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Default Extension="fntdata" ContentType="application/x-fontdata"/>
  <Default Extension="wdp" ContentType="image/vnd.ms-photo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tags/tag1.xml" ContentType="application/vnd.openxmlformats-officedocument.presentationml.tags+xml"/>
  <Override PartName="/ppt/tags/tag2.xml" ContentType="application/vnd.openxmlformats-officedocument.presentationml.tags+xml"/>
  <Override PartName="/ppt/tags/tag3.xml" ContentType="application/vnd.openxmlformats-officedocument.presentationml.tags+xml"/>
  <Override PartName="/ppt/tags/tag4.xml" ContentType="application/vnd.openxmlformats-officedocument.presentationml.tags+xml"/>
  <Override PartName="/ppt/tags/tag5.xml" ContentType="application/vnd.openxmlformats-officedocument.presentationml.tags+xml"/>
  <Override PartName="/ppt/tags/tag6.xml" ContentType="application/vnd.openxmlformats-officedocument.presentationml.tags+xml"/>
  <Override PartName="/ppt/tags/tag7.xml" ContentType="application/vnd.openxmlformats-officedocument.presentationml.tags+xml"/>
  <Override PartName="/ppt/tags/tag8.xml" ContentType="application/vnd.openxmlformats-officedocument.presentationml.tags+xml"/>
  <Override PartName="/ppt/tags/tag9.xml" ContentType="application/vnd.openxmlformats-officedocument.presentationml.tags+xml"/>
  <Override PartName="/ppt/tags/tag10.xml" ContentType="application/vnd.openxmlformats-officedocument.presentationml.tags+xml"/>
  <Override PartName="/ppt/tags/tag11.xml" ContentType="application/vnd.openxmlformats-officedocument.presentationml.tags+xml"/>
  <Override PartName="/ppt/notesSlides/notesSlide2.xml" ContentType="application/vnd.openxmlformats-officedocument.presentationml.notesSlide+xml"/>
  <Override PartName="/ppt/tags/tag12.xml" ContentType="application/vnd.openxmlformats-officedocument.presentationml.tags+xml"/>
  <Override PartName="/ppt/tags/tag13.xml" ContentType="application/vnd.openxmlformats-officedocument.presentationml.tags+xml"/>
  <Override PartName="/ppt/tags/tag14.xml" ContentType="application/vnd.openxmlformats-officedocument.presentationml.tags+xml"/>
  <Override PartName="/ppt/tags/tag15.xml" ContentType="application/vnd.openxmlformats-officedocument.presentationml.tags+xml"/>
  <Override PartName="/ppt/tags/tag16.xml" ContentType="application/vnd.openxmlformats-officedocument.presentationml.tags+xml"/>
  <Override PartName="/ppt/tags/tag17.xml" ContentType="application/vnd.openxmlformats-officedocument.presentationml.tags+xml"/>
  <Override PartName="/ppt/tags/tag18.xml" ContentType="application/vnd.openxmlformats-officedocument.presentationml.tags+xml"/>
  <Override PartName="/ppt/tags/tag19.xml" ContentType="application/vnd.openxmlformats-officedocument.presentationml.tags+xml"/>
  <Override PartName="/ppt/tags/tag20.xml" ContentType="application/vnd.openxmlformats-officedocument.presentationml.tags+xml"/>
  <Override PartName="/ppt/tags/tag21.xml" ContentType="application/vnd.openxmlformats-officedocument.presentationml.tags+xml"/>
  <Override PartName="/ppt/tags/tag22.xml" ContentType="application/vnd.openxmlformats-officedocument.presentationml.tags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tags/tag23.xml" ContentType="application/vnd.openxmlformats-officedocument.presentationml.tags+xml"/>
  <Override PartName="/ppt/tags/tag24.xml" ContentType="application/vnd.openxmlformats-officedocument.presentationml.tags+xml"/>
  <Override PartName="/ppt/tags/tag25.xml" ContentType="application/vnd.openxmlformats-officedocument.presentationml.tags+xml"/>
  <Override PartName="/ppt/tags/tag26.xml" ContentType="application/vnd.openxmlformats-officedocument.presentationml.tags+xml"/>
  <Override PartName="/ppt/tags/tag27.xml" ContentType="application/vnd.openxmlformats-officedocument.presentationml.tags+xml"/>
  <Override PartName="/ppt/tags/tag28.xml" ContentType="application/vnd.openxmlformats-officedocument.presentationml.tags+xml"/>
  <Override PartName="/ppt/tags/tag29.xml" ContentType="application/vnd.openxmlformats-officedocument.presentationml.tags+xml"/>
  <Override PartName="/ppt/tags/tag30.xml" ContentType="application/vnd.openxmlformats-officedocument.presentationml.tags+xml"/>
  <Override PartName="/ppt/tags/tag31.xml" ContentType="application/vnd.openxmlformats-officedocument.presentationml.tags+xml"/>
  <Override PartName="/ppt/tags/tag32.xml" ContentType="application/vnd.openxmlformats-officedocument.presentationml.tags+xml"/>
  <Override PartName="/ppt/tags/tag33.xml" ContentType="application/vnd.openxmlformats-officedocument.presentationml.tags+xml"/>
  <Override PartName="/ppt/tags/tag34.xml" ContentType="application/vnd.openxmlformats-officedocument.presentationml.tags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embedTrueTypeFonts="1" saveSubsetFonts="1">
  <p:sldMasterIdLst>
    <p:sldMasterId id="2147483648" r:id="rId1"/>
    <p:sldMasterId id="2147483660" r:id="rId2"/>
  </p:sldMasterIdLst>
  <p:notesMasterIdLst>
    <p:notesMasterId r:id="rId20"/>
  </p:notesMasterIdLst>
  <p:sldIdLst>
    <p:sldId id="327" r:id="rId3"/>
    <p:sldId id="328" r:id="rId4"/>
    <p:sldId id="339" r:id="rId5"/>
    <p:sldId id="258" r:id="rId6"/>
    <p:sldId id="331" r:id="rId7"/>
    <p:sldId id="330" r:id="rId8"/>
    <p:sldId id="329" r:id="rId9"/>
    <p:sldId id="262" r:id="rId10"/>
    <p:sldId id="340" r:id="rId11"/>
    <p:sldId id="347" r:id="rId12"/>
    <p:sldId id="335" r:id="rId13"/>
    <p:sldId id="341" r:id="rId14"/>
    <p:sldId id="333" r:id="rId15"/>
    <p:sldId id="346" r:id="rId16"/>
    <p:sldId id="342" r:id="rId17"/>
    <p:sldId id="337" r:id="rId18"/>
    <p:sldId id="338" r:id="rId19"/>
  </p:sldIdLst>
  <p:sldSz cx="9144000" cy="5143500" type="screen16x9"/>
  <p:notesSz cx="6797675" cy="9926638"/>
  <p:embeddedFontLst>
    <p:embeddedFont>
      <p:font typeface="微软雅黑" pitchFamily="34" charset="-122"/>
      <p:regular r:id="rId21"/>
      <p:bold r:id="rId22"/>
    </p:embeddedFont>
    <p:embeddedFont>
      <p:font typeface="华文中宋" pitchFamily="2" charset="-122"/>
      <p:regular r:id="rId23"/>
    </p:embeddedFont>
    <p:embeddedFont>
      <p:font typeface="Calibri Light" pitchFamily="34" charset="0"/>
      <p:regular r:id="rId24"/>
      <p:italic r:id="rId25"/>
    </p:embeddedFont>
    <p:embeddedFont>
      <p:font typeface="Broadway" pitchFamily="82" charset="0"/>
      <p:regular r:id="rId26"/>
    </p:embeddedFont>
    <p:embeddedFont>
      <p:font typeface="Calibri" pitchFamily="34" charset="0"/>
      <p:regular r:id="rId27"/>
      <p:bold r:id="rId28"/>
      <p:italic r:id="rId29"/>
      <p:boldItalic r:id="rId30"/>
    </p:embeddedFont>
  </p:embeddedFontLst>
  <p:defaultTextStyle>
    <a:defPPr>
      <a:defRPr lang="zh-CN"/>
    </a:defPPr>
    <a:lvl1pPr marL="0" algn="l" defTabSz="685800" rtl="0" eaLnBrk="1" latinLnBrk="0" hangingPunct="1">
      <a:defRPr sz="1400" kern="1200">
        <a:solidFill>
          <a:schemeClr val="tx1"/>
        </a:solidFill>
        <a:latin typeface="+mn-lt"/>
        <a:ea typeface="+mn-ea"/>
        <a:cs typeface="+mn-cs"/>
      </a:defRPr>
    </a:lvl1pPr>
    <a:lvl2pPr marL="342900" algn="l" defTabSz="685800" rtl="0" eaLnBrk="1" latinLnBrk="0" hangingPunct="1">
      <a:defRPr sz="1400" kern="1200">
        <a:solidFill>
          <a:schemeClr val="tx1"/>
        </a:solidFill>
        <a:latin typeface="+mn-lt"/>
        <a:ea typeface="+mn-ea"/>
        <a:cs typeface="+mn-cs"/>
      </a:defRPr>
    </a:lvl2pPr>
    <a:lvl3pPr marL="685800" algn="l" defTabSz="685800" rtl="0" eaLnBrk="1" latinLnBrk="0" hangingPunct="1">
      <a:defRPr sz="1400" kern="1200">
        <a:solidFill>
          <a:schemeClr val="tx1"/>
        </a:solidFill>
        <a:latin typeface="+mn-lt"/>
        <a:ea typeface="+mn-ea"/>
        <a:cs typeface="+mn-cs"/>
      </a:defRPr>
    </a:lvl3pPr>
    <a:lvl4pPr marL="1028700" algn="l" defTabSz="685800" rtl="0" eaLnBrk="1" latinLnBrk="0" hangingPunct="1">
      <a:defRPr sz="1400" kern="1200">
        <a:solidFill>
          <a:schemeClr val="tx1"/>
        </a:solidFill>
        <a:latin typeface="+mn-lt"/>
        <a:ea typeface="+mn-ea"/>
        <a:cs typeface="+mn-cs"/>
      </a:defRPr>
    </a:lvl4pPr>
    <a:lvl5pPr marL="1371600" algn="l" defTabSz="685800" rtl="0" eaLnBrk="1" latinLnBrk="0" hangingPunct="1">
      <a:defRPr sz="1400" kern="1200">
        <a:solidFill>
          <a:schemeClr val="tx1"/>
        </a:solidFill>
        <a:latin typeface="+mn-lt"/>
        <a:ea typeface="+mn-ea"/>
        <a:cs typeface="+mn-cs"/>
      </a:defRPr>
    </a:lvl5pPr>
    <a:lvl6pPr marL="1714500" algn="l" defTabSz="685800" rtl="0" eaLnBrk="1" latinLnBrk="0" hangingPunct="1">
      <a:defRPr sz="1400" kern="1200">
        <a:solidFill>
          <a:schemeClr val="tx1"/>
        </a:solidFill>
        <a:latin typeface="+mn-lt"/>
        <a:ea typeface="+mn-ea"/>
        <a:cs typeface="+mn-cs"/>
      </a:defRPr>
    </a:lvl6pPr>
    <a:lvl7pPr marL="2057400" algn="l" defTabSz="685800" rtl="0" eaLnBrk="1" latinLnBrk="0" hangingPunct="1">
      <a:defRPr sz="1400" kern="1200">
        <a:solidFill>
          <a:schemeClr val="tx1"/>
        </a:solidFill>
        <a:latin typeface="+mn-lt"/>
        <a:ea typeface="+mn-ea"/>
        <a:cs typeface="+mn-cs"/>
      </a:defRPr>
    </a:lvl7pPr>
    <a:lvl8pPr marL="2400300" algn="l" defTabSz="685800" rtl="0" eaLnBrk="1" latinLnBrk="0" hangingPunct="1">
      <a:defRPr sz="1400" kern="1200">
        <a:solidFill>
          <a:schemeClr val="tx1"/>
        </a:solidFill>
        <a:latin typeface="+mn-lt"/>
        <a:ea typeface="+mn-ea"/>
        <a:cs typeface="+mn-cs"/>
      </a:defRPr>
    </a:lvl8pPr>
    <a:lvl9pPr marL="2743200" algn="l" defTabSz="685800" rtl="0" eaLnBrk="1" latinLnBrk="0" hangingPunct="1">
      <a:defRPr sz="14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="" xmlns:p15="http://schemas.microsoft.com/office/powerpoint/2012/main">
        <p15:guide id="1" orient="horz" pos="2160" userDrawn="1">
          <p15:clr>
            <a:srgbClr val="A4A3A4"/>
          </p15:clr>
        </p15:guide>
        <p15:guide id="4" pos="1844" userDrawn="1">
          <p15:clr>
            <a:srgbClr val="A4A3A4"/>
          </p15:clr>
        </p15:guide>
        <p15:guide id="5" pos="257" userDrawn="1">
          <p15:clr>
            <a:srgbClr val="A4A3A4"/>
          </p15:clr>
        </p15:guide>
        <p15:guide id="6" pos="7469" userDrawn="1">
          <p15:clr>
            <a:srgbClr val="A4A3A4"/>
          </p15:clr>
        </p15:guide>
        <p15:guide id="7" orient="horz" pos="4065" userDrawn="1">
          <p15:clr>
            <a:srgbClr val="A4A3A4"/>
          </p15:clr>
        </p15:guide>
        <p15:guide id="8" orient="horz" pos="300" userDrawn="1">
          <p15:clr>
            <a:srgbClr val="A4A3A4"/>
          </p15:clr>
        </p15:guide>
        <p15:guide id="9" pos="3840" userDrawn="1">
          <p15:clr>
            <a:srgbClr val="A4A3A4"/>
          </p15:clr>
        </p15:guide>
        <p15:guide id="11" orient="horz" pos="981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 useTimings="0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009899"/>
    <a:srgbClr val="58BD9B"/>
    <a:srgbClr val="57BD9B"/>
    <a:srgbClr val="F4835B"/>
    <a:srgbClr val="F8C397"/>
    <a:srgbClr val="ABDDDD"/>
    <a:srgbClr val="FFA7C3"/>
    <a:srgbClr val="FDDAC6"/>
    <a:srgbClr val="F08358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=""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5620"/>
    <p:restoredTop sz="94660"/>
  </p:normalViewPr>
  <p:slideViewPr>
    <p:cSldViewPr showGuides="1">
      <p:cViewPr>
        <p:scale>
          <a:sx n="100" d="100"/>
          <a:sy n="100" d="100"/>
        </p:scale>
        <p:origin x="-1944" y="-804"/>
      </p:cViewPr>
      <p:guideLst>
        <p:guide orient="horz" pos="1620"/>
        <p:guide orient="horz" pos="3049"/>
        <p:guide orient="horz" pos="225"/>
        <p:guide orient="horz" pos="736"/>
        <p:guide pos="1383"/>
        <p:guide pos="193"/>
        <p:guide pos="5602"/>
        <p:guide pos="2880"/>
      </p:guideLst>
    </p:cSldViewPr>
  </p:slideViewPr>
  <p:notesTextViewPr>
    <p:cViewPr>
      <p:scale>
        <a:sx n="1" d="1"/>
        <a:sy n="1" d="1"/>
      </p:scale>
      <p:origin x="0" y="0"/>
    </p:cViewPr>
  </p:notesTextViewPr>
  <p:sorterViewPr>
    <p:cViewPr>
      <p:scale>
        <a:sx n="186" d="100"/>
        <a:sy n="186" d="100"/>
      </p:scale>
      <p:origin x="0" y="0"/>
    </p:cViewPr>
  </p:sorter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6.xml"/><Relationship Id="rId13" Type="http://schemas.openxmlformats.org/officeDocument/2006/relationships/slide" Target="slides/slide11.xml"/><Relationship Id="rId18" Type="http://schemas.openxmlformats.org/officeDocument/2006/relationships/slide" Target="slides/slide16.xml"/><Relationship Id="rId26" Type="http://schemas.openxmlformats.org/officeDocument/2006/relationships/font" Target="fonts/font6.fntdata"/><Relationship Id="rId3" Type="http://schemas.openxmlformats.org/officeDocument/2006/relationships/slide" Target="slides/slide1.xml"/><Relationship Id="rId21" Type="http://schemas.openxmlformats.org/officeDocument/2006/relationships/font" Target="fonts/font1.fntdata"/><Relationship Id="rId34" Type="http://schemas.openxmlformats.org/officeDocument/2006/relationships/tableStyles" Target="tableStyles.xml"/><Relationship Id="rId7" Type="http://schemas.openxmlformats.org/officeDocument/2006/relationships/slide" Target="slides/slide5.xml"/><Relationship Id="rId12" Type="http://schemas.openxmlformats.org/officeDocument/2006/relationships/slide" Target="slides/slide10.xml"/><Relationship Id="rId17" Type="http://schemas.openxmlformats.org/officeDocument/2006/relationships/slide" Target="slides/slide15.xml"/><Relationship Id="rId25" Type="http://schemas.openxmlformats.org/officeDocument/2006/relationships/font" Target="fonts/font5.fntdata"/><Relationship Id="rId33" Type="http://schemas.openxmlformats.org/officeDocument/2006/relationships/theme" Target="theme/theme1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4.xml"/><Relationship Id="rId20" Type="http://schemas.openxmlformats.org/officeDocument/2006/relationships/notesMaster" Target="notesMasters/notesMaster1.xml"/><Relationship Id="rId29" Type="http://schemas.openxmlformats.org/officeDocument/2006/relationships/font" Target="fonts/font9.fntdata"/><Relationship Id="rId1" Type="http://schemas.openxmlformats.org/officeDocument/2006/relationships/slideMaster" Target="slideMasters/slideMaster1.xml"/><Relationship Id="rId6" Type="http://schemas.openxmlformats.org/officeDocument/2006/relationships/slide" Target="slides/slide4.xml"/><Relationship Id="rId11" Type="http://schemas.openxmlformats.org/officeDocument/2006/relationships/slide" Target="slides/slide9.xml"/><Relationship Id="rId24" Type="http://schemas.openxmlformats.org/officeDocument/2006/relationships/font" Target="fonts/font4.fntdata"/><Relationship Id="rId32" Type="http://schemas.openxmlformats.org/officeDocument/2006/relationships/viewProps" Target="viewProps.xml"/><Relationship Id="rId5" Type="http://schemas.openxmlformats.org/officeDocument/2006/relationships/slide" Target="slides/slide3.xml"/><Relationship Id="rId15" Type="http://schemas.openxmlformats.org/officeDocument/2006/relationships/slide" Target="slides/slide13.xml"/><Relationship Id="rId23" Type="http://schemas.openxmlformats.org/officeDocument/2006/relationships/font" Target="fonts/font3.fntdata"/><Relationship Id="rId28" Type="http://schemas.openxmlformats.org/officeDocument/2006/relationships/font" Target="fonts/font8.fntdata"/><Relationship Id="rId10" Type="http://schemas.openxmlformats.org/officeDocument/2006/relationships/slide" Target="slides/slide8.xml"/><Relationship Id="rId19" Type="http://schemas.openxmlformats.org/officeDocument/2006/relationships/slide" Target="slides/slide17.xml"/><Relationship Id="rId31" Type="http://schemas.openxmlformats.org/officeDocument/2006/relationships/presProps" Target="presProps.xml"/><Relationship Id="rId4" Type="http://schemas.openxmlformats.org/officeDocument/2006/relationships/slide" Target="slides/slide2.xml"/><Relationship Id="rId9" Type="http://schemas.openxmlformats.org/officeDocument/2006/relationships/slide" Target="slides/slide7.xml"/><Relationship Id="rId14" Type="http://schemas.openxmlformats.org/officeDocument/2006/relationships/slide" Target="slides/slide12.xml"/><Relationship Id="rId22" Type="http://schemas.openxmlformats.org/officeDocument/2006/relationships/font" Target="fonts/font2.fntdata"/><Relationship Id="rId27" Type="http://schemas.openxmlformats.org/officeDocument/2006/relationships/font" Target="fonts/font7.fntdata"/><Relationship Id="rId30" Type="http://schemas.openxmlformats.org/officeDocument/2006/relationships/font" Target="fonts/font10.fntdata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眉占位符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45659" cy="498056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idx="1"/>
          </p:nvPr>
        </p:nvSpPr>
        <p:spPr>
          <a:xfrm>
            <a:off x="3850443" y="0"/>
            <a:ext cx="2945659" cy="498056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F553230D-9D96-40C7-81EE-785E3B748BB3}" type="datetimeFigureOut">
              <a:rPr lang="zh-CN" altLang="en-US" smtClean="0"/>
              <a:pPr/>
              <a:t>2018-06-11</a:t>
            </a:fld>
            <a:endParaRPr lang="zh-CN" altLang="en-US"/>
          </a:p>
        </p:txBody>
      </p:sp>
      <p:sp>
        <p:nvSpPr>
          <p:cNvPr id="4" name="幻灯片图像占位符 3"/>
          <p:cNvSpPr>
            <a:spLocks noGrp="1" noRot="1" noChangeAspect="1"/>
          </p:cNvSpPr>
          <p:nvPr>
            <p:ph type="sldImg" idx="2"/>
          </p:nvPr>
        </p:nvSpPr>
        <p:spPr>
          <a:xfrm>
            <a:off x="422275" y="1241425"/>
            <a:ext cx="5953125" cy="3349625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zh-CN" altLang="en-US"/>
          </a:p>
        </p:txBody>
      </p:sp>
      <p:sp>
        <p:nvSpPr>
          <p:cNvPr id="5" name="备注占位符 4"/>
          <p:cNvSpPr>
            <a:spLocks noGrp="1"/>
          </p:cNvSpPr>
          <p:nvPr>
            <p:ph type="body" sz="quarter" idx="3"/>
          </p:nvPr>
        </p:nvSpPr>
        <p:spPr>
          <a:xfrm>
            <a:off x="679768" y="4777194"/>
            <a:ext cx="5438140" cy="3908614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4"/>
          </p:nvPr>
        </p:nvSpPr>
        <p:spPr>
          <a:xfrm>
            <a:off x="0" y="9428584"/>
            <a:ext cx="2945659" cy="498055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5"/>
          </p:nvPr>
        </p:nvSpPr>
        <p:spPr>
          <a:xfrm>
            <a:off x="3850443" y="9428584"/>
            <a:ext cx="2945659" cy="498055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53360F8A-914F-4A07-B411-B24B83E13760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228973938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685800" rtl="0" eaLnBrk="1" latinLnBrk="0" hangingPunct="1">
      <a:defRPr sz="900" kern="1200">
        <a:solidFill>
          <a:schemeClr val="tx1"/>
        </a:solidFill>
        <a:latin typeface="+mn-lt"/>
        <a:ea typeface="+mn-ea"/>
        <a:cs typeface="+mn-cs"/>
      </a:defRPr>
    </a:lvl1pPr>
    <a:lvl2pPr marL="342900" algn="l" defTabSz="685800" rtl="0" eaLnBrk="1" latinLnBrk="0" hangingPunct="1">
      <a:defRPr sz="900" kern="1200">
        <a:solidFill>
          <a:schemeClr val="tx1"/>
        </a:solidFill>
        <a:latin typeface="+mn-lt"/>
        <a:ea typeface="+mn-ea"/>
        <a:cs typeface="+mn-cs"/>
      </a:defRPr>
    </a:lvl2pPr>
    <a:lvl3pPr marL="685800" algn="l" defTabSz="685800" rtl="0" eaLnBrk="1" latinLnBrk="0" hangingPunct="1">
      <a:defRPr sz="900" kern="1200">
        <a:solidFill>
          <a:schemeClr val="tx1"/>
        </a:solidFill>
        <a:latin typeface="+mn-lt"/>
        <a:ea typeface="+mn-ea"/>
        <a:cs typeface="+mn-cs"/>
      </a:defRPr>
    </a:lvl3pPr>
    <a:lvl4pPr marL="1028700" algn="l" defTabSz="685800" rtl="0" eaLnBrk="1" latinLnBrk="0" hangingPunct="1">
      <a:defRPr sz="900" kern="1200">
        <a:solidFill>
          <a:schemeClr val="tx1"/>
        </a:solidFill>
        <a:latin typeface="+mn-lt"/>
        <a:ea typeface="+mn-ea"/>
        <a:cs typeface="+mn-cs"/>
      </a:defRPr>
    </a:lvl4pPr>
    <a:lvl5pPr marL="1371600" algn="l" defTabSz="685800" rtl="0" eaLnBrk="1" latinLnBrk="0" hangingPunct="1">
      <a:defRPr sz="900" kern="1200">
        <a:solidFill>
          <a:schemeClr val="tx1"/>
        </a:solidFill>
        <a:latin typeface="+mn-lt"/>
        <a:ea typeface="+mn-ea"/>
        <a:cs typeface="+mn-cs"/>
      </a:defRPr>
    </a:lvl5pPr>
    <a:lvl6pPr marL="1714500" algn="l" defTabSz="685800" rtl="0" eaLnBrk="1" latinLnBrk="0" hangingPunct="1">
      <a:defRPr sz="900" kern="1200">
        <a:solidFill>
          <a:schemeClr val="tx1"/>
        </a:solidFill>
        <a:latin typeface="+mn-lt"/>
        <a:ea typeface="+mn-ea"/>
        <a:cs typeface="+mn-cs"/>
      </a:defRPr>
    </a:lvl6pPr>
    <a:lvl7pPr marL="2057400" algn="l" defTabSz="685800" rtl="0" eaLnBrk="1" latinLnBrk="0" hangingPunct="1">
      <a:defRPr sz="900" kern="1200">
        <a:solidFill>
          <a:schemeClr val="tx1"/>
        </a:solidFill>
        <a:latin typeface="+mn-lt"/>
        <a:ea typeface="+mn-ea"/>
        <a:cs typeface="+mn-cs"/>
      </a:defRPr>
    </a:lvl7pPr>
    <a:lvl8pPr marL="2400300" algn="l" defTabSz="685800" rtl="0" eaLnBrk="1" latinLnBrk="0" hangingPunct="1">
      <a:defRPr sz="900" kern="1200">
        <a:solidFill>
          <a:schemeClr val="tx1"/>
        </a:solidFill>
        <a:latin typeface="+mn-lt"/>
        <a:ea typeface="+mn-ea"/>
        <a:cs typeface="+mn-cs"/>
      </a:defRPr>
    </a:lvl8pPr>
    <a:lvl9pPr marL="2743200" algn="l" defTabSz="685800" rtl="0" eaLnBrk="1" latinLnBrk="0" hangingPunct="1">
      <a:defRPr sz="9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3360F8A-914F-4A07-B411-B24B83E13760}" type="slidenum">
              <a:rPr lang="zh-CN" altLang="en-US" smtClean="0"/>
              <a:pPr/>
              <a:t>3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592185642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3360F8A-914F-4A07-B411-B24B83E13760}" type="slidenum">
              <a:rPr lang="zh-CN" altLang="en-US" smtClean="0"/>
              <a:pPr/>
              <a:t>4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683972413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3360F8A-914F-4A07-B411-B24B83E13760}" type="slidenum">
              <a:rPr lang="zh-CN" altLang="en-US" smtClean="0"/>
              <a:pPr/>
              <a:t>5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683972413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3360F8A-914F-4A07-B411-B24B83E13760}" type="slidenum">
              <a:rPr lang="zh-CN" altLang="en-US" smtClean="0"/>
              <a:pPr/>
              <a:t>9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592185642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3360F8A-914F-4A07-B411-B24B83E13760}" type="slidenum">
              <a:rPr lang="zh-CN" altLang="en-US" smtClean="0"/>
              <a:pPr/>
              <a:t>10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478147352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3360F8A-914F-4A07-B411-B24B83E13760}" type="slidenum">
              <a:rPr lang="zh-CN" altLang="en-US" smtClean="0"/>
              <a:pPr/>
              <a:t>12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592185642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3360F8A-914F-4A07-B411-B24B83E13760}" type="slidenum">
              <a:rPr lang="zh-CN" altLang="en-US" smtClean="0"/>
              <a:pPr/>
              <a:t>14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683972413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3360F8A-914F-4A07-B411-B24B83E13760}" type="slidenum">
              <a:rPr lang="zh-CN" altLang="en-US" smtClean="0"/>
              <a:pPr/>
              <a:t>15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592185642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3360F8A-914F-4A07-B411-B24B83E13760}" type="slidenum">
              <a:rPr lang="zh-CN" altLang="en-US" smtClean="0"/>
              <a:pPr/>
              <a:t>16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981255291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/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082391" y="187679"/>
            <a:ext cx="789059" cy="21986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39145866"/>
      </p:ext>
    </p:extLst>
  </p:cSld>
  <p:clrMapOvr>
    <a:masterClrMapping/>
  </p:clrMapOvr>
  <p:transition spd="slow" advTm="3000">
    <p:fade/>
  </p:transition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628650" y="273844"/>
            <a:ext cx="7886700" cy="994172"/>
          </a:xfrm>
          <a:prstGeom prst="rect">
            <a:avLst/>
          </a:prstGeom>
        </p:spPr>
        <p:txBody>
          <a:bodyPr lIns="68580" tIns="34290" rIns="68580" bIns="34290"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628650" y="1369219"/>
            <a:ext cx="7886700" cy="3263504"/>
          </a:xfrm>
          <a:prstGeom prst="rect">
            <a:avLst/>
          </a:prstGeom>
        </p:spPr>
        <p:txBody>
          <a:bodyPr vert="eaVert" lIns="68580" tIns="34290" rIns="68580" bIns="34290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>
          <a:xfrm>
            <a:off x="628650" y="4767263"/>
            <a:ext cx="2057400" cy="273844"/>
          </a:xfrm>
          <a:prstGeom prst="rect">
            <a:avLst/>
          </a:prstGeom>
        </p:spPr>
        <p:txBody>
          <a:bodyPr lIns="68580" tIns="34290" rIns="68580" bIns="34290"/>
          <a:lstStyle/>
          <a:p>
            <a:fld id="{779579AE-8882-45DF-B1AB-A8F33F5F0ADB}" type="datetimeFigureOut">
              <a:rPr lang="zh-CN" altLang="en-US" smtClean="0"/>
              <a:pPr/>
              <a:t>2018-06-11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>
          <a:xfrm>
            <a:off x="3028950" y="4767263"/>
            <a:ext cx="3086100" cy="273844"/>
          </a:xfrm>
          <a:prstGeom prst="rect">
            <a:avLst/>
          </a:prstGeom>
        </p:spPr>
        <p:txBody>
          <a:bodyPr lIns="68580" tIns="34290" rIns="68580" bIns="34290"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>
          <a:xfrm>
            <a:off x="6457950" y="4767263"/>
            <a:ext cx="2057400" cy="273844"/>
          </a:xfrm>
          <a:prstGeom prst="rect">
            <a:avLst/>
          </a:prstGeom>
        </p:spPr>
        <p:txBody>
          <a:bodyPr lIns="68580" tIns="34290" rIns="68580" bIns="34290"/>
          <a:lstStyle/>
          <a:p>
            <a:fld id="{4B734028-A0CE-48F3-A430-2A6C02570603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228607242"/>
      </p:ext>
    </p:extLst>
  </p:cSld>
  <p:clrMapOvr>
    <a:masterClrMapping/>
  </p:clrMapOvr>
  <p:transition spd="slow" advTm="3000">
    <p:fade/>
  </p:transition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垂直排列标题与&#10;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6543675" y="273844"/>
            <a:ext cx="1971675" cy="4358879"/>
          </a:xfrm>
          <a:prstGeom prst="rect">
            <a:avLst/>
          </a:prstGeom>
        </p:spPr>
        <p:txBody>
          <a:bodyPr vert="eaVert" lIns="68580" tIns="34290" rIns="68580" bIns="34290"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628650" y="273844"/>
            <a:ext cx="5800725" cy="4358879"/>
          </a:xfrm>
          <a:prstGeom prst="rect">
            <a:avLst/>
          </a:prstGeom>
        </p:spPr>
        <p:txBody>
          <a:bodyPr vert="eaVert" lIns="68580" tIns="34290" rIns="68580" bIns="34290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>
          <a:xfrm>
            <a:off x="628650" y="4767263"/>
            <a:ext cx="2057400" cy="273844"/>
          </a:xfrm>
          <a:prstGeom prst="rect">
            <a:avLst/>
          </a:prstGeom>
        </p:spPr>
        <p:txBody>
          <a:bodyPr lIns="68580" tIns="34290" rIns="68580" bIns="34290"/>
          <a:lstStyle/>
          <a:p>
            <a:fld id="{779579AE-8882-45DF-B1AB-A8F33F5F0ADB}" type="datetimeFigureOut">
              <a:rPr lang="zh-CN" altLang="en-US" smtClean="0"/>
              <a:pPr/>
              <a:t>2018-06-11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>
          <a:xfrm>
            <a:off x="3028950" y="4767263"/>
            <a:ext cx="3086100" cy="273844"/>
          </a:xfrm>
          <a:prstGeom prst="rect">
            <a:avLst/>
          </a:prstGeom>
        </p:spPr>
        <p:txBody>
          <a:bodyPr lIns="68580" tIns="34290" rIns="68580" bIns="34290"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>
          <a:xfrm>
            <a:off x="6457950" y="4767263"/>
            <a:ext cx="2057400" cy="273844"/>
          </a:xfrm>
          <a:prstGeom prst="rect">
            <a:avLst/>
          </a:prstGeom>
        </p:spPr>
        <p:txBody>
          <a:bodyPr lIns="68580" tIns="34290" rIns="68580" bIns="34290"/>
          <a:lstStyle/>
          <a:p>
            <a:fld id="{4B734028-A0CE-48F3-A430-2A6C02570603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16249023"/>
      </p:ext>
    </p:extLst>
  </p:cSld>
  <p:clrMapOvr>
    <a:masterClrMapping/>
  </p:clrMapOvr>
  <p:transition spd="slow" advTm="3000">
    <p:fade/>
  </p:transition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685800" y="1597819"/>
            <a:ext cx="7772400" cy="1102519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371600" y="2914650"/>
            <a:ext cx="6400800" cy="131445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zh-CN" altLang="en-US" smtClean="0"/>
              <a:t>单击此处编辑母版副标题样式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30820CF-B880-4189-942D-D702A7CBA730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2018-06-11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C913308-F349-4B6D-A68A-DD1791B4A57B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94062962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30820CF-B880-4189-942D-D702A7CBA730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2018-06-11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C913308-F349-4B6D-A68A-DD1791B4A57B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87498901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722313" y="3305176"/>
            <a:ext cx="7772400" cy="1021556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722313" y="2180035"/>
            <a:ext cx="7772400" cy="1125140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30820CF-B880-4189-942D-D702A7CBA730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2018-06-11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C913308-F349-4B6D-A68A-DD1791B4A57B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91415982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457200" y="1200151"/>
            <a:ext cx="4038600" cy="3394472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4648200" y="1200151"/>
            <a:ext cx="4038600" cy="3394472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30820CF-B880-4189-942D-D702A7CBA730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2018-06-11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C913308-F349-4B6D-A68A-DD1791B4A57B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22707311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457200" y="1151335"/>
            <a:ext cx="4040188" cy="47982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457200" y="1631156"/>
            <a:ext cx="4040188" cy="2963466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4645026" y="1151335"/>
            <a:ext cx="4041775" cy="47982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4645026" y="1631156"/>
            <a:ext cx="4041775" cy="2963466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30820CF-B880-4189-942D-D702A7CBA730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2018-06-11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C913308-F349-4B6D-A68A-DD1791B4A57B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90317134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30820CF-B880-4189-942D-D702A7CBA730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2018-06-11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C913308-F349-4B6D-A68A-DD1791B4A57B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16424304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30820CF-B880-4189-942D-D702A7CBA730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2018-06-11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C913308-F349-4B6D-A68A-DD1791B4A57B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29538325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457201" y="204787"/>
            <a:ext cx="3008313" cy="8715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3575050" y="204788"/>
            <a:ext cx="5111750" cy="438983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457201" y="1076326"/>
            <a:ext cx="3008313" cy="3518297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30820CF-B880-4189-942D-D702A7CBA730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2018-06-11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C913308-F349-4B6D-A68A-DD1791B4A57B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77346326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628650" y="273844"/>
            <a:ext cx="7886700" cy="994172"/>
          </a:xfrm>
          <a:prstGeom prst="rect">
            <a:avLst/>
          </a:prstGeom>
        </p:spPr>
        <p:txBody>
          <a:bodyPr lIns="68580" tIns="34290" rIns="68580" bIns="34290"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628650" y="1369219"/>
            <a:ext cx="7886700" cy="3263504"/>
          </a:xfrm>
          <a:prstGeom prst="rect">
            <a:avLst/>
          </a:prstGeom>
        </p:spPr>
        <p:txBody>
          <a:bodyPr lIns="68580" tIns="34290" rIns="68580" bIns="34290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>
          <a:xfrm>
            <a:off x="628650" y="4767263"/>
            <a:ext cx="2057400" cy="273844"/>
          </a:xfrm>
          <a:prstGeom prst="rect">
            <a:avLst/>
          </a:prstGeom>
        </p:spPr>
        <p:txBody>
          <a:bodyPr lIns="68580" tIns="34290" rIns="68580" bIns="34290"/>
          <a:lstStyle/>
          <a:p>
            <a:fld id="{779579AE-8882-45DF-B1AB-A8F33F5F0ADB}" type="datetimeFigureOut">
              <a:rPr lang="zh-CN" altLang="en-US" smtClean="0"/>
              <a:pPr/>
              <a:t>2018-06-11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>
          <a:xfrm>
            <a:off x="3028950" y="4767263"/>
            <a:ext cx="3086100" cy="273844"/>
          </a:xfrm>
          <a:prstGeom prst="rect">
            <a:avLst/>
          </a:prstGeom>
        </p:spPr>
        <p:txBody>
          <a:bodyPr lIns="68580" tIns="34290" rIns="68580" bIns="34290"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>
          <a:xfrm>
            <a:off x="6457950" y="4767263"/>
            <a:ext cx="2057400" cy="273844"/>
          </a:xfrm>
          <a:prstGeom prst="rect">
            <a:avLst/>
          </a:prstGeom>
        </p:spPr>
        <p:txBody>
          <a:bodyPr lIns="68580" tIns="34290" rIns="68580" bIns="34290"/>
          <a:lstStyle/>
          <a:p>
            <a:fld id="{4B734028-A0CE-48F3-A430-2A6C02570603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725500442"/>
      </p:ext>
    </p:extLst>
  </p:cSld>
  <p:clrMapOvr>
    <a:masterClrMapping/>
  </p:clrMapOvr>
  <p:transition spd="slow" advTm="3000">
    <p:fade/>
  </p:transition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1792288" y="3600450"/>
            <a:ext cx="5486400" cy="425054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1792288" y="459581"/>
            <a:ext cx="5486400" cy="30861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1792288" y="4025503"/>
            <a:ext cx="5486400" cy="603647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30820CF-B880-4189-942D-D702A7CBA730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2018-06-11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C913308-F349-4B6D-A68A-DD1791B4A57B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58788274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30820CF-B880-4189-942D-D702A7CBA730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2018-06-11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C913308-F349-4B6D-A68A-DD1791B4A57B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01386172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垂直排列标题与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6629400" y="205979"/>
            <a:ext cx="2057400" cy="4388644"/>
          </a:xfr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457200" y="205979"/>
            <a:ext cx="6019800" cy="4388644"/>
          </a:xfr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30820CF-B880-4189-942D-D702A7CBA730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2018-06-11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C913308-F349-4B6D-A68A-DD1791B4A57B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44304301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623888" y="1282304"/>
            <a:ext cx="7886700" cy="2139553"/>
          </a:xfrm>
          <a:prstGeom prst="rect">
            <a:avLst/>
          </a:prstGeom>
        </p:spPr>
        <p:txBody>
          <a:bodyPr lIns="68580" tIns="34290" rIns="68580" bIns="34290" anchor="b"/>
          <a:lstStyle>
            <a:lvl1pPr>
              <a:defRPr sz="45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623888" y="3442098"/>
            <a:ext cx="7886700" cy="1125140"/>
          </a:xfrm>
          <a:prstGeom prst="rect">
            <a:avLst/>
          </a:prstGeom>
        </p:spPr>
        <p:txBody>
          <a:bodyPr lIns="68580" tIns="34290" rIns="68580" bIns="34290"/>
          <a:lstStyle>
            <a:lvl1pPr marL="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1pPr>
            <a:lvl2pPr marL="342900" indent="0">
              <a:buNone/>
              <a:defRPr sz="1500">
                <a:solidFill>
                  <a:schemeClr val="tx1">
                    <a:tint val="75000"/>
                  </a:schemeClr>
                </a:solidFill>
              </a:defRPr>
            </a:lvl2pPr>
            <a:lvl3pPr marL="685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3pPr>
            <a:lvl4pPr marL="10287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4pPr>
            <a:lvl5pPr marL="13716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5pPr>
            <a:lvl6pPr marL="17145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6pPr>
            <a:lvl7pPr marL="20574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7pPr>
            <a:lvl8pPr marL="24003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8pPr>
            <a:lvl9pPr marL="27432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>
          <a:xfrm>
            <a:off x="628650" y="4767263"/>
            <a:ext cx="2057400" cy="273844"/>
          </a:xfrm>
          <a:prstGeom prst="rect">
            <a:avLst/>
          </a:prstGeom>
        </p:spPr>
        <p:txBody>
          <a:bodyPr lIns="68580" tIns="34290" rIns="68580" bIns="34290"/>
          <a:lstStyle/>
          <a:p>
            <a:fld id="{779579AE-8882-45DF-B1AB-A8F33F5F0ADB}" type="datetimeFigureOut">
              <a:rPr lang="zh-CN" altLang="en-US" smtClean="0"/>
              <a:pPr/>
              <a:t>2018-06-11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>
          <a:xfrm>
            <a:off x="3028950" y="4767263"/>
            <a:ext cx="3086100" cy="273844"/>
          </a:xfrm>
          <a:prstGeom prst="rect">
            <a:avLst/>
          </a:prstGeom>
        </p:spPr>
        <p:txBody>
          <a:bodyPr lIns="68580" tIns="34290" rIns="68580" bIns="34290"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>
          <a:xfrm>
            <a:off x="6457950" y="4767263"/>
            <a:ext cx="2057400" cy="273844"/>
          </a:xfrm>
          <a:prstGeom prst="rect">
            <a:avLst/>
          </a:prstGeom>
        </p:spPr>
        <p:txBody>
          <a:bodyPr lIns="68580" tIns="34290" rIns="68580" bIns="34290"/>
          <a:lstStyle/>
          <a:p>
            <a:fld id="{4B734028-A0CE-48F3-A430-2A6C02570603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413023088"/>
      </p:ext>
    </p:extLst>
  </p:cSld>
  <p:clrMapOvr>
    <a:masterClrMapping/>
  </p:clrMapOvr>
  <p:transition spd="slow" advTm="3000">
    <p:fade/>
  </p:transition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628650" y="273844"/>
            <a:ext cx="7886700" cy="994172"/>
          </a:xfrm>
          <a:prstGeom prst="rect">
            <a:avLst/>
          </a:prstGeom>
        </p:spPr>
        <p:txBody>
          <a:bodyPr lIns="68580" tIns="34290" rIns="68580" bIns="34290"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628650" y="1369219"/>
            <a:ext cx="3886200" cy="3263504"/>
          </a:xfrm>
          <a:prstGeom prst="rect">
            <a:avLst/>
          </a:prstGeom>
        </p:spPr>
        <p:txBody>
          <a:bodyPr lIns="68580" tIns="34290" rIns="68580" bIns="34290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4629150" y="1369219"/>
            <a:ext cx="3886200" cy="3263504"/>
          </a:xfrm>
          <a:prstGeom prst="rect">
            <a:avLst/>
          </a:prstGeom>
        </p:spPr>
        <p:txBody>
          <a:bodyPr lIns="68580" tIns="34290" rIns="68580" bIns="34290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>
          <a:xfrm>
            <a:off x="628650" y="4767263"/>
            <a:ext cx="2057400" cy="273844"/>
          </a:xfrm>
          <a:prstGeom prst="rect">
            <a:avLst/>
          </a:prstGeom>
        </p:spPr>
        <p:txBody>
          <a:bodyPr lIns="68580" tIns="34290" rIns="68580" bIns="34290"/>
          <a:lstStyle/>
          <a:p>
            <a:fld id="{779579AE-8882-45DF-B1AB-A8F33F5F0ADB}" type="datetimeFigureOut">
              <a:rPr lang="zh-CN" altLang="en-US" smtClean="0"/>
              <a:pPr/>
              <a:t>2018-06-11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>
          <a:xfrm>
            <a:off x="3028950" y="4767263"/>
            <a:ext cx="3086100" cy="273844"/>
          </a:xfrm>
          <a:prstGeom prst="rect">
            <a:avLst/>
          </a:prstGeom>
        </p:spPr>
        <p:txBody>
          <a:bodyPr lIns="68580" tIns="34290" rIns="68580" bIns="34290"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>
          <a:xfrm>
            <a:off x="6457950" y="4767263"/>
            <a:ext cx="2057400" cy="273844"/>
          </a:xfrm>
          <a:prstGeom prst="rect">
            <a:avLst/>
          </a:prstGeom>
        </p:spPr>
        <p:txBody>
          <a:bodyPr lIns="68580" tIns="34290" rIns="68580" bIns="34290"/>
          <a:lstStyle/>
          <a:p>
            <a:fld id="{4B734028-A0CE-48F3-A430-2A6C02570603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005314475"/>
      </p:ext>
    </p:extLst>
  </p:cSld>
  <p:clrMapOvr>
    <a:masterClrMapping/>
  </p:clrMapOvr>
  <p:transition spd="slow" advTm="3000">
    <p:fade/>
  </p:transition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629841" y="273844"/>
            <a:ext cx="7886700" cy="994172"/>
          </a:xfrm>
          <a:prstGeom prst="rect">
            <a:avLst/>
          </a:prstGeom>
        </p:spPr>
        <p:txBody>
          <a:bodyPr lIns="68580" tIns="34290" rIns="68580" bIns="34290"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629842" y="1260872"/>
            <a:ext cx="3868340" cy="617934"/>
          </a:xfrm>
          <a:prstGeom prst="rect">
            <a:avLst/>
          </a:prstGeom>
        </p:spPr>
        <p:txBody>
          <a:bodyPr lIns="68580" tIns="34290" rIns="68580" bIns="34290" anchor="b"/>
          <a:lstStyle>
            <a:lvl1pPr marL="0" indent="0">
              <a:buNone/>
              <a:defRPr sz="18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40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629842" y="1878806"/>
            <a:ext cx="3868340" cy="2763441"/>
          </a:xfrm>
          <a:prstGeom prst="rect">
            <a:avLst/>
          </a:prstGeom>
        </p:spPr>
        <p:txBody>
          <a:bodyPr lIns="68580" tIns="34290" rIns="68580" bIns="34290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4629150" y="1260872"/>
            <a:ext cx="3887391" cy="617934"/>
          </a:xfrm>
          <a:prstGeom prst="rect">
            <a:avLst/>
          </a:prstGeom>
        </p:spPr>
        <p:txBody>
          <a:bodyPr lIns="68580" tIns="34290" rIns="68580" bIns="34290" anchor="b"/>
          <a:lstStyle>
            <a:lvl1pPr marL="0" indent="0">
              <a:buNone/>
              <a:defRPr sz="18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40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4629150" y="1878806"/>
            <a:ext cx="3887391" cy="2763441"/>
          </a:xfrm>
          <a:prstGeom prst="rect">
            <a:avLst/>
          </a:prstGeom>
        </p:spPr>
        <p:txBody>
          <a:bodyPr lIns="68580" tIns="34290" rIns="68580" bIns="34290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>
          <a:xfrm>
            <a:off x="628650" y="4767263"/>
            <a:ext cx="2057400" cy="273844"/>
          </a:xfrm>
          <a:prstGeom prst="rect">
            <a:avLst/>
          </a:prstGeom>
        </p:spPr>
        <p:txBody>
          <a:bodyPr lIns="68580" tIns="34290" rIns="68580" bIns="34290"/>
          <a:lstStyle/>
          <a:p>
            <a:fld id="{779579AE-8882-45DF-B1AB-A8F33F5F0ADB}" type="datetimeFigureOut">
              <a:rPr lang="zh-CN" altLang="en-US" smtClean="0"/>
              <a:pPr/>
              <a:t>2018-06-11</a:t>
            </a:fld>
            <a:endParaRPr lang="zh-CN" altLang="en-US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>
          <a:xfrm>
            <a:off x="3028950" y="4767263"/>
            <a:ext cx="3086100" cy="273844"/>
          </a:xfrm>
          <a:prstGeom prst="rect">
            <a:avLst/>
          </a:prstGeom>
        </p:spPr>
        <p:txBody>
          <a:bodyPr lIns="68580" tIns="34290" rIns="68580" bIns="34290"/>
          <a:lstStyle/>
          <a:p>
            <a:endParaRPr lang="zh-CN" altLang="en-US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>
          <a:xfrm>
            <a:off x="6457950" y="4767263"/>
            <a:ext cx="2057400" cy="273844"/>
          </a:xfrm>
          <a:prstGeom prst="rect">
            <a:avLst/>
          </a:prstGeom>
        </p:spPr>
        <p:txBody>
          <a:bodyPr lIns="68580" tIns="34290" rIns="68580" bIns="34290"/>
          <a:lstStyle/>
          <a:p>
            <a:fld id="{4B734028-A0CE-48F3-A430-2A6C02570603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136112542"/>
      </p:ext>
    </p:extLst>
  </p:cSld>
  <p:clrMapOvr>
    <a:masterClrMapping/>
  </p:clrMapOvr>
  <p:transition spd="slow" advTm="3000">
    <p:fade/>
  </p:transition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628650" y="273844"/>
            <a:ext cx="7886700" cy="994172"/>
          </a:xfrm>
          <a:prstGeom prst="rect">
            <a:avLst/>
          </a:prstGeom>
        </p:spPr>
        <p:txBody>
          <a:bodyPr lIns="68580" tIns="34290" rIns="68580" bIns="34290"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>
          <a:xfrm>
            <a:off x="628650" y="4767263"/>
            <a:ext cx="2057400" cy="273844"/>
          </a:xfrm>
          <a:prstGeom prst="rect">
            <a:avLst/>
          </a:prstGeom>
        </p:spPr>
        <p:txBody>
          <a:bodyPr lIns="68580" tIns="34290" rIns="68580" bIns="34290"/>
          <a:lstStyle/>
          <a:p>
            <a:fld id="{779579AE-8882-45DF-B1AB-A8F33F5F0ADB}" type="datetimeFigureOut">
              <a:rPr lang="zh-CN" altLang="en-US" smtClean="0"/>
              <a:pPr/>
              <a:t>2018-06-11</a:t>
            </a:fld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>
          <a:xfrm>
            <a:off x="3028950" y="4767263"/>
            <a:ext cx="3086100" cy="273844"/>
          </a:xfrm>
          <a:prstGeom prst="rect">
            <a:avLst/>
          </a:prstGeom>
        </p:spPr>
        <p:txBody>
          <a:bodyPr lIns="68580" tIns="34290" rIns="68580" bIns="34290"/>
          <a:lstStyle/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>
          <a:xfrm>
            <a:off x="6457950" y="4767263"/>
            <a:ext cx="2057400" cy="273844"/>
          </a:xfrm>
          <a:prstGeom prst="rect">
            <a:avLst/>
          </a:prstGeom>
        </p:spPr>
        <p:txBody>
          <a:bodyPr lIns="68580" tIns="34290" rIns="68580" bIns="34290"/>
          <a:lstStyle/>
          <a:p>
            <a:fld id="{4B734028-A0CE-48F3-A430-2A6C02570603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859396619"/>
      </p:ext>
    </p:extLst>
  </p:cSld>
  <p:clrMapOvr>
    <a:masterClrMapping/>
  </p:clrMapOvr>
  <p:transition spd="slow" advTm="3000">
    <p:fade/>
  </p:transition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>
          <a:xfrm>
            <a:off x="628650" y="4767263"/>
            <a:ext cx="2057400" cy="273844"/>
          </a:xfrm>
          <a:prstGeom prst="rect">
            <a:avLst/>
          </a:prstGeom>
        </p:spPr>
        <p:txBody>
          <a:bodyPr lIns="68580" tIns="34290" rIns="68580" bIns="34290"/>
          <a:lstStyle/>
          <a:p>
            <a:fld id="{779579AE-8882-45DF-B1AB-A8F33F5F0ADB}" type="datetimeFigureOut">
              <a:rPr lang="zh-CN" altLang="en-US" smtClean="0"/>
              <a:pPr/>
              <a:t>2018-06-11</a:t>
            </a:fld>
            <a:endParaRPr lang="zh-CN" altLang="en-US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>
          <a:xfrm>
            <a:off x="3028950" y="4767263"/>
            <a:ext cx="3086100" cy="273844"/>
          </a:xfrm>
          <a:prstGeom prst="rect">
            <a:avLst/>
          </a:prstGeom>
        </p:spPr>
        <p:txBody>
          <a:bodyPr lIns="68580" tIns="34290" rIns="68580" bIns="34290"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>
          <a:xfrm>
            <a:off x="6457950" y="4767263"/>
            <a:ext cx="2057400" cy="273844"/>
          </a:xfrm>
          <a:prstGeom prst="rect">
            <a:avLst/>
          </a:prstGeom>
        </p:spPr>
        <p:txBody>
          <a:bodyPr lIns="68580" tIns="34290" rIns="68580" bIns="34290"/>
          <a:lstStyle/>
          <a:p>
            <a:fld id="{4B734028-A0CE-48F3-A430-2A6C02570603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457257748"/>
      </p:ext>
    </p:extLst>
  </p:cSld>
  <p:clrMapOvr>
    <a:masterClrMapping/>
  </p:clrMapOvr>
  <p:transition spd="slow" advTm="3000">
    <p:fade/>
  </p:transition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629841" y="342900"/>
            <a:ext cx="2949178" cy="1200150"/>
          </a:xfrm>
          <a:prstGeom prst="rect">
            <a:avLst/>
          </a:prstGeom>
        </p:spPr>
        <p:txBody>
          <a:bodyPr lIns="68580" tIns="34290" rIns="68580" bIns="34290" anchor="b"/>
          <a:lstStyle>
            <a:lvl1pPr>
              <a:defRPr sz="24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3887391" y="740569"/>
            <a:ext cx="4629150" cy="3655219"/>
          </a:xfrm>
          <a:prstGeom prst="rect">
            <a:avLst/>
          </a:prstGeom>
        </p:spPr>
        <p:txBody>
          <a:bodyPr lIns="68580" tIns="34290" rIns="68580" bIns="34290"/>
          <a:lstStyle>
            <a:lvl1pPr>
              <a:defRPr sz="2400"/>
            </a:lvl1pPr>
            <a:lvl2pPr>
              <a:defRPr sz="2100"/>
            </a:lvl2pPr>
            <a:lvl3pPr>
              <a:defRPr sz="1800"/>
            </a:lvl3pPr>
            <a:lvl4pPr>
              <a:defRPr sz="1500"/>
            </a:lvl4pPr>
            <a:lvl5pPr>
              <a:defRPr sz="1500"/>
            </a:lvl5pPr>
            <a:lvl6pPr>
              <a:defRPr sz="1500"/>
            </a:lvl6pPr>
            <a:lvl7pPr>
              <a:defRPr sz="1500"/>
            </a:lvl7pPr>
            <a:lvl8pPr>
              <a:defRPr sz="1500"/>
            </a:lvl8pPr>
            <a:lvl9pPr>
              <a:defRPr sz="1500"/>
            </a:lvl9pPr>
          </a:lstStyle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629841" y="1543050"/>
            <a:ext cx="2949178" cy="2858691"/>
          </a:xfrm>
          <a:prstGeom prst="rect">
            <a:avLst/>
          </a:prstGeom>
        </p:spPr>
        <p:txBody>
          <a:bodyPr lIns="68580" tIns="34290" rIns="68580" bIns="34290"/>
          <a:lstStyle>
            <a:lvl1pPr marL="0" indent="0">
              <a:buNone/>
              <a:defRPr sz="1200"/>
            </a:lvl1pPr>
            <a:lvl2pPr marL="342900" indent="0">
              <a:buNone/>
              <a:defRPr sz="1100"/>
            </a:lvl2pPr>
            <a:lvl3pPr marL="685800" indent="0">
              <a:buNone/>
              <a:defRPr sz="900"/>
            </a:lvl3pPr>
            <a:lvl4pPr marL="1028700" indent="0">
              <a:buNone/>
              <a:defRPr sz="800"/>
            </a:lvl4pPr>
            <a:lvl5pPr marL="1371600" indent="0">
              <a:buNone/>
              <a:defRPr sz="800"/>
            </a:lvl5pPr>
            <a:lvl6pPr marL="1714500" indent="0">
              <a:buNone/>
              <a:defRPr sz="800"/>
            </a:lvl6pPr>
            <a:lvl7pPr marL="2057400" indent="0">
              <a:buNone/>
              <a:defRPr sz="800"/>
            </a:lvl7pPr>
            <a:lvl8pPr marL="2400300" indent="0">
              <a:buNone/>
              <a:defRPr sz="800"/>
            </a:lvl8pPr>
            <a:lvl9pPr marL="2743200" indent="0">
              <a:buNone/>
              <a:defRPr sz="800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>
          <a:xfrm>
            <a:off x="628650" y="4767263"/>
            <a:ext cx="2057400" cy="273844"/>
          </a:xfrm>
          <a:prstGeom prst="rect">
            <a:avLst/>
          </a:prstGeom>
        </p:spPr>
        <p:txBody>
          <a:bodyPr lIns="68580" tIns="34290" rIns="68580" bIns="34290"/>
          <a:lstStyle/>
          <a:p>
            <a:fld id="{779579AE-8882-45DF-B1AB-A8F33F5F0ADB}" type="datetimeFigureOut">
              <a:rPr lang="zh-CN" altLang="en-US" smtClean="0"/>
              <a:pPr/>
              <a:t>2018-06-11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>
          <a:xfrm>
            <a:off x="3028950" y="4767263"/>
            <a:ext cx="3086100" cy="273844"/>
          </a:xfrm>
          <a:prstGeom prst="rect">
            <a:avLst/>
          </a:prstGeom>
        </p:spPr>
        <p:txBody>
          <a:bodyPr lIns="68580" tIns="34290" rIns="68580" bIns="34290"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>
          <a:xfrm>
            <a:off x="6457950" y="4767263"/>
            <a:ext cx="2057400" cy="273844"/>
          </a:xfrm>
          <a:prstGeom prst="rect">
            <a:avLst/>
          </a:prstGeom>
        </p:spPr>
        <p:txBody>
          <a:bodyPr lIns="68580" tIns="34290" rIns="68580" bIns="34290"/>
          <a:lstStyle/>
          <a:p>
            <a:fld id="{4B734028-A0CE-48F3-A430-2A6C02570603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60955813"/>
      </p:ext>
    </p:extLst>
  </p:cSld>
  <p:clrMapOvr>
    <a:masterClrMapping/>
  </p:clrMapOvr>
  <p:transition spd="slow" advTm="3000">
    <p:fade/>
  </p:transition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629841" y="342900"/>
            <a:ext cx="2949178" cy="1200150"/>
          </a:xfrm>
          <a:prstGeom prst="rect">
            <a:avLst/>
          </a:prstGeom>
        </p:spPr>
        <p:txBody>
          <a:bodyPr lIns="68580" tIns="34290" rIns="68580" bIns="34290" anchor="b"/>
          <a:lstStyle>
            <a:lvl1pPr>
              <a:defRPr sz="24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3887391" y="740569"/>
            <a:ext cx="4629150" cy="3655219"/>
          </a:xfrm>
          <a:prstGeom prst="rect">
            <a:avLst/>
          </a:prstGeom>
        </p:spPr>
        <p:txBody>
          <a:bodyPr lIns="68580" tIns="34290" rIns="68580" bIns="34290"/>
          <a:lstStyle>
            <a:lvl1pPr marL="0" indent="0">
              <a:buNone/>
              <a:defRPr sz="2400"/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629841" y="1543050"/>
            <a:ext cx="2949178" cy="2858691"/>
          </a:xfrm>
          <a:prstGeom prst="rect">
            <a:avLst/>
          </a:prstGeom>
        </p:spPr>
        <p:txBody>
          <a:bodyPr lIns="68580" tIns="34290" rIns="68580" bIns="34290"/>
          <a:lstStyle>
            <a:lvl1pPr marL="0" indent="0">
              <a:buNone/>
              <a:defRPr sz="1200"/>
            </a:lvl1pPr>
            <a:lvl2pPr marL="342900" indent="0">
              <a:buNone/>
              <a:defRPr sz="1100"/>
            </a:lvl2pPr>
            <a:lvl3pPr marL="685800" indent="0">
              <a:buNone/>
              <a:defRPr sz="900"/>
            </a:lvl3pPr>
            <a:lvl4pPr marL="1028700" indent="0">
              <a:buNone/>
              <a:defRPr sz="800"/>
            </a:lvl4pPr>
            <a:lvl5pPr marL="1371600" indent="0">
              <a:buNone/>
              <a:defRPr sz="800"/>
            </a:lvl5pPr>
            <a:lvl6pPr marL="1714500" indent="0">
              <a:buNone/>
              <a:defRPr sz="800"/>
            </a:lvl6pPr>
            <a:lvl7pPr marL="2057400" indent="0">
              <a:buNone/>
              <a:defRPr sz="800"/>
            </a:lvl7pPr>
            <a:lvl8pPr marL="2400300" indent="0">
              <a:buNone/>
              <a:defRPr sz="800"/>
            </a:lvl8pPr>
            <a:lvl9pPr marL="2743200" indent="0">
              <a:buNone/>
              <a:defRPr sz="800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>
          <a:xfrm>
            <a:off x="628650" y="4767263"/>
            <a:ext cx="2057400" cy="273844"/>
          </a:xfrm>
          <a:prstGeom prst="rect">
            <a:avLst/>
          </a:prstGeom>
        </p:spPr>
        <p:txBody>
          <a:bodyPr lIns="68580" tIns="34290" rIns="68580" bIns="34290"/>
          <a:lstStyle/>
          <a:p>
            <a:fld id="{779579AE-8882-45DF-B1AB-A8F33F5F0ADB}" type="datetimeFigureOut">
              <a:rPr lang="zh-CN" altLang="en-US" smtClean="0"/>
              <a:pPr/>
              <a:t>2018-06-11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>
          <a:xfrm>
            <a:off x="3028950" y="4767263"/>
            <a:ext cx="3086100" cy="273844"/>
          </a:xfrm>
          <a:prstGeom prst="rect">
            <a:avLst/>
          </a:prstGeom>
        </p:spPr>
        <p:txBody>
          <a:bodyPr lIns="68580" tIns="34290" rIns="68580" bIns="34290"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>
          <a:xfrm>
            <a:off x="6457950" y="4767263"/>
            <a:ext cx="2057400" cy="273844"/>
          </a:xfrm>
          <a:prstGeom prst="rect">
            <a:avLst/>
          </a:prstGeom>
        </p:spPr>
        <p:txBody>
          <a:bodyPr lIns="68580" tIns="34290" rIns="68580" bIns="34290"/>
          <a:lstStyle/>
          <a:p>
            <a:fld id="{4B734028-A0CE-48F3-A430-2A6C02570603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468709904"/>
      </p:ext>
    </p:extLst>
  </p:cSld>
  <p:clrMapOvr>
    <a:masterClrMapping/>
  </p:clrMapOvr>
  <p:transition spd="slow" advTm="3000">
    <p:fade/>
  </p:transition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image" Target="../media/image2.png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.xml"/><Relationship Id="rId3" Type="http://schemas.openxmlformats.org/officeDocument/2006/relationships/slideLayout" Target="../slideLayouts/slideLayout14.xml"/><Relationship Id="rId7" Type="http://schemas.openxmlformats.org/officeDocument/2006/relationships/slideLayout" Target="../slideLayouts/slideLayout18.xml"/><Relationship Id="rId12" Type="http://schemas.openxmlformats.org/officeDocument/2006/relationships/theme" Target="../theme/theme2.xml"/><Relationship Id="rId2" Type="http://schemas.openxmlformats.org/officeDocument/2006/relationships/slideLayout" Target="../slideLayouts/slideLayout13.xml"/><Relationship Id="rId1" Type="http://schemas.openxmlformats.org/officeDocument/2006/relationships/slideLayout" Target="../slideLayouts/slideLayout12.xml"/><Relationship Id="rId6" Type="http://schemas.openxmlformats.org/officeDocument/2006/relationships/slideLayout" Target="../slideLayouts/slideLayout17.xml"/><Relationship Id="rId11" Type="http://schemas.openxmlformats.org/officeDocument/2006/relationships/slideLayout" Target="../slideLayouts/slideLayout22.xml"/><Relationship Id="rId5" Type="http://schemas.openxmlformats.org/officeDocument/2006/relationships/slideLayout" Target="../slideLayouts/slideLayout16.xml"/><Relationship Id="rId10" Type="http://schemas.openxmlformats.org/officeDocument/2006/relationships/slideLayout" Target="../slideLayouts/slideLayout21.xml"/><Relationship Id="rId4" Type="http://schemas.openxmlformats.org/officeDocument/2006/relationships/slideLayout" Target="../slideLayouts/slideLayout15.xml"/><Relationship Id="rId9" Type="http://schemas.openxmlformats.org/officeDocument/2006/relationships/slideLayout" Target="../slideLayouts/slideLayout20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图片 6"/>
          <p:cNvPicPr>
            <a:picLocks noChangeAspect="1"/>
          </p:cNvPicPr>
          <p:nvPr userDrawn="1"/>
        </p:nvPicPr>
        <p:blipFill>
          <a:blip r:embed="rId1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491880" y="-668610"/>
            <a:ext cx="2214286" cy="485714"/>
          </a:xfrm>
          <a:prstGeom prst="rect">
            <a:avLst/>
          </a:prstGeom>
        </p:spPr>
      </p:pic>
      <p:pic>
        <p:nvPicPr>
          <p:cNvPr id="3" name="图片 2"/>
          <p:cNvPicPr>
            <a:picLocks noChangeAspect="1"/>
          </p:cNvPicPr>
          <p:nvPr userDrawn="1"/>
        </p:nvPicPr>
        <p:blipFill>
          <a:blip r:embed="rId1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44288" y="187679"/>
            <a:ext cx="789059" cy="21986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6064001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ransition spd="slow" advTm="3000">
    <p:fade/>
  </p:transition>
  <p:txStyles>
    <p:titleStyle>
      <a:lvl1pPr algn="l" defTabSz="685800" rtl="0" eaLnBrk="1" latinLnBrk="0" hangingPunct="1">
        <a:lnSpc>
          <a:spcPct val="90000"/>
        </a:lnSpc>
        <a:spcBef>
          <a:spcPct val="0"/>
        </a:spcBef>
        <a:buNone/>
        <a:defRPr sz="33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171450" indent="-171450" algn="l" defTabSz="685800" rtl="0" eaLnBrk="1" latinLnBrk="0" hangingPunct="1">
        <a:lnSpc>
          <a:spcPct val="90000"/>
        </a:lnSpc>
        <a:spcBef>
          <a:spcPts val="750"/>
        </a:spcBef>
        <a:buFont typeface="Arial" panose="020B0604020202020204" pitchFamily="34" charset="0"/>
        <a:buChar char="•"/>
        <a:defRPr sz="2100" kern="1200">
          <a:solidFill>
            <a:schemeClr val="tx1"/>
          </a:solidFill>
          <a:latin typeface="+mn-lt"/>
          <a:ea typeface="+mn-ea"/>
          <a:cs typeface="+mn-cs"/>
        </a:defRPr>
      </a:lvl1pPr>
      <a:lvl2pPr marL="5143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8572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500" kern="1200">
          <a:solidFill>
            <a:schemeClr val="tx1"/>
          </a:solidFill>
          <a:latin typeface="+mn-lt"/>
          <a:ea typeface="+mn-ea"/>
          <a:cs typeface="+mn-cs"/>
        </a:defRPr>
      </a:lvl3pPr>
      <a:lvl4pPr marL="12001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4pPr>
      <a:lvl5pPr marL="15430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5pPr>
      <a:lvl6pPr marL="18859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6pPr>
      <a:lvl7pPr marL="22288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7pPr>
      <a:lvl8pPr marL="25717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8pPr>
      <a:lvl9pPr marL="29146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685800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1pPr>
      <a:lvl2pPr marL="342900" algn="l" defTabSz="685800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2pPr>
      <a:lvl3pPr marL="685800" algn="l" defTabSz="685800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3pPr>
      <a:lvl4pPr marL="1028700" algn="l" defTabSz="685800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4pPr>
      <a:lvl5pPr marL="1371600" algn="l" defTabSz="685800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5pPr>
      <a:lvl6pPr marL="1714500" algn="l" defTabSz="685800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6pPr>
      <a:lvl7pPr marL="2057400" algn="l" defTabSz="685800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7pPr>
      <a:lvl8pPr marL="2400300" algn="l" defTabSz="685800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8pPr>
      <a:lvl9pPr marL="2743200" algn="l" defTabSz="685800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占位符 1"/>
          <p:cNvSpPr>
            <a:spLocks noGrp="1"/>
          </p:cNvSpPr>
          <p:nvPr>
            <p:ph type="title"/>
          </p:nvPr>
        </p:nvSpPr>
        <p:spPr>
          <a:xfrm>
            <a:off x="457200" y="205979"/>
            <a:ext cx="8229600" cy="85725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457200" y="1200151"/>
            <a:ext cx="8229600" cy="3394472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2"/>
          </p:nvPr>
        </p:nvSpPr>
        <p:spPr>
          <a:xfrm>
            <a:off x="457200" y="4767263"/>
            <a:ext cx="2133600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914400"/>
            <a:fld id="{530820CF-B880-4189-942D-D702A7CBA730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 defTabSz="914400"/>
              <a:t>2018-06-11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3"/>
          </p:nvPr>
        </p:nvSpPr>
        <p:spPr>
          <a:xfrm>
            <a:off x="3124200" y="4767263"/>
            <a:ext cx="2895600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914400"/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6553200" y="4767263"/>
            <a:ext cx="2133600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914400"/>
            <a:fld id="{0C913308-F349-4B6D-A68A-DD1791B4A57B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 defTabSz="914400"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5321697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  <p:sldLayoutId id="2147483666" r:id="rId6"/>
    <p:sldLayoutId id="2147483667" r:id="rId7"/>
    <p:sldLayoutId id="2147483668" r:id="rId8"/>
    <p:sldLayoutId id="2147483669" r:id="rId9"/>
    <p:sldLayoutId id="2147483670" r:id="rId10"/>
    <p:sldLayoutId id="2147483671" r:id="rId11"/>
  </p:sldLayoutIdLst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Layout" Target="../slideLayouts/slideLayout18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e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12.png"/><Relationship Id="rId4" Type="http://schemas.openxmlformats.org/officeDocument/2006/relationships/image" Target="../media/image11.jpeg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image" Target="../media/image13.jpe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3.jpeg"/><Relationship Id="rId4" Type="http://schemas.openxmlformats.org/officeDocument/2006/relationships/image" Target="../media/image15.png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e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7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eg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23.xml"/><Relationship Id="rId5" Type="http://schemas.openxmlformats.org/officeDocument/2006/relationships/image" Target="../media/image17.png"/><Relationship Id="rId4" Type="http://schemas.openxmlformats.org/officeDocument/2006/relationships/image" Target="../media/image16.png"/></Relationships>
</file>

<file path=ppt/slides/_rels/slide14.xml.rels><?xml version="1.0" encoding="UTF-8" standalone="yes"?>
<Relationships xmlns="http://schemas.openxmlformats.org/package/2006/relationships"><Relationship Id="rId8" Type="http://schemas.openxmlformats.org/officeDocument/2006/relationships/tags" Target="../tags/tag31.xml"/><Relationship Id="rId13" Type="http://schemas.openxmlformats.org/officeDocument/2006/relationships/notesSlide" Target="../notesSlides/notesSlide7.xml"/><Relationship Id="rId18" Type="http://schemas.openxmlformats.org/officeDocument/2006/relationships/image" Target="../media/image3.jpeg"/><Relationship Id="rId26" Type="http://schemas.openxmlformats.org/officeDocument/2006/relationships/image" Target="../media/image28.png"/><Relationship Id="rId3" Type="http://schemas.openxmlformats.org/officeDocument/2006/relationships/tags" Target="../tags/tag26.xml"/><Relationship Id="rId21" Type="http://schemas.openxmlformats.org/officeDocument/2006/relationships/image" Target="../media/image23.png"/><Relationship Id="rId7" Type="http://schemas.openxmlformats.org/officeDocument/2006/relationships/tags" Target="../tags/tag30.xml"/><Relationship Id="rId12" Type="http://schemas.openxmlformats.org/officeDocument/2006/relationships/slideLayout" Target="../slideLayouts/slideLayout7.xml"/><Relationship Id="rId17" Type="http://schemas.openxmlformats.org/officeDocument/2006/relationships/image" Target="../media/image20.jpeg"/><Relationship Id="rId25" Type="http://schemas.openxmlformats.org/officeDocument/2006/relationships/image" Target="../media/image27.jpeg"/><Relationship Id="rId2" Type="http://schemas.openxmlformats.org/officeDocument/2006/relationships/tags" Target="../tags/tag25.xml"/><Relationship Id="rId16" Type="http://schemas.microsoft.com/office/2007/relationships/hdphoto" Target="../media/hdphoto1.wdp"/><Relationship Id="rId20" Type="http://schemas.openxmlformats.org/officeDocument/2006/relationships/image" Target="../media/image22.png"/><Relationship Id="rId29" Type="http://schemas.openxmlformats.org/officeDocument/2006/relationships/image" Target="../media/image30.png"/><Relationship Id="rId1" Type="http://schemas.openxmlformats.org/officeDocument/2006/relationships/tags" Target="../tags/tag24.xml"/><Relationship Id="rId6" Type="http://schemas.openxmlformats.org/officeDocument/2006/relationships/tags" Target="../tags/tag29.xml"/><Relationship Id="rId11" Type="http://schemas.openxmlformats.org/officeDocument/2006/relationships/tags" Target="../tags/tag34.xml"/><Relationship Id="rId24" Type="http://schemas.openxmlformats.org/officeDocument/2006/relationships/image" Target="../media/image26.png"/><Relationship Id="rId5" Type="http://schemas.openxmlformats.org/officeDocument/2006/relationships/tags" Target="../tags/tag28.xml"/><Relationship Id="rId15" Type="http://schemas.openxmlformats.org/officeDocument/2006/relationships/image" Target="../media/image19.jpeg"/><Relationship Id="rId23" Type="http://schemas.openxmlformats.org/officeDocument/2006/relationships/image" Target="../media/image25.png"/><Relationship Id="rId28" Type="http://schemas.microsoft.com/office/2007/relationships/hdphoto" Target="../media/hdphoto2.wdp"/><Relationship Id="rId10" Type="http://schemas.openxmlformats.org/officeDocument/2006/relationships/tags" Target="../tags/tag33.xml"/><Relationship Id="rId19" Type="http://schemas.openxmlformats.org/officeDocument/2006/relationships/image" Target="../media/image21.png"/><Relationship Id="rId4" Type="http://schemas.openxmlformats.org/officeDocument/2006/relationships/tags" Target="../tags/tag27.xml"/><Relationship Id="rId9" Type="http://schemas.openxmlformats.org/officeDocument/2006/relationships/tags" Target="../tags/tag32.xml"/><Relationship Id="rId14" Type="http://schemas.openxmlformats.org/officeDocument/2006/relationships/image" Target="../media/image18.jpeg"/><Relationship Id="rId22" Type="http://schemas.openxmlformats.org/officeDocument/2006/relationships/image" Target="../media/image24.png"/><Relationship Id="rId27" Type="http://schemas.openxmlformats.org/officeDocument/2006/relationships/image" Target="../media/image29.png"/><Relationship Id="rId30" Type="http://schemas.openxmlformats.org/officeDocument/2006/relationships/image" Target="../media/image31.png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e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7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3.jpeg"/></Relationships>
</file>

<file path=ppt/slides/_rels/slide17.xml.rels><?xml version="1.0" encoding="UTF-8" standalone="yes"?>
<Relationships xmlns="http://schemas.openxmlformats.org/package/2006/relationships"><Relationship Id="rId8" Type="http://schemas.openxmlformats.org/officeDocument/2006/relationships/image" Target="../media/image38.jpeg"/><Relationship Id="rId3" Type="http://schemas.openxmlformats.org/officeDocument/2006/relationships/image" Target="../media/image33.png"/><Relationship Id="rId7" Type="http://schemas.openxmlformats.org/officeDocument/2006/relationships/image" Target="../media/image37.jpeg"/><Relationship Id="rId2" Type="http://schemas.openxmlformats.org/officeDocument/2006/relationships/image" Target="../media/image3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36.png"/><Relationship Id="rId5" Type="http://schemas.openxmlformats.org/officeDocument/2006/relationships/image" Target="../media/image35.jpeg"/><Relationship Id="rId4" Type="http://schemas.openxmlformats.org/officeDocument/2006/relationships/image" Target="../media/image34.jpeg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Layout" Target="../slideLayouts/slideLayout18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e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8.xml"/></Relationships>
</file>

<file path=ppt/slides/_rels/slide4.xml.rels><?xml version="1.0" encoding="UTF-8" standalone="yes"?>
<Relationships xmlns="http://schemas.openxmlformats.org/package/2006/relationships"><Relationship Id="rId8" Type="http://schemas.openxmlformats.org/officeDocument/2006/relationships/tags" Target="../tags/tag8.xml"/><Relationship Id="rId13" Type="http://schemas.openxmlformats.org/officeDocument/2006/relationships/notesSlide" Target="../notesSlides/notesSlide2.xml"/><Relationship Id="rId3" Type="http://schemas.openxmlformats.org/officeDocument/2006/relationships/tags" Target="../tags/tag3.xml"/><Relationship Id="rId7" Type="http://schemas.openxmlformats.org/officeDocument/2006/relationships/tags" Target="../tags/tag7.xml"/><Relationship Id="rId12" Type="http://schemas.openxmlformats.org/officeDocument/2006/relationships/slideLayout" Target="../slideLayouts/slideLayout7.xml"/><Relationship Id="rId2" Type="http://schemas.openxmlformats.org/officeDocument/2006/relationships/tags" Target="../tags/tag2.xml"/><Relationship Id="rId1" Type="http://schemas.openxmlformats.org/officeDocument/2006/relationships/tags" Target="../tags/tag1.xml"/><Relationship Id="rId6" Type="http://schemas.openxmlformats.org/officeDocument/2006/relationships/tags" Target="../tags/tag6.xml"/><Relationship Id="rId11" Type="http://schemas.openxmlformats.org/officeDocument/2006/relationships/tags" Target="../tags/tag11.xml"/><Relationship Id="rId5" Type="http://schemas.openxmlformats.org/officeDocument/2006/relationships/tags" Target="../tags/tag5.xml"/><Relationship Id="rId10" Type="http://schemas.openxmlformats.org/officeDocument/2006/relationships/tags" Target="../tags/tag10.xml"/><Relationship Id="rId4" Type="http://schemas.openxmlformats.org/officeDocument/2006/relationships/tags" Target="../tags/tag4.xml"/><Relationship Id="rId9" Type="http://schemas.openxmlformats.org/officeDocument/2006/relationships/tags" Target="../tags/tag9.xml"/><Relationship Id="rId14" Type="http://schemas.openxmlformats.org/officeDocument/2006/relationships/image" Target="../media/image3.jpeg"/></Relationships>
</file>

<file path=ppt/slides/_rels/slide5.xml.rels><?xml version="1.0" encoding="UTF-8" standalone="yes"?>
<Relationships xmlns="http://schemas.openxmlformats.org/package/2006/relationships"><Relationship Id="rId8" Type="http://schemas.openxmlformats.org/officeDocument/2006/relationships/tags" Target="../tags/tag19.xml"/><Relationship Id="rId13" Type="http://schemas.openxmlformats.org/officeDocument/2006/relationships/notesSlide" Target="../notesSlides/notesSlide3.xml"/><Relationship Id="rId3" Type="http://schemas.openxmlformats.org/officeDocument/2006/relationships/tags" Target="../tags/tag14.xml"/><Relationship Id="rId7" Type="http://schemas.openxmlformats.org/officeDocument/2006/relationships/tags" Target="../tags/tag18.xml"/><Relationship Id="rId12" Type="http://schemas.openxmlformats.org/officeDocument/2006/relationships/slideLayout" Target="../slideLayouts/slideLayout7.xml"/><Relationship Id="rId2" Type="http://schemas.openxmlformats.org/officeDocument/2006/relationships/tags" Target="../tags/tag13.xml"/><Relationship Id="rId1" Type="http://schemas.openxmlformats.org/officeDocument/2006/relationships/tags" Target="../tags/tag12.xml"/><Relationship Id="rId6" Type="http://schemas.openxmlformats.org/officeDocument/2006/relationships/tags" Target="../tags/tag17.xml"/><Relationship Id="rId11" Type="http://schemas.openxmlformats.org/officeDocument/2006/relationships/tags" Target="../tags/tag22.xml"/><Relationship Id="rId5" Type="http://schemas.openxmlformats.org/officeDocument/2006/relationships/tags" Target="../tags/tag16.xml"/><Relationship Id="rId15" Type="http://schemas.openxmlformats.org/officeDocument/2006/relationships/image" Target="../media/image4.png"/><Relationship Id="rId10" Type="http://schemas.openxmlformats.org/officeDocument/2006/relationships/tags" Target="../tags/tag21.xml"/><Relationship Id="rId4" Type="http://schemas.openxmlformats.org/officeDocument/2006/relationships/tags" Target="../tags/tag15.xml"/><Relationship Id="rId9" Type="http://schemas.openxmlformats.org/officeDocument/2006/relationships/tags" Target="../tags/tag20.xml"/><Relationship Id="rId14" Type="http://schemas.openxmlformats.org/officeDocument/2006/relationships/image" Target="../media/image3.jpe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jpeg"/><Relationship Id="rId2" Type="http://schemas.openxmlformats.org/officeDocument/2006/relationships/image" Target="../media/image5.jpe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7.png"/><Relationship Id="rId4" Type="http://schemas.openxmlformats.org/officeDocument/2006/relationships/image" Target="../media/image3.jpe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3.jpeg"/><Relationship Id="rId1" Type="http://schemas.openxmlformats.org/officeDocument/2006/relationships/slideLayout" Target="../slideLayouts/slideLayout18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eg"/><Relationship Id="rId2" Type="http://schemas.openxmlformats.org/officeDocument/2006/relationships/image" Target="../media/image9.jpe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10.pn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e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7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矩形 1"/>
          <p:cNvSpPr/>
          <p:nvPr/>
        </p:nvSpPr>
        <p:spPr>
          <a:xfrm>
            <a:off x="0" y="1491630"/>
            <a:ext cx="9147330" cy="1748886"/>
          </a:xfrm>
          <a:prstGeom prst="rect">
            <a:avLst/>
          </a:prstGeom>
          <a:solidFill>
            <a:srgbClr val="00989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0" rIns="68580" bIns="34290" rtlCol="0" anchor="ctr"/>
          <a:lstStyle/>
          <a:p>
            <a:pPr algn="ctr"/>
            <a:endParaRPr lang="zh-CN" altLang="en-US"/>
          </a:p>
        </p:txBody>
      </p:sp>
      <p:grpSp>
        <p:nvGrpSpPr>
          <p:cNvPr id="3" name="组合 2"/>
          <p:cNvGrpSpPr/>
          <p:nvPr/>
        </p:nvGrpSpPr>
        <p:grpSpPr>
          <a:xfrm>
            <a:off x="0" y="4786840"/>
            <a:ext cx="1277634" cy="53051"/>
            <a:chOff x="-4440" y="3861048"/>
            <a:chExt cx="6100440" cy="317850"/>
          </a:xfrm>
          <a:solidFill>
            <a:srgbClr val="009899"/>
          </a:solidFill>
        </p:grpSpPr>
        <p:sp>
          <p:nvSpPr>
            <p:cNvPr id="4" name="矩形 3"/>
            <p:cNvSpPr/>
            <p:nvPr/>
          </p:nvSpPr>
          <p:spPr>
            <a:xfrm>
              <a:off x="-4440" y="3861048"/>
              <a:ext cx="6100440" cy="72008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" name="矩形 4"/>
            <p:cNvSpPr/>
            <p:nvPr/>
          </p:nvSpPr>
          <p:spPr>
            <a:xfrm>
              <a:off x="-4440" y="4019654"/>
              <a:ext cx="6100440" cy="159244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6" name="组合 5"/>
          <p:cNvGrpSpPr/>
          <p:nvPr/>
        </p:nvGrpSpPr>
        <p:grpSpPr>
          <a:xfrm rot="871781">
            <a:off x="4953622" y="476054"/>
            <a:ext cx="694103" cy="1408620"/>
            <a:chOff x="6798621" y="1128235"/>
            <a:chExt cx="925471" cy="1878160"/>
          </a:xfrm>
          <a:solidFill>
            <a:srgbClr val="009899"/>
          </a:solidFill>
        </p:grpSpPr>
        <p:sp>
          <p:nvSpPr>
            <p:cNvPr id="7" name="任意多边形 6"/>
            <p:cNvSpPr/>
            <p:nvPr/>
          </p:nvSpPr>
          <p:spPr>
            <a:xfrm rot="20684992">
              <a:off x="6853737" y="1621627"/>
              <a:ext cx="611936" cy="1384768"/>
            </a:xfrm>
            <a:custGeom>
              <a:avLst/>
              <a:gdLst>
                <a:gd name="connsiteX0" fmla="*/ 711760 w 711760"/>
                <a:gd name="connsiteY0" fmla="*/ 0 h 1358900"/>
                <a:gd name="connsiteX1" fmla="*/ 114860 w 711760"/>
                <a:gd name="connsiteY1" fmla="*/ 635000 h 1358900"/>
                <a:gd name="connsiteX2" fmla="*/ 560 w 711760"/>
                <a:gd name="connsiteY2" fmla="*/ 1358900 h 1358900"/>
                <a:gd name="connsiteX0" fmla="*/ 711760 w 711760"/>
                <a:gd name="connsiteY0" fmla="*/ 0 h 1358900"/>
                <a:gd name="connsiteX1" fmla="*/ 114860 w 711760"/>
                <a:gd name="connsiteY1" fmla="*/ 635000 h 1358900"/>
                <a:gd name="connsiteX2" fmla="*/ 560 w 711760"/>
                <a:gd name="connsiteY2" fmla="*/ 1358900 h 1358900"/>
                <a:gd name="connsiteX0" fmla="*/ 711760 w 711760"/>
                <a:gd name="connsiteY0" fmla="*/ 0 h 1358900"/>
                <a:gd name="connsiteX1" fmla="*/ 114860 w 711760"/>
                <a:gd name="connsiteY1" fmla="*/ 635000 h 1358900"/>
                <a:gd name="connsiteX2" fmla="*/ 560 w 711760"/>
                <a:gd name="connsiteY2" fmla="*/ 1358900 h 1358900"/>
                <a:gd name="connsiteX0" fmla="*/ 884014 w 884014"/>
                <a:gd name="connsiteY0" fmla="*/ 0 h 1368888"/>
                <a:gd name="connsiteX1" fmla="*/ 287114 w 884014"/>
                <a:gd name="connsiteY1" fmla="*/ 635000 h 1368888"/>
                <a:gd name="connsiteX2" fmla="*/ 22 w 884014"/>
                <a:gd name="connsiteY2" fmla="*/ 1368888 h 1368888"/>
                <a:gd name="connsiteX0" fmla="*/ 883991 w 883991"/>
                <a:gd name="connsiteY0" fmla="*/ 0 h 1368888"/>
                <a:gd name="connsiteX1" fmla="*/ 287091 w 883991"/>
                <a:gd name="connsiteY1" fmla="*/ 635000 h 1368888"/>
                <a:gd name="connsiteX2" fmla="*/ -1 w 883991"/>
                <a:gd name="connsiteY2" fmla="*/ 1368888 h 1368888"/>
                <a:gd name="connsiteX0" fmla="*/ 883992 w 883992"/>
                <a:gd name="connsiteY0" fmla="*/ 0 h 1368888"/>
                <a:gd name="connsiteX1" fmla="*/ 0 w 883992"/>
                <a:gd name="connsiteY1" fmla="*/ 1368888 h 1368888"/>
                <a:gd name="connsiteX0" fmla="*/ 883992 w 883992"/>
                <a:gd name="connsiteY0" fmla="*/ 0 h 1368888"/>
                <a:gd name="connsiteX1" fmla="*/ 0 w 883992"/>
                <a:gd name="connsiteY1" fmla="*/ 1368888 h 1368888"/>
                <a:gd name="connsiteX0" fmla="*/ 928344 w 928343"/>
                <a:gd name="connsiteY0" fmla="*/ 0 h 1390417"/>
                <a:gd name="connsiteX1" fmla="*/ 0 w 928343"/>
                <a:gd name="connsiteY1" fmla="*/ 1390417 h 1390417"/>
                <a:gd name="connsiteX0" fmla="*/ 863431 w 863431"/>
                <a:gd name="connsiteY0" fmla="*/ 0 h 1384768"/>
                <a:gd name="connsiteX1" fmla="*/ 0 w 863431"/>
                <a:gd name="connsiteY1" fmla="*/ 1384768 h 1384768"/>
                <a:gd name="connsiteX0" fmla="*/ 863431 w 863431"/>
                <a:gd name="connsiteY0" fmla="*/ 0 h 1384768"/>
                <a:gd name="connsiteX1" fmla="*/ 0 w 863431"/>
                <a:gd name="connsiteY1" fmla="*/ 1384768 h 1384768"/>
                <a:gd name="connsiteX0" fmla="*/ 863431 w 863431"/>
                <a:gd name="connsiteY0" fmla="*/ 0 h 1384768"/>
                <a:gd name="connsiteX1" fmla="*/ 282647 w 863431"/>
                <a:gd name="connsiteY1" fmla="*/ 606889 h 1384768"/>
                <a:gd name="connsiteX2" fmla="*/ 0 w 863431"/>
                <a:gd name="connsiteY2" fmla="*/ 1384768 h 1384768"/>
                <a:gd name="connsiteX0" fmla="*/ 863431 w 863431"/>
                <a:gd name="connsiteY0" fmla="*/ 0 h 1384768"/>
                <a:gd name="connsiteX1" fmla="*/ 0 w 863431"/>
                <a:gd name="connsiteY1" fmla="*/ 1384768 h 1384768"/>
                <a:gd name="connsiteX0" fmla="*/ 863431 w 863431"/>
                <a:gd name="connsiteY0" fmla="*/ 0 h 1384768"/>
                <a:gd name="connsiteX1" fmla="*/ 0 w 863431"/>
                <a:gd name="connsiteY1" fmla="*/ 1384768 h 1384768"/>
                <a:gd name="connsiteX0" fmla="*/ 863431 w 863431"/>
                <a:gd name="connsiteY0" fmla="*/ 0 h 1384768"/>
                <a:gd name="connsiteX1" fmla="*/ 0 w 863431"/>
                <a:gd name="connsiteY1" fmla="*/ 1384768 h 1384768"/>
                <a:gd name="connsiteX0" fmla="*/ 863431 w 863431"/>
                <a:gd name="connsiteY0" fmla="*/ 0 h 1384768"/>
                <a:gd name="connsiteX1" fmla="*/ 0 w 863431"/>
                <a:gd name="connsiteY1" fmla="*/ 1384768 h 1384768"/>
                <a:gd name="connsiteX0" fmla="*/ 863431 w 863431"/>
                <a:gd name="connsiteY0" fmla="*/ 0 h 1384768"/>
                <a:gd name="connsiteX1" fmla="*/ 0 w 863431"/>
                <a:gd name="connsiteY1" fmla="*/ 1384768 h 1384768"/>
                <a:gd name="connsiteX0" fmla="*/ 863431 w 863431"/>
                <a:gd name="connsiteY0" fmla="*/ 0 h 1384768"/>
                <a:gd name="connsiteX1" fmla="*/ 0 w 863431"/>
                <a:gd name="connsiteY1" fmla="*/ 1384768 h 1384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63431" h="1384768">
                  <a:moveTo>
                    <a:pt x="863431" y="0"/>
                  </a:moveTo>
                  <a:cubicBezTo>
                    <a:pt x="615118" y="165338"/>
                    <a:pt x="20070" y="724344"/>
                    <a:pt x="0" y="1384768"/>
                  </a:cubicBezTo>
                </a:path>
              </a:pathLst>
            </a:custGeom>
            <a:noFill/>
            <a:ln w="19050">
              <a:solidFill>
                <a:srgbClr val="009899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8" name="组合 7"/>
            <p:cNvGrpSpPr/>
            <p:nvPr/>
          </p:nvGrpSpPr>
          <p:grpSpPr>
            <a:xfrm rot="2537975" flipH="1">
              <a:off x="6798621" y="1128235"/>
              <a:ext cx="925471" cy="911449"/>
              <a:chOff x="2286001" y="-455613"/>
              <a:chExt cx="2514600" cy="2476501"/>
            </a:xfrm>
            <a:grpFill/>
          </p:grpSpPr>
          <p:grpSp>
            <p:nvGrpSpPr>
              <p:cNvPr id="9" name="Group 205"/>
              <p:cNvGrpSpPr>
                <a:grpSpLocks/>
              </p:cNvGrpSpPr>
              <p:nvPr/>
            </p:nvGrpSpPr>
            <p:grpSpPr bwMode="auto">
              <a:xfrm>
                <a:off x="2286001" y="-455613"/>
                <a:ext cx="2514600" cy="2476501"/>
                <a:chOff x="1440" y="-287"/>
                <a:chExt cx="1584" cy="1560"/>
              </a:xfrm>
              <a:grpFill/>
            </p:grpSpPr>
            <p:sp>
              <p:nvSpPr>
                <p:cNvPr id="129" name="Freeform 5"/>
                <p:cNvSpPr>
                  <a:spLocks/>
                </p:cNvSpPr>
                <p:nvPr/>
              </p:nvSpPr>
              <p:spPr bwMode="auto">
                <a:xfrm>
                  <a:off x="2119" y="-230"/>
                  <a:ext cx="193" cy="57"/>
                </a:xfrm>
                <a:custGeom>
                  <a:avLst/>
                  <a:gdLst>
                    <a:gd name="T0" fmla="*/ 75 w 81"/>
                    <a:gd name="T1" fmla="*/ 5 h 24"/>
                    <a:gd name="T2" fmla="*/ 6 w 81"/>
                    <a:gd name="T3" fmla="*/ 1 h 24"/>
                    <a:gd name="T4" fmla="*/ 1 w 81"/>
                    <a:gd name="T5" fmla="*/ 1 h 24"/>
                    <a:gd name="T6" fmla="*/ 79 w 81"/>
                    <a:gd name="T7" fmla="*/ 6 h 24"/>
                    <a:gd name="T8" fmla="*/ 75 w 81"/>
                    <a:gd name="T9" fmla="*/ 5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1" h="24">
                      <a:moveTo>
                        <a:pt x="75" y="5"/>
                      </a:moveTo>
                      <a:cubicBezTo>
                        <a:pt x="52" y="20"/>
                        <a:pt x="26" y="21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ubicBezTo>
                        <a:pt x="24" y="23"/>
                        <a:pt x="54" y="24"/>
                        <a:pt x="79" y="6"/>
                      </a:cubicBezTo>
                      <a:cubicBezTo>
                        <a:pt x="81" y="5"/>
                        <a:pt x="76" y="4"/>
                        <a:pt x="75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0" name="Freeform 6"/>
                <p:cNvSpPr>
                  <a:spLocks/>
                </p:cNvSpPr>
                <p:nvPr/>
              </p:nvSpPr>
              <p:spPr bwMode="auto">
                <a:xfrm>
                  <a:off x="2167" y="-287"/>
                  <a:ext cx="73" cy="163"/>
                </a:xfrm>
                <a:custGeom>
                  <a:avLst/>
                  <a:gdLst>
                    <a:gd name="T0" fmla="*/ 6 w 31"/>
                    <a:gd name="T1" fmla="*/ 68 h 69"/>
                    <a:gd name="T2" fmla="*/ 20 w 31"/>
                    <a:gd name="T3" fmla="*/ 1 h 69"/>
                    <a:gd name="T4" fmla="*/ 15 w 31"/>
                    <a:gd name="T5" fmla="*/ 1 h 69"/>
                    <a:gd name="T6" fmla="*/ 1 w 31"/>
                    <a:gd name="T7" fmla="*/ 66 h 69"/>
                    <a:gd name="T8" fmla="*/ 6 w 31"/>
                    <a:gd name="T9" fmla="*/ 68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1" h="69">
                      <a:moveTo>
                        <a:pt x="6" y="68"/>
                      </a:moveTo>
                      <a:cubicBezTo>
                        <a:pt x="25" y="50"/>
                        <a:pt x="31" y="26"/>
                        <a:pt x="20" y="1"/>
                      </a:cubicBezTo>
                      <a:cubicBezTo>
                        <a:pt x="19" y="0"/>
                        <a:pt x="14" y="0"/>
                        <a:pt x="15" y="1"/>
                      </a:cubicBezTo>
                      <a:cubicBezTo>
                        <a:pt x="26" y="25"/>
                        <a:pt x="20" y="49"/>
                        <a:pt x="1" y="66"/>
                      </a:cubicBezTo>
                      <a:cubicBezTo>
                        <a:pt x="0" y="67"/>
                        <a:pt x="4" y="69"/>
                        <a:pt x="6" y="6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1" name="Freeform 7"/>
                <p:cNvSpPr>
                  <a:spLocks/>
                </p:cNvSpPr>
                <p:nvPr/>
              </p:nvSpPr>
              <p:spPr bwMode="auto">
                <a:xfrm>
                  <a:off x="2150" y="-264"/>
                  <a:ext cx="143" cy="117"/>
                </a:xfrm>
                <a:custGeom>
                  <a:avLst/>
                  <a:gdLst>
                    <a:gd name="T0" fmla="*/ 57 w 60"/>
                    <a:gd name="T1" fmla="*/ 46 h 49"/>
                    <a:gd name="T2" fmla="*/ 6 w 60"/>
                    <a:gd name="T3" fmla="*/ 1 h 49"/>
                    <a:gd name="T4" fmla="*/ 1 w 60"/>
                    <a:gd name="T5" fmla="*/ 2 h 49"/>
                    <a:gd name="T6" fmla="*/ 54 w 60"/>
                    <a:gd name="T7" fmla="*/ 48 h 49"/>
                    <a:gd name="T8" fmla="*/ 57 w 60"/>
                    <a:gd name="T9" fmla="*/ 46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0" h="49">
                      <a:moveTo>
                        <a:pt x="57" y="46"/>
                      </a:moveTo>
                      <a:cubicBezTo>
                        <a:pt x="37" y="39"/>
                        <a:pt x="17" y="20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13" y="22"/>
                        <a:pt x="33" y="41"/>
                        <a:pt x="54" y="48"/>
                      </a:cubicBezTo>
                      <a:cubicBezTo>
                        <a:pt x="55" y="49"/>
                        <a:pt x="60" y="47"/>
                        <a:pt x="5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2" name="Freeform 8"/>
                <p:cNvSpPr>
                  <a:spLocks/>
                </p:cNvSpPr>
                <p:nvPr/>
              </p:nvSpPr>
              <p:spPr bwMode="auto">
                <a:xfrm>
                  <a:off x="2129" y="-266"/>
                  <a:ext cx="142" cy="102"/>
                </a:xfrm>
                <a:custGeom>
                  <a:avLst/>
                  <a:gdLst>
                    <a:gd name="T0" fmla="*/ 3 w 60"/>
                    <a:gd name="T1" fmla="*/ 43 h 43"/>
                    <a:gd name="T2" fmla="*/ 59 w 60"/>
                    <a:gd name="T3" fmla="*/ 2 h 43"/>
                    <a:gd name="T4" fmla="*/ 54 w 60"/>
                    <a:gd name="T5" fmla="*/ 1 h 43"/>
                    <a:gd name="T6" fmla="*/ 3 w 60"/>
                    <a:gd name="T7" fmla="*/ 41 h 43"/>
                    <a:gd name="T8" fmla="*/ 3 w 60"/>
                    <a:gd name="T9" fmla="*/ 4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0" h="43">
                      <a:moveTo>
                        <a:pt x="3" y="43"/>
                      </a:moveTo>
                      <a:cubicBezTo>
                        <a:pt x="28" y="41"/>
                        <a:pt x="52" y="27"/>
                        <a:pt x="59" y="2"/>
                      </a:cubicBezTo>
                      <a:cubicBezTo>
                        <a:pt x="60" y="0"/>
                        <a:pt x="55" y="0"/>
                        <a:pt x="54" y="1"/>
                      </a:cubicBezTo>
                      <a:cubicBezTo>
                        <a:pt x="47" y="24"/>
                        <a:pt x="27" y="39"/>
                        <a:pt x="3" y="41"/>
                      </a:cubicBezTo>
                      <a:cubicBezTo>
                        <a:pt x="0" y="41"/>
                        <a:pt x="0" y="43"/>
                        <a:pt x="3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3" name="Freeform 9"/>
                <p:cNvSpPr>
                  <a:spLocks/>
                </p:cNvSpPr>
                <p:nvPr/>
              </p:nvSpPr>
              <p:spPr bwMode="auto">
                <a:xfrm>
                  <a:off x="2212" y="-188"/>
                  <a:ext cx="35" cy="683"/>
                </a:xfrm>
                <a:custGeom>
                  <a:avLst/>
                  <a:gdLst>
                    <a:gd name="T0" fmla="*/ 0 w 15"/>
                    <a:gd name="T1" fmla="*/ 2 h 288"/>
                    <a:gd name="T2" fmla="*/ 10 w 15"/>
                    <a:gd name="T3" fmla="*/ 287 h 288"/>
                    <a:gd name="T4" fmla="*/ 15 w 15"/>
                    <a:gd name="T5" fmla="*/ 287 h 288"/>
                    <a:gd name="T6" fmla="*/ 5 w 15"/>
                    <a:gd name="T7" fmla="*/ 2 h 288"/>
                    <a:gd name="T8" fmla="*/ 0 w 15"/>
                    <a:gd name="T9" fmla="*/ 2 h 2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" h="288">
                      <a:moveTo>
                        <a:pt x="0" y="2"/>
                      </a:moveTo>
                      <a:cubicBezTo>
                        <a:pt x="4" y="97"/>
                        <a:pt x="10" y="192"/>
                        <a:pt x="10" y="287"/>
                      </a:cubicBezTo>
                      <a:cubicBezTo>
                        <a:pt x="10" y="288"/>
                        <a:pt x="15" y="288"/>
                        <a:pt x="15" y="287"/>
                      </a:cubicBezTo>
                      <a:cubicBezTo>
                        <a:pt x="15" y="192"/>
                        <a:pt x="9" y="96"/>
                        <a:pt x="5" y="2"/>
                      </a:cubicBezTo>
                      <a:cubicBezTo>
                        <a:pt x="5" y="0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4" name="Oval 10"/>
                <p:cNvSpPr>
                  <a:spLocks noChangeArrowheads="1"/>
                </p:cNvSpPr>
                <p:nvPr/>
              </p:nvSpPr>
              <p:spPr bwMode="auto">
                <a:xfrm>
                  <a:off x="2198" y="-214"/>
                  <a:ext cx="35" cy="36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5" name="Freeform 11"/>
                <p:cNvSpPr>
                  <a:spLocks/>
                </p:cNvSpPr>
                <p:nvPr/>
              </p:nvSpPr>
              <p:spPr bwMode="auto">
                <a:xfrm>
                  <a:off x="2371" y="-223"/>
                  <a:ext cx="176" cy="92"/>
                </a:xfrm>
                <a:custGeom>
                  <a:avLst/>
                  <a:gdLst>
                    <a:gd name="T0" fmla="*/ 69 w 74"/>
                    <a:gd name="T1" fmla="*/ 30 h 39"/>
                    <a:gd name="T2" fmla="*/ 5 w 74"/>
                    <a:gd name="T3" fmla="*/ 2 h 39"/>
                    <a:gd name="T4" fmla="*/ 0 w 74"/>
                    <a:gd name="T5" fmla="*/ 1 h 39"/>
                    <a:gd name="T6" fmla="*/ 72 w 74"/>
                    <a:gd name="T7" fmla="*/ 32 h 39"/>
                    <a:gd name="T8" fmla="*/ 69 w 74"/>
                    <a:gd name="T9" fmla="*/ 3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39">
                      <a:moveTo>
                        <a:pt x="69" y="30"/>
                      </a:moveTo>
                      <a:cubicBezTo>
                        <a:pt x="41" y="37"/>
                        <a:pt x="17" y="27"/>
                        <a:pt x="5" y="2"/>
                      </a:cubicBezTo>
                      <a:cubicBezTo>
                        <a:pt x="4" y="0"/>
                        <a:pt x="0" y="0"/>
                        <a:pt x="0" y="1"/>
                      </a:cubicBezTo>
                      <a:cubicBezTo>
                        <a:pt x="14" y="30"/>
                        <a:pt x="42" y="39"/>
                        <a:pt x="72" y="32"/>
                      </a:cubicBezTo>
                      <a:cubicBezTo>
                        <a:pt x="74" y="32"/>
                        <a:pt x="70" y="30"/>
                        <a:pt x="69" y="3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6" name="Freeform 12"/>
                <p:cNvSpPr>
                  <a:spLocks/>
                </p:cNvSpPr>
                <p:nvPr/>
              </p:nvSpPr>
              <p:spPr bwMode="auto">
                <a:xfrm>
                  <a:off x="2378" y="-249"/>
                  <a:ext cx="104" cy="142"/>
                </a:xfrm>
                <a:custGeom>
                  <a:avLst/>
                  <a:gdLst>
                    <a:gd name="T0" fmla="*/ 5 w 44"/>
                    <a:gd name="T1" fmla="*/ 60 h 60"/>
                    <a:gd name="T2" fmla="*/ 42 w 44"/>
                    <a:gd name="T3" fmla="*/ 2 h 60"/>
                    <a:gd name="T4" fmla="*/ 37 w 44"/>
                    <a:gd name="T5" fmla="*/ 1 h 60"/>
                    <a:gd name="T6" fmla="*/ 1 w 44"/>
                    <a:gd name="T7" fmla="*/ 58 h 60"/>
                    <a:gd name="T8" fmla="*/ 5 w 44"/>
                    <a:gd name="T9" fmla="*/ 60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4" h="60">
                      <a:moveTo>
                        <a:pt x="5" y="60"/>
                      </a:moveTo>
                      <a:cubicBezTo>
                        <a:pt x="30" y="50"/>
                        <a:pt x="44" y="29"/>
                        <a:pt x="42" y="2"/>
                      </a:cubicBezTo>
                      <a:cubicBezTo>
                        <a:pt x="42" y="0"/>
                        <a:pt x="37" y="0"/>
                        <a:pt x="37" y="1"/>
                      </a:cubicBezTo>
                      <a:cubicBezTo>
                        <a:pt x="39" y="27"/>
                        <a:pt x="26" y="48"/>
                        <a:pt x="1" y="58"/>
                      </a:cubicBezTo>
                      <a:cubicBezTo>
                        <a:pt x="0" y="58"/>
                        <a:pt x="4" y="60"/>
                        <a:pt x="5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7" name="Freeform 13"/>
                <p:cNvSpPr>
                  <a:spLocks/>
                </p:cNvSpPr>
                <p:nvPr/>
              </p:nvSpPr>
              <p:spPr bwMode="auto">
                <a:xfrm>
                  <a:off x="2411" y="-242"/>
                  <a:ext cx="93" cy="152"/>
                </a:xfrm>
                <a:custGeom>
                  <a:avLst/>
                  <a:gdLst>
                    <a:gd name="T0" fmla="*/ 38 w 39"/>
                    <a:gd name="T1" fmla="*/ 62 h 64"/>
                    <a:gd name="T2" fmla="*/ 5 w 39"/>
                    <a:gd name="T3" fmla="*/ 1 h 64"/>
                    <a:gd name="T4" fmla="*/ 0 w 39"/>
                    <a:gd name="T5" fmla="*/ 2 h 64"/>
                    <a:gd name="T6" fmla="*/ 33 w 39"/>
                    <a:gd name="T7" fmla="*/ 63 h 64"/>
                    <a:gd name="T8" fmla="*/ 38 w 39"/>
                    <a:gd name="T9" fmla="*/ 62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" h="64">
                      <a:moveTo>
                        <a:pt x="38" y="62"/>
                      </a:moveTo>
                      <a:cubicBezTo>
                        <a:pt x="21" y="47"/>
                        <a:pt x="9" y="23"/>
                        <a:pt x="5" y="1"/>
                      </a:cubicBezTo>
                      <a:cubicBezTo>
                        <a:pt x="5" y="0"/>
                        <a:pt x="0" y="0"/>
                        <a:pt x="0" y="2"/>
                      </a:cubicBezTo>
                      <a:cubicBezTo>
                        <a:pt x="4" y="24"/>
                        <a:pt x="16" y="48"/>
                        <a:pt x="33" y="63"/>
                      </a:cubicBezTo>
                      <a:cubicBezTo>
                        <a:pt x="34" y="64"/>
                        <a:pt x="39" y="62"/>
                        <a:pt x="38" y="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8" name="Freeform 14"/>
                <p:cNvSpPr>
                  <a:spLocks/>
                </p:cNvSpPr>
                <p:nvPr/>
              </p:nvSpPr>
              <p:spPr bwMode="auto">
                <a:xfrm>
                  <a:off x="2354" y="-209"/>
                  <a:ext cx="171" cy="66"/>
                </a:xfrm>
                <a:custGeom>
                  <a:avLst/>
                  <a:gdLst>
                    <a:gd name="T0" fmla="*/ 2 w 72"/>
                    <a:gd name="T1" fmla="*/ 21 h 28"/>
                    <a:gd name="T2" fmla="*/ 71 w 72"/>
                    <a:gd name="T3" fmla="*/ 2 h 28"/>
                    <a:gd name="T4" fmla="*/ 66 w 72"/>
                    <a:gd name="T5" fmla="*/ 2 h 28"/>
                    <a:gd name="T6" fmla="*/ 6 w 72"/>
                    <a:gd name="T7" fmla="*/ 20 h 28"/>
                    <a:gd name="T8" fmla="*/ 2 w 72"/>
                    <a:gd name="T9" fmla="*/ 21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2" h="28">
                      <a:moveTo>
                        <a:pt x="2" y="21"/>
                      </a:moveTo>
                      <a:cubicBezTo>
                        <a:pt x="27" y="28"/>
                        <a:pt x="54" y="23"/>
                        <a:pt x="71" y="2"/>
                      </a:cubicBezTo>
                      <a:cubicBezTo>
                        <a:pt x="72" y="1"/>
                        <a:pt x="67" y="0"/>
                        <a:pt x="66" y="2"/>
                      </a:cubicBezTo>
                      <a:cubicBezTo>
                        <a:pt x="52" y="20"/>
                        <a:pt x="28" y="26"/>
                        <a:pt x="6" y="20"/>
                      </a:cubicBezTo>
                      <a:cubicBezTo>
                        <a:pt x="5" y="19"/>
                        <a:pt x="0" y="20"/>
                        <a:pt x="2" y="2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9" name="Freeform 15"/>
                <p:cNvSpPr>
                  <a:spLocks/>
                </p:cNvSpPr>
                <p:nvPr/>
              </p:nvSpPr>
              <p:spPr bwMode="auto">
                <a:xfrm>
                  <a:off x="2226" y="-150"/>
                  <a:ext cx="228" cy="648"/>
                </a:xfrm>
                <a:custGeom>
                  <a:avLst/>
                  <a:gdLst>
                    <a:gd name="T0" fmla="*/ 90 w 96"/>
                    <a:gd name="T1" fmla="*/ 1 h 273"/>
                    <a:gd name="T2" fmla="*/ 0 w 96"/>
                    <a:gd name="T3" fmla="*/ 271 h 273"/>
                    <a:gd name="T4" fmla="*/ 5 w 96"/>
                    <a:gd name="T5" fmla="*/ 272 h 273"/>
                    <a:gd name="T6" fmla="*/ 95 w 96"/>
                    <a:gd name="T7" fmla="*/ 1 h 273"/>
                    <a:gd name="T8" fmla="*/ 90 w 96"/>
                    <a:gd name="T9" fmla="*/ 1 h 2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6" h="273">
                      <a:moveTo>
                        <a:pt x="90" y="1"/>
                      </a:moveTo>
                      <a:cubicBezTo>
                        <a:pt x="61" y="91"/>
                        <a:pt x="33" y="182"/>
                        <a:pt x="0" y="271"/>
                      </a:cubicBezTo>
                      <a:cubicBezTo>
                        <a:pt x="0" y="273"/>
                        <a:pt x="4" y="273"/>
                        <a:pt x="5" y="272"/>
                      </a:cubicBezTo>
                      <a:cubicBezTo>
                        <a:pt x="38" y="183"/>
                        <a:pt x="66" y="91"/>
                        <a:pt x="95" y="1"/>
                      </a:cubicBezTo>
                      <a:cubicBezTo>
                        <a:pt x="96" y="0"/>
                        <a:pt x="91" y="0"/>
                        <a:pt x="9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0" name="Freeform 16"/>
                <p:cNvSpPr>
                  <a:spLocks/>
                </p:cNvSpPr>
                <p:nvPr/>
              </p:nvSpPr>
              <p:spPr bwMode="auto">
                <a:xfrm>
                  <a:off x="2428" y="-181"/>
                  <a:ext cx="43" cy="41"/>
                </a:xfrm>
                <a:custGeom>
                  <a:avLst/>
                  <a:gdLst>
                    <a:gd name="T0" fmla="*/ 16 w 18"/>
                    <a:gd name="T1" fmla="*/ 11 h 17"/>
                    <a:gd name="T2" fmla="*/ 6 w 18"/>
                    <a:gd name="T3" fmla="*/ 16 h 17"/>
                    <a:gd name="T4" fmla="*/ 2 w 18"/>
                    <a:gd name="T5" fmla="*/ 6 h 17"/>
                    <a:gd name="T6" fmla="*/ 12 w 18"/>
                    <a:gd name="T7" fmla="*/ 1 h 17"/>
                    <a:gd name="T8" fmla="*/ 16 w 18"/>
                    <a:gd name="T9" fmla="*/ 1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16" y="11"/>
                      </a:moveTo>
                      <a:cubicBezTo>
                        <a:pt x="15" y="15"/>
                        <a:pt x="10" y="17"/>
                        <a:pt x="6" y="16"/>
                      </a:cubicBezTo>
                      <a:cubicBezTo>
                        <a:pt x="2" y="14"/>
                        <a:pt x="0" y="10"/>
                        <a:pt x="2" y="6"/>
                      </a:cubicBezTo>
                      <a:cubicBezTo>
                        <a:pt x="3" y="2"/>
                        <a:pt x="8" y="0"/>
                        <a:pt x="12" y="1"/>
                      </a:cubicBezTo>
                      <a:cubicBezTo>
                        <a:pt x="16" y="3"/>
                        <a:pt x="18" y="7"/>
                        <a:pt x="16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1" name="Freeform 17"/>
                <p:cNvSpPr>
                  <a:spLocks/>
                </p:cNvSpPr>
                <p:nvPr/>
              </p:nvSpPr>
              <p:spPr bwMode="auto">
                <a:xfrm>
                  <a:off x="2620" y="-126"/>
                  <a:ext cx="138" cy="130"/>
                </a:xfrm>
                <a:custGeom>
                  <a:avLst/>
                  <a:gdLst>
                    <a:gd name="T0" fmla="*/ 55 w 58"/>
                    <a:gd name="T1" fmla="*/ 53 h 55"/>
                    <a:gd name="T2" fmla="*/ 5 w 58"/>
                    <a:gd name="T3" fmla="*/ 2 h 55"/>
                    <a:gd name="T4" fmla="*/ 0 w 58"/>
                    <a:gd name="T5" fmla="*/ 1 h 55"/>
                    <a:gd name="T6" fmla="*/ 55 w 58"/>
                    <a:gd name="T7" fmla="*/ 55 h 55"/>
                    <a:gd name="T8" fmla="*/ 55 w 58"/>
                    <a:gd name="T9" fmla="*/ 53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8" h="55">
                      <a:moveTo>
                        <a:pt x="55" y="53"/>
                      </a:moveTo>
                      <a:cubicBezTo>
                        <a:pt x="27" y="49"/>
                        <a:pt x="7" y="30"/>
                        <a:pt x="5" y="2"/>
                      </a:cubicBezTo>
                      <a:cubicBezTo>
                        <a:pt x="5" y="0"/>
                        <a:pt x="0" y="0"/>
                        <a:pt x="0" y="1"/>
                      </a:cubicBezTo>
                      <a:cubicBezTo>
                        <a:pt x="2" y="32"/>
                        <a:pt x="25" y="51"/>
                        <a:pt x="55" y="55"/>
                      </a:cubicBezTo>
                      <a:cubicBezTo>
                        <a:pt x="57" y="55"/>
                        <a:pt x="58" y="53"/>
                        <a:pt x="55" y="5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2" name="Freeform 18"/>
                <p:cNvSpPr>
                  <a:spLocks/>
                </p:cNvSpPr>
                <p:nvPr/>
              </p:nvSpPr>
              <p:spPr bwMode="auto">
                <a:xfrm>
                  <a:off x="2585" y="-116"/>
                  <a:ext cx="144" cy="102"/>
                </a:xfrm>
                <a:custGeom>
                  <a:avLst/>
                  <a:gdLst>
                    <a:gd name="T0" fmla="*/ 5 w 61"/>
                    <a:gd name="T1" fmla="*/ 43 h 43"/>
                    <a:gd name="T2" fmla="*/ 61 w 61"/>
                    <a:gd name="T3" fmla="*/ 2 h 43"/>
                    <a:gd name="T4" fmla="*/ 56 w 61"/>
                    <a:gd name="T5" fmla="*/ 1 h 43"/>
                    <a:gd name="T6" fmla="*/ 3 w 61"/>
                    <a:gd name="T7" fmla="*/ 41 h 43"/>
                    <a:gd name="T8" fmla="*/ 5 w 61"/>
                    <a:gd name="T9" fmla="*/ 4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1" h="43">
                      <a:moveTo>
                        <a:pt x="5" y="43"/>
                      </a:moveTo>
                      <a:cubicBezTo>
                        <a:pt x="32" y="43"/>
                        <a:pt x="54" y="28"/>
                        <a:pt x="61" y="2"/>
                      </a:cubicBezTo>
                      <a:cubicBezTo>
                        <a:pt x="61" y="1"/>
                        <a:pt x="57" y="0"/>
                        <a:pt x="56" y="1"/>
                      </a:cubicBezTo>
                      <a:cubicBezTo>
                        <a:pt x="49" y="26"/>
                        <a:pt x="29" y="40"/>
                        <a:pt x="3" y="41"/>
                      </a:cubicBezTo>
                      <a:cubicBezTo>
                        <a:pt x="0" y="41"/>
                        <a:pt x="4" y="43"/>
                        <a:pt x="5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3" name="Freeform 19"/>
                <p:cNvSpPr>
                  <a:spLocks/>
                </p:cNvSpPr>
                <p:nvPr/>
              </p:nvSpPr>
              <p:spPr bwMode="auto">
                <a:xfrm>
                  <a:off x="2653" y="-128"/>
                  <a:ext cx="45" cy="168"/>
                </a:xfrm>
                <a:custGeom>
                  <a:avLst/>
                  <a:gdLst>
                    <a:gd name="T0" fmla="*/ 18 w 19"/>
                    <a:gd name="T1" fmla="*/ 69 h 71"/>
                    <a:gd name="T2" fmla="*/ 10 w 19"/>
                    <a:gd name="T3" fmla="*/ 1 h 71"/>
                    <a:gd name="T4" fmla="*/ 4 w 19"/>
                    <a:gd name="T5" fmla="*/ 1 h 71"/>
                    <a:gd name="T6" fmla="*/ 14 w 19"/>
                    <a:gd name="T7" fmla="*/ 70 h 71"/>
                    <a:gd name="T8" fmla="*/ 18 w 19"/>
                    <a:gd name="T9" fmla="*/ 69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" h="71">
                      <a:moveTo>
                        <a:pt x="18" y="69"/>
                      </a:moveTo>
                      <a:cubicBezTo>
                        <a:pt x="7" y="49"/>
                        <a:pt x="6" y="22"/>
                        <a:pt x="10" y="1"/>
                      </a:cubicBezTo>
                      <a:cubicBezTo>
                        <a:pt x="10" y="0"/>
                        <a:pt x="5" y="0"/>
                        <a:pt x="4" y="1"/>
                      </a:cubicBezTo>
                      <a:cubicBezTo>
                        <a:pt x="0" y="23"/>
                        <a:pt x="3" y="50"/>
                        <a:pt x="14" y="70"/>
                      </a:cubicBezTo>
                      <a:cubicBezTo>
                        <a:pt x="14" y="71"/>
                        <a:pt x="19" y="70"/>
                        <a:pt x="18" y="6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4" name="Freeform 20"/>
                <p:cNvSpPr>
                  <a:spLocks/>
                </p:cNvSpPr>
                <p:nvPr/>
              </p:nvSpPr>
              <p:spPr bwMode="auto">
                <a:xfrm>
                  <a:off x="2585" y="-76"/>
                  <a:ext cx="175" cy="52"/>
                </a:xfrm>
                <a:custGeom>
                  <a:avLst/>
                  <a:gdLst>
                    <a:gd name="T0" fmla="*/ 1 w 74"/>
                    <a:gd name="T1" fmla="*/ 2 h 22"/>
                    <a:gd name="T2" fmla="*/ 72 w 74"/>
                    <a:gd name="T3" fmla="*/ 8 h 22"/>
                    <a:gd name="T4" fmla="*/ 68 w 74"/>
                    <a:gd name="T5" fmla="*/ 7 h 22"/>
                    <a:gd name="T6" fmla="*/ 6 w 74"/>
                    <a:gd name="T7" fmla="*/ 1 h 22"/>
                    <a:gd name="T8" fmla="*/ 1 w 74"/>
                    <a:gd name="T9" fmla="*/ 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22">
                      <a:moveTo>
                        <a:pt x="1" y="2"/>
                      </a:moveTo>
                      <a:cubicBezTo>
                        <a:pt x="22" y="18"/>
                        <a:pt x="49" y="22"/>
                        <a:pt x="72" y="8"/>
                      </a:cubicBezTo>
                      <a:cubicBezTo>
                        <a:pt x="74" y="7"/>
                        <a:pt x="69" y="7"/>
                        <a:pt x="68" y="7"/>
                      </a:cubicBezTo>
                      <a:cubicBezTo>
                        <a:pt x="47" y="20"/>
                        <a:pt x="24" y="15"/>
                        <a:pt x="6" y="1"/>
                      </a:cubicBezTo>
                      <a:cubicBezTo>
                        <a:pt x="4" y="0"/>
                        <a:pt x="0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5" name="Freeform 21"/>
                <p:cNvSpPr>
                  <a:spLocks/>
                </p:cNvSpPr>
                <p:nvPr/>
              </p:nvSpPr>
              <p:spPr bwMode="auto">
                <a:xfrm>
                  <a:off x="2224" y="-33"/>
                  <a:ext cx="448" cy="526"/>
                </a:xfrm>
                <a:custGeom>
                  <a:avLst/>
                  <a:gdLst>
                    <a:gd name="T0" fmla="*/ 183 w 189"/>
                    <a:gd name="T1" fmla="*/ 1 h 222"/>
                    <a:gd name="T2" fmla="*/ 1 w 189"/>
                    <a:gd name="T3" fmla="*/ 221 h 222"/>
                    <a:gd name="T4" fmla="*/ 6 w 189"/>
                    <a:gd name="T5" fmla="*/ 221 h 222"/>
                    <a:gd name="T6" fmla="*/ 188 w 189"/>
                    <a:gd name="T7" fmla="*/ 2 h 222"/>
                    <a:gd name="T8" fmla="*/ 183 w 189"/>
                    <a:gd name="T9" fmla="*/ 1 h 2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9" h="222">
                      <a:moveTo>
                        <a:pt x="183" y="1"/>
                      </a:moveTo>
                      <a:cubicBezTo>
                        <a:pt x="123" y="75"/>
                        <a:pt x="64" y="150"/>
                        <a:pt x="1" y="221"/>
                      </a:cubicBezTo>
                      <a:cubicBezTo>
                        <a:pt x="0" y="222"/>
                        <a:pt x="5" y="222"/>
                        <a:pt x="6" y="221"/>
                      </a:cubicBezTo>
                      <a:cubicBezTo>
                        <a:pt x="69" y="150"/>
                        <a:pt x="128" y="75"/>
                        <a:pt x="188" y="2"/>
                      </a:cubicBezTo>
                      <a:cubicBezTo>
                        <a:pt x="189" y="1"/>
                        <a:pt x="184" y="0"/>
                        <a:pt x="18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6" name="Freeform 22"/>
                <p:cNvSpPr>
                  <a:spLocks/>
                </p:cNvSpPr>
                <p:nvPr/>
              </p:nvSpPr>
              <p:spPr bwMode="auto">
                <a:xfrm>
                  <a:off x="2651" y="-62"/>
                  <a:ext cx="40" cy="40"/>
                </a:xfrm>
                <a:custGeom>
                  <a:avLst/>
                  <a:gdLst>
                    <a:gd name="T0" fmla="*/ 14 w 17"/>
                    <a:gd name="T1" fmla="*/ 14 h 17"/>
                    <a:gd name="T2" fmla="*/ 3 w 17"/>
                    <a:gd name="T3" fmla="*/ 15 h 17"/>
                    <a:gd name="T4" fmla="*/ 3 w 17"/>
                    <a:gd name="T5" fmla="*/ 4 h 17"/>
                    <a:gd name="T6" fmla="*/ 14 w 17"/>
                    <a:gd name="T7" fmla="*/ 3 h 17"/>
                    <a:gd name="T8" fmla="*/ 14 w 17"/>
                    <a:gd name="T9" fmla="*/ 14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4" y="14"/>
                      </a:moveTo>
                      <a:cubicBezTo>
                        <a:pt x="11" y="17"/>
                        <a:pt x="7" y="17"/>
                        <a:pt x="3" y="15"/>
                      </a:cubicBezTo>
                      <a:cubicBezTo>
                        <a:pt x="0" y="12"/>
                        <a:pt x="0" y="7"/>
                        <a:pt x="3" y="4"/>
                      </a:cubicBezTo>
                      <a:cubicBezTo>
                        <a:pt x="6" y="1"/>
                        <a:pt x="10" y="0"/>
                        <a:pt x="14" y="3"/>
                      </a:cubicBezTo>
                      <a:cubicBezTo>
                        <a:pt x="17" y="6"/>
                        <a:pt x="17" y="11"/>
                        <a:pt x="14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7" name="Freeform 23"/>
                <p:cNvSpPr>
                  <a:spLocks/>
                </p:cNvSpPr>
                <p:nvPr/>
              </p:nvSpPr>
              <p:spPr bwMode="auto">
                <a:xfrm>
                  <a:off x="2801" y="69"/>
                  <a:ext cx="106" cy="168"/>
                </a:xfrm>
                <a:custGeom>
                  <a:avLst/>
                  <a:gdLst>
                    <a:gd name="T0" fmla="*/ 43 w 45"/>
                    <a:gd name="T1" fmla="*/ 70 h 71"/>
                    <a:gd name="T2" fmla="*/ 15 w 45"/>
                    <a:gd name="T3" fmla="*/ 2 h 71"/>
                    <a:gd name="T4" fmla="*/ 10 w 45"/>
                    <a:gd name="T5" fmla="*/ 2 h 71"/>
                    <a:gd name="T6" fmla="*/ 39 w 45"/>
                    <a:gd name="T7" fmla="*/ 71 h 71"/>
                    <a:gd name="T8" fmla="*/ 43 w 45"/>
                    <a:gd name="T9" fmla="*/ 70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" h="71">
                      <a:moveTo>
                        <a:pt x="43" y="70"/>
                      </a:moveTo>
                      <a:cubicBezTo>
                        <a:pt x="18" y="55"/>
                        <a:pt x="6" y="30"/>
                        <a:pt x="15" y="2"/>
                      </a:cubicBezTo>
                      <a:cubicBezTo>
                        <a:pt x="15" y="1"/>
                        <a:pt x="10" y="0"/>
                        <a:pt x="10" y="2"/>
                      </a:cubicBezTo>
                      <a:cubicBezTo>
                        <a:pt x="0" y="30"/>
                        <a:pt x="13" y="56"/>
                        <a:pt x="39" y="71"/>
                      </a:cubicBezTo>
                      <a:cubicBezTo>
                        <a:pt x="40" y="71"/>
                        <a:pt x="45" y="71"/>
                        <a:pt x="43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8" name="Freeform 24"/>
                <p:cNvSpPr>
                  <a:spLocks/>
                </p:cNvSpPr>
                <p:nvPr/>
              </p:nvSpPr>
              <p:spPr bwMode="auto">
                <a:xfrm>
                  <a:off x="2751" y="116"/>
                  <a:ext cx="173" cy="69"/>
                </a:xfrm>
                <a:custGeom>
                  <a:avLst/>
                  <a:gdLst>
                    <a:gd name="T0" fmla="*/ 3 w 73"/>
                    <a:gd name="T1" fmla="*/ 19 h 29"/>
                    <a:gd name="T2" fmla="*/ 72 w 73"/>
                    <a:gd name="T3" fmla="*/ 2 h 29"/>
                    <a:gd name="T4" fmla="*/ 68 w 73"/>
                    <a:gd name="T5" fmla="*/ 1 h 29"/>
                    <a:gd name="T6" fmla="*/ 5 w 73"/>
                    <a:gd name="T7" fmla="*/ 17 h 29"/>
                    <a:gd name="T8" fmla="*/ 3 w 73"/>
                    <a:gd name="T9" fmla="*/ 19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29">
                      <a:moveTo>
                        <a:pt x="3" y="19"/>
                      </a:moveTo>
                      <a:cubicBezTo>
                        <a:pt x="29" y="29"/>
                        <a:pt x="55" y="24"/>
                        <a:pt x="72" y="2"/>
                      </a:cubicBezTo>
                      <a:cubicBezTo>
                        <a:pt x="73" y="1"/>
                        <a:pt x="68" y="0"/>
                        <a:pt x="68" y="1"/>
                      </a:cubicBezTo>
                      <a:cubicBezTo>
                        <a:pt x="52" y="21"/>
                        <a:pt x="29" y="27"/>
                        <a:pt x="5" y="17"/>
                      </a:cubicBezTo>
                      <a:cubicBezTo>
                        <a:pt x="3" y="16"/>
                        <a:pt x="0" y="18"/>
                        <a:pt x="3" y="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9" name="Freeform 25"/>
                <p:cNvSpPr>
                  <a:spLocks/>
                </p:cNvSpPr>
                <p:nvPr/>
              </p:nvSpPr>
              <p:spPr bwMode="auto">
                <a:xfrm>
                  <a:off x="2817" y="85"/>
                  <a:ext cx="62" cy="164"/>
                </a:xfrm>
                <a:custGeom>
                  <a:avLst/>
                  <a:gdLst>
                    <a:gd name="T0" fmla="*/ 8 w 26"/>
                    <a:gd name="T1" fmla="*/ 67 h 69"/>
                    <a:gd name="T2" fmla="*/ 25 w 26"/>
                    <a:gd name="T3" fmla="*/ 1 h 69"/>
                    <a:gd name="T4" fmla="*/ 21 w 26"/>
                    <a:gd name="T5" fmla="*/ 1 h 69"/>
                    <a:gd name="T6" fmla="*/ 3 w 26"/>
                    <a:gd name="T7" fmla="*/ 68 h 69"/>
                    <a:gd name="T8" fmla="*/ 8 w 26"/>
                    <a:gd name="T9" fmla="*/ 67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69">
                      <a:moveTo>
                        <a:pt x="8" y="67"/>
                      </a:moveTo>
                      <a:cubicBezTo>
                        <a:pt x="5" y="45"/>
                        <a:pt x="13" y="19"/>
                        <a:pt x="25" y="1"/>
                      </a:cubicBezTo>
                      <a:cubicBezTo>
                        <a:pt x="26" y="0"/>
                        <a:pt x="21" y="0"/>
                        <a:pt x="21" y="1"/>
                      </a:cubicBezTo>
                      <a:cubicBezTo>
                        <a:pt x="9" y="19"/>
                        <a:pt x="0" y="45"/>
                        <a:pt x="3" y="68"/>
                      </a:cubicBezTo>
                      <a:cubicBezTo>
                        <a:pt x="3" y="69"/>
                        <a:pt x="8" y="69"/>
                        <a:pt x="8" y="6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0" name="Freeform 26"/>
                <p:cNvSpPr>
                  <a:spLocks/>
                </p:cNvSpPr>
                <p:nvPr/>
              </p:nvSpPr>
              <p:spPr bwMode="auto">
                <a:xfrm>
                  <a:off x="2772" y="104"/>
                  <a:ext cx="159" cy="88"/>
                </a:xfrm>
                <a:custGeom>
                  <a:avLst/>
                  <a:gdLst>
                    <a:gd name="T0" fmla="*/ 1 w 67"/>
                    <a:gd name="T1" fmla="*/ 2 h 37"/>
                    <a:gd name="T2" fmla="*/ 63 w 67"/>
                    <a:gd name="T3" fmla="*/ 33 h 37"/>
                    <a:gd name="T4" fmla="*/ 62 w 67"/>
                    <a:gd name="T5" fmla="*/ 31 h 37"/>
                    <a:gd name="T6" fmla="*/ 6 w 67"/>
                    <a:gd name="T7" fmla="*/ 1 h 37"/>
                    <a:gd name="T8" fmla="*/ 1 w 67"/>
                    <a:gd name="T9" fmla="*/ 2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7">
                      <a:moveTo>
                        <a:pt x="1" y="2"/>
                      </a:moveTo>
                      <a:cubicBezTo>
                        <a:pt x="14" y="24"/>
                        <a:pt x="37" y="37"/>
                        <a:pt x="63" y="33"/>
                      </a:cubicBezTo>
                      <a:cubicBezTo>
                        <a:pt x="67" y="33"/>
                        <a:pt x="64" y="31"/>
                        <a:pt x="62" y="31"/>
                      </a:cubicBezTo>
                      <a:cubicBezTo>
                        <a:pt x="38" y="35"/>
                        <a:pt x="17" y="21"/>
                        <a:pt x="6" y="1"/>
                      </a:cubicBezTo>
                      <a:cubicBezTo>
                        <a:pt x="5" y="0"/>
                        <a:pt x="0" y="0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1" name="Freeform 27"/>
                <p:cNvSpPr>
                  <a:spLocks/>
                </p:cNvSpPr>
                <p:nvPr/>
              </p:nvSpPr>
              <p:spPr bwMode="auto">
                <a:xfrm>
                  <a:off x="2221" y="171"/>
                  <a:ext cx="617" cy="322"/>
                </a:xfrm>
                <a:custGeom>
                  <a:avLst/>
                  <a:gdLst>
                    <a:gd name="T0" fmla="*/ 254 w 260"/>
                    <a:gd name="T1" fmla="*/ 1 h 136"/>
                    <a:gd name="T2" fmla="*/ 3 w 260"/>
                    <a:gd name="T3" fmla="*/ 134 h 136"/>
                    <a:gd name="T4" fmla="*/ 6 w 260"/>
                    <a:gd name="T5" fmla="*/ 136 h 136"/>
                    <a:gd name="T6" fmla="*/ 258 w 260"/>
                    <a:gd name="T7" fmla="*/ 2 h 136"/>
                    <a:gd name="T8" fmla="*/ 254 w 260"/>
                    <a:gd name="T9" fmla="*/ 1 h 1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0" h="136">
                      <a:moveTo>
                        <a:pt x="254" y="1"/>
                      </a:moveTo>
                      <a:cubicBezTo>
                        <a:pt x="171" y="46"/>
                        <a:pt x="88" y="93"/>
                        <a:pt x="3" y="134"/>
                      </a:cubicBezTo>
                      <a:cubicBezTo>
                        <a:pt x="0" y="136"/>
                        <a:pt x="5" y="136"/>
                        <a:pt x="6" y="136"/>
                      </a:cubicBezTo>
                      <a:cubicBezTo>
                        <a:pt x="92" y="94"/>
                        <a:pt x="175" y="47"/>
                        <a:pt x="258" y="2"/>
                      </a:cubicBezTo>
                      <a:cubicBezTo>
                        <a:pt x="260" y="0"/>
                        <a:pt x="256" y="0"/>
                        <a:pt x="25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2" name="Freeform 28"/>
                <p:cNvSpPr>
                  <a:spLocks/>
                </p:cNvSpPr>
                <p:nvPr/>
              </p:nvSpPr>
              <p:spPr bwMode="auto">
                <a:xfrm>
                  <a:off x="2820" y="144"/>
                  <a:ext cx="42" cy="43"/>
                </a:xfrm>
                <a:custGeom>
                  <a:avLst/>
                  <a:gdLst>
                    <a:gd name="T0" fmla="*/ 12 w 18"/>
                    <a:gd name="T1" fmla="*/ 16 h 18"/>
                    <a:gd name="T2" fmla="*/ 2 w 18"/>
                    <a:gd name="T3" fmla="*/ 12 h 18"/>
                    <a:gd name="T4" fmla="*/ 6 w 18"/>
                    <a:gd name="T5" fmla="*/ 2 h 18"/>
                    <a:gd name="T6" fmla="*/ 16 w 18"/>
                    <a:gd name="T7" fmla="*/ 6 h 18"/>
                    <a:gd name="T8" fmla="*/ 12 w 18"/>
                    <a:gd name="T9" fmla="*/ 16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8">
                      <a:moveTo>
                        <a:pt x="12" y="16"/>
                      </a:moveTo>
                      <a:cubicBezTo>
                        <a:pt x="8" y="18"/>
                        <a:pt x="4" y="16"/>
                        <a:pt x="2" y="12"/>
                      </a:cubicBezTo>
                      <a:cubicBezTo>
                        <a:pt x="0" y="9"/>
                        <a:pt x="2" y="4"/>
                        <a:pt x="6" y="2"/>
                      </a:cubicBezTo>
                      <a:cubicBezTo>
                        <a:pt x="9" y="0"/>
                        <a:pt x="14" y="2"/>
                        <a:pt x="16" y="6"/>
                      </a:cubicBezTo>
                      <a:cubicBezTo>
                        <a:pt x="18" y="10"/>
                        <a:pt x="16" y="14"/>
                        <a:pt x="12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3" name="Freeform 29"/>
                <p:cNvSpPr>
                  <a:spLocks/>
                </p:cNvSpPr>
                <p:nvPr/>
              </p:nvSpPr>
              <p:spPr bwMode="auto">
                <a:xfrm>
                  <a:off x="2900" y="322"/>
                  <a:ext cx="62" cy="183"/>
                </a:xfrm>
                <a:custGeom>
                  <a:avLst/>
                  <a:gdLst>
                    <a:gd name="T0" fmla="*/ 25 w 26"/>
                    <a:gd name="T1" fmla="*/ 75 h 77"/>
                    <a:gd name="T2" fmla="*/ 24 w 26"/>
                    <a:gd name="T3" fmla="*/ 2 h 77"/>
                    <a:gd name="T4" fmla="*/ 19 w 26"/>
                    <a:gd name="T5" fmla="*/ 1 h 77"/>
                    <a:gd name="T6" fmla="*/ 21 w 26"/>
                    <a:gd name="T7" fmla="*/ 76 h 77"/>
                    <a:gd name="T8" fmla="*/ 25 w 26"/>
                    <a:gd name="T9" fmla="*/ 75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77">
                      <a:moveTo>
                        <a:pt x="25" y="75"/>
                      </a:moveTo>
                      <a:cubicBezTo>
                        <a:pt x="7" y="53"/>
                        <a:pt x="5" y="25"/>
                        <a:pt x="24" y="2"/>
                      </a:cubicBezTo>
                      <a:cubicBezTo>
                        <a:pt x="25" y="1"/>
                        <a:pt x="20" y="0"/>
                        <a:pt x="19" y="1"/>
                      </a:cubicBezTo>
                      <a:cubicBezTo>
                        <a:pt x="0" y="24"/>
                        <a:pt x="2" y="53"/>
                        <a:pt x="21" y="76"/>
                      </a:cubicBezTo>
                      <a:cubicBezTo>
                        <a:pt x="21" y="77"/>
                        <a:pt x="26" y="77"/>
                        <a:pt x="25" y="7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4" name="Freeform 30"/>
                <p:cNvSpPr>
                  <a:spLocks/>
                </p:cNvSpPr>
                <p:nvPr/>
              </p:nvSpPr>
              <p:spPr bwMode="auto">
                <a:xfrm>
                  <a:off x="2848" y="377"/>
                  <a:ext cx="176" cy="59"/>
                </a:xfrm>
                <a:custGeom>
                  <a:avLst/>
                  <a:gdLst>
                    <a:gd name="T0" fmla="*/ 1 w 74"/>
                    <a:gd name="T1" fmla="*/ 1 h 25"/>
                    <a:gd name="T2" fmla="*/ 72 w 74"/>
                    <a:gd name="T3" fmla="*/ 11 h 25"/>
                    <a:gd name="T4" fmla="*/ 68 w 74"/>
                    <a:gd name="T5" fmla="*/ 9 h 25"/>
                    <a:gd name="T6" fmla="*/ 6 w 74"/>
                    <a:gd name="T7" fmla="*/ 1 h 25"/>
                    <a:gd name="T8" fmla="*/ 1 w 74"/>
                    <a:gd name="T9" fmla="*/ 1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25">
                      <a:moveTo>
                        <a:pt x="1" y="1"/>
                      </a:moveTo>
                      <a:cubicBezTo>
                        <a:pt x="21" y="20"/>
                        <a:pt x="48" y="25"/>
                        <a:pt x="72" y="11"/>
                      </a:cubicBezTo>
                      <a:cubicBezTo>
                        <a:pt x="74" y="10"/>
                        <a:pt x="69" y="9"/>
                        <a:pt x="68" y="9"/>
                      </a:cubicBezTo>
                      <a:cubicBezTo>
                        <a:pt x="47" y="22"/>
                        <a:pt x="24" y="18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5" name="Freeform 31"/>
                <p:cNvSpPr>
                  <a:spLocks/>
                </p:cNvSpPr>
                <p:nvPr/>
              </p:nvSpPr>
              <p:spPr bwMode="auto">
                <a:xfrm>
                  <a:off x="2881" y="353"/>
                  <a:ext cx="114" cy="138"/>
                </a:xfrm>
                <a:custGeom>
                  <a:avLst/>
                  <a:gdLst>
                    <a:gd name="T0" fmla="*/ 5 w 48"/>
                    <a:gd name="T1" fmla="*/ 56 h 58"/>
                    <a:gd name="T2" fmla="*/ 46 w 48"/>
                    <a:gd name="T3" fmla="*/ 1 h 58"/>
                    <a:gd name="T4" fmla="*/ 42 w 48"/>
                    <a:gd name="T5" fmla="*/ 0 h 58"/>
                    <a:gd name="T6" fmla="*/ 0 w 48"/>
                    <a:gd name="T7" fmla="*/ 56 h 58"/>
                    <a:gd name="T8" fmla="*/ 5 w 48"/>
                    <a:gd name="T9" fmla="*/ 56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8" h="58">
                      <a:moveTo>
                        <a:pt x="5" y="56"/>
                      </a:moveTo>
                      <a:cubicBezTo>
                        <a:pt x="11" y="34"/>
                        <a:pt x="28" y="14"/>
                        <a:pt x="46" y="1"/>
                      </a:cubicBezTo>
                      <a:cubicBezTo>
                        <a:pt x="48" y="0"/>
                        <a:pt x="43" y="0"/>
                        <a:pt x="42" y="0"/>
                      </a:cubicBezTo>
                      <a:cubicBezTo>
                        <a:pt x="24" y="13"/>
                        <a:pt x="6" y="34"/>
                        <a:pt x="0" y="56"/>
                      </a:cubicBezTo>
                      <a:cubicBezTo>
                        <a:pt x="0" y="58"/>
                        <a:pt x="5" y="57"/>
                        <a:pt x="5" y="5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6" name="Freeform 32"/>
                <p:cNvSpPr>
                  <a:spLocks/>
                </p:cNvSpPr>
                <p:nvPr/>
              </p:nvSpPr>
              <p:spPr bwMode="auto">
                <a:xfrm>
                  <a:off x="2886" y="337"/>
                  <a:ext cx="121" cy="125"/>
                </a:xfrm>
                <a:custGeom>
                  <a:avLst/>
                  <a:gdLst>
                    <a:gd name="T0" fmla="*/ 0 w 51"/>
                    <a:gd name="T1" fmla="*/ 1 h 53"/>
                    <a:gd name="T2" fmla="*/ 45 w 51"/>
                    <a:gd name="T3" fmla="*/ 53 h 53"/>
                    <a:gd name="T4" fmla="*/ 48 w 51"/>
                    <a:gd name="T5" fmla="*/ 51 h 53"/>
                    <a:gd name="T6" fmla="*/ 5 w 51"/>
                    <a:gd name="T7" fmla="*/ 1 h 53"/>
                    <a:gd name="T8" fmla="*/ 0 w 51"/>
                    <a:gd name="T9" fmla="*/ 1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1" h="53">
                      <a:moveTo>
                        <a:pt x="0" y="1"/>
                      </a:moveTo>
                      <a:cubicBezTo>
                        <a:pt x="4" y="26"/>
                        <a:pt x="20" y="47"/>
                        <a:pt x="45" y="53"/>
                      </a:cubicBezTo>
                      <a:cubicBezTo>
                        <a:pt x="47" y="53"/>
                        <a:pt x="51" y="52"/>
                        <a:pt x="48" y="51"/>
                      </a:cubicBezTo>
                      <a:cubicBezTo>
                        <a:pt x="24" y="46"/>
                        <a:pt x="9" y="24"/>
                        <a:pt x="5" y="1"/>
                      </a:cubicBezTo>
                      <a:cubicBezTo>
                        <a:pt x="5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7" name="Freeform 33"/>
                <p:cNvSpPr>
                  <a:spLocks/>
                </p:cNvSpPr>
                <p:nvPr/>
              </p:nvSpPr>
              <p:spPr bwMode="auto">
                <a:xfrm>
                  <a:off x="2233" y="417"/>
                  <a:ext cx="689" cy="78"/>
                </a:xfrm>
                <a:custGeom>
                  <a:avLst/>
                  <a:gdLst>
                    <a:gd name="T0" fmla="*/ 287 w 290"/>
                    <a:gd name="T1" fmla="*/ 0 h 33"/>
                    <a:gd name="T2" fmla="*/ 3 w 290"/>
                    <a:gd name="T3" fmla="*/ 31 h 33"/>
                    <a:gd name="T4" fmla="*/ 4 w 290"/>
                    <a:gd name="T5" fmla="*/ 33 h 33"/>
                    <a:gd name="T6" fmla="*/ 287 w 290"/>
                    <a:gd name="T7" fmla="*/ 2 h 33"/>
                    <a:gd name="T8" fmla="*/ 287 w 290"/>
                    <a:gd name="T9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0" h="33">
                      <a:moveTo>
                        <a:pt x="287" y="0"/>
                      </a:moveTo>
                      <a:cubicBezTo>
                        <a:pt x="193" y="11"/>
                        <a:pt x="98" y="24"/>
                        <a:pt x="3" y="31"/>
                      </a:cubicBezTo>
                      <a:cubicBezTo>
                        <a:pt x="0" y="31"/>
                        <a:pt x="1" y="33"/>
                        <a:pt x="4" y="33"/>
                      </a:cubicBezTo>
                      <a:cubicBezTo>
                        <a:pt x="98" y="26"/>
                        <a:pt x="193" y="13"/>
                        <a:pt x="287" y="2"/>
                      </a:cubicBezTo>
                      <a:cubicBezTo>
                        <a:pt x="290" y="2"/>
                        <a:pt x="290" y="0"/>
                        <a:pt x="28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8" name="Freeform 34"/>
                <p:cNvSpPr>
                  <a:spLocks/>
                </p:cNvSpPr>
                <p:nvPr/>
              </p:nvSpPr>
              <p:spPr bwMode="auto">
                <a:xfrm>
                  <a:off x="2907" y="398"/>
                  <a:ext cx="38" cy="38"/>
                </a:xfrm>
                <a:custGeom>
                  <a:avLst/>
                  <a:gdLst>
                    <a:gd name="T0" fmla="*/ 9 w 16"/>
                    <a:gd name="T1" fmla="*/ 15 h 16"/>
                    <a:gd name="T2" fmla="*/ 1 w 16"/>
                    <a:gd name="T3" fmla="*/ 8 h 16"/>
                    <a:gd name="T4" fmla="*/ 8 w 16"/>
                    <a:gd name="T5" fmla="*/ 0 h 16"/>
                    <a:gd name="T6" fmla="*/ 16 w 16"/>
                    <a:gd name="T7" fmla="*/ 7 h 16"/>
                    <a:gd name="T8" fmla="*/ 9 w 16"/>
                    <a:gd name="T9" fmla="*/ 15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9" y="15"/>
                      </a:moveTo>
                      <a:cubicBezTo>
                        <a:pt x="5" y="16"/>
                        <a:pt x="1" y="13"/>
                        <a:pt x="1" y="8"/>
                      </a:cubicBezTo>
                      <a:cubicBezTo>
                        <a:pt x="0" y="4"/>
                        <a:pt x="4" y="0"/>
                        <a:pt x="8" y="0"/>
                      </a:cubicBezTo>
                      <a:cubicBezTo>
                        <a:pt x="12" y="0"/>
                        <a:pt x="16" y="3"/>
                        <a:pt x="16" y="7"/>
                      </a:cubicBezTo>
                      <a:cubicBezTo>
                        <a:pt x="16" y="11"/>
                        <a:pt x="13" y="15"/>
                        <a:pt x="9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9" name="Freeform 35"/>
                <p:cNvSpPr>
                  <a:spLocks/>
                </p:cNvSpPr>
                <p:nvPr/>
              </p:nvSpPr>
              <p:spPr bwMode="auto">
                <a:xfrm>
                  <a:off x="2876" y="571"/>
                  <a:ext cx="95" cy="174"/>
                </a:xfrm>
                <a:custGeom>
                  <a:avLst/>
                  <a:gdLst>
                    <a:gd name="T0" fmla="*/ 14 w 40"/>
                    <a:gd name="T1" fmla="*/ 71 h 73"/>
                    <a:gd name="T2" fmla="*/ 38 w 40"/>
                    <a:gd name="T3" fmla="*/ 3 h 73"/>
                    <a:gd name="T4" fmla="*/ 34 w 40"/>
                    <a:gd name="T5" fmla="*/ 1 h 73"/>
                    <a:gd name="T6" fmla="*/ 9 w 40"/>
                    <a:gd name="T7" fmla="*/ 71 h 73"/>
                    <a:gd name="T8" fmla="*/ 14 w 40"/>
                    <a:gd name="T9" fmla="*/ 71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73">
                      <a:moveTo>
                        <a:pt x="14" y="71"/>
                      </a:moveTo>
                      <a:cubicBezTo>
                        <a:pt x="5" y="44"/>
                        <a:pt x="13" y="17"/>
                        <a:pt x="38" y="3"/>
                      </a:cubicBezTo>
                      <a:cubicBezTo>
                        <a:pt x="40" y="2"/>
                        <a:pt x="35" y="0"/>
                        <a:pt x="34" y="1"/>
                      </a:cubicBezTo>
                      <a:cubicBezTo>
                        <a:pt x="8" y="16"/>
                        <a:pt x="0" y="43"/>
                        <a:pt x="9" y="71"/>
                      </a:cubicBezTo>
                      <a:cubicBezTo>
                        <a:pt x="10" y="73"/>
                        <a:pt x="14" y="73"/>
                        <a:pt x="14" y="7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0" name="Freeform 36"/>
                <p:cNvSpPr>
                  <a:spLocks/>
                </p:cNvSpPr>
                <p:nvPr/>
              </p:nvSpPr>
              <p:spPr bwMode="auto">
                <a:xfrm>
                  <a:off x="2848" y="588"/>
                  <a:ext cx="157" cy="92"/>
                </a:xfrm>
                <a:custGeom>
                  <a:avLst/>
                  <a:gdLst>
                    <a:gd name="T0" fmla="*/ 0 w 66"/>
                    <a:gd name="T1" fmla="*/ 2 h 39"/>
                    <a:gd name="T2" fmla="*/ 64 w 66"/>
                    <a:gd name="T3" fmla="*/ 35 h 39"/>
                    <a:gd name="T4" fmla="*/ 61 w 66"/>
                    <a:gd name="T5" fmla="*/ 33 h 39"/>
                    <a:gd name="T6" fmla="*/ 5 w 66"/>
                    <a:gd name="T7" fmla="*/ 2 h 39"/>
                    <a:gd name="T8" fmla="*/ 0 w 66"/>
                    <a:gd name="T9" fmla="*/ 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" h="39">
                      <a:moveTo>
                        <a:pt x="0" y="2"/>
                      </a:moveTo>
                      <a:cubicBezTo>
                        <a:pt x="12" y="27"/>
                        <a:pt x="36" y="39"/>
                        <a:pt x="64" y="35"/>
                      </a:cubicBezTo>
                      <a:cubicBezTo>
                        <a:pt x="66" y="34"/>
                        <a:pt x="62" y="32"/>
                        <a:pt x="61" y="33"/>
                      </a:cubicBezTo>
                      <a:cubicBezTo>
                        <a:pt x="36" y="37"/>
                        <a:pt x="16" y="24"/>
                        <a:pt x="5" y="2"/>
                      </a:cubicBezTo>
                      <a:cubicBezTo>
                        <a:pt x="4" y="1"/>
                        <a:pt x="0" y="0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1" name="Freeform 37"/>
                <p:cNvSpPr>
                  <a:spLocks/>
                </p:cNvSpPr>
                <p:nvPr/>
              </p:nvSpPr>
              <p:spPr bwMode="auto">
                <a:xfrm>
                  <a:off x="2838" y="609"/>
                  <a:ext cx="157" cy="98"/>
                </a:xfrm>
                <a:custGeom>
                  <a:avLst/>
                  <a:gdLst>
                    <a:gd name="T0" fmla="*/ 6 w 66"/>
                    <a:gd name="T1" fmla="*/ 39 h 41"/>
                    <a:gd name="T2" fmla="*/ 62 w 66"/>
                    <a:gd name="T3" fmla="*/ 3 h 41"/>
                    <a:gd name="T4" fmla="*/ 61 w 66"/>
                    <a:gd name="T5" fmla="*/ 1 h 41"/>
                    <a:gd name="T6" fmla="*/ 1 w 66"/>
                    <a:gd name="T7" fmla="*/ 39 h 41"/>
                    <a:gd name="T8" fmla="*/ 6 w 66"/>
                    <a:gd name="T9" fmla="*/ 39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" h="41">
                      <a:moveTo>
                        <a:pt x="6" y="39"/>
                      </a:moveTo>
                      <a:cubicBezTo>
                        <a:pt x="19" y="22"/>
                        <a:pt x="42" y="8"/>
                        <a:pt x="62" y="3"/>
                      </a:cubicBezTo>
                      <a:cubicBezTo>
                        <a:pt x="66" y="2"/>
                        <a:pt x="63" y="0"/>
                        <a:pt x="61" y="1"/>
                      </a:cubicBezTo>
                      <a:cubicBezTo>
                        <a:pt x="39" y="7"/>
                        <a:pt x="14" y="20"/>
                        <a:pt x="1" y="39"/>
                      </a:cubicBezTo>
                      <a:cubicBezTo>
                        <a:pt x="0" y="40"/>
                        <a:pt x="5" y="41"/>
                        <a:pt x="6" y="3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2" name="Freeform 38"/>
                <p:cNvSpPr>
                  <a:spLocks/>
                </p:cNvSpPr>
                <p:nvPr/>
              </p:nvSpPr>
              <p:spPr bwMode="auto">
                <a:xfrm>
                  <a:off x="2886" y="564"/>
                  <a:ext cx="81" cy="154"/>
                </a:xfrm>
                <a:custGeom>
                  <a:avLst/>
                  <a:gdLst>
                    <a:gd name="T0" fmla="*/ 5 w 34"/>
                    <a:gd name="T1" fmla="*/ 1 h 65"/>
                    <a:gd name="T2" fmla="*/ 28 w 34"/>
                    <a:gd name="T3" fmla="*/ 64 h 65"/>
                    <a:gd name="T4" fmla="*/ 32 w 34"/>
                    <a:gd name="T5" fmla="*/ 63 h 65"/>
                    <a:gd name="T6" fmla="*/ 10 w 34"/>
                    <a:gd name="T7" fmla="*/ 1 h 65"/>
                    <a:gd name="T8" fmla="*/ 5 w 34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4" h="65">
                      <a:moveTo>
                        <a:pt x="5" y="1"/>
                      </a:moveTo>
                      <a:cubicBezTo>
                        <a:pt x="0" y="26"/>
                        <a:pt x="7" y="50"/>
                        <a:pt x="28" y="64"/>
                      </a:cubicBezTo>
                      <a:cubicBezTo>
                        <a:pt x="29" y="65"/>
                        <a:pt x="34" y="64"/>
                        <a:pt x="32" y="63"/>
                      </a:cubicBezTo>
                      <a:cubicBezTo>
                        <a:pt x="12" y="49"/>
                        <a:pt x="5" y="25"/>
                        <a:pt x="10" y="1"/>
                      </a:cubicBezTo>
                      <a:cubicBezTo>
                        <a:pt x="10" y="0"/>
                        <a:pt x="5" y="0"/>
                        <a:pt x="5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3" name="Freeform 39"/>
                <p:cNvSpPr>
                  <a:spLocks/>
                </p:cNvSpPr>
                <p:nvPr/>
              </p:nvSpPr>
              <p:spPr bwMode="auto">
                <a:xfrm>
                  <a:off x="2228" y="481"/>
                  <a:ext cx="677" cy="171"/>
                </a:xfrm>
                <a:custGeom>
                  <a:avLst/>
                  <a:gdLst>
                    <a:gd name="T0" fmla="*/ 283 w 285"/>
                    <a:gd name="T1" fmla="*/ 70 h 72"/>
                    <a:gd name="T2" fmla="*/ 6 w 285"/>
                    <a:gd name="T3" fmla="*/ 0 h 72"/>
                    <a:gd name="T4" fmla="*/ 3 w 285"/>
                    <a:gd name="T5" fmla="*/ 2 h 72"/>
                    <a:gd name="T6" fmla="*/ 279 w 285"/>
                    <a:gd name="T7" fmla="*/ 72 h 72"/>
                    <a:gd name="T8" fmla="*/ 283 w 285"/>
                    <a:gd name="T9" fmla="*/ 70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5" h="72">
                      <a:moveTo>
                        <a:pt x="283" y="70"/>
                      </a:moveTo>
                      <a:cubicBezTo>
                        <a:pt x="190" y="47"/>
                        <a:pt x="97" y="26"/>
                        <a:pt x="6" y="0"/>
                      </a:cubicBezTo>
                      <a:cubicBezTo>
                        <a:pt x="5" y="0"/>
                        <a:pt x="0" y="1"/>
                        <a:pt x="3" y="2"/>
                      </a:cubicBezTo>
                      <a:cubicBezTo>
                        <a:pt x="94" y="28"/>
                        <a:pt x="187" y="49"/>
                        <a:pt x="279" y="72"/>
                      </a:cubicBezTo>
                      <a:cubicBezTo>
                        <a:pt x="280" y="72"/>
                        <a:pt x="285" y="71"/>
                        <a:pt x="283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4" name="Freeform 40"/>
                <p:cNvSpPr>
                  <a:spLocks/>
                </p:cNvSpPr>
                <p:nvPr/>
              </p:nvSpPr>
              <p:spPr bwMode="auto">
                <a:xfrm>
                  <a:off x="2888" y="631"/>
                  <a:ext cx="41" cy="40"/>
                </a:xfrm>
                <a:custGeom>
                  <a:avLst/>
                  <a:gdLst>
                    <a:gd name="T0" fmla="*/ 6 w 17"/>
                    <a:gd name="T1" fmla="*/ 16 h 17"/>
                    <a:gd name="T2" fmla="*/ 1 w 17"/>
                    <a:gd name="T3" fmla="*/ 7 h 17"/>
                    <a:gd name="T4" fmla="*/ 10 w 17"/>
                    <a:gd name="T5" fmla="*/ 1 h 17"/>
                    <a:gd name="T6" fmla="*/ 16 w 17"/>
                    <a:gd name="T7" fmla="*/ 11 h 17"/>
                    <a:gd name="T8" fmla="*/ 6 w 17"/>
                    <a:gd name="T9" fmla="*/ 1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6" y="16"/>
                      </a:moveTo>
                      <a:cubicBezTo>
                        <a:pt x="2" y="15"/>
                        <a:pt x="0" y="11"/>
                        <a:pt x="1" y="7"/>
                      </a:cubicBezTo>
                      <a:cubicBezTo>
                        <a:pt x="2" y="3"/>
                        <a:pt x="6" y="0"/>
                        <a:pt x="10" y="1"/>
                      </a:cubicBezTo>
                      <a:cubicBezTo>
                        <a:pt x="15" y="3"/>
                        <a:pt x="17" y="7"/>
                        <a:pt x="16" y="11"/>
                      </a:cubicBezTo>
                      <a:cubicBezTo>
                        <a:pt x="15" y="15"/>
                        <a:pt x="10" y="17"/>
                        <a:pt x="6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5" name="Freeform 41"/>
                <p:cNvSpPr>
                  <a:spLocks/>
                </p:cNvSpPr>
                <p:nvPr/>
              </p:nvSpPr>
              <p:spPr bwMode="auto">
                <a:xfrm>
                  <a:off x="2763" y="828"/>
                  <a:ext cx="130" cy="139"/>
                </a:xfrm>
                <a:custGeom>
                  <a:avLst/>
                  <a:gdLst>
                    <a:gd name="T0" fmla="*/ 5 w 55"/>
                    <a:gd name="T1" fmla="*/ 58 h 59"/>
                    <a:gd name="T2" fmla="*/ 53 w 55"/>
                    <a:gd name="T3" fmla="*/ 2 h 59"/>
                    <a:gd name="T4" fmla="*/ 49 w 55"/>
                    <a:gd name="T5" fmla="*/ 0 h 59"/>
                    <a:gd name="T6" fmla="*/ 0 w 55"/>
                    <a:gd name="T7" fmla="*/ 57 h 59"/>
                    <a:gd name="T8" fmla="*/ 5 w 55"/>
                    <a:gd name="T9" fmla="*/ 58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5" h="59">
                      <a:moveTo>
                        <a:pt x="5" y="58"/>
                      </a:moveTo>
                      <a:cubicBezTo>
                        <a:pt x="7" y="29"/>
                        <a:pt x="24" y="6"/>
                        <a:pt x="53" y="2"/>
                      </a:cubicBezTo>
                      <a:cubicBezTo>
                        <a:pt x="55" y="2"/>
                        <a:pt x="51" y="0"/>
                        <a:pt x="49" y="0"/>
                      </a:cubicBezTo>
                      <a:cubicBezTo>
                        <a:pt x="20" y="5"/>
                        <a:pt x="2" y="27"/>
                        <a:pt x="0" y="57"/>
                      </a:cubicBezTo>
                      <a:cubicBezTo>
                        <a:pt x="0" y="58"/>
                        <a:pt x="5" y="59"/>
                        <a:pt x="5" y="5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6" name="Freeform 42"/>
                <p:cNvSpPr>
                  <a:spLocks/>
                </p:cNvSpPr>
                <p:nvPr/>
              </p:nvSpPr>
              <p:spPr bwMode="auto">
                <a:xfrm>
                  <a:off x="2770" y="804"/>
                  <a:ext cx="118" cy="128"/>
                </a:xfrm>
                <a:custGeom>
                  <a:avLst/>
                  <a:gdLst>
                    <a:gd name="T0" fmla="*/ 0 w 50"/>
                    <a:gd name="T1" fmla="*/ 1 h 54"/>
                    <a:gd name="T2" fmla="*/ 47 w 50"/>
                    <a:gd name="T3" fmla="*/ 54 h 54"/>
                    <a:gd name="T4" fmla="*/ 47 w 50"/>
                    <a:gd name="T5" fmla="*/ 52 h 54"/>
                    <a:gd name="T6" fmla="*/ 5 w 50"/>
                    <a:gd name="T7" fmla="*/ 2 h 54"/>
                    <a:gd name="T8" fmla="*/ 0 w 50"/>
                    <a:gd name="T9" fmla="*/ 1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0" h="54">
                      <a:moveTo>
                        <a:pt x="0" y="1"/>
                      </a:moveTo>
                      <a:cubicBezTo>
                        <a:pt x="3" y="28"/>
                        <a:pt x="20" y="48"/>
                        <a:pt x="47" y="54"/>
                      </a:cubicBezTo>
                      <a:cubicBezTo>
                        <a:pt x="50" y="54"/>
                        <a:pt x="50" y="52"/>
                        <a:pt x="47" y="52"/>
                      </a:cubicBezTo>
                      <a:cubicBezTo>
                        <a:pt x="22" y="47"/>
                        <a:pt x="7" y="27"/>
                        <a:pt x="5" y="2"/>
                      </a:cubicBezTo>
                      <a:cubicBezTo>
                        <a:pt x="5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7" name="Freeform 43"/>
                <p:cNvSpPr>
                  <a:spLocks/>
                </p:cNvSpPr>
                <p:nvPr/>
              </p:nvSpPr>
              <p:spPr bwMode="auto">
                <a:xfrm>
                  <a:off x="2720" y="865"/>
                  <a:ext cx="180" cy="46"/>
                </a:xfrm>
                <a:custGeom>
                  <a:avLst/>
                  <a:gdLst>
                    <a:gd name="T0" fmla="*/ 6 w 76"/>
                    <a:gd name="T1" fmla="*/ 18 h 19"/>
                    <a:gd name="T2" fmla="*/ 71 w 76"/>
                    <a:gd name="T3" fmla="*/ 5 h 19"/>
                    <a:gd name="T4" fmla="*/ 73 w 76"/>
                    <a:gd name="T5" fmla="*/ 3 h 19"/>
                    <a:gd name="T6" fmla="*/ 2 w 76"/>
                    <a:gd name="T7" fmla="*/ 17 h 19"/>
                    <a:gd name="T8" fmla="*/ 6 w 76"/>
                    <a:gd name="T9" fmla="*/ 18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6" h="19">
                      <a:moveTo>
                        <a:pt x="6" y="18"/>
                      </a:moveTo>
                      <a:cubicBezTo>
                        <a:pt x="24" y="6"/>
                        <a:pt x="50" y="2"/>
                        <a:pt x="71" y="5"/>
                      </a:cubicBezTo>
                      <a:cubicBezTo>
                        <a:pt x="72" y="5"/>
                        <a:pt x="76" y="3"/>
                        <a:pt x="73" y="3"/>
                      </a:cubicBezTo>
                      <a:cubicBezTo>
                        <a:pt x="50" y="0"/>
                        <a:pt x="22" y="4"/>
                        <a:pt x="2" y="17"/>
                      </a:cubicBezTo>
                      <a:cubicBezTo>
                        <a:pt x="0" y="19"/>
                        <a:pt x="5" y="19"/>
                        <a:pt x="6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8" name="Freeform 44"/>
                <p:cNvSpPr>
                  <a:spLocks/>
                </p:cNvSpPr>
                <p:nvPr/>
              </p:nvSpPr>
              <p:spPr bwMode="auto">
                <a:xfrm>
                  <a:off x="2789" y="797"/>
                  <a:ext cx="49" cy="166"/>
                </a:xfrm>
                <a:custGeom>
                  <a:avLst/>
                  <a:gdLst>
                    <a:gd name="T0" fmla="*/ 15 w 21"/>
                    <a:gd name="T1" fmla="*/ 2 h 70"/>
                    <a:gd name="T2" fmla="*/ 14 w 21"/>
                    <a:gd name="T3" fmla="*/ 69 h 70"/>
                    <a:gd name="T4" fmla="*/ 19 w 21"/>
                    <a:gd name="T5" fmla="*/ 68 h 70"/>
                    <a:gd name="T6" fmla="*/ 20 w 21"/>
                    <a:gd name="T7" fmla="*/ 2 h 70"/>
                    <a:gd name="T8" fmla="*/ 15 w 21"/>
                    <a:gd name="T9" fmla="*/ 2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1" h="70">
                      <a:moveTo>
                        <a:pt x="15" y="2"/>
                      </a:moveTo>
                      <a:cubicBezTo>
                        <a:pt x="2" y="23"/>
                        <a:pt x="0" y="48"/>
                        <a:pt x="14" y="69"/>
                      </a:cubicBezTo>
                      <a:cubicBezTo>
                        <a:pt x="15" y="70"/>
                        <a:pt x="20" y="70"/>
                        <a:pt x="19" y="68"/>
                      </a:cubicBezTo>
                      <a:cubicBezTo>
                        <a:pt x="5" y="48"/>
                        <a:pt x="7" y="23"/>
                        <a:pt x="20" y="2"/>
                      </a:cubicBezTo>
                      <a:cubicBezTo>
                        <a:pt x="21" y="1"/>
                        <a:pt x="16" y="0"/>
                        <a:pt x="1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9" name="Freeform 45"/>
                <p:cNvSpPr>
                  <a:spLocks/>
                </p:cNvSpPr>
                <p:nvPr/>
              </p:nvSpPr>
              <p:spPr bwMode="auto">
                <a:xfrm>
                  <a:off x="2233" y="479"/>
                  <a:ext cx="570" cy="401"/>
                </a:xfrm>
                <a:custGeom>
                  <a:avLst/>
                  <a:gdLst>
                    <a:gd name="T0" fmla="*/ 238 w 240"/>
                    <a:gd name="T1" fmla="*/ 166 h 169"/>
                    <a:gd name="T2" fmla="*/ 6 w 240"/>
                    <a:gd name="T3" fmla="*/ 1 h 169"/>
                    <a:gd name="T4" fmla="*/ 2 w 240"/>
                    <a:gd name="T5" fmla="*/ 2 h 169"/>
                    <a:gd name="T6" fmla="*/ 234 w 240"/>
                    <a:gd name="T7" fmla="*/ 168 h 169"/>
                    <a:gd name="T8" fmla="*/ 238 w 240"/>
                    <a:gd name="T9" fmla="*/ 166 h 1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0" h="169">
                      <a:moveTo>
                        <a:pt x="238" y="166"/>
                      </a:moveTo>
                      <a:cubicBezTo>
                        <a:pt x="161" y="112"/>
                        <a:pt x="82" y="59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ubicBezTo>
                        <a:pt x="77" y="60"/>
                        <a:pt x="156" y="113"/>
                        <a:pt x="234" y="168"/>
                      </a:cubicBezTo>
                      <a:cubicBezTo>
                        <a:pt x="235" y="169"/>
                        <a:pt x="240" y="167"/>
                        <a:pt x="238" y="16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0" name="Freeform 46"/>
                <p:cNvSpPr>
                  <a:spLocks/>
                </p:cNvSpPr>
                <p:nvPr/>
              </p:nvSpPr>
              <p:spPr bwMode="auto">
                <a:xfrm>
                  <a:off x="2784" y="861"/>
                  <a:ext cx="43" cy="40"/>
                </a:xfrm>
                <a:custGeom>
                  <a:avLst/>
                  <a:gdLst>
                    <a:gd name="T0" fmla="*/ 4 w 18"/>
                    <a:gd name="T1" fmla="*/ 15 h 17"/>
                    <a:gd name="T2" fmla="*/ 3 w 18"/>
                    <a:gd name="T3" fmla="*/ 4 h 17"/>
                    <a:gd name="T4" fmla="*/ 14 w 18"/>
                    <a:gd name="T5" fmla="*/ 3 h 17"/>
                    <a:gd name="T6" fmla="*/ 15 w 18"/>
                    <a:gd name="T7" fmla="*/ 14 h 17"/>
                    <a:gd name="T8" fmla="*/ 4 w 18"/>
                    <a:gd name="T9" fmla="*/ 1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4" y="15"/>
                      </a:moveTo>
                      <a:cubicBezTo>
                        <a:pt x="1" y="12"/>
                        <a:pt x="0" y="8"/>
                        <a:pt x="3" y="4"/>
                      </a:cubicBezTo>
                      <a:cubicBezTo>
                        <a:pt x="6" y="1"/>
                        <a:pt x="10" y="0"/>
                        <a:pt x="14" y="3"/>
                      </a:cubicBezTo>
                      <a:cubicBezTo>
                        <a:pt x="17" y="5"/>
                        <a:pt x="18" y="10"/>
                        <a:pt x="15" y="14"/>
                      </a:cubicBezTo>
                      <a:cubicBezTo>
                        <a:pt x="13" y="17"/>
                        <a:pt x="8" y="17"/>
                        <a:pt x="4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1" name="Freeform 47"/>
                <p:cNvSpPr>
                  <a:spLocks/>
                </p:cNvSpPr>
                <p:nvPr/>
              </p:nvSpPr>
              <p:spPr bwMode="auto">
                <a:xfrm>
                  <a:off x="2539" y="1029"/>
                  <a:ext cx="174" cy="102"/>
                </a:xfrm>
                <a:custGeom>
                  <a:avLst/>
                  <a:gdLst>
                    <a:gd name="T0" fmla="*/ 6 w 73"/>
                    <a:gd name="T1" fmla="*/ 42 h 43"/>
                    <a:gd name="T2" fmla="*/ 68 w 73"/>
                    <a:gd name="T3" fmla="*/ 9 h 43"/>
                    <a:gd name="T4" fmla="*/ 70 w 73"/>
                    <a:gd name="T5" fmla="*/ 7 h 43"/>
                    <a:gd name="T6" fmla="*/ 1 w 73"/>
                    <a:gd name="T7" fmla="*/ 41 h 43"/>
                    <a:gd name="T8" fmla="*/ 6 w 73"/>
                    <a:gd name="T9" fmla="*/ 42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43">
                      <a:moveTo>
                        <a:pt x="6" y="42"/>
                      </a:moveTo>
                      <a:cubicBezTo>
                        <a:pt x="17" y="17"/>
                        <a:pt x="40" y="2"/>
                        <a:pt x="68" y="9"/>
                      </a:cubicBezTo>
                      <a:cubicBezTo>
                        <a:pt x="70" y="9"/>
                        <a:pt x="73" y="8"/>
                        <a:pt x="70" y="7"/>
                      </a:cubicBezTo>
                      <a:cubicBezTo>
                        <a:pt x="40" y="0"/>
                        <a:pt x="14" y="13"/>
                        <a:pt x="1" y="41"/>
                      </a:cubicBezTo>
                      <a:cubicBezTo>
                        <a:pt x="0" y="42"/>
                        <a:pt x="5" y="43"/>
                        <a:pt x="6" y="4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2" name="Freeform 48"/>
                <p:cNvSpPr>
                  <a:spLocks/>
                </p:cNvSpPr>
                <p:nvPr/>
              </p:nvSpPr>
              <p:spPr bwMode="auto">
                <a:xfrm>
                  <a:off x="2589" y="982"/>
                  <a:ext cx="83" cy="159"/>
                </a:xfrm>
                <a:custGeom>
                  <a:avLst/>
                  <a:gdLst>
                    <a:gd name="T0" fmla="*/ 7 w 35"/>
                    <a:gd name="T1" fmla="*/ 1 h 67"/>
                    <a:gd name="T2" fmla="*/ 29 w 35"/>
                    <a:gd name="T3" fmla="*/ 66 h 67"/>
                    <a:gd name="T4" fmla="*/ 33 w 35"/>
                    <a:gd name="T5" fmla="*/ 66 h 67"/>
                    <a:gd name="T6" fmla="*/ 12 w 35"/>
                    <a:gd name="T7" fmla="*/ 2 h 67"/>
                    <a:gd name="T8" fmla="*/ 7 w 35"/>
                    <a:gd name="T9" fmla="*/ 1 h 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5" h="67">
                      <a:moveTo>
                        <a:pt x="7" y="1"/>
                      </a:moveTo>
                      <a:cubicBezTo>
                        <a:pt x="0" y="27"/>
                        <a:pt x="7" y="51"/>
                        <a:pt x="29" y="66"/>
                      </a:cubicBezTo>
                      <a:cubicBezTo>
                        <a:pt x="30" y="67"/>
                        <a:pt x="35" y="67"/>
                        <a:pt x="33" y="66"/>
                      </a:cubicBezTo>
                      <a:cubicBezTo>
                        <a:pt x="11" y="51"/>
                        <a:pt x="5" y="27"/>
                        <a:pt x="12" y="2"/>
                      </a:cubicBezTo>
                      <a:cubicBezTo>
                        <a:pt x="13" y="1"/>
                        <a:pt x="8" y="0"/>
                        <a:pt x="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3" name="Freeform 49"/>
                <p:cNvSpPr>
                  <a:spLocks/>
                </p:cNvSpPr>
                <p:nvPr/>
              </p:nvSpPr>
              <p:spPr bwMode="auto">
                <a:xfrm>
                  <a:off x="2523" y="1048"/>
                  <a:ext cx="178" cy="45"/>
                </a:xfrm>
                <a:custGeom>
                  <a:avLst/>
                  <a:gdLst>
                    <a:gd name="T0" fmla="*/ 4 w 75"/>
                    <a:gd name="T1" fmla="*/ 6 h 19"/>
                    <a:gd name="T2" fmla="*/ 69 w 75"/>
                    <a:gd name="T3" fmla="*/ 19 h 19"/>
                    <a:gd name="T4" fmla="*/ 74 w 75"/>
                    <a:gd name="T5" fmla="*/ 17 h 19"/>
                    <a:gd name="T6" fmla="*/ 3 w 75"/>
                    <a:gd name="T7" fmla="*/ 4 h 19"/>
                    <a:gd name="T8" fmla="*/ 4 w 75"/>
                    <a:gd name="T9" fmla="*/ 6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19">
                      <a:moveTo>
                        <a:pt x="4" y="6"/>
                      </a:moveTo>
                      <a:cubicBezTo>
                        <a:pt x="26" y="2"/>
                        <a:pt x="51" y="9"/>
                        <a:pt x="69" y="19"/>
                      </a:cubicBezTo>
                      <a:cubicBezTo>
                        <a:pt x="71" y="19"/>
                        <a:pt x="75" y="18"/>
                        <a:pt x="74" y="17"/>
                      </a:cubicBezTo>
                      <a:cubicBezTo>
                        <a:pt x="53" y="6"/>
                        <a:pt x="26" y="0"/>
                        <a:pt x="3" y="4"/>
                      </a:cubicBezTo>
                      <a:cubicBezTo>
                        <a:pt x="0" y="5"/>
                        <a:pt x="2" y="6"/>
                        <a:pt x="4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4" name="Freeform 50"/>
                <p:cNvSpPr>
                  <a:spLocks/>
                </p:cNvSpPr>
                <p:nvPr/>
              </p:nvSpPr>
              <p:spPr bwMode="auto">
                <a:xfrm>
                  <a:off x="2585" y="998"/>
                  <a:ext cx="90" cy="152"/>
                </a:xfrm>
                <a:custGeom>
                  <a:avLst/>
                  <a:gdLst>
                    <a:gd name="T0" fmla="*/ 32 w 38"/>
                    <a:gd name="T1" fmla="*/ 1 h 64"/>
                    <a:gd name="T2" fmla="*/ 5 w 38"/>
                    <a:gd name="T3" fmla="*/ 63 h 64"/>
                    <a:gd name="T4" fmla="*/ 10 w 38"/>
                    <a:gd name="T5" fmla="*/ 62 h 64"/>
                    <a:gd name="T6" fmla="*/ 36 w 38"/>
                    <a:gd name="T7" fmla="*/ 1 h 64"/>
                    <a:gd name="T8" fmla="*/ 32 w 38"/>
                    <a:gd name="T9" fmla="*/ 1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8" h="64">
                      <a:moveTo>
                        <a:pt x="32" y="1"/>
                      </a:moveTo>
                      <a:cubicBezTo>
                        <a:pt x="12" y="15"/>
                        <a:pt x="0" y="38"/>
                        <a:pt x="5" y="63"/>
                      </a:cubicBezTo>
                      <a:cubicBezTo>
                        <a:pt x="6" y="64"/>
                        <a:pt x="11" y="64"/>
                        <a:pt x="10" y="62"/>
                      </a:cubicBezTo>
                      <a:cubicBezTo>
                        <a:pt x="5" y="38"/>
                        <a:pt x="16" y="15"/>
                        <a:pt x="36" y="1"/>
                      </a:cubicBezTo>
                      <a:cubicBezTo>
                        <a:pt x="38" y="0"/>
                        <a:pt x="33" y="0"/>
                        <a:pt x="3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5" name="Freeform 51"/>
                <p:cNvSpPr>
                  <a:spLocks/>
                </p:cNvSpPr>
                <p:nvPr/>
              </p:nvSpPr>
              <p:spPr bwMode="auto">
                <a:xfrm>
                  <a:off x="2236" y="479"/>
                  <a:ext cx="375" cy="581"/>
                </a:xfrm>
                <a:custGeom>
                  <a:avLst/>
                  <a:gdLst>
                    <a:gd name="T0" fmla="*/ 157 w 158"/>
                    <a:gd name="T1" fmla="*/ 243 h 245"/>
                    <a:gd name="T2" fmla="*/ 5 w 158"/>
                    <a:gd name="T3" fmla="*/ 1 h 245"/>
                    <a:gd name="T4" fmla="*/ 1 w 158"/>
                    <a:gd name="T5" fmla="*/ 2 h 245"/>
                    <a:gd name="T6" fmla="*/ 153 w 158"/>
                    <a:gd name="T7" fmla="*/ 244 h 245"/>
                    <a:gd name="T8" fmla="*/ 157 w 158"/>
                    <a:gd name="T9" fmla="*/ 243 h 2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8" h="245">
                      <a:moveTo>
                        <a:pt x="157" y="243"/>
                      </a:moveTo>
                      <a:cubicBezTo>
                        <a:pt x="106" y="163"/>
                        <a:pt x="53" y="83"/>
                        <a:pt x="5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48" y="84"/>
                        <a:pt x="101" y="164"/>
                        <a:pt x="153" y="244"/>
                      </a:cubicBezTo>
                      <a:cubicBezTo>
                        <a:pt x="153" y="245"/>
                        <a:pt x="158" y="244"/>
                        <a:pt x="157" y="2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6" name="Freeform 52"/>
                <p:cNvSpPr>
                  <a:spLocks/>
                </p:cNvSpPr>
                <p:nvPr/>
              </p:nvSpPr>
              <p:spPr bwMode="auto">
                <a:xfrm>
                  <a:off x="2592" y="1046"/>
                  <a:ext cx="40" cy="40"/>
                </a:xfrm>
                <a:custGeom>
                  <a:avLst/>
                  <a:gdLst>
                    <a:gd name="T0" fmla="*/ 2 w 17"/>
                    <a:gd name="T1" fmla="*/ 12 h 17"/>
                    <a:gd name="T2" fmla="*/ 4 w 17"/>
                    <a:gd name="T3" fmla="*/ 2 h 17"/>
                    <a:gd name="T4" fmla="*/ 15 w 17"/>
                    <a:gd name="T5" fmla="*/ 5 h 17"/>
                    <a:gd name="T6" fmla="*/ 12 w 17"/>
                    <a:gd name="T7" fmla="*/ 15 h 17"/>
                    <a:gd name="T8" fmla="*/ 2 w 17"/>
                    <a:gd name="T9" fmla="*/ 1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2" y="12"/>
                      </a:moveTo>
                      <a:cubicBezTo>
                        <a:pt x="0" y="9"/>
                        <a:pt x="1" y="4"/>
                        <a:pt x="4" y="2"/>
                      </a:cubicBezTo>
                      <a:cubicBezTo>
                        <a:pt x="8" y="0"/>
                        <a:pt x="13" y="1"/>
                        <a:pt x="15" y="5"/>
                      </a:cubicBezTo>
                      <a:cubicBezTo>
                        <a:pt x="17" y="8"/>
                        <a:pt x="16" y="13"/>
                        <a:pt x="12" y="15"/>
                      </a:cubicBezTo>
                      <a:cubicBezTo>
                        <a:pt x="9" y="17"/>
                        <a:pt x="4" y="16"/>
                        <a:pt x="2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7" name="Freeform 53"/>
                <p:cNvSpPr>
                  <a:spLocks/>
                </p:cNvSpPr>
                <p:nvPr/>
              </p:nvSpPr>
              <p:spPr bwMode="auto">
                <a:xfrm>
                  <a:off x="2285" y="1153"/>
                  <a:ext cx="193" cy="64"/>
                </a:xfrm>
                <a:custGeom>
                  <a:avLst/>
                  <a:gdLst>
                    <a:gd name="T0" fmla="*/ 6 w 81"/>
                    <a:gd name="T1" fmla="*/ 26 h 27"/>
                    <a:gd name="T2" fmla="*/ 75 w 81"/>
                    <a:gd name="T3" fmla="*/ 18 h 27"/>
                    <a:gd name="T4" fmla="*/ 79 w 81"/>
                    <a:gd name="T5" fmla="*/ 17 h 27"/>
                    <a:gd name="T6" fmla="*/ 1 w 81"/>
                    <a:gd name="T7" fmla="*/ 25 h 27"/>
                    <a:gd name="T8" fmla="*/ 6 w 81"/>
                    <a:gd name="T9" fmla="*/ 26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1" h="27">
                      <a:moveTo>
                        <a:pt x="6" y="26"/>
                      </a:moveTo>
                      <a:cubicBezTo>
                        <a:pt x="26" y="7"/>
                        <a:pt x="51" y="2"/>
                        <a:pt x="75" y="18"/>
                      </a:cubicBezTo>
                      <a:cubicBezTo>
                        <a:pt x="76" y="19"/>
                        <a:pt x="81" y="19"/>
                        <a:pt x="79" y="17"/>
                      </a:cubicBezTo>
                      <a:cubicBezTo>
                        <a:pt x="53" y="0"/>
                        <a:pt x="23" y="4"/>
                        <a:pt x="1" y="25"/>
                      </a:cubicBezTo>
                      <a:cubicBezTo>
                        <a:pt x="0" y="26"/>
                        <a:pt x="5" y="27"/>
                        <a:pt x="6" y="2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8" name="Freeform 54"/>
                <p:cNvSpPr>
                  <a:spLocks/>
                </p:cNvSpPr>
                <p:nvPr/>
              </p:nvSpPr>
              <p:spPr bwMode="auto">
                <a:xfrm>
                  <a:off x="2357" y="1100"/>
                  <a:ext cx="57" cy="169"/>
                </a:xfrm>
                <a:custGeom>
                  <a:avLst/>
                  <a:gdLst>
                    <a:gd name="T0" fmla="*/ 18 w 24"/>
                    <a:gd name="T1" fmla="*/ 1 h 71"/>
                    <a:gd name="T2" fmla="*/ 16 w 24"/>
                    <a:gd name="T3" fmla="*/ 69 h 71"/>
                    <a:gd name="T4" fmla="*/ 20 w 24"/>
                    <a:gd name="T5" fmla="*/ 69 h 71"/>
                    <a:gd name="T6" fmla="*/ 23 w 24"/>
                    <a:gd name="T7" fmla="*/ 2 h 71"/>
                    <a:gd name="T8" fmla="*/ 18 w 24"/>
                    <a:gd name="T9" fmla="*/ 1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" h="71">
                      <a:moveTo>
                        <a:pt x="18" y="1"/>
                      </a:moveTo>
                      <a:cubicBezTo>
                        <a:pt x="2" y="22"/>
                        <a:pt x="0" y="47"/>
                        <a:pt x="16" y="69"/>
                      </a:cubicBezTo>
                      <a:cubicBezTo>
                        <a:pt x="16" y="70"/>
                        <a:pt x="21" y="71"/>
                        <a:pt x="20" y="69"/>
                      </a:cubicBezTo>
                      <a:cubicBezTo>
                        <a:pt x="5" y="47"/>
                        <a:pt x="7" y="23"/>
                        <a:pt x="23" y="2"/>
                      </a:cubicBezTo>
                      <a:cubicBezTo>
                        <a:pt x="24" y="1"/>
                        <a:pt x="19" y="0"/>
                        <a:pt x="1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9" name="Freeform 55"/>
                <p:cNvSpPr>
                  <a:spLocks/>
                </p:cNvSpPr>
                <p:nvPr/>
              </p:nvSpPr>
              <p:spPr bwMode="auto">
                <a:xfrm>
                  <a:off x="2293" y="1143"/>
                  <a:ext cx="159" cy="93"/>
                </a:xfrm>
                <a:custGeom>
                  <a:avLst/>
                  <a:gdLst>
                    <a:gd name="T0" fmla="*/ 3 w 67"/>
                    <a:gd name="T1" fmla="*/ 2 h 39"/>
                    <a:gd name="T2" fmla="*/ 61 w 67"/>
                    <a:gd name="T3" fmla="*/ 37 h 39"/>
                    <a:gd name="T4" fmla="*/ 66 w 67"/>
                    <a:gd name="T5" fmla="*/ 36 h 39"/>
                    <a:gd name="T6" fmla="*/ 5 w 67"/>
                    <a:gd name="T7" fmla="*/ 0 h 39"/>
                    <a:gd name="T8" fmla="*/ 3 w 67"/>
                    <a:gd name="T9" fmla="*/ 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9">
                      <a:moveTo>
                        <a:pt x="3" y="2"/>
                      </a:moveTo>
                      <a:cubicBezTo>
                        <a:pt x="25" y="6"/>
                        <a:pt x="47" y="21"/>
                        <a:pt x="61" y="37"/>
                      </a:cubicBezTo>
                      <a:cubicBezTo>
                        <a:pt x="62" y="39"/>
                        <a:pt x="67" y="37"/>
                        <a:pt x="66" y="36"/>
                      </a:cubicBezTo>
                      <a:cubicBezTo>
                        <a:pt x="51" y="19"/>
                        <a:pt x="28" y="4"/>
                        <a:pt x="5" y="0"/>
                      </a:cubicBezTo>
                      <a:cubicBezTo>
                        <a:pt x="4" y="0"/>
                        <a:pt x="0" y="2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0" name="Freeform 56"/>
                <p:cNvSpPr>
                  <a:spLocks/>
                </p:cNvSpPr>
                <p:nvPr/>
              </p:nvSpPr>
              <p:spPr bwMode="auto">
                <a:xfrm>
                  <a:off x="2333" y="1134"/>
                  <a:ext cx="128" cy="120"/>
                </a:xfrm>
                <a:custGeom>
                  <a:avLst/>
                  <a:gdLst>
                    <a:gd name="T0" fmla="*/ 48 w 54"/>
                    <a:gd name="T1" fmla="*/ 1 h 51"/>
                    <a:gd name="T2" fmla="*/ 0 w 54"/>
                    <a:gd name="T3" fmla="*/ 50 h 51"/>
                    <a:gd name="T4" fmla="*/ 5 w 54"/>
                    <a:gd name="T5" fmla="*/ 50 h 51"/>
                    <a:gd name="T6" fmla="*/ 50 w 54"/>
                    <a:gd name="T7" fmla="*/ 2 h 51"/>
                    <a:gd name="T8" fmla="*/ 48 w 54"/>
                    <a:gd name="T9" fmla="*/ 1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4" h="51">
                      <a:moveTo>
                        <a:pt x="48" y="1"/>
                      </a:moveTo>
                      <a:cubicBezTo>
                        <a:pt x="24" y="7"/>
                        <a:pt x="3" y="24"/>
                        <a:pt x="0" y="50"/>
                      </a:cubicBezTo>
                      <a:cubicBezTo>
                        <a:pt x="0" y="51"/>
                        <a:pt x="5" y="51"/>
                        <a:pt x="5" y="50"/>
                      </a:cubicBezTo>
                      <a:cubicBezTo>
                        <a:pt x="8" y="25"/>
                        <a:pt x="27" y="8"/>
                        <a:pt x="50" y="2"/>
                      </a:cubicBezTo>
                      <a:cubicBezTo>
                        <a:pt x="54" y="1"/>
                        <a:pt x="49" y="0"/>
                        <a:pt x="4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1" name="Freeform 57"/>
                <p:cNvSpPr>
                  <a:spLocks/>
                </p:cNvSpPr>
                <p:nvPr/>
              </p:nvSpPr>
              <p:spPr bwMode="auto">
                <a:xfrm>
                  <a:off x="2228" y="500"/>
                  <a:ext cx="150" cy="669"/>
                </a:xfrm>
                <a:custGeom>
                  <a:avLst/>
                  <a:gdLst>
                    <a:gd name="T0" fmla="*/ 63 w 63"/>
                    <a:gd name="T1" fmla="*/ 280 h 282"/>
                    <a:gd name="T2" fmla="*/ 5 w 63"/>
                    <a:gd name="T3" fmla="*/ 1 h 282"/>
                    <a:gd name="T4" fmla="*/ 0 w 63"/>
                    <a:gd name="T5" fmla="*/ 2 h 282"/>
                    <a:gd name="T6" fmla="*/ 58 w 63"/>
                    <a:gd name="T7" fmla="*/ 281 h 282"/>
                    <a:gd name="T8" fmla="*/ 63 w 63"/>
                    <a:gd name="T9" fmla="*/ 280 h 2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3" h="282">
                      <a:moveTo>
                        <a:pt x="63" y="280"/>
                      </a:moveTo>
                      <a:cubicBezTo>
                        <a:pt x="43" y="188"/>
                        <a:pt x="21" y="95"/>
                        <a:pt x="5" y="1"/>
                      </a:cubicBezTo>
                      <a:cubicBezTo>
                        <a:pt x="5" y="0"/>
                        <a:pt x="0" y="0"/>
                        <a:pt x="0" y="2"/>
                      </a:cubicBezTo>
                      <a:cubicBezTo>
                        <a:pt x="16" y="95"/>
                        <a:pt x="38" y="188"/>
                        <a:pt x="58" y="281"/>
                      </a:cubicBezTo>
                      <a:cubicBezTo>
                        <a:pt x="58" y="282"/>
                        <a:pt x="63" y="282"/>
                        <a:pt x="63" y="28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2" name="Freeform 58"/>
                <p:cNvSpPr>
                  <a:spLocks/>
                </p:cNvSpPr>
                <p:nvPr/>
              </p:nvSpPr>
              <p:spPr bwMode="auto">
                <a:xfrm>
                  <a:off x="2357" y="1160"/>
                  <a:ext cx="38" cy="38"/>
                </a:xfrm>
                <a:custGeom>
                  <a:avLst/>
                  <a:gdLst>
                    <a:gd name="T0" fmla="*/ 0 w 16"/>
                    <a:gd name="T1" fmla="*/ 9 h 16"/>
                    <a:gd name="T2" fmla="*/ 7 w 16"/>
                    <a:gd name="T3" fmla="*/ 0 h 16"/>
                    <a:gd name="T4" fmla="*/ 16 w 16"/>
                    <a:gd name="T5" fmla="*/ 7 h 16"/>
                    <a:gd name="T6" fmla="*/ 9 w 16"/>
                    <a:gd name="T7" fmla="*/ 16 h 16"/>
                    <a:gd name="T8" fmla="*/ 0 w 16"/>
                    <a:gd name="T9" fmla="*/ 9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0" y="9"/>
                      </a:moveTo>
                      <a:cubicBezTo>
                        <a:pt x="0" y="5"/>
                        <a:pt x="3" y="1"/>
                        <a:pt x="7" y="0"/>
                      </a:cubicBezTo>
                      <a:cubicBezTo>
                        <a:pt x="11" y="0"/>
                        <a:pt x="15" y="3"/>
                        <a:pt x="16" y="7"/>
                      </a:cubicBezTo>
                      <a:cubicBezTo>
                        <a:pt x="16" y="11"/>
                        <a:pt x="13" y="15"/>
                        <a:pt x="9" y="16"/>
                      </a:cubicBezTo>
                      <a:cubicBezTo>
                        <a:pt x="5" y="16"/>
                        <a:pt x="1" y="13"/>
                        <a:pt x="0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3" name="Freeform 59"/>
                <p:cNvSpPr>
                  <a:spLocks/>
                </p:cNvSpPr>
                <p:nvPr/>
              </p:nvSpPr>
              <p:spPr bwMode="auto">
                <a:xfrm>
                  <a:off x="2041" y="1155"/>
                  <a:ext cx="187" cy="76"/>
                </a:xfrm>
                <a:custGeom>
                  <a:avLst/>
                  <a:gdLst>
                    <a:gd name="T0" fmla="*/ 6 w 79"/>
                    <a:gd name="T1" fmla="*/ 14 h 32"/>
                    <a:gd name="T2" fmla="*/ 73 w 79"/>
                    <a:gd name="T3" fmla="*/ 31 h 32"/>
                    <a:gd name="T4" fmla="*/ 78 w 79"/>
                    <a:gd name="T5" fmla="*/ 31 h 32"/>
                    <a:gd name="T6" fmla="*/ 2 w 79"/>
                    <a:gd name="T7" fmla="*/ 12 h 32"/>
                    <a:gd name="T8" fmla="*/ 6 w 79"/>
                    <a:gd name="T9" fmla="*/ 14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9" h="32">
                      <a:moveTo>
                        <a:pt x="6" y="14"/>
                      </a:moveTo>
                      <a:cubicBezTo>
                        <a:pt x="32" y="3"/>
                        <a:pt x="57" y="8"/>
                        <a:pt x="73" y="31"/>
                      </a:cubicBezTo>
                      <a:cubicBezTo>
                        <a:pt x="74" y="32"/>
                        <a:pt x="79" y="32"/>
                        <a:pt x="78" y="31"/>
                      </a:cubicBezTo>
                      <a:cubicBezTo>
                        <a:pt x="60" y="6"/>
                        <a:pt x="30" y="0"/>
                        <a:pt x="2" y="12"/>
                      </a:cubicBezTo>
                      <a:cubicBezTo>
                        <a:pt x="0" y="13"/>
                        <a:pt x="5" y="15"/>
                        <a:pt x="6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4" name="Freeform 60"/>
                <p:cNvSpPr>
                  <a:spLocks/>
                </p:cNvSpPr>
                <p:nvPr/>
              </p:nvSpPr>
              <p:spPr bwMode="auto">
                <a:xfrm>
                  <a:off x="2110" y="1119"/>
                  <a:ext cx="92" cy="154"/>
                </a:xfrm>
                <a:custGeom>
                  <a:avLst/>
                  <a:gdLst>
                    <a:gd name="T0" fmla="*/ 33 w 39"/>
                    <a:gd name="T1" fmla="*/ 1 h 65"/>
                    <a:gd name="T2" fmla="*/ 7 w 39"/>
                    <a:gd name="T3" fmla="*/ 63 h 65"/>
                    <a:gd name="T4" fmla="*/ 12 w 39"/>
                    <a:gd name="T5" fmla="*/ 64 h 65"/>
                    <a:gd name="T6" fmla="*/ 38 w 39"/>
                    <a:gd name="T7" fmla="*/ 2 h 65"/>
                    <a:gd name="T8" fmla="*/ 33 w 39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" h="65">
                      <a:moveTo>
                        <a:pt x="33" y="1"/>
                      </a:moveTo>
                      <a:cubicBezTo>
                        <a:pt x="10" y="15"/>
                        <a:pt x="0" y="37"/>
                        <a:pt x="7" y="63"/>
                      </a:cubicBezTo>
                      <a:cubicBezTo>
                        <a:pt x="7" y="65"/>
                        <a:pt x="12" y="65"/>
                        <a:pt x="12" y="64"/>
                      </a:cubicBezTo>
                      <a:cubicBezTo>
                        <a:pt x="5" y="38"/>
                        <a:pt x="15" y="16"/>
                        <a:pt x="38" y="2"/>
                      </a:cubicBezTo>
                      <a:cubicBezTo>
                        <a:pt x="39" y="2"/>
                        <a:pt x="34" y="0"/>
                        <a:pt x="3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5" name="Freeform 61"/>
                <p:cNvSpPr>
                  <a:spLocks/>
                </p:cNvSpPr>
                <p:nvPr/>
              </p:nvSpPr>
              <p:spPr bwMode="auto">
                <a:xfrm>
                  <a:off x="2074" y="1122"/>
                  <a:ext cx="116" cy="137"/>
                </a:xfrm>
                <a:custGeom>
                  <a:avLst/>
                  <a:gdLst>
                    <a:gd name="T0" fmla="*/ 2 w 49"/>
                    <a:gd name="T1" fmla="*/ 2 h 58"/>
                    <a:gd name="T2" fmla="*/ 44 w 49"/>
                    <a:gd name="T3" fmla="*/ 56 h 58"/>
                    <a:gd name="T4" fmla="*/ 49 w 49"/>
                    <a:gd name="T5" fmla="*/ 56 h 58"/>
                    <a:gd name="T6" fmla="*/ 6 w 49"/>
                    <a:gd name="T7" fmla="*/ 1 h 58"/>
                    <a:gd name="T8" fmla="*/ 2 w 49"/>
                    <a:gd name="T9" fmla="*/ 2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58">
                      <a:moveTo>
                        <a:pt x="2" y="2"/>
                      </a:moveTo>
                      <a:cubicBezTo>
                        <a:pt x="21" y="13"/>
                        <a:pt x="37" y="36"/>
                        <a:pt x="44" y="56"/>
                      </a:cubicBezTo>
                      <a:cubicBezTo>
                        <a:pt x="45" y="58"/>
                        <a:pt x="49" y="57"/>
                        <a:pt x="49" y="56"/>
                      </a:cubicBezTo>
                      <a:cubicBezTo>
                        <a:pt x="41" y="35"/>
                        <a:pt x="26" y="12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6" name="Freeform 62"/>
                <p:cNvSpPr>
                  <a:spLocks/>
                </p:cNvSpPr>
                <p:nvPr/>
              </p:nvSpPr>
              <p:spPr bwMode="auto">
                <a:xfrm>
                  <a:off x="2074" y="1160"/>
                  <a:ext cx="159" cy="80"/>
                </a:xfrm>
                <a:custGeom>
                  <a:avLst/>
                  <a:gdLst>
                    <a:gd name="T0" fmla="*/ 64 w 67"/>
                    <a:gd name="T1" fmla="*/ 3 h 34"/>
                    <a:gd name="T2" fmla="*/ 0 w 67"/>
                    <a:gd name="T3" fmla="*/ 33 h 34"/>
                    <a:gd name="T4" fmla="*/ 5 w 67"/>
                    <a:gd name="T5" fmla="*/ 33 h 34"/>
                    <a:gd name="T6" fmla="*/ 62 w 67"/>
                    <a:gd name="T7" fmla="*/ 5 h 34"/>
                    <a:gd name="T8" fmla="*/ 64 w 67"/>
                    <a:gd name="T9" fmla="*/ 3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4">
                      <a:moveTo>
                        <a:pt x="64" y="3"/>
                      </a:moveTo>
                      <a:cubicBezTo>
                        <a:pt x="38" y="0"/>
                        <a:pt x="13" y="9"/>
                        <a:pt x="0" y="33"/>
                      </a:cubicBezTo>
                      <a:cubicBezTo>
                        <a:pt x="0" y="34"/>
                        <a:pt x="4" y="34"/>
                        <a:pt x="5" y="33"/>
                      </a:cubicBezTo>
                      <a:cubicBezTo>
                        <a:pt x="16" y="12"/>
                        <a:pt x="39" y="2"/>
                        <a:pt x="62" y="5"/>
                      </a:cubicBezTo>
                      <a:cubicBezTo>
                        <a:pt x="65" y="5"/>
                        <a:pt x="67" y="3"/>
                        <a:pt x="64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7" name="Freeform 63"/>
                <p:cNvSpPr>
                  <a:spLocks/>
                </p:cNvSpPr>
                <p:nvPr/>
              </p:nvSpPr>
              <p:spPr bwMode="auto">
                <a:xfrm>
                  <a:off x="2133" y="498"/>
                  <a:ext cx="117" cy="673"/>
                </a:xfrm>
                <a:custGeom>
                  <a:avLst/>
                  <a:gdLst>
                    <a:gd name="T0" fmla="*/ 6 w 49"/>
                    <a:gd name="T1" fmla="*/ 283 h 284"/>
                    <a:gd name="T2" fmla="*/ 49 w 49"/>
                    <a:gd name="T3" fmla="*/ 1 h 284"/>
                    <a:gd name="T4" fmla="*/ 44 w 49"/>
                    <a:gd name="T5" fmla="*/ 1 h 284"/>
                    <a:gd name="T6" fmla="*/ 1 w 49"/>
                    <a:gd name="T7" fmla="*/ 283 h 284"/>
                    <a:gd name="T8" fmla="*/ 6 w 49"/>
                    <a:gd name="T9" fmla="*/ 283 h 2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284">
                      <a:moveTo>
                        <a:pt x="6" y="283"/>
                      </a:moveTo>
                      <a:cubicBezTo>
                        <a:pt x="19" y="189"/>
                        <a:pt x="31" y="94"/>
                        <a:pt x="49" y="1"/>
                      </a:cubicBezTo>
                      <a:cubicBezTo>
                        <a:pt x="49" y="0"/>
                        <a:pt x="44" y="0"/>
                        <a:pt x="44" y="1"/>
                      </a:cubicBezTo>
                      <a:cubicBezTo>
                        <a:pt x="26" y="95"/>
                        <a:pt x="14" y="189"/>
                        <a:pt x="1" y="283"/>
                      </a:cubicBezTo>
                      <a:cubicBezTo>
                        <a:pt x="0" y="284"/>
                        <a:pt x="5" y="284"/>
                        <a:pt x="6" y="28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8" name="Freeform 64"/>
                <p:cNvSpPr>
                  <a:spLocks/>
                </p:cNvSpPr>
                <p:nvPr/>
              </p:nvSpPr>
              <p:spPr bwMode="auto">
                <a:xfrm>
                  <a:off x="2119" y="1162"/>
                  <a:ext cx="41" cy="40"/>
                </a:xfrm>
                <a:custGeom>
                  <a:avLst/>
                  <a:gdLst>
                    <a:gd name="T0" fmla="*/ 1 w 17"/>
                    <a:gd name="T1" fmla="*/ 7 h 17"/>
                    <a:gd name="T2" fmla="*/ 10 w 17"/>
                    <a:gd name="T3" fmla="*/ 1 h 17"/>
                    <a:gd name="T4" fmla="*/ 16 w 17"/>
                    <a:gd name="T5" fmla="*/ 10 h 17"/>
                    <a:gd name="T6" fmla="*/ 7 w 17"/>
                    <a:gd name="T7" fmla="*/ 16 h 17"/>
                    <a:gd name="T8" fmla="*/ 1 w 17"/>
                    <a:gd name="T9" fmla="*/ 7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" y="7"/>
                      </a:moveTo>
                      <a:cubicBezTo>
                        <a:pt x="2" y="3"/>
                        <a:pt x="6" y="0"/>
                        <a:pt x="10" y="1"/>
                      </a:cubicBezTo>
                      <a:cubicBezTo>
                        <a:pt x="14" y="2"/>
                        <a:pt x="17" y="6"/>
                        <a:pt x="16" y="10"/>
                      </a:cubicBezTo>
                      <a:cubicBezTo>
                        <a:pt x="15" y="14"/>
                        <a:pt x="11" y="17"/>
                        <a:pt x="7" y="16"/>
                      </a:cubicBezTo>
                      <a:cubicBezTo>
                        <a:pt x="3" y="15"/>
                        <a:pt x="0" y="11"/>
                        <a:pt x="1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9" name="Freeform 65"/>
                <p:cNvSpPr>
                  <a:spLocks/>
                </p:cNvSpPr>
                <p:nvPr/>
              </p:nvSpPr>
              <p:spPr bwMode="auto">
                <a:xfrm>
                  <a:off x="1806" y="1067"/>
                  <a:ext cx="159" cy="112"/>
                </a:xfrm>
                <a:custGeom>
                  <a:avLst/>
                  <a:gdLst>
                    <a:gd name="T0" fmla="*/ 5 w 67"/>
                    <a:gd name="T1" fmla="*/ 4 h 47"/>
                    <a:gd name="T2" fmla="*/ 62 w 67"/>
                    <a:gd name="T3" fmla="*/ 45 h 47"/>
                    <a:gd name="T4" fmla="*/ 67 w 67"/>
                    <a:gd name="T5" fmla="*/ 45 h 47"/>
                    <a:gd name="T6" fmla="*/ 3 w 67"/>
                    <a:gd name="T7" fmla="*/ 2 h 47"/>
                    <a:gd name="T8" fmla="*/ 5 w 67"/>
                    <a:gd name="T9" fmla="*/ 4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47">
                      <a:moveTo>
                        <a:pt x="5" y="4"/>
                      </a:moveTo>
                      <a:cubicBezTo>
                        <a:pt x="33" y="2"/>
                        <a:pt x="55" y="18"/>
                        <a:pt x="62" y="45"/>
                      </a:cubicBezTo>
                      <a:cubicBezTo>
                        <a:pt x="62" y="47"/>
                        <a:pt x="67" y="47"/>
                        <a:pt x="67" y="45"/>
                      </a:cubicBezTo>
                      <a:cubicBezTo>
                        <a:pt x="60" y="15"/>
                        <a:pt x="33" y="0"/>
                        <a:pt x="3" y="2"/>
                      </a:cubicBezTo>
                      <a:cubicBezTo>
                        <a:pt x="0" y="2"/>
                        <a:pt x="4" y="4"/>
                        <a:pt x="5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0" name="Freeform 66"/>
                <p:cNvSpPr>
                  <a:spLocks/>
                </p:cNvSpPr>
                <p:nvPr/>
              </p:nvSpPr>
              <p:spPr bwMode="auto">
                <a:xfrm>
                  <a:off x="1856" y="1062"/>
                  <a:ext cx="126" cy="124"/>
                </a:xfrm>
                <a:custGeom>
                  <a:avLst/>
                  <a:gdLst>
                    <a:gd name="T0" fmla="*/ 48 w 53"/>
                    <a:gd name="T1" fmla="*/ 0 h 52"/>
                    <a:gd name="T2" fmla="*/ 0 w 53"/>
                    <a:gd name="T3" fmla="*/ 50 h 52"/>
                    <a:gd name="T4" fmla="*/ 5 w 53"/>
                    <a:gd name="T5" fmla="*/ 51 h 52"/>
                    <a:gd name="T6" fmla="*/ 51 w 53"/>
                    <a:gd name="T7" fmla="*/ 2 h 52"/>
                    <a:gd name="T8" fmla="*/ 48 w 53"/>
                    <a:gd name="T9" fmla="*/ 0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3" h="52">
                      <a:moveTo>
                        <a:pt x="48" y="0"/>
                      </a:moveTo>
                      <a:cubicBezTo>
                        <a:pt x="21" y="5"/>
                        <a:pt x="3" y="23"/>
                        <a:pt x="0" y="50"/>
                      </a:cubicBezTo>
                      <a:cubicBezTo>
                        <a:pt x="0" y="51"/>
                        <a:pt x="5" y="52"/>
                        <a:pt x="5" y="51"/>
                      </a:cubicBezTo>
                      <a:cubicBezTo>
                        <a:pt x="7" y="25"/>
                        <a:pt x="25" y="7"/>
                        <a:pt x="51" y="2"/>
                      </a:cubicBezTo>
                      <a:cubicBezTo>
                        <a:pt x="53" y="2"/>
                        <a:pt x="49" y="0"/>
                        <a:pt x="48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1" name="Freeform 67"/>
                <p:cNvSpPr>
                  <a:spLocks/>
                </p:cNvSpPr>
                <p:nvPr/>
              </p:nvSpPr>
              <p:spPr bwMode="auto">
                <a:xfrm>
                  <a:off x="1860" y="1024"/>
                  <a:ext cx="62" cy="164"/>
                </a:xfrm>
                <a:custGeom>
                  <a:avLst/>
                  <a:gdLst>
                    <a:gd name="T0" fmla="*/ 1 w 26"/>
                    <a:gd name="T1" fmla="*/ 2 h 69"/>
                    <a:gd name="T2" fmla="*/ 21 w 26"/>
                    <a:gd name="T3" fmla="*/ 68 h 69"/>
                    <a:gd name="T4" fmla="*/ 26 w 26"/>
                    <a:gd name="T5" fmla="*/ 68 h 69"/>
                    <a:gd name="T6" fmla="*/ 6 w 26"/>
                    <a:gd name="T7" fmla="*/ 1 h 69"/>
                    <a:gd name="T8" fmla="*/ 1 w 26"/>
                    <a:gd name="T9" fmla="*/ 2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69">
                      <a:moveTo>
                        <a:pt x="1" y="2"/>
                      </a:moveTo>
                      <a:cubicBezTo>
                        <a:pt x="15" y="20"/>
                        <a:pt x="21" y="46"/>
                        <a:pt x="21" y="68"/>
                      </a:cubicBezTo>
                      <a:cubicBezTo>
                        <a:pt x="21" y="69"/>
                        <a:pt x="26" y="69"/>
                        <a:pt x="26" y="68"/>
                      </a:cubicBezTo>
                      <a:cubicBezTo>
                        <a:pt x="26" y="45"/>
                        <a:pt x="20" y="19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2" name="Freeform 68"/>
                <p:cNvSpPr>
                  <a:spLocks/>
                </p:cNvSpPr>
                <p:nvPr/>
              </p:nvSpPr>
              <p:spPr bwMode="auto">
                <a:xfrm>
                  <a:off x="1815" y="1091"/>
                  <a:ext cx="178" cy="45"/>
                </a:xfrm>
                <a:custGeom>
                  <a:avLst/>
                  <a:gdLst>
                    <a:gd name="T0" fmla="*/ 73 w 75"/>
                    <a:gd name="T1" fmla="*/ 11 h 19"/>
                    <a:gd name="T2" fmla="*/ 2 w 75"/>
                    <a:gd name="T3" fmla="*/ 17 h 19"/>
                    <a:gd name="T4" fmla="*/ 6 w 75"/>
                    <a:gd name="T5" fmla="*/ 18 h 19"/>
                    <a:gd name="T6" fmla="*/ 69 w 75"/>
                    <a:gd name="T7" fmla="*/ 13 h 19"/>
                    <a:gd name="T8" fmla="*/ 73 w 75"/>
                    <a:gd name="T9" fmla="*/ 1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19">
                      <a:moveTo>
                        <a:pt x="73" y="11"/>
                      </a:moveTo>
                      <a:cubicBezTo>
                        <a:pt x="50" y="0"/>
                        <a:pt x="22" y="0"/>
                        <a:pt x="2" y="17"/>
                      </a:cubicBezTo>
                      <a:cubicBezTo>
                        <a:pt x="0" y="18"/>
                        <a:pt x="5" y="19"/>
                        <a:pt x="6" y="18"/>
                      </a:cubicBezTo>
                      <a:cubicBezTo>
                        <a:pt x="24" y="2"/>
                        <a:pt x="48" y="2"/>
                        <a:pt x="69" y="13"/>
                      </a:cubicBezTo>
                      <a:cubicBezTo>
                        <a:pt x="70" y="13"/>
                        <a:pt x="75" y="12"/>
                        <a:pt x="73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3" name="Freeform 69"/>
                <p:cNvSpPr>
                  <a:spLocks/>
                </p:cNvSpPr>
                <p:nvPr/>
              </p:nvSpPr>
              <p:spPr bwMode="auto">
                <a:xfrm>
                  <a:off x="1898" y="500"/>
                  <a:ext cx="354" cy="593"/>
                </a:xfrm>
                <a:custGeom>
                  <a:avLst/>
                  <a:gdLst>
                    <a:gd name="T0" fmla="*/ 6 w 149"/>
                    <a:gd name="T1" fmla="*/ 249 h 250"/>
                    <a:gd name="T2" fmla="*/ 148 w 149"/>
                    <a:gd name="T3" fmla="*/ 2 h 250"/>
                    <a:gd name="T4" fmla="*/ 143 w 149"/>
                    <a:gd name="T5" fmla="*/ 1 h 250"/>
                    <a:gd name="T6" fmla="*/ 1 w 149"/>
                    <a:gd name="T7" fmla="*/ 249 h 250"/>
                    <a:gd name="T8" fmla="*/ 6 w 149"/>
                    <a:gd name="T9" fmla="*/ 249 h 2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49" h="250">
                      <a:moveTo>
                        <a:pt x="6" y="249"/>
                      </a:moveTo>
                      <a:cubicBezTo>
                        <a:pt x="52" y="166"/>
                        <a:pt x="98" y="82"/>
                        <a:pt x="148" y="2"/>
                      </a:cubicBezTo>
                      <a:cubicBezTo>
                        <a:pt x="149" y="0"/>
                        <a:pt x="144" y="0"/>
                        <a:pt x="143" y="1"/>
                      </a:cubicBezTo>
                      <a:cubicBezTo>
                        <a:pt x="93" y="82"/>
                        <a:pt x="48" y="166"/>
                        <a:pt x="1" y="249"/>
                      </a:cubicBezTo>
                      <a:cubicBezTo>
                        <a:pt x="0" y="250"/>
                        <a:pt x="5" y="250"/>
                        <a:pt x="6" y="24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4" name="Freeform 70"/>
                <p:cNvSpPr>
                  <a:spLocks/>
                </p:cNvSpPr>
                <p:nvPr/>
              </p:nvSpPr>
              <p:spPr bwMode="auto">
                <a:xfrm>
                  <a:off x="1879" y="1081"/>
                  <a:ext cx="43" cy="41"/>
                </a:xfrm>
                <a:custGeom>
                  <a:avLst/>
                  <a:gdLst>
                    <a:gd name="T0" fmla="*/ 2 w 18"/>
                    <a:gd name="T1" fmla="*/ 5 h 17"/>
                    <a:gd name="T2" fmla="*/ 13 w 18"/>
                    <a:gd name="T3" fmla="*/ 2 h 17"/>
                    <a:gd name="T4" fmla="*/ 15 w 18"/>
                    <a:gd name="T5" fmla="*/ 13 h 17"/>
                    <a:gd name="T6" fmla="*/ 5 w 18"/>
                    <a:gd name="T7" fmla="*/ 15 h 17"/>
                    <a:gd name="T8" fmla="*/ 2 w 18"/>
                    <a:gd name="T9" fmla="*/ 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2" y="5"/>
                      </a:moveTo>
                      <a:cubicBezTo>
                        <a:pt x="5" y="1"/>
                        <a:pt x="9" y="0"/>
                        <a:pt x="13" y="2"/>
                      </a:cubicBezTo>
                      <a:cubicBezTo>
                        <a:pt x="17" y="4"/>
                        <a:pt x="18" y="9"/>
                        <a:pt x="15" y="13"/>
                      </a:cubicBezTo>
                      <a:cubicBezTo>
                        <a:pt x="13" y="16"/>
                        <a:pt x="8" y="17"/>
                        <a:pt x="5" y="15"/>
                      </a:cubicBezTo>
                      <a:cubicBezTo>
                        <a:pt x="1" y="13"/>
                        <a:pt x="0" y="8"/>
                        <a:pt x="2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5" name="Freeform 71"/>
                <p:cNvSpPr>
                  <a:spLocks/>
                </p:cNvSpPr>
                <p:nvPr/>
              </p:nvSpPr>
              <p:spPr bwMode="auto">
                <a:xfrm>
                  <a:off x="1621" y="865"/>
                  <a:ext cx="121" cy="155"/>
                </a:xfrm>
                <a:custGeom>
                  <a:avLst/>
                  <a:gdLst>
                    <a:gd name="T0" fmla="*/ 3 w 51"/>
                    <a:gd name="T1" fmla="*/ 2 h 65"/>
                    <a:gd name="T2" fmla="*/ 42 w 51"/>
                    <a:gd name="T3" fmla="*/ 63 h 65"/>
                    <a:gd name="T4" fmla="*/ 47 w 51"/>
                    <a:gd name="T5" fmla="*/ 64 h 65"/>
                    <a:gd name="T6" fmla="*/ 6 w 51"/>
                    <a:gd name="T7" fmla="*/ 0 h 65"/>
                    <a:gd name="T8" fmla="*/ 3 w 51"/>
                    <a:gd name="T9" fmla="*/ 2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1" h="65">
                      <a:moveTo>
                        <a:pt x="3" y="2"/>
                      </a:moveTo>
                      <a:cubicBezTo>
                        <a:pt x="30" y="11"/>
                        <a:pt x="46" y="34"/>
                        <a:pt x="42" y="63"/>
                      </a:cubicBezTo>
                      <a:cubicBezTo>
                        <a:pt x="41" y="64"/>
                        <a:pt x="46" y="65"/>
                        <a:pt x="47" y="64"/>
                      </a:cubicBezTo>
                      <a:cubicBezTo>
                        <a:pt x="51" y="34"/>
                        <a:pt x="34" y="10"/>
                        <a:pt x="6" y="0"/>
                      </a:cubicBezTo>
                      <a:cubicBezTo>
                        <a:pt x="5" y="0"/>
                        <a:pt x="0" y="0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6" name="Freeform 72"/>
                <p:cNvSpPr>
                  <a:spLocks/>
                </p:cNvSpPr>
                <p:nvPr/>
              </p:nvSpPr>
              <p:spPr bwMode="auto">
                <a:xfrm>
                  <a:off x="1625" y="903"/>
                  <a:ext cx="162" cy="86"/>
                </a:xfrm>
                <a:custGeom>
                  <a:avLst/>
                  <a:gdLst>
                    <a:gd name="T0" fmla="*/ 65 w 68"/>
                    <a:gd name="T1" fmla="*/ 6 h 36"/>
                    <a:gd name="T2" fmla="*/ 0 w 68"/>
                    <a:gd name="T3" fmla="*/ 34 h 36"/>
                    <a:gd name="T4" fmla="*/ 5 w 68"/>
                    <a:gd name="T5" fmla="*/ 35 h 36"/>
                    <a:gd name="T6" fmla="*/ 64 w 68"/>
                    <a:gd name="T7" fmla="*/ 8 h 36"/>
                    <a:gd name="T8" fmla="*/ 65 w 68"/>
                    <a:gd name="T9" fmla="*/ 6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8" h="36">
                      <a:moveTo>
                        <a:pt x="65" y="6"/>
                      </a:moveTo>
                      <a:cubicBezTo>
                        <a:pt x="38" y="0"/>
                        <a:pt x="14" y="9"/>
                        <a:pt x="0" y="34"/>
                      </a:cubicBezTo>
                      <a:cubicBezTo>
                        <a:pt x="0" y="35"/>
                        <a:pt x="4" y="36"/>
                        <a:pt x="5" y="35"/>
                      </a:cubicBezTo>
                      <a:cubicBezTo>
                        <a:pt x="17" y="13"/>
                        <a:pt x="39" y="3"/>
                        <a:pt x="64" y="8"/>
                      </a:cubicBezTo>
                      <a:cubicBezTo>
                        <a:pt x="67" y="9"/>
                        <a:pt x="68" y="7"/>
                        <a:pt x="65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7" name="Freeform 73"/>
                <p:cNvSpPr>
                  <a:spLocks/>
                </p:cNvSpPr>
                <p:nvPr/>
              </p:nvSpPr>
              <p:spPr bwMode="auto">
                <a:xfrm>
                  <a:off x="1675" y="842"/>
                  <a:ext cx="43" cy="171"/>
                </a:xfrm>
                <a:custGeom>
                  <a:avLst/>
                  <a:gdLst>
                    <a:gd name="T0" fmla="*/ 6 w 18"/>
                    <a:gd name="T1" fmla="*/ 2 h 72"/>
                    <a:gd name="T2" fmla="*/ 0 w 18"/>
                    <a:gd name="T3" fmla="*/ 71 h 72"/>
                    <a:gd name="T4" fmla="*/ 5 w 18"/>
                    <a:gd name="T5" fmla="*/ 71 h 72"/>
                    <a:gd name="T6" fmla="*/ 12 w 18"/>
                    <a:gd name="T7" fmla="*/ 2 h 72"/>
                    <a:gd name="T8" fmla="*/ 6 w 18"/>
                    <a:gd name="T9" fmla="*/ 2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72">
                      <a:moveTo>
                        <a:pt x="6" y="2"/>
                      </a:moveTo>
                      <a:cubicBezTo>
                        <a:pt x="13" y="24"/>
                        <a:pt x="9" y="50"/>
                        <a:pt x="0" y="71"/>
                      </a:cubicBezTo>
                      <a:cubicBezTo>
                        <a:pt x="0" y="72"/>
                        <a:pt x="5" y="72"/>
                        <a:pt x="5" y="71"/>
                      </a:cubicBezTo>
                      <a:cubicBezTo>
                        <a:pt x="14" y="50"/>
                        <a:pt x="18" y="23"/>
                        <a:pt x="12" y="2"/>
                      </a:cubicBezTo>
                      <a:cubicBezTo>
                        <a:pt x="11" y="0"/>
                        <a:pt x="6" y="1"/>
                        <a:pt x="6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8" name="Freeform 74"/>
                <p:cNvSpPr>
                  <a:spLocks/>
                </p:cNvSpPr>
                <p:nvPr/>
              </p:nvSpPr>
              <p:spPr bwMode="auto">
                <a:xfrm>
                  <a:off x="1606" y="903"/>
                  <a:ext cx="171" cy="74"/>
                </a:xfrm>
                <a:custGeom>
                  <a:avLst/>
                  <a:gdLst>
                    <a:gd name="T0" fmla="*/ 71 w 72"/>
                    <a:gd name="T1" fmla="*/ 29 h 31"/>
                    <a:gd name="T2" fmla="*/ 3 w 72"/>
                    <a:gd name="T3" fmla="*/ 8 h 31"/>
                    <a:gd name="T4" fmla="*/ 6 w 72"/>
                    <a:gd name="T5" fmla="*/ 10 h 31"/>
                    <a:gd name="T6" fmla="*/ 66 w 72"/>
                    <a:gd name="T7" fmla="*/ 30 h 31"/>
                    <a:gd name="T8" fmla="*/ 71 w 72"/>
                    <a:gd name="T9" fmla="*/ 29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2" h="31">
                      <a:moveTo>
                        <a:pt x="71" y="29"/>
                      </a:moveTo>
                      <a:cubicBezTo>
                        <a:pt x="54" y="10"/>
                        <a:pt x="29" y="0"/>
                        <a:pt x="3" y="8"/>
                      </a:cubicBezTo>
                      <a:cubicBezTo>
                        <a:pt x="0" y="10"/>
                        <a:pt x="5" y="11"/>
                        <a:pt x="6" y="10"/>
                      </a:cubicBezTo>
                      <a:cubicBezTo>
                        <a:pt x="29" y="3"/>
                        <a:pt x="51" y="13"/>
                        <a:pt x="66" y="30"/>
                      </a:cubicBezTo>
                      <a:cubicBezTo>
                        <a:pt x="67" y="31"/>
                        <a:pt x="72" y="30"/>
                        <a:pt x="71" y="2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9" name="Freeform 75"/>
                <p:cNvSpPr>
                  <a:spLocks/>
                </p:cNvSpPr>
                <p:nvPr/>
              </p:nvSpPr>
              <p:spPr bwMode="auto">
                <a:xfrm>
                  <a:off x="1699" y="500"/>
                  <a:ext cx="553" cy="420"/>
                </a:xfrm>
                <a:custGeom>
                  <a:avLst/>
                  <a:gdLst>
                    <a:gd name="T0" fmla="*/ 6 w 233"/>
                    <a:gd name="T1" fmla="*/ 176 h 177"/>
                    <a:gd name="T2" fmla="*/ 232 w 233"/>
                    <a:gd name="T3" fmla="*/ 2 h 177"/>
                    <a:gd name="T4" fmla="*/ 227 w 233"/>
                    <a:gd name="T5" fmla="*/ 1 h 177"/>
                    <a:gd name="T6" fmla="*/ 2 w 233"/>
                    <a:gd name="T7" fmla="*/ 175 h 177"/>
                    <a:gd name="T8" fmla="*/ 6 w 233"/>
                    <a:gd name="T9" fmla="*/ 176 h 1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3" h="177">
                      <a:moveTo>
                        <a:pt x="6" y="176"/>
                      </a:moveTo>
                      <a:cubicBezTo>
                        <a:pt x="81" y="117"/>
                        <a:pt x="155" y="57"/>
                        <a:pt x="232" y="2"/>
                      </a:cubicBezTo>
                      <a:cubicBezTo>
                        <a:pt x="233" y="1"/>
                        <a:pt x="229" y="0"/>
                        <a:pt x="227" y="1"/>
                      </a:cubicBezTo>
                      <a:cubicBezTo>
                        <a:pt x="150" y="57"/>
                        <a:pt x="76" y="117"/>
                        <a:pt x="2" y="175"/>
                      </a:cubicBezTo>
                      <a:cubicBezTo>
                        <a:pt x="0" y="177"/>
                        <a:pt x="5" y="177"/>
                        <a:pt x="6" y="17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00" name="Freeform 76"/>
                <p:cNvSpPr>
                  <a:spLocks/>
                </p:cNvSpPr>
                <p:nvPr/>
              </p:nvSpPr>
              <p:spPr bwMode="auto">
                <a:xfrm>
                  <a:off x="1678" y="906"/>
                  <a:ext cx="42" cy="40"/>
                </a:xfrm>
                <a:custGeom>
                  <a:avLst/>
                  <a:gdLst>
                    <a:gd name="T0" fmla="*/ 4 w 18"/>
                    <a:gd name="T1" fmla="*/ 2 h 17"/>
                    <a:gd name="T2" fmla="*/ 15 w 18"/>
                    <a:gd name="T3" fmla="*/ 4 h 17"/>
                    <a:gd name="T4" fmla="*/ 13 w 18"/>
                    <a:gd name="T5" fmla="*/ 15 h 17"/>
                    <a:gd name="T6" fmla="*/ 3 w 18"/>
                    <a:gd name="T7" fmla="*/ 13 h 17"/>
                    <a:gd name="T8" fmla="*/ 4 w 18"/>
                    <a:gd name="T9" fmla="*/ 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4" y="2"/>
                      </a:moveTo>
                      <a:cubicBezTo>
                        <a:pt x="8" y="0"/>
                        <a:pt x="13" y="1"/>
                        <a:pt x="15" y="4"/>
                      </a:cubicBezTo>
                      <a:cubicBezTo>
                        <a:pt x="18" y="8"/>
                        <a:pt x="17" y="12"/>
                        <a:pt x="13" y="15"/>
                      </a:cubicBezTo>
                      <a:cubicBezTo>
                        <a:pt x="10" y="17"/>
                        <a:pt x="5" y="16"/>
                        <a:pt x="3" y="13"/>
                      </a:cubicBezTo>
                      <a:cubicBezTo>
                        <a:pt x="0" y="10"/>
                        <a:pt x="1" y="5"/>
                        <a:pt x="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01" name="Freeform 77"/>
                <p:cNvSpPr>
                  <a:spLocks/>
                </p:cNvSpPr>
                <p:nvPr/>
              </p:nvSpPr>
              <p:spPr bwMode="auto">
                <a:xfrm>
                  <a:off x="1504" y="583"/>
                  <a:ext cx="79" cy="181"/>
                </a:xfrm>
                <a:custGeom>
                  <a:avLst/>
                  <a:gdLst>
                    <a:gd name="T0" fmla="*/ 1 w 33"/>
                    <a:gd name="T1" fmla="*/ 1 h 76"/>
                    <a:gd name="T2" fmla="*/ 13 w 33"/>
                    <a:gd name="T3" fmla="*/ 73 h 76"/>
                    <a:gd name="T4" fmla="*/ 17 w 33"/>
                    <a:gd name="T5" fmla="*/ 75 h 76"/>
                    <a:gd name="T6" fmla="*/ 6 w 33"/>
                    <a:gd name="T7" fmla="*/ 1 h 76"/>
                    <a:gd name="T8" fmla="*/ 1 w 33"/>
                    <a:gd name="T9" fmla="*/ 1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76">
                      <a:moveTo>
                        <a:pt x="1" y="1"/>
                      </a:moveTo>
                      <a:cubicBezTo>
                        <a:pt x="22" y="21"/>
                        <a:pt x="28" y="48"/>
                        <a:pt x="13" y="73"/>
                      </a:cubicBezTo>
                      <a:cubicBezTo>
                        <a:pt x="12" y="75"/>
                        <a:pt x="17" y="76"/>
                        <a:pt x="17" y="75"/>
                      </a:cubicBezTo>
                      <a:cubicBezTo>
                        <a:pt x="33" y="49"/>
                        <a:pt x="27" y="21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02" name="Freeform 78"/>
                <p:cNvSpPr>
                  <a:spLocks/>
                </p:cNvSpPr>
                <p:nvPr/>
              </p:nvSpPr>
              <p:spPr bwMode="auto">
                <a:xfrm>
                  <a:off x="1459" y="650"/>
                  <a:ext cx="178" cy="47"/>
                </a:xfrm>
                <a:custGeom>
                  <a:avLst/>
                  <a:gdLst>
                    <a:gd name="T0" fmla="*/ 73 w 75"/>
                    <a:gd name="T1" fmla="*/ 18 h 20"/>
                    <a:gd name="T2" fmla="*/ 1 w 75"/>
                    <a:gd name="T3" fmla="*/ 18 h 20"/>
                    <a:gd name="T4" fmla="*/ 5 w 75"/>
                    <a:gd name="T5" fmla="*/ 19 h 20"/>
                    <a:gd name="T6" fmla="*/ 69 w 75"/>
                    <a:gd name="T7" fmla="*/ 18 h 20"/>
                    <a:gd name="T8" fmla="*/ 73 w 75"/>
                    <a:gd name="T9" fmla="*/ 18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20">
                      <a:moveTo>
                        <a:pt x="73" y="18"/>
                      </a:moveTo>
                      <a:cubicBezTo>
                        <a:pt x="50" y="2"/>
                        <a:pt x="23" y="0"/>
                        <a:pt x="1" y="18"/>
                      </a:cubicBezTo>
                      <a:cubicBezTo>
                        <a:pt x="0" y="18"/>
                        <a:pt x="4" y="20"/>
                        <a:pt x="5" y="19"/>
                      </a:cubicBezTo>
                      <a:cubicBezTo>
                        <a:pt x="25" y="4"/>
                        <a:pt x="48" y="4"/>
                        <a:pt x="69" y="18"/>
                      </a:cubicBezTo>
                      <a:cubicBezTo>
                        <a:pt x="70" y="19"/>
                        <a:pt x="75" y="19"/>
                        <a:pt x="73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03" name="Freeform 79"/>
                <p:cNvSpPr>
                  <a:spLocks/>
                </p:cNvSpPr>
                <p:nvPr/>
              </p:nvSpPr>
              <p:spPr bwMode="auto">
                <a:xfrm>
                  <a:off x="1493" y="588"/>
                  <a:ext cx="95" cy="149"/>
                </a:xfrm>
                <a:custGeom>
                  <a:avLst/>
                  <a:gdLst>
                    <a:gd name="T0" fmla="*/ 35 w 40"/>
                    <a:gd name="T1" fmla="*/ 2 h 63"/>
                    <a:gd name="T2" fmla="*/ 2 w 40"/>
                    <a:gd name="T3" fmla="*/ 62 h 63"/>
                    <a:gd name="T4" fmla="*/ 6 w 40"/>
                    <a:gd name="T5" fmla="*/ 62 h 63"/>
                    <a:gd name="T6" fmla="*/ 40 w 40"/>
                    <a:gd name="T7" fmla="*/ 1 h 63"/>
                    <a:gd name="T8" fmla="*/ 35 w 40"/>
                    <a:gd name="T9" fmla="*/ 2 h 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63">
                      <a:moveTo>
                        <a:pt x="35" y="2"/>
                      </a:moveTo>
                      <a:cubicBezTo>
                        <a:pt x="32" y="24"/>
                        <a:pt x="18" y="47"/>
                        <a:pt x="2" y="62"/>
                      </a:cubicBezTo>
                      <a:cubicBezTo>
                        <a:pt x="0" y="63"/>
                        <a:pt x="5" y="63"/>
                        <a:pt x="6" y="62"/>
                      </a:cubicBezTo>
                      <a:cubicBezTo>
                        <a:pt x="23" y="47"/>
                        <a:pt x="37" y="24"/>
                        <a:pt x="40" y="1"/>
                      </a:cubicBezTo>
                      <a:cubicBezTo>
                        <a:pt x="40" y="0"/>
                        <a:pt x="35" y="0"/>
                        <a:pt x="3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04" name="Freeform 80"/>
                <p:cNvSpPr>
                  <a:spLocks/>
                </p:cNvSpPr>
                <p:nvPr/>
              </p:nvSpPr>
              <p:spPr bwMode="auto">
                <a:xfrm>
                  <a:off x="1466" y="631"/>
                  <a:ext cx="138" cy="111"/>
                </a:xfrm>
                <a:custGeom>
                  <a:avLst/>
                  <a:gdLst>
                    <a:gd name="T0" fmla="*/ 57 w 58"/>
                    <a:gd name="T1" fmla="*/ 45 h 47"/>
                    <a:gd name="T2" fmla="*/ 5 w 58"/>
                    <a:gd name="T3" fmla="*/ 0 h 47"/>
                    <a:gd name="T4" fmla="*/ 4 w 58"/>
                    <a:gd name="T5" fmla="*/ 2 h 47"/>
                    <a:gd name="T6" fmla="*/ 52 w 58"/>
                    <a:gd name="T7" fmla="*/ 45 h 47"/>
                    <a:gd name="T8" fmla="*/ 57 w 58"/>
                    <a:gd name="T9" fmla="*/ 45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8" h="47">
                      <a:moveTo>
                        <a:pt x="57" y="45"/>
                      </a:moveTo>
                      <a:cubicBezTo>
                        <a:pt x="50" y="21"/>
                        <a:pt x="31" y="2"/>
                        <a:pt x="5" y="0"/>
                      </a:cubicBezTo>
                      <a:cubicBezTo>
                        <a:pt x="3" y="0"/>
                        <a:pt x="0" y="2"/>
                        <a:pt x="4" y="2"/>
                      </a:cubicBezTo>
                      <a:cubicBezTo>
                        <a:pt x="28" y="4"/>
                        <a:pt x="45" y="23"/>
                        <a:pt x="52" y="45"/>
                      </a:cubicBezTo>
                      <a:cubicBezTo>
                        <a:pt x="53" y="47"/>
                        <a:pt x="58" y="46"/>
                        <a:pt x="57" y="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05" name="Freeform 81"/>
                <p:cNvSpPr>
                  <a:spLocks/>
                </p:cNvSpPr>
                <p:nvPr/>
              </p:nvSpPr>
              <p:spPr bwMode="auto">
                <a:xfrm>
                  <a:off x="1552" y="491"/>
                  <a:ext cx="676" cy="173"/>
                </a:xfrm>
                <a:custGeom>
                  <a:avLst/>
                  <a:gdLst>
                    <a:gd name="T0" fmla="*/ 6 w 285"/>
                    <a:gd name="T1" fmla="*/ 73 h 73"/>
                    <a:gd name="T2" fmla="*/ 282 w 285"/>
                    <a:gd name="T3" fmla="*/ 2 h 73"/>
                    <a:gd name="T4" fmla="*/ 280 w 285"/>
                    <a:gd name="T5" fmla="*/ 0 h 73"/>
                    <a:gd name="T6" fmla="*/ 4 w 285"/>
                    <a:gd name="T7" fmla="*/ 71 h 73"/>
                    <a:gd name="T8" fmla="*/ 6 w 285"/>
                    <a:gd name="T9" fmla="*/ 73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5" h="73">
                      <a:moveTo>
                        <a:pt x="6" y="73"/>
                      </a:moveTo>
                      <a:cubicBezTo>
                        <a:pt x="98" y="49"/>
                        <a:pt x="189" y="23"/>
                        <a:pt x="282" y="2"/>
                      </a:cubicBezTo>
                      <a:cubicBezTo>
                        <a:pt x="285" y="2"/>
                        <a:pt x="283" y="0"/>
                        <a:pt x="280" y="0"/>
                      </a:cubicBezTo>
                      <a:cubicBezTo>
                        <a:pt x="187" y="21"/>
                        <a:pt x="96" y="47"/>
                        <a:pt x="4" y="71"/>
                      </a:cubicBezTo>
                      <a:cubicBezTo>
                        <a:pt x="0" y="72"/>
                        <a:pt x="5" y="73"/>
                        <a:pt x="6" y="7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06" name="Freeform 82"/>
                <p:cNvSpPr>
                  <a:spLocks/>
                </p:cNvSpPr>
                <p:nvPr/>
              </p:nvSpPr>
              <p:spPr bwMode="auto">
                <a:xfrm>
                  <a:off x="1531" y="647"/>
                  <a:ext cx="40" cy="38"/>
                </a:xfrm>
                <a:custGeom>
                  <a:avLst/>
                  <a:gdLst>
                    <a:gd name="T0" fmla="*/ 7 w 17"/>
                    <a:gd name="T1" fmla="*/ 0 h 16"/>
                    <a:gd name="T2" fmla="*/ 16 w 17"/>
                    <a:gd name="T3" fmla="*/ 6 h 16"/>
                    <a:gd name="T4" fmla="*/ 10 w 17"/>
                    <a:gd name="T5" fmla="*/ 15 h 16"/>
                    <a:gd name="T6" fmla="*/ 1 w 17"/>
                    <a:gd name="T7" fmla="*/ 10 h 16"/>
                    <a:gd name="T8" fmla="*/ 7 w 17"/>
                    <a:gd name="T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6">
                      <a:moveTo>
                        <a:pt x="7" y="0"/>
                      </a:moveTo>
                      <a:cubicBezTo>
                        <a:pt x="11" y="0"/>
                        <a:pt x="15" y="2"/>
                        <a:pt x="16" y="6"/>
                      </a:cubicBezTo>
                      <a:cubicBezTo>
                        <a:pt x="17" y="10"/>
                        <a:pt x="14" y="14"/>
                        <a:pt x="10" y="15"/>
                      </a:cubicBezTo>
                      <a:cubicBezTo>
                        <a:pt x="6" y="16"/>
                        <a:pt x="2" y="14"/>
                        <a:pt x="1" y="10"/>
                      </a:cubicBezTo>
                      <a:cubicBezTo>
                        <a:pt x="0" y="5"/>
                        <a:pt x="3" y="1"/>
                        <a:pt x="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07" name="Freeform 83"/>
                <p:cNvSpPr>
                  <a:spLocks/>
                </p:cNvSpPr>
                <p:nvPr/>
              </p:nvSpPr>
              <p:spPr bwMode="auto">
                <a:xfrm>
                  <a:off x="1485" y="339"/>
                  <a:ext cx="79" cy="178"/>
                </a:xfrm>
                <a:custGeom>
                  <a:avLst/>
                  <a:gdLst>
                    <a:gd name="T0" fmla="*/ 16 w 33"/>
                    <a:gd name="T1" fmla="*/ 1 h 75"/>
                    <a:gd name="T2" fmla="*/ 1 w 33"/>
                    <a:gd name="T3" fmla="*/ 73 h 75"/>
                    <a:gd name="T4" fmla="*/ 6 w 33"/>
                    <a:gd name="T5" fmla="*/ 74 h 75"/>
                    <a:gd name="T6" fmla="*/ 21 w 33"/>
                    <a:gd name="T7" fmla="*/ 1 h 75"/>
                    <a:gd name="T8" fmla="*/ 16 w 33"/>
                    <a:gd name="T9" fmla="*/ 1 h 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75">
                      <a:moveTo>
                        <a:pt x="16" y="1"/>
                      </a:moveTo>
                      <a:cubicBezTo>
                        <a:pt x="28" y="27"/>
                        <a:pt x="25" y="55"/>
                        <a:pt x="1" y="73"/>
                      </a:cubicBezTo>
                      <a:cubicBezTo>
                        <a:pt x="0" y="74"/>
                        <a:pt x="5" y="75"/>
                        <a:pt x="6" y="74"/>
                      </a:cubicBezTo>
                      <a:cubicBezTo>
                        <a:pt x="30" y="56"/>
                        <a:pt x="33" y="28"/>
                        <a:pt x="21" y="1"/>
                      </a:cubicBezTo>
                      <a:cubicBezTo>
                        <a:pt x="20" y="0"/>
                        <a:pt x="15" y="0"/>
                        <a:pt x="16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08" name="Freeform 84"/>
                <p:cNvSpPr>
                  <a:spLocks/>
                </p:cNvSpPr>
                <p:nvPr/>
              </p:nvSpPr>
              <p:spPr bwMode="auto">
                <a:xfrm>
                  <a:off x="1440" y="405"/>
                  <a:ext cx="166" cy="81"/>
                </a:xfrm>
                <a:custGeom>
                  <a:avLst/>
                  <a:gdLst>
                    <a:gd name="T0" fmla="*/ 69 w 70"/>
                    <a:gd name="T1" fmla="*/ 32 h 34"/>
                    <a:gd name="T2" fmla="*/ 1 w 70"/>
                    <a:gd name="T3" fmla="*/ 8 h 34"/>
                    <a:gd name="T4" fmla="*/ 5 w 70"/>
                    <a:gd name="T5" fmla="*/ 10 h 34"/>
                    <a:gd name="T6" fmla="*/ 65 w 70"/>
                    <a:gd name="T7" fmla="*/ 32 h 34"/>
                    <a:gd name="T8" fmla="*/ 69 w 70"/>
                    <a:gd name="T9" fmla="*/ 32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34">
                      <a:moveTo>
                        <a:pt x="69" y="32"/>
                      </a:moveTo>
                      <a:cubicBezTo>
                        <a:pt x="53" y="9"/>
                        <a:pt x="28" y="0"/>
                        <a:pt x="1" y="8"/>
                      </a:cubicBezTo>
                      <a:cubicBezTo>
                        <a:pt x="0" y="9"/>
                        <a:pt x="4" y="10"/>
                        <a:pt x="5" y="10"/>
                      </a:cubicBezTo>
                      <a:cubicBezTo>
                        <a:pt x="29" y="2"/>
                        <a:pt x="51" y="12"/>
                        <a:pt x="65" y="32"/>
                      </a:cubicBezTo>
                      <a:cubicBezTo>
                        <a:pt x="65" y="33"/>
                        <a:pt x="70" y="34"/>
                        <a:pt x="69" y="3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09" name="Freeform 85"/>
                <p:cNvSpPr>
                  <a:spLocks/>
                </p:cNvSpPr>
                <p:nvPr/>
              </p:nvSpPr>
              <p:spPr bwMode="auto">
                <a:xfrm>
                  <a:off x="1457" y="367"/>
                  <a:ext cx="140" cy="114"/>
                </a:xfrm>
                <a:custGeom>
                  <a:avLst/>
                  <a:gdLst>
                    <a:gd name="T0" fmla="*/ 54 w 59"/>
                    <a:gd name="T1" fmla="*/ 2 h 48"/>
                    <a:gd name="T2" fmla="*/ 3 w 59"/>
                    <a:gd name="T3" fmla="*/ 46 h 48"/>
                    <a:gd name="T4" fmla="*/ 5 w 59"/>
                    <a:gd name="T5" fmla="*/ 48 h 48"/>
                    <a:gd name="T6" fmla="*/ 59 w 59"/>
                    <a:gd name="T7" fmla="*/ 2 h 48"/>
                    <a:gd name="T8" fmla="*/ 54 w 59"/>
                    <a:gd name="T9" fmla="*/ 2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9" h="48">
                      <a:moveTo>
                        <a:pt x="54" y="2"/>
                      </a:moveTo>
                      <a:cubicBezTo>
                        <a:pt x="44" y="21"/>
                        <a:pt x="23" y="38"/>
                        <a:pt x="3" y="46"/>
                      </a:cubicBezTo>
                      <a:cubicBezTo>
                        <a:pt x="0" y="48"/>
                        <a:pt x="4" y="48"/>
                        <a:pt x="5" y="48"/>
                      </a:cubicBezTo>
                      <a:cubicBezTo>
                        <a:pt x="26" y="39"/>
                        <a:pt x="48" y="22"/>
                        <a:pt x="59" y="2"/>
                      </a:cubicBezTo>
                      <a:cubicBezTo>
                        <a:pt x="59" y="1"/>
                        <a:pt x="55" y="0"/>
                        <a:pt x="5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10" name="Freeform 86"/>
                <p:cNvSpPr>
                  <a:spLocks/>
                </p:cNvSpPr>
                <p:nvPr/>
              </p:nvSpPr>
              <p:spPr bwMode="auto">
                <a:xfrm>
                  <a:off x="1469" y="372"/>
                  <a:ext cx="95" cy="145"/>
                </a:xfrm>
                <a:custGeom>
                  <a:avLst/>
                  <a:gdLst>
                    <a:gd name="T0" fmla="*/ 39 w 40"/>
                    <a:gd name="T1" fmla="*/ 60 h 61"/>
                    <a:gd name="T2" fmla="*/ 6 w 40"/>
                    <a:gd name="T3" fmla="*/ 0 h 61"/>
                    <a:gd name="T4" fmla="*/ 2 w 40"/>
                    <a:gd name="T5" fmla="*/ 2 h 61"/>
                    <a:gd name="T6" fmla="*/ 33 w 40"/>
                    <a:gd name="T7" fmla="*/ 60 h 61"/>
                    <a:gd name="T8" fmla="*/ 39 w 40"/>
                    <a:gd name="T9" fmla="*/ 60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61">
                      <a:moveTo>
                        <a:pt x="39" y="60"/>
                      </a:moveTo>
                      <a:cubicBezTo>
                        <a:pt x="40" y="35"/>
                        <a:pt x="29" y="11"/>
                        <a:pt x="6" y="0"/>
                      </a:cubicBezTo>
                      <a:cubicBezTo>
                        <a:pt x="5" y="0"/>
                        <a:pt x="0" y="1"/>
                        <a:pt x="2" y="2"/>
                      </a:cubicBezTo>
                      <a:cubicBezTo>
                        <a:pt x="25" y="12"/>
                        <a:pt x="35" y="36"/>
                        <a:pt x="33" y="60"/>
                      </a:cubicBezTo>
                      <a:cubicBezTo>
                        <a:pt x="33" y="61"/>
                        <a:pt x="38" y="61"/>
                        <a:pt x="39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11" name="Freeform 87"/>
                <p:cNvSpPr>
                  <a:spLocks/>
                </p:cNvSpPr>
                <p:nvPr/>
              </p:nvSpPr>
              <p:spPr bwMode="auto">
                <a:xfrm>
                  <a:off x="1540" y="429"/>
                  <a:ext cx="693" cy="76"/>
                </a:xfrm>
                <a:custGeom>
                  <a:avLst/>
                  <a:gdLst>
                    <a:gd name="T0" fmla="*/ 3 w 292"/>
                    <a:gd name="T1" fmla="*/ 2 h 32"/>
                    <a:gd name="T2" fmla="*/ 287 w 292"/>
                    <a:gd name="T3" fmla="*/ 32 h 32"/>
                    <a:gd name="T4" fmla="*/ 289 w 292"/>
                    <a:gd name="T5" fmla="*/ 30 h 32"/>
                    <a:gd name="T6" fmla="*/ 5 w 292"/>
                    <a:gd name="T7" fmla="*/ 0 h 32"/>
                    <a:gd name="T8" fmla="*/ 3 w 292"/>
                    <a:gd name="T9" fmla="*/ 2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2" h="32">
                      <a:moveTo>
                        <a:pt x="3" y="2"/>
                      </a:moveTo>
                      <a:cubicBezTo>
                        <a:pt x="98" y="11"/>
                        <a:pt x="193" y="19"/>
                        <a:pt x="287" y="32"/>
                      </a:cubicBezTo>
                      <a:cubicBezTo>
                        <a:pt x="288" y="32"/>
                        <a:pt x="292" y="31"/>
                        <a:pt x="289" y="30"/>
                      </a:cubicBezTo>
                      <a:cubicBezTo>
                        <a:pt x="195" y="17"/>
                        <a:pt x="100" y="9"/>
                        <a:pt x="5" y="0"/>
                      </a:cubicBezTo>
                      <a:cubicBezTo>
                        <a:pt x="4" y="0"/>
                        <a:pt x="0" y="1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12" name="Freeform 88"/>
                <p:cNvSpPr>
                  <a:spLocks/>
                </p:cNvSpPr>
                <p:nvPr/>
              </p:nvSpPr>
              <p:spPr bwMode="auto">
                <a:xfrm>
                  <a:off x="1519" y="412"/>
                  <a:ext cx="38" cy="38"/>
                </a:xfrm>
                <a:custGeom>
                  <a:avLst/>
                  <a:gdLst>
                    <a:gd name="T0" fmla="*/ 9 w 16"/>
                    <a:gd name="T1" fmla="*/ 0 h 16"/>
                    <a:gd name="T2" fmla="*/ 15 w 16"/>
                    <a:gd name="T3" fmla="*/ 9 h 16"/>
                    <a:gd name="T4" fmla="*/ 7 w 16"/>
                    <a:gd name="T5" fmla="*/ 15 h 16"/>
                    <a:gd name="T6" fmla="*/ 0 w 16"/>
                    <a:gd name="T7" fmla="*/ 7 h 16"/>
                    <a:gd name="T8" fmla="*/ 9 w 16"/>
                    <a:gd name="T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9" y="0"/>
                      </a:moveTo>
                      <a:cubicBezTo>
                        <a:pt x="13" y="1"/>
                        <a:pt x="16" y="5"/>
                        <a:pt x="15" y="9"/>
                      </a:cubicBezTo>
                      <a:cubicBezTo>
                        <a:pt x="15" y="13"/>
                        <a:pt x="11" y="16"/>
                        <a:pt x="7" y="15"/>
                      </a:cubicBezTo>
                      <a:cubicBezTo>
                        <a:pt x="2" y="15"/>
                        <a:pt x="0" y="11"/>
                        <a:pt x="0" y="7"/>
                      </a:cubicBezTo>
                      <a:cubicBezTo>
                        <a:pt x="1" y="2"/>
                        <a:pt x="5" y="0"/>
                        <a:pt x="9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13" name="Freeform 89"/>
                <p:cNvSpPr>
                  <a:spLocks/>
                </p:cNvSpPr>
                <p:nvPr/>
              </p:nvSpPr>
              <p:spPr bwMode="auto">
                <a:xfrm>
                  <a:off x="1526" y="99"/>
                  <a:ext cx="116" cy="155"/>
                </a:xfrm>
                <a:custGeom>
                  <a:avLst/>
                  <a:gdLst>
                    <a:gd name="T0" fmla="*/ 42 w 49"/>
                    <a:gd name="T1" fmla="*/ 1 h 65"/>
                    <a:gd name="T2" fmla="*/ 3 w 49"/>
                    <a:gd name="T3" fmla="*/ 63 h 65"/>
                    <a:gd name="T4" fmla="*/ 6 w 49"/>
                    <a:gd name="T5" fmla="*/ 65 h 65"/>
                    <a:gd name="T6" fmla="*/ 47 w 49"/>
                    <a:gd name="T7" fmla="*/ 2 h 65"/>
                    <a:gd name="T8" fmla="*/ 42 w 49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65">
                      <a:moveTo>
                        <a:pt x="42" y="1"/>
                      </a:moveTo>
                      <a:cubicBezTo>
                        <a:pt x="44" y="29"/>
                        <a:pt x="31" y="54"/>
                        <a:pt x="3" y="63"/>
                      </a:cubicBezTo>
                      <a:cubicBezTo>
                        <a:pt x="0" y="63"/>
                        <a:pt x="5" y="65"/>
                        <a:pt x="6" y="65"/>
                      </a:cubicBezTo>
                      <a:cubicBezTo>
                        <a:pt x="35" y="56"/>
                        <a:pt x="49" y="31"/>
                        <a:pt x="47" y="2"/>
                      </a:cubicBezTo>
                      <a:cubicBezTo>
                        <a:pt x="46" y="0"/>
                        <a:pt x="42" y="0"/>
                        <a:pt x="4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14" name="Freeform 90"/>
                <p:cNvSpPr>
                  <a:spLocks/>
                </p:cNvSpPr>
                <p:nvPr/>
              </p:nvSpPr>
              <p:spPr bwMode="auto">
                <a:xfrm>
                  <a:off x="1516" y="149"/>
                  <a:ext cx="136" cy="114"/>
                </a:xfrm>
                <a:custGeom>
                  <a:avLst/>
                  <a:gdLst>
                    <a:gd name="T0" fmla="*/ 57 w 57"/>
                    <a:gd name="T1" fmla="*/ 46 h 48"/>
                    <a:gd name="T2" fmla="*/ 3 w 57"/>
                    <a:gd name="T3" fmla="*/ 0 h 48"/>
                    <a:gd name="T4" fmla="*/ 4 w 57"/>
                    <a:gd name="T5" fmla="*/ 3 h 48"/>
                    <a:gd name="T6" fmla="*/ 52 w 57"/>
                    <a:gd name="T7" fmla="*/ 46 h 48"/>
                    <a:gd name="T8" fmla="*/ 57 w 57"/>
                    <a:gd name="T9" fmla="*/ 46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48">
                      <a:moveTo>
                        <a:pt x="57" y="46"/>
                      </a:moveTo>
                      <a:cubicBezTo>
                        <a:pt x="51" y="19"/>
                        <a:pt x="31" y="2"/>
                        <a:pt x="3" y="0"/>
                      </a:cubicBezTo>
                      <a:cubicBezTo>
                        <a:pt x="0" y="0"/>
                        <a:pt x="2" y="2"/>
                        <a:pt x="4" y="3"/>
                      </a:cubicBezTo>
                      <a:cubicBezTo>
                        <a:pt x="30" y="4"/>
                        <a:pt x="46" y="21"/>
                        <a:pt x="52" y="46"/>
                      </a:cubicBezTo>
                      <a:cubicBezTo>
                        <a:pt x="52" y="47"/>
                        <a:pt x="57" y="48"/>
                        <a:pt x="5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15" name="Freeform 91"/>
                <p:cNvSpPr>
                  <a:spLocks/>
                </p:cNvSpPr>
                <p:nvPr/>
              </p:nvSpPr>
              <p:spPr bwMode="auto">
                <a:xfrm>
                  <a:off x="1514" y="149"/>
                  <a:ext cx="173" cy="62"/>
                </a:xfrm>
                <a:custGeom>
                  <a:avLst/>
                  <a:gdLst>
                    <a:gd name="T0" fmla="*/ 67 w 73"/>
                    <a:gd name="T1" fmla="*/ 1 h 26"/>
                    <a:gd name="T2" fmla="*/ 4 w 73"/>
                    <a:gd name="T3" fmla="*/ 24 h 26"/>
                    <a:gd name="T4" fmla="*/ 3 w 73"/>
                    <a:gd name="T5" fmla="*/ 26 h 26"/>
                    <a:gd name="T6" fmla="*/ 71 w 73"/>
                    <a:gd name="T7" fmla="*/ 2 h 26"/>
                    <a:gd name="T8" fmla="*/ 67 w 73"/>
                    <a:gd name="T9" fmla="*/ 1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26">
                      <a:moveTo>
                        <a:pt x="67" y="1"/>
                      </a:moveTo>
                      <a:cubicBezTo>
                        <a:pt x="50" y="15"/>
                        <a:pt x="26" y="23"/>
                        <a:pt x="4" y="24"/>
                      </a:cubicBezTo>
                      <a:cubicBezTo>
                        <a:pt x="2" y="24"/>
                        <a:pt x="0" y="26"/>
                        <a:pt x="3" y="26"/>
                      </a:cubicBezTo>
                      <a:cubicBezTo>
                        <a:pt x="27" y="25"/>
                        <a:pt x="53" y="17"/>
                        <a:pt x="71" y="2"/>
                      </a:cubicBezTo>
                      <a:cubicBezTo>
                        <a:pt x="73" y="0"/>
                        <a:pt x="68" y="0"/>
                        <a:pt x="6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16" name="Freeform 92"/>
                <p:cNvSpPr>
                  <a:spLocks/>
                </p:cNvSpPr>
                <p:nvPr/>
              </p:nvSpPr>
              <p:spPr bwMode="auto">
                <a:xfrm>
                  <a:off x="1564" y="111"/>
                  <a:ext cx="59" cy="164"/>
                </a:xfrm>
                <a:custGeom>
                  <a:avLst/>
                  <a:gdLst>
                    <a:gd name="T0" fmla="*/ 14 w 25"/>
                    <a:gd name="T1" fmla="*/ 68 h 69"/>
                    <a:gd name="T2" fmla="*/ 6 w 25"/>
                    <a:gd name="T3" fmla="*/ 1 h 69"/>
                    <a:gd name="T4" fmla="*/ 1 w 25"/>
                    <a:gd name="T5" fmla="*/ 2 h 69"/>
                    <a:gd name="T6" fmla="*/ 10 w 25"/>
                    <a:gd name="T7" fmla="*/ 68 h 69"/>
                    <a:gd name="T8" fmla="*/ 14 w 25"/>
                    <a:gd name="T9" fmla="*/ 68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69">
                      <a:moveTo>
                        <a:pt x="14" y="68"/>
                      </a:moveTo>
                      <a:cubicBezTo>
                        <a:pt x="25" y="45"/>
                        <a:pt x="23" y="20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18" y="20"/>
                        <a:pt x="20" y="45"/>
                        <a:pt x="10" y="68"/>
                      </a:cubicBezTo>
                      <a:cubicBezTo>
                        <a:pt x="9" y="69"/>
                        <a:pt x="14" y="69"/>
                        <a:pt x="14" y="6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17" name="Freeform 93"/>
                <p:cNvSpPr>
                  <a:spLocks/>
                </p:cNvSpPr>
                <p:nvPr/>
              </p:nvSpPr>
              <p:spPr bwMode="auto">
                <a:xfrm>
                  <a:off x="1609" y="189"/>
                  <a:ext cx="619" cy="318"/>
                </a:xfrm>
                <a:custGeom>
                  <a:avLst/>
                  <a:gdLst>
                    <a:gd name="T0" fmla="*/ 2 w 261"/>
                    <a:gd name="T1" fmla="*/ 2 h 134"/>
                    <a:gd name="T2" fmla="*/ 255 w 261"/>
                    <a:gd name="T3" fmla="*/ 133 h 134"/>
                    <a:gd name="T4" fmla="*/ 259 w 261"/>
                    <a:gd name="T5" fmla="*/ 132 h 134"/>
                    <a:gd name="T6" fmla="*/ 6 w 261"/>
                    <a:gd name="T7" fmla="*/ 1 h 134"/>
                    <a:gd name="T8" fmla="*/ 2 w 261"/>
                    <a:gd name="T9" fmla="*/ 2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1" h="134">
                      <a:moveTo>
                        <a:pt x="2" y="2"/>
                      </a:moveTo>
                      <a:cubicBezTo>
                        <a:pt x="87" y="45"/>
                        <a:pt x="172" y="87"/>
                        <a:pt x="255" y="133"/>
                      </a:cubicBezTo>
                      <a:cubicBezTo>
                        <a:pt x="256" y="134"/>
                        <a:pt x="261" y="133"/>
                        <a:pt x="259" y="132"/>
                      </a:cubicBezTo>
                      <a:cubicBezTo>
                        <a:pt x="177" y="85"/>
                        <a:pt x="91" y="44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18" name="Freeform 94"/>
                <p:cNvSpPr>
                  <a:spLocks/>
                </p:cNvSpPr>
                <p:nvPr/>
              </p:nvSpPr>
              <p:spPr bwMode="auto">
                <a:xfrm>
                  <a:off x="1585" y="168"/>
                  <a:ext cx="43" cy="40"/>
                </a:xfrm>
                <a:custGeom>
                  <a:avLst/>
                  <a:gdLst>
                    <a:gd name="T0" fmla="*/ 13 w 18"/>
                    <a:gd name="T1" fmla="*/ 2 h 17"/>
                    <a:gd name="T2" fmla="*/ 15 w 18"/>
                    <a:gd name="T3" fmla="*/ 12 h 17"/>
                    <a:gd name="T4" fmla="*/ 5 w 18"/>
                    <a:gd name="T5" fmla="*/ 15 h 17"/>
                    <a:gd name="T6" fmla="*/ 2 w 18"/>
                    <a:gd name="T7" fmla="*/ 5 h 17"/>
                    <a:gd name="T8" fmla="*/ 13 w 18"/>
                    <a:gd name="T9" fmla="*/ 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13" y="2"/>
                      </a:moveTo>
                      <a:cubicBezTo>
                        <a:pt x="16" y="4"/>
                        <a:pt x="18" y="9"/>
                        <a:pt x="15" y="12"/>
                      </a:cubicBezTo>
                      <a:cubicBezTo>
                        <a:pt x="13" y="16"/>
                        <a:pt x="9" y="17"/>
                        <a:pt x="5" y="15"/>
                      </a:cubicBezTo>
                      <a:cubicBezTo>
                        <a:pt x="1" y="13"/>
                        <a:pt x="0" y="8"/>
                        <a:pt x="2" y="5"/>
                      </a:cubicBezTo>
                      <a:cubicBezTo>
                        <a:pt x="4" y="1"/>
                        <a:pt x="9" y="0"/>
                        <a:pt x="1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19" name="Freeform 95"/>
                <p:cNvSpPr>
                  <a:spLocks/>
                </p:cNvSpPr>
                <p:nvPr/>
              </p:nvSpPr>
              <p:spPr bwMode="auto">
                <a:xfrm>
                  <a:off x="1675" y="-95"/>
                  <a:ext cx="159" cy="114"/>
                </a:xfrm>
                <a:custGeom>
                  <a:avLst/>
                  <a:gdLst>
                    <a:gd name="T0" fmla="*/ 62 w 67"/>
                    <a:gd name="T1" fmla="*/ 1 h 48"/>
                    <a:gd name="T2" fmla="*/ 3 w 67"/>
                    <a:gd name="T3" fmla="*/ 43 h 48"/>
                    <a:gd name="T4" fmla="*/ 4 w 67"/>
                    <a:gd name="T5" fmla="*/ 45 h 48"/>
                    <a:gd name="T6" fmla="*/ 67 w 67"/>
                    <a:gd name="T7" fmla="*/ 2 h 48"/>
                    <a:gd name="T8" fmla="*/ 62 w 67"/>
                    <a:gd name="T9" fmla="*/ 1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48">
                      <a:moveTo>
                        <a:pt x="62" y="1"/>
                      </a:moveTo>
                      <a:cubicBezTo>
                        <a:pt x="53" y="28"/>
                        <a:pt x="32" y="46"/>
                        <a:pt x="3" y="43"/>
                      </a:cubicBezTo>
                      <a:cubicBezTo>
                        <a:pt x="0" y="43"/>
                        <a:pt x="2" y="45"/>
                        <a:pt x="4" y="45"/>
                      </a:cubicBezTo>
                      <a:cubicBezTo>
                        <a:pt x="34" y="48"/>
                        <a:pt x="58" y="31"/>
                        <a:pt x="67" y="2"/>
                      </a:cubicBezTo>
                      <a:cubicBezTo>
                        <a:pt x="67" y="1"/>
                        <a:pt x="62" y="0"/>
                        <a:pt x="6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0" name="Freeform 96"/>
                <p:cNvSpPr>
                  <a:spLocks/>
                </p:cNvSpPr>
                <p:nvPr/>
              </p:nvSpPr>
              <p:spPr bwMode="auto">
                <a:xfrm>
                  <a:off x="1699" y="-88"/>
                  <a:ext cx="100" cy="152"/>
                </a:xfrm>
                <a:custGeom>
                  <a:avLst/>
                  <a:gdLst>
                    <a:gd name="T0" fmla="*/ 37 w 42"/>
                    <a:gd name="T1" fmla="*/ 62 h 64"/>
                    <a:gd name="T2" fmla="*/ 6 w 42"/>
                    <a:gd name="T3" fmla="*/ 1 h 64"/>
                    <a:gd name="T4" fmla="*/ 3 w 42"/>
                    <a:gd name="T5" fmla="*/ 2 h 64"/>
                    <a:gd name="T6" fmla="*/ 32 w 42"/>
                    <a:gd name="T7" fmla="*/ 61 h 64"/>
                    <a:gd name="T8" fmla="*/ 37 w 42"/>
                    <a:gd name="T9" fmla="*/ 62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2" h="64">
                      <a:moveTo>
                        <a:pt x="37" y="62"/>
                      </a:moveTo>
                      <a:cubicBezTo>
                        <a:pt x="42" y="36"/>
                        <a:pt x="31" y="13"/>
                        <a:pt x="6" y="1"/>
                      </a:cubicBezTo>
                      <a:cubicBezTo>
                        <a:pt x="5" y="0"/>
                        <a:pt x="0" y="0"/>
                        <a:pt x="3" y="2"/>
                      </a:cubicBezTo>
                      <a:cubicBezTo>
                        <a:pt x="27" y="13"/>
                        <a:pt x="37" y="36"/>
                        <a:pt x="32" y="61"/>
                      </a:cubicBezTo>
                      <a:cubicBezTo>
                        <a:pt x="32" y="63"/>
                        <a:pt x="37" y="64"/>
                        <a:pt x="37" y="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1" name="Freeform 97"/>
                <p:cNvSpPr>
                  <a:spLocks/>
                </p:cNvSpPr>
                <p:nvPr/>
              </p:nvSpPr>
              <p:spPr bwMode="auto">
                <a:xfrm>
                  <a:off x="1678" y="-38"/>
                  <a:ext cx="185" cy="31"/>
                </a:xfrm>
                <a:custGeom>
                  <a:avLst/>
                  <a:gdLst>
                    <a:gd name="T0" fmla="*/ 72 w 78"/>
                    <a:gd name="T1" fmla="*/ 4 h 13"/>
                    <a:gd name="T2" fmla="*/ 6 w 78"/>
                    <a:gd name="T3" fmla="*/ 1 h 13"/>
                    <a:gd name="T4" fmla="*/ 3 w 78"/>
                    <a:gd name="T5" fmla="*/ 2 h 13"/>
                    <a:gd name="T6" fmla="*/ 75 w 78"/>
                    <a:gd name="T7" fmla="*/ 5 h 13"/>
                    <a:gd name="T8" fmla="*/ 72 w 78"/>
                    <a:gd name="T9" fmla="*/ 4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8" h="13">
                      <a:moveTo>
                        <a:pt x="72" y="4"/>
                      </a:moveTo>
                      <a:cubicBezTo>
                        <a:pt x="52" y="11"/>
                        <a:pt x="26" y="8"/>
                        <a:pt x="6" y="1"/>
                      </a:cubicBezTo>
                      <a:cubicBezTo>
                        <a:pt x="5" y="0"/>
                        <a:pt x="0" y="1"/>
                        <a:pt x="3" y="2"/>
                      </a:cubicBezTo>
                      <a:cubicBezTo>
                        <a:pt x="24" y="11"/>
                        <a:pt x="52" y="13"/>
                        <a:pt x="75" y="5"/>
                      </a:cubicBezTo>
                      <a:cubicBezTo>
                        <a:pt x="78" y="4"/>
                        <a:pt x="73" y="3"/>
                        <a:pt x="72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2" name="Freeform 98"/>
                <p:cNvSpPr>
                  <a:spLocks/>
                </p:cNvSpPr>
                <p:nvPr/>
              </p:nvSpPr>
              <p:spPr bwMode="auto">
                <a:xfrm>
                  <a:off x="1718" y="-107"/>
                  <a:ext cx="78" cy="161"/>
                </a:xfrm>
                <a:custGeom>
                  <a:avLst/>
                  <a:gdLst>
                    <a:gd name="T0" fmla="*/ 6 w 33"/>
                    <a:gd name="T1" fmla="*/ 67 h 68"/>
                    <a:gd name="T2" fmla="*/ 24 w 33"/>
                    <a:gd name="T3" fmla="*/ 2 h 68"/>
                    <a:gd name="T4" fmla="*/ 19 w 33"/>
                    <a:gd name="T5" fmla="*/ 2 h 68"/>
                    <a:gd name="T6" fmla="*/ 2 w 33"/>
                    <a:gd name="T7" fmla="*/ 66 h 68"/>
                    <a:gd name="T8" fmla="*/ 6 w 33"/>
                    <a:gd name="T9" fmla="*/ 67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68">
                      <a:moveTo>
                        <a:pt x="6" y="67"/>
                      </a:moveTo>
                      <a:cubicBezTo>
                        <a:pt x="24" y="50"/>
                        <a:pt x="33" y="26"/>
                        <a:pt x="24" y="2"/>
                      </a:cubicBezTo>
                      <a:cubicBezTo>
                        <a:pt x="23" y="0"/>
                        <a:pt x="18" y="1"/>
                        <a:pt x="19" y="2"/>
                      </a:cubicBezTo>
                      <a:cubicBezTo>
                        <a:pt x="28" y="26"/>
                        <a:pt x="19" y="50"/>
                        <a:pt x="2" y="66"/>
                      </a:cubicBezTo>
                      <a:cubicBezTo>
                        <a:pt x="0" y="67"/>
                        <a:pt x="5" y="68"/>
                        <a:pt x="6" y="6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3" name="Freeform 99"/>
                <p:cNvSpPr>
                  <a:spLocks/>
                </p:cNvSpPr>
                <p:nvPr/>
              </p:nvSpPr>
              <p:spPr bwMode="auto">
                <a:xfrm>
                  <a:off x="1773" y="-17"/>
                  <a:ext cx="455" cy="524"/>
                </a:xfrm>
                <a:custGeom>
                  <a:avLst/>
                  <a:gdLst>
                    <a:gd name="T0" fmla="*/ 1 w 192"/>
                    <a:gd name="T1" fmla="*/ 3 h 221"/>
                    <a:gd name="T2" fmla="*/ 186 w 192"/>
                    <a:gd name="T3" fmla="*/ 220 h 221"/>
                    <a:gd name="T4" fmla="*/ 191 w 192"/>
                    <a:gd name="T5" fmla="*/ 219 h 221"/>
                    <a:gd name="T6" fmla="*/ 6 w 192"/>
                    <a:gd name="T7" fmla="*/ 2 h 221"/>
                    <a:gd name="T8" fmla="*/ 1 w 192"/>
                    <a:gd name="T9" fmla="*/ 3 h 2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2" h="221">
                      <a:moveTo>
                        <a:pt x="1" y="3"/>
                      </a:moveTo>
                      <a:cubicBezTo>
                        <a:pt x="63" y="74"/>
                        <a:pt x="127" y="146"/>
                        <a:pt x="186" y="220"/>
                      </a:cubicBezTo>
                      <a:cubicBezTo>
                        <a:pt x="187" y="221"/>
                        <a:pt x="192" y="220"/>
                        <a:pt x="191" y="219"/>
                      </a:cubicBezTo>
                      <a:cubicBezTo>
                        <a:pt x="132" y="145"/>
                        <a:pt x="68" y="73"/>
                        <a:pt x="6" y="2"/>
                      </a:cubicBezTo>
                      <a:cubicBezTo>
                        <a:pt x="5" y="0"/>
                        <a:pt x="0" y="2"/>
                        <a:pt x="1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4" name="Freeform 100"/>
                <p:cNvSpPr>
                  <a:spLocks/>
                </p:cNvSpPr>
                <p:nvPr/>
              </p:nvSpPr>
              <p:spPr bwMode="auto">
                <a:xfrm>
                  <a:off x="1751" y="-41"/>
                  <a:ext cx="41" cy="41"/>
                </a:xfrm>
                <a:custGeom>
                  <a:avLst/>
                  <a:gdLst>
                    <a:gd name="T0" fmla="*/ 15 w 17"/>
                    <a:gd name="T1" fmla="*/ 3 h 17"/>
                    <a:gd name="T2" fmla="*/ 14 w 17"/>
                    <a:gd name="T3" fmla="*/ 14 h 17"/>
                    <a:gd name="T4" fmla="*/ 3 w 17"/>
                    <a:gd name="T5" fmla="*/ 13 h 17"/>
                    <a:gd name="T6" fmla="*/ 4 w 17"/>
                    <a:gd name="T7" fmla="*/ 2 h 17"/>
                    <a:gd name="T8" fmla="*/ 15 w 17"/>
                    <a:gd name="T9" fmla="*/ 3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5" y="3"/>
                      </a:moveTo>
                      <a:cubicBezTo>
                        <a:pt x="17" y="7"/>
                        <a:pt x="17" y="12"/>
                        <a:pt x="14" y="14"/>
                      </a:cubicBezTo>
                      <a:cubicBezTo>
                        <a:pt x="10" y="17"/>
                        <a:pt x="5" y="16"/>
                        <a:pt x="3" y="13"/>
                      </a:cubicBezTo>
                      <a:cubicBezTo>
                        <a:pt x="0" y="10"/>
                        <a:pt x="1" y="5"/>
                        <a:pt x="4" y="2"/>
                      </a:cubicBezTo>
                      <a:cubicBezTo>
                        <a:pt x="7" y="0"/>
                        <a:pt x="12" y="0"/>
                        <a:pt x="15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5" name="Freeform 101"/>
                <p:cNvSpPr>
                  <a:spLocks/>
                </p:cNvSpPr>
                <p:nvPr/>
              </p:nvSpPr>
              <p:spPr bwMode="auto">
                <a:xfrm>
                  <a:off x="1884" y="-200"/>
                  <a:ext cx="188" cy="79"/>
                </a:xfrm>
                <a:custGeom>
                  <a:avLst/>
                  <a:gdLst>
                    <a:gd name="T0" fmla="*/ 74 w 79"/>
                    <a:gd name="T1" fmla="*/ 1 h 33"/>
                    <a:gd name="T2" fmla="*/ 6 w 79"/>
                    <a:gd name="T3" fmla="*/ 18 h 33"/>
                    <a:gd name="T4" fmla="*/ 2 w 79"/>
                    <a:gd name="T5" fmla="*/ 19 h 33"/>
                    <a:gd name="T6" fmla="*/ 78 w 79"/>
                    <a:gd name="T7" fmla="*/ 2 h 33"/>
                    <a:gd name="T8" fmla="*/ 74 w 79"/>
                    <a:gd name="T9" fmla="*/ 1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9" h="33">
                      <a:moveTo>
                        <a:pt x="74" y="1"/>
                      </a:moveTo>
                      <a:cubicBezTo>
                        <a:pt x="56" y="22"/>
                        <a:pt x="31" y="31"/>
                        <a:pt x="6" y="18"/>
                      </a:cubicBezTo>
                      <a:cubicBezTo>
                        <a:pt x="5" y="17"/>
                        <a:pt x="0" y="18"/>
                        <a:pt x="2" y="19"/>
                      </a:cubicBezTo>
                      <a:cubicBezTo>
                        <a:pt x="30" y="33"/>
                        <a:pt x="59" y="26"/>
                        <a:pt x="78" y="2"/>
                      </a:cubicBezTo>
                      <a:cubicBezTo>
                        <a:pt x="79" y="1"/>
                        <a:pt x="75" y="0"/>
                        <a:pt x="7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6" name="Freeform 102"/>
                <p:cNvSpPr>
                  <a:spLocks/>
                </p:cNvSpPr>
                <p:nvPr/>
              </p:nvSpPr>
              <p:spPr bwMode="auto">
                <a:xfrm>
                  <a:off x="1946" y="-237"/>
                  <a:ext cx="59" cy="168"/>
                </a:xfrm>
                <a:custGeom>
                  <a:avLst/>
                  <a:gdLst>
                    <a:gd name="T0" fmla="*/ 11 w 25"/>
                    <a:gd name="T1" fmla="*/ 70 h 71"/>
                    <a:gd name="T2" fmla="*/ 6 w 25"/>
                    <a:gd name="T3" fmla="*/ 2 h 71"/>
                    <a:gd name="T4" fmla="*/ 1 w 25"/>
                    <a:gd name="T5" fmla="*/ 2 h 71"/>
                    <a:gd name="T6" fmla="*/ 6 w 25"/>
                    <a:gd name="T7" fmla="*/ 69 h 71"/>
                    <a:gd name="T8" fmla="*/ 11 w 25"/>
                    <a:gd name="T9" fmla="*/ 70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71">
                      <a:moveTo>
                        <a:pt x="11" y="70"/>
                      </a:moveTo>
                      <a:cubicBezTo>
                        <a:pt x="25" y="47"/>
                        <a:pt x="23" y="22"/>
                        <a:pt x="6" y="2"/>
                      </a:cubicBezTo>
                      <a:cubicBezTo>
                        <a:pt x="5" y="1"/>
                        <a:pt x="0" y="0"/>
                        <a:pt x="1" y="2"/>
                      </a:cubicBezTo>
                      <a:cubicBezTo>
                        <a:pt x="19" y="22"/>
                        <a:pt x="20" y="46"/>
                        <a:pt x="6" y="69"/>
                      </a:cubicBezTo>
                      <a:cubicBezTo>
                        <a:pt x="6" y="69"/>
                        <a:pt x="10" y="71"/>
                        <a:pt x="11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7" name="Freeform 103"/>
                <p:cNvSpPr>
                  <a:spLocks/>
                </p:cNvSpPr>
                <p:nvPr/>
              </p:nvSpPr>
              <p:spPr bwMode="auto">
                <a:xfrm>
                  <a:off x="1906" y="-200"/>
                  <a:ext cx="168" cy="76"/>
                </a:xfrm>
                <a:custGeom>
                  <a:avLst/>
                  <a:gdLst>
                    <a:gd name="T0" fmla="*/ 68 w 71"/>
                    <a:gd name="T1" fmla="*/ 30 h 32"/>
                    <a:gd name="T2" fmla="*/ 6 w 71"/>
                    <a:gd name="T3" fmla="*/ 1 h 32"/>
                    <a:gd name="T4" fmla="*/ 1 w 71"/>
                    <a:gd name="T5" fmla="*/ 2 h 32"/>
                    <a:gd name="T6" fmla="*/ 65 w 71"/>
                    <a:gd name="T7" fmla="*/ 32 h 32"/>
                    <a:gd name="T8" fmla="*/ 68 w 71"/>
                    <a:gd name="T9" fmla="*/ 30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32">
                      <a:moveTo>
                        <a:pt x="68" y="30"/>
                      </a:moveTo>
                      <a:cubicBezTo>
                        <a:pt x="46" y="28"/>
                        <a:pt x="22" y="16"/>
                        <a:pt x="6" y="1"/>
                      </a:cubicBezTo>
                      <a:cubicBezTo>
                        <a:pt x="5" y="0"/>
                        <a:pt x="0" y="2"/>
                        <a:pt x="1" y="2"/>
                      </a:cubicBezTo>
                      <a:cubicBezTo>
                        <a:pt x="18" y="18"/>
                        <a:pt x="42" y="30"/>
                        <a:pt x="65" y="32"/>
                      </a:cubicBezTo>
                      <a:cubicBezTo>
                        <a:pt x="67" y="32"/>
                        <a:pt x="71" y="30"/>
                        <a:pt x="68" y="3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8" name="Freeform 104"/>
                <p:cNvSpPr>
                  <a:spLocks/>
                </p:cNvSpPr>
                <p:nvPr/>
              </p:nvSpPr>
              <p:spPr bwMode="auto">
                <a:xfrm>
                  <a:off x="1908" y="-230"/>
                  <a:ext cx="112" cy="132"/>
                </a:xfrm>
                <a:custGeom>
                  <a:avLst/>
                  <a:gdLst>
                    <a:gd name="T0" fmla="*/ 6 w 47"/>
                    <a:gd name="T1" fmla="*/ 55 h 56"/>
                    <a:gd name="T2" fmla="*/ 47 w 47"/>
                    <a:gd name="T3" fmla="*/ 1 h 56"/>
                    <a:gd name="T4" fmla="*/ 42 w 47"/>
                    <a:gd name="T5" fmla="*/ 1 h 56"/>
                    <a:gd name="T6" fmla="*/ 3 w 47"/>
                    <a:gd name="T7" fmla="*/ 54 h 56"/>
                    <a:gd name="T8" fmla="*/ 6 w 47"/>
                    <a:gd name="T9" fmla="*/ 55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7" h="56">
                      <a:moveTo>
                        <a:pt x="6" y="55"/>
                      </a:moveTo>
                      <a:cubicBezTo>
                        <a:pt x="29" y="46"/>
                        <a:pt x="47" y="27"/>
                        <a:pt x="47" y="1"/>
                      </a:cubicBezTo>
                      <a:cubicBezTo>
                        <a:pt x="47" y="0"/>
                        <a:pt x="42" y="0"/>
                        <a:pt x="42" y="1"/>
                      </a:cubicBezTo>
                      <a:cubicBezTo>
                        <a:pt x="42" y="26"/>
                        <a:pt x="25" y="45"/>
                        <a:pt x="3" y="54"/>
                      </a:cubicBezTo>
                      <a:cubicBezTo>
                        <a:pt x="0" y="55"/>
                        <a:pt x="5" y="56"/>
                        <a:pt x="6" y="5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9" name="Freeform 105"/>
                <p:cNvSpPr>
                  <a:spLocks/>
                </p:cNvSpPr>
                <p:nvPr/>
              </p:nvSpPr>
              <p:spPr bwMode="auto">
                <a:xfrm>
                  <a:off x="1986" y="-143"/>
                  <a:ext cx="254" cy="650"/>
                </a:xfrm>
                <a:custGeom>
                  <a:avLst/>
                  <a:gdLst>
                    <a:gd name="T0" fmla="*/ 0 w 107"/>
                    <a:gd name="T1" fmla="*/ 2 h 274"/>
                    <a:gd name="T2" fmla="*/ 102 w 107"/>
                    <a:gd name="T3" fmla="*/ 273 h 274"/>
                    <a:gd name="T4" fmla="*/ 107 w 107"/>
                    <a:gd name="T5" fmla="*/ 272 h 274"/>
                    <a:gd name="T6" fmla="*/ 5 w 107"/>
                    <a:gd name="T7" fmla="*/ 1 h 274"/>
                    <a:gd name="T8" fmla="*/ 0 w 107"/>
                    <a:gd name="T9" fmla="*/ 2 h 2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7" h="274">
                      <a:moveTo>
                        <a:pt x="0" y="2"/>
                      </a:moveTo>
                      <a:cubicBezTo>
                        <a:pt x="31" y="93"/>
                        <a:pt x="75" y="180"/>
                        <a:pt x="102" y="273"/>
                      </a:cubicBezTo>
                      <a:cubicBezTo>
                        <a:pt x="103" y="274"/>
                        <a:pt x="107" y="273"/>
                        <a:pt x="107" y="272"/>
                      </a:cubicBezTo>
                      <a:cubicBezTo>
                        <a:pt x="80" y="180"/>
                        <a:pt x="36" y="92"/>
                        <a:pt x="5" y="1"/>
                      </a:cubicBezTo>
                      <a:cubicBezTo>
                        <a:pt x="5" y="0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0" name="Freeform 106"/>
                <p:cNvSpPr>
                  <a:spLocks/>
                </p:cNvSpPr>
                <p:nvPr/>
              </p:nvSpPr>
              <p:spPr bwMode="auto">
                <a:xfrm>
                  <a:off x="1967" y="-171"/>
                  <a:ext cx="41" cy="40"/>
                </a:xfrm>
                <a:custGeom>
                  <a:avLst/>
                  <a:gdLst>
                    <a:gd name="T0" fmla="*/ 16 w 17"/>
                    <a:gd name="T1" fmla="*/ 6 h 17"/>
                    <a:gd name="T2" fmla="*/ 10 w 17"/>
                    <a:gd name="T3" fmla="*/ 16 h 17"/>
                    <a:gd name="T4" fmla="*/ 1 w 17"/>
                    <a:gd name="T5" fmla="*/ 11 h 17"/>
                    <a:gd name="T6" fmla="*/ 6 w 17"/>
                    <a:gd name="T7" fmla="*/ 1 h 17"/>
                    <a:gd name="T8" fmla="*/ 16 w 17"/>
                    <a:gd name="T9" fmla="*/ 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6" y="6"/>
                      </a:moveTo>
                      <a:cubicBezTo>
                        <a:pt x="17" y="10"/>
                        <a:pt x="15" y="15"/>
                        <a:pt x="10" y="16"/>
                      </a:cubicBezTo>
                      <a:cubicBezTo>
                        <a:pt x="6" y="17"/>
                        <a:pt x="2" y="15"/>
                        <a:pt x="1" y="11"/>
                      </a:cubicBezTo>
                      <a:cubicBezTo>
                        <a:pt x="0" y="7"/>
                        <a:pt x="2" y="2"/>
                        <a:pt x="6" y="1"/>
                      </a:cubicBezTo>
                      <a:cubicBezTo>
                        <a:pt x="10" y="0"/>
                        <a:pt x="14" y="2"/>
                        <a:pt x="16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1" name="Freeform 107"/>
                <p:cNvSpPr>
                  <a:spLocks/>
                </p:cNvSpPr>
                <p:nvPr/>
              </p:nvSpPr>
              <p:spPr bwMode="auto">
                <a:xfrm>
                  <a:off x="2119" y="-230"/>
                  <a:ext cx="193" cy="57"/>
                </a:xfrm>
                <a:custGeom>
                  <a:avLst/>
                  <a:gdLst>
                    <a:gd name="T0" fmla="*/ 75 w 81"/>
                    <a:gd name="T1" fmla="*/ 5 h 24"/>
                    <a:gd name="T2" fmla="*/ 6 w 81"/>
                    <a:gd name="T3" fmla="*/ 1 h 24"/>
                    <a:gd name="T4" fmla="*/ 1 w 81"/>
                    <a:gd name="T5" fmla="*/ 1 h 24"/>
                    <a:gd name="T6" fmla="*/ 79 w 81"/>
                    <a:gd name="T7" fmla="*/ 6 h 24"/>
                    <a:gd name="T8" fmla="*/ 75 w 81"/>
                    <a:gd name="T9" fmla="*/ 5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1" h="24">
                      <a:moveTo>
                        <a:pt x="75" y="5"/>
                      </a:moveTo>
                      <a:cubicBezTo>
                        <a:pt x="52" y="20"/>
                        <a:pt x="26" y="21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ubicBezTo>
                        <a:pt x="24" y="23"/>
                        <a:pt x="54" y="24"/>
                        <a:pt x="79" y="6"/>
                      </a:cubicBezTo>
                      <a:cubicBezTo>
                        <a:pt x="81" y="5"/>
                        <a:pt x="76" y="4"/>
                        <a:pt x="75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2" name="Freeform 108"/>
                <p:cNvSpPr>
                  <a:spLocks/>
                </p:cNvSpPr>
                <p:nvPr/>
              </p:nvSpPr>
              <p:spPr bwMode="auto">
                <a:xfrm>
                  <a:off x="2167" y="-287"/>
                  <a:ext cx="73" cy="163"/>
                </a:xfrm>
                <a:custGeom>
                  <a:avLst/>
                  <a:gdLst>
                    <a:gd name="T0" fmla="*/ 6 w 31"/>
                    <a:gd name="T1" fmla="*/ 68 h 69"/>
                    <a:gd name="T2" fmla="*/ 20 w 31"/>
                    <a:gd name="T3" fmla="*/ 1 h 69"/>
                    <a:gd name="T4" fmla="*/ 15 w 31"/>
                    <a:gd name="T5" fmla="*/ 1 h 69"/>
                    <a:gd name="T6" fmla="*/ 1 w 31"/>
                    <a:gd name="T7" fmla="*/ 66 h 69"/>
                    <a:gd name="T8" fmla="*/ 6 w 31"/>
                    <a:gd name="T9" fmla="*/ 68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1" h="69">
                      <a:moveTo>
                        <a:pt x="6" y="68"/>
                      </a:moveTo>
                      <a:cubicBezTo>
                        <a:pt x="25" y="50"/>
                        <a:pt x="31" y="26"/>
                        <a:pt x="20" y="1"/>
                      </a:cubicBezTo>
                      <a:cubicBezTo>
                        <a:pt x="19" y="0"/>
                        <a:pt x="14" y="0"/>
                        <a:pt x="15" y="1"/>
                      </a:cubicBezTo>
                      <a:cubicBezTo>
                        <a:pt x="26" y="25"/>
                        <a:pt x="20" y="49"/>
                        <a:pt x="1" y="66"/>
                      </a:cubicBezTo>
                      <a:cubicBezTo>
                        <a:pt x="0" y="67"/>
                        <a:pt x="4" y="69"/>
                        <a:pt x="6" y="6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3" name="Freeform 109"/>
                <p:cNvSpPr>
                  <a:spLocks/>
                </p:cNvSpPr>
                <p:nvPr/>
              </p:nvSpPr>
              <p:spPr bwMode="auto">
                <a:xfrm>
                  <a:off x="2150" y="-264"/>
                  <a:ext cx="143" cy="117"/>
                </a:xfrm>
                <a:custGeom>
                  <a:avLst/>
                  <a:gdLst>
                    <a:gd name="T0" fmla="*/ 57 w 60"/>
                    <a:gd name="T1" fmla="*/ 46 h 49"/>
                    <a:gd name="T2" fmla="*/ 6 w 60"/>
                    <a:gd name="T3" fmla="*/ 1 h 49"/>
                    <a:gd name="T4" fmla="*/ 1 w 60"/>
                    <a:gd name="T5" fmla="*/ 2 h 49"/>
                    <a:gd name="T6" fmla="*/ 54 w 60"/>
                    <a:gd name="T7" fmla="*/ 48 h 49"/>
                    <a:gd name="T8" fmla="*/ 57 w 60"/>
                    <a:gd name="T9" fmla="*/ 46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0" h="49">
                      <a:moveTo>
                        <a:pt x="57" y="46"/>
                      </a:moveTo>
                      <a:cubicBezTo>
                        <a:pt x="37" y="39"/>
                        <a:pt x="17" y="20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13" y="22"/>
                        <a:pt x="33" y="41"/>
                        <a:pt x="54" y="48"/>
                      </a:cubicBezTo>
                      <a:cubicBezTo>
                        <a:pt x="55" y="49"/>
                        <a:pt x="60" y="47"/>
                        <a:pt x="5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4" name="Freeform 110"/>
                <p:cNvSpPr>
                  <a:spLocks/>
                </p:cNvSpPr>
                <p:nvPr/>
              </p:nvSpPr>
              <p:spPr bwMode="auto">
                <a:xfrm>
                  <a:off x="2129" y="-266"/>
                  <a:ext cx="142" cy="102"/>
                </a:xfrm>
                <a:custGeom>
                  <a:avLst/>
                  <a:gdLst>
                    <a:gd name="T0" fmla="*/ 3 w 60"/>
                    <a:gd name="T1" fmla="*/ 43 h 43"/>
                    <a:gd name="T2" fmla="*/ 59 w 60"/>
                    <a:gd name="T3" fmla="*/ 2 h 43"/>
                    <a:gd name="T4" fmla="*/ 54 w 60"/>
                    <a:gd name="T5" fmla="*/ 1 h 43"/>
                    <a:gd name="T6" fmla="*/ 3 w 60"/>
                    <a:gd name="T7" fmla="*/ 41 h 43"/>
                    <a:gd name="T8" fmla="*/ 3 w 60"/>
                    <a:gd name="T9" fmla="*/ 4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0" h="43">
                      <a:moveTo>
                        <a:pt x="3" y="43"/>
                      </a:moveTo>
                      <a:cubicBezTo>
                        <a:pt x="28" y="41"/>
                        <a:pt x="52" y="27"/>
                        <a:pt x="59" y="2"/>
                      </a:cubicBezTo>
                      <a:cubicBezTo>
                        <a:pt x="60" y="0"/>
                        <a:pt x="55" y="0"/>
                        <a:pt x="54" y="1"/>
                      </a:cubicBezTo>
                      <a:cubicBezTo>
                        <a:pt x="47" y="24"/>
                        <a:pt x="27" y="39"/>
                        <a:pt x="3" y="41"/>
                      </a:cubicBezTo>
                      <a:cubicBezTo>
                        <a:pt x="0" y="41"/>
                        <a:pt x="0" y="43"/>
                        <a:pt x="3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5" name="Freeform 111"/>
                <p:cNvSpPr>
                  <a:spLocks/>
                </p:cNvSpPr>
                <p:nvPr/>
              </p:nvSpPr>
              <p:spPr bwMode="auto">
                <a:xfrm>
                  <a:off x="2212" y="-188"/>
                  <a:ext cx="35" cy="683"/>
                </a:xfrm>
                <a:custGeom>
                  <a:avLst/>
                  <a:gdLst>
                    <a:gd name="T0" fmla="*/ 0 w 15"/>
                    <a:gd name="T1" fmla="*/ 2 h 288"/>
                    <a:gd name="T2" fmla="*/ 10 w 15"/>
                    <a:gd name="T3" fmla="*/ 287 h 288"/>
                    <a:gd name="T4" fmla="*/ 15 w 15"/>
                    <a:gd name="T5" fmla="*/ 287 h 288"/>
                    <a:gd name="T6" fmla="*/ 5 w 15"/>
                    <a:gd name="T7" fmla="*/ 2 h 288"/>
                    <a:gd name="T8" fmla="*/ 0 w 15"/>
                    <a:gd name="T9" fmla="*/ 2 h 2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" h="288">
                      <a:moveTo>
                        <a:pt x="0" y="2"/>
                      </a:moveTo>
                      <a:cubicBezTo>
                        <a:pt x="4" y="97"/>
                        <a:pt x="10" y="192"/>
                        <a:pt x="10" y="287"/>
                      </a:cubicBezTo>
                      <a:cubicBezTo>
                        <a:pt x="10" y="288"/>
                        <a:pt x="15" y="288"/>
                        <a:pt x="15" y="287"/>
                      </a:cubicBezTo>
                      <a:cubicBezTo>
                        <a:pt x="15" y="192"/>
                        <a:pt x="9" y="96"/>
                        <a:pt x="5" y="2"/>
                      </a:cubicBezTo>
                      <a:cubicBezTo>
                        <a:pt x="5" y="0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6" name="Oval 112"/>
                <p:cNvSpPr>
                  <a:spLocks noChangeArrowheads="1"/>
                </p:cNvSpPr>
                <p:nvPr/>
              </p:nvSpPr>
              <p:spPr bwMode="auto">
                <a:xfrm>
                  <a:off x="2198" y="-214"/>
                  <a:ext cx="35" cy="36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7" name="Freeform 113"/>
                <p:cNvSpPr>
                  <a:spLocks/>
                </p:cNvSpPr>
                <p:nvPr/>
              </p:nvSpPr>
              <p:spPr bwMode="auto">
                <a:xfrm>
                  <a:off x="2371" y="-223"/>
                  <a:ext cx="176" cy="92"/>
                </a:xfrm>
                <a:custGeom>
                  <a:avLst/>
                  <a:gdLst>
                    <a:gd name="T0" fmla="*/ 69 w 74"/>
                    <a:gd name="T1" fmla="*/ 30 h 39"/>
                    <a:gd name="T2" fmla="*/ 5 w 74"/>
                    <a:gd name="T3" fmla="*/ 2 h 39"/>
                    <a:gd name="T4" fmla="*/ 0 w 74"/>
                    <a:gd name="T5" fmla="*/ 1 h 39"/>
                    <a:gd name="T6" fmla="*/ 72 w 74"/>
                    <a:gd name="T7" fmla="*/ 32 h 39"/>
                    <a:gd name="T8" fmla="*/ 69 w 74"/>
                    <a:gd name="T9" fmla="*/ 3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39">
                      <a:moveTo>
                        <a:pt x="69" y="30"/>
                      </a:moveTo>
                      <a:cubicBezTo>
                        <a:pt x="41" y="37"/>
                        <a:pt x="17" y="27"/>
                        <a:pt x="5" y="2"/>
                      </a:cubicBezTo>
                      <a:cubicBezTo>
                        <a:pt x="4" y="0"/>
                        <a:pt x="0" y="0"/>
                        <a:pt x="0" y="1"/>
                      </a:cubicBezTo>
                      <a:cubicBezTo>
                        <a:pt x="14" y="30"/>
                        <a:pt x="42" y="39"/>
                        <a:pt x="72" y="32"/>
                      </a:cubicBezTo>
                      <a:cubicBezTo>
                        <a:pt x="74" y="32"/>
                        <a:pt x="70" y="30"/>
                        <a:pt x="69" y="3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8" name="Freeform 114"/>
                <p:cNvSpPr>
                  <a:spLocks/>
                </p:cNvSpPr>
                <p:nvPr/>
              </p:nvSpPr>
              <p:spPr bwMode="auto">
                <a:xfrm>
                  <a:off x="2378" y="-249"/>
                  <a:ext cx="104" cy="142"/>
                </a:xfrm>
                <a:custGeom>
                  <a:avLst/>
                  <a:gdLst>
                    <a:gd name="T0" fmla="*/ 5 w 44"/>
                    <a:gd name="T1" fmla="*/ 60 h 60"/>
                    <a:gd name="T2" fmla="*/ 42 w 44"/>
                    <a:gd name="T3" fmla="*/ 2 h 60"/>
                    <a:gd name="T4" fmla="*/ 37 w 44"/>
                    <a:gd name="T5" fmla="*/ 1 h 60"/>
                    <a:gd name="T6" fmla="*/ 1 w 44"/>
                    <a:gd name="T7" fmla="*/ 58 h 60"/>
                    <a:gd name="T8" fmla="*/ 5 w 44"/>
                    <a:gd name="T9" fmla="*/ 60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4" h="60">
                      <a:moveTo>
                        <a:pt x="5" y="60"/>
                      </a:moveTo>
                      <a:cubicBezTo>
                        <a:pt x="30" y="50"/>
                        <a:pt x="44" y="29"/>
                        <a:pt x="42" y="2"/>
                      </a:cubicBezTo>
                      <a:cubicBezTo>
                        <a:pt x="42" y="0"/>
                        <a:pt x="37" y="0"/>
                        <a:pt x="37" y="1"/>
                      </a:cubicBezTo>
                      <a:cubicBezTo>
                        <a:pt x="39" y="27"/>
                        <a:pt x="26" y="48"/>
                        <a:pt x="1" y="58"/>
                      </a:cubicBezTo>
                      <a:cubicBezTo>
                        <a:pt x="0" y="58"/>
                        <a:pt x="4" y="60"/>
                        <a:pt x="5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9" name="Freeform 115"/>
                <p:cNvSpPr>
                  <a:spLocks/>
                </p:cNvSpPr>
                <p:nvPr/>
              </p:nvSpPr>
              <p:spPr bwMode="auto">
                <a:xfrm>
                  <a:off x="2411" y="-242"/>
                  <a:ext cx="93" cy="152"/>
                </a:xfrm>
                <a:custGeom>
                  <a:avLst/>
                  <a:gdLst>
                    <a:gd name="T0" fmla="*/ 38 w 39"/>
                    <a:gd name="T1" fmla="*/ 62 h 64"/>
                    <a:gd name="T2" fmla="*/ 5 w 39"/>
                    <a:gd name="T3" fmla="*/ 1 h 64"/>
                    <a:gd name="T4" fmla="*/ 0 w 39"/>
                    <a:gd name="T5" fmla="*/ 2 h 64"/>
                    <a:gd name="T6" fmla="*/ 33 w 39"/>
                    <a:gd name="T7" fmla="*/ 63 h 64"/>
                    <a:gd name="T8" fmla="*/ 38 w 39"/>
                    <a:gd name="T9" fmla="*/ 62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" h="64">
                      <a:moveTo>
                        <a:pt x="38" y="62"/>
                      </a:moveTo>
                      <a:cubicBezTo>
                        <a:pt x="21" y="47"/>
                        <a:pt x="9" y="23"/>
                        <a:pt x="5" y="1"/>
                      </a:cubicBezTo>
                      <a:cubicBezTo>
                        <a:pt x="5" y="0"/>
                        <a:pt x="0" y="0"/>
                        <a:pt x="0" y="2"/>
                      </a:cubicBezTo>
                      <a:cubicBezTo>
                        <a:pt x="4" y="24"/>
                        <a:pt x="16" y="48"/>
                        <a:pt x="33" y="63"/>
                      </a:cubicBezTo>
                      <a:cubicBezTo>
                        <a:pt x="34" y="64"/>
                        <a:pt x="39" y="62"/>
                        <a:pt x="38" y="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0" name="Freeform 116"/>
                <p:cNvSpPr>
                  <a:spLocks/>
                </p:cNvSpPr>
                <p:nvPr/>
              </p:nvSpPr>
              <p:spPr bwMode="auto">
                <a:xfrm>
                  <a:off x="2354" y="-209"/>
                  <a:ext cx="171" cy="66"/>
                </a:xfrm>
                <a:custGeom>
                  <a:avLst/>
                  <a:gdLst>
                    <a:gd name="T0" fmla="*/ 2 w 72"/>
                    <a:gd name="T1" fmla="*/ 21 h 28"/>
                    <a:gd name="T2" fmla="*/ 71 w 72"/>
                    <a:gd name="T3" fmla="*/ 2 h 28"/>
                    <a:gd name="T4" fmla="*/ 66 w 72"/>
                    <a:gd name="T5" fmla="*/ 2 h 28"/>
                    <a:gd name="T6" fmla="*/ 6 w 72"/>
                    <a:gd name="T7" fmla="*/ 20 h 28"/>
                    <a:gd name="T8" fmla="*/ 2 w 72"/>
                    <a:gd name="T9" fmla="*/ 21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2" h="28">
                      <a:moveTo>
                        <a:pt x="2" y="21"/>
                      </a:moveTo>
                      <a:cubicBezTo>
                        <a:pt x="27" y="28"/>
                        <a:pt x="54" y="23"/>
                        <a:pt x="71" y="2"/>
                      </a:cubicBezTo>
                      <a:cubicBezTo>
                        <a:pt x="72" y="1"/>
                        <a:pt x="67" y="0"/>
                        <a:pt x="66" y="2"/>
                      </a:cubicBezTo>
                      <a:cubicBezTo>
                        <a:pt x="52" y="20"/>
                        <a:pt x="28" y="26"/>
                        <a:pt x="6" y="20"/>
                      </a:cubicBezTo>
                      <a:cubicBezTo>
                        <a:pt x="5" y="19"/>
                        <a:pt x="0" y="20"/>
                        <a:pt x="2" y="2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1" name="Freeform 117"/>
                <p:cNvSpPr>
                  <a:spLocks/>
                </p:cNvSpPr>
                <p:nvPr/>
              </p:nvSpPr>
              <p:spPr bwMode="auto">
                <a:xfrm>
                  <a:off x="2226" y="-150"/>
                  <a:ext cx="228" cy="648"/>
                </a:xfrm>
                <a:custGeom>
                  <a:avLst/>
                  <a:gdLst>
                    <a:gd name="T0" fmla="*/ 90 w 96"/>
                    <a:gd name="T1" fmla="*/ 1 h 273"/>
                    <a:gd name="T2" fmla="*/ 0 w 96"/>
                    <a:gd name="T3" fmla="*/ 271 h 273"/>
                    <a:gd name="T4" fmla="*/ 5 w 96"/>
                    <a:gd name="T5" fmla="*/ 272 h 273"/>
                    <a:gd name="T6" fmla="*/ 95 w 96"/>
                    <a:gd name="T7" fmla="*/ 1 h 273"/>
                    <a:gd name="T8" fmla="*/ 90 w 96"/>
                    <a:gd name="T9" fmla="*/ 1 h 2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6" h="273">
                      <a:moveTo>
                        <a:pt x="90" y="1"/>
                      </a:moveTo>
                      <a:cubicBezTo>
                        <a:pt x="61" y="91"/>
                        <a:pt x="33" y="182"/>
                        <a:pt x="0" y="271"/>
                      </a:cubicBezTo>
                      <a:cubicBezTo>
                        <a:pt x="0" y="273"/>
                        <a:pt x="4" y="273"/>
                        <a:pt x="5" y="272"/>
                      </a:cubicBezTo>
                      <a:cubicBezTo>
                        <a:pt x="38" y="183"/>
                        <a:pt x="66" y="91"/>
                        <a:pt x="95" y="1"/>
                      </a:cubicBezTo>
                      <a:cubicBezTo>
                        <a:pt x="96" y="0"/>
                        <a:pt x="91" y="0"/>
                        <a:pt x="9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2" name="Freeform 118"/>
                <p:cNvSpPr>
                  <a:spLocks/>
                </p:cNvSpPr>
                <p:nvPr/>
              </p:nvSpPr>
              <p:spPr bwMode="auto">
                <a:xfrm>
                  <a:off x="2428" y="-181"/>
                  <a:ext cx="43" cy="41"/>
                </a:xfrm>
                <a:custGeom>
                  <a:avLst/>
                  <a:gdLst>
                    <a:gd name="T0" fmla="*/ 16 w 18"/>
                    <a:gd name="T1" fmla="*/ 11 h 17"/>
                    <a:gd name="T2" fmla="*/ 6 w 18"/>
                    <a:gd name="T3" fmla="*/ 16 h 17"/>
                    <a:gd name="T4" fmla="*/ 2 w 18"/>
                    <a:gd name="T5" fmla="*/ 6 h 17"/>
                    <a:gd name="T6" fmla="*/ 12 w 18"/>
                    <a:gd name="T7" fmla="*/ 1 h 17"/>
                    <a:gd name="T8" fmla="*/ 16 w 18"/>
                    <a:gd name="T9" fmla="*/ 1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16" y="11"/>
                      </a:moveTo>
                      <a:cubicBezTo>
                        <a:pt x="15" y="15"/>
                        <a:pt x="10" y="17"/>
                        <a:pt x="6" y="16"/>
                      </a:cubicBezTo>
                      <a:cubicBezTo>
                        <a:pt x="2" y="14"/>
                        <a:pt x="0" y="10"/>
                        <a:pt x="2" y="6"/>
                      </a:cubicBezTo>
                      <a:cubicBezTo>
                        <a:pt x="3" y="2"/>
                        <a:pt x="8" y="0"/>
                        <a:pt x="12" y="1"/>
                      </a:cubicBezTo>
                      <a:cubicBezTo>
                        <a:pt x="16" y="3"/>
                        <a:pt x="18" y="7"/>
                        <a:pt x="16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3" name="Freeform 119"/>
                <p:cNvSpPr>
                  <a:spLocks/>
                </p:cNvSpPr>
                <p:nvPr/>
              </p:nvSpPr>
              <p:spPr bwMode="auto">
                <a:xfrm>
                  <a:off x="2620" y="-126"/>
                  <a:ext cx="138" cy="130"/>
                </a:xfrm>
                <a:custGeom>
                  <a:avLst/>
                  <a:gdLst>
                    <a:gd name="T0" fmla="*/ 55 w 58"/>
                    <a:gd name="T1" fmla="*/ 53 h 55"/>
                    <a:gd name="T2" fmla="*/ 5 w 58"/>
                    <a:gd name="T3" fmla="*/ 2 h 55"/>
                    <a:gd name="T4" fmla="*/ 0 w 58"/>
                    <a:gd name="T5" fmla="*/ 1 h 55"/>
                    <a:gd name="T6" fmla="*/ 55 w 58"/>
                    <a:gd name="T7" fmla="*/ 55 h 55"/>
                    <a:gd name="T8" fmla="*/ 55 w 58"/>
                    <a:gd name="T9" fmla="*/ 53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8" h="55">
                      <a:moveTo>
                        <a:pt x="55" y="53"/>
                      </a:moveTo>
                      <a:cubicBezTo>
                        <a:pt x="27" y="49"/>
                        <a:pt x="7" y="30"/>
                        <a:pt x="5" y="2"/>
                      </a:cubicBezTo>
                      <a:cubicBezTo>
                        <a:pt x="5" y="0"/>
                        <a:pt x="0" y="0"/>
                        <a:pt x="0" y="1"/>
                      </a:cubicBezTo>
                      <a:cubicBezTo>
                        <a:pt x="2" y="32"/>
                        <a:pt x="25" y="51"/>
                        <a:pt x="55" y="55"/>
                      </a:cubicBezTo>
                      <a:cubicBezTo>
                        <a:pt x="57" y="55"/>
                        <a:pt x="58" y="53"/>
                        <a:pt x="55" y="5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4" name="Freeform 120"/>
                <p:cNvSpPr>
                  <a:spLocks/>
                </p:cNvSpPr>
                <p:nvPr/>
              </p:nvSpPr>
              <p:spPr bwMode="auto">
                <a:xfrm>
                  <a:off x="2585" y="-116"/>
                  <a:ext cx="144" cy="102"/>
                </a:xfrm>
                <a:custGeom>
                  <a:avLst/>
                  <a:gdLst>
                    <a:gd name="T0" fmla="*/ 5 w 61"/>
                    <a:gd name="T1" fmla="*/ 43 h 43"/>
                    <a:gd name="T2" fmla="*/ 61 w 61"/>
                    <a:gd name="T3" fmla="*/ 2 h 43"/>
                    <a:gd name="T4" fmla="*/ 56 w 61"/>
                    <a:gd name="T5" fmla="*/ 1 h 43"/>
                    <a:gd name="T6" fmla="*/ 3 w 61"/>
                    <a:gd name="T7" fmla="*/ 41 h 43"/>
                    <a:gd name="T8" fmla="*/ 5 w 61"/>
                    <a:gd name="T9" fmla="*/ 4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1" h="43">
                      <a:moveTo>
                        <a:pt x="5" y="43"/>
                      </a:moveTo>
                      <a:cubicBezTo>
                        <a:pt x="32" y="43"/>
                        <a:pt x="54" y="28"/>
                        <a:pt x="61" y="2"/>
                      </a:cubicBezTo>
                      <a:cubicBezTo>
                        <a:pt x="61" y="1"/>
                        <a:pt x="57" y="0"/>
                        <a:pt x="56" y="1"/>
                      </a:cubicBezTo>
                      <a:cubicBezTo>
                        <a:pt x="49" y="26"/>
                        <a:pt x="29" y="40"/>
                        <a:pt x="3" y="41"/>
                      </a:cubicBezTo>
                      <a:cubicBezTo>
                        <a:pt x="0" y="41"/>
                        <a:pt x="4" y="43"/>
                        <a:pt x="5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5" name="Freeform 121"/>
                <p:cNvSpPr>
                  <a:spLocks/>
                </p:cNvSpPr>
                <p:nvPr/>
              </p:nvSpPr>
              <p:spPr bwMode="auto">
                <a:xfrm>
                  <a:off x="2653" y="-128"/>
                  <a:ext cx="45" cy="168"/>
                </a:xfrm>
                <a:custGeom>
                  <a:avLst/>
                  <a:gdLst>
                    <a:gd name="T0" fmla="*/ 18 w 19"/>
                    <a:gd name="T1" fmla="*/ 69 h 71"/>
                    <a:gd name="T2" fmla="*/ 10 w 19"/>
                    <a:gd name="T3" fmla="*/ 1 h 71"/>
                    <a:gd name="T4" fmla="*/ 4 w 19"/>
                    <a:gd name="T5" fmla="*/ 1 h 71"/>
                    <a:gd name="T6" fmla="*/ 14 w 19"/>
                    <a:gd name="T7" fmla="*/ 70 h 71"/>
                    <a:gd name="T8" fmla="*/ 18 w 19"/>
                    <a:gd name="T9" fmla="*/ 69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" h="71">
                      <a:moveTo>
                        <a:pt x="18" y="69"/>
                      </a:moveTo>
                      <a:cubicBezTo>
                        <a:pt x="7" y="49"/>
                        <a:pt x="6" y="22"/>
                        <a:pt x="10" y="1"/>
                      </a:cubicBezTo>
                      <a:cubicBezTo>
                        <a:pt x="10" y="0"/>
                        <a:pt x="5" y="0"/>
                        <a:pt x="4" y="1"/>
                      </a:cubicBezTo>
                      <a:cubicBezTo>
                        <a:pt x="0" y="23"/>
                        <a:pt x="3" y="50"/>
                        <a:pt x="14" y="70"/>
                      </a:cubicBezTo>
                      <a:cubicBezTo>
                        <a:pt x="14" y="71"/>
                        <a:pt x="19" y="70"/>
                        <a:pt x="18" y="6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6" name="Freeform 122"/>
                <p:cNvSpPr>
                  <a:spLocks/>
                </p:cNvSpPr>
                <p:nvPr/>
              </p:nvSpPr>
              <p:spPr bwMode="auto">
                <a:xfrm>
                  <a:off x="2585" y="-76"/>
                  <a:ext cx="175" cy="52"/>
                </a:xfrm>
                <a:custGeom>
                  <a:avLst/>
                  <a:gdLst>
                    <a:gd name="T0" fmla="*/ 1 w 74"/>
                    <a:gd name="T1" fmla="*/ 2 h 22"/>
                    <a:gd name="T2" fmla="*/ 72 w 74"/>
                    <a:gd name="T3" fmla="*/ 8 h 22"/>
                    <a:gd name="T4" fmla="*/ 68 w 74"/>
                    <a:gd name="T5" fmla="*/ 7 h 22"/>
                    <a:gd name="T6" fmla="*/ 6 w 74"/>
                    <a:gd name="T7" fmla="*/ 1 h 22"/>
                    <a:gd name="T8" fmla="*/ 1 w 74"/>
                    <a:gd name="T9" fmla="*/ 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22">
                      <a:moveTo>
                        <a:pt x="1" y="2"/>
                      </a:moveTo>
                      <a:cubicBezTo>
                        <a:pt x="22" y="18"/>
                        <a:pt x="49" y="22"/>
                        <a:pt x="72" y="8"/>
                      </a:cubicBezTo>
                      <a:cubicBezTo>
                        <a:pt x="74" y="7"/>
                        <a:pt x="69" y="7"/>
                        <a:pt x="68" y="7"/>
                      </a:cubicBezTo>
                      <a:cubicBezTo>
                        <a:pt x="47" y="20"/>
                        <a:pt x="24" y="15"/>
                        <a:pt x="6" y="1"/>
                      </a:cubicBezTo>
                      <a:cubicBezTo>
                        <a:pt x="4" y="0"/>
                        <a:pt x="0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7" name="Freeform 123"/>
                <p:cNvSpPr>
                  <a:spLocks/>
                </p:cNvSpPr>
                <p:nvPr/>
              </p:nvSpPr>
              <p:spPr bwMode="auto">
                <a:xfrm>
                  <a:off x="2224" y="-33"/>
                  <a:ext cx="448" cy="526"/>
                </a:xfrm>
                <a:custGeom>
                  <a:avLst/>
                  <a:gdLst>
                    <a:gd name="T0" fmla="*/ 183 w 189"/>
                    <a:gd name="T1" fmla="*/ 1 h 222"/>
                    <a:gd name="T2" fmla="*/ 1 w 189"/>
                    <a:gd name="T3" fmla="*/ 221 h 222"/>
                    <a:gd name="T4" fmla="*/ 6 w 189"/>
                    <a:gd name="T5" fmla="*/ 221 h 222"/>
                    <a:gd name="T6" fmla="*/ 188 w 189"/>
                    <a:gd name="T7" fmla="*/ 2 h 222"/>
                    <a:gd name="T8" fmla="*/ 183 w 189"/>
                    <a:gd name="T9" fmla="*/ 1 h 2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9" h="222">
                      <a:moveTo>
                        <a:pt x="183" y="1"/>
                      </a:moveTo>
                      <a:cubicBezTo>
                        <a:pt x="123" y="75"/>
                        <a:pt x="64" y="150"/>
                        <a:pt x="1" y="221"/>
                      </a:cubicBezTo>
                      <a:cubicBezTo>
                        <a:pt x="0" y="222"/>
                        <a:pt x="5" y="222"/>
                        <a:pt x="6" y="221"/>
                      </a:cubicBezTo>
                      <a:cubicBezTo>
                        <a:pt x="69" y="150"/>
                        <a:pt x="128" y="75"/>
                        <a:pt x="188" y="2"/>
                      </a:cubicBezTo>
                      <a:cubicBezTo>
                        <a:pt x="189" y="1"/>
                        <a:pt x="184" y="0"/>
                        <a:pt x="18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8" name="Freeform 124"/>
                <p:cNvSpPr>
                  <a:spLocks/>
                </p:cNvSpPr>
                <p:nvPr/>
              </p:nvSpPr>
              <p:spPr bwMode="auto">
                <a:xfrm>
                  <a:off x="2651" y="-62"/>
                  <a:ext cx="40" cy="40"/>
                </a:xfrm>
                <a:custGeom>
                  <a:avLst/>
                  <a:gdLst>
                    <a:gd name="T0" fmla="*/ 14 w 17"/>
                    <a:gd name="T1" fmla="*/ 14 h 17"/>
                    <a:gd name="T2" fmla="*/ 3 w 17"/>
                    <a:gd name="T3" fmla="*/ 15 h 17"/>
                    <a:gd name="T4" fmla="*/ 3 w 17"/>
                    <a:gd name="T5" fmla="*/ 4 h 17"/>
                    <a:gd name="T6" fmla="*/ 14 w 17"/>
                    <a:gd name="T7" fmla="*/ 3 h 17"/>
                    <a:gd name="T8" fmla="*/ 14 w 17"/>
                    <a:gd name="T9" fmla="*/ 14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4" y="14"/>
                      </a:moveTo>
                      <a:cubicBezTo>
                        <a:pt x="11" y="17"/>
                        <a:pt x="7" y="17"/>
                        <a:pt x="3" y="15"/>
                      </a:cubicBezTo>
                      <a:cubicBezTo>
                        <a:pt x="0" y="12"/>
                        <a:pt x="0" y="7"/>
                        <a:pt x="3" y="4"/>
                      </a:cubicBezTo>
                      <a:cubicBezTo>
                        <a:pt x="6" y="1"/>
                        <a:pt x="10" y="0"/>
                        <a:pt x="14" y="3"/>
                      </a:cubicBezTo>
                      <a:cubicBezTo>
                        <a:pt x="17" y="6"/>
                        <a:pt x="17" y="11"/>
                        <a:pt x="14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9" name="Freeform 125"/>
                <p:cNvSpPr>
                  <a:spLocks/>
                </p:cNvSpPr>
                <p:nvPr/>
              </p:nvSpPr>
              <p:spPr bwMode="auto">
                <a:xfrm>
                  <a:off x="2801" y="69"/>
                  <a:ext cx="106" cy="168"/>
                </a:xfrm>
                <a:custGeom>
                  <a:avLst/>
                  <a:gdLst>
                    <a:gd name="T0" fmla="*/ 43 w 45"/>
                    <a:gd name="T1" fmla="*/ 70 h 71"/>
                    <a:gd name="T2" fmla="*/ 15 w 45"/>
                    <a:gd name="T3" fmla="*/ 2 h 71"/>
                    <a:gd name="T4" fmla="*/ 10 w 45"/>
                    <a:gd name="T5" fmla="*/ 2 h 71"/>
                    <a:gd name="T6" fmla="*/ 39 w 45"/>
                    <a:gd name="T7" fmla="*/ 71 h 71"/>
                    <a:gd name="T8" fmla="*/ 43 w 45"/>
                    <a:gd name="T9" fmla="*/ 70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" h="71">
                      <a:moveTo>
                        <a:pt x="43" y="70"/>
                      </a:moveTo>
                      <a:cubicBezTo>
                        <a:pt x="18" y="55"/>
                        <a:pt x="6" y="30"/>
                        <a:pt x="15" y="2"/>
                      </a:cubicBezTo>
                      <a:cubicBezTo>
                        <a:pt x="15" y="1"/>
                        <a:pt x="10" y="0"/>
                        <a:pt x="10" y="2"/>
                      </a:cubicBezTo>
                      <a:cubicBezTo>
                        <a:pt x="0" y="30"/>
                        <a:pt x="13" y="56"/>
                        <a:pt x="39" y="71"/>
                      </a:cubicBezTo>
                      <a:cubicBezTo>
                        <a:pt x="40" y="71"/>
                        <a:pt x="45" y="71"/>
                        <a:pt x="43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0" name="Freeform 126"/>
                <p:cNvSpPr>
                  <a:spLocks/>
                </p:cNvSpPr>
                <p:nvPr/>
              </p:nvSpPr>
              <p:spPr bwMode="auto">
                <a:xfrm>
                  <a:off x="2751" y="116"/>
                  <a:ext cx="173" cy="69"/>
                </a:xfrm>
                <a:custGeom>
                  <a:avLst/>
                  <a:gdLst>
                    <a:gd name="T0" fmla="*/ 3 w 73"/>
                    <a:gd name="T1" fmla="*/ 19 h 29"/>
                    <a:gd name="T2" fmla="*/ 72 w 73"/>
                    <a:gd name="T3" fmla="*/ 2 h 29"/>
                    <a:gd name="T4" fmla="*/ 68 w 73"/>
                    <a:gd name="T5" fmla="*/ 1 h 29"/>
                    <a:gd name="T6" fmla="*/ 5 w 73"/>
                    <a:gd name="T7" fmla="*/ 17 h 29"/>
                    <a:gd name="T8" fmla="*/ 3 w 73"/>
                    <a:gd name="T9" fmla="*/ 19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29">
                      <a:moveTo>
                        <a:pt x="3" y="19"/>
                      </a:moveTo>
                      <a:cubicBezTo>
                        <a:pt x="29" y="29"/>
                        <a:pt x="55" y="24"/>
                        <a:pt x="72" y="2"/>
                      </a:cubicBezTo>
                      <a:cubicBezTo>
                        <a:pt x="73" y="1"/>
                        <a:pt x="68" y="0"/>
                        <a:pt x="68" y="1"/>
                      </a:cubicBezTo>
                      <a:cubicBezTo>
                        <a:pt x="52" y="21"/>
                        <a:pt x="29" y="27"/>
                        <a:pt x="5" y="17"/>
                      </a:cubicBezTo>
                      <a:cubicBezTo>
                        <a:pt x="3" y="16"/>
                        <a:pt x="0" y="18"/>
                        <a:pt x="3" y="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1" name="Freeform 127"/>
                <p:cNvSpPr>
                  <a:spLocks/>
                </p:cNvSpPr>
                <p:nvPr/>
              </p:nvSpPr>
              <p:spPr bwMode="auto">
                <a:xfrm>
                  <a:off x="2817" y="85"/>
                  <a:ext cx="62" cy="164"/>
                </a:xfrm>
                <a:custGeom>
                  <a:avLst/>
                  <a:gdLst>
                    <a:gd name="T0" fmla="*/ 8 w 26"/>
                    <a:gd name="T1" fmla="*/ 67 h 69"/>
                    <a:gd name="T2" fmla="*/ 25 w 26"/>
                    <a:gd name="T3" fmla="*/ 1 h 69"/>
                    <a:gd name="T4" fmla="*/ 21 w 26"/>
                    <a:gd name="T5" fmla="*/ 1 h 69"/>
                    <a:gd name="T6" fmla="*/ 3 w 26"/>
                    <a:gd name="T7" fmla="*/ 68 h 69"/>
                    <a:gd name="T8" fmla="*/ 8 w 26"/>
                    <a:gd name="T9" fmla="*/ 67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69">
                      <a:moveTo>
                        <a:pt x="8" y="67"/>
                      </a:moveTo>
                      <a:cubicBezTo>
                        <a:pt x="5" y="45"/>
                        <a:pt x="13" y="19"/>
                        <a:pt x="25" y="1"/>
                      </a:cubicBezTo>
                      <a:cubicBezTo>
                        <a:pt x="26" y="0"/>
                        <a:pt x="21" y="0"/>
                        <a:pt x="21" y="1"/>
                      </a:cubicBezTo>
                      <a:cubicBezTo>
                        <a:pt x="9" y="19"/>
                        <a:pt x="0" y="45"/>
                        <a:pt x="3" y="68"/>
                      </a:cubicBezTo>
                      <a:cubicBezTo>
                        <a:pt x="3" y="69"/>
                        <a:pt x="8" y="69"/>
                        <a:pt x="8" y="6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2" name="Freeform 128"/>
                <p:cNvSpPr>
                  <a:spLocks/>
                </p:cNvSpPr>
                <p:nvPr/>
              </p:nvSpPr>
              <p:spPr bwMode="auto">
                <a:xfrm>
                  <a:off x="2772" y="104"/>
                  <a:ext cx="159" cy="88"/>
                </a:xfrm>
                <a:custGeom>
                  <a:avLst/>
                  <a:gdLst>
                    <a:gd name="T0" fmla="*/ 1 w 67"/>
                    <a:gd name="T1" fmla="*/ 2 h 37"/>
                    <a:gd name="T2" fmla="*/ 63 w 67"/>
                    <a:gd name="T3" fmla="*/ 33 h 37"/>
                    <a:gd name="T4" fmla="*/ 62 w 67"/>
                    <a:gd name="T5" fmla="*/ 31 h 37"/>
                    <a:gd name="T6" fmla="*/ 6 w 67"/>
                    <a:gd name="T7" fmla="*/ 1 h 37"/>
                    <a:gd name="T8" fmla="*/ 1 w 67"/>
                    <a:gd name="T9" fmla="*/ 2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7">
                      <a:moveTo>
                        <a:pt x="1" y="2"/>
                      </a:moveTo>
                      <a:cubicBezTo>
                        <a:pt x="14" y="24"/>
                        <a:pt x="37" y="37"/>
                        <a:pt x="63" y="33"/>
                      </a:cubicBezTo>
                      <a:cubicBezTo>
                        <a:pt x="67" y="33"/>
                        <a:pt x="64" y="31"/>
                        <a:pt x="62" y="31"/>
                      </a:cubicBezTo>
                      <a:cubicBezTo>
                        <a:pt x="38" y="35"/>
                        <a:pt x="17" y="21"/>
                        <a:pt x="6" y="1"/>
                      </a:cubicBezTo>
                      <a:cubicBezTo>
                        <a:pt x="5" y="0"/>
                        <a:pt x="0" y="0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3" name="Freeform 129"/>
                <p:cNvSpPr>
                  <a:spLocks/>
                </p:cNvSpPr>
                <p:nvPr/>
              </p:nvSpPr>
              <p:spPr bwMode="auto">
                <a:xfrm>
                  <a:off x="2221" y="171"/>
                  <a:ext cx="617" cy="322"/>
                </a:xfrm>
                <a:custGeom>
                  <a:avLst/>
                  <a:gdLst>
                    <a:gd name="T0" fmla="*/ 254 w 260"/>
                    <a:gd name="T1" fmla="*/ 1 h 136"/>
                    <a:gd name="T2" fmla="*/ 3 w 260"/>
                    <a:gd name="T3" fmla="*/ 134 h 136"/>
                    <a:gd name="T4" fmla="*/ 6 w 260"/>
                    <a:gd name="T5" fmla="*/ 136 h 136"/>
                    <a:gd name="T6" fmla="*/ 258 w 260"/>
                    <a:gd name="T7" fmla="*/ 2 h 136"/>
                    <a:gd name="T8" fmla="*/ 254 w 260"/>
                    <a:gd name="T9" fmla="*/ 1 h 1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0" h="136">
                      <a:moveTo>
                        <a:pt x="254" y="1"/>
                      </a:moveTo>
                      <a:cubicBezTo>
                        <a:pt x="171" y="46"/>
                        <a:pt x="88" y="93"/>
                        <a:pt x="3" y="134"/>
                      </a:cubicBezTo>
                      <a:cubicBezTo>
                        <a:pt x="0" y="136"/>
                        <a:pt x="5" y="136"/>
                        <a:pt x="6" y="136"/>
                      </a:cubicBezTo>
                      <a:cubicBezTo>
                        <a:pt x="92" y="94"/>
                        <a:pt x="175" y="47"/>
                        <a:pt x="258" y="2"/>
                      </a:cubicBezTo>
                      <a:cubicBezTo>
                        <a:pt x="260" y="0"/>
                        <a:pt x="256" y="0"/>
                        <a:pt x="25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4" name="Freeform 130"/>
                <p:cNvSpPr>
                  <a:spLocks/>
                </p:cNvSpPr>
                <p:nvPr/>
              </p:nvSpPr>
              <p:spPr bwMode="auto">
                <a:xfrm>
                  <a:off x="2820" y="144"/>
                  <a:ext cx="42" cy="43"/>
                </a:xfrm>
                <a:custGeom>
                  <a:avLst/>
                  <a:gdLst>
                    <a:gd name="T0" fmla="*/ 12 w 18"/>
                    <a:gd name="T1" fmla="*/ 16 h 18"/>
                    <a:gd name="T2" fmla="*/ 2 w 18"/>
                    <a:gd name="T3" fmla="*/ 12 h 18"/>
                    <a:gd name="T4" fmla="*/ 6 w 18"/>
                    <a:gd name="T5" fmla="*/ 2 h 18"/>
                    <a:gd name="T6" fmla="*/ 16 w 18"/>
                    <a:gd name="T7" fmla="*/ 6 h 18"/>
                    <a:gd name="T8" fmla="*/ 12 w 18"/>
                    <a:gd name="T9" fmla="*/ 16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8">
                      <a:moveTo>
                        <a:pt x="12" y="16"/>
                      </a:moveTo>
                      <a:cubicBezTo>
                        <a:pt x="8" y="18"/>
                        <a:pt x="4" y="16"/>
                        <a:pt x="2" y="12"/>
                      </a:cubicBezTo>
                      <a:cubicBezTo>
                        <a:pt x="0" y="9"/>
                        <a:pt x="2" y="4"/>
                        <a:pt x="6" y="2"/>
                      </a:cubicBezTo>
                      <a:cubicBezTo>
                        <a:pt x="9" y="0"/>
                        <a:pt x="14" y="2"/>
                        <a:pt x="16" y="6"/>
                      </a:cubicBezTo>
                      <a:cubicBezTo>
                        <a:pt x="18" y="10"/>
                        <a:pt x="16" y="14"/>
                        <a:pt x="12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5" name="Freeform 131"/>
                <p:cNvSpPr>
                  <a:spLocks/>
                </p:cNvSpPr>
                <p:nvPr/>
              </p:nvSpPr>
              <p:spPr bwMode="auto">
                <a:xfrm>
                  <a:off x="2900" y="322"/>
                  <a:ext cx="62" cy="183"/>
                </a:xfrm>
                <a:custGeom>
                  <a:avLst/>
                  <a:gdLst>
                    <a:gd name="T0" fmla="*/ 25 w 26"/>
                    <a:gd name="T1" fmla="*/ 75 h 77"/>
                    <a:gd name="T2" fmla="*/ 24 w 26"/>
                    <a:gd name="T3" fmla="*/ 2 h 77"/>
                    <a:gd name="T4" fmla="*/ 19 w 26"/>
                    <a:gd name="T5" fmla="*/ 1 h 77"/>
                    <a:gd name="T6" fmla="*/ 21 w 26"/>
                    <a:gd name="T7" fmla="*/ 76 h 77"/>
                    <a:gd name="T8" fmla="*/ 25 w 26"/>
                    <a:gd name="T9" fmla="*/ 75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77">
                      <a:moveTo>
                        <a:pt x="25" y="75"/>
                      </a:moveTo>
                      <a:cubicBezTo>
                        <a:pt x="7" y="53"/>
                        <a:pt x="5" y="25"/>
                        <a:pt x="24" y="2"/>
                      </a:cubicBezTo>
                      <a:cubicBezTo>
                        <a:pt x="25" y="1"/>
                        <a:pt x="20" y="0"/>
                        <a:pt x="19" y="1"/>
                      </a:cubicBezTo>
                      <a:cubicBezTo>
                        <a:pt x="0" y="24"/>
                        <a:pt x="2" y="53"/>
                        <a:pt x="21" y="76"/>
                      </a:cubicBezTo>
                      <a:cubicBezTo>
                        <a:pt x="21" y="77"/>
                        <a:pt x="26" y="77"/>
                        <a:pt x="25" y="7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6" name="Freeform 132"/>
                <p:cNvSpPr>
                  <a:spLocks/>
                </p:cNvSpPr>
                <p:nvPr/>
              </p:nvSpPr>
              <p:spPr bwMode="auto">
                <a:xfrm>
                  <a:off x="2848" y="377"/>
                  <a:ext cx="176" cy="59"/>
                </a:xfrm>
                <a:custGeom>
                  <a:avLst/>
                  <a:gdLst>
                    <a:gd name="T0" fmla="*/ 1 w 74"/>
                    <a:gd name="T1" fmla="*/ 1 h 25"/>
                    <a:gd name="T2" fmla="*/ 72 w 74"/>
                    <a:gd name="T3" fmla="*/ 11 h 25"/>
                    <a:gd name="T4" fmla="*/ 68 w 74"/>
                    <a:gd name="T5" fmla="*/ 9 h 25"/>
                    <a:gd name="T6" fmla="*/ 6 w 74"/>
                    <a:gd name="T7" fmla="*/ 1 h 25"/>
                    <a:gd name="T8" fmla="*/ 1 w 74"/>
                    <a:gd name="T9" fmla="*/ 1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25">
                      <a:moveTo>
                        <a:pt x="1" y="1"/>
                      </a:moveTo>
                      <a:cubicBezTo>
                        <a:pt x="21" y="20"/>
                        <a:pt x="48" y="25"/>
                        <a:pt x="72" y="11"/>
                      </a:cubicBezTo>
                      <a:cubicBezTo>
                        <a:pt x="74" y="10"/>
                        <a:pt x="69" y="9"/>
                        <a:pt x="68" y="9"/>
                      </a:cubicBezTo>
                      <a:cubicBezTo>
                        <a:pt x="47" y="22"/>
                        <a:pt x="24" y="18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7" name="Freeform 133"/>
                <p:cNvSpPr>
                  <a:spLocks/>
                </p:cNvSpPr>
                <p:nvPr/>
              </p:nvSpPr>
              <p:spPr bwMode="auto">
                <a:xfrm>
                  <a:off x="2881" y="353"/>
                  <a:ext cx="114" cy="138"/>
                </a:xfrm>
                <a:custGeom>
                  <a:avLst/>
                  <a:gdLst>
                    <a:gd name="T0" fmla="*/ 5 w 48"/>
                    <a:gd name="T1" fmla="*/ 56 h 58"/>
                    <a:gd name="T2" fmla="*/ 46 w 48"/>
                    <a:gd name="T3" fmla="*/ 1 h 58"/>
                    <a:gd name="T4" fmla="*/ 42 w 48"/>
                    <a:gd name="T5" fmla="*/ 0 h 58"/>
                    <a:gd name="T6" fmla="*/ 0 w 48"/>
                    <a:gd name="T7" fmla="*/ 56 h 58"/>
                    <a:gd name="T8" fmla="*/ 5 w 48"/>
                    <a:gd name="T9" fmla="*/ 56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8" h="58">
                      <a:moveTo>
                        <a:pt x="5" y="56"/>
                      </a:moveTo>
                      <a:cubicBezTo>
                        <a:pt x="11" y="34"/>
                        <a:pt x="28" y="14"/>
                        <a:pt x="46" y="1"/>
                      </a:cubicBezTo>
                      <a:cubicBezTo>
                        <a:pt x="48" y="0"/>
                        <a:pt x="43" y="0"/>
                        <a:pt x="42" y="0"/>
                      </a:cubicBezTo>
                      <a:cubicBezTo>
                        <a:pt x="24" y="13"/>
                        <a:pt x="6" y="34"/>
                        <a:pt x="0" y="56"/>
                      </a:cubicBezTo>
                      <a:cubicBezTo>
                        <a:pt x="0" y="58"/>
                        <a:pt x="5" y="57"/>
                        <a:pt x="5" y="5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8" name="Freeform 134"/>
                <p:cNvSpPr>
                  <a:spLocks/>
                </p:cNvSpPr>
                <p:nvPr/>
              </p:nvSpPr>
              <p:spPr bwMode="auto">
                <a:xfrm>
                  <a:off x="2886" y="337"/>
                  <a:ext cx="121" cy="125"/>
                </a:xfrm>
                <a:custGeom>
                  <a:avLst/>
                  <a:gdLst>
                    <a:gd name="T0" fmla="*/ 0 w 51"/>
                    <a:gd name="T1" fmla="*/ 1 h 53"/>
                    <a:gd name="T2" fmla="*/ 45 w 51"/>
                    <a:gd name="T3" fmla="*/ 53 h 53"/>
                    <a:gd name="T4" fmla="*/ 48 w 51"/>
                    <a:gd name="T5" fmla="*/ 51 h 53"/>
                    <a:gd name="T6" fmla="*/ 5 w 51"/>
                    <a:gd name="T7" fmla="*/ 1 h 53"/>
                    <a:gd name="T8" fmla="*/ 0 w 51"/>
                    <a:gd name="T9" fmla="*/ 1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1" h="53">
                      <a:moveTo>
                        <a:pt x="0" y="1"/>
                      </a:moveTo>
                      <a:cubicBezTo>
                        <a:pt x="4" y="26"/>
                        <a:pt x="20" y="47"/>
                        <a:pt x="45" y="53"/>
                      </a:cubicBezTo>
                      <a:cubicBezTo>
                        <a:pt x="47" y="53"/>
                        <a:pt x="51" y="52"/>
                        <a:pt x="48" y="51"/>
                      </a:cubicBezTo>
                      <a:cubicBezTo>
                        <a:pt x="24" y="46"/>
                        <a:pt x="9" y="24"/>
                        <a:pt x="5" y="1"/>
                      </a:cubicBezTo>
                      <a:cubicBezTo>
                        <a:pt x="5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9" name="Freeform 135"/>
                <p:cNvSpPr>
                  <a:spLocks/>
                </p:cNvSpPr>
                <p:nvPr/>
              </p:nvSpPr>
              <p:spPr bwMode="auto">
                <a:xfrm>
                  <a:off x="2233" y="417"/>
                  <a:ext cx="689" cy="78"/>
                </a:xfrm>
                <a:custGeom>
                  <a:avLst/>
                  <a:gdLst>
                    <a:gd name="T0" fmla="*/ 287 w 290"/>
                    <a:gd name="T1" fmla="*/ 0 h 33"/>
                    <a:gd name="T2" fmla="*/ 3 w 290"/>
                    <a:gd name="T3" fmla="*/ 31 h 33"/>
                    <a:gd name="T4" fmla="*/ 4 w 290"/>
                    <a:gd name="T5" fmla="*/ 33 h 33"/>
                    <a:gd name="T6" fmla="*/ 287 w 290"/>
                    <a:gd name="T7" fmla="*/ 2 h 33"/>
                    <a:gd name="T8" fmla="*/ 287 w 290"/>
                    <a:gd name="T9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0" h="33">
                      <a:moveTo>
                        <a:pt x="287" y="0"/>
                      </a:moveTo>
                      <a:cubicBezTo>
                        <a:pt x="193" y="11"/>
                        <a:pt x="98" y="24"/>
                        <a:pt x="3" y="31"/>
                      </a:cubicBezTo>
                      <a:cubicBezTo>
                        <a:pt x="0" y="31"/>
                        <a:pt x="1" y="33"/>
                        <a:pt x="4" y="33"/>
                      </a:cubicBezTo>
                      <a:cubicBezTo>
                        <a:pt x="98" y="26"/>
                        <a:pt x="193" y="13"/>
                        <a:pt x="287" y="2"/>
                      </a:cubicBezTo>
                      <a:cubicBezTo>
                        <a:pt x="290" y="2"/>
                        <a:pt x="290" y="0"/>
                        <a:pt x="28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0" name="Freeform 136"/>
                <p:cNvSpPr>
                  <a:spLocks/>
                </p:cNvSpPr>
                <p:nvPr/>
              </p:nvSpPr>
              <p:spPr bwMode="auto">
                <a:xfrm>
                  <a:off x="2907" y="398"/>
                  <a:ext cx="38" cy="38"/>
                </a:xfrm>
                <a:custGeom>
                  <a:avLst/>
                  <a:gdLst>
                    <a:gd name="T0" fmla="*/ 9 w 16"/>
                    <a:gd name="T1" fmla="*/ 15 h 16"/>
                    <a:gd name="T2" fmla="*/ 1 w 16"/>
                    <a:gd name="T3" fmla="*/ 8 h 16"/>
                    <a:gd name="T4" fmla="*/ 8 w 16"/>
                    <a:gd name="T5" fmla="*/ 0 h 16"/>
                    <a:gd name="T6" fmla="*/ 16 w 16"/>
                    <a:gd name="T7" fmla="*/ 7 h 16"/>
                    <a:gd name="T8" fmla="*/ 9 w 16"/>
                    <a:gd name="T9" fmla="*/ 15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9" y="15"/>
                      </a:moveTo>
                      <a:cubicBezTo>
                        <a:pt x="5" y="16"/>
                        <a:pt x="1" y="13"/>
                        <a:pt x="1" y="8"/>
                      </a:cubicBezTo>
                      <a:cubicBezTo>
                        <a:pt x="0" y="4"/>
                        <a:pt x="4" y="0"/>
                        <a:pt x="8" y="0"/>
                      </a:cubicBezTo>
                      <a:cubicBezTo>
                        <a:pt x="12" y="0"/>
                        <a:pt x="16" y="3"/>
                        <a:pt x="16" y="7"/>
                      </a:cubicBezTo>
                      <a:cubicBezTo>
                        <a:pt x="16" y="11"/>
                        <a:pt x="13" y="15"/>
                        <a:pt x="9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1" name="Freeform 137"/>
                <p:cNvSpPr>
                  <a:spLocks/>
                </p:cNvSpPr>
                <p:nvPr/>
              </p:nvSpPr>
              <p:spPr bwMode="auto">
                <a:xfrm>
                  <a:off x="2876" y="571"/>
                  <a:ext cx="95" cy="174"/>
                </a:xfrm>
                <a:custGeom>
                  <a:avLst/>
                  <a:gdLst>
                    <a:gd name="T0" fmla="*/ 14 w 40"/>
                    <a:gd name="T1" fmla="*/ 71 h 73"/>
                    <a:gd name="T2" fmla="*/ 38 w 40"/>
                    <a:gd name="T3" fmla="*/ 3 h 73"/>
                    <a:gd name="T4" fmla="*/ 34 w 40"/>
                    <a:gd name="T5" fmla="*/ 1 h 73"/>
                    <a:gd name="T6" fmla="*/ 9 w 40"/>
                    <a:gd name="T7" fmla="*/ 71 h 73"/>
                    <a:gd name="T8" fmla="*/ 14 w 40"/>
                    <a:gd name="T9" fmla="*/ 71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73">
                      <a:moveTo>
                        <a:pt x="14" y="71"/>
                      </a:moveTo>
                      <a:cubicBezTo>
                        <a:pt x="5" y="44"/>
                        <a:pt x="13" y="17"/>
                        <a:pt x="38" y="3"/>
                      </a:cubicBezTo>
                      <a:cubicBezTo>
                        <a:pt x="40" y="2"/>
                        <a:pt x="35" y="0"/>
                        <a:pt x="34" y="1"/>
                      </a:cubicBezTo>
                      <a:cubicBezTo>
                        <a:pt x="8" y="16"/>
                        <a:pt x="0" y="43"/>
                        <a:pt x="9" y="71"/>
                      </a:cubicBezTo>
                      <a:cubicBezTo>
                        <a:pt x="10" y="73"/>
                        <a:pt x="14" y="73"/>
                        <a:pt x="14" y="7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2" name="Freeform 138"/>
                <p:cNvSpPr>
                  <a:spLocks/>
                </p:cNvSpPr>
                <p:nvPr/>
              </p:nvSpPr>
              <p:spPr bwMode="auto">
                <a:xfrm>
                  <a:off x="2848" y="588"/>
                  <a:ext cx="157" cy="92"/>
                </a:xfrm>
                <a:custGeom>
                  <a:avLst/>
                  <a:gdLst>
                    <a:gd name="T0" fmla="*/ 0 w 66"/>
                    <a:gd name="T1" fmla="*/ 2 h 39"/>
                    <a:gd name="T2" fmla="*/ 64 w 66"/>
                    <a:gd name="T3" fmla="*/ 35 h 39"/>
                    <a:gd name="T4" fmla="*/ 61 w 66"/>
                    <a:gd name="T5" fmla="*/ 33 h 39"/>
                    <a:gd name="T6" fmla="*/ 5 w 66"/>
                    <a:gd name="T7" fmla="*/ 2 h 39"/>
                    <a:gd name="T8" fmla="*/ 0 w 66"/>
                    <a:gd name="T9" fmla="*/ 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" h="39">
                      <a:moveTo>
                        <a:pt x="0" y="2"/>
                      </a:moveTo>
                      <a:cubicBezTo>
                        <a:pt x="12" y="27"/>
                        <a:pt x="36" y="39"/>
                        <a:pt x="64" y="35"/>
                      </a:cubicBezTo>
                      <a:cubicBezTo>
                        <a:pt x="66" y="34"/>
                        <a:pt x="62" y="32"/>
                        <a:pt x="61" y="33"/>
                      </a:cubicBezTo>
                      <a:cubicBezTo>
                        <a:pt x="36" y="37"/>
                        <a:pt x="16" y="24"/>
                        <a:pt x="5" y="2"/>
                      </a:cubicBezTo>
                      <a:cubicBezTo>
                        <a:pt x="4" y="1"/>
                        <a:pt x="0" y="0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3" name="Freeform 139"/>
                <p:cNvSpPr>
                  <a:spLocks/>
                </p:cNvSpPr>
                <p:nvPr/>
              </p:nvSpPr>
              <p:spPr bwMode="auto">
                <a:xfrm>
                  <a:off x="2838" y="609"/>
                  <a:ext cx="157" cy="98"/>
                </a:xfrm>
                <a:custGeom>
                  <a:avLst/>
                  <a:gdLst>
                    <a:gd name="T0" fmla="*/ 6 w 66"/>
                    <a:gd name="T1" fmla="*/ 39 h 41"/>
                    <a:gd name="T2" fmla="*/ 62 w 66"/>
                    <a:gd name="T3" fmla="*/ 3 h 41"/>
                    <a:gd name="T4" fmla="*/ 61 w 66"/>
                    <a:gd name="T5" fmla="*/ 1 h 41"/>
                    <a:gd name="T6" fmla="*/ 1 w 66"/>
                    <a:gd name="T7" fmla="*/ 39 h 41"/>
                    <a:gd name="T8" fmla="*/ 6 w 66"/>
                    <a:gd name="T9" fmla="*/ 39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" h="41">
                      <a:moveTo>
                        <a:pt x="6" y="39"/>
                      </a:moveTo>
                      <a:cubicBezTo>
                        <a:pt x="19" y="22"/>
                        <a:pt x="42" y="8"/>
                        <a:pt x="62" y="3"/>
                      </a:cubicBezTo>
                      <a:cubicBezTo>
                        <a:pt x="66" y="2"/>
                        <a:pt x="63" y="0"/>
                        <a:pt x="61" y="1"/>
                      </a:cubicBezTo>
                      <a:cubicBezTo>
                        <a:pt x="39" y="7"/>
                        <a:pt x="14" y="20"/>
                        <a:pt x="1" y="39"/>
                      </a:cubicBezTo>
                      <a:cubicBezTo>
                        <a:pt x="0" y="40"/>
                        <a:pt x="5" y="41"/>
                        <a:pt x="6" y="3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4" name="Freeform 140"/>
                <p:cNvSpPr>
                  <a:spLocks/>
                </p:cNvSpPr>
                <p:nvPr/>
              </p:nvSpPr>
              <p:spPr bwMode="auto">
                <a:xfrm>
                  <a:off x="2886" y="564"/>
                  <a:ext cx="81" cy="154"/>
                </a:xfrm>
                <a:custGeom>
                  <a:avLst/>
                  <a:gdLst>
                    <a:gd name="T0" fmla="*/ 5 w 34"/>
                    <a:gd name="T1" fmla="*/ 1 h 65"/>
                    <a:gd name="T2" fmla="*/ 28 w 34"/>
                    <a:gd name="T3" fmla="*/ 64 h 65"/>
                    <a:gd name="T4" fmla="*/ 32 w 34"/>
                    <a:gd name="T5" fmla="*/ 63 h 65"/>
                    <a:gd name="T6" fmla="*/ 10 w 34"/>
                    <a:gd name="T7" fmla="*/ 1 h 65"/>
                    <a:gd name="T8" fmla="*/ 5 w 34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4" h="65">
                      <a:moveTo>
                        <a:pt x="5" y="1"/>
                      </a:moveTo>
                      <a:cubicBezTo>
                        <a:pt x="0" y="26"/>
                        <a:pt x="7" y="50"/>
                        <a:pt x="28" y="64"/>
                      </a:cubicBezTo>
                      <a:cubicBezTo>
                        <a:pt x="29" y="65"/>
                        <a:pt x="34" y="64"/>
                        <a:pt x="32" y="63"/>
                      </a:cubicBezTo>
                      <a:cubicBezTo>
                        <a:pt x="12" y="49"/>
                        <a:pt x="5" y="25"/>
                        <a:pt x="10" y="1"/>
                      </a:cubicBezTo>
                      <a:cubicBezTo>
                        <a:pt x="10" y="0"/>
                        <a:pt x="5" y="0"/>
                        <a:pt x="5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5" name="Freeform 141"/>
                <p:cNvSpPr>
                  <a:spLocks/>
                </p:cNvSpPr>
                <p:nvPr/>
              </p:nvSpPr>
              <p:spPr bwMode="auto">
                <a:xfrm>
                  <a:off x="2228" y="481"/>
                  <a:ext cx="677" cy="171"/>
                </a:xfrm>
                <a:custGeom>
                  <a:avLst/>
                  <a:gdLst>
                    <a:gd name="T0" fmla="*/ 283 w 285"/>
                    <a:gd name="T1" fmla="*/ 70 h 72"/>
                    <a:gd name="T2" fmla="*/ 6 w 285"/>
                    <a:gd name="T3" fmla="*/ 0 h 72"/>
                    <a:gd name="T4" fmla="*/ 3 w 285"/>
                    <a:gd name="T5" fmla="*/ 2 h 72"/>
                    <a:gd name="T6" fmla="*/ 279 w 285"/>
                    <a:gd name="T7" fmla="*/ 72 h 72"/>
                    <a:gd name="T8" fmla="*/ 283 w 285"/>
                    <a:gd name="T9" fmla="*/ 70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5" h="72">
                      <a:moveTo>
                        <a:pt x="283" y="70"/>
                      </a:moveTo>
                      <a:cubicBezTo>
                        <a:pt x="190" y="47"/>
                        <a:pt x="97" y="26"/>
                        <a:pt x="6" y="0"/>
                      </a:cubicBezTo>
                      <a:cubicBezTo>
                        <a:pt x="5" y="0"/>
                        <a:pt x="0" y="1"/>
                        <a:pt x="3" y="2"/>
                      </a:cubicBezTo>
                      <a:cubicBezTo>
                        <a:pt x="94" y="28"/>
                        <a:pt x="187" y="49"/>
                        <a:pt x="279" y="72"/>
                      </a:cubicBezTo>
                      <a:cubicBezTo>
                        <a:pt x="280" y="72"/>
                        <a:pt x="285" y="71"/>
                        <a:pt x="283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6" name="Freeform 142"/>
                <p:cNvSpPr>
                  <a:spLocks/>
                </p:cNvSpPr>
                <p:nvPr/>
              </p:nvSpPr>
              <p:spPr bwMode="auto">
                <a:xfrm>
                  <a:off x="2888" y="631"/>
                  <a:ext cx="41" cy="40"/>
                </a:xfrm>
                <a:custGeom>
                  <a:avLst/>
                  <a:gdLst>
                    <a:gd name="T0" fmla="*/ 6 w 17"/>
                    <a:gd name="T1" fmla="*/ 16 h 17"/>
                    <a:gd name="T2" fmla="*/ 1 w 17"/>
                    <a:gd name="T3" fmla="*/ 7 h 17"/>
                    <a:gd name="T4" fmla="*/ 10 w 17"/>
                    <a:gd name="T5" fmla="*/ 1 h 17"/>
                    <a:gd name="T6" fmla="*/ 16 w 17"/>
                    <a:gd name="T7" fmla="*/ 11 h 17"/>
                    <a:gd name="T8" fmla="*/ 6 w 17"/>
                    <a:gd name="T9" fmla="*/ 1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6" y="16"/>
                      </a:moveTo>
                      <a:cubicBezTo>
                        <a:pt x="2" y="15"/>
                        <a:pt x="0" y="11"/>
                        <a:pt x="1" y="7"/>
                      </a:cubicBezTo>
                      <a:cubicBezTo>
                        <a:pt x="2" y="3"/>
                        <a:pt x="6" y="0"/>
                        <a:pt x="10" y="1"/>
                      </a:cubicBezTo>
                      <a:cubicBezTo>
                        <a:pt x="15" y="3"/>
                        <a:pt x="17" y="7"/>
                        <a:pt x="16" y="11"/>
                      </a:cubicBezTo>
                      <a:cubicBezTo>
                        <a:pt x="15" y="15"/>
                        <a:pt x="10" y="17"/>
                        <a:pt x="6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7" name="Freeform 143"/>
                <p:cNvSpPr>
                  <a:spLocks/>
                </p:cNvSpPr>
                <p:nvPr/>
              </p:nvSpPr>
              <p:spPr bwMode="auto">
                <a:xfrm>
                  <a:off x="2763" y="828"/>
                  <a:ext cx="130" cy="139"/>
                </a:xfrm>
                <a:custGeom>
                  <a:avLst/>
                  <a:gdLst>
                    <a:gd name="T0" fmla="*/ 5 w 55"/>
                    <a:gd name="T1" fmla="*/ 58 h 59"/>
                    <a:gd name="T2" fmla="*/ 53 w 55"/>
                    <a:gd name="T3" fmla="*/ 2 h 59"/>
                    <a:gd name="T4" fmla="*/ 49 w 55"/>
                    <a:gd name="T5" fmla="*/ 0 h 59"/>
                    <a:gd name="T6" fmla="*/ 0 w 55"/>
                    <a:gd name="T7" fmla="*/ 57 h 59"/>
                    <a:gd name="T8" fmla="*/ 5 w 55"/>
                    <a:gd name="T9" fmla="*/ 58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5" h="59">
                      <a:moveTo>
                        <a:pt x="5" y="58"/>
                      </a:moveTo>
                      <a:cubicBezTo>
                        <a:pt x="7" y="29"/>
                        <a:pt x="24" y="6"/>
                        <a:pt x="53" y="2"/>
                      </a:cubicBezTo>
                      <a:cubicBezTo>
                        <a:pt x="55" y="2"/>
                        <a:pt x="51" y="0"/>
                        <a:pt x="49" y="0"/>
                      </a:cubicBezTo>
                      <a:cubicBezTo>
                        <a:pt x="20" y="5"/>
                        <a:pt x="2" y="27"/>
                        <a:pt x="0" y="57"/>
                      </a:cubicBezTo>
                      <a:cubicBezTo>
                        <a:pt x="0" y="58"/>
                        <a:pt x="5" y="59"/>
                        <a:pt x="5" y="5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8" name="Freeform 144"/>
                <p:cNvSpPr>
                  <a:spLocks/>
                </p:cNvSpPr>
                <p:nvPr/>
              </p:nvSpPr>
              <p:spPr bwMode="auto">
                <a:xfrm>
                  <a:off x="2770" y="804"/>
                  <a:ext cx="118" cy="128"/>
                </a:xfrm>
                <a:custGeom>
                  <a:avLst/>
                  <a:gdLst>
                    <a:gd name="T0" fmla="*/ 0 w 50"/>
                    <a:gd name="T1" fmla="*/ 1 h 54"/>
                    <a:gd name="T2" fmla="*/ 47 w 50"/>
                    <a:gd name="T3" fmla="*/ 54 h 54"/>
                    <a:gd name="T4" fmla="*/ 47 w 50"/>
                    <a:gd name="T5" fmla="*/ 52 h 54"/>
                    <a:gd name="T6" fmla="*/ 5 w 50"/>
                    <a:gd name="T7" fmla="*/ 2 h 54"/>
                    <a:gd name="T8" fmla="*/ 0 w 50"/>
                    <a:gd name="T9" fmla="*/ 1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0" h="54">
                      <a:moveTo>
                        <a:pt x="0" y="1"/>
                      </a:moveTo>
                      <a:cubicBezTo>
                        <a:pt x="3" y="28"/>
                        <a:pt x="20" y="48"/>
                        <a:pt x="47" y="54"/>
                      </a:cubicBezTo>
                      <a:cubicBezTo>
                        <a:pt x="50" y="54"/>
                        <a:pt x="50" y="52"/>
                        <a:pt x="47" y="52"/>
                      </a:cubicBezTo>
                      <a:cubicBezTo>
                        <a:pt x="22" y="47"/>
                        <a:pt x="7" y="27"/>
                        <a:pt x="5" y="2"/>
                      </a:cubicBezTo>
                      <a:cubicBezTo>
                        <a:pt x="5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9" name="Freeform 145"/>
                <p:cNvSpPr>
                  <a:spLocks/>
                </p:cNvSpPr>
                <p:nvPr/>
              </p:nvSpPr>
              <p:spPr bwMode="auto">
                <a:xfrm>
                  <a:off x="2720" y="865"/>
                  <a:ext cx="180" cy="46"/>
                </a:xfrm>
                <a:custGeom>
                  <a:avLst/>
                  <a:gdLst>
                    <a:gd name="T0" fmla="*/ 6 w 76"/>
                    <a:gd name="T1" fmla="*/ 18 h 19"/>
                    <a:gd name="T2" fmla="*/ 71 w 76"/>
                    <a:gd name="T3" fmla="*/ 5 h 19"/>
                    <a:gd name="T4" fmla="*/ 73 w 76"/>
                    <a:gd name="T5" fmla="*/ 3 h 19"/>
                    <a:gd name="T6" fmla="*/ 2 w 76"/>
                    <a:gd name="T7" fmla="*/ 17 h 19"/>
                    <a:gd name="T8" fmla="*/ 6 w 76"/>
                    <a:gd name="T9" fmla="*/ 18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6" h="19">
                      <a:moveTo>
                        <a:pt x="6" y="18"/>
                      </a:moveTo>
                      <a:cubicBezTo>
                        <a:pt x="24" y="6"/>
                        <a:pt x="50" y="2"/>
                        <a:pt x="71" y="5"/>
                      </a:cubicBezTo>
                      <a:cubicBezTo>
                        <a:pt x="72" y="5"/>
                        <a:pt x="76" y="3"/>
                        <a:pt x="73" y="3"/>
                      </a:cubicBezTo>
                      <a:cubicBezTo>
                        <a:pt x="50" y="0"/>
                        <a:pt x="22" y="4"/>
                        <a:pt x="2" y="17"/>
                      </a:cubicBezTo>
                      <a:cubicBezTo>
                        <a:pt x="0" y="19"/>
                        <a:pt x="5" y="19"/>
                        <a:pt x="6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0" name="Freeform 146"/>
                <p:cNvSpPr>
                  <a:spLocks/>
                </p:cNvSpPr>
                <p:nvPr/>
              </p:nvSpPr>
              <p:spPr bwMode="auto">
                <a:xfrm>
                  <a:off x="2789" y="797"/>
                  <a:ext cx="49" cy="166"/>
                </a:xfrm>
                <a:custGeom>
                  <a:avLst/>
                  <a:gdLst>
                    <a:gd name="T0" fmla="*/ 15 w 21"/>
                    <a:gd name="T1" fmla="*/ 2 h 70"/>
                    <a:gd name="T2" fmla="*/ 14 w 21"/>
                    <a:gd name="T3" fmla="*/ 69 h 70"/>
                    <a:gd name="T4" fmla="*/ 19 w 21"/>
                    <a:gd name="T5" fmla="*/ 68 h 70"/>
                    <a:gd name="T6" fmla="*/ 20 w 21"/>
                    <a:gd name="T7" fmla="*/ 2 h 70"/>
                    <a:gd name="T8" fmla="*/ 15 w 21"/>
                    <a:gd name="T9" fmla="*/ 2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1" h="70">
                      <a:moveTo>
                        <a:pt x="15" y="2"/>
                      </a:moveTo>
                      <a:cubicBezTo>
                        <a:pt x="2" y="23"/>
                        <a:pt x="0" y="48"/>
                        <a:pt x="14" y="69"/>
                      </a:cubicBezTo>
                      <a:cubicBezTo>
                        <a:pt x="15" y="70"/>
                        <a:pt x="20" y="70"/>
                        <a:pt x="19" y="68"/>
                      </a:cubicBezTo>
                      <a:cubicBezTo>
                        <a:pt x="5" y="48"/>
                        <a:pt x="7" y="23"/>
                        <a:pt x="20" y="2"/>
                      </a:cubicBezTo>
                      <a:cubicBezTo>
                        <a:pt x="21" y="1"/>
                        <a:pt x="16" y="0"/>
                        <a:pt x="1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1" name="Freeform 147"/>
                <p:cNvSpPr>
                  <a:spLocks/>
                </p:cNvSpPr>
                <p:nvPr/>
              </p:nvSpPr>
              <p:spPr bwMode="auto">
                <a:xfrm>
                  <a:off x="2233" y="479"/>
                  <a:ext cx="570" cy="401"/>
                </a:xfrm>
                <a:custGeom>
                  <a:avLst/>
                  <a:gdLst>
                    <a:gd name="T0" fmla="*/ 238 w 240"/>
                    <a:gd name="T1" fmla="*/ 166 h 169"/>
                    <a:gd name="T2" fmla="*/ 6 w 240"/>
                    <a:gd name="T3" fmla="*/ 1 h 169"/>
                    <a:gd name="T4" fmla="*/ 2 w 240"/>
                    <a:gd name="T5" fmla="*/ 2 h 169"/>
                    <a:gd name="T6" fmla="*/ 234 w 240"/>
                    <a:gd name="T7" fmla="*/ 168 h 169"/>
                    <a:gd name="T8" fmla="*/ 238 w 240"/>
                    <a:gd name="T9" fmla="*/ 166 h 1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0" h="169">
                      <a:moveTo>
                        <a:pt x="238" y="166"/>
                      </a:moveTo>
                      <a:cubicBezTo>
                        <a:pt x="161" y="112"/>
                        <a:pt x="82" y="59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ubicBezTo>
                        <a:pt x="77" y="60"/>
                        <a:pt x="156" y="113"/>
                        <a:pt x="234" y="168"/>
                      </a:cubicBezTo>
                      <a:cubicBezTo>
                        <a:pt x="235" y="169"/>
                        <a:pt x="240" y="167"/>
                        <a:pt x="238" y="16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2" name="Freeform 148"/>
                <p:cNvSpPr>
                  <a:spLocks/>
                </p:cNvSpPr>
                <p:nvPr/>
              </p:nvSpPr>
              <p:spPr bwMode="auto">
                <a:xfrm>
                  <a:off x="2784" y="861"/>
                  <a:ext cx="43" cy="40"/>
                </a:xfrm>
                <a:custGeom>
                  <a:avLst/>
                  <a:gdLst>
                    <a:gd name="T0" fmla="*/ 4 w 18"/>
                    <a:gd name="T1" fmla="*/ 15 h 17"/>
                    <a:gd name="T2" fmla="*/ 3 w 18"/>
                    <a:gd name="T3" fmla="*/ 4 h 17"/>
                    <a:gd name="T4" fmla="*/ 14 w 18"/>
                    <a:gd name="T5" fmla="*/ 3 h 17"/>
                    <a:gd name="T6" fmla="*/ 15 w 18"/>
                    <a:gd name="T7" fmla="*/ 14 h 17"/>
                    <a:gd name="T8" fmla="*/ 4 w 18"/>
                    <a:gd name="T9" fmla="*/ 1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4" y="15"/>
                      </a:moveTo>
                      <a:cubicBezTo>
                        <a:pt x="1" y="12"/>
                        <a:pt x="0" y="8"/>
                        <a:pt x="3" y="4"/>
                      </a:cubicBezTo>
                      <a:cubicBezTo>
                        <a:pt x="6" y="1"/>
                        <a:pt x="10" y="0"/>
                        <a:pt x="14" y="3"/>
                      </a:cubicBezTo>
                      <a:cubicBezTo>
                        <a:pt x="17" y="5"/>
                        <a:pt x="18" y="10"/>
                        <a:pt x="15" y="14"/>
                      </a:cubicBezTo>
                      <a:cubicBezTo>
                        <a:pt x="13" y="17"/>
                        <a:pt x="8" y="17"/>
                        <a:pt x="4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3" name="Freeform 149"/>
                <p:cNvSpPr>
                  <a:spLocks/>
                </p:cNvSpPr>
                <p:nvPr/>
              </p:nvSpPr>
              <p:spPr bwMode="auto">
                <a:xfrm>
                  <a:off x="2539" y="1029"/>
                  <a:ext cx="174" cy="102"/>
                </a:xfrm>
                <a:custGeom>
                  <a:avLst/>
                  <a:gdLst>
                    <a:gd name="T0" fmla="*/ 6 w 73"/>
                    <a:gd name="T1" fmla="*/ 42 h 43"/>
                    <a:gd name="T2" fmla="*/ 68 w 73"/>
                    <a:gd name="T3" fmla="*/ 9 h 43"/>
                    <a:gd name="T4" fmla="*/ 70 w 73"/>
                    <a:gd name="T5" fmla="*/ 7 h 43"/>
                    <a:gd name="T6" fmla="*/ 1 w 73"/>
                    <a:gd name="T7" fmla="*/ 41 h 43"/>
                    <a:gd name="T8" fmla="*/ 6 w 73"/>
                    <a:gd name="T9" fmla="*/ 42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43">
                      <a:moveTo>
                        <a:pt x="6" y="42"/>
                      </a:moveTo>
                      <a:cubicBezTo>
                        <a:pt x="17" y="17"/>
                        <a:pt x="40" y="2"/>
                        <a:pt x="68" y="9"/>
                      </a:cubicBezTo>
                      <a:cubicBezTo>
                        <a:pt x="70" y="9"/>
                        <a:pt x="73" y="8"/>
                        <a:pt x="70" y="7"/>
                      </a:cubicBezTo>
                      <a:cubicBezTo>
                        <a:pt x="40" y="0"/>
                        <a:pt x="14" y="13"/>
                        <a:pt x="1" y="41"/>
                      </a:cubicBezTo>
                      <a:cubicBezTo>
                        <a:pt x="0" y="42"/>
                        <a:pt x="5" y="43"/>
                        <a:pt x="6" y="4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4" name="Freeform 150"/>
                <p:cNvSpPr>
                  <a:spLocks/>
                </p:cNvSpPr>
                <p:nvPr/>
              </p:nvSpPr>
              <p:spPr bwMode="auto">
                <a:xfrm>
                  <a:off x="2589" y="982"/>
                  <a:ext cx="83" cy="159"/>
                </a:xfrm>
                <a:custGeom>
                  <a:avLst/>
                  <a:gdLst>
                    <a:gd name="T0" fmla="*/ 7 w 35"/>
                    <a:gd name="T1" fmla="*/ 1 h 67"/>
                    <a:gd name="T2" fmla="*/ 29 w 35"/>
                    <a:gd name="T3" fmla="*/ 66 h 67"/>
                    <a:gd name="T4" fmla="*/ 33 w 35"/>
                    <a:gd name="T5" fmla="*/ 66 h 67"/>
                    <a:gd name="T6" fmla="*/ 12 w 35"/>
                    <a:gd name="T7" fmla="*/ 2 h 67"/>
                    <a:gd name="T8" fmla="*/ 7 w 35"/>
                    <a:gd name="T9" fmla="*/ 1 h 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5" h="67">
                      <a:moveTo>
                        <a:pt x="7" y="1"/>
                      </a:moveTo>
                      <a:cubicBezTo>
                        <a:pt x="0" y="27"/>
                        <a:pt x="7" y="51"/>
                        <a:pt x="29" y="66"/>
                      </a:cubicBezTo>
                      <a:cubicBezTo>
                        <a:pt x="30" y="67"/>
                        <a:pt x="35" y="67"/>
                        <a:pt x="33" y="66"/>
                      </a:cubicBezTo>
                      <a:cubicBezTo>
                        <a:pt x="11" y="51"/>
                        <a:pt x="5" y="27"/>
                        <a:pt x="12" y="2"/>
                      </a:cubicBezTo>
                      <a:cubicBezTo>
                        <a:pt x="13" y="1"/>
                        <a:pt x="8" y="0"/>
                        <a:pt x="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5" name="Freeform 151"/>
                <p:cNvSpPr>
                  <a:spLocks/>
                </p:cNvSpPr>
                <p:nvPr/>
              </p:nvSpPr>
              <p:spPr bwMode="auto">
                <a:xfrm>
                  <a:off x="2523" y="1048"/>
                  <a:ext cx="178" cy="45"/>
                </a:xfrm>
                <a:custGeom>
                  <a:avLst/>
                  <a:gdLst>
                    <a:gd name="T0" fmla="*/ 4 w 75"/>
                    <a:gd name="T1" fmla="*/ 6 h 19"/>
                    <a:gd name="T2" fmla="*/ 69 w 75"/>
                    <a:gd name="T3" fmla="*/ 19 h 19"/>
                    <a:gd name="T4" fmla="*/ 74 w 75"/>
                    <a:gd name="T5" fmla="*/ 17 h 19"/>
                    <a:gd name="T6" fmla="*/ 3 w 75"/>
                    <a:gd name="T7" fmla="*/ 4 h 19"/>
                    <a:gd name="T8" fmla="*/ 4 w 75"/>
                    <a:gd name="T9" fmla="*/ 6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19">
                      <a:moveTo>
                        <a:pt x="4" y="6"/>
                      </a:moveTo>
                      <a:cubicBezTo>
                        <a:pt x="26" y="2"/>
                        <a:pt x="51" y="9"/>
                        <a:pt x="69" y="19"/>
                      </a:cubicBezTo>
                      <a:cubicBezTo>
                        <a:pt x="71" y="19"/>
                        <a:pt x="75" y="18"/>
                        <a:pt x="74" y="17"/>
                      </a:cubicBezTo>
                      <a:cubicBezTo>
                        <a:pt x="53" y="6"/>
                        <a:pt x="26" y="0"/>
                        <a:pt x="3" y="4"/>
                      </a:cubicBezTo>
                      <a:cubicBezTo>
                        <a:pt x="0" y="5"/>
                        <a:pt x="2" y="6"/>
                        <a:pt x="4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6" name="Freeform 152"/>
                <p:cNvSpPr>
                  <a:spLocks/>
                </p:cNvSpPr>
                <p:nvPr/>
              </p:nvSpPr>
              <p:spPr bwMode="auto">
                <a:xfrm>
                  <a:off x="2585" y="998"/>
                  <a:ext cx="90" cy="152"/>
                </a:xfrm>
                <a:custGeom>
                  <a:avLst/>
                  <a:gdLst>
                    <a:gd name="T0" fmla="*/ 32 w 38"/>
                    <a:gd name="T1" fmla="*/ 1 h 64"/>
                    <a:gd name="T2" fmla="*/ 5 w 38"/>
                    <a:gd name="T3" fmla="*/ 63 h 64"/>
                    <a:gd name="T4" fmla="*/ 10 w 38"/>
                    <a:gd name="T5" fmla="*/ 62 h 64"/>
                    <a:gd name="T6" fmla="*/ 36 w 38"/>
                    <a:gd name="T7" fmla="*/ 1 h 64"/>
                    <a:gd name="T8" fmla="*/ 32 w 38"/>
                    <a:gd name="T9" fmla="*/ 1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8" h="64">
                      <a:moveTo>
                        <a:pt x="32" y="1"/>
                      </a:moveTo>
                      <a:cubicBezTo>
                        <a:pt x="12" y="15"/>
                        <a:pt x="0" y="38"/>
                        <a:pt x="5" y="63"/>
                      </a:cubicBezTo>
                      <a:cubicBezTo>
                        <a:pt x="6" y="64"/>
                        <a:pt x="11" y="64"/>
                        <a:pt x="10" y="62"/>
                      </a:cubicBezTo>
                      <a:cubicBezTo>
                        <a:pt x="5" y="38"/>
                        <a:pt x="16" y="15"/>
                        <a:pt x="36" y="1"/>
                      </a:cubicBezTo>
                      <a:cubicBezTo>
                        <a:pt x="38" y="0"/>
                        <a:pt x="33" y="0"/>
                        <a:pt x="3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7" name="Freeform 153"/>
                <p:cNvSpPr>
                  <a:spLocks/>
                </p:cNvSpPr>
                <p:nvPr/>
              </p:nvSpPr>
              <p:spPr bwMode="auto">
                <a:xfrm>
                  <a:off x="2236" y="479"/>
                  <a:ext cx="375" cy="581"/>
                </a:xfrm>
                <a:custGeom>
                  <a:avLst/>
                  <a:gdLst>
                    <a:gd name="T0" fmla="*/ 157 w 158"/>
                    <a:gd name="T1" fmla="*/ 243 h 245"/>
                    <a:gd name="T2" fmla="*/ 5 w 158"/>
                    <a:gd name="T3" fmla="*/ 1 h 245"/>
                    <a:gd name="T4" fmla="*/ 1 w 158"/>
                    <a:gd name="T5" fmla="*/ 2 h 245"/>
                    <a:gd name="T6" fmla="*/ 153 w 158"/>
                    <a:gd name="T7" fmla="*/ 244 h 245"/>
                    <a:gd name="T8" fmla="*/ 157 w 158"/>
                    <a:gd name="T9" fmla="*/ 243 h 2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8" h="245">
                      <a:moveTo>
                        <a:pt x="157" y="243"/>
                      </a:moveTo>
                      <a:cubicBezTo>
                        <a:pt x="106" y="163"/>
                        <a:pt x="53" y="83"/>
                        <a:pt x="5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48" y="84"/>
                        <a:pt x="101" y="164"/>
                        <a:pt x="153" y="244"/>
                      </a:cubicBezTo>
                      <a:cubicBezTo>
                        <a:pt x="153" y="245"/>
                        <a:pt x="158" y="244"/>
                        <a:pt x="157" y="2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8" name="Freeform 154"/>
                <p:cNvSpPr>
                  <a:spLocks/>
                </p:cNvSpPr>
                <p:nvPr/>
              </p:nvSpPr>
              <p:spPr bwMode="auto">
                <a:xfrm>
                  <a:off x="2592" y="1046"/>
                  <a:ext cx="40" cy="40"/>
                </a:xfrm>
                <a:custGeom>
                  <a:avLst/>
                  <a:gdLst>
                    <a:gd name="T0" fmla="*/ 2 w 17"/>
                    <a:gd name="T1" fmla="*/ 12 h 17"/>
                    <a:gd name="T2" fmla="*/ 4 w 17"/>
                    <a:gd name="T3" fmla="*/ 2 h 17"/>
                    <a:gd name="T4" fmla="*/ 15 w 17"/>
                    <a:gd name="T5" fmla="*/ 5 h 17"/>
                    <a:gd name="T6" fmla="*/ 12 w 17"/>
                    <a:gd name="T7" fmla="*/ 15 h 17"/>
                    <a:gd name="T8" fmla="*/ 2 w 17"/>
                    <a:gd name="T9" fmla="*/ 1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2" y="12"/>
                      </a:moveTo>
                      <a:cubicBezTo>
                        <a:pt x="0" y="9"/>
                        <a:pt x="1" y="4"/>
                        <a:pt x="4" y="2"/>
                      </a:cubicBezTo>
                      <a:cubicBezTo>
                        <a:pt x="8" y="0"/>
                        <a:pt x="13" y="1"/>
                        <a:pt x="15" y="5"/>
                      </a:cubicBezTo>
                      <a:cubicBezTo>
                        <a:pt x="17" y="8"/>
                        <a:pt x="16" y="13"/>
                        <a:pt x="12" y="15"/>
                      </a:cubicBezTo>
                      <a:cubicBezTo>
                        <a:pt x="9" y="17"/>
                        <a:pt x="4" y="16"/>
                        <a:pt x="2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9" name="Freeform 155"/>
                <p:cNvSpPr>
                  <a:spLocks/>
                </p:cNvSpPr>
                <p:nvPr/>
              </p:nvSpPr>
              <p:spPr bwMode="auto">
                <a:xfrm>
                  <a:off x="2285" y="1153"/>
                  <a:ext cx="193" cy="64"/>
                </a:xfrm>
                <a:custGeom>
                  <a:avLst/>
                  <a:gdLst>
                    <a:gd name="T0" fmla="*/ 6 w 81"/>
                    <a:gd name="T1" fmla="*/ 26 h 27"/>
                    <a:gd name="T2" fmla="*/ 75 w 81"/>
                    <a:gd name="T3" fmla="*/ 18 h 27"/>
                    <a:gd name="T4" fmla="*/ 79 w 81"/>
                    <a:gd name="T5" fmla="*/ 17 h 27"/>
                    <a:gd name="T6" fmla="*/ 1 w 81"/>
                    <a:gd name="T7" fmla="*/ 25 h 27"/>
                    <a:gd name="T8" fmla="*/ 6 w 81"/>
                    <a:gd name="T9" fmla="*/ 26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1" h="27">
                      <a:moveTo>
                        <a:pt x="6" y="26"/>
                      </a:moveTo>
                      <a:cubicBezTo>
                        <a:pt x="26" y="7"/>
                        <a:pt x="51" y="2"/>
                        <a:pt x="75" y="18"/>
                      </a:cubicBezTo>
                      <a:cubicBezTo>
                        <a:pt x="76" y="19"/>
                        <a:pt x="81" y="19"/>
                        <a:pt x="79" y="17"/>
                      </a:cubicBezTo>
                      <a:cubicBezTo>
                        <a:pt x="53" y="0"/>
                        <a:pt x="23" y="4"/>
                        <a:pt x="1" y="25"/>
                      </a:cubicBezTo>
                      <a:cubicBezTo>
                        <a:pt x="0" y="26"/>
                        <a:pt x="5" y="27"/>
                        <a:pt x="6" y="2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0" name="Freeform 156"/>
                <p:cNvSpPr>
                  <a:spLocks/>
                </p:cNvSpPr>
                <p:nvPr/>
              </p:nvSpPr>
              <p:spPr bwMode="auto">
                <a:xfrm>
                  <a:off x="2357" y="1100"/>
                  <a:ext cx="57" cy="169"/>
                </a:xfrm>
                <a:custGeom>
                  <a:avLst/>
                  <a:gdLst>
                    <a:gd name="T0" fmla="*/ 18 w 24"/>
                    <a:gd name="T1" fmla="*/ 1 h 71"/>
                    <a:gd name="T2" fmla="*/ 16 w 24"/>
                    <a:gd name="T3" fmla="*/ 69 h 71"/>
                    <a:gd name="T4" fmla="*/ 20 w 24"/>
                    <a:gd name="T5" fmla="*/ 69 h 71"/>
                    <a:gd name="T6" fmla="*/ 23 w 24"/>
                    <a:gd name="T7" fmla="*/ 2 h 71"/>
                    <a:gd name="T8" fmla="*/ 18 w 24"/>
                    <a:gd name="T9" fmla="*/ 1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" h="71">
                      <a:moveTo>
                        <a:pt x="18" y="1"/>
                      </a:moveTo>
                      <a:cubicBezTo>
                        <a:pt x="2" y="22"/>
                        <a:pt x="0" y="47"/>
                        <a:pt x="16" y="69"/>
                      </a:cubicBezTo>
                      <a:cubicBezTo>
                        <a:pt x="16" y="70"/>
                        <a:pt x="21" y="71"/>
                        <a:pt x="20" y="69"/>
                      </a:cubicBezTo>
                      <a:cubicBezTo>
                        <a:pt x="5" y="47"/>
                        <a:pt x="7" y="23"/>
                        <a:pt x="23" y="2"/>
                      </a:cubicBezTo>
                      <a:cubicBezTo>
                        <a:pt x="24" y="1"/>
                        <a:pt x="19" y="0"/>
                        <a:pt x="1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1" name="Freeform 157"/>
                <p:cNvSpPr>
                  <a:spLocks/>
                </p:cNvSpPr>
                <p:nvPr/>
              </p:nvSpPr>
              <p:spPr bwMode="auto">
                <a:xfrm>
                  <a:off x="2293" y="1143"/>
                  <a:ext cx="159" cy="93"/>
                </a:xfrm>
                <a:custGeom>
                  <a:avLst/>
                  <a:gdLst>
                    <a:gd name="T0" fmla="*/ 3 w 67"/>
                    <a:gd name="T1" fmla="*/ 2 h 39"/>
                    <a:gd name="T2" fmla="*/ 61 w 67"/>
                    <a:gd name="T3" fmla="*/ 37 h 39"/>
                    <a:gd name="T4" fmla="*/ 66 w 67"/>
                    <a:gd name="T5" fmla="*/ 36 h 39"/>
                    <a:gd name="T6" fmla="*/ 5 w 67"/>
                    <a:gd name="T7" fmla="*/ 0 h 39"/>
                    <a:gd name="T8" fmla="*/ 3 w 67"/>
                    <a:gd name="T9" fmla="*/ 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9">
                      <a:moveTo>
                        <a:pt x="3" y="2"/>
                      </a:moveTo>
                      <a:cubicBezTo>
                        <a:pt x="25" y="6"/>
                        <a:pt x="47" y="21"/>
                        <a:pt x="61" y="37"/>
                      </a:cubicBezTo>
                      <a:cubicBezTo>
                        <a:pt x="62" y="39"/>
                        <a:pt x="67" y="37"/>
                        <a:pt x="66" y="36"/>
                      </a:cubicBezTo>
                      <a:cubicBezTo>
                        <a:pt x="51" y="19"/>
                        <a:pt x="28" y="4"/>
                        <a:pt x="5" y="0"/>
                      </a:cubicBezTo>
                      <a:cubicBezTo>
                        <a:pt x="4" y="0"/>
                        <a:pt x="0" y="2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2" name="Freeform 158"/>
                <p:cNvSpPr>
                  <a:spLocks/>
                </p:cNvSpPr>
                <p:nvPr/>
              </p:nvSpPr>
              <p:spPr bwMode="auto">
                <a:xfrm>
                  <a:off x="2333" y="1134"/>
                  <a:ext cx="128" cy="120"/>
                </a:xfrm>
                <a:custGeom>
                  <a:avLst/>
                  <a:gdLst>
                    <a:gd name="T0" fmla="*/ 48 w 54"/>
                    <a:gd name="T1" fmla="*/ 1 h 51"/>
                    <a:gd name="T2" fmla="*/ 0 w 54"/>
                    <a:gd name="T3" fmla="*/ 50 h 51"/>
                    <a:gd name="T4" fmla="*/ 5 w 54"/>
                    <a:gd name="T5" fmla="*/ 50 h 51"/>
                    <a:gd name="T6" fmla="*/ 50 w 54"/>
                    <a:gd name="T7" fmla="*/ 2 h 51"/>
                    <a:gd name="T8" fmla="*/ 48 w 54"/>
                    <a:gd name="T9" fmla="*/ 1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4" h="51">
                      <a:moveTo>
                        <a:pt x="48" y="1"/>
                      </a:moveTo>
                      <a:cubicBezTo>
                        <a:pt x="24" y="7"/>
                        <a:pt x="3" y="24"/>
                        <a:pt x="0" y="50"/>
                      </a:cubicBezTo>
                      <a:cubicBezTo>
                        <a:pt x="0" y="51"/>
                        <a:pt x="5" y="51"/>
                        <a:pt x="5" y="50"/>
                      </a:cubicBezTo>
                      <a:cubicBezTo>
                        <a:pt x="8" y="25"/>
                        <a:pt x="27" y="8"/>
                        <a:pt x="50" y="2"/>
                      </a:cubicBezTo>
                      <a:cubicBezTo>
                        <a:pt x="54" y="1"/>
                        <a:pt x="49" y="0"/>
                        <a:pt x="4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3" name="Freeform 159"/>
                <p:cNvSpPr>
                  <a:spLocks/>
                </p:cNvSpPr>
                <p:nvPr/>
              </p:nvSpPr>
              <p:spPr bwMode="auto">
                <a:xfrm>
                  <a:off x="2228" y="500"/>
                  <a:ext cx="150" cy="669"/>
                </a:xfrm>
                <a:custGeom>
                  <a:avLst/>
                  <a:gdLst>
                    <a:gd name="T0" fmla="*/ 63 w 63"/>
                    <a:gd name="T1" fmla="*/ 280 h 282"/>
                    <a:gd name="T2" fmla="*/ 5 w 63"/>
                    <a:gd name="T3" fmla="*/ 1 h 282"/>
                    <a:gd name="T4" fmla="*/ 0 w 63"/>
                    <a:gd name="T5" fmla="*/ 2 h 282"/>
                    <a:gd name="T6" fmla="*/ 58 w 63"/>
                    <a:gd name="T7" fmla="*/ 281 h 282"/>
                    <a:gd name="T8" fmla="*/ 63 w 63"/>
                    <a:gd name="T9" fmla="*/ 280 h 2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3" h="282">
                      <a:moveTo>
                        <a:pt x="63" y="280"/>
                      </a:moveTo>
                      <a:cubicBezTo>
                        <a:pt x="43" y="188"/>
                        <a:pt x="21" y="95"/>
                        <a:pt x="5" y="1"/>
                      </a:cubicBezTo>
                      <a:cubicBezTo>
                        <a:pt x="5" y="0"/>
                        <a:pt x="0" y="0"/>
                        <a:pt x="0" y="2"/>
                      </a:cubicBezTo>
                      <a:cubicBezTo>
                        <a:pt x="16" y="95"/>
                        <a:pt x="38" y="188"/>
                        <a:pt x="58" y="281"/>
                      </a:cubicBezTo>
                      <a:cubicBezTo>
                        <a:pt x="58" y="282"/>
                        <a:pt x="63" y="282"/>
                        <a:pt x="63" y="28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4" name="Freeform 160"/>
                <p:cNvSpPr>
                  <a:spLocks/>
                </p:cNvSpPr>
                <p:nvPr/>
              </p:nvSpPr>
              <p:spPr bwMode="auto">
                <a:xfrm>
                  <a:off x="2357" y="1160"/>
                  <a:ext cx="38" cy="38"/>
                </a:xfrm>
                <a:custGeom>
                  <a:avLst/>
                  <a:gdLst>
                    <a:gd name="T0" fmla="*/ 0 w 16"/>
                    <a:gd name="T1" fmla="*/ 9 h 16"/>
                    <a:gd name="T2" fmla="*/ 7 w 16"/>
                    <a:gd name="T3" fmla="*/ 0 h 16"/>
                    <a:gd name="T4" fmla="*/ 16 w 16"/>
                    <a:gd name="T5" fmla="*/ 7 h 16"/>
                    <a:gd name="T6" fmla="*/ 9 w 16"/>
                    <a:gd name="T7" fmla="*/ 16 h 16"/>
                    <a:gd name="T8" fmla="*/ 0 w 16"/>
                    <a:gd name="T9" fmla="*/ 9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0" y="9"/>
                      </a:moveTo>
                      <a:cubicBezTo>
                        <a:pt x="0" y="5"/>
                        <a:pt x="3" y="1"/>
                        <a:pt x="7" y="0"/>
                      </a:cubicBezTo>
                      <a:cubicBezTo>
                        <a:pt x="11" y="0"/>
                        <a:pt x="15" y="3"/>
                        <a:pt x="16" y="7"/>
                      </a:cubicBezTo>
                      <a:cubicBezTo>
                        <a:pt x="16" y="11"/>
                        <a:pt x="13" y="15"/>
                        <a:pt x="9" y="16"/>
                      </a:cubicBezTo>
                      <a:cubicBezTo>
                        <a:pt x="5" y="16"/>
                        <a:pt x="1" y="13"/>
                        <a:pt x="0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5" name="Freeform 161"/>
                <p:cNvSpPr>
                  <a:spLocks/>
                </p:cNvSpPr>
                <p:nvPr/>
              </p:nvSpPr>
              <p:spPr bwMode="auto">
                <a:xfrm>
                  <a:off x="2041" y="1155"/>
                  <a:ext cx="187" cy="76"/>
                </a:xfrm>
                <a:custGeom>
                  <a:avLst/>
                  <a:gdLst>
                    <a:gd name="T0" fmla="*/ 6 w 79"/>
                    <a:gd name="T1" fmla="*/ 14 h 32"/>
                    <a:gd name="T2" fmla="*/ 73 w 79"/>
                    <a:gd name="T3" fmla="*/ 31 h 32"/>
                    <a:gd name="T4" fmla="*/ 78 w 79"/>
                    <a:gd name="T5" fmla="*/ 31 h 32"/>
                    <a:gd name="T6" fmla="*/ 2 w 79"/>
                    <a:gd name="T7" fmla="*/ 12 h 32"/>
                    <a:gd name="T8" fmla="*/ 6 w 79"/>
                    <a:gd name="T9" fmla="*/ 14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9" h="32">
                      <a:moveTo>
                        <a:pt x="6" y="14"/>
                      </a:moveTo>
                      <a:cubicBezTo>
                        <a:pt x="32" y="3"/>
                        <a:pt x="57" y="8"/>
                        <a:pt x="73" y="31"/>
                      </a:cubicBezTo>
                      <a:cubicBezTo>
                        <a:pt x="74" y="32"/>
                        <a:pt x="79" y="32"/>
                        <a:pt x="78" y="31"/>
                      </a:cubicBezTo>
                      <a:cubicBezTo>
                        <a:pt x="60" y="6"/>
                        <a:pt x="30" y="0"/>
                        <a:pt x="2" y="12"/>
                      </a:cubicBezTo>
                      <a:cubicBezTo>
                        <a:pt x="0" y="13"/>
                        <a:pt x="5" y="15"/>
                        <a:pt x="6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6" name="Freeform 162"/>
                <p:cNvSpPr>
                  <a:spLocks/>
                </p:cNvSpPr>
                <p:nvPr/>
              </p:nvSpPr>
              <p:spPr bwMode="auto">
                <a:xfrm>
                  <a:off x="2110" y="1119"/>
                  <a:ext cx="92" cy="154"/>
                </a:xfrm>
                <a:custGeom>
                  <a:avLst/>
                  <a:gdLst>
                    <a:gd name="T0" fmla="*/ 33 w 39"/>
                    <a:gd name="T1" fmla="*/ 1 h 65"/>
                    <a:gd name="T2" fmla="*/ 7 w 39"/>
                    <a:gd name="T3" fmla="*/ 63 h 65"/>
                    <a:gd name="T4" fmla="*/ 12 w 39"/>
                    <a:gd name="T5" fmla="*/ 64 h 65"/>
                    <a:gd name="T6" fmla="*/ 38 w 39"/>
                    <a:gd name="T7" fmla="*/ 2 h 65"/>
                    <a:gd name="T8" fmla="*/ 33 w 39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" h="65">
                      <a:moveTo>
                        <a:pt x="33" y="1"/>
                      </a:moveTo>
                      <a:cubicBezTo>
                        <a:pt x="10" y="15"/>
                        <a:pt x="0" y="37"/>
                        <a:pt x="7" y="63"/>
                      </a:cubicBezTo>
                      <a:cubicBezTo>
                        <a:pt x="7" y="65"/>
                        <a:pt x="12" y="65"/>
                        <a:pt x="12" y="64"/>
                      </a:cubicBezTo>
                      <a:cubicBezTo>
                        <a:pt x="5" y="38"/>
                        <a:pt x="15" y="16"/>
                        <a:pt x="38" y="2"/>
                      </a:cubicBezTo>
                      <a:cubicBezTo>
                        <a:pt x="39" y="2"/>
                        <a:pt x="34" y="0"/>
                        <a:pt x="3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7" name="Freeform 163"/>
                <p:cNvSpPr>
                  <a:spLocks/>
                </p:cNvSpPr>
                <p:nvPr/>
              </p:nvSpPr>
              <p:spPr bwMode="auto">
                <a:xfrm>
                  <a:off x="2074" y="1122"/>
                  <a:ext cx="116" cy="137"/>
                </a:xfrm>
                <a:custGeom>
                  <a:avLst/>
                  <a:gdLst>
                    <a:gd name="T0" fmla="*/ 2 w 49"/>
                    <a:gd name="T1" fmla="*/ 2 h 58"/>
                    <a:gd name="T2" fmla="*/ 44 w 49"/>
                    <a:gd name="T3" fmla="*/ 56 h 58"/>
                    <a:gd name="T4" fmla="*/ 49 w 49"/>
                    <a:gd name="T5" fmla="*/ 56 h 58"/>
                    <a:gd name="T6" fmla="*/ 6 w 49"/>
                    <a:gd name="T7" fmla="*/ 1 h 58"/>
                    <a:gd name="T8" fmla="*/ 2 w 49"/>
                    <a:gd name="T9" fmla="*/ 2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58">
                      <a:moveTo>
                        <a:pt x="2" y="2"/>
                      </a:moveTo>
                      <a:cubicBezTo>
                        <a:pt x="21" y="13"/>
                        <a:pt x="37" y="36"/>
                        <a:pt x="44" y="56"/>
                      </a:cubicBezTo>
                      <a:cubicBezTo>
                        <a:pt x="45" y="58"/>
                        <a:pt x="49" y="57"/>
                        <a:pt x="49" y="56"/>
                      </a:cubicBezTo>
                      <a:cubicBezTo>
                        <a:pt x="41" y="35"/>
                        <a:pt x="26" y="12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8" name="Freeform 164"/>
                <p:cNvSpPr>
                  <a:spLocks/>
                </p:cNvSpPr>
                <p:nvPr/>
              </p:nvSpPr>
              <p:spPr bwMode="auto">
                <a:xfrm>
                  <a:off x="2074" y="1160"/>
                  <a:ext cx="159" cy="80"/>
                </a:xfrm>
                <a:custGeom>
                  <a:avLst/>
                  <a:gdLst>
                    <a:gd name="T0" fmla="*/ 64 w 67"/>
                    <a:gd name="T1" fmla="*/ 3 h 34"/>
                    <a:gd name="T2" fmla="*/ 0 w 67"/>
                    <a:gd name="T3" fmla="*/ 33 h 34"/>
                    <a:gd name="T4" fmla="*/ 5 w 67"/>
                    <a:gd name="T5" fmla="*/ 33 h 34"/>
                    <a:gd name="T6" fmla="*/ 62 w 67"/>
                    <a:gd name="T7" fmla="*/ 5 h 34"/>
                    <a:gd name="T8" fmla="*/ 64 w 67"/>
                    <a:gd name="T9" fmla="*/ 3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4">
                      <a:moveTo>
                        <a:pt x="64" y="3"/>
                      </a:moveTo>
                      <a:cubicBezTo>
                        <a:pt x="38" y="0"/>
                        <a:pt x="13" y="9"/>
                        <a:pt x="0" y="33"/>
                      </a:cubicBezTo>
                      <a:cubicBezTo>
                        <a:pt x="0" y="34"/>
                        <a:pt x="4" y="34"/>
                        <a:pt x="5" y="33"/>
                      </a:cubicBezTo>
                      <a:cubicBezTo>
                        <a:pt x="16" y="12"/>
                        <a:pt x="39" y="2"/>
                        <a:pt x="62" y="5"/>
                      </a:cubicBezTo>
                      <a:cubicBezTo>
                        <a:pt x="65" y="5"/>
                        <a:pt x="67" y="3"/>
                        <a:pt x="64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9" name="Freeform 165"/>
                <p:cNvSpPr>
                  <a:spLocks/>
                </p:cNvSpPr>
                <p:nvPr/>
              </p:nvSpPr>
              <p:spPr bwMode="auto">
                <a:xfrm>
                  <a:off x="2133" y="498"/>
                  <a:ext cx="117" cy="673"/>
                </a:xfrm>
                <a:custGeom>
                  <a:avLst/>
                  <a:gdLst>
                    <a:gd name="T0" fmla="*/ 6 w 49"/>
                    <a:gd name="T1" fmla="*/ 283 h 284"/>
                    <a:gd name="T2" fmla="*/ 49 w 49"/>
                    <a:gd name="T3" fmla="*/ 1 h 284"/>
                    <a:gd name="T4" fmla="*/ 44 w 49"/>
                    <a:gd name="T5" fmla="*/ 1 h 284"/>
                    <a:gd name="T6" fmla="*/ 1 w 49"/>
                    <a:gd name="T7" fmla="*/ 283 h 284"/>
                    <a:gd name="T8" fmla="*/ 6 w 49"/>
                    <a:gd name="T9" fmla="*/ 283 h 2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284">
                      <a:moveTo>
                        <a:pt x="6" y="283"/>
                      </a:moveTo>
                      <a:cubicBezTo>
                        <a:pt x="19" y="189"/>
                        <a:pt x="31" y="94"/>
                        <a:pt x="49" y="1"/>
                      </a:cubicBezTo>
                      <a:cubicBezTo>
                        <a:pt x="49" y="0"/>
                        <a:pt x="44" y="0"/>
                        <a:pt x="44" y="1"/>
                      </a:cubicBezTo>
                      <a:cubicBezTo>
                        <a:pt x="26" y="95"/>
                        <a:pt x="14" y="189"/>
                        <a:pt x="1" y="283"/>
                      </a:cubicBezTo>
                      <a:cubicBezTo>
                        <a:pt x="0" y="284"/>
                        <a:pt x="5" y="284"/>
                        <a:pt x="6" y="28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0" name="Freeform 166"/>
                <p:cNvSpPr>
                  <a:spLocks/>
                </p:cNvSpPr>
                <p:nvPr/>
              </p:nvSpPr>
              <p:spPr bwMode="auto">
                <a:xfrm>
                  <a:off x="2119" y="1162"/>
                  <a:ext cx="41" cy="40"/>
                </a:xfrm>
                <a:custGeom>
                  <a:avLst/>
                  <a:gdLst>
                    <a:gd name="T0" fmla="*/ 1 w 17"/>
                    <a:gd name="T1" fmla="*/ 7 h 17"/>
                    <a:gd name="T2" fmla="*/ 10 w 17"/>
                    <a:gd name="T3" fmla="*/ 1 h 17"/>
                    <a:gd name="T4" fmla="*/ 16 w 17"/>
                    <a:gd name="T5" fmla="*/ 10 h 17"/>
                    <a:gd name="T6" fmla="*/ 7 w 17"/>
                    <a:gd name="T7" fmla="*/ 16 h 17"/>
                    <a:gd name="T8" fmla="*/ 1 w 17"/>
                    <a:gd name="T9" fmla="*/ 7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" y="7"/>
                      </a:moveTo>
                      <a:cubicBezTo>
                        <a:pt x="2" y="3"/>
                        <a:pt x="6" y="0"/>
                        <a:pt x="10" y="1"/>
                      </a:cubicBezTo>
                      <a:cubicBezTo>
                        <a:pt x="14" y="2"/>
                        <a:pt x="17" y="6"/>
                        <a:pt x="16" y="10"/>
                      </a:cubicBezTo>
                      <a:cubicBezTo>
                        <a:pt x="15" y="14"/>
                        <a:pt x="11" y="17"/>
                        <a:pt x="7" y="16"/>
                      </a:cubicBezTo>
                      <a:cubicBezTo>
                        <a:pt x="3" y="15"/>
                        <a:pt x="0" y="11"/>
                        <a:pt x="1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1" name="Freeform 167"/>
                <p:cNvSpPr>
                  <a:spLocks/>
                </p:cNvSpPr>
                <p:nvPr/>
              </p:nvSpPr>
              <p:spPr bwMode="auto">
                <a:xfrm>
                  <a:off x="1806" y="1067"/>
                  <a:ext cx="159" cy="112"/>
                </a:xfrm>
                <a:custGeom>
                  <a:avLst/>
                  <a:gdLst>
                    <a:gd name="T0" fmla="*/ 5 w 67"/>
                    <a:gd name="T1" fmla="*/ 4 h 47"/>
                    <a:gd name="T2" fmla="*/ 62 w 67"/>
                    <a:gd name="T3" fmla="*/ 45 h 47"/>
                    <a:gd name="T4" fmla="*/ 67 w 67"/>
                    <a:gd name="T5" fmla="*/ 45 h 47"/>
                    <a:gd name="T6" fmla="*/ 3 w 67"/>
                    <a:gd name="T7" fmla="*/ 2 h 47"/>
                    <a:gd name="T8" fmla="*/ 5 w 67"/>
                    <a:gd name="T9" fmla="*/ 4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47">
                      <a:moveTo>
                        <a:pt x="5" y="4"/>
                      </a:moveTo>
                      <a:cubicBezTo>
                        <a:pt x="33" y="2"/>
                        <a:pt x="55" y="18"/>
                        <a:pt x="62" y="45"/>
                      </a:cubicBezTo>
                      <a:cubicBezTo>
                        <a:pt x="62" y="47"/>
                        <a:pt x="67" y="47"/>
                        <a:pt x="67" y="45"/>
                      </a:cubicBezTo>
                      <a:cubicBezTo>
                        <a:pt x="60" y="15"/>
                        <a:pt x="33" y="0"/>
                        <a:pt x="3" y="2"/>
                      </a:cubicBezTo>
                      <a:cubicBezTo>
                        <a:pt x="0" y="2"/>
                        <a:pt x="4" y="4"/>
                        <a:pt x="5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2" name="Freeform 168"/>
                <p:cNvSpPr>
                  <a:spLocks/>
                </p:cNvSpPr>
                <p:nvPr/>
              </p:nvSpPr>
              <p:spPr bwMode="auto">
                <a:xfrm>
                  <a:off x="1856" y="1062"/>
                  <a:ext cx="126" cy="124"/>
                </a:xfrm>
                <a:custGeom>
                  <a:avLst/>
                  <a:gdLst>
                    <a:gd name="T0" fmla="*/ 48 w 53"/>
                    <a:gd name="T1" fmla="*/ 0 h 52"/>
                    <a:gd name="T2" fmla="*/ 0 w 53"/>
                    <a:gd name="T3" fmla="*/ 50 h 52"/>
                    <a:gd name="T4" fmla="*/ 5 w 53"/>
                    <a:gd name="T5" fmla="*/ 51 h 52"/>
                    <a:gd name="T6" fmla="*/ 51 w 53"/>
                    <a:gd name="T7" fmla="*/ 2 h 52"/>
                    <a:gd name="T8" fmla="*/ 48 w 53"/>
                    <a:gd name="T9" fmla="*/ 0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3" h="52">
                      <a:moveTo>
                        <a:pt x="48" y="0"/>
                      </a:moveTo>
                      <a:cubicBezTo>
                        <a:pt x="21" y="5"/>
                        <a:pt x="3" y="23"/>
                        <a:pt x="0" y="50"/>
                      </a:cubicBezTo>
                      <a:cubicBezTo>
                        <a:pt x="0" y="51"/>
                        <a:pt x="5" y="52"/>
                        <a:pt x="5" y="51"/>
                      </a:cubicBezTo>
                      <a:cubicBezTo>
                        <a:pt x="7" y="25"/>
                        <a:pt x="25" y="7"/>
                        <a:pt x="51" y="2"/>
                      </a:cubicBezTo>
                      <a:cubicBezTo>
                        <a:pt x="53" y="2"/>
                        <a:pt x="49" y="0"/>
                        <a:pt x="48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3" name="Freeform 169"/>
                <p:cNvSpPr>
                  <a:spLocks/>
                </p:cNvSpPr>
                <p:nvPr/>
              </p:nvSpPr>
              <p:spPr bwMode="auto">
                <a:xfrm>
                  <a:off x="1860" y="1024"/>
                  <a:ext cx="62" cy="164"/>
                </a:xfrm>
                <a:custGeom>
                  <a:avLst/>
                  <a:gdLst>
                    <a:gd name="T0" fmla="*/ 1 w 26"/>
                    <a:gd name="T1" fmla="*/ 2 h 69"/>
                    <a:gd name="T2" fmla="*/ 21 w 26"/>
                    <a:gd name="T3" fmla="*/ 68 h 69"/>
                    <a:gd name="T4" fmla="*/ 26 w 26"/>
                    <a:gd name="T5" fmla="*/ 68 h 69"/>
                    <a:gd name="T6" fmla="*/ 6 w 26"/>
                    <a:gd name="T7" fmla="*/ 1 h 69"/>
                    <a:gd name="T8" fmla="*/ 1 w 26"/>
                    <a:gd name="T9" fmla="*/ 2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69">
                      <a:moveTo>
                        <a:pt x="1" y="2"/>
                      </a:moveTo>
                      <a:cubicBezTo>
                        <a:pt x="15" y="20"/>
                        <a:pt x="21" y="46"/>
                        <a:pt x="21" y="68"/>
                      </a:cubicBezTo>
                      <a:cubicBezTo>
                        <a:pt x="21" y="69"/>
                        <a:pt x="26" y="69"/>
                        <a:pt x="26" y="68"/>
                      </a:cubicBezTo>
                      <a:cubicBezTo>
                        <a:pt x="26" y="45"/>
                        <a:pt x="20" y="19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4" name="Freeform 170"/>
                <p:cNvSpPr>
                  <a:spLocks/>
                </p:cNvSpPr>
                <p:nvPr/>
              </p:nvSpPr>
              <p:spPr bwMode="auto">
                <a:xfrm>
                  <a:off x="1815" y="1091"/>
                  <a:ext cx="178" cy="45"/>
                </a:xfrm>
                <a:custGeom>
                  <a:avLst/>
                  <a:gdLst>
                    <a:gd name="T0" fmla="*/ 73 w 75"/>
                    <a:gd name="T1" fmla="*/ 11 h 19"/>
                    <a:gd name="T2" fmla="*/ 2 w 75"/>
                    <a:gd name="T3" fmla="*/ 17 h 19"/>
                    <a:gd name="T4" fmla="*/ 6 w 75"/>
                    <a:gd name="T5" fmla="*/ 18 h 19"/>
                    <a:gd name="T6" fmla="*/ 69 w 75"/>
                    <a:gd name="T7" fmla="*/ 13 h 19"/>
                    <a:gd name="T8" fmla="*/ 73 w 75"/>
                    <a:gd name="T9" fmla="*/ 1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19">
                      <a:moveTo>
                        <a:pt x="73" y="11"/>
                      </a:moveTo>
                      <a:cubicBezTo>
                        <a:pt x="50" y="0"/>
                        <a:pt x="22" y="0"/>
                        <a:pt x="2" y="17"/>
                      </a:cubicBezTo>
                      <a:cubicBezTo>
                        <a:pt x="0" y="18"/>
                        <a:pt x="5" y="19"/>
                        <a:pt x="6" y="18"/>
                      </a:cubicBezTo>
                      <a:cubicBezTo>
                        <a:pt x="24" y="2"/>
                        <a:pt x="48" y="2"/>
                        <a:pt x="69" y="13"/>
                      </a:cubicBezTo>
                      <a:cubicBezTo>
                        <a:pt x="70" y="13"/>
                        <a:pt x="75" y="12"/>
                        <a:pt x="73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5" name="Freeform 171"/>
                <p:cNvSpPr>
                  <a:spLocks/>
                </p:cNvSpPr>
                <p:nvPr/>
              </p:nvSpPr>
              <p:spPr bwMode="auto">
                <a:xfrm>
                  <a:off x="1898" y="500"/>
                  <a:ext cx="354" cy="593"/>
                </a:xfrm>
                <a:custGeom>
                  <a:avLst/>
                  <a:gdLst>
                    <a:gd name="T0" fmla="*/ 6 w 149"/>
                    <a:gd name="T1" fmla="*/ 249 h 250"/>
                    <a:gd name="T2" fmla="*/ 148 w 149"/>
                    <a:gd name="T3" fmla="*/ 2 h 250"/>
                    <a:gd name="T4" fmla="*/ 143 w 149"/>
                    <a:gd name="T5" fmla="*/ 1 h 250"/>
                    <a:gd name="T6" fmla="*/ 1 w 149"/>
                    <a:gd name="T7" fmla="*/ 249 h 250"/>
                    <a:gd name="T8" fmla="*/ 6 w 149"/>
                    <a:gd name="T9" fmla="*/ 249 h 2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49" h="250">
                      <a:moveTo>
                        <a:pt x="6" y="249"/>
                      </a:moveTo>
                      <a:cubicBezTo>
                        <a:pt x="52" y="166"/>
                        <a:pt x="98" y="82"/>
                        <a:pt x="148" y="2"/>
                      </a:cubicBezTo>
                      <a:cubicBezTo>
                        <a:pt x="149" y="0"/>
                        <a:pt x="144" y="0"/>
                        <a:pt x="143" y="1"/>
                      </a:cubicBezTo>
                      <a:cubicBezTo>
                        <a:pt x="93" y="82"/>
                        <a:pt x="48" y="166"/>
                        <a:pt x="1" y="249"/>
                      </a:cubicBezTo>
                      <a:cubicBezTo>
                        <a:pt x="0" y="250"/>
                        <a:pt x="5" y="250"/>
                        <a:pt x="6" y="24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6" name="Freeform 172"/>
                <p:cNvSpPr>
                  <a:spLocks/>
                </p:cNvSpPr>
                <p:nvPr/>
              </p:nvSpPr>
              <p:spPr bwMode="auto">
                <a:xfrm>
                  <a:off x="1879" y="1081"/>
                  <a:ext cx="43" cy="41"/>
                </a:xfrm>
                <a:custGeom>
                  <a:avLst/>
                  <a:gdLst>
                    <a:gd name="T0" fmla="*/ 2 w 18"/>
                    <a:gd name="T1" fmla="*/ 5 h 17"/>
                    <a:gd name="T2" fmla="*/ 13 w 18"/>
                    <a:gd name="T3" fmla="*/ 2 h 17"/>
                    <a:gd name="T4" fmla="*/ 15 w 18"/>
                    <a:gd name="T5" fmla="*/ 13 h 17"/>
                    <a:gd name="T6" fmla="*/ 5 w 18"/>
                    <a:gd name="T7" fmla="*/ 15 h 17"/>
                    <a:gd name="T8" fmla="*/ 2 w 18"/>
                    <a:gd name="T9" fmla="*/ 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2" y="5"/>
                      </a:moveTo>
                      <a:cubicBezTo>
                        <a:pt x="5" y="1"/>
                        <a:pt x="9" y="0"/>
                        <a:pt x="13" y="2"/>
                      </a:cubicBezTo>
                      <a:cubicBezTo>
                        <a:pt x="17" y="4"/>
                        <a:pt x="18" y="9"/>
                        <a:pt x="15" y="13"/>
                      </a:cubicBezTo>
                      <a:cubicBezTo>
                        <a:pt x="13" y="16"/>
                        <a:pt x="8" y="17"/>
                        <a:pt x="5" y="15"/>
                      </a:cubicBezTo>
                      <a:cubicBezTo>
                        <a:pt x="1" y="13"/>
                        <a:pt x="0" y="8"/>
                        <a:pt x="2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7" name="Freeform 173"/>
                <p:cNvSpPr>
                  <a:spLocks/>
                </p:cNvSpPr>
                <p:nvPr/>
              </p:nvSpPr>
              <p:spPr bwMode="auto">
                <a:xfrm>
                  <a:off x="1621" y="865"/>
                  <a:ext cx="121" cy="155"/>
                </a:xfrm>
                <a:custGeom>
                  <a:avLst/>
                  <a:gdLst>
                    <a:gd name="T0" fmla="*/ 3 w 51"/>
                    <a:gd name="T1" fmla="*/ 2 h 65"/>
                    <a:gd name="T2" fmla="*/ 42 w 51"/>
                    <a:gd name="T3" fmla="*/ 63 h 65"/>
                    <a:gd name="T4" fmla="*/ 47 w 51"/>
                    <a:gd name="T5" fmla="*/ 64 h 65"/>
                    <a:gd name="T6" fmla="*/ 6 w 51"/>
                    <a:gd name="T7" fmla="*/ 0 h 65"/>
                    <a:gd name="T8" fmla="*/ 3 w 51"/>
                    <a:gd name="T9" fmla="*/ 2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1" h="65">
                      <a:moveTo>
                        <a:pt x="3" y="2"/>
                      </a:moveTo>
                      <a:cubicBezTo>
                        <a:pt x="30" y="11"/>
                        <a:pt x="46" y="34"/>
                        <a:pt x="42" y="63"/>
                      </a:cubicBezTo>
                      <a:cubicBezTo>
                        <a:pt x="41" y="64"/>
                        <a:pt x="46" y="65"/>
                        <a:pt x="47" y="64"/>
                      </a:cubicBezTo>
                      <a:cubicBezTo>
                        <a:pt x="51" y="34"/>
                        <a:pt x="34" y="10"/>
                        <a:pt x="6" y="0"/>
                      </a:cubicBezTo>
                      <a:cubicBezTo>
                        <a:pt x="5" y="0"/>
                        <a:pt x="0" y="0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8" name="Freeform 174"/>
                <p:cNvSpPr>
                  <a:spLocks/>
                </p:cNvSpPr>
                <p:nvPr/>
              </p:nvSpPr>
              <p:spPr bwMode="auto">
                <a:xfrm>
                  <a:off x="1625" y="903"/>
                  <a:ext cx="162" cy="86"/>
                </a:xfrm>
                <a:custGeom>
                  <a:avLst/>
                  <a:gdLst>
                    <a:gd name="T0" fmla="*/ 65 w 68"/>
                    <a:gd name="T1" fmla="*/ 6 h 36"/>
                    <a:gd name="T2" fmla="*/ 0 w 68"/>
                    <a:gd name="T3" fmla="*/ 34 h 36"/>
                    <a:gd name="T4" fmla="*/ 5 w 68"/>
                    <a:gd name="T5" fmla="*/ 35 h 36"/>
                    <a:gd name="T6" fmla="*/ 64 w 68"/>
                    <a:gd name="T7" fmla="*/ 8 h 36"/>
                    <a:gd name="T8" fmla="*/ 65 w 68"/>
                    <a:gd name="T9" fmla="*/ 6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8" h="36">
                      <a:moveTo>
                        <a:pt x="65" y="6"/>
                      </a:moveTo>
                      <a:cubicBezTo>
                        <a:pt x="38" y="0"/>
                        <a:pt x="14" y="9"/>
                        <a:pt x="0" y="34"/>
                      </a:cubicBezTo>
                      <a:cubicBezTo>
                        <a:pt x="0" y="35"/>
                        <a:pt x="4" y="36"/>
                        <a:pt x="5" y="35"/>
                      </a:cubicBezTo>
                      <a:cubicBezTo>
                        <a:pt x="17" y="13"/>
                        <a:pt x="39" y="3"/>
                        <a:pt x="64" y="8"/>
                      </a:cubicBezTo>
                      <a:cubicBezTo>
                        <a:pt x="67" y="9"/>
                        <a:pt x="68" y="7"/>
                        <a:pt x="65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9" name="Freeform 175"/>
                <p:cNvSpPr>
                  <a:spLocks/>
                </p:cNvSpPr>
                <p:nvPr/>
              </p:nvSpPr>
              <p:spPr bwMode="auto">
                <a:xfrm>
                  <a:off x="1675" y="842"/>
                  <a:ext cx="43" cy="171"/>
                </a:xfrm>
                <a:custGeom>
                  <a:avLst/>
                  <a:gdLst>
                    <a:gd name="T0" fmla="*/ 6 w 18"/>
                    <a:gd name="T1" fmla="*/ 2 h 72"/>
                    <a:gd name="T2" fmla="*/ 0 w 18"/>
                    <a:gd name="T3" fmla="*/ 71 h 72"/>
                    <a:gd name="T4" fmla="*/ 5 w 18"/>
                    <a:gd name="T5" fmla="*/ 71 h 72"/>
                    <a:gd name="T6" fmla="*/ 12 w 18"/>
                    <a:gd name="T7" fmla="*/ 2 h 72"/>
                    <a:gd name="T8" fmla="*/ 6 w 18"/>
                    <a:gd name="T9" fmla="*/ 2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72">
                      <a:moveTo>
                        <a:pt x="6" y="2"/>
                      </a:moveTo>
                      <a:cubicBezTo>
                        <a:pt x="13" y="24"/>
                        <a:pt x="9" y="50"/>
                        <a:pt x="0" y="71"/>
                      </a:cubicBezTo>
                      <a:cubicBezTo>
                        <a:pt x="0" y="72"/>
                        <a:pt x="5" y="72"/>
                        <a:pt x="5" y="71"/>
                      </a:cubicBezTo>
                      <a:cubicBezTo>
                        <a:pt x="14" y="50"/>
                        <a:pt x="18" y="23"/>
                        <a:pt x="12" y="2"/>
                      </a:cubicBezTo>
                      <a:cubicBezTo>
                        <a:pt x="11" y="0"/>
                        <a:pt x="6" y="1"/>
                        <a:pt x="6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0" name="Freeform 176"/>
                <p:cNvSpPr>
                  <a:spLocks/>
                </p:cNvSpPr>
                <p:nvPr/>
              </p:nvSpPr>
              <p:spPr bwMode="auto">
                <a:xfrm>
                  <a:off x="1606" y="903"/>
                  <a:ext cx="171" cy="74"/>
                </a:xfrm>
                <a:custGeom>
                  <a:avLst/>
                  <a:gdLst>
                    <a:gd name="T0" fmla="*/ 71 w 72"/>
                    <a:gd name="T1" fmla="*/ 29 h 31"/>
                    <a:gd name="T2" fmla="*/ 3 w 72"/>
                    <a:gd name="T3" fmla="*/ 8 h 31"/>
                    <a:gd name="T4" fmla="*/ 6 w 72"/>
                    <a:gd name="T5" fmla="*/ 10 h 31"/>
                    <a:gd name="T6" fmla="*/ 66 w 72"/>
                    <a:gd name="T7" fmla="*/ 30 h 31"/>
                    <a:gd name="T8" fmla="*/ 71 w 72"/>
                    <a:gd name="T9" fmla="*/ 29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2" h="31">
                      <a:moveTo>
                        <a:pt x="71" y="29"/>
                      </a:moveTo>
                      <a:cubicBezTo>
                        <a:pt x="54" y="10"/>
                        <a:pt x="29" y="0"/>
                        <a:pt x="3" y="8"/>
                      </a:cubicBezTo>
                      <a:cubicBezTo>
                        <a:pt x="0" y="10"/>
                        <a:pt x="5" y="11"/>
                        <a:pt x="6" y="10"/>
                      </a:cubicBezTo>
                      <a:cubicBezTo>
                        <a:pt x="29" y="3"/>
                        <a:pt x="51" y="13"/>
                        <a:pt x="66" y="30"/>
                      </a:cubicBezTo>
                      <a:cubicBezTo>
                        <a:pt x="67" y="31"/>
                        <a:pt x="72" y="30"/>
                        <a:pt x="71" y="2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1" name="Freeform 177"/>
                <p:cNvSpPr>
                  <a:spLocks/>
                </p:cNvSpPr>
                <p:nvPr/>
              </p:nvSpPr>
              <p:spPr bwMode="auto">
                <a:xfrm>
                  <a:off x="1699" y="500"/>
                  <a:ext cx="553" cy="420"/>
                </a:xfrm>
                <a:custGeom>
                  <a:avLst/>
                  <a:gdLst>
                    <a:gd name="T0" fmla="*/ 6 w 233"/>
                    <a:gd name="T1" fmla="*/ 176 h 177"/>
                    <a:gd name="T2" fmla="*/ 232 w 233"/>
                    <a:gd name="T3" fmla="*/ 2 h 177"/>
                    <a:gd name="T4" fmla="*/ 227 w 233"/>
                    <a:gd name="T5" fmla="*/ 1 h 177"/>
                    <a:gd name="T6" fmla="*/ 2 w 233"/>
                    <a:gd name="T7" fmla="*/ 175 h 177"/>
                    <a:gd name="T8" fmla="*/ 6 w 233"/>
                    <a:gd name="T9" fmla="*/ 176 h 1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3" h="177">
                      <a:moveTo>
                        <a:pt x="6" y="176"/>
                      </a:moveTo>
                      <a:cubicBezTo>
                        <a:pt x="81" y="117"/>
                        <a:pt x="155" y="57"/>
                        <a:pt x="232" y="2"/>
                      </a:cubicBezTo>
                      <a:cubicBezTo>
                        <a:pt x="233" y="1"/>
                        <a:pt x="229" y="0"/>
                        <a:pt x="227" y="1"/>
                      </a:cubicBezTo>
                      <a:cubicBezTo>
                        <a:pt x="150" y="57"/>
                        <a:pt x="76" y="117"/>
                        <a:pt x="2" y="175"/>
                      </a:cubicBezTo>
                      <a:cubicBezTo>
                        <a:pt x="0" y="177"/>
                        <a:pt x="5" y="177"/>
                        <a:pt x="6" y="17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2" name="Freeform 178"/>
                <p:cNvSpPr>
                  <a:spLocks/>
                </p:cNvSpPr>
                <p:nvPr/>
              </p:nvSpPr>
              <p:spPr bwMode="auto">
                <a:xfrm>
                  <a:off x="1678" y="906"/>
                  <a:ext cx="42" cy="40"/>
                </a:xfrm>
                <a:custGeom>
                  <a:avLst/>
                  <a:gdLst>
                    <a:gd name="T0" fmla="*/ 4 w 18"/>
                    <a:gd name="T1" fmla="*/ 2 h 17"/>
                    <a:gd name="T2" fmla="*/ 15 w 18"/>
                    <a:gd name="T3" fmla="*/ 4 h 17"/>
                    <a:gd name="T4" fmla="*/ 13 w 18"/>
                    <a:gd name="T5" fmla="*/ 15 h 17"/>
                    <a:gd name="T6" fmla="*/ 3 w 18"/>
                    <a:gd name="T7" fmla="*/ 13 h 17"/>
                    <a:gd name="T8" fmla="*/ 4 w 18"/>
                    <a:gd name="T9" fmla="*/ 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4" y="2"/>
                      </a:moveTo>
                      <a:cubicBezTo>
                        <a:pt x="8" y="0"/>
                        <a:pt x="13" y="1"/>
                        <a:pt x="15" y="4"/>
                      </a:cubicBezTo>
                      <a:cubicBezTo>
                        <a:pt x="18" y="8"/>
                        <a:pt x="17" y="12"/>
                        <a:pt x="13" y="15"/>
                      </a:cubicBezTo>
                      <a:cubicBezTo>
                        <a:pt x="10" y="17"/>
                        <a:pt x="5" y="16"/>
                        <a:pt x="3" y="13"/>
                      </a:cubicBezTo>
                      <a:cubicBezTo>
                        <a:pt x="0" y="10"/>
                        <a:pt x="1" y="5"/>
                        <a:pt x="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3" name="Freeform 179"/>
                <p:cNvSpPr>
                  <a:spLocks/>
                </p:cNvSpPr>
                <p:nvPr/>
              </p:nvSpPr>
              <p:spPr bwMode="auto">
                <a:xfrm>
                  <a:off x="1504" y="583"/>
                  <a:ext cx="79" cy="181"/>
                </a:xfrm>
                <a:custGeom>
                  <a:avLst/>
                  <a:gdLst>
                    <a:gd name="T0" fmla="*/ 1 w 33"/>
                    <a:gd name="T1" fmla="*/ 1 h 76"/>
                    <a:gd name="T2" fmla="*/ 13 w 33"/>
                    <a:gd name="T3" fmla="*/ 73 h 76"/>
                    <a:gd name="T4" fmla="*/ 17 w 33"/>
                    <a:gd name="T5" fmla="*/ 75 h 76"/>
                    <a:gd name="T6" fmla="*/ 6 w 33"/>
                    <a:gd name="T7" fmla="*/ 1 h 76"/>
                    <a:gd name="T8" fmla="*/ 1 w 33"/>
                    <a:gd name="T9" fmla="*/ 1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76">
                      <a:moveTo>
                        <a:pt x="1" y="1"/>
                      </a:moveTo>
                      <a:cubicBezTo>
                        <a:pt x="22" y="21"/>
                        <a:pt x="28" y="48"/>
                        <a:pt x="13" y="73"/>
                      </a:cubicBezTo>
                      <a:cubicBezTo>
                        <a:pt x="12" y="75"/>
                        <a:pt x="17" y="76"/>
                        <a:pt x="17" y="75"/>
                      </a:cubicBezTo>
                      <a:cubicBezTo>
                        <a:pt x="33" y="49"/>
                        <a:pt x="27" y="21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4" name="Freeform 180"/>
                <p:cNvSpPr>
                  <a:spLocks/>
                </p:cNvSpPr>
                <p:nvPr/>
              </p:nvSpPr>
              <p:spPr bwMode="auto">
                <a:xfrm>
                  <a:off x="1459" y="650"/>
                  <a:ext cx="178" cy="47"/>
                </a:xfrm>
                <a:custGeom>
                  <a:avLst/>
                  <a:gdLst>
                    <a:gd name="T0" fmla="*/ 73 w 75"/>
                    <a:gd name="T1" fmla="*/ 18 h 20"/>
                    <a:gd name="T2" fmla="*/ 1 w 75"/>
                    <a:gd name="T3" fmla="*/ 18 h 20"/>
                    <a:gd name="T4" fmla="*/ 5 w 75"/>
                    <a:gd name="T5" fmla="*/ 19 h 20"/>
                    <a:gd name="T6" fmla="*/ 69 w 75"/>
                    <a:gd name="T7" fmla="*/ 18 h 20"/>
                    <a:gd name="T8" fmla="*/ 73 w 75"/>
                    <a:gd name="T9" fmla="*/ 18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20">
                      <a:moveTo>
                        <a:pt x="73" y="18"/>
                      </a:moveTo>
                      <a:cubicBezTo>
                        <a:pt x="50" y="2"/>
                        <a:pt x="23" y="0"/>
                        <a:pt x="1" y="18"/>
                      </a:cubicBezTo>
                      <a:cubicBezTo>
                        <a:pt x="0" y="18"/>
                        <a:pt x="4" y="20"/>
                        <a:pt x="5" y="19"/>
                      </a:cubicBezTo>
                      <a:cubicBezTo>
                        <a:pt x="25" y="4"/>
                        <a:pt x="48" y="4"/>
                        <a:pt x="69" y="18"/>
                      </a:cubicBezTo>
                      <a:cubicBezTo>
                        <a:pt x="70" y="19"/>
                        <a:pt x="75" y="19"/>
                        <a:pt x="73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5" name="Freeform 181"/>
                <p:cNvSpPr>
                  <a:spLocks/>
                </p:cNvSpPr>
                <p:nvPr/>
              </p:nvSpPr>
              <p:spPr bwMode="auto">
                <a:xfrm>
                  <a:off x="1493" y="588"/>
                  <a:ext cx="95" cy="149"/>
                </a:xfrm>
                <a:custGeom>
                  <a:avLst/>
                  <a:gdLst>
                    <a:gd name="T0" fmla="*/ 35 w 40"/>
                    <a:gd name="T1" fmla="*/ 2 h 63"/>
                    <a:gd name="T2" fmla="*/ 2 w 40"/>
                    <a:gd name="T3" fmla="*/ 62 h 63"/>
                    <a:gd name="T4" fmla="*/ 6 w 40"/>
                    <a:gd name="T5" fmla="*/ 62 h 63"/>
                    <a:gd name="T6" fmla="*/ 40 w 40"/>
                    <a:gd name="T7" fmla="*/ 1 h 63"/>
                    <a:gd name="T8" fmla="*/ 35 w 40"/>
                    <a:gd name="T9" fmla="*/ 2 h 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63">
                      <a:moveTo>
                        <a:pt x="35" y="2"/>
                      </a:moveTo>
                      <a:cubicBezTo>
                        <a:pt x="32" y="24"/>
                        <a:pt x="18" y="47"/>
                        <a:pt x="2" y="62"/>
                      </a:cubicBezTo>
                      <a:cubicBezTo>
                        <a:pt x="0" y="63"/>
                        <a:pt x="5" y="63"/>
                        <a:pt x="6" y="62"/>
                      </a:cubicBezTo>
                      <a:cubicBezTo>
                        <a:pt x="23" y="47"/>
                        <a:pt x="37" y="24"/>
                        <a:pt x="40" y="1"/>
                      </a:cubicBezTo>
                      <a:cubicBezTo>
                        <a:pt x="40" y="0"/>
                        <a:pt x="35" y="0"/>
                        <a:pt x="3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6" name="Freeform 182"/>
                <p:cNvSpPr>
                  <a:spLocks/>
                </p:cNvSpPr>
                <p:nvPr/>
              </p:nvSpPr>
              <p:spPr bwMode="auto">
                <a:xfrm>
                  <a:off x="1466" y="631"/>
                  <a:ext cx="138" cy="111"/>
                </a:xfrm>
                <a:custGeom>
                  <a:avLst/>
                  <a:gdLst>
                    <a:gd name="T0" fmla="*/ 57 w 58"/>
                    <a:gd name="T1" fmla="*/ 45 h 47"/>
                    <a:gd name="T2" fmla="*/ 5 w 58"/>
                    <a:gd name="T3" fmla="*/ 0 h 47"/>
                    <a:gd name="T4" fmla="*/ 4 w 58"/>
                    <a:gd name="T5" fmla="*/ 2 h 47"/>
                    <a:gd name="T6" fmla="*/ 52 w 58"/>
                    <a:gd name="T7" fmla="*/ 45 h 47"/>
                    <a:gd name="T8" fmla="*/ 57 w 58"/>
                    <a:gd name="T9" fmla="*/ 45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8" h="47">
                      <a:moveTo>
                        <a:pt x="57" y="45"/>
                      </a:moveTo>
                      <a:cubicBezTo>
                        <a:pt x="50" y="21"/>
                        <a:pt x="31" y="2"/>
                        <a:pt x="5" y="0"/>
                      </a:cubicBezTo>
                      <a:cubicBezTo>
                        <a:pt x="3" y="0"/>
                        <a:pt x="0" y="2"/>
                        <a:pt x="4" y="2"/>
                      </a:cubicBezTo>
                      <a:cubicBezTo>
                        <a:pt x="28" y="4"/>
                        <a:pt x="45" y="23"/>
                        <a:pt x="52" y="45"/>
                      </a:cubicBezTo>
                      <a:cubicBezTo>
                        <a:pt x="53" y="47"/>
                        <a:pt x="58" y="46"/>
                        <a:pt x="57" y="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7" name="Freeform 183"/>
                <p:cNvSpPr>
                  <a:spLocks/>
                </p:cNvSpPr>
                <p:nvPr/>
              </p:nvSpPr>
              <p:spPr bwMode="auto">
                <a:xfrm>
                  <a:off x="1552" y="491"/>
                  <a:ext cx="676" cy="173"/>
                </a:xfrm>
                <a:custGeom>
                  <a:avLst/>
                  <a:gdLst>
                    <a:gd name="T0" fmla="*/ 6 w 285"/>
                    <a:gd name="T1" fmla="*/ 73 h 73"/>
                    <a:gd name="T2" fmla="*/ 282 w 285"/>
                    <a:gd name="T3" fmla="*/ 2 h 73"/>
                    <a:gd name="T4" fmla="*/ 280 w 285"/>
                    <a:gd name="T5" fmla="*/ 0 h 73"/>
                    <a:gd name="T6" fmla="*/ 4 w 285"/>
                    <a:gd name="T7" fmla="*/ 71 h 73"/>
                    <a:gd name="T8" fmla="*/ 6 w 285"/>
                    <a:gd name="T9" fmla="*/ 73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5" h="73">
                      <a:moveTo>
                        <a:pt x="6" y="73"/>
                      </a:moveTo>
                      <a:cubicBezTo>
                        <a:pt x="98" y="49"/>
                        <a:pt x="189" y="23"/>
                        <a:pt x="282" y="2"/>
                      </a:cubicBezTo>
                      <a:cubicBezTo>
                        <a:pt x="285" y="2"/>
                        <a:pt x="283" y="0"/>
                        <a:pt x="280" y="0"/>
                      </a:cubicBezTo>
                      <a:cubicBezTo>
                        <a:pt x="187" y="21"/>
                        <a:pt x="96" y="47"/>
                        <a:pt x="4" y="71"/>
                      </a:cubicBezTo>
                      <a:cubicBezTo>
                        <a:pt x="0" y="72"/>
                        <a:pt x="5" y="73"/>
                        <a:pt x="6" y="7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8" name="Freeform 184"/>
                <p:cNvSpPr>
                  <a:spLocks/>
                </p:cNvSpPr>
                <p:nvPr/>
              </p:nvSpPr>
              <p:spPr bwMode="auto">
                <a:xfrm>
                  <a:off x="1531" y="647"/>
                  <a:ext cx="40" cy="38"/>
                </a:xfrm>
                <a:custGeom>
                  <a:avLst/>
                  <a:gdLst>
                    <a:gd name="T0" fmla="*/ 7 w 17"/>
                    <a:gd name="T1" fmla="*/ 0 h 16"/>
                    <a:gd name="T2" fmla="*/ 16 w 17"/>
                    <a:gd name="T3" fmla="*/ 6 h 16"/>
                    <a:gd name="T4" fmla="*/ 10 w 17"/>
                    <a:gd name="T5" fmla="*/ 15 h 16"/>
                    <a:gd name="T6" fmla="*/ 1 w 17"/>
                    <a:gd name="T7" fmla="*/ 10 h 16"/>
                    <a:gd name="T8" fmla="*/ 7 w 17"/>
                    <a:gd name="T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6">
                      <a:moveTo>
                        <a:pt x="7" y="0"/>
                      </a:moveTo>
                      <a:cubicBezTo>
                        <a:pt x="11" y="0"/>
                        <a:pt x="15" y="2"/>
                        <a:pt x="16" y="6"/>
                      </a:cubicBezTo>
                      <a:cubicBezTo>
                        <a:pt x="17" y="10"/>
                        <a:pt x="14" y="14"/>
                        <a:pt x="10" y="15"/>
                      </a:cubicBezTo>
                      <a:cubicBezTo>
                        <a:pt x="6" y="16"/>
                        <a:pt x="2" y="14"/>
                        <a:pt x="1" y="10"/>
                      </a:cubicBezTo>
                      <a:cubicBezTo>
                        <a:pt x="0" y="5"/>
                        <a:pt x="3" y="1"/>
                        <a:pt x="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9" name="Freeform 185"/>
                <p:cNvSpPr>
                  <a:spLocks/>
                </p:cNvSpPr>
                <p:nvPr/>
              </p:nvSpPr>
              <p:spPr bwMode="auto">
                <a:xfrm>
                  <a:off x="1485" y="339"/>
                  <a:ext cx="79" cy="178"/>
                </a:xfrm>
                <a:custGeom>
                  <a:avLst/>
                  <a:gdLst>
                    <a:gd name="T0" fmla="*/ 16 w 33"/>
                    <a:gd name="T1" fmla="*/ 1 h 75"/>
                    <a:gd name="T2" fmla="*/ 1 w 33"/>
                    <a:gd name="T3" fmla="*/ 73 h 75"/>
                    <a:gd name="T4" fmla="*/ 6 w 33"/>
                    <a:gd name="T5" fmla="*/ 74 h 75"/>
                    <a:gd name="T6" fmla="*/ 21 w 33"/>
                    <a:gd name="T7" fmla="*/ 1 h 75"/>
                    <a:gd name="T8" fmla="*/ 16 w 33"/>
                    <a:gd name="T9" fmla="*/ 1 h 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75">
                      <a:moveTo>
                        <a:pt x="16" y="1"/>
                      </a:moveTo>
                      <a:cubicBezTo>
                        <a:pt x="28" y="27"/>
                        <a:pt x="25" y="55"/>
                        <a:pt x="1" y="73"/>
                      </a:cubicBezTo>
                      <a:cubicBezTo>
                        <a:pt x="0" y="74"/>
                        <a:pt x="5" y="75"/>
                        <a:pt x="6" y="74"/>
                      </a:cubicBezTo>
                      <a:cubicBezTo>
                        <a:pt x="30" y="56"/>
                        <a:pt x="33" y="28"/>
                        <a:pt x="21" y="1"/>
                      </a:cubicBezTo>
                      <a:cubicBezTo>
                        <a:pt x="20" y="0"/>
                        <a:pt x="15" y="0"/>
                        <a:pt x="16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10" name="Freeform 186"/>
                <p:cNvSpPr>
                  <a:spLocks/>
                </p:cNvSpPr>
                <p:nvPr/>
              </p:nvSpPr>
              <p:spPr bwMode="auto">
                <a:xfrm>
                  <a:off x="1440" y="405"/>
                  <a:ext cx="166" cy="81"/>
                </a:xfrm>
                <a:custGeom>
                  <a:avLst/>
                  <a:gdLst>
                    <a:gd name="T0" fmla="*/ 69 w 70"/>
                    <a:gd name="T1" fmla="*/ 32 h 34"/>
                    <a:gd name="T2" fmla="*/ 1 w 70"/>
                    <a:gd name="T3" fmla="*/ 8 h 34"/>
                    <a:gd name="T4" fmla="*/ 5 w 70"/>
                    <a:gd name="T5" fmla="*/ 10 h 34"/>
                    <a:gd name="T6" fmla="*/ 65 w 70"/>
                    <a:gd name="T7" fmla="*/ 32 h 34"/>
                    <a:gd name="T8" fmla="*/ 69 w 70"/>
                    <a:gd name="T9" fmla="*/ 32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34">
                      <a:moveTo>
                        <a:pt x="69" y="32"/>
                      </a:moveTo>
                      <a:cubicBezTo>
                        <a:pt x="53" y="9"/>
                        <a:pt x="28" y="0"/>
                        <a:pt x="1" y="8"/>
                      </a:cubicBezTo>
                      <a:cubicBezTo>
                        <a:pt x="0" y="9"/>
                        <a:pt x="4" y="10"/>
                        <a:pt x="5" y="10"/>
                      </a:cubicBezTo>
                      <a:cubicBezTo>
                        <a:pt x="29" y="2"/>
                        <a:pt x="51" y="12"/>
                        <a:pt x="65" y="32"/>
                      </a:cubicBezTo>
                      <a:cubicBezTo>
                        <a:pt x="65" y="33"/>
                        <a:pt x="70" y="34"/>
                        <a:pt x="69" y="3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11" name="Freeform 187"/>
                <p:cNvSpPr>
                  <a:spLocks/>
                </p:cNvSpPr>
                <p:nvPr/>
              </p:nvSpPr>
              <p:spPr bwMode="auto">
                <a:xfrm>
                  <a:off x="1457" y="367"/>
                  <a:ext cx="140" cy="114"/>
                </a:xfrm>
                <a:custGeom>
                  <a:avLst/>
                  <a:gdLst>
                    <a:gd name="T0" fmla="*/ 54 w 59"/>
                    <a:gd name="T1" fmla="*/ 2 h 48"/>
                    <a:gd name="T2" fmla="*/ 3 w 59"/>
                    <a:gd name="T3" fmla="*/ 46 h 48"/>
                    <a:gd name="T4" fmla="*/ 5 w 59"/>
                    <a:gd name="T5" fmla="*/ 48 h 48"/>
                    <a:gd name="T6" fmla="*/ 59 w 59"/>
                    <a:gd name="T7" fmla="*/ 2 h 48"/>
                    <a:gd name="T8" fmla="*/ 54 w 59"/>
                    <a:gd name="T9" fmla="*/ 2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9" h="48">
                      <a:moveTo>
                        <a:pt x="54" y="2"/>
                      </a:moveTo>
                      <a:cubicBezTo>
                        <a:pt x="44" y="21"/>
                        <a:pt x="23" y="38"/>
                        <a:pt x="3" y="46"/>
                      </a:cubicBezTo>
                      <a:cubicBezTo>
                        <a:pt x="0" y="48"/>
                        <a:pt x="4" y="48"/>
                        <a:pt x="5" y="48"/>
                      </a:cubicBezTo>
                      <a:cubicBezTo>
                        <a:pt x="26" y="39"/>
                        <a:pt x="48" y="22"/>
                        <a:pt x="59" y="2"/>
                      </a:cubicBezTo>
                      <a:cubicBezTo>
                        <a:pt x="59" y="1"/>
                        <a:pt x="55" y="0"/>
                        <a:pt x="5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12" name="Freeform 188"/>
                <p:cNvSpPr>
                  <a:spLocks/>
                </p:cNvSpPr>
                <p:nvPr/>
              </p:nvSpPr>
              <p:spPr bwMode="auto">
                <a:xfrm>
                  <a:off x="1469" y="372"/>
                  <a:ext cx="95" cy="145"/>
                </a:xfrm>
                <a:custGeom>
                  <a:avLst/>
                  <a:gdLst>
                    <a:gd name="T0" fmla="*/ 39 w 40"/>
                    <a:gd name="T1" fmla="*/ 60 h 61"/>
                    <a:gd name="T2" fmla="*/ 6 w 40"/>
                    <a:gd name="T3" fmla="*/ 0 h 61"/>
                    <a:gd name="T4" fmla="*/ 2 w 40"/>
                    <a:gd name="T5" fmla="*/ 2 h 61"/>
                    <a:gd name="T6" fmla="*/ 33 w 40"/>
                    <a:gd name="T7" fmla="*/ 60 h 61"/>
                    <a:gd name="T8" fmla="*/ 39 w 40"/>
                    <a:gd name="T9" fmla="*/ 60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61">
                      <a:moveTo>
                        <a:pt x="39" y="60"/>
                      </a:moveTo>
                      <a:cubicBezTo>
                        <a:pt x="40" y="35"/>
                        <a:pt x="29" y="11"/>
                        <a:pt x="6" y="0"/>
                      </a:cubicBezTo>
                      <a:cubicBezTo>
                        <a:pt x="5" y="0"/>
                        <a:pt x="0" y="1"/>
                        <a:pt x="2" y="2"/>
                      </a:cubicBezTo>
                      <a:cubicBezTo>
                        <a:pt x="25" y="12"/>
                        <a:pt x="35" y="36"/>
                        <a:pt x="33" y="60"/>
                      </a:cubicBezTo>
                      <a:cubicBezTo>
                        <a:pt x="33" y="61"/>
                        <a:pt x="38" y="61"/>
                        <a:pt x="39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13" name="Freeform 189"/>
                <p:cNvSpPr>
                  <a:spLocks/>
                </p:cNvSpPr>
                <p:nvPr/>
              </p:nvSpPr>
              <p:spPr bwMode="auto">
                <a:xfrm>
                  <a:off x="1540" y="429"/>
                  <a:ext cx="693" cy="76"/>
                </a:xfrm>
                <a:custGeom>
                  <a:avLst/>
                  <a:gdLst>
                    <a:gd name="T0" fmla="*/ 3 w 292"/>
                    <a:gd name="T1" fmla="*/ 2 h 32"/>
                    <a:gd name="T2" fmla="*/ 287 w 292"/>
                    <a:gd name="T3" fmla="*/ 32 h 32"/>
                    <a:gd name="T4" fmla="*/ 289 w 292"/>
                    <a:gd name="T5" fmla="*/ 30 h 32"/>
                    <a:gd name="T6" fmla="*/ 5 w 292"/>
                    <a:gd name="T7" fmla="*/ 0 h 32"/>
                    <a:gd name="T8" fmla="*/ 3 w 292"/>
                    <a:gd name="T9" fmla="*/ 2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2" h="32">
                      <a:moveTo>
                        <a:pt x="3" y="2"/>
                      </a:moveTo>
                      <a:cubicBezTo>
                        <a:pt x="98" y="11"/>
                        <a:pt x="193" y="19"/>
                        <a:pt x="287" y="32"/>
                      </a:cubicBezTo>
                      <a:cubicBezTo>
                        <a:pt x="288" y="32"/>
                        <a:pt x="292" y="31"/>
                        <a:pt x="289" y="30"/>
                      </a:cubicBezTo>
                      <a:cubicBezTo>
                        <a:pt x="195" y="17"/>
                        <a:pt x="100" y="9"/>
                        <a:pt x="5" y="0"/>
                      </a:cubicBezTo>
                      <a:cubicBezTo>
                        <a:pt x="4" y="0"/>
                        <a:pt x="0" y="1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14" name="Freeform 190"/>
                <p:cNvSpPr>
                  <a:spLocks/>
                </p:cNvSpPr>
                <p:nvPr/>
              </p:nvSpPr>
              <p:spPr bwMode="auto">
                <a:xfrm>
                  <a:off x="1519" y="412"/>
                  <a:ext cx="38" cy="38"/>
                </a:xfrm>
                <a:custGeom>
                  <a:avLst/>
                  <a:gdLst>
                    <a:gd name="T0" fmla="*/ 9 w 16"/>
                    <a:gd name="T1" fmla="*/ 0 h 16"/>
                    <a:gd name="T2" fmla="*/ 15 w 16"/>
                    <a:gd name="T3" fmla="*/ 9 h 16"/>
                    <a:gd name="T4" fmla="*/ 7 w 16"/>
                    <a:gd name="T5" fmla="*/ 15 h 16"/>
                    <a:gd name="T6" fmla="*/ 0 w 16"/>
                    <a:gd name="T7" fmla="*/ 7 h 16"/>
                    <a:gd name="T8" fmla="*/ 9 w 16"/>
                    <a:gd name="T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9" y="0"/>
                      </a:moveTo>
                      <a:cubicBezTo>
                        <a:pt x="13" y="1"/>
                        <a:pt x="16" y="5"/>
                        <a:pt x="15" y="9"/>
                      </a:cubicBezTo>
                      <a:cubicBezTo>
                        <a:pt x="15" y="13"/>
                        <a:pt x="11" y="16"/>
                        <a:pt x="7" y="15"/>
                      </a:cubicBezTo>
                      <a:cubicBezTo>
                        <a:pt x="2" y="15"/>
                        <a:pt x="0" y="11"/>
                        <a:pt x="0" y="7"/>
                      </a:cubicBezTo>
                      <a:cubicBezTo>
                        <a:pt x="1" y="2"/>
                        <a:pt x="5" y="0"/>
                        <a:pt x="9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15" name="Freeform 191"/>
                <p:cNvSpPr>
                  <a:spLocks/>
                </p:cNvSpPr>
                <p:nvPr/>
              </p:nvSpPr>
              <p:spPr bwMode="auto">
                <a:xfrm>
                  <a:off x="1526" y="99"/>
                  <a:ext cx="116" cy="155"/>
                </a:xfrm>
                <a:custGeom>
                  <a:avLst/>
                  <a:gdLst>
                    <a:gd name="T0" fmla="*/ 42 w 49"/>
                    <a:gd name="T1" fmla="*/ 1 h 65"/>
                    <a:gd name="T2" fmla="*/ 3 w 49"/>
                    <a:gd name="T3" fmla="*/ 63 h 65"/>
                    <a:gd name="T4" fmla="*/ 6 w 49"/>
                    <a:gd name="T5" fmla="*/ 65 h 65"/>
                    <a:gd name="T6" fmla="*/ 47 w 49"/>
                    <a:gd name="T7" fmla="*/ 2 h 65"/>
                    <a:gd name="T8" fmla="*/ 42 w 49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65">
                      <a:moveTo>
                        <a:pt x="42" y="1"/>
                      </a:moveTo>
                      <a:cubicBezTo>
                        <a:pt x="44" y="29"/>
                        <a:pt x="31" y="54"/>
                        <a:pt x="3" y="63"/>
                      </a:cubicBezTo>
                      <a:cubicBezTo>
                        <a:pt x="0" y="63"/>
                        <a:pt x="5" y="65"/>
                        <a:pt x="6" y="65"/>
                      </a:cubicBezTo>
                      <a:cubicBezTo>
                        <a:pt x="35" y="56"/>
                        <a:pt x="49" y="31"/>
                        <a:pt x="47" y="2"/>
                      </a:cubicBezTo>
                      <a:cubicBezTo>
                        <a:pt x="46" y="0"/>
                        <a:pt x="42" y="0"/>
                        <a:pt x="4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16" name="Freeform 192"/>
                <p:cNvSpPr>
                  <a:spLocks/>
                </p:cNvSpPr>
                <p:nvPr/>
              </p:nvSpPr>
              <p:spPr bwMode="auto">
                <a:xfrm>
                  <a:off x="1516" y="149"/>
                  <a:ext cx="136" cy="114"/>
                </a:xfrm>
                <a:custGeom>
                  <a:avLst/>
                  <a:gdLst>
                    <a:gd name="T0" fmla="*/ 57 w 57"/>
                    <a:gd name="T1" fmla="*/ 46 h 48"/>
                    <a:gd name="T2" fmla="*/ 3 w 57"/>
                    <a:gd name="T3" fmla="*/ 0 h 48"/>
                    <a:gd name="T4" fmla="*/ 4 w 57"/>
                    <a:gd name="T5" fmla="*/ 3 h 48"/>
                    <a:gd name="T6" fmla="*/ 52 w 57"/>
                    <a:gd name="T7" fmla="*/ 46 h 48"/>
                    <a:gd name="T8" fmla="*/ 57 w 57"/>
                    <a:gd name="T9" fmla="*/ 46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48">
                      <a:moveTo>
                        <a:pt x="57" y="46"/>
                      </a:moveTo>
                      <a:cubicBezTo>
                        <a:pt x="51" y="19"/>
                        <a:pt x="31" y="2"/>
                        <a:pt x="3" y="0"/>
                      </a:cubicBezTo>
                      <a:cubicBezTo>
                        <a:pt x="0" y="0"/>
                        <a:pt x="2" y="2"/>
                        <a:pt x="4" y="3"/>
                      </a:cubicBezTo>
                      <a:cubicBezTo>
                        <a:pt x="30" y="4"/>
                        <a:pt x="46" y="21"/>
                        <a:pt x="52" y="46"/>
                      </a:cubicBezTo>
                      <a:cubicBezTo>
                        <a:pt x="52" y="47"/>
                        <a:pt x="57" y="48"/>
                        <a:pt x="5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17" name="Freeform 193"/>
                <p:cNvSpPr>
                  <a:spLocks/>
                </p:cNvSpPr>
                <p:nvPr/>
              </p:nvSpPr>
              <p:spPr bwMode="auto">
                <a:xfrm>
                  <a:off x="1514" y="149"/>
                  <a:ext cx="173" cy="62"/>
                </a:xfrm>
                <a:custGeom>
                  <a:avLst/>
                  <a:gdLst>
                    <a:gd name="T0" fmla="*/ 67 w 73"/>
                    <a:gd name="T1" fmla="*/ 1 h 26"/>
                    <a:gd name="T2" fmla="*/ 4 w 73"/>
                    <a:gd name="T3" fmla="*/ 24 h 26"/>
                    <a:gd name="T4" fmla="*/ 3 w 73"/>
                    <a:gd name="T5" fmla="*/ 26 h 26"/>
                    <a:gd name="T6" fmla="*/ 71 w 73"/>
                    <a:gd name="T7" fmla="*/ 2 h 26"/>
                    <a:gd name="T8" fmla="*/ 67 w 73"/>
                    <a:gd name="T9" fmla="*/ 1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26">
                      <a:moveTo>
                        <a:pt x="67" y="1"/>
                      </a:moveTo>
                      <a:cubicBezTo>
                        <a:pt x="50" y="15"/>
                        <a:pt x="26" y="23"/>
                        <a:pt x="4" y="24"/>
                      </a:cubicBezTo>
                      <a:cubicBezTo>
                        <a:pt x="2" y="24"/>
                        <a:pt x="0" y="26"/>
                        <a:pt x="3" y="26"/>
                      </a:cubicBezTo>
                      <a:cubicBezTo>
                        <a:pt x="27" y="25"/>
                        <a:pt x="53" y="17"/>
                        <a:pt x="71" y="2"/>
                      </a:cubicBezTo>
                      <a:cubicBezTo>
                        <a:pt x="73" y="0"/>
                        <a:pt x="68" y="0"/>
                        <a:pt x="6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18" name="Freeform 194"/>
                <p:cNvSpPr>
                  <a:spLocks/>
                </p:cNvSpPr>
                <p:nvPr/>
              </p:nvSpPr>
              <p:spPr bwMode="auto">
                <a:xfrm>
                  <a:off x="1564" y="111"/>
                  <a:ext cx="59" cy="164"/>
                </a:xfrm>
                <a:custGeom>
                  <a:avLst/>
                  <a:gdLst>
                    <a:gd name="T0" fmla="*/ 14 w 25"/>
                    <a:gd name="T1" fmla="*/ 68 h 69"/>
                    <a:gd name="T2" fmla="*/ 6 w 25"/>
                    <a:gd name="T3" fmla="*/ 1 h 69"/>
                    <a:gd name="T4" fmla="*/ 1 w 25"/>
                    <a:gd name="T5" fmla="*/ 2 h 69"/>
                    <a:gd name="T6" fmla="*/ 10 w 25"/>
                    <a:gd name="T7" fmla="*/ 68 h 69"/>
                    <a:gd name="T8" fmla="*/ 14 w 25"/>
                    <a:gd name="T9" fmla="*/ 68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69">
                      <a:moveTo>
                        <a:pt x="14" y="68"/>
                      </a:moveTo>
                      <a:cubicBezTo>
                        <a:pt x="25" y="45"/>
                        <a:pt x="23" y="20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18" y="20"/>
                        <a:pt x="20" y="45"/>
                        <a:pt x="10" y="68"/>
                      </a:cubicBezTo>
                      <a:cubicBezTo>
                        <a:pt x="9" y="69"/>
                        <a:pt x="14" y="69"/>
                        <a:pt x="14" y="6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19" name="Freeform 195"/>
                <p:cNvSpPr>
                  <a:spLocks/>
                </p:cNvSpPr>
                <p:nvPr/>
              </p:nvSpPr>
              <p:spPr bwMode="auto">
                <a:xfrm>
                  <a:off x="1609" y="189"/>
                  <a:ext cx="619" cy="318"/>
                </a:xfrm>
                <a:custGeom>
                  <a:avLst/>
                  <a:gdLst>
                    <a:gd name="T0" fmla="*/ 2 w 261"/>
                    <a:gd name="T1" fmla="*/ 2 h 134"/>
                    <a:gd name="T2" fmla="*/ 255 w 261"/>
                    <a:gd name="T3" fmla="*/ 133 h 134"/>
                    <a:gd name="T4" fmla="*/ 259 w 261"/>
                    <a:gd name="T5" fmla="*/ 132 h 134"/>
                    <a:gd name="T6" fmla="*/ 6 w 261"/>
                    <a:gd name="T7" fmla="*/ 1 h 134"/>
                    <a:gd name="T8" fmla="*/ 2 w 261"/>
                    <a:gd name="T9" fmla="*/ 2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1" h="134">
                      <a:moveTo>
                        <a:pt x="2" y="2"/>
                      </a:moveTo>
                      <a:cubicBezTo>
                        <a:pt x="87" y="45"/>
                        <a:pt x="172" y="87"/>
                        <a:pt x="255" y="133"/>
                      </a:cubicBezTo>
                      <a:cubicBezTo>
                        <a:pt x="256" y="134"/>
                        <a:pt x="261" y="133"/>
                        <a:pt x="259" y="132"/>
                      </a:cubicBezTo>
                      <a:cubicBezTo>
                        <a:pt x="177" y="85"/>
                        <a:pt x="91" y="44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0" name="Freeform 196"/>
                <p:cNvSpPr>
                  <a:spLocks/>
                </p:cNvSpPr>
                <p:nvPr/>
              </p:nvSpPr>
              <p:spPr bwMode="auto">
                <a:xfrm>
                  <a:off x="1585" y="168"/>
                  <a:ext cx="43" cy="40"/>
                </a:xfrm>
                <a:custGeom>
                  <a:avLst/>
                  <a:gdLst>
                    <a:gd name="T0" fmla="*/ 13 w 18"/>
                    <a:gd name="T1" fmla="*/ 2 h 17"/>
                    <a:gd name="T2" fmla="*/ 15 w 18"/>
                    <a:gd name="T3" fmla="*/ 12 h 17"/>
                    <a:gd name="T4" fmla="*/ 5 w 18"/>
                    <a:gd name="T5" fmla="*/ 15 h 17"/>
                    <a:gd name="T6" fmla="*/ 2 w 18"/>
                    <a:gd name="T7" fmla="*/ 5 h 17"/>
                    <a:gd name="T8" fmla="*/ 13 w 18"/>
                    <a:gd name="T9" fmla="*/ 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13" y="2"/>
                      </a:moveTo>
                      <a:cubicBezTo>
                        <a:pt x="16" y="4"/>
                        <a:pt x="18" y="9"/>
                        <a:pt x="15" y="12"/>
                      </a:cubicBezTo>
                      <a:cubicBezTo>
                        <a:pt x="13" y="16"/>
                        <a:pt x="9" y="17"/>
                        <a:pt x="5" y="15"/>
                      </a:cubicBezTo>
                      <a:cubicBezTo>
                        <a:pt x="1" y="13"/>
                        <a:pt x="0" y="8"/>
                        <a:pt x="2" y="5"/>
                      </a:cubicBezTo>
                      <a:cubicBezTo>
                        <a:pt x="4" y="1"/>
                        <a:pt x="9" y="0"/>
                        <a:pt x="1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1" name="Freeform 197"/>
                <p:cNvSpPr>
                  <a:spLocks/>
                </p:cNvSpPr>
                <p:nvPr/>
              </p:nvSpPr>
              <p:spPr bwMode="auto">
                <a:xfrm>
                  <a:off x="1675" y="-95"/>
                  <a:ext cx="159" cy="114"/>
                </a:xfrm>
                <a:custGeom>
                  <a:avLst/>
                  <a:gdLst>
                    <a:gd name="T0" fmla="*/ 62 w 67"/>
                    <a:gd name="T1" fmla="*/ 1 h 48"/>
                    <a:gd name="T2" fmla="*/ 3 w 67"/>
                    <a:gd name="T3" fmla="*/ 43 h 48"/>
                    <a:gd name="T4" fmla="*/ 4 w 67"/>
                    <a:gd name="T5" fmla="*/ 45 h 48"/>
                    <a:gd name="T6" fmla="*/ 67 w 67"/>
                    <a:gd name="T7" fmla="*/ 2 h 48"/>
                    <a:gd name="T8" fmla="*/ 62 w 67"/>
                    <a:gd name="T9" fmla="*/ 1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48">
                      <a:moveTo>
                        <a:pt x="62" y="1"/>
                      </a:moveTo>
                      <a:cubicBezTo>
                        <a:pt x="53" y="28"/>
                        <a:pt x="32" y="46"/>
                        <a:pt x="3" y="43"/>
                      </a:cubicBezTo>
                      <a:cubicBezTo>
                        <a:pt x="0" y="43"/>
                        <a:pt x="2" y="45"/>
                        <a:pt x="4" y="45"/>
                      </a:cubicBezTo>
                      <a:cubicBezTo>
                        <a:pt x="34" y="48"/>
                        <a:pt x="58" y="31"/>
                        <a:pt x="67" y="2"/>
                      </a:cubicBezTo>
                      <a:cubicBezTo>
                        <a:pt x="67" y="1"/>
                        <a:pt x="62" y="0"/>
                        <a:pt x="6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2" name="Freeform 198"/>
                <p:cNvSpPr>
                  <a:spLocks/>
                </p:cNvSpPr>
                <p:nvPr/>
              </p:nvSpPr>
              <p:spPr bwMode="auto">
                <a:xfrm>
                  <a:off x="1699" y="-88"/>
                  <a:ext cx="100" cy="152"/>
                </a:xfrm>
                <a:custGeom>
                  <a:avLst/>
                  <a:gdLst>
                    <a:gd name="T0" fmla="*/ 37 w 42"/>
                    <a:gd name="T1" fmla="*/ 62 h 64"/>
                    <a:gd name="T2" fmla="*/ 6 w 42"/>
                    <a:gd name="T3" fmla="*/ 1 h 64"/>
                    <a:gd name="T4" fmla="*/ 3 w 42"/>
                    <a:gd name="T5" fmla="*/ 2 h 64"/>
                    <a:gd name="T6" fmla="*/ 32 w 42"/>
                    <a:gd name="T7" fmla="*/ 61 h 64"/>
                    <a:gd name="T8" fmla="*/ 37 w 42"/>
                    <a:gd name="T9" fmla="*/ 62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2" h="64">
                      <a:moveTo>
                        <a:pt x="37" y="62"/>
                      </a:moveTo>
                      <a:cubicBezTo>
                        <a:pt x="42" y="36"/>
                        <a:pt x="31" y="13"/>
                        <a:pt x="6" y="1"/>
                      </a:cubicBezTo>
                      <a:cubicBezTo>
                        <a:pt x="5" y="0"/>
                        <a:pt x="0" y="0"/>
                        <a:pt x="3" y="2"/>
                      </a:cubicBezTo>
                      <a:cubicBezTo>
                        <a:pt x="27" y="13"/>
                        <a:pt x="37" y="36"/>
                        <a:pt x="32" y="61"/>
                      </a:cubicBezTo>
                      <a:cubicBezTo>
                        <a:pt x="32" y="63"/>
                        <a:pt x="37" y="64"/>
                        <a:pt x="37" y="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3" name="Freeform 199"/>
                <p:cNvSpPr>
                  <a:spLocks/>
                </p:cNvSpPr>
                <p:nvPr/>
              </p:nvSpPr>
              <p:spPr bwMode="auto">
                <a:xfrm>
                  <a:off x="1678" y="-38"/>
                  <a:ext cx="185" cy="31"/>
                </a:xfrm>
                <a:custGeom>
                  <a:avLst/>
                  <a:gdLst>
                    <a:gd name="T0" fmla="*/ 72 w 78"/>
                    <a:gd name="T1" fmla="*/ 4 h 13"/>
                    <a:gd name="T2" fmla="*/ 6 w 78"/>
                    <a:gd name="T3" fmla="*/ 1 h 13"/>
                    <a:gd name="T4" fmla="*/ 3 w 78"/>
                    <a:gd name="T5" fmla="*/ 2 h 13"/>
                    <a:gd name="T6" fmla="*/ 75 w 78"/>
                    <a:gd name="T7" fmla="*/ 5 h 13"/>
                    <a:gd name="T8" fmla="*/ 72 w 78"/>
                    <a:gd name="T9" fmla="*/ 4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8" h="13">
                      <a:moveTo>
                        <a:pt x="72" y="4"/>
                      </a:moveTo>
                      <a:cubicBezTo>
                        <a:pt x="52" y="11"/>
                        <a:pt x="26" y="8"/>
                        <a:pt x="6" y="1"/>
                      </a:cubicBezTo>
                      <a:cubicBezTo>
                        <a:pt x="5" y="0"/>
                        <a:pt x="0" y="1"/>
                        <a:pt x="3" y="2"/>
                      </a:cubicBezTo>
                      <a:cubicBezTo>
                        <a:pt x="24" y="11"/>
                        <a:pt x="52" y="13"/>
                        <a:pt x="75" y="5"/>
                      </a:cubicBezTo>
                      <a:cubicBezTo>
                        <a:pt x="78" y="4"/>
                        <a:pt x="73" y="3"/>
                        <a:pt x="72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4" name="Freeform 200"/>
                <p:cNvSpPr>
                  <a:spLocks/>
                </p:cNvSpPr>
                <p:nvPr/>
              </p:nvSpPr>
              <p:spPr bwMode="auto">
                <a:xfrm>
                  <a:off x="1718" y="-107"/>
                  <a:ext cx="78" cy="161"/>
                </a:xfrm>
                <a:custGeom>
                  <a:avLst/>
                  <a:gdLst>
                    <a:gd name="T0" fmla="*/ 6 w 33"/>
                    <a:gd name="T1" fmla="*/ 67 h 68"/>
                    <a:gd name="T2" fmla="*/ 24 w 33"/>
                    <a:gd name="T3" fmla="*/ 2 h 68"/>
                    <a:gd name="T4" fmla="*/ 19 w 33"/>
                    <a:gd name="T5" fmla="*/ 2 h 68"/>
                    <a:gd name="T6" fmla="*/ 2 w 33"/>
                    <a:gd name="T7" fmla="*/ 66 h 68"/>
                    <a:gd name="T8" fmla="*/ 6 w 33"/>
                    <a:gd name="T9" fmla="*/ 67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68">
                      <a:moveTo>
                        <a:pt x="6" y="67"/>
                      </a:moveTo>
                      <a:cubicBezTo>
                        <a:pt x="24" y="50"/>
                        <a:pt x="33" y="26"/>
                        <a:pt x="24" y="2"/>
                      </a:cubicBezTo>
                      <a:cubicBezTo>
                        <a:pt x="23" y="0"/>
                        <a:pt x="18" y="1"/>
                        <a:pt x="19" y="2"/>
                      </a:cubicBezTo>
                      <a:cubicBezTo>
                        <a:pt x="28" y="26"/>
                        <a:pt x="19" y="50"/>
                        <a:pt x="2" y="66"/>
                      </a:cubicBezTo>
                      <a:cubicBezTo>
                        <a:pt x="0" y="67"/>
                        <a:pt x="5" y="68"/>
                        <a:pt x="6" y="6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5" name="Freeform 201"/>
                <p:cNvSpPr>
                  <a:spLocks/>
                </p:cNvSpPr>
                <p:nvPr/>
              </p:nvSpPr>
              <p:spPr bwMode="auto">
                <a:xfrm>
                  <a:off x="1773" y="-17"/>
                  <a:ext cx="455" cy="524"/>
                </a:xfrm>
                <a:custGeom>
                  <a:avLst/>
                  <a:gdLst>
                    <a:gd name="T0" fmla="*/ 1 w 192"/>
                    <a:gd name="T1" fmla="*/ 3 h 221"/>
                    <a:gd name="T2" fmla="*/ 186 w 192"/>
                    <a:gd name="T3" fmla="*/ 220 h 221"/>
                    <a:gd name="T4" fmla="*/ 191 w 192"/>
                    <a:gd name="T5" fmla="*/ 219 h 221"/>
                    <a:gd name="T6" fmla="*/ 6 w 192"/>
                    <a:gd name="T7" fmla="*/ 2 h 221"/>
                    <a:gd name="T8" fmla="*/ 1 w 192"/>
                    <a:gd name="T9" fmla="*/ 3 h 2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2" h="221">
                      <a:moveTo>
                        <a:pt x="1" y="3"/>
                      </a:moveTo>
                      <a:cubicBezTo>
                        <a:pt x="63" y="74"/>
                        <a:pt x="127" y="146"/>
                        <a:pt x="186" y="220"/>
                      </a:cubicBezTo>
                      <a:cubicBezTo>
                        <a:pt x="187" y="221"/>
                        <a:pt x="192" y="220"/>
                        <a:pt x="191" y="219"/>
                      </a:cubicBezTo>
                      <a:cubicBezTo>
                        <a:pt x="132" y="145"/>
                        <a:pt x="68" y="73"/>
                        <a:pt x="6" y="2"/>
                      </a:cubicBezTo>
                      <a:cubicBezTo>
                        <a:pt x="5" y="0"/>
                        <a:pt x="0" y="2"/>
                        <a:pt x="1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6" name="Freeform 202"/>
                <p:cNvSpPr>
                  <a:spLocks/>
                </p:cNvSpPr>
                <p:nvPr/>
              </p:nvSpPr>
              <p:spPr bwMode="auto">
                <a:xfrm>
                  <a:off x="1751" y="-41"/>
                  <a:ext cx="41" cy="41"/>
                </a:xfrm>
                <a:custGeom>
                  <a:avLst/>
                  <a:gdLst>
                    <a:gd name="T0" fmla="*/ 15 w 17"/>
                    <a:gd name="T1" fmla="*/ 3 h 17"/>
                    <a:gd name="T2" fmla="*/ 14 w 17"/>
                    <a:gd name="T3" fmla="*/ 14 h 17"/>
                    <a:gd name="T4" fmla="*/ 3 w 17"/>
                    <a:gd name="T5" fmla="*/ 13 h 17"/>
                    <a:gd name="T6" fmla="*/ 4 w 17"/>
                    <a:gd name="T7" fmla="*/ 2 h 17"/>
                    <a:gd name="T8" fmla="*/ 15 w 17"/>
                    <a:gd name="T9" fmla="*/ 3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5" y="3"/>
                      </a:moveTo>
                      <a:cubicBezTo>
                        <a:pt x="17" y="7"/>
                        <a:pt x="17" y="12"/>
                        <a:pt x="14" y="14"/>
                      </a:cubicBezTo>
                      <a:cubicBezTo>
                        <a:pt x="10" y="17"/>
                        <a:pt x="5" y="16"/>
                        <a:pt x="3" y="13"/>
                      </a:cubicBezTo>
                      <a:cubicBezTo>
                        <a:pt x="0" y="10"/>
                        <a:pt x="1" y="5"/>
                        <a:pt x="4" y="2"/>
                      </a:cubicBezTo>
                      <a:cubicBezTo>
                        <a:pt x="7" y="0"/>
                        <a:pt x="12" y="0"/>
                        <a:pt x="15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7" name="Freeform 203"/>
                <p:cNvSpPr>
                  <a:spLocks/>
                </p:cNvSpPr>
                <p:nvPr/>
              </p:nvSpPr>
              <p:spPr bwMode="auto">
                <a:xfrm>
                  <a:off x="1884" y="-200"/>
                  <a:ext cx="188" cy="79"/>
                </a:xfrm>
                <a:custGeom>
                  <a:avLst/>
                  <a:gdLst>
                    <a:gd name="T0" fmla="*/ 74 w 79"/>
                    <a:gd name="T1" fmla="*/ 1 h 33"/>
                    <a:gd name="T2" fmla="*/ 6 w 79"/>
                    <a:gd name="T3" fmla="*/ 18 h 33"/>
                    <a:gd name="T4" fmla="*/ 2 w 79"/>
                    <a:gd name="T5" fmla="*/ 19 h 33"/>
                    <a:gd name="T6" fmla="*/ 78 w 79"/>
                    <a:gd name="T7" fmla="*/ 2 h 33"/>
                    <a:gd name="T8" fmla="*/ 74 w 79"/>
                    <a:gd name="T9" fmla="*/ 1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9" h="33">
                      <a:moveTo>
                        <a:pt x="74" y="1"/>
                      </a:moveTo>
                      <a:cubicBezTo>
                        <a:pt x="56" y="22"/>
                        <a:pt x="31" y="31"/>
                        <a:pt x="6" y="18"/>
                      </a:cubicBezTo>
                      <a:cubicBezTo>
                        <a:pt x="5" y="17"/>
                        <a:pt x="0" y="18"/>
                        <a:pt x="2" y="19"/>
                      </a:cubicBezTo>
                      <a:cubicBezTo>
                        <a:pt x="30" y="33"/>
                        <a:pt x="59" y="26"/>
                        <a:pt x="78" y="2"/>
                      </a:cubicBezTo>
                      <a:cubicBezTo>
                        <a:pt x="79" y="1"/>
                        <a:pt x="75" y="0"/>
                        <a:pt x="7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8" name="Freeform 204"/>
                <p:cNvSpPr>
                  <a:spLocks/>
                </p:cNvSpPr>
                <p:nvPr/>
              </p:nvSpPr>
              <p:spPr bwMode="auto">
                <a:xfrm>
                  <a:off x="1946" y="-237"/>
                  <a:ext cx="59" cy="168"/>
                </a:xfrm>
                <a:custGeom>
                  <a:avLst/>
                  <a:gdLst>
                    <a:gd name="T0" fmla="*/ 11 w 25"/>
                    <a:gd name="T1" fmla="*/ 70 h 71"/>
                    <a:gd name="T2" fmla="*/ 6 w 25"/>
                    <a:gd name="T3" fmla="*/ 2 h 71"/>
                    <a:gd name="T4" fmla="*/ 1 w 25"/>
                    <a:gd name="T5" fmla="*/ 2 h 71"/>
                    <a:gd name="T6" fmla="*/ 6 w 25"/>
                    <a:gd name="T7" fmla="*/ 69 h 71"/>
                    <a:gd name="T8" fmla="*/ 11 w 25"/>
                    <a:gd name="T9" fmla="*/ 70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71">
                      <a:moveTo>
                        <a:pt x="11" y="70"/>
                      </a:moveTo>
                      <a:cubicBezTo>
                        <a:pt x="25" y="47"/>
                        <a:pt x="23" y="22"/>
                        <a:pt x="6" y="2"/>
                      </a:cubicBezTo>
                      <a:cubicBezTo>
                        <a:pt x="5" y="1"/>
                        <a:pt x="0" y="0"/>
                        <a:pt x="1" y="2"/>
                      </a:cubicBezTo>
                      <a:cubicBezTo>
                        <a:pt x="19" y="22"/>
                        <a:pt x="20" y="46"/>
                        <a:pt x="6" y="69"/>
                      </a:cubicBezTo>
                      <a:cubicBezTo>
                        <a:pt x="6" y="69"/>
                        <a:pt x="10" y="71"/>
                        <a:pt x="11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sp>
            <p:nvSpPr>
              <p:cNvPr id="10" name="Freeform 206"/>
              <p:cNvSpPr>
                <a:spLocks/>
              </p:cNvSpPr>
              <p:nvPr/>
            </p:nvSpPr>
            <p:spPr bwMode="auto">
              <a:xfrm>
                <a:off x="3025776" y="-317500"/>
                <a:ext cx="266700" cy="120650"/>
              </a:xfrm>
              <a:custGeom>
                <a:avLst/>
                <a:gdLst>
                  <a:gd name="T0" fmla="*/ 68 w 71"/>
                  <a:gd name="T1" fmla="*/ 30 h 32"/>
                  <a:gd name="T2" fmla="*/ 6 w 71"/>
                  <a:gd name="T3" fmla="*/ 1 h 32"/>
                  <a:gd name="T4" fmla="*/ 1 w 71"/>
                  <a:gd name="T5" fmla="*/ 2 h 32"/>
                  <a:gd name="T6" fmla="*/ 65 w 71"/>
                  <a:gd name="T7" fmla="*/ 32 h 32"/>
                  <a:gd name="T8" fmla="*/ 68 w 71"/>
                  <a:gd name="T9" fmla="*/ 3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32">
                    <a:moveTo>
                      <a:pt x="68" y="30"/>
                    </a:moveTo>
                    <a:cubicBezTo>
                      <a:pt x="46" y="28"/>
                      <a:pt x="22" y="16"/>
                      <a:pt x="6" y="1"/>
                    </a:cubicBezTo>
                    <a:cubicBezTo>
                      <a:pt x="5" y="0"/>
                      <a:pt x="0" y="2"/>
                      <a:pt x="1" y="2"/>
                    </a:cubicBezTo>
                    <a:cubicBezTo>
                      <a:pt x="18" y="18"/>
                      <a:pt x="42" y="30"/>
                      <a:pt x="65" y="32"/>
                    </a:cubicBezTo>
                    <a:cubicBezTo>
                      <a:pt x="67" y="32"/>
                      <a:pt x="71" y="30"/>
                      <a:pt x="68" y="3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" name="Freeform 207"/>
              <p:cNvSpPr>
                <a:spLocks/>
              </p:cNvSpPr>
              <p:nvPr/>
            </p:nvSpPr>
            <p:spPr bwMode="auto">
              <a:xfrm>
                <a:off x="3028951" y="-365125"/>
                <a:ext cx="177800" cy="209550"/>
              </a:xfrm>
              <a:custGeom>
                <a:avLst/>
                <a:gdLst>
                  <a:gd name="T0" fmla="*/ 6 w 47"/>
                  <a:gd name="T1" fmla="*/ 55 h 56"/>
                  <a:gd name="T2" fmla="*/ 47 w 47"/>
                  <a:gd name="T3" fmla="*/ 1 h 56"/>
                  <a:gd name="T4" fmla="*/ 42 w 47"/>
                  <a:gd name="T5" fmla="*/ 1 h 56"/>
                  <a:gd name="T6" fmla="*/ 3 w 47"/>
                  <a:gd name="T7" fmla="*/ 54 h 56"/>
                  <a:gd name="T8" fmla="*/ 6 w 47"/>
                  <a:gd name="T9" fmla="*/ 55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56">
                    <a:moveTo>
                      <a:pt x="6" y="55"/>
                    </a:moveTo>
                    <a:cubicBezTo>
                      <a:pt x="29" y="46"/>
                      <a:pt x="47" y="27"/>
                      <a:pt x="47" y="1"/>
                    </a:cubicBezTo>
                    <a:cubicBezTo>
                      <a:pt x="47" y="0"/>
                      <a:pt x="42" y="0"/>
                      <a:pt x="42" y="1"/>
                    </a:cubicBezTo>
                    <a:cubicBezTo>
                      <a:pt x="42" y="26"/>
                      <a:pt x="25" y="45"/>
                      <a:pt x="3" y="54"/>
                    </a:cubicBezTo>
                    <a:cubicBezTo>
                      <a:pt x="0" y="55"/>
                      <a:pt x="5" y="56"/>
                      <a:pt x="6" y="5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" name="Freeform 208"/>
              <p:cNvSpPr>
                <a:spLocks/>
              </p:cNvSpPr>
              <p:nvPr/>
            </p:nvSpPr>
            <p:spPr bwMode="auto">
              <a:xfrm>
                <a:off x="3152776" y="-227013"/>
                <a:ext cx="403225" cy="1031875"/>
              </a:xfrm>
              <a:custGeom>
                <a:avLst/>
                <a:gdLst>
                  <a:gd name="T0" fmla="*/ 0 w 107"/>
                  <a:gd name="T1" fmla="*/ 2 h 274"/>
                  <a:gd name="T2" fmla="*/ 102 w 107"/>
                  <a:gd name="T3" fmla="*/ 273 h 274"/>
                  <a:gd name="T4" fmla="*/ 107 w 107"/>
                  <a:gd name="T5" fmla="*/ 272 h 274"/>
                  <a:gd name="T6" fmla="*/ 5 w 107"/>
                  <a:gd name="T7" fmla="*/ 1 h 274"/>
                  <a:gd name="T8" fmla="*/ 0 w 107"/>
                  <a:gd name="T9" fmla="*/ 2 h 2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7" h="274">
                    <a:moveTo>
                      <a:pt x="0" y="2"/>
                    </a:moveTo>
                    <a:cubicBezTo>
                      <a:pt x="31" y="93"/>
                      <a:pt x="75" y="180"/>
                      <a:pt x="102" y="273"/>
                    </a:cubicBezTo>
                    <a:cubicBezTo>
                      <a:pt x="103" y="274"/>
                      <a:pt x="107" y="273"/>
                      <a:pt x="107" y="272"/>
                    </a:cubicBezTo>
                    <a:cubicBezTo>
                      <a:pt x="80" y="180"/>
                      <a:pt x="36" y="92"/>
                      <a:pt x="5" y="1"/>
                    </a:cubicBezTo>
                    <a:cubicBezTo>
                      <a:pt x="5" y="0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" name="Freeform 209"/>
              <p:cNvSpPr>
                <a:spLocks/>
              </p:cNvSpPr>
              <p:nvPr/>
            </p:nvSpPr>
            <p:spPr bwMode="auto">
              <a:xfrm>
                <a:off x="3122613" y="-271463"/>
                <a:ext cx="65088" cy="63500"/>
              </a:xfrm>
              <a:custGeom>
                <a:avLst/>
                <a:gdLst>
                  <a:gd name="T0" fmla="*/ 16 w 17"/>
                  <a:gd name="T1" fmla="*/ 6 h 17"/>
                  <a:gd name="T2" fmla="*/ 10 w 17"/>
                  <a:gd name="T3" fmla="*/ 16 h 17"/>
                  <a:gd name="T4" fmla="*/ 1 w 17"/>
                  <a:gd name="T5" fmla="*/ 11 h 17"/>
                  <a:gd name="T6" fmla="*/ 6 w 17"/>
                  <a:gd name="T7" fmla="*/ 1 h 17"/>
                  <a:gd name="T8" fmla="*/ 16 w 17"/>
                  <a:gd name="T9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16" y="6"/>
                    </a:moveTo>
                    <a:cubicBezTo>
                      <a:pt x="17" y="10"/>
                      <a:pt x="15" y="15"/>
                      <a:pt x="10" y="16"/>
                    </a:cubicBezTo>
                    <a:cubicBezTo>
                      <a:pt x="6" y="17"/>
                      <a:pt x="2" y="15"/>
                      <a:pt x="1" y="11"/>
                    </a:cubicBezTo>
                    <a:cubicBezTo>
                      <a:pt x="0" y="7"/>
                      <a:pt x="2" y="2"/>
                      <a:pt x="6" y="1"/>
                    </a:cubicBezTo>
                    <a:cubicBezTo>
                      <a:pt x="10" y="0"/>
                      <a:pt x="14" y="2"/>
                      <a:pt x="16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" name="Freeform 210"/>
              <p:cNvSpPr>
                <a:spLocks/>
              </p:cNvSpPr>
              <p:nvPr/>
            </p:nvSpPr>
            <p:spPr bwMode="auto">
              <a:xfrm>
                <a:off x="4208463" y="71437"/>
                <a:ext cx="192088" cy="247650"/>
              </a:xfrm>
              <a:custGeom>
                <a:avLst/>
                <a:gdLst>
                  <a:gd name="T0" fmla="*/ 47 w 51"/>
                  <a:gd name="T1" fmla="*/ 64 h 66"/>
                  <a:gd name="T2" fmla="*/ 10 w 51"/>
                  <a:gd name="T3" fmla="*/ 3 h 66"/>
                  <a:gd name="T4" fmla="*/ 5 w 51"/>
                  <a:gd name="T5" fmla="*/ 2 h 66"/>
                  <a:gd name="T6" fmla="*/ 45 w 51"/>
                  <a:gd name="T7" fmla="*/ 66 h 66"/>
                  <a:gd name="T8" fmla="*/ 47 w 51"/>
                  <a:gd name="T9" fmla="*/ 64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66">
                    <a:moveTo>
                      <a:pt x="47" y="64"/>
                    </a:moveTo>
                    <a:cubicBezTo>
                      <a:pt x="21" y="54"/>
                      <a:pt x="5" y="31"/>
                      <a:pt x="10" y="3"/>
                    </a:cubicBezTo>
                    <a:cubicBezTo>
                      <a:pt x="10" y="1"/>
                      <a:pt x="5" y="0"/>
                      <a:pt x="5" y="2"/>
                    </a:cubicBezTo>
                    <a:cubicBezTo>
                      <a:pt x="0" y="32"/>
                      <a:pt x="17" y="55"/>
                      <a:pt x="45" y="66"/>
                    </a:cubicBezTo>
                    <a:cubicBezTo>
                      <a:pt x="46" y="66"/>
                      <a:pt x="51" y="66"/>
                      <a:pt x="47" y="6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" name="Freeform 211"/>
              <p:cNvSpPr>
                <a:spLocks/>
              </p:cNvSpPr>
              <p:nvPr/>
            </p:nvSpPr>
            <p:spPr bwMode="auto">
              <a:xfrm>
                <a:off x="4137026" y="123825"/>
                <a:ext cx="260350" cy="131763"/>
              </a:xfrm>
              <a:custGeom>
                <a:avLst/>
                <a:gdLst>
                  <a:gd name="T0" fmla="*/ 3 w 69"/>
                  <a:gd name="T1" fmla="*/ 29 h 35"/>
                  <a:gd name="T2" fmla="*/ 68 w 69"/>
                  <a:gd name="T3" fmla="*/ 2 h 35"/>
                  <a:gd name="T4" fmla="*/ 63 w 69"/>
                  <a:gd name="T5" fmla="*/ 1 h 35"/>
                  <a:gd name="T6" fmla="*/ 3 w 69"/>
                  <a:gd name="T7" fmla="*/ 27 h 35"/>
                  <a:gd name="T8" fmla="*/ 3 w 69"/>
                  <a:gd name="T9" fmla="*/ 29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9" h="35">
                    <a:moveTo>
                      <a:pt x="3" y="29"/>
                    </a:moveTo>
                    <a:cubicBezTo>
                      <a:pt x="30" y="35"/>
                      <a:pt x="54" y="27"/>
                      <a:pt x="68" y="2"/>
                    </a:cubicBezTo>
                    <a:cubicBezTo>
                      <a:pt x="69" y="1"/>
                      <a:pt x="64" y="0"/>
                      <a:pt x="63" y="1"/>
                    </a:cubicBezTo>
                    <a:cubicBezTo>
                      <a:pt x="51" y="23"/>
                      <a:pt x="28" y="33"/>
                      <a:pt x="3" y="27"/>
                    </a:cubicBezTo>
                    <a:cubicBezTo>
                      <a:pt x="1" y="27"/>
                      <a:pt x="0" y="29"/>
                      <a:pt x="3" y="2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" name="Freeform 212"/>
              <p:cNvSpPr>
                <a:spLocks/>
              </p:cNvSpPr>
              <p:nvPr/>
            </p:nvSpPr>
            <p:spPr bwMode="auto">
              <a:xfrm>
                <a:off x="4246563" y="85725"/>
                <a:ext cx="71438" cy="271463"/>
              </a:xfrm>
              <a:custGeom>
                <a:avLst/>
                <a:gdLst>
                  <a:gd name="T0" fmla="*/ 11 w 19"/>
                  <a:gd name="T1" fmla="*/ 69 h 72"/>
                  <a:gd name="T2" fmla="*/ 18 w 19"/>
                  <a:gd name="T3" fmla="*/ 1 h 72"/>
                  <a:gd name="T4" fmla="*/ 13 w 19"/>
                  <a:gd name="T5" fmla="*/ 1 h 72"/>
                  <a:gd name="T6" fmla="*/ 6 w 19"/>
                  <a:gd name="T7" fmla="*/ 70 h 72"/>
                  <a:gd name="T8" fmla="*/ 11 w 19"/>
                  <a:gd name="T9" fmla="*/ 69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72">
                    <a:moveTo>
                      <a:pt x="11" y="69"/>
                    </a:moveTo>
                    <a:cubicBezTo>
                      <a:pt x="5" y="48"/>
                      <a:pt x="9" y="21"/>
                      <a:pt x="18" y="1"/>
                    </a:cubicBezTo>
                    <a:cubicBezTo>
                      <a:pt x="19" y="0"/>
                      <a:pt x="14" y="0"/>
                      <a:pt x="13" y="1"/>
                    </a:cubicBezTo>
                    <a:cubicBezTo>
                      <a:pt x="4" y="21"/>
                      <a:pt x="0" y="48"/>
                      <a:pt x="6" y="70"/>
                    </a:cubicBezTo>
                    <a:cubicBezTo>
                      <a:pt x="6" y="72"/>
                      <a:pt x="11" y="71"/>
                      <a:pt x="11" y="6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" name="Freeform 213"/>
              <p:cNvSpPr>
                <a:spLocks/>
              </p:cNvSpPr>
              <p:nvPr/>
            </p:nvSpPr>
            <p:spPr bwMode="auto">
              <a:xfrm>
                <a:off x="4156076" y="138112"/>
                <a:ext cx="266700" cy="120650"/>
              </a:xfrm>
              <a:custGeom>
                <a:avLst/>
                <a:gdLst>
                  <a:gd name="T0" fmla="*/ 0 w 71"/>
                  <a:gd name="T1" fmla="*/ 2 h 32"/>
                  <a:gd name="T2" fmla="*/ 68 w 71"/>
                  <a:gd name="T3" fmla="*/ 24 h 32"/>
                  <a:gd name="T4" fmla="*/ 65 w 71"/>
                  <a:gd name="T5" fmla="*/ 22 h 32"/>
                  <a:gd name="T6" fmla="*/ 5 w 71"/>
                  <a:gd name="T7" fmla="*/ 1 h 32"/>
                  <a:gd name="T8" fmla="*/ 0 w 71"/>
                  <a:gd name="T9" fmla="*/ 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32">
                    <a:moveTo>
                      <a:pt x="0" y="2"/>
                    </a:moveTo>
                    <a:cubicBezTo>
                      <a:pt x="17" y="22"/>
                      <a:pt x="42" y="32"/>
                      <a:pt x="68" y="24"/>
                    </a:cubicBezTo>
                    <a:cubicBezTo>
                      <a:pt x="71" y="23"/>
                      <a:pt x="66" y="21"/>
                      <a:pt x="65" y="22"/>
                    </a:cubicBezTo>
                    <a:cubicBezTo>
                      <a:pt x="42" y="29"/>
                      <a:pt x="20" y="19"/>
                      <a:pt x="5" y="1"/>
                    </a:cubicBezTo>
                    <a:cubicBezTo>
                      <a:pt x="4" y="0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" name="Freeform 214"/>
              <p:cNvSpPr>
                <a:spLocks/>
              </p:cNvSpPr>
              <p:nvPr/>
            </p:nvSpPr>
            <p:spPr bwMode="auto">
              <a:xfrm>
                <a:off x="3476626" y="233362"/>
                <a:ext cx="800100" cy="606425"/>
              </a:xfrm>
              <a:custGeom>
                <a:avLst/>
                <a:gdLst>
                  <a:gd name="T0" fmla="*/ 206 w 212"/>
                  <a:gd name="T1" fmla="*/ 0 h 161"/>
                  <a:gd name="T2" fmla="*/ 2 w 212"/>
                  <a:gd name="T3" fmla="*/ 160 h 161"/>
                  <a:gd name="T4" fmla="*/ 6 w 212"/>
                  <a:gd name="T5" fmla="*/ 160 h 161"/>
                  <a:gd name="T6" fmla="*/ 210 w 212"/>
                  <a:gd name="T7" fmla="*/ 1 h 161"/>
                  <a:gd name="T8" fmla="*/ 206 w 212"/>
                  <a:gd name="T9" fmla="*/ 0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2" h="161">
                    <a:moveTo>
                      <a:pt x="206" y="0"/>
                    </a:moveTo>
                    <a:cubicBezTo>
                      <a:pt x="137" y="53"/>
                      <a:pt x="72" y="110"/>
                      <a:pt x="2" y="160"/>
                    </a:cubicBezTo>
                    <a:cubicBezTo>
                      <a:pt x="0" y="161"/>
                      <a:pt x="5" y="161"/>
                      <a:pt x="6" y="160"/>
                    </a:cubicBezTo>
                    <a:cubicBezTo>
                      <a:pt x="77" y="111"/>
                      <a:pt x="142" y="54"/>
                      <a:pt x="210" y="1"/>
                    </a:cubicBezTo>
                    <a:cubicBezTo>
                      <a:pt x="212" y="0"/>
                      <a:pt x="207" y="0"/>
                      <a:pt x="206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" name="Freeform 215"/>
              <p:cNvSpPr>
                <a:spLocks/>
              </p:cNvSpPr>
              <p:nvPr/>
            </p:nvSpPr>
            <p:spPr bwMode="auto">
              <a:xfrm>
                <a:off x="4241801" y="187325"/>
                <a:ext cx="68263" cy="68263"/>
              </a:xfrm>
              <a:custGeom>
                <a:avLst/>
                <a:gdLst>
                  <a:gd name="T0" fmla="*/ 13 w 18"/>
                  <a:gd name="T1" fmla="*/ 15 h 18"/>
                  <a:gd name="T2" fmla="*/ 3 w 18"/>
                  <a:gd name="T3" fmla="*/ 13 h 18"/>
                  <a:gd name="T4" fmla="*/ 5 w 18"/>
                  <a:gd name="T5" fmla="*/ 3 h 18"/>
                  <a:gd name="T6" fmla="*/ 15 w 18"/>
                  <a:gd name="T7" fmla="*/ 5 h 18"/>
                  <a:gd name="T8" fmla="*/ 13 w 18"/>
                  <a:gd name="T9" fmla="*/ 15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18">
                    <a:moveTo>
                      <a:pt x="13" y="15"/>
                    </a:moveTo>
                    <a:cubicBezTo>
                      <a:pt x="10" y="18"/>
                      <a:pt x="5" y="17"/>
                      <a:pt x="3" y="13"/>
                    </a:cubicBezTo>
                    <a:cubicBezTo>
                      <a:pt x="0" y="10"/>
                      <a:pt x="1" y="5"/>
                      <a:pt x="5" y="3"/>
                    </a:cubicBezTo>
                    <a:cubicBezTo>
                      <a:pt x="8" y="0"/>
                      <a:pt x="13" y="1"/>
                      <a:pt x="15" y="5"/>
                    </a:cubicBezTo>
                    <a:cubicBezTo>
                      <a:pt x="18" y="8"/>
                      <a:pt x="17" y="13"/>
                      <a:pt x="13" y="1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" name="Freeform 216"/>
              <p:cNvSpPr>
                <a:spLocks/>
              </p:cNvSpPr>
              <p:nvPr/>
            </p:nvSpPr>
            <p:spPr bwMode="auto">
              <a:xfrm>
                <a:off x="2697163" y="74612"/>
                <a:ext cx="184150" cy="244475"/>
              </a:xfrm>
              <a:custGeom>
                <a:avLst/>
                <a:gdLst>
                  <a:gd name="T0" fmla="*/ 5 w 49"/>
                  <a:gd name="T1" fmla="*/ 65 h 65"/>
                  <a:gd name="T2" fmla="*/ 44 w 49"/>
                  <a:gd name="T3" fmla="*/ 2 h 65"/>
                  <a:gd name="T4" fmla="*/ 39 w 49"/>
                  <a:gd name="T5" fmla="*/ 1 h 65"/>
                  <a:gd name="T6" fmla="*/ 1 w 49"/>
                  <a:gd name="T7" fmla="*/ 63 h 65"/>
                  <a:gd name="T8" fmla="*/ 5 w 49"/>
                  <a:gd name="T9" fmla="*/ 6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65">
                    <a:moveTo>
                      <a:pt x="5" y="65"/>
                    </a:moveTo>
                    <a:cubicBezTo>
                      <a:pt x="33" y="55"/>
                      <a:pt x="49" y="31"/>
                      <a:pt x="44" y="2"/>
                    </a:cubicBezTo>
                    <a:cubicBezTo>
                      <a:pt x="44" y="0"/>
                      <a:pt x="39" y="0"/>
                      <a:pt x="39" y="1"/>
                    </a:cubicBezTo>
                    <a:cubicBezTo>
                      <a:pt x="44" y="30"/>
                      <a:pt x="28" y="53"/>
                      <a:pt x="1" y="63"/>
                    </a:cubicBezTo>
                    <a:cubicBezTo>
                      <a:pt x="0" y="64"/>
                      <a:pt x="4" y="65"/>
                      <a:pt x="5" y="6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" name="Freeform 217"/>
              <p:cNvSpPr>
                <a:spLocks/>
              </p:cNvSpPr>
              <p:nvPr/>
            </p:nvSpPr>
            <p:spPr bwMode="auto">
              <a:xfrm>
                <a:off x="2697163" y="123825"/>
                <a:ext cx="260350" cy="131763"/>
              </a:xfrm>
              <a:custGeom>
                <a:avLst/>
                <a:gdLst>
                  <a:gd name="T0" fmla="*/ 64 w 69"/>
                  <a:gd name="T1" fmla="*/ 27 h 35"/>
                  <a:gd name="T2" fmla="*/ 5 w 69"/>
                  <a:gd name="T3" fmla="*/ 2 h 35"/>
                  <a:gd name="T4" fmla="*/ 0 w 69"/>
                  <a:gd name="T5" fmla="*/ 1 h 35"/>
                  <a:gd name="T6" fmla="*/ 67 w 69"/>
                  <a:gd name="T7" fmla="*/ 29 h 35"/>
                  <a:gd name="T8" fmla="*/ 64 w 69"/>
                  <a:gd name="T9" fmla="*/ 27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9" h="35">
                    <a:moveTo>
                      <a:pt x="64" y="27"/>
                    </a:moveTo>
                    <a:cubicBezTo>
                      <a:pt x="39" y="33"/>
                      <a:pt x="18" y="24"/>
                      <a:pt x="5" y="2"/>
                    </a:cubicBezTo>
                    <a:cubicBezTo>
                      <a:pt x="5" y="1"/>
                      <a:pt x="0" y="0"/>
                      <a:pt x="0" y="1"/>
                    </a:cubicBezTo>
                    <a:cubicBezTo>
                      <a:pt x="14" y="26"/>
                      <a:pt x="40" y="35"/>
                      <a:pt x="67" y="29"/>
                    </a:cubicBezTo>
                    <a:cubicBezTo>
                      <a:pt x="69" y="29"/>
                      <a:pt x="65" y="27"/>
                      <a:pt x="64" y="2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" name="Freeform 218"/>
              <p:cNvSpPr>
                <a:spLocks/>
              </p:cNvSpPr>
              <p:nvPr/>
            </p:nvSpPr>
            <p:spPr bwMode="auto">
              <a:xfrm>
                <a:off x="2776538" y="82550"/>
                <a:ext cx="68263" cy="271463"/>
              </a:xfrm>
              <a:custGeom>
                <a:avLst/>
                <a:gdLst>
                  <a:gd name="T0" fmla="*/ 12 w 18"/>
                  <a:gd name="T1" fmla="*/ 71 h 72"/>
                  <a:gd name="T2" fmla="*/ 5 w 18"/>
                  <a:gd name="T3" fmla="*/ 2 h 72"/>
                  <a:gd name="T4" fmla="*/ 0 w 18"/>
                  <a:gd name="T5" fmla="*/ 2 h 72"/>
                  <a:gd name="T6" fmla="*/ 7 w 18"/>
                  <a:gd name="T7" fmla="*/ 71 h 72"/>
                  <a:gd name="T8" fmla="*/ 12 w 18"/>
                  <a:gd name="T9" fmla="*/ 71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72">
                    <a:moveTo>
                      <a:pt x="12" y="71"/>
                    </a:moveTo>
                    <a:cubicBezTo>
                      <a:pt x="18" y="49"/>
                      <a:pt x="14" y="22"/>
                      <a:pt x="5" y="2"/>
                    </a:cubicBezTo>
                    <a:cubicBezTo>
                      <a:pt x="4" y="0"/>
                      <a:pt x="0" y="1"/>
                      <a:pt x="0" y="2"/>
                    </a:cubicBezTo>
                    <a:cubicBezTo>
                      <a:pt x="9" y="23"/>
                      <a:pt x="13" y="49"/>
                      <a:pt x="7" y="71"/>
                    </a:cubicBezTo>
                    <a:cubicBezTo>
                      <a:pt x="7" y="72"/>
                      <a:pt x="12" y="72"/>
                      <a:pt x="12" y="7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" name="Freeform 219"/>
              <p:cNvSpPr>
                <a:spLocks/>
              </p:cNvSpPr>
              <p:nvPr/>
            </p:nvSpPr>
            <p:spPr bwMode="auto">
              <a:xfrm>
                <a:off x="2670176" y="138112"/>
                <a:ext cx="268288" cy="120650"/>
              </a:xfrm>
              <a:custGeom>
                <a:avLst/>
                <a:gdLst>
                  <a:gd name="T0" fmla="*/ 65 w 71"/>
                  <a:gd name="T1" fmla="*/ 1 h 32"/>
                  <a:gd name="T2" fmla="*/ 6 w 71"/>
                  <a:gd name="T3" fmla="*/ 22 h 32"/>
                  <a:gd name="T4" fmla="*/ 2 w 71"/>
                  <a:gd name="T5" fmla="*/ 24 h 32"/>
                  <a:gd name="T6" fmla="*/ 70 w 71"/>
                  <a:gd name="T7" fmla="*/ 2 h 32"/>
                  <a:gd name="T8" fmla="*/ 65 w 71"/>
                  <a:gd name="T9" fmla="*/ 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32">
                    <a:moveTo>
                      <a:pt x="65" y="1"/>
                    </a:moveTo>
                    <a:cubicBezTo>
                      <a:pt x="51" y="19"/>
                      <a:pt x="29" y="29"/>
                      <a:pt x="6" y="22"/>
                    </a:cubicBezTo>
                    <a:cubicBezTo>
                      <a:pt x="5" y="22"/>
                      <a:pt x="0" y="23"/>
                      <a:pt x="2" y="24"/>
                    </a:cubicBezTo>
                    <a:cubicBezTo>
                      <a:pt x="28" y="32"/>
                      <a:pt x="53" y="22"/>
                      <a:pt x="70" y="2"/>
                    </a:cubicBezTo>
                    <a:cubicBezTo>
                      <a:pt x="71" y="1"/>
                      <a:pt x="66" y="0"/>
                      <a:pt x="6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" name="Freeform 220"/>
              <p:cNvSpPr>
                <a:spLocks/>
              </p:cNvSpPr>
              <p:nvPr/>
            </p:nvSpPr>
            <p:spPr bwMode="auto">
              <a:xfrm>
                <a:off x="2817813" y="228600"/>
                <a:ext cx="795338" cy="614363"/>
              </a:xfrm>
              <a:custGeom>
                <a:avLst/>
                <a:gdLst>
                  <a:gd name="T0" fmla="*/ 1 w 211"/>
                  <a:gd name="T1" fmla="*/ 2 h 163"/>
                  <a:gd name="T2" fmla="*/ 205 w 211"/>
                  <a:gd name="T3" fmla="*/ 162 h 163"/>
                  <a:gd name="T4" fmla="*/ 210 w 211"/>
                  <a:gd name="T5" fmla="*/ 160 h 163"/>
                  <a:gd name="T6" fmla="*/ 6 w 211"/>
                  <a:gd name="T7" fmla="*/ 1 h 163"/>
                  <a:gd name="T8" fmla="*/ 1 w 211"/>
                  <a:gd name="T9" fmla="*/ 2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1" h="163">
                    <a:moveTo>
                      <a:pt x="1" y="2"/>
                    </a:moveTo>
                    <a:cubicBezTo>
                      <a:pt x="70" y="55"/>
                      <a:pt x="135" y="112"/>
                      <a:pt x="205" y="162"/>
                    </a:cubicBezTo>
                    <a:cubicBezTo>
                      <a:pt x="206" y="163"/>
                      <a:pt x="211" y="162"/>
                      <a:pt x="210" y="160"/>
                    </a:cubicBezTo>
                    <a:cubicBezTo>
                      <a:pt x="139" y="111"/>
                      <a:pt x="74" y="53"/>
                      <a:pt x="6" y="1"/>
                    </a:cubicBezTo>
                    <a:cubicBezTo>
                      <a:pt x="5" y="0"/>
                      <a:pt x="0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" name="Freeform 221"/>
              <p:cNvSpPr>
                <a:spLocks/>
              </p:cNvSpPr>
              <p:nvPr/>
            </p:nvSpPr>
            <p:spPr bwMode="auto">
              <a:xfrm>
                <a:off x="2784476" y="187325"/>
                <a:ext cx="63500" cy="68263"/>
              </a:xfrm>
              <a:custGeom>
                <a:avLst/>
                <a:gdLst>
                  <a:gd name="T0" fmla="*/ 4 w 17"/>
                  <a:gd name="T1" fmla="*/ 15 h 18"/>
                  <a:gd name="T2" fmla="*/ 15 w 17"/>
                  <a:gd name="T3" fmla="*/ 13 h 18"/>
                  <a:gd name="T4" fmla="*/ 13 w 17"/>
                  <a:gd name="T5" fmla="*/ 3 h 18"/>
                  <a:gd name="T6" fmla="*/ 2 w 17"/>
                  <a:gd name="T7" fmla="*/ 5 h 18"/>
                  <a:gd name="T8" fmla="*/ 4 w 17"/>
                  <a:gd name="T9" fmla="*/ 15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8">
                    <a:moveTo>
                      <a:pt x="4" y="15"/>
                    </a:moveTo>
                    <a:cubicBezTo>
                      <a:pt x="7" y="18"/>
                      <a:pt x="12" y="17"/>
                      <a:pt x="15" y="13"/>
                    </a:cubicBezTo>
                    <a:cubicBezTo>
                      <a:pt x="17" y="10"/>
                      <a:pt x="16" y="5"/>
                      <a:pt x="13" y="3"/>
                    </a:cubicBezTo>
                    <a:cubicBezTo>
                      <a:pt x="9" y="0"/>
                      <a:pt x="5" y="1"/>
                      <a:pt x="2" y="5"/>
                    </a:cubicBezTo>
                    <a:cubicBezTo>
                      <a:pt x="0" y="8"/>
                      <a:pt x="1" y="13"/>
                      <a:pt x="4" y="1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" name="Freeform 222"/>
              <p:cNvSpPr>
                <a:spLocks/>
              </p:cNvSpPr>
              <p:nvPr/>
            </p:nvSpPr>
            <p:spPr bwMode="auto">
              <a:xfrm>
                <a:off x="3213101" y="-169863"/>
                <a:ext cx="298450" cy="134938"/>
              </a:xfrm>
              <a:custGeom>
                <a:avLst/>
                <a:gdLst>
                  <a:gd name="T0" fmla="*/ 73 w 79"/>
                  <a:gd name="T1" fmla="*/ 1 h 36"/>
                  <a:gd name="T2" fmla="*/ 6 w 79"/>
                  <a:gd name="T3" fmla="*/ 22 h 36"/>
                  <a:gd name="T4" fmla="*/ 3 w 79"/>
                  <a:gd name="T5" fmla="*/ 23 h 36"/>
                  <a:gd name="T6" fmla="*/ 78 w 79"/>
                  <a:gd name="T7" fmla="*/ 2 h 36"/>
                  <a:gd name="T8" fmla="*/ 73 w 79"/>
                  <a:gd name="T9" fmla="*/ 1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9" h="36">
                    <a:moveTo>
                      <a:pt x="73" y="1"/>
                    </a:moveTo>
                    <a:cubicBezTo>
                      <a:pt x="57" y="23"/>
                      <a:pt x="32" y="34"/>
                      <a:pt x="6" y="22"/>
                    </a:cubicBezTo>
                    <a:cubicBezTo>
                      <a:pt x="4" y="21"/>
                      <a:pt x="0" y="22"/>
                      <a:pt x="3" y="23"/>
                    </a:cubicBezTo>
                    <a:cubicBezTo>
                      <a:pt x="31" y="36"/>
                      <a:pt x="60" y="27"/>
                      <a:pt x="78" y="2"/>
                    </a:cubicBezTo>
                    <a:cubicBezTo>
                      <a:pt x="79" y="1"/>
                      <a:pt x="74" y="0"/>
                      <a:pt x="73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" name="Freeform 223"/>
              <p:cNvSpPr>
                <a:spLocks/>
              </p:cNvSpPr>
              <p:nvPr/>
            </p:nvSpPr>
            <p:spPr bwMode="auto">
              <a:xfrm>
                <a:off x="3303588" y="-219075"/>
                <a:ext cx="106363" cy="263525"/>
              </a:xfrm>
              <a:custGeom>
                <a:avLst/>
                <a:gdLst>
                  <a:gd name="T0" fmla="*/ 15 w 28"/>
                  <a:gd name="T1" fmla="*/ 69 h 70"/>
                  <a:gd name="T2" fmla="*/ 6 w 28"/>
                  <a:gd name="T3" fmla="*/ 1 h 70"/>
                  <a:gd name="T4" fmla="*/ 2 w 28"/>
                  <a:gd name="T5" fmla="*/ 1 h 70"/>
                  <a:gd name="T6" fmla="*/ 11 w 28"/>
                  <a:gd name="T7" fmla="*/ 68 h 70"/>
                  <a:gd name="T8" fmla="*/ 15 w 28"/>
                  <a:gd name="T9" fmla="*/ 69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70">
                    <a:moveTo>
                      <a:pt x="15" y="69"/>
                    </a:moveTo>
                    <a:cubicBezTo>
                      <a:pt x="28" y="45"/>
                      <a:pt x="25" y="20"/>
                      <a:pt x="6" y="1"/>
                    </a:cubicBezTo>
                    <a:cubicBezTo>
                      <a:pt x="5" y="1"/>
                      <a:pt x="0" y="0"/>
                      <a:pt x="2" y="1"/>
                    </a:cubicBezTo>
                    <a:cubicBezTo>
                      <a:pt x="20" y="20"/>
                      <a:pt x="23" y="45"/>
                      <a:pt x="11" y="68"/>
                    </a:cubicBezTo>
                    <a:cubicBezTo>
                      <a:pt x="10" y="69"/>
                      <a:pt x="15" y="70"/>
                      <a:pt x="15" y="6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" name="Freeform 224"/>
              <p:cNvSpPr>
                <a:spLocks/>
              </p:cNvSpPr>
              <p:nvPr/>
            </p:nvSpPr>
            <p:spPr bwMode="auto">
              <a:xfrm>
                <a:off x="3248026" y="-155575"/>
                <a:ext cx="266700" cy="106363"/>
              </a:xfrm>
              <a:custGeom>
                <a:avLst/>
                <a:gdLst>
                  <a:gd name="T0" fmla="*/ 68 w 71"/>
                  <a:gd name="T1" fmla="*/ 26 h 28"/>
                  <a:gd name="T2" fmla="*/ 5 w 71"/>
                  <a:gd name="T3" fmla="*/ 1 h 28"/>
                  <a:gd name="T4" fmla="*/ 1 w 71"/>
                  <a:gd name="T5" fmla="*/ 2 h 28"/>
                  <a:gd name="T6" fmla="*/ 67 w 71"/>
                  <a:gd name="T7" fmla="*/ 28 h 28"/>
                  <a:gd name="T8" fmla="*/ 68 w 71"/>
                  <a:gd name="T9" fmla="*/ 26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28">
                    <a:moveTo>
                      <a:pt x="68" y="26"/>
                    </a:moveTo>
                    <a:cubicBezTo>
                      <a:pt x="46" y="26"/>
                      <a:pt x="22" y="15"/>
                      <a:pt x="5" y="1"/>
                    </a:cubicBezTo>
                    <a:cubicBezTo>
                      <a:pt x="4" y="0"/>
                      <a:pt x="0" y="2"/>
                      <a:pt x="1" y="2"/>
                    </a:cubicBezTo>
                    <a:cubicBezTo>
                      <a:pt x="18" y="17"/>
                      <a:pt x="44" y="28"/>
                      <a:pt x="67" y="28"/>
                    </a:cubicBezTo>
                    <a:cubicBezTo>
                      <a:pt x="69" y="28"/>
                      <a:pt x="71" y="26"/>
                      <a:pt x="68" y="2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" name="Freeform 225"/>
              <p:cNvSpPr>
                <a:spLocks/>
              </p:cNvSpPr>
              <p:nvPr/>
            </p:nvSpPr>
            <p:spPr bwMode="auto">
              <a:xfrm>
                <a:off x="3259138" y="-214313"/>
                <a:ext cx="169863" cy="217488"/>
              </a:xfrm>
              <a:custGeom>
                <a:avLst/>
                <a:gdLst>
                  <a:gd name="T0" fmla="*/ 6 w 45"/>
                  <a:gd name="T1" fmla="*/ 58 h 58"/>
                  <a:gd name="T2" fmla="*/ 44 w 45"/>
                  <a:gd name="T3" fmla="*/ 1 h 58"/>
                  <a:gd name="T4" fmla="*/ 39 w 45"/>
                  <a:gd name="T5" fmla="*/ 2 h 58"/>
                  <a:gd name="T6" fmla="*/ 2 w 45"/>
                  <a:gd name="T7" fmla="*/ 57 h 58"/>
                  <a:gd name="T8" fmla="*/ 6 w 45"/>
                  <a:gd name="T9" fmla="*/ 58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58">
                    <a:moveTo>
                      <a:pt x="6" y="58"/>
                    </a:moveTo>
                    <a:cubicBezTo>
                      <a:pt x="29" y="48"/>
                      <a:pt x="45" y="27"/>
                      <a:pt x="44" y="1"/>
                    </a:cubicBezTo>
                    <a:cubicBezTo>
                      <a:pt x="44" y="0"/>
                      <a:pt x="39" y="0"/>
                      <a:pt x="39" y="2"/>
                    </a:cubicBezTo>
                    <a:cubicBezTo>
                      <a:pt x="40" y="26"/>
                      <a:pt x="24" y="47"/>
                      <a:pt x="2" y="57"/>
                    </a:cubicBezTo>
                    <a:cubicBezTo>
                      <a:pt x="0" y="58"/>
                      <a:pt x="5" y="58"/>
                      <a:pt x="6" y="5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" name="Freeform 226"/>
              <p:cNvSpPr>
                <a:spLocks/>
              </p:cNvSpPr>
              <p:nvPr/>
            </p:nvSpPr>
            <p:spPr bwMode="auto">
              <a:xfrm>
                <a:off x="3375026" y="-71438"/>
                <a:ext cx="234950" cy="914400"/>
              </a:xfrm>
              <a:custGeom>
                <a:avLst/>
                <a:gdLst>
                  <a:gd name="T0" fmla="*/ 1 w 62"/>
                  <a:gd name="T1" fmla="*/ 2 h 243"/>
                  <a:gd name="T2" fmla="*/ 57 w 62"/>
                  <a:gd name="T3" fmla="*/ 241 h 243"/>
                  <a:gd name="T4" fmla="*/ 62 w 62"/>
                  <a:gd name="T5" fmla="*/ 241 h 243"/>
                  <a:gd name="T6" fmla="*/ 6 w 62"/>
                  <a:gd name="T7" fmla="*/ 1 h 243"/>
                  <a:gd name="T8" fmla="*/ 1 w 62"/>
                  <a:gd name="T9" fmla="*/ 2 h 2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2" h="243">
                    <a:moveTo>
                      <a:pt x="1" y="2"/>
                    </a:moveTo>
                    <a:cubicBezTo>
                      <a:pt x="31" y="78"/>
                      <a:pt x="30" y="164"/>
                      <a:pt x="57" y="241"/>
                    </a:cubicBezTo>
                    <a:cubicBezTo>
                      <a:pt x="57" y="243"/>
                      <a:pt x="62" y="242"/>
                      <a:pt x="62" y="241"/>
                    </a:cubicBezTo>
                    <a:cubicBezTo>
                      <a:pt x="35" y="163"/>
                      <a:pt x="36" y="78"/>
                      <a:pt x="6" y="1"/>
                    </a:cubicBezTo>
                    <a:cubicBezTo>
                      <a:pt x="5" y="0"/>
                      <a:pt x="0" y="0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" name="Freeform 227"/>
              <p:cNvSpPr>
                <a:spLocks/>
              </p:cNvSpPr>
              <p:nvPr/>
            </p:nvSpPr>
            <p:spPr bwMode="auto">
              <a:xfrm>
                <a:off x="3344863" y="-117475"/>
                <a:ext cx="65088" cy="65088"/>
              </a:xfrm>
              <a:custGeom>
                <a:avLst/>
                <a:gdLst>
                  <a:gd name="T0" fmla="*/ 16 w 17"/>
                  <a:gd name="T1" fmla="*/ 6 h 17"/>
                  <a:gd name="T2" fmla="*/ 11 w 17"/>
                  <a:gd name="T3" fmla="*/ 16 h 17"/>
                  <a:gd name="T4" fmla="*/ 2 w 17"/>
                  <a:gd name="T5" fmla="*/ 11 h 17"/>
                  <a:gd name="T6" fmla="*/ 6 w 17"/>
                  <a:gd name="T7" fmla="*/ 1 h 17"/>
                  <a:gd name="T8" fmla="*/ 16 w 17"/>
                  <a:gd name="T9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16" y="6"/>
                    </a:moveTo>
                    <a:cubicBezTo>
                      <a:pt x="17" y="10"/>
                      <a:pt x="15" y="14"/>
                      <a:pt x="11" y="16"/>
                    </a:cubicBezTo>
                    <a:cubicBezTo>
                      <a:pt x="7" y="17"/>
                      <a:pt x="3" y="15"/>
                      <a:pt x="2" y="11"/>
                    </a:cubicBezTo>
                    <a:cubicBezTo>
                      <a:pt x="0" y="7"/>
                      <a:pt x="2" y="3"/>
                      <a:pt x="6" y="1"/>
                    </a:cubicBezTo>
                    <a:cubicBezTo>
                      <a:pt x="10" y="0"/>
                      <a:pt x="15" y="2"/>
                      <a:pt x="16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" name="Freeform 228"/>
              <p:cNvSpPr>
                <a:spLocks/>
              </p:cNvSpPr>
              <p:nvPr/>
            </p:nvSpPr>
            <p:spPr bwMode="auto">
              <a:xfrm>
                <a:off x="2640013" y="1062038"/>
                <a:ext cx="180975" cy="252413"/>
              </a:xfrm>
              <a:custGeom>
                <a:avLst/>
                <a:gdLst>
                  <a:gd name="T0" fmla="*/ 44 w 48"/>
                  <a:gd name="T1" fmla="*/ 65 h 67"/>
                  <a:gd name="T2" fmla="*/ 6 w 48"/>
                  <a:gd name="T3" fmla="*/ 0 h 67"/>
                  <a:gd name="T4" fmla="*/ 3 w 48"/>
                  <a:gd name="T5" fmla="*/ 2 h 67"/>
                  <a:gd name="T6" fmla="*/ 39 w 48"/>
                  <a:gd name="T7" fmla="*/ 64 h 67"/>
                  <a:gd name="T8" fmla="*/ 44 w 48"/>
                  <a:gd name="T9" fmla="*/ 65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67">
                    <a:moveTo>
                      <a:pt x="44" y="65"/>
                    </a:moveTo>
                    <a:cubicBezTo>
                      <a:pt x="48" y="36"/>
                      <a:pt x="34" y="10"/>
                      <a:pt x="6" y="0"/>
                    </a:cubicBezTo>
                    <a:cubicBezTo>
                      <a:pt x="4" y="0"/>
                      <a:pt x="0" y="1"/>
                      <a:pt x="3" y="2"/>
                    </a:cubicBezTo>
                    <a:cubicBezTo>
                      <a:pt x="31" y="11"/>
                      <a:pt x="43" y="36"/>
                      <a:pt x="39" y="64"/>
                    </a:cubicBezTo>
                    <a:cubicBezTo>
                      <a:pt x="39" y="66"/>
                      <a:pt x="44" y="67"/>
                      <a:pt x="44" y="6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" name="Freeform 229"/>
              <p:cNvSpPr>
                <a:spLocks/>
              </p:cNvSpPr>
              <p:nvPr/>
            </p:nvSpPr>
            <p:spPr bwMode="auto">
              <a:xfrm>
                <a:off x="2614613" y="1054100"/>
                <a:ext cx="225425" cy="169863"/>
              </a:xfrm>
              <a:custGeom>
                <a:avLst/>
                <a:gdLst>
                  <a:gd name="T0" fmla="*/ 55 w 60"/>
                  <a:gd name="T1" fmla="*/ 1 h 45"/>
                  <a:gd name="T2" fmla="*/ 4 w 60"/>
                  <a:gd name="T3" fmla="*/ 43 h 45"/>
                  <a:gd name="T4" fmla="*/ 6 w 60"/>
                  <a:gd name="T5" fmla="*/ 45 h 45"/>
                  <a:gd name="T6" fmla="*/ 60 w 60"/>
                  <a:gd name="T7" fmla="*/ 2 h 45"/>
                  <a:gd name="T8" fmla="*/ 55 w 60"/>
                  <a:gd name="T9" fmla="*/ 1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" h="45">
                    <a:moveTo>
                      <a:pt x="55" y="1"/>
                    </a:moveTo>
                    <a:cubicBezTo>
                      <a:pt x="48" y="26"/>
                      <a:pt x="30" y="42"/>
                      <a:pt x="4" y="43"/>
                    </a:cubicBezTo>
                    <a:cubicBezTo>
                      <a:pt x="0" y="43"/>
                      <a:pt x="4" y="45"/>
                      <a:pt x="6" y="45"/>
                    </a:cubicBezTo>
                    <a:cubicBezTo>
                      <a:pt x="33" y="45"/>
                      <a:pt x="53" y="28"/>
                      <a:pt x="60" y="2"/>
                    </a:cubicBezTo>
                    <a:cubicBezTo>
                      <a:pt x="60" y="1"/>
                      <a:pt x="56" y="0"/>
                      <a:pt x="5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" name="Freeform 230"/>
              <p:cNvSpPr>
                <a:spLocks/>
              </p:cNvSpPr>
              <p:nvPr/>
            </p:nvSpPr>
            <p:spPr bwMode="auto">
              <a:xfrm>
                <a:off x="2617788" y="1125538"/>
                <a:ext cx="268288" cy="109538"/>
              </a:xfrm>
              <a:custGeom>
                <a:avLst/>
                <a:gdLst>
                  <a:gd name="T0" fmla="*/ 70 w 71"/>
                  <a:gd name="T1" fmla="*/ 27 h 29"/>
                  <a:gd name="T2" fmla="*/ 5 w 71"/>
                  <a:gd name="T3" fmla="*/ 1 h 29"/>
                  <a:gd name="T4" fmla="*/ 3 w 71"/>
                  <a:gd name="T5" fmla="*/ 3 h 29"/>
                  <a:gd name="T6" fmla="*/ 66 w 71"/>
                  <a:gd name="T7" fmla="*/ 28 h 29"/>
                  <a:gd name="T8" fmla="*/ 70 w 71"/>
                  <a:gd name="T9" fmla="*/ 2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29">
                    <a:moveTo>
                      <a:pt x="70" y="27"/>
                    </a:moveTo>
                    <a:cubicBezTo>
                      <a:pt x="54" y="11"/>
                      <a:pt x="28" y="2"/>
                      <a:pt x="5" y="1"/>
                    </a:cubicBezTo>
                    <a:cubicBezTo>
                      <a:pt x="4" y="0"/>
                      <a:pt x="0" y="2"/>
                      <a:pt x="3" y="3"/>
                    </a:cubicBezTo>
                    <a:cubicBezTo>
                      <a:pt x="25" y="4"/>
                      <a:pt x="50" y="13"/>
                      <a:pt x="66" y="28"/>
                    </a:cubicBezTo>
                    <a:cubicBezTo>
                      <a:pt x="67" y="29"/>
                      <a:pt x="71" y="28"/>
                      <a:pt x="70" y="2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" name="Freeform 231"/>
              <p:cNvSpPr>
                <a:spLocks/>
              </p:cNvSpPr>
              <p:nvPr/>
            </p:nvSpPr>
            <p:spPr bwMode="auto">
              <a:xfrm>
                <a:off x="2689226" y="1027113"/>
                <a:ext cx="101600" cy="260350"/>
              </a:xfrm>
              <a:custGeom>
                <a:avLst/>
                <a:gdLst>
                  <a:gd name="T0" fmla="*/ 13 w 27"/>
                  <a:gd name="T1" fmla="*/ 2 h 69"/>
                  <a:gd name="T2" fmla="*/ 2 w 27"/>
                  <a:gd name="T3" fmla="*/ 67 h 69"/>
                  <a:gd name="T4" fmla="*/ 6 w 27"/>
                  <a:gd name="T5" fmla="*/ 68 h 69"/>
                  <a:gd name="T6" fmla="*/ 18 w 27"/>
                  <a:gd name="T7" fmla="*/ 1 h 69"/>
                  <a:gd name="T8" fmla="*/ 13 w 27"/>
                  <a:gd name="T9" fmla="*/ 2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69">
                    <a:moveTo>
                      <a:pt x="13" y="2"/>
                    </a:moveTo>
                    <a:cubicBezTo>
                      <a:pt x="22" y="25"/>
                      <a:pt x="20" y="50"/>
                      <a:pt x="2" y="67"/>
                    </a:cubicBezTo>
                    <a:cubicBezTo>
                      <a:pt x="0" y="69"/>
                      <a:pt x="5" y="69"/>
                      <a:pt x="6" y="68"/>
                    </a:cubicBezTo>
                    <a:cubicBezTo>
                      <a:pt x="25" y="50"/>
                      <a:pt x="27" y="25"/>
                      <a:pt x="18" y="1"/>
                    </a:cubicBezTo>
                    <a:cubicBezTo>
                      <a:pt x="17" y="0"/>
                      <a:pt x="12" y="1"/>
                      <a:pt x="13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" name="Freeform 232"/>
              <p:cNvSpPr>
                <a:spLocks/>
              </p:cNvSpPr>
              <p:nvPr/>
            </p:nvSpPr>
            <p:spPr bwMode="auto">
              <a:xfrm>
                <a:off x="2768601" y="793750"/>
                <a:ext cx="811213" cy="373063"/>
              </a:xfrm>
              <a:custGeom>
                <a:avLst/>
                <a:gdLst>
                  <a:gd name="T0" fmla="*/ 6 w 215"/>
                  <a:gd name="T1" fmla="*/ 98 h 99"/>
                  <a:gd name="T2" fmla="*/ 213 w 215"/>
                  <a:gd name="T3" fmla="*/ 2 h 99"/>
                  <a:gd name="T4" fmla="*/ 209 w 215"/>
                  <a:gd name="T5" fmla="*/ 1 h 99"/>
                  <a:gd name="T6" fmla="*/ 2 w 215"/>
                  <a:gd name="T7" fmla="*/ 97 h 99"/>
                  <a:gd name="T8" fmla="*/ 6 w 215"/>
                  <a:gd name="T9" fmla="*/ 98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5" h="99">
                    <a:moveTo>
                      <a:pt x="6" y="98"/>
                    </a:moveTo>
                    <a:cubicBezTo>
                      <a:pt x="75" y="67"/>
                      <a:pt x="145" y="36"/>
                      <a:pt x="213" y="2"/>
                    </a:cubicBezTo>
                    <a:cubicBezTo>
                      <a:pt x="215" y="1"/>
                      <a:pt x="210" y="0"/>
                      <a:pt x="209" y="1"/>
                    </a:cubicBezTo>
                    <a:cubicBezTo>
                      <a:pt x="141" y="35"/>
                      <a:pt x="71" y="66"/>
                      <a:pt x="2" y="97"/>
                    </a:cubicBezTo>
                    <a:cubicBezTo>
                      <a:pt x="0" y="98"/>
                      <a:pt x="5" y="99"/>
                      <a:pt x="6" y="9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" name="Freeform 233"/>
              <p:cNvSpPr>
                <a:spLocks/>
              </p:cNvSpPr>
              <p:nvPr/>
            </p:nvSpPr>
            <p:spPr bwMode="auto">
              <a:xfrm>
                <a:off x="2730501" y="1136650"/>
                <a:ext cx="65088" cy="63500"/>
              </a:xfrm>
              <a:custGeom>
                <a:avLst/>
                <a:gdLst>
                  <a:gd name="T0" fmla="*/ 12 w 17"/>
                  <a:gd name="T1" fmla="*/ 15 h 17"/>
                  <a:gd name="T2" fmla="*/ 16 w 17"/>
                  <a:gd name="T3" fmla="*/ 5 h 17"/>
                  <a:gd name="T4" fmla="*/ 5 w 17"/>
                  <a:gd name="T5" fmla="*/ 1 h 17"/>
                  <a:gd name="T6" fmla="*/ 2 w 17"/>
                  <a:gd name="T7" fmla="*/ 12 h 17"/>
                  <a:gd name="T8" fmla="*/ 12 w 17"/>
                  <a:gd name="T9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12" y="15"/>
                    </a:moveTo>
                    <a:cubicBezTo>
                      <a:pt x="16" y="13"/>
                      <a:pt x="17" y="9"/>
                      <a:pt x="16" y="5"/>
                    </a:cubicBezTo>
                    <a:cubicBezTo>
                      <a:pt x="14" y="1"/>
                      <a:pt x="9" y="0"/>
                      <a:pt x="5" y="1"/>
                    </a:cubicBezTo>
                    <a:cubicBezTo>
                      <a:pt x="1" y="3"/>
                      <a:pt x="0" y="8"/>
                      <a:pt x="2" y="12"/>
                    </a:cubicBezTo>
                    <a:cubicBezTo>
                      <a:pt x="4" y="16"/>
                      <a:pt x="8" y="17"/>
                      <a:pt x="12" y="1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" name="Freeform 234"/>
              <p:cNvSpPr>
                <a:spLocks/>
              </p:cNvSpPr>
              <p:nvPr/>
            </p:nvSpPr>
            <p:spPr bwMode="auto">
              <a:xfrm>
                <a:off x="3451226" y="1479550"/>
                <a:ext cx="296863" cy="128588"/>
              </a:xfrm>
              <a:custGeom>
                <a:avLst/>
                <a:gdLst>
                  <a:gd name="T0" fmla="*/ 76 w 79"/>
                  <a:gd name="T1" fmla="*/ 12 h 34"/>
                  <a:gd name="T2" fmla="*/ 1 w 79"/>
                  <a:gd name="T3" fmla="*/ 31 h 34"/>
                  <a:gd name="T4" fmla="*/ 6 w 79"/>
                  <a:gd name="T5" fmla="*/ 33 h 34"/>
                  <a:gd name="T6" fmla="*/ 73 w 79"/>
                  <a:gd name="T7" fmla="*/ 13 h 34"/>
                  <a:gd name="T8" fmla="*/ 76 w 79"/>
                  <a:gd name="T9" fmla="*/ 1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9" h="34">
                    <a:moveTo>
                      <a:pt x="76" y="12"/>
                    </a:moveTo>
                    <a:cubicBezTo>
                      <a:pt x="48" y="0"/>
                      <a:pt x="18" y="5"/>
                      <a:pt x="1" y="31"/>
                    </a:cubicBezTo>
                    <a:cubicBezTo>
                      <a:pt x="0" y="33"/>
                      <a:pt x="5" y="34"/>
                      <a:pt x="6" y="33"/>
                    </a:cubicBezTo>
                    <a:cubicBezTo>
                      <a:pt x="21" y="9"/>
                      <a:pt x="47" y="2"/>
                      <a:pt x="73" y="13"/>
                    </a:cubicBezTo>
                    <a:cubicBezTo>
                      <a:pt x="74" y="14"/>
                      <a:pt x="79" y="13"/>
                      <a:pt x="76" y="1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" name="Freeform 235"/>
              <p:cNvSpPr>
                <a:spLocks/>
              </p:cNvSpPr>
              <p:nvPr/>
            </p:nvSpPr>
            <p:spPr bwMode="auto">
              <a:xfrm>
                <a:off x="3484563" y="1427163"/>
                <a:ext cx="155575" cy="244475"/>
              </a:xfrm>
              <a:custGeom>
                <a:avLst/>
                <a:gdLst>
                  <a:gd name="T0" fmla="*/ 3 w 41"/>
                  <a:gd name="T1" fmla="*/ 1 h 65"/>
                  <a:gd name="T2" fmla="*/ 30 w 41"/>
                  <a:gd name="T3" fmla="*/ 62 h 65"/>
                  <a:gd name="T4" fmla="*/ 35 w 41"/>
                  <a:gd name="T5" fmla="*/ 63 h 65"/>
                  <a:gd name="T6" fmla="*/ 7 w 41"/>
                  <a:gd name="T7" fmla="*/ 1 h 65"/>
                  <a:gd name="T8" fmla="*/ 3 w 41"/>
                  <a:gd name="T9" fmla="*/ 1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65">
                    <a:moveTo>
                      <a:pt x="3" y="1"/>
                    </a:moveTo>
                    <a:cubicBezTo>
                      <a:pt x="25" y="14"/>
                      <a:pt x="36" y="37"/>
                      <a:pt x="30" y="62"/>
                    </a:cubicBezTo>
                    <a:cubicBezTo>
                      <a:pt x="29" y="64"/>
                      <a:pt x="34" y="65"/>
                      <a:pt x="35" y="63"/>
                    </a:cubicBezTo>
                    <a:cubicBezTo>
                      <a:pt x="41" y="37"/>
                      <a:pt x="29" y="14"/>
                      <a:pt x="7" y="1"/>
                    </a:cubicBezTo>
                    <a:cubicBezTo>
                      <a:pt x="5" y="0"/>
                      <a:pt x="0" y="0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" name="Freeform 236"/>
              <p:cNvSpPr>
                <a:spLocks/>
              </p:cNvSpPr>
              <p:nvPr/>
            </p:nvSpPr>
            <p:spPr bwMode="auto">
              <a:xfrm>
                <a:off x="3511551" y="1427163"/>
                <a:ext cx="180975" cy="217488"/>
              </a:xfrm>
              <a:custGeom>
                <a:avLst/>
                <a:gdLst>
                  <a:gd name="T0" fmla="*/ 42 w 48"/>
                  <a:gd name="T1" fmla="*/ 1 h 58"/>
                  <a:gd name="T2" fmla="*/ 0 w 48"/>
                  <a:gd name="T3" fmla="*/ 56 h 58"/>
                  <a:gd name="T4" fmla="*/ 5 w 48"/>
                  <a:gd name="T5" fmla="*/ 56 h 58"/>
                  <a:gd name="T6" fmla="*/ 46 w 48"/>
                  <a:gd name="T7" fmla="*/ 2 h 58"/>
                  <a:gd name="T8" fmla="*/ 42 w 48"/>
                  <a:gd name="T9" fmla="*/ 1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58">
                    <a:moveTo>
                      <a:pt x="42" y="1"/>
                    </a:moveTo>
                    <a:cubicBezTo>
                      <a:pt x="23" y="12"/>
                      <a:pt x="8" y="35"/>
                      <a:pt x="0" y="56"/>
                    </a:cubicBezTo>
                    <a:cubicBezTo>
                      <a:pt x="0" y="58"/>
                      <a:pt x="5" y="58"/>
                      <a:pt x="5" y="56"/>
                    </a:cubicBezTo>
                    <a:cubicBezTo>
                      <a:pt x="12" y="36"/>
                      <a:pt x="27" y="13"/>
                      <a:pt x="46" y="2"/>
                    </a:cubicBezTo>
                    <a:cubicBezTo>
                      <a:pt x="48" y="0"/>
                      <a:pt x="43" y="0"/>
                      <a:pt x="4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" name="Freeform 237"/>
              <p:cNvSpPr>
                <a:spLocks/>
              </p:cNvSpPr>
              <p:nvPr/>
            </p:nvSpPr>
            <p:spPr bwMode="auto">
              <a:xfrm>
                <a:off x="3440113" y="1487488"/>
                <a:ext cx="260350" cy="127000"/>
              </a:xfrm>
              <a:custGeom>
                <a:avLst/>
                <a:gdLst>
                  <a:gd name="T0" fmla="*/ 5 w 69"/>
                  <a:gd name="T1" fmla="*/ 6 h 34"/>
                  <a:gd name="T2" fmla="*/ 63 w 69"/>
                  <a:gd name="T3" fmla="*/ 33 h 34"/>
                  <a:gd name="T4" fmla="*/ 68 w 69"/>
                  <a:gd name="T5" fmla="*/ 32 h 34"/>
                  <a:gd name="T6" fmla="*/ 4 w 69"/>
                  <a:gd name="T7" fmla="*/ 4 h 34"/>
                  <a:gd name="T8" fmla="*/ 5 w 69"/>
                  <a:gd name="T9" fmla="*/ 6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9" h="34">
                    <a:moveTo>
                      <a:pt x="5" y="6"/>
                    </a:moveTo>
                    <a:cubicBezTo>
                      <a:pt x="29" y="2"/>
                      <a:pt x="51" y="12"/>
                      <a:pt x="63" y="33"/>
                    </a:cubicBezTo>
                    <a:cubicBezTo>
                      <a:pt x="64" y="34"/>
                      <a:pt x="69" y="33"/>
                      <a:pt x="68" y="32"/>
                    </a:cubicBezTo>
                    <a:cubicBezTo>
                      <a:pt x="55" y="9"/>
                      <a:pt x="29" y="0"/>
                      <a:pt x="4" y="4"/>
                    </a:cubicBezTo>
                    <a:cubicBezTo>
                      <a:pt x="0" y="4"/>
                      <a:pt x="3" y="6"/>
                      <a:pt x="5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" name="Freeform 238"/>
              <p:cNvSpPr>
                <a:spLocks/>
              </p:cNvSpPr>
              <p:nvPr/>
            </p:nvSpPr>
            <p:spPr bwMode="auto">
              <a:xfrm>
                <a:off x="3519488" y="700087"/>
                <a:ext cx="77788" cy="809625"/>
              </a:xfrm>
              <a:custGeom>
                <a:avLst/>
                <a:gdLst>
                  <a:gd name="T0" fmla="*/ 21 w 21"/>
                  <a:gd name="T1" fmla="*/ 213 h 215"/>
                  <a:gd name="T2" fmla="*/ 5 w 21"/>
                  <a:gd name="T3" fmla="*/ 1 h 215"/>
                  <a:gd name="T4" fmla="*/ 0 w 21"/>
                  <a:gd name="T5" fmla="*/ 2 h 215"/>
                  <a:gd name="T6" fmla="*/ 16 w 21"/>
                  <a:gd name="T7" fmla="*/ 213 h 215"/>
                  <a:gd name="T8" fmla="*/ 21 w 21"/>
                  <a:gd name="T9" fmla="*/ 213 h 2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215">
                    <a:moveTo>
                      <a:pt x="21" y="213"/>
                    </a:moveTo>
                    <a:cubicBezTo>
                      <a:pt x="9" y="143"/>
                      <a:pt x="12" y="72"/>
                      <a:pt x="5" y="1"/>
                    </a:cubicBezTo>
                    <a:cubicBezTo>
                      <a:pt x="5" y="0"/>
                      <a:pt x="0" y="0"/>
                      <a:pt x="0" y="2"/>
                    </a:cubicBezTo>
                    <a:cubicBezTo>
                      <a:pt x="7" y="72"/>
                      <a:pt x="4" y="144"/>
                      <a:pt x="16" y="213"/>
                    </a:cubicBezTo>
                    <a:cubicBezTo>
                      <a:pt x="16" y="215"/>
                      <a:pt x="21" y="214"/>
                      <a:pt x="21" y="21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" name="Freeform 239"/>
              <p:cNvSpPr>
                <a:spLocks/>
              </p:cNvSpPr>
              <p:nvPr/>
            </p:nvSpPr>
            <p:spPr bwMode="auto">
              <a:xfrm>
                <a:off x="3556001" y="1490663"/>
                <a:ext cx="65088" cy="63500"/>
              </a:xfrm>
              <a:custGeom>
                <a:avLst/>
                <a:gdLst>
                  <a:gd name="T0" fmla="*/ 16 w 17"/>
                  <a:gd name="T1" fmla="*/ 7 h 17"/>
                  <a:gd name="T2" fmla="*/ 7 w 17"/>
                  <a:gd name="T3" fmla="*/ 1 h 17"/>
                  <a:gd name="T4" fmla="*/ 1 w 17"/>
                  <a:gd name="T5" fmla="*/ 10 h 17"/>
                  <a:gd name="T6" fmla="*/ 10 w 17"/>
                  <a:gd name="T7" fmla="*/ 16 h 17"/>
                  <a:gd name="T8" fmla="*/ 16 w 17"/>
                  <a:gd name="T9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16" y="7"/>
                    </a:moveTo>
                    <a:cubicBezTo>
                      <a:pt x="15" y="3"/>
                      <a:pt x="11" y="0"/>
                      <a:pt x="7" y="1"/>
                    </a:cubicBezTo>
                    <a:cubicBezTo>
                      <a:pt x="3" y="2"/>
                      <a:pt x="0" y="6"/>
                      <a:pt x="1" y="10"/>
                    </a:cubicBezTo>
                    <a:cubicBezTo>
                      <a:pt x="2" y="14"/>
                      <a:pt x="6" y="17"/>
                      <a:pt x="10" y="16"/>
                    </a:cubicBezTo>
                    <a:cubicBezTo>
                      <a:pt x="15" y="15"/>
                      <a:pt x="17" y="11"/>
                      <a:pt x="16" y="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" name="Freeform 240"/>
              <p:cNvSpPr>
                <a:spLocks/>
              </p:cNvSpPr>
              <p:nvPr/>
            </p:nvSpPr>
            <p:spPr bwMode="auto">
              <a:xfrm>
                <a:off x="3832226" y="1506538"/>
                <a:ext cx="233363" cy="198438"/>
              </a:xfrm>
              <a:custGeom>
                <a:avLst/>
                <a:gdLst>
                  <a:gd name="T0" fmla="*/ 56 w 62"/>
                  <a:gd name="T1" fmla="*/ 1 h 53"/>
                  <a:gd name="T2" fmla="*/ 0 w 62"/>
                  <a:gd name="T3" fmla="*/ 51 h 53"/>
                  <a:gd name="T4" fmla="*/ 5 w 62"/>
                  <a:gd name="T5" fmla="*/ 52 h 53"/>
                  <a:gd name="T6" fmla="*/ 59 w 62"/>
                  <a:gd name="T7" fmla="*/ 3 h 53"/>
                  <a:gd name="T8" fmla="*/ 56 w 62"/>
                  <a:gd name="T9" fmla="*/ 1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2" h="53">
                    <a:moveTo>
                      <a:pt x="56" y="1"/>
                    </a:moveTo>
                    <a:cubicBezTo>
                      <a:pt x="27" y="3"/>
                      <a:pt x="4" y="21"/>
                      <a:pt x="0" y="51"/>
                    </a:cubicBezTo>
                    <a:cubicBezTo>
                      <a:pt x="0" y="53"/>
                      <a:pt x="5" y="53"/>
                      <a:pt x="5" y="52"/>
                    </a:cubicBezTo>
                    <a:cubicBezTo>
                      <a:pt x="9" y="23"/>
                      <a:pt x="30" y="5"/>
                      <a:pt x="59" y="3"/>
                    </a:cubicBezTo>
                    <a:cubicBezTo>
                      <a:pt x="62" y="2"/>
                      <a:pt x="58" y="0"/>
                      <a:pt x="56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" name="Freeform 241"/>
              <p:cNvSpPr>
                <a:spLocks/>
              </p:cNvSpPr>
              <p:nvPr/>
            </p:nvSpPr>
            <p:spPr bwMode="auto">
              <a:xfrm>
                <a:off x="3786188" y="1524000"/>
                <a:ext cx="222250" cy="173038"/>
              </a:xfrm>
              <a:custGeom>
                <a:avLst/>
                <a:gdLst>
                  <a:gd name="T0" fmla="*/ 4 w 59"/>
                  <a:gd name="T1" fmla="*/ 3 h 46"/>
                  <a:gd name="T2" fmla="*/ 54 w 59"/>
                  <a:gd name="T3" fmla="*/ 44 h 46"/>
                  <a:gd name="T4" fmla="*/ 59 w 59"/>
                  <a:gd name="T5" fmla="*/ 44 h 46"/>
                  <a:gd name="T6" fmla="*/ 3 w 59"/>
                  <a:gd name="T7" fmla="*/ 0 h 46"/>
                  <a:gd name="T8" fmla="*/ 4 w 59"/>
                  <a:gd name="T9" fmla="*/ 3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9" h="46">
                    <a:moveTo>
                      <a:pt x="4" y="3"/>
                    </a:moveTo>
                    <a:cubicBezTo>
                      <a:pt x="29" y="4"/>
                      <a:pt x="48" y="19"/>
                      <a:pt x="54" y="44"/>
                    </a:cubicBezTo>
                    <a:cubicBezTo>
                      <a:pt x="54" y="45"/>
                      <a:pt x="59" y="46"/>
                      <a:pt x="59" y="44"/>
                    </a:cubicBezTo>
                    <a:cubicBezTo>
                      <a:pt x="52" y="17"/>
                      <a:pt x="30" y="2"/>
                      <a:pt x="3" y="0"/>
                    </a:cubicBezTo>
                    <a:cubicBezTo>
                      <a:pt x="0" y="0"/>
                      <a:pt x="2" y="3"/>
                      <a:pt x="4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" name="Freeform 242"/>
              <p:cNvSpPr>
                <a:spLocks/>
              </p:cNvSpPr>
              <p:nvPr/>
            </p:nvSpPr>
            <p:spPr bwMode="auto">
              <a:xfrm>
                <a:off x="3892551" y="1446213"/>
                <a:ext cx="74613" cy="266700"/>
              </a:xfrm>
              <a:custGeom>
                <a:avLst/>
                <a:gdLst>
                  <a:gd name="T0" fmla="*/ 15 w 20"/>
                  <a:gd name="T1" fmla="*/ 2 h 71"/>
                  <a:gd name="T2" fmla="*/ 3 w 20"/>
                  <a:gd name="T3" fmla="*/ 70 h 71"/>
                  <a:gd name="T4" fmla="*/ 8 w 20"/>
                  <a:gd name="T5" fmla="*/ 69 h 71"/>
                  <a:gd name="T6" fmla="*/ 20 w 20"/>
                  <a:gd name="T7" fmla="*/ 2 h 71"/>
                  <a:gd name="T8" fmla="*/ 15 w 20"/>
                  <a:gd name="T9" fmla="*/ 2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71">
                    <a:moveTo>
                      <a:pt x="15" y="2"/>
                    </a:moveTo>
                    <a:cubicBezTo>
                      <a:pt x="3" y="21"/>
                      <a:pt x="0" y="48"/>
                      <a:pt x="3" y="70"/>
                    </a:cubicBezTo>
                    <a:cubicBezTo>
                      <a:pt x="3" y="71"/>
                      <a:pt x="8" y="71"/>
                      <a:pt x="8" y="69"/>
                    </a:cubicBezTo>
                    <a:cubicBezTo>
                      <a:pt x="5" y="47"/>
                      <a:pt x="8" y="21"/>
                      <a:pt x="20" y="2"/>
                    </a:cubicBezTo>
                    <a:cubicBezTo>
                      <a:pt x="20" y="1"/>
                      <a:pt x="16" y="0"/>
                      <a:pt x="15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" name="Freeform 243"/>
              <p:cNvSpPr>
                <a:spLocks/>
              </p:cNvSpPr>
              <p:nvPr/>
            </p:nvSpPr>
            <p:spPr bwMode="auto">
              <a:xfrm>
                <a:off x="3778251" y="1547813"/>
                <a:ext cx="279400" cy="74613"/>
              </a:xfrm>
              <a:custGeom>
                <a:avLst/>
                <a:gdLst>
                  <a:gd name="T0" fmla="*/ 6 w 74"/>
                  <a:gd name="T1" fmla="*/ 19 h 20"/>
                  <a:gd name="T2" fmla="*/ 69 w 74"/>
                  <a:gd name="T3" fmla="*/ 16 h 20"/>
                  <a:gd name="T4" fmla="*/ 73 w 74"/>
                  <a:gd name="T5" fmla="*/ 15 h 20"/>
                  <a:gd name="T6" fmla="*/ 2 w 74"/>
                  <a:gd name="T7" fmla="*/ 18 h 20"/>
                  <a:gd name="T8" fmla="*/ 6 w 74"/>
                  <a:gd name="T9" fmla="*/ 1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4" h="20">
                    <a:moveTo>
                      <a:pt x="6" y="19"/>
                    </a:moveTo>
                    <a:cubicBezTo>
                      <a:pt x="25" y="6"/>
                      <a:pt x="49" y="3"/>
                      <a:pt x="69" y="16"/>
                    </a:cubicBezTo>
                    <a:cubicBezTo>
                      <a:pt x="70" y="17"/>
                      <a:pt x="74" y="16"/>
                      <a:pt x="73" y="15"/>
                    </a:cubicBezTo>
                    <a:cubicBezTo>
                      <a:pt x="51" y="0"/>
                      <a:pt x="23" y="4"/>
                      <a:pt x="2" y="18"/>
                    </a:cubicBezTo>
                    <a:cubicBezTo>
                      <a:pt x="0" y="19"/>
                      <a:pt x="5" y="20"/>
                      <a:pt x="6" y="1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" name="Freeform 244"/>
              <p:cNvSpPr>
                <a:spLocks/>
              </p:cNvSpPr>
              <p:nvPr/>
            </p:nvSpPr>
            <p:spPr bwMode="auto">
              <a:xfrm>
                <a:off x="3511551" y="749300"/>
                <a:ext cx="411163" cy="812800"/>
              </a:xfrm>
              <a:custGeom>
                <a:avLst/>
                <a:gdLst>
                  <a:gd name="T0" fmla="*/ 108 w 109"/>
                  <a:gd name="T1" fmla="*/ 214 h 216"/>
                  <a:gd name="T2" fmla="*/ 55 w 109"/>
                  <a:gd name="T3" fmla="*/ 102 h 216"/>
                  <a:gd name="T4" fmla="*/ 5 w 109"/>
                  <a:gd name="T5" fmla="*/ 1 h 216"/>
                  <a:gd name="T6" fmla="*/ 1 w 109"/>
                  <a:gd name="T7" fmla="*/ 2 h 216"/>
                  <a:gd name="T8" fmla="*/ 53 w 109"/>
                  <a:gd name="T9" fmla="*/ 109 h 216"/>
                  <a:gd name="T10" fmla="*/ 103 w 109"/>
                  <a:gd name="T11" fmla="*/ 215 h 216"/>
                  <a:gd name="T12" fmla="*/ 108 w 109"/>
                  <a:gd name="T13" fmla="*/ 214 h 2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9" h="216">
                    <a:moveTo>
                      <a:pt x="108" y="214"/>
                    </a:moveTo>
                    <a:cubicBezTo>
                      <a:pt x="84" y="181"/>
                      <a:pt x="70" y="140"/>
                      <a:pt x="55" y="102"/>
                    </a:cubicBezTo>
                    <a:cubicBezTo>
                      <a:pt x="41" y="68"/>
                      <a:pt x="29" y="30"/>
                      <a:pt x="5" y="1"/>
                    </a:cubicBezTo>
                    <a:cubicBezTo>
                      <a:pt x="5" y="0"/>
                      <a:pt x="0" y="1"/>
                      <a:pt x="1" y="2"/>
                    </a:cubicBezTo>
                    <a:cubicBezTo>
                      <a:pt x="25" y="33"/>
                      <a:pt x="38" y="73"/>
                      <a:pt x="53" y="109"/>
                    </a:cubicBezTo>
                    <a:cubicBezTo>
                      <a:pt x="67" y="145"/>
                      <a:pt x="80" y="183"/>
                      <a:pt x="103" y="215"/>
                    </a:cubicBezTo>
                    <a:cubicBezTo>
                      <a:pt x="104" y="216"/>
                      <a:pt x="109" y="215"/>
                      <a:pt x="108" y="21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" name="Freeform 245"/>
              <p:cNvSpPr>
                <a:spLocks/>
              </p:cNvSpPr>
              <p:nvPr/>
            </p:nvSpPr>
            <p:spPr bwMode="auto">
              <a:xfrm>
                <a:off x="3887788" y="1539875"/>
                <a:ext cx="65088" cy="68263"/>
              </a:xfrm>
              <a:custGeom>
                <a:avLst/>
                <a:gdLst>
                  <a:gd name="T0" fmla="*/ 14 w 17"/>
                  <a:gd name="T1" fmla="*/ 4 h 18"/>
                  <a:gd name="T2" fmla="*/ 4 w 17"/>
                  <a:gd name="T3" fmla="*/ 3 h 18"/>
                  <a:gd name="T4" fmla="*/ 3 w 17"/>
                  <a:gd name="T5" fmla="*/ 14 h 18"/>
                  <a:gd name="T6" fmla="*/ 13 w 17"/>
                  <a:gd name="T7" fmla="*/ 15 h 18"/>
                  <a:gd name="T8" fmla="*/ 14 w 17"/>
                  <a:gd name="T9" fmla="*/ 4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8">
                    <a:moveTo>
                      <a:pt x="14" y="4"/>
                    </a:moveTo>
                    <a:cubicBezTo>
                      <a:pt x="12" y="1"/>
                      <a:pt x="7" y="0"/>
                      <a:pt x="4" y="3"/>
                    </a:cubicBezTo>
                    <a:cubicBezTo>
                      <a:pt x="0" y="6"/>
                      <a:pt x="0" y="10"/>
                      <a:pt x="3" y="14"/>
                    </a:cubicBezTo>
                    <a:cubicBezTo>
                      <a:pt x="5" y="17"/>
                      <a:pt x="10" y="18"/>
                      <a:pt x="13" y="15"/>
                    </a:cubicBezTo>
                    <a:cubicBezTo>
                      <a:pt x="17" y="12"/>
                      <a:pt x="17" y="7"/>
                      <a:pt x="14" y="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" name="Freeform 246"/>
              <p:cNvSpPr>
                <a:spLocks/>
              </p:cNvSpPr>
              <p:nvPr/>
            </p:nvSpPr>
            <p:spPr bwMode="auto">
              <a:xfrm>
                <a:off x="3556001" y="60325"/>
                <a:ext cx="196850" cy="77788"/>
              </a:xfrm>
              <a:custGeom>
                <a:avLst/>
                <a:gdLst>
                  <a:gd name="T0" fmla="*/ 46 w 52"/>
                  <a:gd name="T1" fmla="*/ 11 h 21"/>
                  <a:gd name="T2" fmla="*/ 6 w 52"/>
                  <a:gd name="T3" fmla="*/ 1 h 21"/>
                  <a:gd name="T4" fmla="*/ 1 w 52"/>
                  <a:gd name="T5" fmla="*/ 1 h 21"/>
                  <a:gd name="T6" fmla="*/ 50 w 52"/>
                  <a:gd name="T7" fmla="*/ 13 h 21"/>
                  <a:gd name="T8" fmla="*/ 46 w 52"/>
                  <a:gd name="T9" fmla="*/ 1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21">
                    <a:moveTo>
                      <a:pt x="46" y="11"/>
                    </a:moveTo>
                    <a:cubicBezTo>
                      <a:pt x="31" y="18"/>
                      <a:pt x="16" y="15"/>
                      <a:pt x="6" y="1"/>
                    </a:cubicBezTo>
                    <a:cubicBezTo>
                      <a:pt x="5" y="0"/>
                      <a:pt x="0" y="0"/>
                      <a:pt x="1" y="1"/>
                    </a:cubicBezTo>
                    <a:cubicBezTo>
                      <a:pt x="13" y="18"/>
                      <a:pt x="32" y="21"/>
                      <a:pt x="50" y="13"/>
                    </a:cubicBezTo>
                    <a:cubicBezTo>
                      <a:pt x="52" y="12"/>
                      <a:pt x="47" y="11"/>
                      <a:pt x="46" y="1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" name="Freeform 247"/>
              <p:cNvSpPr>
                <a:spLocks/>
              </p:cNvSpPr>
              <p:nvPr/>
            </p:nvSpPr>
            <p:spPr bwMode="auto">
              <a:xfrm>
                <a:off x="3582988" y="19050"/>
                <a:ext cx="98425" cy="157163"/>
              </a:xfrm>
              <a:custGeom>
                <a:avLst/>
                <a:gdLst>
                  <a:gd name="T0" fmla="*/ 6 w 26"/>
                  <a:gd name="T1" fmla="*/ 41 h 42"/>
                  <a:gd name="T2" fmla="*/ 22 w 26"/>
                  <a:gd name="T3" fmla="*/ 2 h 42"/>
                  <a:gd name="T4" fmla="*/ 17 w 26"/>
                  <a:gd name="T5" fmla="*/ 1 h 42"/>
                  <a:gd name="T6" fmla="*/ 1 w 26"/>
                  <a:gd name="T7" fmla="*/ 39 h 42"/>
                  <a:gd name="T8" fmla="*/ 6 w 26"/>
                  <a:gd name="T9" fmla="*/ 4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42">
                    <a:moveTo>
                      <a:pt x="6" y="41"/>
                    </a:moveTo>
                    <a:cubicBezTo>
                      <a:pt x="20" y="32"/>
                      <a:pt x="26" y="18"/>
                      <a:pt x="22" y="2"/>
                    </a:cubicBezTo>
                    <a:cubicBezTo>
                      <a:pt x="22" y="0"/>
                      <a:pt x="17" y="0"/>
                      <a:pt x="17" y="1"/>
                    </a:cubicBezTo>
                    <a:cubicBezTo>
                      <a:pt x="21" y="17"/>
                      <a:pt x="15" y="31"/>
                      <a:pt x="1" y="39"/>
                    </a:cubicBezTo>
                    <a:cubicBezTo>
                      <a:pt x="0" y="40"/>
                      <a:pt x="5" y="42"/>
                      <a:pt x="6" y="4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" name="Freeform 248"/>
              <p:cNvSpPr>
                <a:spLocks/>
              </p:cNvSpPr>
              <p:nvPr/>
            </p:nvSpPr>
            <p:spPr bwMode="auto">
              <a:xfrm>
                <a:off x="3594101" y="33337"/>
                <a:ext cx="123825" cy="139700"/>
              </a:xfrm>
              <a:custGeom>
                <a:avLst/>
                <a:gdLst>
                  <a:gd name="T0" fmla="*/ 32 w 33"/>
                  <a:gd name="T1" fmla="*/ 34 h 37"/>
                  <a:gd name="T2" fmla="*/ 5 w 33"/>
                  <a:gd name="T3" fmla="*/ 1 h 37"/>
                  <a:gd name="T4" fmla="*/ 0 w 33"/>
                  <a:gd name="T5" fmla="*/ 2 h 37"/>
                  <a:gd name="T6" fmla="*/ 28 w 33"/>
                  <a:gd name="T7" fmla="*/ 36 h 37"/>
                  <a:gd name="T8" fmla="*/ 32 w 33"/>
                  <a:gd name="T9" fmla="*/ 34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37">
                    <a:moveTo>
                      <a:pt x="32" y="34"/>
                    </a:moveTo>
                    <a:cubicBezTo>
                      <a:pt x="20" y="28"/>
                      <a:pt x="10" y="14"/>
                      <a:pt x="5" y="1"/>
                    </a:cubicBezTo>
                    <a:cubicBezTo>
                      <a:pt x="5" y="0"/>
                      <a:pt x="0" y="1"/>
                      <a:pt x="0" y="2"/>
                    </a:cubicBezTo>
                    <a:cubicBezTo>
                      <a:pt x="5" y="15"/>
                      <a:pt x="15" y="29"/>
                      <a:pt x="28" y="36"/>
                    </a:cubicBezTo>
                    <a:cubicBezTo>
                      <a:pt x="29" y="37"/>
                      <a:pt x="33" y="35"/>
                      <a:pt x="32" y="3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" name="Freeform 249"/>
              <p:cNvSpPr>
                <a:spLocks/>
              </p:cNvSpPr>
              <p:nvPr/>
            </p:nvSpPr>
            <p:spPr bwMode="auto">
              <a:xfrm>
                <a:off x="3552826" y="49212"/>
                <a:ext cx="165100" cy="85725"/>
              </a:xfrm>
              <a:custGeom>
                <a:avLst/>
                <a:gdLst>
                  <a:gd name="T0" fmla="*/ 3 w 44"/>
                  <a:gd name="T1" fmla="*/ 21 h 23"/>
                  <a:gd name="T2" fmla="*/ 44 w 44"/>
                  <a:gd name="T3" fmla="*/ 2 h 23"/>
                  <a:gd name="T4" fmla="*/ 39 w 44"/>
                  <a:gd name="T5" fmla="*/ 2 h 23"/>
                  <a:gd name="T6" fmla="*/ 4 w 44"/>
                  <a:gd name="T7" fmla="*/ 19 h 23"/>
                  <a:gd name="T8" fmla="*/ 3 w 44"/>
                  <a:gd name="T9" fmla="*/ 2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3">
                    <a:moveTo>
                      <a:pt x="3" y="21"/>
                    </a:moveTo>
                    <a:cubicBezTo>
                      <a:pt x="19" y="23"/>
                      <a:pt x="36" y="17"/>
                      <a:pt x="44" y="2"/>
                    </a:cubicBezTo>
                    <a:cubicBezTo>
                      <a:pt x="44" y="1"/>
                      <a:pt x="39" y="0"/>
                      <a:pt x="39" y="2"/>
                    </a:cubicBezTo>
                    <a:cubicBezTo>
                      <a:pt x="32" y="14"/>
                      <a:pt x="19" y="21"/>
                      <a:pt x="4" y="19"/>
                    </a:cubicBezTo>
                    <a:cubicBezTo>
                      <a:pt x="2" y="19"/>
                      <a:pt x="0" y="21"/>
                      <a:pt x="3" y="2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" name="Freeform 250"/>
              <p:cNvSpPr>
                <a:spLocks/>
              </p:cNvSpPr>
              <p:nvPr/>
            </p:nvSpPr>
            <p:spPr bwMode="auto">
              <a:xfrm>
                <a:off x="3541713" y="120650"/>
                <a:ext cx="115888" cy="669925"/>
              </a:xfrm>
              <a:custGeom>
                <a:avLst/>
                <a:gdLst>
                  <a:gd name="T0" fmla="*/ 26 w 31"/>
                  <a:gd name="T1" fmla="*/ 1 h 178"/>
                  <a:gd name="T2" fmla="*/ 0 w 31"/>
                  <a:gd name="T3" fmla="*/ 177 h 178"/>
                  <a:gd name="T4" fmla="*/ 5 w 31"/>
                  <a:gd name="T5" fmla="*/ 176 h 178"/>
                  <a:gd name="T6" fmla="*/ 31 w 31"/>
                  <a:gd name="T7" fmla="*/ 1 h 178"/>
                  <a:gd name="T8" fmla="*/ 26 w 31"/>
                  <a:gd name="T9" fmla="*/ 1 h 1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178">
                    <a:moveTo>
                      <a:pt x="26" y="1"/>
                    </a:moveTo>
                    <a:cubicBezTo>
                      <a:pt x="18" y="60"/>
                      <a:pt x="11" y="118"/>
                      <a:pt x="0" y="177"/>
                    </a:cubicBezTo>
                    <a:cubicBezTo>
                      <a:pt x="0" y="178"/>
                      <a:pt x="5" y="178"/>
                      <a:pt x="5" y="176"/>
                    </a:cubicBezTo>
                    <a:cubicBezTo>
                      <a:pt x="16" y="118"/>
                      <a:pt x="23" y="59"/>
                      <a:pt x="31" y="1"/>
                    </a:cubicBezTo>
                    <a:cubicBezTo>
                      <a:pt x="31" y="0"/>
                      <a:pt x="26" y="0"/>
                      <a:pt x="26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" name="Freeform 251"/>
              <p:cNvSpPr>
                <a:spLocks/>
              </p:cNvSpPr>
              <p:nvPr/>
            </p:nvSpPr>
            <p:spPr bwMode="auto">
              <a:xfrm>
                <a:off x="3632201" y="90487"/>
                <a:ext cx="38100" cy="41275"/>
              </a:xfrm>
              <a:custGeom>
                <a:avLst/>
                <a:gdLst>
                  <a:gd name="T0" fmla="*/ 9 w 10"/>
                  <a:gd name="T1" fmla="*/ 6 h 11"/>
                  <a:gd name="T2" fmla="*/ 4 w 10"/>
                  <a:gd name="T3" fmla="*/ 10 h 11"/>
                  <a:gd name="T4" fmla="*/ 0 w 10"/>
                  <a:gd name="T5" fmla="*/ 5 h 11"/>
                  <a:gd name="T6" fmla="*/ 6 w 10"/>
                  <a:gd name="T7" fmla="*/ 1 h 11"/>
                  <a:gd name="T8" fmla="*/ 9 w 10"/>
                  <a:gd name="T9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1">
                    <a:moveTo>
                      <a:pt x="9" y="6"/>
                    </a:moveTo>
                    <a:cubicBezTo>
                      <a:pt x="9" y="9"/>
                      <a:pt x="6" y="11"/>
                      <a:pt x="4" y="10"/>
                    </a:cubicBezTo>
                    <a:cubicBezTo>
                      <a:pt x="1" y="10"/>
                      <a:pt x="0" y="7"/>
                      <a:pt x="0" y="5"/>
                    </a:cubicBezTo>
                    <a:cubicBezTo>
                      <a:pt x="0" y="2"/>
                      <a:pt x="3" y="0"/>
                      <a:pt x="6" y="1"/>
                    </a:cubicBezTo>
                    <a:cubicBezTo>
                      <a:pt x="8" y="1"/>
                      <a:pt x="10" y="4"/>
                      <a:pt x="9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" name="Freeform 252"/>
              <p:cNvSpPr>
                <a:spLocks/>
              </p:cNvSpPr>
              <p:nvPr/>
            </p:nvSpPr>
            <p:spPr bwMode="auto">
              <a:xfrm>
                <a:off x="3887788" y="-46038"/>
                <a:ext cx="173038" cy="112713"/>
              </a:xfrm>
              <a:custGeom>
                <a:avLst/>
                <a:gdLst>
                  <a:gd name="T0" fmla="*/ 40 w 46"/>
                  <a:gd name="T1" fmla="*/ 26 h 30"/>
                  <a:gd name="T2" fmla="*/ 6 w 46"/>
                  <a:gd name="T3" fmla="*/ 2 h 30"/>
                  <a:gd name="T4" fmla="*/ 1 w 46"/>
                  <a:gd name="T5" fmla="*/ 1 h 30"/>
                  <a:gd name="T6" fmla="*/ 42 w 46"/>
                  <a:gd name="T7" fmla="*/ 28 h 30"/>
                  <a:gd name="T8" fmla="*/ 40 w 46"/>
                  <a:gd name="T9" fmla="*/ 26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" h="30">
                    <a:moveTo>
                      <a:pt x="40" y="26"/>
                    </a:moveTo>
                    <a:cubicBezTo>
                      <a:pt x="23" y="27"/>
                      <a:pt x="10" y="18"/>
                      <a:pt x="6" y="2"/>
                    </a:cubicBezTo>
                    <a:cubicBezTo>
                      <a:pt x="5" y="0"/>
                      <a:pt x="0" y="0"/>
                      <a:pt x="1" y="1"/>
                    </a:cubicBezTo>
                    <a:cubicBezTo>
                      <a:pt x="6" y="21"/>
                      <a:pt x="23" y="30"/>
                      <a:pt x="42" y="28"/>
                    </a:cubicBezTo>
                    <a:cubicBezTo>
                      <a:pt x="46" y="28"/>
                      <a:pt x="42" y="26"/>
                      <a:pt x="40" y="2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" name="Freeform 253"/>
              <p:cNvSpPr>
                <a:spLocks/>
              </p:cNvSpPr>
              <p:nvPr/>
            </p:nvSpPr>
            <p:spPr bwMode="auto">
              <a:xfrm>
                <a:off x="3873501" y="-57150"/>
                <a:ext cx="134938" cy="131763"/>
              </a:xfrm>
              <a:custGeom>
                <a:avLst/>
                <a:gdLst>
                  <a:gd name="T0" fmla="*/ 6 w 36"/>
                  <a:gd name="T1" fmla="*/ 34 h 35"/>
                  <a:gd name="T2" fmla="*/ 35 w 36"/>
                  <a:gd name="T3" fmla="*/ 3 h 35"/>
                  <a:gd name="T4" fmla="*/ 30 w 36"/>
                  <a:gd name="T5" fmla="*/ 2 h 35"/>
                  <a:gd name="T6" fmla="*/ 3 w 36"/>
                  <a:gd name="T7" fmla="*/ 32 h 35"/>
                  <a:gd name="T8" fmla="*/ 6 w 36"/>
                  <a:gd name="T9" fmla="*/ 34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6" h="35">
                    <a:moveTo>
                      <a:pt x="6" y="34"/>
                    </a:moveTo>
                    <a:cubicBezTo>
                      <a:pt x="22" y="31"/>
                      <a:pt x="34" y="20"/>
                      <a:pt x="35" y="3"/>
                    </a:cubicBezTo>
                    <a:cubicBezTo>
                      <a:pt x="36" y="1"/>
                      <a:pt x="31" y="0"/>
                      <a:pt x="30" y="2"/>
                    </a:cubicBezTo>
                    <a:cubicBezTo>
                      <a:pt x="29" y="18"/>
                      <a:pt x="18" y="29"/>
                      <a:pt x="3" y="32"/>
                    </a:cubicBezTo>
                    <a:cubicBezTo>
                      <a:pt x="0" y="33"/>
                      <a:pt x="5" y="35"/>
                      <a:pt x="6" y="3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" name="Freeform 254"/>
              <p:cNvSpPr>
                <a:spLocks/>
              </p:cNvSpPr>
              <p:nvPr/>
            </p:nvSpPr>
            <p:spPr bwMode="auto">
              <a:xfrm>
                <a:off x="3933826" y="-57150"/>
                <a:ext cx="71438" cy="166688"/>
              </a:xfrm>
              <a:custGeom>
                <a:avLst/>
                <a:gdLst>
                  <a:gd name="T0" fmla="*/ 18 w 19"/>
                  <a:gd name="T1" fmla="*/ 42 h 44"/>
                  <a:gd name="T2" fmla="*/ 5 w 19"/>
                  <a:gd name="T3" fmla="*/ 1 h 44"/>
                  <a:gd name="T4" fmla="*/ 0 w 19"/>
                  <a:gd name="T5" fmla="*/ 2 h 44"/>
                  <a:gd name="T6" fmla="*/ 14 w 19"/>
                  <a:gd name="T7" fmla="*/ 43 h 44"/>
                  <a:gd name="T8" fmla="*/ 18 w 19"/>
                  <a:gd name="T9" fmla="*/ 4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44">
                    <a:moveTo>
                      <a:pt x="18" y="42"/>
                    </a:moveTo>
                    <a:cubicBezTo>
                      <a:pt x="9" y="31"/>
                      <a:pt x="5" y="15"/>
                      <a:pt x="5" y="1"/>
                    </a:cubicBezTo>
                    <a:cubicBezTo>
                      <a:pt x="5" y="0"/>
                      <a:pt x="0" y="0"/>
                      <a:pt x="0" y="2"/>
                    </a:cubicBezTo>
                    <a:cubicBezTo>
                      <a:pt x="0" y="16"/>
                      <a:pt x="5" y="32"/>
                      <a:pt x="14" y="43"/>
                    </a:cubicBezTo>
                    <a:cubicBezTo>
                      <a:pt x="14" y="44"/>
                      <a:pt x="19" y="43"/>
                      <a:pt x="18" y="4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" name="Freeform 255"/>
              <p:cNvSpPr>
                <a:spLocks/>
              </p:cNvSpPr>
              <p:nvPr/>
            </p:nvSpPr>
            <p:spPr bwMode="auto">
              <a:xfrm>
                <a:off x="3862388" y="-4763"/>
                <a:ext cx="184150" cy="49213"/>
              </a:xfrm>
              <a:custGeom>
                <a:avLst/>
                <a:gdLst>
                  <a:gd name="T0" fmla="*/ 2 w 49"/>
                  <a:gd name="T1" fmla="*/ 6 h 13"/>
                  <a:gd name="T2" fmla="*/ 48 w 49"/>
                  <a:gd name="T3" fmla="*/ 1 h 13"/>
                  <a:gd name="T4" fmla="*/ 43 w 49"/>
                  <a:gd name="T5" fmla="*/ 1 h 13"/>
                  <a:gd name="T6" fmla="*/ 6 w 49"/>
                  <a:gd name="T7" fmla="*/ 5 h 13"/>
                  <a:gd name="T8" fmla="*/ 2 w 49"/>
                  <a:gd name="T9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13">
                    <a:moveTo>
                      <a:pt x="2" y="6"/>
                    </a:moveTo>
                    <a:cubicBezTo>
                      <a:pt x="17" y="13"/>
                      <a:pt x="35" y="13"/>
                      <a:pt x="48" y="1"/>
                    </a:cubicBezTo>
                    <a:cubicBezTo>
                      <a:pt x="49" y="0"/>
                      <a:pt x="44" y="0"/>
                      <a:pt x="43" y="1"/>
                    </a:cubicBezTo>
                    <a:cubicBezTo>
                      <a:pt x="33" y="10"/>
                      <a:pt x="19" y="11"/>
                      <a:pt x="6" y="5"/>
                    </a:cubicBezTo>
                    <a:cubicBezTo>
                      <a:pt x="5" y="4"/>
                      <a:pt x="0" y="5"/>
                      <a:pt x="2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" name="Freeform 256"/>
              <p:cNvSpPr>
                <a:spLocks/>
              </p:cNvSpPr>
              <p:nvPr/>
            </p:nvSpPr>
            <p:spPr bwMode="auto">
              <a:xfrm>
                <a:off x="3552826" y="36512"/>
                <a:ext cx="414338" cy="712788"/>
              </a:xfrm>
              <a:custGeom>
                <a:avLst/>
                <a:gdLst>
                  <a:gd name="T0" fmla="*/ 104 w 110"/>
                  <a:gd name="T1" fmla="*/ 1 h 189"/>
                  <a:gd name="T2" fmla="*/ 0 w 110"/>
                  <a:gd name="T3" fmla="*/ 188 h 189"/>
                  <a:gd name="T4" fmla="*/ 5 w 110"/>
                  <a:gd name="T5" fmla="*/ 188 h 189"/>
                  <a:gd name="T6" fmla="*/ 109 w 110"/>
                  <a:gd name="T7" fmla="*/ 2 h 189"/>
                  <a:gd name="T8" fmla="*/ 104 w 110"/>
                  <a:gd name="T9" fmla="*/ 1 h 1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0" h="189">
                    <a:moveTo>
                      <a:pt x="104" y="1"/>
                    </a:moveTo>
                    <a:cubicBezTo>
                      <a:pt x="71" y="64"/>
                      <a:pt x="37" y="127"/>
                      <a:pt x="0" y="188"/>
                    </a:cubicBezTo>
                    <a:cubicBezTo>
                      <a:pt x="0" y="189"/>
                      <a:pt x="5" y="189"/>
                      <a:pt x="5" y="188"/>
                    </a:cubicBezTo>
                    <a:cubicBezTo>
                      <a:pt x="42" y="127"/>
                      <a:pt x="75" y="64"/>
                      <a:pt x="109" y="2"/>
                    </a:cubicBezTo>
                    <a:cubicBezTo>
                      <a:pt x="110" y="0"/>
                      <a:pt x="105" y="0"/>
                      <a:pt x="104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" name="Freeform 257"/>
              <p:cNvSpPr>
                <a:spLocks/>
              </p:cNvSpPr>
              <p:nvPr/>
            </p:nvSpPr>
            <p:spPr bwMode="auto">
              <a:xfrm>
                <a:off x="3940176" y="11112"/>
                <a:ext cx="38100" cy="41275"/>
              </a:xfrm>
              <a:custGeom>
                <a:avLst/>
                <a:gdLst>
                  <a:gd name="T0" fmla="*/ 9 w 10"/>
                  <a:gd name="T1" fmla="*/ 8 h 11"/>
                  <a:gd name="T2" fmla="*/ 3 w 10"/>
                  <a:gd name="T3" fmla="*/ 9 h 11"/>
                  <a:gd name="T4" fmla="*/ 1 w 10"/>
                  <a:gd name="T5" fmla="*/ 3 h 11"/>
                  <a:gd name="T6" fmla="*/ 7 w 10"/>
                  <a:gd name="T7" fmla="*/ 1 h 11"/>
                  <a:gd name="T8" fmla="*/ 9 w 10"/>
                  <a:gd name="T9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1">
                    <a:moveTo>
                      <a:pt x="9" y="8"/>
                    </a:moveTo>
                    <a:cubicBezTo>
                      <a:pt x="8" y="10"/>
                      <a:pt x="5" y="11"/>
                      <a:pt x="3" y="9"/>
                    </a:cubicBezTo>
                    <a:cubicBezTo>
                      <a:pt x="0" y="8"/>
                      <a:pt x="0" y="5"/>
                      <a:pt x="1" y="3"/>
                    </a:cubicBezTo>
                    <a:cubicBezTo>
                      <a:pt x="2" y="1"/>
                      <a:pt x="5" y="0"/>
                      <a:pt x="7" y="1"/>
                    </a:cubicBezTo>
                    <a:cubicBezTo>
                      <a:pt x="10" y="3"/>
                      <a:pt x="10" y="6"/>
                      <a:pt x="9" y="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" name="Freeform 258"/>
              <p:cNvSpPr>
                <a:spLocks/>
              </p:cNvSpPr>
              <p:nvPr/>
            </p:nvSpPr>
            <p:spPr bwMode="auto">
              <a:xfrm>
                <a:off x="4016376" y="247650"/>
                <a:ext cx="131763" cy="155575"/>
              </a:xfrm>
              <a:custGeom>
                <a:avLst/>
                <a:gdLst>
                  <a:gd name="T0" fmla="*/ 32 w 35"/>
                  <a:gd name="T1" fmla="*/ 39 h 41"/>
                  <a:gd name="T2" fmla="*/ 7 w 35"/>
                  <a:gd name="T3" fmla="*/ 2 h 41"/>
                  <a:gd name="T4" fmla="*/ 2 w 35"/>
                  <a:gd name="T5" fmla="*/ 1 h 41"/>
                  <a:gd name="T6" fmla="*/ 30 w 35"/>
                  <a:gd name="T7" fmla="*/ 40 h 41"/>
                  <a:gd name="T8" fmla="*/ 32 w 35"/>
                  <a:gd name="T9" fmla="*/ 39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41">
                    <a:moveTo>
                      <a:pt x="32" y="39"/>
                    </a:moveTo>
                    <a:cubicBezTo>
                      <a:pt x="15" y="33"/>
                      <a:pt x="5" y="19"/>
                      <a:pt x="7" y="2"/>
                    </a:cubicBezTo>
                    <a:cubicBezTo>
                      <a:pt x="7" y="1"/>
                      <a:pt x="2" y="0"/>
                      <a:pt x="2" y="1"/>
                    </a:cubicBezTo>
                    <a:cubicBezTo>
                      <a:pt x="0" y="21"/>
                      <a:pt x="12" y="35"/>
                      <a:pt x="30" y="40"/>
                    </a:cubicBezTo>
                    <a:cubicBezTo>
                      <a:pt x="32" y="41"/>
                      <a:pt x="35" y="40"/>
                      <a:pt x="32" y="3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" name="Freeform 259"/>
              <p:cNvSpPr>
                <a:spLocks/>
              </p:cNvSpPr>
              <p:nvPr/>
            </p:nvSpPr>
            <p:spPr bwMode="auto">
              <a:xfrm>
                <a:off x="3970338" y="274637"/>
                <a:ext cx="166688" cy="90488"/>
              </a:xfrm>
              <a:custGeom>
                <a:avLst/>
                <a:gdLst>
                  <a:gd name="T0" fmla="*/ 4 w 44"/>
                  <a:gd name="T1" fmla="*/ 22 h 24"/>
                  <a:gd name="T2" fmla="*/ 44 w 44"/>
                  <a:gd name="T3" fmla="*/ 2 h 24"/>
                  <a:gd name="T4" fmla="*/ 39 w 44"/>
                  <a:gd name="T5" fmla="*/ 1 h 24"/>
                  <a:gd name="T6" fmla="*/ 3 w 44"/>
                  <a:gd name="T7" fmla="*/ 19 h 24"/>
                  <a:gd name="T8" fmla="*/ 4 w 44"/>
                  <a:gd name="T9" fmla="*/ 2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4">
                    <a:moveTo>
                      <a:pt x="4" y="22"/>
                    </a:moveTo>
                    <a:cubicBezTo>
                      <a:pt x="21" y="24"/>
                      <a:pt x="36" y="18"/>
                      <a:pt x="44" y="2"/>
                    </a:cubicBezTo>
                    <a:cubicBezTo>
                      <a:pt x="44" y="1"/>
                      <a:pt x="40" y="0"/>
                      <a:pt x="39" y="1"/>
                    </a:cubicBezTo>
                    <a:cubicBezTo>
                      <a:pt x="32" y="15"/>
                      <a:pt x="19" y="22"/>
                      <a:pt x="3" y="19"/>
                    </a:cubicBezTo>
                    <a:cubicBezTo>
                      <a:pt x="0" y="19"/>
                      <a:pt x="2" y="21"/>
                      <a:pt x="4" y="2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" name="Freeform 260"/>
              <p:cNvSpPr>
                <a:spLocks/>
              </p:cNvSpPr>
              <p:nvPr/>
            </p:nvSpPr>
            <p:spPr bwMode="auto">
              <a:xfrm>
                <a:off x="4043363" y="255587"/>
                <a:ext cx="44450" cy="173038"/>
              </a:xfrm>
              <a:custGeom>
                <a:avLst/>
                <a:gdLst>
                  <a:gd name="T0" fmla="*/ 10 w 12"/>
                  <a:gd name="T1" fmla="*/ 44 h 46"/>
                  <a:gd name="T2" fmla="*/ 12 w 12"/>
                  <a:gd name="T3" fmla="*/ 1 h 46"/>
                  <a:gd name="T4" fmla="*/ 7 w 12"/>
                  <a:gd name="T5" fmla="*/ 1 h 46"/>
                  <a:gd name="T6" fmla="*/ 5 w 12"/>
                  <a:gd name="T7" fmla="*/ 44 h 46"/>
                  <a:gd name="T8" fmla="*/ 10 w 12"/>
                  <a:gd name="T9" fmla="*/ 44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46">
                    <a:moveTo>
                      <a:pt x="10" y="44"/>
                    </a:moveTo>
                    <a:cubicBezTo>
                      <a:pt x="5" y="30"/>
                      <a:pt x="7" y="14"/>
                      <a:pt x="12" y="1"/>
                    </a:cubicBezTo>
                    <a:cubicBezTo>
                      <a:pt x="12" y="0"/>
                      <a:pt x="7" y="0"/>
                      <a:pt x="7" y="1"/>
                    </a:cubicBezTo>
                    <a:cubicBezTo>
                      <a:pt x="2" y="14"/>
                      <a:pt x="0" y="31"/>
                      <a:pt x="5" y="44"/>
                    </a:cubicBezTo>
                    <a:cubicBezTo>
                      <a:pt x="5" y="46"/>
                      <a:pt x="10" y="45"/>
                      <a:pt x="10" y="4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" name="Freeform 261"/>
              <p:cNvSpPr>
                <a:spLocks/>
              </p:cNvSpPr>
              <p:nvPr/>
            </p:nvSpPr>
            <p:spPr bwMode="auto">
              <a:xfrm>
                <a:off x="3983038" y="293687"/>
                <a:ext cx="176213" cy="71438"/>
              </a:xfrm>
              <a:custGeom>
                <a:avLst/>
                <a:gdLst>
                  <a:gd name="T0" fmla="*/ 0 w 47"/>
                  <a:gd name="T1" fmla="*/ 2 h 19"/>
                  <a:gd name="T2" fmla="*/ 45 w 47"/>
                  <a:gd name="T3" fmla="*/ 13 h 19"/>
                  <a:gd name="T4" fmla="*/ 41 w 47"/>
                  <a:gd name="T5" fmla="*/ 12 h 19"/>
                  <a:gd name="T6" fmla="*/ 5 w 47"/>
                  <a:gd name="T7" fmla="*/ 1 h 19"/>
                  <a:gd name="T8" fmla="*/ 0 w 47"/>
                  <a:gd name="T9" fmla="*/ 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19">
                    <a:moveTo>
                      <a:pt x="0" y="2"/>
                    </a:moveTo>
                    <a:cubicBezTo>
                      <a:pt x="12" y="14"/>
                      <a:pt x="29" y="19"/>
                      <a:pt x="45" y="13"/>
                    </a:cubicBezTo>
                    <a:cubicBezTo>
                      <a:pt x="47" y="12"/>
                      <a:pt x="42" y="11"/>
                      <a:pt x="41" y="12"/>
                    </a:cubicBezTo>
                    <a:cubicBezTo>
                      <a:pt x="28" y="17"/>
                      <a:pt x="14" y="11"/>
                      <a:pt x="5" y="1"/>
                    </a:cubicBezTo>
                    <a:cubicBezTo>
                      <a:pt x="4" y="0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" name="Freeform 262"/>
              <p:cNvSpPr>
                <a:spLocks/>
              </p:cNvSpPr>
              <p:nvPr/>
            </p:nvSpPr>
            <p:spPr bwMode="auto">
              <a:xfrm>
                <a:off x="3530601" y="346075"/>
                <a:ext cx="538163" cy="439738"/>
              </a:xfrm>
              <a:custGeom>
                <a:avLst/>
                <a:gdLst>
                  <a:gd name="T0" fmla="*/ 137 w 143"/>
                  <a:gd name="T1" fmla="*/ 1 h 117"/>
                  <a:gd name="T2" fmla="*/ 1 w 143"/>
                  <a:gd name="T3" fmla="*/ 115 h 117"/>
                  <a:gd name="T4" fmla="*/ 6 w 143"/>
                  <a:gd name="T5" fmla="*/ 116 h 117"/>
                  <a:gd name="T6" fmla="*/ 141 w 143"/>
                  <a:gd name="T7" fmla="*/ 2 h 117"/>
                  <a:gd name="T8" fmla="*/ 137 w 143"/>
                  <a:gd name="T9" fmla="*/ 1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3" h="117">
                    <a:moveTo>
                      <a:pt x="137" y="1"/>
                    </a:moveTo>
                    <a:cubicBezTo>
                      <a:pt x="92" y="39"/>
                      <a:pt x="48" y="79"/>
                      <a:pt x="1" y="115"/>
                    </a:cubicBezTo>
                    <a:cubicBezTo>
                      <a:pt x="0" y="116"/>
                      <a:pt x="5" y="117"/>
                      <a:pt x="6" y="116"/>
                    </a:cubicBezTo>
                    <a:cubicBezTo>
                      <a:pt x="52" y="79"/>
                      <a:pt x="97" y="40"/>
                      <a:pt x="141" y="2"/>
                    </a:cubicBezTo>
                    <a:cubicBezTo>
                      <a:pt x="143" y="0"/>
                      <a:pt x="138" y="0"/>
                      <a:pt x="1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" name="Freeform 263"/>
              <p:cNvSpPr>
                <a:spLocks/>
              </p:cNvSpPr>
              <p:nvPr/>
            </p:nvSpPr>
            <p:spPr bwMode="auto">
              <a:xfrm>
                <a:off x="4043363" y="323850"/>
                <a:ext cx="41275" cy="36513"/>
              </a:xfrm>
              <a:custGeom>
                <a:avLst/>
                <a:gdLst>
                  <a:gd name="T0" fmla="*/ 9 w 11"/>
                  <a:gd name="T1" fmla="*/ 9 h 10"/>
                  <a:gd name="T2" fmla="*/ 2 w 11"/>
                  <a:gd name="T3" fmla="*/ 8 h 10"/>
                  <a:gd name="T4" fmla="*/ 3 w 11"/>
                  <a:gd name="T5" fmla="*/ 1 h 10"/>
                  <a:gd name="T6" fmla="*/ 9 w 11"/>
                  <a:gd name="T7" fmla="*/ 2 h 10"/>
                  <a:gd name="T8" fmla="*/ 9 w 11"/>
                  <a:gd name="T9" fmla="*/ 9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0">
                    <a:moveTo>
                      <a:pt x="9" y="9"/>
                    </a:moveTo>
                    <a:cubicBezTo>
                      <a:pt x="7" y="10"/>
                      <a:pt x="4" y="10"/>
                      <a:pt x="2" y="8"/>
                    </a:cubicBezTo>
                    <a:cubicBezTo>
                      <a:pt x="0" y="6"/>
                      <a:pt x="1" y="3"/>
                      <a:pt x="3" y="1"/>
                    </a:cubicBezTo>
                    <a:cubicBezTo>
                      <a:pt x="5" y="0"/>
                      <a:pt x="8" y="0"/>
                      <a:pt x="9" y="2"/>
                    </a:cubicBezTo>
                    <a:cubicBezTo>
                      <a:pt x="11" y="4"/>
                      <a:pt x="11" y="7"/>
                      <a:pt x="9" y="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" name="Freeform 264"/>
              <p:cNvSpPr>
                <a:spLocks/>
              </p:cNvSpPr>
              <p:nvPr/>
            </p:nvSpPr>
            <p:spPr bwMode="auto">
              <a:xfrm>
                <a:off x="4156076" y="474662"/>
                <a:ext cx="93663" cy="179388"/>
              </a:xfrm>
              <a:custGeom>
                <a:avLst/>
                <a:gdLst>
                  <a:gd name="T0" fmla="*/ 23 w 25"/>
                  <a:gd name="T1" fmla="*/ 46 h 48"/>
                  <a:gd name="T2" fmla="*/ 13 w 25"/>
                  <a:gd name="T3" fmla="*/ 2 h 48"/>
                  <a:gd name="T4" fmla="*/ 9 w 25"/>
                  <a:gd name="T5" fmla="*/ 1 h 48"/>
                  <a:gd name="T6" fmla="*/ 19 w 25"/>
                  <a:gd name="T7" fmla="*/ 47 h 48"/>
                  <a:gd name="T8" fmla="*/ 23 w 25"/>
                  <a:gd name="T9" fmla="*/ 46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48">
                    <a:moveTo>
                      <a:pt x="23" y="46"/>
                    </a:moveTo>
                    <a:cubicBezTo>
                      <a:pt x="10" y="35"/>
                      <a:pt x="5" y="19"/>
                      <a:pt x="13" y="2"/>
                    </a:cubicBezTo>
                    <a:cubicBezTo>
                      <a:pt x="14" y="1"/>
                      <a:pt x="9" y="0"/>
                      <a:pt x="9" y="1"/>
                    </a:cubicBezTo>
                    <a:cubicBezTo>
                      <a:pt x="0" y="18"/>
                      <a:pt x="5" y="35"/>
                      <a:pt x="19" y="47"/>
                    </a:cubicBezTo>
                    <a:cubicBezTo>
                      <a:pt x="20" y="48"/>
                      <a:pt x="25" y="48"/>
                      <a:pt x="23" y="4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" name="Freeform 265"/>
              <p:cNvSpPr>
                <a:spLocks/>
              </p:cNvSpPr>
              <p:nvPr/>
            </p:nvSpPr>
            <p:spPr bwMode="auto">
              <a:xfrm>
                <a:off x="4098926" y="534987"/>
                <a:ext cx="188913" cy="55563"/>
              </a:xfrm>
              <a:custGeom>
                <a:avLst/>
                <a:gdLst>
                  <a:gd name="T0" fmla="*/ 2 w 50"/>
                  <a:gd name="T1" fmla="*/ 5 h 15"/>
                  <a:gd name="T2" fmla="*/ 49 w 50"/>
                  <a:gd name="T3" fmla="*/ 3 h 15"/>
                  <a:gd name="T4" fmla="*/ 44 w 50"/>
                  <a:gd name="T5" fmla="*/ 1 h 15"/>
                  <a:gd name="T6" fmla="*/ 6 w 50"/>
                  <a:gd name="T7" fmla="*/ 4 h 15"/>
                  <a:gd name="T8" fmla="*/ 2 w 50"/>
                  <a:gd name="T9" fmla="*/ 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0" h="15">
                    <a:moveTo>
                      <a:pt x="2" y="5"/>
                    </a:moveTo>
                    <a:cubicBezTo>
                      <a:pt x="18" y="14"/>
                      <a:pt x="35" y="15"/>
                      <a:pt x="49" y="3"/>
                    </a:cubicBezTo>
                    <a:cubicBezTo>
                      <a:pt x="50" y="2"/>
                      <a:pt x="45" y="0"/>
                      <a:pt x="44" y="1"/>
                    </a:cubicBezTo>
                    <a:cubicBezTo>
                      <a:pt x="33" y="11"/>
                      <a:pt x="19" y="12"/>
                      <a:pt x="6" y="4"/>
                    </a:cubicBezTo>
                    <a:cubicBezTo>
                      <a:pt x="5" y="4"/>
                      <a:pt x="0" y="4"/>
                      <a:pt x="2" y="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" name="Freeform 266"/>
              <p:cNvSpPr>
                <a:spLocks/>
              </p:cNvSpPr>
              <p:nvPr/>
            </p:nvSpPr>
            <p:spPr bwMode="auto">
              <a:xfrm>
                <a:off x="4156076" y="496887"/>
                <a:ext cx="93663" cy="157163"/>
              </a:xfrm>
              <a:custGeom>
                <a:avLst/>
                <a:gdLst>
                  <a:gd name="T0" fmla="*/ 5 w 25"/>
                  <a:gd name="T1" fmla="*/ 40 h 42"/>
                  <a:gd name="T2" fmla="*/ 24 w 25"/>
                  <a:gd name="T3" fmla="*/ 2 h 42"/>
                  <a:gd name="T4" fmla="*/ 19 w 25"/>
                  <a:gd name="T5" fmla="*/ 1 h 42"/>
                  <a:gd name="T6" fmla="*/ 0 w 25"/>
                  <a:gd name="T7" fmla="*/ 40 h 42"/>
                  <a:gd name="T8" fmla="*/ 5 w 25"/>
                  <a:gd name="T9" fmla="*/ 4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42">
                    <a:moveTo>
                      <a:pt x="5" y="40"/>
                    </a:moveTo>
                    <a:cubicBezTo>
                      <a:pt x="6" y="26"/>
                      <a:pt x="14" y="11"/>
                      <a:pt x="24" y="2"/>
                    </a:cubicBezTo>
                    <a:cubicBezTo>
                      <a:pt x="25" y="0"/>
                      <a:pt x="20" y="0"/>
                      <a:pt x="19" y="1"/>
                    </a:cubicBezTo>
                    <a:cubicBezTo>
                      <a:pt x="9" y="11"/>
                      <a:pt x="1" y="26"/>
                      <a:pt x="0" y="40"/>
                    </a:cubicBezTo>
                    <a:cubicBezTo>
                      <a:pt x="0" y="42"/>
                      <a:pt x="5" y="41"/>
                      <a:pt x="5" y="4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" name="Freeform 267"/>
              <p:cNvSpPr>
                <a:spLocks/>
              </p:cNvSpPr>
              <p:nvPr/>
            </p:nvSpPr>
            <p:spPr bwMode="auto">
              <a:xfrm>
                <a:off x="4132263" y="500062"/>
                <a:ext cx="150813" cy="106363"/>
              </a:xfrm>
              <a:custGeom>
                <a:avLst/>
                <a:gdLst>
                  <a:gd name="T0" fmla="*/ 0 w 40"/>
                  <a:gd name="T1" fmla="*/ 1 h 28"/>
                  <a:gd name="T2" fmla="*/ 35 w 40"/>
                  <a:gd name="T3" fmla="*/ 28 h 28"/>
                  <a:gd name="T4" fmla="*/ 36 w 40"/>
                  <a:gd name="T5" fmla="*/ 26 h 28"/>
                  <a:gd name="T6" fmla="*/ 5 w 40"/>
                  <a:gd name="T7" fmla="*/ 1 h 28"/>
                  <a:gd name="T8" fmla="*/ 0 w 40"/>
                  <a:gd name="T9" fmla="*/ 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28">
                    <a:moveTo>
                      <a:pt x="0" y="1"/>
                    </a:moveTo>
                    <a:cubicBezTo>
                      <a:pt x="6" y="16"/>
                      <a:pt x="18" y="27"/>
                      <a:pt x="35" y="28"/>
                    </a:cubicBezTo>
                    <a:cubicBezTo>
                      <a:pt x="37" y="28"/>
                      <a:pt x="40" y="26"/>
                      <a:pt x="36" y="26"/>
                    </a:cubicBezTo>
                    <a:cubicBezTo>
                      <a:pt x="21" y="25"/>
                      <a:pt x="10" y="14"/>
                      <a:pt x="5" y="1"/>
                    </a:cubicBezTo>
                    <a:cubicBezTo>
                      <a:pt x="5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" name="Freeform 268"/>
              <p:cNvSpPr>
                <a:spLocks/>
              </p:cNvSpPr>
              <p:nvPr/>
            </p:nvSpPr>
            <p:spPr bwMode="auto">
              <a:xfrm>
                <a:off x="3525838" y="571500"/>
                <a:ext cx="671513" cy="214313"/>
              </a:xfrm>
              <a:custGeom>
                <a:avLst/>
                <a:gdLst>
                  <a:gd name="T0" fmla="*/ 172 w 178"/>
                  <a:gd name="T1" fmla="*/ 1 h 57"/>
                  <a:gd name="T2" fmla="*/ 3 w 178"/>
                  <a:gd name="T3" fmla="*/ 55 h 57"/>
                  <a:gd name="T4" fmla="*/ 6 w 178"/>
                  <a:gd name="T5" fmla="*/ 56 h 57"/>
                  <a:gd name="T6" fmla="*/ 175 w 178"/>
                  <a:gd name="T7" fmla="*/ 2 h 57"/>
                  <a:gd name="T8" fmla="*/ 172 w 178"/>
                  <a:gd name="T9" fmla="*/ 1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8" h="57">
                    <a:moveTo>
                      <a:pt x="172" y="1"/>
                    </a:moveTo>
                    <a:cubicBezTo>
                      <a:pt x="116" y="19"/>
                      <a:pt x="60" y="39"/>
                      <a:pt x="3" y="55"/>
                    </a:cubicBezTo>
                    <a:cubicBezTo>
                      <a:pt x="0" y="56"/>
                      <a:pt x="4" y="57"/>
                      <a:pt x="6" y="56"/>
                    </a:cubicBezTo>
                    <a:cubicBezTo>
                      <a:pt x="63" y="40"/>
                      <a:pt x="119" y="21"/>
                      <a:pt x="175" y="2"/>
                    </a:cubicBezTo>
                    <a:cubicBezTo>
                      <a:pt x="178" y="1"/>
                      <a:pt x="173" y="0"/>
                      <a:pt x="17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" name="Freeform 269"/>
              <p:cNvSpPr>
                <a:spLocks/>
              </p:cNvSpPr>
              <p:nvPr/>
            </p:nvSpPr>
            <p:spPr bwMode="auto">
              <a:xfrm>
                <a:off x="4170363" y="552450"/>
                <a:ext cx="41275" cy="42863"/>
              </a:xfrm>
              <a:custGeom>
                <a:avLst/>
                <a:gdLst>
                  <a:gd name="T0" fmla="*/ 7 w 11"/>
                  <a:gd name="T1" fmla="*/ 10 h 11"/>
                  <a:gd name="T2" fmla="*/ 1 w 11"/>
                  <a:gd name="T3" fmla="*/ 7 h 11"/>
                  <a:gd name="T4" fmla="*/ 4 w 11"/>
                  <a:gd name="T5" fmla="*/ 1 h 11"/>
                  <a:gd name="T6" fmla="*/ 10 w 11"/>
                  <a:gd name="T7" fmla="*/ 4 h 11"/>
                  <a:gd name="T8" fmla="*/ 7 w 11"/>
                  <a:gd name="T9" fmla="*/ 1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7" y="10"/>
                    </a:moveTo>
                    <a:cubicBezTo>
                      <a:pt x="4" y="11"/>
                      <a:pt x="2" y="9"/>
                      <a:pt x="1" y="7"/>
                    </a:cubicBezTo>
                    <a:cubicBezTo>
                      <a:pt x="0" y="4"/>
                      <a:pt x="2" y="1"/>
                      <a:pt x="4" y="1"/>
                    </a:cubicBezTo>
                    <a:cubicBezTo>
                      <a:pt x="7" y="0"/>
                      <a:pt x="9" y="1"/>
                      <a:pt x="10" y="4"/>
                    </a:cubicBezTo>
                    <a:cubicBezTo>
                      <a:pt x="11" y="6"/>
                      <a:pt x="9" y="9"/>
                      <a:pt x="7" y="1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" name="Freeform 270"/>
              <p:cNvSpPr>
                <a:spLocks/>
              </p:cNvSpPr>
              <p:nvPr/>
            </p:nvSpPr>
            <p:spPr bwMode="auto">
              <a:xfrm>
                <a:off x="4362451" y="744537"/>
                <a:ext cx="84138" cy="185738"/>
              </a:xfrm>
              <a:custGeom>
                <a:avLst/>
                <a:gdLst>
                  <a:gd name="T0" fmla="*/ 14 w 22"/>
                  <a:gd name="T1" fmla="*/ 47 h 49"/>
                  <a:gd name="T2" fmla="*/ 21 w 22"/>
                  <a:gd name="T3" fmla="*/ 3 h 49"/>
                  <a:gd name="T4" fmla="*/ 17 w 22"/>
                  <a:gd name="T5" fmla="*/ 1 h 49"/>
                  <a:gd name="T6" fmla="*/ 9 w 22"/>
                  <a:gd name="T7" fmla="*/ 47 h 49"/>
                  <a:gd name="T8" fmla="*/ 14 w 22"/>
                  <a:gd name="T9" fmla="*/ 47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49">
                    <a:moveTo>
                      <a:pt x="14" y="47"/>
                    </a:moveTo>
                    <a:cubicBezTo>
                      <a:pt x="5" y="31"/>
                      <a:pt x="7" y="15"/>
                      <a:pt x="21" y="3"/>
                    </a:cubicBezTo>
                    <a:cubicBezTo>
                      <a:pt x="22" y="2"/>
                      <a:pt x="18" y="0"/>
                      <a:pt x="17" y="1"/>
                    </a:cubicBezTo>
                    <a:cubicBezTo>
                      <a:pt x="2" y="14"/>
                      <a:pt x="0" y="31"/>
                      <a:pt x="9" y="47"/>
                    </a:cubicBezTo>
                    <a:cubicBezTo>
                      <a:pt x="10" y="49"/>
                      <a:pt x="14" y="49"/>
                      <a:pt x="14" y="4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" name="Freeform 271"/>
              <p:cNvSpPr>
                <a:spLocks/>
              </p:cNvSpPr>
              <p:nvPr/>
            </p:nvSpPr>
            <p:spPr bwMode="auto">
              <a:xfrm>
                <a:off x="4318001" y="782637"/>
                <a:ext cx="176213" cy="79375"/>
              </a:xfrm>
              <a:custGeom>
                <a:avLst/>
                <a:gdLst>
                  <a:gd name="T0" fmla="*/ 1 w 47"/>
                  <a:gd name="T1" fmla="*/ 1 h 21"/>
                  <a:gd name="T2" fmla="*/ 46 w 47"/>
                  <a:gd name="T3" fmla="*/ 15 h 21"/>
                  <a:gd name="T4" fmla="*/ 42 w 47"/>
                  <a:gd name="T5" fmla="*/ 13 h 21"/>
                  <a:gd name="T6" fmla="*/ 6 w 47"/>
                  <a:gd name="T7" fmla="*/ 1 h 21"/>
                  <a:gd name="T8" fmla="*/ 1 w 47"/>
                  <a:gd name="T9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21">
                    <a:moveTo>
                      <a:pt x="1" y="1"/>
                    </a:moveTo>
                    <a:cubicBezTo>
                      <a:pt x="12" y="16"/>
                      <a:pt x="29" y="21"/>
                      <a:pt x="46" y="15"/>
                    </a:cubicBezTo>
                    <a:cubicBezTo>
                      <a:pt x="47" y="15"/>
                      <a:pt x="43" y="13"/>
                      <a:pt x="42" y="13"/>
                    </a:cubicBezTo>
                    <a:cubicBezTo>
                      <a:pt x="27" y="18"/>
                      <a:pt x="15" y="13"/>
                      <a:pt x="6" y="1"/>
                    </a:cubicBezTo>
                    <a:cubicBezTo>
                      <a:pt x="5" y="0"/>
                      <a:pt x="0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" name="Freeform 272"/>
              <p:cNvSpPr>
                <a:spLocks/>
              </p:cNvSpPr>
              <p:nvPr/>
            </p:nvSpPr>
            <p:spPr bwMode="auto">
              <a:xfrm>
                <a:off x="4332288" y="782637"/>
                <a:ext cx="147638" cy="117475"/>
              </a:xfrm>
              <a:custGeom>
                <a:avLst/>
                <a:gdLst>
                  <a:gd name="T0" fmla="*/ 5 w 39"/>
                  <a:gd name="T1" fmla="*/ 30 h 31"/>
                  <a:gd name="T2" fmla="*/ 36 w 39"/>
                  <a:gd name="T3" fmla="*/ 1 h 31"/>
                  <a:gd name="T4" fmla="*/ 32 w 39"/>
                  <a:gd name="T5" fmla="*/ 0 h 31"/>
                  <a:gd name="T6" fmla="*/ 0 w 39"/>
                  <a:gd name="T7" fmla="*/ 30 h 31"/>
                  <a:gd name="T8" fmla="*/ 5 w 39"/>
                  <a:gd name="T9" fmla="*/ 3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1">
                    <a:moveTo>
                      <a:pt x="5" y="30"/>
                    </a:moveTo>
                    <a:cubicBezTo>
                      <a:pt x="11" y="18"/>
                      <a:pt x="24" y="7"/>
                      <a:pt x="36" y="1"/>
                    </a:cubicBezTo>
                    <a:cubicBezTo>
                      <a:pt x="39" y="0"/>
                      <a:pt x="34" y="0"/>
                      <a:pt x="32" y="0"/>
                    </a:cubicBezTo>
                    <a:cubicBezTo>
                      <a:pt x="20" y="6"/>
                      <a:pt x="6" y="17"/>
                      <a:pt x="0" y="30"/>
                    </a:cubicBezTo>
                    <a:cubicBezTo>
                      <a:pt x="0" y="31"/>
                      <a:pt x="5" y="31"/>
                      <a:pt x="5" y="3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" name="Freeform 273"/>
              <p:cNvSpPr>
                <a:spLocks/>
              </p:cNvSpPr>
              <p:nvPr/>
            </p:nvSpPr>
            <p:spPr bwMode="auto">
              <a:xfrm>
                <a:off x="4362451" y="749300"/>
                <a:ext cx="106363" cy="146050"/>
              </a:xfrm>
              <a:custGeom>
                <a:avLst/>
                <a:gdLst>
                  <a:gd name="T0" fmla="*/ 1 w 28"/>
                  <a:gd name="T1" fmla="*/ 2 h 39"/>
                  <a:gd name="T2" fmla="*/ 22 w 28"/>
                  <a:gd name="T3" fmla="*/ 38 h 39"/>
                  <a:gd name="T4" fmla="*/ 26 w 28"/>
                  <a:gd name="T5" fmla="*/ 37 h 39"/>
                  <a:gd name="T6" fmla="*/ 6 w 28"/>
                  <a:gd name="T7" fmla="*/ 1 h 39"/>
                  <a:gd name="T8" fmla="*/ 1 w 28"/>
                  <a:gd name="T9" fmla="*/ 2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39">
                    <a:moveTo>
                      <a:pt x="1" y="2"/>
                    </a:moveTo>
                    <a:cubicBezTo>
                      <a:pt x="0" y="17"/>
                      <a:pt x="8" y="32"/>
                      <a:pt x="22" y="38"/>
                    </a:cubicBezTo>
                    <a:cubicBezTo>
                      <a:pt x="24" y="39"/>
                      <a:pt x="28" y="38"/>
                      <a:pt x="26" y="37"/>
                    </a:cubicBezTo>
                    <a:cubicBezTo>
                      <a:pt x="12" y="31"/>
                      <a:pt x="5" y="16"/>
                      <a:pt x="6" y="1"/>
                    </a:cubicBezTo>
                    <a:cubicBezTo>
                      <a:pt x="6" y="0"/>
                      <a:pt x="1" y="0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" name="Freeform 274"/>
              <p:cNvSpPr>
                <a:spLocks/>
              </p:cNvSpPr>
              <p:nvPr/>
            </p:nvSpPr>
            <p:spPr bwMode="auto">
              <a:xfrm>
                <a:off x="3609976" y="760412"/>
                <a:ext cx="787400" cy="79375"/>
              </a:xfrm>
              <a:custGeom>
                <a:avLst/>
                <a:gdLst>
                  <a:gd name="T0" fmla="*/ 206 w 209"/>
                  <a:gd name="T1" fmla="*/ 19 h 21"/>
                  <a:gd name="T2" fmla="*/ 5 w 209"/>
                  <a:gd name="T3" fmla="*/ 0 h 21"/>
                  <a:gd name="T4" fmla="*/ 3 w 209"/>
                  <a:gd name="T5" fmla="*/ 2 h 21"/>
                  <a:gd name="T6" fmla="*/ 204 w 209"/>
                  <a:gd name="T7" fmla="*/ 21 h 21"/>
                  <a:gd name="T8" fmla="*/ 206 w 209"/>
                  <a:gd name="T9" fmla="*/ 19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9" h="21">
                    <a:moveTo>
                      <a:pt x="206" y="19"/>
                    </a:moveTo>
                    <a:cubicBezTo>
                      <a:pt x="139" y="15"/>
                      <a:pt x="72" y="7"/>
                      <a:pt x="5" y="0"/>
                    </a:cubicBezTo>
                    <a:cubicBezTo>
                      <a:pt x="4" y="0"/>
                      <a:pt x="0" y="2"/>
                      <a:pt x="3" y="2"/>
                    </a:cubicBezTo>
                    <a:cubicBezTo>
                      <a:pt x="70" y="9"/>
                      <a:pt x="137" y="17"/>
                      <a:pt x="204" y="21"/>
                    </a:cubicBezTo>
                    <a:cubicBezTo>
                      <a:pt x="207" y="21"/>
                      <a:pt x="209" y="19"/>
                      <a:pt x="206" y="1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" name="Freeform 275"/>
              <p:cNvSpPr>
                <a:spLocks/>
              </p:cNvSpPr>
              <p:nvPr/>
            </p:nvSpPr>
            <p:spPr bwMode="auto">
              <a:xfrm>
                <a:off x="4373563" y="815975"/>
                <a:ext cx="38100" cy="38100"/>
              </a:xfrm>
              <a:custGeom>
                <a:avLst/>
                <a:gdLst>
                  <a:gd name="T0" fmla="*/ 5 w 10"/>
                  <a:gd name="T1" fmla="*/ 10 h 10"/>
                  <a:gd name="T2" fmla="*/ 1 w 10"/>
                  <a:gd name="T3" fmla="*/ 5 h 10"/>
                  <a:gd name="T4" fmla="*/ 6 w 10"/>
                  <a:gd name="T5" fmla="*/ 0 h 10"/>
                  <a:gd name="T6" fmla="*/ 10 w 10"/>
                  <a:gd name="T7" fmla="*/ 6 h 10"/>
                  <a:gd name="T8" fmla="*/ 5 w 10"/>
                  <a:gd name="T9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0">
                    <a:moveTo>
                      <a:pt x="5" y="10"/>
                    </a:moveTo>
                    <a:cubicBezTo>
                      <a:pt x="2" y="10"/>
                      <a:pt x="0" y="7"/>
                      <a:pt x="1" y="5"/>
                    </a:cubicBezTo>
                    <a:cubicBezTo>
                      <a:pt x="1" y="2"/>
                      <a:pt x="3" y="0"/>
                      <a:pt x="6" y="0"/>
                    </a:cubicBezTo>
                    <a:cubicBezTo>
                      <a:pt x="8" y="1"/>
                      <a:pt x="10" y="3"/>
                      <a:pt x="10" y="6"/>
                    </a:cubicBezTo>
                    <a:cubicBezTo>
                      <a:pt x="10" y="8"/>
                      <a:pt x="7" y="10"/>
                      <a:pt x="5" y="1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" name="Freeform 276"/>
              <p:cNvSpPr>
                <a:spLocks/>
              </p:cNvSpPr>
              <p:nvPr/>
            </p:nvSpPr>
            <p:spPr bwMode="auto">
              <a:xfrm>
                <a:off x="4260851" y="1050925"/>
                <a:ext cx="117475" cy="157163"/>
              </a:xfrm>
              <a:custGeom>
                <a:avLst/>
                <a:gdLst>
                  <a:gd name="T0" fmla="*/ 7 w 31"/>
                  <a:gd name="T1" fmla="*/ 41 h 42"/>
                  <a:gd name="T2" fmla="*/ 30 w 31"/>
                  <a:gd name="T3" fmla="*/ 2 h 42"/>
                  <a:gd name="T4" fmla="*/ 26 w 31"/>
                  <a:gd name="T5" fmla="*/ 0 h 42"/>
                  <a:gd name="T6" fmla="*/ 2 w 31"/>
                  <a:gd name="T7" fmla="*/ 40 h 42"/>
                  <a:gd name="T8" fmla="*/ 7 w 31"/>
                  <a:gd name="T9" fmla="*/ 4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42">
                    <a:moveTo>
                      <a:pt x="7" y="41"/>
                    </a:moveTo>
                    <a:cubicBezTo>
                      <a:pt x="5" y="23"/>
                      <a:pt x="12" y="8"/>
                      <a:pt x="30" y="2"/>
                    </a:cubicBezTo>
                    <a:cubicBezTo>
                      <a:pt x="31" y="1"/>
                      <a:pt x="27" y="0"/>
                      <a:pt x="26" y="0"/>
                    </a:cubicBezTo>
                    <a:cubicBezTo>
                      <a:pt x="8" y="6"/>
                      <a:pt x="0" y="22"/>
                      <a:pt x="2" y="40"/>
                    </a:cubicBezTo>
                    <a:cubicBezTo>
                      <a:pt x="2" y="42"/>
                      <a:pt x="7" y="42"/>
                      <a:pt x="7" y="4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" name="Freeform 277"/>
              <p:cNvSpPr>
                <a:spLocks/>
              </p:cNvSpPr>
              <p:nvPr/>
            </p:nvSpPr>
            <p:spPr bwMode="auto">
              <a:xfrm>
                <a:off x="4246563" y="1042988"/>
                <a:ext cx="150813" cy="109538"/>
              </a:xfrm>
              <a:custGeom>
                <a:avLst/>
                <a:gdLst>
                  <a:gd name="T0" fmla="*/ 0 w 40"/>
                  <a:gd name="T1" fmla="*/ 2 h 29"/>
                  <a:gd name="T2" fmla="*/ 37 w 40"/>
                  <a:gd name="T3" fmla="*/ 29 h 29"/>
                  <a:gd name="T4" fmla="*/ 35 w 40"/>
                  <a:gd name="T5" fmla="*/ 27 h 29"/>
                  <a:gd name="T6" fmla="*/ 5 w 40"/>
                  <a:gd name="T7" fmla="*/ 2 h 29"/>
                  <a:gd name="T8" fmla="*/ 0 w 40"/>
                  <a:gd name="T9" fmla="*/ 2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29">
                    <a:moveTo>
                      <a:pt x="0" y="2"/>
                    </a:moveTo>
                    <a:cubicBezTo>
                      <a:pt x="5" y="19"/>
                      <a:pt x="19" y="29"/>
                      <a:pt x="37" y="29"/>
                    </a:cubicBezTo>
                    <a:cubicBezTo>
                      <a:pt x="40" y="29"/>
                      <a:pt x="36" y="27"/>
                      <a:pt x="35" y="27"/>
                    </a:cubicBezTo>
                    <a:cubicBezTo>
                      <a:pt x="19" y="27"/>
                      <a:pt x="9" y="16"/>
                      <a:pt x="5" y="2"/>
                    </a:cubicBezTo>
                    <a:cubicBezTo>
                      <a:pt x="5" y="1"/>
                      <a:pt x="0" y="0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" name="Freeform 278"/>
              <p:cNvSpPr>
                <a:spLocks/>
              </p:cNvSpPr>
              <p:nvPr/>
            </p:nvSpPr>
            <p:spPr bwMode="auto">
              <a:xfrm>
                <a:off x="4216401" y="1087438"/>
                <a:ext cx="176213" cy="71438"/>
              </a:xfrm>
              <a:custGeom>
                <a:avLst/>
                <a:gdLst>
                  <a:gd name="T0" fmla="*/ 6 w 47"/>
                  <a:gd name="T1" fmla="*/ 18 h 19"/>
                  <a:gd name="T2" fmla="*/ 44 w 47"/>
                  <a:gd name="T3" fmla="*/ 3 h 19"/>
                  <a:gd name="T4" fmla="*/ 43 w 47"/>
                  <a:gd name="T5" fmla="*/ 1 h 19"/>
                  <a:gd name="T6" fmla="*/ 2 w 47"/>
                  <a:gd name="T7" fmla="*/ 18 h 19"/>
                  <a:gd name="T8" fmla="*/ 6 w 47"/>
                  <a:gd name="T9" fmla="*/ 1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19">
                    <a:moveTo>
                      <a:pt x="6" y="18"/>
                    </a:moveTo>
                    <a:cubicBezTo>
                      <a:pt x="16" y="9"/>
                      <a:pt x="31" y="4"/>
                      <a:pt x="44" y="3"/>
                    </a:cubicBezTo>
                    <a:cubicBezTo>
                      <a:pt x="47" y="3"/>
                      <a:pt x="46" y="0"/>
                      <a:pt x="43" y="1"/>
                    </a:cubicBezTo>
                    <a:cubicBezTo>
                      <a:pt x="29" y="2"/>
                      <a:pt x="12" y="8"/>
                      <a:pt x="2" y="18"/>
                    </a:cubicBezTo>
                    <a:cubicBezTo>
                      <a:pt x="0" y="19"/>
                      <a:pt x="5" y="19"/>
                      <a:pt x="6" y="1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" name="Freeform 279"/>
              <p:cNvSpPr>
                <a:spLocks/>
              </p:cNvSpPr>
              <p:nvPr/>
            </p:nvSpPr>
            <p:spPr bwMode="auto">
              <a:xfrm>
                <a:off x="4276726" y="1027113"/>
                <a:ext cx="71438" cy="166688"/>
              </a:xfrm>
              <a:custGeom>
                <a:avLst/>
                <a:gdLst>
                  <a:gd name="T0" fmla="*/ 6 w 19"/>
                  <a:gd name="T1" fmla="*/ 2 h 44"/>
                  <a:gd name="T2" fmla="*/ 13 w 19"/>
                  <a:gd name="T3" fmla="*/ 43 h 44"/>
                  <a:gd name="T4" fmla="*/ 18 w 19"/>
                  <a:gd name="T5" fmla="*/ 42 h 44"/>
                  <a:gd name="T6" fmla="*/ 11 w 19"/>
                  <a:gd name="T7" fmla="*/ 2 h 44"/>
                  <a:gd name="T8" fmla="*/ 6 w 19"/>
                  <a:gd name="T9" fmla="*/ 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44">
                    <a:moveTo>
                      <a:pt x="6" y="2"/>
                    </a:moveTo>
                    <a:cubicBezTo>
                      <a:pt x="0" y="16"/>
                      <a:pt x="2" y="32"/>
                      <a:pt x="13" y="43"/>
                    </a:cubicBezTo>
                    <a:cubicBezTo>
                      <a:pt x="15" y="44"/>
                      <a:pt x="19" y="43"/>
                      <a:pt x="18" y="42"/>
                    </a:cubicBezTo>
                    <a:cubicBezTo>
                      <a:pt x="7" y="32"/>
                      <a:pt x="5" y="16"/>
                      <a:pt x="11" y="2"/>
                    </a:cubicBezTo>
                    <a:cubicBezTo>
                      <a:pt x="12" y="1"/>
                      <a:pt x="7" y="0"/>
                      <a:pt x="6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" name="Freeform 280"/>
              <p:cNvSpPr>
                <a:spLocks/>
              </p:cNvSpPr>
              <p:nvPr/>
            </p:nvSpPr>
            <p:spPr bwMode="auto">
              <a:xfrm>
                <a:off x="3665538" y="831850"/>
                <a:ext cx="636588" cy="285750"/>
              </a:xfrm>
              <a:custGeom>
                <a:avLst/>
                <a:gdLst>
                  <a:gd name="T0" fmla="*/ 167 w 169"/>
                  <a:gd name="T1" fmla="*/ 74 h 76"/>
                  <a:gd name="T2" fmla="*/ 6 w 169"/>
                  <a:gd name="T3" fmla="*/ 0 h 76"/>
                  <a:gd name="T4" fmla="*/ 1 w 169"/>
                  <a:gd name="T5" fmla="*/ 2 h 76"/>
                  <a:gd name="T6" fmla="*/ 163 w 169"/>
                  <a:gd name="T7" fmla="*/ 75 h 76"/>
                  <a:gd name="T8" fmla="*/ 167 w 169"/>
                  <a:gd name="T9" fmla="*/ 74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9" h="76">
                    <a:moveTo>
                      <a:pt x="167" y="74"/>
                    </a:moveTo>
                    <a:cubicBezTo>
                      <a:pt x="113" y="50"/>
                      <a:pt x="59" y="27"/>
                      <a:pt x="6" y="0"/>
                    </a:cubicBezTo>
                    <a:cubicBezTo>
                      <a:pt x="5" y="0"/>
                      <a:pt x="0" y="1"/>
                      <a:pt x="1" y="2"/>
                    </a:cubicBezTo>
                    <a:cubicBezTo>
                      <a:pt x="54" y="28"/>
                      <a:pt x="109" y="51"/>
                      <a:pt x="163" y="75"/>
                    </a:cubicBezTo>
                    <a:cubicBezTo>
                      <a:pt x="164" y="76"/>
                      <a:pt x="169" y="75"/>
                      <a:pt x="167" y="7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" name="Freeform 281"/>
              <p:cNvSpPr>
                <a:spLocks/>
              </p:cNvSpPr>
              <p:nvPr/>
            </p:nvSpPr>
            <p:spPr bwMode="auto">
              <a:xfrm>
                <a:off x="4279901" y="1095375"/>
                <a:ext cx="38100" cy="41275"/>
              </a:xfrm>
              <a:custGeom>
                <a:avLst/>
                <a:gdLst>
                  <a:gd name="T0" fmla="*/ 3 w 10"/>
                  <a:gd name="T1" fmla="*/ 10 h 11"/>
                  <a:gd name="T2" fmla="*/ 1 w 10"/>
                  <a:gd name="T3" fmla="*/ 4 h 11"/>
                  <a:gd name="T4" fmla="*/ 7 w 10"/>
                  <a:gd name="T5" fmla="*/ 2 h 11"/>
                  <a:gd name="T6" fmla="*/ 9 w 10"/>
                  <a:gd name="T7" fmla="*/ 8 h 11"/>
                  <a:gd name="T8" fmla="*/ 3 w 10"/>
                  <a:gd name="T9" fmla="*/ 1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1">
                    <a:moveTo>
                      <a:pt x="3" y="10"/>
                    </a:moveTo>
                    <a:cubicBezTo>
                      <a:pt x="1" y="9"/>
                      <a:pt x="0" y="6"/>
                      <a:pt x="1" y="4"/>
                    </a:cubicBezTo>
                    <a:cubicBezTo>
                      <a:pt x="2" y="1"/>
                      <a:pt x="5" y="0"/>
                      <a:pt x="7" y="2"/>
                    </a:cubicBezTo>
                    <a:cubicBezTo>
                      <a:pt x="10" y="3"/>
                      <a:pt x="10" y="6"/>
                      <a:pt x="9" y="8"/>
                    </a:cubicBezTo>
                    <a:cubicBezTo>
                      <a:pt x="8" y="10"/>
                      <a:pt x="5" y="11"/>
                      <a:pt x="3" y="1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" name="Freeform 282"/>
              <p:cNvSpPr>
                <a:spLocks/>
              </p:cNvSpPr>
              <p:nvPr/>
            </p:nvSpPr>
            <p:spPr bwMode="auto">
              <a:xfrm>
                <a:off x="4103688" y="1350963"/>
                <a:ext cx="157163" cy="120650"/>
              </a:xfrm>
              <a:custGeom>
                <a:avLst/>
                <a:gdLst>
                  <a:gd name="T0" fmla="*/ 5 w 42"/>
                  <a:gd name="T1" fmla="*/ 31 h 32"/>
                  <a:gd name="T2" fmla="*/ 39 w 42"/>
                  <a:gd name="T3" fmla="*/ 3 h 32"/>
                  <a:gd name="T4" fmla="*/ 38 w 42"/>
                  <a:gd name="T5" fmla="*/ 0 h 32"/>
                  <a:gd name="T6" fmla="*/ 0 w 42"/>
                  <a:gd name="T7" fmla="*/ 30 h 32"/>
                  <a:gd name="T8" fmla="*/ 5 w 42"/>
                  <a:gd name="T9" fmla="*/ 3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32">
                    <a:moveTo>
                      <a:pt x="5" y="31"/>
                    </a:moveTo>
                    <a:cubicBezTo>
                      <a:pt x="9" y="14"/>
                      <a:pt x="21" y="2"/>
                      <a:pt x="39" y="3"/>
                    </a:cubicBezTo>
                    <a:cubicBezTo>
                      <a:pt x="42" y="3"/>
                      <a:pt x="40" y="1"/>
                      <a:pt x="38" y="0"/>
                    </a:cubicBezTo>
                    <a:cubicBezTo>
                      <a:pt x="18" y="0"/>
                      <a:pt x="4" y="11"/>
                      <a:pt x="0" y="30"/>
                    </a:cubicBezTo>
                    <a:cubicBezTo>
                      <a:pt x="0" y="31"/>
                      <a:pt x="4" y="32"/>
                      <a:pt x="5" y="3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" name="Freeform 283"/>
              <p:cNvSpPr>
                <a:spLocks/>
              </p:cNvSpPr>
              <p:nvPr/>
            </p:nvSpPr>
            <p:spPr bwMode="auto">
              <a:xfrm>
                <a:off x="4129088" y="1309688"/>
                <a:ext cx="112713" cy="147638"/>
              </a:xfrm>
              <a:custGeom>
                <a:avLst/>
                <a:gdLst>
                  <a:gd name="T0" fmla="*/ 2 w 30"/>
                  <a:gd name="T1" fmla="*/ 1 h 39"/>
                  <a:gd name="T2" fmla="*/ 25 w 30"/>
                  <a:gd name="T3" fmla="*/ 39 h 39"/>
                  <a:gd name="T4" fmla="*/ 27 w 30"/>
                  <a:gd name="T5" fmla="*/ 37 h 39"/>
                  <a:gd name="T6" fmla="*/ 7 w 30"/>
                  <a:gd name="T7" fmla="*/ 2 h 39"/>
                  <a:gd name="T8" fmla="*/ 2 w 30"/>
                  <a:gd name="T9" fmla="*/ 1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39">
                    <a:moveTo>
                      <a:pt x="2" y="1"/>
                    </a:moveTo>
                    <a:cubicBezTo>
                      <a:pt x="0" y="18"/>
                      <a:pt x="9" y="32"/>
                      <a:pt x="25" y="39"/>
                    </a:cubicBezTo>
                    <a:cubicBezTo>
                      <a:pt x="27" y="39"/>
                      <a:pt x="30" y="38"/>
                      <a:pt x="27" y="37"/>
                    </a:cubicBezTo>
                    <a:cubicBezTo>
                      <a:pt x="12" y="31"/>
                      <a:pt x="6" y="17"/>
                      <a:pt x="7" y="2"/>
                    </a:cubicBezTo>
                    <a:cubicBezTo>
                      <a:pt x="7" y="0"/>
                      <a:pt x="2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" name="Freeform 284"/>
              <p:cNvSpPr>
                <a:spLocks/>
              </p:cNvSpPr>
              <p:nvPr/>
            </p:nvSpPr>
            <p:spPr bwMode="auto">
              <a:xfrm>
                <a:off x="4065588" y="1381125"/>
                <a:ext cx="195263" cy="26988"/>
              </a:xfrm>
              <a:custGeom>
                <a:avLst/>
                <a:gdLst>
                  <a:gd name="T0" fmla="*/ 6 w 52"/>
                  <a:gd name="T1" fmla="*/ 7 h 7"/>
                  <a:gd name="T2" fmla="*/ 46 w 52"/>
                  <a:gd name="T3" fmla="*/ 6 h 7"/>
                  <a:gd name="T4" fmla="*/ 49 w 52"/>
                  <a:gd name="T5" fmla="*/ 4 h 7"/>
                  <a:gd name="T6" fmla="*/ 3 w 52"/>
                  <a:gd name="T7" fmla="*/ 5 h 7"/>
                  <a:gd name="T8" fmla="*/ 6 w 52"/>
                  <a:gd name="T9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7">
                    <a:moveTo>
                      <a:pt x="6" y="7"/>
                    </a:moveTo>
                    <a:cubicBezTo>
                      <a:pt x="18" y="2"/>
                      <a:pt x="34" y="2"/>
                      <a:pt x="46" y="6"/>
                    </a:cubicBezTo>
                    <a:cubicBezTo>
                      <a:pt x="47" y="6"/>
                      <a:pt x="52" y="5"/>
                      <a:pt x="49" y="4"/>
                    </a:cubicBezTo>
                    <a:cubicBezTo>
                      <a:pt x="35" y="0"/>
                      <a:pt x="17" y="0"/>
                      <a:pt x="3" y="5"/>
                    </a:cubicBezTo>
                    <a:cubicBezTo>
                      <a:pt x="0" y="7"/>
                      <a:pt x="5" y="7"/>
                      <a:pt x="6" y="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" name="Freeform 285"/>
              <p:cNvSpPr>
                <a:spLocks/>
              </p:cNvSpPr>
              <p:nvPr/>
            </p:nvSpPr>
            <p:spPr bwMode="auto">
              <a:xfrm>
                <a:off x="4137026" y="1314450"/>
                <a:ext cx="74613" cy="165100"/>
              </a:xfrm>
              <a:custGeom>
                <a:avLst/>
                <a:gdLst>
                  <a:gd name="T0" fmla="*/ 14 w 20"/>
                  <a:gd name="T1" fmla="*/ 1 h 44"/>
                  <a:gd name="T2" fmla="*/ 6 w 20"/>
                  <a:gd name="T3" fmla="*/ 43 h 44"/>
                  <a:gd name="T4" fmla="*/ 11 w 20"/>
                  <a:gd name="T5" fmla="*/ 42 h 44"/>
                  <a:gd name="T6" fmla="*/ 19 w 20"/>
                  <a:gd name="T7" fmla="*/ 2 h 44"/>
                  <a:gd name="T8" fmla="*/ 14 w 20"/>
                  <a:gd name="T9" fmla="*/ 1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44">
                    <a:moveTo>
                      <a:pt x="14" y="1"/>
                    </a:moveTo>
                    <a:cubicBezTo>
                      <a:pt x="4" y="13"/>
                      <a:pt x="0" y="28"/>
                      <a:pt x="6" y="43"/>
                    </a:cubicBezTo>
                    <a:cubicBezTo>
                      <a:pt x="7" y="44"/>
                      <a:pt x="12" y="43"/>
                      <a:pt x="11" y="42"/>
                    </a:cubicBezTo>
                    <a:cubicBezTo>
                      <a:pt x="5" y="28"/>
                      <a:pt x="9" y="13"/>
                      <a:pt x="19" y="2"/>
                    </a:cubicBezTo>
                    <a:cubicBezTo>
                      <a:pt x="20" y="1"/>
                      <a:pt x="16" y="0"/>
                      <a:pt x="14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" name="Freeform 286"/>
              <p:cNvSpPr>
                <a:spLocks/>
              </p:cNvSpPr>
              <p:nvPr/>
            </p:nvSpPr>
            <p:spPr bwMode="auto">
              <a:xfrm>
                <a:off x="3586163" y="831850"/>
                <a:ext cx="576263" cy="557213"/>
              </a:xfrm>
              <a:custGeom>
                <a:avLst/>
                <a:gdLst>
                  <a:gd name="T0" fmla="*/ 152 w 153"/>
                  <a:gd name="T1" fmla="*/ 146 h 148"/>
                  <a:gd name="T2" fmla="*/ 6 w 153"/>
                  <a:gd name="T3" fmla="*/ 1 h 148"/>
                  <a:gd name="T4" fmla="*/ 1 w 153"/>
                  <a:gd name="T5" fmla="*/ 2 h 148"/>
                  <a:gd name="T6" fmla="*/ 148 w 153"/>
                  <a:gd name="T7" fmla="*/ 147 h 148"/>
                  <a:gd name="T8" fmla="*/ 152 w 153"/>
                  <a:gd name="T9" fmla="*/ 146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3" h="148">
                    <a:moveTo>
                      <a:pt x="152" y="146"/>
                    </a:moveTo>
                    <a:cubicBezTo>
                      <a:pt x="104" y="97"/>
                      <a:pt x="52" y="51"/>
                      <a:pt x="6" y="1"/>
                    </a:cubicBezTo>
                    <a:cubicBezTo>
                      <a:pt x="5" y="0"/>
                      <a:pt x="0" y="1"/>
                      <a:pt x="1" y="2"/>
                    </a:cubicBezTo>
                    <a:cubicBezTo>
                      <a:pt x="47" y="52"/>
                      <a:pt x="99" y="98"/>
                      <a:pt x="148" y="147"/>
                    </a:cubicBezTo>
                    <a:cubicBezTo>
                      <a:pt x="149" y="148"/>
                      <a:pt x="153" y="147"/>
                      <a:pt x="152" y="14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" name="Freeform 287"/>
              <p:cNvSpPr>
                <a:spLocks/>
              </p:cNvSpPr>
              <p:nvPr/>
            </p:nvSpPr>
            <p:spPr bwMode="auto">
              <a:xfrm>
                <a:off x="4140201" y="1373188"/>
                <a:ext cx="41275" cy="38100"/>
              </a:xfrm>
              <a:custGeom>
                <a:avLst/>
                <a:gdLst>
                  <a:gd name="T0" fmla="*/ 2 w 11"/>
                  <a:gd name="T1" fmla="*/ 8 h 10"/>
                  <a:gd name="T2" fmla="*/ 2 w 11"/>
                  <a:gd name="T3" fmla="*/ 2 h 10"/>
                  <a:gd name="T4" fmla="*/ 9 w 11"/>
                  <a:gd name="T5" fmla="*/ 2 h 10"/>
                  <a:gd name="T6" fmla="*/ 9 w 11"/>
                  <a:gd name="T7" fmla="*/ 9 h 10"/>
                  <a:gd name="T8" fmla="*/ 2 w 11"/>
                  <a:gd name="T9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0">
                    <a:moveTo>
                      <a:pt x="2" y="8"/>
                    </a:moveTo>
                    <a:cubicBezTo>
                      <a:pt x="0" y="6"/>
                      <a:pt x="0" y="3"/>
                      <a:pt x="2" y="2"/>
                    </a:cubicBezTo>
                    <a:cubicBezTo>
                      <a:pt x="4" y="0"/>
                      <a:pt x="7" y="0"/>
                      <a:pt x="9" y="2"/>
                    </a:cubicBezTo>
                    <a:cubicBezTo>
                      <a:pt x="11" y="4"/>
                      <a:pt x="11" y="7"/>
                      <a:pt x="9" y="9"/>
                    </a:cubicBezTo>
                    <a:cubicBezTo>
                      <a:pt x="7" y="10"/>
                      <a:pt x="4" y="10"/>
                      <a:pt x="2" y="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" name="Freeform 288"/>
              <p:cNvSpPr>
                <a:spLocks/>
              </p:cNvSpPr>
              <p:nvPr/>
            </p:nvSpPr>
            <p:spPr bwMode="auto">
              <a:xfrm>
                <a:off x="2930526" y="1381125"/>
                <a:ext cx="139700" cy="136525"/>
              </a:xfrm>
              <a:custGeom>
                <a:avLst/>
                <a:gdLst>
                  <a:gd name="T0" fmla="*/ 3 w 37"/>
                  <a:gd name="T1" fmla="*/ 3 h 36"/>
                  <a:gd name="T2" fmla="*/ 32 w 37"/>
                  <a:gd name="T3" fmla="*/ 34 h 36"/>
                  <a:gd name="T4" fmla="*/ 37 w 37"/>
                  <a:gd name="T5" fmla="*/ 35 h 36"/>
                  <a:gd name="T6" fmla="*/ 3 w 37"/>
                  <a:gd name="T7" fmla="*/ 1 h 36"/>
                  <a:gd name="T8" fmla="*/ 3 w 37"/>
                  <a:gd name="T9" fmla="*/ 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36">
                    <a:moveTo>
                      <a:pt x="3" y="3"/>
                    </a:moveTo>
                    <a:cubicBezTo>
                      <a:pt x="19" y="5"/>
                      <a:pt x="31" y="17"/>
                      <a:pt x="32" y="34"/>
                    </a:cubicBezTo>
                    <a:cubicBezTo>
                      <a:pt x="32" y="36"/>
                      <a:pt x="37" y="36"/>
                      <a:pt x="37" y="35"/>
                    </a:cubicBezTo>
                    <a:cubicBezTo>
                      <a:pt x="36" y="15"/>
                      <a:pt x="22" y="3"/>
                      <a:pt x="3" y="1"/>
                    </a:cubicBezTo>
                    <a:cubicBezTo>
                      <a:pt x="0" y="0"/>
                      <a:pt x="0" y="2"/>
                      <a:pt x="3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" name="Freeform 289"/>
              <p:cNvSpPr>
                <a:spLocks/>
              </p:cNvSpPr>
              <p:nvPr/>
            </p:nvSpPr>
            <p:spPr bwMode="auto">
              <a:xfrm>
                <a:off x="2952751" y="1403350"/>
                <a:ext cx="158750" cy="106363"/>
              </a:xfrm>
              <a:custGeom>
                <a:avLst/>
                <a:gdLst>
                  <a:gd name="T0" fmla="*/ 36 w 42"/>
                  <a:gd name="T1" fmla="*/ 0 h 28"/>
                  <a:gd name="T2" fmla="*/ 1 w 42"/>
                  <a:gd name="T3" fmla="*/ 25 h 28"/>
                  <a:gd name="T4" fmla="*/ 6 w 42"/>
                  <a:gd name="T5" fmla="*/ 26 h 28"/>
                  <a:gd name="T6" fmla="*/ 38 w 42"/>
                  <a:gd name="T7" fmla="*/ 2 h 28"/>
                  <a:gd name="T8" fmla="*/ 36 w 42"/>
                  <a:gd name="T9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28">
                    <a:moveTo>
                      <a:pt x="36" y="0"/>
                    </a:moveTo>
                    <a:cubicBezTo>
                      <a:pt x="19" y="0"/>
                      <a:pt x="6" y="9"/>
                      <a:pt x="1" y="25"/>
                    </a:cubicBezTo>
                    <a:cubicBezTo>
                      <a:pt x="0" y="26"/>
                      <a:pt x="5" y="28"/>
                      <a:pt x="6" y="26"/>
                    </a:cubicBezTo>
                    <a:cubicBezTo>
                      <a:pt x="10" y="11"/>
                      <a:pt x="23" y="2"/>
                      <a:pt x="38" y="2"/>
                    </a:cubicBezTo>
                    <a:cubicBezTo>
                      <a:pt x="42" y="2"/>
                      <a:pt x="38" y="0"/>
                      <a:pt x="36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" name="Freeform 290"/>
              <p:cNvSpPr>
                <a:spLocks/>
              </p:cNvSpPr>
              <p:nvPr/>
            </p:nvSpPr>
            <p:spPr bwMode="auto">
              <a:xfrm>
                <a:off x="2987676" y="1347788"/>
                <a:ext cx="49213" cy="173038"/>
              </a:xfrm>
              <a:custGeom>
                <a:avLst/>
                <a:gdLst>
                  <a:gd name="T0" fmla="*/ 1 w 13"/>
                  <a:gd name="T1" fmla="*/ 2 h 46"/>
                  <a:gd name="T2" fmla="*/ 6 w 13"/>
                  <a:gd name="T3" fmla="*/ 45 h 46"/>
                  <a:gd name="T4" fmla="*/ 11 w 13"/>
                  <a:gd name="T5" fmla="*/ 44 h 46"/>
                  <a:gd name="T6" fmla="*/ 6 w 13"/>
                  <a:gd name="T7" fmla="*/ 1 h 46"/>
                  <a:gd name="T8" fmla="*/ 1 w 13"/>
                  <a:gd name="T9" fmla="*/ 2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46">
                    <a:moveTo>
                      <a:pt x="1" y="2"/>
                    </a:moveTo>
                    <a:cubicBezTo>
                      <a:pt x="7" y="14"/>
                      <a:pt x="8" y="31"/>
                      <a:pt x="6" y="45"/>
                    </a:cubicBezTo>
                    <a:cubicBezTo>
                      <a:pt x="6" y="46"/>
                      <a:pt x="10" y="46"/>
                      <a:pt x="11" y="44"/>
                    </a:cubicBezTo>
                    <a:cubicBezTo>
                      <a:pt x="13" y="30"/>
                      <a:pt x="12" y="14"/>
                      <a:pt x="6" y="1"/>
                    </a:cubicBezTo>
                    <a:cubicBezTo>
                      <a:pt x="5" y="0"/>
                      <a:pt x="0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" name="Freeform 291"/>
              <p:cNvSpPr>
                <a:spLocks/>
              </p:cNvSpPr>
              <p:nvPr/>
            </p:nvSpPr>
            <p:spPr bwMode="auto">
              <a:xfrm>
                <a:off x="2927351" y="1411288"/>
                <a:ext cx="180975" cy="57150"/>
              </a:xfrm>
              <a:custGeom>
                <a:avLst/>
                <a:gdLst>
                  <a:gd name="T0" fmla="*/ 47 w 48"/>
                  <a:gd name="T1" fmla="*/ 13 h 15"/>
                  <a:gd name="T2" fmla="*/ 1 w 48"/>
                  <a:gd name="T3" fmla="*/ 9 h 15"/>
                  <a:gd name="T4" fmla="*/ 5 w 48"/>
                  <a:gd name="T5" fmla="*/ 10 h 15"/>
                  <a:gd name="T6" fmla="*/ 43 w 48"/>
                  <a:gd name="T7" fmla="*/ 14 h 15"/>
                  <a:gd name="T8" fmla="*/ 47 w 48"/>
                  <a:gd name="T9" fmla="*/ 13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15">
                    <a:moveTo>
                      <a:pt x="47" y="13"/>
                    </a:moveTo>
                    <a:cubicBezTo>
                      <a:pt x="33" y="3"/>
                      <a:pt x="16" y="0"/>
                      <a:pt x="1" y="9"/>
                    </a:cubicBezTo>
                    <a:cubicBezTo>
                      <a:pt x="0" y="10"/>
                      <a:pt x="4" y="10"/>
                      <a:pt x="5" y="10"/>
                    </a:cubicBezTo>
                    <a:cubicBezTo>
                      <a:pt x="18" y="2"/>
                      <a:pt x="32" y="6"/>
                      <a:pt x="43" y="14"/>
                    </a:cubicBezTo>
                    <a:cubicBezTo>
                      <a:pt x="44" y="15"/>
                      <a:pt x="48" y="14"/>
                      <a:pt x="47" y="1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" name="Freeform 292"/>
              <p:cNvSpPr>
                <a:spLocks/>
              </p:cNvSpPr>
              <p:nvPr/>
            </p:nvSpPr>
            <p:spPr bwMode="auto">
              <a:xfrm>
                <a:off x="3013076" y="790575"/>
                <a:ext cx="561975" cy="631825"/>
              </a:xfrm>
              <a:custGeom>
                <a:avLst/>
                <a:gdLst>
                  <a:gd name="T0" fmla="*/ 6 w 149"/>
                  <a:gd name="T1" fmla="*/ 167 h 168"/>
                  <a:gd name="T2" fmla="*/ 148 w 149"/>
                  <a:gd name="T3" fmla="*/ 1 h 168"/>
                  <a:gd name="T4" fmla="*/ 143 w 149"/>
                  <a:gd name="T5" fmla="*/ 1 h 168"/>
                  <a:gd name="T6" fmla="*/ 1 w 149"/>
                  <a:gd name="T7" fmla="*/ 167 h 168"/>
                  <a:gd name="T8" fmla="*/ 6 w 149"/>
                  <a:gd name="T9" fmla="*/ 167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9" h="168">
                    <a:moveTo>
                      <a:pt x="6" y="167"/>
                    </a:moveTo>
                    <a:cubicBezTo>
                      <a:pt x="52" y="111"/>
                      <a:pt x="99" y="55"/>
                      <a:pt x="148" y="1"/>
                    </a:cubicBezTo>
                    <a:cubicBezTo>
                      <a:pt x="149" y="0"/>
                      <a:pt x="144" y="0"/>
                      <a:pt x="143" y="1"/>
                    </a:cubicBezTo>
                    <a:cubicBezTo>
                      <a:pt x="94" y="55"/>
                      <a:pt x="47" y="111"/>
                      <a:pt x="1" y="167"/>
                    </a:cubicBezTo>
                    <a:cubicBezTo>
                      <a:pt x="0" y="168"/>
                      <a:pt x="5" y="168"/>
                      <a:pt x="6" y="16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" name="Freeform 293"/>
              <p:cNvSpPr>
                <a:spLocks/>
              </p:cNvSpPr>
              <p:nvPr/>
            </p:nvSpPr>
            <p:spPr bwMode="auto">
              <a:xfrm>
                <a:off x="2998788" y="1411288"/>
                <a:ext cx="38100" cy="38100"/>
              </a:xfrm>
              <a:custGeom>
                <a:avLst/>
                <a:gdLst>
                  <a:gd name="T0" fmla="*/ 2 w 10"/>
                  <a:gd name="T1" fmla="*/ 2 h 10"/>
                  <a:gd name="T2" fmla="*/ 8 w 10"/>
                  <a:gd name="T3" fmla="*/ 1 h 10"/>
                  <a:gd name="T4" fmla="*/ 9 w 10"/>
                  <a:gd name="T5" fmla="*/ 8 h 10"/>
                  <a:gd name="T6" fmla="*/ 2 w 10"/>
                  <a:gd name="T7" fmla="*/ 8 h 10"/>
                  <a:gd name="T8" fmla="*/ 2 w 10"/>
                  <a:gd name="T9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0">
                    <a:moveTo>
                      <a:pt x="2" y="2"/>
                    </a:moveTo>
                    <a:cubicBezTo>
                      <a:pt x="3" y="0"/>
                      <a:pt x="6" y="0"/>
                      <a:pt x="8" y="1"/>
                    </a:cubicBezTo>
                    <a:cubicBezTo>
                      <a:pt x="10" y="3"/>
                      <a:pt x="10" y="6"/>
                      <a:pt x="9" y="8"/>
                    </a:cubicBezTo>
                    <a:cubicBezTo>
                      <a:pt x="7" y="10"/>
                      <a:pt x="4" y="10"/>
                      <a:pt x="2" y="8"/>
                    </a:cubicBezTo>
                    <a:cubicBezTo>
                      <a:pt x="0" y="7"/>
                      <a:pt x="0" y="4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" name="Freeform 294"/>
              <p:cNvSpPr>
                <a:spLocks/>
              </p:cNvSpPr>
              <p:nvPr/>
            </p:nvSpPr>
            <p:spPr bwMode="auto">
              <a:xfrm>
                <a:off x="2878138" y="1035050"/>
                <a:ext cx="112713" cy="173038"/>
              </a:xfrm>
              <a:custGeom>
                <a:avLst/>
                <a:gdLst>
                  <a:gd name="T0" fmla="*/ 2 w 30"/>
                  <a:gd name="T1" fmla="*/ 2 h 46"/>
                  <a:gd name="T2" fmla="*/ 19 w 30"/>
                  <a:gd name="T3" fmla="*/ 44 h 46"/>
                  <a:gd name="T4" fmla="*/ 24 w 30"/>
                  <a:gd name="T5" fmla="*/ 44 h 46"/>
                  <a:gd name="T6" fmla="*/ 6 w 30"/>
                  <a:gd name="T7" fmla="*/ 1 h 46"/>
                  <a:gd name="T8" fmla="*/ 2 w 30"/>
                  <a:gd name="T9" fmla="*/ 2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46">
                    <a:moveTo>
                      <a:pt x="2" y="2"/>
                    </a:moveTo>
                    <a:cubicBezTo>
                      <a:pt x="18" y="11"/>
                      <a:pt x="25" y="26"/>
                      <a:pt x="19" y="44"/>
                    </a:cubicBezTo>
                    <a:cubicBezTo>
                      <a:pt x="18" y="45"/>
                      <a:pt x="23" y="46"/>
                      <a:pt x="24" y="44"/>
                    </a:cubicBezTo>
                    <a:cubicBezTo>
                      <a:pt x="30" y="26"/>
                      <a:pt x="22" y="10"/>
                      <a:pt x="6" y="1"/>
                    </a:cubicBezTo>
                    <a:cubicBezTo>
                      <a:pt x="5" y="0"/>
                      <a:pt x="0" y="0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" name="Freeform 295"/>
              <p:cNvSpPr>
                <a:spLocks/>
              </p:cNvSpPr>
              <p:nvPr/>
            </p:nvSpPr>
            <p:spPr bwMode="auto">
              <a:xfrm>
                <a:off x="2859088" y="1092200"/>
                <a:ext cx="184150" cy="66675"/>
              </a:xfrm>
              <a:custGeom>
                <a:avLst/>
                <a:gdLst>
                  <a:gd name="T0" fmla="*/ 46 w 49"/>
                  <a:gd name="T1" fmla="*/ 6 h 18"/>
                  <a:gd name="T2" fmla="*/ 1 w 49"/>
                  <a:gd name="T3" fmla="*/ 16 h 18"/>
                  <a:gd name="T4" fmla="*/ 6 w 49"/>
                  <a:gd name="T5" fmla="*/ 17 h 18"/>
                  <a:gd name="T6" fmla="*/ 44 w 49"/>
                  <a:gd name="T7" fmla="*/ 8 h 18"/>
                  <a:gd name="T8" fmla="*/ 46 w 49"/>
                  <a:gd name="T9" fmla="*/ 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18">
                    <a:moveTo>
                      <a:pt x="46" y="6"/>
                    </a:moveTo>
                    <a:cubicBezTo>
                      <a:pt x="29" y="0"/>
                      <a:pt x="13" y="2"/>
                      <a:pt x="1" y="16"/>
                    </a:cubicBezTo>
                    <a:cubicBezTo>
                      <a:pt x="0" y="17"/>
                      <a:pt x="5" y="18"/>
                      <a:pt x="6" y="17"/>
                    </a:cubicBezTo>
                    <a:cubicBezTo>
                      <a:pt x="16" y="6"/>
                      <a:pt x="29" y="2"/>
                      <a:pt x="44" y="8"/>
                    </a:cubicBezTo>
                    <a:cubicBezTo>
                      <a:pt x="46" y="8"/>
                      <a:pt x="49" y="7"/>
                      <a:pt x="46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" name="Freeform 296"/>
              <p:cNvSpPr>
                <a:spLocks/>
              </p:cNvSpPr>
              <p:nvPr/>
            </p:nvSpPr>
            <p:spPr bwMode="auto">
              <a:xfrm>
                <a:off x="2905126" y="1023938"/>
                <a:ext cx="71438" cy="165100"/>
              </a:xfrm>
              <a:custGeom>
                <a:avLst/>
                <a:gdLst>
                  <a:gd name="T0" fmla="*/ 12 w 19"/>
                  <a:gd name="T1" fmla="*/ 2 h 44"/>
                  <a:gd name="T2" fmla="*/ 1 w 19"/>
                  <a:gd name="T3" fmla="*/ 43 h 44"/>
                  <a:gd name="T4" fmla="*/ 6 w 19"/>
                  <a:gd name="T5" fmla="*/ 43 h 44"/>
                  <a:gd name="T6" fmla="*/ 17 w 19"/>
                  <a:gd name="T7" fmla="*/ 2 h 44"/>
                  <a:gd name="T8" fmla="*/ 12 w 19"/>
                  <a:gd name="T9" fmla="*/ 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44">
                    <a:moveTo>
                      <a:pt x="12" y="2"/>
                    </a:moveTo>
                    <a:cubicBezTo>
                      <a:pt x="14" y="16"/>
                      <a:pt x="8" y="32"/>
                      <a:pt x="1" y="43"/>
                    </a:cubicBezTo>
                    <a:cubicBezTo>
                      <a:pt x="0" y="44"/>
                      <a:pt x="5" y="44"/>
                      <a:pt x="6" y="43"/>
                    </a:cubicBezTo>
                    <a:cubicBezTo>
                      <a:pt x="13" y="32"/>
                      <a:pt x="19" y="16"/>
                      <a:pt x="17" y="2"/>
                    </a:cubicBezTo>
                    <a:cubicBezTo>
                      <a:pt x="17" y="0"/>
                      <a:pt x="12" y="1"/>
                      <a:pt x="12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" name="Freeform 297"/>
              <p:cNvSpPr>
                <a:spLocks/>
              </p:cNvSpPr>
              <p:nvPr/>
            </p:nvSpPr>
            <p:spPr bwMode="auto">
              <a:xfrm>
                <a:off x="2855913" y="1079500"/>
                <a:ext cx="165100" cy="95250"/>
              </a:xfrm>
              <a:custGeom>
                <a:avLst/>
                <a:gdLst>
                  <a:gd name="T0" fmla="*/ 43 w 44"/>
                  <a:gd name="T1" fmla="*/ 23 h 25"/>
                  <a:gd name="T2" fmla="*/ 3 w 44"/>
                  <a:gd name="T3" fmla="*/ 3 h 25"/>
                  <a:gd name="T4" fmla="*/ 5 w 44"/>
                  <a:gd name="T5" fmla="*/ 5 h 25"/>
                  <a:gd name="T6" fmla="*/ 38 w 44"/>
                  <a:gd name="T7" fmla="*/ 24 h 25"/>
                  <a:gd name="T8" fmla="*/ 43 w 44"/>
                  <a:gd name="T9" fmla="*/ 2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5">
                    <a:moveTo>
                      <a:pt x="43" y="23"/>
                    </a:moveTo>
                    <a:cubicBezTo>
                      <a:pt x="35" y="8"/>
                      <a:pt x="20" y="0"/>
                      <a:pt x="3" y="3"/>
                    </a:cubicBezTo>
                    <a:cubicBezTo>
                      <a:pt x="0" y="3"/>
                      <a:pt x="2" y="5"/>
                      <a:pt x="5" y="5"/>
                    </a:cubicBezTo>
                    <a:cubicBezTo>
                      <a:pt x="19" y="3"/>
                      <a:pt x="31" y="12"/>
                      <a:pt x="38" y="24"/>
                    </a:cubicBezTo>
                    <a:cubicBezTo>
                      <a:pt x="39" y="25"/>
                      <a:pt x="44" y="24"/>
                      <a:pt x="43" y="2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" name="Freeform 298"/>
              <p:cNvSpPr>
                <a:spLocks/>
              </p:cNvSpPr>
              <p:nvPr/>
            </p:nvSpPr>
            <p:spPr bwMode="auto">
              <a:xfrm>
                <a:off x="2941638" y="790575"/>
                <a:ext cx="625475" cy="315913"/>
              </a:xfrm>
              <a:custGeom>
                <a:avLst/>
                <a:gdLst>
                  <a:gd name="T0" fmla="*/ 6 w 166"/>
                  <a:gd name="T1" fmla="*/ 83 h 84"/>
                  <a:gd name="T2" fmla="*/ 164 w 166"/>
                  <a:gd name="T3" fmla="*/ 2 h 84"/>
                  <a:gd name="T4" fmla="*/ 160 w 166"/>
                  <a:gd name="T5" fmla="*/ 1 h 84"/>
                  <a:gd name="T6" fmla="*/ 3 w 166"/>
                  <a:gd name="T7" fmla="*/ 82 h 84"/>
                  <a:gd name="T8" fmla="*/ 6 w 166"/>
                  <a:gd name="T9" fmla="*/ 83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6" h="84">
                    <a:moveTo>
                      <a:pt x="6" y="83"/>
                    </a:moveTo>
                    <a:cubicBezTo>
                      <a:pt x="59" y="56"/>
                      <a:pt x="111" y="27"/>
                      <a:pt x="164" y="2"/>
                    </a:cubicBezTo>
                    <a:cubicBezTo>
                      <a:pt x="166" y="1"/>
                      <a:pt x="161" y="0"/>
                      <a:pt x="160" y="1"/>
                    </a:cubicBezTo>
                    <a:cubicBezTo>
                      <a:pt x="107" y="26"/>
                      <a:pt x="55" y="55"/>
                      <a:pt x="3" y="82"/>
                    </a:cubicBezTo>
                    <a:cubicBezTo>
                      <a:pt x="0" y="83"/>
                      <a:pt x="5" y="84"/>
                      <a:pt x="6" y="8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" name="Freeform 299"/>
              <p:cNvSpPr>
                <a:spLocks/>
              </p:cNvSpPr>
              <p:nvPr/>
            </p:nvSpPr>
            <p:spPr bwMode="auto">
              <a:xfrm>
                <a:off x="2927351" y="1087438"/>
                <a:ext cx="41275" cy="41275"/>
              </a:xfrm>
              <a:custGeom>
                <a:avLst/>
                <a:gdLst>
                  <a:gd name="T0" fmla="*/ 4 w 11"/>
                  <a:gd name="T1" fmla="*/ 1 h 11"/>
                  <a:gd name="T2" fmla="*/ 10 w 11"/>
                  <a:gd name="T3" fmla="*/ 4 h 11"/>
                  <a:gd name="T4" fmla="*/ 8 w 11"/>
                  <a:gd name="T5" fmla="*/ 10 h 11"/>
                  <a:gd name="T6" fmla="*/ 1 w 11"/>
                  <a:gd name="T7" fmla="*/ 8 h 11"/>
                  <a:gd name="T8" fmla="*/ 4 w 11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4" y="1"/>
                    </a:moveTo>
                    <a:cubicBezTo>
                      <a:pt x="6" y="0"/>
                      <a:pt x="9" y="1"/>
                      <a:pt x="10" y="4"/>
                    </a:cubicBezTo>
                    <a:cubicBezTo>
                      <a:pt x="11" y="6"/>
                      <a:pt x="10" y="9"/>
                      <a:pt x="8" y="10"/>
                    </a:cubicBezTo>
                    <a:cubicBezTo>
                      <a:pt x="5" y="11"/>
                      <a:pt x="3" y="10"/>
                      <a:pt x="1" y="8"/>
                    </a:cubicBezTo>
                    <a:cubicBezTo>
                      <a:pt x="0" y="5"/>
                      <a:pt x="1" y="2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" name="Freeform 300"/>
              <p:cNvSpPr>
                <a:spLocks/>
              </p:cNvSpPr>
              <p:nvPr/>
            </p:nvSpPr>
            <p:spPr bwMode="auto">
              <a:xfrm>
                <a:off x="2809876" y="741362"/>
                <a:ext cx="68263" cy="184150"/>
              </a:xfrm>
              <a:custGeom>
                <a:avLst/>
                <a:gdLst>
                  <a:gd name="T0" fmla="*/ 2 w 18"/>
                  <a:gd name="T1" fmla="*/ 1 h 49"/>
                  <a:gd name="T2" fmla="*/ 1 w 18"/>
                  <a:gd name="T3" fmla="*/ 46 h 49"/>
                  <a:gd name="T4" fmla="*/ 6 w 18"/>
                  <a:gd name="T5" fmla="*/ 48 h 49"/>
                  <a:gd name="T6" fmla="*/ 7 w 18"/>
                  <a:gd name="T7" fmla="*/ 1 h 49"/>
                  <a:gd name="T8" fmla="*/ 2 w 18"/>
                  <a:gd name="T9" fmla="*/ 1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49">
                    <a:moveTo>
                      <a:pt x="2" y="1"/>
                    </a:moveTo>
                    <a:cubicBezTo>
                      <a:pt x="13" y="16"/>
                      <a:pt x="13" y="32"/>
                      <a:pt x="1" y="46"/>
                    </a:cubicBezTo>
                    <a:cubicBezTo>
                      <a:pt x="0" y="47"/>
                      <a:pt x="5" y="49"/>
                      <a:pt x="6" y="48"/>
                    </a:cubicBezTo>
                    <a:cubicBezTo>
                      <a:pt x="18" y="34"/>
                      <a:pt x="18" y="16"/>
                      <a:pt x="7" y="1"/>
                    </a:cubicBezTo>
                    <a:cubicBezTo>
                      <a:pt x="6" y="0"/>
                      <a:pt x="2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" name="Freeform 301"/>
              <p:cNvSpPr>
                <a:spLocks/>
              </p:cNvSpPr>
              <p:nvPr/>
            </p:nvSpPr>
            <p:spPr bwMode="auto">
              <a:xfrm>
                <a:off x="2749551" y="804862"/>
                <a:ext cx="185738" cy="68263"/>
              </a:xfrm>
              <a:custGeom>
                <a:avLst/>
                <a:gdLst>
                  <a:gd name="T0" fmla="*/ 47 w 49"/>
                  <a:gd name="T1" fmla="*/ 17 h 18"/>
                  <a:gd name="T2" fmla="*/ 2 w 49"/>
                  <a:gd name="T3" fmla="*/ 9 h 18"/>
                  <a:gd name="T4" fmla="*/ 6 w 49"/>
                  <a:gd name="T5" fmla="*/ 11 h 18"/>
                  <a:gd name="T6" fmla="*/ 43 w 49"/>
                  <a:gd name="T7" fmla="*/ 17 h 18"/>
                  <a:gd name="T8" fmla="*/ 47 w 49"/>
                  <a:gd name="T9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18">
                    <a:moveTo>
                      <a:pt x="47" y="17"/>
                    </a:moveTo>
                    <a:cubicBezTo>
                      <a:pt x="35" y="4"/>
                      <a:pt x="18" y="0"/>
                      <a:pt x="2" y="9"/>
                    </a:cubicBezTo>
                    <a:cubicBezTo>
                      <a:pt x="0" y="10"/>
                      <a:pt x="5" y="11"/>
                      <a:pt x="6" y="11"/>
                    </a:cubicBezTo>
                    <a:cubicBezTo>
                      <a:pt x="19" y="4"/>
                      <a:pt x="32" y="6"/>
                      <a:pt x="43" y="17"/>
                    </a:cubicBezTo>
                    <a:cubicBezTo>
                      <a:pt x="44" y="18"/>
                      <a:pt x="49" y="18"/>
                      <a:pt x="47" y="1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" name="Freeform 302"/>
              <p:cNvSpPr>
                <a:spLocks/>
              </p:cNvSpPr>
              <p:nvPr/>
            </p:nvSpPr>
            <p:spPr bwMode="auto">
              <a:xfrm>
                <a:off x="2776538" y="755650"/>
                <a:ext cx="128588" cy="136525"/>
              </a:xfrm>
              <a:custGeom>
                <a:avLst/>
                <a:gdLst>
                  <a:gd name="T0" fmla="*/ 29 w 34"/>
                  <a:gd name="T1" fmla="*/ 2 h 36"/>
                  <a:gd name="T2" fmla="*/ 2 w 34"/>
                  <a:gd name="T3" fmla="*/ 35 h 36"/>
                  <a:gd name="T4" fmla="*/ 6 w 34"/>
                  <a:gd name="T5" fmla="*/ 36 h 36"/>
                  <a:gd name="T6" fmla="*/ 33 w 34"/>
                  <a:gd name="T7" fmla="*/ 2 h 36"/>
                  <a:gd name="T8" fmla="*/ 29 w 34"/>
                  <a:gd name="T9" fmla="*/ 2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36">
                    <a:moveTo>
                      <a:pt x="29" y="2"/>
                    </a:moveTo>
                    <a:cubicBezTo>
                      <a:pt x="25" y="15"/>
                      <a:pt x="13" y="27"/>
                      <a:pt x="2" y="35"/>
                    </a:cubicBezTo>
                    <a:cubicBezTo>
                      <a:pt x="0" y="36"/>
                      <a:pt x="5" y="36"/>
                      <a:pt x="6" y="36"/>
                    </a:cubicBezTo>
                    <a:cubicBezTo>
                      <a:pt x="18" y="28"/>
                      <a:pt x="29" y="15"/>
                      <a:pt x="33" y="2"/>
                    </a:cubicBezTo>
                    <a:cubicBezTo>
                      <a:pt x="34" y="0"/>
                      <a:pt x="29" y="1"/>
                      <a:pt x="29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" name="Freeform 303"/>
              <p:cNvSpPr>
                <a:spLocks/>
              </p:cNvSpPr>
              <p:nvPr/>
            </p:nvSpPr>
            <p:spPr bwMode="auto">
              <a:xfrm>
                <a:off x="2768601" y="779462"/>
                <a:ext cx="125413" cy="134938"/>
              </a:xfrm>
              <a:custGeom>
                <a:avLst/>
                <a:gdLst>
                  <a:gd name="T0" fmla="*/ 33 w 33"/>
                  <a:gd name="T1" fmla="*/ 34 h 36"/>
                  <a:gd name="T2" fmla="*/ 5 w 33"/>
                  <a:gd name="T3" fmla="*/ 1 h 36"/>
                  <a:gd name="T4" fmla="*/ 3 w 33"/>
                  <a:gd name="T5" fmla="*/ 3 h 36"/>
                  <a:gd name="T6" fmla="*/ 28 w 33"/>
                  <a:gd name="T7" fmla="*/ 34 h 36"/>
                  <a:gd name="T8" fmla="*/ 33 w 33"/>
                  <a:gd name="T9" fmla="*/ 3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36">
                    <a:moveTo>
                      <a:pt x="33" y="34"/>
                    </a:moveTo>
                    <a:cubicBezTo>
                      <a:pt x="31" y="18"/>
                      <a:pt x="21" y="5"/>
                      <a:pt x="5" y="1"/>
                    </a:cubicBezTo>
                    <a:cubicBezTo>
                      <a:pt x="4" y="0"/>
                      <a:pt x="0" y="2"/>
                      <a:pt x="3" y="3"/>
                    </a:cubicBezTo>
                    <a:cubicBezTo>
                      <a:pt x="18" y="6"/>
                      <a:pt x="26" y="20"/>
                      <a:pt x="28" y="34"/>
                    </a:cubicBezTo>
                    <a:cubicBezTo>
                      <a:pt x="28" y="36"/>
                      <a:pt x="33" y="35"/>
                      <a:pt x="33" y="3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" name="Freeform 304"/>
              <p:cNvSpPr>
                <a:spLocks/>
              </p:cNvSpPr>
              <p:nvPr/>
            </p:nvSpPr>
            <p:spPr bwMode="auto">
              <a:xfrm>
                <a:off x="2851151" y="779462"/>
                <a:ext cx="690563" cy="52388"/>
              </a:xfrm>
              <a:custGeom>
                <a:avLst/>
                <a:gdLst>
                  <a:gd name="T0" fmla="*/ 3 w 183"/>
                  <a:gd name="T1" fmla="*/ 14 h 14"/>
                  <a:gd name="T2" fmla="*/ 180 w 183"/>
                  <a:gd name="T3" fmla="*/ 2 h 14"/>
                  <a:gd name="T4" fmla="*/ 180 w 183"/>
                  <a:gd name="T5" fmla="*/ 0 h 14"/>
                  <a:gd name="T6" fmla="*/ 3 w 183"/>
                  <a:gd name="T7" fmla="*/ 12 h 14"/>
                  <a:gd name="T8" fmla="*/ 3 w 183"/>
                  <a:gd name="T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3" h="14">
                    <a:moveTo>
                      <a:pt x="3" y="14"/>
                    </a:moveTo>
                    <a:cubicBezTo>
                      <a:pt x="62" y="9"/>
                      <a:pt x="121" y="4"/>
                      <a:pt x="180" y="2"/>
                    </a:cubicBezTo>
                    <a:cubicBezTo>
                      <a:pt x="183" y="2"/>
                      <a:pt x="183" y="0"/>
                      <a:pt x="180" y="0"/>
                    </a:cubicBezTo>
                    <a:cubicBezTo>
                      <a:pt x="121" y="2"/>
                      <a:pt x="62" y="7"/>
                      <a:pt x="3" y="12"/>
                    </a:cubicBezTo>
                    <a:cubicBezTo>
                      <a:pt x="0" y="12"/>
                      <a:pt x="0" y="14"/>
                      <a:pt x="3" y="1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" name="Freeform 305"/>
              <p:cNvSpPr>
                <a:spLocks/>
              </p:cNvSpPr>
              <p:nvPr/>
            </p:nvSpPr>
            <p:spPr bwMode="auto">
              <a:xfrm>
                <a:off x="2833688" y="812800"/>
                <a:ext cx="36513" cy="33338"/>
              </a:xfrm>
              <a:custGeom>
                <a:avLst/>
                <a:gdLst>
                  <a:gd name="T0" fmla="*/ 5 w 10"/>
                  <a:gd name="T1" fmla="*/ 0 h 9"/>
                  <a:gd name="T2" fmla="*/ 10 w 10"/>
                  <a:gd name="T3" fmla="*/ 4 h 9"/>
                  <a:gd name="T4" fmla="*/ 5 w 10"/>
                  <a:gd name="T5" fmla="*/ 9 h 9"/>
                  <a:gd name="T6" fmla="*/ 0 w 10"/>
                  <a:gd name="T7" fmla="*/ 5 h 9"/>
                  <a:gd name="T8" fmla="*/ 5 w 10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cubicBezTo>
                      <a:pt x="7" y="0"/>
                      <a:pt x="10" y="2"/>
                      <a:pt x="10" y="4"/>
                    </a:cubicBezTo>
                    <a:cubicBezTo>
                      <a:pt x="10" y="7"/>
                      <a:pt x="8" y="9"/>
                      <a:pt x="5" y="9"/>
                    </a:cubicBezTo>
                    <a:cubicBezTo>
                      <a:pt x="2" y="9"/>
                      <a:pt x="0" y="7"/>
                      <a:pt x="0" y="5"/>
                    </a:cubicBezTo>
                    <a:cubicBezTo>
                      <a:pt x="0" y="2"/>
                      <a:pt x="2" y="0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" name="Freeform 306"/>
              <p:cNvSpPr>
                <a:spLocks/>
              </p:cNvSpPr>
              <p:nvPr/>
            </p:nvSpPr>
            <p:spPr bwMode="auto">
              <a:xfrm>
                <a:off x="2809876" y="504825"/>
                <a:ext cx="106363" cy="173038"/>
              </a:xfrm>
              <a:custGeom>
                <a:avLst/>
                <a:gdLst>
                  <a:gd name="T0" fmla="*/ 18 w 28"/>
                  <a:gd name="T1" fmla="*/ 2 h 46"/>
                  <a:gd name="T2" fmla="*/ 1 w 28"/>
                  <a:gd name="T3" fmla="*/ 44 h 46"/>
                  <a:gd name="T4" fmla="*/ 5 w 28"/>
                  <a:gd name="T5" fmla="*/ 46 h 46"/>
                  <a:gd name="T6" fmla="*/ 23 w 28"/>
                  <a:gd name="T7" fmla="*/ 2 h 46"/>
                  <a:gd name="T8" fmla="*/ 18 w 28"/>
                  <a:gd name="T9" fmla="*/ 2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46">
                    <a:moveTo>
                      <a:pt x="18" y="2"/>
                    </a:moveTo>
                    <a:cubicBezTo>
                      <a:pt x="23" y="19"/>
                      <a:pt x="17" y="35"/>
                      <a:pt x="1" y="44"/>
                    </a:cubicBezTo>
                    <a:cubicBezTo>
                      <a:pt x="0" y="45"/>
                      <a:pt x="4" y="46"/>
                      <a:pt x="5" y="46"/>
                    </a:cubicBezTo>
                    <a:cubicBezTo>
                      <a:pt x="22" y="37"/>
                      <a:pt x="28" y="20"/>
                      <a:pt x="23" y="2"/>
                    </a:cubicBezTo>
                    <a:cubicBezTo>
                      <a:pt x="22" y="1"/>
                      <a:pt x="17" y="0"/>
                      <a:pt x="18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" name="Freeform 307"/>
              <p:cNvSpPr>
                <a:spLocks/>
              </p:cNvSpPr>
              <p:nvPr/>
            </p:nvSpPr>
            <p:spPr bwMode="auto">
              <a:xfrm>
                <a:off x="2776538" y="568325"/>
                <a:ext cx="165100" cy="98425"/>
              </a:xfrm>
              <a:custGeom>
                <a:avLst/>
                <a:gdLst>
                  <a:gd name="T0" fmla="*/ 43 w 44"/>
                  <a:gd name="T1" fmla="*/ 25 h 26"/>
                  <a:gd name="T2" fmla="*/ 3 w 44"/>
                  <a:gd name="T3" fmla="*/ 2 h 26"/>
                  <a:gd name="T4" fmla="*/ 6 w 44"/>
                  <a:gd name="T5" fmla="*/ 4 h 26"/>
                  <a:gd name="T6" fmla="*/ 38 w 44"/>
                  <a:gd name="T7" fmla="*/ 24 h 26"/>
                  <a:gd name="T8" fmla="*/ 43 w 44"/>
                  <a:gd name="T9" fmla="*/ 2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6">
                    <a:moveTo>
                      <a:pt x="43" y="25"/>
                    </a:moveTo>
                    <a:cubicBezTo>
                      <a:pt x="36" y="8"/>
                      <a:pt x="21" y="0"/>
                      <a:pt x="3" y="2"/>
                    </a:cubicBezTo>
                    <a:cubicBezTo>
                      <a:pt x="0" y="2"/>
                      <a:pt x="5" y="4"/>
                      <a:pt x="6" y="4"/>
                    </a:cubicBezTo>
                    <a:cubicBezTo>
                      <a:pt x="21" y="2"/>
                      <a:pt x="32" y="11"/>
                      <a:pt x="38" y="24"/>
                    </a:cubicBezTo>
                    <a:cubicBezTo>
                      <a:pt x="39" y="25"/>
                      <a:pt x="44" y="26"/>
                      <a:pt x="43" y="2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" name="Freeform 308"/>
              <p:cNvSpPr>
                <a:spLocks/>
              </p:cNvSpPr>
              <p:nvPr/>
            </p:nvSpPr>
            <p:spPr bwMode="auto">
              <a:xfrm>
                <a:off x="2787651" y="546100"/>
                <a:ext cx="165100" cy="93663"/>
              </a:xfrm>
              <a:custGeom>
                <a:avLst/>
                <a:gdLst>
                  <a:gd name="T0" fmla="*/ 38 w 44"/>
                  <a:gd name="T1" fmla="*/ 2 h 25"/>
                  <a:gd name="T2" fmla="*/ 3 w 44"/>
                  <a:gd name="T3" fmla="*/ 23 h 25"/>
                  <a:gd name="T4" fmla="*/ 5 w 44"/>
                  <a:gd name="T5" fmla="*/ 24 h 25"/>
                  <a:gd name="T6" fmla="*/ 43 w 44"/>
                  <a:gd name="T7" fmla="*/ 2 h 25"/>
                  <a:gd name="T8" fmla="*/ 38 w 44"/>
                  <a:gd name="T9" fmla="*/ 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5">
                    <a:moveTo>
                      <a:pt x="38" y="2"/>
                    </a:moveTo>
                    <a:cubicBezTo>
                      <a:pt x="30" y="12"/>
                      <a:pt x="16" y="20"/>
                      <a:pt x="3" y="23"/>
                    </a:cubicBezTo>
                    <a:cubicBezTo>
                      <a:pt x="0" y="23"/>
                      <a:pt x="3" y="25"/>
                      <a:pt x="5" y="24"/>
                    </a:cubicBezTo>
                    <a:cubicBezTo>
                      <a:pt x="19" y="21"/>
                      <a:pt x="34" y="13"/>
                      <a:pt x="43" y="2"/>
                    </a:cubicBezTo>
                    <a:cubicBezTo>
                      <a:pt x="44" y="1"/>
                      <a:pt x="39" y="0"/>
                      <a:pt x="38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" name="Freeform 309"/>
              <p:cNvSpPr>
                <a:spLocks/>
              </p:cNvSpPr>
              <p:nvPr/>
            </p:nvSpPr>
            <p:spPr bwMode="auto">
              <a:xfrm>
                <a:off x="2817813" y="530225"/>
                <a:ext cx="87313" cy="158750"/>
              </a:xfrm>
              <a:custGeom>
                <a:avLst/>
                <a:gdLst>
                  <a:gd name="T0" fmla="*/ 19 w 23"/>
                  <a:gd name="T1" fmla="*/ 40 h 42"/>
                  <a:gd name="T2" fmla="*/ 6 w 23"/>
                  <a:gd name="T3" fmla="*/ 0 h 42"/>
                  <a:gd name="T4" fmla="*/ 2 w 23"/>
                  <a:gd name="T5" fmla="*/ 2 h 42"/>
                  <a:gd name="T6" fmla="*/ 14 w 23"/>
                  <a:gd name="T7" fmla="*/ 41 h 42"/>
                  <a:gd name="T8" fmla="*/ 19 w 23"/>
                  <a:gd name="T9" fmla="*/ 4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42">
                    <a:moveTo>
                      <a:pt x="19" y="40"/>
                    </a:moveTo>
                    <a:cubicBezTo>
                      <a:pt x="23" y="25"/>
                      <a:pt x="19" y="10"/>
                      <a:pt x="6" y="0"/>
                    </a:cubicBezTo>
                    <a:cubicBezTo>
                      <a:pt x="5" y="0"/>
                      <a:pt x="0" y="0"/>
                      <a:pt x="2" y="2"/>
                    </a:cubicBezTo>
                    <a:cubicBezTo>
                      <a:pt x="14" y="11"/>
                      <a:pt x="18" y="26"/>
                      <a:pt x="14" y="41"/>
                    </a:cubicBezTo>
                    <a:cubicBezTo>
                      <a:pt x="14" y="42"/>
                      <a:pt x="19" y="42"/>
                      <a:pt x="19" y="4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" name="Freeform 310"/>
              <p:cNvSpPr>
                <a:spLocks/>
              </p:cNvSpPr>
              <p:nvPr/>
            </p:nvSpPr>
            <p:spPr bwMode="auto">
              <a:xfrm>
                <a:off x="2874963" y="598487"/>
                <a:ext cx="674688" cy="195263"/>
              </a:xfrm>
              <a:custGeom>
                <a:avLst/>
                <a:gdLst>
                  <a:gd name="T0" fmla="*/ 3 w 179"/>
                  <a:gd name="T1" fmla="*/ 2 h 52"/>
                  <a:gd name="T2" fmla="*/ 173 w 179"/>
                  <a:gd name="T3" fmla="*/ 52 h 52"/>
                  <a:gd name="T4" fmla="*/ 176 w 179"/>
                  <a:gd name="T5" fmla="*/ 50 h 52"/>
                  <a:gd name="T6" fmla="*/ 6 w 179"/>
                  <a:gd name="T7" fmla="*/ 0 h 52"/>
                  <a:gd name="T8" fmla="*/ 3 w 179"/>
                  <a:gd name="T9" fmla="*/ 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9" h="52">
                    <a:moveTo>
                      <a:pt x="3" y="2"/>
                    </a:moveTo>
                    <a:cubicBezTo>
                      <a:pt x="60" y="18"/>
                      <a:pt x="117" y="33"/>
                      <a:pt x="173" y="52"/>
                    </a:cubicBezTo>
                    <a:cubicBezTo>
                      <a:pt x="174" y="52"/>
                      <a:pt x="179" y="51"/>
                      <a:pt x="176" y="50"/>
                    </a:cubicBezTo>
                    <a:cubicBezTo>
                      <a:pt x="120" y="32"/>
                      <a:pt x="63" y="16"/>
                      <a:pt x="6" y="0"/>
                    </a:cubicBezTo>
                    <a:cubicBezTo>
                      <a:pt x="5" y="0"/>
                      <a:pt x="0" y="1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5" name="Freeform 311"/>
              <p:cNvSpPr>
                <a:spLocks/>
              </p:cNvSpPr>
              <p:nvPr/>
            </p:nvSpPr>
            <p:spPr bwMode="auto">
              <a:xfrm>
                <a:off x="2859088" y="579437"/>
                <a:ext cx="41275" cy="41275"/>
              </a:xfrm>
              <a:custGeom>
                <a:avLst/>
                <a:gdLst>
                  <a:gd name="T0" fmla="*/ 7 w 11"/>
                  <a:gd name="T1" fmla="*/ 1 h 11"/>
                  <a:gd name="T2" fmla="*/ 10 w 11"/>
                  <a:gd name="T3" fmla="*/ 7 h 11"/>
                  <a:gd name="T4" fmla="*/ 4 w 11"/>
                  <a:gd name="T5" fmla="*/ 10 h 11"/>
                  <a:gd name="T6" fmla="*/ 1 w 11"/>
                  <a:gd name="T7" fmla="*/ 4 h 11"/>
                  <a:gd name="T8" fmla="*/ 7 w 11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7" y="1"/>
                    </a:moveTo>
                    <a:cubicBezTo>
                      <a:pt x="9" y="2"/>
                      <a:pt x="11" y="4"/>
                      <a:pt x="10" y="7"/>
                    </a:cubicBezTo>
                    <a:cubicBezTo>
                      <a:pt x="9" y="9"/>
                      <a:pt x="6" y="11"/>
                      <a:pt x="4" y="10"/>
                    </a:cubicBezTo>
                    <a:cubicBezTo>
                      <a:pt x="1" y="9"/>
                      <a:pt x="0" y="6"/>
                      <a:pt x="1" y="4"/>
                    </a:cubicBezTo>
                    <a:cubicBezTo>
                      <a:pt x="2" y="1"/>
                      <a:pt x="4" y="0"/>
                      <a:pt x="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6" name="Freeform 312"/>
              <p:cNvSpPr>
                <a:spLocks/>
              </p:cNvSpPr>
              <p:nvPr/>
            </p:nvSpPr>
            <p:spPr bwMode="auto">
              <a:xfrm>
                <a:off x="2894013" y="288925"/>
                <a:ext cx="142875" cy="139700"/>
              </a:xfrm>
              <a:custGeom>
                <a:avLst/>
                <a:gdLst>
                  <a:gd name="T0" fmla="*/ 33 w 38"/>
                  <a:gd name="T1" fmla="*/ 2 h 37"/>
                  <a:gd name="T2" fmla="*/ 3 w 38"/>
                  <a:gd name="T3" fmla="*/ 35 h 37"/>
                  <a:gd name="T4" fmla="*/ 6 w 38"/>
                  <a:gd name="T5" fmla="*/ 37 h 37"/>
                  <a:gd name="T6" fmla="*/ 38 w 38"/>
                  <a:gd name="T7" fmla="*/ 2 h 37"/>
                  <a:gd name="T8" fmla="*/ 33 w 38"/>
                  <a:gd name="T9" fmla="*/ 2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37">
                    <a:moveTo>
                      <a:pt x="33" y="2"/>
                    </a:moveTo>
                    <a:cubicBezTo>
                      <a:pt x="32" y="19"/>
                      <a:pt x="21" y="33"/>
                      <a:pt x="3" y="35"/>
                    </a:cubicBezTo>
                    <a:cubicBezTo>
                      <a:pt x="0" y="35"/>
                      <a:pt x="4" y="37"/>
                      <a:pt x="6" y="37"/>
                    </a:cubicBezTo>
                    <a:cubicBezTo>
                      <a:pt x="24" y="35"/>
                      <a:pt x="37" y="21"/>
                      <a:pt x="38" y="2"/>
                    </a:cubicBezTo>
                    <a:cubicBezTo>
                      <a:pt x="38" y="1"/>
                      <a:pt x="33" y="0"/>
                      <a:pt x="33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7" name="Freeform 313"/>
              <p:cNvSpPr>
                <a:spLocks/>
              </p:cNvSpPr>
              <p:nvPr/>
            </p:nvSpPr>
            <p:spPr bwMode="auto">
              <a:xfrm>
                <a:off x="2905126" y="319087"/>
                <a:ext cx="120650" cy="139700"/>
              </a:xfrm>
              <a:custGeom>
                <a:avLst/>
                <a:gdLst>
                  <a:gd name="T0" fmla="*/ 32 w 32"/>
                  <a:gd name="T1" fmla="*/ 35 h 37"/>
                  <a:gd name="T2" fmla="*/ 3 w 32"/>
                  <a:gd name="T3" fmla="*/ 1 h 37"/>
                  <a:gd name="T4" fmla="*/ 3 w 32"/>
                  <a:gd name="T5" fmla="*/ 3 h 37"/>
                  <a:gd name="T6" fmla="*/ 27 w 32"/>
                  <a:gd name="T7" fmla="*/ 34 h 37"/>
                  <a:gd name="T8" fmla="*/ 32 w 32"/>
                  <a:gd name="T9" fmla="*/ 35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7">
                    <a:moveTo>
                      <a:pt x="32" y="35"/>
                    </a:moveTo>
                    <a:cubicBezTo>
                      <a:pt x="31" y="18"/>
                      <a:pt x="20" y="5"/>
                      <a:pt x="3" y="1"/>
                    </a:cubicBezTo>
                    <a:cubicBezTo>
                      <a:pt x="0" y="0"/>
                      <a:pt x="0" y="2"/>
                      <a:pt x="3" y="3"/>
                    </a:cubicBezTo>
                    <a:cubicBezTo>
                      <a:pt x="18" y="7"/>
                      <a:pt x="26" y="19"/>
                      <a:pt x="27" y="34"/>
                    </a:cubicBezTo>
                    <a:cubicBezTo>
                      <a:pt x="27" y="36"/>
                      <a:pt x="32" y="37"/>
                      <a:pt x="32" y="3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8" name="Freeform 314"/>
              <p:cNvSpPr>
                <a:spLocks/>
              </p:cNvSpPr>
              <p:nvPr/>
            </p:nvSpPr>
            <p:spPr bwMode="auto">
              <a:xfrm>
                <a:off x="2889251" y="349250"/>
                <a:ext cx="192088" cy="41275"/>
              </a:xfrm>
              <a:custGeom>
                <a:avLst/>
                <a:gdLst>
                  <a:gd name="T0" fmla="*/ 45 w 51"/>
                  <a:gd name="T1" fmla="*/ 1 h 11"/>
                  <a:gd name="T2" fmla="*/ 5 w 51"/>
                  <a:gd name="T3" fmla="*/ 7 h 11"/>
                  <a:gd name="T4" fmla="*/ 3 w 51"/>
                  <a:gd name="T5" fmla="*/ 9 h 11"/>
                  <a:gd name="T6" fmla="*/ 48 w 51"/>
                  <a:gd name="T7" fmla="*/ 2 h 11"/>
                  <a:gd name="T8" fmla="*/ 45 w 51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11">
                    <a:moveTo>
                      <a:pt x="45" y="1"/>
                    </a:moveTo>
                    <a:cubicBezTo>
                      <a:pt x="33" y="7"/>
                      <a:pt x="18" y="9"/>
                      <a:pt x="5" y="7"/>
                    </a:cubicBezTo>
                    <a:cubicBezTo>
                      <a:pt x="4" y="7"/>
                      <a:pt x="0" y="9"/>
                      <a:pt x="3" y="9"/>
                    </a:cubicBezTo>
                    <a:cubicBezTo>
                      <a:pt x="18" y="11"/>
                      <a:pt x="36" y="9"/>
                      <a:pt x="48" y="2"/>
                    </a:cubicBezTo>
                    <a:cubicBezTo>
                      <a:pt x="51" y="0"/>
                      <a:pt x="46" y="0"/>
                      <a:pt x="4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9" name="Freeform 315"/>
              <p:cNvSpPr>
                <a:spLocks/>
              </p:cNvSpPr>
              <p:nvPr/>
            </p:nvSpPr>
            <p:spPr bwMode="auto">
              <a:xfrm>
                <a:off x="2949576" y="293687"/>
                <a:ext cx="60325" cy="165100"/>
              </a:xfrm>
              <a:custGeom>
                <a:avLst/>
                <a:gdLst>
                  <a:gd name="T0" fmla="*/ 5 w 16"/>
                  <a:gd name="T1" fmla="*/ 43 h 44"/>
                  <a:gd name="T2" fmla="*/ 8 w 16"/>
                  <a:gd name="T3" fmla="*/ 1 h 44"/>
                  <a:gd name="T4" fmla="*/ 3 w 16"/>
                  <a:gd name="T5" fmla="*/ 2 h 44"/>
                  <a:gd name="T6" fmla="*/ 1 w 16"/>
                  <a:gd name="T7" fmla="*/ 43 h 44"/>
                  <a:gd name="T8" fmla="*/ 5 w 16"/>
                  <a:gd name="T9" fmla="*/ 43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44">
                    <a:moveTo>
                      <a:pt x="5" y="43"/>
                    </a:moveTo>
                    <a:cubicBezTo>
                      <a:pt x="14" y="30"/>
                      <a:pt x="16" y="14"/>
                      <a:pt x="8" y="1"/>
                    </a:cubicBezTo>
                    <a:cubicBezTo>
                      <a:pt x="7" y="0"/>
                      <a:pt x="2" y="1"/>
                      <a:pt x="3" y="2"/>
                    </a:cubicBezTo>
                    <a:cubicBezTo>
                      <a:pt x="11" y="15"/>
                      <a:pt x="9" y="30"/>
                      <a:pt x="1" y="43"/>
                    </a:cubicBezTo>
                    <a:cubicBezTo>
                      <a:pt x="0" y="44"/>
                      <a:pt x="5" y="44"/>
                      <a:pt x="5" y="4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0" name="Freeform 316"/>
              <p:cNvSpPr>
                <a:spLocks/>
              </p:cNvSpPr>
              <p:nvPr/>
            </p:nvSpPr>
            <p:spPr bwMode="auto">
              <a:xfrm>
                <a:off x="2987676" y="376237"/>
                <a:ext cx="554038" cy="422275"/>
              </a:xfrm>
              <a:custGeom>
                <a:avLst/>
                <a:gdLst>
                  <a:gd name="T0" fmla="*/ 1 w 147"/>
                  <a:gd name="T1" fmla="*/ 3 h 112"/>
                  <a:gd name="T2" fmla="*/ 141 w 147"/>
                  <a:gd name="T3" fmla="*/ 111 h 112"/>
                  <a:gd name="T4" fmla="*/ 146 w 147"/>
                  <a:gd name="T5" fmla="*/ 110 h 112"/>
                  <a:gd name="T6" fmla="*/ 5 w 147"/>
                  <a:gd name="T7" fmla="*/ 1 h 112"/>
                  <a:gd name="T8" fmla="*/ 1 w 147"/>
                  <a:gd name="T9" fmla="*/ 3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7" h="112">
                    <a:moveTo>
                      <a:pt x="1" y="3"/>
                    </a:moveTo>
                    <a:cubicBezTo>
                      <a:pt x="48" y="38"/>
                      <a:pt x="96" y="73"/>
                      <a:pt x="141" y="111"/>
                    </a:cubicBezTo>
                    <a:cubicBezTo>
                      <a:pt x="142" y="112"/>
                      <a:pt x="147" y="110"/>
                      <a:pt x="146" y="110"/>
                    </a:cubicBezTo>
                    <a:cubicBezTo>
                      <a:pt x="100" y="72"/>
                      <a:pt x="53" y="37"/>
                      <a:pt x="5" y="1"/>
                    </a:cubicBezTo>
                    <a:cubicBezTo>
                      <a:pt x="4" y="0"/>
                      <a:pt x="0" y="1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1" name="Freeform 317"/>
              <p:cNvSpPr>
                <a:spLocks/>
              </p:cNvSpPr>
              <p:nvPr/>
            </p:nvSpPr>
            <p:spPr bwMode="auto">
              <a:xfrm>
                <a:off x="2968626" y="357187"/>
                <a:ext cx="41275" cy="38100"/>
              </a:xfrm>
              <a:custGeom>
                <a:avLst/>
                <a:gdLst>
                  <a:gd name="T0" fmla="*/ 9 w 11"/>
                  <a:gd name="T1" fmla="*/ 1 h 10"/>
                  <a:gd name="T2" fmla="*/ 9 w 11"/>
                  <a:gd name="T3" fmla="*/ 8 h 10"/>
                  <a:gd name="T4" fmla="*/ 2 w 11"/>
                  <a:gd name="T5" fmla="*/ 9 h 10"/>
                  <a:gd name="T6" fmla="*/ 2 w 11"/>
                  <a:gd name="T7" fmla="*/ 2 h 10"/>
                  <a:gd name="T8" fmla="*/ 9 w 11"/>
                  <a:gd name="T9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0">
                    <a:moveTo>
                      <a:pt x="9" y="1"/>
                    </a:moveTo>
                    <a:cubicBezTo>
                      <a:pt x="11" y="3"/>
                      <a:pt x="11" y="6"/>
                      <a:pt x="9" y="8"/>
                    </a:cubicBezTo>
                    <a:cubicBezTo>
                      <a:pt x="7" y="10"/>
                      <a:pt x="4" y="10"/>
                      <a:pt x="2" y="9"/>
                    </a:cubicBezTo>
                    <a:cubicBezTo>
                      <a:pt x="0" y="7"/>
                      <a:pt x="0" y="4"/>
                      <a:pt x="2" y="2"/>
                    </a:cubicBezTo>
                    <a:cubicBezTo>
                      <a:pt x="3" y="0"/>
                      <a:pt x="6" y="0"/>
                      <a:pt x="9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2" name="Freeform 318"/>
              <p:cNvSpPr>
                <a:spLocks/>
              </p:cNvSpPr>
              <p:nvPr/>
            </p:nvSpPr>
            <p:spPr bwMode="auto">
              <a:xfrm>
                <a:off x="3081338" y="138112"/>
                <a:ext cx="185738" cy="103188"/>
              </a:xfrm>
              <a:custGeom>
                <a:avLst/>
                <a:gdLst>
                  <a:gd name="T0" fmla="*/ 43 w 49"/>
                  <a:gd name="T1" fmla="*/ 1 h 27"/>
                  <a:gd name="T2" fmla="*/ 5 w 49"/>
                  <a:gd name="T3" fmla="*/ 20 h 27"/>
                  <a:gd name="T4" fmla="*/ 3 w 49"/>
                  <a:gd name="T5" fmla="*/ 21 h 27"/>
                  <a:gd name="T6" fmla="*/ 48 w 49"/>
                  <a:gd name="T7" fmla="*/ 2 h 27"/>
                  <a:gd name="T8" fmla="*/ 43 w 49"/>
                  <a:gd name="T9" fmla="*/ 1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27">
                    <a:moveTo>
                      <a:pt x="43" y="1"/>
                    </a:moveTo>
                    <a:cubicBezTo>
                      <a:pt x="36" y="15"/>
                      <a:pt x="22" y="24"/>
                      <a:pt x="5" y="20"/>
                    </a:cubicBezTo>
                    <a:cubicBezTo>
                      <a:pt x="3" y="19"/>
                      <a:pt x="0" y="20"/>
                      <a:pt x="3" y="21"/>
                    </a:cubicBezTo>
                    <a:cubicBezTo>
                      <a:pt x="22" y="27"/>
                      <a:pt x="39" y="19"/>
                      <a:pt x="48" y="2"/>
                    </a:cubicBezTo>
                    <a:cubicBezTo>
                      <a:pt x="49" y="1"/>
                      <a:pt x="44" y="0"/>
                      <a:pt x="43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3" name="Freeform 319"/>
              <p:cNvSpPr>
                <a:spLocks/>
              </p:cNvSpPr>
              <p:nvPr/>
            </p:nvSpPr>
            <p:spPr bwMode="auto">
              <a:xfrm>
                <a:off x="3122613" y="123825"/>
                <a:ext cx="90488" cy="165100"/>
              </a:xfrm>
              <a:custGeom>
                <a:avLst/>
                <a:gdLst>
                  <a:gd name="T0" fmla="*/ 18 w 24"/>
                  <a:gd name="T1" fmla="*/ 42 h 44"/>
                  <a:gd name="T2" fmla="*/ 6 w 24"/>
                  <a:gd name="T3" fmla="*/ 1 h 44"/>
                  <a:gd name="T4" fmla="*/ 2 w 24"/>
                  <a:gd name="T5" fmla="*/ 2 h 44"/>
                  <a:gd name="T6" fmla="*/ 13 w 24"/>
                  <a:gd name="T7" fmla="*/ 41 h 44"/>
                  <a:gd name="T8" fmla="*/ 18 w 24"/>
                  <a:gd name="T9" fmla="*/ 4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44">
                    <a:moveTo>
                      <a:pt x="18" y="42"/>
                    </a:moveTo>
                    <a:cubicBezTo>
                      <a:pt x="24" y="26"/>
                      <a:pt x="20" y="11"/>
                      <a:pt x="6" y="1"/>
                    </a:cubicBezTo>
                    <a:cubicBezTo>
                      <a:pt x="5" y="0"/>
                      <a:pt x="0" y="0"/>
                      <a:pt x="2" y="2"/>
                    </a:cubicBezTo>
                    <a:cubicBezTo>
                      <a:pt x="15" y="11"/>
                      <a:pt x="19" y="26"/>
                      <a:pt x="13" y="41"/>
                    </a:cubicBezTo>
                    <a:cubicBezTo>
                      <a:pt x="13" y="43"/>
                      <a:pt x="18" y="44"/>
                      <a:pt x="18" y="4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4" name="Freeform 320"/>
              <p:cNvSpPr>
                <a:spLocks/>
              </p:cNvSpPr>
              <p:nvPr/>
            </p:nvSpPr>
            <p:spPr bwMode="auto">
              <a:xfrm>
                <a:off x="3092451" y="168275"/>
                <a:ext cx="185738" cy="53975"/>
              </a:xfrm>
              <a:custGeom>
                <a:avLst/>
                <a:gdLst>
                  <a:gd name="T0" fmla="*/ 46 w 49"/>
                  <a:gd name="T1" fmla="*/ 10 h 14"/>
                  <a:gd name="T2" fmla="*/ 6 w 49"/>
                  <a:gd name="T3" fmla="*/ 1 h 14"/>
                  <a:gd name="T4" fmla="*/ 2 w 49"/>
                  <a:gd name="T5" fmla="*/ 2 h 14"/>
                  <a:gd name="T6" fmla="*/ 46 w 49"/>
                  <a:gd name="T7" fmla="*/ 12 h 14"/>
                  <a:gd name="T8" fmla="*/ 46 w 49"/>
                  <a:gd name="T9" fmla="*/ 1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14">
                    <a:moveTo>
                      <a:pt x="46" y="10"/>
                    </a:moveTo>
                    <a:cubicBezTo>
                      <a:pt x="33" y="12"/>
                      <a:pt x="17" y="7"/>
                      <a:pt x="6" y="1"/>
                    </a:cubicBezTo>
                    <a:cubicBezTo>
                      <a:pt x="5" y="0"/>
                      <a:pt x="0" y="1"/>
                      <a:pt x="2" y="2"/>
                    </a:cubicBezTo>
                    <a:cubicBezTo>
                      <a:pt x="15" y="10"/>
                      <a:pt x="31" y="14"/>
                      <a:pt x="46" y="12"/>
                    </a:cubicBezTo>
                    <a:cubicBezTo>
                      <a:pt x="49" y="12"/>
                      <a:pt x="49" y="10"/>
                      <a:pt x="46" y="1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5" name="Freeform 321"/>
              <p:cNvSpPr>
                <a:spLocks/>
              </p:cNvSpPr>
              <p:nvPr/>
            </p:nvSpPr>
            <p:spPr bwMode="auto">
              <a:xfrm>
                <a:off x="3119438" y="115887"/>
                <a:ext cx="101600" cy="150813"/>
              </a:xfrm>
              <a:custGeom>
                <a:avLst/>
                <a:gdLst>
                  <a:gd name="T0" fmla="*/ 5 w 27"/>
                  <a:gd name="T1" fmla="*/ 40 h 40"/>
                  <a:gd name="T2" fmla="*/ 24 w 27"/>
                  <a:gd name="T3" fmla="*/ 2 h 40"/>
                  <a:gd name="T4" fmla="*/ 19 w 27"/>
                  <a:gd name="T5" fmla="*/ 2 h 40"/>
                  <a:gd name="T6" fmla="*/ 1 w 27"/>
                  <a:gd name="T7" fmla="*/ 39 h 40"/>
                  <a:gd name="T8" fmla="*/ 5 w 27"/>
                  <a:gd name="T9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40">
                    <a:moveTo>
                      <a:pt x="5" y="40"/>
                    </a:moveTo>
                    <a:cubicBezTo>
                      <a:pt x="18" y="31"/>
                      <a:pt x="27" y="17"/>
                      <a:pt x="24" y="2"/>
                    </a:cubicBezTo>
                    <a:cubicBezTo>
                      <a:pt x="23" y="0"/>
                      <a:pt x="18" y="1"/>
                      <a:pt x="19" y="2"/>
                    </a:cubicBezTo>
                    <a:cubicBezTo>
                      <a:pt x="21" y="17"/>
                      <a:pt x="14" y="31"/>
                      <a:pt x="1" y="39"/>
                    </a:cubicBezTo>
                    <a:cubicBezTo>
                      <a:pt x="0" y="40"/>
                      <a:pt x="4" y="40"/>
                      <a:pt x="5" y="4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6" name="Freeform 322"/>
              <p:cNvSpPr>
                <a:spLocks/>
              </p:cNvSpPr>
              <p:nvPr/>
            </p:nvSpPr>
            <p:spPr bwMode="auto">
              <a:xfrm>
                <a:off x="3182938" y="206375"/>
                <a:ext cx="358775" cy="592138"/>
              </a:xfrm>
              <a:custGeom>
                <a:avLst/>
                <a:gdLst>
                  <a:gd name="T0" fmla="*/ 1 w 95"/>
                  <a:gd name="T1" fmla="*/ 2 h 157"/>
                  <a:gd name="T2" fmla="*/ 89 w 95"/>
                  <a:gd name="T3" fmla="*/ 156 h 157"/>
                  <a:gd name="T4" fmla="*/ 94 w 95"/>
                  <a:gd name="T5" fmla="*/ 155 h 157"/>
                  <a:gd name="T6" fmla="*/ 5 w 95"/>
                  <a:gd name="T7" fmla="*/ 1 h 157"/>
                  <a:gd name="T8" fmla="*/ 1 w 95"/>
                  <a:gd name="T9" fmla="*/ 2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5" h="157">
                    <a:moveTo>
                      <a:pt x="1" y="2"/>
                    </a:moveTo>
                    <a:cubicBezTo>
                      <a:pt x="31" y="53"/>
                      <a:pt x="62" y="104"/>
                      <a:pt x="89" y="156"/>
                    </a:cubicBezTo>
                    <a:cubicBezTo>
                      <a:pt x="90" y="157"/>
                      <a:pt x="95" y="156"/>
                      <a:pt x="94" y="155"/>
                    </a:cubicBezTo>
                    <a:cubicBezTo>
                      <a:pt x="66" y="103"/>
                      <a:pt x="35" y="52"/>
                      <a:pt x="5" y="1"/>
                    </a:cubicBezTo>
                    <a:cubicBezTo>
                      <a:pt x="5" y="0"/>
                      <a:pt x="0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7" name="Freeform 323"/>
              <p:cNvSpPr>
                <a:spLocks/>
              </p:cNvSpPr>
              <p:nvPr/>
            </p:nvSpPr>
            <p:spPr bwMode="auto">
              <a:xfrm>
                <a:off x="3168651" y="180975"/>
                <a:ext cx="41275" cy="41275"/>
              </a:xfrm>
              <a:custGeom>
                <a:avLst/>
                <a:gdLst>
                  <a:gd name="T0" fmla="*/ 9 w 11"/>
                  <a:gd name="T1" fmla="*/ 4 h 11"/>
                  <a:gd name="T2" fmla="*/ 7 w 11"/>
                  <a:gd name="T3" fmla="*/ 10 h 11"/>
                  <a:gd name="T4" fmla="*/ 1 w 11"/>
                  <a:gd name="T5" fmla="*/ 8 h 11"/>
                  <a:gd name="T6" fmla="*/ 3 w 11"/>
                  <a:gd name="T7" fmla="*/ 2 h 11"/>
                  <a:gd name="T8" fmla="*/ 9 w 11"/>
                  <a:gd name="T9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9" y="4"/>
                    </a:moveTo>
                    <a:cubicBezTo>
                      <a:pt x="11" y="6"/>
                      <a:pt x="10" y="9"/>
                      <a:pt x="7" y="10"/>
                    </a:cubicBezTo>
                    <a:cubicBezTo>
                      <a:pt x="5" y="11"/>
                      <a:pt x="2" y="10"/>
                      <a:pt x="1" y="8"/>
                    </a:cubicBezTo>
                    <a:cubicBezTo>
                      <a:pt x="0" y="6"/>
                      <a:pt x="1" y="3"/>
                      <a:pt x="3" y="2"/>
                    </a:cubicBezTo>
                    <a:cubicBezTo>
                      <a:pt x="5" y="0"/>
                      <a:pt x="8" y="1"/>
                      <a:pt x="9" y="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8" name="Oval 324"/>
              <p:cNvSpPr>
                <a:spLocks noChangeArrowheads="1"/>
              </p:cNvSpPr>
              <p:nvPr/>
            </p:nvSpPr>
            <p:spPr bwMode="auto">
              <a:xfrm>
                <a:off x="3424238" y="661987"/>
                <a:ext cx="268288" cy="268288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sp>
        <p:nvSpPr>
          <p:cNvPr id="331" name="Shape 33"/>
          <p:cNvSpPr/>
          <p:nvPr/>
        </p:nvSpPr>
        <p:spPr>
          <a:xfrm>
            <a:off x="827584" y="1954456"/>
            <a:ext cx="7533583" cy="50783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="" val="1"/>
            </a:ext>
          </a:extLst>
        </p:spPr>
        <p:txBody>
          <a:bodyPr wrap="square" lIns="38100" tIns="38100" rIns="38100" bIns="38100" anchor="ctr">
            <a:spAutoFit/>
          </a:bodyPr>
          <a:lstStyle>
            <a:lvl1pPr>
              <a:defRPr>
                <a:latin typeface="+mj-lt"/>
                <a:ea typeface="+mj-ea"/>
                <a:cs typeface="+mj-cs"/>
                <a:sym typeface="冬青黑体简体中文 W6"/>
              </a:defRPr>
            </a:lvl1pPr>
          </a:lstStyle>
          <a:p>
            <a:pPr lvl="0" algn="dist">
              <a:defRPr sz="1800"/>
            </a:pPr>
            <a:r>
              <a:rPr lang="en-US" altLang="zh-CN" sz="2800" b="1" dirty="0" smtClean="0">
                <a:solidFill>
                  <a:schemeClr val="bg1">
                    <a:lumMod val="95000"/>
                  </a:schemeClr>
                </a:solidFill>
                <a:latin typeface="微软雅黑" pitchFamily="34" charset="-122"/>
                <a:ea typeface="微软雅黑" pitchFamily="34" charset="-122"/>
              </a:rPr>
              <a:t>2017</a:t>
            </a:r>
            <a:r>
              <a:rPr lang="zh-CN" altLang="en-US" sz="2800" b="1" dirty="0" smtClean="0">
                <a:solidFill>
                  <a:schemeClr val="bg1">
                    <a:lumMod val="95000"/>
                  </a:schemeClr>
                </a:solidFill>
                <a:latin typeface="微软雅黑" pitchFamily="34" charset="-122"/>
                <a:ea typeface="微软雅黑" pitchFamily="34" charset="-122"/>
              </a:rPr>
              <a:t>年上海市室内环境净化行业协会</a:t>
            </a:r>
            <a:endParaRPr sz="2800" b="1" dirty="0">
              <a:solidFill>
                <a:schemeClr val="bg1">
                  <a:lumMod val="95000"/>
                </a:schemeClr>
              </a:solidFill>
              <a:latin typeface="微软雅黑" pitchFamily="34" charset="-122"/>
              <a:ea typeface="微软雅黑" pitchFamily="34" charset="-122"/>
            </a:endParaRPr>
          </a:p>
        </p:txBody>
      </p:sp>
      <p:sp>
        <p:nvSpPr>
          <p:cNvPr id="332" name="文本框 39"/>
          <p:cNvSpPr txBox="1"/>
          <p:nvPr/>
        </p:nvSpPr>
        <p:spPr>
          <a:xfrm>
            <a:off x="2593087" y="2571750"/>
            <a:ext cx="3923129" cy="630942"/>
          </a:xfrm>
          <a:prstGeom prst="rect">
            <a:avLst/>
          </a:prstGeom>
          <a:noFill/>
          <a:ln w="12700" cap="flat">
            <a:noFill/>
            <a:miter lim="400000"/>
          </a:ln>
          <a:effectLst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rot="0" spcFirstLastPara="1" vertOverflow="overflow" horzOverflow="overflow" vert="horz" wrap="square" lIns="38100" tIns="38100" rIns="38100" bIns="38100" numCol="1" spcCol="28575" rtlCol="0" anchor="ctr">
            <a:spAutoFit/>
          </a:bodyPr>
          <a:lstStyle/>
          <a:p>
            <a:pPr algn="dist" defTabSz="619125" latinLnBrk="1" hangingPunct="0"/>
            <a:r>
              <a:rPr lang="zh-CN" altLang="en-US" sz="3600" b="1" dirty="0" smtClean="0">
                <a:latin typeface="微软雅黑" pitchFamily="34" charset="-122"/>
                <a:ea typeface="微软雅黑" pitchFamily="34" charset="-122"/>
                <a:cs typeface="Yuppy SC" charset="-122"/>
                <a:sym typeface="Helvetica Light"/>
              </a:rPr>
              <a:t>社会责任报告</a:t>
            </a:r>
            <a:endParaRPr lang="zh-CN" altLang="en-US" sz="3600" b="1" dirty="0">
              <a:latin typeface="微软雅黑" pitchFamily="34" charset="-122"/>
              <a:ea typeface="微软雅黑" pitchFamily="34" charset="-122"/>
              <a:cs typeface="Yuppy SC" charset="-122"/>
              <a:sym typeface="Helvetica Light"/>
            </a:endParaRPr>
          </a:p>
        </p:txBody>
      </p:sp>
      <p:pic>
        <p:nvPicPr>
          <p:cNvPr id="337" name="图片 336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9170" y="24754"/>
            <a:ext cx="686406" cy="674788"/>
          </a:xfrm>
          <a:prstGeom prst="rect">
            <a:avLst/>
          </a:prstGeom>
        </p:spPr>
      </p:pic>
      <p:sp>
        <p:nvSpPr>
          <p:cNvPr id="340" name="矩形 339"/>
          <p:cNvSpPr/>
          <p:nvPr/>
        </p:nvSpPr>
        <p:spPr>
          <a:xfrm>
            <a:off x="4788024" y="3956960"/>
            <a:ext cx="4104164" cy="315471"/>
          </a:xfrm>
          <a:prstGeom prst="rect">
            <a:avLst/>
          </a:prstGeom>
        </p:spPr>
        <p:txBody>
          <a:bodyPr wrap="square" lIns="68580" tIns="34290" rIns="68580" bIns="34290">
            <a:spAutoFit/>
          </a:bodyPr>
          <a:lstStyle/>
          <a:p>
            <a:pPr algn="dist">
              <a:defRPr sz="1800">
                <a:solidFill>
                  <a:srgbClr val="000000"/>
                </a:solidFill>
              </a:defRPr>
            </a:pPr>
            <a:r>
              <a:rPr lang="zh-CN" altLang="en-US" sz="1600" b="1" dirty="0" smtClean="0">
                <a:solidFill>
                  <a:srgbClr val="009899"/>
                </a:solidFill>
                <a:latin typeface="微软雅黑" pitchFamily="34" charset="-122"/>
                <a:ea typeface="微软雅黑" pitchFamily="34" charset="-122"/>
              </a:rPr>
              <a:t>上海市室内环境净化行业协会秘书长  王芳</a:t>
            </a:r>
            <a:endParaRPr lang="en-US" altLang="zh-CN" sz="1600" b="1" dirty="0" smtClean="0">
              <a:solidFill>
                <a:srgbClr val="009899"/>
              </a:solidFill>
              <a:latin typeface="微软雅黑" pitchFamily="34" charset="-122"/>
              <a:ea typeface="微软雅黑" pitchFamily="34" charset="-122"/>
            </a:endParaRPr>
          </a:p>
        </p:txBody>
      </p:sp>
      <p:sp>
        <p:nvSpPr>
          <p:cNvPr id="341" name="矩形 340"/>
          <p:cNvSpPr/>
          <p:nvPr/>
        </p:nvSpPr>
        <p:spPr>
          <a:xfrm>
            <a:off x="7304587" y="4236318"/>
            <a:ext cx="1587893" cy="253916"/>
          </a:xfrm>
          <a:prstGeom prst="rect">
            <a:avLst/>
          </a:prstGeom>
        </p:spPr>
        <p:txBody>
          <a:bodyPr wrap="square" lIns="68580" tIns="34290" rIns="68580" bIns="34290">
            <a:spAutoFit/>
          </a:bodyPr>
          <a:lstStyle/>
          <a:p>
            <a:pPr algn="dist">
              <a:defRPr sz="1800">
                <a:solidFill>
                  <a:srgbClr val="000000"/>
                </a:solidFill>
              </a:defRPr>
            </a:pPr>
            <a:r>
              <a:rPr lang="en-US" altLang="zh-CN" sz="1200" b="1" dirty="0" smtClean="0">
                <a:solidFill>
                  <a:srgbClr val="009899"/>
                </a:solidFill>
                <a:latin typeface="微软雅黑" pitchFamily="34" charset="-122"/>
                <a:ea typeface="微软雅黑" pitchFamily="34" charset="-122"/>
              </a:rPr>
              <a:t>2018</a:t>
            </a:r>
            <a:r>
              <a:rPr lang="zh-CN" altLang="en-US" sz="1200" b="1" dirty="0" smtClean="0">
                <a:solidFill>
                  <a:srgbClr val="009899"/>
                </a:solidFill>
                <a:latin typeface="微软雅黑" pitchFamily="34" charset="-122"/>
                <a:ea typeface="微软雅黑" pitchFamily="34" charset="-122"/>
              </a:rPr>
              <a:t>年</a:t>
            </a:r>
            <a:r>
              <a:rPr lang="en-US" altLang="zh-CN" sz="1200" b="1" dirty="0" smtClean="0">
                <a:solidFill>
                  <a:srgbClr val="009899"/>
                </a:solidFill>
                <a:latin typeface="微软雅黑" pitchFamily="34" charset="-122"/>
                <a:ea typeface="微软雅黑" pitchFamily="34" charset="-122"/>
              </a:rPr>
              <a:t>6</a:t>
            </a:r>
            <a:r>
              <a:rPr lang="zh-CN" altLang="en-US" sz="1200" b="1" dirty="0" smtClean="0">
                <a:solidFill>
                  <a:srgbClr val="009899"/>
                </a:solidFill>
                <a:latin typeface="微软雅黑" pitchFamily="34" charset="-122"/>
                <a:ea typeface="微软雅黑" pitchFamily="34" charset="-122"/>
              </a:rPr>
              <a:t>月</a:t>
            </a:r>
            <a:r>
              <a:rPr lang="en-US" altLang="zh-CN" sz="1200" b="1" dirty="0" smtClean="0">
                <a:solidFill>
                  <a:srgbClr val="009899"/>
                </a:solidFill>
                <a:latin typeface="微软雅黑" pitchFamily="34" charset="-122"/>
                <a:ea typeface="微软雅黑" pitchFamily="34" charset="-122"/>
              </a:rPr>
              <a:t>14</a:t>
            </a:r>
            <a:r>
              <a:rPr lang="zh-CN" altLang="en-US" sz="1200" b="1" dirty="0" smtClean="0">
                <a:solidFill>
                  <a:srgbClr val="009899"/>
                </a:solidFill>
                <a:latin typeface="微软雅黑" pitchFamily="34" charset="-122"/>
                <a:ea typeface="微软雅黑" pitchFamily="34" charset="-122"/>
              </a:rPr>
              <a:t>日</a:t>
            </a:r>
            <a:endParaRPr lang="en-US" altLang="zh-CN" sz="1200" b="1" dirty="0" smtClean="0">
              <a:solidFill>
                <a:srgbClr val="009899"/>
              </a:solidFill>
              <a:latin typeface="微软雅黑" pitchFamily="34" charset="-122"/>
              <a:ea typeface="微软雅黑" pitchFamily="34" charset="-122"/>
            </a:endParaRPr>
          </a:p>
        </p:txBody>
      </p:sp>
      <p:grpSp>
        <p:nvGrpSpPr>
          <p:cNvPr id="342" name="组合 341"/>
          <p:cNvGrpSpPr/>
          <p:nvPr/>
        </p:nvGrpSpPr>
        <p:grpSpPr>
          <a:xfrm rot="871781">
            <a:off x="5457678" y="692078"/>
            <a:ext cx="694103" cy="1408620"/>
            <a:chOff x="6798621" y="1128235"/>
            <a:chExt cx="925471" cy="1878160"/>
          </a:xfrm>
          <a:solidFill>
            <a:srgbClr val="009899"/>
          </a:solidFill>
        </p:grpSpPr>
        <p:sp>
          <p:nvSpPr>
            <p:cNvPr id="343" name="任意多边形 342"/>
            <p:cNvSpPr/>
            <p:nvPr/>
          </p:nvSpPr>
          <p:spPr>
            <a:xfrm rot="20684992">
              <a:off x="6853737" y="1621627"/>
              <a:ext cx="611936" cy="1384768"/>
            </a:xfrm>
            <a:custGeom>
              <a:avLst/>
              <a:gdLst>
                <a:gd name="connsiteX0" fmla="*/ 711760 w 711760"/>
                <a:gd name="connsiteY0" fmla="*/ 0 h 1358900"/>
                <a:gd name="connsiteX1" fmla="*/ 114860 w 711760"/>
                <a:gd name="connsiteY1" fmla="*/ 635000 h 1358900"/>
                <a:gd name="connsiteX2" fmla="*/ 560 w 711760"/>
                <a:gd name="connsiteY2" fmla="*/ 1358900 h 1358900"/>
                <a:gd name="connsiteX0" fmla="*/ 711760 w 711760"/>
                <a:gd name="connsiteY0" fmla="*/ 0 h 1358900"/>
                <a:gd name="connsiteX1" fmla="*/ 114860 w 711760"/>
                <a:gd name="connsiteY1" fmla="*/ 635000 h 1358900"/>
                <a:gd name="connsiteX2" fmla="*/ 560 w 711760"/>
                <a:gd name="connsiteY2" fmla="*/ 1358900 h 1358900"/>
                <a:gd name="connsiteX0" fmla="*/ 711760 w 711760"/>
                <a:gd name="connsiteY0" fmla="*/ 0 h 1358900"/>
                <a:gd name="connsiteX1" fmla="*/ 114860 w 711760"/>
                <a:gd name="connsiteY1" fmla="*/ 635000 h 1358900"/>
                <a:gd name="connsiteX2" fmla="*/ 560 w 711760"/>
                <a:gd name="connsiteY2" fmla="*/ 1358900 h 1358900"/>
                <a:gd name="connsiteX0" fmla="*/ 884014 w 884014"/>
                <a:gd name="connsiteY0" fmla="*/ 0 h 1368888"/>
                <a:gd name="connsiteX1" fmla="*/ 287114 w 884014"/>
                <a:gd name="connsiteY1" fmla="*/ 635000 h 1368888"/>
                <a:gd name="connsiteX2" fmla="*/ 22 w 884014"/>
                <a:gd name="connsiteY2" fmla="*/ 1368888 h 1368888"/>
                <a:gd name="connsiteX0" fmla="*/ 883991 w 883991"/>
                <a:gd name="connsiteY0" fmla="*/ 0 h 1368888"/>
                <a:gd name="connsiteX1" fmla="*/ 287091 w 883991"/>
                <a:gd name="connsiteY1" fmla="*/ 635000 h 1368888"/>
                <a:gd name="connsiteX2" fmla="*/ -1 w 883991"/>
                <a:gd name="connsiteY2" fmla="*/ 1368888 h 1368888"/>
                <a:gd name="connsiteX0" fmla="*/ 883992 w 883992"/>
                <a:gd name="connsiteY0" fmla="*/ 0 h 1368888"/>
                <a:gd name="connsiteX1" fmla="*/ 0 w 883992"/>
                <a:gd name="connsiteY1" fmla="*/ 1368888 h 1368888"/>
                <a:gd name="connsiteX0" fmla="*/ 883992 w 883992"/>
                <a:gd name="connsiteY0" fmla="*/ 0 h 1368888"/>
                <a:gd name="connsiteX1" fmla="*/ 0 w 883992"/>
                <a:gd name="connsiteY1" fmla="*/ 1368888 h 1368888"/>
                <a:gd name="connsiteX0" fmla="*/ 928344 w 928343"/>
                <a:gd name="connsiteY0" fmla="*/ 0 h 1390417"/>
                <a:gd name="connsiteX1" fmla="*/ 0 w 928343"/>
                <a:gd name="connsiteY1" fmla="*/ 1390417 h 1390417"/>
                <a:gd name="connsiteX0" fmla="*/ 863431 w 863431"/>
                <a:gd name="connsiteY0" fmla="*/ 0 h 1384768"/>
                <a:gd name="connsiteX1" fmla="*/ 0 w 863431"/>
                <a:gd name="connsiteY1" fmla="*/ 1384768 h 1384768"/>
                <a:gd name="connsiteX0" fmla="*/ 863431 w 863431"/>
                <a:gd name="connsiteY0" fmla="*/ 0 h 1384768"/>
                <a:gd name="connsiteX1" fmla="*/ 0 w 863431"/>
                <a:gd name="connsiteY1" fmla="*/ 1384768 h 1384768"/>
                <a:gd name="connsiteX0" fmla="*/ 863431 w 863431"/>
                <a:gd name="connsiteY0" fmla="*/ 0 h 1384768"/>
                <a:gd name="connsiteX1" fmla="*/ 282647 w 863431"/>
                <a:gd name="connsiteY1" fmla="*/ 606889 h 1384768"/>
                <a:gd name="connsiteX2" fmla="*/ 0 w 863431"/>
                <a:gd name="connsiteY2" fmla="*/ 1384768 h 1384768"/>
                <a:gd name="connsiteX0" fmla="*/ 863431 w 863431"/>
                <a:gd name="connsiteY0" fmla="*/ 0 h 1384768"/>
                <a:gd name="connsiteX1" fmla="*/ 0 w 863431"/>
                <a:gd name="connsiteY1" fmla="*/ 1384768 h 1384768"/>
                <a:gd name="connsiteX0" fmla="*/ 863431 w 863431"/>
                <a:gd name="connsiteY0" fmla="*/ 0 h 1384768"/>
                <a:gd name="connsiteX1" fmla="*/ 0 w 863431"/>
                <a:gd name="connsiteY1" fmla="*/ 1384768 h 1384768"/>
                <a:gd name="connsiteX0" fmla="*/ 863431 w 863431"/>
                <a:gd name="connsiteY0" fmla="*/ 0 h 1384768"/>
                <a:gd name="connsiteX1" fmla="*/ 0 w 863431"/>
                <a:gd name="connsiteY1" fmla="*/ 1384768 h 1384768"/>
                <a:gd name="connsiteX0" fmla="*/ 863431 w 863431"/>
                <a:gd name="connsiteY0" fmla="*/ 0 h 1384768"/>
                <a:gd name="connsiteX1" fmla="*/ 0 w 863431"/>
                <a:gd name="connsiteY1" fmla="*/ 1384768 h 1384768"/>
                <a:gd name="connsiteX0" fmla="*/ 863431 w 863431"/>
                <a:gd name="connsiteY0" fmla="*/ 0 h 1384768"/>
                <a:gd name="connsiteX1" fmla="*/ 0 w 863431"/>
                <a:gd name="connsiteY1" fmla="*/ 1384768 h 1384768"/>
                <a:gd name="connsiteX0" fmla="*/ 863431 w 863431"/>
                <a:gd name="connsiteY0" fmla="*/ 0 h 1384768"/>
                <a:gd name="connsiteX1" fmla="*/ 0 w 863431"/>
                <a:gd name="connsiteY1" fmla="*/ 1384768 h 1384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63431" h="1384768">
                  <a:moveTo>
                    <a:pt x="863431" y="0"/>
                  </a:moveTo>
                  <a:cubicBezTo>
                    <a:pt x="615118" y="165338"/>
                    <a:pt x="20070" y="724344"/>
                    <a:pt x="0" y="1384768"/>
                  </a:cubicBezTo>
                </a:path>
              </a:pathLst>
            </a:custGeom>
            <a:noFill/>
            <a:ln w="19050">
              <a:solidFill>
                <a:srgbClr val="009899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344" name="组合 7"/>
            <p:cNvGrpSpPr/>
            <p:nvPr/>
          </p:nvGrpSpPr>
          <p:grpSpPr>
            <a:xfrm rot="2537975" flipH="1">
              <a:off x="6798621" y="1128235"/>
              <a:ext cx="925471" cy="911449"/>
              <a:chOff x="2286001" y="-455613"/>
              <a:chExt cx="2514600" cy="2476501"/>
            </a:xfrm>
            <a:grpFill/>
          </p:grpSpPr>
          <p:grpSp>
            <p:nvGrpSpPr>
              <p:cNvPr id="345" name="Group 205"/>
              <p:cNvGrpSpPr>
                <a:grpSpLocks/>
              </p:cNvGrpSpPr>
              <p:nvPr/>
            </p:nvGrpSpPr>
            <p:grpSpPr bwMode="auto">
              <a:xfrm>
                <a:off x="2286001" y="-455613"/>
                <a:ext cx="2514600" cy="2476501"/>
                <a:chOff x="1440" y="-287"/>
                <a:chExt cx="1584" cy="1560"/>
              </a:xfrm>
              <a:grpFill/>
            </p:grpSpPr>
            <p:sp>
              <p:nvSpPr>
                <p:cNvPr id="465" name="Freeform 5"/>
                <p:cNvSpPr>
                  <a:spLocks/>
                </p:cNvSpPr>
                <p:nvPr/>
              </p:nvSpPr>
              <p:spPr bwMode="auto">
                <a:xfrm>
                  <a:off x="2119" y="-230"/>
                  <a:ext cx="193" cy="57"/>
                </a:xfrm>
                <a:custGeom>
                  <a:avLst/>
                  <a:gdLst>
                    <a:gd name="T0" fmla="*/ 75 w 81"/>
                    <a:gd name="T1" fmla="*/ 5 h 24"/>
                    <a:gd name="T2" fmla="*/ 6 w 81"/>
                    <a:gd name="T3" fmla="*/ 1 h 24"/>
                    <a:gd name="T4" fmla="*/ 1 w 81"/>
                    <a:gd name="T5" fmla="*/ 1 h 24"/>
                    <a:gd name="T6" fmla="*/ 79 w 81"/>
                    <a:gd name="T7" fmla="*/ 6 h 24"/>
                    <a:gd name="T8" fmla="*/ 75 w 81"/>
                    <a:gd name="T9" fmla="*/ 5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1" h="24">
                      <a:moveTo>
                        <a:pt x="75" y="5"/>
                      </a:moveTo>
                      <a:cubicBezTo>
                        <a:pt x="52" y="20"/>
                        <a:pt x="26" y="21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ubicBezTo>
                        <a:pt x="24" y="23"/>
                        <a:pt x="54" y="24"/>
                        <a:pt x="79" y="6"/>
                      </a:cubicBezTo>
                      <a:cubicBezTo>
                        <a:pt x="81" y="5"/>
                        <a:pt x="76" y="4"/>
                        <a:pt x="75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66" name="Freeform 6"/>
                <p:cNvSpPr>
                  <a:spLocks/>
                </p:cNvSpPr>
                <p:nvPr/>
              </p:nvSpPr>
              <p:spPr bwMode="auto">
                <a:xfrm>
                  <a:off x="2167" y="-287"/>
                  <a:ext cx="73" cy="163"/>
                </a:xfrm>
                <a:custGeom>
                  <a:avLst/>
                  <a:gdLst>
                    <a:gd name="T0" fmla="*/ 6 w 31"/>
                    <a:gd name="T1" fmla="*/ 68 h 69"/>
                    <a:gd name="T2" fmla="*/ 20 w 31"/>
                    <a:gd name="T3" fmla="*/ 1 h 69"/>
                    <a:gd name="T4" fmla="*/ 15 w 31"/>
                    <a:gd name="T5" fmla="*/ 1 h 69"/>
                    <a:gd name="T6" fmla="*/ 1 w 31"/>
                    <a:gd name="T7" fmla="*/ 66 h 69"/>
                    <a:gd name="T8" fmla="*/ 6 w 31"/>
                    <a:gd name="T9" fmla="*/ 68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1" h="69">
                      <a:moveTo>
                        <a:pt x="6" y="68"/>
                      </a:moveTo>
                      <a:cubicBezTo>
                        <a:pt x="25" y="50"/>
                        <a:pt x="31" y="26"/>
                        <a:pt x="20" y="1"/>
                      </a:cubicBezTo>
                      <a:cubicBezTo>
                        <a:pt x="19" y="0"/>
                        <a:pt x="14" y="0"/>
                        <a:pt x="15" y="1"/>
                      </a:cubicBezTo>
                      <a:cubicBezTo>
                        <a:pt x="26" y="25"/>
                        <a:pt x="20" y="49"/>
                        <a:pt x="1" y="66"/>
                      </a:cubicBezTo>
                      <a:cubicBezTo>
                        <a:pt x="0" y="67"/>
                        <a:pt x="4" y="69"/>
                        <a:pt x="6" y="6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67" name="Freeform 7"/>
                <p:cNvSpPr>
                  <a:spLocks/>
                </p:cNvSpPr>
                <p:nvPr/>
              </p:nvSpPr>
              <p:spPr bwMode="auto">
                <a:xfrm>
                  <a:off x="2150" y="-264"/>
                  <a:ext cx="143" cy="117"/>
                </a:xfrm>
                <a:custGeom>
                  <a:avLst/>
                  <a:gdLst>
                    <a:gd name="T0" fmla="*/ 57 w 60"/>
                    <a:gd name="T1" fmla="*/ 46 h 49"/>
                    <a:gd name="T2" fmla="*/ 6 w 60"/>
                    <a:gd name="T3" fmla="*/ 1 h 49"/>
                    <a:gd name="T4" fmla="*/ 1 w 60"/>
                    <a:gd name="T5" fmla="*/ 2 h 49"/>
                    <a:gd name="T6" fmla="*/ 54 w 60"/>
                    <a:gd name="T7" fmla="*/ 48 h 49"/>
                    <a:gd name="T8" fmla="*/ 57 w 60"/>
                    <a:gd name="T9" fmla="*/ 46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0" h="49">
                      <a:moveTo>
                        <a:pt x="57" y="46"/>
                      </a:moveTo>
                      <a:cubicBezTo>
                        <a:pt x="37" y="39"/>
                        <a:pt x="17" y="20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13" y="22"/>
                        <a:pt x="33" y="41"/>
                        <a:pt x="54" y="48"/>
                      </a:cubicBezTo>
                      <a:cubicBezTo>
                        <a:pt x="55" y="49"/>
                        <a:pt x="60" y="47"/>
                        <a:pt x="5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68" name="Freeform 8"/>
                <p:cNvSpPr>
                  <a:spLocks/>
                </p:cNvSpPr>
                <p:nvPr/>
              </p:nvSpPr>
              <p:spPr bwMode="auto">
                <a:xfrm>
                  <a:off x="2129" y="-266"/>
                  <a:ext cx="142" cy="102"/>
                </a:xfrm>
                <a:custGeom>
                  <a:avLst/>
                  <a:gdLst>
                    <a:gd name="T0" fmla="*/ 3 w 60"/>
                    <a:gd name="T1" fmla="*/ 43 h 43"/>
                    <a:gd name="T2" fmla="*/ 59 w 60"/>
                    <a:gd name="T3" fmla="*/ 2 h 43"/>
                    <a:gd name="T4" fmla="*/ 54 w 60"/>
                    <a:gd name="T5" fmla="*/ 1 h 43"/>
                    <a:gd name="T6" fmla="*/ 3 w 60"/>
                    <a:gd name="T7" fmla="*/ 41 h 43"/>
                    <a:gd name="T8" fmla="*/ 3 w 60"/>
                    <a:gd name="T9" fmla="*/ 4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0" h="43">
                      <a:moveTo>
                        <a:pt x="3" y="43"/>
                      </a:moveTo>
                      <a:cubicBezTo>
                        <a:pt x="28" y="41"/>
                        <a:pt x="52" y="27"/>
                        <a:pt x="59" y="2"/>
                      </a:cubicBezTo>
                      <a:cubicBezTo>
                        <a:pt x="60" y="0"/>
                        <a:pt x="55" y="0"/>
                        <a:pt x="54" y="1"/>
                      </a:cubicBezTo>
                      <a:cubicBezTo>
                        <a:pt x="47" y="24"/>
                        <a:pt x="27" y="39"/>
                        <a:pt x="3" y="41"/>
                      </a:cubicBezTo>
                      <a:cubicBezTo>
                        <a:pt x="0" y="41"/>
                        <a:pt x="0" y="43"/>
                        <a:pt x="3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69" name="Freeform 9"/>
                <p:cNvSpPr>
                  <a:spLocks/>
                </p:cNvSpPr>
                <p:nvPr/>
              </p:nvSpPr>
              <p:spPr bwMode="auto">
                <a:xfrm>
                  <a:off x="2212" y="-188"/>
                  <a:ext cx="35" cy="683"/>
                </a:xfrm>
                <a:custGeom>
                  <a:avLst/>
                  <a:gdLst>
                    <a:gd name="T0" fmla="*/ 0 w 15"/>
                    <a:gd name="T1" fmla="*/ 2 h 288"/>
                    <a:gd name="T2" fmla="*/ 10 w 15"/>
                    <a:gd name="T3" fmla="*/ 287 h 288"/>
                    <a:gd name="T4" fmla="*/ 15 w 15"/>
                    <a:gd name="T5" fmla="*/ 287 h 288"/>
                    <a:gd name="T6" fmla="*/ 5 w 15"/>
                    <a:gd name="T7" fmla="*/ 2 h 288"/>
                    <a:gd name="T8" fmla="*/ 0 w 15"/>
                    <a:gd name="T9" fmla="*/ 2 h 2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" h="288">
                      <a:moveTo>
                        <a:pt x="0" y="2"/>
                      </a:moveTo>
                      <a:cubicBezTo>
                        <a:pt x="4" y="97"/>
                        <a:pt x="10" y="192"/>
                        <a:pt x="10" y="287"/>
                      </a:cubicBezTo>
                      <a:cubicBezTo>
                        <a:pt x="10" y="288"/>
                        <a:pt x="15" y="288"/>
                        <a:pt x="15" y="287"/>
                      </a:cubicBezTo>
                      <a:cubicBezTo>
                        <a:pt x="15" y="192"/>
                        <a:pt x="9" y="96"/>
                        <a:pt x="5" y="2"/>
                      </a:cubicBezTo>
                      <a:cubicBezTo>
                        <a:pt x="5" y="0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70" name="Oval 10"/>
                <p:cNvSpPr>
                  <a:spLocks noChangeArrowheads="1"/>
                </p:cNvSpPr>
                <p:nvPr/>
              </p:nvSpPr>
              <p:spPr bwMode="auto">
                <a:xfrm>
                  <a:off x="2198" y="-214"/>
                  <a:ext cx="35" cy="36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71" name="Freeform 11"/>
                <p:cNvSpPr>
                  <a:spLocks/>
                </p:cNvSpPr>
                <p:nvPr/>
              </p:nvSpPr>
              <p:spPr bwMode="auto">
                <a:xfrm>
                  <a:off x="2371" y="-223"/>
                  <a:ext cx="176" cy="92"/>
                </a:xfrm>
                <a:custGeom>
                  <a:avLst/>
                  <a:gdLst>
                    <a:gd name="T0" fmla="*/ 69 w 74"/>
                    <a:gd name="T1" fmla="*/ 30 h 39"/>
                    <a:gd name="T2" fmla="*/ 5 w 74"/>
                    <a:gd name="T3" fmla="*/ 2 h 39"/>
                    <a:gd name="T4" fmla="*/ 0 w 74"/>
                    <a:gd name="T5" fmla="*/ 1 h 39"/>
                    <a:gd name="T6" fmla="*/ 72 w 74"/>
                    <a:gd name="T7" fmla="*/ 32 h 39"/>
                    <a:gd name="T8" fmla="*/ 69 w 74"/>
                    <a:gd name="T9" fmla="*/ 3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39">
                      <a:moveTo>
                        <a:pt x="69" y="30"/>
                      </a:moveTo>
                      <a:cubicBezTo>
                        <a:pt x="41" y="37"/>
                        <a:pt x="17" y="27"/>
                        <a:pt x="5" y="2"/>
                      </a:cubicBezTo>
                      <a:cubicBezTo>
                        <a:pt x="4" y="0"/>
                        <a:pt x="0" y="0"/>
                        <a:pt x="0" y="1"/>
                      </a:cubicBezTo>
                      <a:cubicBezTo>
                        <a:pt x="14" y="30"/>
                        <a:pt x="42" y="39"/>
                        <a:pt x="72" y="32"/>
                      </a:cubicBezTo>
                      <a:cubicBezTo>
                        <a:pt x="74" y="32"/>
                        <a:pt x="70" y="30"/>
                        <a:pt x="69" y="3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72" name="Freeform 12"/>
                <p:cNvSpPr>
                  <a:spLocks/>
                </p:cNvSpPr>
                <p:nvPr/>
              </p:nvSpPr>
              <p:spPr bwMode="auto">
                <a:xfrm>
                  <a:off x="2378" y="-249"/>
                  <a:ext cx="104" cy="142"/>
                </a:xfrm>
                <a:custGeom>
                  <a:avLst/>
                  <a:gdLst>
                    <a:gd name="T0" fmla="*/ 5 w 44"/>
                    <a:gd name="T1" fmla="*/ 60 h 60"/>
                    <a:gd name="T2" fmla="*/ 42 w 44"/>
                    <a:gd name="T3" fmla="*/ 2 h 60"/>
                    <a:gd name="T4" fmla="*/ 37 w 44"/>
                    <a:gd name="T5" fmla="*/ 1 h 60"/>
                    <a:gd name="T6" fmla="*/ 1 w 44"/>
                    <a:gd name="T7" fmla="*/ 58 h 60"/>
                    <a:gd name="T8" fmla="*/ 5 w 44"/>
                    <a:gd name="T9" fmla="*/ 60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4" h="60">
                      <a:moveTo>
                        <a:pt x="5" y="60"/>
                      </a:moveTo>
                      <a:cubicBezTo>
                        <a:pt x="30" y="50"/>
                        <a:pt x="44" y="29"/>
                        <a:pt x="42" y="2"/>
                      </a:cubicBezTo>
                      <a:cubicBezTo>
                        <a:pt x="42" y="0"/>
                        <a:pt x="37" y="0"/>
                        <a:pt x="37" y="1"/>
                      </a:cubicBezTo>
                      <a:cubicBezTo>
                        <a:pt x="39" y="27"/>
                        <a:pt x="26" y="48"/>
                        <a:pt x="1" y="58"/>
                      </a:cubicBezTo>
                      <a:cubicBezTo>
                        <a:pt x="0" y="58"/>
                        <a:pt x="4" y="60"/>
                        <a:pt x="5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73" name="Freeform 13"/>
                <p:cNvSpPr>
                  <a:spLocks/>
                </p:cNvSpPr>
                <p:nvPr/>
              </p:nvSpPr>
              <p:spPr bwMode="auto">
                <a:xfrm>
                  <a:off x="2411" y="-242"/>
                  <a:ext cx="93" cy="152"/>
                </a:xfrm>
                <a:custGeom>
                  <a:avLst/>
                  <a:gdLst>
                    <a:gd name="T0" fmla="*/ 38 w 39"/>
                    <a:gd name="T1" fmla="*/ 62 h 64"/>
                    <a:gd name="T2" fmla="*/ 5 w 39"/>
                    <a:gd name="T3" fmla="*/ 1 h 64"/>
                    <a:gd name="T4" fmla="*/ 0 w 39"/>
                    <a:gd name="T5" fmla="*/ 2 h 64"/>
                    <a:gd name="T6" fmla="*/ 33 w 39"/>
                    <a:gd name="T7" fmla="*/ 63 h 64"/>
                    <a:gd name="T8" fmla="*/ 38 w 39"/>
                    <a:gd name="T9" fmla="*/ 62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" h="64">
                      <a:moveTo>
                        <a:pt x="38" y="62"/>
                      </a:moveTo>
                      <a:cubicBezTo>
                        <a:pt x="21" y="47"/>
                        <a:pt x="9" y="23"/>
                        <a:pt x="5" y="1"/>
                      </a:cubicBezTo>
                      <a:cubicBezTo>
                        <a:pt x="5" y="0"/>
                        <a:pt x="0" y="0"/>
                        <a:pt x="0" y="2"/>
                      </a:cubicBezTo>
                      <a:cubicBezTo>
                        <a:pt x="4" y="24"/>
                        <a:pt x="16" y="48"/>
                        <a:pt x="33" y="63"/>
                      </a:cubicBezTo>
                      <a:cubicBezTo>
                        <a:pt x="34" y="64"/>
                        <a:pt x="39" y="62"/>
                        <a:pt x="38" y="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74" name="Freeform 14"/>
                <p:cNvSpPr>
                  <a:spLocks/>
                </p:cNvSpPr>
                <p:nvPr/>
              </p:nvSpPr>
              <p:spPr bwMode="auto">
                <a:xfrm>
                  <a:off x="2354" y="-209"/>
                  <a:ext cx="171" cy="66"/>
                </a:xfrm>
                <a:custGeom>
                  <a:avLst/>
                  <a:gdLst>
                    <a:gd name="T0" fmla="*/ 2 w 72"/>
                    <a:gd name="T1" fmla="*/ 21 h 28"/>
                    <a:gd name="T2" fmla="*/ 71 w 72"/>
                    <a:gd name="T3" fmla="*/ 2 h 28"/>
                    <a:gd name="T4" fmla="*/ 66 w 72"/>
                    <a:gd name="T5" fmla="*/ 2 h 28"/>
                    <a:gd name="T6" fmla="*/ 6 w 72"/>
                    <a:gd name="T7" fmla="*/ 20 h 28"/>
                    <a:gd name="T8" fmla="*/ 2 w 72"/>
                    <a:gd name="T9" fmla="*/ 21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2" h="28">
                      <a:moveTo>
                        <a:pt x="2" y="21"/>
                      </a:moveTo>
                      <a:cubicBezTo>
                        <a:pt x="27" y="28"/>
                        <a:pt x="54" y="23"/>
                        <a:pt x="71" y="2"/>
                      </a:cubicBezTo>
                      <a:cubicBezTo>
                        <a:pt x="72" y="1"/>
                        <a:pt x="67" y="0"/>
                        <a:pt x="66" y="2"/>
                      </a:cubicBezTo>
                      <a:cubicBezTo>
                        <a:pt x="52" y="20"/>
                        <a:pt x="28" y="26"/>
                        <a:pt x="6" y="20"/>
                      </a:cubicBezTo>
                      <a:cubicBezTo>
                        <a:pt x="5" y="19"/>
                        <a:pt x="0" y="20"/>
                        <a:pt x="2" y="2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75" name="Freeform 15"/>
                <p:cNvSpPr>
                  <a:spLocks/>
                </p:cNvSpPr>
                <p:nvPr/>
              </p:nvSpPr>
              <p:spPr bwMode="auto">
                <a:xfrm>
                  <a:off x="2226" y="-150"/>
                  <a:ext cx="228" cy="648"/>
                </a:xfrm>
                <a:custGeom>
                  <a:avLst/>
                  <a:gdLst>
                    <a:gd name="T0" fmla="*/ 90 w 96"/>
                    <a:gd name="T1" fmla="*/ 1 h 273"/>
                    <a:gd name="T2" fmla="*/ 0 w 96"/>
                    <a:gd name="T3" fmla="*/ 271 h 273"/>
                    <a:gd name="T4" fmla="*/ 5 w 96"/>
                    <a:gd name="T5" fmla="*/ 272 h 273"/>
                    <a:gd name="T6" fmla="*/ 95 w 96"/>
                    <a:gd name="T7" fmla="*/ 1 h 273"/>
                    <a:gd name="T8" fmla="*/ 90 w 96"/>
                    <a:gd name="T9" fmla="*/ 1 h 2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6" h="273">
                      <a:moveTo>
                        <a:pt x="90" y="1"/>
                      </a:moveTo>
                      <a:cubicBezTo>
                        <a:pt x="61" y="91"/>
                        <a:pt x="33" y="182"/>
                        <a:pt x="0" y="271"/>
                      </a:cubicBezTo>
                      <a:cubicBezTo>
                        <a:pt x="0" y="273"/>
                        <a:pt x="4" y="273"/>
                        <a:pt x="5" y="272"/>
                      </a:cubicBezTo>
                      <a:cubicBezTo>
                        <a:pt x="38" y="183"/>
                        <a:pt x="66" y="91"/>
                        <a:pt x="95" y="1"/>
                      </a:cubicBezTo>
                      <a:cubicBezTo>
                        <a:pt x="96" y="0"/>
                        <a:pt x="91" y="0"/>
                        <a:pt x="9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76" name="Freeform 16"/>
                <p:cNvSpPr>
                  <a:spLocks/>
                </p:cNvSpPr>
                <p:nvPr/>
              </p:nvSpPr>
              <p:spPr bwMode="auto">
                <a:xfrm>
                  <a:off x="2428" y="-181"/>
                  <a:ext cx="43" cy="41"/>
                </a:xfrm>
                <a:custGeom>
                  <a:avLst/>
                  <a:gdLst>
                    <a:gd name="T0" fmla="*/ 16 w 18"/>
                    <a:gd name="T1" fmla="*/ 11 h 17"/>
                    <a:gd name="T2" fmla="*/ 6 w 18"/>
                    <a:gd name="T3" fmla="*/ 16 h 17"/>
                    <a:gd name="T4" fmla="*/ 2 w 18"/>
                    <a:gd name="T5" fmla="*/ 6 h 17"/>
                    <a:gd name="T6" fmla="*/ 12 w 18"/>
                    <a:gd name="T7" fmla="*/ 1 h 17"/>
                    <a:gd name="T8" fmla="*/ 16 w 18"/>
                    <a:gd name="T9" fmla="*/ 1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16" y="11"/>
                      </a:moveTo>
                      <a:cubicBezTo>
                        <a:pt x="15" y="15"/>
                        <a:pt x="10" y="17"/>
                        <a:pt x="6" y="16"/>
                      </a:cubicBezTo>
                      <a:cubicBezTo>
                        <a:pt x="2" y="14"/>
                        <a:pt x="0" y="10"/>
                        <a:pt x="2" y="6"/>
                      </a:cubicBezTo>
                      <a:cubicBezTo>
                        <a:pt x="3" y="2"/>
                        <a:pt x="8" y="0"/>
                        <a:pt x="12" y="1"/>
                      </a:cubicBezTo>
                      <a:cubicBezTo>
                        <a:pt x="16" y="3"/>
                        <a:pt x="18" y="7"/>
                        <a:pt x="16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77" name="Freeform 17"/>
                <p:cNvSpPr>
                  <a:spLocks/>
                </p:cNvSpPr>
                <p:nvPr/>
              </p:nvSpPr>
              <p:spPr bwMode="auto">
                <a:xfrm>
                  <a:off x="2620" y="-126"/>
                  <a:ext cx="138" cy="130"/>
                </a:xfrm>
                <a:custGeom>
                  <a:avLst/>
                  <a:gdLst>
                    <a:gd name="T0" fmla="*/ 55 w 58"/>
                    <a:gd name="T1" fmla="*/ 53 h 55"/>
                    <a:gd name="T2" fmla="*/ 5 w 58"/>
                    <a:gd name="T3" fmla="*/ 2 h 55"/>
                    <a:gd name="T4" fmla="*/ 0 w 58"/>
                    <a:gd name="T5" fmla="*/ 1 h 55"/>
                    <a:gd name="T6" fmla="*/ 55 w 58"/>
                    <a:gd name="T7" fmla="*/ 55 h 55"/>
                    <a:gd name="T8" fmla="*/ 55 w 58"/>
                    <a:gd name="T9" fmla="*/ 53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8" h="55">
                      <a:moveTo>
                        <a:pt x="55" y="53"/>
                      </a:moveTo>
                      <a:cubicBezTo>
                        <a:pt x="27" y="49"/>
                        <a:pt x="7" y="30"/>
                        <a:pt x="5" y="2"/>
                      </a:cubicBezTo>
                      <a:cubicBezTo>
                        <a:pt x="5" y="0"/>
                        <a:pt x="0" y="0"/>
                        <a:pt x="0" y="1"/>
                      </a:cubicBezTo>
                      <a:cubicBezTo>
                        <a:pt x="2" y="32"/>
                        <a:pt x="25" y="51"/>
                        <a:pt x="55" y="55"/>
                      </a:cubicBezTo>
                      <a:cubicBezTo>
                        <a:pt x="57" y="55"/>
                        <a:pt x="58" y="53"/>
                        <a:pt x="55" y="5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78" name="Freeform 18"/>
                <p:cNvSpPr>
                  <a:spLocks/>
                </p:cNvSpPr>
                <p:nvPr/>
              </p:nvSpPr>
              <p:spPr bwMode="auto">
                <a:xfrm>
                  <a:off x="2585" y="-116"/>
                  <a:ext cx="144" cy="102"/>
                </a:xfrm>
                <a:custGeom>
                  <a:avLst/>
                  <a:gdLst>
                    <a:gd name="T0" fmla="*/ 5 w 61"/>
                    <a:gd name="T1" fmla="*/ 43 h 43"/>
                    <a:gd name="T2" fmla="*/ 61 w 61"/>
                    <a:gd name="T3" fmla="*/ 2 h 43"/>
                    <a:gd name="T4" fmla="*/ 56 w 61"/>
                    <a:gd name="T5" fmla="*/ 1 h 43"/>
                    <a:gd name="T6" fmla="*/ 3 w 61"/>
                    <a:gd name="T7" fmla="*/ 41 h 43"/>
                    <a:gd name="T8" fmla="*/ 5 w 61"/>
                    <a:gd name="T9" fmla="*/ 4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1" h="43">
                      <a:moveTo>
                        <a:pt x="5" y="43"/>
                      </a:moveTo>
                      <a:cubicBezTo>
                        <a:pt x="32" y="43"/>
                        <a:pt x="54" y="28"/>
                        <a:pt x="61" y="2"/>
                      </a:cubicBezTo>
                      <a:cubicBezTo>
                        <a:pt x="61" y="1"/>
                        <a:pt x="57" y="0"/>
                        <a:pt x="56" y="1"/>
                      </a:cubicBezTo>
                      <a:cubicBezTo>
                        <a:pt x="49" y="26"/>
                        <a:pt x="29" y="40"/>
                        <a:pt x="3" y="41"/>
                      </a:cubicBezTo>
                      <a:cubicBezTo>
                        <a:pt x="0" y="41"/>
                        <a:pt x="4" y="43"/>
                        <a:pt x="5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79" name="Freeform 19"/>
                <p:cNvSpPr>
                  <a:spLocks/>
                </p:cNvSpPr>
                <p:nvPr/>
              </p:nvSpPr>
              <p:spPr bwMode="auto">
                <a:xfrm>
                  <a:off x="2653" y="-128"/>
                  <a:ext cx="45" cy="168"/>
                </a:xfrm>
                <a:custGeom>
                  <a:avLst/>
                  <a:gdLst>
                    <a:gd name="T0" fmla="*/ 18 w 19"/>
                    <a:gd name="T1" fmla="*/ 69 h 71"/>
                    <a:gd name="T2" fmla="*/ 10 w 19"/>
                    <a:gd name="T3" fmla="*/ 1 h 71"/>
                    <a:gd name="T4" fmla="*/ 4 w 19"/>
                    <a:gd name="T5" fmla="*/ 1 h 71"/>
                    <a:gd name="T6" fmla="*/ 14 w 19"/>
                    <a:gd name="T7" fmla="*/ 70 h 71"/>
                    <a:gd name="T8" fmla="*/ 18 w 19"/>
                    <a:gd name="T9" fmla="*/ 69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" h="71">
                      <a:moveTo>
                        <a:pt x="18" y="69"/>
                      </a:moveTo>
                      <a:cubicBezTo>
                        <a:pt x="7" y="49"/>
                        <a:pt x="6" y="22"/>
                        <a:pt x="10" y="1"/>
                      </a:cubicBezTo>
                      <a:cubicBezTo>
                        <a:pt x="10" y="0"/>
                        <a:pt x="5" y="0"/>
                        <a:pt x="4" y="1"/>
                      </a:cubicBezTo>
                      <a:cubicBezTo>
                        <a:pt x="0" y="23"/>
                        <a:pt x="3" y="50"/>
                        <a:pt x="14" y="70"/>
                      </a:cubicBezTo>
                      <a:cubicBezTo>
                        <a:pt x="14" y="71"/>
                        <a:pt x="19" y="70"/>
                        <a:pt x="18" y="6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80" name="Freeform 20"/>
                <p:cNvSpPr>
                  <a:spLocks/>
                </p:cNvSpPr>
                <p:nvPr/>
              </p:nvSpPr>
              <p:spPr bwMode="auto">
                <a:xfrm>
                  <a:off x="2585" y="-76"/>
                  <a:ext cx="175" cy="52"/>
                </a:xfrm>
                <a:custGeom>
                  <a:avLst/>
                  <a:gdLst>
                    <a:gd name="T0" fmla="*/ 1 w 74"/>
                    <a:gd name="T1" fmla="*/ 2 h 22"/>
                    <a:gd name="T2" fmla="*/ 72 w 74"/>
                    <a:gd name="T3" fmla="*/ 8 h 22"/>
                    <a:gd name="T4" fmla="*/ 68 w 74"/>
                    <a:gd name="T5" fmla="*/ 7 h 22"/>
                    <a:gd name="T6" fmla="*/ 6 w 74"/>
                    <a:gd name="T7" fmla="*/ 1 h 22"/>
                    <a:gd name="T8" fmla="*/ 1 w 74"/>
                    <a:gd name="T9" fmla="*/ 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22">
                      <a:moveTo>
                        <a:pt x="1" y="2"/>
                      </a:moveTo>
                      <a:cubicBezTo>
                        <a:pt x="22" y="18"/>
                        <a:pt x="49" y="22"/>
                        <a:pt x="72" y="8"/>
                      </a:cubicBezTo>
                      <a:cubicBezTo>
                        <a:pt x="74" y="7"/>
                        <a:pt x="69" y="7"/>
                        <a:pt x="68" y="7"/>
                      </a:cubicBezTo>
                      <a:cubicBezTo>
                        <a:pt x="47" y="20"/>
                        <a:pt x="24" y="15"/>
                        <a:pt x="6" y="1"/>
                      </a:cubicBezTo>
                      <a:cubicBezTo>
                        <a:pt x="4" y="0"/>
                        <a:pt x="0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81" name="Freeform 21"/>
                <p:cNvSpPr>
                  <a:spLocks/>
                </p:cNvSpPr>
                <p:nvPr/>
              </p:nvSpPr>
              <p:spPr bwMode="auto">
                <a:xfrm>
                  <a:off x="2224" y="-33"/>
                  <a:ext cx="448" cy="526"/>
                </a:xfrm>
                <a:custGeom>
                  <a:avLst/>
                  <a:gdLst>
                    <a:gd name="T0" fmla="*/ 183 w 189"/>
                    <a:gd name="T1" fmla="*/ 1 h 222"/>
                    <a:gd name="T2" fmla="*/ 1 w 189"/>
                    <a:gd name="T3" fmla="*/ 221 h 222"/>
                    <a:gd name="T4" fmla="*/ 6 w 189"/>
                    <a:gd name="T5" fmla="*/ 221 h 222"/>
                    <a:gd name="T6" fmla="*/ 188 w 189"/>
                    <a:gd name="T7" fmla="*/ 2 h 222"/>
                    <a:gd name="T8" fmla="*/ 183 w 189"/>
                    <a:gd name="T9" fmla="*/ 1 h 2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9" h="222">
                      <a:moveTo>
                        <a:pt x="183" y="1"/>
                      </a:moveTo>
                      <a:cubicBezTo>
                        <a:pt x="123" y="75"/>
                        <a:pt x="64" y="150"/>
                        <a:pt x="1" y="221"/>
                      </a:cubicBezTo>
                      <a:cubicBezTo>
                        <a:pt x="0" y="222"/>
                        <a:pt x="5" y="222"/>
                        <a:pt x="6" y="221"/>
                      </a:cubicBezTo>
                      <a:cubicBezTo>
                        <a:pt x="69" y="150"/>
                        <a:pt x="128" y="75"/>
                        <a:pt x="188" y="2"/>
                      </a:cubicBezTo>
                      <a:cubicBezTo>
                        <a:pt x="189" y="1"/>
                        <a:pt x="184" y="0"/>
                        <a:pt x="18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82" name="Freeform 22"/>
                <p:cNvSpPr>
                  <a:spLocks/>
                </p:cNvSpPr>
                <p:nvPr/>
              </p:nvSpPr>
              <p:spPr bwMode="auto">
                <a:xfrm>
                  <a:off x="2651" y="-62"/>
                  <a:ext cx="40" cy="40"/>
                </a:xfrm>
                <a:custGeom>
                  <a:avLst/>
                  <a:gdLst>
                    <a:gd name="T0" fmla="*/ 14 w 17"/>
                    <a:gd name="T1" fmla="*/ 14 h 17"/>
                    <a:gd name="T2" fmla="*/ 3 w 17"/>
                    <a:gd name="T3" fmla="*/ 15 h 17"/>
                    <a:gd name="T4" fmla="*/ 3 w 17"/>
                    <a:gd name="T5" fmla="*/ 4 h 17"/>
                    <a:gd name="T6" fmla="*/ 14 w 17"/>
                    <a:gd name="T7" fmla="*/ 3 h 17"/>
                    <a:gd name="T8" fmla="*/ 14 w 17"/>
                    <a:gd name="T9" fmla="*/ 14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4" y="14"/>
                      </a:moveTo>
                      <a:cubicBezTo>
                        <a:pt x="11" y="17"/>
                        <a:pt x="7" y="17"/>
                        <a:pt x="3" y="15"/>
                      </a:cubicBezTo>
                      <a:cubicBezTo>
                        <a:pt x="0" y="12"/>
                        <a:pt x="0" y="7"/>
                        <a:pt x="3" y="4"/>
                      </a:cubicBezTo>
                      <a:cubicBezTo>
                        <a:pt x="6" y="1"/>
                        <a:pt x="10" y="0"/>
                        <a:pt x="14" y="3"/>
                      </a:cubicBezTo>
                      <a:cubicBezTo>
                        <a:pt x="17" y="6"/>
                        <a:pt x="17" y="11"/>
                        <a:pt x="14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83" name="Freeform 23"/>
                <p:cNvSpPr>
                  <a:spLocks/>
                </p:cNvSpPr>
                <p:nvPr/>
              </p:nvSpPr>
              <p:spPr bwMode="auto">
                <a:xfrm>
                  <a:off x="2801" y="69"/>
                  <a:ext cx="106" cy="168"/>
                </a:xfrm>
                <a:custGeom>
                  <a:avLst/>
                  <a:gdLst>
                    <a:gd name="T0" fmla="*/ 43 w 45"/>
                    <a:gd name="T1" fmla="*/ 70 h 71"/>
                    <a:gd name="T2" fmla="*/ 15 w 45"/>
                    <a:gd name="T3" fmla="*/ 2 h 71"/>
                    <a:gd name="T4" fmla="*/ 10 w 45"/>
                    <a:gd name="T5" fmla="*/ 2 h 71"/>
                    <a:gd name="T6" fmla="*/ 39 w 45"/>
                    <a:gd name="T7" fmla="*/ 71 h 71"/>
                    <a:gd name="T8" fmla="*/ 43 w 45"/>
                    <a:gd name="T9" fmla="*/ 70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" h="71">
                      <a:moveTo>
                        <a:pt x="43" y="70"/>
                      </a:moveTo>
                      <a:cubicBezTo>
                        <a:pt x="18" y="55"/>
                        <a:pt x="6" y="30"/>
                        <a:pt x="15" y="2"/>
                      </a:cubicBezTo>
                      <a:cubicBezTo>
                        <a:pt x="15" y="1"/>
                        <a:pt x="10" y="0"/>
                        <a:pt x="10" y="2"/>
                      </a:cubicBezTo>
                      <a:cubicBezTo>
                        <a:pt x="0" y="30"/>
                        <a:pt x="13" y="56"/>
                        <a:pt x="39" y="71"/>
                      </a:cubicBezTo>
                      <a:cubicBezTo>
                        <a:pt x="40" y="71"/>
                        <a:pt x="45" y="71"/>
                        <a:pt x="43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84" name="Freeform 24"/>
                <p:cNvSpPr>
                  <a:spLocks/>
                </p:cNvSpPr>
                <p:nvPr/>
              </p:nvSpPr>
              <p:spPr bwMode="auto">
                <a:xfrm>
                  <a:off x="2751" y="116"/>
                  <a:ext cx="173" cy="69"/>
                </a:xfrm>
                <a:custGeom>
                  <a:avLst/>
                  <a:gdLst>
                    <a:gd name="T0" fmla="*/ 3 w 73"/>
                    <a:gd name="T1" fmla="*/ 19 h 29"/>
                    <a:gd name="T2" fmla="*/ 72 w 73"/>
                    <a:gd name="T3" fmla="*/ 2 h 29"/>
                    <a:gd name="T4" fmla="*/ 68 w 73"/>
                    <a:gd name="T5" fmla="*/ 1 h 29"/>
                    <a:gd name="T6" fmla="*/ 5 w 73"/>
                    <a:gd name="T7" fmla="*/ 17 h 29"/>
                    <a:gd name="T8" fmla="*/ 3 w 73"/>
                    <a:gd name="T9" fmla="*/ 19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29">
                      <a:moveTo>
                        <a:pt x="3" y="19"/>
                      </a:moveTo>
                      <a:cubicBezTo>
                        <a:pt x="29" y="29"/>
                        <a:pt x="55" y="24"/>
                        <a:pt x="72" y="2"/>
                      </a:cubicBezTo>
                      <a:cubicBezTo>
                        <a:pt x="73" y="1"/>
                        <a:pt x="68" y="0"/>
                        <a:pt x="68" y="1"/>
                      </a:cubicBezTo>
                      <a:cubicBezTo>
                        <a:pt x="52" y="21"/>
                        <a:pt x="29" y="27"/>
                        <a:pt x="5" y="17"/>
                      </a:cubicBezTo>
                      <a:cubicBezTo>
                        <a:pt x="3" y="16"/>
                        <a:pt x="0" y="18"/>
                        <a:pt x="3" y="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85" name="Freeform 25"/>
                <p:cNvSpPr>
                  <a:spLocks/>
                </p:cNvSpPr>
                <p:nvPr/>
              </p:nvSpPr>
              <p:spPr bwMode="auto">
                <a:xfrm>
                  <a:off x="2817" y="85"/>
                  <a:ext cx="62" cy="164"/>
                </a:xfrm>
                <a:custGeom>
                  <a:avLst/>
                  <a:gdLst>
                    <a:gd name="T0" fmla="*/ 8 w 26"/>
                    <a:gd name="T1" fmla="*/ 67 h 69"/>
                    <a:gd name="T2" fmla="*/ 25 w 26"/>
                    <a:gd name="T3" fmla="*/ 1 h 69"/>
                    <a:gd name="T4" fmla="*/ 21 w 26"/>
                    <a:gd name="T5" fmla="*/ 1 h 69"/>
                    <a:gd name="T6" fmla="*/ 3 w 26"/>
                    <a:gd name="T7" fmla="*/ 68 h 69"/>
                    <a:gd name="T8" fmla="*/ 8 w 26"/>
                    <a:gd name="T9" fmla="*/ 67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69">
                      <a:moveTo>
                        <a:pt x="8" y="67"/>
                      </a:moveTo>
                      <a:cubicBezTo>
                        <a:pt x="5" y="45"/>
                        <a:pt x="13" y="19"/>
                        <a:pt x="25" y="1"/>
                      </a:cubicBezTo>
                      <a:cubicBezTo>
                        <a:pt x="26" y="0"/>
                        <a:pt x="21" y="0"/>
                        <a:pt x="21" y="1"/>
                      </a:cubicBezTo>
                      <a:cubicBezTo>
                        <a:pt x="9" y="19"/>
                        <a:pt x="0" y="45"/>
                        <a:pt x="3" y="68"/>
                      </a:cubicBezTo>
                      <a:cubicBezTo>
                        <a:pt x="3" y="69"/>
                        <a:pt x="8" y="69"/>
                        <a:pt x="8" y="6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86" name="Freeform 26"/>
                <p:cNvSpPr>
                  <a:spLocks/>
                </p:cNvSpPr>
                <p:nvPr/>
              </p:nvSpPr>
              <p:spPr bwMode="auto">
                <a:xfrm>
                  <a:off x="2772" y="104"/>
                  <a:ext cx="159" cy="88"/>
                </a:xfrm>
                <a:custGeom>
                  <a:avLst/>
                  <a:gdLst>
                    <a:gd name="T0" fmla="*/ 1 w 67"/>
                    <a:gd name="T1" fmla="*/ 2 h 37"/>
                    <a:gd name="T2" fmla="*/ 63 w 67"/>
                    <a:gd name="T3" fmla="*/ 33 h 37"/>
                    <a:gd name="T4" fmla="*/ 62 w 67"/>
                    <a:gd name="T5" fmla="*/ 31 h 37"/>
                    <a:gd name="T6" fmla="*/ 6 w 67"/>
                    <a:gd name="T7" fmla="*/ 1 h 37"/>
                    <a:gd name="T8" fmla="*/ 1 w 67"/>
                    <a:gd name="T9" fmla="*/ 2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7">
                      <a:moveTo>
                        <a:pt x="1" y="2"/>
                      </a:moveTo>
                      <a:cubicBezTo>
                        <a:pt x="14" y="24"/>
                        <a:pt x="37" y="37"/>
                        <a:pt x="63" y="33"/>
                      </a:cubicBezTo>
                      <a:cubicBezTo>
                        <a:pt x="67" y="33"/>
                        <a:pt x="64" y="31"/>
                        <a:pt x="62" y="31"/>
                      </a:cubicBezTo>
                      <a:cubicBezTo>
                        <a:pt x="38" y="35"/>
                        <a:pt x="17" y="21"/>
                        <a:pt x="6" y="1"/>
                      </a:cubicBezTo>
                      <a:cubicBezTo>
                        <a:pt x="5" y="0"/>
                        <a:pt x="0" y="0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87" name="Freeform 27"/>
                <p:cNvSpPr>
                  <a:spLocks/>
                </p:cNvSpPr>
                <p:nvPr/>
              </p:nvSpPr>
              <p:spPr bwMode="auto">
                <a:xfrm>
                  <a:off x="2221" y="171"/>
                  <a:ext cx="617" cy="322"/>
                </a:xfrm>
                <a:custGeom>
                  <a:avLst/>
                  <a:gdLst>
                    <a:gd name="T0" fmla="*/ 254 w 260"/>
                    <a:gd name="T1" fmla="*/ 1 h 136"/>
                    <a:gd name="T2" fmla="*/ 3 w 260"/>
                    <a:gd name="T3" fmla="*/ 134 h 136"/>
                    <a:gd name="T4" fmla="*/ 6 w 260"/>
                    <a:gd name="T5" fmla="*/ 136 h 136"/>
                    <a:gd name="T6" fmla="*/ 258 w 260"/>
                    <a:gd name="T7" fmla="*/ 2 h 136"/>
                    <a:gd name="T8" fmla="*/ 254 w 260"/>
                    <a:gd name="T9" fmla="*/ 1 h 1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0" h="136">
                      <a:moveTo>
                        <a:pt x="254" y="1"/>
                      </a:moveTo>
                      <a:cubicBezTo>
                        <a:pt x="171" y="46"/>
                        <a:pt x="88" y="93"/>
                        <a:pt x="3" y="134"/>
                      </a:cubicBezTo>
                      <a:cubicBezTo>
                        <a:pt x="0" y="136"/>
                        <a:pt x="5" y="136"/>
                        <a:pt x="6" y="136"/>
                      </a:cubicBezTo>
                      <a:cubicBezTo>
                        <a:pt x="92" y="94"/>
                        <a:pt x="175" y="47"/>
                        <a:pt x="258" y="2"/>
                      </a:cubicBezTo>
                      <a:cubicBezTo>
                        <a:pt x="260" y="0"/>
                        <a:pt x="256" y="0"/>
                        <a:pt x="25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88" name="Freeform 28"/>
                <p:cNvSpPr>
                  <a:spLocks/>
                </p:cNvSpPr>
                <p:nvPr/>
              </p:nvSpPr>
              <p:spPr bwMode="auto">
                <a:xfrm>
                  <a:off x="2820" y="144"/>
                  <a:ext cx="42" cy="43"/>
                </a:xfrm>
                <a:custGeom>
                  <a:avLst/>
                  <a:gdLst>
                    <a:gd name="T0" fmla="*/ 12 w 18"/>
                    <a:gd name="T1" fmla="*/ 16 h 18"/>
                    <a:gd name="T2" fmla="*/ 2 w 18"/>
                    <a:gd name="T3" fmla="*/ 12 h 18"/>
                    <a:gd name="T4" fmla="*/ 6 w 18"/>
                    <a:gd name="T5" fmla="*/ 2 h 18"/>
                    <a:gd name="T6" fmla="*/ 16 w 18"/>
                    <a:gd name="T7" fmla="*/ 6 h 18"/>
                    <a:gd name="T8" fmla="*/ 12 w 18"/>
                    <a:gd name="T9" fmla="*/ 16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8">
                      <a:moveTo>
                        <a:pt x="12" y="16"/>
                      </a:moveTo>
                      <a:cubicBezTo>
                        <a:pt x="8" y="18"/>
                        <a:pt x="4" y="16"/>
                        <a:pt x="2" y="12"/>
                      </a:cubicBezTo>
                      <a:cubicBezTo>
                        <a:pt x="0" y="9"/>
                        <a:pt x="2" y="4"/>
                        <a:pt x="6" y="2"/>
                      </a:cubicBezTo>
                      <a:cubicBezTo>
                        <a:pt x="9" y="0"/>
                        <a:pt x="14" y="2"/>
                        <a:pt x="16" y="6"/>
                      </a:cubicBezTo>
                      <a:cubicBezTo>
                        <a:pt x="18" y="10"/>
                        <a:pt x="16" y="14"/>
                        <a:pt x="12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89" name="Freeform 29"/>
                <p:cNvSpPr>
                  <a:spLocks/>
                </p:cNvSpPr>
                <p:nvPr/>
              </p:nvSpPr>
              <p:spPr bwMode="auto">
                <a:xfrm>
                  <a:off x="2900" y="322"/>
                  <a:ext cx="62" cy="183"/>
                </a:xfrm>
                <a:custGeom>
                  <a:avLst/>
                  <a:gdLst>
                    <a:gd name="T0" fmla="*/ 25 w 26"/>
                    <a:gd name="T1" fmla="*/ 75 h 77"/>
                    <a:gd name="T2" fmla="*/ 24 w 26"/>
                    <a:gd name="T3" fmla="*/ 2 h 77"/>
                    <a:gd name="T4" fmla="*/ 19 w 26"/>
                    <a:gd name="T5" fmla="*/ 1 h 77"/>
                    <a:gd name="T6" fmla="*/ 21 w 26"/>
                    <a:gd name="T7" fmla="*/ 76 h 77"/>
                    <a:gd name="T8" fmla="*/ 25 w 26"/>
                    <a:gd name="T9" fmla="*/ 75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77">
                      <a:moveTo>
                        <a:pt x="25" y="75"/>
                      </a:moveTo>
                      <a:cubicBezTo>
                        <a:pt x="7" y="53"/>
                        <a:pt x="5" y="25"/>
                        <a:pt x="24" y="2"/>
                      </a:cubicBezTo>
                      <a:cubicBezTo>
                        <a:pt x="25" y="1"/>
                        <a:pt x="20" y="0"/>
                        <a:pt x="19" y="1"/>
                      </a:cubicBezTo>
                      <a:cubicBezTo>
                        <a:pt x="0" y="24"/>
                        <a:pt x="2" y="53"/>
                        <a:pt x="21" y="76"/>
                      </a:cubicBezTo>
                      <a:cubicBezTo>
                        <a:pt x="21" y="77"/>
                        <a:pt x="26" y="77"/>
                        <a:pt x="25" y="7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90" name="Freeform 30"/>
                <p:cNvSpPr>
                  <a:spLocks/>
                </p:cNvSpPr>
                <p:nvPr/>
              </p:nvSpPr>
              <p:spPr bwMode="auto">
                <a:xfrm>
                  <a:off x="2848" y="377"/>
                  <a:ext cx="176" cy="59"/>
                </a:xfrm>
                <a:custGeom>
                  <a:avLst/>
                  <a:gdLst>
                    <a:gd name="T0" fmla="*/ 1 w 74"/>
                    <a:gd name="T1" fmla="*/ 1 h 25"/>
                    <a:gd name="T2" fmla="*/ 72 w 74"/>
                    <a:gd name="T3" fmla="*/ 11 h 25"/>
                    <a:gd name="T4" fmla="*/ 68 w 74"/>
                    <a:gd name="T5" fmla="*/ 9 h 25"/>
                    <a:gd name="T6" fmla="*/ 6 w 74"/>
                    <a:gd name="T7" fmla="*/ 1 h 25"/>
                    <a:gd name="T8" fmla="*/ 1 w 74"/>
                    <a:gd name="T9" fmla="*/ 1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25">
                      <a:moveTo>
                        <a:pt x="1" y="1"/>
                      </a:moveTo>
                      <a:cubicBezTo>
                        <a:pt x="21" y="20"/>
                        <a:pt x="48" y="25"/>
                        <a:pt x="72" y="11"/>
                      </a:cubicBezTo>
                      <a:cubicBezTo>
                        <a:pt x="74" y="10"/>
                        <a:pt x="69" y="9"/>
                        <a:pt x="68" y="9"/>
                      </a:cubicBezTo>
                      <a:cubicBezTo>
                        <a:pt x="47" y="22"/>
                        <a:pt x="24" y="18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91" name="Freeform 31"/>
                <p:cNvSpPr>
                  <a:spLocks/>
                </p:cNvSpPr>
                <p:nvPr/>
              </p:nvSpPr>
              <p:spPr bwMode="auto">
                <a:xfrm>
                  <a:off x="2881" y="353"/>
                  <a:ext cx="114" cy="138"/>
                </a:xfrm>
                <a:custGeom>
                  <a:avLst/>
                  <a:gdLst>
                    <a:gd name="T0" fmla="*/ 5 w 48"/>
                    <a:gd name="T1" fmla="*/ 56 h 58"/>
                    <a:gd name="T2" fmla="*/ 46 w 48"/>
                    <a:gd name="T3" fmla="*/ 1 h 58"/>
                    <a:gd name="T4" fmla="*/ 42 w 48"/>
                    <a:gd name="T5" fmla="*/ 0 h 58"/>
                    <a:gd name="T6" fmla="*/ 0 w 48"/>
                    <a:gd name="T7" fmla="*/ 56 h 58"/>
                    <a:gd name="T8" fmla="*/ 5 w 48"/>
                    <a:gd name="T9" fmla="*/ 56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8" h="58">
                      <a:moveTo>
                        <a:pt x="5" y="56"/>
                      </a:moveTo>
                      <a:cubicBezTo>
                        <a:pt x="11" y="34"/>
                        <a:pt x="28" y="14"/>
                        <a:pt x="46" y="1"/>
                      </a:cubicBezTo>
                      <a:cubicBezTo>
                        <a:pt x="48" y="0"/>
                        <a:pt x="43" y="0"/>
                        <a:pt x="42" y="0"/>
                      </a:cubicBezTo>
                      <a:cubicBezTo>
                        <a:pt x="24" y="13"/>
                        <a:pt x="6" y="34"/>
                        <a:pt x="0" y="56"/>
                      </a:cubicBezTo>
                      <a:cubicBezTo>
                        <a:pt x="0" y="58"/>
                        <a:pt x="5" y="57"/>
                        <a:pt x="5" y="5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92" name="Freeform 32"/>
                <p:cNvSpPr>
                  <a:spLocks/>
                </p:cNvSpPr>
                <p:nvPr/>
              </p:nvSpPr>
              <p:spPr bwMode="auto">
                <a:xfrm>
                  <a:off x="2886" y="337"/>
                  <a:ext cx="121" cy="125"/>
                </a:xfrm>
                <a:custGeom>
                  <a:avLst/>
                  <a:gdLst>
                    <a:gd name="T0" fmla="*/ 0 w 51"/>
                    <a:gd name="T1" fmla="*/ 1 h 53"/>
                    <a:gd name="T2" fmla="*/ 45 w 51"/>
                    <a:gd name="T3" fmla="*/ 53 h 53"/>
                    <a:gd name="T4" fmla="*/ 48 w 51"/>
                    <a:gd name="T5" fmla="*/ 51 h 53"/>
                    <a:gd name="T6" fmla="*/ 5 w 51"/>
                    <a:gd name="T7" fmla="*/ 1 h 53"/>
                    <a:gd name="T8" fmla="*/ 0 w 51"/>
                    <a:gd name="T9" fmla="*/ 1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1" h="53">
                      <a:moveTo>
                        <a:pt x="0" y="1"/>
                      </a:moveTo>
                      <a:cubicBezTo>
                        <a:pt x="4" y="26"/>
                        <a:pt x="20" y="47"/>
                        <a:pt x="45" y="53"/>
                      </a:cubicBezTo>
                      <a:cubicBezTo>
                        <a:pt x="47" y="53"/>
                        <a:pt x="51" y="52"/>
                        <a:pt x="48" y="51"/>
                      </a:cubicBezTo>
                      <a:cubicBezTo>
                        <a:pt x="24" y="46"/>
                        <a:pt x="9" y="24"/>
                        <a:pt x="5" y="1"/>
                      </a:cubicBezTo>
                      <a:cubicBezTo>
                        <a:pt x="5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93" name="Freeform 33"/>
                <p:cNvSpPr>
                  <a:spLocks/>
                </p:cNvSpPr>
                <p:nvPr/>
              </p:nvSpPr>
              <p:spPr bwMode="auto">
                <a:xfrm>
                  <a:off x="2233" y="417"/>
                  <a:ext cx="689" cy="78"/>
                </a:xfrm>
                <a:custGeom>
                  <a:avLst/>
                  <a:gdLst>
                    <a:gd name="T0" fmla="*/ 287 w 290"/>
                    <a:gd name="T1" fmla="*/ 0 h 33"/>
                    <a:gd name="T2" fmla="*/ 3 w 290"/>
                    <a:gd name="T3" fmla="*/ 31 h 33"/>
                    <a:gd name="T4" fmla="*/ 4 w 290"/>
                    <a:gd name="T5" fmla="*/ 33 h 33"/>
                    <a:gd name="T6" fmla="*/ 287 w 290"/>
                    <a:gd name="T7" fmla="*/ 2 h 33"/>
                    <a:gd name="T8" fmla="*/ 287 w 290"/>
                    <a:gd name="T9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0" h="33">
                      <a:moveTo>
                        <a:pt x="287" y="0"/>
                      </a:moveTo>
                      <a:cubicBezTo>
                        <a:pt x="193" y="11"/>
                        <a:pt x="98" y="24"/>
                        <a:pt x="3" y="31"/>
                      </a:cubicBezTo>
                      <a:cubicBezTo>
                        <a:pt x="0" y="31"/>
                        <a:pt x="1" y="33"/>
                        <a:pt x="4" y="33"/>
                      </a:cubicBezTo>
                      <a:cubicBezTo>
                        <a:pt x="98" y="26"/>
                        <a:pt x="193" y="13"/>
                        <a:pt x="287" y="2"/>
                      </a:cubicBezTo>
                      <a:cubicBezTo>
                        <a:pt x="290" y="2"/>
                        <a:pt x="290" y="0"/>
                        <a:pt x="28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94" name="Freeform 34"/>
                <p:cNvSpPr>
                  <a:spLocks/>
                </p:cNvSpPr>
                <p:nvPr/>
              </p:nvSpPr>
              <p:spPr bwMode="auto">
                <a:xfrm>
                  <a:off x="2907" y="398"/>
                  <a:ext cx="38" cy="38"/>
                </a:xfrm>
                <a:custGeom>
                  <a:avLst/>
                  <a:gdLst>
                    <a:gd name="T0" fmla="*/ 9 w 16"/>
                    <a:gd name="T1" fmla="*/ 15 h 16"/>
                    <a:gd name="T2" fmla="*/ 1 w 16"/>
                    <a:gd name="T3" fmla="*/ 8 h 16"/>
                    <a:gd name="T4" fmla="*/ 8 w 16"/>
                    <a:gd name="T5" fmla="*/ 0 h 16"/>
                    <a:gd name="T6" fmla="*/ 16 w 16"/>
                    <a:gd name="T7" fmla="*/ 7 h 16"/>
                    <a:gd name="T8" fmla="*/ 9 w 16"/>
                    <a:gd name="T9" fmla="*/ 15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9" y="15"/>
                      </a:moveTo>
                      <a:cubicBezTo>
                        <a:pt x="5" y="16"/>
                        <a:pt x="1" y="13"/>
                        <a:pt x="1" y="8"/>
                      </a:cubicBezTo>
                      <a:cubicBezTo>
                        <a:pt x="0" y="4"/>
                        <a:pt x="4" y="0"/>
                        <a:pt x="8" y="0"/>
                      </a:cubicBezTo>
                      <a:cubicBezTo>
                        <a:pt x="12" y="0"/>
                        <a:pt x="16" y="3"/>
                        <a:pt x="16" y="7"/>
                      </a:cubicBezTo>
                      <a:cubicBezTo>
                        <a:pt x="16" y="11"/>
                        <a:pt x="13" y="15"/>
                        <a:pt x="9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95" name="Freeform 35"/>
                <p:cNvSpPr>
                  <a:spLocks/>
                </p:cNvSpPr>
                <p:nvPr/>
              </p:nvSpPr>
              <p:spPr bwMode="auto">
                <a:xfrm>
                  <a:off x="2876" y="571"/>
                  <a:ext cx="95" cy="174"/>
                </a:xfrm>
                <a:custGeom>
                  <a:avLst/>
                  <a:gdLst>
                    <a:gd name="T0" fmla="*/ 14 w 40"/>
                    <a:gd name="T1" fmla="*/ 71 h 73"/>
                    <a:gd name="T2" fmla="*/ 38 w 40"/>
                    <a:gd name="T3" fmla="*/ 3 h 73"/>
                    <a:gd name="T4" fmla="*/ 34 w 40"/>
                    <a:gd name="T5" fmla="*/ 1 h 73"/>
                    <a:gd name="T6" fmla="*/ 9 w 40"/>
                    <a:gd name="T7" fmla="*/ 71 h 73"/>
                    <a:gd name="T8" fmla="*/ 14 w 40"/>
                    <a:gd name="T9" fmla="*/ 71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73">
                      <a:moveTo>
                        <a:pt x="14" y="71"/>
                      </a:moveTo>
                      <a:cubicBezTo>
                        <a:pt x="5" y="44"/>
                        <a:pt x="13" y="17"/>
                        <a:pt x="38" y="3"/>
                      </a:cubicBezTo>
                      <a:cubicBezTo>
                        <a:pt x="40" y="2"/>
                        <a:pt x="35" y="0"/>
                        <a:pt x="34" y="1"/>
                      </a:cubicBezTo>
                      <a:cubicBezTo>
                        <a:pt x="8" y="16"/>
                        <a:pt x="0" y="43"/>
                        <a:pt x="9" y="71"/>
                      </a:cubicBezTo>
                      <a:cubicBezTo>
                        <a:pt x="10" y="73"/>
                        <a:pt x="14" y="73"/>
                        <a:pt x="14" y="7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96" name="Freeform 36"/>
                <p:cNvSpPr>
                  <a:spLocks/>
                </p:cNvSpPr>
                <p:nvPr/>
              </p:nvSpPr>
              <p:spPr bwMode="auto">
                <a:xfrm>
                  <a:off x="2848" y="588"/>
                  <a:ext cx="157" cy="92"/>
                </a:xfrm>
                <a:custGeom>
                  <a:avLst/>
                  <a:gdLst>
                    <a:gd name="T0" fmla="*/ 0 w 66"/>
                    <a:gd name="T1" fmla="*/ 2 h 39"/>
                    <a:gd name="T2" fmla="*/ 64 w 66"/>
                    <a:gd name="T3" fmla="*/ 35 h 39"/>
                    <a:gd name="T4" fmla="*/ 61 w 66"/>
                    <a:gd name="T5" fmla="*/ 33 h 39"/>
                    <a:gd name="T6" fmla="*/ 5 w 66"/>
                    <a:gd name="T7" fmla="*/ 2 h 39"/>
                    <a:gd name="T8" fmla="*/ 0 w 66"/>
                    <a:gd name="T9" fmla="*/ 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" h="39">
                      <a:moveTo>
                        <a:pt x="0" y="2"/>
                      </a:moveTo>
                      <a:cubicBezTo>
                        <a:pt x="12" y="27"/>
                        <a:pt x="36" y="39"/>
                        <a:pt x="64" y="35"/>
                      </a:cubicBezTo>
                      <a:cubicBezTo>
                        <a:pt x="66" y="34"/>
                        <a:pt x="62" y="32"/>
                        <a:pt x="61" y="33"/>
                      </a:cubicBezTo>
                      <a:cubicBezTo>
                        <a:pt x="36" y="37"/>
                        <a:pt x="16" y="24"/>
                        <a:pt x="5" y="2"/>
                      </a:cubicBezTo>
                      <a:cubicBezTo>
                        <a:pt x="4" y="1"/>
                        <a:pt x="0" y="0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97" name="Freeform 37"/>
                <p:cNvSpPr>
                  <a:spLocks/>
                </p:cNvSpPr>
                <p:nvPr/>
              </p:nvSpPr>
              <p:spPr bwMode="auto">
                <a:xfrm>
                  <a:off x="2838" y="609"/>
                  <a:ext cx="157" cy="98"/>
                </a:xfrm>
                <a:custGeom>
                  <a:avLst/>
                  <a:gdLst>
                    <a:gd name="T0" fmla="*/ 6 w 66"/>
                    <a:gd name="T1" fmla="*/ 39 h 41"/>
                    <a:gd name="T2" fmla="*/ 62 w 66"/>
                    <a:gd name="T3" fmla="*/ 3 h 41"/>
                    <a:gd name="T4" fmla="*/ 61 w 66"/>
                    <a:gd name="T5" fmla="*/ 1 h 41"/>
                    <a:gd name="T6" fmla="*/ 1 w 66"/>
                    <a:gd name="T7" fmla="*/ 39 h 41"/>
                    <a:gd name="T8" fmla="*/ 6 w 66"/>
                    <a:gd name="T9" fmla="*/ 39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" h="41">
                      <a:moveTo>
                        <a:pt x="6" y="39"/>
                      </a:moveTo>
                      <a:cubicBezTo>
                        <a:pt x="19" y="22"/>
                        <a:pt x="42" y="8"/>
                        <a:pt x="62" y="3"/>
                      </a:cubicBezTo>
                      <a:cubicBezTo>
                        <a:pt x="66" y="2"/>
                        <a:pt x="63" y="0"/>
                        <a:pt x="61" y="1"/>
                      </a:cubicBezTo>
                      <a:cubicBezTo>
                        <a:pt x="39" y="7"/>
                        <a:pt x="14" y="20"/>
                        <a:pt x="1" y="39"/>
                      </a:cubicBezTo>
                      <a:cubicBezTo>
                        <a:pt x="0" y="40"/>
                        <a:pt x="5" y="41"/>
                        <a:pt x="6" y="3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98" name="Freeform 38"/>
                <p:cNvSpPr>
                  <a:spLocks/>
                </p:cNvSpPr>
                <p:nvPr/>
              </p:nvSpPr>
              <p:spPr bwMode="auto">
                <a:xfrm>
                  <a:off x="2886" y="564"/>
                  <a:ext cx="81" cy="154"/>
                </a:xfrm>
                <a:custGeom>
                  <a:avLst/>
                  <a:gdLst>
                    <a:gd name="T0" fmla="*/ 5 w 34"/>
                    <a:gd name="T1" fmla="*/ 1 h 65"/>
                    <a:gd name="T2" fmla="*/ 28 w 34"/>
                    <a:gd name="T3" fmla="*/ 64 h 65"/>
                    <a:gd name="T4" fmla="*/ 32 w 34"/>
                    <a:gd name="T5" fmla="*/ 63 h 65"/>
                    <a:gd name="T6" fmla="*/ 10 w 34"/>
                    <a:gd name="T7" fmla="*/ 1 h 65"/>
                    <a:gd name="T8" fmla="*/ 5 w 34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4" h="65">
                      <a:moveTo>
                        <a:pt x="5" y="1"/>
                      </a:moveTo>
                      <a:cubicBezTo>
                        <a:pt x="0" y="26"/>
                        <a:pt x="7" y="50"/>
                        <a:pt x="28" y="64"/>
                      </a:cubicBezTo>
                      <a:cubicBezTo>
                        <a:pt x="29" y="65"/>
                        <a:pt x="34" y="64"/>
                        <a:pt x="32" y="63"/>
                      </a:cubicBezTo>
                      <a:cubicBezTo>
                        <a:pt x="12" y="49"/>
                        <a:pt x="5" y="25"/>
                        <a:pt x="10" y="1"/>
                      </a:cubicBezTo>
                      <a:cubicBezTo>
                        <a:pt x="10" y="0"/>
                        <a:pt x="5" y="0"/>
                        <a:pt x="5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99" name="Freeform 39"/>
                <p:cNvSpPr>
                  <a:spLocks/>
                </p:cNvSpPr>
                <p:nvPr/>
              </p:nvSpPr>
              <p:spPr bwMode="auto">
                <a:xfrm>
                  <a:off x="2228" y="481"/>
                  <a:ext cx="677" cy="171"/>
                </a:xfrm>
                <a:custGeom>
                  <a:avLst/>
                  <a:gdLst>
                    <a:gd name="T0" fmla="*/ 283 w 285"/>
                    <a:gd name="T1" fmla="*/ 70 h 72"/>
                    <a:gd name="T2" fmla="*/ 6 w 285"/>
                    <a:gd name="T3" fmla="*/ 0 h 72"/>
                    <a:gd name="T4" fmla="*/ 3 w 285"/>
                    <a:gd name="T5" fmla="*/ 2 h 72"/>
                    <a:gd name="T6" fmla="*/ 279 w 285"/>
                    <a:gd name="T7" fmla="*/ 72 h 72"/>
                    <a:gd name="T8" fmla="*/ 283 w 285"/>
                    <a:gd name="T9" fmla="*/ 70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5" h="72">
                      <a:moveTo>
                        <a:pt x="283" y="70"/>
                      </a:moveTo>
                      <a:cubicBezTo>
                        <a:pt x="190" y="47"/>
                        <a:pt x="97" y="26"/>
                        <a:pt x="6" y="0"/>
                      </a:cubicBezTo>
                      <a:cubicBezTo>
                        <a:pt x="5" y="0"/>
                        <a:pt x="0" y="1"/>
                        <a:pt x="3" y="2"/>
                      </a:cubicBezTo>
                      <a:cubicBezTo>
                        <a:pt x="94" y="28"/>
                        <a:pt x="187" y="49"/>
                        <a:pt x="279" y="72"/>
                      </a:cubicBezTo>
                      <a:cubicBezTo>
                        <a:pt x="280" y="72"/>
                        <a:pt x="285" y="71"/>
                        <a:pt x="283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00" name="Freeform 40"/>
                <p:cNvSpPr>
                  <a:spLocks/>
                </p:cNvSpPr>
                <p:nvPr/>
              </p:nvSpPr>
              <p:spPr bwMode="auto">
                <a:xfrm>
                  <a:off x="2888" y="631"/>
                  <a:ext cx="41" cy="40"/>
                </a:xfrm>
                <a:custGeom>
                  <a:avLst/>
                  <a:gdLst>
                    <a:gd name="T0" fmla="*/ 6 w 17"/>
                    <a:gd name="T1" fmla="*/ 16 h 17"/>
                    <a:gd name="T2" fmla="*/ 1 w 17"/>
                    <a:gd name="T3" fmla="*/ 7 h 17"/>
                    <a:gd name="T4" fmla="*/ 10 w 17"/>
                    <a:gd name="T5" fmla="*/ 1 h 17"/>
                    <a:gd name="T6" fmla="*/ 16 w 17"/>
                    <a:gd name="T7" fmla="*/ 11 h 17"/>
                    <a:gd name="T8" fmla="*/ 6 w 17"/>
                    <a:gd name="T9" fmla="*/ 1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6" y="16"/>
                      </a:moveTo>
                      <a:cubicBezTo>
                        <a:pt x="2" y="15"/>
                        <a:pt x="0" y="11"/>
                        <a:pt x="1" y="7"/>
                      </a:cubicBezTo>
                      <a:cubicBezTo>
                        <a:pt x="2" y="3"/>
                        <a:pt x="6" y="0"/>
                        <a:pt x="10" y="1"/>
                      </a:cubicBezTo>
                      <a:cubicBezTo>
                        <a:pt x="15" y="3"/>
                        <a:pt x="17" y="7"/>
                        <a:pt x="16" y="11"/>
                      </a:cubicBezTo>
                      <a:cubicBezTo>
                        <a:pt x="15" y="15"/>
                        <a:pt x="10" y="17"/>
                        <a:pt x="6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01" name="Freeform 41"/>
                <p:cNvSpPr>
                  <a:spLocks/>
                </p:cNvSpPr>
                <p:nvPr/>
              </p:nvSpPr>
              <p:spPr bwMode="auto">
                <a:xfrm>
                  <a:off x="2763" y="828"/>
                  <a:ext cx="130" cy="139"/>
                </a:xfrm>
                <a:custGeom>
                  <a:avLst/>
                  <a:gdLst>
                    <a:gd name="T0" fmla="*/ 5 w 55"/>
                    <a:gd name="T1" fmla="*/ 58 h 59"/>
                    <a:gd name="T2" fmla="*/ 53 w 55"/>
                    <a:gd name="T3" fmla="*/ 2 h 59"/>
                    <a:gd name="T4" fmla="*/ 49 w 55"/>
                    <a:gd name="T5" fmla="*/ 0 h 59"/>
                    <a:gd name="T6" fmla="*/ 0 w 55"/>
                    <a:gd name="T7" fmla="*/ 57 h 59"/>
                    <a:gd name="T8" fmla="*/ 5 w 55"/>
                    <a:gd name="T9" fmla="*/ 58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5" h="59">
                      <a:moveTo>
                        <a:pt x="5" y="58"/>
                      </a:moveTo>
                      <a:cubicBezTo>
                        <a:pt x="7" y="29"/>
                        <a:pt x="24" y="6"/>
                        <a:pt x="53" y="2"/>
                      </a:cubicBezTo>
                      <a:cubicBezTo>
                        <a:pt x="55" y="2"/>
                        <a:pt x="51" y="0"/>
                        <a:pt x="49" y="0"/>
                      </a:cubicBezTo>
                      <a:cubicBezTo>
                        <a:pt x="20" y="5"/>
                        <a:pt x="2" y="27"/>
                        <a:pt x="0" y="57"/>
                      </a:cubicBezTo>
                      <a:cubicBezTo>
                        <a:pt x="0" y="58"/>
                        <a:pt x="5" y="59"/>
                        <a:pt x="5" y="5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02" name="Freeform 42"/>
                <p:cNvSpPr>
                  <a:spLocks/>
                </p:cNvSpPr>
                <p:nvPr/>
              </p:nvSpPr>
              <p:spPr bwMode="auto">
                <a:xfrm>
                  <a:off x="2770" y="804"/>
                  <a:ext cx="118" cy="128"/>
                </a:xfrm>
                <a:custGeom>
                  <a:avLst/>
                  <a:gdLst>
                    <a:gd name="T0" fmla="*/ 0 w 50"/>
                    <a:gd name="T1" fmla="*/ 1 h 54"/>
                    <a:gd name="T2" fmla="*/ 47 w 50"/>
                    <a:gd name="T3" fmla="*/ 54 h 54"/>
                    <a:gd name="T4" fmla="*/ 47 w 50"/>
                    <a:gd name="T5" fmla="*/ 52 h 54"/>
                    <a:gd name="T6" fmla="*/ 5 w 50"/>
                    <a:gd name="T7" fmla="*/ 2 h 54"/>
                    <a:gd name="T8" fmla="*/ 0 w 50"/>
                    <a:gd name="T9" fmla="*/ 1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0" h="54">
                      <a:moveTo>
                        <a:pt x="0" y="1"/>
                      </a:moveTo>
                      <a:cubicBezTo>
                        <a:pt x="3" y="28"/>
                        <a:pt x="20" y="48"/>
                        <a:pt x="47" y="54"/>
                      </a:cubicBezTo>
                      <a:cubicBezTo>
                        <a:pt x="50" y="54"/>
                        <a:pt x="50" y="52"/>
                        <a:pt x="47" y="52"/>
                      </a:cubicBezTo>
                      <a:cubicBezTo>
                        <a:pt x="22" y="47"/>
                        <a:pt x="7" y="27"/>
                        <a:pt x="5" y="2"/>
                      </a:cubicBezTo>
                      <a:cubicBezTo>
                        <a:pt x="5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03" name="Freeform 43"/>
                <p:cNvSpPr>
                  <a:spLocks/>
                </p:cNvSpPr>
                <p:nvPr/>
              </p:nvSpPr>
              <p:spPr bwMode="auto">
                <a:xfrm>
                  <a:off x="2720" y="865"/>
                  <a:ext cx="180" cy="46"/>
                </a:xfrm>
                <a:custGeom>
                  <a:avLst/>
                  <a:gdLst>
                    <a:gd name="T0" fmla="*/ 6 w 76"/>
                    <a:gd name="T1" fmla="*/ 18 h 19"/>
                    <a:gd name="T2" fmla="*/ 71 w 76"/>
                    <a:gd name="T3" fmla="*/ 5 h 19"/>
                    <a:gd name="T4" fmla="*/ 73 w 76"/>
                    <a:gd name="T5" fmla="*/ 3 h 19"/>
                    <a:gd name="T6" fmla="*/ 2 w 76"/>
                    <a:gd name="T7" fmla="*/ 17 h 19"/>
                    <a:gd name="T8" fmla="*/ 6 w 76"/>
                    <a:gd name="T9" fmla="*/ 18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6" h="19">
                      <a:moveTo>
                        <a:pt x="6" y="18"/>
                      </a:moveTo>
                      <a:cubicBezTo>
                        <a:pt x="24" y="6"/>
                        <a:pt x="50" y="2"/>
                        <a:pt x="71" y="5"/>
                      </a:cubicBezTo>
                      <a:cubicBezTo>
                        <a:pt x="72" y="5"/>
                        <a:pt x="76" y="3"/>
                        <a:pt x="73" y="3"/>
                      </a:cubicBezTo>
                      <a:cubicBezTo>
                        <a:pt x="50" y="0"/>
                        <a:pt x="22" y="4"/>
                        <a:pt x="2" y="17"/>
                      </a:cubicBezTo>
                      <a:cubicBezTo>
                        <a:pt x="0" y="19"/>
                        <a:pt x="5" y="19"/>
                        <a:pt x="6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04" name="Freeform 44"/>
                <p:cNvSpPr>
                  <a:spLocks/>
                </p:cNvSpPr>
                <p:nvPr/>
              </p:nvSpPr>
              <p:spPr bwMode="auto">
                <a:xfrm>
                  <a:off x="2789" y="797"/>
                  <a:ext cx="49" cy="166"/>
                </a:xfrm>
                <a:custGeom>
                  <a:avLst/>
                  <a:gdLst>
                    <a:gd name="T0" fmla="*/ 15 w 21"/>
                    <a:gd name="T1" fmla="*/ 2 h 70"/>
                    <a:gd name="T2" fmla="*/ 14 w 21"/>
                    <a:gd name="T3" fmla="*/ 69 h 70"/>
                    <a:gd name="T4" fmla="*/ 19 w 21"/>
                    <a:gd name="T5" fmla="*/ 68 h 70"/>
                    <a:gd name="T6" fmla="*/ 20 w 21"/>
                    <a:gd name="T7" fmla="*/ 2 h 70"/>
                    <a:gd name="T8" fmla="*/ 15 w 21"/>
                    <a:gd name="T9" fmla="*/ 2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1" h="70">
                      <a:moveTo>
                        <a:pt x="15" y="2"/>
                      </a:moveTo>
                      <a:cubicBezTo>
                        <a:pt x="2" y="23"/>
                        <a:pt x="0" y="48"/>
                        <a:pt x="14" y="69"/>
                      </a:cubicBezTo>
                      <a:cubicBezTo>
                        <a:pt x="15" y="70"/>
                        <a:pt x="20" y="70"/>
                        <a:pt x="19" y="68"/>
                      </a:cubicBezTo>
                      <a:cubicBezTo>
                        <a:pt x="5" y="48"/>
                        <a:pt x="7" y="23"/>
                        <a:pt x="20" y="2"/>
                      </a:cubicBezTo>
                      <a:cubicBezTo>
                        <a:pt x="21" y="1"/>
                        <a:pt x="16" y="0"/>
                        <a:pt x="1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05" name="Freeform 45"/>
                <p:cNvSpPr>
                  <a:spLocks/>
                </p:cNvSpPr>
                <p:nvPr/>
              </p:nvSpPr>
              <p:spPr bwMode="auto">
                <a:xfrm>
                  <a:off x="2233" y="479"/>
                  <a:ext cx="570" cy="401"/>
                </a:xfrm>
                <a:custGeom>
                  <a:avLst/>
                  <a:gdLst>
                    <a:gd name="T0" fmla="*/ 238 w 240"/>
                    <a:gd name="T1" fmla="*/ 166 h 169"/>
                    <a:gd name="T2" fmla="*/ 6 w 240"/>
                    <a:gd name="T3" fmla="*/ 1 h 169"/>
                    <a:gd name="T4" fmla="*/ 2 w 240"/>
                    <a:gd name="T5" fmla="*/ 2 h 169"/>
                    <a:gd name="T6" fmla="*/ 234 w 240"/>
                    <a:gd name="T7" fmla="*/ 168 h 169"/>
                    <a:gd name="T8" fmla="*/ 238 w 240"/>
                    <a:gd name="T9" fmla="*/ 166 h 1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0" h="169">
                      <a:moveTo>
                        <a:pt x="238" y="166"/>
                      </a:moveTo>
                      <a:cubicBezTo>
                        <a:pt x="161" y="112"/>
                        <a:pt x="82" y="59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ubicBezTo>
                        <a:pt x="77" y="60"/>
                        <a:pt x="156" y="113"/>
                        <a:pt x="234" y="168"/>
                      </a:cubicBezTo>
                      <a:cubicBezTo>
                        <a:pt x="235" y="169"/>
                        <a:pt x="240" y="167"/>
                        <a:pt x="238" y="16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06" name="Freeform 46"/>
                <p:cNvSpPr>
                  <a:spLocks/>
                </p:cNvSpPr>
                <p:nvPr/>
              </p:nvSpPr>
              <p:spPr bwMode="auto">
                <a:xfrm>
                  <a:off x="2784" y="861"/>
                  <a:ext cx="43" cy="40"/>
                </a:xfrm>
                <a:custGeom>
                  <a:avLst/>
                  <a:gdLst>
                    <a:gd name="T0" fmla="*/ 4 w 18"/>
                    <a:gd name="T1" fmla="*/ 15 h 17"/>
                    <a:gd name="T2" fmla="*/ 3 w 18"/>
                    <a:gd name="T3" fmla="*/ 4 h 17"/>
                    <a:gd name="T4" fmla="*/ 14 w 18"/>
                    <a:gd name="T5" fmla="*/ 3 h 17"/>
                    <a:gd name="T6" fmla="*/ 15 w 18"/>
                    <a:gd name="T7" fmla="*/ 14 h 17"/>
                    <a:gd name="T8" fmla="*/ 4 w 18"/>
                    <a:gd name="T9" fmla="*/ 1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4" y="15"/>
                      </a:moveTo>
                      <a:cubicBezTo>
                        <a:pt x="1" y="12"/>
                        <a:pt x="0" y="8"/>
                        <a:pt x="3" y="4"/>
                      </a:cubicBezTo>
                      <a:cubicBezTo>
                        <a:pt x="6" y="1"/>
                        <a:pt x="10" y="0"/>
                        <a:pt x="14" y="3"/>
                      </a:cubicBezTo>
                      <a:cubicBezTo>
                        <a:pt x="17" y="5"/>
                        <a:pt x="18" y="10"/>
                        <a:pt x="15" y="14"/>
                      </a:cubicBezTo>
                      <a:cubicBezTo>
                        <a:pt x="13" y="17"/>
                        <a:pt x="8" y="17"/>
                        <a:pt x="4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07" name="Freeform 47"/>
                <p:cNvSpPr>
                  <a:spLocks/>
                </p:cNvSpPr>
                <p:nvPr/>
              </p:nvSpPr>
              <p:spPr bwMode="auto">
                <a:xfrm>
                  <a:off x="2539" y="1029"/>
                  <a:ext cx="174" cy="102"/>
                </a:xfrm>
                <a:custGeom>
                  <a:avLst/>
                  <a:gdLst>
                    <a:gd name="T0" fmla="*/ 6 w 73"/>
                    <a:gd name="T1" fmla="*/ 42 h 43"/>
                    <a:gd name="T2" fmla="*/ 68 w 73"/>
                    <a:gd name="T3" fmla="*/ 9 h 43"/>
                    <a:gd name="T4" fmla="*/ 70 w 73"/>
                    <a:gd name="T5" fmla="*/ 7 h 43"/>
                    <a:gd name="T6" fmla="*/ 1 w 73"/>
                    <a:gd name="T7" fmla="*/ 41 h 43"/>
                    <a:gd name="T8" fmla="*/ 6 w 73"/>
                    <a:gd name="T9" fmla="*/ 42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43">
                      <a:moveTo>
                        <a:pt x="6" y="42"/>
                      </a:moveTo>
                      <a:cubicBezTo>
                        <a:pt x="17" y="17"/>
                        <a:pt x="40" y="2"/>
                        <a:pt x="68" y="9"/>
                      </a:cubicBezTo>
                      <a:cubicBezTo>
                        <a:pt x="70" y="9"/>
                        <a:pt x="73" y="8"/>
                        <a:pt x="70" y="7"/>
                      </a:cubicBezTo>
                      <a:cubicBezTo>
                        <a:pt x="40" y="0"/>
                        <a:pt x="14" y="13"/>
                        <a:pt x="1" y="41"/>
                      </a:cubicBezTo>
                      <a:cubicBezTo>
                        <a:pt x="0" y="42"/>
                        <a:pt x="5" y="43"/>
                        <a:pt x="6" y="4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08" name="Freeform 48"/>
                <p:cNvSpPr>
                  <a:spLocks/>
                </p:cNvSpPr>
                <p:nvPr/>
              </p:nvSpPr>
              <p:spPr bwMode="auto">
                <a:xfrm>
                  <a:off x="2589" y="982"/>
                  <a:ext cx="83" cy="159"/>
                </a:xfrm>
                <a:custGeom>
                  <a:avLst/>
                  <a:gdLst>
                    <a:gd name="T0" fmla="*/ 7 w 35"/>
                    <a:gd name="T1" fmla="*/ 1 h 67"/>
                    <a:gd name="T2" fmla="*/ 29 w 35"/>
                    <a:gd name="T3" fmla="*/ 66 h 67"/>
                    <a:gd name="T4" fmla="*/ 33 w 35"/>
                    <a:gd name="T5" fmla="*/ 66 h 67"/>
                    <a:gd name="T6" fmla="*/ 12 w 35"/>
                    <a:gd name="T7" fmla="*/ 2 h 67"/>
                    <a:gd name="T8" fmla="*/ 7 w 35"/>
                    <a:gd name="T9" fmla="*/ 1 h 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5" h="67">
                      <a:moveTo>
                        <a:pt x="7" y="1"/>
                      </a:moveTo>
                      <a:cubicBezTo>
                        <a:pt x="0" y="27"/>
                        <a:pt x="7" y="51"/>
                        <a:pt x="29" y="66"/>
                      </a:cubicBezTo>
                      <a:cubicBezTo>
                        <a:pt x="30" y="67"/>
                        <a:pt x="35" y="67"/>
                        <a:pt x="33" y="66"/>
                      </a:cubicBezTo>
                      <a:cubicBezTo>
                        <a:pt x="11" y="51"/>
                        <a:pt x="5" y="27"/>
                        <a:pt x="12" y="2"/>
                      </a:cubicBezTo>
                      <a:cubicBezTo>
                        <a:pt x="13" y="1"/>
                        <a:pt x="8" y="0"/>
                        <a:pt x="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09" name="Freeform 49"/>
                <p:cNvSpPr>
                  <a:spLocks/>
                </p:cNvSpPr>
                <p:nvPr/>
              </p:nvSpPr>
              <p:spPr bwMode="auto">
                <a:xfrm>
                  <a:off x="2523" y="1048"/>
                  <a:ext cx="178" cy="45"/>
                </a:xfrm>
                <a:custGeom>
                  <a:avLst/>
                  <a:gdLst>
                    <a:gd name="T0" fmla="*/ 4 w 75"/>
                    <a:gd name="T1" fmla="*/ 6 h 19"/>
                    <a:gd name="T2" fmla="*/ 69 w 75"/>
                    <a:gd name="T3" fmla="*/ 19 h 19"/>
                    <a:gd name="T4" fmla="*/ 74 w 75"/>
                    <a:gd name="T5" fmla="*/ 17 h 19"/>
                    <a:gd name="T6" fmla="*/ 3 w 75"/>
                    <a:gd name="T7" fmla="*/ 4 h 19"/>
                    <a:gd name="T8" fmla="*/ 4 w 75"/>
                    <a:gd name="T9" fmla="*/ 6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19">
                      <a:moveTo>
                        <a:pt x="4" y="6"/>
                      </a:moveTo>
                      <a:cubicBezTo>
                        <a:pt x="26" y="2"/>
                        <a:pt x="51" y="9"/>
                        <a:pt x="69" y="19"/>
                      </a:cubicBezTo>
                      <a:cubicBezTo>
                        <a:pt x="71" y="19"/>
                        <a:pt x="75" y="18"/>
                        <a:pt x="74" y="17"/>
                      </a:cubicBezTo>
                      <a:cubicBezTo>
                        <a:pt x="53" y="6"/>
                        <a:pt x="26" y="0"/>
                        <a:pt x="3" y="4"/>
                      </a:cubicBezTo>
                      <a:cubicBezTo>
                        <a:pt x="0" y="5"/>
                        <a:pt x="2" y="6"/>
                        <a:pt x="4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10" name="Freeform 50"/>
                <p:cNvSpPr>
                  <a:spLocks/>
                </p:cNvSpPr>
                <p:nvPr/>
              </p:nvSpPr>
              <p:spPr bwMode="auto">
                <a:xfrm>
                  <a:off x="2585" y="998"/>
                  <a:ext cx="90" cy="152"/>
                </a:xfrm>
                <a:custGeom>
                  <a:avLst/>
                  <a:gdLst>
                    <a:gd name="T0" fmla="*/ 32 w 38"/>
                    <a:gd name="T1" fmla="*/ 1 h 64"/>
                    <a:gd name="T2" fmla="*/ 5 w 38"/>
                    <a:gd name="T3" fmla="*/ 63 h 64"/>
                    <a:gd name="T4" fmla="*/ 10 w 38"/>
                    <a:gd name="T5" fmla="*/ 62 h 64"/>
                    <a:gd name="T6" fmla="*/ 36 w 38"/>
                    <a:gd name="T7" fmla="*/ 1 h 64"/>
                    <a:gd name="T8" fmla="*/ 32 w 38"/>
                    <a:gd name="T9" fmla="*/ 1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8" h="64">
                      <a:moveTo>
                        <a:pt x="32" y="1"/>
                      </a:moveTo>
                      <a:cubicBezTo>
                        <a:pt x="12" y="15"/>
                        <a:pt x="0" y="38"/>
                        <a:pt x="5" y="63"/>
                      </a:cubicBezTo>
                      <a:cubicBezTo>
                        <a:pt x="6" y="64"/>
                        <a:pt x="11" y="64"/>
                        <a:pt x="10" y="62"/>
                      </a:cubicBezTo>
                      <a:cubicBezTo>
                        <a:pt x="5" y="38"/>
                        <a:pt x="16" y="15"/>
                        <a:pt x="36" y="1"/>
                      </a:cubicBezTo>
                      <a:cubicBezTo>
                        <a:pt x="38" y="0"/>
                        <a:pt x="33" y="0"/>
                        <a:pt x="3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11" name="Freeform 51"/>
                <p:cNvSpPr>
                  <a:spLocks/>
                </p:cNvSpPr>
                <p:nvPr/>
              </p:nvSpPr>
              <p:spPr bwMode="auto">
                <a:xfrm>
                  <a:off x="2236" y="479"/>
                  <a:ext cx="375" cy="581"/>
                </a:xfrm>
                <a:custGeom>
                  <a:avLst/>
                  <a:gdLst>
                    <a:gd name="T0" fmla="*/ 157 w 158"/>
                    <a:gd name="T1" fmla="*/ 243 h 245"/>
                    <a:gd name="T2" fmla="*/ 5 w 158"/>
                    <a:gd name="T3" fmla="*/ 1 h 245"/>
                    <a:gd name="T4" fmla="*/ 1 w 158"/>
                    <a:gd name="T5" fmla="*/ 2 h 245"/>
                    <a:gd name="T6" fmla="*/ 153 w 158"/>
                    <a:gd name="T7" fmla="*/ 244 h 245"/>
                    <a:gd name="T8" fmla="*/ 157 w 158"/>
                    <a:gd name="T9" fmla="*/ 243 h 2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8" h="245">
                      <a:moveTo>
                        <a:pt x="157" y="243"/>
                      </a:moveTo>
                      <a:cubicBezTo>
                        <a:pt x="106" y="163"/>
                        <a:pt x="53" y="83"/>
                        <a:pt x="5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48" y="84"/>
                        <a:pt x="101" y="164"/>
                        <a:pt x="153" y="244"/>
                      </a:cubicBezTo>
                      <a:cubicBezTo>
                        <a:pt x="153" y="245"/>
                        <a:pt x="158" y="244"/>
                        <a:pt x="157" y="2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12" name="Freeform 52"/>
                <p:cNvSpPr>
                  <a:spLocks/>
                </p:cNvSpPr>
                <p:nvPr/>
              </p:nvSpPr>
              <p:spPr bwMode="auto">
                <a:xfrm>
                  <a:off x="2592" y="1046"/>
                  <a:ext cx="40" cy="40"/>
                </a:xfrm>
                <a:custGeom>
                  <a:avLst/>
                  <a:gdLst>
                    <a:gd name="T0" fmla="*/ 2 w 17"/>
                    <a:gd name="T1" fmla="*/ 12 h 17"/>
                    <a:gd name="T2" fmla="*/ 4 w 17"/>
                    <a:gd name="T3" fmla="*/ 2 h 17"/>
                    <a:gd name="T4" fmla="*/ 15 w 17"/>
                    <a:gd name="T5" fmla="*/ 5 h 17"/>
                    <a:gd name="T6" fmla="*/ 12 w 17"/>
                    <a:gd name="T7" fmla="*/ 15 h 17"/>
                    <a:gd name="T8" fmla="*/ 2 w 17"/>
                    <a:gd name="T9" fmla="*/ 1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2" y="12"/>
                      </a:moveTo>
                      <a:cubicBezTo>
                        <a:pt x="0" y="9"/>
                        <a:pt x="1" y="4"/>
                        <a:pt x="4" y="2"/>
                      </a:cubicBezTo>
                      <a:cubicBezTo>
                        <a:pt x="8" y="0"/>
                        <a:pt x="13" y="1"/>
                        <a:pt x="15" y="5"/>
                      </a:cubicBezTo>
                      <a:cubicBezTo>
                        <a:pt x="17" y="8"/>
                        <a:pt x="16" y="13"/>
                        <a:pt x="12" y="15"/>
                      </a:cubicBezTo>
                      <a:cubicBezTo>
                        <a:pt x="9" y="17"/>
                        <a:pt x="4" y="16"/>
                        <a:pt x="2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13" name="Freeform 53"/>
                <p:cNvSpPr>
                  <a:spLocks/>
                </p:cNvSpPr>
                <p:nvPr/>
              </p:nvSpPr>
              <p:spPr bwMode="auto">
                <a:xfrm>
                  <a:off x="2285" y="1153"/>
                  <a:ext cx="193" cy="64"/>
                </a:xfrm>
                <a:custGeom>
                  <a:avLst/>
                  <a:gdLst>
                    <a:gd name="T0" fmla="*/ 6 w 81"/>
                    <a:gd name="T1" fmla="*/ 26 h 27"/>
                    <a:gd name="T2" fmla="*/ 75 w 81"/>
                    <a:gd name="T3" fmla="*/ 18 h 27"/>
                    <a:gd name="T4" fmla="*/ 79 w 81"/>
                    <a:gd name="T5" fmla="*/ 17 h 27"/>
                    <a:gd name="T6" fmla="*/ 1 w 81"/>
                    <a:gd name="T7" fmla="*/ 25 h 27"/>
                    <a:gd name="T8" fmla="*/ 6 w 81"/>
                    <a:gd name="T9" fmla="*/ 26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1" h="27">
                      <a:moveTo>
                        <a:pt x="6" y="26"/>
                      </a:moveTo>
                      <a:cubicBezTo>
                        <a:pt x="26" y="7"/>
                        <a:pt x="51" y="2"/>
                        <a:pt x="75" y="18"/>
                      </a:cubicBezTo>
                      <a:cubicBezTo>
                        <a:pt x="76" y="19"/>
                        <a:pt x="81" y="19"/>
                        <a:pt x="79" y="17"/>
                      </a:cubicBezTo>
                      <a:cubicBezTo>
                        <a:pt x="53" y="0"/>
                        <a:pt x="23" y="4"/>
                        <a:pt x="1" y="25"/>
                      </a:cubicBezTo>
                      <a:cubicBezTo>
                        <a:pt x="0" y="26"/>
                        <a:pt x="5" y="27"/>
                        <a:pt x="6" y="2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14" name="Freeform 54"/>
                <p:cNvSpPr>
                  <a:spLocks/>
                </p:cNvSpPr>
                <p:nvPr/>
              </p:nvSpPr>
              <p:spPr bwMode="auto">
                <a:xfrm>
                  <a:off x="2357" y="1100"/>
                  <a:ext cx="57" cy="169"/>
                </a:xfrm>
                <a:custGeom>
                  <a:avLst/>
                  <a:gdLst>
                    <a:gd name="T0" fmla="*/ 18 w 24"/>
                    <a:gd name="T1" fmla="*/ 1 h 71"/>
                    <a:gd name="T2" fmla="*/ 16 w 24"/>
                    <a:gd name="T3" fmla="*/ 69 h 71"/>
                    <a:gd name="T4" fmla="*/ 20 w 24"/>
                    <a:gd name="T5" fmla="*/ 69 h 71"/>
                    <a:gd name="T6" fmla="*/ 23 w 24"/>
                    <a:gd name="T7" fmla="*/ 2 h 71"/>
                    <a:gd name="T8" fmla="*/ 18 w 24"/>
                    <a:gd name="T9" fmla="*/ 1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" h="71">
                      <a:moveTo>
                        <a:pt x="18" y="1"/>
                      </a:moveTo>
                      <a:cubicBezTo>
                        <a:pt x="2" y="22"/>
                        <a:pt x="0" y="47"/>
                        <a:pt x="16" y="69"/>
                      </a:cubicBezTo>
                      <a:cubicBezTo>
                        <a:pt x="16" y="70"/>
                        <a:pt x="21" y="71"/>
                        <a:pt x="20" y="69"/>
                      </a:cubicBezTo>
                      <a:cubicBezTo>
                        <a:pt x="5" y="47"/>
                        <a:pt x="7" y="23"/>
                        <a:pt x="23" y="2"/>
                      </a:cubicBezTo>
                      <a:cubicBezTo>
                        <a:pt x="24" y="1"/>
                        <a:pt x="19" y="0"/>
                        <a:pt x="1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15" name="Freeform 55"/>
                <p:cNvSpPr>
                  <a:spLocks/>
                </p:cNvSpPr>
                <p:nvPr/>
              </p:nvSpPr>
              <p:spPr bwMode="auto">
                <a:xfrm>
                  <a:off x="2293" y="1143"/>
                  <a:ext cx="159" cy="93"/>
                </a:xfrm>
                <a:custGeom>
                  <a:avLst/>
                  <a:gdLst>
                    <a:gd name="T0" fmla="*/ 3 w 67"/>
                    <a:gd name="T1" fmla="*/ 2 h 39"/>
                    <a:gd name="T2" fmla="*/ 61 w 67"/>
                    <a:gd name="T3" fmla="*/ 37 h 39"/>
                    <a:gd name="T4" fmla="*/ 66 w 67"/>
                    <a:gd name="T5" fmla="*/ 36 h 39"/>
                    <a:gd name="T6" fmla="*/ 5 w 67"/>
                    <a:gd name="T7" fmla="*/ 0 h 39"/>
                    <a:gd name="T8" fmla="*/ 3 w 67"/>
                    <a:gd name="T9" fmla="*/ 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9">
                      <a:moveTo>
                        <a:pt x="3" y="2"/>
                      </a:moveTo>
                      <a:cubicBezTo>
                        <a:pt x="25" y="6"/>
                        <a:pt x="47" y="21"/>
                        <a:pt x="61" y="37"/>
                      </a:cubicBezTo>
                      <a:cubicBezTo>
                        <a:pt x="62" y="39"/>
                        <a:pt x="67" y="37"/>
                        <a:pt x="66" y="36"/>
                      </a:cubicBezTo>
                      <a:cubicBezTo>
                        <a:pt x="51" y="19"/>
                        <a:pt x="28" y="4"/>
                        <a:pt x="5" y="0"/>
                      </a:cubicBezTo>
                      <a:cubicBezTo>
                        <a:pt x="4" y="0"/>
                        <a:pt x="0" y="2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16" name="Freeform 56"/>
                <p:cNvSpPr>
                  <a:spLocks/>
                </p:cNvSpPr>
                <p:nvPr/>
              </p:nvSpPr>
              <p:spPr bwMode="auto">
                <a:xfrm>
                  <a:off x="2333" y="1134"/>
                  <a:ext cx="128" cy="120"/>
                </a:xfrm>
                <a:custGeom>
                  <a:avLst/>
                  <a:gdLst>
                    <a:gd name="T0" fmla="*/ 48 w 54"/>
                    <a:gd name="T1" fmla="*/ 1 h 51"/>
                    <a:gd name="T2" fmla="*/ 0 w 54"/>
                    <a:gd name="T3" fmla="*/ 50 h 51"/>
                    <a:gd name="T4" fmla="*/ 5 w 54"/>
                    <a:gd name="T5" fmla="*/ 50 h 51"/>
                    <a:gd name="T6" fmla="*/ 50 w 54"/>
                    <a:gd name="T7" fmla="*/ 2 h 51"/>
                    <a:gd name="T8" fmla="*/ 48 w 54"/>
                    <a:gd name="T9" fmla="*/ 1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4" h="51">
                      <a:moveTo>
                        <a:pt x="48" y="1"/>
                      </a:moveTo>
                      <a:cubicBezTo>
                        <a:pt x="24" y="7"/>
                        <a:pt x="3" y="24"/>
                        <a:pt x="0" y="50"/>
                      </a:cubicBezTo>
                      <a:cubicBezTo>
                        <a:pt x="0" y="51"/>
                        <a:pt x="5" y="51"/>
                        <a:pt x="5" y="50"/>
                      </a:cubicBezTo>
                      <a:cubicBezTo>
                        <a:pt x="8" y="25"/>
                        <a:pt x="27" y="8"/>
                        <a:pt x="50" y="2"/>
                      </a:cubicBezTo>
                      <a:cubicBezTo>
                        <a:pt x="54" y="1"/>
                        <a:pt x="49" y="0"/>
                        <a:pt x="4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17" name="Freeform 57"/>
                <p:cNvSpPr>
                  <a:spLocks/>
                </p:cNvSpPr>
                <p:nvPr/>
              </p:nvSpPr>
              <p:spPr bwMode="auto">
                <a:xfrm>
                  <a:off x="2228" y="500"/>
                  <a:ext cx="150" cy="669"/>
                </a:xfrm>
                <a:custGeom>
                  <a:avLst/>
                  <a:gdLst>
                    <a:gd name="T0" fmla="*/ 63 w 63"/>
                    <a:gd name="T1" fmla="*/ 280 h 282"/>
                    <a:gd name="T2" fmla="*/ 5 w 63"/>
                    <a:gd name="T3" fmla="*/ 1 h 282"/>
                    <a:gd name="T4" fmla="*/ 0 w 63"/>
                    <a:gd name="T5" fmla="*/ 2 h 282"/>
                    <a:gd name="T6" fmla="*/ 58 w 63"/>
                    <a:gd name="T7" fmla="*/ 281 h 282"/>
                    <a:gd name="T8" fmla="*/ 63 w 63"/>
                    <a:gd name="T9" fmla="*/ 280 h 2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3" h="282">
                      <a:moveTo>
                        <a:pt x="63" y="280"/>
                      </a:moveTo>
                      <a:cubicBezTo>
                        <a:pt x="43" y="188"/>
                        <a:pt x="21" y="95"/>
                        <a:pt x="5" y="1"/>
                      </a:cubicBezTo>
                      <a:cubicBezTo>
                        <a:pt x="5" y="0"/>
                        <a:pt x="0" y="0"/>
                        <a:pt x="0" y="2"/>
                      </a:cubicBezTo>
                      <a:cubicBezTo>
                        <a:pt x="16" y="95"/>
                        <a:pt x="38" y="188"/>
                        <a:pt x="58" y="281"/>
                      </a:cubicBezTo>
                      <a:cubicBezTo>
                        <a:pt x="58" y="282"/>
                        <a:pt x="63" y="282"/>
                        <a:pt x="63" y="28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18" name="Freeform 58"/>
                <p:cNvSpPr>
                  <a:spLocks/>
                </p:cNvSpPr>
                <p:nvPr/>
              </p:nvSpPr>
              <p:spPr bwMode="auto">
                <a:xfrm>
                  <a:off x="2357" y="1160"/>
                  <a:ext cx="38" cy="38"/>
                </a:xfrm>
                <a:custGeom>
                  <a:avLst/>
                  <a:gdLst>
                    <a:gd name="T0" fmla="*/ 0 w 16"/>
                    <a:gd name="T1" fmla="*/ 9 h 16"/>
                    <a:gd name="T2" fmla="*/ 7 w 16"/>
                    <a:gd name="T3" fmla="*/ 0 h 16"/>
                    <a:gd name="T4" fmla="*/ 16 w 16"/>
                    <a:gd name="T5" fmla="*/ 7 h 16"/>
                    <a:gd name="T6" fmla="*/ 9 w 16"/>
                    <a:gd name="T7" fmla="*/ 16 h 16"/>
                    <a:gd name="T8" fmla="*/ 0 w 16"/>
                    <a:gd name="T9" fmla="*/ 9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0" y="9"/>
                      </a:moveTo>
                      <a:cubicBezTo>
                        <a:pt x="0" y="5"/>
                        <a:pt x="3" y="1"/>
                        <a:pt x="7" y="0"/>
                      </a:cubicBezTo>
                      <a:cubicBezTo>
                        <a:pt x="11" y="0"/>
                        <a:pt x="15" y="3"/>
                        <a:pt x="16" y="7"/>
                      </a:cubicBezTo>
                      <a:cubicBezTo>
                        <a:pt x="16" y="11"/>
                        <a:pt x="13" y="15"/>
                        <a:pt x="9" y="16"/>
                      </a:cubicBezTo>
                      <a:cubicBezTo>
                        <a:pt x="5" y="16"/>
                        <a:pt x="1" y="13"/>
                        <a:pt x="0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19" name="Freeform 59"/>
                <p:cNvSpPr>
                  <a:spLocks/>
                </p:cNvSpPr>
                <p:nvPr/>
              </p:nvSpPr>
              <p:spPr bwMode="auto">
                <a:xfrm>
                  <a:off x="2041" y="1155"/>
                  <a:ext cx="187" cy="76"/>
                </a:xfrm>
                <a:custGeom>
                  <a:avLst/>
                  <a:gdLst>
                    <a:gd name="T0" fmla="*/ 6 w 79"/>
                    <a:gd name="T1" fmla="*/ 14 h 32"/>
                    <a:gd name="T2" fmla="*/ 73 w 79"/>
                    <a:gd name="T3" fmla="*/ 31 h 32"/>
                    <a:gd name="T4" fmla="*/ 78 w 79"/>
                    <a:gd name="T5" fmla="*/ 31 h 32"/>
                    <a:gd name="T6" fmla="*/ 2 w 79"/>
                    <a:gd name="T7" fmla="*/ 12 h 32"/>
                    <a:gd name="T8" fmla="*/ 6 w 79"/>
                    <a:gd name="T9" fmla="*/ 14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9" h="32">
                      <a:moveTo>
                        <a:pt x="6" y="14"/>
                      </a:moveTo>
                      <a:cubicBezTo>
                        <a:pt x="32" y="3"/>
                        <a:pt x="57" y="8"/>
                        <a:pt x="73" y="31"/>
                      </a:cubicBezTo>
                      <a:cubicBezTo>
                        <a:pt x="74" y="32"/>
                        <a:pt x="79" y="32"/>
                        <a:pt x="78" y="31"/>
                      </a:cubicBezTo>
                      <a:cubicBezTo>
                        <a:pt x="60" y="6"/>
                        <a:pt x="30" y="0"/>
                        <a:pt x="2" y="12"/>
                      </a:cubicBezTo>
                      <a:cubicBezTo>
                        <a:pt x="0" y="13"/>
                        <a:pt x="5" y="15"/>
                        <a:pt x="6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20" name="Freeform 60"/>
                <p:cNvSpPr>
                  <a:spLocks/>
                </p:cNvSpPr>
                <p:nvPr/>
              </p:nvSpPr>
              <p:spPr bwMode="auto">
                <a:xfrm>
                  <a:off x="2110" y="1119"/>
                  <a:ext cx="92" cy="154"/>
                </a:xfrm>
                <a:custGeom>
                  <a:avLst/>
                  <a:gdLst>
                    <a:gd name="T0" fmla="*/ 33 w 39"/>
                    <a:gd name="T1" fmla="*/ 1 h 65"/>
                    <a:gd name="T2" fmla="*/ 7 w 39"/>
                    <a:gd name="T3" fmla="*/ 63 h 65"/>
                    <a:gd name="T4" fmla="*/ 12 w 39"/>
                    <a:gd name="T5" fmla="*/ 64 h 65"/>
                    <a:gd name="T6" fmla="*/ 38 w 39"/>
                    <a:gd name="T7" fmla="*/ 2 h 65"/>
                    <a:gd name="T8" fmla="*/ 33 w 39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" h="65">
                      <a:moveTo>
                        <a:pt x="33" y="1"/>
                      </a:moveTo>
                      <a:cubicBezTo>
                        <a:pt x="10" y="15"/>
                        <a:pt x="0" y="37"/>
                        <a:pt x="7" y="63"/>
                      </a:cubicBezTo>
                      <a:cubicBezTo>
                        <a:pt x="7" y="65"/>
                        <a:pt x="12" y="65"/>
                        <a:pt x="12" y="64"/>
                      </a:cubicBezTo>
                      <a:cubicBezTo>
                        <a:pt x="5" y="38"/>
                        <a:pt x="15" y="16"/>
                        <a:pt x="38" y="2"/>
                      </a:cubicBezTo>
                      <a:cubicBezTo>
                        <a:pt x="39" y="2"/>
                        <a:pt x="34" y="0"/>
                        <a:pt x="3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21" name="Freeform 61"/>
                <p:cNvSpPr>
                  <a:spLocks/>
                </p:cNvSpPr>
                <p:nvPr/>
              </p:nvSpPr>
              <p:spPr bwMode="auto">
                <a:xfrm>
                  <a:off x="2074" y="1122"/>
                  <a:ext cx="116" cy="137"/>
                </a:xfrm>
                <a:custGeom>
                  <a:avLst/>
                  <a:gdLst>
                    <a:gd name="T0" fmla="*/ 2 w 49"/>
                    <a:gd name="T1" fmla="*/ 2 h 58"/>
                    <a:gd name="T2" fmla="*/ 44 w 49"/>
                    <a:gd name="T3" fmla="*/ 56 h 58"/>
                    <a:gd name="T4" fmla="*/ 49 w 49"/>
                    <a:gd name="T5" fmla="*/ 56 h 58"/>
                    <a:gd name="T6" fmla="*/ 6 w 49"/>
                    <a:gd name="T7" fmla="*/ 1 h 58"/>
                    <a:gd name="T8" fmla="*/ 2 w 49"/>
                    <a:gd name="T9" fmla="*/ 2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58">
                      <a:moveTo>
                        <a:pt x="2" y="2"/>
                      </a:moveTo>
                      <a:cubicBezTo>
                        <a:pt x="21" y="13"/>
                        <a:pt x="37" y="36"/>
                        <a:pt x="44" y="56"/>
                      </a:cubicBezTo>
                      <a:cubicBezTo>
                        <a:pt x="45" y="58"/>
                        <a:pt x="49" y="57"/>
                        <a:pt x="49" y="56"/>
                      </a:cubicBezTo>
                      <a:cubicBezTo>
                        <a:pt x="41" y="35"/>
                        <a:pt x="26" y="12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22" name="Freeform 62"/>
                <p:cNvSpPr>
                  <a:spLocks/>
                </p:cNvSpPr>
                <p:nvPr/>
              </p:nvSpPr>
              <p:spPr bwMode="auto">
                <a:xfrm>
                  <a:off x="2074" y="1160"/>
                  <a:ext cx="159" cy="80"/>
                </a:xfrm>
                <a:custGeom>
                  <a:avLst/>
                  <a:gdLst>
                    <a:gd name="T0" fmla="*/ 64 w 67"/>
                    <a:gd name="T1" fmla="*/ 3 h 34"/>
                    <a:gd name="T2" fmla="*/ 0 w 67"/>
                    <a:gd name="T3" fmla="*/ 33 h 34"/>
                    <a:gd name="T4" fmla="*/ 5 w 67"/>
                    <a:gd name="T5" fmla="*/ 33 h 34"/>
                    <a:gd name="T6" fmla="*/ 62 w 67"/>
                    <a:gd name="T7" fmla="*/ 5 h 34"/>
                    <a:gd name="T8" fmla="*/ 64 w 67"/>
                    <a:gd name="T9" fmla="*/ 3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4">
                      <a:moveTo>
                        <a:pt x="64" y="3"/>
                      </a:moveTo>
                      <a:cubicBezTo>
                        <a:pt x="38" y="0"/>
                        <a:pt x="13" y="9"/>
                        <a:pt x="0" y="33"/>
                      </a:cubicBezTo>
                      <a:cubicBezTo>
                        <a:pt x="0" y="34"/>
                        <a:pt x="4" y="34"/>
                        <a:pt x="5" y="33"/>
                      </a:cubicBezTo>
                      <a:cubicBezTo>
                        <a:pt x="16" y="12"/>
                        <a:pt x="39" y="2"/>
                        <a:pt x="62" y="5"/>
                      </a:cubicBezTo>
                      <a:cubicBezTo>
                        <a:pt x="65" y="5"/>
                        <a:pt x="67" y="3"/>
                        <a:pt x="64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23" name="Freeform 63"/>
                <p:cNvSpPr>
                  <a:spLocks/>
                </p:cNvSpPr>
                <p:nvPr/>
              </p:nvSpPr>
              <p:spPr bwMode="auto">
                <a:xfrm>
                  <a:off x="2133" y="498"/>
                  <a:ext cx="117" cy="673"/>
                </a:xfrm>
                <a:custGeom>
                  <a:avLst/>
                  <a:gdLst>
                    <a:gd name="T0" fmla="*/ 6 w 49"/>
                    <a:gd name="T1" fmla="*/ 283 h 284"/>
                    <a:gd name="T2" fmla="*/ 49 w 49"/>
                    <a:gd name="T3" fmla="*/ 1 h 284"/>
                    <a:gd name="T4" fmla="*/ 44 w 49"/>
                    <a:gd name="T5" fmla="*/ 1 h 284"/>
                    <a:gd name="T6" fmla="*/ 1 w 49"/>
                    <a:gd name="T7" fmla="*/ 283 h 284"/>
                    <a:gd name="T8" fmla="*/ 6 w 49"/>
                    <a:gd name="T9" fmla="*/ 283 h 2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284">
                      <a:moveTo>
                        <a:pt x="6" y="283"/>
                      </a:moveTo>
                      <a:cubicBezTo>
                        <a:pt x="19" y="189"/>
                        <a:pt x="31" y="94"/>
                        <a:pt x="49" y="1"/>
                      </a:cubicBezTo>
                      <a:cubicBezTo>
                        <a:pt x="49" y="0"/>
                        <a:pt x="44" y="0"/>
                        <a:pt x="44" y="1"/>
                      </a:cubicBezTo>
                      <a:cubicBezTo>
                        <a:pt x="26" y="95"/>
                        <a:pt x="14" y="189"/>
                        <a:pt x="1" y="283"/>
                      </a:cubicBezTo>
                      <a:cubicBezTo>
                        <a:pt x="0" y="284"/>
                        <a:pt x="5" y="284"/>
                        <a:pt x="6" y="28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24" name="Freeform 64"/>
                <p:cNvSpPr>
                  <a:spLocks/>
                </p:cNvSpPr>
                <p:nvPr/>
              </p:nvSpPr>
              <p:spPr bwMode="auto">
                <a:xfrm>
                  <a:off x="2119" y="1162"/>
                  <a:ext cx="41" cy="40"/>
                </a:xfrm>
                <a:custGeom>
                  <a:avLst/>
                  <a:gdLst>
                    <a:gd name="T0" fmla="*/ 1 w 17"/>
                    <a:gd name="T1" fmla="*/ 7 h 17"/>
                    <a:gd name="T2" fmla="*/ 10 w 17"/>
                    <a:gd name="T3" fmla="*/ 1 h 17"/>
                    <a:gd name="T4" fmla="*/ 16 w 17"/>
                    <a:gd name="T5" fmla="*/ 10 h 17"/>
                    <a:gd name="T6" fmla="*/ 7 w 17"/>
                    <a:gd name="T7" fmla="*/ 16 h 17"/>
                    <a:gd name="T8" fmla="*/ 1 w 17"/>
                    <a:gd name="T9" fmla="*/ 7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" y="7"/>
                      </a:moveTo>
                      <a:cubicBezTo>
                        <a:pt x="2" y="3"/>
                        <a:pt x="6" y="0"/>
                        <a:pt x="10" y="1"/>
                      </a:cubicBezTo>
                      <a:cubicBezTo>
                        <a:pt x="14" y="2"/>
                        <a:pt x="17" y="6"/>
                        <a:pt x="16" y="10"/>
                      </a:cubicBezTo>
                      <a:cubicBezTo>
                        <a:pt x="15" y="14"/>
                        <a:pt x="11" y="17"/>
                        <a:pt x="7" y="16"/>
                      </a:cubicBezTo>
                      <a:cubicBezTo>
                        <a:pt x="3" y="15"/>
                        <a:pt x="0" y="11"/>
                        <a:pt x="1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25" name="Freeform 65"/>
                <p:cNvSpPr>
                  <a:spLocks/>
                </p:cNvSpPr>
                <p:nvPr/>
              </p:nvSpPr>
              <p:spPr bwMode="auto">
                <a:xfrm>
                  <a:off x="1806" y="1067"/>
                  <a:ext cx="159" cy="112"/>
                </a:xfrm>
                <a:custGeom>
                  <a:avLst/>
                  <a:gdLst>
                    <a:gd name="T0" fmla="*/ 5 w 67"/>
                    <a:gd name="T1" fmla="*/ 4 h 47"/>
                    <a:gd name="T2" fmla="*/ 62 w 67"/>
                    <a:gd name="T3" fmla="*/ 45 h 47"/>
                    <a:gd name="T4" fmla="*/ 67 w 67"/>
                    <a:gd name="T5" fmla="*/ 45 h 47"/>
                    <a:gd name="T6" fmla="*/ 3 w 67"/>
                    <a:gd name="T7" fmla="*/ 2 h 47"/>
                    <a:gd name="T8" fmla="*/ 5 w 67"/>
                    <a:gd name="T9" fmla="*/ 4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47">
                      <a:moveTo>
                        <a:pt x="5" y="4"/>
                      </a:moveTo>
                      <a:cubicBezTo>
                        <a:pt x="33" y="2"/>
                        <a:pt x="55" y="18"/>
                        <a:pt x="62" y="45"/>
                      </a:cubicBezTo>
                      <a:cubicBezTo>
                        <a:pt x="62" y="47"/>
                        <a:pt x="67" y="47"/>
                        <a:pt x="67" y="45"/>
                      </a:cubicBezTo>
                      <a:cubicBezTo>
                        <a:pt x="60" y="15"/>
                        <a:pt x="33" y="0"/>
                        <a:pt x="3" y="2"/>
                      </a:cubicBezTo>
                      <a:cubicBezTo>
                        <a:pt x="0" y="2"/>
                        <a:pt x="4" y="4"/>
                        <a:pt x="5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26" name="Freeform 66"/>
                <p:cNvSpPr>
                  <a:spLocks/>
                </p:cNvSpPr>
                <p:nvPr/>
              </p:nvSpPr>
              <p:spPr bwMode="auto">
                <a:xfrm>
                  <a:off x="1856" y="1062"/>
                  <a:ext cx="126" cy="124"/>
                </a:xfrm>
                <a:custGeom>
                  <a:avLst/>
                  <a:gdLst>
                    <a:gd name="T0" fmla="*/ 48 w 53"/>
                    <a:gd name="T1" fmla="*/ 0 h 52"/>
                    <a:gd name="T2" fmla="*/ 0 w 53"/>
                    <a:gd name="T3" fmla="*/ 50 h 52"/>
                    <a:gd name="T4" fmla="*/ 5 w 53"/>
                    <a:gd name="T5" fmla="*/ 51 h 52"/>
                    <a:gd name="T6" fmla="*/ 51 w 53"/>
                    <a:gd name="T7" fmla="*/ 2 h 52"/>
                    <a:gd name="T8" fmla="*/ 48 w 53"/>
                    <a:gd name="T9" fmla="*/ 0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3" h="52">
                      <a:moveTo>
                        <a:pt x="48" y="0"/>
                      </a:moveTo>
                      <a:cubicBezTo>
                        <a:pt x="21" y="5"/>
                        <a:pt x="3" y="23"/>
                        <a:pt x="0" y="50"/>
                      </a:cubicBezTo>
                      <a:cubicBezTo>
                        <a:pt x="0" y="51"/>
                        <a:pt x="5" y="52"/>
                        <a:pt x="5" y="51"/>
                      </a:cubicBezTo>
                      <a:cubicBezTo>
                        <a:pt x="7" y="25"/>
                        <a:pt x="25" y="7"/>
                        <a:pt x="51" y="2"/>
                      </a:cubicBezTo>
                      <a:cubicBezTo>
                        <a:pt x="53" y="2"/>
                        <a:pt x="49" y="0"/>
                        <a:pt x="48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27" name="Freeform 67"/>
                <p:cNvSpPr>
                  <a:spLocks/>
                </p:cNvSpPr>
                <p:nvPr/>
              </p:nvSpPr>
              <p:spPr bwMode="auto">
                <a:xfrm>
                  <a:off x="1860" y="1024"/>
                  <a:ext cx="62" cy="164"/>
                </a:xfrm>
                <a:custGeom>
                  <a:avLst/>
                  <a:gdLst>
                    <a:gd name="T0" fmla="*/ 1 w 26"/>
                    <a:gd name="T1" fmla="*/ 2 h 69"/>
                    <a:gd name="T2" fmla="*/ 21 w 26"/>
                    <a:gd name="T3" fmla="*/ 68 h 69"/>
                    <a:gd name="T4" fmla="*/ 26 w 26"/>
                    <a:gd name="T5" fmla="*/ 68 h 69"/>
                    <a:gd name="T6" fmla="*/ 6 w 26"/>
                    <a:gd name="T7" fmla="*/ 1 h 69"/>
                    <a:gd name="T8" fmla="*/ 1 w 26"/>
                    <a:gd name="T9" fmla="*/ 2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69">
                      <a:moveTo>
                        <a:pt x="1" y="2"/>
                      </a:moveTo>
                      <a:cubicBezTo>
                        <a:pt x="15" y="20"/>
                        <a:pt x="21" y="46"/>
                        <a:pt x="21" y="68"/>
                      </a:cubicBezTo>
                      <a:cubicBezTo>
                        <a:pt x="21" y="69"/>
                        <a:pt x="26" y="69"/>
                        <a:pt x="26" y="68"/>
                      </a:cubicBezTo>
                      <a:cubicBezTo>
                        <a:pt x="26" y="45"/>
                        <a:pt x="20" y="19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28" name="Freeform 68"/>
                <p:cNvSpPr>
                  <a:spLocks/>
                </p:cNvSpPr>
                <p:nvPr/>
              </p:nvSpPr>
              <p:spPr bwMode="auto">
                <a:xfrm>
                  <a:off x="1815" y="1091"/>
                  <a:ext cx="178" cy="45"/>
                </a:xfrm>
                <a:custGeom>
                  <a:avLst/>
                  <a:gdLst>
                    <a:gd name="T0" fmla="*/ 73 w 75"/>
                    <a:gd name="T1" fmla="*/ 11 h 19"/>
                    <a:gd name="T2" fmla="*/ 2 w 75"/>
                    <a:gd name="T3" fmla="*/ 17 h 19"/>
                    <a:gd name="T4" fmla="*/ 6 w 75"/>
                    <a:gd name="T5" fmla="*/ 18 h 19"/>
                    <a:gd name="T6" fmla="*/ 69 w 75"/>
                    <a:gd name="T7" fmla="*/ 13 h 19"/>
                    <a:gd name="T8" fmla="*/ 73 w 75"/>
                    <a:gd name="T9" fmla="*/ 1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19">
                      <a:moveTo>
                        <a:pt x="73" y="11"/>
                      </a:moveTo>
                      <a:cubicBezTo>
                        <a:pt x="50" y="0"/>
                        <a:pt x="22" y="0"/>
                        <a:pt x="2" y="17"/>
                      </a:cubicBezTo>
                      <a:cubicBezTo>
                        <a:pt x="0" y="18"/>
                        <a:pt x="5" y="19"/>
                        <a:pt x="6" y="18"/>
                      </a:cubicBezTo>
                      <a:cubicBezTo>
                        <a:pt x="24" y="2"/>
                        <a:pt x="48" y="2"/>
                        <a:pt x="69" y="13"/>
                      </a:cubicBezTo>
                      <a:cubicBezTo>
                        <a:pt x="70" y="13"/>
                        <a:pt x="75" y="12"/>
                        <a:pt x="73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29" name="Freeform 69"/>
                <p:cNvSpPr>
                  <a:spLocks/>
                </p:cNvSpPr>
                <p:nvPr/>
              </p:nvSpPr>
              <p:spPr bwMode="auto">
                <a:xfrm>
                  <a:off x="1898" y="500"/>
                  <a:ext cx="354" cy="593"/>
                </a:xfrm>
                <a:custGeom>
                  <a:avLst/>
                  <a:gdLst>
                    <a:gd name="T0" fmla="*/ 6 w 149"/>
                    <a:gd name="T1" fmla="*/ 249 h 250"/>
                    <a:gd name="T2" fmla="*/ 148 w 149"/>
                    <a:gd name="T3" fmla="*/ 2 h 250"/>
                    <a:gd name="T4" fmla="*/ 143 w 149"/>
                    <a:gd name="T5" fmla="*/ 1 h 250"/>
                    <a:gd name="T6" fmla="*/ 1 w 149"/>
                    <a:gd name="T7" fmla="*/ 249 h 250"/>
                    <a:gd name="T8" fmla="*/ 6 w 149"/>
                    <a:gd name="T9" fmla="*/ 249 h 2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49" h="250">
                      <a:moveTo>
                        <a:pt x="6" y="249"/>
                      </a:moveTo>
                      <a:cubicBezTo>
                        <a:pt x="52" y="166"/>
                        <a:pt x="98" y="82"/>
                        <a:pt x="148" y="2"/>
                      </a:cubicBezTo>
                      <a:cubicBezTo>
                        <a:pt x="149" y="0"/>
                        <a:pt x="144" y="0"/>
                        <a:pt x="143" y="1"/>
                      </a:cubicBezTo>
                      <a:cubicBezTo>
                        <a:pt x="93" y="82"/>
                        <a:pt x="48" y="166"/>
                        <a:pt x="1" y="249"/>
                      </a:cubicBezTo>
                      <a:cubicBezTo>
                        <a:pt x="0" y="250"/>
                        <a:pt x="5" y="250"/>
                        <a:pt x="6" y="24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30" name="Freeform 70"/>
                <p:cNvSpPr>
                  <a:spLocks/>
                </p:cNvSpPr>
                <p:nvPr/>
              </p:nvSpPr>
              <p:spPr bwMode="auto">
                <a:xfrm>
                  <a:off x="1879" y="1081"/>
                  <a:ext cx="43" cy="41"/>
                </a:xfrm>
                <a:custGeom>
                  <a:avLst/>
                  <a:gdLst>
                    <a:gd name="T0" fmla="*/ 2 w 18"/>
                    <a:gd name="T1" fmla="*/ 5 h 17"/>
                    <a:gd name="T2" fmla="*/ 13 w 18"/>
                    <a:gd name="T3" fmla="*/ 2 h 17"/>
                    <a:gd name="T4" fmla="*/ 15 w 18"/>
                    <a:gd name="T5" fmla="*/ 13 h 17"/>
                    <a:gd name="T6" fmla="*/ 5 w 18"/>
                    <a:gd name="T7" fmla="*/ 15 h 17"/>
                    <a:gd name="T8" fmla="*/ 2 w 18"/>
                    <a:gd name="T9" fmla="*/ 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2" y="5"/>
                      </a:moveTo>
                      <a:cubicBezTo>
                        <a:pt x="5" y="1"/>
                        <a:pt x="9" y="0"/>
                        <a:pt x="13" y="2"/>
                      </a:cubicBezTo>
                      <a:cubicBezTo>
                        <a:pt x="17" y="4"/>
                        <a:pt x="18" y="9"/>
                        <a:pt x="15" y="13"/>
                      </a:cubicBezTo>
                      <a:cubicBezTo>
                        <a:pt x="13" y="16"/>
                        <a:pt x="8" y="17"/>
                        <a:pt x="5" y="15"/>
                      </a:cubicBezTo>
                      <a:cubicBezTo>
                        <a:pt x="1" y="13"/>
                        <a:pt x="0" y="8"/>
                        <a:pt x="2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31" name="Freeform 71"/>
                <p:cNvSpPr>
                  <a:spLocks/>
                </p:cNvSpPr>
                <p:nvPr/>
              </p:nvSpPr>
              <p:spPr bwMode="auto">
                <a:xfrm>
                  <a:off x="1621" y="865"/>
                  <a:ext cx="121" cy="155"/>
                </a:xfrm>
                <a:custGeom>
                  <a:avLst/>
                  <a:gdLst>
                    <a:gd name="T0" fmla="*/ 3 w 51"/>
                    <a:gd name="T1" fmla="*/ 2 h 65"/>
                    <a:gd name="T2" fmla="*/ 42 w 51"/>
                    <a:gd name="T3" fmla="*/ 63 h 65"/>
                    <a:gd name="T4" fmla="*/ 47 w 51"/>
                    <a:gd name="T5" fmla="*/ 64 h 65"/>
                    <a:gd name="T6" fmla="*/ 6 w 51"/>
                    <a:gd name="T7" fmla="*/ 0 h 65"/>
                    <a:gd name="T8" fmla="*/ 3 w 51"/>
                    <a:gd name="T9" fmla="*/ 2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1" h="65">
                      <a:moveTo>
                        <a:pt x="3" y="2"/>
                      </a:moveTo>
                      <a:cubicBezTo>
                        <a:pt x="30" y="11"/>
                        <a:pt x="46" y="34"/>
                        <a:pt x="42" y="63"/>
                      </a:cubicBezTo>
                      <a:cubicBezTo>
                        <a:pt x="41" y="64"/>
                        <a:pt x="46" y="65"/>
                        <a:pt x="47" y="64"/>
                      </a:cubicBezTo>
                      <a:cubicBezTo>
                        <a:pt x="51" y="34"/>
                        <a:pt x="34" y="10"/>
                        <a:pt x="6" y="0"/>
                      </a:cubicBezTo>
                      <a:cubicBezTo>
                        <a:pt x="5" y="0"/>
                        <a:pt x="0" y="0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32" name="Freeform 72"/>
                <p:cNvSpPr>
                  <a:spLocks/>
                </p:cNvSpPr>
                <p:nvPr/>
              </p:nvSpPr>
              <p:spPr bwMode="auto">
                <a:xfrm>
                  <a:off x="1625" y="903"/>
                  <a:ext cx="162" cy="86"/>
                </a:xfrm>
                <a:custGeom>
                  <a:avLst/>
                  <a:gdLst>
                    <a:gd name="T0" fmla="*/ 65 w 68"/>
                    <a:gd name="T1" fmla="*/ 6 h 36"/>
                    <a:gd name="T2" fmla="*/ 0 w 68"/>
                    <a:gd name="T3" fmla="*/ 34 h 36"/>
                    <a:gd name="T4" fmla="*/ 5 w 68"/>
                    <a:gd name="T5" fmla="*/ 35 h 36"/>
                    <a:gd name="T6" fmla="*/ 64 w 68"/>
                    <a:gd name="T7" fmla="*/ 8 h 36"/>
                    <a:gd name="T8" fmla="*/ 65 w 68"/>
                    <a:gd name="T9" fmla="*/ 6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8" h="36">
                      <a:moveTo>
                        <a:pt x="65" y="6"/>
                      </a:moveTo>
                      <a:cubicBezTo>
                        <a:pt x="38" y="0"/>
                        <a:pt x="14" y="9"/>
                        <a:pt x="0" y="34"/>
                      </a:cubicBezTo>
                      <a:cubicBezTo>
                        <a:pt x="0" y="35"/>
                        <a:pt x="4" y="36"/>
                        <a:pt x="5" y="35"/>
                      </a:cubicBezTo>
                      <a:cubicBezTo>
                        <a:pt x="17" y="13"/>
                        <a:pt x="39" y="3"/>
                        <a:pt x="64" y="8"/>
                      </a:cubicBezTo>
                      <a:cubicBezTo>
                        <a:pt x="67" y="9"/>
                        <a:pt x="68" y="7"/>
                        <a:pt x="65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33" name="Freeform 73"/>
                <p:cNvSpPr>
                  <a:spLocks/>
                </p:cNvSpPr>
                <p:nvPr/>
              </p:nvSpPr>
              <p:spPr bwMode="auto">
                <a:xfrm>
                  <a:off x="1675" y="842"/>
                  <a:ext cx="43" cy="171"/>
                </a:xfrm>
                <a:custGeom>
                  <a:avLst/>
                  <a:gdLst>
                    <a:gd name="T0" fmla="*/ 6 w 18"/>
                    <a:gd name="T1" fmla="*/ 2 h 72"/>
                    <a:gd name="T2" fmla="*/ 0 w 18"/>
                    <a:gd name="T3" fmla="*/ 71 h 72"/>
                    <a:gd name="T4" fmla="*/ 5 w 18"/>
                    <a:gd name="T5" fmla="*/ 71 h 72"/>
                    <a:gd name="T6" fmla="*/ 12 w 18"/>
                    <a:gd name="T7" fmla="*/ 2 h 72"/>
                    <a:gd name="T8" fmla="*/ 6 w 18"/>
                    <a:gd name="T9" fmla="*/ 2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72">
                      <a:moveTo>
                        <a:pt x="6" y="2"/>
                      </a:moveTo>
                      <a:cubicBezTo>
                        <a:pt x="13" y="24"/>
                        <a:pt x="9" y="50"/>
                        <a:pt x="0" y="71"/>
                      </a:cubicBezTo>
                      <a:cubicBezTo>
                        <a:pt x="0" y="72"/>
                        <a:pt x="5" y="72"/>
                        <a:pt x="5" y="71"/>
                      </a:cubicBezTo>
                      <a:cubicBezTo>
                        <a:pt x="14" y="50"/>
                        <a:pt x="18" y="23"/>
                        <a:pt x="12" y="2"/>
                      </a:cubicBezTo>
                      <a:cubicBezTo>
                        <a:pt x="11" y="0"/>
                        <a:pt x="6" y="1"/>
                        <a:pt x="6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34" name="Freeform 74"/>
                <p:cNvSpPr>
                  <a:spLocks/>
                </p:cNvSpPr>
                <p:nvPr/>
              </p:nvSpPr>
              <p:spPr bwMode="auto">
                <a:xfrm>
                  <a:off x="1606" y="903"/>
                  <a:ext cx="171" cy="74"/>
                </a:xfrm>
                <a:custGeom>
                  <a:avLst/>
                  <a:gdLst>
                    <a:gd name="T0" fmla="*/ 71 w 72"/>
                    <a:gd name="T1" fmla="*/ 29 h 31"/>
                    <a:gd name="T2" fmla="*/ 3 w 72"/>
                    <a:gd name="T3" fmla="*/ 8 h 31"/>
                    <a:gd name="T4" fmla="*/ 6 w 72"/>
                    <a:gd name="T5" fmla="*/ 10 h 31"/>
                    <a:gd name="T6" fmla="*/ 66 w 72"/>
                    <a:gd name="T7" fmla="*/ 30 h 31"/>
                    <a:gd name="T8" fmla="*/ 71 w 72"/>
                    <a:gd name="T9" fmla="*/ 29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2" h="31">
                      <a:moveTo>
                        <a:pt x="71" y="29"/>
                      </a:moveTo>
                      <a:cubicBezTo>
                        <a:pt x="54" y="10"/>
                        <a:pt x="29" y="0"/>
                        <a:pt x="3" y="8"/>
                      </a:cubicBezTo>
                      <a:cubicBezTo>
                        <a:pt x="0" y="10"/>
                        <a:pt x="5" y="11"/>
                        <a:pt x="6" y="10"/>
                      </a:cubicBezTo>
                      <a:cubicBezTo>
                        <a:pt x="29" y="3"/>
                        <a:pt x="51" y="13"/>
                        <a:pt x="66" y="30"/>
                      </a:cubicBezTo>
                      <a:cubicBezTo>
                        <a:pt x="67" y="31"/>
                        <a:pt x="72" y="30"/>
                        <a:pt x="71" y="2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35" name="Freeform 75"/>
                <p:cNvSpPr>
                  <a:spLocks/>
                </p:cNvSpPr>
                <p:nvPr/>
              </p:nvSpPr>
              <p:spPr bwMode="auto">
                <a:xfrm>
                  <a:off x="1699" y="500"/>
                  <a:ext cx="553" cy="420"/>
                </a:xfrm>
                <a:custGeom>
                  <a:avLst/>
                  <a:gdLst>
                    <a:gd name="T0" fmla="*/ 6 w 233"/>
                    <a:gd name="T1" fmla="*/ 176 h 177"/>
                    <a:gd name="T2" fmla="*/ 232 w 233"/>
                    <a:gd name="T3" fmla="*/ 2 h 177"/>
                    <a:gd name="T4" fmla="*/ 227 w 233"/>
                    <a:gd name="T5" fmla="*/ 1 h 177"/>
                    <a:gd name="T6" fmla="*/ 2 w 233"/>
                    <a:gd name="T7" fmla="*/ 175 h 177"/>
                    <a:gd name="T8" fmla="*/ 6 w 233"/>
                    <a:gd name="T9" fmla="*/ 176 h 1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3" h="177">
                      <a:moveTo>
                        <a:pt x="6" y="176"/>
                      </a:moveTo>
                      <a:cubicBezTo>
                        <a:pt x="81" y="117"/>
                        <a:pt x="155" y="57"/>
                        <a:pt x="232" y="2"/>
                      </a:cubicBezTo>
                      <a:cubicBezTo>
                        <a:pt x="233" y="1"/>
                        <a:pt x="229" y="0"/>
                        <a:pt x="227" y="1"/>
                      </a:cubicBezTo>
                      <a:cubicBezTo>
                        <a:pt x="150" y="57"/>
                        <a:pt x="76" y="117"/>
                        <a:pt x="2" y="175"/>
                      </a:cubicBezTo>
                      <a:cubicBezTo>
                        <a:pt x="0" y="177"/>
                        <a:pt x="5" y="177"/>
                        <a:pt x="6" y="17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36" name="Freeform 76"/>
                <p:cNvSpPr>
                  <a:spLocks/>
                </p:cNvSpPr>
                <p:nvPr/>
              </p:nvSpPr>
              <p:spPr bwMode="auto">
                <a:xfrm>
                  <a:off x="1678" y="906"/>
                  <a:ext cx="42" cy="40"/>
                </a:xfrm>
                <a:custGeom>
                  <a:avLst/>
                  <a:gdLst>
                    <a:gd name="T0" fmla="*/ 4 w 18"/>
                    <a:gd name="T1" fmla="*/ 2 h 17"/>
                    <a:gd name="T2" fmla="*/ 15 w 18"/>
                    <a:gd name="T3" fmla="*/ 4 h 17"/>
                    <a:gd name="T4" fmla="*/ 13 w 18"/>
                    <a:gd name="T5" fmla="*/ 15 h 17"/>
                    <a:gd name="T6" fmla="*/ 3 w 18"/>
                    <a:gd name="T7" fmla="*/ 13 h 17"/>
                    <a:gd name="T8" fmla="*/ 4 w 18"/>
                    <a:gd name="T9" fmla="*/ 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4" y="2"/>
                      </a:moveTo>
                      <a:cubicBezTo>
                        <a:pt x="8" y="0"/>
                        <a:pt x="13" y="1"/>
                        <a:pt x="15" y="4"/>
                      </a:cubicBezTo>
                      <a:cubicBezTo>
                        <a:pt x="18" y="8"/>
                        <a:pt x="17" y="12"/>
                        <a:pt x="13" y="15"/>
                      </a:cubicBezTo>
                      <a:cubicBezTo>
                        <a:pt x="10" y="17"/>
                        <a:pt x="5" y="16"/>
                        <a:pt x="3" y="13"/>
                      </a:cubicBezTo>
                      <a:cubicBezTo>
                        <a:pt x="0" y="10"/>
                        <a:pt x="1" y="5"/>
                        <a:pt x="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37" name="Freeform 77"/>
                <p:cNvSpPr>
                  <a:spLocks/>
                </p:cNvSpPr>
                <p:nvPr/>
              </p:nvSpPr>
              <p:spPr bwMode="auto">
                <a:xfrm>
                  <a:off x="1504" y="583"/>
                  <a:ext cx="79" cy="181"/>
                </a:xfrm>
                <a:custGeom>
                  <a:avLst/>
                  <a:gdLst>
                    <a:gd name="T0" fmla="*/ 1 w 33"/>
                    <a:gd name="T1" fmla="*/ 1 h 76"/>
                    <a:gd name="T2" fmla="*/ 13 w 33"/>
                    <a:gd name="T3" fmla="*/ 73 h 76"/>
                    <a:gd name="T4" fmla="*/ 17 w 33"/>
                    <a:gd name="T5" fmla="*/ 75 h 76"/>
                    <a:gd name="T6" fmla="*/ 6 w 33"/>
                    <a:gd name="T7" fmla="*/ 1 h 76"/>
                    <a:gd name="T8" fmla="*/ 1 w 33"/>
                    <a:gd name="T9" fmla="*/ 1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76">
                      <a:moveTo>
                        <a:pt x="1" y="1"/>
                      </a:moveTo>
                      <a:cubicBezTo>
                        <a:pt x="22" y="21"/>
                        <a:pt x="28" y="48"/>
                        <a:pt x="13" y="73"/>
                      </a:cubicBezTo>
                      <a:cubicBezTo>
                        <a:pt x="12" y="75"/>
                        <a:pt x="17" y="76"/>
                        <a:pt x="17" y="75"/>
                      </a:cubicBezTo>
                      <a:cubicBezTo>
                        <a:pt x="33" y="49"/>
                        <a:pt x="27" y="21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38" name="Freeform 78"/>
                <p:cNvSpPr>
                  <a:spLocks/>
                </p:cNvSpPr>
                <p:nvPr/>
              </p:nvSpPr>
              <p:spPr bwMode="auto">
                <a:xfrm>
                  <a:off x="1459" y="650"/>
                  <a:ext cx="178" cy="47"/>
                </a:xfrm>
                <a:custGeom>
                  <a:avLst/>
                  <a:gdLst>
                    <a:gd name="T0" fmla="*/ 73 w 75"/>
                    <a:gd name="T1" fmla="*/ 18 h 20"/>
                    <a:gd name="T2" fmla="*/ 1 w 75"/>
                    <a:gd name="T3" fmla="*/ 18 h 20"/>
                    <a:gd name="T4" fmla="*/ 5 w 75"/>
                    <a:gd name="T5" fmla="*/ 19 h 20"/>
                    <a:gd name="T6" fmla="*/ 69 w 75"/>
                    <a:gd name="T7" fmla="*/ 18 h 20"/>
                    <a:gd name="T8" fmla="*/ 73 w 75"/>
                    <a:gd name="T9" fmla="*/ 18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20">
                      <a:moveTo>
                        <a:pt x="73" y="18"/>
                      </a:moveTo>
                      <a:cubicBezTo>
                        <a:pt x="50" y="2"/>
                        <a:pt x="23" y="0"/>
                        <a:pt x="1" y="18"/>
                      </a:cubicBezTo>
                      <a:cubicBezTo>
                        <a:pt x="0" y="18"/>
                        <a:pt x="4" y="20"/>
                        <a:pt x="5" y="19"/>
                      </a:cubicBezTo>
                      <a:cubicBezTo>
                        <a:pt x="25" y="4"/>
                        <a:pt x="48" y="4"/>
                        <a:pt x="69" y="18"/>
                      </a:cubicBezTo>
                      <a:cubicBezTo>
                        <a:pt x="70" y="19"/>
                        <a:pt x="75" y="19"/>
                        <a:pt x="73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39" name="Freeform 79"/>
                <p:cNvSpPr>
                  <a:spLocks/>
                </p:cNvSpPr>
                <p:nvPr/>
              </p:nvSpPr>
              <p:spPr bwMode="auto">
                <a:xfrm>
                  <a:off x="1493" y="588"/>
                  <a:ext cx="95" cy="149"/>
                </a:xfrm>
                <a:custGeom>
                  <a:avLst/>
                  <a:gdLst>
                    <a:gd name="T0" fmla="*/ 35 w 40"/>
                    <a:gd name="T1" fmla="*/ 2 h 63"/>
                    <a:gd name="T2" fmla="*/ 2 w 40"/>
                    <a:gd name="T3" fmla="*/ 62 h 63"/>
                    <a:gd name="T4" fmla="*/ 6 w 40"/>
                    <a:gd name="T5" fmla="*/ 62 h 63"/>
                    <a:gd name="T6" fmla="*/ 40 w 40"/>
                    <a:gd name="T7" fmla="*/ 1 h 63"/>
                    <a:gd name="T8" fmla="*/ 35 w 40"/>
                    <a:gd name="T9" fmla="*/ 2 h 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63">
                      <a:moveTo>
                        <a:pt x="35" y="2"/>
                      </a:moveTo>
                      <a:cubicBezTo>
                        <a:pt x="32" y="24"/>
                        <a:pt x="18" y="47"/>
                        <a:pt x="2" y="62"/>
                      </a:cubicBezTo>
                      <a:cubicBezTo>
                        <a:pt x="0" y="63"/>
                        <a:pt x="5" y="63"/>
                        <a:pt x="6" y="62"/>
                      </a:cubicBezTo>
                      <a:cubicBezTo>
                        <a:pt x="23" y="47"/>
                        <a:pt x="37" y="24"/>
                        <a:pt x="40" y="1"/>
                      </a:cubicBezTo>
                      <a:cubicBezTo>
                        <a:pt x="40" y="0"/>
                        <a:pt x="35" y="0"/>
                        <a:pt x="3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40" name="Freeform 80"/>
                <p:cNvSpPr>
                  <a:spLocks/>
                </p:cNvSpPr>
                <p:nvPr/>
              </p:nvSpPr>
              <p:spPr bwMode="auto">
                <a:xfrm>
                  <a:off x="1466" y="631"/>
                  <a:ext cx="138" cy="111"/>
                </a:xfrm>
                <a:custGeom>
                  <a:avLst/>
                  <a:gdLst>
                    <a:gd name="T0" fmla="*/ 57 w 58"/>
                    <a:gd name="T1" fmla="*/ 45 h 47"/>
                    <a:gd name="T2" fmla="*/ 5 w 58"/>
                    <a:gd name="T3" fmla="*/ 0 h 47"/>
                    <a:gd name="T4" fmla="*/ 4 w 58"/>
                    <a:gd name="T5" fmla="*/ 2 h 47"/>
                    <a:gd name="T6" fmla="*/ 52 w 58"/>
                    <a:gd name="T7" fmla="*/ 45 h 47"/>
                    <a:gd name="T8" fmla="*/ 57 w 58"/>
                    <a:gd name="T9" fmla="*/ 45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8" h="47">
                      <a:moveTo>
                        <a:pt x="57" y="45"/>
                      </a:moveTo>
                      <a:cubicBezTo>
                        <a:pt x="50" y="21"/>
                        <a:pt x="31" y="2"/>
                        <a:pt x="5" y="0"/>
                      </a:cubicBezTo>
                      <a:cubicBezTo>
                        <a:pt x="3" y="0"/>
                        <a:pt x="0" y="2"/>
                        <a:pt x="4" y="2"/>
                      </a:cubicBezTo>
                      <a:cubicBezTo>
                        <a:pt x="28" y="4"/>
                        <a:pt x="45" y="23"/>
                        <a:pt x="52" y="45"/>
                      </a:cubicBezTo>
                      <a:cubicBezTo>
                        <a:pt x="53" y="47"/>
                        <a:pt x="58" y="46"/>
                        <a:pt x="57" y="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41" name="Freeform 81"/>
                <p:cNvSpPr>
                  <a:spLocks/>
                </p:cNvSpPr>
                <p:nvPr/>
              </p:nvSpPr>
              <p:spPr bwMode="auto">
                <a:xfrm>
                  <a:off x="1552" y="491"/>
                  <a:ext cx="676" cy="173"/>
                </a:xfrm>
                <a:custGeom>
                  <a:avLst/>
                  <a:gdLst>
                    <a:gd name="T0" fmla="*/ 6 w 285"/>
                    <a:gd name="T1" fmla="*/ 73 h 73"/>
                    <a:gd name="T2" fmla="*/ 282 w 285"/>
                    <a:gd name="T3" fmla="*/ 2 h 73"/>
                    <a:gd name="T4" fmla="*/ 280 w 285"/>
                    <a:gd name="T5" fmla="*/ 0 h 73"/>
                    <a:gd name="T6" fmla="*/ 4 w 285"/>
                    <a:gd name="T7" fmla="*/ 71 h 73"/>
                    <a:gd name="T8" fmla="*/ 6 w 285"/>
                    <a:gd name="T9" fmla="*/ 73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5" h="73">
                      <a:moveTo>
                        <a:pt x="6" y="73"/>
                      </a:moveTo>
                      <a:cubicBezTo>
                        <a:pt x="98" y="49"/>
                        <a:pt x="189" y="23"/>
                        <a:pt x="282" y="2"/>
                      </a:cubicBezTo>
                      <a:cubicBezTo>
                        <a:pt x="285" y="2"/>
                        <a:pt x="283" y="0"/>
                        <a:pt x="280" y="0"/>
                      </a:cubicBezTo>
                      <a:cubicBezTo>
                        <a:pt x="187" y="21"/>
                        <a:pt x="96" y="47"/>
                        <a:pt x="4" y="71"/>
                      </a:cubicBezTo>
                      <a:cubicBezTo>
                        <a:pt x="0" y="72"/>
                        <a:pt x="5" y="73"/>
                        <a:pt x="6" y="7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42" name="Freeform 82"/>
                <p:cNvSpPr>
                  <a:spLocks/>
                </p:cNvSpPr>
                <p:nvPr/>
              </p:nvSpPr>
              <p:spPr bwMode="auto">
                <a:xfrm>
                  <a:off x="1531" y="647"/>
                  <a:ext cx="40" cy="38"/>
                </a:xfrm>
                <a:custGeom>
                  <a:avLst/>
                  <a:gdLst>
                    <a:gd name="T0" fmla="*/ 7 w 17"/>
                    <a:gd name="T1" fmla="*/ 0 h 16"/>
                    <a:gd name="T2" fmla="*/ 16 w 17"/>
                    <a:gd name="T3" fmla="*/ 6 h 16"/>
                    <a:gd name="T4" fmla="*/ 10 w 17"/>
                    <a:gd name="T5" fmla="*/ 15 h 16"/>
                    <a:gd name="T6" fmla="*/ 1 w 17"/>
                    <a:gd name="T7" fmla="*/ 10 h 16"/>
                    <a:gd name="T8" fmla="*/ 7 w 17"/>
                    <a:gd name="T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6">
                      <a:moveTo>
                        <a:pt x="7" y="0"/>
                      </a:moveTo>
                      <a:cubicBezTo>
                        <a:pt x="11" y="0"/>
                        <a:pt x="15" y="2"/>
                        <a:pt x="16" y="6"/>
                      </a:cubicBezTo>
                      <a:cubicBezTo>
                        <a:pt x="17" y="10"/>
                        <a:pt x="14" y="14"/>
                        <a:pt x="10" y="15"/>
                      </a:cubicBezTo>
                      <a:cubicBezTo>
                        <a:pt x="6" y="16"/>
                        <a:pt x="2" y="14"/>
                        <a:pt x="1" y="10"/>
                      </a:cubicBezTo>
                      <a:cubicBezTo>
                        <a:pt x="0" y="5"/>
                        <a:pt x="3" y="1"/>
                        <a:pt x="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43" name="Freeform 83"/>
                <p:cNvSpPr>
                  <a:spLocks/>
                </p:cNvSpPr>
                <p:nvPr/>
              </p:nvSpPr>
              <p:spPr bwMode="auto">
                <a:xfrm>
                  <a:off x="1485" y="339"/>
                  <a:ext cx="79" cy="178"/>
                </a:xfrm>
                <a:custGeom>
                  <a:avLst/>
                  <a:gdLst>
                    <a:gd name="T0" fmla="*/ 16 w 33"/>
                    <a:gd name="T1" fmla="*/ 1 h 75"/>
                    <a:gd name="T2" fmla="*/ 1 w 33"/>
                    <a:gd name="T3" fmla="*/ 73 h 75"/>
                    <a:gd name="T4" fmla="*/ 6 w 33"/>
                    <a:gd name="T5" fmla="*/ 74 h 75"/>
                    <a:gd name="T6" fmla="*/ 21 w 33"/>
                    <a:gd name="T7" fmla="*/ 1 h 75"/>
                    <a:gd name="T8" fmla="*/ 16 w 33"/>
                    <a:gd name="T9" fmla="*/ 1 h 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75">
                      <a:moveTo>
                        <a:pt x="16" y="1"/>
                      </a:moveTo>
                      <a:cubicBezTo>
                        <a:pt x="28" y="27"/>
                        <a:pt x="25" y="55"/>
                        <a:pt x="1" y="73"/>
                      </a:cubicBezTo>
                      <a:cubicBezTo>
                        <a:pt x="0" y="74"/>
                        <a:pt x="5" y="75"/>
                        <a:pt x="6" y="74"/>
                      </a:cubicBezTo>
                      <a:cubicBezTo>
                        <a:pt x="30" y="56"/>
                        <a:pt x="33" y="28"/>
                        <a:pt x="21" y="1"/>
                      </a:cubicBezTo>
                      <a:cubicBezTo>
                        <a:pt x="20" y="0"/>
                        <a:pt x="15" y="0"/>
                        <a:pt x="16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44" name="Freeform 84"/>
                <p:cNvSpPr>
                  <a:spLocks/>
                </p:cNvSpPr>
                <p:nvPr/>
              </p:nvSpPr>
              <p:spPr bwMode="auto">
                <a:xfrm>
                  <a:off x="1440" y="405"/>
                  <a:ext cx="166" cy="81"/>
                </a:xfrm>
                <a:custGeom>
                  <a:avLst/>
                  <a:gdLst>
                    <a:gd name="T0" fmla="*/ 69 w 70"/>
                    <a:gd name="T1" fmla="*/ 32 h 34"/>
                    <a:gd name="T2" fmla="*/ 1 w 70"/>
                    <a:gd name="T3" fmla="*/ 8 h 34"/>
                    <a:gd name="T4" fmla="*/ 5 w 70"/>
                    <a:gd name="T5" fmla="*/ 10 h 34"/>
                    <a:gd name="T6" fmla="*/ 65 w 70"/>
                    <a:gd name="T7" fmla="*/ 32 h 34"/>
                    <a:gd name="T8" fmla="*/ 69 w 70"/>
                    <a:gd name="T9" fmla="*/ 32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34">
                      <a:moveTo>
                        <a:pt x="69" y="32"/>
                      </a:moveTo>
                      <a:cubicBezTo>
                        <a:pt x="53" y="9"/>
                        <a:pt x="28" y="0"/>
                        <a:pt x="1" y="8"/>
                      </a:cubicBezTo>
                      <a:cubicBezTo>
                        <a:pt x="0" y="9"/>
                        <a:pt x="4" y="10"/>
                        <a:pt x="5" y="10"/>
                      </a:cubicBezTo>
                      <a:cubicBezTo>
                        <a:pt x="29" y="2"/>
                        <a:pt x="51" y="12"/>
                        <a:pt x="65" y="32"/>
                      </a:cubicBezTo>
                      <a:cubicBezTo>
                        <a:pt x="65" y="33"/>
                        <a:pt x="70" y="34"/>
                        <a:pt x="69" y="3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45" name="Freeform 85"/>
                <p:cNvSpPr>
                  <a:spLocks/>
                </p:cNvSpPr>
                <p:nvPr/>
              </p:nvSpPr>
              <p:spPr bwMode="auto">
                <a:xfrm>
                  <a:off x="1457" y="367"/>
                  <a:ext cx="140" cy="114"/>
                </a:xfrm>
                <a:custGeom>
                  <a:avLst/>
                  <a:gdLst>
                    <a:gd name="T0" fmla="*/ 54 w 59"/>
                    <a:gd name="T1" fmla="*/ 2 h 48"/>
                    <a:gd name="T2" fmla="*/ 3 w 59"/>
                    <a:gd name="T3" fmla="*/ 46 h 48"/>
                    <a:gd name="T4" fmla="*/ 5 w 59"/>
                    <a:gd name="T5" fmla="*/ 48 h 48"/>
                    <a:gd name="T6" fmla="*/ 59 w 59"/>
                    <a:gd name="T7" fmla="*/ 2 h 48"/>
                    <a:gd name="T8" fmla="*/ 54 w 59"/>
                    <a:gd name="T9" fmla="*/ 2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9" h="48">
                      <a:moveTo>
                        <a:pt x="54" y="2"/>
                      </a:moveTo>
                      <a:cubicBezTo>
                        <a:pt x="44" y="21"/>
                        <a:pt x="23" y="38"/>
                        <a:pt x="3" y="46"/>
                      </a:cubicBezTo>
                      <a:cubicBezTo>
                        <a:pt x="0" y="48"/>
                        <a:pt x="4" y="48"/>
                        <a:pt x="5" y="48"/>
                      </a:cubicBezTo>
                      <a:cubicBezTo>
                        <a:pt x="26" y="39"/>
                        <a:pt x="48" y="22"/>
                        <a:pt x="59" y="2"/>
                      </a:cubicBezTo>
                      <a:cubicBezTo>
                        <a:pt x="59" y="1"/>
                        <a:pt x="55" y="0"/>
                        <a:pt x="5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46" name="Freeform 86"/>
                <p:cNvSpPr>
                  <a:spLocks/>
                </p:cNvSpPr>
                <p:nvPr/>
              </p:nvSpPr>
              <p:spPr bwMode="auto">
                <a:xfrm>
                  <a:off x="1469" y="372"/>
                  <a:ext cx="95" cy="145"/>
                </a:xfrm>
                <a:custGeom>
                  <a:avLst/>
                  <a:gdLst>
                    <a:gd name="T0" fmla="*/ 39 w 40"/>
                    <a:gd name="T1" fmla="*/ 60 h 61"/>
                    <a:gd name="T2" fmla="*/ 6 w 40"/>
                    <a:gd name="T3" fmla="*/ 0 h 61"/>
                    <a:gd name="T4" fmla="*/ 2 w 40"/>
                    <a:gd name="T5" fmla="*/ 2 h 61"/>
                    <a:gd name="T6" fmla="*/ 33 w 40"/>
                    <a:gd name="T7" fmla="*/ 60 h 61"/>
                    <a:gd name="T8" fmla="*/ 39 w 40"/>
                    <a:gd name="T9" fmla="*/ 60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61">
                      <a:moveTo>
                        <a:pt x="39" y="60"/>
                      </a:moveTo>
                      <a:cubicBezTo>
                        <a:pt x="40" y="35"/>
                        <a:pt x="29" y="11"/>
                        <a:pt x="6" y="0"/>
                      </a:cubicBezTo>
                      <a:cubicBezTo>
                        <a:pt x="5" y="0"/>
                        <a:pt x="0" y="1"/>
                        <a:pt x="2" y="2"/>
                      </a:cubicBezTo>
                      <a:cubicBezTo>
                        <a:pt x="25" y="12"/>
                        <a:pt x="35" y="36"/>
                        <a:pt x="33" y="60"/>
                      </a:cubicBezTo>
                      <a:cubicBezTo>
                        <a:pt x="33" y="61"/>
                        <a:pt x="38" y="61"/>
                        <a:pt x="39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47" name="Freeform 87"/>
                <p:cNvSpPr>
                  <a:spLocks/>
                </p:cNvSpPr>
                <p:nvPr/>
              </p:nvSpPr>
              <p:spPr bwMode="auto">
                <a:xfrm>
                  <a:off x="1540" y="429"/>
                  <a:ext cx="693" cy="76"/>
                </a:xfrm>
                <a:custGeom>
                  <a:avLst/>
                  <a:gdLst>
                    <a:gd name="T0" fmla="*/ 3 w 292"/>
                    <a:gd name="T1" fmla="*/ 2 h 32"/>
                    <a:gd name="T2" fmla="*/ 287 w 292"/>
                    <a:gd name="T3" fmla="*/ 32 h 32"/>
                    <a:gd name="T4" fmla="*/ 289 w 292"/>
                    <a:gd name="T5" fmla="*/ 30 h 32"/>
                    <a:gd name="T6" fmla="*/ 5 w 292"/>
                    <a:gd name="T7" fmla="*/ 0 h 32"/>
                    <a:gd name="T8" fmla="*/ 3 w 292"/>
                    <a:gd name="T9" fmla="*/ 2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2" h="32">
                      <a:moveTo>
                        <a:pt x="3" y="2"/>
                      </a:moveTo>
                      <a:cubicBezTo>
                        <a:pt x="98" y="11"/>
                        <a:pt x="193" y="19"/>
                        <a:pt x="287" y="32"/>
                      </a:cubicBezTo>
                      <a:cubicBezTo>
                        <a:pt x="288" y="32"/>
                        <a:pt x="292" y="31"/>
                        <a:pt x="289" y="30"/>
                      </a:cubicBezTo>
                      <a:cubicBezTo>
                        <a:pt x="195" y="17"/>
                        <a:pt x="100" y="9"/>
                        <a:pt x="5" y="0"/>
                      </a:cubicBezTo>
                      <a:cubicBezTo>
                        <a:pt x="4" y="0"/>
                        <a:pt x="0" y="1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48" name="Freeform 88"/>
                <p:cNvSpPr>
                  <a:spLocks/>
                </p:cNvSpPr>
                <p:nvPr/>
              </p:nvSpPr>
              <p:spPr bwMode="auto">
                <a:xfrm>
                  <a:off x="1519" y="412"/>
                  <a:ext cx="38" cy="38"/>
                </a:xfrm>
                <a:custGeom>
                  <a:avLst/>
                  <a:gdLst>
                    <a:gd name="T0" fmla="*/ 9 w 16"/>
                    <a:gd name="T1" fmla="*/ 0 h 16"/>
                    <a:gd name="T2" fmla="*/ 15 w 16"/>
                    <a:gd name="T3" fmla="*/ 9 h 16"/>
                    <a:gd name="T4" fmla="*/ 7 w 16"/>
                    <a:gd name="T5" fmla="*/ 15 h 16"/>
                    <a:gd name="T6" fmla="*/ 0 w 16"/>
                    <a:gd name="T7" fmla="*/ 7 h 16"/>
                    <a:gd name="T8" fmla="*/ 9 w 16"/>
                    <a:gd name="T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9" y="0"/>
                      </a:moveTo>
                      <a:cubicBezTo>
                        <a:pt x="13" y="1"/>
                        <a:pt x="16" y="5"/>
                        <a:pt x="15" y="9"/>
                      </a:cubicBezTo>
                      <a:cubicBezTo>
                        <a:pt x="15" y="13"/>
                        <a:pt x="11" y="16"/>
                        <a:pt x="7" y="15"/>
                      </a:cubicBezTo>
                      <a:cubicBezTo>
                        <a:pt x="2" y="15"/>
                        <a:pt x="0" y="11"/>
                        <a:pt x="0" y="7"/>
                      </a:cubicBezTo>
                      <a:cubicBezTo>
                        <a:pt x="1" y="2"/>
                        <a:pt x="5" y="0"/>
                        <a:pt x="9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49" name="Freeform 89"/>
                <p:cNvSpPr>
                  <a:spLocks/>
                </p:cNvSpPr>
                <p:nvPr/>
              </p:nvSpPr>
              <p:spPr bwMode="auto">
                <a:xfrm>
                  <a:off x="1526" y="99"/>
                  <a:ext cx="116" cy="155"/>
                </a:xfrm>
                <a:custGeom>
                  <a:avLst/>
                  <a:gdLst>
                    <a:gd name="T0" fmla="*/ 42 w 49"/>
                    <a:gd name="T1" fmla="*/ 1 h 65"/>
                    <a:gd name="T2" fmla="*/ 3 w 49"/>
                    <a:gd name="T3" fmla="*/ 63 h 65"/>
                    <a:gd name="T4" fmla="*/ 6 w 49"/>
                    <a:gd name="T5" fmla="*/ 65 h 65"/>
                    <a:gd name="T6" fmla="*/ 47 w 49"/>
                    <a:gd name="T7" fmla="*/ 2 h 65"/>
                    <a:gd name="T8" fmla="*/ 42 w 49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65">
                      <a:moveTo>
                        <a:pt x="42" y="1"/>
                      </a:moveTo>
                      <a:cubicBezTo>
                        <a:pt x="44" y="29"/>
                        <a:pt x="31" y="54"/>
                        <a:pt x="3" y="63"/>
                      </a:cubicBezTo>
                      <a:cubicBezTo>
                        <a:pt x="0" y="63"/>
                        <a:pt x="5" y="65"/>
                        <a:pt x="6" y="65"/>
                      </a:cubicBezTo>
                      <a:cubicBezTo>
                        <a:pt x="35" y="56"/>
                        <a:pt x="49" y="31"/>
                        <a:pt x="47" y="2"/>
                      </a:cubicBezTo>
                      <a:cubicBezTo>
                        <a:pt x="46" y="0"/>
                        <a:pt x="42" y="0"/>
                        <a:pt x="4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50" name="Freeform 90"/>
                <p:cNvSpPr>
                  <a:spLocks/>
                </p:cNvSpPr>
                <p:nvPr/>
              </p:nvSpPr>
              <p:spPr bwMode="auto">
                <a:xfrm>
                  <a:off x="1516" y="149"/>
                  <a:ext cx="136" cy="114"/>
                </a:xfrm>
                <a:custGeom>
                  <a:avLst/>
                  <a:gdLst>
                    <a:gd name="T0" fmla="*/ 57 w 57"/>
                    <a:gd name="T1" fmla="*/ 46 h 48"/>
                    <a:gd name="T2" fmla="*/ 3 w 57"/>
                    <a:gd name="T3" fmla="*/ 0 h 48"/>
                    <a:gd name="T4" fmla="*/ 4 w 57"/>
                    <a:gd name="T5" fmla="*/ 3 h 48"/>
                    <a:gd name="T6" fmla="*/ 52 w 57"/>
                    <a:gd name="T7" fmla="*/ 46 h 48"/>
                    <a:gd name="T8" fmla="*/ 57 w 57"/>
                    <a:gd name="T9" fmla="*/ 46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48">
                      <a:moveTo>
                        <a:pt x="57" y="46"/>
                      </a:moveTo>
                      <a:cubicBezTo>
                        <a:pt x="51" y="19"/>
                        <a:pt x="31" y="2"/>
                        <a:pt x="3" y="0"/>
                      </a:cubicBezTo>
                      <a:cubicBezTo>
                        <a:pt x="0" y="0"/>
                        <a:pt x="2" y="2"/>
                        <a:pt x="4" y="3"/>
                      </a:cubicBezTo>
                      <a:cubicBezTo>
                        <a:pt x="30" y="4"/>
                        <a:pt x="46" y="21"/>
                        <a:pt x="52" y="46"/>
                      </a:cubicBezTo>
                      <a:cubicBezTo>
                        <a:pt x="52" y="47"/>
                        <a:pt x="57" y="48"/>
                        <a:pt x="5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51" name="Freeform 91"/>
                <p:cNvSpPr>
                  <a:spLocks/>
                </p:cNvSpPr>
                <p:nvPr/>
              </p:nvSpPr>
              <p:spPr bwMode="auto">
                <a:xfrm>
                  <a:off x="1514" y="149"/>
                  <a:ext cx="173" cy="62"/>
                </a:xfrm>
                <a:custGeom>
                  <a:avLst/>
                  <a:gdLst>
                    <a:gd name="T0" fmla="*/ 67 w 73"/>
                    <a:gd name="T1" fmla="*/ 1 h 26"/>
                    <a:gd name="T2" fmla="*/ 4 w 73"/>
                    <a:gd name="T3" fmla="*/ 24 h 26"/>
                    <a:gd name="T4" fmla="*/ 3 w 73"/>
                    <a:gd name="T5" fmla="*/ 26 h 26"/>
                    <a:gd name="T6" fmla="*/ 71 w 73"/>
                    <a:gd name="T7" fmla="*/ 2 h 26"/>
                    <a:gd name="T8" fmla="*/ 67 w 73"/>
                    <a:gd name="T9" fmla="*/ 1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26">
                      <a:moveTo>
                        <a:pt x="67" y="1"/>
                      </a:moveTo>
                      <a:cubicBezTo>
                        <a:pt x="50" y="15"/>
                        <a:pt x="26" y="23"/>
                        <a:pt x="4" y="24"/>
                      </a:cubicBezTo>
                      <a:cubicBezTo>
                        <a:pt x="2" y="24"/>
                        <a:pt x="0" y="26"/>
                        <a:pt x="3" y="26"/>
                      </a:cubicBezTo>
                      <a:cubicBezTo>
                        <a:pt x="27" y="25"/>
                        <a:pt x="53" y="17"/>
                        <a:pt x="71" y="2"/>
                      </a:cubicBezTo>
                      <a:cubicBezTo>
                        <a:pt x="73" y="0"/>
                        <a:pt x="68" y="0"/>
                        <a:pt x="6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52" name="Freeform 92"/>
                <p:cNvSpPr>
                  <a:spLocks/>
                </p:cNvSpPr>
                <p:nvPr/>
              </p:nvSpPr>
              <p:spPr bwMode="auto">
                <a:xfrm>
                  <a:off x="1564" y="111"/>
                  <a:ext cx="59" cy="164"/>
                </a:xfrm>
                <a:custGeom>
                  <a:avLst/>
                  <a:gdLst>
                    <a:gd name="T0" fmla="*/ 14 w 25"/>
                    <a:gd name="T1" fmla="*/ 68 h 69"/>
                    <a:gd name="T2" fmla="*/ 6 w 25"/>
                    <a:gd name="T3" fmla="*/ 1 h 69"/>
                    <a:gd name="T4" fmla="*/ 1 w 25"/>
                    <a:gd name="T5" fmla="*/ 2 h 69"/>
                    <a:gd name="T6" fmla="*/ 10 w 25"/>
                    <a:gd name="T7" fmla="*/ 68 h 69"/>
                    <a:gd name="T8" fmla="*/ 14 w 25"/>
                    <a:gd name="T9" fmla="*/ 68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69">
                      <a:moveTo>
                        <a:pt x="14" y="68"/>
                      </a:moveTo>
                      <a:cubicBezTo>
                        <a:pt x="25" y="45"/>
                        <a:pt x="23" y="20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18" y="20"/>
                        <a:pt x="20" y="45"/>
                        <a:pt x="10" y="68"/>
                      </a:cubicBezTo>
                      <a:cubicBezTo>
                        <a:pt x="9" y="69"/>
                        <a:pt x="14" y="69"/>
                        <a:pt x="14" y="6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53" name="Freeform 93"/>
                <p:cNvSpPr>
                  <a:spLocks/>
                </p:cNvSpPr>
                <p:nvPr/>
              </p:nvSpPr>
              <p:spPr bwMode="auto">
                <a:xfrm>
                  <a:off x="1609" y="189"/>
                  <a:ext cx="619" cy="318"/>
                </a:xfrm>
                <a:custGeom>
                  <a:avLst/>
                  <a:gdLst>
                    <a:gd name="T0" fmla="*/ 2 w 261"/>
                    <a:gd name="T1" fmla="*/ 2 h 134"/>
                    <a:gd name="T2" fmla="*/ 255 w 261"/>
                    <a:gd name="T3" fmla="*/ 133 h 134"/>
                    <a:gd name="T4" fmla="*/ 259 w 261"/>
                    <a:gd name="T5" fmla="*/ 132 h 134"/>
                    <a:gd name="T6" fmla="*/ 6 w 261"/>
                    <a:gd name="T7" fmla="*/ 1 h 134"/>
                    <a:gd name="T8" fmla="*/ 2 w 261"/>
                    <a:gd name="T9" fmla="*/ 2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1" h="134">
                      <a:moveTo>
                        <a:pt x="2" y="2"/>
                      </a:moveTo>
                      <a:cubicBezTo>
                        <a:pt x="87" y="45"/>
                        <a:pt x="172" y="87"/>
                        <a:pt x="255" y="133"/>
                      </a:cubicBezTo>
                      <a:cubicBezTo>
                        <a:pt x="256" y="134"/>
                        <a:pt x="261" y="133"/>
                        <a:pt x="259" y="132"/>
                      </a:cubicBezTo>
                      <a:cubicBezTo>
                        <a:pt x="177" y="85"/>
                        <a:pt x="91" y="44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54" name="Freeform 94"/>
                <p:cNvSpPr>
                  <a:spLocks/>
                </p:cNvSpPr>
                <p:nvPr/>
              </p:nvSpPr>
              <p:spPr bwMode="auto">
                <a:xfrm>
                  <a:off x="1585" y="168"/>
                  <a:ext cx="43" cy="40"/>
                </a:xfrm>
                <a:custGeom>
                  <a:avLst/>
                  <a:gdLst>
                    <a:gd name="T0" fmla="*/ 13 w 18"/>
                    <a:gd name="T1" fmla="*/ 2 h 17"/>
                    <a:gd name="T2" fmla="*/ 15 w 18"/>
                    <a:gd name="T3" fmla="*/ 12 h 17"/>
                    <a:gd name="T4" fmla="*/ 5 w 18"/>
                    <a:gd name="T5" fmla="*/ 15 h 17"/>
                    <a:gd name="T6" fmla="*/ 2 w 18"/>
                    <a:gd name="T7" fmla="*/ 5 h 17"/>
                    <a:gd name="T8" fmla="*/ 13 w 18"/>
                    <a:gd name="T9" fmla="*/ 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13" y="2"/>
                      </a:moveTo>
                      <a:cubicBezTo>
                        <a:pt x="16" y="4"/>
                        <a:pt x="18" y="9"/>
                        <a:pt x="15" y="12"/>
                      </a:cubicBezTo>
                      <a:cubicBezTo>
                        <a:pt x="13" y="16"/>
                        <a:pt x="9" y="17"/>
                        <a:pt x="5" y="15"/>
                      </a:cubicBezTo>
                      <a:cubicBezTo>
                        <a:pt x="1" y="13"/>
                        <a:pt x="0" y="8"/>
                        <a:pt x="2" y="5"/>
                      </a:cubicBezTo>
                      <a:cubicBezTo>
                        <a:pt x="4" y="1"/>
                        <a:pt x="9" y="0"/>
                        <a:pt x="1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55" name="Freeform 95"/>
                <p:cNvSpPr>
                  <a:spLocks/>
                </p:cNvSpPr>
                <p:nvPr/>
              </p:nvSpPr>
              <p:spPr bwMode="auto">
                <a:xfrm>
                  <a:off x="1675" y="-95"/>
                  <a:ext cx="159" cy="114"/>
                </a:xfrm>
                <a:custGeom>
                  <a:avLst/>
                  <a:gdLst>
                    <a:gd name="T0" fmla="*/ 62 w 67"/>
                    <a:gd name="T1" fmla="*/ 1 h 48"/>
                    <a:gd name="T2" fmla="*/ 3 w 67"/>
                    <a:gd name="T3" fmla="*/ 43 h 48"/>
                    <a:gd name="T4" fmla="*/ 4 w 67"/>
                    <a:gd name="T5" fmla="*/ 45 h 48"/>
                    <a:gd name="T6" fmla="*/ 67 w 67"/>
                    <a:gd name="T7" fmla="*/ 2 h 48"/>
                    <a:gd name="T8" fmla="*/ 62 w 67"/>
                    <a:gd name="T9" fmla="*/ 1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48">
                      <a:moveTo>
                        <a:pt x="62" y="1"/>
                      </a:moveTo>
                      <a:cubicBezTo>
                        <a:pt x="53" y="28"/>
                        <a:pt x="32" y="46"/>
                        <a:pt x="3" y="43"/>
                      </a:cubicBezTo>
                      <a:cubicBezTo>
                        <a:pt x="0" y="43"/>
                        <a:pt x="2" y="45"/>
                        <a:pt x="4" y="45"/>
                      </a:cubicBezTo>
                      <a:cubicBezTo>
                        <a:pt x="34" y="48"/>
                        <a:pt x="58" y="31"/>
                        <a:pt x="67" y="2"/>
                      </a:cubicBezTo>
                      <a:cubicBezTo>
                        <a:pt x="67" y="1"/>
                        <a:pt x="62" y="0"/>
                        <a:pt x="6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56" name="Freeform 96"/>
                <p:cNvSpPr>
                  <a:spLocks/>
                </p:cNvSpPr>
                <p:nvPr/>
              </p:nvSpPr>
              <p:spPr bwMode="auto">
                <a:xfrm>
                  <a:off x="1699" y="-88"/>
                  <a:ext cx="100" cy="152"/>
                </a:xfrm>
                <a:custGeom>
                  <a:avLst/>
                  <a:gdLst>
                    <a:gd name="T0" fmla="*/ 37 w 42"/>
                    <a:gd name="T1" fmla="*/ 62 h 64"/>
                    <a:gd name="T2" fmla="*/ 6 w 42"/>
                    <a:gd name="T3" fmla="*/ 1 h 64"/>
                    <a:gd name="T4" fmla="*/ 3 w 42"/>
                    <a:gd name="T5" fmla="*/ 2 h 64"/>
                    <a:gd name="T6" fmla="*/ 32 w 42"/>
                    <a:gd name="T7" fmla="*/ 61 h 64"/>
                    <a:gd name="T8" fmla="*/ 37 w 42"/>
                    <a:gd name="T9" fmla="*/ 62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2" h="64">
                      <a:moveTo>
                        <a:pt x="37" y="62"/>
                      </a:moveTo>
                      <a:cubicBezTo>
                        <a:pt x="42" y="36"/>
                        <a:pt x="31" y="13"/>
                        <a:pt x="6" y="1"/>
                      </a:cubicBezTo>
                      <a:cubicBezTo>
                        <a:pt x="5" y="0"/>
                        <a:pt x="0" y="0"/>
                        <a:pt x="3" y="2"/>
                      </a:cubicBezTo>
                      <a:cubicBezTo>
                        <a:pt x="27" y="13"/>
                        <a:pt x="37" y="36"/>
                        <a:pt x="32" y="61"/>
                      </a:cubicBezTo>
                      <a:cubicBezTo>
                        <a:pt x="32" y="63"/>
                        <a:pt x="37" y="64"/>
                        <a:pt x="37" y="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57" name="Freeform 97"/>
                <p:cNvSpPr>
                  <a:spLocks/>
                </p:cNvSpPr>
                <p:nvPr/>
              </p:nvSpPr>
              <p:spPr bwMode="auto">
                <a:xfrm>
                  <a:off x="1678" y="-38"/>
                  <a:ext cx="185" cy="31"/>
                </a:xfrm>
                <a:custGeom>
                  <a:avLst/>
                  <a:gdLst>
                    <a:gd name="T0" fmla="*/ 72 w 78"/>
                    <a:gd name="T1" fmla="*/ 4 h 13"/>
                    <a:gd name="T2" fmla="*/ 6 w 78"/>
                    <a:gd name="T3" fmla="*/ 1 h 13"/>
                    <a:gd name="T4" fmla="*/ 3 w 78"/>
                    <a:gd name="T5" fmla="*/ 2 h 13"/>
                    <a:gd name="T6" fmla="*/ 75 w 78"/>
                    <a:gd name="T7" fmla="*/ 5 h 13"/>
                    <a:gd name="T8" fmla="*/ 72 w 78"/>
                    <a:gd name="T9" fmla="*/ 4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8" h="13">
                      <a:moveTo>
                        <a:pt x="72" y="4"/>
                      </a:moveTo>
                      <a:cubicBezTo>
                        <a:pt x="52" y="11"/>
                        <a:pt x="26" y="8"/>
                        <a:pt x="6" y="1"/>
                      </a:cubicBezTo>
                      <a:cubicBezTo>
                        <a:pt x="5" y="0"/>
                        <a:pt x="0" y="1"/>
                        <a:pt x="3" y="2"/>
                      </a:cubicBezTo>
                      <a:cubicBezTo>
                        <a:pt x="24" y="11"/>
                        <a:pt x="52" y="13"/>
                        <a:pt x="75" y="5"/>
                      </a:cubicBezTo>
                      <a:cubicBezTo>
                        <a:pt x="78" y="4"/>
                        <a:pt x="73" y="3"/>
                        <a:pt x="72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58" name="Freeform 98"/>
                <p:cNvSpPr>
                  <a:spLocks/>
                </p:cNvSpPr>
                <p:nvPr/>
              </p:nvSpPr>
              <p:spPr bwMode="auto">
                <a:xfrm>
                  <a:off x="1718" y="-107"/>
                  <a:ext cx="78" cy="161"/>
                </a:xfrm>
                <a:custGeom>
                  <a:avLst/>
                  <a:gdLst>
                    <a:gd name="T0" fmla="*/ 6 w 33"/>
                    <a:gd name="T1" fmla="*/ 67 h 68"/>
                    <a:gd name="T2" fmla="*/ 24 w 33"/>
                    <a:gd name="T3" fmla="*/ 2 h 68"/>
                    <a:gd name="T4" fmla="*/ 19 w 33"/>
                    <a:gd name="T5" fmla="*/ 2 h 68"/>
                    <a:gd name="T6" fmla="*/ 2 w 33"/>
                    <a:gd name="T7" fmla="*/ 66 h 68"/>
                    <a:gd name="T8" fmla="*/ 6 w 33"/>
                    <a:gd name="T9" fmla="*/ 67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68">
                      <a:moveTo>
                        <a:pt x="6" y="67"/>
                      </a:moveTo>
                      <a:cubicBezTo>
                        <a:pt x="24" y="50"/>
                        <a:pt x="33" y="26"/>
                        <a:pt x="24" y="2"/>
                      </a:cubicBezTo>
                      <a:cubicBezTo>
                        <a:pt x="23" y="0"/>
                        <a:pt x="18" y="1"/>
                        <a:pt x="19" y="2"/>
                      </a:cubicBezTo>
                      <a:cubicBezTo>
                        <a:pt x="28" y="26"/>
                        <a:pt x="19" y="50"/>
                        <a:pt x="2" y="66"/>
                      </a:cubicBezTo>
                      <a:cubicBezTo>
                        <a:pt x="0" y="67"/>
                        <a:pt x="5" y="68"/>
                        <a:pt x="6" y="6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59" name="Freeform 99"/>
                <p:cNvSpPr>
                  <a:spLocks/>
                </p:cNvSpPr>
                <p:nvPr/>
              </p:nvSpPr>
              <p:spPr bwMode="auto">
                <a:xfrm>
                  <a:off x="1773" y="-17"/>
                  <a:ext cx="455" cy="524"/>
                </a:xfrm>
                <a:custGeom>
                  <a:avLst/>
                  <a:gdLst>
                    <a:gd name="T0" fmla="*/ 1 w 192"/>
                    <a:gd name="T1" fmla="*/ 3 h 221"/>
                    <a:gd name="T2" fmla="*/ 186 w 192"/>
                    <a:gd name="T3" fmla="*/ 220 h 221"/>
                    <a:gd name="T4" fmla="*/ 191 w 192"/>
                    <a:gd name="T5" fmla="*/ 219 h 221"/>
                    <a:gd name="T6" fmla="*/ 6 w 192"/>
                    <a:gd name="T7" fmla="*/ 2 h 221"/>
                    <a:gd name="T8" fmla="*/ 1 w 192"/>
                    <a:gd name="T9" fmla="*/ 3 h 2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2" h="221">
                      <a:moveTo>
                        <a:pt x="1" y="3"/>
                      </a:moveTo>
                      <a:cubicBezTo>
                        <a:pt x="63" y="74"/>
                        <a:pt x="127" y="146"/>
                        <a:pt x="186" y="220"/>
                      </a:cubicBezTo>
                      <a:cubicBezTo>
                        <a:pt x="187" y="221"/>
                        <a:pt x="192" y="220"/>
                        <a:pt x="191" y="219"/>
                      </a:cubicBezTo>
                      <a:cubicBezTo>
                        <a:pt x="132" y="145"/>
                        <a:pt x="68" y="73"/>
                        <a:pt x="6" y="2"/>
                      </a:cubicBezTo>
                      <a:cubicBezTo>
                        <a:pt x="5" y="0"/>
                        <a:pt x="0" y="2"/>
                        <a:pt x="1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60" name="Freeform 100"/>
                <p:cNvSpPr>
                  <a:spLocks/>
                </p:cNvSpPr>
                <p:nvPr/>
              </p:nvSpPr>
              <p:spPr bwMode="auto">
                <a:xfrm>
                  <a:off x="1751" y="-41"/>
                  <a:ext cx="41" cy="41"/>
                </a:xfrm>
                <a:custGeom>
                  <a:avLst/>
                  <a:gdLst>
                    <a:gd name="T0" fmla="*/ 15 w 17"/>
                    <a:gd name="T1" fmla="*/ 3 h 17"/>
                    <a:gd name="T2" fmla="*/ 14 w 17"/>
                    <a:gd name="T3" fmla="*/ 14 h 17"/>
                    <a:gd name="T4" fmla="*/ 3 w 17"/>
                    <a:gd name="T5" fmla="*/ 13 h 17"/>
                    <a:gd name="T6" fmla="*/ 4 w 17"/>
                    <a:gd name="T7" fmla="*/ 2 h 17"/>
                    <a:gd name="T8" fmla="*/ 15 w 17"/>
                    <a:gd name="T9" fmla="*/ 3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5" y="3"/>
                      </a:moveTo>
                      <a:cubicBezTo>
                        <a:pt x="17" y="7"/>
                        <a:pt x="17" y="12"/>
                        <a:pt x="14" y="14"/>
                      </a:cubicBezTo>
                      <a:cubicBezTo>
                        <a:pt x="10" y="17"/>
                        <a:pt x="5" y="16"/>
                        <a:pt x="3" y="13"/>
                      </a:cubicBezTo>
                      <a:cubicBezTo>
                        <a:pt x="0" y="10"/>
                        <a:pt x="1" y="5"/>
                        <a:pt x="4" y="2"/>
                      </a:cubicBezTo>
                      <a:cubicBezTo>
                        <a:pt x="7" y="0"/>
                        <a:pt x="12" y="0"/>
                        <a:pt x="15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61" name="Freeform 101"/>
                <p:cNvSpPr>
                  <a:spLocks/>
                </p:cNvSpPr>
                <p:nvPr/>
              </p:nvSpPr>
              <p:spPr bwMode="auto">
                <a:xfrm>
                  <a:off x="1884" y="-200"/>
                  <a:ext cx="188" cy="79"/>
                </a:xfrm>
                <a:custGeom>
                  <a:avLst/>
                  <a:gdLst>
                    <a:gd name="T0" fmla="*/ 74 w 79"/>
                    <a:gd name="T1" fmla="*/ 1 h 33"/>
                    <a:gd name="T2" fmla="*/ 6 w 79"/>
                    <a:gd name="T3" fmla="*/ 18 h 33"/>
                    <a:gd name="T4" fmla="*/ 2 w 79"/>
                    <a:gd name="T5" fmla="*/ 19 h 33"/>
                    <a:gd name="T6" fmla="*/ 78 w 79"/>
                    <a:gd name="T7" fmla="*/ 2 h 33"/>
                    <a:gd name="T8" fmla="*/ 74 w 79"/>
                    <a:gd name="T9" fmla="*/ 1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9" h="33">
                      <a:moveTo>
                        <a:pt x="74" y="1"/>
                      </a:moveTo>
                      <a:cubicBezTo>
                        <a:pt x="56" y="22"/>
                        <a:pt x="31" y="31"/>
                        <a:pt x="6" y="18"/>
                      </a:cubicBezTo>
                      <a:cubicBezTo>
                        <a:pt x="5" y="17"/>
                        <a:pt x="0" y="18"/>
                        <a:pt x="2" y="19"/>
                      </a:cubicBezTo>
                      <a:cubicBezTo>
                        <a:pt x="30" y="33"/>
                        <a:pt x="59" y="26"/>
                        <a:pt x="78" y="2"/>
                      </a:cubicBezTo>
                      <a:cubicBezTo>
                        <a:pt x="79" y="1"/>
                        <a:pt x="75" y="0"/>
                        <a:pt x="7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62" name="Freeform 102"/>
                <p:cNvSpPr>
                  <a:spLocks/>
                </p:cNvSpPr>
                <p:nvPr/>
              </p:nvSpPr>
              <p:spPr bwMode="auto">
                <a:xfrm>
                  <a:off x="1946" y="-237"/>
                  <a:ext cx="59" cy="168"/>
                </a:xfrm>
                <a:custGeom>
                  <a:avLst/>
                  <a:gdLst>
                    <a:gd name="T0" fmla="*/ 11 w 25"/>
                    <a:gd name="T1" fmla="*/ 70 h 71"/>
                    <a:gd name="T2" fmla="*/ 6 w 25"/>
                    <a:gd name="T3" fmla="*/ 2 h 71"/>
                    <a:gd name="T4" fmla="*/ 1 w 25"/>
                    <a:gd name="T5" fmla="*/ 2 h 71"/>
                    <a:gd name="T6" fmla="*/ 6 w 25"/>
                    <a:gd name="T7" fmla="*/ 69 h 71"/>
                    <a:gd name="T8" fmla="*/ 11 w 25"/>
                    <a:gd name="T9" fmla="*/ 70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71">
                      <a:moveTo>
                        <a:pt x="11" y="70"/>
                      </a:moveTo>
                      <a:cubicBezTo>
                        <a:pt x="25" y="47"/>
                        <a:pt x="23" y="22"/>
                        <a:pt x="6" y="2"/>
                      </a:cubicBezTo>
                      <a:cubicBezTo>
                        <a:pt x="5" y="1"/>
                        <a:pt x="0" y="0"/>
                        <a:pt x="1" y="2"/>
                      </a:cubicBezTo>
                      <a:cubicBezTo>
                        <a:pt x="19" y="22"/>
                        <a:pt x="20" y="46"/>
                        <a:pt x="6" y="69"/>
                      </a:cubicBezTo>
                      <a:cubicBezTo>
                        <a:pt x="6" y="69"/>
                        <a:pt x="10" y="71"/>
                        <a:pt x="11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63" name="Freeform 103"/>
                <p:cNvSpPr>
                  <a:spLocks/>
                </p:cNvSpPr>
                <p:nvPr/>
              </p:nvSpPr>
              <p:spPr bwMode="auto">
                <a:xfrm>
                  <a:off x="1906" y="-200"/>
                  <a:ext cx="168" cy="76"/>
                </a:xfrm>
                <a:custGeom>
                  <a:avLst/>
                  <a:gdLst>
                    <a:gd name="T0" fmla="*/ 68 w 71"/>
                    <a:gd name="T1" fmla="*/ 30 h 32"/>
                    <a:gd name="T2" fmla="*/ 6 w 71"/>
                    <a:gd name="T3" fmla="*/ 1 h 32"/>
                    <a:gd name="T4" fmla="*/ 1 w 71"/>
                    <a:gd name="T5" fmla="*/ 2 h 32"/>
                    <a:gd name="T6" fmla="*/ 65 w 71"/>
                    <a:gd name="T7" fmla="*/ 32 h 32"/>
                    <a:gd name="T8" fmla="*/ 68 w 71"/>
                    <a:gd name="T9" fmla="*/ 30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32">
                      <a:moveTo>
                        <a:pt x="68" y="30"/>
                      </a:moveTo>
                      <a:cubicBezTo>
                        <a:pt x="46" y="28"/>
                        <a:pt x="22" y="16"/>
                        <a:pt x="6" y="1"/>
                      </a:cubicBezTo>
                      <a:cubicBezTo>
                        <a:pt x="5" y="0"/>
                        <a:pt x="0" y="2"/>
                        <a:pt x="1" y="2"/>
                      </a:cubicBezTo>
                      <a:cubicBezTo>
                        <a:pt x="18" y="18"/>
                        <a:pt x="42" y="30"/>
                        <a:pt x="65" y="32"/>
                      </a:cubicBezTo>
                      <a:cubicBezTo>
                        <a:pt x="67" y="32"/>
                        <a:pt x="71" y="30"/>
                        <a:pt x="68" y="3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64" name="Freeform 104"/>
                <p:cNvSpPr>
                  <a:spLocks/>
                </p:cNvSpPr>
                <p:nvPr/>
              </p:nvSpPr>
              <p:spPr bwMode="auto">
                <a:xfrm>
                  <a:off x="1908" y="-230"/>
                  <a:ext cx="112" cy="132"/>
                </a:xfrm>
                <a:custGeom>
                  <a:avLst/>
                  <a:gdLst>
                    <a:gd name="T0" fmla="*/ 6 w 47"/>
                    <a:gd name="T1" fmla="*/ 55 h 56"/>
                    <a:gd name="T2" fmla="*/ 47 w 47"/>
                    <a:gd name="T3" fmla="*/ 1 h 56"/>
                    <a:gd name="T4" fmla="*/ 42 w 47"/>
                    <a:gd name="T5" fmla="*/ 1 h 56"/>
                    <a:gd name="T6" fmla="*/ 3 w 47"/>
                    <a:gd name="T7" fmla="*/ 54 h 56"/>
                    <a:gd name="T8" fmla="*/ 6 w 47"/>
                    <a:gd name="T9" fmla="*/ 55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7" h="56">
                      <a:moveTo>
                        <a:pt x="6" y="55"/>
                      </a:moveTo>
                      <a:cubicBezTo>
                        <a:pt x="29" y="46"/>
                        <a:pt x="47" y="27"/>
                        <a:pt x="47" y="1"/>
                      </a:cubicBezTo>
                      <a:cubicBezTo>
                        <a:pt x="47" y="0"/>
                        <a:pt x="42" y="0"/>
                        <a:pt x="42" y="1"/>
                      </a:cubicBezTo>
                      <a:cubicBezTo>
                        <a:pt x="42" y="26"/>
                        <a:pt x="25" y="45"/>
                        <a:pt x="3" y="54"/>
                      </a:cubicBezTo>
                      <a:cubicBezTo>
                        <a:pt x="0" y="55"/>
                        <a:pt x="5" y="56"/>
                        <a:pt x="6" y="5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65" name="Freeform 105"/>
                <p:cNvSpPr>
                  <a:spLocks/>
                </p:cNvSpPr>
                <p:nvPr/>
              </p:nvSpPr>
              <p:spPr bwMode="auto">
                <a:xfrm>
                  <a:off x="1986" y="-143"/>
                  <a:ext cx="254" cy="650"/>
                </a:xfrm>
                <a:custGeom>
                  <a:avLst/>
                  <a:gdLst>
                    <a:gd name="T0" fmla="*/ 0 w 107"/>
                    <a:gd name="T1" fmla="*/ 2 h 274"/>
                    <a:gd name="T2" fmla="*/ 102 w 107"/>
                    <a:gd name="T3" fmla="*/ 273 h 274"/>
                    <a:gd name="T4" fmla="*/ 107 w 107"/>
                    <a:gd name="T5" fmla="*/ 272 h 274"/>
                    <a:gd name="T6" fmla="*/ 5 w 107"/>
                    <a:gd name="T7" fmla="*/ 1 h 274"/>
                    <a:gd name="T8" fmla="*/ 0 w 107"/>
                    <a:gd name="T9" fmla="*/ 2 h 2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7" h="274">
                      <a:moveTo>
                        <a:pt x="0" y="2"/>
                      </a:moveTo>
                      <a:cubicBezTo>
                        <a:pt x="31" y="93"/>
                        <a:pt x="75" y="180"/>
                        <a:pt x="102" y="273"/>
                      </a:cubicBezTo>
                      <a:cubicBezTo>
                        <a:pt x="103" y="274"/>
                        <a:pt x="107" y="273"/>
                        <a:pt x="107" y="272"/>
                      </a:cubicBezTo>
                      <a:cubicBezTo>
                        <a:pt x="80" y="180"/>
                        <a:pt x="36" y="92"/>
                        <a:pt x="5" y="1"/>
                      </a:cubicBezTo>
                      <a:cubicBezTo>
                        <a:pt x="5" y="0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66" name="Freeform 106"/>
                <p:cNvSpPr>
                  <a:spLocks/>
                </p:cNvSpPr>
                <p:nvPr/>
              </p:nvSpPr>
              <p:spPr bwMode="auto">
                <a:xfrm>
                  <a:off x="1967" y="-171"/>
                  <a:ext cx="41" cy="40"/>
                </a:xfrm>
                <a:custGeom>
                  <a:avLst/>
                  <a:gdLst>
                    <a:gd name="T0" fmla="*/ 16 w 17"/>
                    <a:gd name="T1" fmla="*/ 6 h 17"/>
                    <a:gd name="T2" fmla="*/ 10 w 17"/>
                    <a:gd name="T3" fmla="*/ 16 h 17"/>
                    <a:gd name="T4" fmla="*/ 1 w 17"/>
                    <a:gd name="T5" fmla="*/ 11 h 17"/>
                    <a:gd name="T6" fmla="*/ 6 w 17"/>
                    <a:gd name="T7" fmla="*/ 1 h 17"/>
                    <a:gd name="T8" fmla="*/ 16 w 17"/>
                    <a:gd name="T9" fmla="*/ 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6" y="6"/>
                      </a:moveTo>
                      <a:cubicBezTo>
                        <a:pt x="17" y="10"/>
                        <a:pt x="15" y="15"/>
                        <a:pt x="10" y="16"/>
                      </a:cubicBezTo>
                      <a:cubicBezTo>
                        <a:pt x="6" y="17"/>
                        <a:pt x="2" y="15"/>
                        <a:pt x="1" y="11"/>
                      </a:cubicBezTo>
                      <a:cubicBezTo>
                        <a:pt x="0" y="7"/>
                        <a:pt x="2" y="2"/>
                        <a:pt x="6" y="1"/>
                      </a:cubicBezTo>
                      <a:cubicBezTo>
                        <a:pt x="10" y="0"/>
                        <a:pt x="14" y="2"/>
                        <a:pt x="16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67" name="Freeform 107"/>
                <p:cNvSpPr>
                  <a:spLocks/>
                </p:cNvSpPr>
                <p:nvPr/>
              </p:nvSpPr>
              <p:spPr bwMode="auto">
                <a:xfrm>
                  <a:off x="2119" y="-230"/>
                  <a:ext cx="193" cy="57"/>
                </a:xfrm>
                <a:custGeom>
                  <a:avLst/>
                  <a:gdLst>
                    <a:gd name="T0" fmla="*/ 75 w 81"/>
                    <a:gd name="T1" fmla="*/ 5 h 24"/>
                    <a:gd name="T2" fmla="*/ 6 w 81"/>
                    <a:gd name="T3" fmla="*/ 1 h 24"/>
                    <a:gd name="T4" fmla="*/ 1 w 81"/>
                    <a:gd name="T5" fmla="*/ 1 h 24"/>
                    <a:gd name="T6" fmla="*/ 79 w 81"/>
                    <a:gd name="T7" fmla="*/ 6 h 24"/>
                    <a:gd name="T8" fmla="*/ 75 w 81"/>
                    <a:gd name="T9" fmla="*/ 5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1" h="24">
                      <a:moveTo>
                        <a:pt x="75" y="5"/>
                      </a:moveTo>
                      <a:cubicBezTo>
                        <a:pt x="52" y="20"/>
                        <a:pt x="26" y="21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ubicBezTo>
                        <a:pt x="24" y="23"/>
                        <a:pt x="54" y="24"/>
                        <a:pt x="79" y="6"/>
                      </a:cubicBezTo>
                      <a:cubicBezTo>
                        <a:pt x="81" y="5"/>
                        <a:pt x="76" y="4"/>
                        <a:pt x="75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68" name="Freeform 108"/>
                <p:cNvSpPr>
                  <a:spLocks/>
                </p:cNvSpPr>
                <p:nvPr/>
              </p:nvSpPr>
              <p:spPr bwMode="auto">
                <a:xfrm>
                  <a:off x="2167" y="-287"/>
                  <a:ext cx="73" cy="163"/>
                </a:xfrm>
                <a:custGeom>
                  <a:avLst/>
                  <a:gdLst>
                    <a:gd name="T0" fmla="*/ 6 w 31"/>
                    <a:gd name="T1" fmla="*/ 68 h 69"/>
                    <a:gd name="T2" fmla="*/ 20 w 31"/>
                    <a:gd name="T3" fmla="*/ 1 h 69"/>
                    <a:gd name="T4" fmla="*/ 15 w 31"/>
                    <a:gd name="T5" fmla="*/ 1 h 69"/>
                    <a:gd name="T6" fmla="*/ 1 w 31"/>
                    <a:gd name="T7" fmla="*/ 66 h 69"/>
                    <a:gd name="T8" fmla="*/ 6 w 31"/>
                    <a:gd name="T9" fmla="*/ 68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1" h="69">
                      <a:moveTo>
                        <a:pt x="6" y="68"/>
                      </a:moveTo>
                      <a:cubicBezTo>
                        <a:pt x="25" y="50"/>
                        <a:pt x="31" y="26"/>
                        <a:pt x="20" y="1"/>
                      </a:cubicBezTo>
                      <a:cubicBezTo>
                        <a:pt x="19" y="0"/>
                        <a:pt x="14" y="0"/>
                        <a:pt x="15" y="1"/>
                      </a:cubicBezTo>
                      <a:cubicBezTo>
                        <a:pt x="26" y="25"/>
                        <a:pt x="20" y="49"/>
                        <a:pt x="1" y="66"/>
                      </a:cubicBezTo>
                      <a:cubicBezTo>
                        <a:pt x="0" y="67"/>
                        <a:pt x="4" y="69"/>
                        <a:pt x="6" y="6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69" name="Freeform 109"/>
                <p:cNvSpPr>
                  <a:spLocks/>
                </p:cNvSpPr>
                <p:nvPr/>
              </p:nvSpPr>
              <p:spPr bwMode="auto">
                <a:xfrm>
                  <a:off x="2150" y="-264"/>
                  <a:ext cx="143" cy="117"/>
                </a:xfrm>
                <a:custGeom>
                  <a:avLst/>
                  <a:gdLst>
                    <a:gd name="T0" fmla="*/ 57 w 60"/>
                    <a:gd name="T1" fmla="*/ 46 h 49"/>
                    <a:gd name="T2" fmla="*/ 6 w 60"/>
                    <a:gd name="T3" fmla="*/ 1 h 49"/>
                    <a:gd name="T4" fmla="*/ 1 w 60"/>
                    <a:gd name="T5" fmla="*/ 2 h 49"/>
                    <a:gd name="T6" fmla="*/ 54 w 60"/>
                    <a:gd name="T7" fmla="*/ 48 h 49"/>
                    <a:gd name="T8" fmla="*/ 57 w 60"/>
                    <a:gd name="T9" fmla="*/ 46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0" h="49">
                      <a:moveTo>
                        <a:pt x="57" y="46"/>
                      </a:moveTo>
                      <a:cubicBezTo>
                        <a:pt x="37" y="39"/>
                        <a:pt x="17" y="20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13" y="22"/>
                        <a:pt x="33" y="41"/>
                        <a:pt x="54" y="48"/>
                      </a:cubicBezTo>
                      <a:cubicBezTo>
                        <a:pt x="55" y="49"/>
                        <a:pt x="60" y="47"/>
                        <a:pt x="5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70" name="Freeform 110"/>
                <p:cNvSpPr>
                  <a:spLocks/>
                </p:cNvSpPr>
                <p:nvPr/>
              </p:nvSpPr>
              <p:spPr bwMode="auto">
                <a:xfrm>
                  <a:off x="2129" y="-266"/>
                  <a:ext cx="142" cy="102"/>
                </a:xfrm>
                <a:custGeom>
                  <a:avLst/>
                  <a:gdLst>
                    <a:gd name="T0" fmla="*/ 3 w 60"/>
                    <a:gd name="T1" fmla="*/ 43 h 43"/>
                    <a:gd name="T2" fmla="*/ 59 w 60"/>
                    <a:gd name="T3" fmla="*/ 2 h 43"/>
                    <a:gd name="T4" fmla="*/ 54 w 60"/>
                    <a:gd name="T5" fmla="*/ 1 h 43"/>
                    <a:gd name="T6" fmla="*/ 3 w 60"/>
                    <a:gd name="T7" fmla="*/ 41 h 43"/>
                    <a:gd name="T8" fmla="*/ 3 w 60"/>
                    <a:gd name="T9" fmla="*/ 4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0" h="43">
                      <a:moveTo>
                        <a:pt x="3" y="43"/>
                      </a:moveTo>
                      <a:cubicBezTo>
                        <a:pt x="28" y="41"/>
                        <a:pt x="52" y="27"/>
                        <a:pt x="59" y="2"/>
                      </a:cubicBezTo>
                      <a:cubicBezTo>
                        <a:pt x="60" y="0"/>
                        <a:pt x="55" y="0"/>
                        <a:pt x="54" y="1"/>
                      </a:cubicBezTo>
                      <a:cubicBezTo>
                        <a:pt x="47" y="24"/>
                        <a:pt x="27" y="39"/>
                        <a:pt x="3" y="41"/>
                      </a:cubicBezTo>
                      <a:cubicBezTo>
                        <a:pt x="0" y="41"/>
                        <a:pt x="0" y="43"/>
                        <a:pt x="3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71" name="Freeform 111"/>
                <p:cNvSpPr>
                  <a:spLocks/>
                </p:cNvSpPr>
                <p:nvPr/>
              </p:nvSpPr>
              <p:spPr bwMode="auto">
                <a:xfrm>
                  <a:off x="2212" y="-188"/>
                  <a:ext cx="35" cy="683"/>
                </a:xfrm>
                <a:custGeom>
                  <a:avLst/>
                  <a:gdLst>
                    <a:gd name="T0" fmla="*/ 0 w 15"/>
                    <a:gd name="T1" fmla="*/ 2 h 288"/>
                    <a:gd name="T2" fmla="*/ 10 w 15"/>
                    <a:gd name="T3" fmla="*/ 287 h 288"/>
                    <a:gd name="T4" fmla="*/ 15 w 15"/>
                    <a:gd name="T5" fmla="*/ 287 h 288"/>
                    <a:gd name="T6" fmla="*/ 5 w 15"/>
                    <a:gd name="T7" fmla="*/ 2 h 288"/>
                    <a:gd name="T8" fmla="*/ 0 w 15"/>
                    <a:gd name="T9" fmla="*/ 2 h 2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" h="288">
                      <a:moveTo>
                        <a:pt x="0" y="2"/>
                      </a:moveTo>
                      <a:cubicBezTo>
                        <a:pt x="4" y="97"/>
                        <a:pt x="10" y="192"/>
                        <a:pt x="10" y="287"/>
                      </a:cubicBezTo>
                      <a:cubicBezTo>
                        <a:pt x="10" y="288"/>
                        <a:pt x="15" y="288"/>
                        <a:pt x="15" y="287"/>
                      </a:cubicBezTo>
                      <a:cubicBezTo>
                        <a:pt x="15" y="192"/>
                        <a:pt x="9" y="96"/>
                        <a:pt x="5" y="2"/>
                      </a:cubicBezTo>
                      <a:cubicBezTo>
                        <a:pt x="5" y="0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72" name="Oval 112"/>
                <p:cNvSpPr>
                  <a:spLocks noChangeArrowheads="1"/>
                </p:cNvSpPr>
                <p:nvPr/>
              </p:nvSpPr>
              <p:spPr bwMode="auto">
                <a:xfrm>
                  <a:off x="2198" y="-214"/>
                  <a:ext cx="35" cy="36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73" name="Freeform 113"/>
                <p:cNvSpPr>
                  <a:spLocks/>
                </p:cNvSpPr>
                <p:nvPr/>
              </p:nvSpPr>
              <p:spPr bwMode="auto">
                <a:xfrm>
                  <a:off x="2371" y="-223"/>
                  <a:ext cx="176" cy="92"/>
                </a:xfrm>
                <a:custGeom>
                  <a:avLst/>
                  <a:gdLst>
                    <a:gd name="T0" fmla="*/ 69 w 74"/>
                    <a:gd name="T1" fmla="*/ 30 h 39"/>
                    <a:gd name="T2" fmla="*/ 5 w 74"/>
                    <a:gd name="T3" fmla="*/ 2 h 39"/>
                    <a:gd name="T4" fmla="*/ 0 w 74"/>
                    <a:gd name="T5" fmla="*/ 1 h 39"/>
                    <a:gd name="T6" fmla="*/ 72 w 74"/>
                    <a:gd name="T7" fmla="*/ 32 h 39"/>
                    <a:gd name="T8" fmla="*/ 69 w 74"/>
                    <a:gd name="T9" fmla="*/ 3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39">
                      <a:moveTo>
                        <a:pt x="69" y="30"/>
                      </a:moveTo>
                      <a:cubicBezTo>
                        <a:pt x="41" y="37"/>
                        <a:pt x="17" y="27"/>
                        <a:pt x="5" y="2"/>
                      </a:cubicBezTo>
                      <a:cubicBezTo>
                        <a:pt x="4" y="0"/>
                        <a:pt x="0" y="0"/>
                        <a:pt x="0" y="1"/>
                      </a:cubicBezTo>
                      <a:cubicBezTo>
                        <a:pt x="14" y="30"/>
                        <a:pt x="42" y="39"/>
                        <a:pt x="72" y="32"/>
                      </a:cubicBezTo>
                      <a:cubicBezTo>
                        <a:pt x="74" y="32"/>
                        <a:pt x="70" y="30"/>
                        <a:pt x="69" y="3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74" name="Freeform 114"/>
                <p:cNvSpPr>
                  <a:spLocks/>
                </p:cNvSpPr>
                <p:nvPr/>
              </p:nvSpPr>
              <p:spPr bwMode="auto">
                <a:xfrm>
                  <a:off x="2378" y="-249"/>
                  <a:ext cx="104" cy="142"/>
                </a:xfrm>
                <a:custGeom>
                  <a:avLst/>
                  <a:gdLst>
                    <a:gd name="T0" fmla="*/ 5 w 44"/>
                    <a:gd name="T1" fmla="*/ 60 h 60"/>
                    <a:gd name="T2" fmla="*/ 42 w 44"/>
                    <a:gd name="T3" fmla="*/ 2 h 60"/>
                    <a:gd name="T4" fmla="*/ 37 w 44"/>
                    <a:gd name="T5" fmla="*/ 1 h 60"/>
                    <a:gd name="T6" fmla="*/ 1 w 44"/>
                    <a:gd name="T7" fmla="*/ 58 h 60"/>
                    <a:gd name="T8" fmla="*/ 5 w 44"/>
                    <a:gd name="T9" fmla="*/ 60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4" h="60">
                      <a:moveTo>
                        <a:pt x="5" y="60"/>
                      </a:moveTo>
                      <a:cubicBezTo>
                        <a:pt x="30" y="50"/>
                        <a:pt x="44" y="29"/>
                        <a:pt x="42" y="2"/>
                      </a:cubicBezTo>
                      <a:cubicBezTo>
                        <a:pt x="42" y="0"/>
                        <a:pt x="37" y="0"/>
                        <a:pt x="37" y="1"/>
                      </a:cubicBezTo>
                      <a:cubicBezTo>
                        <a:pt x="39" y="27"/>
                        <a:pt x="26" y="48"/>
                        <a:pt x="1" y="58"/>
                      </a:cubicBezTo>
                      <a:cubicBezTo>
                        <a:pt x="0" y="58"/>
                        <a:pt x="4" y="60"/>
                        <a:pt x="5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75" name="Freeform 115"/>
                <p:cNvSpPr>
                  <a:spLocks/>
                </p:cNvSpPr>
                <p:nvPr/>
              </p:nvSpPr>
              <p:spPr bwMode="auto">
                <a:xfrm>
                  <a:off x="2411" y="-242"/>
                  <a:ext cx="93" cy="152"/>
                </a:xfrm>
                <a:custGeom>
                  <a:avLst/>
                  <a:gdLst>
                    <a:gd name="T0" fmla="*/ 38 w 39"/>
                    <a:gd name="T1" fmla="*/ 62 h 64"/>
                    <a:gd name="T2" fmla="*/ 5 w 39"/>
                    <a:gd name="T3" fmla="*/ 1 h 64"/>
                    <a:gd name="T4" fmla="*/ 0 w 39"/>
                    <a:gd name="T5" fmla="*/ 2 h 64"/>
                    <a:gd name="T6" fmla="*/ 33 w 39"/>
                    <a:gd name="T7" fmla="*/ 63 h 64"/>
                    <a:gd name="T8" fmla="*/ 38 w 39"/>
                    <a:gd name="T9" fmla="*/ 62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" h="64">
                      <a:moveTo>
                        <a:pt x="38" y="62"/>
                      </a:moveTo>
                      <a:cubicBezTo>
                        <a:pt x="21" y="47"/>
                        <a:pt x="9" y="23"/>
                        <a:pt x="5" y="1"/>
                      </a:cubicBezTo>
                      <a:cubicBezTo>
                        <a:pt x="5" y="0"/>
                        <a:pt x="0" y="0"/>
                        <a:pt x="0" y="2"/>
                      </a:cubicBezTo>
                      <a:cubicBezTo>
                        <a:pt x="4" y="24"/>
                        <a:pt x="16" y="48"/>
                        <a:pt x="33" y="63"/>
                      </a:cubicBezTo>
                      <a:cubicBezTo>
                        <a:pt x="34" y="64"/>
                        <a:pt x="39" y="62"/>
                        <a:pt x="38" y="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76" name="Freeform 116"/>
                <p:cNvSpPr>
                  <a:spLocks/>
                </p:cNvSpPr>
                <p:nvPr/>
              </p:nvSpPr>
              <p:spPr bwMode="auto">
                <a:xfrm>
                  <a:off x="2354" y="-209"/>
                  <a:ext cx="171" cy="66"/>
                </a:xfrm>
                <a:custGeom>
                  <a:avLst/>
                  <a:gdLst>
                    <a:gd name="T0" fmla="*/ 2 w 72"/>
                    <a:gd name="T1" fmla="*/ 21 h 28"/>
                    <a:gd name="T2" fmla="*/ 71 w 72"/>
                    <a:gd name="T3" fmla="*/ 2 h 28"/>
                    <a:gd name="T4" fmla="*/ 66 w 72"/>
                    <a:gd name="T5" fmla="*/ 2 h 28"/>
                    <a:gd name="T6" fmla="*/ 6 w 72"/>
                    <a:gd name="T7" fmla="*/ 20 h 28"/>
                    <a:gd name="T8" fmla="*/ 2 w 72"/>
                    <a:gd name="T9" fmla="*/ 21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2" h="28">
                      <a:moveTo>
                        <a:pt x="2" y="21"/>
                      </a:moveTo>
                      <a:cubicBezTo>
                        <a:pt x="27" y="28"/>
                        <a:pt x="54" y="23"/>
                        <a:pt x="71" y="2"/>
                      </a:cubicBezTo>
                      <a:cubicBezTo>
                        <a:pt x="72" y="1"/>
                        <a:pt x="67" y="0"/>
                        <a:pt x="66" y="2"/>
                      </a:cubicBezTo>
                      <a:cubicBezTo>
                        <a:pt x="52" y="20"/>
                        <a:pt x="28" y="26"/>
                        <a:pt x="6" y="20"/>
                      </a:cubicBezTo>
                      <a:cubicBezTo>
                        <a:pt x="5" y="19"/>
                        <a:pt x="0" y="20"/>
                        <a:pt x="2" y="2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77" name="Freeform 117"/>
                <p:cNvSpPr>
                  <a:spLocks/>
                </p:cNvSpPr>
                <p:nvPr/>
              </p:nvSpPr>
              <p:spPr bwMode="auto">
                <a:xfrm>
                  <a:off x="2226" y="-150"/>
                  <a:ext cx="228" cy="648"/>
                </a:xfrm>
                <a:custGeom>
                  <a:avLst/>
                  <a:gdLst>
                    <a:gd name="T0" fmla="*/ 90 w 96"/>
                    <a:gd name="T1" fmla="*/ 1 h 273"/>
                    <a:gd name="T2" fmla="*/ 0 w 96"/>
                    <a:gd name="T3" fmla="*/ 271 h 273"/>
                    <a:gd name="T4" fmla="*/ 5 w 96"/>
                    <a:gd name="T5" fmla="*/ 272 h 273"/>
                    <a:gd name="T6" fmla="*/ 95 w 96"/>
                    <a:gd name="T7" fmla="*/ 1 h 273"/>
                    <a:gd name="T8" fmla="*/ 90 w 96"/>
                    <a:gd name="T9" fmla="*/ 1 h 2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6" h="273">
                      <a:moveTo>
                        <a:pt x="90" y="1"/>
                      </a:moveTo>
                      <a:cubicBezTo>
                        <a:pt x="61" y="91"/>
                        <a:pt x="33" y="182"/>
                        <a:pt x="0" y="271"/>
                      </a:cubicBezTo>
                      <a:cubicBezTo>
                        <a:pt x="0" y="273"/>
                        <a:pt x="4" y="273"/>
                        <a:pt x="5" y="272"/>
                      </a:cubicBezTo>
                      <a:cubicBezTo>
                        <a:pt x="38" y="183"/>
                        <a:pt x="66" y="91"/>
                        <a:pt x="95" y="1"/>
                      </a:cubicBezTo>
                      <a:cubicBezTo>
                        <a:pt x="96" y="0"/>
                        <a:pt x="91" y="0"/>
                        <a:pt x="9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78" name="Freeform 118"/>
                <p:cNvSpPr>
                  <a:spLocks/>
                </p:cNvSpPr>
                <p:nvPr/>
              </p:nvSpPr>
              <p:spPr bwMode="auto">
                <a:xfrm>
                  <a:off x="2428" y="-181"/>
                  <a:ext cx="43" cy="41"/>
                </a:xfrm>
                <a:custGeom>
                  <a:avLst/>
                  <a:gdLst>
                    <a:gd name="T0" fmla="*/ 16 w 18"/>
                    <a:gd name="T1" fmla="*/ 11 h 17"/>
                    <a:gd name="T2" fmla="*/ 6 w 18"/>
                    <a:gd name="T3" fmla="*/ 16 h 17"/>
                    <a:gd name="T4" fmla="*/ 2 w 18"/>
                    <a:gd name="T5" fmla="*/ 6 h 17"/>
                    <a:gd name="T6" fmla="*/ 12 w 18"/>
                    <a:gd name="T7" fmla="*/ 1 h 17"/>
                    <a:gd name="T8" fmla="*/ 16 w 18"/>
                    <a:gd name="T9" fmla="*/ 1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16" y="11"/>
                      </a:moveTo>
                      <a:cubicBezTo>
                        <a:pt x="15" y="15"/>
                        <a:pt x="10" y="17"/>
                        <a:pt x="6" y="16"/>
                      </a:cubicBezTo>
                      <a:cubicBezTo>
                        <a:pt x="2" y="14"/>
                        <a:pt x="0" y="10"/>
                        <a:pt x="2" y="6"/>
                      </a:cubicBezTo>
                      <a:cubicBezTo>
                        <a:pt x="3" y="2"/>
                        <a:pt x="8" y="0"/>
                        <a:pt x="12" y="1"/>
                      </a:cubicBezTo>
                      <a:cubicBezTo>
                        <a:pt x="16" y="3"/>
                        <a:pt x="18" y="7"/>
                        <a:pt x="16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79" name="Freeform 119"/>
                <p:cNvSpPr>
                  <a:spLocks/>
                </p:cNvSpPr>
                <p:nvPr/>
              </p:nvSpPr>
              <p:spPr bwMode="auto">
                <a:xfrm>
                  <a:off x="2620" y="-126"/>
                  <a:ext cx="138" cy="130"/>
                </a:xfrm>
                <a:custGeom>
                  <a:avLst/>
                  <a:gdLst>
                    <a:gd name="T0" fmla="*/ 55 w 58"/>
                    <a:gd name="T1" fmla="*/ 53 h 55"/>
                    <a:gd name="T2" fmla="*/ 5 w 58"/>
                    <a:gd name="T3" fmla="*/ 2 h 55"/>
                    <a:gd name="T4" fmla="*/ 0 w 58"/>
                    <a:gd name="T5" fmla="*/ 1 h 55"/>
                    <a:gd name="T6" fmla="*/ 55 w 58"/>
                    <a:gd name="T7" fmla="*/ 55 h 55"/>
                    <a:gd name="T8" fmla="*/ 55 w 58"/>
                    <a:gd name="T9" fmla="*/ 53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8" h="55">
                      <a:moveTo>
                        <a:pt x="55" y="53"/>
                      </a:moveTo>
                      <a:cubicBezTo>
                        <a:pt x="27" y="49"/>
                        <a:pt x="7" y="30"/>
                        <a:pt x="5" y="2"/>
                      </a:cubicBezTo>
                      <a:cubicBezTo>
                        <a:pt x="5" y="0"/>
                        <a:pt x="0" y="0"/>
                        <a:pt x="0" y="1"/>
                      </a:cubicBezTo>
                      <a:cubicBezTo>
                        <a:pt x="2" y="32"/>
                        <a:pt x="25" y="51"/>
                        <a:pt x="55" y="55"/>
                      </a:cubicBezTo>
                      <a:cubicBezTo>
                        <a:pt x="57" y="55"/>
                        <a:pt x="58" y="53"/>
                        <a:pt x="55" y="5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80" name="Freeform 120"/>
                <p:cNvSpPr>
                  <a:spLocks/>
                </p:cNvSpPr>
                <p:nvPr/>
              </p:nvSpPr>
              <p:spPr bwMode="auto">
                <a:xfrm>
                  <a:off x="2585" y="-116"/>
                  <a:ext cx="144" cy="102"/>
                </a:xfrm>
                <a:custGeom>
                  <a:avLst/>
                  <a:gdLst>
                    <a:gd name="T0" fmla="*/ 5 w 61"/>
                    <a:gd name="T1" fmla="*/ 43 h 43"/>
                    <a:gd name="T2" fmla="*/ 61 w 61"/>
                    <a:gd name="T3" fmla="*/ 2 h 43"/>
                    <a:gd name="T4" fmla="*/ 56 w 61"/>
                    <a:gd name="T5" fmla="*/ 1 h 43"/>
                    <a:gd name="T6" fmla="*/ 3 w 61"/>
                    <a:gd name="T7" fmla="*/ 41 h 43"/>
                    <a:gd name="T8" fmla="*/ 5 w 61"/>
                    <a:gd name="T9" fmla="*/ 4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1" h="43">
                      <a:moveTo>
                        <a:pt x="5" y="43"/>
                      </a:moveTo>
                      <a:cubicBezTo>
                        <a:pt x="32" y="43"/>
                        <a:pt x="54" y="28"/>
                        <a:pt x="61" y="2"/>
                      </a:cubicBezTo>
                      <a:cubicBezTo>
                        <a:pt x="61" y="1"/>
                        <a:pt x="57" y="0"/>
                        <a:pt x="56" y="1"/>
                      </a:cubicBezTo>
                      <a:cubicBezTo>
                        <a:pt x="49" y="26"/>
                        <a:pt x="29" y="40"/>
                        <a:pt x="3" y="41"/>
                      </a:cubicBezTo>
                      <a:cubicBezTo>
                        <a:pt x="0" y="41"/>
                        <a:pt x="4" y="43"/>
                        <a:pt x="5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81" name="Freeform 121"/>
                <p:cNvSpPr>
                  <a:spLocks/>
                </p:cNvSpPr>
                <p:nvPr/>
              </p:nvSpPr>
              <p:spPr bwMode="auto">
                <a:xfrm>
                  <a:off x="2653" y="-128"/>
                  <a:ext cx="45" cy="168"/>
                </a:xfrm>
                <a:custGeom>
                  <a:avLst/>
                  <a:gdLst>
                    <a:gd name="T0" fmla="*/ 18 w 19"/>
                    <a:gd name="T1" fmla="*/ 69 h 71"/>
                    <a:gd name="T2" fmla="*/ 10 w 19"/>
                    <a:gd name="T3" fmla="*/ 1 h 71"/>
                    <a:gd name="T4" fmla="*/ 4 w 19"/>
                    <a:gd name="T5" fmla="*/ 1 h 71"/>
                    <a:gd name="T6" fmla="*/ 14 w 19"/>
                    <a:gd name="T7" fmla="*/ 70 h 71"/>
                    <a:gd name="T8" fmla="*/ 18 w 19"/>
                    <a:gd name="T9" fmla="*/ 69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" h="71">
                      <a:moveTo>
                        <a:pt x="18" y="69"/>
                      </a:moveTo>
                      <a:cubicBezTo>
                        <a:pt x="7" y="49"/>
                        <a:pt x="6" y="22"/>
                        <a:pt x="10" y="1"/>
                      </a:cubicBezTo>
                      <a:cubicBezTo>
                        <a:pt x="10" y="0"/>
                        <a:pt x="5" y="0"/>
                        <a:pt x="4" y="1"/>
                      </a:cubicBezTo>
                      <a:cubicBezTo>
                        <a:pt x="0" y="23"/>
                        <a:pt x="3" y="50"/>
                        <a:pt x="14" y="70"/>
                      </a:cubicBezTo>
                      <a:cubicBezTo>
                        <a:pt x="14" y="71"/>
                        <a:pt x="19" y="70"/>
                        <a:pt x="18" y="6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82" name="Freeform 122"/>
                <p:cNvSpPr>
                  <a:spLocks/>
                </p:cNvSpPr>
                <p:nvPr/>
              </p:nvSpPr>
              <p:spPr bwMode="auto">
                <a:xfrm>
                  <a:off x="2585" y="-76"/>
                  <a:ext cx="175" cy="52"/>
                </a:xfrm>
                <a:custGeom>
                  <a:avLst/>
                  <a:gdLst>
                    <a:gd name="T0" fmla="*/ 1 w 74"/>
                    <a:gd name="T1" fmla="*/ 2 h 22"/>
                    <a:gd name="T2" fmla="*/ 72 w 74"/>
                    <a:gd name="T3" fmla="*/ 8 h 22"/>
                    <a:gd name="T4" fmla="*/ 68 w 74"/>
                    <a:gd name="T5" fmla="*/ 7 h 22"/>
                    <a:gd name="T6" fmla="*/ 6 w 74"/>
                    <a:gd name="T7" fmla="*/ 1 h 22"/>
                    <a:gd name="T8" fmla="*/ 1 w 74"/>
                    <a:gd name="T9" fmla="*/ 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22">
                      <a:moveTo>
                        <a:pt x="1" y="2"/>
                      </a:moveTo>
                      <a:cubicBezTo>
                        <a:pt x="22" y="18"/>
                        <a:pt x="49" y="22"/>
                        <a:pt x="72" y="8"/>
                      </a:cubicBezTo>
                      <a:cubicBezTo>
                        <a:pt x="74" y="7"/>
                        <a:pt x="69" y="7"/>
                        <a:pt x="68" y="7"/>
                      </a:cubicBezTo>
                      <a:cubicBezTo>
                        <a:pt x="47" y="20"/>
                        <a:pt x="24" y="15"/>
                        <a:pt x="6" y="1"/>
                      </a:cubicBezTo>
                      <a:cubicBezTo>
                        <a:pt x="4" y="0"/>
                        <a:pt x="0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83" name="Freeform 123"/>
                <p:cNvSpPr>
                  <a:spLocks/>
                </p:cNvSpPr>
                <p:nvPr/>
              </p:nvSpPr>
              <p:spPr bwMode="auto">
                <a:xfrm>
                  <a:off x="2224" y="-33"/>
                  <a:ext cx="448" cy="526"/>
                </a:xfrm>
                <a:custGeom>
                  <a:avLst/>
                  <a:gdLst>
                    <a:gd name="T0" fmla="*/ 183 w 189"/>
                    <a:gd name="T1" fmla="*/ 1 h 222"/>
                    <a:gd name="T2" fmla="*/ 1 w 189"/>
                    <a:gd name="T3" fmla="*/ 221 h 222"/>
                    <a:gd name="T4" fmla="*/ 6 w 189"/>
                    <a:gd name="T5" fmla="*/ 221 h 222"/>
                    <a:gd name="T6" fmla="*/ 188 w 189"/>
                    <a:gd name="T7" fmla="*/ 2 h 222"/>
                    <a:gd name="T8" fmla="*/ 183 w 189"/>
                    <a:gd name="T9" fmla="*/ 1 h 2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9" h="222">
                      <a:moveTo>
                        <a:pt x="183" y="1"/>
                      </a:moveTo>
                      <a:cubicBezTo>
                        <a:pt x="123" y="75"/>
                        <a:pt x="64" y="150"/>
                        <a:pt x="1" y="221"/>
                      </a:cubicBezTo>
                      <a:cubicBezTo>
                        <a:pt x="0" y="222"/>
                        <a:pt x="5" y="222"/>
                        <a:pt x="6" y="221"/>
                      </a:cubicBezTo>
                      <a:cubicBezTo>
                        <a:pt x="69" y="150"/>
                        <a:pt x="128" y="75"/>
                        <a:pt x="188" y="2"/>
                      </a:cubicBezTo>
                      <a:cubicBezTo>
                        <a:pt x="189" y="1"/>
                        <a:pt x="184" y="0"/>
                        <a:pt x="18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84" name="Freeform 124"/>
                <p:cNvSpPr>
                  <a:spLocks/>
                </p:cNvSpPr>
                <p:nvPr/>
              </p:nvSpPr>
              <p:spPr bwMode="auto">
                <a:xfrm>
                  <a:off x="2651" y="-62"/>
                  <a:ext cx="40" cy="40"/>
                </a:xfrm>
                <a:custGeom>
                  <a:avLst/>
                  <a:gdLst>
                    <a:gd name="T0" fmla="*/ 14 w 17"/>
                    <a:gd name="T1" fmla="*/ 14 h 17"/>
                    <a:gd name="T2" fmla="*/ 3 w 17"/>
                    <a:gd name="T3" fmla="*/ 15 h 17"/>
                    <a:gd name="T4" fmla="*/ 3 w 17"/>
                    <a:gd name="T5" fmla="*/ 4 h 17"/>
                    <a:gd name="T6" fmla="*/ 14 w 17"/>
                    <a:gd name="T7" fmla="*/ 3 h 17"/>
                    <a:gd name="T8" fmla="*/ 14 w 17"/>
                    <a:gd name="T9" fmla="*/ 14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4" y="14"/>
                      </a:moveTo>
                      <a:cubicBezTo>
                        <a:pt x="11" y="17"/>
                        <a:pt x="7" y="17"/>
                        <a:pt x="3" y="15"/>
                      </a:cubicBezTo>
                      <a:cubicBezTo>
                        <a:pt x="0" y="12"/>
                        <a:pt x="0" y="7"/>
                        <a:pt x="3" y="4"/>
                      </a:cubicBezTo>
                      <a:cubicBezTo>
                        <a:pt x="6" y="1"/>
                        <a:pt x="10" y="0"/>
                        <a:pt x="14" y="3"/>
                      </a:cubicBezTo>
                      <a:cubicBezTo>
                        <a:pt x="17" y="6"/>
                        <a:pt x="17" y="11"/>
                        <a:pt x="14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85" name="Freeform 125"/>
                <p:cNvSpPr>
                  <a:spLocks/>
                </p:cNvSpPr>
                <p:nvPr/>
              </p:nvSpPr>
              <p:spPr bwMode="auto">
                <a:xfrm>
                  <a:off x="2801" y="69"/>
                  <a:ext cx="106" cy="168"/>
                </a:xfrm>
                <a:custGeom>
                  <a:avLst/>
                  <a:gdLst>
                    <a:gd name="T0" fmla="*/ 43 w 45"/>
                    <a:gd name="T1" fmla="*/ 70 h 71"/>
                    <a:gd name="T2" fmla="*/ 15 w 45"/>
                    <a:gd name="T3" fmla="*/ 2 h 71"/>
                    <a:gd name="T4" fmla="*/ 10 w 45"/>
                    <a:gd name="T5" fmla="*/ 2 h 71"/>
                    <a:gd name="T6" fmla="*/ 39 w 45"/>
                    <a:gd name="T7" fmla="*/ 71 h 71"/>
                    <a:gd name="T8" fmla="*/ 43 w 45"/>
                    <a:gd name="T9" fmla="*/ 70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" h="71">
                      <a:moveTo>
                        <a:pt x="43" y="70"/>
                      </a:moveTo>
                      <a:cubicBezTo>
                        <a:pt x="18" y="55"/>
                        <a:pt x="6" y="30"/>
                        <a:pt x="15" y="2"/>
                      </a:cubicBezTo>
                      <a:cubicBezTo>
                        <a:pt x="15" y="1"/>
                        <a:pt x="10" y="0"/>
                        <a:pt x="10" y="2"/>
                      </a:cubicBezTo>
                      <a:cubicBezTo>
                        <a:pt x="0" y="30"/>
                        <a:pt x="13" y="56"/>
                        <a:pt x="39" y="71"/>
                      </a:cubicBezTo>
                      <a:cubicBezTo>
                        <a:pt x="40" y="71"/>
                        <a:pt x="45" y="71"/>
                        <a:pt x="43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86" name="Freeform 126"/>
                <p:cNvSpPr>
                  <a:spLocks/>
                </p:cNvSpPr>
                <p:nvPr/>
              </p:nvSpPr>
              <p:spPr bwMode="auto">
                <a:xfrm>
                  <a:off x="2751" y="116"/>
                  <a:ext cx="173" cy="69"/>
                </a:xfrm>
                <a:custGeom>
                  <a:avLst/>
                  <a:gdLst>
                    <a:gd name="T0" fmla="*/ 3 w 73"/>
                    <a:gd name="T1" fmla="*/ 19 h 29"/>
                    <a:gd name="T2" fmla="*/ 72 w 73"/>
                    <a:gd name="T3" fmla="*/ 2 h 29"/>
                    <a:gd name="T4" fmla="*/ 68 w 73"/>
                    <a:gd name="T5" fmla="*/ 1 h 29"/>
                    <a:gd name="T6" fmla="*/ 5 w 73"/>
                    <a:gd name="T7" fmla="*/ 17 h 29"/>
                    <a:gd name="T8" fmla="*/ 3 w 73"/>
                    <a:gd name="T9" fmla="*/ 19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29">
                      <a:moveTo>
                        <a:pt x="3" y="19"/>
                      </a:moveTo>
                      <a:cubicBezTo>
                        <a:pt x="29" y="29"/>
                        <a:pt x="55" y="24"/>
                        <a:pt x="72" y="2"/>
                      </a:cubicBezTo>
                      <a:cubicBezTo>
                        <a:pt x="73" y="1"/>
                        <a:pt x="68" y="0"/>
                        <a:pt x="68" y="1"/>
                      </a:cubicBezTo>
                      <a:cubicBezTo>
                        <a:pt x="52" y="21"/>
                        <a:pt x="29" y="27"/>
                        <a:pt x="5" y="17"/>
                      </a:cubicBezTo>
                      <a:cubicBezTo>
                        <a:pt x="3" y="16"/>
                        <a:pt x="0" y="18"/>
                        <a:pt x="3" y="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87" name="Freeform 127"/>
                <p:cNvSpPr>
                  <a:spLocks/>
                </p:cNvSpPr>
                <p:nvPr/>
              </p:nvSpPr>
              <p:spPr bwMode="auto">
                <a:xfrm>
                  <a:off x="2817" y="85"/>
                  <a:ext cx="62" cy="164"/>
                </a:xfrm>
                <a:custGeom>
                  <a:avLst/>
                  <a:gdLst>
                    <a:gd name="T0" fmla="*/ 8 w 26"/>
                    <a:gd name="T1" fmla="*/ 67 h 69"/>
                    <a:gd name="T2" fmla="*/ 25 w 26"/>
                    <a:gd name="T3" fmla="*/ 1 h 69"/>
                    <a:gd name="T4" fmla="*/ 21 w 26"/>
                    <a:gd name="T5" fmla="*/ 1 h 69"/>
                    <a:gd name="T6" fmla="*/ 3 w 26"/>
                    <a:gd name="T7" fmla="*/ 68 h 69"/>
                    <a:gd name="T8" fmla="*/ 8 w 26"/>
                    <a:gd name="T9" fmla="*/ 67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69">
                      <a:moveTo>
                        <a:pt x="8" y="67"/>
                      </a:moveTo>
                      <a:cubicBezTo>
                        <a:pt x="5" y="45"/>
                        <a:pt x="13" y="19"/>
                        <a:pt x="25" y="1"/>
                      </a:cubicBezTo>
                      <a:cubicBezTo>
                        <a:pt x="26" y="0"/>
                        <a:pt x="21" y="0"/>
                        <a:pt x="21" y="1"/>
                      </a:cubicBezTo>
                      <a:cubicBezTo>
                        <a:pt x="9" y="19"/>
                        <a:pt x="0" y="45"/>
                        <a:pt x="3" y="68"/>
                      </a:cubicBezTo>
                      <a:cubicBezTo>
                        <a:pt x="3" y="69"/>
                        <a:pt x="8" y="69"/>
                        <a:pt x="8" y="6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88" name="Freeform 128"/>
                <p:cNvSpPr>
                  <a:spLocks/>
                </p:cNvSpPr>
                <p:nvPr/>
              </p:nvSpPr>
              <p:spPr bwMode="auto">
                <a:xfrm>
                  <a:off x="2772" y="104"/>
                  <a:ext cx="159" cy="88"/>
                </a:xfrm>
                <a:custGeom>
                  <a:avLst/>
                  <a:gdLst>
                    <a:gd name="T0" fmla="*/ 1 w 67"/>
                    <a:gd name="T1" fmla="*/ 2 h 37"/>
                    <a:gd name="T2" fmla="*/ 63 w 67"/>
                    <a:gd name="T3" fmla="*/ 33 h 37"/>
                    <a:gd name="T4" fmla="*/ 62 w 67"/>
                    <a:gd name="T5" fmla="*/ 31 h 37"/>
                    <a:gd name="T6" fmla="*/ 6 w 67"/>
                    <a:gd name="T7" fmla="*/ 1 h 37"/>
                    <a:gd name="T8" fmla="*/ 1 w 67"/>
                    <a:gd name="T9" fmla="*/ 2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7">
                      <a:moveTo>
                        <a:pt x="1" y="2"/>
                      </a:moveTo>
                      <a:cubicBezTo>
                        <a:pt x="14" y="24"/>
                        <a:pt x="37" y="37"/>
                        <a:pt x="63" y="33"/>
                      </a:cubicBezTo>
                      <a:cubicBezTo>
                        <a:pt x="67" y="33"/>
                        <a:pt x="64" y="31"/>
                        <a:pt x="62" y="31"/>
                      </a:cubicBezTo>
                      <a:cubicBezTo>
                        <a:pt x="38" y="35"/>
                        <a:pt x="17" y="21"/>
                        <a:pt x="6" y="1"/>
                      </a:cubicBezTo>
                      <a:cubicBezTo>
                        <a:pt x="5" y="0"/>
                        <a:pt x="0" y="0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89" name="Freeform 129"/>
                <p:cNvSpPr>
                  <a:spLocks/>
                </p:cNvSpPr>
                <p:nvPr/>
              </p:nvSpPr>
              <p:spPr bwMode="auto">
                <a:xfrm>
                  <a:off x="2221" y="171"/>
                  <a:ext cx="617" cy="322"/>
                </a:xfrm>
                <a:custGeom>
                  <a:avLst/>
                  <a:gdLst>
                    <a:gd name="T0" fmla="*/ 254 w 260"/>
                    <a:gd name="T1" fmla="*/ 1 h 136"/>
                    <a:gd name="T2" fmla="*/ 3 w 260"/>
                    <a:gd name="T3" fmla="*/ 134 h 136"/>
                    <a:gd name="T4" fmla="*/ 6 w 260"/>
                    <a:gd name="T5" fmla="*/ 136 h 136"/>
                    <a:gd name="T6" fmla="*/ 258 w 260"/>
                    <a:gd name="T7" fmla="*/ 2 h 136"/>
                    <a:gd name="T8" fmla="*/ 254 w 260"/>
                    <a:gd name="T9" fmla="*/ 1 h 1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0" h="136">
                      <a:moveTo>
                        <a:pt x="254" y="1"/>
                      </a:moveTo>
                      <a:cubicBezTo>
                        <a:pt x="171" y="46"/>
                        <a:pt x="88" y="93"/>
                        <a:pt x="3" y="134"/>
                      </a:cubicBezTo>
                      <a:cubicBezTo>
                        <a:pt x="0" y="136"/>
                        <a:pt x="5" y="136"/>
                        <a:pt x="6" y="136"/>
                      </a:cubicBezTo>
                      <a:cubicBezTo>
                        <a:pt x="92" y="94"/>
                        <a:pt x="175" y="47"/>
                        <a:pt x="258" y="2"/>
                      </a:cubicBezTo>
                      <a:cubicBezTo>
                        <a:pt x="260" y="0"/>
                        <a:pt x="256" y="0"/>
                        <a:pt x="25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90" name="Freeform 130"/>
                <p:cNvSpPr>
                  <a:spLocks/>
                </p:cNvSpPr>
                <p:nvPr/>
              </p:nvSpPr>
              <p:spPr bwMode="auto">
                <a:xfrm>
                  <a:off x="2820" y="144"/>
                  <a:ext cx="42" cy="43"/>
                </a:xfrm>
                <a:custGeom>
                  <a:avLst/>
                  <a:gdLst>
                    <a:gd name="T0" fmla="*/ 12 w 18"/>
                    <a:gd name="T1" fmla="*/ 16 h 18"/>
                    <a:gd name="T2" fmla="*/ 2 w 18"/>
                    <a:gd name="T3" fmla="*/ 12 h 18"/>
                    <a:gd name="T4" fmla="*/ 6 w 18"/>
                    <a:gd name="T5" fmla="*/ 2 h 18"/>
                    <a:gd name="T6" fmla="*/ 16 w 18"/>
                    <a:gd name="T7" fmla="*/ 6 h 18"/>
                    <a:gd name="T8" fmla="*/ 12 w 18"/>
                    <a:gd name="T9" fmla="*/ 16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8">
                      <a:moveTo>
                        <a:pt x="12" y="16"/>
                      </a:moveTo>
                      <a:cubicBezTo>
                        <a:pt x="8" y="18"/>
                        <a:pt x="4" y="16"/>
                        <a:pt x="2" y="12"/>
                      </a:cubicBezTo>
                      <a:cubicBezTo>
                        <a:pt x="0" y="9"/>
                        <a:pt x="2" y="4"/>
                        <a:pt x="6" y="2"/>
                      </a:cubicBezTo>
                      <a:cubicBezTo>
                        <a:pt x="9" y="0"/>
                        <a:pt x="14" y="2"/>
                        <a:pt x="16" y="6"/>
                      </a:cubicBezTo>
                      <a:cubicBezTo>
                        <a:pt x="18" y="10"/>
                        <a:pt x="16" y="14"/>
                        <a:pt x="12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91" name="Freeform 131"/>
                <p:cNvSpPr>
                  <a:spLocks/>
                </p:cNvSpPr>
                <p:nvPr/>
              </p:nvSpPr>
              <p:spPr bwMode="auto">
                <a:xfrm>
                  <a:off x="2900" y="322"/>
                  <a:ext cx="62" cy="183"/>
                </a:xfrm>
                <a:custGeom>
                  <a:avLst/>
                  <a:gdLst>
                    <a:gd name="T0" fmla="*/ 25 w 26"/>
                    <a:gd name="T1" fmla="*/ 75 h 77"/>
                    <a:gd name="T2" fmla="*/ 24 w 26"/>
                    <a:gd name="T3" fmla="*/ 2 h 77"/>
                    <a:gd name="T4" fmla="*/ 19 w 26"/>
                    <a:gd name="T5" fmla="*/ 1 h 77"/>
                    <a:gd name="T6" fmla="*/ 21 w 26"/>
                    <a:gd name="T7" fmla="*/ 76 h 77"/>
                    <a:gd name="T8" fmla="*/ 25 w 26"/>
                    <a:gd name="T9" fmla="*/ 75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77">
                      <a:moveTo>
                        <a:pt x="25" y="75"/>
                      </a:moveTo>
                      <a:cubicBezTo>
                        <a:pt x="7" y="53"/>
                        <a:pt x="5" y="25"/>
                        <a:pt x="24" y="2"/>
                      </a:cubicBezTo>
                      <a:cubicBezTo>
                        <a:pt x="25" y="1"/>
                        <a:pt x="20" y="0"/>
                        <a:pt x="19" y="1"/>
                      </a:cubicBezTo>
                      <a:cubicBezTo>
                        <a:pt x="0" y="24"/>
                        <a:pt x="2" y="53"/>
                        <a:pt x="21" y="76"/>
                      </a:cubicBezTo>
                      <a:cubicBezTo>
                        <a:pt x="21" y="77"/>
                        <a:pt x="26" y="77"/>
                        <a:pt x="25" y="7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92" name="Freeform 132"/>
                <p:cNvSpPr>
                  <a:spLocks/>
                </p:cNvSpPr>
                <p:nvPr/>
              </p:nvSpPr>
              <p:spPr bwMode="auto">
                <a:xfrm>
                  <a:off x="2848" y="377"/>
                  <a:ext cx="176" cy="59"/>
                </a:xfrm>
                <a:custGeom>
                  <a:avLst/>
                  <a:gdLst>
                    <a:gd name="T0" fmla="*/ 1 w 74"/>
                    <a:gd name="T1" fmla="*/ 1 h 25"/>
                    <a:gd name="T2" fmla="*/ 72 w 74"/>
                    <a:gd name="T3" fmla="*/ 11 h 25"/>
                    <a:gd name="T4" fmla="*/ 68 w 74"/>
                    <a:gd name="T5" fmla="*/ 9 h 25"/>
                    <a:gd name="T6" fmla="*/ 6 w 74"/>
                    <a:gd name="T7" fmla="*/ 1 h 25"/>
                    <a:gd name="T8" fmla="*/ 1 w 74"/>
                    <a:gd name="T9" fmla="*/ 1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25">
                      <a:moveTo>
                        <a:pt x="1" y="1"/>
                      </a:moveTo>
                      <a:cubicBezTo>
                        <a:pt x="21" y="20"/>
                        <a:pt x="48" y="25"/>
                        <a:pt x="72" y="11"/>
                      </a:cubicBezTo>
                      <a:cubicBezTo>
                        <a:pt x="74" y="10"/>
                        <a:pt x="69" y="9"/>
                        <a:pt x="68" y="9"/>
                      </a:cubicBezTo>
                      <a:cubicBezTo>
                        <a:pt x="47" y="22"/>
                        <a:pt x="24" y="18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93" name="Freeform 133"/>
                <p:cNvSpPr>
                  <a:spLocks/>
                </p:cNvSpPr>
                <p:nvPr/>
              </p:nvSpPr>
              <p:spPr bwMode="auto">
                <a:xfrm>
                  <a:off x="2881" y="353"/>
                  <a:ext cx="114" cy="138"/>
                </a:xfrm>
                <a:custGeom>
                  <a:avLst/>
                  <a:gdLst>
                    <a:gd name="T0" fmla="*/ 5 w 48"/>
                    <a:gd name="T1" fmla="*/ 56 h 58"/>
                    <a:gd name="T2" fmla="*/ 46 w 48"/>
                    <a:gd name="T3" fmla="*/ 1 h 58"/>
                    <a:gd name="T4" fmla="*/ 42 w 48"/>
                    <a:gd name="T5" fmla="*/ 0 h 58"/>
                    <a:gd name="T6" fmla="*/ 0 w 48"/>
                    <a:gd name="T7" fmla="*/ 56 h 58"/>
                    <a:gd name="T8" fmla="*/ 5 w 48"/>
                    <a:gd name="T9" fmla="*/ 56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8" h="58">
                      <a:moveTo>
                        <a:pt x="5" y="56"/>
                      </a:moveTo>
                      <a:cubicBezTo>
                        <a:pt x="11" y="34"/>
                        <a:pt x="28" y="14"/>
                        <a:pt x="46" y="1"/>
                      </a:cubicBezTo>
                      <a:cubicBezTo>
                        <a:pt x="48" y="0"/>
                        <a:pt x="43" y="0"/>
                        <a:pt x="42" y="0"/>
                      </a:cubicBezTo>
                      <a:cubicBezTo>
                        <a:pt x="24" y="13"/>
                        <a:pt x="6" y="34"/>
                        <a:pt x="0" y="56"/>
                      </a:cubicBezTo>
                      <a:cubicBezTo>
                        <a:pt x="0" y="58"/>
                        <a:pt x="5" y="57"/>
                        <a:pt x="5" y="5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94" name="Freeform 134"/>
                <p:cNvSpPr>
                  <a:spLocks/>
                </p:cNvSpPr>
                <p:nvPr/>
              </p:nvSpPr>
              <p:spPr bwMode="auto">
                <a:xfrm>
                  <a:off x="2886" y="337"/>
                  <a:ext cx="121" cy="125"/>
                </a:xfrm>
                <a:custGeom>
                  <a:avLst/>
                  <a:gdLst>
                    <a:gd name="T0" fmla="*/ 0 w 51"/>
                    <a:gd name="T1" fmla="*/ 1 h 53"/>
                    <a:gd name="T2" fmla="*/ 45 w 51"/>
                    <a:gd name="T3" fmla="*/ 53 h 53"/>
                    <a:gd name="T4" fmla="*/ 48 w 51"/>
                    <a:gd name="T5" fmla="*/ 51 h 53"/>
                    <a:gd name="T6" fmla="*/ 5 w 51"/>
                    <a:gd name="T7" fmla="*/ 1 h 53"/>
                    <a:gd name="T8" fmla="*/ 0 w 51"/>
                    <a:gd name="T9" fmla="*/ 1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1" h="53">
                      <a:moveTo>
                        <a:pt x="0" y="1"/>
                      </a:moveTo>
                      <a:cubicBezTo>
                        <a:pt x="4" y="26"/>
                        <a:pt x="20" y="47"/>
                        <a:pt x="45" y="53"/>
                      </a:cubicBezTo>
                      <a:cubicBezTo>
                        <a:pt x="47" y="53"/>
                        <a:pt x="51" y="52"/>
                        <a:pt x="48" y="51"/>
                      </a:cubicBezTo>
                      <a:cubicBezTo>
                        <a:pt x="24" y="46"/>
                        <a:pt x="9" y="24"/>
                        <a:pt x="5" y="1"/>
                      </a:cubicBezTo>
                      <a:cubicBezTo>
                        <a:pt x="5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95" name="Freeform 135"/>
                <p:cNvSpPr>
                  <a:spLocks/>
                </p:cNvSpPr>
                <p:nvPr/>
              </p:nvSpPr>
              <p:spPr bwMode="auto">
                <a:xfrm>
                  <a:off x="2233" y="417"/>
                  <a:ext cx="689" cy="78"/>
                </a:xfrm>
                <a:custGeom>
                  <a:avLst/>
                  <a:gdLst>
                    <a:gd name="T0" fmla="*/ 287 w 290"/>
                    <a:gd name="T1" fmla="*/ 0 h 33"/>
                    <a:gd name="T2" fmla="*/ 3 w 290"/>
                    <a:gd name="T3" fmla="*/ 31 h 33"/>
                    <a:gd name="T4" fmla="*/ 4 w 290"/>
                    <a:gd name="T5" fmla="*/ 33 h 33"/>
                    <a:gd name="T6" fmla="*/ 287 w 290"/>
                    <a:gd name="T7" fmla="*/ 2 h 33"/>
                    <a:gd name="T8" fmla="*/ 287 w 290"/>
                    <a:gd name="T9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0" h="33">
                      <a:moveTo>
                        <a:pt x="287" y="0"/>
                      </a:moveTo>
                      <a:cubicBezTo>
                        <a:pt x="193" y="11"/>
                        <a:pt x="98" y="24"/>
                        <a:pt x="3" y="31"/>
                      </a:cubicBezTo>
                      <a:cubicBezTo>
                        <a:pt x="0" y="31"/>
                        <a:pt x="1" y="33"/>
                        <a:pt x="4" y="33"/>
                      </a:cubicBezTo>
                      <a:cubicBezTo>
                        <a:pt x="98" y="26"/>
                        <a:pt x="193" y="13"/>
                        <a:pt x="287" y="2"/>
                      </a:cubicBezTo>
                      <a:cubicBezTo>
                        <a:pt x="290" y="2"/>
                        <a:pt x="290" y="0"/>
                        <a:pt x="28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96" name="Freeform 136"/>
                <p:cNvSpPr>
                  <a:spLocks/>
                </p:cNvSpPr>
                <p:nvPr/>
              </p:nvSpPr>
              <p:spPr bwMode="auto">
                <a:xfrm>
                  <a:off x="2907" y="398"/>
                  <a:ext cx="38" cy="38"/>
                </a:xfrm>
                <a:custGeom>
                  <a:avLst/>
                  <a:gdLst>
                    <a:gd name="T0" fmla="*/ 9 w 16"/>
                    <a:gd name="T1" fmla="*/ 15 h 16"/>
                    <a:gd name="T2" fmla="*/ 1 w 16"/>
                    <a:gd name="T3" fmla="*/ 8 h 16"/>
                    <a:gd name="T4" fmla="*/ 8 w 16"/>
                    <a:gd name="T5" fmla="*/ 0 h 16"/>
                    <a:gd name="T6" fmla="*/ 16 w 16"/>
                    <a:gd name="T7" fmla="*/ 7 h 16"/>
                    <a:gd name="T8" fmla="*/ 9 w 16"/>
                    <a:gd name="T9" fmla="*/ 15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9" y="15"/>
                      </a:moveTo>
                      <a:cubicBezTo>
                        <a:pt x="5" y="16"/>
                        <a:pt x="1" y="13"/>
                        <a:pt x="1" y="8"/>
                      </a:cubicBezTo>
                      <a:cubicBezTo>
                        <a:pt x="0" y="4"/>
                        <a:pt x="4" y="0"/>
                        <a:pt x="8" y="0"/>
                      </a:cubicBezTo>
                      <a:cubicBezTo>
                        <a:pt x="12" y="0"/>
                        <a:pt x="16" y="3"/>
                        <a:pt x="16" y="7"/>
                      </a:cubicBezTo>
                      <a:cubicBezTo>
                        <a:pt x="16" y="11"/>
                        <a:pt x="13" y="15"/>
                        <a:pt x="9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97" name="Freeform 137"/>
                <p:cNvSpPr>
                  <a:spLocks/>
                </p:cNvSpPr>
                <p:nvPr/>
              </p:nvSpPr>
              <p:spPr bwMode="auto">
                <a:xfrm>
                  <a:off x="2876" y="571"/>
                  <a:ext cx="95" cy="174"/>
                </a:xfrm>
                <a:custGeom>
                  <a:avLst/>
                  <a:gdLst>
                    <a:gd name="T0" fmla="*/ 14 w 40"/>
                    <a:gd name="T1" fmla="*/ 71 h 73"/>
                    <a:gd name="T2" fmla="*/ 38 w 40"/>
                    <a:gd name="T3" fmla="*/ 3 h 73"/>
                    <a:gd name="T4" fmla="*/ 34 w 40"/>
                    <a:gd name="T5" fmla="*/ 1 h 73"/>
                    <a:gd name="T6" fmla="*/ 9 w 40"/>
                    <a:gd name="T7" fmla="*/ 71 h 73"/>
                    <a:gd name="T8" fmla="*/ 14 w 40"/>
                    <a:gd name="T9" fmla="*/ 71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73">
                      <a:moveTo>
                        <a:pt x="14" y="71"/>
                      </a:moveTo>
                      <a:cubicBezTo>
                        <a:pt x="5" y="44"/>
                        <a:pt x="13" y="17"/>
                        <a:pt x="38" y="3"/>
                      </a:cubicBezTo>
                      <a:cubicBezTo>
                        <a:pt x="40" y="2"/>
                        <a:pt x="35" y="0"/>
                        <a:pt x="34" y="1"/>
                      </a:cubicBezTo>
                      <a:cubicBezTo>
                        <a:pt x="8" y="16"/>
                        <a:pt x="0" y="43"/>
                        <a:pt x="9" y="71"/>
                      </a:cubicBezTo>
                      <a:cubicBezTo>
                        <a:pt x="10" y="73"/>
                        <a:pt x="14" y="73"/>
                        <a:pt x="14" y="7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98" name="Freeform 138"/>
                <p:cNvSpPr>
                  <a:spLocks/>
                </p:cNvSpPr>
                <p:nvPr/>
              </p:nvSpPr>
              <p:spPr bwMode="auto">
                <a:xfrm>
                  <a:off x="2848" y="588"/>
                  <a:ext cx="157" cy="92"/>
                </a:xfrm>
                <a:custGeom>
                  <a:avLst/>
                  <a:gdLst>
                    <a:gd name="T0" fmla="*/ 0 w 66"/>
                    <a:gd name="T1" fmla="*/ 2 h 39"/>
                    <a:gd name="T2" fmla="*/ 64 w 66"/>
                    <a:gd name="T3" fmla="*/ 35 h 39"/>
                    <a:gd name="T4" fmla="*/ 61 w 66"/>
                    <a:gd name="T5" fmla="*/ 33 h 39"/>
                    <a:gd name="T6" fmla="*/ 5 w 66"/>
                    <a:gd name="T7" fmla="*/ 2 h 39"/>
                    <a:gd name="T8" fmla="*/ 0 w 66"/>
                    <a:gd name="T9" fmla="*/ 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" h="39">
                      <a:moveTo>
                        <a:pt x="0" y="2"/>
                      </a:moveTo>
                      <a:cubicBezTo>
                        <a:pt x="12" y="27"/>
                        <a:pt x="36" y="39"/>
                        <a:pt x="64" y="35"/>
                      </a:cubicBezTo>
                      <a:cubicBezTo>
                        <a:pt x="66" y="34"/>
                        <a:pt x="62" y="32"/>
                        <a:pt x="61" y="33"/>
                      </a:cubicBezTo>
                      <a:cubicBezTo>
                        <a:pt x="36" y="37"/>
                        <a:pt x="16" y="24"/>
                        <a:pt x="5" y="2"/>
                      </a:cubicBezTo>
                      <a:cubicBezTo>
                        <a:pt x="4" y="1"/>
                        <a:pt x="0" y="0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99" name="Freeform 139"/>
                <p:cNvSpPr>
                  <a:spLocks/>
                </p:cNvSpPr>
                <p:nvPr/>
              </p:nvSpPr>
              <p:spPr bwMode="auto">
                <a:xfrm>
                  <a:off x="2838" y="609"/>
                  <a:ext cx="157" cy="98"/>
                </a:xfrm>
                <a:custGeom>
                  <a:avLst/>
                  <a:gdLst>
                    <a:gd name="T0" fmla="*/ 6 w 66"/>
                    <a:gd name="T1" fmla="*/ 39 h 41"/>
                    <a:gd name="T2" fmla="*/ 62 w 66"/>
                    <a:gd name="T3" fmla="*/ 3 h 41"/>
                    <a:gd name="T4" fmla="*/ 61 w 66"/>
                    <a:gd name="T5" fmla="*/ 1 h 41"/>
                    <a:gd name="T6" fmla="*/ 1 w 66"/>
                    <a:gd name="T7" fmla="*/ 39 h 41"/>
                    <a:gd name="T8" fmla="*/ 6 w 66"/>
                    <a:gd name="T9" fmla="*/ 39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" h="41">
                      <a:moveTo>
                        <a:pt x="6" y="39"/>
                      </a:moveTo>
                      <a:cubicBezTo>
                        <a:pt x="19" y="22"/>
                        <a:pt x="42" y="8"/>
                        <a:pt x="62" y="3"/>
                      </a:cubicBezTo>
                      <a:cubicBezTo>
                        <a:pt x="66" y="2"/>
                        <a:pt x="63" y="0"/>
                        <a:pt x="61" y="1"/>
                      </a:cubicBezTo>
                      <a:cubicBezTo>
                        <a:pt x="39" y="7"/>
                        <a:pt x="14" y="20"/>
                        <a:pt x="1" y="39"/>
                      </a:cubicBezTo>
                      <a:cubicBezTo>
                        <a:pt x="0" y="40"/>
                        <a:pt x="5" y="41"/>
                        <a:pt x="6" y="3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00" name="Freeform 140"/>
                <p:cNvSpPr>
                  <a:spLocks/>
                </p:cNvSpPr>
                <p:nvPr/>
              </p:nvSpPr>
              <p:spPr bwMode="auto">
                <a:xfrm>
                  <a:off x="2886" y="564"/>
                  <a:ext cx="81" cy="154"/>
                </a:xfrm>
                <a:custGeom>
                  <a:avLst/>
                  <a:gdLst>
                    <a:gd name="T0" fmla="*/ 5 w 34"/>
                    <a:gd name="T1" fmla="*/ 1 h 65"/>
                    <a:gd name="T2" fmla="*/ 28 w 34"/>
                    <a:gd name="T3" fmla="*/ 64 h 65"/>
                    <a:gd name="T4" fmla="*/ 32 w 34"/>
                    <a:gd name="T5" fmla="*/ 63 h 65"/>
                    <a:gd name="T6" fmla="*/ 10 w 34"/>
                    <a:gd name="T7" fmla="*/ 1 h 65"/>
                    <a:gd name="T8" fmla="*/ 5 w 34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4" h="65">
                      <a:moveTo>
                        <a:pt x="5" y="1"/>
                      </a:moveTo>
                      <a:cubicBezTo>
                        <a:pt x="0" y="26"/>
                        <a:pt x="7" y="50"/>
                        <a:pt x="28" y="64"/>
                      </a:cubicBezTo>
                      <a:cubicBezTo>
                        <a:pt x="29" y="65"/>
                        <a:pt x="34" y="64"/>
                        <a:pt x="32" y="63"/>
                      </a:cubicBezTo>
                      <a:cubicBezTo>
                        <a:pt x="12" y="49"/>
                        <a:pt x="5" y="25"/>
                        <a:pt x="10" y="1"/>
                      </a:cubicBezTo>
                      <a:cubicBezTo>
                        <a:pt x="10" y="0"/>
                        <a:pt x="5" y="0"/>
                        <a:pt x="5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01" name="Freeform 141"/>
                <p:cNvSpPr>
                  <a:spLocks/>
                </p:cNvSpPr>
                <p:nvPr/>
              </p:nvSpPr>
              <p:spPr bwMode="auto">
                <a:xfrm>
                  <a:off x="2228" y="481"/>
                  <a:ext cx="677" cy="171"/>
                </a:xfrm>
                <a:custGeom>
                  <a:avLst/>
                  <a:gdLst>
                    <a:gd name="T0" fmla="*/ 283 w 285"/>
                    <a:gd name="T1" fmla="*/ 70 h 72"/>
                    <a:gd name="T2" fmla="*/ 6 w 285"/>
                    <a:gd name="T3" fmla="*/ 0 h 72"/>
                    <a:gd name="T4" fmla="*/ 3 w 285"/>
                    <a:gd name="T5" fmla="*/ 2 h 72"/>
                    <a:gd name="T6" fmla="*/ 279 w 285"/>
                    <a:gd name="T7" fmla="*/ 72 h 72"/>
                    <a:gd name="T8" fmla="*/ 283 w 285"/>
                    <a:gd name="T9" fmla="*/ 70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5" h="72">
                      <a:moveTo>
                        <a:pt x="283" y="70"/>
                      </a:moveTo>
                      <a:cubicBezTo>
                        <a:pt x="190" y="47"/>
                        <a:pt x="97" y="26"/>
                        <a:pt x="6" y="0"/>
                      </a:cubicBezTo>
                      <a:cubicBezTo>
                        <a:pt x="5" y="0"/>
                        <a:pt x="0" y="1"/>
                        <a:pt x="3" y="2"/>
                      </a:cubicBezTo>
                      <a:cubicBezTo>
                        <a:pt x="94" y="28"/>
                        <a:pt x="187" y="49"/>
                        <a:pt x="279" y="72"/>
                      </a:cubicBezTo>
                      <a:cubicBezTo>
                        <a:pt x="280" y="72"/>
                        <a:pt x="285" y="71"/>
                        <a:pt x="283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02" name="Freeform 142"/>
                <p:cNvSpPr>
                  <a:spLocks/>
                </p:cNvSpPr>
                <p:nvPr/>
              </p:nvSpPr>
              <p:spPr bwMode="auto">
                <a:xfrm>
                  <a:off x="2888" y="631"/>
                  <a:ext cx="41" cy="40"/>
                </a:xfrm>
                <a:custGeom>
                  <a:avLst/>
                  <a:gdLst>
                    <a:gd name="T0" fmla="*/ 6 w 17"/>
                    <a:gd name="T1" fmla="*/ 16 h 17"/>
                    <a:gd name="T2" fmla="*/ 1 w 17"/>
                    <a:gd name="T3" fmla="*/ 7 h 17"/>
                    <a:gd name="T4" fmla="*/ 10 w 17"/>
                    <a:gd name="T5" fmla="*/ 1 h 17"/>
                    <a:gd name="T6" fmla="*/ 16 w 17"/>
                    <a:gd name="T7" fmla="*/ 11 h 17"/>
                    <a:gd name="T8" fmla="*/ 6 w 17"/>
                    <a:gd name="T9" fmla="*/ 1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6" y="16"/>
                      </a:moveTo>
                      <a:cubicBezTo>
                        <a:pt x="2" y="15"/>
                        <a:pt x="0" y="11"/>
                        <a:pt x="1" y="7"/>
                      </a:cubicBezTo>
                      <a:cubicBezTo>
                        <a:pt x="2" y="3"/>
                        <a:pt x="6" y="0"/>
                        <a:pt x="10" y="1"/>
                      </a:cubicBezTo>
                      <a:cubicBezTo>
                        <a:pt x="15" y="3"/>
                        <a:pt x="17" y="7"/>
                        <a:pt x="16" y="11"/>
                      </a:cubicBezTo>
                      <a:cubicBezTo>
                        <a:pt x="15" y="15"/>
                        <a:pt x="10" y="17"/>
                        <a:pt x="6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03" name="Freeform 143"/>
                <p:cNvSpPr>
                  <a:spLocks/>
                </p:cNvSpPr>
                <p:nvPr/>
              </p:nvSpPr>
              <p:spPr bwMode="auto">
                <a:xfrm>
                  <a:off x="2763" y="828"/>
                  <a:ext cx="130" cy="139"/>
                </a:xfrm>
                <a:custGeom>
                  <a:avLst/>
                  <a:gdLst>
                    <a:gd name="T0" fmla="*/ 5 w 55"/>
                    <a:gd name="T1" fmla="*/ 58 h 59"/>
                    <a:gd name="T2" fmla="*/ 53 w 55"/>
                    <a:gd name="T3" fmla="*/ 2 h 59"/>
                    <a:gd name="T4" fmla="*/ 49 w 55"/>
                    <a:gd name="T5" fmla="*/ 0 h 59"/>
                    <a:gd name="T6" fmla="*/ 0 w 55"/>
                    <a:gd name="T7" fmla="*/ 57 h 59"/>
                    <a:gd name="T8" fmla="*/ 5 w 55"/>
                    <a:gd name="T9" fmla="*/ 58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5" h="59">
                      <a:moveTo>
                        <a:pt x="5" y="58"/>
                      </a:moveTo>
                      <a:cubicBezTo>
                        <a:pt x="7" y="29"/>
                        <a:pt x="24" y="6"/>
                        <a:pt x="53" y="2"/>
                      </a:cubicBezTo>
                      <a:cubicBezTo>
                        <a:pt x="55" y="2"/>
                        <a:pt x="51" y="0"/>
                        <a:pt x="49" y="0"/>
                      </a:cubicBezTo>
                      <a:cubicBezTo>
                        <a:pt x="20" y="5"/>
                        <a:pt x="2" y="27"/>
                        <a:pt x="0" y="57"/>
                      </a:cubicBezTo>
                      <a:cubicBezTo>
                        <a:pt x="0" y="58"/>
                        <a:pt x="5" y="59"/>
                        <a:pt x="5" y="5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04" name="Freeform 144"/>
                <p:cNvSpPr>
                  <a:spLocks/>
                </p:cNvSpPr>
                <p:nvPr/>
              </p:nvSpPr>
              <p:spPr bwMode="auto">
                <a:xfrm>
                  <a:off x="2770" y="804"/>
                  <a:ext cx="118" cy="128"/>
                </a:xfrm>
                <a:custGeom>
                  <a:avLst/>
                  <a:gdLst>
                    <a:gd name="T0" fmla="*/ 0 w 50"/>
                    <a:gd name="T1" fmla="*/ 1 h 54"/>
                    <a:gd name="T2" fmla="*/ 47 w 50"/>
                    <a:gd name="T3" fmla="*/ 54 h 54"/>
                    <a:gd name="T4" fmla="*/ 47 w 50"/>
                    <a:gd name="T5" fmla="*/ 52 h 54"/>
                    <a:gd name="T6" fmla="*/ 5 w 50"/>
                    <a:gd name="T7" fmla="*/ 2 h 54"/>
                    <a:gd name="T8" fmla="*/ 0 w 50"/>
                    <a:gd name="T9" fmla="*/ 1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0" h="54">
                      <a:moveTo>
                        <a:pt x="0" y="1"/>
                      </a:moveTo>
                      <a:cubicBezTo>
                        <a:pt x="3" y="28"/>
                        <a:pt x="20" y="48"/>
                        <a:pt x="47" y="54"/>
                      </a:cubicBezTo>
                      <a:cubicBezTo>
                        <a:pt x="50" y="54"/>
                        <a:pt x="50" y="52"/>
                        <a:pt x="47" y="52"/>
                      </a:cubicBezTo>
                      <a:cubicBezTo>
                        <a:pt x="22" y="47"/>
                        <a:pt x="7" y="27"/>
                        <a:pt x="5" y="2"/>
                      </a:cubicBezTo>
                      <a:cubicBezTo>
                        <a:pt x="5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05" name="Freeform 145"/>
                <p:cNvSpPr>
                  <a:spLocks/>
                </p:cNvSpPr>
                <p:nvPr/>
              </p:nvSpPr>
              <p:spPr bwMode="auto">
                <a:xfrm>
                  <a:off x="2720" y="865"/>
                  <a:ext cx="180" cy="46"/>
                </a:xfrm>
                <a:custGeom>
                  <a:avLst/>
                  <a:gdLst>
                    <a:gd name="T0" fmla="*/ 6 w 76"/>
                    <a:gd name="T1" fmla="*/ 18 h 19"/>
                    <a:gd name="T2" fmla="*/ 71 w 76"/>
                    <a:gd name="T3" fmla="*/ 5 h 19"/>
                    <a:gd name="T4" fmla="*/ 73 w 76"/>
                    <a:gd name="T5" fmla="*/ 3 h 19"/>
                    <a:gd name="T6" fmla="*/ 2 w 76"/>
                    <a:gd name="T7" fmla="*/ 17 h 19"/>
                    <a:gd name="T8" fmla="*/ 6 w 76"/>
                    <a:gd name="T9" fmla="*/ 18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6" h="19">
                      <a:moveTo>
                        <a:pt x="6" y="18"/>
                      </a:moveTo>
                      <a:cubicBezTo>
                        <a:pt x="24" y="6"/>
                        <a:pt x="50" y="2"/>
                        <a:pt x="71" y="5"/>
                      </a:cubicBezTo>
                      <a:cubicBezTo>
                        <a:pt x="72" y="5"/>
                        <a:pt x="76" y="3"/>
                        <a:pt x="73" y="3"/>
                      </a:cubicBezTo>
                      <a:cubicBezTo>
                        <a:pt x="50" y="0"/>
                        <a:pt x="22" y="4"/>
                        <a:pt x="2" y="17"/>
                      </a:cubicBezTo>
                      <a:cubicBezTo>
                        <a:pt x="0" y="19"/>
                        <a:pt x="5" y="19"/>
                        <a:pt x="6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06" name="Freeform 146"/>
                <p:cNvSpPr>
                  <a:spLocks/>
                </p:cNvSpPr>
                <p:nvPr/>
              </p:nvSpPr>
              <p:spPr bwMode="auto">
                <a:xfrm>
                  <a:off x="2789" y="797"/>
                  <a:ext cx="49" cy="166"/>
                </a:xfrm>
                <a:custGeom>
                  <a:avLst/>
                  <a:gdLst>
                    <a:gd name="T0" fmla="*/ 15 w 21"/>
                    <a:gd name="T1" fmla="*/ 2 h 70"/>
                    <a:gd name="T2" fmla="*/ 14 w 21"/>
                    <a:gd name="T3" fmla="*/ 69 h 70"/>
                    <a:gd name="T4" fmla="*/ 19 w 21"/>
                    <a:gd name="T5" fmla="*/ 68 h 70"/>
                    <a:gd name="T6" fmla="*/ 20 w 21"/>
                    <a:gd name="T7" fmla="*/ 2 h 70"/>
                    <a:gd name="T8" fmla="*/ 15 w 21"/>
                    <a:gd name="T9" fmla="*/ 2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1" h="70">
                      <a:moveTo>
                        <a:pt x="15" y="2"/>
                      </a:moveTo>
                      <a:cubicBezTo>
                        <a:pt x="2" y="23"/>
                        <a:pt x="0" y="48"/>
                        <a:pt x="14" y="69"/>
                      </a:cubicBezTo>
                      <a:cubicBezTo>
                        <a:pt x="15" y="70"/>
                        <a:pt x="20" y="70"/>
                        <a:pt x="19" y="68"/>
                      </a:cubicBezTo>
                      <a:cubicBezTo>
                        <a:pt x="5" y="48"/>
                        <a:pt x="7" y="23"/>
                        <a:pt x="20" y="2"/>
                      </a:cubicBezTo>
                      <a:cubicBezTo>
                        <a:pt x="21" y="1"/>
                        <a:pt x="16" y="0"/>
                        <a:pt x="1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07" name="Freeform 147"/>
                <p:cNvSpPr>
                  <a:spLocks/>
                </p:cNvSpPr>
                <p:nvPr/>
              </p:nvSpPr>
              <p:spPr bwMode="auto">
                <a:xfrm>
                  <a:off x="2233" y="479"/>
                  <a:ext cx="570" cy="401"/>
                </a:xfrm>
                <a:custGeom>
                  <a:avLst/>
                  <a:gdLst>
                    <a:gd name="T0" fmla="*/ 238 w 240"/>
                    <a:gd name="T1" fmla="*/ 166 h 169"/>
                    <a:gd name="T2" fmla="*/ 6 w 240"/>
                    <a:gd name="T3" fmla="*/ 1 h 169"/>
                    <a:gd name="T4" fmla="*/ 2 w 240"/>
                    <a:gd name="T5" fmla="*/ 2 h 169"/>
                    <a:gd name="T6" fmla="*/ 234 w 240"/>
                    <a:gd name="T7" fmla="*/ 168 h 169"/>
                    <a:gd name="T8" fmla="*/ 238 w 240"/>
                    <a:gd name="T9" fmla="*/ 166 h 1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0" h="169">
                      <a:moveTo>
                        <a:pt x="238" y="166"/>
                      </a:moveTo>
                      <a:cubicBezTo>
                        <a:pt x="161" y="112"/>
                        <a:pt x="82" y="59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ubicBezTo>
                        <a:pt x="77" y="60"/>
                        <a:pt x="156" y="113"/>
                        <a:pt x="234" y="168"/>
                      </a:cubicBezTo>
                      <a:cubicBezTo>
                        <a:pt x="235" y="169"/>
                        <a:pt x="240" y="167"/>
                        <a:pt x="238" y="16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08" name="Freeform 148"/>
                <p:cNvSpPr>
                  <a:spLocks/>
                </p:cNvSpPr>
                <p:nvPr/>
              </p:nvSpPr>
              <p:spPr bwMode="auto">
                <a:xfrm>
                  <a:off x="2784" y="861"/>
                  <a:ext cx="43" cy="40"/>
                </a:xfrm>
                <a:custGeom>
                  <a:avLst/>
                  <a:gdLst>
                    <a:gd name="T0" fmla="*/ 4 w 18"/>
                    <a:gd name="T1" fmla="*/ 15 h 17"/>
                    <a:gd name="T2" fmla="*/ 3 w 18"/>
                    <a:gd name="T3" fmla="*/ 4 h 17"/>
                    <a:gd name="T4" fmla="*/ 14 w 18"/>
                    <a:gd name="T5" fmla="*/ 3 h 17"/>
                    <a:gd name="T6" fmla="*/ 15 w 18"/>
                    <a:gd name="T7" fmla="*/ 14 h 17"/>
                    <a:gd name="T8" fmla="*/ 4 w 18"/>
                    <a:gd name="T9" fmla="*/ 1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4" y="15"/>
                      </a:moveTo>
                      <a:cubicBezTo>
                        <a:pt x="1" y="12"/>
                        <a:pt x="0" y="8"/>
                        <a:pt x="3" y="4"/>
                      </a:cubicBezTo>
                      <a:cubicBezTo>
                        <a:pt x="6" y="1"/>
                        <a:pt x="10" y="0"/>
                        <a:pt x="14" y="3"/>
                      </a:cubicBezTo>
                      <a:cubicBezTo>
                        <a:pt x="17" y="5"/>
                        <a:pt x="18" y="10"/>
                        <a:pt x="15" y="14"/>
                      </a:cubicBezTo>
                      <a:cubicBezTo>
                        <a:pt x="13" y="17"/>
                        <a:pt x="8" y="17"/>
                        <a:pt x="4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09" name="Freeform 149"/>
                <p:cNvSpPr>
                  <a:spLocks/>
                </p:cNvSpPr>
                <p:nvPr/>
              </p:nvSpPr>
              <p:spPr bwMode="auto">
                <a:xfrm>
                  <a:off x="2539" y="1029"/>
                  <a:ext cx="174" cy="102"/>
                </a:xfrm>
                <a:custGeom>
                  <a:avLst/>
                  <a:gdLst>
                    <a:gd name="T0" fmla="*/ 6 w 73"/>
                    <a:gd name="T1" fmla="*/ 42 h 43"/>
                    <a:gd name="T2" fmla="*/ 68 w 73"/>
                    <a:gd name="T3" fmla="*/ 9 h 43"/>
                    <a:gd name="T4" fmla="*/ 70 w 73"/>
                    <a:gd name="T5" fmla="*/ 7 h 43"/>
                    <a:gd name="T6" fmla="*/ 1 w 73"/>
                    <a:gd name="T7" fmla="*/ 41 h 43"/>
                    <a:gd name="T8" fmla="*/ 6 w 73"/>
                    <a:gd name="T9" fmla="*/ 42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43">
                      <a:moveTo>
                        <a:pt x="6" y="42"/>
                      </a:moveTo>
                      <a:cubicBezTo>
                        <a:pt x="17" y="17"/>
                        <a:pt x="40" y="2"/>
                        <a:pt x="68" y="9"/>
                      </a:cubicBezTo>
                      <a:cubicBezTo>
                        <a:pt x="70" y="9"/>
                        <a:pt x="73" y="8"/>
                        <a:pt x="70" y="7"/>
                      </a:cubicBezTo>
                      <a:cubicBezTo>
                        <a:pt x="40" y="0"/>
                        <a:pt x="14" y="13"/>
                        <a:pt x="1" y="41"/>
                      </a:cubicBezTo>
                      <a:cubicBezTo>
                        <a:pt x="0" y="42"/>
                        <a:pt x="5" y="43"/>
                        <a:pt x="6" y="4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10" name="Freeform 150"/>
                <p:cNvSpPr>
                  <a:spLocks/>
                </p:cNvSpPr>
                <p:nvPr/>
              </p:nvSpPr>
              <p:spPr bwMode="auto">
                <a:xfrm>
                  <a:off x="2589" y="982"/>
                  <a:ext cx="83" cy="159"/>
                </a:xfrm>
                <a:custGeom>
                  <a:avLst/>
                  <a:gdLst>
                    <a:gd name="T0" fmla="*/ 7 w 35"/>
                    <a:gd name="T1" fmla="*/ 1 h 67"/>
                    <a:gd name="T2" fmla="*/ 29 w 35"/>
                    <a:gd name="T3" fmla="*/ 66 h 67"/>
                    <a:gd name="T4" fmla="*/ 33 w 35"/>
                    <a:gd name="T5" fmla="*/ 66 h 67"/>
                    <a:gd name="T6" fmla="*/ 12 w 35"/>
                    <a:gd name="T7" fmla="*/ 2 h 67"/>
                    <a:gd name="T8" fmla="*/ 7 w 35"/>
                    <a:gd name="T9" fmla="*/ 1 h 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5" h="67">
                      <a:moveTo>
                        <a:pt x="7" y="1"/>
                      </a:moveTo>
                      <a:cubicBezTo>
                        <a:pt x="0" y="27"/>
                        <a:pt x="7" y="51"/>
                        <a:pt x="29" y="66"/>
                      </a:cubicBezTo>
                      <a:cubicBezTo>
                        <a:pt x="30" y="67"/>
                        <a:pt x="35" y="67"/>
                        <a:pt x="33" y="66"/>
                      </a:cubicBezTo>
                      <a:cubicBezTo>
                        <a:pt x="11" y="51"/>
                        <a:pt x="5" y="27"/>
                        <a:pt x="12" y="2"/>
                      </a:cubicBezTo>
                      <a:cubicBezTo>
                        <a:pt x="13" y="1"/>
                        <a:pt x="8" y="0"/>
                        <a:pt x="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11" name="Freeform 151"/>
                <p:cNvSpPr>
                  <a:spLocks/>
                </p:cNvSpPr>
                <p:nvPr/>
              </p:nvSpPr>
              <p:spPr bwMode="auto">
                <a:xfrm>
                  <a:off x="2523" y="1048"/>
                  <a:ext cx="178" cy="45"/>
                </a:xfrm>
                <a:custGeom>
                  <a:avLst/>
                  <a:gdLst>
                    <a:gd name="T0" fmla="*/ 4 w 75"/>
                    <a:gd name="T1" fmla="*/ 6 h 19"/>
                    <a:gd name="T2" fmla="*/ 69 w 75"/>
                    <a:gd name="T3" fmla="*/ 19 h 19"/>
                    <a:gd name="T4" fmla="*/ 74 w 75"/>
                    <a:gd name="T5" fmla="*/ 17 h 19"/>
                    <a:gd name="T6" fmla="*/ 3 w 75"/>
                    <a:gd name="T7" fmla="*/ 4 h 19"/>
                    <a:gd name="T8" fmla="*/ 4 w 75"/>
                    <a:gd name="T9" fmla="*/ 6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19">
                      <a:moveTo>
                        <a:pt x="4" y="6"/>
                      </a:moveTo>
                      <a:cubicBezTo>
                        <a:pt x="26" y="2"/>
                        <a:pt x="51" y="9"/>
                        <a:pt x="69" y="19"/>
                      </a:cubicBezTo>
                      <a:cubicBezTo>
                        <a:pt x="71" y="19"/>
                        <a:pt x="75" y="18"/>
                        <a:pt x="74" y="17"/>
                      </a:cubicBezTo>
                      <a:cubicBezTo>
                        <a:pt x="53" y="6"/>
                        <a:pt x="26" y="0"/>
                        <a:pt x="3" y="4"/>
                      </a:cubicBezTo>
                      <a:cubicBezTo>
                        <a:pt x="0" y="5"/>
                        <a:pt x="2" y="6"/>
                        <a:pt x="4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12" name="Freeform 152"/>
                <p:cNvSpPr>
                  <a:spLocks/>
                </p:cNvSpPr>
                <p:nvPr/>
              </p:nvSpPr>
              <p:spPr bwMode="auto">
                <a:xfrm>
                  <a:off x="2585" y="998"/>
                  <a:ext cx="90" cy="152"/>
                </a:xfrm>
                <a:custGeom>
                  <a:avLst/>
                  <a:gdLst>
                    <a:gd name="T0" fmla="*/ 32 w 38"/>
                    <a:gd name="T1" fmla="*/ 1 h 64"/>
                    <a:gd name="T2" fmla="*/ 5 w 38"/>
                    <a:gd name="T3" fmla="*/ 63 h 64"/>
                    <a:gd name="T4" fmla="*/ 10 w 38"/>
                    <a:gd name="T5" fmla="*/ 62 h 64"/>
                    <a:gd name="T6" fmla="*/ 36 w 38"/>
                    <a:gd name="T7" fmla="*/ 1 h 64"/>
                    <a:gd name="T8" fmla="*/ 32 w 38"/>
                    <a:gd name="T9" fmla="*/ 1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8" h="64">
                      <a:moveTo>
                        <a:pt x="32" y="1"/>
                      </a:moveTo>
                      <a:cubicBezTo>
                        <a:pt x="12" y="15"/>
                        <a:pt x="0" y="38"/>
                        <a:pt x="5" y="63"/>
                      </a:cubicBezTo>
                      <a:cubicBezTo>
                        <a:pt x="6" y="64"/>
                        <a:pt x="11" y="64"/>
                        <a:pt x="10" y="62"/>
                      </a:cubicBezTo>
                      <a:cubicBezTo>
                        <a:pt x="5" y="38"/>
                        <a:pt x="16" y="15"/>
                        <a:pt x="36" y="1"/>
                      </a:cubicBezTo>
                      <a:cubicBezTo>
                        <a:pt x="38" y="0"/>
                        <a:pt x="33" y="0"/>
                        <a:pt x="3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13" name="Freeform 153"/>
                <p:cNvSpPr>
                  <a:spLocks/>
                </p:cNvSpPr>
                <p:nvPr/>
              </p:nvSpPr>
              <p:spPr bwMode="auto">
                <a:xfrm>
                  <a:off x="2236" y="479"/>
                  <a:ext cx="375" cy="581"/>
                </a:xfrm>
                <a:custGeom>
                  <a:avLst/>
                  <a:gdLst>
                    <a:gd name="T0" fmla="*/ 157 w 158"/>
                    <a:gd name="T1" fmla="*/ 243 h 245"/>
                    <a:gd name="T2" fmla="*/ 5 w 158"/>
                    <a:gd name="T3" fmla="*/ 1 h 245"/>
                    <a:gd name="T4" fmla="*/ 1 w 158"/>
                    <a:gd name="T5" fmla="*/ 2 h 245"/>
                    <a:gd name="T6" fmla="*/ 153 w 158"/>
                    <a:gd name="T7" fmla="*/ 244 h 245"/>
                    <a:gd name="T8" fmla="*/ 157 w 158"/>
                    <a:gd name="T9" fmla="*/ 243 h 2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8" h="245">
                      <a:moveTo>
                        <a:pt x="157" y="243"/>
                      </a:moveTo>
                      <a:cubicBezTo>
                        <a:pt x="106" y="163"/>
                        <a:pt x="53" y="83"/>
                        <a:pt x="5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48" y="84"/>
                        <a:pt x="101" y="164"/>
                        <a:pt x="153" y="244"/>
                      </a:cubicBezTo>
                      <a:cubicBezTo>
                        <a:pt x="153" y="245"/>
                        <a:pt x="158" y="244"/>
                        <a:pt x="157" y="2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14" name="Freeform 154"/>
                <p:cNvSpPr>
                  <a:spLocks/>
                </p:cNvSpPr>
                <p:nvPr/>
              </p:nvSpPr>
              <p:spPr bwMode="auto">
                <a:xfrm>
                  <a:off x="2592" y="1046"/>
                  <a:ext cx="40" cy="40"/>
                </a:xfrm>
                <a:custGeom>
                  <a:avLst/>
                  <a:gdLst>
                    <a:gd name="T0" fmla="*/ 2 w 17"/>
                    <a:gd name="T1" fmla="*/ 12 h 17"/>
                    <a:gd name="T2" fmla="*/ 4 w 17"/>
                    <a:gd name="T3" fmla="*/ 2 h 17"/>
                    <a:gd name="T4" fmla="*/ 15 w 17"/>
                    <a:gd name="T5" fmla="*/ 5 h 17"/>
                    <a:gd name="T6" fmla="*/ 12 w 17"/>
                    <a:gd name="T7" fmla="*/ 15 h 17"/>
                    <a:gd name="T8" fmla="*/ 2 w 17"/>
                    <a:gd name="T9" fmla="*/ 1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2" y="12"/>
                      </a:moveTo>
                      <a:cubicBezTo>
                        <a:pt x="0" y="9"/>
                        <a:pt x="1" y="4"/>
                        <a:pt x="4" y="2"/>
                      </a:cubicBezTo>
                      <a:cubicBezTo>
                        <a:pt x="8" y="0"/>
                        <a:pt x="13" y="1"/>
                        <a:pt x="15" y="5"/>
                      </a:cubicBezTo>
                      <a:cubicBezTo>
                        <a:pt x="17" y="8"/>
                        <a:pt x="16" y="13"/>
                        <a:pt x="12" y="15"/>
                      </a:cubicBezTo>
                      <a:cubicBezTo>
                        <a:pt x="9" y="17"/>
                        <a:pt x="4" y="16"/>
                        <a:pt x="2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15" name="Freeform 155"/>
                <p:cNvSpPr>
                  <a:spLocks/>
                </p:cNvSpPr>
                <p:nvPr/>
              </p:nvSpPr>
              <p:spPr bwMode="auto">
                <a:xfrm>
                  <a:off x="2285" y="1153"/>
                  <a:ext cx="193" cy="64"/>
                </a:xfrm>
                <a:custGeom>
                  <a:avLst/>
                  <a:gdLst>
                    <a:gd name="T0" fmla="*/ 6 w 81"/>
                    <a:gd name="T1" fmla="*/ 26 h 27"/>
                    <a:gd name="T2" fmla="*/ 75 w 81"/>
                    <a:gd name="T3" fmla="*/ 18 h 27"/>
                    <a:gd name="T4" fmla="*/ 79 w 81"/>
                    <a:gd name="T5" fmla="*/ 17 h 27"/>
                    <a:gd name="T6" fmla="*/ 1 w 81"/>
                    <a:gd name="T7" fmla="*/ 25 h 27"/>
                    <a:gd name="T8" fmla="*/ 6 w 81"/>
                    <a:gd name="T9" fmla="*/ 26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1" h="27">
                      <a:moveTo>
                        <a:pt x="6" y="26"/>
                      </a:moveTo>
                      <a:cubicBezTo>
                        <a:pt x="26" y="7"/>
                        <a:pt x="51" y="2"/>
                        <a:pt x="75" y="18"/>
                      </a:cubicBezTo>
                      <a:cubicBezTo>
                        <a:pt x="76" y="19"/>
                        <a:pt x="81" y="19"/>
                        <a:pt x="79" y="17"/>
                      </a:cubicBezTo>
                      <a:cubicBezTo>
                        <a:pt x="53" y="0"/>
                        <a:pt x="23" y="4"/>
                        <a:pt x="1" y="25"/>
                      </a:cubicBezTo>
                      <a:cubicBezTo>
                        <a:pt x="0" y="26"/>
                        <a:pt x="5" y="27"/>
                        <a:pt x="6" y="2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16" name="Freeform 156"/>
                <p:cNvSpPr>
                  <a:spLocks/>
                </p:cNvSpPr>
                <p:nvPr/>
              </p:nvSpPr>
              <p:spPr bwMode="auto">
                <a:xfrm>
                  <a:off x="2357" y="1100"/>
                  <a:ext cx="57" cy="169"/>
                </a:xfrm>
                <a:custGeom>
                  <a:avLst/>
                  <a:gdLst>
                    <a:gd name="T0" fmla="*/ 18 w 24"/>
                    <a:gd name="T1" fmla="*/ 1 h 71"/>
                    <a:gd name="T2" fmla="*/ 16 w 24"/>
                    <a:gd name="T3" fmla="*/ 69 h 71"/>
                    <a:gd name="T4" fmla="*/ 20 w 24"/>
                    <a:gd name="T5" fmla="*/ 69 h 71"/>
                    <a:gd name="T6" fmla="*/ 23 w 24"/>
                    <a:gd name="T7" fmla="*/ 2 h 71"/>
                    <a:gd name="T8" fmla="*/ 18 w 24"/>
                    <a:gd name="T9" fmla="*/ 1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" h="71">
                      <a:moveTo>
                        <a:pt x="18" y="1"/>
                      </a:moveTo>
                      <a:cubicBezTo>
                        <a:pt x="2" y="22"/>
                        <a:pt x="0" y="47"/>
                        <a:pt x="16" y="69"/>
                      </a:cubicBezTo>
                      <a:cubicBezTo>
                        <a:pt x="16" y="70"/>
                        <a:pt x="21" y="71"/>
                        <a:pt x="20" y="69"/>
                      </a:cubicBezTo>
                      <a:cubicBezTo>
                        <a:pt x="5" y="47"/>
                        <a:pt x="7" y="23"/>
                        <a:pt x="23" y="2"/>
                      </a:cubicBezTo>
                      <a:cubicBezTo>
                        <a:pt x="24" y="1"/>
                        <a:pt x="19" y="0"/>
                        <a:pt x="1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17" name="Freeform 157"/>
                <p:cNvSpPr>
                  <a:spLocks/>
                </p:cNvSpPr>
                <p:nvPr/>
              </p:nvSpPr>
              <p:spPr bwMode="auto">
                <a:xfrm>
                  <a:off x="2293" y="1143"/>
                  <a:ext cx="159" cy="93"/>
                </a:xfrm>
                <a:custGeom>
                  <a:avLst/>
                  <a:gdLst>
                    <a:gd name="T0" fmla="*/ 3 w 67"/>
                    <a:gd name="T1" fmla="*/ 2 h 39"/>
                    <a:gd name="T2" fmla="*/ 61 w 67"/>
                    <a:gd name="T3" fmla="*/ 37 h 39"/>
                    <a:gd name="T4" fmla="*/ 66 w 67"/>
                    <a:gd name="T5" fmla="*/ 36 h 39"/>
                    <a:gd name="T6" fmla="*/ 5 w 67"/>
                    <a:gd name="T7" fmla="*/ 0 h 39"/>
                    <a:gd name="T8" fmla="*/ 3 w 67"/>
                    <a:gd name="T9" fmla="*/ 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9">
                      <a:moveTo>
                        <a:pt x="3" y="2"/>
                      </a:moveTo>
                      <a:cubicBezTo>
                        <a:pt x="25" y="6"/>
                        <a:pt x="47" y="21"/>
                        <a:pt x="61" y="37"/>
                      </a:cubicBezTo>
                      <a:cubicBezTo>
                        <a:pt x="62" y="39"/>
                        <a:pt x="67" y="37"/>
                        <a:pt x="66" y="36"/>
                      </a:cubicBezTo>
                      <a:cubicBezTo>
                        <a:pt x="51" y="19"/>
                        <a:pt x="28" y="4"/>
                        <a:pt x="5" y="0"/>
                      </a:cubicBezTo>
                      <a:cubicBezTo>
                        <a:pt x="4" y="0"/>
                        <a:pt x="0" y="2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18" name="Freeform 158"/>
                <p:cNvSpPr>
                  <a:spLocks/>
                </p:cNvSpPr>
                <p:nvPr/>
              </p:nvSpPr>
              <p:spPr bwMode="auto">
                <a:xfrm>
                  <a:off x="2333" y="1134"/>
                  <a:ext cx="128" cy="120"/>
                </a:xfrm>
                <a:custGeom>
                  <a:avLst/>
                  <a:gdLst>
                    <a:gd name="T0" fmla="*/ 48 w 54"/>
                    <a:gd name="T1" fmla="*/ 1 h 51"/>
                    <a:gd name="T2" fmla="*/ 0 w 54"/>
                    <a:gd name="T3" fmla="*/ 50 h 51"/>
                    <a:gd name="T4" fmla="*/ 5 w 54"/>
                    <a:gd name="T5" fmla="*/ 50 h 51"/>
                    <a:gd name="T6" fmla="*/ 50 w 54"/>
                    <a:gd name="T7" fmla="*/ 2 h 51"/>
                    <a:gd name="T8" fmla="*/ 48 w 54"/>
                    <a:gd name="T9" fmla="*/ 1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4" h="51">
                      <a:moveTo>
                        <a:pt x="48" y="1"/>
                      </a:moveTo>
                      <a:cubicBezTo>
                        <a:pt x="24" y="7"/>
                        <a:pt x="3" y="24"/>
                        <a:pt x="0" y="50"/>
                      </a:cubicBezTo>
                      <a:cubicBezTo>
                        <a:pt x="0" y="51"/>
                        <a:pt x="5" y="51"/>
                        <a:pt x="5" y="50"/>
                      </a:cubicBezTo>
                      <a:cubicBezTo>
                        <a:pt x="8" y="25"/>
                        <a:pt x="27" y="8"/>
                        <a:pt x="50" y="2"/>
                      </a:cubicBezTo>
                      <a:cubicBezTo>
                        <a:pt x="54" y="1"/>
                        <a:pt x="49" y="0"/>
                        <a:pt x="4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19" name="Freeform 159"/>
                <p:cNvSpPr>
                  <a:spLocks/>
                </p:cNvSpPr>
                <p:nvPr/>
              </p:nvSpPr>
              <p:spPr bwMode="auto">
                <a:xfrm>
                  <a:off x="2228" y="500"/>
                  <a:ext cx="150" cy="669"/>
                </a:xfrm>
                <a:custGeom>
                  <a:avLst/>
                  <a:gdLst>
                    <a:gd name="T0" fmla="*/ 63 w 63"/>
                    <a:gd name="T1" fmla="*/ 280 h 282"/>
                    <a:gd name="T2" fmla="*/ 5 w 63"/>
                    <a:gd name="T3" fmla="*/ 1 h 282"/>
                    <a:gd name="T4" fmla="*/ 0 w 63"/>
                    <a:gd name="T5" fmla="*/ 2 h 282"/>
                    <a:gd name="T6" fmla="*/ 58 w 63"/>
                    <a:gd name="T7" fmla="*/ 281 h 282"/>
                    <a:gd name="T8" fmla="*/ 63 w 63"/>
                    <a:gd name="T9" fmla="*/ 280 h 2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3" h="282">
                      <a:moveTo>
                        <a:pt x="63" y="280"/>
                      </a:moveTo>
                      <a:cubicBezTo>
                        <a:pt x="43" y="188"/>
                        <a:pt x="21" y="95"/>
                        <a:pt x="5" y="1"/>
                      </a:cubicBezTo>
                      <a:cubicBezTo>
                        <a:pt x="5" y="0"/>
                        <a:pt x="0" y="0"/>
                        <a:pt x="0" y="2"/>
                      </a:cubicBezTo>
                      <a:cubicBezTo>
                        <a:pt x="16" y="95"/>
                        <a:pt x="38" y="188"/>
                        <a:pt x="58" y="281"/>
                      </a:cubicBezTo>
                      <a:cubicBezTo>
                        <a:pt x="58" y="282"/>
                        <a:pt x="63" y="282"/>
                        <a:pt x="63" y="28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20" name="Freeform 160"/>
                <p:cNvSpPr>
                  <a:spLocks/>
                </p:cNvSpPr>
                <p:nvPr/>
              </p:nvSpPr>
              <p:spPr bwMode="auto">
                <a:xfrm>
                  <a:off x="2357" y="1160"/>
                  <a:ext cx="38" cy="38"/>
                </a:xfrm>
                <a:custGeom>
                  <a:avLst/>
                  <a:gdLst>
                    <a:gd name="T0" fmla="*/ 0 w 16"/>
                    <a:gd name="T1" fmla="*/ 9 h 16"/>
                    <a:gd name="T2" fmla="*/ 7 w 16"/>
                    <a:gd name="T3" fmla="*/ 0 h 16"/>
                    <a:gd name="T4" fmla="*/ 16 w 16"/>
                    <a:gd name="T5" fmla="*/ 7 h 16"/>
                    <a:gd name="T6" fmla="*/ 9 w 16"/>
                    <a:gd name="T7" fmla="*/ 16 h 16"/>
                    <a:gd name="T8" fmla="*/ 0 w 16"/>
                    <a:gd name="T9" fmla="*/ 9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0" y="9"/>
                      </a:moveTo>
                      <a:cubicBezTo>
                        <a:pt x="0" y="5"/>
                        <a:pt x="3" y="1"/>
                        <a:pt x="7" y="0"/>
                      </a:cubicBezTo>
                      <a:cubicBezTo>
                        <a:pt x="11" y="0"/>
                        <a:pt x="15" y="3"/>
                        <a:pt x="16" y="7"/>
                      </a:cubicBezTo>
                      <a:cubicBezTo>
                        <a:pt x="16" y="11"/>
                        <a:pt x="13" y="15"/>
                        <a:pt x="9" y="16"/>
                      </a:cubicBezTo>
                      <a:cubicBezTo>
                        <a:pt x="5" y="16"/>
                        <a:pt x="1" y="13"/>
                        <a:pt x="0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21" name="Freeform 161"/>
                <p:cNvSpPr>
                  <a:spLocks/>
                </p:cNvSpPr>
                <p:nvPr/>
              </p:nvSpPr>
              <p:spPr bwMode="auto">
                <a:xfrm>
                  <a:off x="2041" y="1155"/>
                  <a:ext cx="187" cy="76"/>
                </a:xfrm>
                <a:custGeom>
                  <a:avLst/>
                  <a:gdLst>
                    <a:gd name="T0" fmla="*/ 6 w 79"/>
                    <a:gd name="T1" fmla="*/ 14 h 32"/>
                    <a:gd name="T2" fmla="*/ 73 w 79"/>
                    <a:gd name="T3" fmla="*/ 31 h 32"/>
                    <a:gd name="T4" fmla="*/ 78 w 79"/>
                    <a:gd name="T5" fmla="*/ 31 h 32"/>
                    <a:gd name="T6" fmla="*/ 2 w 79"/>
                    <a:gd name="T7" fmla="*/ 12 h 32"/>
                    <a:gd name="T8" fmla="*/ 6 w 79"/>
                    <a:gd name="T9" fmla="*/ 14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9" h="32">
                      <a:moveTo>
                        <a:pt x="6" y="14"/>
                      </a:moveTo>
                      <a:cubicBezTo>
                        <a:pt x="32" y="3"/>
                        <a:pt x="57" y="8"/>
                        <a:pt x="73" y="31"/>
                      </a:cubicBezTo>
                      <a:cubicBezTo>
                        <a:pt x="74" y="32"/>
                        <a:pt x="79" y="32"/>
                        <a:pt x="78" y="31"/>
                      </a:cubicBezTo>
                      <a:cubicBezTo>
                        <a:pt x="60" y="6"/>
                        <a:pt x="30" y="0"/>
                        <a:pt x="2" y="12"/>
                      </a:cubicBezTo>
                      <a:cubicBezTo>
                        <a:pt x="0" y="13"/>
                        <a:pt x="5" y="15"/>
                        <a:pt x="6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22" name="Freeform 162"/>
                <p:cNvSpPr>
                  <a:spLocks/>
                </p:cNvSpPr>
                <p:nvPr/>
              </p:nvSpPr>
              <p:spPr bwMode="auto">
                <a:xfrm>
                  <a:off x="2110" y="1119"/>
                  <a:ext cx="92" cy="154"/>
                </a:xfrm>
                <a:custGeom>
                  <a:avLst/>
                  <a:gdLst>
                    <a:gd name="T0" fmla="*/ 33 w 39"/>
                    <a:gd name="T1" fmla="*/ 1 h 65"/>
                    <a:gd name="T2" fmla="*/ 7 w 39"/>
                    <a:gd name="T3" fmla="*/ 63 h 65"/>
                    <a:gd name="T4" fmla="*/ 12 w 39"/>
                    <a:gd name="T5" fmla="*/ 64 h 65"/>
                    <a:gd name="T6" fmla="*/ 38 w 39"/>
                    <a:gd name="T7" fmla="*/ 2 h 65"/>
                    <a:gd name="T8" fmla="*/ 33 w 39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" h="65">
                      <a:moveTo>
                        <a:pt x="33" y="1"/>
                      </a:moveTo>
                      <a:cubicBezTo>
                        <a:pt x="10" y="15"/>
                        <a:pt x="0" y="37"/>
                        <a:pt x="7" y="63"/>
                      </a:cubicBezTo>
                      <a:cubicBezTo>
                        <a:pt x="7" y="65"/>
                        <a:pt x="12" y="65"/>
                        <a:pt x="12" y="64"/>
                      </a:cubicBezTo>
                      <a:cubicBezTo>
                        <a:pt x="5" y="38"/>
                        <a:pt x="15" y="16"/>
                        <a:pt x="38" y="2"/>
                      </a:cubicBezTo>
                      <a:cubicBezTo>
                        <a:pt x="39" y="2"/>
                        <a:pt x="34" y="0"/>
                        <a:pt x="3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23" name="Freeform 163"/>
                <p:cNvSpPr>
                  <a:spLocks/>
                </p:cNvSpPr>
                <p:nvPr/>
              </p:nvSpPr>
              <p:spPr bwMode="auto">
                <a:xfrm>
                  <a:off x="2074" y="1122"/>
                  <a:ext cx="116" cy="137"/>
                </a:xfrm>
                <a:custGeom>
                  <a:avLst/>
                  <a:gdLst>
                    <a:gd name="T0" fmla="*/ 2 w 49"/>
                    <a:gd name="T1" fmla="*/ 2 h 58"/>
                    <a:gd name="T2" fmla="*/ 44 w 49"/>
                    <a:gd name="T3" fmla="*/ 56 h 58"/>
                    <a:gd name="T4" fmla="*/ 49 w 49"/>
                    <a:gd name="T5" fmla="*/ 56 h 58"/>
                    <a:gd name="T6" fmla="*/ 6 w 49"/>
                    <a:gd name="T7" fmla="*/ 1 h 58"/>
                    <a:gd name="T8" fmla="*/ 2 w 49"/>
                    <a:gd name="T9" fmla="*/ 2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58">
                      <a:moveTo>
                        <a:pt x="2" y="2"/>
                      </a:moveTo>
                      <a:cubicBezTo>
                        <a:pt x="21" y="13"/>
                        <a:pt x="37" y="36"/>
                        <a:pt x="44" y="56"/>
                      </a:cubicBezTo>
                      <a:cubicBezTo>
                        <a:pt x="45" y="58"/>
                        <a:pt x="49" y="57"/>
                        <a:pt x="49" y="56"/>
                      </a:cubicBezTo>
                      <a:cubicBezTo>
                        <a:pt x="41" y="35"/>
                        <a:pt x="26" y="12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24" name="Freeform 164"/>
                <p:cNvSpPr>
                  <a:spLocks/>
                </p:cNvSpPr>
                <p:nvPr/>
              </p:nvSpPr>
              <p:spPr bwMode="auto">
                <a:xfrm>
                  <a:off x="2074" y="1160"/>
                  <a:ext cx="159" cy="80"/>
                </a:xfrm>
                <a:custGeom>
                  <a:avLst/>
                  <a:gdLst>
                    <a:gd name="T0" fmla="*/ 64 w 67"/>
                    <a:gd name="T1" fmla="*/ 3 h 34"/>
                    <a:gd name="T2" fmla="*/ 0 w 67"/>
                    <a:gd name="T3" fmla="*/ 33 h 34"/>
                    <a:gd name="T4" fmla="*/ 5 w 67"/>
                    <a:gd name="T5" fmla="*/ 33 h 34"/>
                    <a:gd name="T6" fmla="*/ 62 w 67"/>
                    <a:gd name="T7" fmla="*/ 5 h 34"/>
                    <a:gd name="T8" fmla="*/ 64 w 67"/>
                    <a:gd name="T9" fmla="*/ 3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4">
                      <a:moveTo>
                        <a:pt x="64" y="3"/>
                      </a:moveTo>
                      <a:cubicBezTo>
                        <a:pt x="38" y="0"/>
                        <a:pt x="13" y="9"/>
                        <a:pt x="0" y="33"/>
                      </a:cubicBezTo>
                      <a:cubicBezTo>
                        <a:pt x="0" y="34"/>
                        <a:pt x="4" y="34"/>
                        <a:pt x="5" y="33"/>
                      </a:cubicBezTo>
                      <a:cubicBezTo>
                        <a:pt x="16" y="12"/>
                        <a:pt x="39" y="2"/>
                        <a:pt x="62" y="5"/>
                      </a:cubicBezTo>
                      <a:cubicBezTo>
                        <a:pt x="65" y="5"/>
                        <a:pt x="67" y="3"/>
                        <a:pt x="64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25" name="Freeform 165"/>
                <p:cNvSpPr>
                  <a:spLocks/>
                </p:cNvSpPr>
                <p:nvPr/>
              </p:nvSpPr>
              <p:spPr bwMode="auto">
                <a:xfrm>
                  <a:off x="2133" y="498"/>
                  <a:ext cx="117" cy="673"/>
                </a:xfrm>
                <a:custGeom>
                  <a:avLst/>
                  <a:gdLst>
                    <a:gd name="T0" fmla="*/ 6 w 49"/>
                    <a:gd name="T1" fmla="*/ 283 h 284"/>
                    <a:gd name="T2" fmla="*/ 49 w 49"/>
                    <a:gd name="T3" fmla="*/ 1 h 284"/>
                    <a:gd name="T4" fmla="*/ 44 w 49"/>
                    <a:gd name="T5" fmla="*/ 1 h 284"/>
                    <a:gd name="T6" fmla="*/ 1 w 49"/>
                    <a:gd name="T7" fmla="*/ 283 h 284"/>
                    <a:gd name="T8" fmla="*/ 6 w 49"/>
                    <a:gd name="T9" fmla="*/ 283 h 2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284">
                      <a:moveTo>
                        <a:pt x="6" y="283"/>
                      </a:moveTo>
                      <a:cubicBezTo>
                        <a:pt x="19" y="189"/>
                        <a:pt x="31" y="94"/>
                        <a:pt x="49" y="1"/>
                      </a:cubicBezTo>
                      <a:cubicBezTo>
                        <a:pt x="49" y="0"/>
                        <a:pt x="44" y="0"/>
                        <a:pt x="44" y="1"/>
                      </a:cubicBezTo>
                      <a:cubicBezTo>
                        <a:pt x="26" y="95"/>
                        <a:pt x="14" y="189"/>
                        <a:pt x="1" y="283"/>
                      </a:cubicBezTo>
                      <a:cubicBezTo>
                        <a:pt x="0" y="284"/>
                        <a:pt x="5" y="284"/>
                        <a:pt x="6" y="28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26" name="Freeform 166"/>
                <p:cNvSpPr>
                  <a:spLocks/>
                </p:cNvSpPr>
                <p:nvPr/>
              </p:nvSpPr>
              <p:spPr bwMode="auto">
                <a:xfrm>
                  <a:off x="2119" y="1162"/>
                  <a:ext cx="41" cy="40"/>
                </a:xfrm>
                <a:custGeom>
                  <a:avLst/>
                  <a:gdLst>
                    <a:gd name="T0" fmla="*/ 1 w 17"/>
                    <a:gd name="T1" fmla="*/ 7 h 17"/>
                    <a:gd name="T2" fmla="*/ 10 w 17"/>
                    <a:gd name="T3" fmla="*/ 1 h 17"/>
                    <a:gd name="T4" fmla="*/ 16 w 17"/>
                    <a:gd name="T5" fmla="*/ 10 h 17"/>
                    <a:gd name="T6" fmla="*/ 7 w 17"/>
                    <a:gd name="T7" fmla="*/ 16 h 17"/>
                    <a:gd name="T8" fmla="*/ 1 w 17"/>
                    <a:gd name="T9" fmla="*/ 7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" y="7"/>
                      </a:moveTo>
                      <a:cubicBezTo>
                        <a:pt x="2" y="3"/>
                        <a:pt x="6" y="0"/>
                        <a:pt x="10" y="1"/>
                      </a:cubicBezTo>
                      <a:cubicBezTo>
                        <a:pt x="14" y="2"/>
                        <a:pt x="17" y="6"/>
                        <a:pt x="16" y="10"/>
                      </a:cubicBezTo>
                      <a:cubicBezTo>
                        <a:pt x="15" y="14"/>
                        <a:pt x="11" y="17"/>
                        <a:pt x="7" y="16"/>
                      </a:cubicBezTo>
                      <a:cubicBezTo>
                        <a:pt x="3" y="15"/>
                        <a:pt x="0" y="11"/>
                        <a:pt x="1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27" name="Freeform 167"/>
                <p:cNvSpPr>
                  <a:spLocks/>
                </p:cNvSpPr>
                <p:nvPr/>
              </p:nvSpPr>
              <p:spPr bwMode="auto">
                <a:xfrm>
                  <a:off x="1806" y="1067"/>
                  <a:ext cx="159" cy="112"/>
                </a:xfrm>
                <a:custGeom>
                  <a:avLst/>
                  <a:gdLst>
                    <a:gd name="T0" fmla="*/ 5 w 67"/>
                    <a:gd name="T1" fmla="*/ 4 h 47"/>
                    <a:gd name="T2" fmla="*/ 62 w 67"/>
                    <a:gd name="T3" fmla="*/ 45 h 47"/>
                    <a:gd name="T4" fmla="*/ 67 w 67"/>
                    <a:gd name="T5" fmla="*/ 45 h 47"/>
                    <a:gd name="T6" fmla="*/ 3 w 67"/>
                    <a:gd name="T7" fmla="*/ 2 h 47"/>
                    <a:gd name="T8" fmla="*/ 5 w 67"/>
                    <a:gd name="T9" fmla="*/ 4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47">
                      <a:moveTo>
                        <a:pt x="5" y="4"/>
                      </a:moveTo>
                      <a:cubicBezTo>
                        <a:pt x="33" y="2"/>
                        <a:pt x="55" y="18"/>
                        <a:pt x="62" y="45"/>
                      </a:cubicBezTo>
                      <a:cubicBezTo>
                        <a:pt x="62" y="47"/>
                        <a:pt x="67" y="47"/>
                        <a:pt x="67" y="45"/>
                      </a:cubicBezTo>
                      <a:cubicBezTo>
                        <a:pt x="60" y="15"/>
                        <a:pt x="33" y="0"/>
                        <a:pt x="3" y="2"/>
                      </a:cubicBezTo>
                      <a:cubicBezTo>
                        <a:pt x="0" y="2"/>
                        <a:pt x="4" y="4"/>
                        <a:pt x="5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28" name="Freeform 168"/>
                <p:cNvSpPr>
                  <a:spLocks/>
                </p:cNvSpPr>
                <p:nvPr/>
              </p:nvSpPr>
              <p:spPr bwMode="auto">
                <a:xfrm>
                  <a:off x="1856" y="1062"/>
                  <a:ext cx="126" cy="124"/>
                </a:xfrm>
                <a:custGeom>
                  <a:avLst/>
                  <a:gdLst>
                    <a:gd name="T0" fmla="*/ 48 w 53"/>
                    <a:gd name="T1" fmla="*/ 0 h 52"/>
                    <a:gd name="T2" fmla="*/ 0 w 53"/>
                    <a:gd name="T3" fmla="*/ 50 h 52"/>
                    <a:gd name="T4" fmla="*/ 5 w 53"/>
                    <a:gd name="T5" fmla="*/ 51 h 52"/>
                    <a:gd name="T6" fmla="*/ 51 w 53"/>
                    <a:gd name="T7" fmla="*/ 2 h 52"/>
                    <a:gd name="T8" fmla="*/ 48 w 53"/>
                    <a:gd name="T9" fmla="*/ 0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3" h="52">
                      <a:moveTo>
                        <a:pt x="48" y="0"/>
                      </a:moveTo>
                      <a:cubicBezTo>
                        <a:pt x="21" y="5"/>
                        <a:pt x="3" y="23"/>
                        <a:pt x="0" y="50"/>
                      </a:cubicBezTo>
                      <a:cubicBezTo>
                        <a:pt x="0" y="51"/>
                        <a:pt x="5" y="52"/>
                        <a:pt x="5" y="51"/>
                      </a:cubicBezTo>
                      <a:cubicBezTo>
                        <a:pt x="7" y="25"/>
                        <a:pt x="25" y="7"/>
                        <a:pt x="51" y="2"/>
                      </a:cubicBezTo>
                      <a:cubicBezTo>
                        <a:pt x="53" y="2"/>
                        <a:pt x="49" y="0"/>
                        <a:pt x="48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29" name="Freeform 169"/>
                <p:cNvSpPr>
                  <a:spLocks/>
                </p:cNvSpPr>
                <p:nvPr/>
              </p:nvSpPr>
              <p:spPr bwMode="auto">
                <a:xfrm>
                  <a:off x="1860" y="1024"/>
                  <a:ext cx="62" cy="164"/>
                </a:xfrm>
                <a:custGeom>
                  <a:avLst/>
                  <a:gdLst>
                    <a:gd name="T0" fmla="*/ 1 w 26"/>
                    <a:gd name="T1" fmla="*/ 2 h 69"/>
                    <a:gd name="T2" fmla="*/ 21 w 26"/>
                    <a:gd name="T3" fmla="*/ 68 h 69"/>
                    <a:gd name="T4" fmla="*/ 26 w 26"/>
                    <a:gd name="T5" fmla="*/ 68 h 69"/>
                    <a:gd name="T6" fmla="*/ 6 w 26"/>
                    <a:gd name="T7" fmla="*/ 1 h 69"/>
                    <a:gd name="T8" fmla="*/ 1 w 26"/>
                    <a:gd name="T9" fmla="*/ 2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69">
                      <a:moveTo>
                        <a:pt x="1" y="2"/>
                      </a:moveTo>
                      <a:cubicBezTo>
                        <a:pt x="15" y="20"/>
                        <a:pt x="21" y="46"/>
                        <a:pt x="21" y="68"/>
                      </a:cubicBezTo>
                      <a:cubicBezTo>
                        <a:pt x="21" y="69"/>
                        <a:pt x="26" y="69"/>
                        <a:pt x="26" y="68"/>
                      </a:cubicBezTo>
                      <a:cubicBezTo>
                        <a:pt x="26" y="45"/>
                        <a:pt x="20" y="19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30" name="Freeform 170"/>
                <p:cNvSpPr>
                  <a:spLocks/>
                </p:cNvSpPr>
                <p:nvPr/>
              </p:nvSpPr>
              <p:spPr bwMode="auto">
                <a:xfrm>
                  <a:off x="1815" y="1091"/>
                  <a:ext cx="178" cy="45"/>
                </a:xfrm>
                <a:custGeom>
                  <a:avLst/>
                  <a:gdLst>
                    <a:gd name="T0" fmla="*/ 73 w 75"/>
                    <a:gd name="T1" fmla="*/ 11 h 19"/>
                    <a:gd name="T2" fmla="*/ 2 w 75"/>
                    <a:gd name="T3" fmla="*/ 17 h 19"/>
                    <a:gd name="T4" fmla="*/ 6 w 75"/>
                    <a:gd name="T5" fmla="*/ 18 h 19"/>
                    <a:gd name="T6" fmla="*/ 69 w 75"/>
                    <a:gd name="T7" fmla="*/ 13 h 19"/>
                    <a:gd name="T8" fmla="*/ 73 w 75"/>
                    <a:gd name="T9" fmla="*/ 1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19">
                      <a:moveTo>
                        <a:pt x="73" y="11"/>
                      </a:moveTo>
                      <a:cubicBezTo>
                        <a:pt x="50" y="0"/>
                        <a:pt x="22" y="0"/>
                        <a:pt x="2" y="17"/>
                      </a:cubicBezTo>
                      <a:cubicBezTo>
                        <a:pt x="0" y="18"/>
                        <a:pt x="5" y="19"/>
                        <a:pt x="6" y="18"/>
                      </a:cubicBezTo>
                      <a:cubicBezTo>
                        <a:pt x="24" y="2"/>
                        <a:pt x="48" y="2"/>
                        <a:pt x="69" y="13"/>
                      </a:cubicBezTo>
                      <a:cubicBezTo>
                        <a:pt x="70" y="13"/>
                        <a:pt x="75" y="12"/>
                        <a:pt x="73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31" name="Freeform 171"/>
                <p:cNvSpPr>
                  <a:spLocks/>
                </p:cNvSpPr>
                <p:nvPr/>
              </p:nvSpPr>
              <p:spPr bwMode="auto">
                <a:xfrm>
                  <a:off x="1898" y="500"/>
                  <a:ext cx="354" cy="593"/>
                </a:xfrm>
                <a:custGeom>
                  <a:avLst/>
                  <a:gdLst>
                    <a:gd name="T0" fmla="*/ 6 w 149"/>
                    <a:gd name="T1" fmla="*/ 249 h 250"/>
                    <a:gd name="T2" fmla="*/ 148 w 149"/>
                    <a:gd name="T3" fmla="*/ 2 h 250"/>
                    <a:gd name="T4" fmla="*/ 143 w 149"/>
                    <a:gd name="T5" fmla="*/ 1 h 250"/>
                    <a:gd name="T6" fmla="*/ 1 w 149"/>
                    <a:gd name="T7" fmla="*/ 249 h 250"/>
                    <a:gd name="T8" fmla="*/ 6 w 149"/>
                    <a:gd name="T9" fmla="*/ 249 h 2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49" h="250">
                      <a:moveTo>
                        <a:pt x="6" y="249"/>
                      </a:moveTo>
                      <a:cubicBezTo>
                        <a:pt x="52" y="166"/>
                        <a:pt x="98" y="82"/>
                        <a:pt x="148" y="2"/>
                      </a:cubicBezTo>
                      <a:cubicBezTo>
                        <a:pt x="149" y="0"/>
                        <a:pt x="144" y="0"/>
                        <a:pt x="143" y="1"/>
                      </a:cubicBezTo>
                      <a:cubicBezTo>
                        <a:pt x="93" y="82"/>
                        <a:pt x="48" y="166"/>
                        <a:pt x="1" y="249"/>
                      </a:cubicBezTo>
                      <a:cubicBezTo>
                        <a:pt x="0" y="250"/>
                        <a:pt x="5" y="250"/>
                        <a:pt x="6" y="24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32" name="Freeform 172"/>
                <p:cNvSpPr>
                  <a:spLocks/>
                </p:cNvSpPr>
                <p:nvPr/>
              </p:nvSpPr>
              <p:spPr bwMode="auto">
                <a:xfrm>
                  <a:off x="1879" y="1081"/>
                  <a:ext cx="43" cy="41"/>
                </a:xfrm>
                <a:custGeom>
                  <a:avLst/>
                  <a:gdLst>
                    <a:gd name="T0" fmla="*/ 2 w 18"/>
                    <a:gd name="T1" fmla="*/ 5 h 17"/>
                    <a:gd name="T2" fmla="*/ 13 w 18"/>
                    <a:gd name="T3" fmla="*/ 2 h 17"/>
                    <a:gd name="T4" fmla="*/ 15 w 18"/>
                    <a:gd name="T5" fmla="*/ 13 h 17"/>
                    <a:gd name="T6" fmla="*/ 5 w 18"/>
                    <a:gd name="T7" fmla="*/ 15 h 17"/>
                    <a:gd name="T8" fmla="*/ 2 w 18"/>
                    <a:gd name="T9" fmla="*/ 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2" y="5"/>
                      </a:moveTo>
                      <a:cubicBezTo>
                        <a:pt x="5" y="1"/>
                        <a:pt x="9" y="0"/>
                        <a:pt x="13" y="2"/>
                      </a:cubicBezTo>
                      <a:cubicBezTo>
                        <a:pt x="17" y="4"/>
                        <a:pt x="18" y="9"/>
                        <a:pt x="15" y="13"/>
                      </a:cubicBezTo>
                      <a:cubicBezTo>
                        <a:pt x="13" y="16"/>
                        <a:pt x="8" y="17"/>
                        <a:pt x="5" y="15"/>
                      </a:cubicBezTo>
                      <a:cubicBezTo>
                        <a:pt x="1" y="13"/>
                        <a:pt x="0" y="8"/>
                        <a:pt x="2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33" name="Freeform 173"/>
                <p:cNvSpPr>
                  <a:spLocks/>
                </p:cNvSpPr>
                <p:nvPr/>
              </p:nvSpPr>
              <p:spPr bwMode="auto">
                <a:xfrm>
                  <a:off x="1621" y="865"/>
                  <a:ext cx="121" cy="155"/>
                </a:xfrm>
                <a:custGeom>
                  <a:avLst/>
                  <a:gdLst>
                    <a:gd name="T0" fmla="*/ 3 w 51"/>
                    <a:gd name="T1" fmla="*/ 2 h 65"/>
                    <a:gd name="T2" fmla="*/ 42 w 51"/>
                    <a:gd name="T3" fmla="*/ 63 h 65"/>
                    <a:gd name="T4" fmla="*/ 47 w 51"/>
                    <a:gd name="T5" fmla="*/ 64 h 65"/>
                    <a:gd name="T6" fmla="*/ 6 w 51"/>
                    <a:gd name="T7" fmla="*/ 0 h 65"/>
                    <a:gd name="T8" fmla="*/ 3 w 51"/>
                    <a:gd name="T9" fmla="*/ 2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1" h="65">
                      <a:moveTo>
                        <a:pt x="3" y="2"/>
                      </a:moveTo>
                      <a:cubicBezTo>
                        <a:pt x="30" y="11"/>
                        <a:pt x="46" y="34"/>
                        <a:pt x="42" y="63"/>
                      </a:cubicBezTo>
                      <a:cubicBezTo>
                        <a:pt x="41" y="64"/>
                        <a:pt x="46" y="65"/>
                        <a:pt x="47" y="64"/>
                      </a:cubicBezTo>
                      <a:cubicBezTo>
                        <a:pt x="51" y="34"/>
                        <a:pt x="34" y="10"/>
                        <a:pt x="6" y="0"/>
                      </a:cubicBezTo>
                      <a:cubicBezTo>
                        <a:pt x="5" y="0"/>
                        <a:pt x="0" y="0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34" name="Freeform 174"/>
                <p:cNvSpPr>
                  <a:spLocks/>
                </p:cNvSpPr>
                <p:nvPr/>
              </p:nvSpPr>
              <p:spPr bwMode="auto">
                <a:xfrm>
                  <a:off x="1625" y="903"/>
                  <a:ext cx="162" cy="86"/>
                </a:xfrm>
                <a:custGeom>
                  <a:avLst/>
                  <a:gdLst>
                    <a:gd name="T0" fmla="*/ 65 w 68"/>
                    <a:gd name="T1" fmla="*/ 6 h 36"/>
                    <a:gd name="T2" fmla="*/ 0 w 68"/>
                    <a:gd name="T3" fmla="*/ 34 h 36"/>
                    <a:gd name="T4" fmla="*/ 5 w 68"/>
                    <a:gd name="T5" fmla="*/ 35 h 36"/>
                    <a:gd name="T6" fmla="*/ 64 w 68"/>
                    <a:gd name="T7" fmla="*/ 8 h 36"/>
                    <a:gd name="T8" fmla="*/ 65 w 68"/>
                    <a:gd name="T9" fmla="*/ 6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8" h="36">
                      <a:moveTo>
                        <a:pt x="65" y="6"/>
                      </a:moveTo>
                      <a:cubicBezTo>
                        <a:pt x="38" y="0"/>
                        <a:pt x="14" y="9"/>
                        <a:pt x="0" y="34"/>
                      </a:cubicBezTo>
                      <a:cubicBezTo>
                        <a:pt x="0" y="35"/>
                        <a:pt x="4" y="36"/>
                        <a:pt x="5" y="35"/>
                      </a:cubicBezTo>
                      <a:cubicBezTo>
                        <a:pt x="17" y="13"/>
                        <a:pt x="39" y="3"/>
                        <a:pt x="64" y="8"/>
                      </a:cubicBezTo>
                      <a:cubicBezTo>
                        <a:pt x="67" y="9"/>
                        <a:pt x="68" y="7"/>
                        <a:pt x="65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35" name="Freeform 175"/>
                <p:cNvSpPr>
                  <a:spLocks/>
                </p:cNvSpPr>
                <p:nvPr/>
              </p:nvSpPr>
              <p:spPr bwMode="auto">
                <a:xfrm>
                  <a:off x="1675" y="842"/>
                  <a:ext cx="43" cy="171"/>
                </a:xfrm>
                <a:custGeom>
                  <a:avLst/>
                  <a:gdLst>
                    <a:gd name="T0" fmla="*/ 6 w 18"/>
                    <a:gd name="T1" fmla="*/ 2 h 72"/>
                    <a:gd name="T2" fmla="*/ 0 w 18"/>
                    <a:gd name="T3" fmla="*/ 71 h 72"/>
                    <a:gd name="T4" fmla="*/ 5 w 18"/>
                    <a:gd name="T5" fmla="*/ 71 h 72"/>
                    <a:gd name="T6" fmla="*/ 12 w 18"/>
                    <a:gd name="T7" fmla="*/ 2 h 72"/>
                    <a:gd name="T8" fmla="*/ 6 w 18"/>
                    <a:gd name="T9" fmla="*/ 2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72">
                      <a:moveTo>
                        <a:pt x="6" y="2"/>
                      </a:moveTo>
                      <a:cubicBezTo>
                        <a:pt x="13" y="24"/>
                        <a:pt x="9" y="50"/>
                        <a:pt x="0" y="71"/>
                      </a:cubicBezTo>
                      <a:cubicBezTo>
                        <a:pt x="0" y="72"/>
                        <a:pt x="5" y="72"/>
                        <a:pt x="5" y="71"/>
                      </a:cubicBezTo>
                      <a:cubicBezTo>
                        <a:pt x="14" y="50"/>
                        <a:pt x="18" y="23"/>
                        <a:pt x="12" y="2"/>
                      </a:cubicBezTo>
                      <a:cubicBezTo>
                        <a:pt x="11" y="0"/>
                        <a:pt x="6" y="1"/>
                        <a:pt x="6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36" name="Freeform 176"/>
                <p:cNvSpPr>
                  <a:spLocks/>
                </p:cNvSpPr>
                <p:nvPr/>
              </p:nvSpPr>
              <p:spPr bwMode="auto">
                <a:xfrm>
                  <a:off x="1606" y="903"/>
                  <a:ext cx="171" cy="74"/>
                </a:xfrm>
                <a:custGeom>
                  <a:avLst/>
                  <a:gdLst>
                    <a:gd name="T0" fmla="*/ 71 w 72"/>
                    <a:gd name="T1" fmla="*/ 29 h 31"/>
                    <a:gd name="T2" fmla="*/ 3 w 72"/>
                    <a:gd name="T3" fmla="*/ 8 h 31"/>
                    <a:gd name="T4" fmla="*/ 6 w 72"/>
                    <a:gd name="T5" fmla="*/ 10 h 31"/>
                    <a:gd name="T6" fmla="*/ 66 w 72"/>
                    <a:gd name="T7" fmla="*/ 30 h 31"/>
                    <a:gd name="T8" fmla="*/ 71 w 72"/>
                    <a:gd name="T9" fmla="*/ 29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2" h="31">
                      <a:moveTo>
                        <a:pt x="71" y="29"/>
                      </a:moveTo>
                      <a:cubicBezTo>
                        <a:pt x="54" y="10"/>
                        <a:pt x="29" y="0"/>
                        <a:pt x="3" y="8"/>
                      </a:cubicBezTo>
                      <a:cubicBezTo>
                        <a:pt x="0" y="10"/>
                        <a:pt x="5" y="11"/>
                        <a:pt x="6" y="10"/>
                      </a:cubicBezTo>
                      <a:cubicBezTo>
                        <a:pt x="29" y="3"/>
                        <a:pt x="51" y="13"/>
                        <a:pt x="66" y="30"/>
                      </a:cubicBezTo>
                      <a:cubicBezTo>
                        <a:pt x="67" y="31"/>
                        <a:pt x="72" y="30"/>
                        <a:pt x="71" y="2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37" name="Freeform 177"/>
                <p:cNvSpPr>
                  <a:spLocks/>
                </p:cNvSpPr>
                <p:nvPr/>
              </p:nvSpPr>
              <p:spPr bwMode="auto">
                <a:xfrm>
                  <a:off x="1699" y="500"/>
                  <a:ext cx="553" cy="420"/>
                </a:xfrm>
                <a:custGeom>
                  <a:avLst/>
                  <a:gdLst>
                    <a:gd name="T0" fmla="*/ 6 w 233"/>
                    <a:gd name="T1" fmla="*/ 176 h 177"/>
                    <a:gd name="T2" fmla="*/ 232 w 233"/>
                    <a:gd name="T3" fmla="*/ 2 h 177"/>
                    <a:gd name="T4" fmla="*/ 227 w 233"/>
                    <a:gd name="T5" fmla="*/ 1 h 177"/>
                    <a:gd name="T6" fmla="*/ 2 w 233"/>
                    <a:gd name="T7" fmla="*/ 175 h 177"/>
                    <a:gd name="T8" fmla="*/ 6 w 233"/>
                    <a:gd name="T9" fmla="*/ 176 h 1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3" h="177">
                      <a:moveTo>
                        <a:pt x="6" y="176"/>
                      </a:moveTo>
                      <a:cubicBezTo>
                        <a:pt x="81" y="117"/>
                        <a:pt x="155" y="57"/>
                        <a:pt x="232" y="2"/>
                      </a:cubicBezTo>
                      <a:cubicBezTo>
                        <a:pt x="233" y="1"/>
                        <a:pt x="229" y="0"/>
                        <a:pt x="227" y="1"/>
                      </a:cubicBezTo>
                      <a:cubicBezTo>
                        <a:pt x="150" y="57"/>
                        <a:pt x="76" y="117"/>
                        <a:pt x="2" y="175"/>
                      </a:cubicBezTo>
                      <a:cubicBezTo>
                        <a:pt x="0" y="177"/>
                        <a:pt x="5" y="177"/>
                        <a:pt x="6" y="17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38" name="Freeform 178"/>
                <p:cNvSpPr>
                  <a:spLocks/>
                </p:cNvSpPr>
                <p:nvPr/>
              </p:nvSpPr>
              <p:spPr bwMode="auto">
                <a:xfrm>
                  <a:off x="1678" y="906"/>
                  <a:ext cx="42" cy="40"/>
                </a:xfrm>
                <a:custGeom>
                  <a:avLst/>
                  <a:gdLst>
                    <a:gd name="T0" fmla="*/ 4 w 18"/>
                    <a:gd name="T1" fmla="*/ 2 h 17"/>
                    <a:gd name="T2" fmla="*/ 15 w 18"/>
                    <a:gd name="T3" fmla="*/ 4 h 17"/>
                    <a:gd name="T4" fmla="*/ 13 w 18"/>
                    <a:gd name="T5" fmla="*/ 15 h 17"/>
                    <a:gd name="T6" fmla="*/ 3 w 18"/>
                    <a:gd name="T7" fmla="*/ 13 h 17"/>
                    <a:gd name="T8" fmla="*/ 4 w 18"/>
                    <a:gd name="T9" fmla="*/ 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4" y="2"/>
                      </a:moveTo>
                      <a:cubicBezTo>
                        <a:pt x="8" y="0"/>
                        <a:pt x="13" y="1"/>
                        <a:pt x="15" y="4"/>
                      </a:cubicBezTo>
                      <a:cubicBezTo>
                        <a:pt x="18" y="8"/>
                        <a:pt x="17" y="12"/>
                        <a:pt x="13" y="15"/>
                      </a:cubicBezTo>
                      <a:cubicBezTo>
                        <a:pt x="10" y="17"/>
                        <a:pt x="5" y="16"/>
                        <a:pt x="3" y="13"/>
                      </a:cubicBezTo>
                      <a:cubicBezTo>
                        <a:pt x="0" y="10"/>
                        <a:pt x="1" y="5"/>
                        <a:pt x="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39" name="Freeform 179"/>
                <p:cNvSpPr>
                  <a:spLocks/>
                </p:cNvSpPr>
                <p:nvPr/>
              </p:nvSpPr>
              <p:spPr bwMode="auto">
                <a:xfrm>
                  <a:off x="1504" y="583"/>
                  <a:ext cx="79" cy="181"/>
                </a:xfrm>
                <a:custGeom>
                  <a:avLst/>
                  <a:gdLst>
                    <a:gd name="T0" fmla="*/ 1 w 33"/>
                    <a:gd name="T1" fmla="*/ 1 h 76"/>
                    <a:gd name="T2" fmla="*/ 13 w 33"/>
                    <a:gd name="T3" fmla="*/ 73 h 76"/>
                    <a:gd name="T4" fmla="*/ 17 w 33"/>
                    <a:gd name="T5" fmla="*/ 75 h 76"/>
                    <a:gd name="T6" fmla="*/ 6 w 33"/>
                    <a:gd name="T7" fmla="*/ 1 h 76"/>
                    <a:gd name="T8" fmla="*/ 1 w 33"/>
                    <a:gd name="T9" fmla="*/ 1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76">
                      <a:moveTo>
                        <a:pt x="1" y="1"/>
                      </a:moveTo>
                      <a:cubicBezTo>
                        <a:pt x="22" y="21"/>
                        <a:pt x="28" y="48"/>
                        <a:pt x="13" y="73"/>
                      </a:cubicBezTo>
                      <a:cubicBezTo>
                        <a:pt x="12" y="75"/>
                        <a:pt x="17" y="76"/>
                        <a:pt x="17" y="75"/>
                      </a:cubicBezTo>
                      <a:cubicBezTo>
                        <a:pt x="33" y="49"/>
                        <a:pt x="27" y="21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40" name="Freeform 180"/>
                <p:cNvSpPr>
                  <a:spLocks/>
                </p:cNvSpPr>
                <p:nvPr/>
              </p:nvSpPr>
              <p:spPr bwMode="auto">
                <a:xfrm>
                  <a:off x="1459" y="650"/>
                  <a:ext cx="178" cy="47"/>
                </a:xfrm>
                <a:custGeom>
                  <a:avLst/>
                  <a:gdLst>
                    <a:gd name="T0" fmla="*/ 73 w 75"/>
                    <a:gd name="T1" fmla="*/ 18 h 20"/>
                    <a:gd name="T2" fmla="*/ 1 w 75"/>
                    <a:gd name="T3" fmla="*/ 18 h 20"/>
                    <a:gd name="T4" fmla="*/ 5 w 75"/>
                    <a:gd name="T5" fmla="*/ 19 h 20"/>
                    <a:gd name="T6" fmla="*/ 69 w 75"/>
                    <a:gd name="T7" fmla="*/ 18 h 20"/>
                    <a:gd name="T8" fmla="*/ 73 w 75"/>
                    <a:gd name="T9" fmla="*/ 18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20">
                      <a:moveTo>
                        <a:pt x="73" y="18"/>
                      </a:moveTo>
                      <a:cubicBezTo>
                        <a:pt x="50" y="2"/>
                        <a:pt x="23" y="0"/>
                        <a:pt x="1" y="18"/>
                      </a:cubicBezTo>
                      <a:cubicBezTo>
                        <a:pt x="0" y="18"/>
                        <a:pt x="4" y="20"/>
                        <a:pt x="5" y="19"/>
                      </a:cubicBezTo>
                      <a:cubicBezTo>
                        <a:pt x="25" y="4"/>
                        <a:pt x="48" y="4"/>
                        <a:pt x="69" y="18"/>
                      </a:cubicBezTo>
                      <a:cubicBezTo>
                        <a:pt x="70" y="19"/>
                        <a:pt x="75" y="19"/>
                        <a:pt x="73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41" name="Freeform 181"/>
                <p:cNvSpPr>
                  <a:spLocks/>
                </p:cNvSpPr>
                <p:nvPr/>
              </p:nvSpPr>
              <p:spPr bwMode="auto">
                <a:xfrm>
                  <a:off x="1493" y="588"/>
                  <a:ext cx="95" cy="149"/>
                </a:xfrm>
                <a:custGeom>
                  <a:avLst/>
                  <a:gdLst>
                    <a:gd name="T0" fmla="*/ 35 w 40"/>
                    <a:gd name="T1" fmla="*/ 2 h 63"/>
                    <a:gd name="T2" fmla="*/ 2 w 40"/>
                    <a:gd name="T3" fmla="*/ 62 h 63"/>
                    <a:gd name="T4" fmla="*/ 6 w 40"/>
                    <a:gd name="T5" fmla="*/ 62 h 63"/>
                    <a:gd name="T6" fmla="*/ 40 w 40"/>
                    <a:gd name="T7" fmla="*/ 1 h 63"/>
                    <a:gd name="T8" fmla="*/ 35 w 40"/>
                    <a:gd name="T9" fmla="*/ 2 h 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63">
                      <a:moveTo>
                        <a:pt x="35" y="2"/>
                      </a:moveTo>
                      <a:cubicBezTo>
                        <a:pt x="32" y="24"/>
                        <a:pt x="18" y="47"/>
                        <a:pt x="2" y="62"/>
                      </a:cubicBezTo>
                      <a:cubicBezTo>
                        <a:pt x="0" y="63"/>
                        <a:pt x="5" y="63"/>
                        <a:pt x="6" y="62"/>
                      </a:cubicBezTo>
                      <a:cubicBezTo>
                        <a:pt x="23" y="47"/>
                        <a:pt x="37" y="24"/>
                        <a:pt x="40" y="1"/>
                      </a:cubicBezTo>
                      <a:cubicBezTo>
                        <a:pt x="40" y="0"/>
                        <a:pt x="35" y="0"/>
                        <a:pt x="3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42" name="Freeform 182"/>
                <p:cNvSpPr>
                  <a:spLocks/>
                </p:cNvSpPr>
                <p:nvPr/>
              </p:nvSpPr>
              <p:spPr bwMode="auto">
                <a:xfrm>
                  <a:off x="1466" y="631"/>
                  <a:ext cx="138" cy="111"/>
                </a:xfrm>
                <a:custGeom>
                  <a:avLst/>
                  <a:gdLst>
                    <a:gd name="T0" fmla="*/ 57 w 58"/>
                    <a:gd name="T1" fmla="*/ 45 h 47"/>
                    <a:gd name="T2" fmla="*/ 5 w 58"/>
                    <a:gd name="T3" fmla="*/ 0 h 47"/>
                    <a:gd name="T4" fmla="*/ 4 w 58"/>
                    <a:gd name="T5" fmla="*/ 2 h 47"/>
                    <a:gd name="T6" fmla="*/ 52 w 58"/>
                    <a:gd name="T7" fmla="*/ 45 h 47"/>
                    <a:gd name="T8" fmla="*/ 57 w 58"/>
                    <a:gd name="T9" fmla="*/ 45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8" h="47">
                      <a:moveTo>
                        <a:pt x="57" y="45"/>
                      </a:moveTo>
                      <a:cubicBezTo>
                        <a:pt x="50" y="21"/>
                        <a:pt x="31" y="2"/>
                        <a:pt x="5" y="0"/>
                      </a:cubicBezTo>
                      <a:cubicBezTo>
                        <a:pt x="3" y="0"/>
                        <a:pt x="0" y="2"/>
                        <a:pt x="4" y="2"/>
                      </a:cubicBezTo>
                      <a:cubicBezTo>
                        <a:pt x="28" y="4"/>
                        <a:pt x="45" y="23"/>
                        <a:pt x="52" y="45"/>
                      </a:cubicBezTo>
                      <a:cubicBezTo>
                        <a:pt x="53" y="47"/>
                        <a:pt x="58" y="46"/>
                        <a:pt x="57" y="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43" name="Freeform 183"/>
                <p:cNvSpPr>
                  <a:spLocks/>
                </p:cNvSpPr>
                <p:nvPr/>
              </p:nvSpPr>
              <p:spPr bwMode="auto">
                <a:xfrm>
                  <a:off x="1552" y="491"/>
                  <a:ext cx="676" cy="173"/>
                </a:xfrm>
                <a:custGeom>
                  <a:avLst/>
                  <a:gdLst>
                    <a:gd name="T0" fmla="*/ 6 w 285"/>
                    <a:gd name="T1" fmla="*/ 73 h 73"/>
                    <a:gd name="T2" fmla="*/ 282 w 285"/>
                    <a:gd name="T3" fmla="*/ 2 h 73"/>
                    <a:gd name="T4" fmla="*/ 280 w 285"/>
                    <a:gd name="T5" fmla="*/ 0 h 73"/>
                    <a:gd name="T6" fmla="*/ 4 w 285"/>
                    <a:gd name="T7" fmla="*/ 71 h 73"/>
                    <a:gd name="T8" fmla="*/ 6 w 285"/>
                    <a:gd name="T9" fmla="*/ 73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5" h="73">
                      <a:moveTo>
                        <a:pt x="6" y="73"/>
                      </a:moveTo>
                      <a:cubicBezTo>
                        <a:pt x="98" y="49"/>
                        <a:pt x="189" y="23"/>
                        <a:pt x="282" y="2"/>
                      </a:cubicBezTo>
                      <a:cubicBezTo>
                        <a:pt x="285" y="2"/>
                        <a:pt x="283" y="0"/>
                        <a:pt x="280" y="0"/>
                      </a:cubicBezTo>
                      <a:cubicBezTo>
                        <a:pt x="187" y="21"/>
                        <a:pt x="96" y="47"/>
                        <a:pt x="4" y="71"/>
                      </a:cubicBezTo>
                      <a:cubicBezTo>
                        <a:pt x="0" y="72"/>
                        <a:pt x="5" y="73"/>
                        <a:pt x="6" y="7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44" name="Freeform 184"/>
                <p:cNvSpPr>
                  <a:spLocks/>
                </p:cNvSpPr>
                <p:nvPr/>
              </p:nvSpPr>
              <p:spPr bwMode="auto">
                <a:xfrm>
                  <a:off x="1531" y="647"/>
                  <a:ext cx="40" cy="38"/>
                </a:xfrm>
                <a:custGeom>
                  <a:avLst/>
                  <a:gdLst>
                    <a:gd name="T0" fmla="*/ 7 w 17"/>
                    <a:gd name="T1" fmla="*/ 0 h 16"/>
                    <a:gd name="T2" fmla="*/ 16 w 17"/>
                    <a:gd name="T3" fmla="*/ 6 h 16"/>
                    <a:gd name="T4" fmla="*/ 10 w 17"/>
                    <a:gd name="T5" fmla="*/ 15 h 16"/>
                    <a:gd name="T6" fmla="*/ 1 w 17"/>
                    <a:gd name="T7" fmla="*/ 10 h 16"/>
                    <a:gd name="T8" fmla="*/ 7 w 17"/>
                    <a:gd name="T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6">
                      <a:moveTo>
                        <a:pt x="7" y="0"/>
                      </a:moveTo>
                      <a:cubicBezTo>
                        <a:pt x="11" y="0"/>
                        <a:pt x="15" y="2"/>
                        <a:pt x="16" y="6"/>
                      </a:cubicBezTo>
                      <a:cubicBezTo>
                        <a:pt x="17" y="10"/>
                        <a:pt x="14" y="14"/>
                        <a:pt x="10" y="15"/>
                      </a:cubicBezTo>
                      <a:cubicBezTo>
                        <a:pt x="6" y="16"/>
                        <a:pt x="2" y="14"/>
                        <a:pt x="1" y="10"/>
                      </a:cubicBezTo>
                      <a:cubicBezTo>
                        <a:pt x="0" y="5"/>
                        <a:pt x="3" y="1"/>
                        <a:pt x="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45" name="Freeform 185"/>
                <p:cNvSpPr>
                  <a:spLocks/>
                </p:cNvSpPr>
                <p:nvPr/>
              </p:nvSpPr>
              <p:spPr bwMode="auto">
                <a:xfrm>
                  <a:off x="1485" y="339"/>
                  <a:ext cx="79" cy="178"/>
                </a:xfrm>
                <a:custGeom>
                  <a:avLst/>
                  <a:gdLst>
                    <a:gd name="T0" fmla="*/ 16 w 33"/>
                    <a:gd name="T1" fmla="*/ 1 h 75"/>
                    <a:gd name="T2" fmla="*/ 1 w 33"/>
                    <a:gd name="T3" fmla="*/ 73 h 75"/>
                    <a:gd name="T4" fmla="*/ 6 w 33"/>
                    <a:gd name="T5" fmla="*/ 74 h 75"/>
                    <a:gd name="T6" fmla="*/ 21 w 33"/>
                    <a:gd name="T7" fmla="*/ 1 h 75"/>
                    <a:gd name="T8" fmla="*/ 16 w 33"/>
                    <a:gd name="T9" fmla="*/ 1 h 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75">
                      <a:moveTo>
                        <a:pt x="16" y="1"/>
                      </a:moveTo>
                      <a:cubicBezTo>
                        <a:pt x="28" y="27"/>
                        <a:pt x="25" y="55"/>
                        <a:pt x="1" y="73"/>
                      </a:cubicBezTo>
                      <a:cubicBezTo>
                        <a:pt x="0" y="74"/>
                        <a:pt x="5" y="75"/>
                        <a:pt x="6" y="74"/>
                      </a:cubicBezTo>
                      <a:cubicBezTo>
                        <a:pt x="30" y="56"/>
                        <a:pt x="33" y="28"/>
                        <a:pt x="21" y="1"/>
                      </a:cubicBezTo>
                      <a:cubicBezTo>
                        <a:pt x="20" y="0"/>
                        <a:pt x="15" y="0"/>
                        <a:pt x="16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46" name="Freeform 186"/>
                <p:cNvSpPr>
                  <a:spLocks/>
                </p:cNvSpPr>
                <p:nvPr/>
              </p:nvSpPr>
              <p:spPr bwMode="auto">
                <a:xfrm>
                  <a:off x="1440" y="405"/>
                  <a:ext cx="166" cy="81"/>
                </a:xfrm>
                <a:custGeom>
                  <a:avLst/>
                  <a:gdLst>
                    <a:gd name="T0" fmla="*/ 69 w 70"/>
                    <a:gd name="T1" fmla="*/ 32 h 34"/>
                    <a:gd name="T2" fmla="*/ 1 w 70"/>
                    <a:gd name="T3" fmla="*/ 8 h 34"/>
                    <a:gd name="T4" fmla="*/ 5 w 70"/>
                    <a:gd name="T5" fmla="*/ 10 h 34"/>
                    <a:gd name="T6" fmla="*/ 65 w 70"/>
                    <a:gd name="T7" fmla="*/ 32 h 34"/>
                    <a:gd name="T8" fmla="*/ 69 w 70"/>
                    <a:gd name="T9" fmla="*/ 32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34">
                      <a:moveTo>
                        <a:pt x="69" y="32"/>
                      </a:moveTo>
                      <a:cubicBezTo>
                        <a:pt x="53" y="9"/>
                        <a:pt x="28" y="0"/>
                        <a:pt x="1" y="8"/>
                      </a:cubicBezTo>
                      <a:cubicBezTo>
                        <a:pt x="0" y="9"/>
                        <a:pt x="4" y="10"/>
                        <a:pt x="5" y="10"/>
                      </a:cubicBezTo>
                      <a:cubicBezTo>
                        <a:pt x="29" y="2"/>
                        <a:pt x="51" y="12"/>
                        <a:pt x="65" y="32"/>
                      </a:cubicBezTo>
                      <a:cubicBezTo>
                        <a:pt x="65" y="33"/>
                        <a:pt x="70" y="34"/>
                        <a:pt x="69" y="3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47" name="Freeform 187"/>
                <p:cNvSpPr>
                  <a:spLocks/>
                </p:cNvSpPr>
                <p:nvPr/>
              </p:nvSpPr>
              <p:spPr bwMode="auto">
                <a:xfrm>
                  <a:off x="1457" y="367"/>
                  <a:ext cx="140" cy="114"/>
                </a:xfrm>
                <a:custGeom>
                  <a:avLst/>
                  <a:gdLst>
                    <a:gd name="T0" fmla="*/ 54 w 59"/>
                    <a:gd name="T1" fmla="*/ 2 h 48"/>
                    <a:gd name="T2" fmla="*/ 3 w 59"/>
                    <a:gd name="T3" fmla="*/ 46 h 48"/>
                    <a:gd name="T4" fmla="*/ 5 w 59"/>
                    <a:gd name="T5" fmla="*/ 48 h 48"/>
                    <a:gd name="T6" fmla="*/ 59 w 59"/>
                    <a:gd name="T7" fmla="*/ 2 h 48"/>
                    <a:gd name="T8" fmla="*/ 54 w 59"/>
                    <a:gd name="T9" fmla="*/ 2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9" h="48">
                      <a:moveTo>
                        <a:pt x="54" y="2"/>
                      </a:moveTo>
                      <a:cubicBezTo>
                        <a:pt x="44" y="21"/>
                        <a:pt x="23" y="38"/>
                        <a:pt x="3" y="46"/>
                      </a:cubicBezTo>
                      <a:cubicBezTo>
                        <a:pt x="0" y="48"/>
                        <a:pt x="4" y="48"/>
                        <a:pt x="5" y="48"/>
                      </a:cubicBezTo>
                      <a:cubicBezTo>
                        <a:pt x="26" y="39"/>
                        <a:pt x="48" y="22"/>
                        <a:pt x="59" y="2"/>
                      </a:cubicBezTo>
                      <a:cubicBezTo>
                        <a:pt x="59" y="1"/>
                        <a:pt x="55" y="0"/>
                        <a:pt x="5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48" name="Freeform 188"/>
                <p:cNvSpPr>
                  <a:spLocks/>
                </p:cNvSpPr>
                <p:nvPr/>
              </p:nvSpPr>
              <p:spPr bwMode="auto">
                <a:xfrm>
                  <a:off x="1469" y="372"/>
                  <a:ext cx="95" cy="145"/>
                </a:xfrm>
                <a:custGeom>
                  <a:avLst/>
                  <a:gdLst>
                    <a:gd name="T0" fmla="*/ 39 w 40"/>
                    <a:gd name="T1" fmla="*/ 60 h 61"/>
                    <a:gd name="T2" fmla="*/ 6 w 40"/>
                    <a:gd name="T3" fmla="*/ 0 h 61"/>
                    <a:gd name="T4" fmla="*/ 2 w 40"/>
                    <a:gd name="T5" fmla="*/ 2 h 61"/>
                    <a:gd name="T6" fmla="*/ 33 w 40"/>
                    <a:gd name="T7" fmla="*/ 60 h 61"/>
                    <a:gd name="T8" fmla="*/ 39 w 40"/>
                    <a:gd name="T9" fmla="*/ 60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61">
                      <a:moveTo>
                        <a:pt x="39" y="60"/>
                      </a:moveTo>
                      <a:cubicBezTo>
                        <a:pt x="40" y="35"/>
                        <a:pt x="29" y="11"/>
                        <a:pt x="6" y="0"/>
                      </a:cubicBezTo>
                      <a:cubicBezTo>
                        <a:pt x="5" y="0"/>
                        <a:pt x="0" y="1"/>
                        <a:pt x="2" y="2"/>
                      </a:cubicBezTo>
                      <a:cubicBezTo>
                        <a:pt x="25" y="12"/>
                        <a:pt x="35" y="36"/>
                        <a:pt x="33" y="60"/>
                      </a:cubicBezTo>
                      <a:cubicBezTo>
                        <a:pt x="33" y="61"/>
                        <a:pt x="38" y="61"/>
                        <a:pt x="39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49" name="Freeform 189"/>
                <p:cNvSpPr>
                  <a:spLocks/>
                </p:cNvSpPr>
                <p:nvPr/>
              </p:nvSpPr>
              <p:spPr bwMode="auto">
                <a:xfrm>
                  <a:off x="1540" y="429"/>
                  <a:ext cx="693" cy="76"/>
                </a:xfrm>
                <a:custGeom>
                  <a:avLst/>
                  <a:gdLst>
                    <a:gd name="T0" fmla="*/ 3 w 292"/>
                    <a:gd name="T1" fmla="*/ 2 h 32"/>
                    <a:gd name="T2" fmla="*/ 287 w 292"/>
                    <a:gd name="T3" fmla="*/ 32 h 32"/>
                    <a:gd name="T4" fmla="*/ 289 w 292"/>
                    <a:gd name="T5" fmla="*/ 30 h 32"/>
                    <a:gd name="T6" fmla="*/ 5 w 292"/>
                    <a:gd name="T7" fmla="*/ 0 h 32"/>
                    <a:gd name="T8" fmla="*/ 3 w 292"/>
                    <a:gd name="T9" fmla="*/ 2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2" h="32">
                      <a:moveTo>
                        <a:pt x="3" y="2"/>
                      </a:moveTo>
                      <a:cubicBezTo>
                        <a:pt x="98" y="11"/>
                        <a:pt x="193" y="19"/>
                        <a:pt x="287" y="32"/>
                      </a:cubicBezTo>
                      <a:cubicBezTo>
                        <a:pt x="288" y="32"/>
                        <a:pt x="292" y="31"/>
                        <a:pt x="289" y="30"/>
                      </a:cubicBezTo>
                      <a:cubicBezTo>
                        <a:pt x="195" y="17"/>
                        <a:pt x="100" y="9"/>
                        <a:pt x="5" y="0"/>
                      </a:cubicBezTo>
                      <a:cubicBezTo>
                        <a:pt x="4" y="0"/>
                        <a:pt x="0" y="1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50" name="Freeform 190"/>
                <p:cNvSpPr>
                  <a:spLocks/>
                </p:cNvSpPr>
                <p:nvPr/>
              </p:nvSpPr>
              <p:spPr bwMode="auto">
                <a:xfrm>
                  <a:off x="1519" y="412"/>
                  <a:ext cx="38" cy="38"/>
                </a:xfrm>
                <a:custGeom>
                  <a:avLst/>
                  <a:gdLst>
                    <a:gd name="T0" fmla="*/ 9 w 16"/>
                    <a:gd name="T1" fmla="*/ 0 h 16"/>
                    <a:gd name="T2" fmla="*/ 15 w 16"/>
                    <a:gd name="T3" fmla="*/ 9 h 16"/>
                    <a:gd name="T4" fmla="*/ 7 w 16"/>
                    <a:gd name="T5" fmla="*/ 15 h 16"/>
                    <a:gd name="T6" fmla="*/ 0 w 16"/>
                    <a:gd name="T7" fmla="*/ 7 h 16"/>
                    <a:gd name="T8" fmla="*/ 9 w 16"/>
                    <a:gd name="T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9" y="0"/>
                      </a:moveTo>
                      <a:cubicBezTo>
                        <a:pt x="13" y="1"/>
                        <a:pt x="16" y="5"/>
                        <a:pt x="15" y="9"/>
                      </a:cubicBezTo>
                      <a:cubicBezTo>
                        <a:pt x="15" y="13"/>
                        <a:pt x="11" y="16"/>
                        <a:pt x="7" y="15"/>
                      </a:cubicBezTo>
                      <a:cubicBezTo>
                        <a:pt x="2" y="15"/>
                        <a:pt x="0" y="11"/>
                        <a:pt x="0" y="7"/>
                      </a:cubicBezTo>
                      <a:cubicBezTo>
                        <a:pt x="1" y="2"/>
                        <a:pt x="5" y="0"/>
                        <a:pt x="9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51" name="Freeform 191"/>
                <p:cNvSpPr>
                  <a:spLocks/>
                </p:cNvSpPr>
                <p:nvPr/>
              </p:nvSpPr>
              <p:spPr bwMode="auto">
                <a:xfrm>
                  <a:off x="1526" y="99"/>
                  <a:ext cx="116" cy="155"/>
                </a:xfrm>
                <a:custGeom>
                  <a:avLst/>
                  <a:gdLst>
                    <a:gd name="T0" fmla="*/ 42 w 49"/>
                    <a:gd name="T1" fmla="*/ 1 h 65"/>
                    <a:gd name="T2" fmla="*/ 3 w 49"/>
                    <a:gd name="T3" fmla="*/ 63 h 65"/>
                    <a:gd name="T4" fmla="*/ 6 w 49"/>
                    <a:gd name="T5" fmla="*/ 65 h 65"/>
                    <a:gd name="T6" fmla="*/ 47 w 49"/>
                    <a:gd name="T7" fmla="*/ 2 h 65"/>
                    <a:gd name="T8" fmla="*/ 42 w 49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65">
                      <a:moveTo>
                        <a:pt x="42" y="1"/>
                      </a:moveTo>
                      <a:cubicBezTo>
                        <a:pt x="44" y="29"/>
                        <a:pt x="31" y="54"/>
                        <a:pt x="3" y="63"/>
                      </a:cubicBezTo>
                      <a:cubicBezTo>
                        <a:pt x="0" y="63"/>
                        <a:pt x="5" y="65"/>
                        <a:pt x="6" y="65"/>
                      </a:cubicBezTo>
                      <a:cubicBezTo>
                        <a:pt x="35" y="56"/>
                        <a:pt x="49" y="31"/>
                        <a:pt x="47" y="2"/>
                      </a:cubicBezTo>
                      <a:cubicBezTo>
                        <a:pt x="46" y="0"/>
                        <a:pt x="42" y="0"/>
                        <a:pt x="4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52" name="Freeform 192"/>
                <p:cNvSpPr>
                  <a:spLocks/>
                </p:cNvSpPr>
                <p:nvPr/>
              </p:nvSpPr>
              <p:spPr bwMode="auto">
                <a:xfrm>
                  <a:off x="1516" y="149"/>
                  <a:ext cx="136" cy="114"/>
                </a:xfrm>
                <a:custGeom>
                  <a:avLst/>
                  <a:gdLst>
                    <a:gd name="T0" fmla="*/ 57 w 57"/>
                    <a:gd name="T1" fmla="*/ 46 h 48"/>
                    <a:gd name="T2" fmla="*/ 3 w 57"/>
                    <a:gd name="T3" fmla="*/ 0 h 48"/>
                    <a:gd name="T4" fmla="*/ 4 w 57"/>
                    <a:gd name="T5" fmla="*/ 3 h 48"/>
                    <a:gd name="T6" fmla="*/ 52 w 57"/>
                    <a:gd name="T7" fmla="*/ 46 h 48"/>
                    <a:gd name="T8" fmla="*/ 57 w 57"/>
                    <a:gd name="T9" fmla="*/ 46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48">
                      <a:moveTo>
                        <a:pt x="57" y="46"/>
                      </a:moveTo>
                      <a:cubicBezTo>
                        <a:pt x="51" y="19"/>
                        <a:pt x="31" y="2"/>
                        <a:pt x="3" y="0"/>
                      </a:cubicBezTo>
                      <a:cubicBezTo>
                        <a:pt x="0" y="0"/>
                        <a:pt x="2" y="2"/>
                        <a:pt x="4" y="3"/>
                      </a:cubicBezTo>
                      <a:cubicBezTo>
                        <a:pt x="30" y="4"/>
                        <a:pt x="46" y="21"/>
                        <a:pt x="52" y="46"/>
                      </a:cubicBezTo>
                      <a:cubicBezTo>
                        <a:pt x="52" y="47"/>
                        <a:pt x="57" y="48"/>
                        <a:pt x="5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53" name="Freeform 193"/>
                <p:cNvSpPr>
                  <a:spLocks/>
                </p:cNvSpPr>
                <p:nvPr/>
              </p:nvSpPr>
              <p:spPr bwMode="auto">
                <a:xfrm>
                  <a:off x="1514" y="149"/>
                  <a:ext cx="173" cy="62"/>
                </a:xfrm>
                <a:custGeom>
                  <a:avLst/>
                  <a:gdLst>
                    <a:gd name="T0" fmla="*/ 67 w 73"/>
                    <a:gd name="T1" fmla="*/ 1 h 26"/>
                    <a:gd name="T2" fmla="*/ 4 w 73"/>
                    <a:gd name="T3" fmla="*/ 24 h 26"/>
                    <a:gd name="T4" fmla="*/ 3 w 73"/>
                    <a:gd name="T5" fmla="*/ 26 h 26"/>
                    <a:gd name="T6" fmla="*/ 71 w 73"/>
                    <a:gd name="T7" fmla="*/ 2 h 26"/>
                    <a:gd name="T8" fmla="*/ 67 w 73"/>
                    <a:gd name="T9" fmla="*/ 1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26">
                      <a:moveTo>
                        <a:pt x="67" y="1"/>
                      </a:moveTo>
                      <a:cubicBezTo>
                        <a:pt x="50" y="15"/>
                        <a:pt x="26" y="23"/>
                        <a:pt x="4" y="24"/>
                      </a:cubicBezTo>
                      <a:cubicBezTo>
                        <a:pt x="2" y="24"/>
                        <a:pt x="0" y="26"/>
                        <a:pt x="3" y="26"/>
                      </a:cubicBezTo>
                      <a:cubicBezTo>
                        <a:pt x="27" y="25"/>
                        <a:pt x="53" y="17"/>
                        <a:pt x="71" y="2"/>
                      </a:cubicBezTo>
                      <a:cubicBezTo>
                        <a:pt x="73" y="0"/>
                        <a:pt x="68" y="0"/>
                        <a:pt x="6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54" name="Freeform 194"/>
                <p:cNvSpPr>
                  <a:spLocks/>
                </p:cNvSpPr>
                <p:nvPr/>
              </p:nvSpPr>
              <p:spPr bwMode="auto">
                <a:xfrm>
                  <a:off x="1564" y="111"/>
                  <a:ext cx="59" cy="164"/>
                </a:xfrm>
                <a:custGeom>
                  <a:avLst/>
                  <a:gdLst>
                    <a:gd name="T0" fmla="*/ 14 w 25"/>
                    <a:gd name="T1" fmla="*/ 68 h 69"/>
                    <a:gd name="T2" fmla="*/ 6 w 25"/>
                    <a:gd name="T3" fmla="*/ 1 h 69"/>
                    <a:gd name="T4" fmla="*/ 1 w 25"/>
                    <a:gd name="T5" fmla="*/ 2 h 69"/>
                    <a:gd name="T6" fmla="*/ 10 w 25"/>
                    <a:gd name="T7" fmla="*/ 68 h 69"/>
                    <a:gd name="T8" fmla="*/ 14 w 25"/>
                    <a:gd name="T9" fmla="*/ 68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69">
                      <a:moveTo>
                        <a:pt x="14" y="68"/>
                      </a:moveTo>
                      <a:cubicBezTo>
                        <a:pt x="25" y="45"/>
                        <a:pt x="23" y="20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18" y="20"/>
                        <a:pt x="20" y="45"/>
                        <a:pt x="10" y="68"/>
                      </a:cubicBezTo>
                      <a:cubicBezTo>
                        <a:pt x="9" y="69"/>
                        <a:pt x="14" y="69"/>
                        <a:pt x="14" y="6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55" name="Freeform 195"/>
                <p:cNvSpPr>
                  <a:spLocks/>
                </p:cNvSpPr>
                <p:nvPr/>
              </p:nvSpPr>
              <p:spPr bwMode="auto">
                <a:xfrm>
                  <a:off x="1609" y="189"/>
                  <a:ext cx="619" cy="318"/>
                </a:xfrm>
                <a:custGeom>
                  <a:avLst/>
                  <a:gdLst>
                    <a:gd name="T0" fmla="*/ 2 w 261"/>
                    <a:gd name="T1" fmla="*/ 2 h 134"/>
                    <a:gd name="T2" fmla="*/ 255 w 261"/>
                    <a:gd name="T3" fmla="*/ 133 h 134"/>
                    <a:gd name="T4" fmla="*/ 259 w 261"/>
                    <a:gd name="T5" fmla="*/ 132 h 134"/>
                    <a:gd name="T6" fmla="*/ 6 w 261"/>
                    <a:gd name="T7" fmla="*/ 1 h 134"/>
                    <a:gd name="T8" fmla="*/ 2 w 261"/>
                    <a:gd name="T9" fmla="*/ 2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1" h="134">
                      <a:moveTo>
                        <a:pt x="2" y="2"/>
                      </a:moveTo>
                      <a:cubicBezTo>
                        <a:pt x="87" y="45"/>
                        <a:pt x="172" y="87"/>
                        <a:pt x="255" y="133"/>
                      </a:cubicBezTo>
                      <a:cubicBezTo>
                        <a:pt x="256" y="134"/>
                        <a:pt x="261" y="133"/>
                        <a:pt x="259" y="132"/>
                      </a:cubicBezTo>
                      <a:cubicBezTo>
                        <a:pt x="177" y="85"/>
                        <a:pt x="91" y="44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56" name="Freeform 196"/>
                <p:cNvSpPr>
                  <a:spLocks/>
                </p:cNvSpPr>
                <p:nvPr/>
              </p:nvSpPr>
              <p:spPr bwMode="auto">
                <a:xfrm>
                  <a:off x="1585" y="168"/>
                  <a:ext cx="43" cy="40"/>
                </a:xfrm>
                <a:custGeom>
                  <a:avLst/>
                  <a:gdLst>
                    <a:gd name="T0" fmla="*/ 13 w 18"/>
                    <a:gd name="T1" fmla="*/ 2 h 17"/>
                    <a:gd name="T2" fmla="*/ 15 w 18"/>
                    <a:gd name="T3" fmla="*/ 12 h 17"/>
                    <a:gd name="T4" fmla="*/ 5 w 18"/>
                    <a:gd name="T5" fmla="*/ 15 h 17"/>
                    <a:gd name="T6" fmla="*/ 2 w 18"/>
                    <a:gd name="T7" fmla="*/ 5 h 17"/>
                    <a:gd name="T8" fmla="*/ 13 w 18"/>
                    <a:gd name="T9" fmla="*/ 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13" y="2"/>
                      </a:moveTo>
                      <a:cubicBezTo>
                        <a:pt x="16" y="4"/>
                        <a:pt x="18" y="9"/>
                        <a:pt x="15" y="12"/>
                      </a:cubicBezTo>
                      <a:cubicBezTo>
                        <a:pt x="13" y="16"/>
                        <a:pt x="9" y="17"/>
                        <a:pt x="5" y="15"/>
                      </a:cubicBezTo>
                      <a:cubicBezTo>
                        <a:pt x="1" y="13"/>
                        <a:pt x="0" y="8"/>
                        <a:pt x="2" y="5"/>
                      </a:cubicBezTo>
                      <a:cubicBezTo>
                        <a:pt x="4" y="1"/>
                        <a:pt x="9" y="0"/>
                        <a:pt x="1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57" name="Freeform 197"/>
                <p:cNvSpPr>
                  <a:spLocks/>
                </p:cNvSpPr>
                <p:nvPr/>
              </p:nvSpPr>
              <p:spPr bwMode="auto">
                <a:xfrm>
                  <a:off x="1675" y="-95"/>
                  <a:ext cx="159" cy="114"/>
                </a:xfrm>
                <a:custGeom>
                  <a:avLst/>
                  <a:gdLst>
                    <a:gd name="T0" fmla="*/ 62 w 67"/>
                    <a:gd name="T1" fmla="*/ 1 h 48"/>
                    <a:gd name="T2" fmla="*/ 3 w 67"/>
                    <a:gd name="T3" fmla="*/ 43 h 48"/>
                    <a:gd name="T4" fmla="*/ 4 w 67"/>
                    <a:gd name="T5" fmla="*/ 45 h 48"/>
                    <a:gd name="T6" fmla="*/ 67 w 67"/>
                    <a:gd name="T7" fmla="*/ 2 h 48"/>
                    <a:gd name="T8" fmla="*/ 62 w 67"/>
                    <a:gd name="T9" fmla="*/ 1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48">
                      <a:moveTo>
                        <a:pt x="62" y="1"/>
                      </a:moveTo>
                      <a:cubicBezTo>
                        <a:pt x="53" y="28"/>
                        <a:pt x="32" y="46"/>
                        <a:pt x="3" y="43"/>
                      </a:cubicBezTo>
                      <a:cubicBezTo>
                        <a:pt x="0" y="43"/>
                        <a:pt x="2" y="45"/>
                        <a:pt x="4" y="45"/>
                      </a:cubicBezTo>
                      <a:cubicBezTo>
                        <a:pt x="34" y="48"/>
                        <a:pt x="58" y="31"/>
                        <a:pt x="67" y="2"/>
                      </a:cubicBezTo>
                      <a:cubicBezTo>
                        <a:pt x="67" y="1"/>
                        <a:pt x="62" y="0"/>
                        <a:pt x="6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58" name="Freeform 198"/>
                <p:cNvSpPr>
                  <a:spLocks/>
                </p:cNvSpPr>
                <p:nvPr/>
              </p:nvSpPr>
              <p:spPr bwMode="auto">
                <a:xfrm>
                  <a:off x="1699" y="-88"/>
                  <a:ext cx="100" cy="152"/>
                </a:xfrm>
                <a:custGeom>
                  <a:avLst/>
                  <a:gdLst>
                    <a:gd name="T0" fmla="*/ 37 w 42"/>
                    <a:gd name="T1" fmla="*/ 62 h 64"/>
                    <a:gd name="T2" fmla="*/ 6 w 42"/>
                    <a:gd name="T3" fmla="*/ 1 h 64"/>
                    <a:gd name="T4" fmla="*/ 3 w 42"/>
                    <a:gd name="T5" fmla="*/ 2 h 64"/>
                    <a:gd name="T6" fmla="*/ 32 w 42"/>
                    <a:gd name="T7" fmla="*/ 61 h 64"/>
                    <a:gd name="T8" fmla="*/ 37 w 42"/>
                    <a:gd name="T9" fmla="*/ 62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2" h="64">
                      <a:moveTo>
                        <a:pt x="37" y="62"/>
                      </a:moveTo>
                      <a:cubicBezTo>
                        <a:pt x="42" y="36"/>
                        <a:pt x="31" y="13"/>
                        <a:pt x="6" y="1"/>
                      </a:cubicBezTo>
                      <a:cubicBezTo>
                        <a:pt x="5" y="0"/>
                        <a:pt x="0" y="0"/>
                        <a:pt x="3" y="2"/>
                      </a:cubicBezTo>
                      <a:cubicBezTo>
                        <a:pt x="27" y="13"/>
                        <a:pt x="37" y="36"/>
                        <a:pt x="32" y="61"/>
                      </a:cubicBezTo>
                      <a:cubicBezTo>
                        <a:pt x="32" y="63"/>
                        <a:pt x="37" y="64"/>
                        <a:pt x="37" y="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59" name="Freeform 199"/>
                <p:cNvSpPr>
                  <a:spLocks/>
                </p:cNvSpPr>
                <p:nvPr/>
              </p:nvSpPr>
              <p:spPr bwMode="auto">
                <a:xfrm>
                  <a:off x="1678" y="-38"/>
                  <a:ext cx="185" cy="31"/>
                </a:xfrm>
                <a:custGeom>
                  <a:avLst/>
                  <a:gdLst>
                    <a:gd name="T0" fmla="*/ 72 w 78"/>
                    <a:gd name="T1" fmla="*/ 4 h 13"/>
                    <a:gd name="T2" fmla="*/ 6 w 78"/>
                    <a:gd name="T3" fmla="*/ 1 h 13"/>
                    <a:gd name="T4" fmla="*/ 3 w 78"/>
                    <a:gd name="T5" fmla="*/ 2 h 13"/>
                    <a:gd name="T6" fmla="*/ 75 w 78"/>
                    <a:gd name="T7" fmla="*/ 5 h 13"/>
                    <a:gd name="T8" fmla="*/ 72 w 78"/>
                    <a:gd name="T9" fmla="*/ 4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8" h="13">
                      <a:moveTo>
                        <a:pt x="72" y="4"/>
                      </a:moveTo>
                      <a:cubicBezTo>
                        <a:pt x="52" y="11"/>
                        <a:pt x="26" y="8"/>
                        <a:pt x="6" y="1"/>
                      </a:cubicBezTo>
                      <a:cubicBezTo>
                        <a:pt x="5" y="0"/>
                        <a:pt x="0" y="1"/>
                        <a:pt x="3" y="2"/>
                      </a:cubicBezTo>
                      <a:cubicBezTo>
                        <a:pt x="24" y="11"/>
                        <a:pt x="52" y="13"/>
                        <a:pt x="75" y="5"/>
                      </a:cubicBezTo>
                      <a:cubicBezTo>
                        <a:pt x="78" y="4"/>
                        <a:pt x="73" y="3"/>
                        <a:pt x="72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60" name="Freeform 200"/>
                <p:cNvSpPr>
                  <a:spLocks/>
                </p:cNvSpPr>
                <p:nvPr/>
              </p:nvSpPr>
              <p:spPr bwMode="auto">
                <a:xfrm>
                  <a:off x="1718" y="-107"/>
                  <a:ext cx="78" cy="161"/>
                </a:xfrm>
                <a:custGeom>
                  <a:avLst/>
                  <a:gdLst>
                    <a:gd name="T0" fmla="*/ 6 w 33"/>
                    <a:gd name="T1" fmla="*/ 67 h 68"/>
                    <a:gd name="T2" fmla="*/ 24 w 33"/>
                    <a:gd name="T3" fmla="*/ 2 h 68"/>
                    <a:gd name="T4" fmla="*/ 19 w 33"/>
                    <a:gd name="T5" fmla="*/ 2 h 68"/>
                    <a:gd name="T6" fmla="*/ 2 w 33"/>
                    <a:gd name="T7" fmla="*/ 66 h 68"/>
                    <a:gd name="T8" fmla="*/ 6 w 33"/>
                    <a:gd name="T9" fmla="*/ 67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68">
                      <a:moveTo>
                        <a:pt x="6" y="67"/>
                      </a:moveTo>
                      <a:cubicBezTo>
                        <a:pt x="24" y="50"/>
                        <a:pt x="33" y="26"/>
                        <a:pt x="24" y="2"/>
                      </a:cubicBezTo>
                      <a:cubicBezTo>
                        <a:pt x="23" y="0"/>
                        <a:pt x="18" y="1"/>
                        <a:pt x="19" y="2"/>
                      </a:cubicBezTo>
                      <a:cubicBezTo>
                        <a:pt x="28" y="26"/>
                        <a:pt x="19" y="50"/>
                        <a:pt x="2" y="66"/>
                      </a:cubicBezTo>
                      <a:cubicBezTo>
                        <a:pt x="0" y="67"/>
                        <a:pt x="5" y="68"/>
                        <a:pt x="6" y="6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61" name="Freeform 201"/>
                <p:cNvSpPr>
                  <a:spLocks/>
                </p:cNvSpPr>
                <p:nvPr/>
              </p:nvSpPr>
              <p:spPr bwMode="auto">
                <a:xfrm>
                  <a:off x="1773" y="-17"/>
                  <a:ext cx="455" cy="524"/>
                </a:xfrm>
                <a:custGeom>
                  <a:avLst/>
                  <a:gdLst>
                    <a:gd name="T0" fmla="*/ 1 w 192"/>
                    <a:gd name="T1" fmla="*/ 3 h 221"/>
                    <a:gd name="T2" fmla="*/ 186 w 192"/>
                    <a:gd name="T3" fmla="*/ 220 h 221"/>
                    <a:gd name="T4" fmla="*/ 191 w 192"/>
                    <a:gd name="T5" fmla="*/ 219 h 221"/>
                    <a:gd name="T6" fmla="*/ 6 w 192"/>
                    <a:gd name="T7" fmla="*/ 2 h 221"/>
                    <a:gd name="T8" fmla="*/ 1 w 192"/>
                    <a:gd name="T9" fmla="*/ 3 h 2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2" h="221">
                      <a:moveTo>
                        <a:pt x="1" y="3"/>
                      </a:moveTo>
                      <a:cubicBezTo>
                        <a:pt x="63" y="74"/>
                        <a:pt x="127" y="146"/>
                        <a:pt x="186" y="220"/>
                      </a:cubicBezTo>
                      <a:cubicBezTo>
                        <a:pt x="187" y="221"/>
                        <a:pt x="192" y="220"/>
                        <a:pt x="191" y="219"/>
                      </a:cubicBezTo>
                      <a:cubicBezTo>
                        <a:pt x="132" y="145"/>
                        <a:pt x="68" y="73"/>
                        <a:pt x="6" y="2"/>
                      </a:cubicBezTo>
                      <a:cubicBezTo>
                        <a:pt x="5" y="0"/>
                        <a:pt x="0" y="2"/>
                        <a:pt x="1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62" name="Freeform 202"/>
                <p:cNvSpPr>
                  <a:spLocks/>
                </p:cNvSpPr>
                <p:nvPr/>
              </p:nvSpPr>
              <p:spPr bwMode="auto">
                <a:xfrm>
                  <a:off x="1751" y="-41"/>
                  <a:ext cx="41" cy="41"/>
                </a:xfrm>
                <a:custGeom>
                  <a:avLst/>
                  <a:gdLst>
                    <a:gd name="T0" fmla="*/ 15 w 17"/>
                    <a:gd name="T1" fmla="*/ 3 h 17"/>
                    <a:gd name="T2" fmla="*/ 14 w 17"/>
                    <a:gd name="T3" fmla="*/ 14 h 17"/>
                    <a:gd name="T4" fmla="*/ 3 w 17"/>
                    <a:gd name="T5" fmla="*/ 13 h 17"/>
                    <a:gd name="T6" fmla="*/ 4 w 17"/>
                    <a:gd name="T7" fmla="*/ 2 h 17"/>
                    <a:gd name="T8" fmla="*/ 15 w 17"/>
                    <a:gd name="T9" fmla="*/ 3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5" y="3"/>
                      </a:moveTo>
                      <a:cubicBezTo>
                        <a:pt x="17" y="7"/>
                        <a:pt x="17" y="12"/>
                        <a:pt x="14" y="14"/>
                      </a:cubicBezTo>
                      <a:cubicBezTo>
                        <a:pt x="10" y="17"/>
                        <a:pt x="5" y="16"/>
                        <a:pt x="3" y="13"/>
                      </a:cubicBezTo>
                      <a:cubicBezTo>
                        <a:pt x="0" y="10"/>
                        <a:pt x="1" y="5"/>
                        <a:pt x="4" y="2"/>
                      </a:cubicBezTo>
                      <a:cubicBezTo>
                        <a:pt x="7" y="0"/>
                        <a:pt x="12" y="0"/>
                        <a:pt x="15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63" name="Freeform 203"/>
                <p:cNvSpPr>
                  <a:spLocks/>
                </p:cNvSpPr>
                <p:nvPr/>
              </p:nvSpPr>
              <p:spPr bwMode="auto">
                <a:xfrm>
                  <a:off x="1884" y="-200"/>
                  <a:ext cx="188" cy="79"/>
                </a:xfrm>
                <a:custGeom>
                  <a:avLst/>
                  <a:gdLst>
                    <a:gd name="T0" fmla="*/ 74 w 79"/>
                    <a:gd name="T1" fmla="*/ 1 h 33"/>
                    <a:gd name="T2" fmla="*/ 6 w 79"/>
                    <a:gd name="T3" fmla="*/ 18 h 33"/>
                    <a:gd name="T4" fmla="*/ 2 w 79"/>
                    <a:gd name="T5" fmla="*/ 19 h 33"/>
                    <a:gd name="T6" fmla="*/ 78 w 79"/>
                    <a:gd name="T7" fmla="*/ 2 h 33"/>
                    <a:gd name="T8" fmla="*/ 74 w 79"/>
                    <a:gd name="T9" fmla="*/ 1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9" h="33">
                      <a:moveTo>
                        <a:pt x="74" y="1"/>
                      </a:moveTo>
                      <a:cubicBezTo>
                        <a:pt x="56" y="22"/>
                        <a:pt x="31" y="31"/>
                        <a:pt x="6" y="18"/>
                      </a:cubicBezTo>
                      <a:cubicBezTo>
                        <a:pt x="5" y="17"/>
                        <a:pt x="0" y="18"/>
                        <a:pt x="2" y="19"/>
                      </a:cubicBezTo>
                      <a:cubicBezTo>
                        <a:pt x="30" y="33"/>
                        <a:pt x="59" y="26"/>
                        <a:pt x="78" y="2"/>
                      </a:cubicBezTo>
                      <a:cubicBezTo>
                        <a:pt x="79" y="1"/>
                        <a:pt x="75" y="0"/>
                        <a:pt x="7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64" name="Freeform 204"/>
                <p:cNvSpPr>
                  <a:spLocks/>
                </p:cNvSpPr>
                <p:nvPr/>
              </p:nvSpPr>
              <p:spPr bwMode="auto">
                <a:xfrm>
                  <a:off x="1946" y="-237"/>
                  <a:ext cx="59" cy="168"/>
                </a:xfrm>
                <a:custGeom>
                  <a:avLst/>
                  <a:gdLst>
                    <a:gd name="T0" fmla="*/ 11 w 25"/>
                    <a:gd name="T1" fmla="*/ 70 h 71"/>
                    <a:gd name="T2" fmla="*/ 6 w 25"/>
                    <a:gd name="T3" fmla="*/ 2 h 71"/>
                    <a:gd name="T4" fmla="*/ 1 w 25"/>
                    <a:gd name="T5" fmla="*/ 2 h 71"/>
                    <a:gd name="T6" fmla="*/ 6 w 25"/>
                    <a:gd name="T7" fmla="*/ 69 h 71"/>
                    <a:gd name="T8" fmla="*/ 11 w 25"/>
                    <a:gd name="T9" fmla="*/ 70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71">
                      <a:moveTo>
                        <a:pt x="11" y="70"/>
                      </a:moveTo>
                      <a:cubicBezTo>
                        <a:pt x="25" y="47"/>
                        <a:pt x="23" y="22"/>
                        <a:pt x="6" y="2"/>
                      </a:cubicBezTo>
                      <a:cubicBezTo>
                        <a:pt x="5" y="1"/>
                        <a:pt x="0" y="0"/>
                        <a:pt x="1" y="2"/>
                      </a:cubicBezTo>
                      <a:cubicBezTo>
                        <a:pt x="19" y="22"/>
                        <a:pt x="20" y="46"/>
                        <a:pt x="6" y="69"/>
                      </a:cubicBezTo>
                      <a:cubicBezTo>
                        <a:pt x="6" y="69"/>
                        <a:pt x="10" y="71"/>
                        <a:pt x="11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sp>
            <p:nvSpPr>
              <p:cNvPr id="346" name="Freeform 206"/>
              <p:cNvSpPr>
                <a:spLocks/>
              </p:cNvSpPr>
              <p:nvPr/>
            </p:nvSpPr>
            <p:spPr bwMode="auto">
              <a:xfrm>
                <a:off x="3025776" y="-317500"/>
                <a:ext cx="266700" cy="120650"/>
              </a:xfrm>
              <a:custGeom>
                <a:avLst/>
                <a:gdLst>
                  <a:gd name="T0" fmla="*/ 68 w 71"/>
                  <a:gd name="T1" fmla="*/ 30 h 32"/>
                  <a:gd name="T2" fmla="*/ 6 w 71"/>
                  <a:gd name="T3" fmla="*/ 1 h 32"/>
                  <a:gd name="T4" fmla="*/ 1 w 71"/>
                  <a:gd name="T5" fmla="*/ 2 h 32"/>
                  <a:gd name="T6" fmla="*/ 65 w 71"/>
                  <a:gd name="T7" fmla="*/ 32 h 32"/>
                  <a:gd name="T8" fmla="*/ 68 w 71"/>
                  <a:gd name="T9" fmla="*/ 3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32">
                    <a:moveTo>
                      <a:pt x="68" y="30"/>
                    </a:moveTo>
                    <a:cubicBezTo>
                      <a:pt x="46" y="28"/>
                      <a:pt x="22" y="16"/>
                      <a:pt x="6" y="1"/>
                    </a:cubicBezTo>
                    <a:cubicBezTo>
                      <a:pt x="5" y="0"/>
                      <a:pt x="0" y="2"/>
                      <a:pt x="1" y="2"/>
                    </a:cubicBezTo>
                    <a:cubicBezTo>
                      <a:pt x="18" y="18"/>
                      <a:pt x="42" y="30"/>
                      <a:pt x="65" y="32"/>
                    </a:cubicBezTo>
                    <a:cubicBezTo>
                      <a:pt x="67" y="32"/>
                      <a:pt x="71" y="30"/>
                      <a:pt x="68" y="3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7" name="Freeform 207"/>
              <p:cNvSpPr>
                <a:spLocks/>
              </p:cNvSpPr>
              <p:nvPr/>
            </p:nvSpPr>
            <p:spPr bwMode="auto">
              <a:xfrm>
                <a:off x="3028951" y="-365125"/>
                <a:ext cx="177800" cy="209550"/>
              </a:xfrm>
              <a:custGeom>
                <a:avLst/>
                <a:gdLst>
                  <a:gd name="T0" fmla="*/ 6 w 47"/>
                  <a:gd name="T1" fmla="*/ 55 h 56"/>
                  <a:gd name="T2" fmla="*/ 47 w 47"/>
                  <a:gd name="T3" fmla="*/ 1 h 56"/>
                  <a:gd name="T4" fmla="*/ 42 w 47"/>
                  <a:gd name="T5" fmla="*/ 1 h 56"/>
                  <a:gd name="T6" fmla="*/ 3 w 47"/>
                  <a:gd name="T7" fmla="*/ 54 h 56"/>
                  <a:gd name="T8" fmla="*/ 6 w 47"/>
                  <a:gd name="T9" fmla="*/ 55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56">
                    <a:moveTo>
                      <a:pt x="6" y="55"/>
                    </a:moveTo>
                    <a:cubicBezTo>
                      <a:pt x="29" y="46"/>
                      <a:pt x="47" y="27"/>
                      <a:pt x="47" y="1"/>
                    </a:cubicBezTo>
                    <a:cubicBezTo>
                      <a:pt x="47" y="0"/>
                      <a:pt x="42" y="0"/>
                      <a:pt x="42" y="1"/>
                    </a:cubicBezTo>
                    <a:cubicBezTo>
                      <a:pt x="42" y="26"/>
                      <a:pt x="25" y="45"/>
                      <a:pt x="3" y="54"/>
                    </a:cubicBezTo>
                    <a:cubicBezTo>
                      <a:pt x="0" y="55"/>
                      <a:pt x="5" y="56"/>
                      <a:pt x="6" y="5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8" name="Freeform 208"/>
              <p:cNvSpPr>
                <a:spLocks/>
              </p:cNvSpPr>
              <p:nvPr/>
            </p:nvSpPr>
            <p:spPr bwMode="auto">
              <a:xfrm>
                <a:off x="3152776" y="-227013"/>
                <a:ext cx="403225" cy="1031875"/>
              </a:xfrm>
              <a:custGeom>
                <a:avLst/>
                <a:gdLst>
                  <a:gd name="T0" fmla="*/ 0 w 107"/>
                  <a:gd name="T1" fmla="*/ 2 h 274"/>
                  <a:gd name="T2" fmla="*/ 102 w 107"/>
                  <a:gd name="T3" fmla="*/ 273 h 274"/>
                  <a:gd name="T4" fmla="*/ 107 w 107"/>
                  <a:gd name="T5" fmla="*/ 272 h 274"/>
                  <a:gd name="T6" fmla="*/ 5 w 107"/>
                  <a:gd name="T7" fmla="*/ 1 h 274"/>
                  <a:gd name="T8" fmla="*/ 0 w 107"/>
                  <a:gd name="T9" fmla="*/ 2 h 2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7" h="274">
                    <a:moveTo>
                      <a:pt x="0" y="2"/>
                    </a:moveTo>
                    <a:cubicBezTo>
                      <a:pt x="31" y="93"/>
                      <a:pt x="75" y="180"/>
                      <a:pt x="102" y="273"/>
                    </a:cubicBezTo>
                    <a:cubicBezTo>
                      <a:pt x="103" y="274"/>
                      <a:pt x="107" y="273"/>
                      <a:pt x="107" y="272"/>
                    </a:cubicBezTo>
                    <a:cubicBezTo>
                      <a:pt x="80" y="180"/>
                      <a:pt x="36" y="92"/>
                      <a:pt x="5" y="1"/>
                    </a:cubicBezTo>
                    <a:cubicBezTo>
                      <a:pt x="5" y="0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9" name="Freeform 209"/>
              <p:cNvSpPr>
                <a:spLocks/>
              </p:cNvSpPr>
              <p:nvPr/>
            </p:nvSpPr>
            <p:spPr bwMode="auto">
              <a:xfrm>
                <a:off x="3122613" y="-271463"/>
                <a:ext cx="65088" cy="63500"/>
              </a:xfrm>
              <a:custGeom>
                <a:avLst/>
                <a:gdLst>
                  <a:gd name="T0" fmla="*/ 16 w 17"/>
                  <a:gd name="T1" fmla="*/ 6 h 17"/>
                  <a:gd name="T2" fmla="*/ 10 w 17"/>
                  <a:gd name="T3" fmla="*/ 16 h 17"/>
                  <a:gd name="T4" fmla="*/ 1 w 17"/>
                  <a:gd name="T5" fmla="*/ 11 h 17"/>
                  <a:gd name="T6" fmla="*/ 6 w 17"/>
                  <a:gd name="T7" fmla="*/ 1 h 17"/>
                  <a:gd name="T8" fmla="*/ 16 w 17"/>
                  <a:gd name="T9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16" y="6"/>
                    </a:moveTo>
                    <a:cubicBezTo>
                      <a:pt x="17" y="10"/>
                      <a:pt x="15" y="15"/>
                      <a:pt x="10" y="16"/>
                    </a:cubicBezTo>
                    <a:cubicBezTo>
                      <a:pt x="6" y="17"/>
                      <a:pt x="2" y="15"/>
                      <a:pt x="1" y="11"/>
                    </a:cubicBezTo>
                    <a:cubicBezTo>
                      <a:pt x="0" y="7"/>
                      <a:pt x="2" y="2"/>
                      <a:pt x="6" y="1"/>
                    </a:cubicBezTo>
                    <a:cubicBezTo>
                      <a:pt x="10" y="0"/>
                      <a:pt x="14" y="2"/>
                      <a:pt x="16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0" name="Freeform 210"/>
              <p:cNvSpPr>
                <a:spLocks/>
              </p:cNvSpPr>
              <p:nvPr/>
            </p:nvSpPr>
            <p:spPr bwMode="auto">
              <a:xfrm>
                <a:off x="4208463" y="71437"/>
                <a:ext cx="192088" cy="247650"/>
              </a:xfrm>
              <a:custGeom>
                <a:avLst/>
                <a:gdLst>
                  <a:gd name="T0" fmla="*/ 47 w 51"/>
                  <a:gd name="T1" fmla="*/ 64 h 66"/>
                  <a:gd name="T2" fmla="*/ 10 w 51"/>
                  <a:gd name="T3" fmla="*/ 3 h 66"/>
                  <a:gd name="T4" fmla="*/ 5 w 51"/>
                  <a:gd name="T5" fmla="*/ 2 h 66"/>
                  <a:gd name="T6" fmla="*/ 45 w 51"/>
                  <a:gd name="T7" fmla="*/ 66 h 66"/>
                  <a:gd name="T8" fmla="*/ 47 w 51"/>
                  <a:gd name="T9" fmla="*/ 64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66">
                    <a:moveTo>
                      <a:pt x="47" y="64"/>
                    </a:moveTo>
                    <a:cubicBezTo>
                      <a:pt x="21" y="54"/>
                      <a:pt x="5" y="31"/>
                      <a:pt x="10" y="3"/>
                    </a:cubicBezTo>
                    <a:cubicBezTo>
                      <a:pt x="10" y="1"/>
                      <a:pt x="5" y="0"/>
                      <a:pt x="5" y="2"/>
                    </a:cubicBezTo>
                    <a:cubicBezTo>
                      <a:pt x="0" y="32"/>
                      <a:pt x="17" y="55"/>
                      <a:pt x="45" y="66"/>
                    </a:cubicBezTo>
                    <a:cubicBezTo>
                      <a:pt x="46" y="66"/>
                      <a:pt x="51" y="66"/>
                      <a:pt x="47" y="6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1" name="Freeform 211"/>
              <p:cNvSpPr>
                <a:spLocks/>
              </p:cNvSpPr>
              <p:nvPr/>
            </p:nvSpPr>
            <p:spPr bwMode="auto">
              <a:xfrm>
                <a:off x="4137026" y="123825"/>
                <a:ext cx="260350" cy="131763"/>
              </a:xfrm>
              <a:custGeom>
                <a:avLst/>
                <a:gdLst>
                  <a:gd name="T0" fmla="*/ 3 w 69"/>
                  <a:gd name="T1" fmla="*/ 29 h 35"/>
                  <a:gd name="T2" fmla="*/ 68 w 69"/>
                  <a:gd name="T3" fmla="*/ 2 h 35"/>
                  <a:gd name="T4" fmla="*/ 63 w 69"/>
                  <a:gd name="T5" fmla="*/ 1 h 35"/>
                  <a:gd name="T6" fmla="*/ 3 w 69"/>
                  <a:gd name="T7" fmla="*/ 27 h 35"/>
                  <a:gd name="T8" fmla="*/ 3 w 69"/>
                  <a:gd name="T9" fmla="*/ 29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9" h="35">
                    <a:moveTo>
                      <a:pt x="3" y="29"/>
                    </a:moveTo>
                    <a:cubicBezTo>
                      <a:pt x="30" y="35"/>
                      <a:pt x="54" y="27"/>
                      <a:pt x="68" y="2"/>
                    </a:cubicBezTo>
                    <a:cubicBezTo>
                      <a:pt x="69" y="1"/>
                      <a:pt x="64" y="0"/>
                      <a:pt x="63" y="1"/>
                    </a:cubicBezTo>
                    <a:cubicBezTo>
                      <a:pt x="51" y="23"/>
                      <a:pt x="28" y="33"/>
                      <a:pt x="3" y="27"/>
                    </a:cubicBezTo>
                    <a:cubicBezTo>
                      <a:pt x="1" y="27"/>
                      <a:pt x="0" y="29"/>
                      <a:pt x="3" y="2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2" name="Freeform 212"/>
              <p:cNvSpPr>
                <a:spLocks/>
              </p:cNvSpPr>
              <p:nvPr/>
            </p:nvSpPr>
            <p:spPr bwMode="auto">
              <a:xfrm>
                <a:off x="4246563" y="85725"/>
                <a:ext cx="71438" cy="271463"/>
              </a:xfrm>
              <a:custGeom>
                <a:avLst/>
                <a:gdLst>
                  <a:gd name="T0" fmla="*/ 11 w 19"/>
                  <a:gd name="T1" fmla="*/ 69 h 72"/>
                  <a:gd name="T2" fmla="*/ 18 w 19"/>
                  <a:gd name="T3" fmla="*/ 1 h 72"/>
                  <a:gd name="T4" fmla="*/ 13 w 19"/>
                  <a:gd name="T5" fmla="*/ 1 h 72"/>
                  <a:gd name="T6" fmla="*/ 6 w 19"/>
                  <a:gd name="T7" fmla="*/ 70 h 72"/>
                  <a:gd name="T8" fmla="*/ 11 w 19"/>
                  <a:gd name="T9" fmla="*/ 69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72">
                    <a:moveTo>
                      <a:pt x="11" y="69"/>
                    </a:moveTo>
                    <a:cubicBezTo>
                      <a:pt x="5" y="48"/>
                      <a:pt x="9" y="21"/>
                      <a:pt x="18" y="1"/>
                    </a:cubicBezTo>
                    <a:cubicBezTo>
                      <a:pt x="19" y="0"/>
                      <a:pt x="14" y="0"/>
                      <a:pt x="13" y="1"/>
                    </a:cubicBezTo>
                    <a:cubicBezTo>
                      <a:pt x="4" y="21"/>
                      <a:pt x="0" y="48"/>
                      <a:pt x="6" y="70"/>
                    </a:cubicBezTo>
                    <a:cubicBezTo>
                      <a:pt x="6" y="72"/>
                      <a:pt x="11" y="71"/>
                      <a:pt x="11" y="6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3" name="Freeform 213"/>
              <p:cNvSpPr>
                <a:spLocks/>
              </p:cNvSpPr>
              <p:nvPr/>
            </p:nvSpPr>
            <p:spPr bwMode="auto">
              <a:xfrm>
                <a:off x="4156076" y="138112"/>
                <a:ext cx="266700" cy="120650"/>
              </a:xfrm>
              <a:custGeom>
                <a:avLst/>
                <a:gdLst>
                  <a:gd name="T0" fmla="*/ 0 w 71"/>
                  <a:gd name="T1" fmla="*/ 2 h 32"/>
                  <a:gd name="T2" fmla="*/ 68 w 71"/>
                  <a:gd name="T3" fmla="*/ 24 h 32"/>
                  <a:gd name="T4" fmla="*/ 65 w 71"/>
                  <a:gd name="T5" fmla="*/ 22 h 32"/>
                  <a:gd name="T6" fmla="*/ 5 w 71"/>
                  <a:gd name="T7" fmla="*/ 1 h 32"/>
                  <a:gd name="T8" fmla="*/ 0 w 71"/>
                  <a:gd name="T9" fmla="*/ 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32">
                    <a:moveTo>
                      <a:pt x="0" y="2"/>
                    </a:moveTo>
                    <a:cubicBezTo>
                      <a:pt x="17" y="22"/>
                      <a:pt x="42" y="32"/>
                      <a:pt x="68" y="24"/>
                    </a:cubicBezTo>
                    <a:cubicBezTo>
                      <a:pt x="71" y="23"/>
                      <a:pt x="66" y="21"/>
                      <a:pt x="65" y="22"/>
                    </a:cubicBezTo>
                    <a:cubicBezTo>
                      <a:pt x="42" y="29"/>
                      <a:pt x="20" y="19"/>
                      <a:pt x="5" y="1"/>
                    </a:cubicBezTo>
                    <a:cubicBezTo>
                      <a:pt x="4" y="0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4" name="Freeform 214"/>
              <p:cNvSpPr>
                <a:spLocks/>
              </p:cNvSpPr>
              <p:nvPr/>
            </p:nvSpPr>
            <p:spPr bwMode="auto">
              <a:xfrm>
                <a:off x="3476626" y="233362"/>
                <a:ext cx="800100" cy="606425"/>
              </a:xfrm>
              <a:custGeom>
                <a:avLst/>
                <a:gdLst>
                  <a:gd name="T0" fmla="*/ 206 w 212"/>
                  <a:gd name="T1" fmla="*/ 0 h 161"/>
                  <a:gd name="T2" fmla="*/ 2 w 212"/>
                  <a:gd name="T3" fmla="*/ 160 h 161"/>
                  <a:gd name="T4" fmla="*/ 6 w 212"/>
                  <a:gd name="T5" fmla="*/ 160 h 161"/>
                  <a:gd name="T6" fmla="*/ 210 w 212"/>
                  <a:gd name="T7" fmla="*/ 1 h 161"/>
                  <a:gd name="T8" fmla="*/ 206 w 212"/>
                  <a:gd name="T9" fmla="*/ 0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2" h="161">
                    <a:moveTo>
                      <a:pt x="206" y="0"/>
                    </a:moveTo>
                    <a:cubicBezTo>
                      <a:pt x="137" y="53"/>
                      <a:pt x="72" y="110"/>
                      <a:pt x="2" y="160"/>
                    </a:cubicBezTo>
                    <a:cubicBezTo>
                      <a:pt x="0" y="161"/>
                      <a:pt x="5" y="161"/>
                      <a:pt x="6" y="160"/>
                    </a:cubicBezTo>
                    <a:cubicBezTo>
                      <a:pt x="77" y="111"/>
                      <a:pt x="142" y="54"/>
                      <a:pt x="210" y="1"/>
                    </a:cubicBezTo>
                    <a:cubicBezTo>
                      <a:pt x="212" y="0"/>
                      <a:pt x="207" y="0"/>
                      <a:pt x="206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5" name="Freeform 215"/>
              <p:cNvSpPr>
                <a:spLocks/>
              </p:cNvSpPr>
              <p:nvPr/>
            </p:nvSpPr>
            <p:spPr bwMode="auto">
              <a:xfrm>
                <a:off x="4241801" y="187325"/>
                <a:ext cx="68263" cy="68263"/>
              </a:xfrm>
              <a:custGeom>
                <a:avLst/>
                <a:gdLst>
                  <a:gd name="T0" fmla="*/ 13 w 18"/>
                  <a:gd name="T1" fmla="*/ 15 h 18"/>
                  <a:gd name="T2" fmla="*/ 3 w 18"/>
                  <a:gd name="T3" fmla="*/ 13 h 18"/>
                  <a:gd name="T4" fmla="*/ 5 w 18"/>
                  <a:gd name="T5" fmla="*/ 3 h 18"/>
                  <a:gd name="T6" fmla="*/ 15 w 18"/>
                  <a:gd name="T7" fmla="*/ 5 h 18"/>
                  <a:gd name="T8" fmla="*/ 13 w 18"/>
                  <a:gd name="T9" fmla="*/ 15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18">
                    <a:moveTo>
                      <a:pt x="13" y="15"/>
                    </a:moveTo>
                    <a:cubicBezTo>
                      <a:pt x="10" y="18"/>
                      <a:pt x="5" y="17"/>
                      <a:pt x="3" y="13"/>
                    </a:cubicBezTo>
                    <a:cubicBezTo>
                      <a:pt x="0" y="10"/>
                      <a:pt x="1" y="5"/>
                      <a:pt x="5" y="3"/>
                    </a:cubicBezTo>
                    <a:cubicBezTo>
                      <a:pt x="8" y="0"/>
                      <a:pt x="13" y="1"/>
                      <a:pt x="15" y="5"/>
                    </a:cubicBezTo>
                    <a:cubicBezTo>
                      <a:pt x="18" y="8"/>
                      <a:pt x="17" y="13"/>
                      <a:pt x="13" y="1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6" name="Freeform 216"/>
              <p:cNvSpPr>
                <a:spLocks/>
              </p:cNvSpPr>
              <p:nvPr/>
            </p:nvSpPr>
            <p:spPr bwMode="auto">
              <a:xfrm>
                <a:off x="2697163" y="74612"/>
                <a:ext cx="184150" cy="244475"/>
              </a:xfrm>
              <a:custGeom>
                <a:avLst/>
                <a:gdLst>
                  <a:gd name="T0" fmla="*/ 5 w 49"/>
                  <a:gd name="T1" fmla="*/ 65 h 65"/>
                  <a:gd name="T2" fmla="*/ 44 w 49"/>
                  <a:gd name="T3" fmla="*/ 2 h 65"/>
                  <a:gd name="T4" fmla="*/ 39 w 49"/>
                  <a:gd name="T5" fmla="*/ 1 h 65"/>
                  <a:gd name="T6" fmla="*/ 1 w 49"/>
                  <a:gd name="T7" fmla="*/ 63 h 65"/>
                  <a:gd name="T8" fmla="*/ 5 w 49"/>
                  <a:gd name="T9" fmla="*/ 6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65">
                    <a:moveTo>
                      <a:pt x="5" y="65"/>
                    </a:moveTo>
                    <a:cubicBezTo>
                      <a:pt x="33" y="55"/>
                      <a:pt x="49" y="31"/>
                      <a:pt x="44" y="2"/>
                    </a:cubicBezTo>
                    <a:cubicBezTo>
                      <a:pt x="44" y="0"/>
                      <a:pt x="39" y="0"/>
                      <a:pt x="39" y="1"/>
                    </a:cubicBezTo>
                    <a:cubicBezTo>
                      <a:pt x="44" y="30"/>
                      <a:pt x="28" y="53"/>
                      <a:pt x="1" y="63"/>
                    </a:cubicBezTo>
                    <a:cubicBezTo>
                      <a:pt x="0" y="64"/>
                      <a:pt x="4" y="65"/>
                      <a:pt x="5" y="6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7" name="Freeform 217"/>
              <p:cNvSpPr>
                <a:spLocks/>
              </p:cNvSpPr>
              <p:nvPr/>
            </p:nvSpPr>
            <p:spPr bwMode="auto">
              <a:xfrm>
                <a:off x="2697163" y="123825"/>
                <a:ext cx="260350" cy="131763"/>
              </a:xfrm>
              <a:custGeom>
                <a:avLst/>
                <a:gdLst>
                  <a:gd name="T0" fmla="*/ 64 w 69"/>
                  <a:gd name="T1" fmla="*/ 27 h 35"/>
                  <a:gd name="T2" fmla="*/ 5 w 69"/>
                  <a:gd name="T3" fmla="*/ 2 h 35"/>
                  <a:gd name="T4" fmla="*/ 0 w 69"/>
                  <a:gd name="T5" fmla="*/ 1 h 35"/>
                  <a:gd name="T6" fmla="*/ 67 w 69"/>
                  <a:gd name="T7" fmla="*/ 29 h 35"/>
                  <a:gd name="T8" fmla="*/ 64 w 69"/>
                  <a:gd name="T9" fmla="*/ 27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9" h="35">
                    <a:moveTo>
                      <a:pt x="64" y="27"/>
                    </a:moveTo>
                    <a:cubicBezTo>
                      <a:pt x="39" y="33"/>
                      <a:pt x="18" y="24"/>
                      <a:pt x="5" y="2"/>
                    </a:cubicBezTo>
                    <a:cubicBezTo>
                      <a:pt x="5" y="1"/>
                      <a:pt x="0" y="0"/>
                      <a:pt x="0" y="1"/>
                    </a:cubicBezTo>
                    <a:cubicBezTo>
                      <a:pt x="14" y="26"/>
                      <a:pt x="40" y="35"/>
                      <a:pt x="67" y="29"/>
                    </a:cubicBezTo>
                    <a:cubicBezTo>
                      <a:pt x="69" y="29"/>
                      <a:pt x="65" y="27"/>
                      <a:pt x="64" y="2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8" name="Freeform 218"/>
              <p:cNvSpPr>
                <a:spLocks/>
              </p:cNvSpPr>
              <p:nvPr/>
            </p:nvSpPr>
            <p:spPr bwMode="auto">
              <a:xfrm>
                <a:off x="2776538" y="82550"/>
                <a:ext cx="68263" cy="271463"/>
              </a:xfrm>
              <a:custGeom>
                <a:avLst/>
                <a:gdLst>
                  <a:gd name="T0" fmla="*/ 12 w 18"/>
                  <a:gd name="T1" fmla="*/ 71 h 72"/>
                  <a:gd name="T2" fmla="*/ 5 w 18"/>
                  <a:gd name="T3" fmla="*/ 2 h 72"/>
                  <a:gd name="T4" fmla="*/ 0 w 18"/>
                  <a:gd name="T5" fmla="*/ 2 h 72"/>
                  <a:gd name="T6" fmla="*/ 7 w 18"/>
                  <a:gd name="T7" fmla="*/ 71 h 72"/>
                  <a:gd name="T8" fmla="*/ 12 w 18"/>
                  <a:gd name="T9" fmla="*/ 71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72">
                    <a:moveTo>
                      <a:pt x="12" y="71"/>
                    </a:moveTo>
                    <a:cubicBezTo>
                      <a:pt x="18" y="49"/>
                      <a:pt x="14" y="22"/>
                      <a:pt x="5" y="2"/>
                    </a:cubicBezTo>
                    <a:cubicBezTo>
                      <a:pt x="4" y="0"/>
                      <a:pt x="0" y="1"/>
                      <a:pt x="0" y="2"/>
                    </a:cubicBezTo>
                    <a:cubicBezTo>
                      <a:pt x="9" y="23"/>
                      <a:pt x="13" y="49"/>
                      <a:pt x="7" y="71"/>
                    </a:cubicBezTo>
                    <a:cubicBezTo>
                      <a:pt x="7" y="72"/>
                      <a:pt x="12" y="72"/>
                      <a:pt x="12" y="7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9" name="Freeform 219"/>
              <p:cNvSpPr>
                <a:spLocks/>
              </p:cNvSpPr>
              <p:nvPr/>
            </p:nvSpPr>
            <p:spPr bwMode="auto">
              <a:xfrm>
                <a:off x="2670176" y="138112"/>
                <a:ext cx="268288" cy="120650"/>
              </a:xfrm>
              <a:custGeom>
                <a:avLst/>
                <a:gdLst>
                  <a:gd name="T0" fmla="*/ 65 w 71"/>
                  <a:gd name="T1" fmla="*/ 1 h 32"/>
                  <a:gd name="T2" fmla="*/ 6 w 71"/>
                  <a:gd name="T3" fmla="*/ 22 h 32"/>
                  <a:gd name="T4" fmla="*/ 2 w 71"/>
                  <a:gd name="T5" fmla="*/ 24 h 32"/>
                  <a:gd name="T6" fmla="*/ 70 w 71"/>
                  <a:gd name="T7" fmla="*/ 2 h 32"/>
                  <a:gd name="T8" fmla="*/ 65 w 71"/>
                  <a:gd name="T9" fmla="*/ 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32">
                    <a:moveTo>
                      <a:pt x="65" y="1"/>
                    </a:moveTo>
                    <a:cubicBezTo>
                      <a:pt x="51" y="19"/>
                      <a:pt x="29" y="29"/>
                      <a:pt x="6" y="22"/>
                    </a:cubicBezTo>
                    <a:cubicBezTo>
                      <a:pt x="5" y="22"/>
                      <a:pt x="0" y="23"/>
                      <a:pt x="2" y="24"/>
                    </a:cubicBezTo>
                    <a:cubicBezTo>
                      <a:pt x="28" y="32"/>
                      <a:pt x="53" y="22"/>
                      <a:pt x="70" y="2"/>
                    </a:cubicBezTo>
                    <a:cubicBezTo>
                      <a:pt x="71" y="1"/>
                      <a:pt x="66" y="0"/>
                      <a:pt x="6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0" name="Freeform 220"/>
              <p:cNvSpPr>
                <a:spLocks/>
              </p:cNvSpPr>
              <p:nvPr/>
            </p:nvSpPr>
            <p:spPr bwMode="auto">
              <a:xfrm>
                <a:off x="2817813" y="228600"/>
                <a:ext cx="795338" cy="614363"/>
              </a:xfrm>
              <a:custGeom>
                <a:avLst/>
                <a:gdLst>
                  <a:gd name="T0" fmla="*/ 1 w 211"/>
                  <a:gd name="T1" fmla="*/ 2 h 163"/>
                  <a:gd name="T2" fmla="*/ 205 w 211"/>
                  <a:gd name="T3" fmla="*/ 162 h 163"/>
                  <a:gd name="T4" fmla="*/ 210 w 211"/>
                  <a:gd name="T5" fmla="*/ 160 h 163"/>
                  <a:gd name="T6" fmla="*/ 6 w 211"/>
                  <a:gd name="T7" fmla="*/ 1 h 163"/>
                  <a:gd name="T8" fmla="*/ 1 w 211"/>
                  <a:gd name="T9" fmla="*/ 2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1" h="163">
                    <a:moveTo>
                      <a:pt x="1" y="2"/>
                    </a:moveTo>
                    <a:cubicBezTo>
                      <a:pt x="70" y="55"/>
                      <a:pt x="135" y="112"/>
                      <a:pt x="205" y="162"/>
                    </a:cubicBezTo>
                    <a:cubicBezTo>
                      <a:pt x="206" y="163"/>
                      <a:pt x="211" y="162"/>
                      <a:pt x="210" y="160"/>
                    </a:cubicBezTo>
                    <a:cubicBezTo>
                      <a:pt x="139" y="111"/>
                      <a:pt x="74" y="53"/>
                      <a:pt x="6" y="1"/>
                    </a:cubicBezTo>
                    <a:cubicBezTo>
                      <a:pt x="5" y="0"/>
                      <a:pt x="0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1" name="Freeform 221"/>
              <p:cNvSpPr>
                <a:spLocks/>
              </p:cNvSpPr>
              <p:nvPr/>
            </p:nvSpPr>
            <p:spPr bwMode="auto">
              <a:xfrm>
                <a:off x="2784476" y="187325"/>
                <a:ext cx="63500" cy="68263"/>
              </a:xfrm>
              <a:custGeom>
                <a:avLst/>
                <a:gdLst>
                  <a:gd name="T0" fmla="*/ 4 w 17"/>
                  <a:gd name="T1" fmla="*/ 15 h 18"/>
                  <a:gd name="T2" fmla="*/ 15 w 17"/>
                  <a:gd name="T3" fmla="*/ 13 h 18"/>
                  <a:gd name="T4" fmla="*/ 13 w 17"/>
                  <a:gd name="T5" fmla="*/ 3 h 18"/>
                  <a:gd name="T6" fmla="*/ 2 w 17"/>
                  <a:gd name="T7" fmla="*/ 5 h 18"/>
                  <a:gd name="T8" fmla="*/ 4 w 17"/>
                  <a:gd name="T9" fmla="*/ 15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8">
                    <a:moveTo>
                      <a:pt x="4" y="15"/>
                    </a:moveTo>
                    <a:cubicBezTo>
                      <a:pt x="7" y="18"/>
                      <a:pt x="12" y="17"/>
                      <a:pt x="15" y="13"/>
                    </a:cubicBezTo>
                    <a:cubicBezTo>
                      <a:pt x="17" y="10"/>
                      <a:pt x="16" y="5"/>
                      <a:pt x="13" y="3"/>
                    </a:cubicBezTo>
                    <a:cubicBezTo>
                      <a:pt x="9" y="0"/>
                      <a:pt x="5" y="1"/>
                      <a:pt x="2" y="5"/>
                    </a:cubicBezTo>
                    <a:cubicBezTo>
                      <a:pt x="0" y="8"/>
                      <a:pt x="1" y="13"/>
                      <a:pt x="4" y="1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2" name="Freeform 222"/>
              <p:cNvSpPr>
                <a:spLocks/>
              </p:cNvSpPr>
              <p:nvPr/>
            </p:nvSpPr>
            <p:spPr bwMode="auto">
              <a:xfrm>
                <a:off x="3213101" y="-169863"/>
                <a:ext cx="298450" cy="134938"/>
              </a:xfrm>
              <a:custGeom>
                <a:avLst/>
                <a:gdLst>
                  <a:gd name="T0" fmla="*/ 73 w 79"/>
                  <a:gd name="T1" fmla="*/ 1 h 36"/>
                  <a:gd name="T2" fmla="*/ 6 w 79"/>
                  <a:gd name="T3" fmla="*/ 22 h 36"/>
                  <a:gd name="T4" fmla="*/ 3 w 79"/>
                  <a:gd name="T5" fmla="*/ 23 h 36"/>
                  <a:gd name="T6" fmla="*/ 78 w 79"/>
                  <a:gd name="T7" fmla="*/ 2 h 36"/>
                  <a:gd name="T8" fmla="*/ 73 w 79"/>
                  <a:gd name="T9" fmla="*/ 1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9" h="36">
                    <a:moveTo>
                      <a:pt x="73" y="1"/>
                    </a:moveTo>
                    <a:cubicBezTo>
                      <a:pt x="57" y="23"/>
                      <a:pt x="32" y="34"/>
                      <a:pt x="6" y="22"/>
                    </a:cubicBezTo>
                    <a:cubicBezTo>
                      <a:pt x="4" y="21"/>
                      <a:pt x="0" y="22"/>
                      <a:pt x="3" y="23"/>
                    </a:cubicBezTo>
                    <a:cubicBezTo>
                      <a:pt x="31" y="36"/>
                      <a:pt x="60" y="27"/>
                      <a:pt x="78" y="2"/>
                    </a:cubicBezTo>
                    <a:cubicBezTo>
                      <a:pt x="79" y="1"/>
                      <a:pt x="74" y="0"/>
                      <a:pt x="73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3" name="Freeform 223"/>
              <p:cNvSpPr>
                <a:spLocks/>
              </p:cNvSpPr>
              <p:nvPr/>
            </p:nvSpPr>
            <p:spPr bwMode="auto">
              <a:xfrm>
                <a:off x="3303588" y="-219075"/>
                <a:ext cx="106363" cy="263525"/>
              </a:xfrm>
              <a:custGeom>
                <a:avLst/>
                <a:gdLst>
                  <a:gd name="T0" fmla="*/ 15 w 28"/>
                  <a:gd name="T1" fmla="*/ 69 h 70"/>
                  <a:gd name="T2" fmla="*/ 6 w 28"/>
                  <a:gd name="T3" fmla="*/ 1 h 70"/>
                  <a:gd name="T4" fmla="*/ 2 w 28"/>
                  <a:gd name="T5" fmla="*/ 1 h 70"/>
                  <a:gd name="T6" fmla="*/ 11 w 28"/>
                  <a:gd name="T7" fmla="*/ 68 h 70"/>
                  <a:gd name="T8" fmla="*/ 15 w 28"/>
                  <a:gd name="T9" fmla="*/ 69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70">
                    <a:moveTo>
                      <a:pt x="15" y="69"/>
                    </a:moveTo>
                    <a:cubicBezTo>
                      <a:pt x="28" y="45"/>
                      <a:pt x="25" y="20"/>
                      <a:pt x="6" y="1"/>
                    </a:cubicBezTo>
                    <a:cubicBezTo>
                      <a:pt x="5" y="1"/>
                      <a:pt x="0" y="0"/>
                      <a:pt x="2" y="1"/>
                    </a:cubicBezTo>
                    <a:cubicBezTo>
                      <a:pt x="20" y="20"/>
                      <a:pt x="23" y="45"/>
                      <a:pt x="11" y="68"/>
                    </a:cubicBezTo>
                    <a:cubicBezTo>
                      <a:pt x="10" y="69"/>
                      <a:pt x="15" y="70"/>
                      <a:pt x="15" y="6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4" name="Freeform 224"/>
              <p:cNvSpPr>
                <a:spLocks/>
              </p:cNvSpPr>
              <p:nvPr/>
            </p:nvSpPr>
            <p:spPr bwMode="auto">
              <a:xfrm>
                <a:off x="3248026" y="-155575"/>
                <a:ext cx="266700" cy="106363"/>
              </a:xfrm>
              <a:custGeom>
                <a:avLst/>
                <a:gdLst>
                  <a:gd name="T0" fmla="*/ 68 w 71"/>
                  <a:gd name="T1" fmla="*/ 26 h 28"/>
                  <a:gd name="T2" fmla="*/ 5 w 71"/>
                  <a:gd name="T3" fmla="*/ 1 h 28"/>
                  <a:gd name="T4" fmla="*/ 1 w 71"/>
                  <a:gd name="T5" fmla="*/ 2 h 28"/>
                  <a:gd name="T6" fmla="*/ 67 w 71"/>
                  <a:gd name="T7" fmla="*/ 28 h 28"/>
                  <a:gd name="T8" fmla="*/ 68 w 71"/>
                  <a:gd name="T9" fmla="*/ 26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28">
                    <a:moveTo>
                      <a:pt x="68" y="26"/>
                    </a:moveTo>
                    <a:cubicBezTo>
                      <a:pt x="46" y="26"/>
                      <a:pt x="22" y="15"/>
                      <a:pt x="5" y="1"/>
                    </a:cubicBezTo>
                    <a:cubicBezTo>
                      <a:pt x="4" y="0"/>
                      <a:pt x="0" y="2"/>
                      <a:pt x="1" y="2"/>
                    </a:cubicBezTo>
                    <a:cubicBezTo>
                      <a:pt x="18" y="17"/>
                      <a:pt x="44" y="28"/>
                      <a:pt x="67" y="28"/>
                    </a:cubicBezTo>
                    <a:cubicBezTo>
                      <a:pt x="69" y="28"/>
                      <a:pt x="71" y="26"/>
                      <a:pt x="68" y="2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5" name="Freeform 225"/>
              <p:cNvSpPr>
                <a:spLocks/>
              </p:cNvSpPr>
              <p:nvPr/>
            </p:nvSpPr>
            <p:spPr bwMode="auto">
              <a:xfrm>
                <a:off x="3259138" y="-214313"/>
                <a:ext cx="169863" cy="217488"/>
              </a:xfrm>
              <a:custGeom>
                <a:avLst/>
                <a:gdLst>
                  <a:gd name="T0" fmla="*/ 6 w 45"/>
                  <a:gd name="T1" fmla="*/ 58 h 58"/>
                  <a:gd name="T2" fmla="*/ 44 w 45"/>
                  <a:gd name="T3" fmla="*/ 1 h 58"/>
                  <a:gd name="T4" fmla="*/ 39 w 45"/>
                  <a:gd name="T5" fmla="*/ 2 h 58"/>
                  <a:gd name="T6" fmla="*/ 2 w 45"/>
                  <a:gd name="T7" fmla="*/ 57 h 58"/>
                  <a:gd name="T8" fmla="*/ 6 w 45"/>
                  <a:gd name="T9" fmla="*/ 58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58">
                    <a:moveTo>
                      <a:pt x="6" y="58"/>
                    </a:moveTo>
                    <a:cubicBezTo>
                      <a:pt x="29" y="48"/>
                      <a:pt x="45" y="27"/>
                      <a:pt x="44" y="1"/>
                    </a:cubicBezTo>
                    <a:cubicBezTo>
                      <a:pt x="44" y="0"/>
                      <a:pt x="39" y="0"/>
                      <a:pt x="39" y="2"/>
                    </a:cubicBezTo>
                    <a:cubicBezTo>
                      <a:pt x="40" y="26"/>
                      <a:pt x="24" y="47"/>
                      <a:pt x="2" y="57"/>
                    </a:cubicBezTo>
                    <a:cubicBezTo>
                      <a:pt x="0" y="58"/>
                      <a:pt x="5" y="58"/>
                      <a:pt x="6" y="5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6" name="Freeform 226"/>
              <p:cNvSpPr>
                <a:spLocks/>
              </p:cNvSpPr>
              <p:nvPr/>
            </p:nvSpPr>
            <p:spPr bwMode="auto">
              <a:xfrm>
                <a:off x="3375026" y="-71438"/>
                <a:ext cx="234950" cy="914400"/>
              </a:xfrm>
              <a:custGeom>
                <a:avLst/>
                <a:gdLst>
                  <a:gd name="T0" fmla="*/ 1 w 62"/>
                  <a:gd name="T1" fmla="*/ 2 h 243"/>
                  <a:gd name="T2" fmla="*/ 57 w 62"/>
                  <a:gd name="T3" fmla="*/ 241 h 243"/>
                  <a:gd name="T4" fmla="*/ 62 w 62"/>
                  <a:gd name="T5" fmla="*/ 241 h 243"/>
                  <a:gd name="T6" fmla="*/ 6 w 62"/>
                  <a:gd name="T7" fmla="*/ 1 h 243"/>
                  <a:gd name="T8" fmla="*/ 1 w 62"/>
                  <a:gd name="T9" fmla="*/ 2 h 2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2" h="243">
                    <a:moveTo>
                      <a:pt x="1" y="2"/>
                    </a:moveTo>
                    <a:cubicBezTo>
                      <a:pt x="31" y="78"/>
                      <a:pt x="30" y="164"/>
                      <a:pt x="57" y="241"/>
                    </a:cubicBezTo>
                    <a:cubicBezTo>
                      <a:pt x="57" y="243"/>
                      <a:pt x="62" y="242"/>
                      <a:pt x="62" y="241"/>
                    </a:cubicBezTo>
                    <a:cubicBezTo>
                      <a:pt x="35" y="163"/>
                      <a:pt x="36" y="78"/>
                      <a:pt x="6" y="1"/>
                    </a:cubicBezTo>
                    <a:cubicBezTo>
                      <a:pt x="5" y="0"/>
                      <a:pt x="0" y="0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7" name="Freeform 227"/>
              <p:cNvSpPr>
                <a:spLocks/>
              </p:cNvSpPr>
              <p:nvPr/>
            </p:nvSpPr>
            <p:spPr bwMode="auto">
              <a:xfrm>
                <a:off x="3344863" y="-117475"/>
                <a:ext cx="65088" cy="65088"/>
              </a:xfrm>
              <a:custGeom>
                <a:avLst/>
                <a:gdLst>
                  <a:gd name="T0" fmla="*/ 16 w 17"/>
                  <a:gd name="T1" fmla="*/ 6 h 17"/>
                  <a:gd name="T2" fmla="*/ 11 w 17"/>
                  <a:gd name="T3" fmla="*/ 16 h 17"/>
                  <a:gd name="T4" fmla="*/ 2 w 17"/>
                  <a:gd name="T5" fmla="*/ 11 h 17"/>
                  <a:gd name="T6" fmla="*/ 6 w 17"/>
                  <a:gd name="T7" fmla="*/ 1 h 17"/>
                  <a:gd name="T8" fmla="*/ 16 w 17"/>
                  <a:gd name="T9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16" y="6"/>
                    </a:moveTo>
                    <a:cubicBezTo>
                      <a:pt x="17" y="10"/>
                      <a:pt x="15" y="14"/>
                      <a:pt x="11" y="16"/>
                    </a:cubicBezTo>
                    <a:cubicBezTo>
                      <a:pt x="7" y="17"/>
                      <a:pt x="3" y="15"/>
                      <a:pt x="2" y="11"/>
                    </a:cubicBezTo>
                    <a:cubicBezTo>
                      <a:pt x="0" y="7"/>
                      <a:pt x="2" y="3"/>
                      <a:pt x="6" y="1"/>
                    </a:cubicBezTo>
                    <a:cubicBezTo>
                      <a:pt x="10" y="0"/>
                      <a:pt x="15" y="2"/>
                      <a:pt x="16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8" name="Freeform 228"/>
              <p:cNvSpPr>
                <a:spLocks/>
              </p:cNvSpPr>
              <p:nvPr/>
            </p:nvSpPr>
            <p:spPr bwMode="auto">
              <a:xfrm>
                <a:off x="2640013" y="1062038"/>
                <a:ext cx="180975" cy="252413"/>
              </a:xfrm>
              <a:custGeom>
                <a:avLst/>
                <a:gdLst>
                  <a:gd name="T0" fmla="*/ 44 w 48"/>
                  <a:gd name="T1" fmla="*/ 65 h 67"/>
                  <a:gd name="T2" fmla="*/ 6 w 48"/>
                  <a:gd name="T3" fmla="*/ 0 h 67"/>
                  <a:gd name="T4" fmla="*/ 3 w 48"/>
                  <a:gd name="T5" fmla="*/ 2 h 67"/>
                  <a:gd name="T6" fmla="*/ 39 w 48"/>
                  <a:gd name="T7" fmla="*/ 64 h 67"/>
                  <a:gd name="T8" fmla="*/ 44 w 48"/>
                  <a:gd name="T9" fmla="*/ 65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67">
                    <a:moveTo>
                      <a:pt x="44" y="65"/>
                    </a:moveTo>
                    <a:cubicBezTo>
                      <a:pt x="48" y="36"/>
                      <a:pt x="34" y="10"/>
                      <a:pt x="6" y="0"/>
                    </a:cubicBezTo>
                    <a:cubicBezTo>
                      <a:pt x="4" y="0"/>
                      <a:pt x="0" y="1"/>
                      <a:pt x="3" y="2"/>
                    </a:cubicBezTo>
                    <a:cubicBezTo>
                      <a:pt x="31" y="11"/>
                      <a:pt x="43" y="36"/>
                      <a:pt x="39" y="64"/>
                    </a:cubicBezTo>
                    <a:cubicBezTo>
                      <a:pt x="39" y="66"/>
                      <a:pt x="44" y="67"/>
                      <a:pt x="44" y="6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9" name="Freeform 229"/>
              <p:cNvSpPr>
                <a:spLocks/>
              </p:cNvSpPr>
              <p:nvPr/>
            </p:nvSpPr>
            <p:spPr bwMode="auto">
              <a:xfrm>
                <a:off x="2614613" y="1054100"/>
                <a:ext cx="225425" cy="169863"/>
              </a:xfrm>
              <a:custGeom>
                <a:avLst/>
                <a:gdLst>
                  <a:gd name="T0" fmla="*/ 55 w 60"/>
                  <a:gd name="T1" fmla="*/ 1 h 45"/>
                  <a:gd name="T2" fmla="*/ 4 w 60"/>
                  <a:gd name="T3" fmla="*/ 43 h 45"/>
                  <a:gd name="T4" fmla="*/ 6 w 60"/>
                  <a:gd name="T5" fmla="*/ 45 h 45"/>
                  <a:gd name="T6" fmla="*/ 60 w 60"/>
                  <a:gd name="T7" fmla="*/ 2 h 45"/>
                  <a:gd name="T8" fmla="*/ 55 w 60"/>
                  <a:gd name="T9" fmla="*/ 1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" h="45">
                    <a:moveTo>
                      <a:pt x="55" y="1"/>
                    </a:moveTo>
                    <a:cubicBezTo>
                      <a:pt x="48" y="26"/>
                      <a:pt x="30" y="42"/>
                      <a:pt x="4" y="43"/>
                    </a:cubicBezTo>
                    <a:cubicBezTo>
                      <a:pt x="0" y="43"/>
                      <a:pt x="4" y="45"/>
                      <a:pt x="6" y="45"/>
                    </a:cubicBezTo>
                    <a:cubicBezTo>
                      <a:pt x="33" y="45"/>
                      <a:pt x="53" y="28"/>
                      <a:pt x="60" y="2"/>
                    </a:cubicBezTo>
                    <a:cubicBezTo>
                      <a:pt x="60" y="1"/>
                      <a:pt x="56" y="0"/>
                      <a:pt x="5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0" name="Freeform 230"/>
              <p:cNvSpPr>
                <a:spLocks/>
              </p:cNvSpPr>
              <p:nvPr/>
            </p:nvSpPr>
            <p:spPr bwMode="auto">
              <a:xfrm>
                <a:off x="2617788" y="1125538"/>
                <a:ext cx="268288" cy="109538"/>
              </a:xfrm>
              <a:custGeom>
                <a:avLst/>
                <a:gdLst>
                  <a:gd name="T0" fmla="*/ 70 w 71"/>
                  <a:gd name="T1" fmla="*/ 27 h 29"/>
                  <a:gd name="T2" fmla="*/ 5 w 71"/>
                  <a:gd name="T3" fmla="*/ 1 h 29"/>
                  <a:gd name="T4" fmla="*/ 3 w 71"/>
                  <a:gd name="T5" fmla="*/ 3 h 29"/>
                  <a:gd name="T6" fmla="*/ 66 w 71"/>
                  <a:gd name="T7" fmla="*/ 28 h 29"/>
                  <a:gd name="T8" fmla="*/ 70 w 71"/>
                  <a:gd name="T9" fmla="*/ 2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29">
                    <a:moveTo>
                      <a:pt x="70" y="27"/>
                    </a:moveTo>
                    <a:cubicBezTo>
                      <a:pt x="54" y="11"/>
                      <a:pt x="28" y="2"/>
                      <a:pt x="5" y="1"/>
                    </a:cubicBezTo>
                    <a:cubicBezTo>
                      <a:pt x="4" y="0"/>
                      <a:pt x="0" y="2"/>
                      <a:pt x="3" y="3"/>
                    </a:cubicBezTo>
                    <a:cubicBezTo>
                      <a:pt x="25" y="4"/>
                      <a:pt x="50" y="13"/>
                      <a:pt x="66" y="28"/>
                    </a:cubicBezTo>
                    <a:cubicBezTo>
                      <a:pt x="67" y="29"/>
                      <a:pt x="71" y="28"/>
                      <a:pt x="70" y="2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1" name="Freeform 231"/>
              <p:cNvSpPr>
                <a:spLocks/>
              </p:cNvSpPr>
              <p:nvPr/>
            </p:nvSpPr>
            <p:spPr bwMode="auto">
              <a:xfrm>
                <a:off x="2689226" y="1027113"/>
                <a:ext cx="101600" cy="260350"/>
              </a:xfrm>
              <a:custGeom>
                <a:avLst/>
                <a:gdLst>
                  <a:gd name="T0" fmla="*/ 13 w 27"/>
                  <a:gd name="T1" fmla="*/ 2 h 69"/>
                  <a:gd name="T2" fmla="*/ 2 w 27"/>
                  <a:gd name="T3" fmla="*/ 67 h 69"/>
                  <a:gd name="T4" fmla="*/ 6 w 27"/>
                  <a:gd name="T5" fmla="*/ 68 h 69"/>
                  <a:gd name="T6" fmla="*/ 18 w 27"/>
                  <a:gd name="T7" fmla="*/ 1 h 69"/>
                  <a:gd name="T8" fmla="*/ 13 w 27"/>
                  <a:gd name="T9" fmla="*/ 2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69">
                    <a:moveTo>
                      <a:pt x="13" y="2"/>
                    </a:moveTo>
                    <a:cubicBezTo>
                      <a:pt x="22" y="25"/>
                      <a:pt x="20" y="50"/>
                      <a:pt x="2" y="67"/>
                    </a:cubicBezTo>
                    <a:cubicBezTo>
                      <a:pt x="0" y="69"/>
                      <a:pt x="5" y="69"/>
                      <a:pt x="6" y="68"/>
                    </a:cubicBezTo>
                    <a:cubicBezTo>
                      <a:pt x="25" y="50"/>
                      <a:pt x="27" y="25"/>
                      <a:pt x="18" y="1"/>
                    </a:cubicBezTo>
                    <a:cubicBezTo>
                      <a:pt x="17" y="0"/>
                      <a:pt x="12" y="1"/>
                      <a:pt x="13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2" name="Freeform 232"/>
              <p:cNvSpPr>
                <a:spLocks/>
              </p:cNvSpPr>
              <p:nvPr/>
            </p:nvSpPr>
            <p:spPr bwMode="auto">
              <a:xfrm>
                <a:off x="2768601" y="793750"/>
                <a:ext cx="811213" cy="373063"/>
              </a:xfrm>
              <a:custGeom>
                <a:avLst/>
                <a:gdLst>
                  <a:gd name="T0" fmla="*/ 6 w 215"/>
                  <a:gd name="T1" fmla="*/ 98 h 99"/>
                  <a:gd name="T2" fmla="*/ 213 w 215"/>
                  <a:gd name="T3" fmla="*/ 2 h 99"/>
                  <a:gd name="T4" fmla="*/ 209 w 215"/>
                  <a:gd name="T5" fmla="*/ 1 h 99"/>
                  <a:gd name="T6" fmla="*/ 2 w 215"/>
                  <a:gd name="T7" fmla="*/ 97 h 99"/>
                  <a:gd name="T8" fmla="*/ 6 w 215"/>
                  <a:gd name="T9" fmla="*/ 98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5" h="99">
                    <a:moveTo>
                      <a:pt x="6" y="98"/>
                    </a:moveTo>
                    <a:cubicBezTo>
                      <a:pt x="75" y="67"/>
                      <a:pt x="145" y="36"/>
                      <a:pt x="213" y="2"/>
                    </a:cubicBezTo>
                    <a:cubicBezTo>
                      <a:pt x="215" y="1"/>
                      <a:pt x="210" y="0"/>
                      <a:pt x="209" y="1"/>
                    </a:cubicBezTo>
                    <a:cubicBezTo>
                      <a:pt x="141" y="35"/>
                      <a:pt x="71" y="66"/>
                      <a:pt x="2" y="97"/>
                    </a:cubicBezTo>
                    <a:cubicBezTo>
                      <a:pt x="0" y="98"/>
                      <a:pt x="5" y="99"/>
                      <a:pt x="6" y="9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3" name="Freeform 233"/>
              <p:cNvSpPr>
                <a:spLocks/>
              </p:cNvSpPr>
              <p:nvPr/>
            </p:nvSpPr>
            <p:spPr bwMode="auto">
              <a:xfrm>
                <a:off x="2730501" y="1136650"/>
                <a:ext cx="65088" cy="63500"/>
              </a:xfrm>
              <a:custGeom>
                <a:avLst/>
                <a:gdLst>
                  <a:gd name="T0" fmla="*/ 12 w 17"/>
                  <a:gd name="T1" fmla="*/ 15 h 17"/>
                  <a:gd name="T2" fmla="*/ 16 w 17"/>
                  <a:gd name="T3" fmla="*/ 5 h 17"/>
                  <a:gd name="T4" fmla="*/ 5 w 17"/>
                  <a:gd name="T5" fmla="*/ 1 h 17"/>
                  <a:gd name="T6" fmla="*/ 2 w 17"/>
                  <a:gd name="T7" fmla="*/ 12 h 17"/>
                  <a:gd name="T8" fmla="*/ 12 w 17"/>
                  <a:gd name="T9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12" y="15"/>
                    </a:moveTo>
                    <a:cubicBezTo>
                      <a:pt x="16" y="13"/>
                      <a:pt x="17" y="9"/>
                      <a:pt x="16" y="5"/>
                    </a:cubicBezTo>
                    <a:cubicBezTo>
                      <a:pt x="14" y="1"/>
                      <a:pt x="9" y="0"/>
                      <a:pt x="5" y="1"/>
                    </a:cubicBezTo>
                    <a:cubicBezTo>
                      <a:pt x="1" y="3"/>
                      <a:pt x="0" y="8"/>
                      <a:pt x="2" y="12"/>
                    </a:cubicBezTo>
                    <a:cubicBezTo>
                      <a:pt x="4" y="16"/>
                      <a:pt x="8" y="17"/>
                      <a:pt x="12" y="1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4" name="Freeform 234"/>
              <p:cNvSpPr>
                <a:spLocks/>
              </p:cNvSpPr>
              <p:nvPr/>
            </p:nvSpPr>
            <p:spPr bwMode="auto">
              <a:xfrm>
                <a:off x="3451226" y="1479550"/>
                <a:ext cx="296863" cy="128588"/>
              </a:xfrm>
              <a:custGeom>
                <a:avLst/>
                <a:gdLst>
                  <a:gd name="T0" fmla="*/ 76 w 79"/>
                  <a:gd name="T1" fmla="*/ 12 h 34"/>
                  <a:gd name="T2" fmla="*/ 1 w 79"/>
                  <a:gd name="T3" fmla="*/ 31 h 34"/>
                  <a:gd name="T4" fmla="*/ 6 w 79"/>
                  <a:gd name="T5" fmla="*/ 33 h 34"/>
                  <a:gd name="T6" fmla="*/ 73 w 79"/>
                  <a:gd name="T7" fmla="*/ 13 h 34"/>
                  <a:gd name="T8" fmla="*/ 76 w 79"/>
                  <a:gd name="T9" fmla="*/ 1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9" h="34">
                    <a:moveTo>
                      <a:pt x="76" y="12"/>
                    </a:moveTo>
                    <a:cubicBezTo>
                      <a:pt x="48" y="0"/>
                      <a:pt x="18" y="5"/>
                      <a:pt x="1" y="31"/>
                    </a:cubicBezTo>
                    <a:cubicBezTo>
                      <a:pt x="0" y="33"/>
                      <a:pt x="5" y="34"/>
                      <a:pt x="6" y="33"/>
                    </a:cubicBezTo>
                    <a:cubicBezTo>
                      <a:pt x="21" y="9"/>
                      <a:pt x="47" y="2"/>
                      <a:pt x="73" y="13"/>
                    </a:cubicBezTo>
                    <a:cubicBezTo>
                      <a:pt x="74" y="14"/>
                      <a:pt x="79" y="13"/>
                      <a:pt x="76" y="1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5" name="Freeform 235"/>
              <p:cNvSpPr>
                <a:spLocks/>
              </p:cNvSpPr>
              <p:nvPr/>
            </p:nvSpPr>
            <p:spPr bwMode="auto">
              <a:xfrm>
                <a:off x="3484563" y="1427163"/>
                <a:ext cx="155575" cy="244475"/>
              </a:xfrm>
              <a:custGeom>
                <a:avLst/>
                <a:gdLst>
                  <a:gd name="T0" fmla="*/ 3 w 41"/>
                  <a:gd name="T1" fmla="*/ 1 h 65"/>
                  <a:gd name="T2" fmla="*/ 30 w 41"/>
                  <a:gd name="T3" fmla="*/ 62 h 65"/>
                  <a:gd name="T4" fmla="*/ 35 w 41"/>
                  <a:gd name="T5" fmla="*/ 63 h 65"/>
                  <a:gd name="T6" fmla="*/ 7 w 41"/>
                  <a:gd name="T7" fmla="*/ 1 h 65"/>
                  <a:gd name="T8" fmla="*/ 3 w 41"/>
                  <a:gd name="T9" fmla="*/ 1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65">
                    <a:moveTo>
                      <a:pt x="3" y="1"/>
                    </a:moveTo>
                    <a:cubicBezTo>
                      <a:pt x="25" y="14"/>
                      <a:pt x="36" y="37"/>
                      <a:pt x="30" y="62"/>
                    </a:cubicBezTo>
                    <a:cubicBezTo>
                      <a:pt x="29" y="64"/>
                      <a:pt x="34" y="65"/>
                      <a:pt x="35" y="63"/>
                    </a:cubicBezTo>
                    <a:cubicBezTo>
                      <a:pt x="41" y="37"/>
                      <a:pt x="29" y="14"/>
                      <a:pt x="7" y="1"/>
                    </a:cubicBezTo>
                    <a:cubicBezTo>
                      <a:pt x="5" y="0"/>
                      <a:pt x="0" y="0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6" name="Freeform 236"/>
              <p:cNvSpPr>
                <a:spLocks/>
              </p:cNvSpPr>
              <p:nvPr/>
            </p:nvSpPr>
            <p:spPr bwMode="auto">
              <a:xfrm>
                <a:off x="3511551" y="1427163"/>
                <a:ext cx="180975" cy="217488"/>
              </a:xfrm>
              <a:custGeom>
                <a:avLst/>
                <a:gdLst>
                  <a:gd name="T0" fmla="*/ 42 w 48"/>
                  <a:gd name="T1" fmla="*/ 1 h 58"/>
                  <a:gd name="T2" fmla="*/ 0 w 48"/>
                  <a:gd name="T3" fmla="*/ 56 h 58"/>
                  <a:gd name="T4" fmla="*/ 5 w 48"/>
                  <a:gd name="T5" fmla="*/ 56 h 58"/>
                  <a:gd name="T6" fmla="*/ 46 w 48"/>
                  <a:gd name="T7" fmla="*/ 2 h 58"/>
                  <a:gd name="T8" fmla="*/ 42 w 48"/>
                  <a:gd name="T9" fmla="*/ 1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58">
                    <a:moveTo>
                      <a:pt x="42" y="1"/>
                    </a:moveTo>
                    <a:cubicBezTo>
                      <a:pt x="23" y="12"/>
                      <a:pt x="8" y="35"/>
                      <a:pt x="0" y="56"/>
                    </a:cubicBezTo>
                    <a:cubicBezTo>
                      <a:pt x="0" y="58"/>
                      <a:pt x="5" y="58"/>
                      <a:pt x="5" y="56"/>
                    </a:cubicBezTo>
                    <a:cubicBezTo>
                      <a:pt x="12" y="36"/>
                      <a:pt x="27" y="13"/>
                      <a:pt x="46" y="2"/>
                    </a:cubicBezTo>
                    <a:cubicBezTo>
                      <a:pt x="48" y="0"/>
                      <a:pt x="43" y="0"/>
                      <a:pt x="4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7" name="Freeform 237"/>
              <p:cNvSpPr>
                <a:spLocks/>
              </p:cNvSpPr>
              <p:nvPr/>
            </p:nvSpPr>
            <p:spPr bwMode="auto">
              <a:xfrm>
                <a:off x="3440113" y="1487488"/>
                <a:ext cx="260350" cy="127000"/>
              </a:xfrm>
              <a:custGeom>
                <a:avLst/>
                <a:gdLst>
                  <a:gd name="T0" fmla="*/ 5 w 69"/>
                  <a:gd name="T1" fmla="*/ 6 h 34"/>
                  <a:gd name="T2" fmla="*/ 63 w 69"/>
                  <a:gd name="T3" fmla="*/ 33 h 34"/>
                  <a:gd name="T4" fmla="*/ 68 w 69"/>
                  <a:gd name="T5" fmla="*/ 32 h 34"/>
                  <a:gd name="T6" fmla="*/ 4 w 69"/>
                  <a:gd name="T7" fmla="*/ 4 h 34"/>
                  <a:gd name="T8" fmla="*/ 5 w 69"/>
                  <a:gd name="T9" fmla="*/ 6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9" h="34">
                    <a:moveTo>
                      <a:pt x="5" y="6"/>
                    </a:moveTo>
                    <a:cubicBezTo>
                      <a:pt x="29" y="2"/>
                      <a:pt x="51" y="12"/>
                      <a:pt x="63" y="33"/>
                    </a:cubicBezTo>
                    <a:cubicBezTo>
                      <a:pt x="64" y="34"/>
                      <a:pt x="69" y="33"/>
                      <a:pt x="68" y="32"/>
                    </a:cubicBezTo>
                    <a:cubicBezTo>
                      <a:pt x="55" y="9"/>
                      <a:pt x="29" y="0"/>
                      <a:pt x="4" y="4"/>
                    </a:cubicBezTo>
                    <a:cubicBezTo>
                      <a:pt x="0" y="4"/>
                      <a:pt x="3" y="6"/>
                      <a:pt x="5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8" name="Freeform 238"/>
              <p:cNvSpPr>
                <a:spLocks/>
              </p:cNvSpPr>
              <p:nvPr/>
            </p:nvSpPr>
            <p:spPr bwMode="auto">
              <a:xfrm>
                <a:off x="3519488" y="700087"/>
                <a:ext cx="77788" cy="809625"/>
              </a:xfrm>
              <a:custGeom>
                <a:avLst/>
                <a:gdLst>
                  <a:gd name="T0" fmla="*/ 21 w 21"/>
                  <a:gd name="T1" fmla="*/ 213 h 215"/>
                  <a:gd name="T2" fmla="*/ 5 w 21"/>
                  <a:gd name="T3" fmla="*/ 1 h 215"/>
                  <a:gd name="T4" fmla="*/ 0 w 21"/>
                  <a:gd name="T5" fmla="*/ 2 h 215"/>
                  <a:gd name="T6" fmla="*/ 16 w 21"/>
                  <a:gd name="T7" fmla="*/ 213 h 215"/>
                  <a:gd name="T8" fmla="*/ 21 w 21"/>
                  <a:gd name="T9" fmla="*/ 213 h 2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215">
                    <a:moveTo>
                      <a:pt x="21" y="213"/>
                    </a:moveTo>
                    <a:cubicBezTo>
                      <a:pt x="9" y="143"/>
                      <a:pt x="12" y="72"/>
                      <a:pt x="5" y="1"/>
                    </a:cubicBezTo>
                    <a:cubicBezTo>
                      <a:pt x="5" y="0"/>
                      <a:pt x="0" y="0"/>
                      <a:pt x="0" y="2"/>
                    </a:cubicBezTo>
                    <a:cubicBezTo>
                      <a:pt x="7" y="72"/>
                      <a:pt x="4" y="144"/>
                      <a:pt x="16" y="213"/>
                    </a:cubicBezTo>
                    <a:cubicBezTo>
                      <a:pt x="16" y="215"/>
                      <a:pt x="21" y="214"/>
                      <a:pt x="21" y="21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9" name="Freeform 239"/>
              <p:cNvSpPr>
                <a:spLocks/>
              </p:cNvSpPr>
              <p:nvPr/>
            </p:nvSpPr>
            <p:spPr bwMode="auto">
              <a:xfrm>
                <a:off x="3556001" y="1490663"/>
                <a:ext cx="65088" cy="63500"/>
              </a:xfrm>
              <a:custGeom>
                <a:avLst/>
                <a:gdLst>
                  <a:gd name="T0" fmla="*/ 16 w 17"/>
                  <a:gd name="T1" fmla="*/ 7 h 17"/>
                  <a:gd name="T2" fmla="*/ 7 w 17"/>
                  <a:gd name="T3" fmla="*/ 1 h 17"/>
                  <a:gd name="T4" fmla="*/ 1 w 17"/>
                  <a:gd name="T5" fmla="*/ 10 h 17"/>
                  <a:gd name="T6" fmla="*/ 10 w 17"/>
                  <a:gd name="T7" fmla="*/ 16 h 17"/>
                  <a:gd name="T8" fmla="*/ 16 w 17"/>
                  <a:gd name="T9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16" y="7"/>
                    </a:moveTo>
                    <a:cubicBezTo>
                      <a:pt x="15" y="3"/>
                      <a:pt x="11" y="0"/>
                      <a:pt x="7" y="1"/>
                    </a:cubicBezTo>
                    <a:cubicBezTo>
                      <a:pt x="3" y="2"/>
                      <a:pt x="0" y="6"/>
                      <a:pt x="1" y="10"/>
                    </a:cubicBezTo>
                    <a:cubicBezTo>
                      <a:pt x="2" y="14"/>
                      <a:pt x="6" y="17"/>
                      <a:pt x="10" y="16"/>
                    </a:cubicBezTo>
                    <a:cubicBezTo>
                      <a:pt x="15" y="15"/>
                      <a:pt x="17" y="11"/>
                      <a:pt x="16" y="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0" name="Freeform 240"/>
              <p:cNvSpPr>
                <a:spLocks/>
              </p:cNvSpPr>
              <p:nvPr/>
            </p:nvSpPr>
            <p:spPr bwMode="auto">
              <a:xfrm>
                <a:off x="3832226" y="1506538"/>
                <a:ext cx="233363" cy="198438"/>
              </a:xfrm>
              <a:custGeom>
                <a:avLst/>
                <a:gdLst>
                  <a:gd name="T0" fmla="*/ 56 w 62"/>
                  <a:gd name="T1" fmla="*/ 1 h 53"/>
                  <a:gd name="T2" fmla="*/ 0 w 62"/>
                  <a:gd name="T3" fmla="*/ 51 h 53"/>
                  <a:gd name="T4" fmla="*/ 5 w 62"/>
                  <a:gd name="T5" fmla="*/ 52 h 53"/>
                  <a:gd name="T6" fmla="*/ 59 w 62"/>
                  <a:gd name="T7" fmla="*/ 3 h 53"/>
                  <a:gd name="T8" fmla="*/ 56 w 62"/>
                  <a:gd name="T9" fmla="*/ 1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2" h="53">
                    <a:moveTo>
                      <a:pt x="56" y="1"/>
                    </a:moveTo>
                    <a:cubicBezTo>
                      <a:pt x="27" y="3"/>
                      <a:pt x="4" y="21"/>
                      <a:pt x="0" y="51"/>
                    </a:cubicBezTo>
                    <a:cubicBezTo>
                      <a:pt x="0" y="53"/>
                      <a:pt x="5" y="53"/>
                      <a:pt x="5" y="52"/>
                    </a:cubicBezTo>
                    <a:cubicBezTo>
                      <a:pt x="9" y="23"/>
                      <a:pt x="30" y="5"/>
                      <a:pt x="59" y="3"/>
                    </a:cubicBezTo>
                    <a:cubicBezTo>
                      <a:pt x="62" y="2"/>
                      <a:pt x="58" y="0"/>
                      <a:pt x="56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1" name="Freeform 241"/>
              <p:cNvSpPr>
                <a:spLocks/>
              </p:cNvSpPr>
              <p:nvPr/>
            </p:nvSpPr>
            <p:spPr bwMode="auto">
              <a:xfrm>
                <a:off x="3786188" y="1524000"/>
                <a:ext cx="222250" cy="173038"/>
              </a:xfrm>
              <a:custGeom>
                <a:avLst/>
                <a:gdLst>
                  <a:gd name="T0" fmla="*/ 4 w 59"/>
                  <a:gd name="T1" fmla="*/ 3 h 46"/>
                  <a:gd name="T2" fmla="*/ 54 w 59"/>
                  <a:gd name="T3" fmla="*/ 44 h 46"/>
                  <a:gd name="T4" fmla="*/ 59 w 59"/>
                  <a:gd name="T5" fmla="*/ 44 h 46"/>
                  <a:gd name="T6" fmla="*/ 3 w 59"/>
                  <a:gd name="T7" fmla="*/ 0 h 46"/>
                  <a:gd name="T8" fmla="*/ 4 w 59"/>
                  <a:gd name="T9" fmla="*/ 3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9" h="46">
                    <a:moveTo>
                      <a:pt x="4" y="3"/>
                    </a:moveTo>
                    <a:cubicBezTo>
                      <a:pt x="29" y="4"/>
                      <a:pt x="48" y="19"/>
                      <a:pt x="54" y="44"/>
                    </a:cubicBezTo>
                    <a:cubicBezTo>
                      <a:pt x="54" y="45"/>
                      <a:pt x="59" y="46"/>
                      <a:pt x="59" y="44"/>
                    </a:cubicBezTo>
                    <a:cubicBezTo>
                      <a:pt x="52" y="17"/>
                      <a:pt x="30" y="2"/>
                      <a:pt x="3" y="0"/>
                    </a:cubicBezTo>
                    <a:cubicBezTo>
                      <a:pt x="0" y="0"/>
                      <a:pt x="2" y="3"/>
                      <a:pt x="4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2" name="Freeform 242"/>
              <p:cNvSpPr>
                <a:spLocks/>
              </p:cNvSpPr>
              <p:nvPr/>
            </p:nvSpPr>
            <p:spPr bwMode="auto">
              <a:xfrm>
                <a:off x="3892551" y="1446213"/>
                <a:ext cx="74613" cy="266700"/>
              </a:xfrm>
              <a:custGeom>
                <a:avLst/>
                <a:gdLst>
                  <a:gd name="T0" fmla="*/ 15 w 20"/>
                  <a:gd name="T1" fmla="*/ 2 h 71"/>
                  <a:gd name="T2" fmla="*/ 3 w 20"/>
                  <a:gd name="T3" fmla="*/ 70 h 71"/>
                  <a:gd name="T4" fmla="*/ 8 w 20"/>
                  <a:gd name="T5" fmla="*/ 69 h 71"/>
                  <a:gd name="T6" fmla="*/ 20 w 20"/>
                  <a:gd name="T7" fmla="*/ 2 h 71"/>
                  <a:gd name="T8" fmla="*/ 15 w 20"/>
                  <a:gd name="T9" fmla="*/ 2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71">
                    <a:moveTo>
                      <a:pt x="15" y="2"/>
                    </a:moveTo>
                    <a:cubicBezTo>
                      <a:pt x="3" y="21"/>
                      <a:pt x="0" y="48"/>
                      <a:pt x="3" y="70"/>
                    </a:cubicBezTo>
                    <a:cubicBezTo>
                      <a:pt x="3" y="71"/>
                      <a:pt x="8" y="71"/>
                      <a:pt x="8" y="69"/>
                    </a:cubicBezTo>
                    <a:cubicBezTo>
                      <a:pt x="5" y="47"/>
                      <a:pt x="8" y="21"/>
                      <a:pt x="20" y="2"/>
                    </a:cubicBezTo>
                    <a:cubicBezTo>
                      <a:pt x="20" y="1"/>
                      <a:pt x="16" y="0"/>
                      <a:pt x="15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3" name="Freeform 243"/>
              <p:cNvSpPr>
                <a:spLocks/>
              </p:cNvSpPr>
              <p:nvPr/>
            </p:nvSpPr>
            <p:spPr bwMode="auto">
              <a:xfrm>
                <a:off x="3778251" y="1547813"/>
                <a:ext cx="279400" cy="74613"/>
              </a:xfrm>
              <a:custGeom>
                <a:avLst/>
                <a:gdLst>
                  <a:gd name="T0" fmla="*/ 6 w 74"/>
                  <a:gd name="T1" fmla="*/ 19 h 20"/>
                  <a:gd name="T2" fmla="*/ 69 w 74"/>
                  <a:gd name="T3" fmla="*/ 16 h 20"/>
                  <a:gd name="T4" fmla="*/ 73 w 74"/>
                  <a:gd name="T5" fmla="*/ 15 h 20"/>
                  <a:gd name="T6" fmla="*/ 2 w 74"/>
                  <a:gd name="T7" fmla="*/ 18 h 20"/>
                  <a:gd name="T8" fmla="*/ 6 w 74"/>
                  <a:gd name="T9" fmla="*/ 1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4" h="20">
                    <a:moveTo>
                      <a:pt x="6" y="19"/>
                    </a:moveTo>
                    <a:cubicBezTo>
                      <a:pt x="25" y="6"/>
                      <a:pt x="49" y="3"/>
                      <a:pt x="69" y="16"/>
                    </a:cubicBezTo>
                    <a:cubicBezTo>
                      <a:pt x="70" y="17"/>
                      <a:pt x="74" y="16"/>
                      <a:pt x="73" y="15"/>
                    </a:cubicBezTo>
                    <a:cubicBezTo>
                      <a:pt x="51" y="0"/>
                      <a:pt x="23" y="4"/>
                      <a:pt x="2" y="18"/>
                    </a:cubicBezTo>
                    <a:cubicBezTo>
                      <a:pt x="0" y="19"/>
                      <a:pt x="5" y="20"/>
                      <a:pt x="6" y="1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4" name="Freeform 244"/>
              <p:cNvSpPr>
                <a:spLocks/>
              </p:cNvSpPr>
              <p:nvPr/>
            </p:nvSpPr>
            <p:spPr bwMode="auto">
              <a:xfrm>
                <a:off x="3511551" y="749300"/>
                <a:ext cx="411163" cy="812800"/>
              </a:xfrm>
              <a:custGeom>
                <a:avLst/>
                <a:gdLst>
                  <a:gd name="T0" fmla="*/ 108 w 109"/>
                  <a:gd name="T1" fmla="*/ 214 h 216"/>
                  <a:gd name="T2" fmla="*/ 55 w 109"/>
                  <a:gd name="T3" fmla="*/ 102 h 216"/>
                  <a:gd name="T4" fmla="*/ 5 w 109"/>
                  <a:gd name="T5" fmla="*/ 1 h 216"/>
                  <a:gd name="T6" fmla="*/ 1 w 109"/>
                  <a:gd name="T7" fmla="*/ 2 h 216"/>
                  <a:gd name="T8" fmla="*/ 53 w 109"/>
                  <a:gd name="T9" fmla="*/ 109 h 216"/>
                  <a:gd name="T10" fmla="*/ 103 w 109"/>
                  <a:gd name="T11" fmla="*/ 215 h 216"/>
                  <a:gd name="T12" fmla="*/ 108 w 109"/>
                  <a:gd name="T13" fmla="*/ 214 h 2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9" h="216">
                    <a:moveTo>
                      <a:pt x="108" y="214"/>
                    </a:moveTo>
                    <a:cubicBezTo>
                      <a:pt x="84" y="181"/>
                      <a:pt x="70" y="140"/>
                      <a:pt x="55" y="102"/>
                    </a:cubicBezTo>
                    <a:cubicBezTo>
                      <a:pt x="41" y="68"/>
                      <a:pt x="29" y="30"/>
                      <a:pt x="5" y="1"/>
                    </a:cubicBezTo>
                    <a:cubicBezTo>
                      <a:pt x="5" y="0"/>
                      <a:pt x="0" y="1"/>
                      <a:pt x="1" y="2"/>
                    </a:cubicBezTo>
                    <a:cubicBezTo>
                      <a:pt x="25" y="33"/>
                      <a:pt x="38" y="73"/>
                      <a:pt x="53" y="109"/>
                    </a:cubicBezTo>
                    <a:cubicBezTo>
                      <a:pt x="67" y="145"/>
                      <a:pt x="80" y="183"/>
                      <a:pt x="103" y="215"/>
                    </a:cubicBezTo>
                    <a:cubicBezTo>
                      <a:pt x="104" y="216"/>
                      <a:pt x="109" y="215"/>
                      <a:pt x="108" y="21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5" name="Freeform 245"/>
              <p:cNvSpPr>
                <a:spLocks/>
              </p:cNvSpPr>
              <p:nvPr/>
            </p:nvSpPr>
            <p:spPr bwMode="auto">
              <a:xfrm>
                <a:off x="3887788" y="1539875"/>
                <a:ext cx="65088" cy="68263"/>
              </a:xfrm>
              <a:custGeom>
                <a:avLst/>
                <a:gdLst>
                  <a:gd name="T0" fmla="*/ 14 w 17"/>
                  <a:gd name="T1" fmla="*/ 4 h 18"/>
                  <a:gd name="T2" fmla="*/ 4 w 17"/>
                  <a:gd name="T3" fmla="*/ 3 h 18"/>
                  <a:gd name="T4" fmla="*/ 3 w 17"/>
                  <a:gd name="T5" fmla="*/ 14 h 18"/>
                  <a:gd name="T6" fmla="*/ 13 w 17"/>
                  <a:gd name="T7" fmla="*/ 15 h 18"/>
                  <a:gd name="T8" fmla="*/ 14 w 17"/>
                  <a:gd name="T9" fmla="*/ 4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8">
                    <a:moveTo>
                      <a:pt x="14" y="4"/>
                    </a:moveTo>
                    <a:cubicBezTo>
                      <a:pt x="12" y="1"/>
                      <a:pt x="7" y="0"/>
                      <a:pt x="4" y="3"/>
                    </a:cubicBezTo>
                    <a:cubicBezTo>
                      <a:pt x="0" y="6"/>
                      <a:pt x="0" y="10"/>
                      <a:pt x="3" y="14"/>
                    </a:cubicBezTo>
                    <a:cubicBezTo>
                      <a:pt x="5" y="17"/>
                      <a:pt x="10" y="18"/>
                      <a:pt x="13" y="15"/>
                    </a:cubicBezTo>
                    <a:cubicBezTo>
                      <a:pt x="17" y="12"/>
                      <a:pt x="17" y="7"/>
                      <a:pt x="14" y="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6" name="Freeform 246"/>
              <p:cNvSpPr>
                <a:spLocks/>
              </p:cNvSpPr>
              <p:nvPr/>
            </p:nvSpPr>
            <p:spPr bwMode="auto">
              <a:xfrm>
                <a:off x="3556001" y="60325"/>
                <a:ext cx="196850" cy="77788"/>
              </a:xfrm>
              <a:custGeom>
                <a:avLst/>
                <a:gdLst>
                  <a:gd name="T0" fmla="*/ 46 w 52"/>
                  <a:gd name="T1" fmla="*/ 11 h 21"/>
                  <a:gd name="T2" fmla="*/ 6 w 52"/>
                  <a:gd name="T3" fmla="*/ 1 h 21"/>
                  <a:gd name="T4" fmla="*/ 1 w 52"/>
                  <a:gd name="T5" fmla="*/ 1 h 21"/>
                  <a:gd name="T6" fmla="*/ 50 w 52"/>
                  <a:gd name="T7" fmla="*/ 13 h 21"/>
                  <a:gd name="T8" fmla="*/ 46 w 52"/>
                  <a:gd name="T9" fmla="*/ 1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21">
                    <a:moveTo>
                      <a:pt x="46" y="11"/>
                    </a:moveTo>
                    <a:cubicBezTo>
                      <a:pt x="31" y="18"/>
                      <a:pt x="16" y="15"/>
                      <a:pt x="6" y="1"/>
                    </a:cubicBezTo>
                    <a:cubicBezTo>
                      <a:pt x="5" y="0"/>
                      <a:pt x="0" y="0"/>
                      <a:pt x="1" y="1"/>
                    </a:cubicBezTo>
                    <a:cubicBezTo>
                      <a:pt x="13" y="18"/>
                      <a:pt x="32" y="21"/>
                      <a:pt x="50" y="13"/>
                    </a:cubicBezTo>
                    <a:cubicBezTo>
                      <a:pt x="52" y="12"/>
                      <a:pt x="47" y="11"/>
                      <a:pt x="46" y="1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7" name="Freeform 247"/>
              <p:cNvSpPr>
                <a:spLocks/>
              </p:cNvSpPr>
              <p:nvPr/>
            </p:nvSpPr>
            <p:spPr bwMode="auto">
              <a:xfrm>
                <a:off x="3582988" y="19050"/>
                <a:ext cx="98425" cy="157163"/>
              </a:xfrm>
              <a:custGeom>
                <a:avLst/>
                <a:gdLst>
                  <a:gd name="T0" fmla="*/ 6 w 26"/>
                  <a:gd name="T1" fmla="*/ 41 h 42"/>
                  <a:gd name="T2" fmla="*/ 22 w 26"/>
                  <a:gd name="T3" fmla="*/ 2 h 42"/>
                  <a:gd name="T4" fmla="*/ 17 w 26"/>
                  <a:gd name="T5" fmla="*/ 1 h 42"/>
                  <a:gd name="T6" fmla="*/ 1 w 26"/>
                  <a:gd name="T7" fmla="*/ 39 h 42"/>
                  <a:gd name="T8" fmla="*/ 6 w 26"/>
                  <a:gd name="T9" fmla="*/ 4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42">
                    <a:moveTo>
                      <a:pt x="6" y="41"/>
                    </a:moveTo>
                    <a:cubicBezTo>
                      <a:pt x="20" y="32"/>
                      <a:pt x="26" y="18"/>
                      <a:pt x="22" y="2"/>
                    </a:cubicBezTo>
                    <a:cubicBezTo>
                      <a:pt x="22" y="0"/>
                      <a:pt x="17" y="0"/>
                      <a:pt x="17" y="1"/>
                    </a:cubicBezTo>
                    <a:cubicBezTo>
                      <a:pt x="21" y="17"/>
                      <a:pt x="15" y="31"/>
                      <a:pt x="1" y="39"/>
                    </a:cubicBezTo>
                    <a:cubicBezTo>
                      <a:pt x="0" y="40"/>
                      <a:pt x="5" y="42"/>
                      <a:pt x="6" y="4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8" name="Freeform 248"/>
              <p:cNvSpPr>
                <a:spLocks/>
              </p:cNvSpPr>
              <p:nvPr/>
            </p:nvSpPr>
            <p:spPr bwMode="auto">
              <a:xfrm>
                <a:off x="3594101" y="33337"/>
                <a:ext cx="123825" cy="139700"/>
              </a:xfrm>
              <a:custGeom>
                <a:avLst/>
                <a:gdLst>
                  <a:gd name="T0" fmla="*/ 32 w 33"/>
                  <a:gd name="T1" fmla="*/ 34 h 37"/>
                  <a:gd name="T2" fmla="*/ 5 w 33"/>
                  <a:gd name="T3" fmla="*/ 1 h 37"/>
                  <a:gd name="T4" fmla="*/ 0 w 33"/>
                  <a:gd name="T5" fmla="*/ 2 h 37"/>
                  <a:gd name="T6" fmla="*/ 28 w 33"/>
                  <a:gd name="T7" fmla="*/ 36 h 37"/>
                  <a:gd name="T8" fmla="*/ 32 w 33"/>
                  <a:gd name="T9" fmla="*/ 34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37">
                    <a:moveTo>
                      <a:pt x="32" y="34"/>
                    </a:moveTo>
                    <a:cubicBezTo>
                      <a:pt x="20" y="28"/>
                      <a:pt x="10" y="14"/>
                      <a:pt x="5" y="1"/>
                    </a:cubicBezTo>
                    <a:cubicBezTo>
                      <a:pt x="5" y="0"/>
                      <a:pt x="0" y="1"/>
                      <a:pt x="0" y="2"/>
                    </a:cubicBezTo>
                    <a:cubicBezTo>
                      <a:pt x="5" y="15"/>
                      <a:pt x="15" y="29"/>
                      <a:pt x="28" y="36"/>
                    </a:cubicBezTo>
                    <a:cubicBezTo>
                      <a:pt x="29" y="37"/>
                      <a:pt x="33" y="35"/>
                      <a:pt x="32" y="3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9" name="Freeform 249"/>
              <p:cNvSpPr>
                <a:spLocks/>
              </p:cNvSpPr>
              <p:nvPr/>
            </p:nvSpPr>
            <p:spPr bwMode="auto">
              <a:xfrm>
                <a:off x="3552826" y="49212"/>
                <a:ext cx="165100" cy="85725"/>
              </a:xfrm>
              <a:custGeom>
                <a:avLst/>
                <a:gdLst>
                  <a:gd name="T0" fmla="*/ 3 w 44"/>
                  <a:gd name="T1" fmla="*/ 21 h 23"/>
                  <a:gd name="T2" fmla="*/ 44 w 44"/>
                  <a:gd name="T3" fmla="*/ 2 h 23"/>
                  <a:gd name="T4" fmla="*/ 39 w 44"/>
                  <a:gd name="T5" fmla="*/ 2 h 23"/>
                  <a:gd name="T6" fmla="*/ 4 w 44"/>
                  <a:gd name="T7" fmla="*/ 19 h 23"/>
                  <a:gd name="T8" fmla="*/ 3 w 44"/>
                  <a:gd name="T9" fmla="*/ 2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3">
                    <a:moveTo>
                      <a:pt x="3" y="21"/>
                    </a:moveTo>
                    <a:cubicBezTo>
                      <a:pt x="19" y="23"/>
                      <a:pt x="36" y="17"/>
                      <a:pt x="44" y="2"/>
                    </a:cubicBezTo>
                    <a:cubicBezTo>
                      <a:pt x="44" y="1"/>
                      <a:pt x="39" y="0"/>
                      <a:pt x="39" y="2"/>
                    </a:cubicBezTo>
                    <a:cubicBezTo>
                      <a:pt x="32" y="14"/>
                      <a:pt x="19" y="21"/>
                      <a:pt x="4" y="19"/>
                    </a:cubicBezTo>
                    <a:cubicBezTo>
                      <a:pt x="2" y="19"/>
                      <a:pt x="0" y="21"/>
                      <a:pt x="3" y="2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0" name="Freeform 250"/>
              <p:cNvSpPr>
                <a:spLocks/>
              </p:cNvSpPr>
              <p:nvPr/>
            </p:nvSpPr>
            <p:spPr bwMode="auto">
              <a:xfrm>
                <a:off x="3541713" y="120650"/>
                <a:ext cx="115888" cy="669925"/>
              </a:xfrm>
              <a:custGeom>
                <a:avLst/>
                <a:gdLst>
                  <a:gd name="T0" fmla="*/ 26 w 31"/>
                  <a:gd name="T1" fmla="*/ 1 h 178"/>
                  <a:gd name="T2" fmla="*/ 0 w 31"/>
                  <a:gd name="T3" fmla="*/ 177 h 178"/>
                  <a:gd name="T4" fmla="*/ 5 w 31"/>
                  <a:gd name="T5" fmla="*/ 176 h 178"/>
                  <a:gd name="T6" fmla="*/ 31 w 31"/>
                  <a:gd name="T7" fmla="*/ 1 h 178"/>
                  <a:gd name="T8" fmla="*/ 26 w 31"/>
                  <a:gd name="T9" fmla="*/ 1 h 1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178">
                    <a:moveTo>
                      <a:pt x="26" y="1"/>
                    </a:moveTo>
                    <a:cubicBezTo>
                      <a:pt x="18" y="60"/>
                      <a:pt x="11" y="118"/>
                      <a:pt x="0" y="177"/>
                    </a:cubicBezTo>
                    <a:cubicBezTo>
                      <a:pt x="0" y="178"/>
                      <a:pt x="5" y="178"/>
                      <a:pt x="5" y="176"/>
                    </a:cubicBezTo>
                    <a:cubicBezTo>
                      <a:pt x="16" y="118"/>
                      <a:pt x="23" y="59"/>
                      <a:pt x="31" y="1"/>
                    </a:cubicBezTo>
                    <a:cubicBezTo>
                      <a:pt x="31" y="0"/>
                      <a:pt x="26" y="0"/>
                      <a:pt x="26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1" name="Freeform 251"/>
              <p:cNvSpPr>
                <a:spLocks/>
              </p:cNvSpPr>
              <p:nvPr/>
            </p:nvSpPr>
            <p:spPr bwMode="auto">
              <a:xfrm>
                <a:off x="3632201" y="90487"/>
                <a:ext cx="38100" cy="41275"/>
              </a:xfrm>
              <a:custGeom>
                <a:avLst/>
                <a:gdLst>
                  <a:gd name="T0" fmla="*/ 9 w 10"/>
                  <a:gd name="T1" fmla="*/ 6 h 11"/>
                  <a:gd name="T2" fmla="*/ 4 w 10"/>
                  <a:gd name="T3" fmla="*/ 10 h 11"/>
                  <a:gd name="T4" fmla="*/ 0 w 10"/>
                  <a:gd name="T5" fmla="*/ 5 h 11"/>
                  <a:gd name="T6" fmla="*/ 6 w 10"/>
                  <a:gd name="T7" fmla="*/ 1 h 11"/>
                  <a:gd name="T8" fmla="*/ 9 w 10"/>
                  <a:gd name="T9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1">
                    <a:moveTo>
                      <a:pt x="9" y="6"/>
                    </a:moveTo>
                    <a:cubicBezTo>
                      <a:pt x="9" y="9"/>
                      <a:pt x="6" y="11"/>
                      <a:pt x="4" y="10"/>
                    </a:cubicBezTo>
                    <a:cubicBezTo>
                      <a:pt x="1" y="10"/>
                      <a:pt x="0" y="7"/>
                      <a:pt x="0" y="5"/>
                    </a:cubicBezTo>
                    <a:cubicBezTo>
                      <a:pt x="0" y="2"/>
                      <a:pt x="3" y="0"/>
                      <a:pt x="6" y="1"/>
                    </a:cubicBezTo>
                    <a:cubicBezTo>
                      <a:pt x="8" y="1"/>
                      <a:pt x="10" y="4"/>
                      <a:pt x="9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2" name="Freeform 252"/>
              <p:cNvSpPr>
                <a:spLocks/>
              </p:cNvSpPr>
              <p:nvPr/>
            </p:nvSpPr>
            <p:spPr bwMode="auto">
              <a:xfrm>
                <a:off x="3887788" y="-46038"/>
                <a:ext cx="173038" cy="112713"/>
              </a:xfrm>
              <a:custGeom>
                <a:avLst/>
                <a:gdLst>
                  <a:gd name="T0" fmla="*/ 40 w 46"/>
                  <a:gd name="T1" fmla="*/ 26 h 30"/>
                  <a:gd name="T2" fmla="*/ 6 w 46"/>
                  <a:gd name="T3" fmla="*/ 2 h 30"/>
                  <a:gd name="T4" fmla="*/ 1 w 46"/>
                  <a:gd name="T5" fmla="*/ 1 h 30"/>
                  <a:gd name="T6" fmla="*/ 42 w 46"/>
                  <a:gd name="T7" fmla="*/ 28 h 30"/>
                  <a:gd name="T8" fmla="*/ 40 w 46"/>
                  <a:gd name="T9" fmla="*/ 26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" h="30">
                    <a:moveTo>
                      <a:pt x="40" y="26"/>
                    </a:moveTo>
                    <a:cubicBezTo>
                      <a:pt x="23" y="27"/>
                      <a:pt x="10" y="18"/>
                      <a:pt x="6" y="2"/>
                    </a:cubicBezTo>
                    <a:cubicBezTo>
                      <a:pt x="5" y="0"/>
                      <a:pt x="0" y="0"/>
                      <a:pt x="1" y="1"/>
                    </a:cubicBezTo>
                    <a:cubicBezTo>
                      <a:pt x="6" y="21"/>
                      <a:pt x="23" y="30"/>
                      <a:pt x="42" y="28"/>
                    </a:cubicBezTo>
                    <a:cubicBezTo>
                      <a:pt x="46" y="28"/>
                      <a:pt x="42" y="26"/>
                      <a:pt x="40" y="2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3" name="Freeform 253"/>
              <p:cNvSpPr>
                <a:spLocks/>
              </p:cNvSpPr>
              <p:nvPr/>
            </p:nvSpPr>
            <p:spPr bwMode="auto">
              <a:xfrm>
                <a:off x="3873501" y="-57150"/>
                <a:ext cx="134938" cy="131763"/>
              </a:xfrm>
              <a:custGeom>
                <a:avLst/>
                <a:gdLst>
                  <a:gd name="T0" fmla="*/ 6 w 36"/>
                  <a:gd name="T1" fmla="*/ 34 h 35"/>
                  <a:gd name="T2" fmla="*/ 35 w 36"/>
                  <a:gd name="T3" fmla="*/ 3 h 35"/>
                  <a:gd name="T4" fmla="*/ 30 w 36"/>
                  <a:gd name="T5" fmla="*/ 2 h 35"/>
                  <a:gd name="T6" fmla="*/ 3 w 36"/>
                  <a:gd name="T7" fmla="*/ 32 h 35"/>
                  <a:gd name="T8" fmla="*/ 6 w 36"/>
                  <a:gd name="T9" fmla="*/ 34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6" h="35">
                    <a:moveTo>
                      <a:pt x="6" y="34"/>
                    </a:moveTo>
                    <a:cubicBezTo>
                      <a:pt x="22" y="31"/>
                      <a:pt x="34" y="20"/>
                      <a:pt x="35" y="3"/>
                    </a:cubicBezTo>
                    <a:cubicBezTo>
                      <a:pt x="36" y="1"/>
                      <a:pt x="31" y="0"/>
                      <a:pt x="30" y="2"/>
                    </a:cubicBezTo>
                    <a:cubicBezTo>
                      <a:pt x="29" y="18"/>
                      <a:pt x="18" y="29"/>
                      <a:pt x="3" y="32"/>
                    </a:cubicBezTo>
                    <a:cubicBezTo>
                      <a:pt x="0" y="33"/>
                      <a:pt x="5" y="35"/>
                      <a:pt x="6" y="3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4" name="Freeform 254"/>
              <p:cNvSpPr>
                <a:spLocks/>
              </p:cNvSpPr>
              <p:nvPr/>
            </p:nvSpPr>
            <p:spPr bwMode="auto">
              <a:xfrm>
                <a:off x="3933826" y="-57150"/>
                <a:ext cx="71438" cy="166688"/>
              </a:xfrm>
              <a:custGeom>
                <a:avLst/>
                <a:gdLst>
                  <a:gd name="T0" fmla="*/ 18 w 19"/>
                  <a:gd name="T1" fmla="*/ 42 h 44"/>
                  <a:gd name="T2" fmla="*/ 5 w 19"/>
                  <a:gd name="T3" fmla="*/ 1 h 44"/>
                  <a:gd name="T4" fmla="*/ 0 w 19"/>
                  <a:gd name="T5" fmla="*/ 2 h 44"/>
                  <a:gd name="T6" fmla="*/ 14 w 19"/>
                  <a:gd name="T7" fmla="*/ 43 h 44"/>
                  <a:gd name="T8" fmla="*/ 18 w 19"/>
                  <a:gd name="T9" fmla="*/ 4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44">
                    <a:moveTo>
                      <a:pt x="18" y="42"/>
                    </a:moveTo>
                    <a:cubicBezTo>
                      <a:pt x="9" y="31"/>
                      <a:pt x="5" y="15"/>
                      <a:pt x="5" y="1"/>
                    </a:cubicBezTo>
                    <a:cubicBezTo>
                      <a:pt x="5" y="0"/>
                      <a:pt x="0" y="0"/>
                      <a:pt x="0" y="2"/>
                    </a:cubicBezTo>
                    <a:cubicBezTo>
                      <a:pt x="0" y="16"/>
                      <a:pt x="5" y="32"/>
                      <a:pt x="14" y="43"/>
                    </a:cubicBezTo>
                    <a:cubicBezTo>
                      <a:pt x="14" y="44"/>
                      <a:pt x="19" y="43"/>
                      <a:pt x="18" y="4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5" name="Freeform 255"/>
              <p:cNvSpPr>
                <a:spLocks/>
              </p:cNvSpPr>
              <p:nvPr/>
            </p:nvSpPr>
            <p:spPr bwMode="auto">
              <a:xfrm>
                <a:off x="3862388" y="-4763"/>
                <a:ext cx="184150" cy="49213"/>
              </a:xfrm>
              <a:custGeom>
                <a:avLst/>
                <a:gdLst>
                  <a:gd name="T0" fmla="*/ 2 w 49"/>
                  <a:gd name="T1" fmla="*/ 6 h 13"/>
                  <a:gd name="T2" fmla="*/ 48 w 49"/>
                  <a:gd name="T3" fmla="*/ 1 h 13"/>
                  <a:gd name="T4" fmla="*/ 43 w 49"/>
                  <a:gd name="T5" fmla="*/ 1 h 13"/>
                  <a:gd name="T6" fmla="*/ 6 w 49"/>
                  <a:gd name="T7" fmla="*/ 5 h 13"/>
                  <a:gd name="T8" fmla="*/ 2 w 49"/>
                  <a:gd name="T9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13">
                    <a:moveTo>
                      <a:pt x="2" y="6"/>
                    </a:moveTo>
                    <a:cubicBezTo>
                      <a:pt x="17" y="13"/>
                      <a:pt x="35" y="13"/>
                      <a:pt x="48" y="1"/>
                    </a:cubicBezTo>
                    <a:cubicBezTo>
                      <a:pt x="49" y="0"/>
                      <a:pt x="44" y="0"/>
                      <a:pt x="43" y="1"/>
                    </a:cubicBezTo>
                    <a:cubicBezTo>
                      <a:pt x="33" y="10"/>
                      <a:pt x="19" y="11"/>
                      <a:pt x="6" y="5"/>
                    </a:cubicBezTo>
                    <a:cubicBezTo>
                      <a:pt x="5" y="4"/>
                      <a:pt x="0" y="5"/>
                      <a:pt x="2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6" name="Freeform 256"/>
              <p:cNvSpPr>
                <a:spLocks/>
              </p:cNvSpPr>
              <p:nvPr/>
            </p:nvSpPr>
            <p:spPr bwMode="auto">
              <a:xfrm>
                <a:off x="3552826" y="36512"/>
                <a:ext cx="414338" cy="712788"/>
              </a:xfrm>
              <a:custGeom>
                <a:avLst/>
                <a:gdLst>
                  <a:gd name="T0" fmla="*/ 104 w 110"/>
                  <a:gd name="T1" fmla="*/ 1 h 189"/>
                  <a:gd name="T2" fmla="*/ 0 w 110"/>
                  <a:gd name="T3" fmla="*/ 188 h 189"/>
                  <a:gd name="T4" fmla="*/ 5 w 110"/>
                  <a:gd name="T5" fmla="*/ 188 h 189"/>
                  <a:gd name="T6" fmla="*/ 109 w 110"/>
                  <a:gd name="T7" fmla="*/ 2 h 189"/>
                  <a:gd name="T8" fmla="*/ 104 w 110"/>
                  <a:gd name="T9" fmla="*/ 1 h 1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0" h="189">
                    <a:moveTo>
                      <a:pt x="104" y="1"/>
                    </a:moveTo>
                    <a:cubicBezTo>
                      <a:pt x="71" y="64"/>
                      <a:pt x="37" y="127"/>
                      <a:pt x="0" y="188"/>
                    </a:cubicBezTo>
                    <a:cubicBezTo>
                      <a:pt x="0" y="189"/>
                      <a:pt x="5" y="189"/>
                      <a:pt x="5" y="188"/>
                    </a:cubicBezTo>
                    <a:cubicBezTo>
                      <a:pt x="42" y="127"/>
                      <a:pt x="75" y="64"/>
                      <a:pt x="109" y="2"/>
                    </a:cubicBezTo>
                    <a:cubicBezTo>
                      <a:pt x="110" y="0"/>
                      <a:pt x="105" y="0"/>
                      <a:pt x="104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7" name="Freeform 257"/>
              <p:cNvSpPr>
                <a:spLocks/>
              </p:cNvSpPr>
              <p:nvPr/>
            </p:nvSpPr>
            <p:spPr bwMode="auto">
              <a:xfrm>
                <a:off x="3940176" y="11112"/>
                <a:ext cx="38100" cy="41275"/>
              </a:xfrm>
              <a:custGeom>
                <a:avLst/>
                <a:gdLst>
                  <a:gd name="T0" fmla="*/ 9 w 10"/>
                  <a:gd name="T1" fmla="*/ 8 h 11"/>
                  <a:gd name="T2" fmla="*/ 3 w 10"/>
                  <a:gd name="T3" fmla="*/ 9 h 11"/>
                  <a:gd name="T4" fmla="*/ 1 w 10"/>
                  <a:gd name="T5" fmla="*/ 3 h 11"/>
                  <a:gd name="T6" fmla="*/ 7 w 10"/>
                  <a:gd name="T7" fmla="*/ 1 h 11"/>
                  <a:gd name="T8" fmla="*/ 9 w 10"/>
                  <a:gd name="T9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1">
                    <a:moveTo>
                      <a:pt x="9" y="8"/>
                    </a:moveTo>
                    <a:cubicBezTo>
                      <a:pt x="8" y="10"/>
                      <a:pt x="5" y="11"/>
                      <a:pt x="3" y="9"/>
                    </a:cubicBezTo>
                    <a:cubicBezTo>
                      <a:pt x="0" y="8"/>
                      <a:pt x="0" y="5"/>
                      <a:pt x="1" y="3"/>
                    </a:cubicBezTo>
                    <a:cubicBezTo>
                      <a:pt x="2" y="1"/>
                      <a:pt x="5" y="0"/>
                      <a:pt x="7" y="1"/>
                    </a:cubicBezTo>
                    <a:cubicBezTo>
                      <a:pt x="10" y="3"/>
                      <a:pt x="10" y="6"/>
                      <a:pt x="9" y="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8" name="Freeform 258"/>
              <p:cNvSpPr>
                <a:spLocks/>
              </p:cNvSpPr>
              <p:nvPr/>
            </p:nvSpPr>
            <p:spPr bwMode="auto">
              <a:xfrm>
                <a:off x="4016376" y="247650"/>
                <a:ext cx="131763" cy="155575"/>
              </a:xfrm>
              <a:custGeom>
                <a:avLst/>
                <a:gdLst>
                  <a:gd name="T0" fmla="*/ 32 w 35"/>
                  <a:gd name="T1" fmla="*/ 39 h 41"/>
                  <a:gd name="T2" fmla="*/ 7 w 35"/>
                  <a:gd name="T3" fmla="*/ 2 h 41"/>
                  <a:gd name="T4" fmla="*/ 2 w 35"/>
                  <a:gd name="T5" fmla="*/ 1 h 41"/>
                  <a:gd name="T6" fmla="*/ 30 w 35"/>
                  <a:gd name="T7" fmla="*/ 40 h 41"/>
                  <a:gd name="T8" fmla="*/ 32 w 35"/>
                  <a:gd name="T9" fmla="*/ 39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41">
                    <a:moveTo>
                      <a:pt x="32" y="39"/>
                    </a:moveTo>
                    <a:cubicBezTo>
                      <a:pt x="15" y="33"/>
                      <a:pt x="5" y="19"/>
                      <a:pt x="7" y="2"/>
                    </a:cubicBezTo>
                    <a:cubicBezTo>
                      <a:pt x="7" y="1"/>
                      <a:pt x="2" y="0"/>
                      <a:pt x="2" y="1"/>
                    </a:cubicBezTo>
                    <a:cubicBezTo>
                      <a:pt x="0" y="21"/>
                      <a:pt x="12" y="35"/>
                      <a:pt x="30" y="40"/>
                    </a:cubicBezTo>
                    <a:cubicBezTo>
                      <a:pt x="32" y="41"/>
                      <a:pt x="35" y="40"/>
                      <a:pt x="32" y="3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9" name="Freeform 259"/>
              <p:cNvSpPr>
                <a:spLocks/>
              </p:cNvSpPr>
              <p:nvPr/>
            </p:nvSpPr>
            <p:spPr bwMode="auto">
              <a:xfrm>
                <a:off x="3970338" y="274637"/>
                <a:ext cx="166688" cy="90488"/>
              </a:xfrm>
              <a:custGeom>
                <a:avLst/>
                <a:gdLst>
                  <a:gd name="T0" fmla="*/ 4 w 44"/>
                  <a:gd name="T1" fmla="*/ 22 h 24"/>
                  <a:gd name="T2" fmla="*/ 44 w 44"/>
                  <a:gd name="T3" fmla="*/ 2 h 24"/>
                  <a:gd name="T4" fmla="*/ 39 w 44"/>
                  <a:gd name="T5" fmla="*/ 1 h 24"/>
                  <a:gd name="T6" fmla="*/ 3 w 44"/>
                  <a:gd name="T7" fmla="*/ 19 h 24"/>
                  <a:gd name="T8" fmla="*/ 4 w 44"/>
                  <a:gd name="T9" fmla="*/ 2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4">
                    <a:moveTo>
                      <a:pt x="4" y="22"/>
                    </a:moveTo>
                    <a:cubicBezTo>
                      <a:pt x="21" y="24"/>
                      <a:pt x="36" y="18"/>
                      <a:pt x="44" y="2"/>
                    </a:cubicBezTo>
                    <a:cubicBezTo>
                      <a:pt x="44" y="1"/>
                      <a:pt x="40" y="0"/>
                      <a:pt x="39" y="1"/>
                    </a:cubicBezTo>
                    <a:cubicBezTo>
                      <a:pt x="32" y="15"/>
                      <a:pt x="19" y="22"/>
                      <a:pt x="3" y="19"/>
                    </a:cubicBezTo>
                    <a:cubicBezTo>
                      <a:pt x="0" y="19"/>
                      <a:pt x="2" y="21"/>
                      <a:pt x="4" y="2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0" name="Freeform 260"/>
              <p:cNvSpPr>
                <a:spLocks/>
              </p:cNvSpPr>
              <p:nvPr/>
            </p:nvSpPr>
            <p:spPr bwMode="auto">
              <a:xfrm>
                <a:off x="4043363" y="255587"/>
                <a:ext cx="44450" cy="173038"/>
              </a:xfrm>
              <a:custGeom>
                <a:avLst/>
                <a:gdLst>
                  <a:gd name="T0" fmla="*/ 10 w 12"/>
                  <a:gd name="T1" fmla="*/ 44 h 46"/>
                  <a:gd name="T2" fmla="*/ 12 w 12"/>
                  <a:gd name="T3" fmla="*/ 1 h 46"/>
                  <a:gd name="T4" fmla="*/ 7 w 12"/>
                  <a:gd name="T5" fmla="*/ 1 h 46"/>
                  <a:gd name="T6" fmla="*/ 5 w 12"/>
                  <a:gd name="T7" fmla="*/ 44 h 46"/>
                  <a:gd name="T8" fmla="*/ 10 w 12"/>
                  <a:gd name="T9" fmla="*/ 44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46">
                    <a:moveTo>
                      <a:pt x="10" y="44"/>
                    </a:moveTo>
                    <a:cubicBezTo>
                      <a:pt x="5" y="30"/>
                      <a:pt x="7" y="14"/>
                      <a:pt x="12" y="1"/>
                    </a:cubicBezTo>
                    <a:cubicBezTo>
                      <a:pt x="12" y="0"/>
                      <a:pt x="7" y="0"/>
                      <a:pt x="7" y="1"/>
                    </a:cubicBezTo>
                    <a:cubicBezTo>
                      <a:pt x="2" y="14"/>
                      <a:pt x="0" y="31"/>
                      <a:pt x="5" y="44"/>
                    </a:cubicBezTo>
                    <a:cubicBezTo>
                      <a:pt x="5" y="46"/>
                      <a:pt x="10" y="45"/>
                      <a:pt x="10" y="4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1" name="Freeform 261"/>
              <p:cNvSpPr>
                <a:spLocks/>
              </p:cNvSpPr>
              <p:nvPr/>
            </p:nvSpPr>
            <p:spPr bwMode="auto">
              <a:xfrm>
                <a:off x="3983038" y="293687"/>
                <a:ext cx="176213" cy="71438"/>
              </a:xfrm>
              <a:custGeom>
                <a:avLst/>
                <a:gdLst>
                  <a:gd name="T0" fmla="*/ 0 w 47"/>
                  <a:gd name="T1" fmla="*/ 2 h 19"/>
                  <a:gd name="T2" fmla="*/ 45 w 47"/>
                  <a:gd name="T3" fmla="*/ 13 h 19"/>
                  <a:gd name="T4" fmla="*/ 41 w 47"/>
                  <a:gd name="T5" fmla="*/ 12 h 19"/>
                  <a:gd name="T6" fmla="*/ 5 w 47"/>
                  <a:gd name="T7" fmla="*/ 1 h 19"/>
                  <a:gd name="T8" fmla="*/ 0 w 47"/>
                  <a:gd name="T9" fmla="*/ 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19">
                    <a:moveTo>
                      <a:pt x="0" y="2"/>
                    </a:moveTo>
                    <a:cubicBezTo>
                      <a:pt x="12" y="14"/>
                      <a:pt x="29" y="19"/>
                      <a:pt x="45" y="13"/>
                    </a:cubicBezTo>
                    <a:cubicBezTo>
                      <a:pt x="47" y="12"/>
                      <a:pt x="42" y="11"/>
                      <a:pt x="41" y="12"/>
                    </a:cubicBezTo>
                    <a:cubicBezTo>
                      <a:pt x="28" y="17"/>
                      <a:pt x="14" y="11"/>
                      <a:pt x="5" y="1"/>
                    </a:cubicBezTo>
                    <a:cubicBezTo>
                      <a:pt x="4" y="0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2" name="Freeform 262"/>
              <p:cNvSpPr>
                <a:spLocks/>
              </p:cNvSpPr>
              <p:nvPr/>
            </p:nvSpPr>
            <p:spPr bwMode="auto">
              <a:xfrm>
                <a:off x="3530601" y="346075"/>
                <a:ext cx="538163" cy="439738"/>
              </a:xfrm>
              <a:custGeom>
                <a:avLst/>
                <a:gdLst>
                  <a:gd name="T0" fmla="*/ 137 w 143"/>
                  <a:gd name="T1" fmla="*/ 1 h 117"/>
                  <a:gd name="T2" fmla="*/ 1 w 143"/>
                  <a:gd name="T3" fmla="*/ 115 h 117"/>
                  <a:gd name="T4" fmla="*/ 6 w 143"/>
                  <a:gd name="T5" fmla="*/ 116 h 117"/>
                  <a:gd name="T6" fmla="*/ 141 w 143"/>
                  <a:gd name="T7" fmla="*/ 2 h 117"/>
                  <a:gd name="T8" fmla="*/ 137 w 143"/>
                  <a:gd name="T9" fmla="*/ 1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3" h="117">
                    <a:moveTo>
                      <a:pt x="137" y="1"/>
                    </a:moveTo>
                    <a:cubicBezTo>
                      <a:pt x="92" y="39"/>
                      <a:pt x="48" y="79"/>
                      <a:pt x="1" y="115"/>
                    </a:cubicBezTo>
                    <a:cubicBezTo>
                      <a:pt x="0" y="116"/>
                      <a:pt x="5" y="117"/>
                      <a:pt x="6" y="116"/>
                    </a:cubicBezTo>
                    <a:cubicBezTo>
                      <a:pt x="52" y="79"/>
                      <a:pt x="97" y="40"/>
                      <a:pt x="141" y="2"/>
                    </a:cubicBezTo>
                    <a:cubicBezTo>
                      <a:pt x="143" y="0"/>
                      <a:pt x="138" y="0"/>
                      <a:pt x="1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3" name="Freeform 263"/>
              <p:cNvSpPr>
                <a:spLocks/>
              </p:cNvSpPr>
              <p:nvPr/>
            </p:nvSpPr>
            <p:spPr bwMode="auto">
              <a:xfrm>
                <a:off x="4043363" y="323850"/>
                <a:ext cx="41275" cy="36513"/>
              </a:xfrm>
              <a:custGeom>
                <a:avLst/>
                <a:gdLst>
                  <a:gd name="T0" fmla="*/ 9 w 11"/>
                  <a:gd name="T1" fmla="*/ 9 h 10"/>
                  <a:gd name="T2" fmla="*/ 2 w 11"/>
                  <a:gd name="T3" fmla="*/ 8 h 10"/>
                  <a:gd name="T4" fmla="*/ 3 w 11"/>
                  <a:gd name="T5" fmla="*/ 1 h 10"/>
                  <a:gd name="T6" fmla="*/ 9 w 11"/>
                  <a:gd name="T7" fmla="*/ 2 h 10"/>
                  <a:gd name="T8" fmla="*/ 9 w 11"/>
                  <a:gd name="T9" fmla="*/ 9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0">
                    <a:moveTo>
                      <a:pt x="9" y="9"/>
                    </a:moveTo>
                    <a:cubicBezTo>
                      <a:pt x="7" y="10"/>
                      <a:pt x="4" y="10"/>
                      <a:pt x="2" y="8"/>
                    </a:cubicBezTo>
                    <a:cubicBezTo>
                      <a:pt x="0" y="6"/>
                      <a:pt x="1" y="3"/>
                      <a:pt x="3" y="1"/>
                    </a:cubicBezTo>
                    <a:cubicBezTo>
                      <a:pt x="5" y="0"/>
                      <a:pt x="8" y="0"/>
                      <a:pt x="9" y="2"/>
                    </a:cubicBezTo>
                    <a:cubicBezTo>
                      <a:pt x="11" y="4"/>
                      <a:pt x="11" y="7"/>
                      <a:pt x="9" y="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4" name="Freeform 264"/>
              <p:cNvSpPr>
                <a:spLocks/>
              </p:cNvSpPr>
              <p:nvPr/>
            </p:nvSpPr>
            <p:spPr bwMode="auto">
              <a:xfrm>
                <a:off x="4156076" y="474662"/>
                <a:ext cx="93663" cy="179388"/>
              </a:xfrm>
              <a:custGeom>
                <a:avLst/>
                <a:gdLst>
                  <a:gd name="T0" fmla="*/ 23 w 25"/>
                  <a:gd name="T1" fmla="*/ 46 h 48"/>
                  <a:gd name="T2" fmla="*/ 13 w 25"/>
                  <a:gd name="T3" fmla="*/ 2 h 48"/>
                  <a:gd name="T4" fmla="*/ 9 w 25"/>
                  <a:gd name="T5" fmla="*/ 1 h 48"/>
                  <a:gd name="T6" fmla="*/ 19 w 25"/>
                  <a:gd name="T7" fmla="*/ 47 h 48"/>
                  <a:gd name="T8" fmla="*/ 23 w 25"/>
                  <a:gd name="T9" fmla="*/ 46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48">
                    <a:moveTo>
                      <a:pt x="23" y="46"/>
                    </a:moveTo>
                    <a:cubicBezTo>
                      <a:pt x="10" y="35"/>
                      <a:pt x="5" y="19"/>
                      <a:pt x="13" y="2"/>
                    </a:cubicBezTo>
                    <a:cubicBezTo>
                      <a:pt x="14" y="1"/>
                      <a:pt x="9" y="0"/>
                      <a:pt x="9" y="1"/>
                    </a:cubicBezTo>
                    <a:cubicBezTo>
                      <a:pt x="0" y="18"/>
                      <a:pt x="5" y="35"/>
                      <a:pt x="19" y="47"/>
                    </a:cubicBezTo>
                    <a:cubicBezTo>
                      <a:pt x="20" y="48"/>
                      <a:pt x="25" y="48"/>
                      <a:pt x="23" y="4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5" name="Freeform 265"/>
              <p:cNvSpPr>
                <a:spLocks/>
              </p:cNvSpPr>
              <p:nvPr/>
            </p:nvSpPr>
            <p:spPr bwMode="auto">
              <a:xfrm>
                <a:off x="4098926" y="534987"/>
                <a:ext cx="188913" cy="55563"/>
              </a:xfrm>
              <a:custGeom>
                <a:avLst/>
                <a:gdLst>
                  <a:gd name="T0" fmla="*/ 2 w 50"/>
                  <a:gd name="T1" fmla="*/ 5 h 15"/>
                  <a:gd name="T2" fmla="*/ 49 w 50"/>
                  <a:gd name="T3" fmla="*/ 3 h 15"/>
                  <a:gd name="T4" fmla="*/ 44 w 50"/>
                  <a:gd name="T5" fmla="*/ 1 h 15"/>
                  <a:gd name="T6" fmla="*/ 6 w 50"/>
                  <a:gd name="T7" fmla="*/ 4 h 15"/>
                  <a:gd name="T8" fmla="*/ 2 w 50"/>
                  <a:gd name="T9" fmla="*/ 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0" h="15">
                    <a:moveTo>
                      <a:pt x="2" y="5"/>
                    </a:moveTo>
                    <a:cubicBezTo>
                      <a:pt x="18" y="14"/>
                      <a:pt x="35" y="15"/>
                      <a:pt x="49" y="3"/>
                    </a:cubicBezTo>
                    <a:cubicBezTo>
                      <a:pt x="50" y="2"/>
                      <a:pt x="45" y="0"/>
                      <a:pt x="44" y="1"/>
                    </a:cubicBezTo>
                    <a:cubicBezTo>
                      <a:pt x="33" y="11"/>
                      <a:pt x="19" y="12"/>
                      <a:pt x="6" y="4"/>
                    </a:cubicBezTo>
                    <a:cubicBezTo>
                      <a:pt x="5" y="4"/>
                      <a:pt x="0" y="4"/>
                      <a:pt x="2" y="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6" name="Freeform 266"/>
              <p:cNvSpPr>
                <a:spLocks/>
              </p:cNvSpPr>
              <p:nvPr/>
            </p:nvSpPr>
            <p:spPr bwMode="auto">
              <a:xfrm>
                <a:off x="4156076" y="496887"/>
                <a:ext cx="93663" cy="157163"/>
              </a:xfrm>
              <a:custGeom>
                <a:avLst/>
                <a:gdLst>
                  <a:gd name="T0" fmla="*/ 5 w 25"/>
                  <a:gd name="T1" fmla="*/ 40 h 42"/>
                  <a:gd name="T2" fmla="*/ 24 w 25"/>
                  <a:gd name="T3" fmla="*/ 2 h 42"/>
                  <a:gd name="T4" fmla="*/ 19 w 25"/>
                  <a:gd name="T5" fmla="*/ 1 h 42"/>
                  <a:gd name="T6" fmla="*/ 0 w 25"/>
                  <a:gd name="T7" fmla="*/ 40 h 42"/>
                  <a:gd name="T8" fmla="*/ 5 w 25"/>
                  <a:gd name="T9" fmla="*/ 4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42">
                    <a:moveTo>
                      <a:pt x="5" y="40"/>
                    </a:moveTo>
                    <a:cubicBezTo>
                      <a:pt x="6" y="26"/>
                      <a:pt x="14" y="11"/>
                      <a:pt x="24" y="2"/>
                    </a:cubicBezTo>
                    <a:cubicBezTo>
                      <a:pt x="25" y="0"/>
                      <a:pt x="20" y="0"/>
                      <a:pt x="19" y="1"/>
                    </a:cubicBezTo>
                    <a:cubicBezTo>
                      <a:pt x="9" y="11"/>
                      <a:pt x="1" y="26"/>
                      <a:pt x="0" y="40"/>
                    </a:cubicBezTo>
                    <a:cubicBezTo>
                      <a:pt x="0" y="42"/>
                      <a:pt x="5" y="41"/>
                      <a:pt x="5" y="4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7" name="Freeform 267"/>
              <p:cNvSpPr>
                <a:spLocks/>
              </p:cNvSpPr>
              <p:nvPr/>
            </p:nvSpPr>
            <p:spPr bwMode="auto">
              <a:xfrm>
                <a:off x="4132263" y="500062"/>
                <a:ext cx="150813" cy="106363"/>
              </a:xfrm>
              <a:custGeom>
                <a:avLst/>
                <a:gdLst>
                  <a:gd name="T0" fmla="*/ 0 w 40"/>
                  <a:gd name="T1" fmla="*/ 1 h 28"/>
                  <a:gd name="T2" fmla="*/ 35 w 40"/>
                  <a:gd name="T3" fmla="*/ 28 h 28"/>
                  <a:gd name="T4" fmla="*/ 36 w 40"/>
                  <a:gd name="T5" fmla="*/ 26 h 28"/>
                  <a:gd name="T6" fmla="*/ 5 w 40"/>
                  <a:gd name="T7" fmla="*/ 1 h 28"/>
                  <a:gd name="T8" fmla="*/ 0 w 40"/>
                  <a:gd name="T9" fmla="*/ 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28">
                    <a:moveTo>
                      <a:pt x="0" y="1"/>
                    </a:moveTo>
                    <a:cubicBezTo>
                      <a:pt x="6" y="16"/>
                      <a:pt x="18" y="27"/>
                      <a:pt x="35" y="28"/>
                    </a:cubicBezTo>
                    <a:cubicBezTo>
                      <a:pt x="37" y="28"/>
                      <a:pt x="40" y="26"/>
                      <a:pt x="36" y="26"/>
                    </a:cubicBezTo>
                    <a:cubicBezTo>
                      <a:pt x="21" y="25"/>
                      <a:pt x="10" y="14"/>
                      <a:pt x="5" y="1"/>
                    </a:cubicBezTo>
                    <a:cubicBezTo>
                      <a:pt x="5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8" name="Freeform 268"/>
              <p:cNvSpPr>
                <a:spLocks/>
              </p:cNvSpPr>
              <p:nvPr/>
            </p:nvSpPr>
            <p:spPr bwMode="auto">
              <a:xfrm>
                <a:off x="3525838" y="571500"/>
                <a:ext cx="671513" cy="214313"/>
              </a:xfrm>
              <a:custGeom>
                <a:avLst/>
                <a:gdLst>
                  <a:gd name="T0" fmla="*/ 172 w 178"/>
                  <a:gd name="T1" fmla="*/ 1 h 57"/>
                  <a:gd name="T2" fmla="*/ 3 w 178"/>
                  <a:gd name="T3" fmla="*/ 55 h 57"/>
                  <a:gd name="T4" fmla="*/ 6 w 178"/>
                  <a:gd name="T5" fmla="*/ 56 h 57"/>
                  <a:gd name="T6" fmla="*/ 175 w 178"/>
                  <a:gd name="T7" fmla="*/ 2 h 57"/>
                  <a:gd name="T8" fmla="*/ 172 w 178"/>
                  <a:gd name="T9" fmla="*/ 1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8" h="57">
                    <a:moveTo>
                      <a:pt x="172" y="1"/>
                    </a:moveTo>
                    <a:cubicBezTo>
                      <a:pt x="116" y="19"/>
                      <a:pt x="60" y="39"/>
                      <a:pt x="3" y="55"/>
                    </a:cubicBezTo>
                    <a:cubicBezTo>
                      <a:pt x="0" y="56"/>
                      <a:pt x="4" y="57"/>
                      <a:pt x="6" y="56"/>
                    </a:cubicBezTo>
                    <a:cubicBezTo>
                      <a:pt x="63" y="40"/>
                      <a:pt x="119" y="21"/>
                      <a:pt x="175" y="2"/>
                    </a:cubicBezTo>
                    <a:cubicBezTo>
                      <a:pt x="178" y="1"/>
                      <a:pt x="173" y="0"/>
                      <a:pt x="17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9" name="Freeform 269"/>
              <p:cNvSpPr>
                <a:spLocks/>
              </p:cNvSpPr>
              <p:nvPr/>
            </p:nvSpPr>
            <p:spPr bwMode="auto">
              <a:xfrm>
                <a:off x="4170363" y="552450"/>
                <a:ext cx="41275" cy="42863"/>
              </a:xfrm>
              <a:custGeom>
                <a:avLst/>
                <a:gdLst>
                  <a:gd name="T0" fmla="*/ 7 w 11"/>
                  <a:gd name="T1" fmla="*/ 10 h 11"/>
                  <a:gd name="T2" fmla="*/ 1 w 11"/>
                  <a:gd name="T3" fmla="*/ 7 h 11"/>
                  <a:gd name="T4" fmla="*/ 4 w 11"/>
                  <a:gd name="T5" fmla="*/ 1 h 11"/>
                  <a:gd name="T6" fmla="*/ 10 w 11"/>
                  <a:gd name="T7" fmla="*/ 4 h 11"/>
                  <a:gd name="T8" fmla="*/ 7 w 11"/>
                  <a:gd name="T9" fmla="*/ 1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7" y="10"/>
                    </a:moveTo>
                    <a:cubicBezTo>
                      <a:pt x="4" y="11"/>
                      <a:pt x="2" y="9"/>
                      <a:pt x="1" y="7"/>
                    </a:cubicBezTo>
                    <a:cubicBezTo>
                      <a:pt x="0" y="4"/>
                      <a:pt x="2" y="1"/>
                      <a:pt x="4" y="1"/>
                    </a:cubicBezTo>
                    <a:cubicBezTo>
                      <a:pt x="7" y="0"/>
                      <a:pt x="9" y="1"/>
                      <a:pt x="10" y="4"/>
                    </a:cubicBezTo>
                    <a:cubicBezTo>
                      <a:pt x="11" y="6"/>
                      <a:pt x="9" y="9"/>
                      <a:pt x="7" y="1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0" name="Freeform 270"/>
              <p:cNvSpPr>
                <a:spLocks/>
              </p:cNvSpPr>
              <p:nvPr/>
            </p:nvSpPr>
            <p:spPr bwMode="auto">
              <a:xfrm>
                <a:off x="4362451" y="744537"/>
                <a:ext cx="84138" cy="185738"/>
              </a:xfrm>
              <a:custGeom>
                <a:avLst/>
                <a:gdLst>
                  <a:gd name="T0" fmla="*/ 14 w 22"/>
                  <a:gd name="T1" fmla="*/ 47 h 49"/>
                  <a:gd name="T2" fmla="*/ 21 w 22"/>
                  <a:gd name="T3" fmla="*/ 3 h 49"/>
                  <a:gd name="T4" fmla="*/ 17 w 22"/>
                  <a:gd name="T5" fmla="*/ 1 h 49"/>
                  <a:gd name="T6" fmla="*/ 9 w 22"/>
                  <a:gd name="T7" fmla="*/ 47 h 49"/>
                  <a:gd name="T8" fmla="*/ 14 w 22"/>
                  <a:gd name="T9" fmla="*/ 47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49">
                    <a:moveTo>
                      <a:pt x="14" y="47"/>
                    </a:moveTo>
                    <a:cubicBezTo>
                      <a:pt x="5" y="31"/>
                      <a:pt x="7" y="15"/>
                      <a:pt x="21" y="3"/>
                    </a:cubicBezTo>
                    <a:cubicBezTo>
                      <a:pt x="22" y="2"/>
                      <a:pt x="18" y="0"/>
                      <a:pt x="17" y="1"/>
                    </a:cubicBezTo>
                    <a:cubicBezTo>
                      <a:pt x="2" y="14"/>
                      <a:pt x="0" y="31"/>
                      <a:pt x="9" y="47"/>
                    </a:cubicBezTo>
                    <a:cubicBezTo>
                      <a:pt x="10" y="49"/>
                      <a:pt x="14" y="49"/>
                      <a:pt x="14" y="4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1" name="Freeform 271"/>
              <p:cNvSpPr>
                <a:spLocks/>
              </p:cNvSpPr>
              <p:nvPr/>
            </p:nvSpPr>
            <p:spPr bwMode="auto">
              <a:xfrm>
                <a:off x="4318001" y="782637"/>
                <a:ext cx="176213" cy="79375"/>
              </a:xfrm>
              <a:custGeom>
                <a:avLst/>
                <a:gdLst>
                  <a:gd name="T0" fmla="*/ 1 w 47"/>
                  <a:gd name="T1" fmla="*/ 1 h 21"/>
                  <a:gd name="T2" fmla="*/ 46 w 47"/>
                  <a:gd name="T3" fmla="*/ 15 h 21"/>
                  <a:gd name="T4" fmla="*/ 42 w 47"/>
                  <a:gd name="T5" fmla="*/ 13 h 21"/>
                  <a:gd name="T6" fmla="*/ 6 w 47"/>
                  <a:gd name="T7" fmla="*/ 1 h 21"/>
                  <a:gd name="T8" fmla="*/ 1 w 47"/>
                  <a:gd name="T9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21">
                    <a:moveTo>
                      <a:pt x="1" y="1"/>
                    </a:moveTo>
                    <a:cubicBezTo>
                      <a:pt x="12" y="16"/>
                      <a:pt x="29" y="21"/>
                      <a:pt x="46" y="15"/>
                    </a:cubicBezTo>
                    <a:cubicBezTo>
                      <a:pt x="47" y="15"/>
                      <a:pt x="43" y="13"/>
                      <a:pt x="42" y="13"/>
                    </a:cubicBezTo>
                    <a:cubicBezTo>
                      <a:pt x="27" y="18"/>
                      <a:pt x="15" y="13"/>
                      <a:pt x="6" y="1"/>
                    </a:cubicBezTo>
                    <a:cubicBezTo>
                      <a:pt x="5" y="0"/>
                      <a:pt x="0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2" name="Freeform 272"/>
              <p:cNvSpPr>
                <a:spLocks/>
              </p:cNvSpPr>
              <p:nvPr/>
            </p:nvSpPr>
            <p:spPr bwMode="auto">
              <a:xfrm>
                <a:off x="4332288" y="782637"/>
                <a:ext cx="147638" cy="117475"/>
              </a:xfrm>
              <a:custGeom>
                <a:avLst/>
                <a:gdLst>
                  <a:gd name="T0" fmla="*/ 5 w 39"/>
                  <a:gd name="T1" fmla="*/ 30 h 31"/>
                  <a:gd name="T2" fmla="*/ 36 w 39"/>
                  <a:gd name="T3" fmla="*/ 1 h 31"/>
                  <a:gd name="T4" fmla="*/ 32 w 39"/>
                  <a:gd name="T5" fmla="*/ 0 h 31"/>
                  <a:gd name="T6" fmla="*/ 0 w 39"/>
                  <a:gd name="T7" fmla="*/ 30 h 31"/>
                  <a:gd name="T8" fmla="*/ 5 w 39"/>
                  <a:gd name="T9" fmla="*/ 3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1">
                    <a:moveTo>
                      <a:pt x="5" y="30"/>
                    </a:moveTo>
                    <a:cubicBezTo>
                      <a:pt x="11" y="18"/>
                      <a:pt x="24" y="7"/>
                      <a:pt x="36" y="1"/>
                    </a:cubicBezTo>
                    <a:cubicBezTo>
                      <a:pt x="39" y="0"/>
                      <a:pt x="34" y="0"/>
                      <a:pt x="32" y="0"/>
                    </a:cubicBezTo>
                    <a:cubicBezTo>
                      <a:pt x="20" y="6"/>
                      <a:pt x="6" y="17"/>
                      <a:pt x="0" y="30"/>
                    </a:cubicBezTo>
                    <a:cubicBezTo>
                      <a:pt x="0" y="31"/>
                      <a:pt x="5" y="31"/>
                      <a:pt x="5" y="3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3" name="Freeform 273"/>
              <p:cNvSpPr>
                <a:spLocks/>
              </p:cNvSpPr>
              <p:nvPr/>
            </p:nvSpPr>
            <p:spPr bwMode="auto">
              <a:xfrm>
                <a:off x="4362451" y="749300"/>
                <a:ext cx="106363" cy="146050"/>
              </a:xfrm>
              <a:custGeom>
                <a:avLst/>
                <a:gdLst>
                  <a:gd name="T0" fmla="*/ 1 w 28"/>
                  <a:gd name="T1" fmla="*/ 2 h 39"/>
                  <a:gd name="T2" fmla="*/ 22 w 28"/>
                  <a:gd name="T3" fmla="*/ 38 h 39"/>
                  <a:gd name="T4" fmla="*/ 26 w 28"/>
                  <a:gd name="T5" fmla="*/ 37 h 39"/>
                  <a:gd name="T6" fmla="*/ 6 w 28"/>
                  <a:gd name="T7" fmla="*/ 1 h 39"/>
                  <a:gd name="T8" fmla="*/ 1 w 28"/>
                  <a:gd name="T9" fmla="*/ 2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39">
                    <a:moveTo>
                      <a:pt x="1" y="2"/>
                    </a:moveTo>
                    <a:cubicBezTo>
                      <a:pt x="0" y="17"/>
                      <a:pt x="8" y="32"/>
                      <a:pt x="22" y="38"/>
                    </a:cubicBezTo>
                    <a:cubicBezTo>
                      <a:pt x="24" y="39"/>
                      <a:pt x="28" y="38"/>
                      <a:pt x="26" y="37"/>
                    </a:cubicBezTo>
                    <a:cubicBezTo>
                      <a:pt x="12" y="31"/>
                      <a:pt x="5" y="16"/>
                      <a:pt x="6" y="1"/>
                    </a:cubicBezTo>
                    <a:cubicBezTo>
                      <a:pt x="6" y="0"/>
                      <a:pt x="1" y="0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4" name="Freeform 274"/>
              <p:cNvSpPr>
                <a:spLocks/>
              </p:cNvSpPr>
              <p:nvPr/>
            </p:nvSpPr>
            <p:spPr bwMode="auto">
              <a:xfrm>
                <a:off x="3609976" y="760412"/>
                <a:ext cx="787400" cy="79375"/>
              </a:xfrm>
              <a:custGeom>
                <a:avLst/>
                <a:gdLst>
                  <a:gd name="T0" fmla="*/ 206 w 209"/>
                  <a:gd name="T1" fmla="*/ 19 h 21"/>
                  <a:gd name="T2" fmla="*/ 5 w 209"/>
                  <a:gd name="T3" fmla="*/ 0 h 21"/>
                  <a:gd name="T4" fmla="*/ 3 w 209"/>
                  <a:gd name="T5" fmla="*/ 2 h 21"/>
                  <a:gd name="T6" fmla="*/ 204 w 209"/>
                  <a:gd name="T7" fmla="*/ 21 h 21"/>
                  <a:gd name="T8" fmla="*/ 206 w 209"/>
                  <a:gd name="T9" fmla="*/ 19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9" h="21">
                    <a:moveTo>
                      <a:pt x="206" y="19"/>
                    </a:moveTo>
                    <a:cubicBezTo>
                      <a:pt x="139" y="15"/>
                      <a:pt x="72" y="7"/>
                      <a:pt x="5" y="0"/>
                    </a:cubicBezTo>
                    <a:cubicBezTo>
                      <a:pt x="4" y="0"/>
                      <a:pt x="0" y="2"/>
                      <a:pt x="3" y="2"/>
                    </a:cubicBezTo>
                    <a:cubicBezTo>
                      <a:pt x="70" y="9"/>
                      <a:pt x="137" y="17"/>
                      <a:pt x="204" y="21"/>
                    </a:cubicBezTo>
                    <a:cubicBezTo>
                      <a:pt x="207" y="21"/>
                      <a:pt x="209" y="19"/>
                      <a:pt x="206" y="1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5" name="Freeform 275"/>
              <p:cNvSpPr>
                <a:spLocks/>
              </p:cNvSpPr>
              <p:nvPr/>
            </p:nvSpPr>
            <p:spPr bwMode="auto">
              <a:xfrm>
                <a:off x="4373563" y="815975"/>
                <a:ext cx="38100" cy="38100"/>
              </a:xfrm>
              <a:custGeom>
                <a:avLst/>
                <a:gdLst>
                  <a:gd name="T0" fmla="*/ 5 w 10"/>
                  <a:gd name="T1" fmla="*/ 10 h 10"/>
                  <a:gd name="T2" fmla="*/ 1 w 10"/>
                  <a:gd name="T3" fmla="*/ 5 h 10"/>
                  <a:gd name="T4" fmla="*/ 6 w 10"/>
                  <a:gd name="T5" fmla="*/ 0 h 10"/>
                  <a:gd name="T6" fmla="*/ 10 w 10"/>
                  <a:gd name="T7" fmla="*/ 6 h 10"/>
                  <a:gd name="T8" fmla="*/ 5 w 10"/>
                  <a:gd name="T9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0">
                    <a:moveTo>
                      <a:pt x="5" y="10"/>
                    </a:moveTo>
                    <a:cubicBezTo>
                      <a:pt x="2" y="10"/>
                      <a:pt x="0" y="7"/>
                      <a:pt x="1" y="5"/>
                    </a:cubicBezTo>
                    <a:cubicBezTo>
                      <a:pt x="1" y="2"/>
                      <a:pt x="3" y="0"/>
                      <a:pt x="6" y="0"/>
                    </a:cubicBezTo>
                    <a:cubicBezTo>
                      <a:pt x="8" y="1"/>
                      <a:pt x="10" y="3"/>
                      <a:pt x="10" y="6"/>
                    </a:cubicBezTo>
                    <a:cubicBezTo>
                      <a:pt x="10" y="8"/>
                      <a:pt x="7" y="10"/>
                      <a:pt x="5" y="1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6" name="Freeform 276"/>
              <p:cNvSpPr>
                <a:spLocks/>
              </p:cNvSpPr>
              <p:nvPr/>
            </p:nvSpPr>
            <p:spPr bwMode="auto">
              <a:xfrm>
                <a:off x="4260851" y="1050925"/>
                <a:ext cx="117475" cy="157163"/>
              </a:xfrm>
              <a:custGeom>
                <a:avLst/>
                <a:gdLst>
                  <a:gd name="T0" fmla="*/ 7 w 31"/>
                  <a:gd name="T1" fmla="*/ 41 h 42"/>
                  <a:gd name="T2" fmla="*/ 30 w 31"/>
                  <a:gd name="T3" fmla="*/ 2 h 42"/>
                  <a:gd name="T4" fmla="*/ 26 w 31"/>
                  <a:gd name="T5" fmla="*/ 0 h 42"/>
                  <a:gd name="T6" fmla="*/ 2 w 31"/>
                  <a:gd name="T7" fmla="*/ 40 h 42"/>
                  <a:gd name="T8" fmla="*/ 7 w 31"/>
                  <a:gd name="T9" fmla="*/ 4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42">
                    <a:moveTo>
                      <a:pt x="7" y="41"/>
                    </a:moveTo>
                    <a:cubicBezTo>
                      <a:pt x="5" y="23"/>
                      <a:pt x="12" y="8"/>
                      <a:pt x="30" y="2"/>
                    </a:cubicBezTo>
                    <a:cubicBezTo>
                      <a:pt x="31" y="1"/>
                      <a:pt x="27" y="0"/>
                      <a:pt x="26" y="0"/>
                    </a:cubicBezTo>
                    <a:cubicBezTo>
                      <a:pt x="8" y="6"/>
                      <a:pt x="0" y="22"/>
                      <a:pt x="2" y="40"/>
                    </a:cubicBezTo>
                    <a:cubicBezTo>
                      <a:pt x="2" y="42"/>
                      <a:pt x="7" y="42"/>
                      <a:pt x="7" y="4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7" name="Freeform 277"/>
              <p:cNvSpPr>
                <a:spLocks/>
              </p:cNvSpPr>
              <p:nvPr/>
            </p:nvSpPr>
            <p:spPr bwMode="auto">
              <a:xfrm>
                <a:off x="4246563" y="1042988"/>
                <a:ext cx="150813" cy="109538"/>
              </a:xfrm>
              <a:custGeom>
                <a:avLst/>
                <a:gdLst>
                  <a:gd name="T0" fmla="*/ 0 w 40"/>
                  <a:gd name="T1" fmla="*/ 2 h 29"/>
                  <a:gd name="T2" fmla="*/ 37 w 40"/>
                  <a:gd name="T3" fmla="*/ 29 h 29"/>
                  <a:gd name="T4" fmla="*/ 35 w 40"/>
                  <a:gd name="T5" fmla="*/ 27 h 29"/>
                  <a:gd name="T6" fmla="*/ 5 w 40"/>
                  <a:gd name="T7" fmla="*/ 2 h 29"/>
                  <a:gd name="T8" fmla="*/ 0 w 40"/>
                  <a:gd name="T9" fmla="*/ 2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29">
                    <a:moveTo>
                      <a:pt x="0" y="2"/>
                    </a:moveTo>
                    <a:cubicBezTo>
                      <a:pt x="5" y="19"/>
                      <a:pt x="19" y="29"/>
                      <a:pt x="37" y="29"/>
                    </a:cubicBezTo>
                    <a:cubicBezTo>
                      <a:pt x="40" y="29"/>
                      <a:pt x="36" y="27"/>
                      <a:pt x="35" y="27"/>
                    </a:cubicBezTo>
                    <a:cubicBezTo>
                      <a:pt x="19" y="27"/>
                      <a:pt x="9" y="16"/>
                      <a:pt x="5" y="2"/>
                    </a:cubicBezTo>
                    <a:cubicBezTo>
                      <a:pt x="5" y="1"/>
                      <a:pt x="0" y="0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8" name="Freeform 278"/>
              <p:cNvSpPr>
                <a:spLocks/>
              </p:cNvSpPr>
              <p:nvPr/>
            </p:nvSpPr>
            <p:spPr bwMode="auto">
              <a:xfrm>
                <a:off x="4216401" y="1087438"/>
                <a:ext cx="176213" cy="71438"/>
              </a:xfrm>
              <a:custGeom>
                <a:avLst/>
                <a:gdLst>
                  <a:gd name="T0" fmla="*/ 6 w 47"/>
                  <a:gd name="T1" fmla="*/ 18 h 19"/>
                  <a:gd name="T2" fmla="*/ 44 w 47"/>
                  <a:gd name="T3" fmla="*/ 3 h 19"/>
                  <a:gd name="T4" fmla="*/ 43 w 47"/>
                  <a:gd name="T5" fmla="*/ 1 h 19"/>
                  <a:gd name="T6" fmla="*/ 2 w 47"/>
                  <a:gd name="T7" fmla="*/ 18 h 19"/>
                  <a:gd name="T8" fmla="*/ 6 w 47"/>
                  <a:gd name="T9" fmla="*/ 1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19">
                    <a:moveTo>
                      <a:pt x="6" y="18"/>
                    </a:moveTo>
                    <a:cubicBezTo>
                      <a:pt x="16" y="9"/>
                      <a:pt x="31" y="4"/>
                      <a:pt x="44" y="3"/>
                    </a:cubicBezTo>
                    <a:cubicBezTo>
                      <a:pt x="47" y="3"/>
                      <a:pt x="46" y="0"/>
                      <a:pt x="43" y="1"/>
                    </a:cubicBezTo>
                    <a:cubicBezTo>
                      <a:pt x="29" y="2"/>
                      <a:pt x="12" y="8"/>
                      <a:pt x="2" y="18"/>
                    </a:cubicBezTo>
                    <a:cubicBezTo>
                      <a:pt x="0" y="19"/>
                      <a:pt x="5" y="19"/>
                      <a:pt x="6" y="1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9" name="Freeform 279"/>
              <p:cNvSpPr>
                <a:spLocks/>
              </p:cNvSpPr>
              <p:nvPr/>
            </p:nvSpPr>
            <p:spPr bwMode="auto">
              <a:xfrm>
                <a:off x="4276726" y="1027113"/>
                <a:ext cx="71438" cy="166688"/>
              </a:xfrm>
              <a:custGeom>
                <a:avLst/>
                <a:gdLst>
                  <a:gd name="T0" fmla="*/ 6 w 19"/>
                  <a:gd name="T1" fmla="*/ 2 h 44"/>
                  <a:gd name="T2" fmla="*/ 13 w 19"/>
                  <a:gd name="T3" fmla="*/ 43 h 44"/>
                  <a:gd name="T4" fmla="*/ 18 w 19"/>
                  <a:gd name="T5" fmla="*/ 42 h 44"/>
                  <a:gd name="T6" fmla="*/ 11 w 19"/>
                  <a:gd name="T7" fmla="*/ 2 h 44"/>
                  <a:gd name="T8" fmla="*/ 6 w 19"/>
                  <a:gd name="T9" fmla="*/ 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44">
                    <a:moveTo>
                      <a:pt x="6" y="2"/>
                    </a:moveTo>
                    <a:cubicBezTo>
                      <a:pt x="0" y="16"/>
                      <a:pt x="2" y="32"/>
                      <a:pt x="13" y="43"/>
                    </a:cubicBezTo>
                    <a:cubicBezTo>
                      <a:pt x="15" y="44"/>
                      <a:pt x="19" y="43"/>
                      <a:pt x="18" y="42"/>
                    </a:cubicBezTo>
                    <a:cubicBezTo>
                      <a:pt x="7" y="32"/>
                      <a:pt x="5" y="16"/>
                      <a:pt x="11" y="2"/>
                    </a:cubicBezTo>
                    <a:cubicBezTo>
                      <a:pt x="12" y="1"/>
                      <a:pt x="7" y="0"/>
                      <a:pt x="6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0" name="Freeform 280"/>
              <p:cNvSpPr>
                <a:spLocks/>
              </p:cNvSpPr>
              <p:nvPr/>
            </p:nvSpPr>
            <p:spPr bwMode="auto">
              <a:xfrm>
                <a:off x="3665538" y="831850"/>
                <a:ext cx="636588" cy="285750"/>
              </a:xfrm>
              <a:custGeom>
                <a:avLst/>
                <a:gdLst>
                  <a:gd name="T0" fmla="*/ 167 w 169"/>
                  <a:gd name="T1" fmla="*/ 74 h 76"/>
                  <a:gd name="T2" fmla="*/ 6 w 169"/>
                  <a:gd name="T3" fmla="*/ 0 h 76"/>
                  <a:gd name="T4" fmla="*/ 1 w 169"/>
                  <a:gd name="T5" fmla="*/ 2 h 76"/>
                  <a:gd name="T6" fmla="*/ 163 w 169"/>
                  <a:gd name="T7" fmla="*/ 75 h 76"/>
                  <a:gd name="T8" fmla="*/ 167 w 169"/>
                  <a:gd name="T9" fmla="*/ 74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9" h="76">
                    <a:moveTo>
                      <a:pt x="167" y="74"/>
                    </a:moveTo>
                    <a:cubicBezTo>
                      <a:pt x="113" y="50"/>
                      <a:pt x="59" y="27"/>
                      <a:pt x="6" y="0"/>
                    </a:cubicBezTo>
                    <a:cubicBezTo>
                      <a:pt x="5" y="0"/>
                      <a:pt x="0" y="1"/>
                      <a:pt x="1" y="2"/>
                    </a:cubicBezTo>
                    <a:cubicBezTo>
                      <a:pt x="54" y="28"/>
                      <a:pt x="109" y="51"/>
                      <a:pt x="163" y="75"/>
                    </a:cubicBezTo>
                    <a:cubicBezTo>
                      <a:pt x="164" y="76"/>
                      <a:pt x="169" y="75"/>
                      <a:pt x="167" y="7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1" name="Freeform 281"/>
              <p:cNvSpPr>
                <a:spLocks/>
              </p:cNvSpPr>
              <p:nvPr/>
            </p:nvSpPr>
            <p:spPr bwMode="auto">
              <a:xfrm>
                <a:off x="4279901" y="1095375"/>
                <a:ext cx="38100" cy="41275"/>
              </a:xfrm>
              <a:custGeom>
                <a:avLst/>
                <a:gdLst>
                  <a:gd name="T0" fmla="*/ 3 w 10"/>
                  <a:gd name="T1" fmla="*/ 10 h 11"/>
                  <a:gd name="T2" fmla="*/ 1 w 10"/>
                  <a:gd name="T3" fmla="*/ 4 h 11"/>
                  <a:gd name="T4" fmla="*/ 7 w 10"/>
                  <a:gd name="T5" fmla="*/ 2 h 11"/>
                  <a:gd name="T6" fmla="*/ 9 w 10"/>
                  <a:gd name="T7" fmla="*/ 8 h 11"/>
                  <a:gd name="T8" fmla="*/ 3 w 10"/>
                  <a:gd name="T9" fmla="*/ 1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1">
                    <a:moveTo>
                      <a:pt x="3" y="10"/>
                    </a:moveTo>
                    <a:cubicBezTo>
                      <a:pt x="1" y="9"/>
                      <a:pt x="0" y="6"/>
                      <a:pt x="1" y="4"/>
                    </a:cubicBezTo>
                    <a:cubicBezTo>
                      <a:pt x="2" y="1"/>
                      <a:pt x="5" y="0"/>
                      <a:pt x="7" y="2"/>
                    </a:cubicBezTo>
                    <a:cubicBezTo>
                      <a:pt x="10" y="3"/>
                      <a:pt x="10" y="6"/>
                      <a:pt x="9" y="8"/>
                    </a:cubicBezTo>
                    <a:cubicBezTo>
                      <a:pt x="8" y="10"/>
                      <a:pt x="5" y="11"/>
                      <a:pt x="3" y="1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2" name="Freeform 282"/>
              <p:cNvSpPr>
                <a:spLocks/>
              </p:cNvSpPr>
              <p:nvPr/>
            </p:nvSpPr>
            <p:spPr bwMode="auto">
              <a:xfrm>
                <a:off x="4103688" y="1350963"/>
                <a:ext cx="157163" cy="120650"/>
              </a:xfrm>
              <a:custGeom>
                <a:avLst/>
                <a:gdLst>
                  <a:gd name="T0" fmla="*/ 5 w 42"/>
                  <a:gd name="T1" fmla="*/ 31 h 32"/>
                  <a:gd name="T2" fmla="*/ 39 w 42"/>
                  <a:gd name="T3" fmla="*/ 3 h 32"/>
                  <a:gd name="T4" fmla="*/ 38 w 42"/>
                  <a:gd name="T5" fmla="*/ 0 h 32"/>
                  <a:gd name="T6" fmla="*/ 0 w 42"/>
                  <a:gd name="T7" fmla="*/ 30 h 32"/>
                  <a:gd name="T8" fmla="*/ 5 w 42"/>
                  <a:gd name="T9" fmla="*/ 3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32">
                    <a:moveTo>
                      <a:pt x="5" y="31"/>
                    </a:moveTo>
                    <a:cubicBezTo>
                      <a:pt x="9" y="14"/>
                      <a:pt x="21" y="2"/>
                      <a:pt x="39" y="3"/>
                    </a:cubicBezTo>
                    <a:cubicBezTo>
                      <a:pt x="42" y="3"/>
                      <a:pt x="40" y="1"/>
                      <a:pt x="38" y="0"/>
                    </a:cubicBezTo>
                    <a:cubicBezTo>
                      <a:pt x="18" y="0"/>
                      <a:pt x="4" y="11"/>
                      <a:pt x="0" y="30"/>
                    </a:cubicBezTo>
                    <a:cubicBezTo>
                      <a:pt x="0" y="31"/>
                      <a:pt x="4" y="32"/>
                      <a:pt x="5" y="3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3" name="Freeform 283"/>
              <p:cNvSpPr>
                <a:spLocks/>
              </p:cNvSpPr>
              <p:nvPr/>
            </p:nvSpPr>
            <p:spPr bwMode="auto">
              <a:xfrm>
                <a:off x="4129088" y="1309688"/>
                <a:ext cx="112713" cy="147638"/>
              </a:xfrm>
              <a:custGeom>
                <a:avLst/>
                <a:gdLst>
                  <a:gd name="T0" fmla="*/ 2 w 30"/>
                  <a:gd name="T1" fmla="*/ 1 h 39"/>
                  <a:gd name="T2" fmla="*/ 25 w 30"/>
                  <a:gd name="T3" fmla="*/ 39 h 39"/>
                  <a:gd name="T4" fmla="*/ 27 w 30"/>
                  <a:gd name="T5" fmla="*/ 37 h 39"/>
                  <a:gd name="T6" fmla="*/ 7 w 30"/>
                  <a:gd name="T7" fmla="*/ 2 h 39"/>
                  <a:gd name="T8" fmla="*/ 2 w 30"/>
                  <a:gd name="T9" fmla="*/ 1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39">
                    <a:moveTo>
                      <a:pt x="2" y="1"/>
                    </a:moveTo>
                    <a:cubicBezTo>
                      <a:pt x="0" y="18"/>
                      <a:pt x="9" y="32"/>
                      <a:pt x="25" y="39"/>
                    </a:cubicBezTo>
                    <a:cubicBezTo>
                      <a:pt x="27" y="39"/>
                      <a:pt x="30" y="38"/>
                      <a:pt x="27" y="37"/>
                    </a:cubicBezTo>
                    <a:cubicBezTo>
                      <a:pt x="12" y="31"/>
                      <a:pt x="6" y="17"/>
                      <a:pt x="7" y="2"/>
                    </a:cubicBezTo>
                    <a:cubicBezTo>
                      <a:pt x="7" y="0"/>
                      <a:pt x="2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4" name="Freeform 284"/>
              <p:cNvSpPr>
                <a:spLocks/>
              </p:cNvSpPr>
              <p:nvPr/>
            </p:nvSpPr>
            <p:spPr bwMode="auto">
              <a:xfrm>
                <a:off x="4065588" y="1381125"/>
                <a:ext cx="195263" cy="26988"/>
              </a:xfrm>
              <a:custGeom>
                <a:avLst/>
                <a:gdLst>
                  <a:gd name="T0" fmla="*/ 6 w 52"/>
                  <a:gd name="T1" fmla="*/ 7 h 7"/>
                  <a:gd name="T2" fmla="*/ 46 w 52"/>
                  <a:gd name="T3" fmla="*/ 6 h 7"/>
                  <a:gd name="T4" fmla="*/ 49 w 52"/>
                  <a:gd name="T5" fmla="*/ 4 h 7"/>
                  <a:gd name="T6" fmla="*/ 3 w 52"/>
                  <a:gd name="T7" fmla="*/ 5 h 7"/>
                  <a:gd name="T8" fmla="*/ 6 w 52"/>
                  <a:gd name="T9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7">
                    <a:moveTo>
                      <a:pt x="6" y="7"/>
                    </a:moveTo>
                    <a:cubicBezTo>
                      <a:pt x="18" y="2"/>
                      <a:pt x="34" y="2"/>
                      <a:pt x="46" y="6"/>
                    </a:cubicBezTo>
                    <a:cubicBezTo>
                      <a:pt x="47" y="6"/>
                      <a:pt x="52" y="5"/>
                      <a:pt x="49" y="4"/>
                    </a:cubicBezTo>
                    <a:cubicBezTo>
                      <a:pt x="35" y="0"/>
                      <a:pt x="17" y="0"/>
                      <a:pt x="3" y="5"/>
                    </a:cubicBezTo>
                    <a:cubicBezTo>
                      <a:pt x="0" y="7"/>
                      <a:pt x="5" y="7"/>
                      <a:pt x="6" y="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5" name="Freeform 285"/>
              <p:cNvSpPr>
                <a:spLocks/>
              </p:cNvSpPr>
              <p:nvPr/>
            </p:nvSpPr>
            <p:spPr bwMode="auto">
              <a:xfrm>
                <a:off x="4137026" y="1314450"/>
                <a:ext cx="74613" cy="165100"/>
              </a:xfrm>
              <a:custGeom>
                <a:avLst/>
                <a:gdLst>
                  <a:gd name="T0" fmla="*/ 14 w 20"/>
                  <a:gd name="T1" fmla="*/ 1 h 44"/>
                  <a:gd name="T2" fmla="*/ 6 w 20"/>
                  <a:gd name="T3" fmla="*/ 43 h 44"/>
                  <a:gd name="T4" fmla="*/ 11 w 20"/>
                  <a:gd name="T5" fmla="*/ 42 h 44"/>
                  <a:gd name="T6" fmla="*/ 19 w 20"/>
                  <a:gd name="T7" fmla="*/ 2 h 44"/>
                  <a:gd name="T8" fmla="*/ 14 w 20"/>
                  <a:gd name="T9" fmla="*/ 1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44">
                    <a:moveTo>
                      <a:pt x="14" y="1"/>
                    </a:moveTo>
                    <a:cubicBezTo>
                      <a:pt x="4" y="13"/>
                      <a:pt x="0" y="28"/>
                      <a:pt x="6" y="43"/>
                    </a:cubicBezTo>
                    <a:cubicBezTo>
                      <a:pt x="7" y="44"/>
                      <a:pt x="12" y="43"/>
                      <a:pt x="11" y="42"/>
                    </a:cubicBezTo>
                    <a:cubicBezTo>
                      <a:pt x="5" y="28"/>
                      <a:pt x="9" y="13"/>
                      <a:pt x="19" y="2"/>
                    </a:cubicBezTo>
                    <a:cubicBezTo>
                      <a:pt x="20" y="1"/>
                      <a:pt x="16" y="0"/>
                      <a:pt x="14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6" name="Freeform 286"/>
              <p:cNvSpPr>
                <a:spLocks/>
              </p:cNvSpPr>
              <p:nvPr/>
            </p:nvSpPr>
            <p:spPr bwMode="auto">
              <a:xfrm>
                <a:off x="3586163" y="831850"/>
                <a:ext cx="576263" cy="557213"/>
              </a:xfrm>
              <a:custGeom>
                <a:avLst/>
                <a:gdLst>
                  <a:gd name="T0" fmla="*/ 152 w 153"/>
                  <a:gd name="T1" fmla="*/ 146 h 148"/>
                  <a:gd name="T2" fmla="*/ 6 w 153"/>
                  <a:gd name="T3" fmla="*/ 1 h 148"/>
                  <a:gd name="T4" fmla="*/ 1 w 153"/>
                  <a:gd name="T5" fmla="*/ 2 h 148"/>
                  <a:gd name="T6" fmla="*/ 148 w 153"/>
                  <a:gd name="T7" fmla="*/ 147 h 148"/>
                  <a:gd name="T8" fmla="*/ 152 w 153"/>
                  <a:gd name="T9" fmla="*/ 146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3" h="148">
                    <a:moveTo>
                      <a:pt x="152" y="146"/>
                    </a:moveTo>
                    <a:cubicBezTo>
                      <a:pt x="104" y="97"/>
                      <a:pt x="52" y="51"/>
                      <a:pt x="6" y="1"/>
                    </a:cubicBezTo>
                    <a:cubicBezTo>
                      <a:pt x="5" y="0"/>
                      <a:pt x="0" y="1"/>
                      <a:pt x="1" y="2"/>
                    </a:cubicBezTo>
                    <a:cubicBezTo>
                      <a:pt x="47" y="52"/>
                      <a:pt x="99" y="98"/>
                      <a:pt x="148" y="147"/>
                    </a:cubicBezTo>
                    <a:cubicBezTo>
                      <a:pt x="149" y="148"/>
                      <a:pt x="153" y="147"/>
                      <a:pt x="152" y="14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7" name="Freeform 287"/>
              <p:cNvSpPr>
                <a:spLocks/>
              </p:cNvSpPr>
              <p:nvPr/>
            </p:nvSpPr>
            <p:spPr bwMode="auto">
              <a:xfrm>
                <a:off x="4140201" y="1373188"/>
                <a:ext cx="41275" cy="38100"/>
              </a:xfrm>
              <a:custGeom>
                <a:avLst/>
                <a:gdLst>
                  <a:gd name="T0" fmla="*/ 2 w 11"/>
                  <a:gd name="T1" fmla="*/ 8 h 10"/>
                  <a:gd name="T2" fmla="*/ 2 w 11"/>
                  <a:gd name="T3" fmla="*/ 2 h 10"/>
                  <a:gd name="T4" fmla="*/ 9 w 11"/>
                  <a:gd name="T5" fmla="*/ 2 h 10"/>
                  <a:gd name="T6" fmla="*/ 9 w 11"/>
                  <a:gd name="T7" fmla="*/ 9 h 10"/>
                  <a:gd name="T8" fmla="*/ 2 w 11"/>
                  <a:gd name="T9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0">
                    <a:moveTo>
                      <a:pt x="2" y="8"/>
                    </a:moveTo>
                    <a:cubicBezTo>
                      <a:pt x="0" y="6"/>
                      <a:pt x="0" y="3"/>
                      <a:pt x="2" y="2"/>
                    </a:cubicBezTo>
                    <a:cubicBezTo>
                      <a:pt x="4" y="0"/>
                      <a:pt x="7" y="0"/>
                      <a:pt x="9" y="2"/>
                    </a:cubicBezTo>
                    <a:cubicBezTo>
                      <a:pt x="11" y="4"/>
                      <a:pt x="11" y="7"/>
                      <a:pt x="9" y="9"/>
                    </a:cubicBezTo>
                    <a:cubicBezTo>
                      <a:pt x="7" y="10"/>
                      <a:pt x="4" y="10"/>
                      <a:pt x="2" y="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8" name="Freeform 288"/>
              <p:cNvSpPr>
                <a:spLocks/>
              </p:cNvSpPr>
              <p:nvPr/>
            </p:nvSpPr>
            <p:spPr bwMode="auto">
              <a:xfrm>
                <a:off x="2930526" y="1381125"/>
                <a:ext cx="139700" cy="136525"/>
              </a:xfrm>
              <a:custGeom>
                <a:avLst/>
                <a:gdLst>
                  <a:gd name="T0" fmla="*/ 3 w 37"/>
                  <a:gd name="T1" fmla="*/ 3 h 36"/>
                  <a:gd name="T2" fmla="*/ 32 w 37"/>
                  <a:gd name="T3" fmla="*/ 34 h 36"/>
                  <a:gd name="T4" fmla="*/ 37 w 37"/>
                  <a:gd name="T5" fmla="*/ 35 h 36"/>
                  <a:gd name="T6" fmla="*/ 3 w 37"/>
                  <a:gd name="T7" fmla="*/ 1 h 36"/>
                  <a:gd name="T8" fmla="*/ 3 w 37"/>
                  <a:gd name="T9" fmla="*/ 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36">
                    <a:moveTo>
                      <a:pt x="3" y="3"/>
                    </a:moveTo>
                    <a:cubicBezTo>
                      <a:pt x="19" y="5"/>
                      <a:pt x="31" y="17"/>
                      <a:pt x="32" y="34"/>
                    </a:cubicBezTo>
                    <a:cubicBezTo>
                      <a:pt x="32" y="36"/>
                      <a:pt x="37" y="36"/>
                      <a:pt x="37" y="35"/>
                    </a:cubicBezTo>
                    <a:cubicBezTo>
                      <a:pt x="36" y="15"/>
                      <a:pt x="22" y="3"/>
                      <a:pt x="3" y="1"/>
                    </a:cubicBezTo>
                    <a:cubicBezTo>
                      <a:pt x="0" y="0"/>
                      <a:pt x="0" y="2"/>
                      <a:pt x="3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9" name="Freeform 289"/>
              <p:cNvSpPr>
                <a:spLocks/>
              </p:cNvSpPr>
              <p:nvPr/>
            </p:nvSpPr>
            <p:spPr bwMode="auto">
              <a:xfrm>
                <a:off x="2952751" y="1403350"/>
                <a:ext cx="158750" cy="106363"/>
              </a:xfrm>
              <a:custGeom>
                <a:avLst/>
                <a:gdLst>
                  <a:gd name="T0" fmla="*/ 36 w 42"/>
                  <a:gd name="T1" fmla="*/ 0 h 28"/>
                  <a:gd name="T2" fmla="*/ 1 w 42"/>
                  <a:gd name="T3" fmla="*/ 25 h 28"/>
                  <a:gd name="T4" fmla="*/ 6 w 42"/>
                  <a:gd name="T5" fmla="*/ 26 h 28"/>
                  <a:gd name="T6" fmla="*/ 38 w 42"/>
                  <a:gd name="T7" fmla="*/ 2 h 28"/>
                  <a:gd name="T8" fmla="*/ 36 w 42"/>
                  <a:gd name="T9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28">
                    <a:moveTo>
                      <a:pt x="36" y="0"/>
                    </a:moveTo>
                    <a:cubicBezTo>
                      <a:pt x="19" y="0"/>
                      <a:pt x="6" y="9"/>
                      <a:pt x="1" y="25"/>
                    </a:cubicBezTo>
                    <a:cubicBezTo>
                      <a:pt x="0" y="26"/>
                      <a:pt x="5" y="28"/>
                      <a:pt x="6" y="26"/>
                    </a:cubicBezTo>
                    <a:cubicBezTo>
                      <a:pt x="10" y="11"/>
                      <a:pt x="23" y="2"/>
                      <a:pt x="38" y="2"/>
                    </a:cubicBezTo>
                    <a:cubicBezTo>
                      <a:pt x="42" y="2"/>
                      <a:pt x="38" y="0"/>
                      <a:pt x="36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0" name="Freeform 290"/>
              <p:cNvSpPr>
                <a:spLocks/>
              </p:cNvSpPr>
              <p:nvPr/>
            </p:nvSpPr>
            <p:spPr bwMode="auto">
              <a:xfrm>
                <a:off x="2987676" y="1347788"/>
                <a:ext cx="49213" cy="173038"/>
              </a:xfrm>
              <a:custGeom>
                <a:avLst/>
                <a:gdLst>
                  <a:gd name="T0" fmla="*/ 1 w 13"/>
                  <a:gd name="T1" fmla="*/ 2 h 46"/>
                  <a:gd name="T2" fmla="*/ 6 w 13"/>
                  <a:gd name="T3" fmla="*/ 45 h 46"/>
                  <a:gd name="T4" fmla="*/ 11 w 13"/>
                  <a:gd name="T5" fmla="*/ 44 h 46"/>
                  <a:gd name="T6" fmla="*/ 6 w 13"/>
                  <a:gd name="T7" fmla="*/ 1 h 46"/>
                  <a:gd name="T8" fmla="*/ 1 w 13"/>
                  <a:gd name="T9" fmla="*/ 2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46">
                    <a:moveTo>
                      <a:pt x="1" y="2"/>
                    </a:moveTo>
                    <a:cubicBezTo>
                      <a:pt x="7" y="14"/>
                      <a:pt x="8" y="31"/>
                      <a:pt x="6" y="45"/>
                    </a:cubicBezTo>
                    <a:cubicBezTo>
                      <a:pt x="6" y="46"/>
                      <a:pt x="10" y="46"/>
                      <a:pt x="11" y="44"/>
                    </a:cubicBezTo>
                    <a:cubicBezTo>
                      <a:pt x="13" y="30"/>
                      <a:pt x="12" y="14"/>
                      <a:pt x="6" y="1"/>
                    </a:cubicBezTo>
                    <a:cubicBezTo>
                      <a:pt x="5" y="0"/>
                      <a:pt x="0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1" name="Freeform 291"/>
              <p:cNvSpPr>
                <a:spLocks/>
              </p:cNvSpPr>
              <p:nvPr/>
            </p:nvSpPr>
            <p:spPr bwMode="auto">
              <a:xfrm>
                <a:off x="2927351" y="1411288"/>
                <a:ext cx="180975" cy="57150"/>
              </a:xfrm>
              <a:custGeom>
                <a:avLst/>
                <a:gdLst>
                  <a:gd name="T0" fmla="*/ 47 w 48"/>
                  <a:gd name="T1" fmla="*/ 13 h 15"/>
                  <a:gd name="T2" fmla="*/ 1 w 48"/>
                  <a:gd name="T3" fmla="*/ 9 h 15"/>
                  <a:gd name="T4" fmla="*/ 5 w 48"/>
                  <a:gd name="T5" fmla="*/ 10 h 15"/>
                  <a:gd name="T6" fmla="*/ 43 w 48"/>
                  <a:gd name="T7" fmla="*/ 14 h 15"/>
                  <a:gd name="T8" fmla="*/ 47 w 48"/>
                  <a:gd name="T9" fmla="*/ 13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15">
                    <a:moveTo>
                      <a:pt x="47" y="13"/>
                    </a:moveTo>
                    <a:cubicBezTo>
                      <a:pt x="33" y="3"/>
                      <a:pt x="16" y="0"/>
                      <a:pt x="1" y="9"/>
                    </a:cubicBezTo>
                    <a:cubicBezTo>
                      <a:pt x="0" y="10"/>
                      <a:pt x="4" y="10"/>
                      <a:pt x="5" y="10"/>
                    </a:cubicBezTo>
                    <a:cubicBezTo>
                      <a:pt x="18" y="2"/>
                      <a:pt x="32" y="6"/>
                      <a:pt x="43" y="14"/>
                    </a:cubicBezTo>
                    <a:cubicBezTo>
                      <a:pt x="44" y="15"/>
                      <a:pt x="48" y="14"/>
                      <a:pt x="47" y="1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2" name="Freeform 292"/>
              <p:cNvSpPr>
                <a:spLocks/>
              </p:cNvSpPr>
              <p:nvPr/>
            </p:nvSpPr>
            <p:spPr bwMode="auto">
              <a:xfrm>
                <a:off x="3013076" y="790575"/>
                <a:ext cx="561975" cy="631825"/>
              </a:xfrm>
              <a:custGeom>
                <a:avLst/>
                <a:gdLst>
                  <a:gd name="T0" fmla="*/ 6 w 149"/>
                  <a:gd name="T1" fmla="*/ 167 h 168"/>
                  <a:gd name="T2" fmla="*/ 148 w 149"/>
                  <a:gd name="T3" fmla="*/ 1 h 168"/>
                  <a:gd name="T4" fmla="*/ 143 w 149"/>
                  <a:gd name="T5" fmla="*/ 1 h 168"/>
                  <a:gd name="T6" fmla="*/ 1 w 149"/>
                  <a:gd name="T7" fmla="*/ 167 h 168"/>
                  <a:gd name="T8" fmla="*/ 6 w 149"/>
                  <a:gd name="T9" fmla="*/ 167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9" h="168">
                    <a:moveTo>
                      <a:pt x="6" y="167"/>
                    </a:moveTo>
                    <a:cubicBezTo>
                      <a:pt x="52" y="111"/>
                      <a:pt x="99" y="55"/>
                      <a:pt x="148" y="1"/>
                    </a:cubicBezTo>
                    <a:cubicBezTo>
                      <a:pt x="149" y="0"/>
                      <a:pt x="144" y="0"/>
                      <a:pt x="143" y="1"/>
                    </a:cubicBezTo>
                    <a:cubicBezTo>
                      <a:pt x="94" y="55"/>
                      <a:pt x="47" y="111"/>
                      <a:pt x="1" y="167"/>
                    </a:cubicBezTo>
                    <a:cubicBezTo>
                      <a:pt x="0" y="168"/>
                      <a:pt x="5" y="168"/>
                      <a:pt x="6" y="16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3" name="Freeform 293"/>
              <p:cNvSpPr>
                <a:spLocks/>
              </p:cNvSpPr>
              <p:nvPr/>
            </p:nvSpPr>
            <p:spPr bwMode="auto">
              <a:xfrm>
                <a:off x="2998788" y="1411288"/>
                <a:ext cx="38100" cy="38100"/>
              </a:xfrm>
              <a:custGeom>
                <a:avLst/>
                <a:gdLst>
                  <a:gd name="T0" fmla="*/ 2 w 10"/>
                  <a:gd name="T1" fmla="*/ 2 h 10"/>
                  <a:gd name="T2" fmla="*/ 8 w 10"/>
                  <a:gd name="T3" fmla="*/ 1 h 10"/>
                  <a:gd name="T4" fmla="*/ 9 w 10"/>
                  <a:gd name="T5" fmla="*/ 8 h 10"/>
                  <a:gd name="T6" fmla="*/ 2 w 10"/>
                  <a:gd name="T7" fmla="*/ 8 h 10"/>
                  <a:gd name="T8" fmla="*/ 2 w 10"/>
                  <a:gd name="T9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0">
                    <a:moveTo>
                      <a:pt x="2" y="2"/>
                    </a:moveTo>
                    <a:cubicBezTo>
                      <a:pt x="3" y="0"/>
                      <a:pt x="6" y="0"/>
                      <a:pt x="8" y="1"/>
                    </a:cubicBezTo>
                    <a:cubicBezTo>
                      <a:pt x="10" y="3"/>
                      <a:pt x="10" y="6"/>
                      <a:pt x="9" y="8"/>
                    </a:cubicBezTo>
                    <a:cubicBezTo>
                      <a:pt x="7" y="10"/>
                      <a:pt x="4" y="10"/>
                      <a:pt x="2" y="8"/>
                    </a:cubicBezTo>
                    <a:cubicBezTo>
                      <a:pt x="0" y="7"/>
                      <a:pt x="0" y="4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4" name="Freeform 294"/>
              <p:cNvSpPr>
                <a:spLocks/>
              </p:cNvSpPr>
              <p:nvPr/>
            </p:nvSpPr>
            <p:spPr bwMode="auto">
              <a:xfrm>
                <a:off x="2878138" y="1035050"/>
                <a:ext cx="112713" cy="173038"/>
              </a:xfrm>
              <a:custGeom>
                <a:avLst/>
                <a:gdLst>
                  <a:gd name="T0" fmla="*/ 2 w 30"/>
                  <a:gd name="T1" fmla="*/ 2 h 46"/>
                  <a:gd name="T2" fmla="*/ 19 w 30"/>
                  <a:gd name="T3" fmla="*/ 44 h 46"/>
                  <a:gd name="T4" fmla="*/ 24 w 30"/>
                  <a:gd name="T5" fmla="*/ 44 h 46"/>
                  <a:gd name="T6" fmla="*/ 6 w 30"/>
                  <a:gd name="T7" fmla="*/ 1 h 46"/>
                  <a:gd name="T8" fmla="*/ 2 w 30"/>
                  <a:gd name="T9" fmla="*/ 2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46">
                    <a:moveTo>
                      <a:pt x="2" y="2"/>
                    </a:moveTo>
                    <a:cubicBezTo>
                      <a:pt x="18" y="11"/>
                      <a:pt x="25" y="26"/>
                      <a:pt x="19" y="44"/>
                    </a:cubicBezTo>
                    <a:cubicBezTo>
                      <a:pt x="18" y="45"/>
                      <a:pt x="23" y="46"/>
                      <a:pt x="24" y="44"/>
                    </a:cubicBezTo>
                    <a:cubicBezTo>
                      <a:pt x="30" y="26"/>
                      <a:pt x="22" y="10"/>
                      <a:pt x="6" y="1"/>
                    </a:cubicBezTo>
                    <a:cubicBezTo>
                      <a:pt x="5" y="0"/>
                      <a:pt x="0" y="0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5" name="Freeform 295"/>
              <p:cNvSpPr>
                <a:spLocks/>
              </p:cNvSpPr>
              <p:nvPr/>
            </p:nvSpPr>
            <p:spPr bwMode="auto">
              <a:xfrm>
                <a:off x="2859088" y="1092200"/>
                <a:ext cx="184150" cy="66675"/>
              </a:xfrm>
              <a:custGeom>
                <a:avLst/>
                <a:gdLst>
                  <a:gd name="T0" fmla="*/ 46 w 49"/>
                  <a:gd name="T1" fmla="*/ 6 h 18"/>
                  <a:gd name="T2" fmla="*/ 1 w 49"/>
                  <a:gd name="T3" fmla="*/ 16 h 18"/>
                  <a:gd name="T4" fmla="*/ 6 w 49"/>
                  <a:gd name="T5" fmla="*/ 17 h 18"/>
                  <a:gd name="T6" fmla="*/ 44 w 49"/>
                  <a:gd name="T7" fmla="*/ 8 h 18"/>
                  <a:gd name="T8" fmla="*/ 46 w 49"/>
                  <a:gd name="T9" fmla="*/ 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18">
                    <a:moveTo>
                      <a:pt x="46" y="6"/>
                    </a:moveTo>
                    <a:cubicBezTo>
                      <a:pt x="29" y="0"/>
                      <a:pt x="13" y="2"/>
                      <a:pt x="1" y="16"/>
                    </a:cubicBezTo>
                    <a:cubicBezTo>
                      <a:pt x="0" y="17"/>
                      <a:pt x="5" y="18"/>
                      <a:pt x="6" y="17"/>
                    </a:cubicBezTo>
                    <a:cubicBezTo>
                      <a:pt x="16" y="6"/>
                      <a:pt x="29" y="2"/>
                      <a:pt x="44" y="8"/>
                    </a:cubicBezTo>
                    <a:cubicBezTo>
                      <a:pt x="46" y="8"/>
                      <a:pt x="49" y="7"/>
                      <a:pt x="46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6" name="Freeform 296"/>
              <p:cNvSpPr>
                <a:spLocks/>
              </p:cNvSpPr>
              <p:nvPr/>
            </p:nvSpPr>
            <p:spPr bwMode="auto">
              <a:xfrm>
                <a:off x="2905126" y="1023938"/>
                <a:ext cx="71438" cy="165100"/>
              </a:xfrm>
              <a:custGeom>
                <a:avLst/>
                <a:gdLst>
                  <a:gd name="T0" fmla="*/ 12 w 19"/>
                  <a:gd name="T1" fmla="*/ 2 h 44"/>
                  <a:gd name="T2" fmla="*/ 1 w 19"/>
                  <a:gd name="T3" fmla="*/ 43 h 44"/>
                  <a:gd name="T4" fmla="*/ 6 w 19"/>
                  <a:gd name="T5" fmla="*/ 43 h 44"/>
                  <a:gd name="T6" fmla="*/ 17 w 19"/>
                  <a:gd name="T7" fmla="*/ 2 h 44"/>
                  <a:gd name="T8" fmla="*/ 12 w 19"/>
                  <a:gd name="T9" fmla="*/ 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44">
                    <a:moveTo>
                      <a:pt x="12" y="2"/>
                    </a:moveTo>
                    <a:cubicBezTo>
                      <a:pt x="14" y="16"/>
                      <a:pt x="8" y="32"/>
                      <a:pt x="1" y="43"/>
                    </a:cubicBezTo>
                    <a:cubicBezTo>
                      <a:pt x="0" y="44"/>
                      <a:pt x="5" y="44"/>
                      <a:pt x="6" y="43"/>
                    </a:cubicBezTo>
                    <a:cubicBezTo>
                      <a:pt x="13" y="32"/>
                      <a:pt x="19" y="16"/>
                      <a:pt x="17" y="2"/>
                    </a:cubicBezTo>
                    <a:cubicBezTo>
                      <a:pt x="17" y="0"/>
                      <a:pt x="12" y="1"/>
                      <a:pt x="12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7" name="Freeform 297"/>
              <p:cNvSpPr>
                <a:spLocks/>
              </p:cNvSpPr>
              <p:nvPr/>
            </p:nvSpPr>
            <p:spPr bwMode="auto">
              <a:xfrm>
                <a:off x="2855913" y="1079500"/>
                <a:ext cx="165100" cy="95250"/>
              </a:xfrm>
              <a:custGeom>
                <a:avLst/>
                <a:gdLst>
                  <a:gd name="T0" fmla="*/ 43 w 44"/>
                  <a:gd name="T1" fmla="*/ 23 h 25"/>
                  <a:gd name="T2" fmla="*/ 3 w 44"/>
                  <a:gd name="T3" fmla="*/ 3 h 25"/>
                  <a:gd name="T4" fmla="*/ 5 w 44"/>
                  <a:gd name="T5" fmla="*/ 5 h 25"/>
                  <a:gd name="T6" fmla="*/ 38 w 44"/>
                  <a:gd name="T7" fmla="*/ 24 h 25"/>
                  <a:gd name="T8" fmla="*/ 43 w 44"/>
                  <a:gd name="T9" fmla="*/ 2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5">
                    <a:moveTo>
                      <a:pt x="43" y="23"/>
                    </a:moveTo>
                    <a:cubicBezTo>
                      <a:pt x="35" y="8"/>
                      <a:pt x="20" y="0"/>
                      <a:pt x="3" y="3"/>
                    </a:cubicBezTo>
                    <a:cubicBezTo>
                      <a:pt x="0" y="3"/>
                      <a:pt x="2" y="5"/>
                      <a:pt x="5" y="5"/>
                    </a:cubicBezTo>
                    <a:cubicBezTo>
                      <a:pt x="19" y="3"/>
                      <a:pt x="31" y="12"/>
                      <a:pt x="38" y="24"/>
                    </a:cubicBezTo>
                    <a:cubicBezTo>
                      <a:pt x="39" y="25"/>
                      <a:pt x="44" y="24"/>
                      <a:pt x="43" y="2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8" name="Freeform 298"/>
              <p:cNvSpPr>
                <a:spLocks/>
              </p:cNvSpPr>
              <p:nvPr/>
            </p:nvSpPr>
            <p:spPr bwMode="auto">
              <a:xfrm>
                <a:off x="2941638" y="790575"/>
                <a:ext cx="625475" cy="315913"/>
              </a:xfrm>
              <a:custGeom>
                <a:avLst/>
                <a:gdLst>
                  <a:gd name="T0" fmla="*/ 6 w 166"/>
                  <a:gd name="T1" fmla="*/ 83 h 84"/>
                  <a:gd name="T2" fmla="*/ 164 w 166"/>
                  <a:gd name="T3" fmla="*/ 2 h 84"/>
                  <a:gd name="T4" fmla="*/ 160 w 166"/>
                  <a:gd name="T5" fmla="*/ 1 h 84"/>
                  <a:gd name="T6" fmla="*/ 3 w 166"/>
                  <a:gd name="T7" fmla="*/ 82 h 84"/>
                  <a:gd name="T8" fmla="*/ 6 w 166"/>
                  <a:gd name="T9" fmla="*/ 83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6" h="84">
                    <a:moveTo>
                      <a:pt x="6" y="83"/>
                    </a:moveTo>
                    <a:cubicBezTo>
                      <a:pt x="59" y="56"/>
                      <a:pt x="111" y="27"/>
                      <a:pt x="164" y="2"/>
                    </a:cubicBezTo>
                    <a:cubicBezTo>
                      <a:pt x="166" y="1"/>
                      <a:pt x="161" y="0"/>
                      <a:pt x="160" y="1"/>
                    </a:cubicBezTo>
                    <a:cubicBezTo>
                      <a:pt x="107" y="26"/>
                      <a:pt x="55" y="55"/>
                      <a:pt x="3" y="82"/>
                    </a:cubicBezTo>
                    <a:cubicBezTo>
                      <a:pt x="0" y="83"/>
                      <a:pt x="5" y="84"/>
                      <a:pt x="6" y="8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9" name="Freeform 299"/>
              <p:cNvSpPr>
                <a:spLocks/>
              </p:cNvSpPr>
              <p:nvPr/>
            </p:nvSpPr>
            <p:spPr bwMode="auto">
              <a:xfrm>
                <a:off x="2927351" y="1087438"/>
                <a:ext cx="41275" cy="41275"/>
              </a:xfrm>
              <a:custGeom>
                <a:avLst/>
                <a:gdLst>
                  <a:gd name="T0" fmla="*/ 4 w 11"/>
                  <a:gd name="T1" fmla="*/ 1 h 11"/>
                  <a:gd name="T2" fmla="*/ 10 w 11"/>
                  <a:gd name="T3" fmla="*/ 4 h 11"/>
                  <a:gd name="T4" fmla="*/ 8 w 11"/>
                  <a:gd name="T5" fmla="*/ 10 h 11"/>
                  <a:gd name="T6" fmla="*/ 1 w 11"/>
                  <a:gd name="T7" fmla="*/ 8 h 11"/>
                  <a:gd name="T8" fmla="*/ 4 w 11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4" y="1"/>
                    </a:moveTo>
                    <a:cubicBezTo>
                      <a:pt x="6" y="0"/>
                      <a:pt x="9" y="1"/>
                      <a:pt x="10" y="4"/>
                    </a:cubicBezTo>
                    <a:cubicBezTo>
                      <a:pt x="11" y="6"/>
                      <a:pt x="10" y="9"/>
                      <a:pt x="8" y="10"/>
                    </a:cubicBezTo>
                    <a:cubicBezTo>
                      <a:pt x="5" y="11"/>
                      <a:pt x="3" y="10"/>
                      <a:pt x="1" y="8"/>
                    </a:cubicBezTo>
                    <a:cubicBezTo>
                      <a:pt x="0" y="5"/>
                      <a:pt x="1" y="2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0" name="Freeform 300"/>
              <p:cNvSpPr>
                <a:spLocks/>
              </p:cNvSpPr>
              <p:nvPr/>
            </p:nvSpPr>
            <p:spPr bwMode="auto">
              <a:xfrm>
                <a:off x="2809876" y="741362"/>
                <a:ext cx="68263" cy="184150"/>
              </a:xfrm>
              <a:custGeom>
                <a:avLst/>
                <a:gdLst>
                  <a:gd name="T0" fmla="*/ 2 w 18"/>
                  <a:gd name="T1" fmla="*/ 1 h 49"/>
                  <a:gd name="T2" fmla="*/ 1 w 18"/>
                  <a:gd name="T3" fmla="*/ 46 h 49"/>
                  <a:gd name="T4" fmla="*/ 6 w 18"/>
                  <a:gd name="T5" fmla="*/ 48 h 49"/>
                  <a:gd name="T6" fmla="*/ 7 w 18"/>
                  <a:gd name="T7" fmla="*/ 1 h 49"/>
                  <a:gd name="T8" fmla="*/ 2 w 18"/>
                  <a:gd name="T9" fmla="*/ 1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49">
                    <a:moveTo>
                      <a:pt x="2" y="1"/>
                    </a:moveTo>
                    <a:cubicBezTo>
                      <a:pt x="13" y="16"/>
                      <a:pt x="13" y="32"/>
                      <a:pt x="1" y="46"/>
                    </a:cubicBezTo>
                    <a:cubicBezTo>
                      <a:pt x="0" y="47"/>
                      <a:pt x="5" y="49"/>
                      <a:pt x="6" y="48"/>
                    </a:cubicBezTo>
                    <a:cubicBezTo>
                      <a:pt x="18" y="34"/>
                      <a:pt x="18" y="16"/>
                      <a:pt x="7" y="1"/>
                    </a:cubicBezTo>
                    <a:cubicBezTo>
                      <a:pt x="6" y="0"/>
                      <a:pt x="2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1" name="Freeform 301"/>
              <p:cNvSpPr>
                <a:spLocks/>
              </p:cNvSpPr>
              <p:nvPr/>
            </p:nvSpPr>
            <p:spPr bwMode="auto">
              <a:xfrm>
                <a:off x="2749551" y="804862"/>
                <a:ext cx="185738" cy="68263"/>
              </a:xfrm>
              <a:custGeom>
                <a:avLst/>
                <a:gdLst>
                  <a:gd name="T0" fmla="*/ 47 w 49"/>
                  <a:gd name="T1" fmla="*/ 17 h 18"/>
                  <a:gd name="T2" fmla="*/ 2 w 49"/>
                  <a:gd name="T3" fmla="*/ 9 h 18"/>
                  <a:gd name="T4" fmla="*/ 6 w 49"/>
                  <a:gd name="T5" fmla="*/ 11 h 18"/>
                  <a:gd name="T6" fmla="*/ 43 w 49"/>
                  <a:gd name="T7" fmla="*/ 17 h 18"/>
                  <a:gd name="T8" fmla="*/ 47 w 49"/>
                  <a:gd name="T9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18">
                    <a:moveTo>
                      <a:pt x="47" y="17"/>
                    </a:moveTo>
                    <a:cubicBezTo>
                      <a:pt x="35" y="4"/>
                      <a:pt x="18" y="0"/>
                      <a:pt x="2" y="9"/>
                    </a:cubicBezTo>
                    <a:cubicBezTo>
                      <a:pt x="0" y="10"/>
                      <a:pt x="5" y="11"/>
                      <a:pt x="6" y="11"/>
                    </a:cubicBezTo>
                    <a:cubicBezTo>
                      <a:pt x="19" y="4"/>
                      <a:pt x="32" y="6"/>
                      <a:pt x="43" y="17"/>
                    </a:cubicBezTo>
                    <a:cubicBezTo>
                      <a:pt x="44" y="18"/>
                      <a:pt x="49" y="18"/>
                      <a:pt x="47" y="1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2" name="Freeform 302"/>
              <p:cNvSpPr>
                <a:spLocks/>
              </p:cNvSpPr>
              <p:nvPr/>
            </p:nvSpPr>
            <p:spPr bwMode="auto">
              <a:xfrm>
                <a:off x="2776538" y="755650"/>
                <a:ext cx="128588" cy="136525"/>
              </a:xfrm>
              <a:custGeom>
                <a:avLst/>
                <a:gdLst>
                  <a:gd name="T0" fmla="*/ 29 w 34"/>
                  <a:gd name="T1" fmla="*/ 2 h 36"/>
                  <a:gd name="T2" fmla="*/ 2 w 34"/>
                  <a:gd name="T3" fmla="*/ 35 h 36"/>
                  <a:gd name="T4" fmla="*/ 6 w 34"/>
                  <a:gd name="T5" fmla="*/ 36 h 36"/>
                  <a:gd name="T6" fmla="*/ 33 w 34"/>
                  <a:gd name="T7" fmla="*/ 2 h 36"/>
                  <a:gd name="T8" fmla="*/ 29 w 34"/>
                  <a:gd name="T9" fmla="*/ 2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36">
                    <a:moveTo>
                      <a:pt x="29" y="2"/>
                    </a:moveTo>
                    <a:cubicBezTo>
                      <a:pt x="25" y="15"/>
                      <a:pt x="13" y="27"/>
                      <a:pt x="2" y="35"/>
                    </a:cubicBezTo>
                    <a:cubicBezTo>
                      <a:pt x="0" y="36"/>
                      <a:pt x="5" y="36"/>
                      <a:pt x="6" y="36"/>
                    </a:cubicBezTo>
                    <a:cubicBezTo>
                      <a:pt x="18" y="28"/>
                      <a:pt x="29" y="15"/>
                      <a:pt x="33" y="2"/>
                    </a:cubicBezTo>
                    <a:cubicBezTo>
                      <a:pt x="34" y="0"/>
                      <a:pt x="29" y="1"/>
                      <a:pt x="29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3" name="Freeform 303"/>
              <p:cNvSpPr>
                <a:spLocks/>
              </p:cNvSpPr>
              <p:nvPr/>
            </p:nvSpPr>
            <p:spPr bwMode="auto">
              <a:xfrm>
                <a:off x="2768601" y="779462"/>
                <a:ext cx="125413" cy="134938"/>
              </a:xfrm>
              <a:custGeom>
                <a:avLst/>
                <a:gdLst>
                  <a:gd name="T0" fmla="*/ 33 w 33"/>
                  <a:gd name="T1" fmla="*/ 34 h 36"/>
                  <a:gd name="T2" fmla="*/ 5 w 33"/>
                  <a:gd name="T3" fmla="*/ 1 h 36"/>
                  <a:gd name="T4" fmla="*/ 3 w 33"/>
                  <a:gd name="T5" fmla="*/ 3 h 36"/>
                  <a:gd name="T6" fmla="*/ 28 w 33"/>
                  <a:gd name="T7" fmla="*/ 34 h 36"/>
                  <a:gd name="T8" fmla="*/ 33 w 33"/>
                  <a:gd name="T9" fmla="*/ 3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36">
                    <a:moveTo>
                      <a:pt x="33" y="34"/>
                    </a:moveTo>
                    <a:cubicBezTo>
                      <a:pt x="31" y="18"/>
                      <a:pt x="21" y="5"/>
                      <a:pt x="5" y="1"/>
                    </a:cubicBezTo>
                    <a:cubicBezTo>
                      <a:pt x="4" y="0"/>
                      <a:pt x="0" y="2"/>
                      <a:pt x="3" y="3"/>
                    </a:cubicBezTo>
                    <a:cubicBezTo>
                      <a:pt x="18" y="6"/>
                      <a:pt x="26" y="20"/>
                      <a:pt x="28" y="34"/>
                    </a:cubicBezTo>
                    <a:cubicBezTo>
                      <a:pt x="28" y="36"/>
                      <a:pt x="33" y="35"/>
                      <a:pt x="33" y="3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4" name="Freeform 304"/>
              <p:cNvSpPr>
                <a:spLocks/>
              </p:cNvSpPr>
              <p:nvPr/>
            </p:nvSpPr>
            <p:spPr bwMode="auto">
              <a:xfrm>
                <a:off x="2851151" y="779462"/>
                <a:ext cx="690563" cy="52388"/>
              </a:xfrm>
              <a:custGeom>
                <a:avLst/>
                <a:gdLst>
                  <a:gd name="T0" fmla="*/ 3 w 183"/>
                  <a:gd name="T1" fmla="*/ 14 h 14"/>
                  <a:gd name="T2" fmla="*/ 180 w 183"/>
                  <a:gd name="T3" fmla="*/ 2 h 14"/>
                  <a:gd name="T4" fmla="*/ 180 w 183"/>
                  <a:gd name="T5" fmla="*/ 0 h 14"/>
                  <a:gd name="T6" fmla="*/ 3 w 183"/>
                  <a:gd name="T7" fmla="*/ 12 h 14"/>
                  <a:gd name="T8" fmla="*/ 3 w 183"/>
                  <a:gd name="T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3" h="14">
                    <a:moveTo>
                      <a:pt x="3" y="14"/>
                    </a:moveTo>
                    <a:cubicBezTo>
                      <a:pt x="62" y="9"/>
                      <a:pt x="121" y="4"/>
                      <a:pt x="180" y="2"/>
                    </a:cubicBezTo>
                    <a:cubicBezTo>
                      <a:pt x="183" y="2"/>
                      <a:pt x="183" y="0"/>
                      <a:pt x="180" y="0"/>
                    </a:cubicBezTo>
                    <a:cubicBezTo>
                      <a:pt x="121" y="2"/>
                      <a:pt x="62" y="7"/>
                      <a:pt x="3" y="12"/>
                    </a:cubicBezTo>
                    <a:cubicBezTo>
                      <a:pt x="0" y="12"/>
                      <a:pt x="0" y="14"/>
                      <a:pt x="3" y="1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5" name="Freeform 305"/>
              <p:cNvSpPr>
                <a:spLocks/>
              </p:cNvSpPr>
              <p:nvPr/>
            </p:nvSpPr>
            <p:spPr bwMode="auto">
              <a:xfrm>
                <a:off x="2833688" y="812800"/>
                <a:ext cx="36513" cy="33338"/>
              </a:xfrm>
              <a:custGeom>
                <a:avLst/>
                <a:gdLst>
                  <a:gd name="T0" fmla="*/ 5 w 10"/>
                  <a:gd name="T1" fmla="*/ 0 h 9"/>
                  <a:gd name="T2" fmla="*/ 10 w 10"/>
                  <a:gd name="T3" fmla="*/ 4 h 9"/>
                  <a:gd name="T4" fmla="*/ 5 w 10"/>
                  <a:gd name="T5" fmla="*/ 9 h 9"/>
                  <a:gd name="T6" fmla="*/ 0 w 10"/>
                  <a:gd name="T7" fmla="*/ 5 h 9"/>
                  <a:gd name="T8" fmla="*/ 5 w 10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cubicBezTo>
                      <a:pt x="7" y="0"/>
                      <a:pt x="10" y="2"/>
                      <a:pt x="10" y="4"/>
                    </a:cubicBezTo>
                    <a:cubicBezTo>
                      <a:pt x="10" y="7"/>
                      <a:pt x="8" y="9"/>
                      <a:pt x="5" y="9"/>
                    </a:cubicBezTo>
                    <a:cubicBezTo>
                      <a:pt x="2" y="9"/>
                      <a:pt x="0" y="7"/>
                      <a:pt x="0" y="5"/>
                    </a:cubicBezTo>
                    <a:cubicBezTo>
                      <a:pt x="0" y="2"/>
                      <a:pt x="2" y="0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6" name="Freeform 306"/>
              <p:cNvSpPr>
                <a:spLocks/>
              </p:cNvSpPr>
              <p:nvPr/>
            </p:nvSpPr>
            <p:spPr bwMode="auto">
              <a:xfrm>
                <a:off x="2809876" y="504825"/>
                <a:ext cx="106363" cy="173038"/>
              </a:xfrm>
              <a:custGeom>
                <a:avLst/>
                <a:gdLst>
                  <a:gd name="T0" fmla="*/ 18 w 28"/>
                  <a:gd name="T1" fmla="*/ 2 h 46"/>
                  <a:gd name="T2" fmla="*/ 1 w 28"/>
                  <a:gd name="T3" fmla="*/ 44 h 46"/>
                  <a:gd name="T4" fmla="*/ 5 w 28"/>
                  <a:gd name="T5" fmla="*/ 46 h 46"/>
                  <a:gd name="T6" fmla="*/ 23 w 28"/>
                  <a:gd name="T7" fmla="*/ 2 h 46"/>
                  <a:gd name="T8" fmla="*/ 18 w 28"/>
                  <a:gd name="T9" fmla="*/ 2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46">
                    <a:moveTo>
                      <a:pt x="18" y="2"/>
                    </a:moveTo>
                    <a:cubicBezTo>
                      <a:pt x="23" y="19"/>
                      <a:pt x="17" y="35"/>
                      <a:pt x="1" y="44"/>
                    </a:cubicBezTo>
                    <a:cubicBezTo>
                      <a:pt x="0" y="45"/>
                      <a:pt x="4" y="46"/>
                      <a:pt x="5" y="46"/>
                    </a:cubicBezTo>
                    <a:cubicBezTo>
                      <a:pt x="22" y="37"/>
                      <a:pt x="28" y="20"/>
                      <a:pt x="23" y="2"/>
                    </a:cubicBezTo>
                    <a:cubicBezTo>
                      <a:pt x="22" y="1"/>
                      <a:pt x="17" y="0"/>
                      <a:pt x="18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7" name="Freeform 307"/>
              <p:cNvSpPr>
                <a:spLocks/>
              </p:cNvSpPr>
              <p:nvPr/>
            </p:nvSpPr>
            <p:spPr bwMode="auto">
              <a:xfrm>
                <a:off x="2776538" y="568325"/>
                <a:ext cx="165100" cy="98425"/>
              </a:xfrm>
              <a:custGeom>
                <a:avLst/>
                <a:gdLst>
                  <a:gd name="T0" fmla="*/ 43 w 44"/>
                  <a:gd name="T1" fmla="*/ 25 h 26"/>
                  <a:gd name="T2" fmla="*/ 3 w 44"/>
                  <a:gd name="T3" fmla="*/ 2 h 26"/>
                  <a:gd name="T4" fmla="*/ 6 w 44"/>
                  <a:gd name="T5" fmla="*/ 4 h 26"/>
                  <a:gd name="T6" fmla="*/ 38 w 44"/>
                  <a:gd name="T7" fmla="*/ 24 h 26"/>
                  <a:gd name="T8" fmla="*/ 43 w 44"/>
                  <a:gd name="T9" fmla="*/ 2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6">
                    <a:moveTo>
                      <a:pt x="43" y="25"/>
                    </a:moveTo>
                    <a:cubicBezTo>
                      <a:pt x="36" y="8"/>
                      <a:pt x="21" y="0"/>
                      <a:pt x="3" y="2"/>
                    </a:cubicBezTo>
                    <a:cubicBezTo>
                      <a:pt x="0" y="2"/>
                      <a:pt x="5" y="4"/>
                      <a:pt x="6" y="4"/>
                    </a:cubicBezTo>
                    <a:cubicBezTo>
                      <a:pt x="21" y="2"/>
                      <a:pt x="32" y="11"/>
                      <a:pt x="38" y="24"/>
                    </a:cubicBezTo>
                    <a:cubicBezTo>
                      <a:pt x="39" y="25"/>
                      <a:pt x="44" y="26"/>
                      <a:pt x="43" y="2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8" name="Freeform 308"/>
              <p:cNvSpPr>
                <a:spLocks/>
              </p:cNvSpPr>
              <p:nvPr/>
            </p:nvSpPr>
            <p:spPr bwMode="auto">
              <a:xfrm>
                <a:off x="2787651" y="546100"/>
                <a:ext cx="165100" cy="93663"/>
              </a:xfrm>
              <a:custGeom>
                <a:avLst/>
                <a:gdLst>
                  <a:gd name="T0" fmla="*/ 38 w 44"/>
                  <a:gd name="T1" fmla="*/ 2 h 25"/>
                  <a:gd name="T2" fmla="*/ 3 w 44"/>
                  <a:gd name="T3" fmla="*/ 23 h 25"/>
                  <a:gd name="T4" fmla="*/ 5 w 44"/>
                  <a:gd name="T5" fmla="*/ 24 h 25"/>
                  <a:gd name="T6" fmla="*/ 43 w 44"/>
                  <a:gd name="T7" fmla="*/ 2 h 25"/>
                  <a:gd name="T8" fmla="*/ 38 w 44"/>
                  <a:gd name="T9" fmla="*/ 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5">
                    <a:moveTo>
                      <a:pt x="38" y="2"/>
                    </a:moveTo>
                    <a:cubicBezTo>
                      <a:pt x="30" y="12"/>
                      <a:pt x="16" y="20"/>
                      <a:pt x="3" y="23"/>
                    </a:cubicBezTo>
                    <a:cubicBezTo>
                      <a:pt x="0" y="23"/>
                      <a:pt x="3" y="25"/>
                      <a:pt x="5" y="24"/>
                    </a:cubicBezTo>
                    <a:cubicBezTo>
                      <a:pt x="19" y="21"/>
                      <a:pt x="34" y="13"/>
                      <a:pt x="43" y="2"/>
                    </a:cubicBezTo>
                    <a:cubicBezTo>
                      <a:pt x="44" y="1"/>
                      <a:pt x="39" y="0"/>
                      <a:pt x="38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9" name="Freeform 309"/>
              <p:cNvSpPr>
                <a:spLocks/>
              </p:cNvSpPr>
              <p:nvPr/>
            </p:nvSpPr>
            <p:spPr bwMode="auto">
              <a:xfrm>
                <a:off x="2817813" y="530225"/>
                <a:ext cx="87313" cy="158750"/>
              </a:xfrm>
              <a:custGeom>
                <a:avLst/>
                <a:gdLst>
                  <a:gd name="T0" fmla="*/ 19 w 23"/>
                  <a:gd name="T1" fmla="*/ 40 h 42"/>
                  <a:gd name="T2" fmla="*/ 6 w 23"/>
                  <a:gd name="T3" fmla="*/ 0 h 42"/>
                  <a:gd name="T4" fmla="*/ 2 w 23"/>
                  <a:gd name="T5" fmla="*/ 2 h 42"/>
                  <a:gd name="T6" fmla="*/ 14 w 23"/>
                  <a:gd name="T7" fmla="*/ 41 h 42"/>
                  <a:gd name="T8" fmla="*/ 19 w 23"/>
                  <a:gd name="T9" fmla="*/ 4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42">
                    <a:moveTo>
                      <a:pt x="19" y="40"/>
                    </a:moveTo>
                    <a:cubicBezTo>
                      <a:pt x="23" y="25"/>
                      <a:pt x="19" y="10"/>
                      <a:pt x="6" y="0"/>
                    </a:cubicBezTo>
                    <a:cubicBezTo>
                      <a:pt x="5" y="0"/>
                      <a:pt x="0" y="0"/>
                      <a:pt x="2" y="2"/>
                    </a:cubicBezTo>
                    <a:cubicBezTo>
                      <a:pt x="14" y="11"/>
                      <a:pt x="18" y="26"/>
                      <a:pt x="14" y="41"/>
                    </a:cubicBezTo>
                    <a:cubicBezTo>
                      <a:pt x="14" y="42"/>
                      <a:pt x="19" y="42"/>
                      <a:pt x="19" y="4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0" name="Freeform 310"/>
              <p:cNvSpPr>
                <a:spLocks/>
              </p:cNvSpPr>
              <p:nvPr/>
            </p:nvSpPr>
            <p:spPr bwMode="auto">
              <a:xfrm>
                <a:off x="2874963" y="598487"/>
                <a:ext cx="674688" cy="195263"/>
              </a:xfrm>
              <a:custGeom>
                <a:avLst/>
                <a:gdLst>
                  <a:gd name="T0" fmla="*/ 3 w 179"/>
                  <a:gd name="T1" fmla="*/ 2 h 52"/>
                  <a:gd name="T2" fmla="*/ 173 w 179"/>
                  <a:gd name="T3" fmla="*/ 52 h 52"/>
                  <a:gd name="T4" fmla="*/ 176 w 179"/>
                  <a:gd name="T5" fmla="*/ 50 h 52"/>
                  <a:gd name="T6" fmla="*/ 6 w 179"/>
                  <a:gd name="T7" fmla="*/ 0 h 52"/>
                  <a:gd name="T8" fmla="*/ 3 w 179"/>
                  <a:gd name="T9" fmla="*/ 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9" h="52">
                    <a:moveTo>
                      <a:pt x="3" y="2"/>
                    </a:moveTo>
                    <a:cubicBezTo>
                      <a:pt x="60" y="18"/>
                      <a:pt x="117" y="33"/>
                      <a:pt x="173" y="52"/>
                    </a:cubicBezTo>
                    <a:cubicBezTo>
                      <a:pt x="174" y="52"/>
                      <a:pt x="179" y="51"/>
                      <a:pt x="176" y="50"/>
                    </a:cubicBezTo>
                    <a:cubicBezTo>
                      <a:pt x="120" y="32"/>
                      <a:pt x="63" y="16"/>
                      <a:pt x="6" y="0"/>
                    </a:cubicBezTo>
                    <a:cubicBezTo>
                      <a:pt x="5" y="0"/>
                      <a:pt x="0" y="1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1" name="Freeform 311"/>
              <p:cNvSpPr>
                <a:spLocks/>
              </p:cNvSpPr>
              <p:nvPr/>
            </p:nvSpPr>
            <p:spPr bwMode="auto">
              <a:xfrm>
                <a:off x="2859088" y="579437"/>
                <a:ext cx="41275" cy="41275"/>
              </a:xfrm>
              <a:custGeom>
                <a:avLst/>
                <a:gdLst>
                  <a:gd name="T0" fmla="*/ 7 w 11"/>
                  <a:gd name="T1" fmla="*/ 1 h 11"/>
                  <a:gd name="T2" fmla="*/ 10 w 11"/>
                  <a:gd name="T3" fmla="*/ 7 h 11"/>
                  <a:gd name="T4" fmla="*/ 4 w 11"/>
                  <a:gd name="T5" fmla="*/ 10 h 11"/>
                  <a:gd name="T6" fmla="*/ 1 w 11"/>
                  <a:gd name="T7" fmla="*/ 4 h 11"/>
                  <a:gd name="T8" fmla="*/ 7 w 11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7" y="1"/>
                    </a:moveTo>
                    <a:cubicBezTo>
                      <a:pt x="9" y="2"/>
                      <a:pt x="11" y="4"/>
                      <a:pt x="10" y="7"/>
                    </a:cubicBezTo>
                    <a:cubicBezTo>
                      <a:pt x="9" y="9"/>
                      <a:pt x="6" y="11"/>
                      <a:pt x="4" y="10"/>
                    </a:cubicBezTo>
                    <a:cubicBezTo>
                      <a:pt x="1" y="9"/>
                      <a:pt x="0" y="6"/>
                      <a:pt x="1" y="4"/>
                    </a:cubicBezTo>
                    <a:cubicBezTo>
                      <a:pt x="2" y="1"/>
                      <a:pt x="4" y="0"/>
                      <a:pt x="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2" name="Freeform 312"/>
              <p:cNvSpPr>
                <a:spLocks/>
              </p:cNvSpPr>
              <p:nvPr/>
            </p:nvSpPr>
            <p:spPr bwMode="auto">
              <a:xfrm>
                <a:off x="2894013" y="288925"/>
                <a:ext cx="142875" cy="139700"/>
              </a:xfrm>
              <a:custGeom>
                <a:avLst/>
                <a:gdLst>
                  <a:gd name="T0" fmla="*/ 33 w 38"/>
                  <a:gd name="T1" fmla="*/ 2 h 37"/>
                  <a:gd name="T2" fmla="*/ 3 w 38"/>
                  <a:gd name="T3" fmla="*/ 35 h 37"/>
                  <a:gd name="T4" fmla="*/ 6 w 38"/>
                  <a:gd name="T5" fmla="*/ 37 h 37"/>
                  <a:gd name="T6" fmla="*/ 38 w 38"/>
                  <a:gd name="T7" fmla="*/ 2 h 37"/>
                  <a:gd name="T8" fmla="*/ 33 w 38"/>
                  <a:gd name="T9" fmla="*/ 2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37">
                    <a:moveTo>
                      <a:pt x="33" y="2"/>
                    </a:moveTo>
                    <a:cubicBezTo>
                      <a:pt x="32" y="19"/>
                      <a:pt x="21" y="33"/>
                      <a:pt x="3" y="35"/>
                    </a:cubicBezTo>
                    <a:cubicBezTo>
                      <a:pt x="0" y="35"/>
                      <a:pt x="4" y="37"/>
                      <a:pt x="6" y="37"/>
                    </a:cubicBezTo>
                    <a:cubicBezTo>
                      <a:pt x="24" y="35"/>
                      <a:pt x="37" y="21"/>
                      <a:pt x="38" y="2"/>
                    </a:cubicBezTo>
                    <a:cubicBezTo>
                      <a:pt x="38" y="1"/>
                      <a:pt x="33" y="0"/>
                      <a:pt x="33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3" name="Freeform 313"/>
              <p:cNvSpPr>
                <a:spLocks/>
              </p:cNvSpPr>
              <p:nvPr/>
            </p:nvSpPr>
            <p:spPr bwMode="auto">
              <a:xfrm>
                <a:off x="2905126" y="319087"/>
                <a:ext cx="120650" cy="139700"/>
              </a:xfrm>
              <a:custGeom>
                <a:avLst/>
                <a:gdLst>
                  <a:gd name="T0" fmla="*/ 32 w 32"/>
                  <a:gd name="T1" fmla="*/ 35 h 37"/>
                  <a:gd name="T2" fmla="*/ 3 w 32"/>
                  <a:gd name="T3" fmla="*/ 1 h 37"/>
                  <a:gd name="T4" fmla="*/ 3 w 32"/>
                  <a:gd name="T5" fmla="*/ 3 h 37"/>
                  <a:gd name="T6" fmla="*/ 27 w 32"/>
                  <a:gd name="T7" fmla="*/ 34 h 37"/>
                  <a:gd name="T8" fmla="*/ 32 w 32"/>
                  <a:gd name="T9" fmla="*/ 35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7">
                    <a:moveTo>
                      <a:pt x="32" y="35"/>
                    </a:moveTo>
                    <a:cubicBezTo>
                      <a:pt x="31" y="18"/>
                      <a:pt x="20" y="5"/>
                      <a:pt x="3" y="1"/>
                    </a:cubicBezTo>
                    <a:cubicBezTo>
                      <a:pt x="0" y="0"/>
                      <a:pt x="0" y="2"/>
                      <a:pt x="3" y="3"/>
                    </a:cubicBezTo>
                    <a:cubicBezTo>
                      <a:pt x="18" y="7"/>
                      <a:pt x="26" y="19"/>
                      <a:pt x="27" y="34"/>
                    </a:cubicBezTo>
                    <a:cubicBezTo>
                      <a:pt x="27" y="36"/>
                      <a:pt x="32" y="37"/>
                      <a:pt x="32" y="3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4" name="Freeform 314"/>
              <p:cNvSpPr>
                <a:spLocks/>
              </p:cNvSpPr>
              <p:nvPr/>
            </p:nvSpPr>
            <p:spPr bwMode="auto">
              <a:xfrm>
                <a:off x="2889251" y="349250"/>
                <a:ext cx="192088" cy="41275"/>
              </a:xfrm>
              <a:custGeom>
                <a:avLst/>
                <a:gdLst>
                  <a:gd name="T0" fmla="*/ 45 w 51"/>
                  <a:gd name="T1" fmla="*/ 1 h 11"/>
                  <a:gd name="T2" fmla="*/ 5 w 51"/>
                  <a:gd name="T3" fmla="*/ 7 h 11"/>
                  <a:gd name="T4" fmla="*/ 3 w 51"/>
                  <a:gd name="T5" fmla="*/ 9 h 11"/>
                  <a:gd name="T6" fmla="*/ 48 w 51"/>
                  <a:gd name="T7" fmla="*/ 2 h 11"/>
                  <a:gd name="T8" fmla="*/ 45 w 51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11">
                    <a:moveTo>
                      <a:pt x="45" y="1"/>
                    </a:moveTo>
                    <a:cubicBezTo>
                      <a:pt x="33" y="7"/>
                      <a:pt x="18" y="9"/>
                      <a:pt x="5" y="7"/>
                    </a:cubicBezTo>
                    <a:cubicBezTo>
                      <a:pt x="4" y="7"/>
                      <a:pt x="0" y="9"/>
                      <a:pt x="3" y="9"/>
                    </a:cubicBezTo>
                    <a:cubicBezTo>
                      <a:pt x="18" y="11"/>
                      <a:pt x="36" y="9"/>
                      <a:pt x="48" y="2"/>
                    </a:cubicBezTo>
                    <a:cubicBezTo>
                      <a:pt x="51" y="0"/>
                      <a:pt x="46" y="0"/>
                      <a:pt x="4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5" name="Freeform 315"/>
              <p:cNvSpPr>
                <a:spLocks/>
              </p:cNvSpPr>
              <p:nvPr/>
            </p:nvSpPr>
            <p:spPr bwMode="auto">
              <a:xfrm>
                <a:off x="2949576" y="293687"/>
                <a:ext cx="60325" cy="165100"/>
              </a:xfrm>
              <a:custGeom>
                <a:avLst/>
                <a:gdLst>
                  <a:gd name="T0" fmla="*/ 5 w 16"/>
                  <a:gd name="T1" fmla="*/ 43 h 44"/>
                  <a:gd name="T2" fmla="*/ 8 w 16"/>
                  <a:gd name="T3" fmla="*/ 1 h 44"/>
                  <a:gd name="T4" fmla="*/ 3 w 16"/>
                  <a:gd name="T5" fmla="*/ 2 h 44"/>
                  <a:gd name="T6" fmla="*/ 1 w 16"/>
                  <a:gd name="T7" fmla="*/ 43 h 44"/>
                  <a:gd name="T8" fmla="*/ 5 w 16"/>
                  <a:gd name="T9" fmla="*/ 43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44">
                    <a:moveTo>
                      <a:pt x="5" y="43"/>
                    </a:moveTo>
                    <a:cubicBezTo>
                      <a:pt x="14" y="30"/>
                      <a:pt x="16" y="14"/>
                      <a:pt x="8" y="1"/>
                    </a:cubicBezTo>
                    <a:cubicBezTo>
                      <a:pt x="7" y="0"/>
                      <a:pt x="2" y="1"/>
                      <a:pt x="3" y="2"/>
                    </a:cubicBezTo>
                    <a:cubicBezTo>
                      <a:pt x="11" y="15"/>
                      <a:pt x="9" y="30"/>
                      <a:pt x="1" y="43"/>
                    </a:cubicBezTo>
                    <a:cubicBezTo>
                      <a:pt x="0" y="44"/>
                      <a:pt x="5" y="44"/>
                      <a:pt x="5" y="4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6" name="Freeform 316"/>
              <p:cNvSpPr>
                <a:spLocks/>
              </p:cNvSpPr>
              <p:nvPr/>
            </p:nvSpPr>
            <p:spPr bwMode="auto">
              <a:xfrm>
                <a:off x="2987676" y="376237"/>
                <a:ext cx="554038" cy="422275"/>
              </a:xfrm>
              <a:custGeom>
                <a:avLst/>
                <a:gdLst>
                  <a:gd name="T0" fmla="*/ 1 w 147"/>
                  <a:gd name="T1" fmla="*/ 3 h 112"/>
                  <a:gd name="T2" fmla="*/ 141 w 147"/>
                  <a:gd name="T3" fmla="*/ 111 h 112"/>
                  <a:gd name="T4" fmla="*/ 146 w 147"/>
                  <a:gd name="T5" fmla="*/ 110 h 112"/>
                  <a:gd name="T6" fmla="*/ 5 w 147"/>
                  <a:gd name="T7" fmla="*/ 1 h 112"/>
                  <a:gd name="T8" fmla="*/ 1 w 147"/>
                  <a:gd name="T9" fmla="*/ 3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7" h="112">
                    <a:moveTo>
                      <a:pt x="1" y="3"/>
                    </a:moveTo>
                    <a:cubicBezTo>
                      <a:pt x="48" y="38"/>
                      <a:pt x="96" y="73"/>
                      <a:pt x="141" y="111"/>
                    </a:cubicBezTo>
                    <a:cubicBezTo>
                      <a:pt x="142" y="112"/>
                      <a:pt x="147" y="110"/>
                      <a:pt x="146" y="110"/>
                    </a:cubicBezTo>
                    <a:cubicBezTo>
                      <a:pt x="100" y="72"/>
                      <a:pt x="53" y="37"/>
                      <a:pt x="5" y="1"/>
                    </a:cubicBezTo>
                    <a:cubicBezTo>
                      <a:pt x="4" y="0"/>
                      <a:pt x="0" y="1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7" name="Freeform 317"/>
              <p:cNvSpPr>
                <a:spLocks/>
              </p:cNvSpPr>
              <p:nvPr/>
            </p:nvSpPr>
            <p:spPr bwMode="auto">
              <a:xfrm>
                <a:off x="2968626" y="357187"/>
                <a:ext cx="41275" cy="38100"/>
              </a:xfrm>
              <a:custGeom>
                <a:avLst/>
                <a:gdLst>
                  <a:gd name="T0" fmla="*/ 9 w 11"/>
                  <a:gd name="T1" fmla="*/ 1 h 10"/>
                  <a:gd name="T2" fmla="*/ 9 w 11"/>
                  <a:gd name="T3" fmla="*/ 8 h 10"/>
                  <a:gd name="T4" fmla="*/ 2 w 11"/>
                  <a:gd name="T5" fmla="*/ 9 h 10"/>
                  <a:gd name="T6" fmla="*/ 2 w 11"/>
                  <a:gd name="T7" fmla="*/ 2 h 10"/>
                  <a:gd name="T8" fmla="*/ 9 w 11"/>
                  <a:gd name="T9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0">
                    <a:moveTo>
                      <a:pt x="9" y="1"/>
                    </a:moveTo>
                    <a:cubicBezTo>
                      <a:pt x="11" y="3"/>
                      <a:pt x="11" y="6"/>
                      <a:pt x="9" y="8"/>
                    </a:cubicBezTo>
                    <a:cubicBezTo>
                      <a:pt x="7" y="10"/>
                      <a:pt x="4" y="10"/>
                      <a:pt x="2" y="9"/>
                    </a:cubicBezTo>
                    <a:cubicBezTo>
                      <a:pt x="0" y="7"/>
                      <a:pt x="0" y="4"/>
                      <a:pt x="2" y="2"/>
                    </a:cubicBezTo>
                    <a:cubicBezTo>
                      <a:pt x="3" y="0"/>
                      <a:pt x="6" y="0"/>
                      <a:pt x="9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8" name="Freeform 318"/>
              <p:cNvSpPr>
                <a:spLocks/>
              </p:cNvSpPr>
              <p:nvPr/>
            </p:nvSpPr>
            <p:spPr bwMode="auto">
              <a:xfrm>
                <a:off x="3081338" y="138112"/>
                <a:ext cx="185738" cy="103188"/>
              </a:xfrm>
              <a:custGeom>
                <a:avLst/>
                <a:gdLst>
                  <a:gd name="T0" fmla="*/ 43 w 49"/>
                  <a:gd name="T1" fmla="*/ 1 h 27"/>
                  <a:gd name="T2" fmla="*/ 5 w 49"/>
                  <a:gd name="T3" fmla="*/ 20 h 27"/>
                  <a:gd name="T4" fmla="*/ 3 w 49"/>
                  <a:gd name="T5" fmla="*/ 21 h 27"/>
                  <a:gd name="T6" fmla="*/ 48 w 49"/>
                  <a:gd name="T7" fmla="*/ 2 h 27"/>
                  <a:gd name="T8" fmla="*/ 43 w 49"/>
                  <a:gd name="T9" fmla="*/ 1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27">
                    <a:moveTo>
                      <a:pt x="43" y="1"/>
                    </a:moveTo>
                    <a:cubicBezTo>
                      <a:pt x="36" y="15"/>
                      <a:pt x="22" y="24"/>
                      <a:pt x="5" y="20"/>
                    </a:cubicBezTo>
                    <a:cubicBezTo>
                      <a:pt x="3" y="19"/>
                      <a:pt x="0" y="20"/>
                      <a:pt x="3" y="21"/>
                    </a:cubicBezTo>
                    <a:cubicBezTo>
                      <a:pt x="22" y="27"/>
                      <a:pt x="39" y="19"/>
                      <a:pt x="48" y="2"/>
                    </a:cubicBezTo>
                    <a:cubicBezTo>
                      <a:pt x="49" y="1"/>
                      <a:pt x="44" y="0"/>
                      <a:pt x="43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9" name="Freeform 319"/>
              <p:cNvSpPr>
                <a:spLocks/>
              </p:cNvSpPr>
              <p:nvPr/>
            </p:nvSpPr>
            <p:spPr bwMode="auto">
              <a:xfrm>
                <a:off x="3122613" y="123825"/>
                <a:ext cx="90488" cy="165100"/>
              </a:xfrm>
              <a:custGeom>
                <a:avLst/>
                <a:gdLst>
                  <a:gd name="T0" fmla="*/ 18 w 24"/>
                  <a:gd name="T1" fmla="*/ 42 h 44"/>
                  <a:gd name="T2" fmla="*/ 6 w 24"/>
                  <a:gd name="T3" fmla="*/ 1 h 44"/>
                  <a:gd name="T4" fmla="*/ 2 w 24"/>
                  <a:gd name="T5" fmla="*/ 2 h 44"/>
                  <a:gd name="T6" fmla="*/ 13 w 24"/>
                  <a:gd name="T7" fmla="*/ 41 h 44"/>
                  <a:gd name="T8" fmla="*/ 18 w 24"/>
                  <a:gd name="T9" fmla="*/ 4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44">
                    <a:moveTo>
                      <a:pt x="18" y="42"/>
                    </a:moveTo>
                    <a:cubicBezTo>
                      <a:pt x="24" y="26"/>
                      <a:pt x="20" y="11"/>
                      <a:pt x="6" y="1"/>
                    </a:cubicBezTo>
                    <a:cubicBezTo>
                      <a:pt x="5" y="0"/>
                      <a:pt x="0" y="0"/>
                      <a:pt x="2" y="2"/>
                    </a:cubicBezTo>
                    <a:cubicBezTo>
                      <a:pt x="15" y="11"/>
                      <a:pt x="19" y="26"/>
                      <a:pt x="13" y="41"/>
                    </a:cubicBezTo>
                    <a:cubicBezTo>
                      <a:pt x="13" y="43"/>
                      <a:pt x="18" y="44"/>
                      <a:pt x="18" y="4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0" name="Freeform 320"/>
              <p:cNvSpPr>
                <a:spLocks/>
              </p:cNvSpPr>
              <p:nvPr/>
            </p:nvSpPr>
            <p:spPr bwMode="auto">
              <a:xfrm>
                <a:off x="3092451" y="168275"/>
                <a:ext cx="185738" cy="53975"/>
              </a:xfrm>
              <a:custGeom>
                <a:avLst/>
                <a:gdLst>
                  <a:gd name="T0" fmla="*/ 46 w 49"/>
                  <a:gd name="T1" fmla="*/ 10 h 14"/>
                  <a:gd name="T2" fmla="*/ 6 w 49"/>
                  <a:gd name="T3" fmla="*/ 1 h 14"/>
                  <a:gd name="T4" fmla="*/ 2 w 49"/>
                  <a:gd name="T5" fmla="*/ 2 h 14"/>
                  <a:gd name="T6" fmla="*/ 46 w 49"/>
                  <a:gd name="T7" fmla="*/ 12 h 14"/>
                  <a:gd name="T8" fmla="*/ 46 w 49"/>
                  <a:gd name="T9" fmla="*/ 1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14">
                    <a:moveTo>
                      <a:pt x="46" y="10"/>
                    </a:moveTo>
                    <a:cubicBezTo>
                      <a:pt x="33" y="12"/>
                      <a:pt x="17" y="7"/>
                      <a:pt x="6" y="1"/>
                    </a:cubicBezTo>
                    <a:cubicBezTo>
                      <a:pt x="5" y="0"/>
                      <a:pt x="0" y="1"/>
                      <a:pt x="2" y="2"/>
                    </a:cubicBezTo>
                    <a:cubicBezTo>
                      <a:pt x="15" y="10"/>
                      <a:pt x="31" y="14"/>
                      <a:pt x="46" y="12"/>
                    </a:cubicBezTo>
                    <a:cubicBezTo>
                      <a:pt x="49" y="12"/>
                      <a:pt x="49" y="10"/>
                      <a:pt x="46" y="1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1" name="Freeform 321"/>
              <p:cNvSpPr>
                <a:spLocks/>
              </p:cNvSpPr>
              <p:nvPr/>
            </p:nvSpPr>
            <p:spPr bwMode="auto">
              <a:xfrm>
                <a:off x="3119438" y="115887"/>
                <a:ext cx="101600" cy="150813"/>
              </a:xfrm>
              <a:custGeom>
                <a:avLst/>
                <a:gdLst>
                  <a:gd name="T0" fmla="*/ 5 w 27"/>
                  <a:gd name="T1" fmla="*/ 40 h 40"/>
                  <a:gd name="T2" fmla="*/ 24 w 27"/>
                  <a:gd name="T3" fmla="*/ 2 h 40"/>
                  <a:gd name="T4" fmla="*/ 19 w 27"/>
                  <a:gd name="T5" fmla="*/ 2 h 40"/>
                  <a:gd name="T6" fmla="*/ 1 w 27"/>
                  <a:gd name="T7" fmla="*/ 39 h 40"/>
                  <a:gd name="T8" fmla="*/ 5 w 27"/>
                  <a:gd name="T9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40">
                    <a:moveTo>
                      <a:pt x="5" y="40"/>
                    </a:moveTo>
                    <a:cubicBezTo>
                      <a:pt x="18" y="31"/>
                      <a:pt x="27" y="17"/>
                      <a:pt x="24" y="2"/>
                    </a:cubicBezTo>
                    <a:cubicBezTo>
                      <a:pt x="23" y="0"/>
                      <a:pt x="18" y="1"/>
                      <a:pt x="19" y="2"/>
                    </a:cubicBezTo>
                    <a:cubicBezTo>
                      <a:pt x="21" y="17"/>
                      <a:pt x="14" y="31"/>
                      <a:pt x="1" y="39"/>
                    </a:cubicBezTo>
                    <a:cubicBezTo>
                      <a:pt x="0" y="40"/>
                      <a:pt x="4" y="40"/>
                      <a:pt x="5" y="4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2" name="Freeform 322"/>
              <p:cNvSpPr>
                <a:spLocks/>
              </p:cNvSpPr>
              <p:nvPr/>
            </p:nvSpPr>
            <p:spPr bwMode="auto">
              <a:xfrm>
                <a:off x="3182938" y="206375"/>
                <a:ext cx="358775" cy="592138"/>
              </a:xfrm>
              <a:custGeom>
                <a:avLst/>
                <a:gdLst>
                  <a:gd name="T0" fmla="*/ 1 w 95"/>
                  <a:gd name="T1" fmla="*/ 2 h 157"/>
                  <a:gd name="T2" fmla="*/ 89 w 95"/>
                  <a:gd name="T3" fmla="*/ 156 h 157"/>
                  <a:gd name="T4" fmla="*/ 94 w 95"/>
                  <a:gd name="T5" fmla="*/ 155 h 157"/>
                  <a:gd name="T6" fmla="*/ 5 w 95"/>
                  <a:gd name="T7" fmla="*/ 1 h 157"/>
                  <a:gd name="T8" fmla="*/ 1 w 95"/>
                  <a:gd name="T9" fmla="*/ 2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5" h="157">
                    <a:moveTo>
                      <a:pt x="1" y="2"/>
                    </a:moveTo>
                    <a:cubicBezTo>
                      <a:pt x="31" y="53"/>
                      <a:pt x="62" y="104"/>
                      <a:pt x="89" y="156"/>
                    </a:cubicBezTo>
                    <a:cubicBezTo>
                      <a:pt x="90" y="157"/>
                      <a:pt x="95" y="156"/>
                      <a:pt x="94" y="155"/>
                    </a:cubicBezTo>
                    <a:cubicBezTo>
                      <a:pt x="66" y="103"/>
                      <a:pt x="35" y="52"/>
                      <a:pt x="5" y="1"/>
                    </a:cubicBezTo>
                    <a:cubicBezTo>
                      <a:pt x="5" y="0"/>
                      <a:pt x="0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3" name="Freeform 323"/>
              <p:cNvSpPr>
                <a:spLocks/>
              </p:cNvSpPr>
              <p:nvPr/>
            </p:nvSpPr>
            <p:spPr bwMode="auto">
              <a:xfrm>
                <a:off x="3168651" y="180975"/>
                <a:ext cx="41275" cy="41275"/>
              </a:xfrm>
              <a:custGeom>
                <a:avLst/>
                <a:gdLst>
                  <a:gd name="T0" fmla="*/ 9 w 11"/>
                  <a:gd name="T1" fmla="*/ 4 h 11"/>
                  <a:gd name="T2" fmla="*/ 7 w 11"/>
                  <a:gd name="T3" fmla="*/ 10 h 11"/>
                  <a:gd name="T4" fmla="*/ 1 w 11"/>
                  <a:gd name="T5" fmla="*/ 8 h 11"/>
                  <a:gd name="T6" fmla="*/ 3 w 11"/>
                  <a:gd name="T7" fmla="*/ 2 h 11"/>
                  <a:gd name="T8" fmla="*/ 9 w 11"/>
                  <a:gd name="T9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9" y="4"/>
                    </a:moveTo>
                    <a:cubicBezTo>
                      <a:pt x="11" y="6"/>
                      <a:pt x="10" y="9"/>
                      <a:pt x="7" y="10"/>
                    </a:cubicBezTo>
                    <a:cubicBezTo>
                      <a:pt x="5" y="11"/>
                      <a:pt x="2" y="10"/>
                      <a:pt x="1" y="8"/>
                    </a:cubicBezTo>
                    <a:cubicBezTo>
                      <a:pt x="0" y="6"/>
                      <a:pt x="1" y="3"/>
                      <a:pt x="3" y="2"/>
                    </a:cubicBezTo>
                    <a:cubicBezTo>
                      <a:pt x="5" y="0"/>
                      <a:pt x="8" y="1"/>
                      <a:pt x="9" y="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4" name="Oval 324"/>
              <p:cNvSpPr>
                <a:spLocks noChangeArrowheads="1"/>
              </p:cNvSpPr>
              <p:nvPr/>
            </p:nvSpPr>
            <p:spPr bwMode="auto">
              <a:xfrm>
                <a:off x="3424238" y="661987"/>
                <a:ext cx="268288" cy="268288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665" name="组合 664"/>
          <p:cNvGrpSpPr/>
          <p:nvPr/>
        </p:nvGrpSpPr>
        <p:grpSpPr>
          <a:xfrm rot="871781">
            <a:off x="4449568" y="404045"/>
            <a:ext cx="694103" cy="1408620"/>
            <a:chOff x="6798621" y="1128235"/>
            <a:chExt cx="925471" cy="1878160"/>
          </a:xfrm>
          <a:solidFill>
            <a:srgbClr val="009899"/>
          </a:solidFill>
        </p:grpSpPr>
        <p:sp>
          <p:nvSpPr>
            <p:cNvPr id="666" name="任意多边形 665"/>
            <p:cNvSpPr/>
            <p:nvPr/>
          </p:nvSpPr>
          <p:spPr>
            <a:xfrm rot="20684992">
              <a:off x="6853737" y="1621627"/>
              <a:ext cx="611936" cy="1384768"/>
            </a:xfrm>
            <a:custGeom>
              <a:avLst/>
              <a:gdLst>
                <a:gd name="connsiteX0" fmla="*/ 711760 w 711760"/>
                <a:gd name="connsiteY0" fmla="*/ 0 h 1358900"/>
                <a:gd name="connsiteX1" fmla="*/ 114860 w 711760"/>
                <a:gd name="connsiteY1" fmla="*/ 635000 h 1358900"/>
                <a:gd name="connsiteX2" fmla="*/ 560 w 711760"/>
                <a:gd name="connsiteY2" fmla="*/ 1358900 h 1358900"/>
                <a:gd name="connsiteX0" fmla="*/ 711760 w 711760"/>
                <a:gd name="connsiteY0" fmla="*/ 0 h 1358900"/>
                <a:gd name="connsiteX1" fmla="*/ 114860 w 711760"/>
                <a:gd name="connsiteY1" fmla="*/ 635000 h 1358900"/>
                <a:gd name="connsiteX2" fmla="*/ 560 w 711760"/>
                <a:gd name="connsiteY2" fmla="*/ 1358900 h 1358900"/>
                <a:gd name="connsiteX0" fmla="*/ 711760 w 711760"/>
                <a:gd name="connsiteY0" fmla="*/ 0 h 1358900"/>
                <a:gd name="connsiteX1" fmla="*/ 114860 w 711760"/>
                <a:gd name="connsiteY1" fmla="*/ 635000 h 1358900"/>
                <a:gd name="connsiteX2" fmla="*/ 560 w 711760"/>
                <a:gd name="connsiteY2" fmla="*/ 1358900 h 1358900"/>
                <a:gd name="connsiteX0" fmla="*/ 884014 w 884014"/>
                <a:gd name="connsiteY0" fmla="*/ 0 h 1368888"/>
                <a:gd name="connsiteX1" fmla="*/ 287114 w 884014"/>
                <a:gd name="connsiteY1" fmla="*/ 635000 h 1368888"/>
                <a:gd name="connsiteX2" fmla="*/ 22 w 884014"/>
                <a:gd name="connsiteY2" fmla="*/ 1368888 h 1368888"/>
                <a:gd name="connsiteX0" fmla="*/ 883991 w 883991"/>
                <a:gd name="connsiteY0" fmla="*/ 0 h 1368888"/>
                <a:gd name="connsiteX1" fmla="*/ 287091 w 883991"/>
                <a:gd name="connsiteY1" fmla="*/ 635000 h 1368888"/>
                <a:gd name="connsiteX2" fmla="*/ -1 w 883991"/>
                <a:gd name="connsiteY2" fmla="*/ 1368888 h 1368888"/>
                <a:gd name="connsiteX0" fmla="*/ 883992 w 883992"/>
                <a:gd name="connsiteY0" fmla="*/ 0 h 1368888"/>
                <a:gd name="connsiteX1" fmla="*/ 0 w 883992"/>
                <a:gd name="connsiteY1" fmla="*/ 1368888 h 1368888"/>
                <a:gd name="connsiteX0" fmla="*/ 883992 w 883992"/>
                <a:gd name="connsiteY0" fmla="*/ 0 h 1368888"/>
                <a:gd name="connsiteX1" fmla="*/ 0 w 883992"/>
                <a:gd name="connsiteY1" fmla="*/ 1368888 h 1368888"/>
                <a:gd name="connsiteX0" fmla="*/ 928344 w 928343"/>
                <a:gd name="connsiteY0" fmla="*/ 0 h 1390417"/>
                <a:gd name="connsiteX1" fmla="*/ 0 w 928343"/>
                <a:gd name="connsiteY1" fmla="*/ 1390417 h 1390417"/>
                <a:gd name="connsiteX0" fmla="*/ 863431 w 863431"/>
                <a:gd name="connsiteY0" fmla="*/ 0 h 1384768"/>
                <a:gd name="connsiteX1" fmla="*/ 0 w 863431"/>
                <a:gd name="connsiteY1" fmla="*/ 1384768 h 1384768"/>
                <a:gd name="connsiteX0" fmla="*/ 863431 w 863431"/>
                <a:gd name="connsiteY0" fmla="*/ 0 h 1384768"/>
                <a:gd name="connsiteX1" fmla="*/ 0 w 863431"/>
                <a:gd name="connsiteY1" fmla="*/ 1384768 h 1384768"/>
                <a:gd name="connsiteX0" fmla="*/ 863431 w 863431"/>
                <a:gd name="connsiteY0" fmla="*/ 0 h 1384768"/>
                <a:gd name="connsiteX1" fmla="*/ 282647 w 863431"/>
                <a:gd name="connsiteY1" fmla="*/ 606889 h 1384768"/>
                <a:gd name="connsiteX2" fmla="*/ 0 w 863431"/>
                <a:gd name="connsiteY2" fmla="*/ 1384768 h 1384768"/>
                <a:gd name="connsiteX0" fmla="*/ 863431 w 863431"/>
                <a:gd name="connsiteY0" fmla="*/ 0 h 1384768"/>
                <a:gd name="connsiteX1" fmla="*/ 0 w 863431"/>
                <a:gd name="connsiteY1" fmla="*/ 1384768 h 1384768"/>
                <a:gd name="connsiteX0" fmla="*/ 863431 w 863431"/>
                <a:gd name="connsiteY0" fmla="*/ 0 h 1384768"/>
                <a:gd name="connsiteX1" fmla="*/ 0 w 863431"/>
                <a:gd name="connsiteY1" fmla="*/ 1384768 h 1384768"/>
                <a:gd name="connsiteX0" fmla="*/ 863431 w 863431"/>
                <a:gd name="connsiteY0" fmla="*/ 0 h 1384768"/>
                <a:gd name="connsiteX1" fmla="*/ 0 w 863431"/>
                <a:gd name="connsiteY1" fmla="*/ 1384768 h 1384768"/>
                <a:gd name="connsiteX0" fmla="*/ 863431 w 863431"/>
                <a:gd name="connsiteY0" fmla="*/ 0 h 1384768"/>
                <a:gd name="connsiteX1" fmla="*/ 0 w 863431"/>
                <a:gd name="connsiteY1" fmla="*/ 1384768 h 1384768"/>
                <a:gd name="connsiteX0" fmla="*/ 863431 w 863431"/>
                <a:gd name="connsiteY0" fmla="*/ 0 h 1384768"/>
                <a:gd name="connsiteX1" fmla="*/ 0 w 863431"/>
                <a:gd name="connsiteY1" fmla="*/ 1384768 h 1384768"/>
                <a:gd name="connsiteX0" fmla="*/ 863431 w 863431"/>
                <a:gd name="connsiteY0" fmla="*/ 0 h 1384768"/>
                <a:gd name="connsiteX1" fmla="*/ 0 w 863431"/>
                <a:gd name="connsiteY1" fmla="*/ 1384768 h 1384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63431" h="1384768">
                  <a:moveTo>
                    <a:pt x="863431" y="0"/>
                  </a:moveTo>
                  <a:cubicBezTo>
                    <a:pt x="615118" y="165338"/>
                    <a:pt x="20070" y="724344"/>
                    <a:pt x="0" y="1384768"/>
                  </a:cubicBezTo>
                </a:path>
              </a:pathLst>
            </a:custGeom>
            <a:noFill/>
            <a:ln w="19050">
              <a:solidFill>
                <a:srgbClr val="009899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667" name="组合 7"/>
            <p:cNvGrpSpPr/>
            <p:nvPr/>
          </p:nvGrpSpPr>
          <p:grpSpPr>
            <a:xfrm rot="2537975" flipH="1">
              <a:off x="6798621" y="1128235"/>
              <a:ext cx="925471" cy="911449"/>
              <a:chOff x="2286001" y="-455613"/>
              <a:chExt cx="2514600" cy="2476501"/>
            </a:xfrm>
            <a:grpFill/>
          </p:grpSpPr>
          <p:grpSp>
            <p:nvGrpSpPr>
              <p:cNvPr id="668" name="Group 205"/>
              <p:cNvGrpSpPr>
                <a:grpSpLocks/>
              </p:cNvGrpSpPr>
              <p:nvPr/>
            </p:nvGrpSpPr>
            <p:grpSpPr bwMode="auto">
              <a:xfrm>
                <a:off x="2286001" y="-455613"/>
                <a:ext cx="2514600" cy="2476501"/>
                <a:chOff x="1440" y="-287"/>
                <a:chExt cx="1584" cy="1560"/>
              </a:xfrm>
              <a:grpFill/>
            </p:grpSpPr>
            <p:sp>
              <p:nvSpPr>
                <p:cNvPr id="788" name="Freeform 5"/>
                <p:cNvSpPr>
                  <a:spLocks/>
                </p:cNvSpPr>
                <p:nvPr/>
              </p:nvSpPr>
              <p:spPr bwMode="auto">
                <a:xfrm>
                  <a:off x="2119" y="-230"/>
                  <a:ext cx="193" cy="57"/>
                </a:xfrm>
                <a:custGeom>
                  <a:avLst/>
                  <a:gdLst>
                    <a:gd name="T0" fmla="*/ 75 w 81"/>
                    <a:gd name="T1" fmla="*/ 5 h 24"/>
                    <a:gd name="T2" fmla="*/ 6 w 81"/>
                    <a:gd name="T3" fmla="*/ 1 h 24"/>
                    <a:gd name="T4" fmla="*/ 1 w 81"/>
                    <a:gd name="T5" fmla="*/ 1 h 24"/>
                    <a:gd name="T6" fmla="*/ 79 w 81"/>
                    <a:gd name="T7" fmla="*/ 6 h 24"/>
                    <a:gd name="T8" fmla="*/ 75 w 81"/>
                    <a:gd name="T9" fmla="*/ 5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1" h="24">
                      <a:moveTo>
                        <a:pt x="75" y="5"/>
                      </a:moveTo>
                      <a:cubicBezTo>
                        <a:pt x="52" y="20"/>
                        <a:pt x="26" y="21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ubicBezTo>
                        <a:pt x="24" y="23"/>
                        <a:pt x="54" y="24"/>
                        <a:pt x="79" y="6"/>
                      </a:cubicBezTo>
                      <a:cubicBezTo>
                        <a:pt x="81" y="5"/>
                        <a:pt x="76" y="4"/>
                        <a:pt x="75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89" name="Freeform 6"/>
                <p:cNvSpPr>
                  <a:spLocks/>
                </p:cNvSpPr>
                <p:nvPr/>
              </p:nvSpPr>
              <p:spPr bwMode="auto">
                <a:xfrm>
                  <a:off x="2167" y="-287"/>
                  <a:ext cx="73" cy="163"/>
                </a:xfrm>
                <a:custGeom>
                  <a:avLst/>
                  <a:gdLst>
                    <a:gd name="T0" fmla="*/ 6 w 31"/>
                    <a:gd name="T1" fmla="*/ 68 h 69"/>
                    <a:gd name="T2" fmla="*/ 20 w 31"/>
                    <a:gd name="T3" fmla="*/ 1 h 69"/>
                    <a:gd name="T4" fmla="*/ 15 w 31"/>
                    <a:gd name="T5" fmla="*/ 1 h 69"/>
                    <a:gd name="T6" fmla="*/ 1 w 31"/>
                    <a:gd name="T7" fmla="*/ 66 h 69"/>
                    <a:gd name="T8" fmla="*/ 6 w 31"/>
                    <a:gd name="T9" fmla="*/ 68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1" h="69">
                      <a:moveTo>
                        <a:pt x="6" y="68"/>
                      </a:moveTo>
                      <a:cubicBezTo>
                        <a:pt x="25" y="50"/>
                        <a:pt x="31" y="26"/>
                        <a:pt x="20" y="1"/>
                      </a:cubicBezTo>
                      <a:cubicBezTo>
                        <a:pt x="19" y="0"/>
                        <a:pt x="14" y="0"/>
                        <a:pt x="15" y="1"/>
                      </a:cubicBezTo>
                      <a:cubicBezTo>
                        <a:pt x="26" y="25"/>
                        <a:pt x="20" y="49"/>
                        <a:pt x="1" y="66"/>
                      </a:cubicBezTo>
                      <a:cubicBezTo>
                        <a:pt x="0" y="67"/>
                        <a:pt x="4" y="69"/>
                        <a:pt x="6" y="6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90" name="Freeform 7"/>
                <p:cNvSpPr>
                  <a:spLocks/>
                </p:cNvSpPr>
                <p:nvPr/>
              </p:nvSpPr>
              <p:spPr bwMode="auto">
                <a:xfrm>
                  <a:off x="2150" y="-264"/>
                  <a:ext cx="143" cy="117"/>
                </a:xfrm>
                <a:custGeom>
                  <a:avLst/>
                  <a:gdLst>
                    <a:gd name="T0" fmla="*/ 57 w 60"/>
                    <a:gd name="T1" fmla="*/ 46 h 49"/>
                    <a:gd name="T2" fmla="*/ 6 w 60"/>
                    <a:gd name="T3" fmla="*/ 1 h 49"/>
                    <a:gd name="T4" fmla="*/ 1 w 60"/>
                    <a:gd name="T5" fmla="*/ 2 h 49"/>
                    <a:gd name="T6" fmla="*/ 54 w 60"/>
                    <a:gd name="T7" fmla="*/ 48 h 49"/>
                    <a:gd name="T8" fmla="*/ 57 w 60"/>
                    <a:gd name="T9" fmla="*/ 46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0" h="49">
                      <a:moveTo>
                        <a:pt x="57" y="46"/>
                      </a:moveTo>
                      <a:cubicBezTo>
                        <a:pt x="37" y="39"/>
                        <a:pt x="17" y="20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13" y="22"/>
                        <a:pt x="33" y="41"/>
                        <a:pt x="54" y="48"/>
                      </a:cubicBezTo>
                      <a:cubicBezTo>
                        <a:pt x="55" y="49"/>
                        <a:pt x="60" y="47"/>
                        <a:pt x="5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91" name="Freeform 8"/>
                <p:cNvSpPr>
                  <a:spLocks/>
                </p:cNvSpPr>
                <p:nvPr/>
              </p:nvSpPr>
              <p:spPr bwMode="auto">
                <a:xfrm>
                  <a:off x="2129" y="-266"/>
                  <a:ext cx="142" cy="102"/>
                </a:xfrm>
                <a:custGeom>
                  <a:avLst/>
                  <a:gdLst>
                    <a:gd name="T0" fmla="*/ 3 w 60"/>
                    <a:gd name="T1" fmla="*/ 43 h 43"/>
                    <a:gd name="T2" fmla="*/ 59 w 60"/>
                    <a:gd name="T3" fmla="*/ 2 h 43"/>
                    <a:gd name="T4" fmla="*/ 54 w 60"/>
                    <a:gd name="T5" fmla="*/ 1 h 43"/>
                    <a:gd name="T6" fmla="*/ 3 w 60"/>
                    <a:gd name="T7" fmla="*/ 41 h 43"/>
                    <a:gd name="T8" fmla="*/ 3 w 60"/>
                    <a:gd name="T9" fmla="*/ 4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0" h="43">
                      <a:moveTo>
                        <a:pt x="3" y="43"/>
                      </a:moveTo>
                      <a:cubicBezTo>
                        <a:pt x="28" y="41"/>
                        <a:pt x="52" y="27"/>
                        <a:pt x="59" y="2"/>
                      </a:cubicBezTo>
                      <a:cubicBezTo>
                        <a:pt x="60" y="0"/>
                        <a:pt x="55" y="0"/>
                        <a:pt x="54" y="1"/>
                      </a:cubicBezTo>
                      <a:cubicBezTo>
                        <a:pt x="47" y="24"/>
                        <a:pt x="27" y="39"/>
                        <a:pt x="3" y="41"/>
                      </a:cubicBezTo>
                      <a:cubicBezTo>
                        <a:pt x="0" y="41"/>
                        <a:pt x="0" y="43"/>
                        <a:pt x="3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92" name="Freeform 9"/>
                <p:cNvSpPr>
                  <a:spLocks/>
                </p:cNvSpPr>
                <p:nvPr/>
              </p:nvSpPr>
              <p:spPr bwMode="auto">
                <a:xfrm>
                  <a:off x="2212" y="-188"/>
                  <a:ext cx="35" cy="683"/>
                </a:xfrm>
                <a:custGeom>
                  <a:avLst/>
                  <a:gdLst>
                    <a:gd name="T0" fmla="*/ 0 w 15"/>
                    <a:gd name="T1" fmla="*/ 2 h 288"/>
                    <a:gd name="T2" fmla="*/ 10 w 15"/>
                    <a:gd name="T3" fmla="*/ 287 h 288"/>
                    <a:gd name="T4" fmla="*/ 15 w 15"/>
                    <a:gd name="T5" fmla="*/ 287 h 288"/>
                    <a:gd name="T6" fmla="*/ 5 w 15"/>
                    <a:gd name="T7" fmla="*/ 2 h 288"/>
                    <a:gd name="T8" fmla="*/ 0 w 15"/>
                    <a:gd name="T9" fmla="*/ 2 h 2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" h="288">
                      <a:moveTo>
                        <a:pt x="0" y="2"/>
                      </a:moveTo>
                      <a:cubicBezTo>
                        <a:pt x="4" y="97"/>
                        <a:pt x="10" y="192"/>
                        <a:pt x="10" y="287"/>
                      </a:cubicBezTo>
                      <a:cubicBezTo>
                        <a:pt x="10" y="288"/>
                        <a:pt x="15" y="288"/>
                        <a:pt x="15" y="287"/>
                      </a:cubicBezTo>
                      <a:cubicBezTo>
                        <a:pt x="15" y="192"/>
                        <a:pt x="9" y="96"/>
                        <a:pt x="5" y="2"/>
                      </a:cubicBezTo>
                      <a:cubicBezTo>
                        <a:pt x="5" y="0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93" name="Oval 10"/>
                <p:cNvSpPr>
                  <a:spLocks noChangeArrowheads="1"/>
                </p:cNvSpPr>
                <p:nvPr/>
              </p:nvSpPr>
              <p:spPr bwMode="auto">
                <a:xfrm>
                  <a:off x="2198" y="-214"/>
                  <a:ext cx="35" cy="36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94" name="Freeform 11"/>
                <p:cNvSpPr>
                  <a:spLocks/>
                </p:cNvSpPr>
                <p:nvPr/>
              </p:nvSpPr>
              <p:spPr bwMode="auto">
                <a:xfrm>
                  <a:off x="2371" y="-223"/>
                  <a:ext cx="176" cy="92"/>
                </a:xfrm>
                <a:custGeom>
                  <a:avLst/>
                  <a:gdLst>
                    <a:gd name="T0" fmla="*/ 69 w 74"/>
                    <a:gd name="T1" fmla="*/ 30 h 39"/>
                    <a:gd name="T2" fmla="*/ 5 w 74"/>
                    <a:gd name="T3" fmla="*/ 2 h 39"/>
                    <a:gd name="T4" fmla="*/ 0 w 74"/>
                    <a:gd name="T5" fmla="*/ 1 h 39"/>
                    <a:gd name="T6" fmla="*/ 72 w 74"/>
                    <a:gd name="T7" fmla="*/ 32 h 39"/>
                    <a:gd name="T8" fmla="*/ 69 w 74"/>
                    <a:gd name="T9" fmla="*/ 3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39">
                      <a:moveTo>
                        <a:pt x="69" y="30"/>
                      </a:moveTo>
                      <a:cubicBezTo>
                        <a:pt x="41" y="37"/>
                        <a:pt x="17" y="27"/>
                        <a:pt x="5" y="2"/>
                      </a:cubicBezTo>
                      <a:cubicBezTo>
                        <a:pt x="4" y="0"/>
                        <a:pt x="0" y="0"/>
                        <a:pt x="0" y="1"/>
                      </a:cubicBezTo>
                      <a:cubicBezTo>
                        <a:pt x="14" y="30"/>
                        <a:pt x="42" y="39"/>
                        <a:pt x="72" y="32"/>
                      </a:cubicBezTo>
                      <a:cubicBezTo>
                        <a:pt x="74" y="32"/>
                        <a:pt x="70" y="30"/>
                        <a:pt x="69" y="3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95" name="Freeform 12"/>
                <p:cNvSpPr>
                  <a:spLocks/>
                </p:cNvSpPr>
                <p:nvPr/>
              </p:nvSpPr>
              <p:spPr bwMode="auto">
                <a:xfrm>
                  <a:off x="2378" y="-249"/>
                  <a:ext cx="104" cy="142"/>
                </a:xfrm>
                <a:custGeom>
                  <a:avLst/>
                  <a:gdLst>
                    <a:gd name="T0" fmla="*/ 5 w 44"/>
                    <a:gd name="T1" fmla="*/ 60 h 60"/>
                    <a:gd name="T2" fmla="*/ 42 w 44"/>
                    <a:gd name="T3" fmla="*/ 2 h 60"/>
                    <a:gd name="T4" fmla="*/ 37 w 44"/>
                    <a:gd name="T5" fmla="*/ 1 h 60"/>
                    <a:gd name="T6" fmla="*/ 1 w 44"/>
                    <a:gd name="T7" fmla="*/ 58 h 60"/>
                    <a:gd name="T8" fmla="*/ 5 w 44"/>
                    <a:gd name="T9" fmla="*/ 60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4" h="60">
                      <a:moveTo>
                        <a:pt x="5" y="60"/>
                      </a:moveTo>
                      <a:cubicBezTo>
                        <a:pt x="30" y="50"/>
                        <a:pt x="44" y="29"/>
                        <a:pt x="42" y="2"/>
                      </a:cubicBezTo>
                      <a:cubicBezTo>
                        <a:pt x="42" y="0"/>
                        <a:pt x="37" y="0"/>
                        <a:pt x="37" y="1"/>
                      </a:cubicBezTo>
                      <a:cubicBezTo>
                        <a:pt x="39" y="27"/>
                        <a:pt x="26" y="48"/>
                        <a:pt x="1" y="58"/>
                      </a:cubicBezTo>
                      <a:cubicBezTo>
                        <a:pt x="0" y="58"/>
                        <a:pt x="4" y="60"/>
                        <a:pt x="5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96" name="Freeform 13"/>
                <p:cNvSpPr>
                  <a:spLocks/>
                </p:cNvSpPr>
                <p:nvPr/>
              </p:nvSpPr>
              <p:spPr bwMode="auto">
                <a:xfrm>
                  <a:off x="2411" y="-242"/>
                  <a:ext cx="93" cy="152"/>
                </a:xfrm>
                <a:custGeom>
                  <a:avLst/>
                  <a:gdLst>
                    <a:gd name="T0" fmla="*/ 38 w 39"/>
                    <a:gd name="T1" fmla="*/ 62 h 64"/>
                    <a:gd name="T2" fmla="*/ 5 w 39"/>
                    <a:gd name="T3" fmla="*/ 1 h 64"/>
                    <a:gd name="T4" fmla="*/ 0 w 39"/>
                    <a:gd name="T5" fmla="*/ 2 h 64"/>
                    <a:gd name="T6" fmla="*/ 33 w 39"/>
                    <a:gd name="T7" fmla="*/ 63 h 64"/>
                    <a:gd name="T8" fmla="*/ 38 w 39"/>
                    <a:gd name="T9" fmla="*/ 62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" h="64">
                      <a:moveTo>
                        <a:pt x="38" y="62"/>
                      </a:moveTo>
                      <a:cubicBezTo>
                        <a:pt x="21" y="47"/>
                        <a:pt x="9" y="23"/>
                        <a:pt x="5" y="1"/>
                      </a:cubicBezTo>
                      <a:cubicBezTo>
                        <a:pt x="5" y="0"/>
                        <a:pt x="0" y="0"/>
                        <a:pt x="0" y="2"/>
                      </a:cubicBezTo>
                      <a:cubicBezTo>
                        <a:pt x="4" y="24"/>
                        <a:pt x="16" y="48"/>
                        <a:pt x="33" y="63"/>
                      </a:cubicBezTo>
                      <a:cubicBezTo>
                        <a:pt x="34" y="64"/>
                        <a:pt x="39" y="62"/>
                        <a:pt x="38" y="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97" name="Freeform 14"/>
                <p:cNvSpPr>
                  <a:spLocks/>
                </p:cNvSpPr>
                <p:nvPr/>
              </p:nvSpPr>
              <p:spPr bwMode="auto">
                <a:xfrm>
                  <a:off x="2354" y="-209"/>
                  <a:ext cx="171" cy="66"/>
                </a:xfrm>
                <a:custGeom>
                  <a:avLst/>
                  <a:gdLst>
                    <a:gd name="T0" fmla="*/ 2 w 72"/>
                    <a:gd name="T1" fmla="*/ 21 h 28"/>
                    <a:gd name="T2" fmla="*/ 71 w 72"/>
                    <a:gd name="T3" fmla="*/ 2 h 28"/>
                    <a:gd name="T4" fmla="*/ 66 w 72"/>
                    <a:gd name="T5" fmla="*/ 2 h 28"/>
                    <a:gd name="T6" fmla="*/ 6 w 72"/>
                    <a:gd name="T7" fmla="*/ 20 h 28"/>
                    <a:gd name="T8" fmla="*/ 2 w 72"/>
                    <a:gd name="T9" fmla="*/ 21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2" h="28">
                      <a:moveTo>
                        <a:pt x="2" y="21"/>
                      </a:moveTo>
                      <a:cubicBezTo>
                        <a:pt x="27" y="28"/>
                        <a:pt x="54" y="23"/>
                        <a:pt x="71" y="2"/>
                      </a:cubicBezTo>
                      <a:cubicBezTo>
                        <a:pt x="72" y="1"/>
                        <a:pt x="67" y="0"/>
                        <a:pt x="66" y="2"/>
                      </a:cubicBezTo>
                      <a:cubicBezTo>
                        <a:pt x="52" y="20"/>
                        <a:pt x="28" y="26"/>
                        <a:pt x="6" y="20"/>
                      </a:cubicBezTo>
                      <a:cubicBezTo>
                        <a:pt x="5" y="19"/>
                        <a:pt x="0" y="20"/>
                        <a:pt x="2" y="2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98" name="Freeform 15"/>
                <p:cNvSpPr>
                  <a:spLocks/>
                </p:cNvSpPr>
                <p:nvPr/>
              </p:nvSpPr>
              <p:spPr bwMode="auto">
                <a:xfrm>
                  <a:off x="2226" y="-150"/>
                  <a:ext cx="228" cy="648"/>
                </a:xfrm>
                <a:custGeom>
                  <a:avLst/>
                  <a:gdLst>
                    <a:gd name="T0" fmla="*/ 90 w 96"/>
                    <a:gd name="T1" fmla="*/ 1 h 273"/>
                    <a:gd name="T2" fmla="*/ 0 w 96"/>
                    <a:gd name="T3" fmla="*/ 271 h 273"/>
                    <a:gd name="T4" fmla="*/ 5 w 96"/>
                    <a:gd name="T5" fmla="*/ 272 h 273"/>
                    <a:gd name="T6" fmla="*/ 95 w 96"/>
                    <a:gd name="T7" fmla="*/ 1 h 273"/>
                    <a:gd name="T8" fmla="*/ 90 w 96"/>
                    <a:gd name="T9" fmla="*/ 1 h 2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6" h="273">
                      <a:moveTo>
                        <a:pt x="90" y="1"/>
                      </a:moveTo>
                      <a:cubicBezTo>
                        <a:pt x="61" y="91"/>
                        <a:pt x="33" y="182"/>
                        <a:pt x="0" y="271"/>
                      </a:cubicBezTo>
                      <a:cubicBezTo>
                        <a:pt x="0" y="273"/>
                        <a:pt x="4" y="273"/>
                        <a:pt x="5" y="272"/>
                      </a:cubicBezTo>
                      <a:cubicBezTo>
                        <a:pt x="38" y="183"/>
                        <a:pt x="66" y="91"/>
                        <a:pt x="95" y="1"/>
                      </a:cubicBezTo>
                      <a:cubicBezTo>
                        <a:pt x="96" y="0"/>
                        <a:pt x="91" y="0"/>
                        <a:pt x="9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99" name="Freeform 16"/>
                <p:cNvSpPr>
                  <a:spLocks/>
                </p:cNvSpPr>
                <p:nvPr/>
              </p:nvSpPr>
              <p:spPr bwMode="auto">
                <a:xfrm>
                  <a:off x="2428" y="-181"/>
                  <a:ext cx="43" cy="41"/>
                </a:xfrm>
                <a:custGeom>
                  <a:avLst/>
                  <a:gdLst>
                    <a:gd name="T0" fmla="*/ 16 w 18"/>
                    <a:gd name="T1" fmla="*/ 11 h 17"/>
                    <a:gd name="T2" fmla="*/ 6 w 18"/>
                    <a:gd name="T3" fmla="*/ 16 h 17"/>
                    <a:gd name="T4" fmla="*/ 2 w 18"/>
                    <a:gd name="T5" fmla="*/ 6 h 17"/>
                    <a:gd name="T6" fmla="*/ 12 w 18"/>
                    <a:gd name="T7" fmla="*/ 1 h 17"/>
                    <a:gd name="T8" fmla="*/ 16 w 18"/>
                    <a:gd name="T9" fmla="*/ 1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16" y="11"/>
                      </a:moveTo>
                      <a:cubicBezTo>
                        <a:pt x="15" y="15"/>
                        <a:pt x="10" y="17"/>
                        <a:pt x="6" y="16"/>
                      </a:cubicBezTo>
                      <a:cubicBezTo>
                        <a:pt x="2" y="14"/>
                        <a:pt x="0" y="10"/>
                        <a:pt x="2" y="6"/>
                      </a:cubicBezTo>
                      <a:cubicBezTo>
                        <a:pt x="3" y="2"/>
                        <a:pt x="8" y="0"/>
                        <a:pt x="12" y="1"/>
                      </a:cubicBezTo>
                      <a:cubicBezTo>
                        <a:pt x="16" y="3"/>
                        <a:pt x="18" y="7"/>
                        <a:pt x="16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00" name="Freeform 17"/>
                <p:cNvSpPr>
                  <a:spLocks/>
                </p:cNvSpPr>
                <p:nvPr/>
              </p:nvSpPr>
              <p:spPr bwMode="auto">
                <a:xfrm>
                  <a:off x="2620" y="-126"/>
                  <a:ext cx="138" cy="130"/>
                </a:xfrm>
                <a:custGeom>
                  <a:avLst/>
                  <a:gdLst>
                    <a:gd name="T0" fmla="*/ 55 w 58"/>
                    <a:gd name="T1" fmla="*/ 53 h 55"/>
                    <a:gd name="T2" fmla="*/ 5 w 58"/>
                    <a:gd name="T3" fmla="*/ 2 h 55"/>
                    <a:gd name="T4" fmla="*/ 0 w 58"/>
                    <a:gd name="T5" fmla="*/ 1 h 55"/>
                    <a:gd name="T6" fmla="*/ 55 w 58"/>
                    <a:gd name="T7" fmla="*/ 55 h 55"/>
                    <a:gd name="T8" fmla="*/ 55 w 58"/>
                    <a:gd name="T9" fmla="*/ 53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8" h="55">
                      <a:moveTo>
                        <a:pt x="55" y="53"/>
                      </a:moveTo>
                      <a:cubicBezTo>
                        <a:pt x="27" y="49"/>
                        <a:pt x="7" y="30"/>
                        <a:pt x="5" y="2"/>
                      </a:cubicBezTo>
                      <a:cubicBezTo>
                        <a:pt x="5" y="0"/>
                        <a:pt x="0" y="0"/>
                        <a:pt x="0" y="1"/>
                      </a:cubicBezTo>
                      <a:cubicBezTo>
                        <a:pt x="2" y="32"/>
                        <a:pt x="25" y="51"/>
                        <a:pt x="55" y="55"/>
                      </a:cubicBezTo>
                      <a:cubicBezTo>
                        <a:pt x="57" y="55"/>
                        <a:pt x="58" y="53"/>
                        <a:pt x="55" y="5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01" name="Freeform 18"/>
                <p:cNvSpPr>
                  <a:spLocks/>
                </p:cNvSpPr>
                <p:nvPr/>
              </p:nvSpPr>
              <p:spPr bwMode="auto">
                <a:xfrm>
                  <a:off x="2585" y="-116"/>
                  <a:ext cx="144" cy="102"/>
                </a:xfrm>
                <a:custGeom>
                  <a:avLst/>
                  <a:gdLst>
                    <a:gd name="T0" fmla="*/ 5 w 61"/>
                    <a:gd name="T1" fmla="*/ 43 h 43"/>
                    <a:gd name="T2" fmla="*/ 61 w 61"/>
                    <a:gd name="T3" fmla="*/ 2 h 43"/>
                    <a:gd name="T4" fmla="*/ 56 w 61"/>
                    <a:gd name="T5" fmla="*/ 1 h 43"/>
                    <a:gd name="T6" fmla="*/ 3 w 61"/>
                    <a:gd name="T7" fmla="*/ 41 h 43"/>
                    <a:gd name="T8" fmla="*/ 5 w 61"/>
                    <a:gd name="T9" fmla="*/ 4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1" h="43">
                      <a:moveTo>
                        <a:pt x="5" y="43"/>
                      </a:moveTo>
                      <a:cubicBezTo>
                        <a:pt x="32" y="43"/>
                        <a:pt x="54" y="28"/>
                        <a:pt x="61" y="2"/>
                      </a:cubicBezTo>
                      <a:cubicBezTo>
                        <a:pt x="61" y="1"/>
                        <a:pt x="57" y="0"/>
                        <a:pt x="56" y="1"/>
                      </a:cubicBezTo>
                      <a:cubicBezTo>
                        <a:pt x="49" y="26"/>
                        <a:pt x="29" y="40"/>
                        <a:pt x="3" y="41"/>
                      </a:cubicBezTo>
                      <a:cubicBezTo>
                        <a:pt x="0" y="41"/>
                        <a:pt x="4" y="43"/>
                        <a:pt x="5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02" name="Freeform 19"/>
                <p:cNvSpPr>
                  <a:spLocks/>
                </p:cNvSpPr>
                <p:nvPr/>
              </p:nvSpPr>
              <p:spPr bwMode="auto">
                <a:xfrm>
                  <a:off x="2653" y="-128"/>
                  <a:ext cx="45" cy="168"/>
                </a:xfrm>
                <a:custGeom>
                  <a:avLst/>
                  <a:gdLst>
                    <a:gd name="T0" fmla="*/ 18 w 19"/>
                    <a:gd name="T1" fmla="*/ 69 h 71"/>
                    <a:gd name="T2" fmla="*/ 10 w 19"/>
                    <a:gd name="T3" fmla="*/ 1 h 71"/>
                    <a:gd name="T4" fmla="*/ 4 w 19"/>
                    <a:gd name="T5" fmla="*/ 1 h 71"/>
                    <a:gd name="T6" fmla="*/ 14 w 19"/>
                    <a:gd name="T7" fmla="*/ 70 h 71"/>
                    <a:gd name="T8" fmla="*/ 18 w 19"/>
                    <a:gd name="T9" fmla="*/ 69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" h="71">
                      <a:moveTo>
                        <a:pt x="18" y="69"/>
                      </a:moveTo>
                      <a:cubicBezTo>
                        <a:pt x="7" y="49"/>
                        <a:pt x="6" y="22"/>
                        <a:pt x="10" y="1"/>
                      </a:cubicBezTo>
                      <a:cubicBezTo>
                        <a:pt x="10" y="0"/>
                        <a:pt x="5" y="0"/>
                        <a:pt x="4" y="1"/>
                      </a:cubicBezTo>
                      <a:cubicBezTo>
                        <a:pt x="0" y="23"/>
                        <a:pt x="3" y="50"/>
                        <a:pt x="14" y="70"/>
                      </a:cubicBezTo>
                      <a:cubicBezTo>
                        <a:pt x="14" y="71"/>
                        <a:pt x="19" y="70"/>
                        <a:pt x="18" y="6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03" name="Freeform 20"/>
                <p:cNvSpPr>
                  <a:spLocks/>
                </p:cNvSpPr>
                <p:nvPr/>
              </p:nvSpPr>
              <p:spPr bwMode="auto">
                <a:xfrm>
                  <a:off x="2585" y="-76"/>
                  <a:ext cx="175" cy="52"/>
                </a:xfrm>
                <a:custGeom>
                  <a:avLst/>
                  <a:gdLst>
                    <a:gd name="T0" fmla="*/ 1 w 74"/>
                    <a:gd name="T1" fmla="*/ 2 h 22"/>
                    <a:gd name="T2" fmla="*/ 72 w 74"/>
                    <a:gd name="T3" fmla="*/ 8 h 22"/>
                    <a:gd name="T4" fmla="*/ 68 w 74"/>
                    <a:gd name="T5" fmla="*/ 7 h 22"/>
                    <a:gd name="T6" fmla="*/ 6 w 74"/>
                    <a:gd name="T7" fmla="*/ 1 h 22"/>
                    <a:gd name="T8" fmla="*/ 1 w 74"/>
                    <a:gd name="T9" fmla="*/ 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22">
                      <a:moveTo>
                        <a:pt x="1" y="2"/>
                      </a:moveTo>
                      <a:cubicBezTo>
                        <a:pt x="22" y="18"/>
                        <a:pt x="49" y="22"/>
                        <a:pt x="72" y="8"/>
                      </a:cubicBezTo>
                      <a:cubicBezTo>
                        <a:pt x="74" y="7"/>
                        <a:pt x="69" y="7"/>
                        <a:pt x="68" y="7"/>
                      </a:cubicBezTo>
                      <a:cubicBezTo>
                        <a:pt x="47" y="20"/>
                        <a:pt x="24" y="15"/>
                        <a:pt x="6" y="1"/>
                      </a:cubicBezTo>
                      <a:cubicBezTo>
                        <a:pt x="4" y="0"/>
                        <a:pt x="0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04" name="Freeform 21"/>
                <p:cNvSpPr>
                  <a:spLocks/>
                </p:cNvSpPr>
                <p:nvPr/>
              </p:nvSpPr>
              <p:spPr bwMode="auto">
                <a:xfrm>
                  <a:off x="2224" y="-33"/>
                  <a:ext cx="448" cy="526"/>
                </a:xfrm>
                <a:custGeom>
                  <a:avLst/>
                  <a:gdLst>
                    <a:gd name="T0" fmla="*/ 183 w 189"/>
                    <a:gd name="T1" fmla="*/ 1 h 222"/>
                    <a:gd name="T2" fmla="*/ 1 w 189"/>
                    <a:gd name="T3" fmla="*/ 221 h 222"/>
                    <a:gd name="T4" fmla="*/ 6 w 189"/>
                    <a:gd name="T5" fmla="*/ 221 h 222"/>
                    <a:gd name="T6" fmla="*/ 188 w 189"/>
                    <a:gd name="T7" fmla="*/ 2 h 222"/>
                    <a:gd name="T8" fmla="*/ 183 w 189"/>
                    <a:gd name="T9" fmla="*/ 1 h 2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9" h="222">
                      <a:moveTo>
                        <a:pt x="183" y="1"/>
                      </a:moveTo>
                      <a:cubicBezTo>
                        <a:pt x="123" y="75"/>
                        <a:pt x="64" y="150"/>
                        <a:pt x="1" y="221"/>
                      </a:cubicBezTo>
                      <a:cubicBezTo>
                        <a:pt x="0" y="222"/>
                        <a:pt x="5" y="222"/>
                        <a:pt x="6" y="221"/>
                      </a:cubicBezTo>
                      <a:cubicBezTo>
                        <a:pt x="69" y="150"/>
                        <a:pt x="128" y="75"/>
                        <a:pt x="188" y="2"/>
                      </a:cubicBezTo>
                      <a:cubicBezTo>
                        <a:pt x="189" y="1"/>
                        <a:pt x="184" y="0"/>
                        <a:pt x="18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05" name="Freeform 22"/>
                <p:cNvSpPr>
                  <a:spLocks/>
                </p:cNvSpPr>
                <p:nvPr/>
              </p:nvSpPr>
              <p:spPr bwMode="auto">
                <a:xfrm>
                  <a:off x="2651" y="-62"/>
                  <a:ext cx="40" cy="40"/>
                </a:xfrm>
                <a:custGeom>
                  <a:avLst/>
                  <a:gdLst>
                    <a:gd name="T0" fmla="*/ 14 w 17"/>
                    <a:gd name="T1" fmla="*/ 14 h 17"/>
                    <a:gd name="T2" fmla="*/ 3 w 17"/>
                    <a:gd name="T3" fmla="*/ 15 h 17"/>
                    <a:gd name="T4" fmla="*/ 3 w 17"/>
                    <a:gd name="T5" fmla="*/ 4 h 17"/>
                    <a:gd name="T6" fmla="*/ 14 w 17"/>
                    <a:gd name="T7" fmla="*/ 3 h 17"/>
                    <a:gd name="T8" fmla="*/ 14 w 17"/>
                    <a:gd name="T9" fmla="*/ 14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4" y="14"/>
                      </a:moveTo>
                      <a:cubicBezTo>
                        <a:pt x="11" y="17"/>
                        <a:pt x="7" y="17"/>
                        <a:pt x="3" y="15"/>
                      </a:cubicBezTo>
                      <a:cubicBezTo>
                        <a:pt x="0" y="12"/>
                        <a:pt x="0" y="7"/>
                        <a:pt x="3" y="4"/>
                      </a:cubicBezTo>
                      <a:cubicBezTo>
                        <a:pt x="6" y="1"/>
                        <a:pt x="10" y="0"/>
                        <a:pt x="14" y="3"/>
                      </a:cubicBezTo>
                      <a:cubicBezTo>
                        <a:pt x="17" y="6"/>
                        <a:pt x="17" y="11"/>
                        <a:pt x="14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06" name="Freeform 23"/>
                <p:cNvSpPr>
                  <a:spLocks/>
                </p:cNvSpPr>
                <p:nvPr/>
              </p:nvSpPr>
              <p:spPr bwMode="auto">
                <a:xfrm>
                  <a:off x="2801" y="69"/>
                  <a:ext cx="106" cy="168"/>
                </a:xfrm>
                <a:custGeom>
                  <a:avLst/>
                  <a:gdLst>
                    <a:gd name="T0" fmla="*/ 43 w 45"/>
                    <a:gd name="T1" fmla="*/ 70 h 71"/>
                    <a:gd name="T2" fmla="*/ 15 w 45"/>
                    <a:gd name="T3" fmla="*/ 2 h 71"/>
                    <a:gd name="T4" fmla="*/ 10 w 45"/>
                    <a:gd name="T5" fmla="*/ 2 h 71"/>
                    <a:gd name="T6" fmla="*/ 39 w 45"/>
                    <a:gd name="T7" fmla="*/ 71 h 71"/>
                    <a:gd name="T8" fmla="*/ 43 w 45"/>
                    <a:gd name="T9" fmla="*/ 70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" h="71">
                      <a:moveTo>
                        <a:pt x="43" y="70"/>
                      </a:moveTo>
                      <a:cubicBezTo>
                        <a:pt x="18" y="55"/>
                        <a:pt x="6" y="30"/>
                        <a:pt x="15" y="2"/>
                      </a:cubicBezTo>
                      <a:cubicBezTo>
                        <a:pt x="15" y="1"/>
                        <a:pt x="10" y="0"/>
                        <a:pt x="10" y="2"/>
                      </a:cubicBezTo>
                      <a:cubicBezTo>
                        <a:pt x="0" y="30"/>
                        <a:pt x="13" y="56"/>
                        <a:pt x="39" y="71"/>
                      </a:cubicBezTo>
                      <a:cubicBezTo>
                        <a:pt x="40" y="71"/>
                        <a:pt x="45" y="71"/>
                        <a:pt x="43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07" name="Freeform 24"/>
                <p:cNvSpPr>
                  <a:spLocks/>
                </p:cNvSpPr>
                <p:nvPr/>
              </p:nvSpPr>
              <p:spPr bwMode="auto">
                <a:xfrm>
                  <a:off x="2751" y="116"/>
                  <a:ext cx="173" cy="69"/>
                </a:xfrm>
                <a:custGeom>
                  <a:avLst/>
                  <a:gdLst>
                    <a:gd name="T0" fmla="*/ 3 w 73"/>
                    <a:gd name="T1" fmla="*/ 19 h 29"/>
                    <a:gd name="T2" fmla="*/ 72 w 73"/>
                    <a:gd name="T3" fmla="*/ 2 h 29"/>
                    <a:gd name="T4" fmla="*/ 68 w 73"/>
                    <a:gd name="T5" fmla="*/ 1 h 29"/>
                    <a:gd name="T6" fmla="*/ 5 w 73"/>
                    <a:gd name="T7" fmla="*/ 17 h 29"/>
                    <a:gd name="T8" fmla="*/ 3 w 73"/>
                    <a:gd name="T9" fmla="*/ 19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29">
                      <a:moveTo>
                        <a:pt x="3" y="19"/>
                      </a:moveTo>
                      <a:cubicBezTo>
                        <a:pt x="29" y="29"/>
                        <a:pt x="55" y="24"/>
                        <a:pt x="72" y="2"/>
                      </a:cubicBezTo>
                      <a:cubicBezTo>
                        <a:pt x="73" y="1"/>
                        <a:pt x="68" y="0"/>
                        <a:pt x="68" y="1"/>
                      </a:cubicBezTo>
                      <a:cubicBezTo>
                        <a:pt x="52" y="21"/>
                        <a:pt x="29" y="27"/>
                        <a:pt x="5" y="17"/>
                      </a:cubicBezTo>
                      <a:cubicBezTo>
                        <a:pt x="3" y="16"/>
                        <a:pt x="0" y="18"/>
                        <a:pt x="3" y="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08" name="Freeform 25"/>
                <p:cNvSpPr>
                  <a:spLocks/>
                </p:cNvSpPr>
                <p:nvPr/>
              </p:nvSpPr>
              <p:spPr bwMode="auto">
                <a:xfrm>
                  <a:off x="2817" y="85"/>
                  <a:ext cx="62" cy="164"/>
                </a:xfrm>
                <a:custGeom>
                  <a:avLst/>
                  <a:gdLst>
                    <a:gd name="T0" fmla="*/ 8 w 26"/>
                    <a:gd name="T1" fmla="*/ 67 h 69"/>
                    <a:gd name="T2" fmla="*/ 25 w 26"/>
                    <a:gd name="T3" fmla="*/ 1 h 69"/>
                    <a:gd name="T4" fmla="*/ 21 w 26"/>
                    <a:gd name="T5" fmla="*/ 1 h 69"/>
                    <a:gd name="T6" fmla="*/ 3 w 26"/>
                    <a:gd name="T7" fmla="*/ 68 h 69"/>
                    <a:gd name="T8" fmla="*/ 8 w 26"/>
                    <a:gd name="T9" fmla="*/ 67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69">
                      <a:moveTo>
                        <a:pt x="8" y="67"/>
                      </a:moveTo>
                      <a:cubicBezTo>
                        <a:pt x="5" y="45"/>
                        <a:pt x="13" y="19"/>
                        <a:pt x="25" y="1"/>
                      </a:cubicBezTo>
                      <a:cubicBezTo>
                        <a:pt x="26" y="0"/>
                        <a:pt x="21" y="0"/>
                        <a:pt x="21" y="1"/>
                      </a:cubicBezTo>
                      <a:cubicBezTo>
                        <a:pt x="9" y="19"/>
                        <a:pt x="0" y="45"/>
                        <a:pt x="3" y="68"/>
                      </a:cubicBezTo>
                      <a:cubicBezTo>
                        <a:pt x="3" y="69"/>
                        <a:pt x="8" y="69"/>
                        <a:pt x="8" y="6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09" name="Freeform 26"/>
                <p:cNvSpPr>
                  <a:spLocks/>
                </p:cNvSpPr>
                <p:nvPr/>
              </p:nvSpPr>
              <p:spPr bwMode="auto">
                <a:xfrm>
                  <a:off x="2772" y="104"/>
                  <a:ext cx="159" cy="88"/>
                </a:xfrm>
                <a:custGeom>
                  <a:avLst/>
                  <a:gdLst>
                    <a:gd name="T0" fmla="*/ 1 w 67"/>
                    <a:gd name="T1" fmla="*/ 2 h 37"/>
                    <a:gd name="T2" fmla="*/ 63 w 67"/>
                    <a:gd name="T3" fmla="*/ 33 h 37"/>
                    <a:gd name="T4" fmla="*/ 62 w 67"/>
                    <a:gd name="T5" fmla="*/ 31 h 37"/>
                    <a:gd name="T6" fmla="*/ 6 w 67"/>
                    <a:gd name="T7" fmla="*/ 1 h 37"/>
                    <a:gd name="T8" fmla="*/ 1 w 67"/>
                    <a:gd name="T9" fmla="*/ 2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7">
                      <a:moveTo>
                        <a:pt x="1" y="2"/>
                      </a:moveTo>
                      <a:cubicBezTo>
                        <a:pt x="14" y="24"/>
                        <a:pt x="37" y="37"/>
                        <a:pt x="63" y="33"/>
                      </a:cubicBezTo>
                      <a:cubicBezTo>
                        <a:pt x="67" y="33"/>
                        <a:pt x="64" y="31"/>
                        <a:pt x="62" y="31"/>
                      </a:cubicBezTo>
                      <a:cubicBezTo>
                        <a:pt x="38" y="35"/>
                        <a:pt x="17" y="21"/>
                        <a:pt x="6" y="1"/>
                      </a:cubicBezTo>
                      <a:cubicBezTo>
                        <a:pt x="5" y="0"/>
                        <a:pt x="0" y="0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10" name="Freeform 27"/>
                <p:cNvSpPr>
                  <a:spLocks/>
                </p:cNvSpPr>
                <p:nvPr/>
              </p:nvSpPr>
              <p:spPr bwMode="auto">
                <a:xfrm>
                  <a:off x="2221" y="171"/>
                  <a:ext cx="617" cy="322"/>
                </a:xfrm>
                <a:custGeom>
                  <a:avLst/>
                  <a:gdLst>
                    <a:gd name="T0" fmla="*/ 254 w 260"/>
                    <a:gd name="T1" fmla="*/ 1 h 136"/>
                    <a:gd name="T2" fmla="*/ 3 w 260"/>
                    <a:gd name="T3" fmla="*/ 134 h 136"/>
                    <a:gd name="T4" fmla="*/ 6 w 260"/>
                    <a:gd name="T5" fmla="*/ 136 h 136"/>
                    <a:gd name="T6" fmla="*/ 258 w 260"/>
                    <a:gd name="T7" fmla="*/ 2 h 136"/>
                    <a:gd name="T8" fmla="*/ 254 w 260"/>
                    <a:gd name="T9" fmla="*/ 1 h 1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0" h="136">
                      <a:moveTo>
                        <a:pt x="254" y="1"/>
                      </a:moveTo>
                      <a:cubicBezTo>
                        <a:pt x="171" y="46"/>
                        <a:pt x="88" y="93"/>
                        <a:pt x="3" y="134"/>
                      </a:cubicBezTo>
                      <a:cubicBezTo>
                        <a:pt x="0" y="136"/>
                        <a:pt x="5" y="136"/>
                        <a:pt x="6" y="136"/>
                      </a:cubicBezTo>
                      <a:cubicBezTo>
                        <a:pt x="92" y="94"/>
                        <a:pt x="175" y="47"/>
                        <a:pt x="258" y="2"/>
                      </a:cubicBezTo>
                      <a:cubicBezTo>
                        <a:pt x="260" y="0"/>
                        <a:pt x="256" y="0"/>
                        <a:pt x="25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11" name="Freeform 28"/>
                <p:cNvSpPr>
                  <a:spLocks/>
                </p:cNvSpPr>
                <p:nvPr/>
              </p:nvSpPr>
              <p:spPr bwMode="auto">
                <a:xfrm>
                  <a:off x="2820" y="144"/>
                  <a:ext cx="42" cy="43"/>
                </a:xfrm>
                <a:custGeom>
                  <a:avLst/>
                  <a:gdLst>
                    <a:gd name="T0" fmla="*/ 12 w 18"/>
                    <a:gd name="T1" fmla="*/ 16 h 18"/>
                    <a:gd name="T2" fmla="*/ 2 w 18"/>
                    <a:gd name="T3" fmla="*/ 12 h 18"/>
                    <a:gd name="T4" fmla="*/ 6 w 18"/>
                    <a:gd name="T5" fmla="*/ 2 h 18"/>
                    <a:gd name="T6" fmla="*/ 16 w 18"/>
                    <a:gd name="T7" fmla="*/ 6 h 18"/>
                    <a:gd name="T8" fmla="*/ 12 w 18"/>
                    <a:gd name="T9" fmla="*/ 16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8">
                      <a:moveTo>
                        <a:pt x="12" y="16"/>
                      </a:moveTo>
                      <a:cubicBezTo>
                        <a:pt x="8" y="18"/>
                        <a:pt x="4" y="16"/>
                        <a:pt x="2" y="12"/>
                      </a:cubicBezTo>
                      <a:cubicBezTo>
                        <a:pt x="0" y="9"/>
                        <a:pt x="2" y="4"/>
                        <a:pt x="6" y="2"/>
                      </a:cubicBezTo>
                      <a:cubicBezTo>
                        <a:pt x="9" y="0"/>
                        <a:pt x="14" y="2"/>
                        <a:pt x="16" y="6"/>
                      </a:cubicBezTo>
                      <a:cubicBezTo>
                        <a:pt x="18" y="10"/>
                        <a:pt x="16" y="14"/>
                        <a:pt x="12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12" name="Freeform 29"/>
                <p:cNvSpPr>
                  <a:spLocks/>
                </p:cNvSpPr>
                <p:nvPr/>
              </p:nvSpPr>
              <p:spPr bwMode="auto">
                <a:xfrm>
                  <a:off x="2900" y="322"/>
                  <a:ext cx="62" cy="183"/>
                </a:xfrm>
                <a:custGeom>
                  <a:avLst/>
                  <a:gdLst>
                    <a:gd name="T0" fmla="*/ 25 w 26"/>
                    <a:gd name="T1" fmla="*/ 75 h 77"/>
                    <a:gd name="T2" fmla="*/ 24 w 26"/>
                    <a:gd name="T3" fmla="*/ 2 h 77"/>
                    <a:gd name="T4" fmla="*/ 19 w 26"/>
                    <a:gd name="T5" fmla="*/ 1 h 77"/>
                    <a:gd name="T6" fmla="*/ 21 w 26"/>
                    <a:gd name="T7" fmla="*/ 76 h 77"/>
                    <a:gd name="T8" fmla="*/ 25 w 26"/>
                    <a:gd name="T9" fmla="*/ 75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77">
                      <a:moveTo>
                        <a:pt x="25" y="75"/>
                      </a:moveTo>
                      <a:cubicBezTo>
                        <a:pt x="7" y="53"/>
                        <a:pt x="5" y="25"/>
                        <a:pt x="24" y="2"/>
                      </a:cubicBezTo>
                      <a:cubicBezTo>
                        <a:pt x="25" y="1"/>
                        <a:pt x="20" y="0"/>
                        <a:pt x="19" y="1"/>
                      </a:cubicBezTo>
                      <a:cubicBezTo>
                        <a:pt x="0" y="24"/>
                        <a:pt x="2" y="53"/>
                        <a:pt x="21" y="76"/>
                      </a:cubicBezTo>
                      <a:cubicBezTo>
                        <a:pt x="21" y="77"/>
                        <a:pt x="26" y="77"/>
                        <a:pt x="25" y="7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13" name="Freeform 30"/>
                <p:cNvSpPr>
                  <a:spLocks/>
                </p:cNvSpPr>
                <p:nvPr/>
              </p:nvSpPr>
              <p:spPr bwMode="auto">
                <a:xfrm>
                  <a:off x="2848" y="377"/>
                  <a:ext cx="176" cy="59"/>
                </a:xfrm>
                <a:custGeom>
                  <a:avLst/>
                  <a:gdLst>
                    <a:gd name="T0" fmla="*/ 1 w 74"/>
                    <a:gd name="T1" fmla="*/ 1 h 25"/>
                    <a:gd name="T2" fmla="*/ 72 w 74"/>
                    <a:gd name="T3" fmla="*/ 11 h 25"/>
                    <a:gd name="T4" fmla="*/ 68 w 74"/>
                    <a:gd name="T5" fmla="*/ 9 h 25"/>
                    <a:gd name="T6" fmla="*/ 6 w 74"/>
                    <a:gd name="T7" fmla="*/ 1 h 25"/>
                    <a:gd name="T8" fmla="*/ 1 w 74"/>
                    <a:gd name="T9" fmla="*/ 1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25">
                      <a:moveTo>
                        <a:pt x="1" y="1"/>
                      </a:moveTo>
                      <a:cubicBezTo>
                        <a:pt x="21" y="20"/>
                        <a:pt x="48" y="25"/>
                        <a:pt x="72" y="11"/>
                      </a:cubicBezTo>
                      <a:cubicBezTo>
                        <a:pt x="74" y="10"/>
                        <a:pt x="69" y="9"/>
                        <a:pt x="68" y="9"/>
                      </a:cubicBezTo>
                      <a:cubicBezTo>
                        <a:pt x="47" y="22"/>
                        <a:pt x="24" y="18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14" name="Freeform 31"/>
                <p:cNvSpPr>
                  <a:spLocks/>
                </p:cNvSpPr>
                <p:nvPr/>
              </p:nvSpPr>
              <p:spPr bwMode="auto">
                <a:xfrm>
                  <a:off x="2881" y="353"/>
                  <a:ext cx="114" cy="138"/>
                </a:xfrm>
                <a:custGeom>
                  <a:avLst/>
                  <a:gdLst>
                    <a:gd name="T0" fmla="*/ 5 w 48"/>
                    <a:gd name="T1" fmla="*/ 56 h 58"/>
                    <a:gd name="T2" fmla="*/ 46 w 48"/>
                    <a:gd name="T3" fmla="*/ 1 h 58"/>
                    <a:gd name="T4" fmla="*/ 42 w 48"/>
                    <a:gd name="T5" fmla="*/ 0 h 58"/>
                    <a:gd name="T6" fmla="*/ 0 w 48"/>
                    <a:gd name="T7" fmla="*/ 56 h 58"/>
                    <a:gd name="T8" fmla="*/ 5 w 48"/>
                    <a:gd name="T9" fmla="*/ 56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8" h="58">
                      <a:moveTo>
                        <a:pt x="5" y="56"/>
                      </a:moveTo>
                      <a:cubicBezTo>
                        <a:pt x="11" y="34"/>
                        <a:pt x="28" y="14"/>
                        <a:pt x="46" y="1"/>
                      </a:cubicBezTo>
                      <a:cubicBezTo>
                        <a:pt x="48" y="0"/>
                        <a:pt x="43" y="0"/>
                        <a:pt x="42" y="0"/>
                      </a:cubicBezTo>
                      <a:cubicBezTo>
                        <a:pt x="24" y="13"/>
                        <a:pt x="6" y="34"/>
                        <a:pt x="0" y="56"/>
                      </a:cubicBezTo>
                      <a:cubicBezTo>
                        <a:pt x="0" y="58"/>
                        <a:pt x="5" y="57"/>
                        <a:pt x="5" y="5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15" name="Freeform 32"/>
                <p:cNvSpPr>
                  <a:spLocks/>
                </p:cNvSpPr>
                <p:nvPr/>
              </p:nvSpPr>
              <p:spPr bwMode="auto">
                <a:xfrm>
                  <a:off x="2886" y="337"/>
                  <a:ext cx="121" cy="125"/>
                </a:xfrm>
                <a:custGeom>
                  <a:avLst/>
                  <a:gdLst>
                    <a:gd name="T0" fmla="*/ 0 w 51"/>
                    <a:gd name="T1" fmla="*/ 1 h 53"/>
                    <a:gd name="T2" fmla="*/ 45 w 51"/>
                    <a:gd name="T3" fmla="*/ 53 h 53"/>
                    <a:gd name="T4" fmla="*/ 48 w 51"/>
                    <a:gd name="T5" fmla="*/ 51 h 53"/>
                    <a:gd name="T6" fmla="*/ 5 w 51"/>
                    <a:gd name="T7" fmla="*/ 1 h 53"/>
                    <a:gd name="T8" fmla="*/ 0 w 51"/>
                    <a:gd name="T9" fmla="*/ 1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1" h="53">
                      <a:moveTo>
                        <a:pt x="0" y="1"/>
                      </a:moveTo>
                      <a:cubicBezTo>
                        <a:pt x="4" y="26"/>
                        <a:pt x="20" y="47"/>
                        <a:pt x="45" y="53"/>
                      </a:cubicBezTo>
                      <a:cubicBezTo>
                        <a:pt x="47" y="53"/>
                        <a:pt x="51" y="52"/>
                        <a:pt x="48" y="51"/>
                      </a:cubicBezTo>
                      <a:cubicBezTo>
                        <a:pt x="24" y="46"/>
                        <a:pt x="9" y="24"/>
                        <a:pt x="5" y="1"/>
                      </a:cubicBezTo>
                      <a:cubicBezTo>
                        <a:pt x="5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16" name="Freeform 33"/>
                <p:cNvSpPr>
                  <a:spLocks/>
                </p:cNvSpPr>
                <p:nvPr/>
              </p:nvSpPr>
              <p:spPr bwMode="auto">
                <a:xfrm>
                  <a:off x="2233" y="417"/>
                  <a:ext cx="689" cy="78"/>
                </a:xfrm>
                <a:custGeom>
                  <a:avLst/>
                  <a:gdLst>
                    <a:gd name="T0" fmla="*/ 287 w 290"/>
                    <a:gd name="T1" fmla="*/ 0 h 33"/>
                    <a:gd name="T2" fmla="*/ 3 w 290"/>
                    <a:gd name="T3" fmla="*/ 31 h 33"/>
                    <a:gd name="T4" fmla="*/ 4 w 290"/>
                    <a:gd name="T5" fmla="*/ 33 h 33"/>
                    <a:gd name="T6" fmla="*/ 287 w 290"/>
                    <a:gd name="T7" fmla="*/ 2 h 33"/>
                    <a:gd name="T8" fmla="*/ 287 w 290"/>
                    <a:gd name="T9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0" h="33">
                      <a:moveTo>
                        <a:pt x="287" y="0"/>
                      </a:moveTo>
                      <a:cubicBezTo>
                        <a:pt x="193" y="11"/>
                        <a:pt x="98" y="24"/>
                        <a:pt x="3" y="31"/>
                      </a:cubicBezTo>
                      <a:cubicBezTo>
                        <a:pt x="0" y="31"/>
                        <a:pt x="1" y="33"/>
                        <a:pt x="4" y="33"/>
                      </a:cubicBezTo>
                      <a:cubicBezTo>
                        <a:pt x="98" y="26"/>
                        <a:pt x="193" y="13"/>
                        <a:pt x="287" y="2"/>
                      </a:cubicBezTo>
                      <a:cubicBezTo>
                        <a:pt x="290" y="2"/>
                        <a:pt x="290" y="0"/>
                        <a:pt x="28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17" name="Freeform 34"/>
                <p:cNvSpPr>
                  <a:spLocks/>
                </p:cNvSpPr>
                <p:nvPr/>
              </p:nvSpPr>
              <p:spPr bwMode="auto">
                <a:xfrm>
                  <a:off x="2907" y="398"/>
                  <a:ext cx="38" cy="38"/>
                </a:xfrm>
                <a:custGeom>
                  <a:avLst/>
                  <a:gdLst>
                    <a:gd name="T0" fmla="*/ 9 w 16"/>
                    <a:gd name="T1" fmla="*/ 15 h 16"/>
                    <a:gd name="T2" fmla="*/ 1 w 16"/>
                    <a:gd name="T3" fmla="*/ 8 h 16"/>
                    <a:gd name="T4" fmla="*/ 8 w 16"/>
                    <a:gd name="T5" fmla="*/ 0 h 16"/>
                    <a:gd name="T6" fmla="*/ 16 w 16"/>
                    <a:gd name="T7" fmla="*/ 7 h 16"/>
                    <a:gd name="T8" fmla="*/ 9 w 16"/>
                    <a:gd name="T9" fmla="*/ 15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9" y="15"/>
                      </a:moveTo>
                      <a:cubicBezTo>
                        <a:pt x="5" y="16"/>
                        <a:pt x="1" y="13"/>
                        <a:pt x="1" y="8"/>
                      </a:cubicBezTo>
                      <a:cubicBezTo>
                        <a:pt x="0" y="4"/>
                        <a:pt x="4" y="0"/>
                        <a:pt x="8" y="0"/>
                      </a:cubicBezTo>
                      <a:cubicBezTo>
                        <a:pt x="12" y="0"/>
                        <a:pt x="16" y="3"/>
                        <a:pt x="16" y="7"/>
                      </a:cubicBezTo>
                      <a:cubicBezTo>
                        <a:pt x="16" y="11"/>
                        <a:pt x="13" y="15"/>
                        <a:pt x="9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18" name="Freeform 35"/>
                <p:cNvSpPr>
                  <a:spLocks/>
                </p:cNvSpPr>
                <p:nvPr/>
              </p:nvSpPr>
              <p:spPr bwMode="auto">
                <a:xfrm>
                  <a:off x="2876" y="571"/>
                  <a:ext cx="95" cy="174"/>
                </a:xfrm>
                <a:custGeom>
                  <a:avLst/>
                  <a:gdLst>
                    <a:gd name="T0" fmla="*/ 14 w 40"/>
                    <a:gd name="T1" fmla="*/ 71 h 73"/>
                    <a:gd name="T2" fmla="*/ 38 w 40"/>
                    <a:gd name="T3" fmla="*/ 3 h 73"/>
                    <a:gd name="T4" fmla="*/ 34 w 40"/>
                    <a:gd name="T5" fmla="*/ 1 h 73"/>
                    <a:gd name="T6" fmla="*/ 9 w 40"/>
                    <a:gd name="T7" fmla="*/ 71 h 73"/>
                    <a:gd name="T8" fmla="*/ 14 w 40"/>
                    <a:gd name="T9" fmla="*/ 71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73">
                      <a:moveTo>
                        <a:pt x="14" y="71"/>
                      </a:moveTo>
                      <a:cubicBezTo>
                        <a:pt x="5" y="44"/>
                        <a:pt x="13" y="17"/>
                        <a:pt x="38" y="3"/>
                      </a:cubicBezTo>
                      <a:cubicBezTo>
                        <a:pt x="40" y="2"/>
                        <a:pt x="35" y="0"/>
                        <a:pt x="34" y="1"/>
                      </a:cubicBezTo>
                      <a:cubicBezTo>
                        <a:pt x="8" y="16"/>
                        <a:pt x="0" y="43"/>
                        <a:pt x="9" y="71"/>
                      </a:cubicBezTo>
                      <a:cubicBezTo>
                        <a:pt x="10" y="73"/>
                        <a:pt x="14" y="73"/>
                        <a:pt x="14" y="7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19" name="Freeform 36"/>
                <p:cNvSpPr>
                  <a:spLocks/>
                </p:cNvSpPr>
                <p:nvPr/>
              </p:nvSpPr>
              <p:spPr bwMode="auto">
                <a:xfrm>
                  <a:off x="2848" y="588"/>
                  <a:ext cx="157" cy="92"/>
                </a:xfrm>
                <a:custGeom>
                  <a:avLst/>
                  <a:gdLst>
                    <a:gd name="T0" fmla="*/ 0 w 66"/>
                    <a:gd name="T1" fmla="*/ 2 h 39"/>
                    <a:gd name="T2" fmla="*/ 64 w 66"/>
                    <a:gd name="T3" fmla="*/ 35 h 39"/>
                    <a:gd name="T4" fmla="*/ 61 w 66"/>
                    <a:gd name="T5" fmla="*/ 33 h 39"/>
                    <a:gd name="T6" fmla="*/ 5 w 66"/>
                    <a:gd name="T7" fmla="*/ 2 h 39"/>
                    <a:gd name="T8" fmla="*/ 0 w 66"/>
                    <a:gd name="T9" fmla="*/ 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" h="39">
                      <a:moveTo>
                        <a:pt x="0" y="2"/>
                      </a:moveTo>
                      <a:cubicBezTo>
                        <a:pt x="12" y="27"/>
                        <a:pt x="36" y="39"/>
                        <a:pt x="64" y="35"/>
                      </a:cubicBezTo>
                      <a:cubicBezTo>
                        <a:pt x="66" y="34"/>
                        <a:pt x="62" y="32"/>
                        <a:pt x="61" y="33"/>
                      </a:cubicBezTo>
                      <a:cubicBezTo>
                        <a:pt x="36" y="37"/>
                        <a:pt x="16" y="24"/>
                        <a:pt x="5" y="2"/>
                      </a:cubicBezTo>
                      <a:cubicBezTo>
                        <a:pt x="4" y="1"/>
                        <a:pt x="0" y="0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20" name="Freeform 37"/>
                <p:cNvSpPr>
                  <a:spLocks/>
                </p:cNvSpPr>
                <p:nvPr/>
              </p:nvSpPr>
              <p:spPr bwMode="auto">
                <a:xfrm>
                  <a:off x="2838" y="609"/>
                  <a:ext cx="157" cy="98"/>
                </a:xfrm>
                <a:custGeom>
                  <a:avLst/>
                  <a:gdLst>
                    <a:gd name="T0" fmla="*/ 6 w 66"/>
                    <a:gd name="T1" fmla="*/ 39 h 41"/>
                    <a:gd name="T2" fmla="*/ 62 w 66"/>
                    <a:gd name="T3" fmla="*/ 3 h 41"/>
                    <a:gd name="T4" fmla="*/ 61 w 66"/>
                    <a:gd name="T5" fmla="*/ 1 h 41"/>
                    <a:gd name="T6" fmla="*/ 1 w 66"/>
                    <a:gd name="T7" fmla="*/ 39 h 41"/>
                    <a:gd name="T8" fmla="*/ 6 w 66"/>
                    <a:gd name="T9" fmla="*/ 39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" h="41">
                      <a:moveTo>
                        <a:pt x="6" y="39"/>
                      </a:moveTo>
                      <a:cubicBezTo>
                        <a:pt x="19" y="22"/>
                        <a:pt x="42" y="8"/>
                        <a:pt x="62" y="3"/>
                      </a:cubicBezTo>
                      <a:cubicBezTo>
                        <a:pt x="66" y="2"/>
                        <a:pt x="63" y="0"/>
                        <a:pt x="61" y="1"/>
                      </a:cubicBezTo>
                      <a:cubicBezTo>
                        <a:pt x="39" y="7"/>
                        <a:pt x="14" y="20"/>
                        <a:pt x="1" y="39"/>
                      </a:cubicBezTo>
                      <a:cubicBezTo>
                        <a:pt x="0" y="40"/>
                        <a:pt x="5" y="41"/>
                        <a:pt x="6" y="3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21" name="Freeform 38"/>
                <p:cNvSpPr>
                  <a:spLocks/>
                </p:cNvSpPr>
                <p:nvPr/>
              </p:nvSpPr>
              <p:spPr bwMode="auto">
                <a:xfrm>
                  <a:off x="2886" y="564"/>
                  <a:ext cx="81" cy="154"/>
                </a:xfrm>
                <a:custGeom>
                  <a:avLst/>
                  <a:gdLst>
                    <a:gd name="T0" fmla="*/ 5 w 34"/>
                    <a:gd name="T1" fmla="*/ 1 h 65"/>
                    <a:gd name="T2" fmla="*/ 28 w 34"/>
                    <a:gd name="T3" fmla="*/ 64 h 65"/>
                    <a:gd name="T4" fmla="*/ 32 w 34"/>
                    <a:gd name="T5" fmla="*/ 63 h 65"/>
                    <a:gd name="T6" fmla="*/ 10 w 34"/>
                    <a:gd name="T7" fmla="*/ 1 h 65"/>
                    <a:gd name="T8" fmla="*/ 5 w 34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4" h="65">
                      <a:moveTo>
                        <a:pt x="5" y="1"/>
                      </a:moveTo>
                      <a:cubicBezTo>
                        <a:pt x="0" y="26"/>
                        <a:pt x="7" y="50"/>
                        <a:pt x="28" y="64"/>
                      </a:cubicBezTo>
                      <a:cubicBezTo>
                        <a:pt x="29" y="65"/>
                        <a:pt x="34" y="64"/>
                        <a:pt x="32" y="63"/>
                      </a:cubicBezTo>
                      <a:cubicBezTo>
                        <a:pt x="12" y="49"/>
                        <a:pt x="5" y="25"/>
                        <a:pt x="10" y="1"/>
                      </a:cubicBezTo>
                      <a:cubicBezTo>
                        <a:pt x="10" y="0"/>
                        <a:pt x="5" y="0"/>
                        <a:pt x="5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22" name="Freeform 39"/>
                <p:cNvSpPr>
                  <a:spLocks/>
                </p:cNvSpPr>
                <p:nvPr/>
              </p:nvSpPr>
              <p:spPr bwMode="auto">
                <a:xfrm>
                  <a:off x="2228" y="481"/>
                  <a:ext cx="677" cy="171"/>
                </a:xfrm>
                <a:custGeom>
                  <a:avLst/>
                  <a:gdLst>
                    <a:gd name="T0" fmla="*/ 283 w 285"/>
                    <a:gd name="T1" fmla="*/ 70 h 72"/>
                    <a:gd name="T2" fmla="*/ 6 w 285"/>
                    <a:gd name="T3" fmla="*/ 0 h 72"/>
                    <a:gd name="T4" fmla="*/ 3 w 285"/>
                    <a:gd name="T5" fmla="*/ 2 h 72"/>
                    <a:gd name="T6" fmla="*/ 279 w 285"/>
                    <a:gd name="T7" fmla="*/ 72 h 72"/>
                    <a:gd name="T8" fmla="*/ 283 w 285"/>
                    <a:gd name="T9" fmla="*/ 70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5" h="72">
                      <a:moveTo>
                        <a:pt x="283" y="70"/>
                      </a:moveTo>
                      <a:cubicBezTo>
                        <a:pt x="190" y="47"/>
                        <a:pt x="97" y="26"/>
                        <a:pt x="6" y="0"/>
                      </a:cubicBezTo>
                      <a:cubicBezTo>
                        <a:pt x="5" y="0"/>
                        <a:pt x="0" y="1"/>
                        <a:pt x="3" y="2"/>
                      </a:cubicBezTo>
                      <a:cubicBezTo>
                        <a:pt x="94" y="28"/>
                        <a:pt x="187" y="49"/>
                        <a:pt x="279" y="72"/>
                      </a:cubicBezTo>
                      <a:cubicBezTo>
                        <a:pt x="280" y="72"/>
                        <a:pt x="285" y="71"/>
                        <a:pt x="283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23" name="Freeform 40"/>
                <p:cNvSpPr>
                  <a:spLocks/>
                </p:cNvSpPr>
                <p:nvPr/>
              </p:nvSpPr>
              <p:spPr bwMode="auto">
                <a:xfrm>
                  <a:off x="2888" y="631"/>
                  <a:ext cx="41" cy="40"/>
                </a:xfrm>
                <a:custGeom>
                  <a:avLst/>
                  <a:gdLst>
                    <a:gd name="T0" fmla="*/ 6 w 17"/>
                    <a:gd name="T1" fmla="*/ 16 h 17"/>
                    <a:gd name="T2" fmla="*/ 1 w 17"/>
                    <a:gd name="T3" fmla="*/ 7 h 17"/>
                    <a:gd name="T4" fmla="*/ 10 w 17"/>
                    <a:gd name="T5" fmla="*/ 1 h 17"/>
                    <a:gd name="T6" fmla="*/ 16 w 17"/>
                    <a:gd name="T7" fmla="*/ 11 h 17"/>
                    <a:gd name="T8" fmla="*/ 6 w 17"/>
                    <a:gd name="T9" fmla="*/ 1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6" y="16"/>
                      </a:moveTo>
                      <a:cubicBezTo>
                        <a:pt x="2" y="15"/>
                        <a:pt x="0" y="11"/>
                        <a:pt x="1" y="7"/>
                      </a:cubicBezTo>
                      <a:cubicBezTo>
                        <a:pt x="2" y="3"/>
                        <a:pt x="6" y="0"/>
                        <a:pt x="10" y="1"/>
                      </a:cubicBezTo>
                      <a:cubicBezTo>
                        <a:pt x="15" y="3"/>
                        <a:pt x="17" y="7"/>
                        <a:pt x="16" y="11"/>
                      </a:cubicBezTo>
                      <a:cubicBezTo>
                        <a:pt x="15" y="15"/>
                        <a:pt x="10" y="17"/>
                        <a:pt x="6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24" name="Freeform 41"/>
                <p:cNvSpPr>
                  <a:spLocks/>
                </p:cNvSpPr>
                <p:nvPr/>
              </p:nvSpPr>
              <p:spPr bwMode="auto">
                <a:xfrm>
                  <a:off x="2763" y="828"/>
                  <a:ext cx="130" cy="139"/>
                </a:xfrm>
                <a:custGeom>
                  <a:avLst/>
                  <a:gdLst>
                    <a:gd name="T0" fmla="*/ 5 w 55"/>
                    <a:gd name="T1" fmla="*/ 58 h 59"/>
                    <a:gd name="T2" fmla="*/ 53 w 55"/>
                    <a:gd name="T3" fmla="*/ 2 h 59"/>
                    <a:gd name="T4" fmla="*/ 49 w 55"/>
                    <a:gd name="T5" fmla="*/ 0 h 59"/>
                    <a:gd name="T6" fmla="*/ 0 w 55"/>
                    <a:gd name="T7" fmla="*/ 57 h 59"/>
                    <a:gd name="T8" fmla="*/ 5 w 55"/>
                    <a:gd name="T9" fmla="*/ 58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5" h="59">
                      <a:moveTo>
                        <a:pt x="5" y="58"/>
                      </a:moveTo>
                      <a:cubicBezTo>
                        <a:pt x="7" y="29"/>
                        <a:pt x="24" y="6"/>
                        <a:pt x="53" y="2"/>
                      </a:cubicBezTo>
                      <a:cubicBezTo>
                        <a:pt x="55" y="2"/>
                        <a:pt x="51" y="0"/>
                        <a:pt x="49" y="0"/>
                      </a:cubicBezTo>
                      <a:cubicBezTo>
                        <a:pt x="20" y="5"/>
                        <a:pt x="2" y="27"/>
                        <a:pt x="0" y="57"/>
                      </a:cubicBezTo>
                      <a:cubicBezTo>
                        <a:pt x="0" y="58"/>
                        <a:pt x="5" y="59"/>
                        <a:pt x="5" y="5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25" name="Freeform 42"/>
                <p:cNvSpPr>
                  <a:spLocks/>
                </p:cNvSpPr>
                <p:nvPr/>
              </p:nvSpPr>
              <p:spPr bwMode="auto">
                <a:xfrm>
                  <a:off x="2770" y="804"/>
                  <a:ext cx="118" cy="128"/>
                </a:xfrm>
                <a:custGeom>
                  <a:avLst/>
                  <a:gdLst>
                    <a:gd name="T0" fmla="*/ 0 w 50"/>
                    <a:gd name="T1" fmla="*/ 1 h 54"/>
                    <a:gd name="T2" fmla="*/ 47 w 50"/>
                    <a:gd name="T3" fmla="*/ 54 h 54"/>
                    <a:gd name="T4" fmla="*/ 47 w 50"/>
                    <a:gd name="T5" fmla="*/ 52 h 54"/>
                    <a:gd name="T6" fmla="*/ 5 w 50"/>
                    <a:gd name="T7" fmla="*/ 2 h 54"/>
                    <a:gd name="T8" fmla="*/ 0 w 50"/>
                    <a:gd name="T9" fmla="*/ 1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0" h="54">
                      <a:moveTo>
                        <a:pt x="0" y="1"/>
                      </a:moveTo>
                      <a:cubicBezTo>
                        <a:pt x="3" y="28"/>
                        <a:pt x="20" y="48"/>
                        <a:pt x="47" y="54"/>
                      </a:cubicBezTo>
                      <a:cubicBezTo>
                        <a:pt x="50" y="54"/>
                        <a:pt x="50" y="52"/>
                        <a:pt x="47" y="52"/>
                      </a:cubicBezTo>
                      <a:cubicBezTo>
                        <a:pt x="22" y="47"/>
                        <a:pt x="7" y="27"/>
                        <a:pt x="5" y="2"/>
                      </a:cubicBezTo>
                      <a:cubicBezTo>
                        <a:pt x="5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26" name="Freeform 43"/>
                <p:cNvSpPr>
                  <a:spLocks/>
                </p:cNvSpPr>
                <p:nvPr/>
              </p:nvSpPr>
              <p:spPr bwMode="auto">
                <a:xfrm>
                  <a:off x="2720" y="865"/>
                  <a:ext cx="180" cy="46"/>
                </a:xfrm>
                <a:custGeom>
                  <a:avLst/>
                  <a:gdLst>
                    <a:gd name="T0" fmla="*/ 6 w 76"/>
                    <a:gd name="T1" fmla="*/ 18 h 19"/>
                    <a:gd name="T2" fmla="*/ 71 w 76"/>
                    <a:gd name="T3" fmla="*/ 5 h 19"/>
                    <a:gd name="T4" fmla="*/ 73 w 76"/>
                    <a:gd name="T5" fmla="*/ 3 h 19"/>
                    <a:gd name="T6" fmla="*/ 2 w 76"/>
                    <a:gd name="T7" fmla="*/ 17 h 19"/>
                    <a:gd name="T8" fmla="*/ 6 w 76"/>
                    <a:gd name="T9" fmla="*/ 18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6" h="19">
                      <a:moveTo>
                        <a:pt x="6" y="18"/>
                      </a:moveTo>
                      <a:cubicBezTo>
                        <a:pt x="24" y="6"/>
                        <a:pt x="50" y="2"/>
                        <a:pt x="71" y="5"/>
                      </a:cubicBezTo>
                      <a:cubicBezTo>
                        <a:pt x="72" y="5"/>
                        <a:pt x="76" y="3"/>
                        <a:pt x="73" y="3"/>
                      </a:cubicBezTo>
                      <a:cubicBezTo>
                        <a:pt x="50" y="0"/>
                        <a:pt x="22" y="4"/>
                        <a:pt x="2" y="17"/>
                      </a:cubicBezTo>
                      <a:cubicBezTo>
                        <a:pt x="0" y="19"/>
                        <a:pt x="5" y="19"/>
                        <a:pt x="6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27" name="Freeform 44"/>
                <p:cNvSpPr>
                  <a:spLocks/>
                </p:cNvSpPr>
                <p:nvPr/>
              </p:nvSpPr>
              <p:spPr bwMode="auto">
                <a:xfrm>
                  <a:off x="2789" y="797"/>
                  <a:ext cx="49" cy="166"/>
                </a:xfrm>
                <a:custGeom>
                  <a:avLst/>
                  <a:gdLst>
                    <a:gd name="T0" fmla="*/ 15 w 21"/>
                    <a:gd name="T1" fmla="*/ 2 h 70"/>
                    <a:gd name="T2" fmla="*/ 14 w 21"/>
                    <a:gd name="T3" fmla="*/ 69 h 70"/>
                    <a:gd name="T4" fmla="*/ 19 w 21"/>
                    <a:gd name="T5" fmla="*/ 68 h 70"/>
                    <a:gd name="T6" fmla="*/ 20 w 21"/>
                    <a:gd name="T7" fmla="*/ 2 h 70"/>
                    <a:gd name="T8" fmla="*/ 15 w 21"/>
                    <a:gd name="T9" fmla="*/ 2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1" h="70">
                      <a:moveTo>
                        <a:pt x="15" y="2"/>
                      </a:moveTo>
                      <a:cubicBezTo>
                        <a:pt x="2" y="23"/>
                        <a:pt x="0" y="48"/>
                        <a:pt x="14" y="69"/>
                      </a:cubicBezTo>
                      <a:cubicBezTo>
                        <a:pt x="15" y="70"/>
                        <a:pt x="20" y="70"/>
                        <a:pt x="19" y="68"/>
                      </a:cubicBezTo>
                      <a:cubicBezTo>
                        <a:pt x="5" y="48"/>
                        <a:pt x="7" y="23"/>
                        <a:pt x="20" y="2"/>
                      </a:cubicBezTo>
                      <a:cubicBezTo>
                        <a:pt x="21" y="1"/>
                        <a:pt x="16" y="0"/>
                        <a:pt x="1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28" name="Freeform 45"/>
                <p:cNvSpPr>
                  <a:spLocks/>
                </p:cNvSpPr>
                <p:nvPr/>
              </p:nvSpPr>
              <p:spPr bwMode="auto">
                <a:xfrm>
                  <a:off x="2233" y="479"/>
                  <a:ext cx="570" cy="401"/>
                </a:xfrm>
                <a:custGeom>
                  <a:avLst/>
                  <a:gdLst>
                    <a:gd name="T0" fmla="*/ 238 w 240"/>
                    <a:gd name="T1" fmla="*/ 166 h 169"/>
                    <a:gd name="T2" fmla="*/ 6 w 240"/>
                    <a:gd name="T3" fmla="*/ 1 h 169"/>
                    <a:gd name="T4" fmla="*/ 2 w 240"/>
                    <a:gd name="T5" fmla="*/ 2 h 169"/>
                    <a:gd name="T6" fmla="*/ 234 w 240"/>
                    <a:gd name="T7" fmla="*/ 168 h 169"/>
                    <a:gd name="T8" fmla="*/ 238 w 240"/>
                    <a:gd name="T9" fmla="*/ 166 h 1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0" h="169">
                      <a:moveTo>
                        <a:pt x="238" y="166"/>
                      </a:moveTo>
                      <a:cubicBezTo>
                        <a:pt x="161" y="112"/>
                        <a:pt x="82" y="59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ubicBezTo>
                        <a:pt x="77" y="60"/>
                        <a:pt x="156" y="113"/>
                        <a:pt x="234" y="168"/>
                      </a:cubicBezTo>
                      <a:cubicBezTo>
                        <a:pt x="235" y="169"/>
                        <a:pt x="240" y="167"/>
                        <a:pt x="238" y="16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29" name="Freeform 46"/>
                <p:cNvSpPr>
                  <a:spLocks/>
                </p:cNvSpPr>
                <p:nvPr/>
              </p:nvSpPr>
              <p:spPr bwMode="auto">
                <a:xfrm>
                  <a:off x="2784" y="861"/>
                  <a:ext cx="43" cy="40"/>
                </a:xfrm>
                <a:custGeom>
                  <a:avLst/>
                  <a:gdLst>
                    <a:gd name="T0" fmla="*/ 4 w 18"/>
                    <a:gd name="T1" fmla="*/ 15 h 17"/>
                    <a:gd name="T2" fmla="*/ 3 w 18"/>
                    <a:gd name="T3" fmla="*/ 4 h 17"/>
                    <a:gd name="T4" fmla="*/ 14 w 18"/>
                    <a:gd name="T5" fmla="*/ 3 h 17"/>
                    <a:gd name="T6" fmla="*/ 15 w 18"/>
                    <a:gd name="T7" fmla="*/ 14 h 17"/>
                    <a:gd name="T8" fmla="*/ 4 w 18"/>
                    <a:gd name="T9" fmla="*/ 1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4" y="15"/>
                      </a:moveTo>
                      <a:cubicBezTo>
                        <a:pt x="1" y="12"/>
                        <a:pt x="0" y="8"/>
                        <a:pt x="3" y="4"/>
                      </a:cubicBezTo>
                      <a:cubicBezTo>
                        <a:pt x="6" y="1"/>
                        <a:pt x="10" y="0"/>
                        <a:pt x="14" y="3"/>
                      </a:cubicBezTo>
                      <a:cubicBezTo>
                        <a:pt x="17" y="5"/>
                        <a:pt x="18" y="10"/>
                        <a:pt x="15" y="14"/>
                      </a:cubicBezTo>
                      <a:cubicBezTo>
                        <a:pt x="13" y="17"/>
                        <a:pt x="8" y="17"/>
                        <a:pt x="4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30" name="Freeform 47"/>
                <p:cNvSpPr>
                  <a:spLocks/>
                </p:cNvSpPr>
                <p:nvPr/>
              </p:nvSpPr>
              <p:spPr bwMode="auto">
                <a:xfrm>
                  <a:off x="2539" y="1029"/>
                  <a:ext cx="174" cy="102"/>
                </a:xfrm>
                <a:custGeom>
                  <a:avLst/>
                  <a:gdLst>
                    <a:gd name="T0" fmla="*/ 6 w 73"/>
                    <a:gd name="T1" fmla="*/ 42 h 43"/>
                    <a:gd name="T2" fmla="*/ 68 w 73"/>
                    <a:gd name="T3" fmla="*/ 9 h 43"/>
                    <a:gd name="T4" fmla="*/ 70 w 73"/>
                    <a:gd name="T5" fmla="*/ 7 h 43"/>
                    <a:gd name="T6" fmla="*/ 1 w 73"/>
                    <a:gd name="T7" fmla="*/ 41 h 43"/>
                    <a:gd name="T8" fmla="*/ 6 w 73"/>
                    <a:gd name="T9" fmla="*/ 42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43">
                      <a:moveTo>
                        <a:pt x="6" y="42"/>
                      </a:moveTo>
                      <a:cubicBezTo>
                        <a:pt x="17" y="17"/>
                        <a:pt x="40" y="2"/>
                        <a:pt x="68" y="9"/>
                      </a:cubicBezTo>
                      <a:cubicBezTo>
                        <a:pt x="70" y="9"/>
                        <a:pt x="73" y="8"/>
                        <a:pt x="70" y="7"/>
                      </a:cubicBezTo>
                      <a:cubicBezTo>
                        <a:pt x="40" y="0"/>
                        <a:pt x="14" y="13"/>
                        <a:pt x="1" y="41"/>
                      </a:cubicBezTo>
                      <a:cubicBezTo>
                        <a:pt x="0" y="42"/>
                        <a:pt x="5" y="43"/>
                        <a:pt x="6" y="4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31" name="Freeform 48"/>
                <p:cNvSpPr>
                  <a:spLocks/>
                </p:cNvSpPr>
                <p:nvPr/>
              </p:nvSpPr>
              <p:spPr bwMode="auto">
                <a:xfrm>
                  <a:off x="2589" y="982"/>
                  <a:ext cx="83" cy="159"/>
                </a:xfrm>
                <a:custGeom>
                  <a:avLst/>
                  <a:gdLst>
                    <a:gd name="T0" fmla="*/ 7 w 35"/>
                    <a:gd name="T1" fmla="*/ 1 h 67"/>
                    <a:gd name="T2" fmla="*/ 29 w 35"/>
                    <a:gd name="T3" fmla="*/ 66 h 67"/>
                    <a:gd name="T4" fmla="*/ 33 w 35"/>
                    <a:gd name="T5" fmla="*/ 66 h 67"/>
                    <a:gd name="T6" fmla="*/ 12 w 35"/>
                    <a:gd name="T7" fmla="*/ 2 h 67"/>
                    <a:gd name="T8" fmla="*/ 7 w 35"/>
                    <a:gd name="T9" fmla="*/ 1 h 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5" h="67">
                      <a:moveTo>
                        <a:pt x="7" y="1"/>
                      </a:moveTo>
                      <a:cubicBezTo>
                        <a:pt x="0" y="27"/>
                        <a:pt x="7" y="51"/>
                        <a:pt x="29" y="66"/>
                      </a:cubicBezTo>
                      <a:cubicBezTo>
                        <a:pt x="30" y="67"/>
                        <a:pt x="35" y="67"/>
                        <a:pt x="33" y="66"/>
                      </a:cubicBezTo>
                      <a:cubicBezTo>
                        <a:pt x="11" y="51"/>
                        <a:pt x="5" y="27"/>
                        <a:pt x="12" y="2"/>
                      </a:cubicBezTo>
                      <a:cubicBezTo>
                        <a:pt x="13" y="1"/>
                        <a:pt x="8" y="0"/>
                        <a:pt x="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32" name="Freeform 49"/>
                <p:cNvSpPr>
                  <a:spLocks/>
                </p:cNvSpPr>
                <p:nvPr/>
              </p:nvSpPr>
              <p:spPr bwMode="auto">
                <a:xfrm>
                  <a:off x="2523" y="1048"/>
                  <a:ext cx="178" cy="45"/>
                </a:xfrm>
                <a:custGeom>
                  <a:avLst/>
                  <a:gdLst>
                    <a:gd name="T0" fmla="*/ 4 w 75"/>
                    <a:gd name="T1" fmla="*/ 6 h 19"/>
                    <a:gd name="T2" fmla="*/ 69 w 75"/>
                    <a:gd name="T3" fmla="*/ 19 h 19"/>
                    <a:gd name="T4" fmla="*/ 74 w 75"/>
                    <a:gd name="T5" fmla="*/ 17 h 19"/>
                    <a:gd name="T6" fmla="*/ 3 w 75"/>
                    <a:gd name="T7" fmla="*/ 4 h 19"/>
                    <a:gd name="T8" fmla="*/ 4 w 75"/>
                    <a:gd name="T9" fmla="*/ 6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19">
                      <a:moveTo>
                        <a:pt x="4" y="6"/>
                      </a:moveTo>
                      <a:cubicBezTo>
                        <a:pt x="26" y="2"/>
                        <a:pt x="51" y="9"/>
                        <a:pt x="69" y="19"/>
                      </a:cubicBezTo>
                      <a:cubicBezTo>
                        <a:pt x="71" y="19"/>
                        <a:pt x="75" y="18"/>
                        <a:pt x="74" y="17"/>
                      </a:cubicBezTo>
                      <a:cubicBezTo>
                        <a:pt x="53" y="6"/>
                        <a:pt x="26" y="0"/>
                        <a:pt x="3" y="4"/>
                      </a:cubicBezTo>
                      <a:cubicBezTo>
                        <a:pt x="0" y="5"/>
                        <a:pt x="2" y="6"/>
                        <a:pt x="4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33" name="Freeform 50"/>
                <p:cNvSpPr>
                  <a:spLocks/>
                </p:cNvSpPr>
                <p:nvPr/>
              </p:nvSpPr>
              <p:spPr bwMode="auto">
                <a:xfrm>
                  <a:off x="2585" y="998"/>
                  <a:ext cx="90" cy="152"/>
                </a:xfrm>
                <a:custGeom>
                  <a:avLst/>
                  <a:gdLst>
                    <a:gd name="T0" fmla="*/ 32 w 38"/>
                    <a:gd name="T1" fmla="*/ 1 h 64"/>
                    <a:gd name="T2" fmla="*/ 5 w 38"/>
                    <a:gd name="T3" fmla="*/ 63 h 64"/>
                    <a:gd name="T4" fmla="*/ 10 w 38"/>
                    <a:gd name="T5" fmla="*/ 62 h 64"/>
                    <a:gd name="T6" fmla="*/ 36 w 38"/>
                    <a:gd name="T7" fmla="*/ 1 h 64"/>
                    <a:gd name="T8" fmla="*/ 32 w 38"/>
                    <a:gd name="T9" fmla="*/ 1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8" h="64">
                      <a:moveTo>
                        <a:pt x="32" y="1"/>
                      </a:moveTo>
                      <a:cubicBezTo>
                        <a:pt x="12" y="15"/>
                        <a:pt x="0" y="38"/>
                        <a:pt x="5" y="63"/>
                      </a:cubicBezTo>
                      <a:cubicBezTo>
                        <a:pt x="6" y="64"/>
                        <a:pt x="11" y="64"/>
                        <a:pt x="10" y="62"/>
                      </a:cubicBezTo>
                      <a:cubicBezTo>
                        <a:pt x="5" y="38"/>
                        <a:pt x="16" y="15"/>
                        <a:pt x="36" y="1"/>
                      </a:cubicBezTo>
                      <a:cubicBezTo>
                        <a:pt x="38" y="0"/>
                        <a:pt x="33" y="0"/>
                        <a:pt x="3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34" name="Freeform 51"/>
                <p:cNvSpPr>
                  <a:spLocks/>
                </p:cNvSpPr>
                <p:nvPr/>
              </p:nvSpPr>
              <p:spPr bwMode="auto">
                <a:xfrm>
                  <a:off x="2236" y="479"/>
                  <a:ext cx="375" cy="581"/>
                </a:xfrm>
                <a:custGeom>
                  <a:avLst/>
                  <a:gdLst>
                    <a:gd name="T0" fmla="*/ 157 w 158"/>
                    <a:gd name="T1" fmla="*/ 243 h 245"/>
                    <a:gd name="T2" fmla="*/ 5 w 158"/>
                    <a:gd name="T3" fmla="*/ 1 h 245"/>
                    <a:gd name="T4" fmla="*/ 1 w 158"/>
                    <a:gd name="T5" fmla="*/ 2 h 245"/>
                    <a:gd name="T6" fmla="*/ 153 w 158"/>
                    <a:gd name="T7" fmla="*/ 244 h 245"/>
                    <a:gd name="T8" fmla="*/ 157 w 158"/>
                    <a:gd name="T9" fmla="*/ 243 h 2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8" h="245">
                      <a:moveTo>
                        <a:pt x="157" y="243"/>
                      </a:moveTo>
                      <a:cubicBezTo>
                        <a:pt x="106" y="163"/>
                        <a:pt x="53" y="83"/>
                        <a:pt x="5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48" y="84"/>
                        <a:pt x="101" y="164"/>
                        <a:pt x="153" y="244"/>
                      </a:cubicBezTo>
                      <a:cubicBezTo>
                        <a:pt x="153" y="245"/>
                        <a:pt x="158" y="244"/>
                        <a:pt x="157" y="2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35" name="Freeform 52"/>
                <p:cNvSpPr>
                  <a:spLocks/>
                </p:cNvSpPr>
                <p:nvPr/>
              </p:nvSpPr>
              <p:spPr bwMode="auto">
                <a:xfrm>
                  <a:off x="2592" y="1046"/>
                  <a:ext cx="40" cy="40"/>
                </a:xfrm>
                <a:custGeom>
                  <a:avLst/>
                  <a:gdLst>
                    <a:gd name="T0" fmla="*/ 2 w 17"/>
                    <a:gd name="T1" fmla="*/ 12 h 17"/>
                    <a:gd name="T2" fmla="*/ 4 w 17"/>
                    <a:gd name="T3" fmla="*/ 2 h 17"/>
                    <a:gd name="T4" fmla="*/ 15 w 17"/>
                    <a:gd name="T5" fmla="*/ 5 h 17"/>
                    <a:gd name="T6" fmla="*/ 12 w 17"/>
                    <a:gd name="T7" fmla="*/ 15 h 17"/>
                    <a:gd name="T8" fmla="*/ 2 w 17"/>
                    <a:gd name="T9" fmla="*/ 1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2" y="12"/>
                      </a:moveTo>
                      <a:cubicBezTo>
                        <a:pt x="0" y="9"/>
                        <a:pt x="1" y="4"/>
                        <a:pt x="4" y="2"/>
                      </a:cubicBezTo>
                      <a:cubicBezTo>
                        <a:pt x="8" y="0"/>
                        <a:pt x="13" y="1"/>
                        <a:pt x="15" y="5"/>
                      </a:cubicBezTo>
                      <a:cubicBezTo>
                        <a:pt x="17" y="8"/>
                        <a:pt x="16" y="13"/>
                        <a:pt x="12" y="15"/>
                      </a:cubicBezTo>
                      <a:cubicBezTo>
                        <a:pt x="9" y="17"/>
                        <a:pt x="4" y="16"/>
                        <a:pt x="2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36" name="Freeform 53"/>
                <p:cNvSpPr>
                  <a:spLocks/>
                </p:cNvSpPr>
                <p:nvPr/>
              </p:nvSpPr>
              <p:spPr bwMode="auto">
                <a:xfrm>
                  <a:off x="2285" y="1153"/>
                  <a:ext cx="193" cy="64"/>
                </a:xfrm>
                <a:custGeom>
                  <a:avLst/>
                  <a:gdLst>
                    <a:gd name="T0" fmla="*/ 6 w 81"/>
                    <a:gd name="T1" fmla="*/ 26 h 27"/>
                    <a:gd name="T2" fmla="*/ 75 w 81"/>
                    <a:gd name="T3" fmla="*/ 18 h 27"/>
                    <a:gd name="T4" fmla="*/ 79 w 81"/>
                    <a:gd name="T5" fmla="*/ 17 h 27"/>
                    <a:gd name="T6" fmla="*/ 1 w 81"/>
                    <a:gd name="T7" fmla="*/ 25 h 27"/>
                    <a:gd name="T8" fmla="*/ 6 w 81"/>
                    <a:gd name="T9" fmla="*/ 26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1" h="27">
                      <a:moveTo>
                        <a:pt x="6" y="26"/>
                      </a:moveTo>
                      <a:cubicBezTo>
                        <a:pt x="26" y="7"/>
                        <a:pt x="51" y="2"/>
                        <a:pt x="75" y="18"/>
                      </a:cubicBezTo>
                      <a:cubicBezTo>
                        <a:pt x="76" y="19"/>
                        <a:pt x="81" y="19"/>
                        <a:pt x="79" y="17"/>
                      </a:cubicBezTo>
                      <a:cubicBezTo>
                        <a:pt x="53" y="0"/>
                        <a:pt x="23" y="4"/>
                        <a:pt x="1" y="25"/>
                      </a:cubicBezTo>
                      <a:cubicBezTo>
                        <a:pt x="0" y="26"/>
                        <a:pt x="5" y="27"/>
                        <a:pt x="6" y="2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37" name="Freeform 54"/>
                <p:cNvSpPr>
                  <a:spLocks/>
                </p:cNvSpPr>
                <p:nvPr/>
              </p:nvSpPr>
              <p:spPr bwMode="auto">
                <a:xfrm>
                  <a:off x="2357" y="1100"/>
                  <a:ext cx="57" cy="169"/>
                </a:xfrm>
                <a:custGeom>
                  <a:avLst/>
                  <a:gdLst>
                    <a:gd name="T0" fmla="*/ 18 w 24"/>
                    <a:gd name="T1" fmla="*/ 1 h 71"/>
                    <a:gd name="T2" fmla="*/ 16 w 24"/>
                    <a:gd name="T3" fmla="*/ 69 h 71"/>
                    <a:gd name="T4" fmla="*/ 20 w 24"/>
                    <a:gd name="T5" fmla="*/ 69 h 71"/>
                    <a:gd name="T6" fmla="*/ 23 w 24"/>
                    <a:gd name="T7" fmla="*/ 2 h 71"/>
                    <a:gd name="T8" fmla="*/ 18 w 24"/>
                    <a:gd name="T9" fmla="*/ 1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" h="71">
                      <a:moveTo>
                        <a:pt x="18" y="1"/>
                      </a:moveTo>
                      <a:cubicBezTo>
                        <a:pt x="2" y="22"/>
                        <a:pt x="0" y="47"/>
                        <a:pt x="16" y="69"/>
                      </a:cubicBezTo>
                      <a:cubicBezTo>
                        <a:pt x="16" y="70"/>
                        <a:pt x="21" y="71"/>
                        <a:pt x="20" y="69"/>
                      </a:cubicBezTo>
                      <a:cubicBezTo>
                        <a:pt x="5" y="47"/>
                        <a:pt x="7" y="23"/>
                        <a:pt x="23" y="2"/>
                      </a:cubicBezTo>
                      <a:cubicBezTo>
                        <a:pt x="24" y="1"/>
                        <a:pt x="19" y="0"/>
                        <a:pt x="1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38" name="Freeform 55"/>
                <p:cNvSpPr>
                  <a:spLocks/>
                </p:cNvSpPr>
                <p:nvPr/>
              </p:nvSpPr>
              <p:spPr bwMode="auto">
                <a:xfrm>
                  <a:off x="2293" y="1143"/>
                  <a:ext cx="159" cy="93"/>
                </a:xfrm>
                <a:custGeom>
                  <a:avLst/>
                  <a:gdLst>
                    <a:gd name="T0" fmla="*/ 3 w 67"/>
                    <a:gd name="T1" fmla="*/ 2 h 39"/>
                    <a:gd name="T2" fmla="*/ 61 w 67"/>
                    <a:gd name="T3" fmla="*/ 37 h 39"/>
                    <a:gd name="T4" fmla="*/ 66 w 67"/>
                    <a:gd name="T5" fmla="*/ 36 h 39"/>
                    <a:gd name="T6" fmla="*/ 5 w 67"/>
                    <a:gd name="T7" fmla="*/ 0 h 39"/>
                    <a:gd name="T8" fmla="*/ 3 w 67"/>
                    <a:gd name="T9" fmla="*/ 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9">
                      <a:moveTo>
                        <a:pt x="3" y="2"/>
                      </a:moveTo>
                      <a:cubicBezTo>
                        <a:pt x="25" y="6"/>
                        <a:pt x="47" y="21"/>
                        <a:pt x="61" y="37"/>
                      </a:cubicBezTo>
                      <a:cubicBezTo>
                        <a:pt x="62" y="39"/>
                        <a:pt x="67" y="37"/>
                        <a:pt x="66" y="36"/>
                      </a:cubicBezTo>
                      <a:cubicBezTo>
                        <a:pt x="51" y="19"/>
                        <a:pt x="28" y="4"/>
                        <a:pt x="5" y="0"/>
                      </a:cubicBezTo>
                      <a:cubicBezTo>
                        <a:pt x="4" y="0"/>
                        <a:pt x="0" y="2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39" name="Freeform 56"/>
                <p:cNvSpPr>
                  <a:spLocks/>
                </p:cNvSpPr>
                <p:nvPr/>
              </p:nvSpPr>
              <p:spPr bwMode="auto">
                <a:xfrm>
                  <a:off x="2333" y="1134"/>
                  <a:ext cx="128" cy="120"/>
                </a:xfrm>
                <a:custGeom>
                  <a:avLst/>
                  <a:gdLst>
                    <a:gd name="T0" fmla="*/ 48 w 54"/>
                    <a:gd name="T1" fmla="*/ 1 h 51"/>
                    <a:gd name="T2" fmla="*/ 0 w 54"/>
                    <a:gd name="T3" fmla="*/ 50 h 51"/>
                    <a:gd name="T4" fmla="*/ 5 w 54"/>
                    <a:gd name="T5" fmla="*/ 50 h 51"/>
                    <a:gd name="T6" fmla="*/ 50 w 54"/>
                    <a:gd name="T7" fmla="*/ 2 h 51"/>
                    <a:gd name="T8" fmla="*/ 48 w 54"/>
                    <a:gd name="T9" fmla="*/ 1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4" h="51">
                      <a:moveTo>
                        <a:pt x="48" y="1"/>
                      </a:moveTo>
                      <a:cubicBezTo>
                        <a:pt x="24" y="7"/>
                        <a:pt x="3" y="24"/>
                        <a:pt x="0" y="50"/>
                      </a:cubicBezTo>
                      <a:cubicBezTo>
                        <a:pt x="0" y="51"/>
                        <a:pt x="5" y="51"/>
                        <a:pt x="5" y="50"/>
                      </a:cubicBezTo>
                      <a:cubicBezTo>
                        <a:pt x="8" y="25"/>
                        <a:pt x="27" y="8"/>
                        <a:pt x="50" y="2"/>
                      </a:cubicBezTo>
                      <a:cubicBezTo>
                        <a:pt x="54" y="1"/>
                        <a:pt x="49" y="0"/>
                        <a:pt x="4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40" name="Freeform 57"/>
                <p:cNvSpPr>
                  <a:spLocks/>
                </p:cNvSpPr>
                <p:nvPr/>
              </p:nvSpPr>
              <p:spPr bwMode="auto">
                <a:xfrm>
                  <a:off x="2228" y="500"/>
                  <a:ext cx="150" cy="669"/>
                </a:xfrm>
                <a:custGeom>
                  <a:avLst/>
                  <a:gdLst>
                    <a:gd name="T0" fmla="*/ 63 w 63"/>
                    <a:gd name="T1" fmla="*/ 280 h 282"/>
                    <a:gd name="T2" fmla="*/ 5 w 63"/>
                    <a:gd name="T3" fmla="*/ 1 h 282"/>
                    <a:gd name="T4" fmla="*/ 0 w 63"/>
                    <a:gd name="T5" fmla="*/ 2 h 282"/>
                    <a:gd name="T6" fmla="*/ 58 w 63"/>
                    <a:gd name="T7" fmla="*/ 281 h 282"/>
                    <a:gd name="T8" fmla="*/ 63 w 63"/>
                    <a:gd name="T9" fmla="*/ 280 h 2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3" h="282">
                      <a:moveTo>
                        <a:pt x="63" y="280"/>
                      </a:moveTo>
                      <a:cubicBezTo>
                        <a:pt x="43" y="188"/>
                        <a:pt x="21" y="95"/>
                        <a:pt x="5" y="1"/>
                      </a:cubicBezTo>
                      <a:cubicBezTo>
                        <a:pt x="5" y="0"/>
                        <a:pt x="0" y="0"/>
                        <a:pt x="0" y="2"/>
                      </a:cubicBezTo>
                      <a:cubicBezTo>
                        <a:pt x="16" y="95"/>
                        <a:pt x="38" y="188"/>
                        <a:pt x="58" y="281"/>
                      </a:cubicBezTo>
                      <a:cubicBezTo>
                        <a:pt x="58" y="282"/>
                        <a:pt x="63" y="282"/>
                        <a:pt x="63" y="28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41" name="Freeform 58"/>
                <p:cNvSpPr>
                  <a:spLocks/>
                </p:cNvSpPr>
                <p:nvPr/>
              </p:nvSpPr>
              <p:spPr bwMode="auto">
                <a:xfrm>
                  <a:off x="2357" y="1160"/>
                  <a:ext cx="38" cy="38"/>
                </a:xfrm>
                <a:custGeom>
                  <a:avLst/>
                  <a:gdLst>
                    <a:gd name="T0" fmla="*/ 0 w 16"/>
                    <a:gd name="T1" fmla="*/ 9 h 16"/>
                    <a:gd name="T2" fmla="*/ 7 w 16"/>
                    <a:gd name="T3" fmla="*/ 0 h 16"/>
                    <a:gd name="T4" fmla="*/ 16 w 16"/>
                    <a:gd name="T5" fmla="*/ 7 h 16"/>
                    <a:gd name="T6" fmla="*/ 9 w 16"/>
                    <a:gd name="T7" fmla="*/ 16 h 16"/>
                    <a:gd name="T8" fmla="*/ 0 w 16"/>
                    <a:gd name="T9" fmla="*/ 9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0" y="9"/>
                      </a:moveTo>
                      <a:cubicBezTo>
                        <a:pt x="0" y="5"/>
                        <a:pt x="3" y="1"/>
                        <a:pt x="7" y="0"/>
                      </a:cubicBezTo>
                      <a:cubicBezTo>
                        <a:pt x="11" y="0"/>
                        <a:pt x="15" y="3"/>
                        <a:pt x="16" y="7"/>
                      </a:cubicBezTo>
                      <a:cubicBezTo>
                        <a:pt x="16" y="11"/>
                        <a:pt x="13" y="15"/>
                        <a:pt x="9" y="16"/>
                      </a:cubicBezTo>
                      <a:cubicBezTo>
                        <a:pt x="5" y="16"/>
                        <a:pt x="1" y="13"/>
                        <a:pt x="0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42" name="Freeform 59"/>
                <p:cNvSpPr>
                  <a:spLocks/>
                </p:cNvSpPr>
                <p:nvPr/>
              </p:nvSpPr>
              <p:spPr bwMode="auto">
                <a:xfrm>
                  <a:off x="2041" y="1155"/>
                  <a:ext cx="187" cy="76"/>
                </a:xfrm>
                <a:custGeom>
                  <a:avLst/>
                  <a:gdLst>
                    <a:gd name="T0" fmla="*/ 6 w 79"/>
                    <a:gd name="T1" fmla="*/ 14 h 32"/>
                    <a:gd name="T2" fmla="*/ 73 w 79"/>
                    <a:gd name="T3" fmla="*/ 31 h 32"/>
                    <a:gd name="T4" fmla="*/ 78 w 79"/>
                    <a:gd name="T5" fmla="*/ 31 h 32"/>
                    <a:gd name="T6" fmla="*/ 2 w 79"/>
                    <a:gd name="T7" fmla="*/ 12 h 32"/>
                    <a:gd name="T8" fmla="*/ 6 w 79"/>
                    <a:gd name="T9" fmla="*/ 14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9" h="32">
                      <a:moveTo>
                        <a:pt x="6" y="14"/>
                      </a:moveTo>
                      <a:cubicBezTo>
                        <a:pt x="32" y="3"/>
                        <a:pt x="57" y="8"/>
                        <a:pt x="73" y="31"/>
                      </a:cubicBezTo>
                      <a:cubicBezTo>
                        <a:pt x="74" y="32"/>
                        <a:pt x="79" y="32"/>
                        <a:pt x="78" y="31"/>
                      </a:cubicBezTo>
                      <a:cubicBezTo>
                        <a:pt x="60" y="6"/>
                        <a:pt x="30" y="0"/>
                        <a:pt x="2" y="12"/>
                      </a:cubicBezTo>
                      <a:cubicBezTo>
                        <a:pt x="0" y="13"/>
                        <a:pt x="5" y="15"/>
                        <a:pt x="6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43" name="Freeform 60"/>
                <p:cNvSpPr>
                  <a:spLocks/>
                </p:cNvSpPr>
                <p:nvPr/>
              </p:nvSpPr>
              <p:spPr bwMode="auto">
                <a:xfrm>
                  <a:off x="2110" y="1119"/>
                  <a:ext cx="92" cy="154"/>
                </a:xfrm>
                <a:custGeom>
                  <a:avLst/>
                  <a:gdLst>
                    <a:gd name="T0" fmla="*/ 33 w 39"/>
                    <a:gd name="T1" fmla="*/ 1 h 65"/>
                    <a:gd name="T2" fmla="*/ 7 w 39"/>
                    <a:gd name="T3" fmla="*/ 63 h 65"/>
                    <a:gd name="T4" fmla="*/ 12 w 39"/>
                    <a:gd name="T5" fmla="*/ 64 h 65"/>
                    <a:gd name="T6" fmla="*/ 38 w 39"/>
                    <a:gd name="T7" fmla="*/ 2 h 65"/>
                    <a:gd name="T8" fmla="*/ 33 w 39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" h="65">
                      <a:moveTo>
                        <a:pt x="33" y="1"/>
                      </a:moveTo>
                      <a:cubicBezTo>
                        <a:pt x="10" y="15"/>
                        <a:pt x="0" y="37"/>
                        <a:pt x="7" y="63"/>
                      </a:cubicBezTo>
                      <a:cubicBezTo>
                        <a:pt x="7" y="65"/>
                        <a:pt x="12" y="65"/>
                        <a:pt x="12" y="64"/>
                      </a:cubicBezTo>
                      <a:cubicBezTo>
                        <a:pt x="5" y="38"/>
                        <a:pt x="15" y="16"/>
                        <a:pt x="38" y="2"/>
                      </a:cubicBezTo>
                      <a:cubicBezTo>
                        <a:pt x="39" y="2"/>
                        <a:pt x="34" y="0"/>
                        <a:pt x="3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44" name="Freeform 61"/>
                <p:cNvSpPr>
                  <a:spLocks/>
                </p:cNvSpPr>
                <p:nvPr/>
              </p:nvSpPr>
              <p:spPr bwMode="auto">
                <a:xfrm>
                  <a:off x="2074" y="1122"/>
                  <a:ext cx="116" cy="137"/>
                </a:xfrm>
                <a:custGeom>
                  <a:avLst/>
                  <a:gdLst>
                    <a:gd name="T0" fmla="*/ 2 w 49"/>
                    <a:gd name="T1" fmla="*/ 2 h 58"/>
                    <a:gd name="T2" fmla="*/ 44 w 49"/>
                    <a:gd name="T3" fmla="*/ 56 h 58"/>
                    <a:gd name="T4" fmla="*/ 49 w 49"/>
                    <a:gd name="T5" fmla="*/ 56 h 58"/>
                    <a:gd name="T6" fmla="*/ 6 w 49"/>
                    <a:gd name="T7" fmla="*/ 1 h 58"/>
                    <a:gd name="T8" fmla="*/ 2 w 49"/>
                    <a:gd name="T9" fmla="*/ 2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58">
                      <a:moveTo>
                        <a:pt x="2" y="2"/>
                      </a:moveTo>
                      <a:cubicBezTo>
                        <a:pt x="21" y="13"/>
                        <a:pt x="37" y="36"/>
                        <a:pt x="44" y="56"/>
                      </a:cubicBezTo>
                      <a:cubicBezTo>
                        <a:pt x="45" y="58"/>
                        <a:pt x="49" y="57"/>
                        <a:pt x="49" y="56"/>
                      </a:cubicBezTo>
                      <a:cubicBezTo>
                        <a:pt x="41" y="35"/>
                        <a:pt x="26" y="12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45" name="Freeform 62"/>
                <p:cNvSpPr>
                  <a:spLocks/>
                </p:cNvSpPr>
                <p:nvPr/>
              </p:nvSpPr>
              <p:spPr bwMode="auto">
                <a:xfrm>
                  <a:off x="2074" y="1160"/>
                  <a:ext cx="159" cy="80"/>
                </a:xfrm>
                <a:custGeom>
                  <a:avLst/>
                  <a:gdLst>
                    <a:gd name="T0" fmla="*/ 64 w 67"/>
                    <a:gd name="T1" fmla="*/ 3 h 34"/>
                    <a:gd name="T2" fmla="*/ 0 w 67"/>
                    <a:gd name="T3" fmla="*/ 33 h 34"/>
                    <a:gd name="T4" fmla="*/ 5 w 67"/>
                    <a:gd name="T5" fmla="*/ 33 h 34"/>
                    <a:gd name="T6" fmla="*/ 62 w 67"/>
                    <a:gd name="T7" fmla="*/ 5 h 34"/>
                    <a:gd name="T8" fmla="*/ 64 w 67"/>
                    <a:gd name="T9" fmla="*/ 3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4">
                      <a:moveTo>
                        <a:pt x="64" y="3"/>
                      </a:moveTo>
                      <a:cubicBezTo>
                        <a:pt x="38" y="0"/>
                        <a:pt x="13" y="9"/>
                        <a:pt x="0" y="33"/>
                      </a:cubicBezTo>
                      <a:cubicBezTo>
                        <a:pt x="0" y="34"/>
                        <a:pt x="4" y="34"/>
                        <a:pt x="5" y="33"/>
                      </a:cubicBezTo>
                      <a:cubicBezTo>
                        <a:pt x="16" y="12"/>
                        <a:pt x="39" y="2"/>
                        <a:pt x="62" y="5"/>
                      </a:cubicBezTo>
                      <a:cubicBezTo>
                        <a:pt x="65" y="5"/>
                        <a:pt x="67" y="3"/>
                        <a:pt x="64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46" name="Freeform 63"/>
                <p:cNvSpPr>
                  <a:spLocks/>
                </p:cNvSpPr>
                <p:nvPr/>
              </p:nvSpPr>
              <p:spPr bwMode="auto">
                <a:xfrm>
                  <a:off x="2133" y="498"/>
                  <a:ext cx="117" cy="673"/>
                </a:xfrm>
                <a:custGeom>
                  <a:avLst/>
                  <a:gdLst>
                    <a:gd name="T0" fmla="*/ 6 w 49"/>
                    <a:gd name="T1" fmla="*/ 283 h 284"/>
                    <a:gd name="T2" fmla="*/ 49 w 49"/>
                    <a:gd name="T3" fmla="*/ 1 h 284"/>
                    <a:gd name="T4" fmla="*/ 44 w 49"/>
                    <a:gd name="T5" fmla="*/ 1 h 284"/>
                    <a:gd name="T6" fmla="*/ 1 w 49"/>
                    <a:gd name="T7" fmla="*/ 283 h 284"/>
                    <a:gd name="T8" fmla="*/ 6 w 49"/>
                    <a:gd name="T9" fmla="*/ 283 h 2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284">
                      <a:moveTo>
                        <a:pt x="6" y="283"/>
                      </a:moveTo>
                      <a:cubicBezTo>
                        <a:pt x="19" y="189"/>
                        <a:pt x="31" y="94"/>
                        <a:pt x="49" y="1"/>
                      </a:cubicBezTo>
                      <a:cubicBezTo>
                        <a:pt x="49" y="0"/>
                        <a:pt x="44" y="0"/>
                        <a:pt x="44" y="1"/>
                      </a:cubicBezTo>
                      <a:cubicBezTo>
                        <a:pt x="26" y="95"/>
                        <a:pt x="14" y="189"/>
                        <a:pt x="1" y="283"/>
                      </a:cubicBezTo>
                      <a:cubicBezTo>
                        <a:pt x="0" y="284"/>
                        <a:pt x="5" y="284"/>
                        <a:pt x="6" y="28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47" name="Freeform 64"/>
                <p:cNvSpPr>
                  <a:spLocks/>
                </p:cNvSpPr>
                <p:nvPr/>
              </p:nvSpPr>
              <p:spPr bwMode="auto">
                <a:xfrm>
                  <a:off x="2119" y="1162"/>
                  <a:ext cx="41" cy="40"/>
                </a:xfrm>
                <a:custGeom>
                  <a:avLst/>
                  <a:gdLst>
                    <a:gd name="T0" fmla="*/ 1 w 17"/>
                    <a:gd name="T1" fmla="*/ 7 h 17"/>
                    <a:gd name="T2" fmla="*/ 10 w 17"/>
                    <a:gd name="T3" fmla="*/ 1 h 17"/>
                    <a:gd name="T4" fmla="*/ 16 w 17"/>
                    <a:gd name="T5" fmla="*/ 10 h 17"/>
                    <a:gd name="T6" fmla="*/ 7 w 17"/>
                    <a:gd name="T7" fmla="*/ 16 h 17"/>
                    <a:gd name="T8" fmla="*/ 1 w 17"/>
                    <a:gd name="T9" fmla="*/ 7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" y="7"/>
                      </a:moveTo>
                      <a:cubicBezTo>
                        <a:pt x="2" y="3"/>
                        <a:pt x="6" y="0"/>
                        <a:pt x="10" y="1"/>
                      </a:cubicBezTo>
                      <a:cubicBezTo>
                        <a:pt x="14" y="2"/>
                        <a:pt x="17" y="6"/>
                        <a:pt x="16" y="10"/>
                      </a:cubicBezTo>
                      <a:cubicBezTo>
                        <a:pt x="15" y="14"/>
                        <a:pt x="11" y="17"/>
                        <a:pt x="7" y="16"/>
                      </a:cubicBezTo>
                      <a:cubicBezTo>
                        <a:pt x="3" y="15"/>
                        <a:pt x="0" y="11"/>
                        <a:pt x="1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48" name="Freeform 65"/>
                <p:cNvSpPr>
                  <a:spLocks/>
                </p:cNvSpPr>
                <p:nvPr/>
              </p:nvSpPr>
              <p:spPr bwMode="auto">
                <a:xfrm>
                  <a:off x="1806" y="1067"/>
                  <a:ext cx="159" cy="112"/>
                </a:xfrm>
                <a:custGeom>
                  <a:avLst/>
                  <a:gdLst>
                    <a:gd name="T0" fmla="*/ 5 w 67"/>
                    <a:gd name="T1" fmla="*/ 4 h 47"/>
                    <a:gd name="T2" fmla="*/ 62 w 67"/>
                    <a:gd name="T3" fmla="*/ 45 h 47"/>
                    <a:gd name="T4" fmla="*/ 67 w 67"/>
                    <a:gd name="T5" fmla="*/ 45 h 47"/>
                    <a:gd name="T6" fmla="*/ 3 w 67"/>
                    <a:gd name="T7" fmla="*/ 2 h 47"/>
                    <a:gd name="T8" fmla="*/ 5 w 67"/>
                    <a:gd name="T9" fmla="*/ 4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47">
                      <a:moveTo>
                        <a:pt x="5" y="4"/>
                      </a:moveTo>
                      <a:cubicBezTo>
                        <a:pt x="33" y="2"/>
                        <a:pt x="55" y="18"/>
                        <a:pt x="62" y="45"/>
                      </a:cubicBezTo>
                      <a:cubicBezTo>
                        <a:pt x="62" y="47"/>
                        <a:pt x="67" y="47"/>
                        <a:pt x="67" y="45"/>
                      </a:cubicBezTo>
                      <a:cubicBezTo>
                        <a:pt x="60" y="15"/>
                        <a:pt x="33" y="0"/>
                        <a:pt x="3" y="2"/>
                      </a:cubicBezTo>
                      <a:cubicBezTo>
                        <a:pt x="0" y="2"/>
                        <a:pt x="4" y="4"/>
                        <a:pt x="5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49" name="Freeform 66"/>
                <p:cNvSpPr>
                  <a:spLocks/>
                </p:cNvSpPr>
                <p:nvPr/>
              </p:nvSpPr>
              <p:spPr bwMode="auto">
                <a:xfrm>
                  <a:off x="1856" y="1062"/>
                  <a:ext cx="126" cy="124"/>
                </a:xfrm>
                <a:custGeom>
                  <a:avLst/>
                  <a:gdLst>
                    <a:gd name="T0" fmla="*/ 48 w 53"/>
                    <a:gd name="T1" fmla="*/ 0 h 52"/>
                    <a:gd name="T2" fmla="*/ 0 w 53"/>
                    <a:gd name="T3" fmla="*/ 50 h 52"/>
                    <a:gd name="T4" fmla="*/ 5 w 53"/>
                    <a:gd name="T5" fmla="*/ 51 h 52"/>
                    <a:gd name="T6" fmla="*/ 51 w 53"/>
                    <a:gd name="T7" fmla="*/ 2 h 52"/>
                    <a:gd name="T8" fmla="*/ 48 w 53"/>
                    <a:gd name="T9" fmla="*/ 0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3" h="52">
                      <a:moveTo>
                        <a:pt x="48" y="0"/>
                      </a:moveTo>
                      <a:cubicBezTo>
                        <a:pt x="21" y="5"/>
                        <a:pt x="3" y="23"/>
                        <a:pt x="0" y="50"/>
                      </a:cubicBezTo>
                      <a:cubicBezTo>
                        <a:pt x="0" y="51"/>
                        <a:pt x="5" y="52"/>
                        <a:pt x="5" y="51"/>
                      </a:cubicBezTo>
                      <a:cubicBezTo>
                        <a:pt x="7" y="25"/>
                        <a:pt x="25" y="7"/>
                        <a:pt x="51" y="2"/>
                      </a:cubicBezTo>
                      <a:cubicBezTo>
                        <a:pt x="53" y="2"/>
                        <a:pt x="49" y="0"/>
                        <a:pt x="48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50" name="Freeform 67"/>
                <p:cNvSpPr>
                  <a:spLocks/>
                </p:cNvSpPr>
                <p:nvPr/>
              </p:nvSpPr>
              <p:spPr bwMode="auto">
                <a:xfrm>
                  <a:off x="1860" y="1024"/>
                  <a:ext cx="62" cy="164"/>
                </a:xfrm>
                <a:custGeom>
                  <a:avLst/>
                  <a:gdLst>
                    <a:gd name="T0" fmla="*/ 1 w 26"/>
                    <a:gd name="T1" fmla="*/ 2 h 69"/>
                    <a:gd name="T2" fmla="*/ 21 w 26"/>
                    <a:gd name="T3" fmla="*/ 68 h 69"/>
                    <a:gd name="T4" fmla="*/ 26 w 26"/>
                    <a:gd name="T5" fmla="*/ 68 h 69"/>
                    <a:gd name="T6" fmla="*/ 6 w 26"/>
                    <a:gd name="T7" fmla="*/ 1 h 69"/>
                    <a:gd name="T8" fmla="*/ 1 w 26"/>
                    <a:gd name="T9" fmla="*/ 2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69">
                      <a:moveTo>
                        <a:pt x="1" y="2"/>
                      </a:moveTo>
                      <a:cubicBezTo>
                        <a:pt x="15" y="20"/>
                        <a:pt x="21" y="46"/>
                        <a:pt x="21" y="68"/>
                      </a:cubicBezTo>
                      <a:cubicBezTo>
                        <a:pt x="21" y="69"/>
                        <a:pt x="26" y="69"/>
                        <a:pt x="26" y="68"/>
                      </a:cubicBezTo>
                      <a:cubicBezTo>
                        <a:pt x="26" y="45"/>
                        <a:pt x="20" y="19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51" name="Freeform 68"/>
                <p:cNvSpPr>
                  <a:spLocks/>
                </p:cNvSpPr>
                <p:nvPr/>
              </p:nvSpPr>
              <p:spPr bwMode="auto">
                <a:xfrm>
                  <a:off x="1815" y="1091"/>
                  <a:ext cx="178" cy="45"/>
                </a:xfrm>
                <a:custGeom>
                  <a:avLst/>
                  <a:gdLst>
                    <a:gd name="T0" fmla="*/ 73 w 75"/>
                    <a:gd name="T1" fmla="*/ 11 h 19"/>
                    <a:gd name="T2" fmla="*/ 2 w 75"/>
                    <a:gd name="T3" fmla="*/ 17 h 19"/>
                    <a:gd name="T4" fmla="*/ 6 w 75"/>
                    <a:gd name="T5" fmla="*/ 18 h 19"/>
                    <a:gd name="T6" fmla="*/ 69 w 75"/>
                    <a:gd name="T7" fmla="*/ 13 h 19"/>
                    <a:gd name="T8" fmla="*/ 73 w 75"/>
                    <a:gd name="T9" fmla="*/ 1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19">
                      <a:moveTo>
                        <a:pt x="73" y="11"/>
                      </a:moveTo>
                      <a:cubicBezTo>
                        <a:pt x="50" y="0"/>
                        <a:pt x="22" y="0"/>
                        <a:pt x="2" y="17"/>
                      </a:cubicBezTo>
                      <a:cubicBezTo>
                        <a:pt x="0" y="18"/>
                        <a:pt x="5" y="19"/>
                        <a:pt x="6" y="18"/>
                      </a:cubicBezTo>
                      <a:cubicBezTo>
                        <a:pt x="24" y="2"/>
                        <a:pt x="48" y="2"/>
                        <a:pt x="69" y="13"/>
                      </a:cubicBezTo>
                      <a:cubicBezTo>
                        <a:pt x="70" y="13"/>
                        <a:pt x="75" y="12"/>
                        <a:pt x="73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52" name="Freeform 69"/>
                <p:cNvSpPr>
                  <a:spLocks/>
                </p:cNvSpPr>
                <p:nvPr/>
              </p:nvSpPr>
              <p:spPr bwMode="auto">
                <a:xfrm>
                  <a:off x="1898" y="500"/>
                  <a:ext cx="354" cy="593"/>
                </a:xfrm>
                <a:custGeom>
                  <a:avLst/>
                  <a:gdLst>
                    <a:gd name="T0" fmla="*/ 6 w 149"/>
                    <a:gd name="T1" fmla="*/ 249 h 250"/>
                    <a:gd name="T2" fmla="*/ 148 w 149"/>
                    <a:gd name="T3" fmla="*/ 2 h 250"/>
                    <a:gd name="T4" fmla="*/ 143 w 149"/>
                    <a:gd name="T5" fmla="*/ 1 h 250"/>
                    <a:gd name="T6" fmla="*/ 1 w 149"/>
                    <a:gd name="T7" fmla="*/ 249 h 250"/>
                    <a:gd name="T8" fmla="*/ 6 w 149"/>
                    <a:gd name="T9" fmla="*/ 249 h 2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49" h="250">
                      <a:moveTo>
                        <a:pt x="6" y="249"/>
                      </a:moveTo>
                      <a:cubicBezTo>
                        <a:pt x="52" y="166"/>
                        <a:pt x="98" y="82"/>
                        <a:pt x="148" y="2"/>
                      </a:cubicBezTo>
                      <a:cubicBezTo>
                        <a:pt x="149" y="0"/>
                        <a:pt x="144" y="0"/>
                        <a:pt x="143" y="1"/>
                      </a:cubicBezTo>
                      <a:cubicBezTo>
                        <a:pt x="93" y="82"/>
                        <a:pt x="48" y="166"/>
                        <a:pt x="1" y="249"/>
                      </a:cubicBezTo>
                      <a:cubicBezTo>
                        <a:pt x="0" y="250"/>
                        <a:pt x="5" y="250"/>
                        <a:pt x="6" y="24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53" name="Freeform 70"/>
                <p:cNvSpPr>
                  <a:spLocks/>
                </p:cNvSpPr>
                <p:nvPr/>
              </p:nvSpPr>
              <p:spPr bwMode="auto">
                <a:xfrm>
                  <a:off x="1879" y="1081"/>
                  <a:ext cx="43" cy="41"/>
                </a:xfrm>
                <a:custGeom>
                  <a:avLst/>
                  <a:gdLst>
                    <a:gd name="T0" fmla="*/ 2 w 18"/>
                    <a:gd name="T1" fmla="*/ 5 h 17"/>
                    <a:gd name="T2" fmla="*/ 13 w 18"/>
                    <a:gd name="T3" fmla="*/ 2 h 17"/>
                    <a:gd name="T4" fmla="*/ 15 w 18"/>
                    <a:gd name="T5" fmla="*/ 13 h 17"/>
                    <a:gd name="T6" fmla="*/ 5 w 18"/>
                    <a:gd name="T7" fmla="*/ 15 h 17"/>
                    <a:gd name="T8" fmla="*/ 2 w 18"/>
                    <a:gd name="T9" fmla="*/ 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2" y="5"/>
                      </a:moveTo>
                      <a:cubicBezTo>
                        <a:pt x="5" y="1"/>
                        <a:pt x="9" y="0"/>
                        <a:pt x="13" y="2"/>
                      </a:cubicBezTo>
                      <a:cubicBezTo>
                        <a:pt x="17" y="4"/>
                        <a:pt x="18" y="9"/>
                        <a:pt x="15" y="13"/>
                      </a:cubicBezTo>
                      <a:cubicBezTo>
                        <a:pt x="13" y="16"/>
                        <a:pt x="8" y="17"/>
                        <a:pt x="5" y="15"/>
                      </a:cubicBezTo>
                      <a:cubicBezTo>
                        <a:pt x="1" y="13"/>
                        <a:pt x="0" y="8"/>
                        <a:pt x="2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54" name="Freeform 71"/>
                <p:cNvSpPr>
                  <a:spLocks/>
                </p:cNvSpPr>
                <p:nvPr/>
              </p:nvSpPr>
              <p:spPr bwMode="auto">
                <a:xfrm>
                  <a:off x="1621" y="865"/>
                  <a:ext cx="121" cy="155"/>
                </a:xfrm>
                <a:custGeom>
                  <a:avLst/>
                  <a:gdLst>
                    <a:gd name="T0" fmla="*/ 3 w 51"/>
                    <a:gd name="T1" fmla="*/ 2 h 65"/>
                    <a:gd name="T2" fmla="*/ 42 w 51"/>
                    <a:gd name="T3" fmla="*/ 63 h 65"/>
                    <a:gd name="T4" fmla="*/ 47 w 51"/>
                    <a:gd name="T5" fmla="*/ 64 h 65"/>
                    <a:gd name="T6" fmla="*/ 6 w 51"/>
                    <a:gd name="T7" fmla="*/ 0 h 65"/>
                    <a:gd name="T8" fmla="*/ 3 w 51"/>
                    <a:gd name="T9" fmla="*/ 2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1" h="65">
                      <a:moveTo>
                        <a:pt x="3" y="2"/>
                      </a:moveTo>
                      <a:cubicBezTo>
                        <a:pt x="30" y="11"/>
                        <a:pt x="46" y="34"/>
                        <a:pt x="42" y="63"/>
                      </a:cubicBezTo>
                      <a:cubicBezTo>
                        <a:pt x="41" y="64"/>
                        <a:pt x="46" y="65"/>
                        <a:pt x="47" y="64"/>
                      </a:cubicBezTo>
                      <a:cubicBezTo>
                        <a:pt x="51" y="34"/>
                        <a:pt x="34" y="10"/>
                        <a:pt x="6" y="0"/>
                      </a:cubicBezTo>
                      <a:cubicBezTo>
                        <a:pt x="5" y="0"/>
                        <a:pt x="0" y="0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55" name="Freeform 72"/>
                <p:cNvSpPr>
                  <a:spLocks/>
                </p:cNvSpPr>
                <p:nvPr/>
              </p:nvSpPr>
              <p:spPr bwMode="auto">
                <a:xfrm>
                  <a:off x="1625" y="903"/>
                  <a:ext cx="162" cy="86"/>
                </a:xfrm>
                <a:custGeom>
                  <a:avLst/>
                  <a:gdLst>
                    <a:gd name="T0" fmla="*/ 65 w 68"/>
                    <a:gd name="T1" fmla="*/ 6 h 36"/>
                    <a:gd name="T2" fmla="*/ 0 w 68"/>
                    <a:gd name="T3" fmla="*/ 34 h 36"/>
                    <a:gd name="T4" fmla="*/ 5 w 68"/>
                    <a:gd name="T5" fmla="*/ 35 h 36"/>
                    <a:gd name="T6" fmla="*/ 64 w 68"/>
                    <a:gd name="T7" fmla="*/ 8 h 36"/>
                    <a:gd name="T8" fmla="*/ 65 w 68"/>
                    <a:gd name="T9" fmla="*/ 6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8" h="36">
                      <a:moveTo>
                        <a:pt x="65" y="6"/>
                      </a:moveTo>
                      <a:cubicBezTo>
                        <a:pt x="38" y="0"/>
                        <a:pt x="14" y="9"/>
                        <a:pt x="0" y="34"/>
                      </a:cubicBezTo>
                      <a:cubicBezTo>
                        <a:pt x="0" y="35"/>
                        <a:pt x="4" y="36"/>
                        <a:pt x="5" y="35"/>
                      </a:cubicBezTo>
                      <a:cubicBezTo>
                        <a:pt x="17" y="13"/>
                        <a:pt x="39" y="3"/>
                        <a:pt x="64" y="8"/>
                      </a:cubicBezTo>
                      <a:cubicBezTo>
                        <a:pt x="67" y="9"/>
                        <a:pt x="68" y="7"/>
                        <a:pt x="65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56" name="Freeform 73"/>
                <p:cNvSpPr>
                  <a:spLocks/>
                </p:cNvSpPr>
                <p:nvPr/>
              </p:nvSpPr>
              <p:spPr bwMode="auto">
                <a:xfrm>
                  <a:off x="1675" y="842"/>
                  <a:ext cx="43" cy="171"/>
                </a:xfrm>
                <a:custGeom>
                  <a:avLst/>
                  <a:gdLst>
                    <a:gd name="T0" fmla="*/ 6 w 18"/>
                    <a:gd name="T1" fmla="*/ 2 h 72"/>
                    <a:gd name="T2" fmla="*/ 0 w 18"/>
                    <a:gd name="T3" fmla="*/ 71 h 72"/>
                    <a:gd name="T4" fmla="*/ 5 w 18"/>
                    <a:gd name="T5" fmla="*/ 71 h 72"/>
                    <a:gd name="T6" fmla="*/ 12 w 18"/>
                    <a:gd name="T7" fmla="*/ 2 h 72"/>
                    <a:gd name="T8" fmla="*/ 6 w 18"/>
                    <a:gd name="T9" fmla="*/ 2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72">
                      <a:moveTo>
                        <a:pt x="6" y="2"/>
                      </a:moveTo>
                      <a:cubicBezTo>
                        <a:pt x="13" y="24"/>
                        <a:pt x="9" y="50"/>
                        <a:pt x="0" y="71"/>
                      </a:cubicBezTo>
                      <a:cubicBezTo>
                        <a:pt x="0" y="72"/>
                        <a:pt x="5" y="72"/>
                        <a:pt x="5" y="71"/>
                      </a:cubicBezTo>
                      <a:cubicBezTo>
                        <a:pt x="14" y="50"/>
                        <a:pt x="18" y="23"/>
                        <a:pt x="12" y="2"/>
                      </a:cubicBezTo>
                      <a:cubicBezTo>
                        <a:pt x="11" y="0"/>
                        <a:pt x="6" y="1"/>
                        <a:pt x="6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57" name="Freeform 74"/>
                <p:cNvSpPr>
                  <a:spLocks/>
                </p:cNvSpPr>
                <p:nvPr/>
              </p:nvSpPr>
              <p:spPr bwMode="auto">
                <a:xfrm>
                  <a:off x="1606" y="903"/>
                  <a:ext cx="171" cy="74"/>
                </a:xfrm>
                <a:custGeom>
                  <a:avLst/>
                  <a:gdLst>
                    <a:gd name="T0" fmla="*/ 71 w 72"/>
                    <a:gd name="T1" fmla="*/ 29 h 31"/>
                    <a:gd name="T2" fmla="*/ 3 w 72"/>
                    <a:gd name="T3" fmla="*/ 8 h 31"/>
                    <a:gd name="T4" fmla="*/ 6 w 72"/>
                    <a:gd name="T5" fmla="*/ 10 h 31"/>
                    <a:gd name="T6" fmla="*/ 66 w 72"/>
                    <a:gd name="T7" fmla="*/ 30 h 31"/>
                    <a:gd name="T8" fmla="*/ 71 w 72"/>
                    <a:gd name="T9" fmla="*/ 29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2" h="31">
                      <a:moveTo>
                        <a:pt x="71" y="29"/>
                      </a:moveTo>
                      <a:cubicBezTo>
                        <a:pt x="54" y="10"/>
                        <a:pt x="29" y="0"/>
                        <a:pt x="3" y="8"/>
                      </a:cubicBezTo>
                      <a:cubicBezTo>
                        <a:pt x="0" y="10"/>
                        <a:pt x="5" y="11"/>
                        <a:pt x="6" y="10"/>
                      </a:cubicBezTo>
                      <a:cubicBezTo>
                        <a:pt x="29" y="3"/>
                        <a:pt x="51" y="13"/>
                        <a:pt x="66" y="30"/>
                      </a:cubicBezTo>
                      <a:cubicBezTo>
                        <a:pt x="67" y="31"/>
                        <a:pt x="72" y="30"/>
                        <a:pt x="71" y="2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58" name="Freeform 75"/>
                <p:cNvSpPr>
                  <a:spLocks/>
                </p:cNvSpPr>
                <p:nvPr/>
              </p:nvSpPr>
              <p:spPr bwMode="auto">
                <a:xfrm>
                  <a:off x="1699" y="500"/>
                  <a:ext cx="553" cy="420"/>
                </a:xfrm>
                <a:custGeom>
                  <a:avLst/>
                  <a:gdLst>
                    <a:gd name="T0" fmla="*/ 6 w 233"/>
                    <a:gd name="T1" fmla="*/ 176 h 177"/>
                    <a:gd name="T2" fmla="*/ 232 w 233"/>
                    <a:gd name="T3" fmla="*/ 2 h 177"/>
                    <a:gd name="T4" fmla="*/ 227 w 233"/>
                    <a:gd name="T5" fmla="*/ 1 h 177"/>
                    <a:gd name="T6" fmla="*/ 2 w 233"/>
                    <a:gd name="T7" fmla="*/ 175 h 177"/>
                    <a:gd name="T8" fmla="*/ 6 w 233"/>
                    <a:gd name="T9" fmla="*/ 176 h 1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3" h="177">
                      <a:moveTo>
                        <a:pt x="6" y="176"/>
                      </a:moveTo>
                      <a:cubicBezTo>
                        <a:pt x="81" y="117"/>
                        <a:pt x="155" y="57"/>
                        <a:pt x="232" y="2"/>
                      </a:cubicBezTo>
                      <a:cubicBezTo>
                        <a:pt x="233" y="1"/>
                        <a:pt x="229" y="0"/>
                        <a:pt x="227" y="1"/>
                      </a:cubicBezTo>
                      <a:cubicBezTo>
                        <a:pt x="150" y="57"/>
                        <a:pt x="76" y="117"/>
                        <a:pt x="2" y="175"/>
                      </a:cubicBezTo>
                      <a:cubicBezTo>
                        <a:pt x="0" y="177"/>
                        <a:pt x="5" y="177"/>
                        <a:pt x="6" y="17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59" name="Freeform 76"/>
                <p:cNvSpPr>
                  <a:spLocks/>
                </p:cNvSpPr>
                <p:nvPr/>
              </p:nvSpPr>
              <p:spPr bwMode="auto">
                <a:xfrm>
                  <a:off x="1678" y="906"/>
                  <a:ext cx="42" cy="40"/>
                </a:xfrm>
                <a:custGeom>
                  <a:avLst/>
                  <a:gdLst>
                    <a:gd name="T0" fmla="*/ 4 w 18"/>
                    <a:gd name="T1" fmla="*/ 2 h 17"/>
                    <a:gd name="T2" fmla="*/ 15 w 18"/>
                    <a:gd name="T3" fmla="*/ 4 h 17"/>
                    <a:gd name="T4" fmla="*/ 13 w 18"/>
                    <a:gd name="T5" fmla="*/ 15 h 17"/>
                    <a:gd name="T6" fmla="*/ 3 w 18"/>
                    <a:gd name="T7" fmla="*/ 13 h 17"/>
                    <a:gd name="T8" fmla="*/ 4 w 18"/>
                    <a:gd name="T9" fmla="*/ 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4" y="2"/>
                      </a:moveTo>
                      <a:cubicBezTo>
                        <a:pt x="8" y="0"/>
                        <a:pt x="13" y="1"/>
                        <a:pt x="15" y="4"/>
                      </a:cubicBezTo>
                      <a:cubicBezTo>
                        <a:pt x="18" y="8"/>
                        <a:pt x="17" y="12"/>
                        <a:pt x="13" y="15"/>
                      </a:cubicBezTo>
                      <a:cubicBezTo>
                        <a:pt x="10" y="17"/>
                        <a:pt x="5" y="16"/>
                        <a:pt x="3" y="13"/>
                      </a:cubicBezTo>
                      <a:cubicBezTo>
                        <a:pt x="0" y="10"/>
                        <a:pt x="1" y="5"/>
                        <a:pt x="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60" name="Freeform 77"/>
                <p:cNvSpPr>
                  <a:spLocks/>
                </p:cNvSpPr>
                <p:nvPr/>
              </p:nvSpPr>
              <p:spPr bwMode="auto">
                <a:xfrm>
                  <a:off x="1504" y="583"/>
                  <a:ext cx="79" cy="181"/>
                </a:xfrm>
                <a:custGeom>
                  <a:avLst/>
                  <a:gdLst>
                    <a:gd name="T0" fmla="*/ 1 w 33"/>
                    <a:gd name="T1" fmla="*/ 1 h 76"/>
                    <a:gd name="T2" fmla="*/ 13 w 33"/>
                    <a:gd name="T3" fmla="*/ 73 h 76"/>
                    <a:gd name="T4" fmla="*/ 17 w 33"/>
                    <a:gd name="T5" fmla="*/ 75 h 76"/>
                    <a:gd name="T6" fmla="*/ 6 w 33"/>
                    <a:gd name="T7" fmla="*/ 1 h 76"/>
                    <a:gd name="T8" fmla="*/ 1 w 33"/>
                    <a:gd name="T9" fmla="*/ 1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76">
                      <a:moveTo>
                        <a:pt x="1" y="1"/>
                      </a:moveTo>
                      <a:cubicBezTo>
                        <a:pt x="22" y="21"/>
                        <a:pt x="28" y="48"/>
                        <a:pt x="13" y="73"/>
                      </a:cubicBezTo>
                      <a:cubicBezTo>
                        <a:pt x="12" y="75"/>
                        <a:pt x="17" y="76"/>
                        <a:pt x="17" y="75"/>
                      </a:cubicBezTo>
                      <a:cubicBezTo>
                        <a:pt x="33" y="49"/>
                        <a:pt x="27" y="21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61" name="Freeform 78"/>
                <p:cNvSpPr>
                  <a:spLocks/>
                </p:cNvSpPr>
                <p:nvPr/>
              </p:nvSpPr>
              <p:spPr bwMode="auto">
                <a:xfrm>
                  <a:off x="1459" y="650"/>
                  <a:ext cx="178" cy="47"/>
                </a:xfrm>
                <a:custGeom>
                  <a:avLst/>
                  <a:gdLst>
                    <a:gd name="T0" fmla="*/ 73 w 75"/>
                    <a:gd name="T1" fmla="*/ 18 h 20"/>
                    <a:gd name="T2" fmla="*/ 1 w 75"/>
                    <a:gd name="T3" fmla="*/ 18 h 20"/>
                    <a:gd name="T4" fmla="*/ 5 w 75"/>
                    <a:gd name="T5" fmla="*/ 19 h 20"/>
                    <a:gd name="T6" fmla="*/ 69 w 75"/>
                    <a:gd name="T7" fmla="*/ 18 h 20"/>
                    <a:gd name="T8" fmla="*/ 73 w 75"/>
                    <a:gd name="T9" fmla="*/ 18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20">
                      <a:moveTo>
                        <a:pt x="73" y="18"/>
                      </a:moveTo>
                      <a:cubicBezTo>
                        <a:pt x="50" y="2"/>
                        <a:pt x="23" y="0"/>
                        <a:pt x="1" y="18"/>
                      </a:cubicBezTo>
                      <a:cubicBezTo>
                        <a:pt x="0" y="18"/>
                        <a:pt x="4" y="20"/>
                        <a:pt x="5" y="19"/>
                      </a:cubicBezTo>
                      <a:cubicBezTo>
                        <a:pt x="25" y="4"/>
                        <a:pt x="48" y="4"/>
                        <a:pt x="69" y="18"/>
                      </a:cubicBezTo>
                      <a:cubicBezTo>
                        <a:pt x="70" y="19"/>
                        <a:pt x="75" y="19"/>
                        <a:pt x="73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62" name="Freeform 79"/>
                <p:cNvSpPr>
                  <a:spLocks/>
                </p:cNvSpPr>
                <p:nvPr/>
              </p:nvSpPr>
              <p:spPr bwMode="auto">
                <a:xfrm>
                  <a:off x="1493" y="588"/>
                  <a:ext cx="95" cy="149"/>
                </a:xfrm>
                <a:custGeom>
                  <a:avLst/>
                  <a:gdLst>
                    <a:gd name="T0" fmla="*/ 35 w 40"/>
                    <a:gd name="T1" fmla="*/ 2 h 63"/>
                    <a:gd name="T2" fmla="*/ 2 w 40"/>
                    <a:gd name="T3" fmla="*/ 62 h 63"/>
                    <a:gd name="T4" fmla="*/ 6 w 40"/>
                    <a:gd name="T5" fmla="*/ 62 h 63"/>
                    <a:gd name="T6" fmla="*/ 40 w 40"/>
                    <a:gd name="T7" fmla="*/ 1 h 63"/>
                    <a:gd name="T8" fmla="*/ 35 w 40"/>
                    <a:gd name="T9" fmla="*/ 2 h 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63">
                      <a:moveTo>
                        <a:pt x="35" y="2"/>
                      </a:moveTo>
                      <a:cubicBezTo>
                        <a:pt x="32" y="24"/>
                        <a:pt x="18" y="47"/>
                        <a:pt x="2" y="62"/>
                      </a:cubicBezTo>
                      <a:cubicBezTo>
                        <a:pt x="0" y="63"/>
                        <a:pt x="5" y="63"/>
                        <a:pt x="6" y="62"/>
                      </a:cubicBezTo>
                      <a:cubicBezTo>
                        <a:pt x="23" y="47"/>
                        <a:pt x="37" y="24"/>
                        <a:pt x="40" y="1"/>
                      </a:cubicBezTo>
                      <a:cubicBezTo>
                        <a:pt x="40" y="0"/>
                        <a:pt x="35" y="0"/>
                        <a:pt x="3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63" name="Freeform 80"/>
                <p:cNvSpPr>
                  <a:spLocks/>
                </p:cNvSpPr>
                <p:nvPr/>
              </p:nvSpPr>
              <p:spPr bwMode="auto">
                <a:xfrm>
                  <a:off x="1466" y="631"/>
                  <a:ext cx="138" cy="111"/>
                </a:xfrm>
                <a:custGeom>
                  <a:avLst/>
                  <a:gdLst>
                    <a:gd name="T0" fmla="*/ 57 w 58"/>
                    <a:gd name="T1" fmla="*/ 45 h 47"/>
                    <a:gd name="T2" fmla="*/ 5 w 58"/>
                    <a:gd name="T3" fmla="*/ 0 h 47"/>
                    <a:gd name="T4" fmla="*/ 4 w 58"/>
                    <a:gd name="T5" fmla="*/ 2 h 47"/>
                    <a:gd name="T6" fmla="*/ 52 w 58"/>
                    <a:gd name="T7" fmla="*/ 45 h 47"/>
                    <a:gd name="T8" fmla="*/ 57 w 58"/>
                    <a:gd name="T9" fmla="*/ 45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8" h="47">
                      <a:moveTo>
                        <a:pt x="57" y="45"/>
                      </a:moveTo>
                      <a:cubicBezTo>
                        <a:pt x="50" y="21"/>
                        <a:pt x="31" y="2"/>
                        <a:pt x="5" y="0"/>
                      </a:cubicBezTo>
                      <a:cubicBezTo>
                        <a:pt x="3" y="0"/>
                        <a:pt x="0" y="2"/>
                        <a:pt x="4" y="2"/>
                      </a:cubicBezTo>
                      <a:cubicBezTo>
                        <a:pt x="28" y="4"/>
                        <a:pt x="45" y="23"/>
                        <a:pt x="52" y="45"/>
                      </a:cubicBezTo>
                      <a:cubicBezTo>
                        <a:pt x="53" y="47"/>
                        <a:pt x="58" y="46"/>
                        <a:pt x="57" y="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64" name="Freeform 81"/>
                <p:cNvSpPr>
                  <a:spLocks/>
                </p:cNvSpPr>
                <p:nvPr/>
              </p:nvSpPr>
              <p:spPr bwMode="auto">
                <a:xfrm>
                  <a:off x="1552" y="491"/>
                  <a:ext cx="676" cy="173"/>
                </a:xfrm>
                <a:custGeom>
                  <a:avLst/>
                  <a:gdLst>
                    <a:gd name="T0" fmla="*/ 6 w 285"/>
                    <a:gd name="T1" fmla="*/ 73 h 73"/>
                    <a:gd name="T2" fmla="*/ 282 w 285"/>
                    <a:gd name="T3" fmla="*/ 2 h 73"/>
                    <a:gd name="T4" fmla="*/ 280 w 285"/>
                    <a:gd name="T5" fmla="*/ 0 h 73"/>
                    <a:gd name="T6" fmla="*/ 4 w 285"/>
                    <a:gd name="T7" fmla="*/ 71 h 73"/>
                    <a:gd name="T8" fmla="*/ 6 w 285"/>
                    <a:gd name="T9" fmla="*/ 73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5" h="73">
                      <a:moveTo>
                        <a:pt x="6" y="73"/>
                      </a:moveTo>
                      <a:cubicBezTo>
                        <a:pt x="98" y="49"/>
                        <a:pt x="189" y="23"/>
                        <a:pt x="282" y="2"/>
                      </a:cubicBezTo>
                      <a:cubicBezTo>
                        <a:pt x="285" y="2"/>
                        <a:pt x="283" y="0"/>
                        <a:pt x="280" y="0"/>
                      </a:cubicBezTo>
                      <a:cubicBezTo>
                        <a:pt x="187" y="21"/>
                        <a:pt x="96" y="47"/>
                        <a:pt x="4" y="71"/>
                      </a:cubicBezTo>
                      <a:cubicBezTo>
                        <a:pt x="0" y="72"/>
                        <a:pt x="5" y="73"/>
                        <a:pt x="6" y="7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65" name="Freeform 82"/>
                <p:cNvSpPr>
                  <a:spLocks/>
                </p:cNvSpPr>
                <p:nvPr/>
              </p:nvSpPr>
              <p:spPr bwMode="auto">
                <a:xfrm>
                  <a:off x="1531" y="647"/>
                  <a:ext cx="40" cy="38"/>
                </a:xfrm>
                <a:custGeom>
                  <a:avLst/>
                  <a:gdLst>
                    <a:gd name="T0" fmla="*/ 7 w 17"/>
                    <a:gd name="T1" fmla="*/ 0 h 16"/>
                    <a:gd name="T2" fmla="*/ 16 w 17"/>
                    <a:gd name="T3" fmla="*/ 6 h 16"/>
                    <a:gd name="T4" fmla="*/ 10 w 17"/>
                    <a:gd name="T5" fmla="*/ 15 h 16"/>
                    <a:gd name="T6" fmla="*/ 1 w 17"/>
                    <a:gd name="T7" fmla="*/ 10 h 16"/>
                    <a:gd name="T8" fmla="*/ 7 w 17"/>
                    <a:gd name="T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6">
                      <a:moveTo>
                        <a:pt x="7" y="0"/>
                      </a:moveTo>
                      <a:cubicBezTo>
                        <a:pt x="11" y="0"/>
                        <a:pt x="15" y="2"/>
                        <a:pt x="16" y="6"/>
                      </a:cubicBezTo>
                      <a:cubicBezTo>
                        <a:pt x="17" y="10"/>
                        <a:pt x="14" y="14"/>
                        <a:pt x="10" y="15"/>
                      </a:cubicBezTo>
                      <a:cubicBezTo>
                        <a:pt x="6" y="16"/>
                        <a:pt x="2" y="14"/>
                        <a:pt x="1" y="10"/>
                      </a:cubicBezTo>
                      <a:cubicBezTo>
                        <a:pt x="0" y="5"/>
                        <a:pt x="3" y="1"/>
                        <a:pt x="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66" name="Freeform 83"/>
                <p:cNvSpPr>
                  <a:spLocks/>
                </p:cNvSpPr>
                <p:nvPr/>
              </p:nvSpPr>
              <p:spPr bwMode="auto">
                <a:xfrm>
                  <a:off x="1485" y="339"/>
                  <a:ext cx="79" cy="178"/>
                </a:xfrm>
                <a:custGeom>
                  <a:avLst/>
                  <a:gdLst>
                    <a:gd name="T0" fmla="*/ 16 w 33"/>
                    <a:gd name="T1" fmla="*/ 1 h 75"/>
                    <a:gd name="T2" fmla="*/ 1 w 33"/>
                    <a:gd name="T3" fmla="*/ 73 h 75"/>
                    <a:gd name="T4" fmla="*/ 6 w 33"/>
                    <a:gd name="T5" fmla="*/ 74 h 75"/>
                    <a:gd name="T6" fmla="*/ 21 w 33"/>
                    <a:gd name="T7" fmla="*/ 1 h 75"/>
                    <a:gd name="T8" fmla="*/ 16 w 33"/>
                    <a:gd name="T9" fmla="*/ 1 h 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75">
                      <a:moveTo>
                        <a:pt x="16" y="1"/>
                      </a:moveTo>
                      <a:cubicBezTo>
                        <a:pt x="28" y="27"/>
                        <a:pt x="25" y="55"/>
                        <a:pt x="1" y="73"/>
                      </a:cubicBezTo>
                      <a:cubicBezTo>
                        <a:pt x="0" y="74"/>
                        <a:pt x="5" y="75"/>
                        <a:pt x="6" y="74"/>
                      </a:cubicBezTo>
                      <a:cubicBezTo>
                        <a:pt x="30" y="56"/>
                        <a:pt x="33" y="28"/>
                        <a:pt x="21" y="1"/>
                      </a:cubicBezTo>
                      <a:cubicBezTo>
                        <a:pt x="20" y="0"/>
                        <a:pt x="15" y="0"/>
                        <a:pt x="16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67" name="Freeform 84"/>
                <p:cNvSpPr>
                  <a:spLocks/>
                </p:cNvSpPr>
                <p:nvPr/>
              </p:nvSpPr>
              <p:spPr bwMode="auto">
                <a:xfrm>
                  <a:off x="1440" y="405"/>
                  <a:ext cx="166" cy="81"/>
                </a:xfrm>
                <a:custGeom>
                  <a:avLst/>
                  <a:gdLst>
                    <a:gd name="T0" fmla="*/ 69 w 70"/>
                    <a:gd name="T1" fmla="*/ 32 h 34"/>
                    <a:gd name="T2" fmla="*/ 1 w 70"/>
                    <a:gd name="T3" fmla="*/ 8 h 34"/>
                    <a:gd name="T4" fmla="*/ 5 w 70"/>
                    <a:gd name="T5" fmla="*/ 10 h 34"/>
                    <a:gd name="T6" fmla="*/ 65 w 70"/>
                    <a:gd name="T7" fmla="*/ 32 h 34"/>
                    <a:gd name="T8" fmla="*/ 69 w 70"/>
                    <a:gd name="T9" fmla="*/ 32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34">
                      <a:moveTo>
                        <a:pt x="69" y="32"/>
                      </a:moveTo>
                      <a:cubicBezTo>
                        <a:pt x="53" y="9"/>
                        <a:pt x="28" y="0"/>
                        <a:pt x="1" y="8"/>
                      </a:cubicBezTo>
                      <a:cubicBezTo>
                        <a:pt x="0" y="9"/>
                        <a:pt x="4" y="10"/>
                        <a:pt x="5" y="10"/>
                      </a:cubicBezTo>
                      <a:cubicBezTo>
                        <a:pt x="29" y="2"/>
                        <a:pt x="51" y="12"/>
                        <a:pt x="65" y="32"/>
                      </a:cubicBezTo>
                      <a:cubicBezTo>
                        <a:pt x="65" y="33"/>
                        <a:pt x="70" y="34"/>
                        <a:pt x="69" y="3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68" name="Freeform 85"/>
                <p:cNvSpPr>
                  <a:spLocks/>
                </p:cNvSpPr>
                <p:nvPr/>
              </p:nvSpPr>
              <p:spPr bwMode="auto">
                <a:xfrm>
                  <a:off x="1457" y="367"/>
                  <a:ext cx="140" cy="114"/>
                </a:xfrm>
                <a:custGeom>
                  <a:avLst/>
                  <a:gdLst>
                    <a:gd name="T0" fmla="*/ 54 w 59"/>
                    <a:gd name="T1" fmla="*/ 2 h 48"/>
                    <a:gd name="T2" fmla="*/ 3 w 59"/>
                    <a:gd name="T3" fmla="*/ 46 h 48"/>
                    <a:gd name="T4" fmla="*/ 5 w 59"/>
                    <a:gd name="T5" fmla="*/ 48 h 48"/>
                    <a:gd name="T6" fmla="*/ 59 w 59"/>
                    <a:gd name="T7" fmla="*/ 2 h 48"/>
                    <a:gd name="T8" fmla="*/ 54 w 59"/>
                    <a:gd name="T9" fmla="*/ 2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9" h="48">
                      <a:moveTo>
                        <a:pt x="54" y="2"/>
                      </a:moveTo>
                      <a:cubicBezTo>
                        <a:pt x="44" y="21"/>
                        <a:pt x="23" y="38"/>
                        <a:pt x="3" y="46"/>
                      </a:cubicBezTo>
                      <a:cubicBezTo>
                        <a:pt x="0" y="48"/>
                        <a:pt x="4" y="48"/>
                        <a:pt x="5" y="48"/>
                      </a:cubicBezTo>
                      <a:cubicBezTo>
                        <a:pt x="26" y="39"/>
                        <a:pt x="48" y="22"/>
                        <a:pt x="59" y="2"/>
                      </a:cubicBezTo>
                      <a:cubicBezTo>
                        <a:pt x="59" y="1"/>
                        <a:pt x="55" y="0"/>
                        <a:pt x="5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69" name="Freeform 86"/>
                <p:cNvSpPr>
                  <a:spLocks/>
                </p:cNvSpPr>
                <p:nvPr/>
              </p:nvSpPr>
              <p:spPr bwMode="auto">
                <a:xfrm>
                  <a:off x="1469" y="372"/>
                  <a:ext cx="95" cy="145"/>
                </a:xfrm>
                <a:custGeom>
                  <a:avLst/>
                  <a:gdLst>
                    <a:gd name="T0" fmla="*/ 39 w 40"/>
                    <a:gd name="T1" fmla="*/ 60 h 61"/>
                    <a:gd name="T2" fmla="*/ 6 w 40"/>
                    <a:gd name="T3" fmla="*/ 0 h 61"/>
                    <a:gd name="T4" fmla="*/ 2 w 40"/>
                    <a:gd name="T5" fmla="*/ 2 h 61"/>
                    <a:gd name="T6" fmla="*/ 33 w 40"/>
                    <a:gd name="T7" fmla="*/ 60 h 61"/>
                    <a:gd name="T8" fmla="*/ 39 w 40"/>
                    <a:gd name="T9" fmla="*/ 60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61">
                      <a:moveTo>
                        <a:pt x="39" y="60"/>
                      </a:moveTo>
                      <a:cubicBezTo>
                        <a:pt x="40" y="35"/>
                        <a:pt x="29" y="11"/>
                        <a:pt x="6" y="0"/>
                      </a:cubicBezTo>
                      <a:cubicBezTo>
                        <a:pt x="5" y="0"/>
                        <a:pt x="0" y="1"/>
                        <a:pt x="2" y="2"/>
                      </a:cubicBezTo>
                      <a:cubicBezTo>
                        <a:pt x="25" y="12"/>
                        <a:pt x="35" y="36"/>
                        <a:pt x="33" y="60"/>
                      </a:cubicBezTo>
                      <a:cubicBezTo>
                        <a:pt x="33" y="61"/>
                        <a:pt x="38" y="61"/>
                        <a:pt x="39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70" name="Freeform 87"/>
                <p:cNvSpPr>
                  <a:spLocks/>
                </p:cNvSpPr>
                <p:nvPr/>
              </p:nvSpPr>
              <p:spPr bwMode="auto">
                <a:xfrm>
                  <a:off x="1540" y="429"/>
                  <a:ext cx="693" cy="76"/>
                </a:xfrm>
                <a:custGeom>
                  <a:avLst/>
                  <a:gdLst>
                    <a:gd name="T0" fmla="*/ 3 w 292"/>
                    <a:gd name="T1" fmla="*/ 2 h 32"/>
                    <a:gd name="T2" fmla="*/ 287 w 292"/>
                    <a:gd name="T3" fmla="*/ 32 h 32"/>
                    <a:gd name="T4" fmla="*/ 289 w 292"/>
                    <a:gd name="T5" fmla="*/ 30 h 32"/>
                    <a:gd name="T6" fmla="*/ 5 w 292"/>
                    <a:gd name="T7" fmla="*/ 0 h 32"/>
                    <a:gd name="T8" fmla="*/ 3 w 292"/>
                    <a:gd name="T9" fmla="*/ 2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2" h="32">
                      <a:moveTo>
                        <a:pt x="3" y="2"/>
                      </a:moveTo>
                      <a:cubicBezTo>
                        <a:pt x="98" y="11"/>
                        <a:pt x="193" y="19"/>
                        <a:pt x="287" y="32"/>
                      </a:cubicBezTo>
                      <a:cubicBezTo>
                        <a:pt x="288" y="32"/>
                        <a:pt x="292" y="31"/>
                        <a:pt x="289" y="30"/>
                      </a:cubicBezTo>
                      <a:cubicBezTo>
                        <a:pt x="195" y="17"/>
                        <a:pt x="100" y="9"/>
                        <a:pt x="5" y="0"/>
                      </a:cubicBezTo>
                      <a:cubicBezTo>
                        <a:pt x="4" y="0"/>
                        <a:pt x="0" y="1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71" name="Freeform 88"/>
                <p:cNvSpPr>
                  <a:spLocks/>
                </p:cNvSpPr>
                <p:nvPr/>
              </p:nvSpPr>
              <p:spPr bwMode="auto">
                <a:xfrm>
                  <a:off x="1519" y="412"/>
                  <a:ext cx="38" cy="38"/>
                </a:xfrm>
                <a:custGeom>
                  <a:avLst/>
                  <a:gdLst>
                    <a:gd name="T0" fmla="*/ 9 w 16"/>
                    <a:gd name="T1" fmla="*/ 0 h 16"/>
                    <a:gd name="T2" fmla="*/ 15 w 16"/>
                    <a:gd name="T3" fmla="*/ 9 h 16"/>
                    <a:gd name="T4" fmla="*/ 7 w 16"/>
                    <a:gd name="T5" fmla="*/ 15 h 16"/>
                    <a:gd name="T6" fmla="*/ 0 w 16"/>
                    <a:gd name="T7" fmla="*/ 7 h 16"/>
                    <a:gd name="T8" fmla="*/ 9 w 16"/>
                    <a:gd name="T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9" y="0"/>
                      </a:moveTo>
                      <a:cubicBezTo>
                        <a:pt x="13" y="1"/>
                        <a:pt x="16" y="5"/>
                        <a:pt x="15" y="9"/>
                      </a:cubicBezTo>
                      <a:cubicBezTo>
                        <a:pt x="15" y="13"/>
                        <a:pt x="11" y="16"/>
                        <a:pt x="7" y="15"/>
                      </a:cubicBezTo>
                      <a:cubicBezTo>
                        <a:pt x="2" y="15"/>
                        <a:pt x="0" y="11"/>
                        <a:pt x="0" y="7"/>
                      </a:cubicBezTo>
                      <a:cubicBezTo>
                        <a:pt x="1" y="2"/>
                        <a:pt x="5" y="0"/>
                        <a:pt x="9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72" name="Freeform 89"/>
                <p:cNvSpPr>
                  <a:spLocks/>
                </p:cNvSpPr>
                <p:nvPr/>
              </p:nvSpPr>
              <p:spPr bwMode="auto">
                <a:xfrm>
                  <a:off x="1526" y="99"/>
                  <a:ext cx="116" cy="155"/>
                </a:xfrm>
                <a:custGeom>
                  <a:avLst/>
                  <a:gdLst>
                    <a:gd name="T0" fmla="*/ 42 w 49"/>
                    <a:gd name="T1" fmla="*/ 1 h 65"/>
                    <a:gd name="T2" fmla="*/ 3 w 49"/>
                    <a:gd name="T3" fmla="*/ 63 h 65"/>
                    <a:gd name="T4" fmla="*/ 6 w 49"/>
                    <a:gd name="T5" fmla="*/ 65 h 65"/>
                    <a:gd name="T6" fmla="*/ 47 w 49"/>
                    <a:gd name="T7" fmla="*/ 2 h 65"/>
                    <a:gd name="T8" fmla="*/ 42 w 49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65">
                      <a:moveTo>
                        <a:pt x="42" y="1"/>
                      </a:moveTo>
                      <a:cubicBezTo>
                        <a:pt x="44" y="29"/>
                        <a:pt x="31" y="54"/>
                        <a:pt x="3" y="63"/>
                      </a:cubicBezTo>
                      <a:cubicBezTo>
                        <a:pt x="0" y="63"/>
                        <a:pt x="5" y="65"/>
                        <a:pt x="6" y="65"/>
                      </a:cubicBezTo>
                      <a:cubicBezTo>
                        <a:pt x="35" y="56"/>
                        <a:pt x="49" y="31"/>
                        <a:pt x="47" y="2"/>
                      </a:cubicBezTo>
                      <a:cubicBezTo>
                        <a:pt x="46" y="0"/>
                        <a:pt x="42" y="0"/>
                        <a:pt x="4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73" name="Freeform 90"/>
                <p:cNvSpPr>
                  <a:spLocks/>
                </p:cNvSpPr>
                <p:nvPr/>
              </p:nvSpPr>
              <p:spPr bwMode="auto">
                <a:xfrm>
                  <a:off x="1516" y="149"/>
                  <a:ext cx="136" cy="114"/>
                </a:xfrm>
                <a:custGeom>
                  <a:avLst/>
                  <a:gdLst>
                    <a:gd name="T0" fmla="*/ 57 w 57"/>
                    <a:gd name="T1" fmla="*/ 46 h 48"/>
                    <a:gd name="T2" fmla="*/ 3 w 57"/>
                    <a:gd name="T3" fmla="*/ 0 h 48"/>
                    <a:gd name="T4" fmla="*/ 4 w 57"/>
                    <a:gd name="T5" fmla="*/ 3 h 48"/>
                    <a:gd name="T6" fmla="*/ 52 w 57"/>
                    <a:gd name="T7" fmla="*/ 46 h 48"/>
                    <a:gd name="T8" fmla="*/ 57 w 57"/>
                    <a:gd name="T9" fmla="*/ 46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48">
                      <a:moveTo>
                        <a:pt x="57" y="46"/>
                      </a:moveTo>
                      <a:cubicBezTo>
                        <a:pt x="51" y="19"/>
                        <a:pt x="31" y="2"/>
                        <a:pt x="3" y="0"/>
                      </a:cubicBezTo>
                      <a:cubicBezTo>
                        <a:pt x="0" y="0"/>
                        <a:pt x="2" y="2"/>
                        <a:pt x="4" y="3"/>
                      </a:cubicBezTo>
                      <a:cubicBezTo>
                        <a:pt x="30" y="4"/>
                        <a:pt x="46" y="21"/>
                        <a:pt x="52" y="46"/>
                      </a:cubicBezTo>
                      <a:cubicBezTo>
                        <a:pt x="52" y="47"/>
                        <a:pt x="57" y="48"/>
                        <a:pt x="5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74" name="Freeform 91"/>
                <p:cNvSpPr>
                  <a:spLocks/>
                </p:cNvSpPr>
                <p:nvPr/>
              </p:nvSpPr>
              <p:spPr bwMode="auto">
                <a:xfrm>
                  <a:off x="1514" y="149"/>
                  <a:ext cx="173" cy="62"/>
                </a:xfrm>
                <a:custGeom>
                  <a:avLst/>
                  <a:gdLst>
                    <a:gd name="T0" fmla="*/ 67 w 73"/>
                    <a:gd name="T1" fmla="*/ 1 h 26"/>
                    <a:gd name="T2" fmla="*/ 4 w 73"/>
                    <a:gd name="T3" fmla="*/ 24 h 26"/>
                    <a:gd name="T4" fmla="*/ 3 w 73"/>
                    <a:gd name="T5" fmla="*/ 26 h 26"/>
                    <a:gd name="T6" fmla="*/ 71 w 73"/>
                    <a:gd name="T7" fmla="*/ 2 h 26"/>
                    <a:gd name="T8" fmla="*/ 67 w 73"/>
                    <a:gd name="T9" fmla="*/ 1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26">
                      <a:moveTo>
                        <a:pt x="67" y="1"/>
                      </a:moveTo>
                      <a:cubicBezTo>
                        <a:pt x="50" y="15"/>
                        <a:pt x="26" y="23"/>
                        <a:pt x="4" y="24"/>
                      </a:cubicBezTo>
                      <a:cubicBezTo>
                        <a:pt x="2" y="24"/>
                        <a:pt x="0" y="26"/>
                        <a:pt x="3" y="26"/>
                      </a:cubicBezTo>
                      <a:cubicBezTo>
                        <a:pt x="27" y="25"/>
                        <a:pt x="53" y="17"/>
                        <a:pt x="71" y="2"/>
                      </a:cubicBezTo>
                      <a:cubicBezTo>
                        <a:pt x="73" y="0"/>
                        <a:pt x="68" y="0"/>
                        <a:pt x="6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75" name="Freeform 92"/>
                <p:cNvSpPr>
                  <a:spLocks/>
                </p:cNvSpPr>
                <p:nvPr/>
              </p:nvSpPr>
              <p:spPr bwMode="auto">
                <a:xfrm>
                  <a:off x="1564" y="111"/>
                  <a:ext cx="59" cy="164"/>
                </a:xfrm>
                <a:custGeom>
                  <a:avLst/>
                  <a:gdLst>
                    <a:gd name="T0" fmla="*/ 14 w 25"/>
                    <a:gd name="T1" fmla="*/ 68 h 69"/>
                    <a:gd name="T2" fmla="*/ 6 w 25"/>
                    <a:gd name="T3" fmla="*/ 1 h 69"/>
                    <a:gd name="T4" fmla="*/ 1 w 25"/>
                    <a:gd name="T5" fmla="*/ 2 h 69"/>
                    <a:gd name="T6" fmla="*/ 10 w 25"/>
                    <a:gd name="T7" fmla="*/ 68 h 69"/>
                    <a:gd name="T8" fmla="*/ 14 w 25"/>
                    <a:gd name="T9" fmla="*/ 68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69">
                      <a:moveTo>
                        <a:pt x="14" y="68"/>
                      </a:moveTo>
                      <a:cubicBezTo>
                        <a:pt x="25" y="45"/>
                        <a:pt x="23" y="20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18" y="20"/>
                        <a:pt x="20" y="45"/>
                        <a:pt x="10" y="68"/>
                      </a:cubicBezTo>
                      <a:cubicBezTo>
                        <a:pt x="9" y="69"/>
                        <a:pt x="14" y="69"/>
                        <a:pt x="14" y="6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76" name="Freeform 93"/>
                <p:cNvSpPr>
                  <a:spLocks/>
                </p:cNvSpPr>
                <p:nvPr/>
              </p:nvSpPr>
              <p:spPr bwMode="auto">
                <a:xfrm>
                  <a:off x="1609" y="189"/>
                  <a:ext cx="619" cy="318"/>
                </a:xfrm>
                <a:custGeom>
                  <a:avLst/>
                  <a:gdLst>
                    <a:gd name="T0" fmla="*/ 2 w 261"/>
                    <a:gd name="T1" fmla="*/ 2 h 134"/>
                    <a:gd name="T2" fmla="*/ 255 w 261"/>
                    <a:gd name="T3" fmla="*/ 133 h 134"/>
                    <a:gd name="T4" fmla="*/ 259 w 261"/>
                    <a:gd name="T5" fmla="*/ 132 h 134"/>
                    <a:gd name="T6" fmla="*/ 6 w 261"/>
                    <a:gd name="T7" fmla="*/ 1 h 134"/>
                    <a:gd name="T8" fmla="*/ 2 w 261"/>
                    <a:gd name="T9" fmla="*/ 2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1" h="134">
                      <a:moveTo>
                        <a:pt x="2" y="2"/>
                      </a:moveTo>
                      <a:cubicBezTo>
                        <a:pt x="87" y="45"/>
                        <a:pt x="172" y="87"/>
                        <a:pt x="255" y="133"/>
                      </a:cubicBezTo>
                      <a:cubicBezTo>
                        <a:pt x="256" y="134"/>
                        <a:pt x="261" y="133"/>
                        <a:pt x="259" y="132"/>
                      </a:cubicBezTo>
                      <a:cubicBezTo>
                        <a:pt x="177" y="85"/>
                        <a:pt x="91" y="44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77" name="Freeform 94"/>
                <p:cNvSpPr>
                  <a:spLocks/>
                </p:cNvSpPr>
                <p:nvPr/>
              </p:nvSpPr>
              <p:spPr bwMode="auto">
                <a:xfrm>
                  <a:off x="1585" y="168"/>
                  <a:ext cx="43" cy="40"/>
                </a:xfrm>
                <a:custGeom>
                  <a:avLst/>
                  <a:gdLst>
                    <a:gd name="T0" fmla="*/ 13 w 18"/>
                    <a:gd name="T1" fmla="*/ 2 h 17"/>
                    <a:gd name="T2" fmla="*/ 15 w 18"/>
                    <a:gd name="T3" fmla="*/ 12 h 17"/>
                    <a:gd name="T4" fmla="*/ 5 w 18"/>
                    <a:gd name="T5" fmla="*/ 15 h 17"/>
                    <a:gd name="T6" fmla="*/ 2 w 18"/>
                    <a:gd name="T7" fmla="*/ 5 h 17"/>
                    <a:gd name="T8" fmla="*/ 13 w 18"/>
                    <a:gd name="T9" fmla="*/ 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13" y="2"/>
                      </a:moveTo>
                      <a:cubicBezTo>
                        <a:pt x="16" y="4"/>
                        <a:pt x="18" y="9"/>
                        <a:pt x="15" y="12"/>
                      </a:cubicBezTo>
                      <a:cubicBezTo>
                        <a:pt x="13" y="16"/>
                        <a:pt x="9" y="17"/>
                        <a:pt x="5" y="15"/>
                      </a:cubicBezTo>
                      <a:cubicBezTo>
                        <a:pt x="1" y="13"/>
                        <a:pt x="0" y="8"/>
                        <a:pt x="2" y="5"/>
                      </a:cubicBezTo>
                      <a:cubicBezTo>
                        <a:pt x="4" y="1"/>
                        <a:pt x="9" y="0"/>
                        <a:pt x="1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78" name="Freeform 95"/>
                <p:cNvSpPr>
                  <a:spLocks/>
                </p:cNvSpPr>
                <p:nvPr/>
              </p:nvSpPr>
              <p:spPr bwMode="auto">
                <a:xfrm>
                  <a:off x="1675" y="-95"/>
                  <a:ext cx="159" cy="114"/>
                </a:xfrm>
                <a:custGeom>
                  <a:avLst/>
                  <a:gdLst>
                    <a:gd name="T0" fmla="*/ 62 w 67"/>
                    <a:gd name="T1" fmla="*/ 1 h 48"/>
                    <a:gd name="T2" fmla="*/ 3 w 67"/>
                    <a:gd name="T3" fmla="*/ 43 h 48"/>
                    <a:gd name="T4" fmla="*/ 4 w 67"/>
                    <a:gd name="T5" fmla="*/ 45 h 48"/>
                    <a:gd name="T6" fmla="*/ 67 w 67"/>
                    <a:gd name="T7" fmla="*/ 2 h 48"/>
                    <a:gd name="T8" fmla="*/ 62 w 67"/>
                    <a:gd name="T9" fmla="*/ 1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48">
                      <a:moveTo>
                        <a:pt x="62" y="1"/>
                      </a:moveTo>
                      <a:cubicBezTo>
                        <a:pt x="53" y="28"/>
                        <a:pt x="32" y="46"/>
                        <a:pt x="3" y="43"/>
                      </a:cubicBezTo>
                      <a:cubicBezTo>
                        <a:pt x="0" y="43"/>
                        <a:pt x="2" y="45"/>
                        <a:pt x="4" y="45"/>
                      </a:cubicBezTo>
                      <a:cubicBezTo>
                        <a:pt x="34" y="48"/>
                        <a:pt x="58" y="31"/>
                        <a:pt x="67" y="2"/>
                      </a:cubicBezTo>
                      <a:cubicBezTo>
                        <a:pt x="67" y="1"/>
                        <a:pt x="62" y="0"/>
                        <a:pt x="6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79" name="Freeform 96"/>
                <p:cNvSpPr>
                  <a:spLocks/>
                </p:cNvSpPr>
                <p:nvPr/>
              </p:nvSpPr>
              <p:spPr bwMode="auto">
                <a:xfrm>
                  <a:off x="1699" y="-88"/>
                  <a:ext cx="100" cy="152"/>
                </a:xfrm>
                <a:custGeom>
                  <a:avLst/>
                  <a:gdLst>
                    <a:gd name="T0" fmla="*/ 37 w 42"/>
                    <a:gd name="T1" fmla="*/ 62 h 64"/>
                    <a:gd name="T2" fmla="*/ 6 w 42"/>
                    <a:gd name="T3" fmla="*/ 1 h 64"/>
                    <a:gd name="T4" fmla="*/ 3 w 42"/>
                    <a:gd name="T5" fmla="*/ 2 h 64"/>
                    <a:gd name="T6" fmla="*/ 32 w 42"/>
                    <a:gd name="T7" fmla="*/ 61 h 64"/>
                    <a:gd name="T8" fmla="*/ 37 w 42"/>
                    <a:gd name="T9" fmla="*/ 62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2" h="64">
                      <a:moveTo>
                        <a:pt x="37" y="62"/>
                      </a:moveTo>
                      <a:cubicBezTo>
                        <a:pt x="42" y="36"/>
                        <a:pt x="31" y="13"/>
                        <a:pt x="6" y="1"/>
                      </a:cubicBezTo>
                      <a:cubicBezTo>
                        <a:pt x="5" y="0"/>
                        <a:pt x="0" y="0"/>
                        <a:pt x="3" y="2"/>
                      </a:cubicBezTo>
                      <a:cubicBezTo>
                        <a:pt x="27" y="13"/>
                        <a:pt x="37" y="36"/>
                        <a:pt x="32" y="61"/>
                      </a:cubicBezTo>
                      <a:cubicBezTo>
                        <a:pt x="32" y="63"/>
                        <a:pt x="37" y="64"/>
                        <a:pt x="37" y="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80" name="Freeform 97"/>
                <p:cNvSpPr>
                  <a:spLocks/>
                </p:cNvSpPr>
                <p:nvPr/>
              </p:nvSpPr>
              <p:spPr bwMode="auto">
                <a:xfrm>
                  <a:off x="1678" y="-38"/>
                  <a:ext cx="185" cy="31"/>
                </a:xfrm>
                <a:custGeom>
                  <a:avLst/>
                  <a:gdLst>
                    <a:gd name="T0" fmla="*/ 72 w 78"/>
                    <a:gd name="T1" fmla="*/ 4 h 13"/>
                    <a:gd name="T2" fmla="*/ 6 w 78"/>
                    <a:gd name="T3" fmla="*/ 1 h 13"/>
                    <a:gd name="T4" fmla="*/ 3 w 78"/>
                    <a:gd name="T5" fmla="*/ 2 h 13"/>
                    <a:gd name="T6" fmla="*/ 75 w 78"/>
                    <a:gd name="T7" fmla="*/ 5 h 13"/>
                    <a:gd name="T8" fmla="*/ 72 w 78"/>
                    <a:gd name="T9" fmla="*/ 4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8" h="13">
                      <a:moveTo>
                        <a:pt x="72" y="4"/>
                      </a:moveTo>
                      <a:cubicBezTo>
                        <a:pt x="52" y="11"/>
                        <a:pt x="26" y="8"/>
                        <a:pt x="6" y="1"/>
                      </a:cubicBezTo>
                      <a:cubicBezTo>
                        <a:pt x="5" y="0"/>
                        <a:pt x="0" y="1"/>
                        <a:pt x="3" y="2"/>
                      </a:cubicBezTo>
                      <a:cubicBezTo>
                        <a:pt x="24" y="11"/>
                        <a:pt x="52" y="13"/>
                        <a:pt x="75" y="5"/>
                      </a:cubicBezTo>
                      <a:cubicBezTo>
                        <a:pt x="78" y="4"/>
                        <a:pt x="73" y="3"/>
                        <a:pt x="72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81" name="Freeform 98"/>
                <p:cNvSpPr>
                  <a:spLocks/>
                </p:cNvSpPr>
                <p:nvPr/>
              </p:nvSpPr>
              <p:spPr bwMode="auto">
                <a:xfrm>
                  <a:off x="1718" y="-107"/>
                  <a:ext cx="78" cy="161"/>
                </a:xfrm>
                <a:custGeom>
                  <a:avLst/>
                  <a:gdLst>
                    <a:gd name="T0" fmla="*/ 6 w 33"/>
                    <a:gd name="T1" fmla="*/ 67 h 68"/>
                    <a:gd name="T2" fmla="*/ 24 w 33"/>
                    <a:gd name="T3" fmla="*/ 2 h 68"/>
                    <a:gd name="T4" fmla="*/ 19 w 33"/>
                    <a:gd name="T5" fmla="*/ 2 h 68"/>
                    <a:gd name="T6" fmla="*/ 2 w 33"/>
                    <a:gd name="T7" fmla="*/ 66 h 68"/>
                    <a:gd name="T8" fmla="*/ 6 w 33"/>
                    <a:gd name="T9" fmla="*/ 67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68">
                      <a:moveTo>
                        <a:pt x="6" y="67"/>
                      </a:moveTo>
                      <a:cubicBezTo>
                        <a:pt x="24" y="50"/>
                        <a:pt x="33" y="26"/>
                        <a:pt x="24" y="2"/>
                      </a:cubicBezTo>
                      <a:cubicBezTo>
                        <a:pt x="23" y="0"/>
                        <a:pt x="18" y="1"/>
                        <a:pt x="19" y="2"/>
                      </a:cubicBezTo>
                      <a:cubicBezTo>
                        <a:pt x="28" y="26"/>
                        <a:pt x="19" y="50"/>
                        <a:pt x="2" y="66"/>
                      </a:cubicBezTo>
                      <a:cubicBezTo>
                        <a:pt x="0" y="67"/>
                        <a:pt x="5" y="68"/>
                        <a:pt x="6" y="6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82" name="Freeform 99"/>
                <p:cNvSpPr>
                  <a:spLocks/>
                </p:cNvSpPr>
                <p:nvPr/>
              </p:nvSpPr>
              <p:spPr bwMode="auto">
                <a:xfrm>
                  <a:off x="1773" y="-17"/>
                  <a:ext cx="455" cy="524"/>
                </a:xfrm>
                <a:custGeom>
                  <a:avLst/>
                  <a:gdLst>
                    <a:gd name="T0" fmla="*/ 1 w 192"/>
                    <a:gd name="T1" fmla="*/ 3 h 221"/>
                    <a:gd name="T2" fmla="*/ 186 w 192"/>
                    <a:gd name="T3" fmla="*/ 220 h 221"/>
                    <a:gd name="T4" fmla="*/ 191 w 192"/>
                    <a:gd name="T5" fmla="*/ 219 h 221"/>
                    <a:gd name="T6" fmla="*/ 6 w 192"/>
                    <a:gd name="T7" fmla="*/ 2 h 221"/>
                    <a:gd name="T8" fmla="*/ 1 w 192"/>
                    <a:gd name="T9" fmla="*/ 3 h 2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2" h="221">
                      <a:moveTo>
                        <a:pt x="1" y="3"/>
                      </a:moveTo>
                      <a:cubicBezTo>
                        <a:pt x="63" y="74"/>
                        <a:pt x="127" y="146"/>
                        <a:pt x="186" y="220"/>
                      </a:cubicBezTo>
                      <a:cubicBezTo>
                        <a:pt x="187" y="221"/>
                        <a:pt x="192" y="220"/>
                        <a:pt x="191" y="219"/>
                      </a:cubicBezTo>
                      <a:cubicBezTo>
                        <a:pt x="132" y="145"/>
                        <a:pt x="68" y="73"/>
                        <a:pt x="6" y="2"/>
                      </a:cubicBezTo>
                      <a:cubicBezTo>
                        <a:pt x="5" y="0"/>
                        <a:pt x="0" y="2"/>
                        <a:pt x="1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83" name="Freeform 100"/>
                <p:cNvSpPr>
                  <a:spLocks/>
                </p:cNvSpPr>
                <p:nvPr/>
              </p:nvSpPr>
              <p:spPr bwMode="auto">
                <a:xfrm>
                  <a:off x="1751" y="-41"/>
                  <a:ext cx="41" cy="41"/>
                </a:xfrm>
                <a:custGeom>
                  <a:avLst/>
                  <a:gdLst>
                    <a:gd name="T0" fmla="*/ 15 w 17"/>
                    <a:gd name="T1" fmla="*/ 3 h 17"/>
                    <a:gd name="T2" fmla="*/ 14 w 17"/>
                    <a:gd name="T3" fmla="*/ 14 h 17"/>
                    <a:gd name="T4" fmla="*/ 3 w 17"/>
                    <a:gd name="T5" fmla="*/ 13 h 17"/>
                    <a:gd name="T6" fmla="*/ 4 w 17"/>
                    <a:gd name="T7" fmla="*/ 2 h 17"/>
                    <a:gd name="T8" fmla="*/ 15 w 17"/>
                    <a:gd name="T9" fmla="*/ 3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5" y="3"/>
                      </a:moveTo>
                      <a:cubicBezTo>
                        <a:pt x="17" y="7"/>
                        <a:pt x="17" y="12"/>
                        <a:pt x="14" y="14"/>
                      </a:cubicBezTo>
                      <a:cubicBezTo>
                        <a:pt x="10" y="17"/>
                        <a:pt x="5" y="16"/>
                        <a:pt x="3" y="13"/>
                      </a:cubicBezTo>
                      <a:cubicBezTo>
                        <a:pt x="0" y="10"/>
                        <a:pt x="1" y="5"/>
                        <a:pt x="4" y="2"/>
                      </a:cubicBezTo>
                      <a:cubicBezTo>
                        <a:pt x="7" y="0"/>
                        <a:pt x="12" y="0"/>
                        <a:pt x="15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84" name="Freeform 101"/>
                <p:cNvSpPr>
                  <a:spLocks/>
                </p:cNvSpPr>
                <p:nvPr/>
              </p:nvSpPr>
              <p:spPr bwMode="auto">
                <a:xfrm>
                  <a:off x="1884" y="-200"/>
                  <a:ext cx="188" cy="79"/>
                </a:xfrm>
                <a:custGeom>
                  <a:avLst/>
                  <a:gdLst>
                    <a:gd name="T0" fmla="*/ 74 w 79"/>
                    <a:gd name="T1" fmla="*/ 1 h 33"/>
                    <a:gd name="T2" fmla="*/ 6 w 79"/>
                    <a:gd name="T3" fmla="*/ 18 h 33"/>
                    <a:gd name="T4" fmla="*/ 2 w 79"/>
                    <a:gd name="T5" fmla="*/ 19 h 33"/>
                    <a:gd name="T6" fmla="*/ 78 w 79"/>
                    <a:gd name="T7" fmla="*/ 2 h 33"/>
                    <a:gd name="T8" fmla="*/ 74 w 79"/>
                    <a:gd name="T9" fmla="*/ 1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9" h="33">
                      <a:moveTo>
                        <a:pt x="74" y="1"/>
                      </a:moveTo>
                      <a:cubicBezTo>
                        <a:pt x="56" y="22"/>
                        <a:pt x="31" y="31"/>
                        <a:pt x="6" y="18"/>
                      </a:cubicBezTo>
                      <a:cubicBezTo>
                        <a:pt x="5" y="17"/>
                        <a:pt x="0" y="18"/>
                        <a:pt x="2" y="19"/>
                      </a:cubicBezTo>
                      <a:cubicBezTo>
                        <a:pt x="30" y="33"/>
                        <a:pt x="59" y="26"/>
                        <a:pt x="78" y="2"/>
                      </a:cubicBezTo>
                      <a:cubicBezTo>
                        <a:pt x="79" y="1"/>
                        <a:pt x="75" y="0"/>
                        <a:pt x="7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85" name="Freeform 102"/>
                <p:cNvSpPr>
                  <a:spLocks/>
                </p:cNvSpPr>
                <p:nvPr/>
              </p:nvSpPr>
              <p:spPr bwMode="auto">
                <a:xfrm>
                  <a:off x="1946" y="-237"/>
                  <a:ext cx="59" cy="168"/>
                </a:xfrm>
                <a:custGeom>
                  <a:avLst/>
                  <a:gdLst>
                    <a:gd name="T0" fmla="*/ 11 w 25"/>
                    <a:gd name="T1" fmla="*/ 70 h 71"/>
                    <a:gd name="T2" fmla="*/ 6 w 25"/>
                    <a:gd name="T3" fmla="*/ 2 h 71"/>
                    <a:gd name="T4" fmla="*/ 1 w 25"/>
                    <a:gd name="T5" fmla="*/ 2 h 71"/>
                    <a:gd name="T6" fmla="*/ 6 w 25"/>
                    <a:gd name="T7" fmla="*/ 69 h 71"/>
                    <a:gd name="T8" fmla="*/ 11 w 25"/>
                    <a:gd name="T9" fmla="*/ 70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71">
                      <a:moveTo>
                        <a:pt x="11" y="70"/>
                      </a:moveTo>
                      <a:cubicBezTo>
                        <a:pt x="25" y="47"/>
                        <a:pt x="23" y="22"/>
                        <a:pt x="6" y="2"/>
                      </a:cubicBezTo>
                      <a:cubicBezTo>
                        <a:pt x="5" y="1"/>
                        <a:pt x="0" y="0"/>
                        <a:pt x="1" y="2"/>
                      </a:cubicBezTo>
                      <a:cubicBezTo>
                        <a:pt x="19" y="22"/>
                        <a:pt x="20" y="46"/>
                        <a:pt x="6" y="69"/>
                      </a:cubicBezTo>
                      <a:cubicBezTo>
                        <a:pt x="6" y="69"/>
                        <a:pt x="10" y="71"/>
                        <a:pt x="11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86" name="Freeform 103"/>
                <p:cNvSpPr>
                  <a:spLocks/>
                </p:cNvSpPr>
                <p:nvPr/>
              </p:nvSpPr>
              <p:spPr bwMode="auto">
                <a:xfrm>
                  <a:off x="1906" y="-200"/>
                  <a:ext cx="168" cy="76"/>
                </a:xfrm>
                <a:custGeom>
                  <a:avLst/>
                  <a:gdLst>
                    <a:gd name="T0" fmla="*/ 68 w 71"/>
                    <a:gd name="T1" fmla="*/ 30 h 32"/>
                    <a:gd name="T2" fmla="*/ 6 w 71"/>
                    <a:gd name="T3" fmla="*/ 1 h 32"/>
                    <a:gd name="T4" fmla="*/ 1 w 71"/>
                    <a:gd name="T5" fmla="*/ 2 h 32"/>
                    <a:gd name="T6" fmla="*/ 65 w 71"/>
                    <a:gd name="T7" fmla="*/ 32 h 32"/>
                    <a:gd name="T8" fmla="*/ 68 w 71"/>
                    <a:gd name="T9" fmla="*/ 30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32">
                      <a:moveTo>
                        <a:pt x="68" y="30"/>
                      </a:moveTo>
                      <a:cubicBezTo>
                        <a:pt x="46" y="28"/>
                        <a:pt x="22" y="16"/>
                        <a:pt x="6" y="1"/>
                      </a:cubicBezTo>
                      <a:cubicBezTo>
                        <a:pt x="5" y="0"/>
                        <a:pt x="0" y="2"/>
                        <a:pt x="1" y="2"/>
                      </a:cubicBezTo>
                      <a:cubicBezTo>
                        <a:pt x="18" y="18"/>
                        <a:pt x="42" y="30"/>
                        <a:pt x="65" y="32"/>
                      </a:cubicBezTo>
                      <a:cubicBezTo>
                        <a:pt x="67" y="32"/>
                        <a:pt x="71" y="30"/>
                        <a:pt x="68" y="3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87" name="Freeform 104"/>
                <p:cNvSpPr>
                  <a:spLocks/>
                </p:cNvSpPr>
                <p:nvPr/>
              </p:nvSpPr>
              <p:spPr bwMode="auto">
                <a:xfrm>
                  <a:off x="1908" y="-230"/>
                  <a:ext cx="112" cy="132"/>
                </a:xfrm>
                <a:custGeom>
                  <a:avLst/>
                  <a:gdLst>
                    <a:gd name="T0" fmla="*/ 6 w 47"/>
                    <a:gd name="T1" fmla="*/ 55 h 56"/>
                    <a:gd name="T2" fmla="*/ 47 w 47"/>
                    <a:gd name="T3" fmla="*/ 1 h 56"/>
                    <a:gd name="T4" fmla="*/ 42 w 47"/>
                    <a:gd name="T5" fmla="*/ 1 h 56"/>
                    <a:gd name="T6" fmla="*/ 3 w 47"/>
                    <a:gd name="T7" fmla="*/ 54 h 56"/>
                    <a:gd name="T8" fmla="*/ 6 w 47"/>
                    <a:gd name="T9" fmla="*/ 55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7" h="56">
                      <a:moveTo>
                        <a:pt x="6" y="55"/>
                      </a:moveTo>
                      <a:cubicBezTo>
                        <a:pt x="29" y="46"/>
                        <a:pt x="47" y="27"/>
                        <a:pt x="47" y="1"/>
                      </a:cubicBezTo>
                      <a:cubicBezTo>
                        <a:pt x="47" y="0"/>
                        <a:pt x="42" y="0"/>
                        <a:pt x="42" y="1"/>
                      </a:cubicBezTo>
                      <a:cubicBezTo>
                        <a:pt x="42" y="26"/>
                        <a:pt x="25" y="45"/>
                        <a:pt x="3" y="54"/>
                      </a:cubicBezTo>
                      <a:cubicBezTo>
                        <a:pt x="0" y="55"/>
                        <a:pt x="5" y="56"/>
                        <a:pt x="6" y="5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88" name="Freeform 105"/>
                <p:cNvSpPr>
                  <a:spLocks/>
                </p:cNvSpPr>
                <p:nvPr/>
              </p:nvSpPr>
              <p:spPr bwMode="auto">
                <a:xfrm>
                  <a:off x="1986" y="-143"/>
                  <a:ext cx="254" cy="650"/>
                </a:xfrm>
                <a:custGeom>
                  <a:avLst/>
                  <a:gdLst>
                    <a:gd name="T0" fmla="*/ 0 w 107"/>
                    <a:gd name="T1" fmla="*/ 2 h 274"/>
                    <a:gd name="T2" fmla="*/ 102 w 107"/>
                    <a:gd name="T3" fmla="*/ 273 h 274"/>
                    <a:gd name="T4" fmla="*/ 107 w 107"/>
                    <a:gd name="T5" fmla="*/ 272 h 274"/>
                    <a:gd name="T6" fmla="*/ 5 w 107"/>
                    <a:gd name="T7" fmla="*/ 1 h 274"/>
                    <a:gd name="T8" fmla="*/ 0 w 107"/>
                    <a:gd name="T9" fmla="*/ 2 h 2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7" h="274">
                      <a:moveTo>
                        <a:pt x="0" y="2"/>
                      </a:moveTo>
                      <a:cubicBezTo>
                        <a:pt x="31" y="93"/>
                        <a:pt x="75" y="180"/>
                        <a:pt x="102" y="273"/>
                      </a:cubicBezTo>
                      <a:cubicBezTo>
                        <a:pt x="103" y="274"/>
                        <a:pt x="107" y="273"/>
                        <a:pt x="107" y="272"/>
                      </a:cubicBezTo>
                      <a:cubicBezTo>
                        <a:pt x="80" y="180"/>
                        <a:pt x="36" y="92"/>
                        <a:pt x="5" y="1"/>
                      </a:cubicBezTo>
                      <a:cubicBezTo>
                        <a:pt x="5" y="0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89" name="Freeform 106"/>
                <p:cNvSpPr>
                  <a:spLocks/>
                </p:cNvSpPr>
                <p:nvPr/>
              </p:nvSpPr>
              <p:spPr bwMode="auto">
                <a:xfrm>
                  <a:off x="1967" y="-171"/>
                  <a:ext cx="41" cy="40"/>
                </a:xfrm>
                <a:custGeom>
                  <a:avLst/>
                  <a:gdLst>
                    <a:gd name="T0" fmla="*/ 16 w 17"/>
                    <a:gd name="T1" fmla="*/ 6 h 17"/>
                    <a:gd name="T2" fmla="*/ 10 w 17"/>
                    <a:gd name="T3" fmla="*/ 16 h 17"/>
                    <a:gd name="T4" fmla="*/ 1 w 17"/>
                    <a:gd name="T5" fmla="*/ 11 h 17"/>
                    <a:gd name="T6" fmla="*/ 6 w 17"/>
                    <a:gd name="T7" fmla="*/ 1 h 17"/>
                    <a:gd name="T8" fmla="*/ 16 w 17"/>
                    <a:gd name="T9" fmla="*/ 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6" y="6"/>
                      </a:moveTo>
                      <a:cubicBezTo>
                        <a:pt x="17" y="10"/>
                        <a:pt x="15" y="15"/>
                        <a:pt x="10" y="16"/>
                      </a:cubicBezTo>
                      <a:cubicBezTo>
                        <a:pt x="6" y="17"/>
                        <a:pt x="2" y="15"/>
                        <a:pt x="1" y="11"/>
                      </a:cubicBezTo>
                      <a:cubicBezTo>
                        <a:pt x="0" y="7"/>
                        <a:pt x="2" y="2"/>
                        <a:pt x="6" y="1"/>
                      </a:cubicBezTo>
                      <a:cubicBezTo>
                        <a:pt x="10" y="0"/>
                        <a:pt x="14" y="2"/>
                        <a:pt x="16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90" name="Freeform 107"/>
                <p:cNvSpPr>
                  <a:spLocks/>
                </p:cNvSpPr>
                <p:nvPr/>
              </p:nvSpPr>
              <p:spPr bwMode="auto">
                <a:xfrm>
                  <a:off x="2119" y="-230"/>
                  <a:ext cx="193" cy="57"/>
                </a:xfrm>
                <a:custGeom>
                  <a:avLst/>
                  <a:gdLst>
                    <a:gd name="T0" fmla="*/ 75 w 81"/>
                    <a:gd name="T1" fmla="*/ 5 h 24"/>
                    <a:gd name="T2" fmla="*/ 6 w 81"/>
                    <a:gd name="T3" fmla="*/ 1 h 24"/>
                    <a:gd name="T4" fmla="*/ 1 w 81"/>
                    <a:gd name="T5" fmla="*/ 1 h 24"/>
                    <a:gd name="T6" fmla="*/ 79 w 81"/>
                    <a:gd name="T7" fmla="*/ 6 h 24"/>
                    <a:gd name="T8" fmla="*/ 75 w 81"/>
                    <a:gd name="T9" fmla="*/ 5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1" h="24">
                      <a:moveTo>
                        <a:pt x="75" y="5"/>
                      </a:moveTo>
                      <a:cubicBezTo>
                        <a:pt x="52" y="20"/>
                        <a:pt x="26" y="21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ubicBezTo>
                        <a:pt x="24" y="23"/>
                        <a:pt x="54" y="24"/>
                        <a:pt x="79" y="6"/>
                      </a:cubicBezTo>
                      <a:cubicBezTo>
                        <a:pt x="81" y="5"/>
                        <a:pt x="76" y="4"/>
                        <a:pt x="75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91" name="Freeform 108"/>
                <p:cNvSpPr>
                  <a:spLocks/>
                </p:cNvSpPr>
                <p:nvPr/>
              </p:nvSpPr>
              <p:spPr bwMode="auto">
                <a:xfrm>
                  <a:off x="2167" y="-287"/>
                  <a:ext cx="73" cy="163"/>
                </a:xfrm>
                <a:custGeom>
                  <a:avLst/>
                  <a:gdLst>
                    <a:gd name="T0" fmla="*/ 6 w 31"/>
                    <a:gd name="T1" fmla="*/ 68 h 69"/>
                    <a:gd name="T2" fmla="*/ 20 w 31"/>
                    <a:gd name="T3" fmla="*/ 1 h 69"/>
                    <a:gd name="T4" fmla="*/ 15 w 31"/>
                    <a:gd name="T5" fmla="*/ 1 h 69"/>
                    <a:gd name="T6" fmla="*/ 1 w 31"/>
                    <a:gd name="T7" fmla="*/ 66 h 69"/>
                    <a:gd name="T8" fmla="*/ 6 w 31"/>
                    <a:gd name="T9" fmla="*/ 68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1" h="69">
                      <a:moveTo>
                        <a:pt x="6" y="68"/>
                      </a:moveTo>
                      <a:cubicBezTo>
                        <a:pt x="25" y="50"/>
                        <a:pt x="31" y="26"/>
                        <a:pt x="20" y="1"/>
                      </a:cubicBezTo>
                      <a:cubicBezTo>
                        <a:pt x="19" y="0"/>
                        <a:pt x="14" y="0"/>
                        <a:pt x="15" y="1"/>
                      </a:cubicBezTo>
                      <a:cubicBezTo>
                        <a:pt x="26" y="25"/>
                        <a:pt x="20" y="49"/>
                        <a:pt x="1" y="66"/>
                      </a:cubicBezTo>
                      <a:cubicBezTo>
                        <a:pt x="0" y="67"/>
                        <a:pt x="4" y="69"/>
                        <a:pt x="6" y="6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92" name="Freeform 109"/>
                <p:cNvSpPr>
                  <a:spLocks/>
                </p:cNvSpPr>
                <p:nvPr/>
              </p:nvSpPr>
              <p:spPr bwMode="auto">
                <a:xfrm>
                  <a:off x="2150" y="-264"/>
                  <a:ext cx="143" cy="117"/>
                </a:xfrm>
                <a:custGeom>
                  <a:avLst/>
                  <a:gdLst>
                    <a:gd name="T0" fmla="*/ 57 w 60"/>
                    <a:gd name="T1" fmla="*/ 46 h 49"/>
                    <a:gd name="T2" fmla="*/ 6 w 60"/>
                    <a:gd name="T3" fmla="*/ 1 h 49"/>
                    <a:gd name="T4" fmla="*/ 1 w 60"/>
                    <a:gd name="T5" fmla="*/ 2 h 49"/>
                    <a:gd name="T6" fmla="*/ 54 w 60"/>
                    <a:gd name="T7" fmla="*/ 48 h 49"/>
                    <a:gd name="T8" fmla="*/ 57 w 60"/>
                    <a:gd name="T9" fmla="*/ 46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0" h="49">
                      <a:moveTo>
                        <a:pt x="57" y="46"/>
                      </a:moveTo>
                      <a:cubicBezTo>
                        <a:pt x="37" y="39"/>
                        <a:pt x="17" y="20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13" y="22"/>
                        <a:pt x="33" y="41"/>
                        <a:pt x="54" y="48"/>
                      </a:cubicBezTo>
                      <a:cubicBezTo>
                        <a:pt x="55" y="49"/>
                        <a:pt x="60" y="47"/>
                        <a:pt x="5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93" name="Freeform 110"/>
                <p:cNvSpPr>
                  <a:spLocks/>
                </p:cNvSpPr>
                <p:nvPr/>
              </p:nvSpPr>
              <p:spPr bwMode="auto">
                <a:xfrm>
                  <a:off x="2129" y="-266"/>
                  <a:ext cx="142" cy="102"/>
                </a:xfrm>
                <a:custGeom>
                  <a:avLst/>
                  <a:gdLst>
                    <a:gd name="T0" fmla="*/ 3 w 60"/>
                    <a:gd name="T1" fmla="*/ 43 h 43"/>
                    <a:gd name="T2" fmla="*/ 59 w 60"/>
                    <a:gd name="T3" fmla="*/ 2 h 43"/>
                    <a:gd name="T4" fmla="*/ 54 w 60"/>
                    <a:gd name="T5" fmla="*/ 1 h 43"/>
                    <a:gd name="T6" fmla="*/ 3 w 60"/>
                    <a:gd name="T7" fmla="*/ 41 h 43"/>
                    <a:gd name="T8" fmla="*/ 3 w 60"/>
                    <a:gd name="T9" fmla="*/ 4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0" h="43">
                      <a:moveTo>
                        <a:pt x="3" y="43"/>
                      </a:moveTo>
                      <a:cubicBezTo>
                        <a:pt x="28" y="41"/>
                        <a:pt x="52" y="27"/>
                        <a:pt x="59" y="2"/>
                      </a:cubicBezTo>
                      <a:cubicBezTo>
                        <a:pt x="60" y="0"/>
                        <a:pt x="55" y="0"/>
                        <a:pt x="54" y="1"/>
                      </a:cubicBezTo>
                      <a:cubicBezTo>
                        <a:pt x="47" y="24"/>
                        <a:pt x="27" y="39"/>
                        <a:pt x="3" y="41"/>
                      </a:cubicBezTo>
                      <a:cubicBezTo>
                        <a:pt x="0" y="41"/>
                        <a:pt x="0" y="43"/>
                        <a:pt x="3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94" name="Freeform 111"/>
                <p:cNvSpPr>
                  <a:spLocks/>
                </p:cNvSpPr>
                <p:nvPr/>
              </p:nvSpPr>
              <p:spPr bwMode="auto">
                <a:xfrm>
                  <a:off x="2212" y="-188"/>
                  <a:ext cx="35" cy="683"/>
                </a:xfrm>
                <a:custGeom>
                  <a:avLst/>
                  <a:gdLst>
                    <a:gd name="T0" fmla="*/ 0 w 15"/>
                    <a:gd name="T1" fmla="*/ 2 h 288"/>
                    <a:gd name="T2" fmla="*/ 10 w 15"/>
                    <a:gd name="T3" fmla="*/ 287 h 288"/>
                    <a:gd name="T4" fmla="*/ 15 w 15"/>
                    <a:gd name="T5" fmla="*/ 287 h 288"/>
                    <a:gd name="T6" fmla="*/ 5 w 15"/>
                    <a:gd name="T7" fmla="*/ 2 h 288"/>
                    <a:gd name="T8" fmla="*/ 0 w 15"/>
                    <a:gd name="T9" fmla="*/ 2 h 2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" h="288">
                      <a:moveTo>
                        <a:pt x="0" y="2"/>
                      </a:moveTo>
                      <a:cubicBezTo>
                        <a:pt x="4" y="97"/>
                        <a:pt x="10" y="192"/>
                        <a:pt x="10" y="287"/>
                      </a:cubicBezTo>
                      <a:cubicBezTo>
                        <a:pt x="10" y="288"/>
                        <a:pt x="15" y="288"/>
                        <a:pt x="15" y="287"/>
                      </a:cubicBezTo>
                      <a:cubicBezTo>
                        <a:pt x="15" y="192"/>
                        <a:pt x="9" y="96"/>
                        <a:pt x="5" y="2"/>
                      </a:cubicBezTo>
                      <a:cubicBezTo>
                        <a:pt x="5" y="0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95" name="Oval 112"/>
                <p:cNvSpPr>
                  <a:spLocks noChangeArrowheads="1"/>
                </p:cNvSpPr>
                <p:nvPr/>
              </p:nvSpPr>
              <p:spPr bwMode="auto">
                <a:xfrm>
                  <a:off x="2198" y="-214"/>
                  <a:ext cx="35" cy="36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96" name="Freeform 113"/>
                <p:cNvSpPr>
                  <a:spLocks/>
                </p:cNvSpPr>
                <p:nvPr/>
              </p:nvSpPr>
              <p:spPr bwMode="auto">
                <a:xfrm>
                  <a:off x="2371" y="-223"/>
                  <a:ext cx="176" cy="92"/>
                </a:xfrm>
                <a:custGeom>
                  <a:avLst/>
                  <a:gdLst>
                    <a:gd name="T0" fmla="*/ 69 w 74"/>
                    <a:gd name="T1" fmla="*/ 30 h 39"/>
                    <a:gd name="T2" fmla="*/ 5 w 74"/>
                    <a:gd name="T3" fmla="*/ 2 h 39"/>
                    <a:gd name="T4" fmla="*/ 0 w 74"/>
                    <a:gd name="T5" fmla="*/ 1 h 39"/>
                    <a:gd name="T6" fmla="*/ 72 w 74"/>
                    <a:gd name="T7" fmla="*/ 32 h 39"/>
                    <a:gd name="T8" fmla="*/ 69 w 74"/>
                    <a:gd name="T9" fmla="*/ 3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39">
                      <a:moveTo>
                        <a:pt x="69" y="30"/>
                      </a:moveTo>
                      <a:cubicBezTo>
                        <a:pt x="41" y="37"/>
                        <a:pt x="17" y="27"/>
                        <a:pt x="5" y="2"/>
                      </a:cubicBezTo>
                      <a:cubicBezTo>
                        <a:pt x="4" y="0"/>
                        <a:pt x="0" y="0"/>
                        <a:pt x="0" y="1"/>
                      </a:cubicBezTo>
                      <a:cubicBezTo>
                        <a:pt x="14" y="30"/>
                        <a:pt x="42" y="39"/>
                        <a:pt x="72" y="32"/>
                      </a:cubicBezTo>
                      <a:cubicBezTo>
                        <a:pt x="74" y="32"/>
                        <a:pt x="70" y="30"/>
                        <a:pt x="69" y="3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97" name="Freeform 114"/>
                <p:cNvSpPr>
                  <a:spLocks/>
                </p:cNvSpPr>
                <p:nvPr/>
              </p:nvSpPr>
              <p:spPr bwMode="auto">
                <a:xfrm>
                  <a:off x="2378" y="-249"/>
                  <a:ext cx="104" cy="142"/>
                </a:xfrm>
                <a:custGeom>
                  <a:avLst/>
                  <a:gdLst>
                    <a:gd name="T0" fmla="*/ 5 w 44"/>
                    <a:gd name="T1" fmla="*/ 60 h 60"/>
                    <a:gd name="T2" fmla="*/ 42 w 44"/>
                    <a:gd name="T3" fmla="*/ 2 h 60"/>
                    <a:gd name="T4" fmla="*/ 37 w 44"/>
                    <a:gd name="T5" fmla="*/ 1 h 60"/>
                    <a:gd name="T6" fmla="*/ 1 w 44"/>
                    <a:gd name="T7" fmla="*/ 58 h 60"/>
                    <a:gd name="T8" fmla="*/ 5 w 44"/>
                    <a:gd name="T9" fmla="*/ 60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4" h="60">
                      <a:moveTo>
                        <a:pt x="5" y="60"/>
                      </a:moveTo>
                      <a:cubicBezTo>
                        <a:pt x="30" y="50"/>
                        <a:pt x="44" y="29"/>
                        <a:pt x="42" y="2"/>
                      </a:cubicBezTo>
                      <a:cubicBezTo>
                        <a:pt x="42" y="0"/>
                        <a:pt x="37" y="0"/>
                        <a:pt x="37" y="1"/>
                      </a:cubicBezTo>
                      <a:cubicBezTo>
                        <a:pt x="39" y="27"/>
                        <a:pt x="26" y="48"/>
                        <a:pt x="1" y="58"/>
                      </a:cubicBezTo>
                      <a:cubicBezTo>
                        <a:pt x="0" y="58"/>
                        <a:pt x="4" y="60"/>
                        <a:pt x="5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98" name="Freeform 115"/>
                <p:cNvSpPr>
                  <a:spLocks/>
                </p:cNvSpPr>
                <p:nvPr/>
              </p:nvSpPr>
              <p:spPr bwMode="auto">
                <a:xfrm>
                  <a:off x="2411" y="-242"/>
                  <a:ext cx="93" cy="152"/>
                </a:xfrm>
                <a:custGeom>
                  <a:avLst/>
                  <a:gdLst>
                    <a:gd name="T0" fmla="*/ 38 w 39"/>
                    <a:gd name="T1" fmla="*/ 62 h 64"/>
                    <a:gd name="T2" fmla="*/ 5 w 39"/>
                    <a:gd name="T3" fmla="*/ 1 h 64"/>
                    <a:gd name="T4" fmla="*/ 0 w 39"/>
                    <a:gd name="T5" fmla="*/ 2 h 64"/>
                    <a:gd name="T6" fmla="*/ 33 w 39"/>
                    <a:gd name="T7" fmla="*/ 63 h 64"/>
                    <a:gd name="T8" fmla="*/ 38 w 39"/>
                    <a:gd name="T9" fmla="*/ 62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" h="64">
                      <a:moveTo>
                        <a:pt x="38" y="62"/>
                      </a:moveTo>
                      <a:cubicBezTo>
                        <a:pt x="21" y="47"/>
                        <a:pt x="9" y="23"/>
                        <a:pt x="5" y="1"/>
                      </a:cubicBezTo>
                      <a:cubicBezTo>
                        <a:pt x="5" y="0"/>
                        <a:pt x="0" y="0"/>
                        <a:pt x="0" y="2"/>
                      </a:cubicBezTo>
                      <a:cubicBezTo>
                        <a:pt x="4" y="24"/>
                        <a:pt x="16" y="48"/>
                        <a:pt x="33" y="63"/>
                      </a:cubicBezTo>
                      <a:cubicBezTo>
                        <a:pt x="34" y="64"/>
                        <a:pt x="39" y="62"/>
                        <a:pt x="38" y="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99" name="Freeform 116"/>
                <p:cNvSpPr>
                  <a:spLocks/>
                </p:cNvSpPr>
                <p:nvPr/>
              </p:nvSpPr>
              <p:spPr bwMode="auto">
                <a:xfrm>
                  <a:off x="2354" y="-209"/>
                  <a:ext cx="171" cy="66"/>
                </a:xfrm>
                <a:custGeom>
                  <a:avLst/>
                  <a:gdLst>
                    <a:gd name="T0" fmla="*/ 2 w 72"/>
                    <a:gd name="T1" fmla="*/ 21 h 28"/>
                    <a:gd name="T2" fmla="*/ 71 w 72"/>
                    <a:gd name="T3" fmla="*/ 2 h 28"/>
                    <a:gd name="T4" fmla="*/ 66 w 72"/>
                    <a:gd name="T5" fmla="*/ 2 h 28"/>
                    <a:gd name="T6" fmla="*/ 6 w 72"/>
                    <a:gd name="T7" fmla="*/ 20 h 28"/>
                    <a:gd name="T8" fmla="*/ 2 w 72"/>
                    <a:gd name="T9" fmla="*/ 21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2" h="28">
                      <a:moveTo>
                        <a:pt x="2" y="21"/>
                      </a:moveTo>
                      <a:cubicBezTo>
                        <a:pt x="27" y="28"/>
                        <a:pt x="54" y="23"/>
                        <a:pt x="71" y="2"/>
                      </a:cubicBezTo>
                      <a:cubicBezTo>
                        <a:pt x="72" y="1"/>
                        <a:pt x="67" y="0"/>
                        <a:pt x="66" y="2"/>
                      </a:cubicBezTo>
                      <a:cubicBezTo>
                        <a:pt x="52" y="20"/>
                        <a:pt x="28" y="26"/>
                        <a:pt x="6" y="20"/>
                      </a:cubicBezTo>
                      <a:cubicBezTo>
                        <a:pt x="5" y="19"/>
                        <a:pt x="0" y="20"/>
                        <a:pt x="2" y="2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00" name="Freeform 117"/>
                <p:cNvSpPr>
                  <a:spLocks/>
                </p:cNvSpPr>
                <p:nvPr/>
              </p:nvSpPr>
              <p:spPr bwMode="auto">
                <a:xfrm>
                  <a:off x="2226" y="-150"/>
                  <a:ext cx="228" cy="648"/>
                </a:xfrm>
                <a:custGeom>
                  <a:avLst/>
                  <a:gdLst>
                    <a:gd name="T0" fmla="*/ 90 w 96"/>
                    <a:gd name="T1" fmla="*/ 1 h 273"/>
                    <a:gd name="T2" fmla="*/ 0 w 96"/>
                    <a:gd name="T3" fmla="*/ 271 h 273"/>
                    <a:gd name="T4" fmla="*/ 5 w 96"/>
                    <a:gd name="T5" fmla="*/ 272 h 273"/>
                    <a:gd name="T6" fmla="*/ 95 w 96"/>
                    <a:gd name="T7" fmla="*/ 1 h 273"/>
                    <a:gd name="T8" fmla="*/ 90 w 96"/>
                    <a:gd name="T9" fmla="*/ 1 h 2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6" h="273">
                      <a:moveTo>
                        <a:pt x="90" y="1"/>
                      </a:moveTo>
                      <a:cubicBezTo>
                        <a:pt x="61" y="91"/>
                        <a:pt x="33" y="182"/>
                        <a:pt x="0" y="271"/>
                      </a:cubicBezTo>
                      <a:cubicBezTo>
                        <a:pt x="0" y="273"/>
                        <a:pt x="4" y="273"/>
                        <a:pt x="5" y="272"/>
                      </a:cubicBezTo>
                      <a:cubicBezTo>
                        <a:pt x="38" y="183"/>
                        <a:pt x="66" y="91"/>
                        <a:pt x="95" y="1"/>
                      </a:cubicBezTo>
                      <a:cubicBezTo>
                        <a:pt x="96" y="0"/>
                        <a:pt x="91" y="0"/>
                        <a:pt x="9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01" name="Freeform 118"/>
                <p:cNvSpPr>
                  <a:spLocks/>
                </p:cNvSpPr>
                <p:nvPr/>
              </p:nvSpPr>
              <p:spPr bwMode="auto">
                <a:xfrm>
                  <a:off x="2428" y="-181"/>
                  <a:ext cx="43" cy="41"/>
                </a:xfrm>
                <a:custGeom>
                  <a:avLst/>
                  <a:gdLst>
                    <a:gd name="T0" fmla="*/ 16 w 18"/>
                    <a:gd name="T1" fmla="*/ 11 h 17"/>
                    <a:gd name="T2" fmla="*/ 6 w 18"/>
                    <a:gd name="T3" fmla="*/ 16 h 17"/>
                    <a:gd name="T4" fmla="*/ 2 w 18"/>
                    <a:gd name="T5" fmla="*/ 6 h 17"/>
                    <a:gd name="T6" fmla="*/ 12 w 18"/>
                    <a:gd name="T7" fmla="*/ 1 h 17"/>
                    <a:gd name="T8" fmla="*/ 16 w 18"/>
                    <a:gd name="T9" fmla="*/ 1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16" y="11"/>
                      </a:moveTo>
                      <a:cubicBezTo>
                        <a:pt x="15" y="15"/>
                        <a:pt x="10" y="17"/>
                        <a:pt x="6" y="16"/>
                      </a:cubicBezTo>
                      <a:cubicBezTo>
                        <a:pt x="2" y="14"/>
                        <a:pt x="0" y="10"/>
                        <a:pt x="2" y="6"/>
                      </a:cubicBezTo>
                      <a:cubicBezTo>
                        <a:pt x="3" y="2"/>
                        <a:pt x="8" y="0"/>
                        <a:pt x="12" y="1"/>
                      </a:cubicBezTo>
                      <a:cubicBezTo>
                        <a:pt x="16" y="3"/>
                        <a:pt x="18" y="7"/>
                        <a:pt x="16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02" name="Freeform 119"/>
                <p:cNvSpPr>
                  <a:spLocks/>
                </p:cNvSpPr>
                <p:nvPr/>
              </p:nvSpPr>
              <p:spPr bwMode="auto">
                <a:xfrm>
                  <a:off x="2620" y="-126"/>
                  <a:ext cx="138" cy="130"/>
                </a:xfrm>
                <a:custGeom>
                  <a:avLst/>
                  <a:gdLst>
                    <a:gd name="T0" fmla="*/ 55 w 58"/>
                    <a:gd name="T1" fmla="*/ 53 h 55"/>
                    <a:gd name="T2" fmla="*/ 5 w 58"/>
                    <a:gd name="T3" fmla="*/ 2 h 55"/>
                    <a:gd name="T4" fmla="*/ 0 w 58"/>
                    <a:gd name="T5" fmla="*/ 1 h 55"/>
                    <a:gd name="T6" fmla="*/ 55 w 58"/>
                    <a:gd name="T7" fmla="*/ 55 h 55"/>
                    <a:gd name="T8" fmla="*/ 55 w 58"/>
                    <a:gd name="T9" fmla="*/ 53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8" h="55">
                      <a:moveTo>
                        <a:pt x="55" y="53"/>
                      </a:moveTo>
                      <a:cubicBezTo>
                        <a:pt x="27" y="49"/>
                        <a:pt x="7" y="30"/>
                        <a:pt x="5" y="2"/>
                      </a:cubicBezTo>
                      <a:cubicBezTo>
                        <a:pt x="5" y="0"/>
                        <a:pt x="0" y="0"/>
                        <a:pt x="0" y="1"/>
                      </a:cubicBezTo>
                      <a:cubicBezTo>
                        <a:pt x="2" y="32"/>
                        <a:pt x="25" y="51"/>
                        <a:pt x="55" y="55"/>
                      </a:cubicBezTo>
                      <a:cubicBezTo>
                        <a:pt x="57" y="55"/>
                        <a:pt x="58" y="53"/>
                        <a:pt x="55" y="5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03" name="Freeform 120"/>
                <p:cNvSpPr>
                  <a:spLocks/>
                </p:cNvSpPr>
                <p:nvPr/>
              </p:nvSpPr>
              <p:spPr bwMode="auto">
                <a:xfrm>
                  <a:off x="2585" y="-116"/>
                  <a:ext cx="144" cy="102"/>
                </a:xfrm>
                <a:custGeom>
                  <a:avLst/>
                  <a:gdLst>
                    <a:gd name="T0" fmla="*/ 5 w 61"/>
                    <a:gd name="T1" fmla="*/ 43 h 43"/>
                    <a:gd name="T2" fmla="*/ 61 w 61"/>
                    <a:gd name="T3" fmla="*/ 2 h 43"/>
                    <a:gd name="T4" fmla="*/ 56 w 61"/>
                    <a:gd name="T5" fmla="*/ 1 h 43"/>
                    <a:gd name="T6" fmla="*/ 3 w 61"/>
                    <a:gd name="T7" fmla="*/ 41 h 43"/>
                    <a:gd name="T8" fmla="*/ 5 w 61"/>
                    <a:gd name="T9" fmla="*/ 4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1" h="43">
                      <a:moveTo>
                        <a:pt x="5" y="43"/>
                      </a:moveTo>
                      <a:cubicBezTo>
                        <a:pt x="32" y="43"/>
                        <a:pt x="54" y="28"/>
                        <a:pt x="61" y="2"/>
                      </a:cubicBezTo>
                      <a:cubicBezTo>
                        <a:pt x="61" y="1"/>
                        <a:pt x="57" y="0"/>
                        <a:pt x="56" y="1"/>
                      </a:cubicBezTo>
                      <a:cubicBezTo>
                        <a:pt x="49" y="26"/>
                        <a:pt x="29" y="40"/>
                        <a:pt x="3" y="41"/>
                      </a:cubicBezTo>
                      <a:cubicBezTo>
                        <a:pt x="0" y="41"/>
                        <a:pt x="4" y="43"/>
                        <a:pt x="5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04" name="Freeform 121"/>
                <p:cNvSpPr>
                  <a:spLocks/>
                </p:cNvSpPr>
                <p:nvPr/>
              </p:nvSpPr>
              <p:spPr bwMode="auto">
                <a:xfrm>
                  <a:off x="2653" y="-128"/>
                  <a:ext cx="45" cy="168"/>
                </a:xfrm>
                <a:custGeom>
                  <a:avLst/>
                  <a:gdLst>
                    <a:gd name="T0" fmla="*/ 18 w 19"/>
                    <a:gd name="T1" fmla="*/ 69 h 71"/>
                    <a:gd name="T2" fmla="*/ 10 w 19"/>
                    <a:gd name="T3" fmla="*/ 1 h 71"/>
                    <a:gd name="T4" fmla="*/ 4 w 19"/>
                    <a:gd name="T5" fmla="*/ 1 h 71"/>
                    <a:gd name="T6" fmla="*/ 14 w 19"/>
                    <a:gd name="T7" fmla="*/ 70 h 71"/>
                    <a:gd name="T8" fmla="*/ 18 w 19"/>
                    <a:gd name="T9" fmla="*/ 69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" h="71">
                      <a:moveTo>
                        <a:pt x="18" y="69"/>
                      </a:moveTo>
                      <a:cubicBezTo>
                        <a:pt x="7" y="49"/>
                        <a:pt x="6" y="22"/>
                        <a:pt x="10" y="1"/>
                      </a:cubicBezTo>
                      <a:cubicBezTo>
                        <a:pt x="10" y="0"/>
                        <a:pt x="5" y="0"/>
                        <a:pt x="4" y="1"/>
                      </a:cubicBezTo>
                      <a:cubicBezTo>
                        <a:pt x="0" y="23"/>
                        <a:pt x="3" y="50"/>
                        <a:pt x="14" y="70"/>
                      </a:cubicBezTo>
                      <a:cubicBezTo>
                        <a:pt x="14" y="71"/>
                        <a:pt x="19" y="70"/>
                        <a:pt x="18" y="6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05" name="Freeform 122"/>
                <p:cNvSpPr>
                  <a:spLocks/>
                </p:cNvSpPr>
                <p:nvPr/>
              </p:nvSpPr>
              <p:spPr bwMode="auto">
                <a:xfrm>
                  <a:off x="2585" y="-76"/>
                  <a:ext cx="175" cy="52"/>
                </a:xfrm>
                <a:custGeom>
                  <a:avLst/>
                  <a:gdLst>
                    <a:gd name="T0" fmla="*/ 1 w 74"/>
                    <a:gd name="T1" fmla="*/ 2 h 22"/>
                    <a:gd name="T2" fmla="*/ 72 w 74"/>
                    <a:gd name="T3" fmla="*/ 8 h 22"/>
                    <a:gd name="T4" fmla="*/ 68 w 74"/>
                    <a:gd name="T5" fmla="*/ 7 h 22"/>
                    <a:gd name="T6" fmla="*/ 6 w 74"/>
                    <a:gd name="T7" fmla="*/ 1 h 22"/>
                    <a:gd name="T8" fmla="*/ 1 w 74"/>
                    <a:gd name="T9" fmla="*/ 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22">
                      <a:moveTo>
                        <a:pt x="1" y="2"/>
                      </a:moveTo>
                      <a:cubicBezTo>
                        <a:pt x="22" y="18"/>
                        <a:pt x="49" y="22"/>
                        <a:pt x="72" y="8"/>
                      </a:cubicBezTo>
                      <a:cubicBezTo>
                        <a:pt x="74" y="7"/>
                        <a:pt x="69" y="7"/>
                        <a:pt x="68" y="7"/>
                      </a:cubicBezTo>
                      <a:cubicBezTo>
                        <a:pt x="47" y="20"/>
                        <a:pt x="24" y="15"/>
                        <a:pt x="6" y="1"/>
                      </a:cubicBezTo>
                      <a:cubicBezTo>
                        <a:pt x="4" y="0"/>
                        <a:pt x="0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06" name="Freeform 123"/>
                <p:cNvSpPr>
                  <a:spLocks/>
                </p:cNvSpPr>
                <p:nvPr/>
              </p:nvSpPr>
              <p:spPr bwMode="auto">
                <a:xfrm>
                  <a:off x="2224" y="-33"/>
                  <a:ext cx="448" cy="526"/>
                </a:xfrm>
                <a:custGeom>
                  <a:avLst/>
                  <a:gdLst>
                    <a:gd name="T0" fmla="*/ 183 w 189"/>
                    <a:gd name="T1" fmla="*/ 1 h 222"/>
                    <a:gd name="T2" fmla="*/ 1 w 189"/>
                    <a:gd name="T3" fmla="*/ 221 h 222"/>
                    <a:gd name="T4" fmla="*/ 6 w 189"/>
                    <a:gd name="T5" fmla="*/ 221 h 222"/>
                    <a:gd name="T6" fmla="*/ 188 w 189"/>
                    <a:gd name="T7" fmla="*/ 2 h 222"/>
                    <a:gd name="T8" fmla="*/ 183 w 189"/>
                    <a:gd name="T9" fmla="*/ 1 h 2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9" h="222">
                      <a:moveTo>
                        <a:pt x="183" y="1"/>
                      </a:moveTo>
                      <a:cubicBezTo>
                        <a:pt x="123" y="75"/>
                        <a:pt x="64" y="150"/>
                        <a:pt x="1" y="221"/>
                      </a:cubicBezTo>
                      <a:cubicBezTo>
                        <a:pt x="0" y="222"/>
                        <a:pt x="5" y="222"/>
                        <a:pt x="6" y="221"/>
                      </a:cubicBezTo>
                      <a:cubicBezTo>
                        <a:pt x="69" y="150"/>
                        <a:pt x="128" y="75"/>
                        <a:pt x="188" y="2"/>
                      </a:cubicBezTo>
                      <a:cubicBezTo>
                        <a:pt x="189" y="1"/>
                        <a:pt x="184" y="0"/>
                        <a:pt x="18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07" name="Freeform 124"/>
                <p:cNvSpPr>
                  <a:spLocks/>
                </p:cNvSpPr>
                <p:nvPr/>
              </p:nvSpPr>
              <p:spPr bwMode="auto">
                <a:xfrm>
                  <a:off x="2651" y="-62"/>
                  <a:ext cx="40" cy="40"/>
                </a:xfrm>
                <a:custGeom>
                  <a:avLst/>
                  <a:gdLst>
                    <a:gd name="T0" fmla="*/ 14 w 17"/>
                    <a:gd name="T1" fmla="*/ 14 h 17"/>
                    <a:gd name="T2" fmla="*/ 3 w 17"/>
                    <a:gd name="T3" fmla="*/ 15 h 17"/>
                    <a:gd name="T4" fmla="*/ 3 w 17"/>
                    <a:gd name="T5" fmla="*/ 4 h 17"/>
                    <a:gd name="T6" fmla="*/ 14 w 17"/>
                    <a:gd name="T7" fmla="*/ 3 h 17"/>
                    <a:gd name="T8" fmla="*/ 14 w 17"/>
                    <a:gd name="T9" fmla="*/ 14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4" y="14"/>
                      </a:moveTo>
                      <a:cubicBezTo>
                        <a:pt x="11" y="17"/>
                        <a:pt x="7" y="17"/>
                        <a:pt x="3" y="15"/>
                      </a:cubicBezTo>
                      <a:cubicBezTo>
                        <a:pt x="0" y="12"/>
                        <a:pt x="0" y="7"/>
                        <a:pt x="3" y="4"/>
                      </a:cubicBezTo>
                      <a:cubicBezTo>
                        <a:pt x="6" y="1"/>
                        <a:pt x="10" y="0"/>
                        <a:pt x="14" y="3"/>
                      </a:cubicBezTo>
                      <a:cubicBezTo>
                        <a:pt x="17" y="6"/>
                        <a:pt x="17" y="11"/>
                        <a:pt x="14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08" name="Freeform 125"/>
                <p:cNvSpPr>
                  <a:spLocks/>
                </p:cNvSpPr>
                <p:nvPr/>
              </p:nvSpPr>
              <p:spPr bwMode="auto">
                <a:xfrm>
                  <a:off x="2801" y="69"/>
                  <a:ext cx="106" cy="168"/>
                </a:xfrm>
                <a:custGeom>
                  <a:avLst/>
                  <a:gdLst>
                    <a:gd name="T0" fmla="*/ 43 w 45"/>
                    <a:gd name="T1" fmla="*/ 70 h 71"/>
                    <a:gd name="T2" fmla="*/ 15 w 45"/>
                    <a:gd name="T3" fmla="*/ 2 h 71"/>
                    <a:gd name="T4" fmla="*/ 10 w 45"/>
                    <a:gd name="T5" fmla="*/ 2 h 71"/>
                    <a:gd name="T6" fmla="*/ 39 w 45"/>
                    <a:gd name="T7" fmla="*/ 71 h 71"/>
                    <a:gd name="T8" fmla="*/ 43 w 45"/>
                    <a:gd name="T9" fmla="*/ 70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" h="71">
                      <a:moveTo>
                        <a:pt x="43" y="70"/>
                      </a:moveTo>
                      <a:cubicBezTo>
                        <a:pt x="18" y="55"/>
                        <a:pt x="6" y="30"/>
                        <a:pt x="15" y="2"/>
                      </a:cubicBezTo>
                      <a:cubicBezTo>
                        <a:pt x="15" y="1"/>
                        <a:pt x="10" y="0"/>
                        <a:pt x="10" y="2"/>
                      </a:cubicBezTo>
                      <a:cubicBezTo>
                        <a:pt x="0" y="30"/>
                        <a:pt x="13" y="56"/>
                        <a:pt x="39" y="71"/>
                      </a:cubicBezTo>
                      <a:cubicBezTo>
                        <a:pt x="40" y="71"/>
                        <a:pt x="45" y="71"/>
                        <a:pt x="43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09" name="Freeform 126"/>
                <p:cNvSpPr>
                  <a:spLocks/>
                </p:cNvSpPr>
                <p:nvPr/>
              </p:nvSpPr>
              <p:spPr bwMode="auto">
                <a:xfrm>
                  <a:off x="2751" y="116"/>
                  <a:ext cx="173" cy="69"/>
                </a:xfrm>
                <a:custGeom>
                  <a:avLst/>
                  <a:gdLst>
                    <a:gd name="T0" fmla="*/ 3 w 73"/>
                    <a:gd name="T1" fmla="*/ 19 h 29"/>
                    <a:gd name="T2" fmla="*/ 72 w 73"/>
                    <a:gd name="T3" fmla="*/ 2 h 29"/>
                    <a:gd name="T4" fmla="*/ 68 w 73"/>
                    <a:gd name="T5" fmla="*/ 1 h 29"/>
                    <a:gd name="T6" fmla="*/ 5 w 73"/>
                    <a:gd name="T7" fmla="*/ 17 h 29"/>
                    <a:gd name="T8" fmla="*/ 3 w 73"/>
                    <a:gd name="T9" fmla="*/ 19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29">
                      <a:moveTo>
                        <a:pt x="3" y="19"/>
                      </a:moveTo>
                      <a:cubicBezTo>
                        <a:pt x="29" y="29"/>
                        <a:pt x="55" y="24"/>
                        <a:pt x="72" y="2"/>
                      </a:cubicBezTo>
                      <a:cubicBezTo>
                        <a:pt x="73" y="1"/>
                        <a:pt x="68" y="0"/>
                        <a:pt x="68" y="1"/>
                      </a:cubicBezTo>
                      <a:cubicBezTo>
                        <a:pt x="52" y="21"/>
                        <a:pt x="29" y="27"/>
                        <a:pt x="5" y="17"/>
                      </a:cubicBezTo>
                      <a:cubicBezTo>
                        <a:pt x="3" y="16"/>
                        <a:pt x="0" y="18"/>
                        <a:pt x="3" y="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10" name="Freeform 127"/>
                <p:cNvSpPr>
                  <a:spLocks/>
                </p:cNvSpPr>
                <p:nvPr/>
              </p:nvSpPr>
              <p:spPr bwMode="auto">
                <a:xfrm>
                  <a:off x="2817" y="85"/>
                  <a:ext cx="62" cy="164"/>
                </a:xfrm>
                <a:custGeom>
                  <a:avLst/>
                  <a:gdLst>
                    <a:gd name="T0" fmla="*/ 8 w 26"/>
                    <a:gd name="T1" fmla="*/ 67 h 69"/>
                    <a:gd name="T2" fmla="*/ 25 w 26"/>
                    <a:gd name="T3" fmla="*/ 1 h 69"/>
                    <a:gd name="T4" fmla="*/ 21 w 26"/>
                    <a:gd name="T5" fmla="*/ 1 h 69"/>
                    <a:gd name="T6" fmla="*/ 3 w 26"/>
                    <a:gd name="T7" fmla="*/ 68 h 69"/>
                    <a:gd name="T8" fmla="*/ 8 w 26"/>
                    <a:gd name="T9" fmla="*/ 67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69">
                      <a:moveTo>
                        <a:pt x="8" y="67"/>
                      </a:moveTo>
                      <a:cubicBezTo>
                        <a:pt x="5" y="45"/>
                        <a:pt x="13" y="19"/>
                        <a:pt x="25" y="1"/>
                      </a:cubicBezTo>
                      <a:cubicBezTo>
                        <a:pt x="26" y="0"/>
                        <a:pt x="21" y="0"/>
                        <a:pt x="21" y="1"/>
                      </a:cubicBezTo>
                      <a:cubicBezTo>
                        <a:pt x="9" y="19"/>
                        <a:pt x="0" y="45"/>
                        <a:pt x="3" y="68"/>
                      </a:cubicBezTo>
                      <a:cubicBezTo>
                        <a:pt x="3" y="69"/>
                        <a:pt x="8" y="69"/>
                        <a:pt x="8" y="6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11" name="Freeform 128"/>
                <p:cNvSpPr>
                  <a:spLocks/>
                </p:cNvSpPr>
                <p:nvPr/>
              </p:nvSpPr>
              <p:spPr bwMode="auto">
                <a:xfrm>
                  <a:off x="2772" y="104"/>
                  <a:ext cx="159" cy="88"/>
                </a:xfrm>
                <a:custGeom>
                  <a:avLst/>
                  <a:gdLst>
                    <a:gd name="T0" fmla="*/ 1 w 67"/>
                    <a:gd name="T1" fmla="*/ 2 h 37"/>
                    <a:gd name="T2" fmla="*/ 63 w 67"/>
                    <a:gd name="T3" fmla="*/ 33 h 37"/>
                    <a:gd name="T4" fmla="*/ 62 w 67"/>
                    <a:gd name="T5" fmla="*/ 31 h 37"/>
                    <a:gd name="T6" fmla="*/ 6 w 67"/>
                    <a:gd name="T7" fmla="*/ 1 h 37"/>
                    <a:gd name="T8" fmla="*/ 1 w 67"/>
                    <a:gd name="T9" fmla="*/ 2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7">
                      <a:moveTo>
                        <a:pt x="1" y="2"/>
                      </a:moveTo>
                      <a:cubicBezTo>
                        <a:pt x="14" y="24"/>
                        <a:pt x="37" y="37"/>
                        <a:pt x="63" y="33"/>
                      </a:cubicBezTo>
                      <a:cubicBezTo>
                        <a:pt x="67" y="33"/>
                        <a:pt x="64" y="31"/>
                        <a:pt x="62" y="31"/>
                      </a:cubicBezTo>
                      <a:cubicBezTo>
                        <a:pt x="38" y="35"/>
                        <a:pt x="17" y="21"/>
                        <a:pt x="6" y="1"/>
                      </a:cubicBezTo>
                      <a:cubicBezTo>
                        <a:pt x="5" y="0"/>
                        <a:pt x="0" y="0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12" name="Freeform 129"/>
                <p:cNvSpPr>
                  <a:spLocks/>
                </p:cNvSpPr>
                <p:nvPr/>
              </p:nvSpPr>
              <p:spPr bwMode="auto">
                <a:xfrm>
                  <a:off x="2221" y="171"/>
                  <a:ext cx="617" cy="322"/>
                </a:xfrm>
                <a:custGeom>
                  <a:avLst/>
                  <a:gdLst>
                    <a:gd name="T0" fmla="*/ 254 w 260"/>
                    <a:gd name="T1" fmla="*/ 1 h 136"/>
                    <a:gd name="T2" fmla="*/ 3 w 260"/>
                    <a:gd name="T3" fmla="*/ 134 h 136"/>
                    <a:gd name="T4" fmla="*/ 6 w 260"/>
                    <a:gd name="T5" fmla="*/ 136 h 136"/>
                    <a:gd name="T6" fmla="*/ 258 w 260"/>
                    <a:gd name="T7" fmla="*/ 2 h 136"/>
                    <a:gd name="T8" fmla="*/ 254 w 260"/>
                    <a:gd name="T9" fmla="*/ 1 h 1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0" h="136">
                      <a:moveTo>
                        <a:pt x="254" y="1"/>
                      </a:moveTo>
                      <a:cubicBezTo>
                        <a:pt x="171" y="46"/>
                        <a:pt x="88" y="93"/>
                        <a:pt x="3" y="134"/>
                      </a:cubicBezTo>
                      <a:cubicBezTo>
                        <a:pt x="0" y="136"/>
                        <a:pt x="5" y="136"/>
                        <a:pt x="6" y="136"/>
                      </a:cubicBezTo>
                      <a:cubicBezTo>
                        <a:pt x="92" y="94"/>
                        <a:pt x="175" y="47"/>
                        <a:pt x="258" y="2"/>
                      </a:cubicBezTo>
                      <a:cubicBezTo>
                        <a:pt x="260" y="0"/>
                        <a:pt x="256" y="0"/>
                        <a:pt x="25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13" name="Freeform 130"/>
                <p:cNvSpPr>
                  <a:spLocks/>
                </p:cNvSpPr>
                <p:nvPr/>
              </p:nvSpPr>
              <p:spPr bwMode="auto">
                <a:xfrm>
                  <a:off x="2820" y="144"/>
                  <a:ext cx="42" cy="43"/>
                </a:xfrm>
                <a:custGeom>
                  <a:avLst/>
                  <a:gdLst>
                    <a:gd name="T0" fmla="*/ 12 w 18"/>
                    <a:gd name="T1" fmla="*/ 16 h 18"/>
                    <a:gd name="T2" fmla="*/ 2 w 18"/>
                    <a:gd name="T3" fmla="*/ 12 h 18"/>
                    <a:gd name="T4" fmla="*/ 6 w 18"/>
                    <a:gd name="T5" fmla="*/ 2 h 18"/>
                    <a:gd name="T6" fmla="*/ 16 w 18"/>
                    <a:gd name="T7" fmla="*/ 6 h 18"/>
                    <a:gd name="T8" fmla="*/ 12 w 18"/>
                    <a:gd name="T9" fmla="*/ 16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8">
                      <a:moveTo>
                        <a:pt x="12" y="16"/>
                      </a:moveTo>
                      <a:cubicBezTo>
                        <a:pt x="8" y="18"/>
                        <a:pt x="4" y="16"/>
                        <a:pt x="2" y="12"/>
                      </a:cubicBezTo>
                      <a:cubicBezTo>
                        <a:pt x="0" y="9"/>
                        <a:pt x="2" y="4"/>
                        <a:pt x="6" y="2"/>
                      </a:cubicBezTo>
                      <a:cubicBezTo>
                        <a:pt x="9" y="0"/>
                        <a:pt x="14" y="2"/>
                        <a:pt x="16" y="6"/>
                      </a:cubicBezTo>
                      <a:cubicBezTo>
                        <a:pt x="18" y="10"/>
                        <a:pt x="16" y="14"/>
                        <a:pt x="12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14" name="Freeform 131"/>
                <p:cNvSpPr>
                  <a:spLocks/>
                </p:cNvSpPr>
                <p:nvPr/>
              </p:nvSpPr>
              <p:spPr bwMode="auto">
                <a:xfrm>
                  <a:off x="2900" y="322"/>
                  <a:ext cx="62" cy="183"/>
                </a:xfrm>
                <a:custGeom>
                  <a:avLst/>
                  <a:gdLst>
                    <a:gd name="T0" fmla="*/ 25 w 26"/>
                    <a:gd name="T1" fmla="*/ 75 h 77"/>
                    <a:gd name="T2" fmla="*/ 24 w 26"/>
                    <a:gd name="T3" fmla="*/ 2 h 77"/>
                    <a:gd name="T4" fmla="*/ 19 w 26"/>
                    <a:gd name="T5" fmla="*/ 1 h 77"/>
                    <a:gd name="T6" fmla="*/ 21 w 26"/>
                    <a:gd name="T7" fmla="*/ 76 h 77"/>
                    <a:gd name="T8" fmla="*/ 25 w 26"/>
                    <a:gd name="T9" fmla="*/ 75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77">
                      <a:moveTo>
                        <a:pt x="25" y="75"/>
                      </a:moveTo>
                      <a:cubicBezTo>
                        <a:pt x="7" y="53"/>
                        <a:pt x="5" y="25"/>
                        <a:pt x="24" y="2"/>
                      </a:cubicBezTo>
                      <a:cubicBezTo>
                        <a:pt x="25" y="1"/>
                        <a:pt x="20" y="0"/>
                        <a:pt x="19" y="1"/>
                      </a:cubicBezTo>
                      <a:cubicBezTo>
                        <a:pt x="0" y="24"/>
                        <a:pt x="2" y="53"/>
                        <a:pt x="21" y="76"/>
                      </a:cubicBezTo>
                      <a:cubicBezTo>
                        <a:pt x="21" y="77"/>
                        <a:pt x="26" y="77"/>
                        <a:pt x="25" y="7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15" name="Freeform 132"/>
                <p:cNvSpPr>
                  <a:spLocks/>
                </p:cNvSpPr>
                <p:nvPr/>
              </p:nvSpPr>
              <p:spPr bwMode="auto">
                <a:xfrm>
                  <a:off x="2848" y="377"/>
                  <a:ext cx="176" cy="59"/>
                </a:xfrm>
                <a:custGeom>
                  <a:avLst/>
                  <a:gdLst>
                    <a:gd name="T0" fmla="*/ 1 w 74"/>
                    <a:gd name="T1" fmla="*/ 1 h 25"/>
                    <a:gd name="T2" fmla="*/ 72 w 74"/>
                    <a:gd name="T3" fmla="*/ 11 h 25"/>
                    <a:gd name="T4" fmla="*/ 68 w 74"/>
                    <a:gd name="T5" fmla="*/ 9 h 25"/>
                    <a:gd name="T6" fmla="*/ 6 w 74"/>
                    <a:gd name="T7" fmla="*/ 1 h 25"/>
                    <a:gd name="T8" fmla="*/ 1 w 74"/>
                    <a:gd name="T9" fmla="*/ 1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25">
                      <a:moveTo>
                        <a:pt x="1" y="1"/>
                      </a:moveTo>
                      <a:cubicBezTo>
                        <a:pt x="21" y="20"/>
                        <a:pt x="48" y="25"/>
                        <a:pt x="72" y="11"/>
                      </a:cubicBezTo>
                      <a:cubicBezTo>
                        <a:pt x="74" y="10"/>
                        <a:pt x="69" y="9"/>
                        <a:pt x="68" y="9"/>
                      </a:cubicBezTo>
                      <a:cubicBezTo>
                        <a:pt x="47" y="22"/>
                        <a:pt x="24" y="18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16" name="Freeform 133"/>
                <p:cNvSpPr>
                  <a:spLocks/>
                </p:cNvSpPr>
                <p:nvPr/>
              </p:nvSpPr>
              <p:spPr bwMode="auto">
                <a:xfrm>
                  <a:off x="2881" y="353"/>
                  <a:ext cx="114" cy="138"/>
                </a:xfrm>
                <a:custGeom>
                  <a:avLst/>
                  <a:gdLst>
                    <a:gd name="T0" fmla="*/ 5 w 48"/>
                    <a:gd name="T1" fmla="*/ 56 h 58"/>
                    <a:gd name="T2" fmla="*/ 46 w 48"/>
                    <a:gd name="T3" fmla="*/ 1 h 58"/>
                    <a:gd name="T4" fmla="*/ 42 w 48"/>
                    <a:gd name="T5" fmla="*/ 0 h 58"/>
                    <a:gd name="T6" fmla="*/ 0 w 48"/>
                    <a:gd name="T7" fmla="*/ 56 h 58"/>
                    <a:gd name="T8" fmla="*/ 5 w 48"/>
                    <a:gd name="T9" fmla="*/ 56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8" h="58">
                      <a:moveTo>
                        <a:pt x="5" y="56"/>
                      </a:moveTo>
                      <a:cubicBezTo>
                        <a:pt x="11" y="34"/>
                        <a:pt x="28" y="14"/>
                        <a:pt x="46" y="1"/>
                      </a:cubicBezTo>
                      <a:cubicBezTo>
                        <a:pt x="48" y="0"/>
                        <a:pt x="43" y="0"/>
                        <a:pt x="42" y="0"/>
                      </a:cubicBezTo>
                      <a:cubicBezTo>
                        <a:pt x="24" y="13"/>
                        <a:pt x="6" y="34"/>
                        <a:pt x="0" y="56"/>
                      </a:cubicBezTo>
                      <a:cubicBezTo>
                        <a:pt x="0" y="58"/>
                        <a:pt x="5" y="57"/>
                        <a:pt x="5" y="5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17" name="Freeform 134"/>
                <p:cNvSpPr>
                  <a:spLocks/>
                </p:cNvSpPr>
                <p:nvPr/>
              </p:nvSpPr>
              <p:spPr bwMode="auto">
                <a:xfrm>
                  <a:off x="2886" y="337"/>
                  <a:ext cx="121" cy="125"/>
                </a:xfrm>
                <a:custGeom>
                  <a:avLst/>
                  <a:gdLst>
                    <a:gd name="T0" fmla="*/ 0 w 51"/>
                    <a:gd name="T1" fmla="*/ 1 h 53"/>
                    <a:gd name="T2" fmla="*/ 45 w 51"/>
                    <a:gd name="T3" fmla="*/ 53 h 53"/>
                    <a:gd name="T4" fmla="*/ 48 w 51"/>
                    <a:gd name="T5" fmla="*/ 51 h 53"/>
                    <a:gd name="T6" fmla="*/ 5 w 51"/>
                    <a:gd name="T7" fmla="*/ 1 h 53"/>
                    <a:gd name="T8" fmla="*/ 0 w 51"/>
                    <a:gd name="T9" fmla="*/ 1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1" h="53">
                      <a:moveTo>
                        <a:pt x="0" y="1"/>
                      </a:moveTo>
                      <a:cubicBezTo>
                        <a:pt x="4" y="26"/>
                        <a:pt x="20" y="47"/>
                        <a:pt x="45" y="53"/>
                      </a:cubicBezTo>
                      <a:cubicBezTo>
                        <a:pt x="47" y="53"/>
                        <a:pt x="51" y="52"/>
                        <a:pt x="48" y="51"/>
                      </a:cubicBezTo>
                      <a:cubicBezTo>
                        <a:pt x="24" y="46"/>
                        <a:pt x="9" y="24"/>
                        <a:pt x="5" y="1"/>
                      </a:cubicBezTo>
                      <a:cubicBezTo>
                        <a:pt x="5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18" name="Freeform 135"/>
                <p:cNvSpPr>
                  <a:spLocks/>
                </p:cNvSpPr>
                <p:nvPr/>
              </p:nvSpPr>
              <p:spPr bwMode="auto">
                <a:xfrm>
                  <a:off x="2233" y="417"/>
                  <a:ext cx="689" cy="78"/>
                </a:xfrm>
                <a:custGeom>
                  <a:avLst/>
                  <a:gdLst>
                    <a:gd name="T0" fmla="*/ 287 w 290"/>
                    <a:gd name="T1" fmla="*/ 0 h 33"/>
                    <a:gd name="T2" fmla="*/ 3 w 290"/>
                    <a:gd name="T3" fmla="*/ 31 h 33"/>
                    <a:gd name="T4" fmla="*/ 4 w 290"/>
                    <a:gd name="T5" fmla="*/ 33 h 33"/>
                    <a:gd name="T6" fmla="*/ 287 w 290"/>
                    <a:gd name="T7" fmla="*/ 2 h 33"/>
                    <a:gd name="T8" fmla="*/ 287 w 290"/>
                    <a:gd name="T9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0" h="33">
                      <a:moveTo>
                        <a:pt x="287" y="0"/>
                      </a:moveTo>
                      <a:cubicBezTo>
                        <a:pt x="193" y="11"/>
                        <a:pt x="98" y="24"/>
                        <a:pt x="3" y="31"/>
                      </a:cubicBezTo>
                      <a:cubicBezTo>
                        <a:pt x="0" y="31"/>
                        <a:pt x="1" y="33"/>
                        <a:pt x="4" y="33"/>
                      </a:cubicBezTo>
                      <a:cubicBezTo>
                        <a:pt x="98" y="26"/>
                        <a:pt x="193" y="13"/>
                        <a:pt x="287" y="2"/>
                      </a:cubicBezTo>
                      <a:cubicBezTo>
                        <a:pt x="290" y="2"/>
                        <a:pt x="290" y="0"/>
                        <a:pt x="28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19" name="Freeform 136"/>
                <p:cNvSpPr>
                  <a:spLocks/>
                </p:cNvSpPr>
                <p:nvPr/>
              </p:nvSpPr>
              <p:spPr bwMode="auto">
                <a:xfrm>
                  <a:off x="2907" y="398"/>
                  <a:ext cx="38" cy="38"/>
                </a:xfrm>
                <a:custGeom>
                  <a:avLst/>
                  <a:gdLst>
                    <a:gd name="T0" fmla="*/ 9 w 16"/>
                    <a:gd name="T1" fmla="*/ 15 h 16"/>
                    <a:gd name="T2" fmla="*/ 1 w 16"/>
                    <a:gd name="T3" fmla="*/ 8 h 16"/>
                    <a:gd name="T4" fmla="*/ 8 w 16"/>
                    <a:gd name="T5" fmla="*/ 0 h 16"/>
                    <a:gd name="T6" fmla="*/ 16 w 16"/>
                    <a:gd name="T7" fmla="*/ 7 h 16"/>
                    <a:gd name="T8" fmla="*/ 9 w 16"/>
                    <a:gd name="T9" fmla="*/ 15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9" y="15"/>
                      </a:moveTo>
                      <a:cubicBezTo>
                        <a:pt x="5" y="16"/>
                        <a:pt x="1" y="13"/>
                        <a:pt x="1" y="8"/>
                      </a:cubicBezTo>
                      <a:cubicBezTo>
                        <a:pt x="0" y="4"/>
                        <a:pt x="4" y="0"/>
                        <a:pt x="8" y="0"/>
                      </a:cubicBezTo>
                      <a:cubicBezTo>
                        <a:pt x="12" y="0"/>
                        <a:pt x="16" y="3"/>
                        <a:pt x="16" y="7"/>
                      </a:cubicBezTo>
                      <a:cubicBezTo>
                        <a:pt x="16" y="11"/>
                        <a:pt x="13" y="15"/>
                        <a:pt x="9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20" name="Freeform 137"/>
                <p:cNvSpPr>
                  <a:spLocks/>
                </p:cNvSpPr>
                <p:nvPr/>
              </p:nvSpPr>
              <p:spPr bwMode="auto">
                <a:xfrm>
                  <a:off x="2876" y="571"/>
                  <a:ext cx="95" cy="174"/>
                </a:xfrm>
                <a:custGeom>
                  <a:avLst/>
                  <a:gdLst>
                    <a:gd name="T0" fmla="*/ 14 w 40"/>
                    <a:gd name="T1" fmla="*/ 71 h 73"/>
                    <a:gd name="T2" fmla="*/ 38 w 40"/>
                    <a:gd name="T3" fmla="*/ 3 h 73"/>
                    <a:gd name="T4" fmla="*/ 34 w 40"/>
                    <a:gd name="T5" fmla="*/ 1 h 73"/>
                    <a:gd name="T6" fmla="*/ 9 w 40"/>
                    <a:gd name="T7" fmla="*/ 71 h 73"/>
                    <a:gd name="T8" fmla="*/ 14 w 40"/>
                    <a:gd name="T9" fmla="*/ 71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73">
                      <a:moveTo>
                        <a:pt x="14" y="71"/>
                      </a:moveTo>
                      <a:cubicBezTo>
                        <a:pt x="5" y="44"/>
                        <a:pt x="13" y="17"/>
                        <a:pt x="38" y="3"/>
                      </a:cubicBezTo>
                      <a:cubicBezTo>
                        <a:pt x="40" y="2"/>
                        <a:pt x="35" y="0"/>
                        <a:pt x="34" y="1"/>
                      </a:cubicBezTo>
                      <a:cubicBezTo>
                        <a:pt x="8" y="16"/>
                        <a:pt x="0" y="43"/>
                        <a:pt x="9" y="71"/>
                      </a:cubicBezTo>
                      <a:cubicBezTo>
                        <a:pt x="10" y="73"/>
                        <a:pt x="14" y="73"/>
                        <a:pt x="14" y="7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21" name="Freeform 138"/>
                <p:cNvSpPr>
                  <a:spLocks/>
                </p:cNvSpPr>
                <p:nvPr/>
              </p:nvSpPr>
              <p:spPr bwMode="auto">
                <a:xfrm>
                  <a:off x="2848" y="588"/>
                  <a:ext cx="157" cy="92"/>
                </a:xfrm>
                <a:custGeom>
                  <a:avLst/>
                  <a:gdLst>
                    <a:gd name="T0" fmla="*/ 0 w 66"/>
                    <a:gd name="T1" fmla="*/ 2 h 39"/>
                    <a:gd name="T2" fmla="*/ 64 w 66"/>
                    <a:gd name="T3" fmla="*/ 35 h 39"/>
                    <a:gd name="T4" fmla="*/ 61 w 66"/>
                    <a:gd name="T5" fmla="*/ 33 h 39"/>
                    <a:gd name="T6" fmla="*/ 5 w 66"/>
                    <a:gd name="T7" fmla="*/ 2 h 39"/>
                    <a:gd name="T8" fmla="*/ 0 w 66"/>
                    <a:gd name="T9" fmla="*/ 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" h="39">
                      <a:moveTo>
                        <a:pt x="0" y="2"/>
                      </a:moveTo>
                      <a:cubicBezTo>
                        <a:pt x="12" y="27"/>
                        <a:pt x="36" y="39"/>
                        <a:pt x="64" y="35"/>
                      </a:cubicBezTo>
                      <a:cubicBezTo>
                        <a:pt x="66" y="34"/>
                        <a:pt x="62" y="32"/>
                        <a:pt x="61" y="33"/>
                      </a:cubicBezTo>
                      <a:cubicBezTo>
                        <a:pt x="36" y="37"/>
                        <a:pt x="16" y="24"/>
                        <a:pt x="5" y="2"/>
                      </a:cubicBezTo>
                      <a:cubicBezTo>
                        <a:pt x="4" y="1"/>
                        <a:pt x="0" y="0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22" name="Freeform 139"/>
                <p:cNvSpPr>
                  <a:spLocks/>
                </p:cNvSpPr>
                <p:nvPr/>
              </p:nvSpPr>
              <p:spPr bwMode="auto">
                <a:xfrm>
                  <a:off x="2838" y="609"/>
                  <a:ext cx="157" cy="98"/>
                </a:xfrm>
                <a:custGeom>
                  <a:avLst/>
                  <a:gdLst>
                    <a:gd name="T0" fmla="*/ 6 w 66"/>
                    <a:gd name="T1" fmla="*/ 39 h 41"/>
                    <a:gd name="T2" fmla="*/ 62 w 66"/>
                    <a:gd name="T3" fmla="*/ 3 h 41"/>
                    <a:gd name="T4" fmla="*/ 61 w 66"/>
                    <a:gd name="T5" fmla="*/ 1 h 41"/>
                    <a:gd name="T6" fmla="*/ 1 w 66"/>
                    <a:gd name="T7" fmla="*/ 39 h 41"/>
                    <a:gd name="T8" fmla="*/ 6 w 66"/>
                    <a:gd name="T9" fmla="*/ 39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" h="41">
                      <a:moveTo>
                        <a:pt x="6" y="39"/>
                      </a:moveTo>
                      <a:cubicBezTo>
                        <a:pt x="19" y="22"/>
                        <a:pt x="42" y="8"/>
                        <a:pt x="62" y="3"/>
                      </a:cubicBezTo>
                      <a:cubicBezTo>
                        <a:pt x="66" y="2"/>
                        <a:pt x="63" y="0"/>
                        <a:pt x="61" y="1"/>
                      </a:cubicBezTo>
                      <a:cubicBezTo>
                        <a:pt x="39" y="7"/>
                        <a:pt x="14" y="20"/>
                        <a:pt x="1" y="39"/>
                      </a:cubicBezTo>
                      <a:cubicBezTo>
                        <a:pt x="0" y="40"/>
                        <a:pt x="5" y="41"/>
                        <a:pt x="6" y="3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23" name="Freeform 140"/>
                <p:cNvSpPr>
                  <a:spLocks/>
                </p:cNvSpPr>
                <p:nvPr/>
              </p:nvSpPr>
              <p:spPr bwMode="auto">
                <a:xfrm>
                  <a:off x="2886" y="564"/>
                  <a:ext cx="81" cy="154"/>
                </a:xfrm>
                <a:custGeom>
                  <a:avLst/>
                  <a:gdLst>
                    <a:gd name="T0" fmla="*/ 5 w 34"/>
                    <a:gd name="T1" fmla="*/ 1 h 65"/>
                    <a:gd name="T2" fmla="*/ 28 w 34"/>
                    <a:gd name="T3" fmla="*/ 64 h 65"/>
                    <a:gd name="T4" fmla="*/ 32 w 34"/>
                    <a:gd name="T5" fmla="*/ 63 h 65"/>
                    <a:gd name="T6" fmla="*/ 10 w 34"/>
                    <a:gd name="T7" fmla="*/ 1 h 65"/>
                    <a:gd name="T8" fmla="*/ 5 w 34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4" h="65">
                      <a:moveTo>
                        <a:pt x="5" y="1"/>
                      </a:moveTo>
                      <a:cubicBezTo>
                        <a:pt x="0" y="26"/>
                        <a:pt x="7" y="50"/>
                        <a:pt x="28" y="64"/>
                      </a:cubicBezTo>
                      <a:cubicBezTo>
                        <a:pt x="29" y="65"/>
                        <a:pt x="34" y="64"/>
                        <a:pt x="32" y="63"/>
                      </a:cubicBezTo>
                      <a:cubicBezTo>
                        <a:pt x="12" y="49"/>
                        <a:pt x="5" y="25"/>
                        <a:pt x="10" y="1"/>
                      </a:cubicBezTo>
                      <a:cubicBezTo>
                        <a:pt x="10" y="0"/>
                        <a:pt x="5" y="0"/>
                        <a:pt x="5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24" name="Freeform 141"/>
                <p:cNvSpPr>
                  <a:spLocks/>
                </p:cNvSpPr>
                <p:nvPr/>
              </p:nvSpPr>
              <p:spPr bwMode="auto">
                <a:xfrm>
                  <a:off x="2228" y="481"/>
                  <a:ext cx="677" cy="171"/>
                </a:xfrm>
                <a:custGeom>
                  <a:avLst/>
                  <a:gdLst>
                    <a:gd name="T0" fmla="*/ 283 w 285"/>
                    <a:gd name="T1" fmla="*/ 70 h 72"/>
                    <a:gd name="T2" fmla="*/ 6 w 285"/>
                    <a:gd name="T3" fmla="*/ 0 h 72"/>
                    <a:gd name="T4" fmla="*/ 3 w 285"/>
                    <a:gd name="T5" fmla="*/ 2 h 72"/>
                    <a:gd name="T6" fmla="*/ 279 w 285"/>
                    <a:gd name="T7" fmla="*/ 72 h 72"/>
                    <a:gd name="T8" fmla="*/ 283 w 285"/>
                    <a:gd name="T9" fmla="*/ 70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5" h="72">
                      <a:moveTo>
                        <a:pt x="283" y="70"/>
                      </a:moveTo>
                      <a:cubicBezTo>
                        <a:pt x="190" y="47"/>
                        <a:pt x="97" y="26"/>
                        <a:pt x="6" y="0"/>
                      </a:cubicBezTo>
                      <a:cubicBezTo>
                        <a:pt x="5" y="0"/>
                        <a:pt x="0" y="1"/>
                        <a:pt x="3" y="2"/>
                      </a:cubicBezTo>
                      <a:cubicBezTo>
                        <a:pt x="94" y="28"/>
                        <a:pt x="187" y="49"/>
                        <a:pt x="279" y="72"/>
                      </a:cubicBezTo>
                      <a:cubicBezTo>
                        <a:pt x="280" y="72"/>
                        <a:pt x="285" y="71"/>
                        <a:pt x="283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25" name="Freeform 142"/>
                <p:cNvSpPr>
                  <a:spLocks/>
                </p:cNvSpPr>
                <p:nvPr/>
              </p:nvSpPr>
              <p:spPr bwMode="auto">
                <a:xfrm>
                  <a:off x="2888" y="631"/>
                  <a:ext cx="41" cy="40"/>
                </a:xfrm>
                <a:custGeom>
                  <a:avLst/>
                  <a:gdLst>
                    <a:gd name="T0" fmla="*/ 6 w 17"/>
                    <a:gd name="T1" fmla="*/ 16 h 17"/>
                    <a:gd name="T2" fmla="*/ 1 w 17"/>
                    <a:gd name="T3" fmla="*/ 7 h 17"/>
                    <a:gd name="T4" fmla="*/ 10 w 17"/>
                    <a:gd name="T5" fmla="*/ 1 h 17"/>
                    <a:gd name="T6" fmla="*/ 16 w 17"/>
                    <a:gd name="T7" fmla="*/ 11 h 17"/>
                    <a:gd name="T8" fmla="*/ 6 w 17"/>
                    <a:gd name="T9" fmla="*/ 1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6" y="16"/>
                      </a:moveTo>
                      <a:cubicBezTo>
                        <a:pt x="2" y="15"/>
                        <a:pt x="0" y="11"/>
                        <a:pt x="1" y="7"/>
                      </a:cubicBezTo>
                      <a:cubicBezTo>
                        <a:pt x="2" y="3"/>
                        <a:pt x="6" y="0"/>
                        <a:pt x="10" y="1"/>
                      </a:cubicBezTo>
                      <a:cubicBezTo>
                        <a:pt x="15" y="3"/>
                        <a:pt x="17" y="7"/>
                        <a:pt x="16" y="11"/>
                      </a:cubicBezTo>
                      <a:cubicBezTo>
                        <a:pt x="15" y="15"/>
                        <a:pt x="10" y="17"/>
                        <a:pt x="6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26" name="Freeform 143"/>
                <p:cNvSpPr>
                  <a:spLocks/>
                </p:cNvSpPr>
                <p:nvPr/>
              </p:nvSpPr>
              <p:spPr bwMode="auto">
                <a:xfrm>
                  <a:off x="2763" y="828"/>
                  <a:ext cx="130" cy="139"/>
                </a:xfrm>
                <a:custGeom>
                  <a:avLst/>
                  <a:gdLst>
                    <a:gd name="T0" fmla="*/ 5 w 55"/>
                    <a:gd name="T1" fmla="*/ 58 h 59"/>
                    <a:gd name="T2" fmla="*/ 53 w 55"/>
                    <a:gd name="T3" fmla="*/ 2 h 59"/>
                    <a:gd name="T4" fmla="*/ 49 w 55"/>
                    <a:gd name="T5" fmla="*/ 0 h 59"/>
                    <a:gd name="T6" fmla="*/ 0 w 55"/>
                    <a:gd name="T7" fmla="*/ 57 h 59"/>
                    <a:gd name="T8" fmla="*/ 5 w 55"/>
                    <a:gd name="T9" fmla="*/ 58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5" h="59">
                      <a:moveTo>
                        <a:pt x="5" y="58"/>
                      </a:moveTo>
                      <a:cubicBezTo>
                        <a:pt x="7" y="29"/>
                        <a:pt x="24" y="6"/>
                        <a:pt x="53" y="2"/>
                      </a:cubicBezTo>
                      <a:cubicBezTo>
                        <a:pt x="55" y="2"/>
                        <a:pt x="51" y="0"/>
                        <a:pt x="49" y="0"/>
                      </a:cubicBezTo>
                      <a:cubicBezTo>
                        <a:pt x="20" y="5"/>
                        <a:pt x="2" y="27"/>
                        <a:pt x="0" y="57"/>
                      </a:cubicBezTo>
                      <a:cubicBezTo>
                        <a:pt x="0" y="58"/>
                        <a:pt x="5" y="59"/>
                        <a:pt x="5" y="5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27" name="Freeform 144"/>
                <p:cNvSpPr>
                  <a:spLocks/>
                </p:cNvSpPr>
                <p:nvPr/>
              </p:nvSpPr>
              <p:spPr bwMode="auto">
                <a:xfrm>
                  <a:off x="2770" y="804"/>
                  <a:ext cx="118" cy="128"/>
                </a:xfrm>
                <a:custGeom>
                  <a:avLst/>
                  <a:gdLst>
                    <a:gd name="T0" fmla="*/ 0 w 50"/>
                    <a:gd name="T1" fmla="*/ 1 h 54"/>
                    <a:gd name="T2" fmla="*/ 47 w 50"/>
                    <a:gd name="T3" fmla="*/ 54 h 54"/>
                    <a:gd name="T4" fmla="*/ 47 w 50"/>
                    <a:gd name="T5" fmla="*/ 52 h 54"/>
                    <a:gd name="T6" fmla="*/ 5 w 50"/>
                    <a:gd name="T7" fmla="*/ 2 h 54"/>
                    <a:gd name="T8" fmla="*/ 0 w 50"/>
                    <a:gd name="T9" fmla="*/ 1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0" h="54">
                      <a:moveTo>
                        <a:pt x="0" y="1"/>
                      </a:moveTo>
                      <a:cubicBezTo>
                        <a:pt x="3" y="28"/>
                        <a:pt x="20" y="48"/>
                        <a:pt x="47" y="54"/>
                      </a:cubicBezTo>
                      <a:cubicBezTo>
                        <a:pt x="50" y="54"/>
                        <a:pt x="50" y="52"/>
                        <a:pt x="47" y="52"/>
                      </a:cubicBezTo>
                      <a:cubicBezTo>
                        <a:pt x="22" y="47"/>
                        <a:pt x="7" y="27"/>
                        <a:pt x="5" y="2"/>
                      </a:cubicBezTo>
                      <a:cubicBezTo>
                        <a:pt x="5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28" name="Freeform 145"/>
                <p:cNvSpPr>
                  <a:spLocks/>
                </p:cNvSpPr>
                <p:nvPr/>
              </p:nvSpPr>
              <p:spPr bwMode="auto">
                <a:xfrm>
                  <a:off x="2720" y="865"/>
                  <a:ext cx="180" cy="46"/>
                </a:xfrm>
                <a:custGeom>
                  <a:avLst/>
                  <a:gdLst>
                    <a:gd name="T0" fmla="*/ 6 w 76"/>
                    <a:gd name="T1" fmla="*/ 18 h 19"/>
                    <a:gd name="T2" fmla="*/ 71 w 76"/>
                    <a:gd name="T3" fmla="*/ 5 h 19"/>
                    <a:gd name="T4" fmla="*/ 73 w 76"/>
                    <a:gd name="T5" fmla="*/ 3 h 19"/>
                    <a:gd name="T6" fmla="*/ 2 w 76"/>
                    <a:gd name="T7" fmla="*/ 17 h 19"/>
                    <a:gd name="T8" fmla="*/ 6 w 76"/>
                    <a:gd name="T9" fmla="*/ 18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6" h="19">
                      <a:moveTo>
                        <a:pt x="6" y="18"/>
                      </a:moveTo>
                      <a:cubicBezTo>
                        <a:pt x="24" y="6"/>
                        <a:pt x="50" y="2"/>
                        <a:pt x="71" y="5"/>
                      </a:cubicBezTo>
                      <a:cubicBezTo>
                        <a:pt x="72" y="5"/>
                        <a:pt x="76" y="3"/>
                        <a:pt x="73" y="3"/>
                      </a:cubicBezTo>
                      <a:cubicBezTo>
                        <a:pt x="50" y="0"/>
                        <a:pt x="22" y="4"/>
                        <a:pt x="2" y="17"/>
                      </a:cubicBezTo>
                      <a:cubicBezTo>
                        <a:pt x="0" y="19"/>
                        <a:pt x="5" y="19"/>
                        <a:pt x="6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29" name="Freeform 146"/>
                <p:cNvSpPr>
                  <a:spLocks/>
                </p:cNvSpPr>
                <p:nvPr/>
              </p:nvSpPr>
              <p:spPr bwMode="auto">
                <a:xfrm>
                  <a:off x="2789" y="797"/>
                  <a:ext cx="49" cy="166"/>
                </a:xfrm>
                <a:custGeom>
                  <a:avLst/>
                  <a:gdLst>
                    <a:gd name="T0" fmla="*/ 15 w 21"/>
                    <a:gd name="T1" fmla="*/ 2 h 70"/>
                    <a:gd name="T2" fmla="*/ 14 w 21"/>
                    <a:gd name="T3" fmla="*/ 69 h 70"/>
                    <a:gd name="T4" fmla="*/ 19 w 21"/>
                    <a:gd name="T5" fmla="*/ 68 h 70"/>
                    <a:gd name="T6" fmla="*/ 20 w 21"/>
                    <a:gd name="T7" fmla="*/ 2 h 70"/>
                    <a:gd name="T8" fmla="*/ 15 w 21"/>
                    <a:gd name="T9" fmla="*/ 2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1" h="70">
                      <a:moveTo>
                        <a:pt x="15" y="2"/>
                      </a:moveTo>
                      <a:cubicBezTo>
                        <a:pt x="2" y="23"/>
                        <a:pt x="0" y="48"/>
                        <a:pt x="14" y="69"/>
                      </a:cubicBezTo>
                      <a:cubicBezTo>
                        <a:pt x="15" y="70"/>
                        <a:pt x="20" y="70"/>
                        <a:pt x="19" y="68"/>
                      </a:cubicBezTo>
                      <a:cubicBezTo>
                        <a:pt x="5" y="48"/>
                        <a:pt x="7" y="23"/>
                        <a:pt x="20" y="2"/>
                      </a:cubicBezTo>
                      <a:cubicBezTo>
                        <a:pt x="21" y="1"/>
                        <a:pt x="16" y="0"/>
                        <a:pt x="1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30" name="Freeform 147"/>
                <p:cNvSpPr>
                  <a:spLocks/>
                </p:cNvSpPr>
                <p:nvPr/>
              </p:nvSpPr>
              <p:spPr bwMode="auto">
                <a:xfrm>
                  <a:off x="2233" y="479"/>
                  <a:ext cx="570" cy="401"/>
                </a:xfrm>
                <a:custGeom>
                  <a:avLst/>
                  <a:gdLst>
                    <a:gd name="T0" fmla="*/ 238 w 240"/>
                    <a:gd name="T1" fmla="*/ 166 h 169"/>
                    <a:gd name="T2" fmla="*/ 6 w 240"/>
                    <a:gd name="T3" fmla="*/ 1 h 169"/>
                    <a:gd name="T4" fmla="*/ 2 w 240"/>
                    <a:gd name="T5" fmla="*/ 2 h 169"/>
                    <a:gd name="T6" fmla="*/ 234 w 240"/>
                    <a:gd name="T7" fmla="*/ 168 h 169"/>
                    <a:gd name="T8" fmla="*/ 238 w 240"/>
                    <a:gd name="T9" fmla="*/ 166 h 1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0" h="169">
                      <a:moveTo>
                        <a:pt x="238" y="166"/>
                      </a:moveTo>
                      <a:cubicBezTo>
                        <a:pt x="161" y="112"/>
                        <a:pt x="82" y="59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ubicBezTo>
                        <a:pt x="77" y="60"/>
                        <a:pt x="156" y="113"/>
                        <a:pt x="234" y="168"/>
                      </a:cubicBezTo>
                      <a:cubicBezTo>
                        <a:pt x="235" y="169"/>
                        <a:pt x="240" y="167"/>
                        <a:pt x="238" y="16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31" name="Freeform 148"/>
                <p:cNvSpPr>
                  <a:spLocks/>
                </p:cNvSpPr>
                <p:nvPr/>
              </p:nvSpPr>
              <p:spPr bwMode="auto">
                <a:xfrm>
                  <a:off x="2784" y="861"/>
                  <a:ext cx="43" cy="40"/>
                </a:xfrm>
                <a:custGeom>
                  <a:avLst/>
                  <a:gdLst>
                    <a:gd name="T0" fmla="*/ 4 w 18"/>
                    <a:gd name="T1" fmla="*/ 15 h 17"/>
                    <a:gd name="T2" fmla="*/ 3 w 18"/>
                    <a:gd name="T3" fmla="*/ 4 h 17"/>
                    <a:gd name="T4" fmla="*/ 14 w 18"/>
                    <a:gd name="T5" fmla="*/ 3 h 17"/>
                    <a:gd name="T6" fmla="*/ 15 w 18"/>
                    <a:gd name="T7" fmla="*/ 14 h 17"/>
                    <a:gd name="T8" fmla="*/ 4 w 18"/>
                    <a:gd name="T9" fmla="*/ 1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4" y="15"/>
                      </a:moveTo>
                      <a:cubicBezTo>
                        <a:pt x="1" y="12"/>
                        <a:pt x="0" y="8"/>
                        <a:pt x="3" y="4"/>
                      </a:cubicBezTo>
                      <a:cubicBezTo>
                        <a:pt x="6" y="1"/>
                        <a:pt x="10" y="0"/>
                        <a:pt x="14" y="3"/>
                      </a:cubicBezTo>
                      <a:cubicBezTo>
                        <a:pt x="17" y="5"/>
                        <a:pt x="18" y="10"/>
                        <a:pt x="15" y="14"/>
                      </a:cubicBezTo>
                      <a:cubicBezTo>
                        <a:pt x="13" y="17"/>
                        <a:pt x="8" y="17"/>
                        <a:pt x="4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32" name="Freeform 149"/>
                <p:cNvSpPr>
                  <a:spLocks/>
                </p:cNvSpPr>
                <p:nvPr/>
              </p:nvSpPr>
              <p:spPr bwMode="auto">
                <a:xfrm>
                  <a:off x="2539" y="1029"/>
                  <a:ext cx="174" cy="102"/>
                </a:xfrm>
                <a:custGeom>
                  <a:avLst/>
                  <a:gdLst>
                    <a:gd name="T0" fmla="*/ 6 w 73"/>
                    <a:gd name="T1" fmla="*/ 42 h 43"/>
                    <a:gd name="T2" fmla="*/ 68 w 73"/>
                    <a:gd name="T3" fmla="*/ 9 h 43"/>
                    <a:gd name="T4" fmla="*/ 70 w 73"/>
                    <a:gd name="T5" fmla="*/ 7 h 43"/>
                    <a:gd name="T6" fmla="*/ 1 w 73"/>
                    <a:gd name="T7" fmla="*/ 41 h 43"/>
                    <a:gd name="T8" fmla="*/ 6 w 73"/>
                    <a:gd name="T9" fmla="*/ 42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43">
                      <a:moveTo>
                        <a:pt x="6" y="42"/>
                      </a:moveTo>
                      <a:cubicBezTo>
                        <a:pt x="17" y="17"/>
                        <a:pt x="40" y="2"/>
                        <a:pt x="68" y="9"/>
                      </a:cubicBezTo>
                      <a:cubicBezTo>
                        <a:pt x="70" y="9"/>
                        <a:pt x="73" y="8"/>
                        <a:pt x="70" y="7"/>
                      </a:cubicBezTo>
                      <a:cubicBezTo>
                        <a:pt x="40" y="0"/>
                        <a:pt x="14" y="13"/>
                        <a:pt x="1" y="41"/>
                      </a:cubicBezTo>
                      <a:cubicBezTo>
                        <a:pt x="0" y="42"/>
                        <a:pt x="5" y="43"/>
                        <a:pt x="6" y="4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33" name="Freeform 150"/>
                <p:cNvSpPr>
                  <a:spLocks/>
                </p:cNvSpPr>
                <p:nvPr/>
              </p:nvSpPr>
              <p:spPr bwMode="auto">
                <a:xfrm>
                  <a:off x="2589" y="982"/>
                  <a:ext cx="83" cy="159"/>
                </a:xfrm>
                <a:custGeom>
                  <a:avLst/>
                  <a:gdLst>
                    <a:gd name="T0" fmla="*/ 7 w 35"/>
                    <a:gd name="T1" fmla="*/ 1 h 67"/>
                    <a:gd name="T2" fmla="*/ 29 w 35"/>
                    <a:gd name="T3" fmla="*/ 66 h 67"/>
                    <a:gd name="T4" fmla="*/ 33 w 35"/>
                    <a:gd name="T5" fmla="*/ 66 h 67"/>
                    <a:gd name="T6" fmla="*/ 12 w 35"/>
                    <a:gd name="T7" fmla="*/ 2 h 67"/>
                    <a:gd name="T8" fmla="*/ 7 w 35"/>
                    <a:gd name="T9" fmla="*/ 1 h 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5" h="67">
                      <a:moveTo>
                        <a:pt x="7" y="1"/>
                      </a:moveTo>
                      <a:cubicBezTo>
                        <a:pt x="0" y="27"/>
                        <a:pt x="7" y="51"/>
                        <a:pt x="29" y="66"/>
                      </a:cubicBezTo>
                      <a:cubicBezTo>
                        <a:pt x="30" y="67"/>
                        <a:pt x="35" y="67"/>
                        <a:pt x="33" y="66"/>
                      </a:cubicBezTo>
                      <a:cubicBezTo>
                        <a:pt x="11" y="51"/>
                        <a:pt x="5" y="27"/>
                        <a:pt x="12" y="2"/>
                      </a:cubicBezTo>
                      <a:cubicBezTo>
                        <a:pt x="13" y="1"/>
                        <a:pt x="8" y="0"/>
                        <a:pt x="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34" name="Freeform 151"/>
                <p:cNvSpPr>
                  <a:spLocks/>
                </p:cNvSpPr>
                <p:nvPr/>
              </p:nvSpPr>
              <p:spPr bwMode="auto">
                <a:xfrm>
                  <a:off x="2523" y="1048"/>
                  <a:ext cx="178" cy="45"/>
                </a:xfrm>
                <a:custGeom>
                  <a:avLst/>
                  <a:gdLst>
                    <a:gd name="T0" fmla="*/ 4 w 75"/>
                    <a:gd name="T1" fmla="*/ 6 h 19"/>
                    <a:gd name="T2" fmla="*/ 69 w 75"/>
                    <a:gd name="T3" fmla="*/ 19 h 19"/>
                    <a:gd name="T4" fmla="*/ 74 w 75"/>
                    <a:gd name="T5" fmla="*/ 17 h 19"/>
                    <a:gd name="T6" fmla="*/ 3 w 75"/>
                    <a:gd name="T7" fmla="*/ 4 h 19"/>
                    <a:gd name="T8" fmla="*/ 4 w 75"/>
                    <a:gd name="T9" fmla="*/ 6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19">
                      <a:moveTo>
                        <a:pt x="4" y="6"/>
                      </a:moveTo>
                      <a:cubicBezTo>
                        <a:pt x="26" y="2"/>
                        <a:pt x="51" y="9"/>
                        <a:pt x="69" y="19"/>
                      </a:cubicBezTo>
                      <a:cubicBezTo>
                        <a:pt x="71" y="19"/>
                        <a:pt x="75" y="18"/>
                        <a:pt x="74" y="17"/>
                      </a:cubicBezTo>
                      <a:cubicBezTo>
                        <a:pt x="53" y="6"/>
                        <a:pt x="26" y="0"/>
                        <a:pt x="3" y="4"/>
                      </a:cubicBezTo>
                      <a:cubicBezTo>
                        <a:pt x="0" y="5"/>
                        <a:pt x="2" y="6"/>
                        <a:pt x="4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35" name="Freeform 152"/>
                <p:cNvSpPr>
                  <a:spLocks/>
                </p:cNvSpPr>
                <p:nvPr/>
              </p:nvSpPr>
              <p:spPr bwMode="auto">
                <a:xfrm>
                  <a:off x="2585" y="998"/>
                  <a:ext cx="90" cy="152"/>
                </a:xfrm>
                <a:custGeom>
                  <a:avLst/>
                  <a:gdLst>
                    <a:gd name="T0" fmla="*/ 32 w 38"/>
                    <a:gd name="T1" fmla="*/ 1 h 64"/>
                    <a:gd name="T2" fmla="*/ 5 w 38"/>
                    <a:gd name="T3" fmla="*/ 63 h 64"/>
                    <a:gd name="T4" fmla="*/ 10 w 38"/>
                    <a:gd name="T5" fmla="*/ 62 h 64"/>
                    <a:gd name="T6" fmla="*/ 36 w 38"/>
                    <a:gd name="T7" fmla="*/ 1 h 64"/>
                    <a:gd name="T8" fmla="*/ 32 w 38"/>
                    <a:gd name="T9" fmla="*/ 1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8" h="64">
                      <a:moveTo>
                        <a:pt x="32" y="1"/>
                      </a:moveTo>
                      <a:cubicBezTo>
                        <a:pt x="12" y="15"/>
                        <a:pt x="0" y="38"/>
                        <a:pt x="5" y="63"/>
                      </a:cubicBezTo>
                      <a:cubicBezTo>
                        <a:pt x="6" y="64"/>
                        <a:pt x="11" y="64"/>
                        <a:pt x="10" y="62"/>
                      </a:cubicBezTo>
                      <a:cubicBezTo>
                        <a:pt x="5" y="38"/>
                        <a:pt x="16" y="15"/>
                        <a:pt x="36" y="1"/>
                      </a:cubicBezTo>
                      <a:cubicBezTo>
                        <a:pt x="38" y="0"/>
                        <a:pt x="33" y="0"/>
                        <a:pt x="3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36" name="Freeform 153"/>
                <p:cNvSpPr>
                  <a:spLocks/>
                </p:cNvSpPr>
                <p:nvPr/>
              </p:nvSpPr>
              <p:spPr bwMode="auto">
                <a:xfrm>
                  <a:off x="2236" y="479"/>
                  <a:ext cx="375" cy="581"/>
                </a:xfrm>
                <a:custGeom>
                  <a:avLst/>
                  <a:gdLst>
                    <a:gd name="T0" fmla="*/ 157 w 158"/>
                    <a:gd name="T1" fmla="*/ 243 h 245"/>
                    <a:gd name="T2" fmla="*/ 5 w 158"/>
                    <a:gd name="T3" fmla="*/ 1 h 245"/>
                    <a:gd name="T4" fmla="*/ 1 w 158"/>
                    <a:gd name="T5" fmla="*/ 2 h 245"/>
                    <a:gd name="T6" fmla="*/ 153 w 158"/>
                    <a:gd name="T7" fmla="*/ 244 h 245"/>
                    <a:gd name="T8" fmla="*/ 157 w 158"/>
                    <a:gd name="T9" fmla="*/ 243 h 2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8" h="245">
                      <a:moveTo>
                        <a:pt x="157" y="243"/>
                      </a:moveTo>
                      <a:cubicBezTo>
                        <a:pt x="106" y="163"/>
                        <a:pt x="53" y="83"/>
                        <a:pt x="5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48" y="84"/>
                        <a:pt x="101" y="164"/>
                        <a:pt x="153" y="244"/>
                      </a:cubicBezTo>
                      <a:cubicBezTo>
                        <a:pt x="153" y="245"/>
                        <a:pt x="158" y="244"/>
                        <a:pt x="157" y="2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37" name="Freeform 154"/>
                <p:cNvSpPr>
                  <a:spLocks/>
                </p:cNvSpPr>
                <p:nvPr/>
              </p:nvSpPr>
              <p:spPr bwMode="auto">
                <a:xfrm>
                  <a:off x="2592" y="1046"/>
                  <a:ext cx="40" cy="40"/>
                </a:xfrm>
                <a:custGeom>
                  <a:avLst/>
                  <a:gdLst>
                    <a:gd name="T0" fmla="*/ 2 w 17"/>
                    <a:gd name="T1" fmla="*/ 12 h 17"/>
                    <a:gd name="T2" fmla="*/ 4 w 17"/>
                    <a:gd name="T3" fmla="*/ 2 h 17"/>
                    <a:gd name="T4" fmla="*/ 15 w 17"/>
                    <a:gd name="T5" fmla="*/ 5 h 17"/>
                    <a:gd name="T6" fmla="*/ 12 w 17"/>
                    <a:gd name="T7" fmla="*/ 15 h 17"/>
                    <a:gd name="T8" fmla="*/ 2 w 17"/>
                    <a:gd name="T9" fmla="*/ 1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2" y="12"/>
                      </a:moveTo>
                      <a:cubicBezTo>
                        <a:pt x="0" y="9"/>
                        <a:pt x="1" y="4"/>
                        <a:pt x="4" y="2"/>
                      </a:cubicBezTo>
                      <a:cubicBezTo>
                        <a:pt x="8" y="0"/>
                        <a:pt x="13" y="1"/>
                        <a:pt x="15" y="5"/>
                      </a:cubicBezTo>
                      <a:cubicBezTo>
                        <a:pt x="17" y="8"/>
                        <a:pt x="16" y="13"/>
                        <a:pt x="12" y="15"/>
                      </a:cubicBezTo>
                      <a:cubicBezTo>
                        <a:pt x="9" y="17"/>
                        <a:pt x="4" y="16"/>
                        <a:pt x="2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38" name="Freeform 155"/>
                <p:cNvSpPr>
                  <a:spLocks/>
                </p:cNvSpPr>
                <p:nvPr/>
              </p:nvSpPr>
              <p:spPr bwMode="auto">
                <a:xfrm>
                  <a:off x="2285" y="1153"/>
                  <a:ext cx="193" cy="64"/>
                </a:xfrm>
                <a:custGeom>
                  <a:avLst/>
                  <a:gdLst>
                    <a:gd name="T0" fmla="*/ 6 w 81"/>
                    <a:gd name="T1" fmla="*/ 26 h 27"/>
                    <a:gd name="T2" fmla="*/ 75 w 81"/>
                    <a:gd name="T3" fmla="*/ 18 h 27"/>
                    <a:gd name="T4" fmla="*/ 79 w 81"/>
                    <a:gd name="T5" fmla="*/ 17 h 27"/>
                    <a:gd name="T6" fmla="*/ 1 w 81"/>
                    <a:gd name="T7" fmla="*/ 25 h 27"/>
                    <a:gd name="T8" fmla="*/ 6 w 81"/>
                    <a:gd name="T9" fmla="*/ 26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1" h="27">
                      <a:moveTo>
                        <a:pt x="6" y="26"/>
                      </a:moveTo>
                      <a:cubicBezTo>
                        <a:pt x="26" y="7"/>
                        <a:pt x="51" y="2"/>
                        <a:pt x="75" y="18"/>
                      </a:cubicBezTo>
                      <a:cubicBezTo>
                        <a:pt x="76" y="19"/>
                        <a:pt x="81" y="19"/>
                        <a:pt x="79" y="17"/>
                      </a:cubicBezTo>
                      <a:cubicBezTo>
                        <a:pt x="53" y="0"/>
                        <a:pt x="23" y="4"/>
                        <a:pt x="1" y="25"/>
                      </a:cubicBezTo>
                      <a:cubicBezTo>
                        <a:pt x="0" y="26"/>
                        <a:pt x="5" y="27"/>
                        <a:pt x="6" y="2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39" name="Freeform 156"/>
                <p:cNvSpPr>
                  <a:spLocks/>
                </p:cNvSpPr>
                <p:nvPr/>
              </p:nvSpPr>
              <p:spPr bwMode="auto">
                <a:xfrm>
                  <a:off x="2357" y="1100"/>
                  <a:ext cx="57" cy="169"/>
                </a:xfrm>
                <a:custGeom>
                  <a:avLst/>
                  <a:gdLst>
                    <a:gd name="T0" fmla="*/ 18 w 24"/>
                    <a:gd name="T1" fmla="*/ 1 h 71"/>
                    <a:gd name="T2" fmla="*/ 16 w 24"/>
                    <a:gd name="T3" fmla="*/ 69 h 71"/>
                    <a:gd name="T4" fmla="*/ 20 w 24"/>
                    <a:gd name="T5" fmla="*/ 69 h 71"/>
                    <a:gd name="T6" fmla="*/ 23 w 24"/>
                    <a:gd name="T7" fmla="*/ 2 h 71"/>
                    <a:gd name="T8" fmla="*/ 18 w 24"/>
                    <a:gd name="T9" fmla="*/ 1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" h="71">
                      <a:moveTo>
                        <a:pt x="18" y="1"/>
                      </a:moveTo>
                      <a:cubicBezTo>
                        <a:pt x="2" y="22"/>
                        <a:pt x="0" y="47"/>
                        <a:pt x="16" y="69"/>
                      </a:cubicBezTo>
                      <a:cubicBezTo>
                        <a:pt x="16" y="70"/>
                        <a:pt x="21" y="71"/>
                        <a:pt x="20" y="69"/>
                      </a:cubicBezTo>
                      <a:cubicBezTo>
                        <a:pt x="5" y="47"/>
                        <a:pt x="7" y="23"/>
                        <a:pt x="23" y="2"/>
                      </a:cubicBezTo>
                      <a:cubicBezTo>
                        <a:pt x="24" y="1"/>
                        <a:pt x="19" y="0"/>
                        <a:pt x="1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40" name="Freeform 157"/>
                <p:cNvSpPr>
                  <a:spLocks/>
                </p:cNvSpPr>
                <p:nvPr/>
              </p:nvSpPr>
              <p:spPr bwMode="auto">
                <a:xfrm>
                  <a:off x="2293" y="1143"/>
                  <a:ext cx="159" cy="93"/>
                </a:xfrm>
                <a:custGeom>
                  <a:avLst/>
                  <a:gdLst>
                    <a:gd name="T0" fmla="*/ 3 w 67"/>
                    <a:gd name="T1" fmla="*/ 2 h 39"/>
                    <a:gd name="T2" fmla="*/ 61 w 67"/>
                    <a:gd name="T3" fmla="*/ 37 h 39"/>
                    <a:gd name="T4" fmla="*/ 66 w 67"/>
                    <a:gd name="T5" fmla="*/ 36 h 39"/>
                    <a:gd name="T6" fmla="*/ 5 w 67"/>
                    <a:gd name="T7" fmla="*/ 0 h 39"/>
                    <a:gd name="T8" fmla="*/ 3 w 67"/>
                    <a:gd name="T9" fmla="*/ 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9">
                      <a:moveTo>
                        <a:pt x="3" y="2"/>
                      </a:moveTo>
                      <a:cubicBezTo>
                        <a:pt x="25" y="6"/>
                        <a:pt x="47" y="21"/>
                        <a:pt x="61" y="37"/>
                      </a:cubicBezTo>
                      <a:cubicBezTo>
                        <a:pt x="62" y="39"/>
                        <a:pt x="67" y="37"/>
                        <a:pt x="66" y="36"/>
                      </a:cubicBezTo>
                      <a:cubicBezTo>
                        <a:pt x="51" y="19"/>
                        <a:pt x="28" y="4"/>
                        <a:pt x="5" y="0"/>
                      </a:cubicBezTo>
                      <a:cubicBezTo>
                        <a:pt x="4" y="0"/>
                        <a:pt x="0" y="2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41" name="Freeform 158"/>
                <p:cNvSpPr>
                  <a:spLocks/>
                </p:cNvSpPr>
                <p:nvPr/>
              </p:nvSpPr>
              <p:spPr bwMode="auto">
                <a:xfrm>
                  <a:off x="2333" y="1134"/>
                  <a:ext cx="128" cy="120"/>
                </a:xfrm>
                <a:custGeom>
                  <a:avLst/>
                  <a:gdLst>
                    <a:gd name="T0" fmla="*/ 48 w 54"/>
                    <a:gd name="T1" fmla="*/ 1 h 51"/>
                    <a:gd name="T2" fmla="*/ 0 w 54"/>
                    <a:gd name="T3" fmla="*/ 50 h 51"/>
                    <a:gd name="T4" fmla="*/ 5 w 54"/>
                    <a:gd name="T5" fmla="*/ 50 h 51"/>
                    <a:gd name="T6" fmla="*/ 50 w 54"/>
                    <a:gd name="T7" fmla="*/ 2 h 51"/>
                    <a:gd name="T8" fmla="*/ 48 w 54"/>
                    <a:gd name="T9" fmla="*/ 1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4" h="51">
                      <a:moveTo>
                        <a:pt x="48" y="1"/>
                      </a:moveTo>
                      <a:cubicBezTo>
                        <a:pt x="24" y="7"/>
                        <a:pt x="3" y="24"/>
                        <a:pt x="0" y="50"/>
                      </a:cubicBezTo>
                      <a:cubicBezTo>
                        <a:pt x="0" y="51"/>
                        <a:pt x="5" y="51"/>
                        <a:pt x="5" y="50"/>
                      </a:cubicBezTo>
                      <a:cubicBezTo>
                        <a:pt x="8" y="25"/>
                        <a:pt x="27" y="8"/>
                        <a:pt x="50" y="2"/>
                      </a:cubicBezTo>
                      <a:cubicBezTo>
                        <a:pt x="54" y="1"/>
                        <a:pt x="49" y="0"/>
                        <a:pt x="4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42" name="Freeform 159"/>
                <p:cNvSpPr>
                  <a:spLocks/>
                </p:cNvSpPr>
                <p:nvPr/>
              </p:nvSpPr>
              <p:spPr bwMode="auto">
                <a:xfrm>
                  <a:off x="2228" y="500"/>
                  <a:ext cx="150" cy="669"/>
                </a:xfrm>
                <a:custGeom>
                  <a:avLst/>
                  <a:gdLst>
                    <a:gd name="T0" fmla="*/ 63 w 63"/>
                    <a:gd name="T1" fmla="*/ 280 h 282"/>
                    <a:gd name="T2" fmla="*/ 5 w 63"/>
                    <a:gd name="T3" fmla="*/ 1 h 282"/>
                    <a:gd name="T4" fmla="*/ 0 w 63"/>
                    <a:gd name="T5" fmla="*/ 2 h 282"/>
                    <a:gd name="T6" fmla="*/ 58 w 63"/>
                    <a:gd name="T7" fmla="*/ 281 h 282"/>
                    <a:gd name="T8" fmla="*/ 63 w 63"/>
                    <a:gd name="T9" fmla="*/ 280 h 2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3" h="282">
                      <a:moveTo>
                        <a:pt x="63" y="280"/>
                      </a:moveTo>
                      <a:cubicBezTo>
                        <a:pt x="43" y="188"/>
                        <a:pt x="21" y="95"/>
                        <a:pt x="5" y="1"/>
                      </a:cubicBezTo>
                      <a:cubicBezTo>
                        <a:pt x="5" y="0"/>
                        <a:pt x="0" y="0"/>
                        <a:pt x="0" y="2"/>
                      </a:cubicBezTo>
                      <a:cubicBezTo>
                        <a:pt x="16" y="95"/>
                        <a:pt x="38" y="188"/>
                        <a:pt x="58" y="281"/>
                      </a:cubicBezTo>
                      <a:cubicBezTo>
                        <a:pt x="58" y="282"/>
                        <a:pt x="63" y="282"/>
                        <a:pt x="63" y="28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43" name="Freeform 160"/>
                <p:cNvSpPr>
                  <a:spLocks/>
                </p:cNvSpPr>
                <p:nvPr/>
              </p:nvSpPr>
              <p:spPr bwMode="auto">
                <a:xfrm>
                  <a:off x="2357" y="1160"/>
                  <a:ext cx="38" cy="38"/>
                </a:xfrm>
                <a:custGeom>
                  <a:avLst/>
                  <a:gdLst>
                    <a:gd name="T0" fmla="*/ 0 w 16"/>
                    <a:gd name="T1" fmla="*/ 9 h 16"/>
                    <a:gd name="T2" fmla="*/ 7 w 16"/>
                    <a:gd name="T3" fmla="*/ 0 h 16"/>
                    <a:gd name="T4" fmla="*/ 16 w 16"/>
                    <a:gd name="T5" fmla="*/ 7 h 16"/>
                    <a:gd name="T6" fmla="*/ 9 w 16"/>
                    <a:gd name="T7" fmla="*/ 16 h 16"/>
                    <a:gd name="T8" fmla="*/ 0 w 16"/>
                    <a:gd name="T9" fmla="*/ 9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0" y="9"/>
                      </a:moveTo>
                      <a:cubicBezTo>
                        <a:pt x="0" y="5"/>
                        <a:pt x="3" y="1"/>
                        <a:pt x="7" y="0"/>
                      </a:cubicBezTo>
                      <a:cubicBezTo>
                        <a:pt x="11" y="0"/>
                        <a:pt x="15" y="3"/>
                        <a:pt x="16" y="7"/>
                      </a:cubicBezTo>
                      <a:cubicBezTo>
                        <a:pt x="16" y="11"/>
                        <a:pt x="13" y="15"/>
                        <a:pt x="9" y="16"/>
                      </a:cubicBezTo>
                      <a:cubicBezTo>
                        <a:pt x="5" y="16"/>
                        <a:pt x="1" y="13"/>
                        <a:pt x="0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44" name="Freeform 161"/>
                <p:cNvSpPr>
                  <a:spLocks/>
                </p:cNvSpPr>
                <p:nvPr/>
              </p:nvSpPr>
              <p:spPr bwMode="auto">
                <a:xfrm>
                  <a:off x="2041" y="1155"/>
                  <a:ext cx="187" cy="76"/>
                </a:xfrm>
                <a:custGeom>
                  <a:avLst/>
                  <a:gdLst>
                    <a:gd name="T0" fmla="*/ 6 w 79"/>
                    <a:gd name="T1" fmla="*/ 14 h 32"/>
                    <a:gd name="T2" fmla="*/ 73 w 79"/>
                    <a:gd name="T3" fmla="*/ 31 h 32"/>
                    <a:gd name="T4" fmla="*/ 78 w 79"/>
                    <a:gd name="T5" fmla="*/ 31 h 32"/>
                    <a:gd name="T6" fmla="*/ 2 w 79"/>
                    <a:gd name="T7" fmla="*/ 12 h 32"/>
                    <a:gd name="T8" fmla="*/ 6 w 79"/>
                    <a:gd name="T9" fmla="*/ 14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9" h="32">
                      <a:moveTo>
                        <a:pt x="6" y="14"/>
                      </a:moveTo>
                      <a:cubicBezTo>
                        <a:pt x="32" y="3"/>
                        <a:pt x="57" y="8"/>
                        <a:pt x="73" y="31"/>
                      </a:cubicBezTo>
                      <a:cubicBezTo>
                        <a:pt x="74" y="32"/>
                        <a:pt x="79" y="32"/>
                        <a:pt x="78" y="31"/>
                      </a:cubicBezTo>
                      <a:cubicBezTo>
                        <a:pt x="60" y="6"/>
                        <a:pt x="30" y="0"/>
                        <a:pt x="2" y="12"/>
                      </a:cubicBezTo>
                      <a:cubicBezTo>
                        <a:pt x="0" y="13"/>
                        <a:pt x="5" y="15"/>
                        <a:pt x="6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45" name="Freeform 162"/>
                <p:cNvSpPr>
                  <a:spLocks/>
                </p:cNvSpPr>
                <p:nvPr/>
              </p:nvSpPr>
              <p:spPr bwMode="auto">
                <a:xfrm>
                  <a:off x="2110" y="1119"/>
                  <a:ext cx="92" cy="154"/>
                </a:xfrm>
                <a:custGeom>
                  <a:avLst/>
                  <a:gdLst>
                    <a:gd name="T0" fmla="*/ 33 w 39"/>
                    <a:gd name="T1" fmla="*/ 1 h 65"/>
                    <a:gd name="T2" fmla="*/ 7 w 39"/>
                    <a:gd name="T3" fmla="*/ 63 h 65"/>
                    <a:gd name="T4" fmla="*/ 12 w 39"/>
                    <a:gd name="T5" fmla="*/ 64 h 65"/>
                    <a:gd name="T6" fmla="*/ 38 w 39"/>
                    <a:gd name="T7" fmla="*/ 2 h 65"/>
                    <a:gd name="T8" fmla="*/ 33 w 39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" h="65">
                      <a:moveTo>
                        <a:pt x="33" y="1"/>
                      </a:moveTo>
                      <a:cubicBezTo>
                        <a:pt x="10" y="15"/>
                        <a:pt x="0" y="37"/>
                        <a:pt x="7" y="63"/>
                      </a:cubicBezTo>
                      <a:cubicBezTo>
                        <a:pt x="7" y="65"/>
                        <a:pt x="12" y="65"/>
                        <a:pt x="12" y="64"/>
                      </a:cubicBezTo>
                      <a:cubicBezTo>
                        <a:pt x="5" y="38"/>
                        <a:pt x="15" y="16"/>
                        <a:pt x="38" y="2"/>
                      </a:cubicBezTo>
                      <a:cubicBezTo>
                        <a:pt x="39" y="2"/>
                        <a:pt x="34" y="0"/>
                        <a:pt x="3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46" name="Freeform 163"/>
                <p:cNvSpPr>
                  <a:spLocks/>
                </p:cNvSpPr>
                <p:nvPr/>
              </p:nvSpPr>
              <p:spPr bwMode="auto">
                <a:xfrm>
                  <a:off x="2074" y="1122"/>
                  <a:ext cx="116" cy="137"/>
                </a:xfrm>
                <a:custGeom>
                  <a:avLst/>
                  <a:gdLst>
                    <a:gd name="T0" fmla="*/ 2 w 49"/>
                    <a:gd name="T1" fmla="*/ 2 h 58"/>
                    <a:gd name="T2" fmla="*/ 44 w 49"/>
                    <a:gd name="T3" fmla="*/ 56 h 58"/>
                    <a:gd name="T4" fmla="*/ 49 w 49"/>
                    <a:gd name="T5" fmla="*/ 56 h 58"/>
                    <a:gd name="T6" fmla="*/ 6 w 49"/>
                    <a:gd name="T7" fmla="*/ 1 h 58"/>
                    <a:gd name="T8" fmla="*/ 2 w 49"/>
                    <a:gd name="T9" fmla="*/ 2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58">
                      <a:moveTo>
                        <a:pt x="2" y="2"/>
                      </a:moveTo>
                      <a:cubicBezTo>
                        <a:pt x="21" y="13"/>
                        <a:pt x="37" y="36"/>
                        <a:pt x="44" y="56"/>
                      </a:cubicBezTo>
                      <a:cubicBezTo>
                        <a:pt x="45" y="58"/>
                        <a:pt x="49" y="57"/>
                        <a:pt x="49" y="56"/>
                      </a:cubicBezTo>
                      <a:cubicBezTo>
                        <a:pt x="41" y="35"/>
                        <a:pt x="26" y="12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47" name="Freeform 164"/>
                <p:cNvSpPr>
                  <a:spLocks/>
                </p:cNvSpPr>
                <p:nvPr/>
              </p:nvSpPr>
              <p:spPr bwMode="auto">
                <a:xfrm>
                  <a:off x="2074" y="1160"/>
                  <a:ext cx="159" cy="80"/>
                </a:xfrm>
                <a:custGeom>
                  <a:avLst/>
                  <a:gdLst>
                    <a:gd name="T0" fmla="*/ 64 w 67"/>
                    <a:gd name="T1" fmla="*/ 3 h 34"/>
                    <a:gd name="T2" fmla="*/ 0 w 67"/>
                    <a:gd name="T3" fmla="*/ 33 h 34"/>
                    <a:gd name="T4" fmla="*/ 5 w 67"/>
                    <a:gd name="T5" fmla="*/ 33 h 34"/>
                    <a:gd name="T6" fmla="*/ 62 w 67"/>
                    <a:gd name="T7" fmla="*/ 5 h 34"/>
                    <a:gd name="T8" fmla="*/ 64 w 67"/>
                    <a:gd name="T9" fmla="*/ 3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4">
                      <a:moveTo>
                        <a:pt x="64" y="3"/>
                      </a:moveTo>
                      <a:cubicBezTo>
                        <a:pt x="38" y="0"/>
                        <a:pt x="13" y="9"/>
                        <a:pt x="0" y="33"/>
                      </a:cubicBezTo>
                      <a:cubicBezTo>
                        <a:pt x="0" y="34"/>
                        <a:pt x="4" y="34"/>
                        <a:pt x="5" y="33"/>
                      </a:cubicBezTo>
                      <a:cubicBezTo>
                        <a:pt x="16" y="12"/>
                        <a:pt x="39" y="2"/>
                        <a:pt x="62" y="5"/>
                      </a:cubicBezTo>
                      <a:cubicBezTo>
                        <a:pt x="65" y="5"/>
                        <a:pt x="67" y="3"/>
                        <a:pt x="64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48" name="Freeform 165"/>
                <p:cNvSpPr>
                  <a:spLocks/>
                </p:cNvSpPr>
                <p:nvPr/>
              </p:nvSpPr>
              <p:spPr bwMode="auto">
                <a:xfrm>
                  <a:off x="2133" y="498"/>
                  <a:ext cx="117" cy="673"/>
                </a:xfrm>
                <a:custGeom>
                  <a:avLst/>
                  <a:gdLst>
                    <a:gd name="T0" fmla="*/ 6 w 49"/>
                    <a:gd name="T1" fmla="*/ 283 h 284"/>
                    <a:gd name="T2" fmla="*/ 49 w 49"/>
                    <a:gd name="T3" fmla="*/ 1 h 284"/>
                    <a:gd name="T4" fmla="*/ 44 w 49"/>
                    <a:gd name="T5" fmla="*/ 1 h 284"/>
                    <a:gd name="T6" fmla="*/ 1 w 49"/>
                    <a:gd name="T7" fmla="*/ 283 h 284"/>
                    <a:gd name="T8" fmla="*/ 6 w 49"/>
                    <a:gd name="T9" fmla="*/ 283 h 2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284">
                      <a:moveTo>
                        <a:pt x="6" y="283"/>
                      </a:moveTo>
                      <a:cubicBezTo>
                        <a:pt x="19" y="189"/>
                        <a:pt x="31" y="94"/>
                        <a:pt x="49" y="1"/>
                      </a:cubicBezTo>
                      <a:cubicBezTo>
                        <a:pt x="49" y="0"/>
                        <a:pt x="44" y="0"/>
                        <a:pt x="44" y="1"/>
                      </a:cubicBezTo>
                      <a:cubicBezTo>
                        <a:pt x="26" y="95"/>
                        <a:pt x="14" y="189"/>
                        <a:pt x="1" y="283"/>
                      </a:cubicBezTo>
                      <a:cubicBezTo>
                        <a:pt x="0" y="284"/>
                        <a:pt x="5" y="284"/>
                        <a:pt x="6" y="28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49" name="Freeform 166"/>
                <p:cNvSpPr>
                  <a:spLocks/>
                </p:cNvSpPr>
                <p:nvPr/>
              </p:nvSpPr>
              <p:spPr bwMode="auto">
                <a:xfrm>
                  <a:off x="2119" y="1162"/>
                  <a:ext cx="41" cy="40"/>
                </a:xfrm>
                <a:custGeom>
                  <a:avLst/>
                  <a:gdLst>
                    <a:gd name="T0" fmla="*/ 1 w 17"/>
                    <a:gd name="T1" fmla="*/ 7 h 17"/>
                    <a:gd name="T2" fmla="*/ 10 w 17"/>
                    <a:gd name="T3" fmla="*/ 1 h 17"/>
                    <a:gd name="T4" fmla="*/ 16 w 17"/>
                    <a:gd name="T5" fmla="*/ 10 h 17"/>
                    <a:gd name="T6" fmla="*/ 7 w 17"/>
                    <a:gd name="T7" fmla="*/ 16 h 17"/>
                    <a:gd name="T8" fmla="*/ 1 w 17"/>
                    <a:gd name="T9" fmla="*/ 7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" y="7"/>
                      </a:moveTo>
                      <a:cubicBezTo>
                        <a:pt x="2" y="3"/>
                        <a:pt x="6" y="0"/>
                        <a:pt x="10" y="1"/>
                      </a:cubicBezTo>
                      <a:cubicBezTo>
                        <a:pt x="14" y="2"/>
                        <a:pt x="17" y="6"/>
                        <a:pt x="16" y="10"/>
                      </a:cubicBezTo>
                      <a:cubicBezTo>
                        <a:pt x="15" y="14"/>
                        <a:pt x="11" y="17"/>
                        <a:pt x="7" y="16"/>
                      </a:cubicBezTo>
                      <a:cubicBezTo>
                        <a:pt x="3" y="15"/>
                        <a:pt x="0" y="11"/>
                        <a:pt x="1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50" name="Freeform 167"/>
                <p:cNvSpPr>
                  <a:spLocks/>
                </p:cNvSpPr>
                <p:nvPr/>
              </p:nvSpPr>
              <p:spPr bwMode="auto">
                <a:xfrm>
                  <a:off x="1806" y="1067"/>
                  <a:ext cx="159" cy="112"/>
                </a:xfrm>
                <a:custGeom>
                  <a:avLst/>
                  <a:gdLst>
                    <a:gd name="T0" fmla="*/ 5 w 67"/>
                    <a:gd name="T1" fmla="*/ 4 h 47"/>
                    <a:gd name="T2" fmla="*/ 62 w 67"/>
                    <a:gd name="T3" fmla="*/ 45 h 47"/>
                    <a:gd name="T4" fmla="*/ 67 w 67"/>
                    <a:gd name="T5" fmla="*/ 45 h 47"/>
                    <a:gd name="T6" fmla="*/ 3 w 67"/>
                    <a:gd name="T7" fmla="*/ 2 h 47"/>
                    <a:gd name="T8" fmla="*/ 5 w 67"/>
                    <a:gd name="T9" fmla="*/ 4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47">
                      <a:moveTo>
                        <a:pt x="5" y="4"/>
                      </a:moveTo>
                      <a:cubicBezTo>
                        <a:pt x="33" y="2"/>
                        <a:pt x="55" y="18"/>
                        <a:pt x="62" y="45"/>
                      </a:cubicBezTo>
                      <a:cubicBezTo>
                        <a:pt x="62" y="47"/>
                        <a:pt x="67" y="47"/>
                        <a:pt x="67" y="45"/>
                      </a:cubicBezTo>
                      <a:cubicBezTo>
                        <a:pt x="60" y="15"/>
                        <a:pt x="33" y="0"/>
                        <a:pt x="3" y="2"/>
                      </a:cubicBezTo>
                      <a:cubicBezTo>
                        <a:pt x="0" y="2"/>
                        <a:pt x="4" y="4"/>
                        <a:pt x="5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51" name="Freeform 168"/>
                <p:cNvSpPr>
                  <a:spLocks/>
                </p:cNvSpPr>
                <p:nvPr/>
              </p:nvSpPr>
              <p:spPr bwMode="auto">
                <a:xfrm>
                  <a:off x="1856" y="1062"/>
                  <a:ext cx="126" cy="124"/>
                </a:xfrm>
                <a:custGeom>
                  <a:avLst/>
                  <a:gdLst>
                    <a:gd name="T0" fmla="*/ 48 w 53"/>
                    <a:gd name="T1" fmla="*/ 0 h 52"/>
                    <a:gd name="T2" fmla="*/ 0 w 53"/>
                    <a:gd name="T3" fmla="*/ 50 h 52"/>
                    <a:gd name="T4" fmla="*/ 5 w 53"/>
                    <a:gd name="T5" fmla="*/ 51 h 52"/>
                    <a:gd name="T6" fmla="*/ 51 w 53"/>
                    <a:gd name="T7" fmla="*/ 2 h 52"/>
                    <a:gd name="T8" fmla="*/ 48 w 53"/>
                    <a:gd name="T9" fmla="*/ 0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3" h="52">
                      <a:moveTo>
                        <a:pt x="48" y="0"/>
                      </a:moveTo>
                      <a:cubicBezTo>
                        <a:pt x="21" y="5"/>
                        <a:pt x="3" y="23"/>
                        <a:pt x="0" y="50"/>
                      </a:cubicBezTo>
                      <a:cubicBezTo>
                        <a:pt x="0" y="51"/>
                        <a:pt x="5" y="52"/>
                        <a:pt x="5" y="51"/>
                      </a:cubicBezTo>
                      <a:cubicBezTo>
                        <a:pt x="7" y="25"/>
                        <a:pt x="25" y="7"/>
                        <a:pt x="51" y="2"/>
                      </a:cubicBezTo>
                      <a:cubicBezTo>
                        <a:pt x="53" y="2"/>
                        <a:pt x="49" y="0"/>
                        <a:pt x="48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52" name="Freeform 169"/>
                <p:cNvSpPr>
                  <a:spLocks/>
                </p:cNvSpPr>
                <p:nvPr/>
              </p:nvSpPr>
              <p:spPr bwMode="auto">
                <a:xfrm>
                  <a:off x="1860" y="1024"/>
                  <a:ext cx="62" cy="164"/>
                </a:xfrm>
                <a:custGeom>
                  <a:avLst/>
                  <a:gdLst>
                    <a:gd name="T0" fmla="*/ 1 w 26"/>
                    <a:gd name="T1" fmla="*/ 2 h 69"/>
                    <a:gd name="T2" fmla="*/ 21 w 26"/>
                    <a:gd name="T3" fmla="*/ 68 h 69"/>
                    <a:gd name="T4" fmla="*/ 26 w 26"/>
                    <a:gd name="T5" fmla="*/ 68 h 69"/>
                    <a:gd name="T6" fmla="*/ 6 w 26"/>
                    <a:gd name="T7" fmla="*/ 1 h 69"/>
                    <a:gd name="T8" fmla="*/ 1 w 26"/>
                    <a:gd name="T9" fmla="*/ 2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69">
                      <a:moveTo>
                        <a:pt x="1" y="2"/>
                      </a:moveTo>
                      <a:cubicBezTo>
                        <a:pt x="15" y="20"/>
                        <a:pt x="21" y="46"/>
                        <a:pt x="21" y="68"/>
                      </a:cubicBezTo>
                      <a:cubicBezTo>
                        <a:pt x="21" y="69"/>
                        <a:pt x="26" y="69"/>
                        <a:pt x="26" y="68"/>
                      </a:cubicBezTo>
                      <a:cubicBezTo>
                        <a:pt x="26" y="45"/>
                        <a:pt x="20" y="19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53" name="Freeform 170"/>
                <p:cNvSpPr>
                  <a:spLocks/>
                </p:cNvSpPr>
                <p:nvPr/>
              </p:nvSpPr>
              <p:spPr bwMode="auto">
                <a:xfrm>
                  <a:off x="1815" y="1091"/>
                  <a:ext cx="178" cy="45"/>
                </a:xfrm>
                <a:custGeom>
                  <a:avLst/>
                  <a:gdLst>
                    <a:gd name="T0" fmla="*/ 73 w 75"/>
                    <a:gd name="T1" fmla="*/ 11 h 19"/>
                    <a:gd name="T2" fmla="*/ 2 w 75"/>
                    <a:gd name="T3" fmla="*/ 17 h 19"/>
                    <a:gd name="T4" fmla="*/ 6 w 75"/>
                    <a:gd name="T5" fmla="*/ 18 h 19"/>
                    <a:gd name="T6" fmla="*/ 69 w 75"/>
                    <a:gd name="T7" fmla="*/ 13 h 19"/>
                    <a:gd name="T8" fmla="*/ 73 w 75"/>
                    <a:gd name="T9" fmla="*/ 1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19">
                      <a:moveTo>
                        <a:pt x="73" y="11"/>
                      </a:moveTo>
                      <a:cubicBezTo>
                        <a:pt x="50" y="0"/>
                        <a:pt x="22" y="0"/>
                        <a:pt x="2" y="17"/>
                      </a:cubicBezTo>
                      <a:cubicBezTo>
                        <a:pt x="0" y="18"/>
                        <a:pt x="5" y="19"/>
                        <a:pt x="6" y="18"/>
                      </a:cubicBezTo>
                      <a:cubicBezTo>
                        <a:pt x="24" y="2"/>
                        <a:pt x="48" y="2"/>
                        <a:pt x="69" y="13"/>
                      </a:cubicBezTo>
                      <a:cubicBezTo>
                        <a:pt x="70" y="13"/>
                        <a:pt x="75" y="12"/>
                        <a:pt x="73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54" name="Freeform 171"/>
                <p:cNvSpPr>
                  <a:spLocks/>
                </p:cNvSpPr>
                <p:nvPr/>
              </p:nvSpPr>
              <p:spPr bwMode="auto">
                <a:xfrm>
                  <a:off x="1898" y="500"/>
                  <a:ext cx="354" cy="593"/>
                </a:xfrm>
                <a:custGeom>
                  <a:avLst/>
                  <a:gdLst>
                    <a:gd name="T0" fmla="*/ 6 w 149"/>
                    <a:gd name="T1" fmla="*/ 249 h 250"/>
                    <a:gd name="T2" fmla="*/ 148 w 149"/>
                    <a:gd name="T3" fmla="*/ 2 h 250"/>
                    <a:gd name="T4" fmla="*/ 143 w 149"/>
                    <a:gd name="T5" fmla="*/ 1 h 250"/>
                    <a:gd name="T6" fmla="*/ 1 w 149"/>
                    <a:gd name="T7" fmla="*/ 249 h 250"/>
                    <a:gd name="T8" fmla="*/ 6 w 149"/>
                    <a:gd name="T9" fmla="*/ 249 h 2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49" h="250">
                      <a:moveTo>
                        <a:pt x="6" y="249"/>
                      </a:moveTo>
                      <a:cubicBezTo>
                        <a:pt x="52" y="166"/>
                        <a:pt x="98" y="82"/>
                        <a:pt x="148" y="2"/>
                      </a:cubicBezTo>
                      <a:cubicBezTo>
                        <a:pt x="149" y="0"/>
                        <a:pt x="144" y="0"/>
                        <a:pt x="143" y="1"/>
                      </a:cubicBezTo>
                      <a:cubicBezTo>
                        <a:pt x="93" y="82"/>
                        <a:pt x="48" y="166"/>
                        <a:pt x="1" y="249"/>
                      </a:cubicBezTo>
                      <a:cubicBezTo>
                        <a:pt x="0" y="250"/>
                        <a:pt x="5" y="250"/>
                        <a:pt x="6" y="24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55" name="Freeform 172"/>
                <p:cNvSpPr>
                  <a:spLocks/>
                </p:cNvSpPr>
                <p:nvPr/>
              </p:nvSpPr>
              <p:spPr bwMode="auto">
                <a:xfrm>
                  <a:off x="1879" y="1081"/>
                  <a:ext cx="43" cy="41"/>
                </a:xfrm>
                <a:custGeom>
                  <a:avLst/>
                  <a:gdLst>
                    <a:gd name="T0" fmla="*/ 2 w 18"/>
                    <a:gd name="T1" fmla="*/ 5 h 17"/>
                    <a:gd name="T2" fmla="*/ 13 w 18"/>
                    <a:gd name="T3" fmla="*/ 2 h 17"/>
                    <a:gd name="T4" fmla="*/ 15 w 18"/>
                    <a:gd name="T5" fmla="*/ 13 h 17"/>
                    <a:gd name="T6" fmla="*/ 5 w 18"/>
                    <a:gd name="T7" fmla="*/ 15 h 17"/>
                    <a:gd name="T8" fmla="*/ 2 w 18"/>
                    <a:gd name="T9" fmla="*/ 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2" y="5"/>
                      </a:moveTo>
                      <a:cubicBezTo>
                        <a:pt x="5" y="1"/>
                        <a:pt x="9" y="0"/>
                        <a:pt x="13" y="2"/>
                      </a:cubicBezTo>
                      <a:cubicBezTo>
                        <a:pt x="17" y="4"/>
                        <a:pt x="18" y="9"/>
                        <a:pt x="15" y="13"/>
                      </a:cubicBezTo>
                      <a:cubicBezTo>
                        <a:pt x="13" y="16"/>
                        <a:pt x="8" y="17"/>
                        <a:pt x="5" y="15"/>
                      </a:cubicBezTo>
                      <a:cubicBezTo>
                        <a:pt x="1" y="13"/>
                        <a:pt x="0" y="8"/>
                        <a:pt x="2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56" name="Freeform 173"/>
                <p:cNvSpPr>
                  <a:spLocks/>
                </p:cNvSpPr>
                <p:nvPr/>
              </p:nvSpPr>
              <p:spPr bwMode="auto">
                <a:xfrm>
                  <a:off x="1621" y="865"/>
                  <a:ext cx="121" cy="155"/>
                </a:xfrm>
                <a:custGeom>
                  <a:avLst/>
                  <a:gdLst>
                    <a:gd name="T0" fmla="*/ 3 w 51"/>
                    <a:gd name="T1" fmla="*/ 2 h 65"/>
                    <a:gd name="T2" fmla="*/ 42 w 51"/>
                    <a:gd name="T3" fmla="*/ 63 h 65"/>
                    <a:gd name="T4" fmla="*/ 47 w 51"/>
                    <a:gd name="T5" fmla="*/ 64 h 65"/>
                    <a:gd name="T6" fmla="*/ 6 w 51"/>
                    <a:gd name="T7" fmla="*/ 0 h 65"/>
                    <a:gd name="T8" fmla="*/ 3 w 51"/>
                    <a:gd name="T9" fmla="*/ 2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1" h="65">
                      <a:moveTo>
                        <a:pt x="3" y="2"/>
                      </a:moveTo>
                      <a:cubicBezTo>
                        <a:pt x="30" y="11"/>
                        <a:pt x="46" y="34"/>
                        <a:pt x="42" y="63"/>
                      </a:cubicBezTo>
                      <a:cubicBezTo>
                        <a:pt x="41" y="64"/>
                        <a:pt x="46" y="65"/>
                        <a:pt x="47" y="64"/>
                      </a:cubicBezTo>
                      <a:cubicBezTo>
                        <a:pt x="51" y="34"/>
                        <a:pt x="34" y="10"/>
                        <a:pt x="6" y="0"/>
                      </a:cubicBezTo>
                      <a:cubicBezTo>
                        <a:pt x="5" y="0"/>
                        <a:pt x="0" y="0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57" name="Freeform 174"/>
                <p:cNvSpPr>
                  <a:spLocks/>
                </p:cNvSpPr>
                <p:nvPr/>
              </p:nvSpPr>
              <p:spPr bwMode="auto">
                <a:xfrm>
                  <a:off x="1625" y="903"/>
                  <a:ext cx="162" cy="86"/>
                </a:xfrm>
                <a:custGeom>
                  <a:avLst/>
                  <a:gdLst>
                    <a:gd name="T0" fmla="*/ 65 w 68"/>
                    <a:gd name="T1" fmla="*/ 6 h 36"/>
                    <a:gd name="T2" fmla="*/ 0 w 68"/>
                    <a:gd name="T3" fmla="*/ 34 h 36"/>
                    <a:gd name="T4" fmla="*/ 5 w 68"/>
                    <a:gd name="T5" fmla="*/ 35 h 36"/>
                    <a:gd name="T6" fmla="*/ 64 w 68"/>
                    <a:gd name="T7" fmla="*/ 8 h 36"/>
                    <a:gd name="T8" fmla="*/ 65 w 68"/>
                    <a:gd name="T9" fmla="*/ 6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8" h="36">
                      <a:moveTo>
                        <a:pt x="65" y="6"/>
                      </a:moveTo>
                      <a:cubicBezTo>
                        <a:pt x="38" y="0"/>
                        <a:pt x="14" y="9"/>
                        <a:pt x="0" y="34"/>
                      </a:cubicBezTo>
                      <a:cubicBezTo>
                        <a:pt x="0" y="35"/>
                        <a:pt x="4" y="36"/>
                        <a:pt x="5" y="35"/>
                      </a:cubicBezTo>
                      <a:cubicBezTo>
                        <a:pt x="17" y="13"/>
                        <a:pt x="39" y="3"/>
                        <a:pt x="64" y="8"/>
                      </a:cubicBezTo>
                      <a:cubicBezTo>
                        <a:pt x="67" y="9"/>
                        <a:pt x="68" y="7"/>
                        <a:pt x="65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58" name="Freeform 175"/>
                <p:cNvSpPr>
                  <a:spLocks/>
                </p:cNvSpPr>
                <p:nvPr/>
              </p:nvSpPr>
              <p:spPr bwMode="auto">
                <a:xfrm>
                  <a:off x="1675" y="842"/>
                  <a:ext cx="43" cy="171"/>
                </a:xfrm>
                <a:custGeom>
                  <a:avLst/>
                  <a:gdLst>
                    <a:gd name="T0" fmla="*/ 6 w 18"/>
                    <a:gd name="T1" fmla="*/ 2 h 72"/>
                    <a:gd name="T2" fmla="*/ 0 w 18"/>
                    <a:gd name="T3" fmla="*/ 71 h 72"/>
                    <a:gd name="T4" fmla="*/ 5 w 18"/>
                    <a:gd name="T5" fmla="*/ 71 h 72"/>
                    <a:gd name="T6" fmla="*/ 12 w 18"/>
                    <a:gd name="T7" fmla="*/ 2 h 72"/>
                    <a:gd name="T8" fmla="*/ 6 w 18"/>
                    <a:gd name="T9" fmla="*/ 2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72">
                      <a:moveTo>
                        <a:pt x="6" y="2"/>
                      </a:moveTo>
                      <a:cubicBezTo>
                        <a:pt x="13" y="24"/>
                        <a:pt x="9" y="50"/>
                        <a:pt x="0" y="71"/>
                      </a:cubicBezTo>
                      <a:cubicBezTo>
                        <a:pt x="0" y="72"/>
                        <a:pt x="5" y="72"/>
                        <a:pt x="5" y="71"/>
                      </a:cubicBezTo>
                      <a:cubicBezTo>
                        <a:pt x="14" y="50"/>
                        <a:pt x="18" y="23"/>
                        <a:pt x="12" y="2"/>
                      </a:cubicBezTo>
                      <a:cubicBezTo>
                        <a:pt x="11" y="0"/>
                        <a:pt x="6" y="1"/>
                        <a:pt x="6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59" name="Freeform 176"/>
                <p:cNvSpPr>
                  <a:spLocks/>
                </p:cNvSpPr>
                <p:nvPr/>
              </p:nvSpPr>
              <p:spPr bwMode="auto">
                <a:xfrm>
                  <a:off x="1606" y="903"/>
                  <a:ext cx="171" cy="74"/>
                </a:xfrm>
                <a:custGeom>
                  <a:avLst/>
                  <a:gdLst>
                    <a:gd name="T0" fmla="*/ 71 w 72"/>
                    <a:gd name="T1" fmla="*/ 29 h 31"/>
                    <a:gd name="T2" fmla="*/ 3 w 72"/>
                    <a:gd name="T3" fmla="*/ 8 h 31"/>
                    <a:gd name="T4" fmla="*/ 6 w 72"/>
                    <a:gd name="T5" fmla="*/ 10 h 31"/>
                    <a:gd name="T6" fmla="*/ 66 w 72"/>
                    <a:gd name="T7" fmla="*/ 30 h 31"/>
                    <a:gd name="T8" fmla="*/ 71 w 72"/>
                    <a:gd name="T9" fmla="*/ 29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2" h="31">
                      <a:moveTo>
                        <a:pt x="71" y="29"/>
                      </a:moveTo>
                      <a:cubicBezTo>
                        <a:pt x="54" y="10"/>
                        <a:pt x="29" y="0"/>
                        <a:pt x="3" y="8"/>
                      </a:cubicBezTo>
                      <a:cubicBezTo>
                        <a:pt x="0" y="10"/>
                        <a:pt x="5" y="11"/>
                        <a:pt x="6" y="10"/>
                      </a:cubicBezTo>
                      <a:cubicBezTo>
                        <a:pt x="29" y="3"/>
                        <a:pt x="51" y="13"/>
                        <a:pt x="66" y="30"/>
                      </a:cubicBezTo>
                      <a:cubicBezTo>
                        <a:pt x="67" y="31"/>
                        <a:pt x="72" y="30"/>
                        <a:pt x="71" y="2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60" name="Freeform 177"/>
                <p:cNvSpPr>
                  <a:spLocks/>
                </p:cNvSpPr>
                <p:nvPr/>
              </p:nvSpPr>
              <p:spPr bwMode="auto">
                <a:xfrm>
                  <a:off x="1699" y="500"/>
                  <a:ext cx="553" cy="420"/>
                </a:xfrm>
                <a:custGeom>
                  <a:avLst/>
                  <a:gdLst>
                    <a:gd name="T0" fmla="*/ 6 w 233"/>
                    <a:gd name="T1" fmla="*/ 176 h 177"/>
                    <a:gd name="T2" fmla="*/ 232 w 233"/>
                    <a:gd name="T3" fmla="*/ 2 h 177"/>
                    <a:gd name="T4" fmla="*/ 227 w 233"/>
                    <a:gd name="T5" fmla="*/ 1 h 177"/>
                    <a:gd name="T6" fmla="*/ 2 w 233"/>
                    <a:gd name="T7" fmla="*/ 175 h 177"/>
                    <a:gd name="T8" fmla="*/ 6 w 233"/>
                    <a:gd name="T9" fmla="*/ 176 h 1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3" h="177">
                      <a:moveTo>
                        <a:pt x="6" y="176"/>
                      </a:moveTo>
                      <a:cubicBezTo>
                        <a:pt x="81" y="117"/>
                        <a:pt x="155" y="57"/>
                        <a:pt x="232" y="2"/>
                      </a:cubicBezTo>
                      <a:cubicBezTo>
                        <a:pt x="233" y="1"/>
                        <a:pt x="229" y="0"/>
                        <a:pt x="227" y="1"/>
                      </a:cubicBezTo>
                      <a:cubicBezTo>
                        <a:pt x="150" y="57"/>
                        <a:pt x="76" y="117"/>
                        <a:pt x="2" y="175"/>
                      </a:cubicBezTo>
                      <a:cubicBezTo>
                        <a:pt x="0" y="177"/>
                        <a:pt x="5" y="177"/>
                        <a:pt x="6" y="17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61" name="Freeform 178"/>
                <p:cNvSpPr>
                  <a:spLocks/>
                </p:cNvSpPr>
                <p:nvPr/>
              </p:nvSpPr>
              <p:spPr bwMode="auto">
                <a:xfrm>
                  <a:off x="1678" y="906"/>
                  <a:ext cx="42" cy="40"/>
                </a:xfrm>
                <a:custGeom>
                  <a:avLst/>
                  <a:gdLst>
                    <a:gd name="T0" fmla="*/ 4 w 18"/>
                    <a:gd name="T1" fmla="*/ 2 h 17"/>
                    <a:gd name="T2" fmla="*/ 15 w 18"/>
                    <a:gd name="T3" fmla="*/ 4 h 17"/>
                    <a:gd name="T4" fmla="*/ 13 w 18"/>
                    <a:gd name="T5" fmla="*/ 15 h 17"/>
                    <a:gd name="T6" fmla="*/ 3 w 18"/>
                    <a:gd name="T7" fmla="*/ 13 h 17"/>
                    <a:gd name="T8" fmla="*/ 4 w 18"/>
                    <a:gd name="T9" fmla="*/ 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4" y="2"/>
                      </a:moveTo>
                      <a:cubicBezTo>
                        <a:pt x="8" y="0"/>
                        <a:pt x="13" y="1"/>
                        <a:pt x="15" y="4"/>
                      </a:cubicBezTo>
                      <a:cubicBezTo>
                        <a:pt x="18" y="8"/>
                        <a:pt x="17" y="12"/>
                        <a:pt x="13" y="15"/>
                      </a:cubicBezTo>
                      <a:cubicBezTo>
                        <a:pt x="10" y="17"/>
                        <a:pt x="5" y="16"/>
                        <a:pt x="3" y="13"/>
                      </a:cubicBezTo>
                      <a:cubicBezTo>
                        <a:pt x="0" y="10"/>
                        <a:pt x="1" y="5"/>
                        <a:pt x="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62" name="Freeform 179"/>
                <p:cNvSpPr>
                  <a:spLocks/>
                </p:cNvSpPr>
                <p:nvPr/>
              </p:nvSpPr>
              <p:spPr bwMode="auto">
                <a:xfrm>
                  <a:off x="1504" y="583"/>
                  <a:ext cx="79" cy="181"/>
                </a:xfrm>
                <a:custGeom>
                  <a:avLst/>
                  <a:gdLst>
                    <a:gd name="T0" fmla="*/ 1 w 33"/>
                    <a:gd name="T1" fmla="*/ 1 h 76"/>
                    <a:gd name="T2" fmla="*/ 13 w 33"/>
                    <a:gd name="T3" fmla="*/ 73 h 76"/>
                    <a:gd name="T4" fmla="*/ 17 w 33"/>
                    <a:gd name="T5" fmla="*/ 75 h 76"/>
                    <a:gd name="T6" fmla="*/ 6 w 33"/>
                    <a:gd name="T7" fmla="*/ 1 h 76"/>
                    <a:gd name="T8" fmla="*/ 1 w 33"/>
                    <a:gd name="T9" fmla="*/ 1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76">
                      <a:moveTo>
                        <a:pt x="1" y="1"/>
                      </a:moveTo>
                      <a:cubicBezTo>
                        <a:pt x="22" y="21"/>
                        <a:pt x="28" y="48"/>
                        <a:pt x="13" y="73"/>
                      </a:cubicBezTo>
                      <a:cubicBezTo>
                        <a:pt x="12" y="75"/>
                        <a:pt x="17" y="76"/>
                        <a:pt x="17" y="75"/>
                      </a:cubicBezTo>
                      <a:cubicBezTo>
                        <a:pt x="33" y="49"/>
                        <a:pt x="27" y="21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63" name="Freeform 180"/>
                <p:cNvSpPr>
                  <a:spLocks/>
                </p:cNvSpPr>
                <p:nvPr/>
              </p:nvSpPr>
              <p:spPr bwMode="auto">
                <a:xfrm>
                  <a:off x="1459" y="650"/>
                  <a:ext cx="178" cy="47"/>
                </a:xfrm>
                <a:custGeom>
                  <a:avLst/>
                  <a:gdLst>
                    <a:gd name="T0" fmla="*/ 73 w 75"/>
                    <a:gd name="T1" fmla="*/ 18 h 20"/>
                    <a:gd name="T2" fmla="*/ 1 w 75"/>
                    <a:gd name="T3" fmla="*/ 18 h 20"/>
                    <a:gd name="T4" fmla="*/ 5 w 75"/>
                    <a:gd name="T5" fmla="*/ 19 h 20"/>
                    <a:gd name="T6" fmla="*/ 69 w 75"/>
                    <a:gd name="T7" fmla="*/ 18 h 20"/>
                    <a:gd name="T8" fmla="*/ 73 w 75"/>
                    <a:gd name="T9" fmla="*/ 18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20">
                      <a:moveTo>
                        <a:pt x="73" y="18"/>
                      </a:moveTo>
                      <a:cubicBezTo>
                        <a:pt x="50" y="2"/>
                        <a:pt x="23" y="0"/>
                        <a:pt x="1" y="18"/>
                      </a:cubicBezTo>
                      <a:cubicBezTo>
                        <a:pt x="0" y="18"/>
                        <a:pt x="4" y="20"/>
                        <a:pt x="5" y="19"/>
                      </a:cubicBezTo>
                      <a:cubicBezTo>
                        <a:pt x="25" y="4"/>
                        <a:pt x="48" y="4"/>
                        <a:pt x="69" y="18"/>
                      </a:cubicBezTo>
                      <a:cubicBezTo>
                        <a:pt x="70" y="19"/>
                        <a:pt x="75" y="19"/>
                        <a:pt x="73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64" name="Freeform 181"/>
                <p:cNvSpPr>
                  <a:spLocks/>
                </p:cNvSpPr>
                <p:nvPr/>
              </p:nvSpPr>
              <p:spPr bwMode="auto">
                <a:xfrm>
                  <a:off x="1493" y="588"/>
                  <a:ext cx="95" cy="149"/>
                </a:xfrm>
                <a:custGeom>
                  <a:avLst/>
                  <a:gdLst>
                    <a:gd name="T0" fmla="*/ 35 w 40"/>
                    <a:gd name="T1" fmla="*/ 2 h 63"/>
                    <a:gd name="T2" fmla="*/ 2 w 40"/>
                    <a:gd name="T3" fmla="*/ 62 h 63"/>
                    <a:gd name="T4" fmla="*/ 6 w 40"/>
                    <a:gd name="T5" fmla="*/ 62 h 63"/>
                    <a:gd name="T6" fmla="*/ 40 w 40"/>
                    <a:gd name="T7" fmla="*/ 1 h 63"/>
                    <a:gd name="T8" fmla="*/ 35 w 40"/>
                    <a:gd name="T9" fmla="*/ 2 h 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63">
                      <a:moveTo>
                        <a:pt x="35" y="2"/>
                      </a:moveTo>
                      <a:cubicBezTo>
                        <a:pt x="32" y="24"/>
                        <a:pt x="18" y="47"/>
                        <a:pt x="2" y="62"/>
                      </a:cubicBezTo>
                      <a:cubicBezTo>
                        <a:pt x="0" y="63"/>
                        <a:pt x="5" y="63"/>
                        <a:pt x="6" y="62"/>
                      </a:cubicBezTo>
                      <a:cubicBezTo>
                        <a:pt x="23" y="47"/>
                        <a:pt x="37" y="24"/>
                        <a:pt x="40" y="1"/>
                      </a:cubicBezTo>
                      <a:cubicBezTo>
                        <a:pt x="40" y="0"/>
                        <a:pt x="35" y="0"/>
                        <a:pt x="3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65" name="Freeform 182"/>
                <p:cNvSpPr>
                  <a:spLocks/>
                </p:cNvSpPr>
                <p:nvPr/>
              </p:nvSpPr>
              <p:spPr bwMode="auto">
                <a:xfrm>
                  <a:off x="1466" y="631"/>
                  <a:ext cx="138" cy="111"/>
                </a:xfrm>
                <a:custGeom>
                  <a:avLst/>
                  <a:gdLst>
                    <a:gd name="T0" fmla="*/ 57 w 58"/>
                    <a:gd name="T1" fmla="*/ 45 h 47"/>
                    <a:gd name="T2" fmla="*/ 5 w 58"/>
                    <a:gd name="T3" fmla="*/ 0 h 47"/>
                    <a:gd name="T4" fmla="*/ 4 w 58"/>
                    <a:gd name="T5" fmla="*/ 2 h 47"/>
                    <a:gd name="T6" fmla="*/ 52 w 58"/>
                    <a:gd name="T7" fmla="*/ 45 h 47"/>
                    <a:gd name="T8" fmla="*/ 57 w 58"/>
                    <a:gd name="T9" fmla="*/ 45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8" h="47">
                      <a:moveTo>
                        <a:pt x="57" y="45"/>
                      </a:moveTo>
                      <a:cubicBezTo>
                        <a:pt x="50" y="21"/>
                        <a:pt x="31" y="2"/>
                        <a:pt x="5" y="0"/>
                      </a:cubicBezTo>
                      <a:cubicBezTo>
                        <a:pt x="3" y="0"/>
                        <a:pt x="0" y="2"/>
                        <a:pt x="4" y="2"/>
                      </a:cubicBezTo>
                      <a:cubicBezTo>
                        <a:pt x="28" y="4"/>
                        <a:pt x="45" y="23"/>
                        <a:pt x="52" y="45"/>
                      </a:cubicBezTo>
                      <a:cubicBezTo>
                        <a:pt x="53" y="47"/>
                        <a:pt x="58" y="46"/>
                        <a:pt x="57" y="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66" name="Freeform 183"/>
                <p:cNvSpPr>
                  <a:spLocks/>
                </p:cNvSpPr>
                <p:nvPr/>
              </p:nvSpPr>
              <p:spPr bwMode="auto">
                <a:xfrm>
                  <a:off x="1552" y="491"/>
                  <a:ext cx="676" cy="173"/>
                </a:xfrm>
                <a:custGeom>
                  <a:avLst/>
                  <a:gdLst>
                    <a:gd name="T0" fmla="*/ 6 w 285"/>
                    <a:gd name="T1" fmla="*/ 73 h 73"/>
                    <a:gd name="T2" fmla="*/ 282 w 285"/>
                    <a:gd name="T3" fmla="*/ 2 h 73"/>
                    <a:gd name="T4" fmla="*/ 280 w 285"/>
                    <a:gd name="T5" fmla="*/ 0 h 73"/>
                    <a:gd name="T6" fmla="*/ 4 w 285"/>
                    <a:gd name="T7" fmla="*/ 71 h 73"/>
                    <a:gd name="T8" fmla="*/ 6 w 285"/>
                    <a:gd name="T9" fmla="*/ 73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5" h="73">
                      <a:moveTo>
                        <a:pt x="6" y="73"/>
                      </a:moveTo>
                      <a:cubicBezTo>
                        <a:pt x="98" y="49"/>
                        <a:pt x="189" y="23"/>
                        <a:pt x="282" y="2"/>
                      </a:cubicBezTo>
                      <a:cubicBezTo>
                        <a:pt x="285" y="2"/>
                        <a:pt x="283" y="0"/>
                        <a:pt x="280" y="0"/>
                      </a:cubicBezTo>
                      <a:cubicBezTo>
                        <a:pt x="187" y="21"/>
                        <a:pt x="96" y="47"/>
                        <a:pt x="4" y="71"/>
                      </a:cubicBezTo>
                      <a:cubicBezTo>
                        <a:pt x="0" y="72"/>
                        <a:pt x="5" y="73"/>
                        <a:pt x="6" y="7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67" name="Freeform 184"/>
                <p:cNvSpPr>
                  <a:spLocks/>
                </p:cNvSpPr>
                <p:nvPr/>
              </p:nvSpPr>
              <p:spPr bwMode="auto">
                <a:xfrm>
                  <a:off x="1531" y="647"/>
                  <a:ext cx="40" cy="38"/>
                </a:xfrm>
                <a:custGeom>
                  <a:avLst/>
                  <a:gdLst>
                    <a:gd name="T0" fmla="*/ 7 w 17"/>
                    <a:gd name="T1" fmla="*/ 0 h 16"/>
                    <a:gd name="T2" fmla="*/ 16 w 17"/>
                    <a:gd name="T3" fmla="*/ 6 h 16"/>
                    <a:gd name="T4" fmla="*/ 10 w 17"/>
                    <a:gd name="T5" fmla="*/ 15 h 16"/>
                    <a:gd name="T6" fmla="*/ 1 w 17"/>
                    <a:gd name="T7" fmla="*/ 10 h 16"/>
                    <a:gd name="T8" fmla="*/ 7 w 17"/>
                    <a:gd name="T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6">
                      <a:moveTo>
                        <a:pt x="7" y="0"/>
                      </a:moveTo>
                      <a:cubicBezTo>
                        <a:pt x="11" y="0"/>
                        <a:pt x="15" y="2"/>
                        <a:pt x="16" y="6"/>
                      </a:cubicBezTo>
                      <a:cubicBezTo>
                        <a:pt x="17" y="10"/>
                        <a:pt x="14" y="14"/>
                        <a:pt x="10" y="15"/>
                      </a:cubicBezTo>
                      <a:cubicBezTo>
                        <a:pt x="6" y="16"/>
                        <a:pt x="2" y="14"/>
                        <a:pt x="1" y="10"/>
                      </a:cubicBezTo>
                      <a:cubicBezTo>
                        <a:pt x="0" y="5"/>
                        <a:pt x="3" y="1"/>
                        <a:pt x="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68" name="Freeform 185"/>
                <p:cNvSpPr>
                  <a:spLocks/>
                </p:cNvSpPr>
                <p:nvPr/>
              </p:nvSpPr>
              <p:spPr bwMode="auto">
                <a:xfrm>
                  <a:off x="1485" y="339"/>
                  <a:ext cx="79" cy="178"/>
                </a:xfrm>
                <a:custGeom>
                  <a:avLst/>
                  <a:gdLst>
                    <a:gd name="T0" fmla="*/ 16 w 33"/>
                    <a:gd name="T1" fmla="*/ 1 h 75"/>
                    <a:gd name="T2" fmla="*/ 1 w 33"/>
                    <a:gd name="T3" fmla="*/ 73 h 75"/>
                    <a:gd name="T4" fmla="*/ 6 w 33"/>
                    <a:gd name="T5" fmla="*/ 74 h 75"/>
                    <a:gd name="T6" fmla="*/ 21 w 33"/>
                    <a:gd name="T7" fmla="*/ 1 h 75"/>
                    <a:gd name="T8" fmla="*/ 16 w 33"/>
                    <a:gd name="T9" fmla="*/ 1 h 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75">
                      <a:moveTo>
                        <a:pt x="16" y="1"/>
                      </a:moveTo>
                      <a:cubicBezTo>
                        <a:pt x="28" y="27"/>
                        <a:pt x="25" y="55"/>
                        <a:pt x="1" y="73"/>
                      </a:cubicBezTo>
                      <a:cubicBezTo>
                        <a:pt x="0" y="74"/>
                        <a:pt x="5" y="75"/>
                        <a:pt x="6" y="74"/>
                      </a:cubicBezTo>
                      <a:cubicBezTo>
                        <a:pt x="30" y="56"/>
                        <a:pt x="33" y="28"/>
                        <a:pt x="21" y="1"/>
                      </a:cubicBezTo>
                      <a:cubicBezTo>
                        <a:pt x="20" y="0"/>
                        <a:pt x="15" y="0"/>
                        <a:pt x="16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69" name="Freeform 186"/>
                <p:cNvSpPr>
                  <a:spLocks/>
                </p:cNvSpPr>
                <p:nvPr/>
              </p:nvSpPr>
              <p:spPr bwMode="auto">
                <a:xfrm>
                  <a:off x="1440" y="405"/>
                  <a:ext cx="166" cy="81"/>
                </a:xfrm>
                <a:custGeom>
                  <a:avLst/>
                  <a:gdLst>
                    <a:gd name="T0" fmla="*/ 69 w 70"/>
                    <a:gd name="T1" fmla="*/ 32 h 34"/>
                    <a:gd name="T2" fmla="*/ 1 w 70"/>
                    <a:gd name="T3" fmla="*/ 8 h 34"/>
                    <a:gd name="T4" fmla="*/ 5 w 70"/>
                    <a:gd name="T5" fmla="*/ 10 h 34"/>
                    <a:gd name="T6" fmla="*/ 65 w 70"/>
                    <a:gd name="T7" fmla="*/ 32 h 34"/>
                    <a:gd name="T8" fmla="*/ 69 w 70"/>
                    <a:gd name="T9" fmla="*/ 32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34">
                      <a:moveTo>
                        <a:pt x="69" y="32"/>
                      </a:moveTo>
                      <a:cubicBezTo>
                        <a:pt x="53" y="9"/>
                        <a:pt x="28" y="0"/>
                        <a:pt x="1" y="8"/>
                      </a:cubicBezTo>
                      <a:cubicBezTo>
                        <a:pt x="0" y="9"/>
                        <a:pt x="4" y="10"/>
                        <a:pt x="5" y="10"/>
                      </a:cubicBezTo>
                      <a:cubicBezTo>
                        <a:pt x="29" y="2"/>
                        <a:pt x="51" y="12"/>
                        <a:pt x="65" y="32"/>
                      </a:cubicBezTo>
                      <a:cubicBezTo>
                        <a:pt x="65" y="33"/>
                        <a:pt x="70" y="34"/>
                        <a:pt x="69" y="3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70" name="Freeform 187"/>
                <p:cNvSpPr>
                  <a:spLocks/>
                </p:cNvSpPr>
                <p:nvPr/>
              </p:nvSpPr>
              <p:spPr bwMode="auto">
                <a:xfrm>
                  <a:off x="1457" y="367"/>
                  <a:ext cx="140" cy="114"/>
                </a:xfrm>
                <a:custGeom>
                  <a:avLst/>
                  <a:gdLst>
                    <a:gd name="T0" fmla="*/ 54 w 59"/>
                    <a:gd name="T1" fmla="*/ 2 h 48"/>
                    <a:gd name="T2" fmla="*/ 3 w 59"/>
                    <a:gd name="T3" fmla="*/ 46 h 48"/>
                    <a:gd name="T4" fmla="*/ 5 w 59"/>
                    <a:gd name="T5" fmla="*/ 48 h 48"/>
                    <a:gd name="T6" fmla="*/ 59 w 59"/>
                    <a:gd name="T7" fmla="*/ 2 h 48"/>
                    <a:gd name="T8" fmla="*/ 54 w 59"/>
                    <a:gd name="T9" fmla="*/ 2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9" h="48">
                      <a:moveTo>
                        <a:pt x="54" y="2"/>
                      </a:moveTo>
                      <a:cubicBezTo>
                        <a:pt x="44" y="21"/>
                        <a:pt x="23" y="38"/>
                        <a:pt x="3" y="46"/>
                      </a:cubicBezTo>
                      <a:cubicBezTo>
                        <a:pt x="0" y="48"/>
                        <a:pt x="4" y="48"/>
                        <a:pt x="5" y="48"/>
                      </a:cubicBezTo>
                      <a:cubicBezTo>
                        <a:pt x="26" y="39"/>
                        <a:pt x="48" y="22"/>
                        <a:pt x="59" y="2"/>
                      </a:cubicBezTo>
                      <a:cubicBezTo>
                        <a:pt x="59" y="1"/>
                        <a:pt x="55" y="0"/>
                        <a:pt x="5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71" name="Freeform 188"/>
                <p:cNvSpPr>
                  <a:spLocks/>
                </p:cNvSpPr>
                <p:nvPr/>
              </p:nvSpPr>
              <p:spPr bwMode="auto">
                <a:xfrm>
                  <a:off x="1469" y="372"/>
                  <a:ext cx="95" cy="145"/>
                </a:xfrm>
                <a:custGeom>
                  <a:avLst/>
                  <a:gdLst>
                    <a:gd name="T0" fmla="*/ 39 w 40"/>
                    <a:gd name="T1" fmla="*/ 60 h 61"/>
                    <a:gd name="T2" fmla="*/ 6 w 40"/>
                    <a:gd name="T3" fmla="*/ 0 h 61"/>
                    <a:gd name="T4" fmla="*/ 2 w 40"/>
                    <a:gd name="T5" fmla="*/ 2 h 61"/>
                    <a:gd name="T6" fmla="*/ 33 w 40"/>
                    <a:gd name="T7" fmla="*/ 60 h 61"/>
                    <a:gd name="T8" fmla="*/ 39 w 40"/>
                    <a:gd name="T9" fmla="*/ 60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61">
                      <a:moveTo>
                        <a:pt x="39" y="60"/>
                      </a:moveTo>
                      <a:cubicBezTo>
                        <a:pt x="40" y="35"/>
                        <a:pt x="29" y="11"/>
                        <a:pt x="6" y="0"/>
                      </a:cubicBezTo>
                      <a:cubicBezTo>
                        <a:pt x="5" y="0"/>
                        <a:pt x="0" y="1"/>
                        <a:pt x="2" y="2"/>
                      </a:cubicBezTo>
                      <a:cubicBezTo>
                        <a:pt x="25" y="12"/>
                        <a:pt x="35" y="36"/>
                        <a:pt x="33" y="60"/>
                      </a:cubicBezTo>
                      <a:cubicBezTo>
                        <a:pt x="33" y="61"/>
                        <a:pt x="38" y="61"/>
                        <a:pt x="39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72" name="Freeform 189"/>
                <p:cNvSpPr>
                  <a:spLocks/>
                </p:cNvSpPr>
                <p:nvPr/>
              </p:nvSpPr>
              <p:spPr bwMode="auto">
                <a:xfrm>
                  <a:off x="1540" y="429"/>
                  <a:ext cx="693" cy="76"/>
                </a:xfrm>
                <a:custGeom>
                  <a:avLst/>
                  <a:gdLst>
                    <a:gd name="T0" fmla="*/ 3 w 292"/>
                    <a:gd name="T1" fmla="*/ 2 h 32"/>
                    <a:gd name="T2" fmla="*/ 287 w 292"/>
                    <a:gd name="T3" fmla="*/ 32 h 32"/>
                    <a:gd name="T4" fmla="*/ 289 w 292"/>
                    <a:gd name="T5" fmla="*/ 30 h 32"/>
                    <a:gd name="T6" fmla="*/ 5 w 292"/>
                    <a:gd name="T7" fmla="*/ 0 h 32"/>
                    <a:gd name="T8" fmla="*/ 3 w 292"/>
                    <a:gd name="T9" fmla="*/ 2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2" h="32">
                      <a:moveTo>
                        <a:pt x="3" y="2"/>
                      </a:moveTo>
                      <a:cubicBezTo>
                        <a:pt x="98" y="11"/>
                        <a:pt x="193" y="19"/>
                        <a:pt x="287" y="32"/>
                      </a:cubicBezTo>
                      <a:cubicBezTo>
                        <a:pt x="288" y="32"/>
                        <a:pt x="292" y="31"/>
                        <a:pt x="289" y="30"/>
                      </a:cubicBezTo>
                      <a:cubicBezTo>
                        <a:pt x="195" y="17"/>
                        <a:pt x="100" y="9"/>
                        <a:pt x="5" y="0"/>
                      </a:cubicBezTo>
                      <a:cubicBezTo>
                        <a:pt x="4" y="0"/>
                        <a:pt x="0" y="1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73" name="Freeform 190"/>
                <p:cNvSpPr>
                  <a:spLocks/>
                </p:cNvSpPr>
                <p:nvPr/>
              </p:nvSpPr>
              <p:spPr bwMode="auto">
                <a:xfrm>
                  <a:off x="1519" y="412"/>
                  <a:ext cx="38" cy="38"/>
                </a:xfrm>
                <a:custGeom>
                  <a:avLst/>
                  <a:gdLst>
                    <a:gd name="T0" fmla="*/ 9 w 16"/>
                    <a:gd name="T1" fmla="*/ 0 h 16"/>
                    <a:gd name="T2" fmla="*/ 15 w 16"/>
                    <a:gd name="T3" fmla="*/ 9 h 16"/>
                    <a:gd name="T4" fmla="*/ 7 w 16"/>
                    <a:gd name="T5" fmla="*/ 15 h 16"/>
                    <a:gd name="T6" fmla="*/ 0 w 16"/>
                    <a:gd name="T7" fmla="*/ 7 h 16"/>
                    <a:gd name="T8" fmla="*/ 9 w 16"/>
                    <a:gd name="T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9" y="0"/>
                      </a:moveTo>
                      <a:cubicBezTo>
                        <a:pt x="13" y="1"/>
                        <a:pt x="16" y="5"/>
                        <a:pt x="15" y="9"/>
                      </a:cubicBezTo>
                      <a:cubicBezTo>
                        <a:pt x="15" y="13"/>
                        <a:pt x="11" y="16"/>
                        <a:pt x="7" y="15"/>
                      </a:cubicBezTo>
                      <a:cubicBezTo>
                        <a:pt x="2" y="15"/>
                        <a:pt x="0" y="11"/>
                        <a:pt x="0" y="7"/>
                      </a:cubicBezTo>
                      <a:cubicBezTo>
                        <a:pt x="1" y="2"/>
                        <a:pt x="5" y="0"/>
                        <a:pt x="9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74" name="Freeform 191"/>
                <p:cNvSpPr>
                  <a:spLocks/>
                </p:cNvSpPr>
                <p:nvPr/>
              </p:nvSpPr>
              <p:spPr bwMode="auto">
                <a:xfrm>
                  <a:off x="1526" y="99"/>
                  <a:ext cx="116" cy="155"/>
                </a:xfrm>
                <a:custGeom>
                  <a:avLst/>
                  <a:gdLst>
                    <a:gd name="T0" fmla="*/ 42 w 49"/>
                    <a:gd name="T1" fmla="*/ 1 h 65"/>
                    <a:gd name="T2" fmla="*/ 3 w 49"/>
                    <a:gd name="T3" fmla="*/ 63 h 65"/>
                    <a:gd name="T4" fmla="*/ 6 w 49"/>
                    <a:gd name="T5" fmla="*/ 65 h 65"/>
                    <a:gd name="T6" fmla="*/ 47 w 49"/>
                    <a:gd name="T7" fmla="*/ 2 h 65"/>
                    <a:gd name="T8" fmla="*/ 42 w 49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65">
                      <a:moveTo>
                        <a:pt x="42" y="1"/>
                      </a:moveTo>
                      <a:cubicBezTo>
                        <a:pt x="44" y="29"/>
                        <a:pt x="31" y="54"/>
                        <a:pt x="3" y="63"/>
                      </a:cubicBezTo>
                      <a:cubicBezTo>
                        <a:pt x="0" y="63"/>
                        <a:pt x="5" y="65"/>
                        <a:pt x="6" y="65"/>
                      </a:cubicBezTo>
                      <a:cubicBezTo>
                        <a:pt x="35" y="56"/>
                        <a:pt x="49" y="31"/>
                        <a:pt x="47" y="2"/>
                      </a:cubicBezTo>
                      <a:cubicBezTo>
                        <a:pt x="46" y="0"/>
                        <a:pt x="42" y="0"/>
                        <a:pt x="4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75" name="Freeform 192"/>
                <p:cNvSpPr>
                  <a:spLocks/>
                </p:cNvSpPr>
                <p:nvPr/>
              </p:nvSpPr>
              <p:spPr bwMode="auto">
                <a:xfrm>
                  <a:off x="1516" y="149"/>
                  <a:ext cx="136" cy="114"/>
                </a:xfrm>
                <a:custGeom>
                  <a:avLst/>
                  <a:gdLst>
                    <a:gd name="T0" fmla="*/ 57 w 57"/>
                    <a:gd name="T1" fmla="*/ 46 h 48"/>
                    <a:gd name="T2" fmla="*/ 3 w 57"/>
                    <a:gd name="T3" fmla="*/ 0 h 48"/>
                    <a:gd name="T4" fmla="*/ 4 w 57"/>
                    <a:gd name="T5" fmla="*/ 3 h 48"/>
                    <a:gd name="T6" fmla="*/ 52 w 57"/>
                    <a:gd name="T7" fmla="*/ 46 h 48"/>
                    <a:gd name="T8" fmla="*/ 57 w 57"/>
                    <a:gd name="T9" fmla="*/ 46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48">
                      <a:moveTo>
                        <a:pt x="57" y="46"/>
                      </a:moveTo>
                      <a:cubicBezTo>
                        <a:pt x="51" y="19"/>
                        <a:pt x="31" y="2"/>
                        <a:pt x="3" y="0"/>
                      </a:cubicBezTo>
                      <a:cubicBezTo>
                        <a:pt x="0" y="0"/>
                        <a:pt x="2" y="2"/>
                        <a:pt x="4" y="3"/>
                      </a:cubicBezTo>
                      <a:cubicBezTo>
                        <a:pt x="30" y="4"/>
                        <a:pt x="46" y="21"/>
                        <a:pt x="52" y="46"/>
                      </a:cubicBezTo>
                      <a:cubicBezTo>
                        <a:pt x="52" y="47"/>
                        <a:pt x="57" y="48"/>
                        <a:pt x="5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76" name="Freeform 193"/>
                <p:cNvSpPr>
                  <a:spLocks/>
                </p:cNvSpPr>
                <p:nvPr/>
              </p:nvSpPr>
              <p:spPr bwMode="auto">
                <a:xfrm>
                  <a:off x="1514" y="149"/>
                  <a:ext cx="173" cy="62"/>
                </a:xfrm>
                <a:custGeom>
                  <a:avLst/>
                  <a:gdLst>
                    <a:gd name="T0" fmla="*/ 67 w 73"/>
                    <a:gd name="T1" fmla="*/ 1 h 26"/>
                    <a:gd name="T2" fmla="*/ 4 w 73"/>
                    <a:gd name="T3" fmla="*/ 24 h 26"/>
                    <a:gd name="T4" fmla="*/ 3 w 73"/>
                    <a:gd name="T5" fmla="*/ 26 h 26"/>
                    <a:gd name="T6" fmla="*/ 71 w 73"/>
                    <a:gd name="T7" fmla="*/ 2 h 26"/>
                    <a:gd name="T8" fmla="*/ 67 w 73"/>
                    <a:gd name="T9" fmla="*/ 1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26">
                      <a:moveTo>
                        <a:pt x="67" y="1"/>
                      </a:moveTo>
                      <a:cubicBezTo>
                        <a:pt x="50" y="15"/>
                        <a:pt x="26" y="23"/>
                        <a:pt x="4" y="24"/>
                      </a:cubicBezTo>
                      <a:cubicBezTo>
                        <a:pt x="2" y="24"/>
                        <a:pt x="0" y="26"/>
                        <a:pt x="3" y="26"/>
                      </a:cubicBezTo>
                      <a:cubicBezTo>
                        <a:pt x="27" y="25"/>
                        <a:pt x="53" y="17"/>
                        <a:pt x="71" y="2"/>
                      </a:cubicBezTo>
                      <a:cubicBezTo>
                        <a:pt x="73" y="0"/>
                        <a:pt x="68" y="0"/>
                        <a:pt x="6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77" name="Freeform 194"/>
                <p:cNvSpPr>
                  <a:spLocks/>
                </p:cNvSpPr>
                <p:nvPr/>
              </p:nvSpPr>
              <p:spPr bwMode="auto">
                <a:xfrm>
                  <a:off x="1564" y="111"/>
                  <a:ext cx="59" cy="164"/>
                </a:xfrm>
                <a:custGeom>
                  <a:avLst/>
                  <a:gdLst>
                    <a:gd name="T0" fmla="*/ 14 w 25"/>
                    <a:gd name="T1" fmla="*/ 68 h 69"/>
                    <a:gd name="T2" fmla="*/ 6 w 25"/>
                    <a:gd name="T3" fmla="*/ 1 h 69"/>
                    <a:gd name="T4" fmla="*/ 1 w 25"/>
                    <a:gd name="T5" fmla="*/ 2 h 69"/>
                    <a:gd name="T6" fmla="*/ 10 w 25"/>
                    <a:gd name="T7" fmla="*/ 68 h 69"/>
                    <a:gd name="T8" fmla="*/ 14 w 25"/>
                    <a:gd name="T9" fmla="*/ 68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69">
                      <a:moveTo>
                        <a:pt x="14" y="68"/>
                      </a:moveTo>
                      <a:cubicBezTo>
                        <a:pt x="25" y="45"/>
                        <a:pt x="23" y="20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18" y="20"/>
                        <a:pt x="20" y="45"/>
                        <a:pt x="10" y="68"/>
                      </a:cubicBezTo>
                      <a:cubicBezTo>
                        <a:pt x="9" y="69"/>
                        <a:pt x="14" y="69"/>
                        <a:pt x="14" y="6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78" name="Freeform 195"/>
                <p:cNvSpPr>
                  <a:spLocks/>
                </p:cNvSpPr>
                <p:nvPr/>
              </p:nvSpPr>
              <p:spPr bwMode="auto">
                <a:xfrm>
                  <a:off x="1609" y="189"/>
                  <a:ext cx="619" cy="318"/>
                </a:xfrm>
                <a:custGeom>
                  <a:avLst/>
                  <a:gdLst>
                    <a:gd name="T0" fmla="*/ 2 w 261"/>
                    <a:gd name="T1" fmla="*/ 2 h 134"/>
                    <a:gd name="T2" fmla="*/ 255 w 261"/>
                    <a:gd name="T3" fmla="*/ 133 h 134"/>
                    <a:gd name="T4" fmla="*/ 259 w 261"/>
                    <a:gd name="T5" fmla="*/ 132 h 134"/>
                    <a:gd name="T6" fmla="*/ 6 w 261"/>
                    <a:gd name="T7" fmla="*/ 1 h 134"/>
                    <a:gd name="T8" fmla="*/ 2 w 261"/>
                    <a:gd name="T9" fmla="*/ 2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1" h="134">
                      <a:moveTo>
                        <a:pt x="2" y="2"/>
                      </a:moveTo>
                      <a:cubicBezTo>
                        <a:pt x="87" y="45"/>
                        <a:pt x="172" y="87"/>
                        <a:pt x="255" y="133"/>
                      </a:cubicBezTo>
                      <a:cubicBezTo>
                        <a:pt x="256" y="134"/>
                        <a:pt x="261" y="133"/>
                        <a:pt x="259" y="132"/>
                      </a:cubicBezTo>
                      <a:cubicBezTo>
                        <a:pt x="177" y="85"/>
                        <a:pt x="91" y="44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79" name="Freeform 196"/>
                <p:cNvSpPr>
                  <a:spLocks/>
                </p:cNvSpPr>
                <p:nvPr/>
              </p:nvSpPr>
              <p:spPr bwMode="auto">
                <a:xfrm>
                  <a:off x="1585" y="168"/>
                  <a:ext cx="43" cy="40"/>
                </a:xfrm>
                <a:custGeom>
                  <a:avLst/>
                  <a:gdLst>
                    <a:gd name="T0" fmla="*/ 13 w 18"/>
                    <a:gd name="T1" fmla="*/ 2 h 17"/>
                    <a:gd name="T2" fmla="*/ 15 w 18"/>
                    <a:gd name="T3" fmla="*/ 12 h 17"/>
                    <a:gd name="T4" fmla="*/ 5 w 18"/>
                    <a:gd name="T5" fmla="*/ 15 h 17"/>
                    <a:gd name="T6" fmla="*/ 2 w 18"/>
                    <a:gd name="T7" fmla="*/ 5 h 17"/>
                    <a:gd name="T8" fmla="*/ 13 w 18"/>
                    <a:gd name="T9" fmla="*/ 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13" y="2"/>
                      </a:moveTo>
                      <a:cubicBezTo>
                        <a:pt x="16" y="4"/>
                        <a:pt x="18" y="9"/>
                        <a:pt x="15" y="12"/>
                      </a:cubicBezTo>
                      <a:cubicBezTo>
                        <a:pt x="13" y="16"/>
                        <a:pt x="9" y="17"/>
                        <a:pt x="5" y="15"/>
                      </a:cubicBezTo>
                      <a:cubicBezTo>
                        <a:pt x="1" y="13"/>
                        <a:pt x="0" y="8"/>
                        <a:pt x="2" y="5"/>
                      </a:cubicBezTo>
                      <a:cubicBezTo>
                        <a:pt x="4" y="1"/>
                        <a:pt x="9" y="0"/>
                        <a:pt x="1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80" name="Freeform 197"/>
                <p:cNvSpPr>
                  <a:spLocks/>
                </p:cNvSpPr>
                <p:nvPr/>
              </p:nvSpPr>
              <p:spPr bwMode="auto">
                <a:xfrm>
                  <a:off x="1675" y="-95"/>
                  <a:ext cx="159" cy="114"/>
                </a:xfrm>
                <a:custGeom>
                  <a:avLst/>
                  <a:gdLst>
                    <a:gd name="T0" fmla="*/ 62 w 67"/>
                    <a:gd name="T1" fmla="*/ 1 h 48"/>
                    <a:gd name="T2" fmla="*/ 3 w 67"/>
                    <a:gd name="T3" fmla="*/ 43 h 48"/>
                    <a:gd name="T4" fmla="*/ 4 w 67"/>
                    <a:gd name="T5" fmla="*/ 45 h 48"/>
                    <a:gd name="T6" fmla="*/ 67 w 67"/>
                    <a:gd name="T7" fmla="*/ 2 h 48"/>
                    <a:gd name="T8" fmla="*/ 62 w 67"/>
                    <a:gd name="T9" fmla="*/ 1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48">
                      <a:moveTo>
                        <a:pt x="62" y="1"/>
                      </a:moveTo>
                      <a:cubicBezTo>
                        <a:pt x="53" y="28"/>
                        <a:pt x="32" y="46"/>
                        <a:pt x="3" y="43"/>
                      </a:cubicBezTo>
                      <a:cubicBezTo>
                        <a:pt x="0" y="43"/>
                        <a:pt x="2" y="45"/>
                        <a:pt x="4" y="45"/>
                      </a:cubicBezTo>
                      <a:cubicBezTo>
                        <a:pt x="34" y="48"/>
                        <a:pt x="58" y="31"/>
                        <a:pt x="67" y="2"/>
                      </a:cubicBezTo>
                      <a:cubicBezTo>
                        <a:pt x="67" y="1"/>
                        <a:pt x="62" y="0"/>
                        <a:pt x="6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81" name="Freeform 198"/>
                <p:cNvSpPr>
                  <a:spLocks/>
                </p:cNvSpPr>
                <p:nvPr/>
              </p:nvSpPr>
              <p:spPr bwMode="auto">
                <a:xfrm>
                  <a:off x="1699" y="-88"/>
                  <a:ext cx="100" cy="152"/>
                </a:xfrm>
                <a:custGeom>
                  <a:avLst/>
                  <a:gdLst>
                    <a:gd name="T0" fmla="*/ 37 w 42"/>
                    <a:gd name="T1" fmla="*/ 62 h 64"/>
                    <a:gd name="T2" fmla="*/ 6 w 42"/>
                    <a:gd name="T3" fmla="*/ 1 h 64"/>
                    <a:gd name="T4" fmla="*/ 3 w 42"/>
                    <a:gd name="T5" fmla="*/ 2 h 64"/>
                    <a:gd name="T6" fmla="*/ 32 w 42"/>
                    <a:gd name="T7" fmla="*/ 61 h 64"/>
                    <a:gd name="T8" fmla="*/ 37 w 42"/>
                    <a:gd name="T9" fmla="*/ 62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2" h="64">
                      <a:moveTo>
                        <a:pt x="37" y="62"/>
                      </a:moveTo>
                      <a:cubicBezTo>
                        <a:pt x="42" y="36"/>
                        <a:pt x="31" y="13"/>
                        <a:pt x="6" y="1"/>
                      </a:cubicBezTo>
                      <a:cubicBezTo>
                        <a:pt x="5" y="0"/>
                        <a:pt x="0" y="0"/>
                        <a:pt x="3" y="2"/>
                      </a:cubicBezTo>
                      <a:cubicBezTo>
                        <a:pt x="27" y="13"/>
                        <a:pt x="37" y="36"/>
                        <a:pt x="32" y="61"/>
                      </a:cubicBezTo>
                      <a:cubicBezTo>
                        <a:pt x="32" y="63"/>
                        <a:pt x="37" y="64"/>
                        <a:pt x="37" y="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82" name="Freeform 199"/>
                <p:cNvSpPr>
                  <a:spLocks/>
                </p:cNvSpPr>
                <p:nvPr/>
              </p:nvSpPr>
              <p:spPr bwMode="auto">
                <a:xfrm>
                  <a:off x="1678" y="-38"/>
                  <a:ext cx="185" cy="31"/>
                </a:xfrm>
                <a:custGeom>
                  <a:avLst/>
                  <a:gdLst>
                    <a:gd name="T0" fmla="*/ 72 w 78"/>
                    <a:gd name="T1" fmla="*/ 4 h 13"/>
                    <a:gd name="T2" fmla="*/ 6 w 78"/>
                    <a:gd name="T3" fmla="*/ 1 h 13"/>
                    <a:gd name="T4" fmla="*/ 3 w 78"/>
                    <a:gd name="T5" fmla="*/ 2 h 13"/>
                    <a:gd name="T6" fmla="*/ 75 w 78"/>
                    <a:gd name="T7" fmla="*/ 5 h 13"/>
                    <a:gd name="T8" fmla="*/ 72 w 78"/>
                    <a:gd name="T9" fmla="*/ 4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8" h="13">
                      <a:moveTo>
                        <a:pt x="72" y="4"/>
                      </a:moveTo>
                      <a:cubicBezTo>
                        <a:pt x="52" y="11"/>
                        <a:pt x="26" y="8"/>
                        <a:pt x="6" y="1"/>
                      </a:cubicBezTo>
                      <a:cubicBezTo>
                        <a:pt x="5" y="0"/>
                        <a:pt x="0" y="1"/>
                        <a:pt x="3" y="2"/>
                      </a:cubicBezTo>
                      <a:cubicBezTo>
                        <a:pt x="24" y="11"/>
                        <a:pt x="52" y="13"/>
                        <a:pt x="75" y="5"/>
                      </a:cubicBezTo>
                      <a:cubicBezTo>
                        <a:pt x="78" y="4"/>
                        <a:pt x="73" y="3"/>
                        <a:pt x="72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83" name="Freeform 200"/>
                <p:cNvSpPr>
                  <a:spLocks/>
                </p:cNvSpPr>
                <p:nvPr/>
              </p:nvSpPr>
              <p:spPr bwMode="auto">
                <a:xfrm>
                  <a:off x="1718" y="-107"/>
                  <a:ext cx="78" cy="161"/>
                </a:xfrm>
                <a:custGeom>
                  <a:avLst/>
                  <a:gdLst>
                    <a:gd name="T0" fmla="*/ 6 w 33"/>
                    <a:gd name="T1" fmla="*/ 67 h 68"/>
                    <a:gd name="T2" fmla="*/ 24 w 33"/>
                    <a:gd name="T3" fmla="*/ 2 h 68"/>
                    <a:gd name="T4" fmla="*/ 19 w 33"/>
                    <a:gd name="T5" fmla="*/ 2 h 68"/>
                    <a:gd name="T6" fmla="*/ 2 w 33"/>
                    <a:gd name="T7" fmla="*/ 66 h 68"/>
                    <a:gd name="T8" fmla="*/ 6 w 33"/>
                    <a:gd name="T9" fmla="*/ 67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68">
                      <a:moveTo>
                        <a:pt x="6" y="67"/>
                      </a:moveTo>
                      <a:cubicBezTo>
                        <a:pt x="24" y="50"/>
                        <a:pt x="33" y="26"/>
                        <a:pt x="24" y="2"/>
                      </a:cubicBezTo>
                      <a:cubicBezTo>
                        <a:pt x="23" y="0"/>
                        <a:pt x="18" y="1"/>
                        <a:pt x="19" y="2"/>
                      </a:cubicBezTo>
                      <a:cubicBezTo>
                        <a:pt x="28" y="26"/>
                        <a:pt x="19" y="50"/>
                        <a:pt x="2" y="66"/>
                      </a:cubicBezTo>
                      <a:cubicBezTo>
                        <a:pt x="0" y="67"/>
                        <a:pt x="5" y="68"/>
                        <a:pt x="6" y="6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84" name="Freeform 201"/>
                <p:cNvSpPr>
                  <a:spLocks/>
                </p:cNvSpPr>
                <p:nvPr/>
              </p:nvSpPr>
              <p:spPr bwMode="auto">
                <a:xfrm>
                  <a:off x="1773" y="-17"/>
                  <a:ext cx="455" cy="524"/>
                </a:xfrm>
                <a:custGeom>
                  <a:avLst/>
                  <a:gdLst>
                    <a:gd name="T0" fmla="*/ 1 w 192"/>
                    <a:gd name="T1" fmla="*/ 3 h 221"/>
                    <a:gd name="T2" fmla="*/ 186 w 192"/>
                    <a:gd name="T3" fmla="*/ 220 h 221"/>
                    <a:gd name="T4" fmla="*/ 191 w 192"/>
                    <a:gd name="T5" fmla="*/ 219 h 221"/>
                    <a:gd name="T6" fmla="*/ 6 w 192"/>
                    <a:gd name="T7" fmla="*/ 2 h 221"/>
                    <a:gd name="T8" fmla="*/ 1 w 192"/>
                    <a:gd name="T9" fmla="*/ 3 h 2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2" h="221">
                      <a:moveTo>
                        <a:pt x="1" y="3"/>
                      </a:moveTo>
                      <a:cubicBezTo>
                        <a:pt x="63" y="74"/>
                        <a:pt x="127" y="146"/>
                        <a:pt x="186" y="220"/>
                      </a:cubicBezTo>
                      <a:cubicBezTo>
                        <a:pt x="187" y="221"/>
                        <a:pt x="192" y="220"/>
                        <a:pt x="191" y="219"/>
                      </a:cubicBezTo>
                      <a:cubicBezTo>
                        <a:pt x="132" y="145"/>
                        <a:pt x="68" y="73"/>
                        <a:pt x="6" y="2"/>
                      </a:cubicBezTo>
                      <a:cubicBezTo>
                        <a:pt x="5" y="0"/>
                        <a:pt x="0" y="2"/>
                        <a:pt x="1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85" name="Freeform 202"/>
                <p:cNvSpPr>
                  <a:spLocks/>
                </p:cNvSpPr>
                <p:nvPr/>
              </p:nvSpPr>
              <p:spPr bwMode="auto">
                <a:xfrm>
                  <a:off x="1751" y="-41"/>
                  <a:ext cx="41" cy="41"/>
                </a:xfrm>
                <a:custGeom>
                  <a:avLst/>
                  <a:gdLst>
                    <a:gd name="T0" fmla="*/ 15 w 17"/>
                    <a:gd name="T1" fmla="*/ 3 h 17"/>
                    <a:gd name="T2" fmla="*/ 14 w 17"/>
                    <a:gd name="T3" fmla="*/ 14 h 17"/>
                    <a:gd name="T4" fmla="*/ 3 w 17"/>
                    <a:gd name="T5" fmla="*/ 13 h 17"/>
                    <a:gd name="T6" fmla="*/ 4 w 17"/>
                    <a:gd name="T7" fmla="*/ 2 h 17"/>
                    <a:gd name="T8" fmla="*/ 15 w 17"/>
                    <a:gd name="T9" fmla="*/ 3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5" y="3"/>
                      </a:moveTo>
                      <a:cubicBezTo>
                        <a:pt x="17" y="7"/>
                        <a:pt x="17" y="12"/>
                        <a:pt x="14" y="14"/>
                      </a:cubicBezTo>
                      <a:cubicBezTo>
                        <a:pt x="10" y="17"/>
                        <a:pt x="5" y="16"/>
                        <a:pt x="3" y="13"/>
                      </a:cubicBezTo>
                      <a:cubicBezTo>
                        <a:pt x="0" y="10"/>
                        <a:pt x="1" y="5"/>
                        <a:pt x="4" y="2"/>
                      </a:cubicBezTo>
                      <a:cubicBezTo>
                        <a:pt x="7" y="0"/>
                        <a:pt x="12" y="0"/>
                        <a:pt x="15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86" name="Freeform 203"/>
                <p:cNvSpPr>
                  <a:spLocks/>
                </p:cNvSpPr>
                <p:nvPr/>
              </p:nvSpPr>
              <p:spPr bwMode="auto">
                <a:xfrm>
                  <a:off x="1884" y="-200"/>
                  <a:ext cx="188" cy="79"/>
                </a:xfrm>
                <a:custGeom>
                  <a:avLst/>
                  <a:gdLst>
                    <a:gd name="T0" fmla="*/ 74 w 79"/>
                    <a:gd name="T1" fmla="*/ 1 h 33"/>
                    <a:gd name="T2" fmla="*/ 6 w 79"/>
                    <a:gd name="T3" fmla="*/ 18 h 33"/>
                    <a:gd name="T4" fmla="*/ 2 w 79"/>
                    <a:gd name="T5" fmla="*/ 19 h 33"/>
                    <a:gd name="T6" fmla="*/ 78 w 79"/>
                    <a:gd name="T7" fmla="*/ 2 h 33"/>
                    <a:gd name="T8" fmla="*/ 74 w 79"/>
                    <a:gd name="T9" fmla="*/ 1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9" h="33">
                      <a:moveTo>
                        <a:pt x="74" y="1"/>
                      </a:moveTo>
                      <a:cubicBezTo>
                        <a:pt x="56" y="22"/>
                        <a:pt x="31" y="31"/>
                        <a:pt x="6" y="18"/>
                      </a:cubicBezTo>
                      <a:cubicBezTo>
                        <a:pt x="5" y="17"/>
                        <a:pt x="0" y="18"/>
                        <a:pt x="2" y="19"/>
                      </a:cubicBezTo>
                      <a:cubicBezTo>
                        <a:pt x="30" y="33"/>
                        <a:pt x="59" y="26"/>
                        <a:pt x="78" y="2"/>
                      </a:cubicBezTo>
                      <a:cubicBezTo>
                        <a:pt x="79" y="1"/>
                        <a:pt x="75" y="0"/>
                        <a:pt x="7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87" name="Freeform 204"/>
                <p:cNvSpPr>
                  <a:spLocks/>
                </p:cNvSpPr>
                <p:nvPr/>
              </p:nvSpPr>
              <p:spPr bwMode="auto">
                <a:xfrm>
                  <a:off x="1946" y="-237"/>
                  <a:ext cx="59" cy="168"/>
                </a:xfrm>
                <a:custGeom>
                  <a:avLst/>
                  <a:gdLst>
                    <a:gd name="T0" fmla="*/ 11 w 25"/>
                    <a:gd name="T1" fmla="*/ 70 h 71"/>
                    <a:gd name="T2" fmla="*/ 6 w 25"/>
                    <a:gd name="T3" fmla="*/ 2 h 71"/>
                    <a:gd name="T4" fmla="*/ 1 w 25"/>
                    <a:gd name="T5" fmla="*/ 2 h 71"/>
                    <a:gd name="T6" fmla="*/ 6 w 25"/>
                    <a:gd name="T7" fmla="*/ 69 h 71"/>
                    <a:gd name="T8" fmla="*/ 11 w 25"/>
                    <a:gd name="T9" fmla="*/ 70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71">
                      <a:moveTo>
                        <a:pt x="11" y="70"/>
                      </a:moveTo>
                      <a:cubicBezTo>
                        <a:pt x="25" y="47"/>
                        <a:pt x="23" y="22"/>
                        <a:pt x="6" y="2"/>
                      </a:cubicBezTo>
                      <a:cubicBezTo>
                        <a:pt x="5" y="1"/>
                        <a:pt x="0" y="0"/>
                        <a:pt x="1" y="2"/>
                      </a:cubicBezTo>
                      <a:cubicBezTo>
                        <a:pt x="19" y="22"/>
                        <a:pt x="20" y="46"/>
                        <a:pt x="6" y="69"/>
                      </a:cubicBezTo>
                      <a:cubicBezTo>
                        <a:pt x="6" y="69"/>
                        <a:pt x="10" y="71"/>
                        <a:pt x="11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sp>
            <p:nvSpPr>
              <p:cNvPr id="669" name="Freeform 206"/>
              <p:cNvSpPr>
                <a:spLocks/>
              </p:cNvSpPr>
              <p:nvPr/>
            </p:nvSpPr>
            <p:spPr bwMode="auto">
              <a:xfrm>
                <a:off x="3025776" y="-317500"/>
                <a:ext cx="266700" cy="120650"/>
              </a:xfrm>
              <a:custGeom>
                <a:avLst/>
                <a:gdLst>
                  <a:gd name="T0" fmla="*/ 68 w 71"/>
                  <a:gd name="T1" fmla="*/ 30 h 32"/>
                  <a:gd name="T2" fmla="*/ 6 w 71"/>
                  <a:gd name="T3" fmla="*/ 1 h 32"/>
                  <a:gd name="T4" fmla="*/ 1 w 71"/>
                  <a:gd name="T5" fmla="*/ 2 h 32"/>
                  <a:gd name="T6" fmla="*/ 65 w 71"/>
                  <a:gd name="T7" fmla="*/ 32 h 32"/>
                  <a:gd name="T8" fmla="*/ 68 w 71"/>
                  <a:gd name="T9" fmla="*/ 3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32">
                    <a:moveTo>
                      <a:pt x="68" y="30"/>
                    </a:moveTo>
                    <a:cubicBezTo>
                      <a:pt x="46" y="28"/>
                      <a:pt x="22" y="16"/>
                      <a:pt x="6" y="1"/>
                    </a:cubicBezTo>
                    <a:cubicBezTo>
                      <a:pt x="5" y="0"/>
                      <a:pt x="0" y="2"/>
                      <a:pt x="1" y="2"/>
                    </a:cubicBezTo>
                    <a:cubicBezTo>
                      <a:pt x="18" y="18"/>
                      <a:pt x="42" y="30"/>
                      <a:pt x="65" y="32"/>
                    </a:cubicBezTo>
                    <a:cubicBezTo>
                      <a:pt x="67" y="32"/>
                      <a:pt x="71" y="30"/>
                      <a:pt x="68" y="3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0" name="Freeform 207"/>
              <p:cNvSpPr>
                <a:spLocks/>
              </p:cNvSpPr>
              <p:nvPr/>
            </p:nvSpPr>
            <p:spPr bwMode="auto">
              <a:xfrm>
                <a:off x="3028951" y="-365125"/>
                <a:ext cx="177800" cy="209550"/>
              </a:xfrm>
              <a:custGeom>
                <a:avLst/>
                <a:gdLst>
                  <a:gd name="T0" fmla="*/ 6 w 47"/>
                  <a:gd name="T1" fmla="*/ 55 h 56"/>
                  <a:gd name="T2" fmla="*/ 47 w 47"/>
                  <a:gd name="T3" fmla="*/ 1 h 56"/>
                  <a:gd name="T4" fmla="*/ 42 w 47"/>
                  <a:gd name="T5" fmla="*/ 1 h 56"/>
                  <a:gd name="T6" fmla="*/ 3 w 47"/>
                  <a:gd name="T7" fmla="*/ 54 h 56"/>
                  <a:gd name="T8" fmla="*/ 6 w 47"/>
                  <a:gd name="T9" fmla="*/ 55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56">
                    <a:moveTo>
                      <a:pt x="6" y="55"/>
                    </a:moveTo>
                    <a:cubicBezTo>
                      <a:pt x="29" y="46"/>
                      <a:pt x="47" y="27"/>
                      <a:pt x="47" y="1"/>
                    </a:cubicBezTo>
                    <a:cubicBezTo>
                      <a:pt x="47" y="0"/>
                      <a:pt x="42" y="0"/>
                      <a:pt x="42" y="1"/>
                    </a:cubicBezTo>
                    <a:cubicBezTo>
                      <a:pt x="42" y="26"/>
                      <a:pt x="25" y="45"/>
                      <a:pt x="3" y="54"/>
                    </a:cubicBezTo>
                    <a:cubicBezTo>
                      <a:pt x="0" y="55"/>
                      <a:pt x="5" y="56"/>
                      <a:pt x="6" y="5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1" name="Freeform 208"/>
              <p:cNvSpPr>
                <a:spLocks/>
              </p:cNvSpPr>
              <p:nvPr/>
            </p:nvSpPr>
            <p:spPr bwMode="auto">
              <a:xfrm>
                <a:off x="3152776" y="-227013"/>
                <a:ext cx="403225" cy="1031875"/>
              </a:xfrm>
              <a:custGeom>
                <a:avLst/>
                <a:gdLst>
                  <a:gd name="T0" fmla="*/ 0 w 107"/>
                  <a:gd name="T1" fmla="*/ 2 h 274"/>
                  <a:gd name="T2" fmla="*/ 102 w 107"/>
                  <a:gd name="T3" fmla="*/ 273 h 274"/>
                  <a:gd name="T4" fmla="*/ 107 w 107"/>
                  <a:gd name="T5" fmla="*/ 272 h 274"/>
                  <a:gd name="T6" fmla="*/ 5 w 107"/>
                  <a:gd name="T7" fmla="*/ 1 h 274"/>
                  <a:gd name="T8" fmla="*/ 0 w 107"/>
                  <a:gd name="T9" fmla="*/ 2 h 2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7" h="274">
                    <a:moveTo>
                      <a:pt x="0" y="2"/>
                    </a:moveTo>
                    <a:cubicBezTo>
                      <a:pt x="31" y="93"/>
                      <a:pt x="75" y="180"/>
                      <a:pt x="102" y="273"/>
                    </a:cubicBezTo>
                    <a:cubicBezTo>
                      <a:pt x="103" y="274"/>
                      <a:pt x="107" y="273"/>
                      <a:pt x="107" y="272"/>
                    </a:cubicBezTo>
                    <a:cubicBezTo>
                      <a:pt x="80" y="180"/>
                      <a:pt x="36" y="92"/>
                      <a:pt x="5" y="1"/>
                    </a:cubicBezTo>
                    <a:cubicBezTo>
                      <a:pt x="5" y="0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2" name="Freeform 209"/>
              <p:cNvSpPr>
                <a:spLocks/>
              </p:cNvSpPr>
              <p:nvPr/>
            </p:nvSpPr>
            <p:spPr bwMode="auto">
              <a:xfrm>
                <a:off x="3122613" y="-271463"/>
                <a:ext cx="65088" cy="63500"/>
              </a:xfrm>
              <a:custGeom>
                <a:avLst/>
                <a:gdLst>
                  <a:gd name="T0" fmla="*/ 16 w 17"/>
                  <a:gd name="T1" fmla="*/ 6 h 17"/>
                  <a:gd name="T2" fmla="*/ 10 w 17"/>
                  <a:gd name="T3" fmla="*/ 16 h 17"/>
                  <a:gd name="T4" fmla="*/ 1 w 17"/>
                  <a:gd name="T5" fmla="*/ 11 h 17"/>
                  <a:gd name="T6" fmla="*/ 6 w 17"/>
                  <a:gd name="T7" fmla="*/ 1 h 17"/>
                  <a:gd name="T8" fmla="*/ 16 w 17"/>
                  <a:gd name="T9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16" y="6"/>
                    </a:moveTo>
                    <a:cubicBezTo>
                      <a:pt x="17" y="10"/>
                      <a:pt x="15" y="15"/>
                      <a:pt x="10" y="16"/>
                    </a:cubicBezTo>
                    <a:cubicBezTo>
                      <a:pt x="6" y="17"/>
                      <a:pt x="2" y="15"/>
                      <a:pt x="1" y="11"/>
                    </a:cubicBezTo>
                    <a:cubicBezTo>
                      <a:pt x="0" y="7"/>
                      <a:pt x="2" y="2"/>
                      <a:pt x="6" y="1"/>
                    </a:cubicBezTo>
                    <a:cubicBezTo>
                      <a:pt x="10" y="0"/>
                      <a:pt x="14" y="2"/>
                      <a:pt x="16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3" name="Freeform 210"/>
              <p:cNvSpPr>
                <a:spLocks/>
              </p:cNvSpPr>
              <p:nvPr/>
            </p:nvSpPr>
            <p:spPr bwMode="auto">
              <a:xfrm>
                <a:off x="4208463" y="71437"/>
                <a:ext cx="192088" cy="247650"/>
              </a:xfrm>
              <a:custGeom>
                <a:avLst/>
                <a:gdLst>
                  <a:gd name="T0" fmla="*/ 47 w 51"/>
                  <a:gd name="T1" fmla="*/ 64 h 66"/>
                  <a:gd name="T2" fmla="*/ 10 w 51"/>
                  <a:gd name="T3" fmla="*/ 3 h 66"/>
                  <a:gd name="T4" fmla="*/ 5 w 51"/>
                  <a:gd name="T5" fmla="*/ 2 h 66"/>
                  <a:gd name="T6" fmla="*/ 45 w 51"/>
                  <a:gd name="T7" fmla="*/ 66 h 66"/>
                  <a:gd name="T8" fmla="*/ 47 w 51"/>
                  <a:gd name="T9" fmla="*/ 64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66">
                    <a:moveTo>
                      <a:pt x="47" y="64"/>
                    </a:moveTo>
                    <a:cubicBezTo>
                      <a:pt x="21" y="54"/>
                      <a:pt x="5" y="31"/>
                      <a:pt x="10" y="3"/>
                    </a:cubicBezTo>
                    <a:cubicBezTo>
                      <a:pt x="10" y="1"/>
                      <a:pt x="5" y="0"/>
                      <a:pt x="5" y="2"/>
                    </a:cubicBezTo>
                    <a:cubicBezTo>
                      <a:pt x="0" y="32"/>
                      <a:pt x="17" y="55"/>
                      <a:pt x="45" y="66"/>
                    </a:cubicBezTo>
                    <a:cubicBezTo>
                      <a:pt x="46" y="66"/>
                      <a:pt x="51" y="66"/>
                      <a:pt x="47" y="6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4" name="Freeform 211"/>
              <p:cNvSpPr>
                <a:spLocks/>
              </p:cNvSpPr>
              <p:nvPr/>
            </p:nvSpPr>
            <p:spPr bwMode="auto">
              <a:xfrm>
                <a:off x="4137026" y="123825"/>
                <a:ext cx="260350" cy="131763"/>
              </a:xfrm>
              <a:custGeom>
                <a:avLst/>
                <a:gdLst>
                  <a:gd name="T0" fmla="*/ 3 w 69"/>
                  <a:gd name="T1" fmla="*/ 29 h 35"/>
                  <a:gd name="T2" fmla="*/ 68 w 69"/>
                  <a:gd name="T3" fmla="*/ 2 h 35"/>
                  <a:gd name="T4" fmla="*/ 63 w 69"/>
                  <a:gd name="T5" fmla="*/ 1 h 35"/>
                  <a:gd name="T6" fmla="*/ 3 w 69"/>
                  <a:gd name="T7" fmla="*/ 27 h 35"/>
                  <a:gd name="T8" fmla="*/ 3 w 69"/>
                  <a:gd name="T9" fmla="*/ 29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9" h="35">
                    <a:moveTo>
                      <a:pt x="3" y="29"/>
                    </a:moveTo>
                    <a:cubicBezTo>
                      <a:pt x="30" y="35"/>
                      <a:pt x="54" y="27"/>
                      <a:pt x="68" y="2"/>
                    </a:cubicBezTo>
                    <a:cubicBezTo>
                      <a:pt x="69" y="1"/>
                      <a:pt x="64" y="0"/>
                      <a:pt x="63" y="1"/>
                    </a:cubicBezTo>
                    <a:cubicBezTo>
                      <a:pt x="51" y="23"/>
                      <a:pt x="28" y="33"/>
                      <a:pt x="3" y="27"/>
                    </a:cubicBezTo>
                    <a:cubicBezTo>
                      <a:pt x="1" y="27"/>
                      <a:pt x="0" y="29"/>
                      <a:pt x="3" y="2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5" name="Freeform 212"/>
              <p:cNvSpPr>
                <a:spLocks/>
              </p:cNvSpPr>
              <p:nvPr/>
            </p:nvSpPr>
            <p:spPr bwMode="auto">
              <a:xfrm>
                <a:off x="4246563" y="85725"/>
                <a:ext cx="71438" cy="271463"/>
              </a:xfrm>
              <a:custGeom>
                <a:avLst/>
                <a:gdLst>
                  <a:gd name="T0" fmla="*/ 11 w 19"/>
                  <a:gd name="T1" fmla="*/ 69 h 72"/>
                  <a:gd name="T2" fmla="*/ 18 w 19"/>
                  <a:gd name="T3" fmla="*/ 1 h 72"/>
                  <a:gd name="T4" fmla="*/ 13 w 19"/>
                  <a:gd name="T5" fmla="*/ 1 h 72"/>
                  <a:gd name="T6" fmla="*/ 6 w 19"/>
                  <a:gd name="T7" fmla="*/ 70 h 72"/>
                  <a:gd name="T8" fmla="*/ 11 w 19"/>
                  <a:gd name="T9" fmla="*/ 69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72">
                    <a:moveTo>
                      <a:pt x="11" y="69"/>
                    </a:moveTo>
                    <a:cubicBezTo>
                      <a:pt x="5" y="48"/>
                      <a:pt x="9" y="21"/>
                      <a:pt x="18" y="1"/>
                    </a:cubicBezTo>
                    <a:cubicBezTo>
                      <a:pt x="19" y="0"/>
                      <a:pt x="14" y="0"/>
                      <a:pt x="13" y="1"/>
                    </a:cubicBezTo>
                    <a:cubicBezTo>
                      <a:pt x="4" y="21"/>
                      <a:pt x="0" y="48"/>
                      <a:pt x="6" y="70"/>
                    </a:cubicBezTo>
                    <a:cubicBezTo>
                      <a:pt x="6" y="72"/>
                      <a:pt x="11" y="71"/>
                      <a:pt x="11" y="6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6" name="Freeform 213"/>
              <p:cNvSpPr>
                <a:spLocks/>
              </p:cNvSpPr>
              <p:nvPr/>
            </p:nvSpPr>
            <p:spPr bwMode="auto">
              <a:xfrm>
                <a:off x="4156076" y="138112"/>
                <a:ext cx="266700" cy="120650"/>
              </a:xfrm>
              <a:custGeom>
                <a:avLst/>
                <a:gdLst>
                  <a:gd name="T0" fmla="*/ 0 w 71"/>
                  <a:gd name="T1" fmla="*/ 2 h 32"/>
                  <a:gd name="T2" fmla="*/ 68 w 71"/>
                  <a:gd name="T3" fmla="*/ 24 h 32"/>
                  <a:gd name="T4" fmla="*/ 65 w 71"/>
                  <a:gd name="T5" fmla="*/ 22 h 32"/>
                  <a:gd name="T6" fmla="*/ 5 w 71"/>
                  <a:gd name="T7" fmla="*/ 1 h 32"/>
                  <a:gd name="T8" fmla="*/ 0 w 71"/>
                  <a:gd name="T9" fmla="*/ 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32">
                    <a:moveTo>
                      <a:pt x="0" y="2"/>
                    </a:moveTo>
                    <a:cubicBezTo>
                      <a:pt x="17" y="22"/>
                      <a:pt x="42" y="32"/>
                      <a:pt x="68" y="24"/>
                    </a:cubicBezTo>
                    <a:cubicBezTo>
                      <a:pt x="71" y="23"/>
                      <a:pt x="66" y="21"/>
                      <a:pt x="65" y="22"/>
                    </a:cubicBezTo>
                    <a:cubicBezTo>
                      <a:pt x="42" y="29"/>
                      <a:pt x="20" y="19"/>
                      <a:pt x="5" y="1"/>
                    </a:cubicBezTo>
                    <a:cubicBezTo>
                      <a:pt x="4" y="0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7" name="Freeform 214"/>
              <p:cNvSpPr>
                <a:spLocks/>
              </p:cNvSpPr>
              <p:nvPr/>
            </p:nvSpPr>
            <p:spPr bwMode="auto">
              <a:xfrm>
                <a:off x="3476626" y="233362"/>
                <a:ext cx="800100" cy="606425"/>
              </a:xfrm>
              <a:custGeom>
                <a:avLst/>
                <a:gdLst>
                  <a:gd name="T0" fmla="*/ 206 w 212"/>
                  <a:gd name="T1" fmla="*/ 0 h 161"/>
                  <a:gd name="T2" fmla="*/ 2 w 212"/>
                  <a:gd name="T3" fmla="*/ 160 h 161"/>
                  <a:gd name="T4" fmla="*/ 6 w 212"/>
                  <a:gd name="T5" fmla="*/ 160 h 161"/>
                  <a:gd name="T6" fmla="*/ 210 w 212"/>
                  <a:gd name="T7" fmla="*/ 1 h 161"/>
                  <a:gd name="T8" fmla="*/ 206 w 212"/>
                  <a:gd name="T9" fmla="*/ 0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2" h="161">
                    <a:moveTo>
                      <a:pt x="206" y="0"/>
                    </a:moveTo>
                    <a:cubicBezTo>
                      <a:pt x="137" y="53"/>
                      <a:pt x="72" y="110"/>
                      <a:pt x="2" y="160"/>
                    </a:cubicBezTo>
                    <a:cubicBezTo>
                      <a:pt x="0" y="161"/>
                      <a:pt x="5" y="161"/>
                      <a:pt x="6" y="160"/>
                    </a:cubicBezTo>
                    <a:cubicBezTo>
                      <a:pt x="77" y="111"/>
                      <a:pt x="142" y="54"/>
                      <a:pt x="210" y="1"/>
                    </a:cubicBezTo>
                    <a:cubicBezTo>
                      <a:pt x="212" y="0"/>
                      <a:pt x="207" y="0"/>
                      <a:pt x="206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8" name="Freeform 215"/>
              <p:cNvSpPr>
                <a:spLocks/>
              </p:cNvSpPr>
              <p:nvPr/>
            </p:nvSpPr>
            <p:spPr bwMode="auto">
              <a:xfrm>
                <a:off x="4241801" y="187325"/>
                <a:ext cx="68263" cy="68263"/>
              </a:xfrm>
              <a:custGeom>
                <a:avLst/>
                <a:gdLst>
                  <a:gd name="T0" fmla="*/ 13 w 18"/>
                  <a:gd name="T1" fmla="*/ 15 h 18"/>
                  <a:gd name="T2" fmla="*/ 3 w 18"/>
                  <a:gd name="T3" fmla="*/ 13 h 18"/>
                  <a:gd name="T4" fmla="*/ 5 w 18"/>
                  <a:gd name="T5" fmla="*/ 3 h 18"/>
                  <a:gd name="T6" fmla="*/ 15 w 18"/>
                  <a:gd name="T7" fmla="*/ 5 h 18"/>
                  <a:gd name="T8" fmla="*/ 13 w 18"/>
                  <a:gd name="T9" fmla="*/ 15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18">
                    <a:moveTo>
                      <a:pt x="13" y="15"/>
                    </a:moveTo>
                    <a:cubicBezTo>
                      <a:pt x="10" y="18"/>
                      <a:pt x="5" y="17"/>
                      <a:pt x="3" y="13"/>
                    </a:cubicBezTo>
                    <a:cubicBezTo>
                      <a:pt x="0" y="10"/>
                      <a:pt x="1" y="5"/>
                      <a:pt x="5" y="3"/>
                    </a:cubicBezTo>
                    <a:cubicBezTo>
                      <a:pt x="8" y="0"/>
                      <a:pt x="13" y="1"/>
                      <a:pt x="15" y="5"/>
                    </a:cubicBezTo>
                    <a:cubicBezTo>
                      <a:pt x="18" y="8"/>
                      <a:pt x="17" y="13"/>
                      <a:pt x="13" y="1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9" name="Freeform 216"/>
              <p:cNvSpPr>
                <a:spLocks/>
              </p:cNvSpPr>
              <p:nvPr/>
            </p:nvSpPr>
            <p:spPr bwMode="auto">
              <a:xfrm>
                <a:off x="2697163" y="74612"/>
                <a:ext cx="184150" cy="244475"/>
              </a:xfrm>
              <a:custGeom>
                <a:avLst/>
                <a:gdLst>
                  <a:gd name="T0" fmla="*/ 5 w 49"/>
                  <a:gd name="T1" fmla="*/ 65 h 65"/>
                  <a:gd name="T2" fmla="*/ 44 w 49"/>
                  <a:gd name="T3" fmla="*/ 2 h 65"/>
                  <a:gd name="T4" fmla="*/ 39 w 49"/>
                  <a:gd name="T5" fmla="*/ 1 h 65"/>
                  <a:gd name="T6" fmla="*/ 1 w 49"/>
                  <a:gd name="T7" fmla="*/ 63 h 65"/>
                  <a:gd name="T8" fmla="*/ 5 w 49"/>
                  <a:gd name="T9" fmla="*/ 6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65">
                    <a:moveTo>
                      <a:pt x="5" y="65"/>
                    </a:moveTo>
                    <a:cubicBezTo>
                      <a:pt x="33" y="55"/>
                      <a:pt x="49" y="31"/>
                      <a:pt x="44" y="2"/>
                    </a:cubicBezTo>
                    <a:cubicBezTo>
                      <a:pt x="44" y="0"/>
                      <a:pt x="39" y="0"/>
                      <a:pt x="39" y="1"/>
                    </a:cubicBezTo>
                    <a:cubicBezTo>
                      <a:pt x="44" y="30"/>
                      <a:pt x="28" y="53"/>
                      <a:pt x="1" y="63"/>
                    </a:cubicBezTo>
                    <a:cubicBezTo>
                      <a:pt x="0" y="64"/>
                      <a:pt x="4" y="65"/>
                      <a:pt x="5" y="6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0" name="Freeform 217"/>
              <p:cNvSpPr>
                <a:spLocks/>
              </p:cNvSpPr>
              <p:nvPr/>
            </p:nvSpPr>
            <p:spPr bwMode="auto">
              <a:xfrm>
                <a:off x="2697163" y="123825"/>
                <a:ext cx="260350" cy="131763"/>
              </a:xfrm>
              <a:custGeom>
                <a:avLst/>
                <a:gdLst>
                  <a:gd name="T0" fmla="*/ 64 w 69"/>
                  <a:gd name="T1" fmla="*/ 27 h 35"/>
                  <a:gd name="T2" fmla="*/ 5 w 69"/>
                  <a:gd name="T3" fmla="*/ 2 h 35"/>
                  <a:gd name="T4" fmla="*/ 0 w 69"/>
                  <a:gd name="T5" fmla="*/ 1 h 35"/>
                  <a:gd name="T6" fmla="*/ 67 w 69"/>
                  <a:gd name="T7" fmla="*/ 29 h 35"/>
                  <a:gd name="T8" fmla="*/ 64 w 69"/>
                  <a:gd name="T9" fmla="*/ 27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9" h="35">
                    <a:moveTo>
                      <a:pt x="64" y="27"/>
                    </a:moveTo>
                    <a:cubicBezTo>
                      <a:pt x="39" y="33"/>
                      <a:pt x="18" y="24"/>
                      <a:pt x="5" y="2"/>
                    </a:cubicBezTo>
                    <a:cubicBezTo>
                      <a:pt x="5" y="1"/>
                      <a:pt x="0" y="0"/>
                      <a:pt x="0" y="1"/>
                    </a:cubicBezTo>
                    <a:cubicBezTo>
                      <a:pt x="14" y="26"/>
                      <a:pt x="40" y="35"/>
                      <a:pt x="67" y="29"/>
                    </a:cubicBezTo>
                    <a:cubicBezTo>
                      <a:pt x="69" y="29"/>
                      <a:pt x="65" y="27"/>
                      <a:pt x="64" y="2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1" name="Freeform 218"/>
              <p:cNvSpPr>
                <a:spLocks/>
              </p:cNvSpPr>
              <p:nvPr/>
            </p:nvSpPr>
            <p:spPr bwMode="auto">
              <a:xfrm>
                <a:off x="2776538" y="82550"/>
                <a:ext cx="68263" cy="271463"/>
              </a:xfrm>
              <a:custGeom>
                <a:avLst/>
                <a:gdLst>
                  <a:gd name="T0" fmla="*/ 12 w 18"/>
                  <a:gd name="T1" fmla="*/ 71 h 72"/>
                  <a:gd name="T2" fmla="*/ 5 w 18"/>
                  <a:gd name="T3" fmla="*/ 2 h 72"/>
                  <a:gd name="T4" fmla="*/ 0 w 18"/>
                  <a:gd name="T5" fmla="*/ 2 h 72"/>
                  <a:gd name="T6" fmla="*/ 7 w 18"/>
                  <a:gd name="T7" fmla="*/ 71 h 72"/>
                  <a:gd name="T8" fmla="*/ 12 w 18"/>
                  <a:gd name="T9" fmla="*/ 71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72">
                    <a:moveTo>
                      <a:pt x="12" y="71"/>
                    </a:moveTo>
                    <a:cubicBezTo>
                      <a:pt x="18" y="49"/>
                      <a:pt x="14" y="22"/>
                      <a:pt x="5" y="2"/>
                    </a:cubicBezTo>
                    <a:cubicBezTo>
                      <a:pt x="4" y="0"/>
                      <a:pt x="0" y="1"/>
                      <a:pt x="0" y="2"/>
                    </a:cubicBezTo>
                    <a:cubicBezTo>
                      <a:pt x="9" y="23"/>
                      <a:pt x="13" y="49"/>
                      <a:pt x="7" y="71"/>
                    </a:cubicBezTo>
                    <a:cubicBezTo>
                      <a:pt x="7" y="72"/>
                      <a:pt x="12" y="72"/>
                      <a:pt x="12" y="7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2" name="Freeform 219"/>
              <p:cNvSpPr>
                <a:spLocks/>
              </p:cNvSpPr>
              <p:nvPr/>
            </p:nvSpPr>
            <p:spPr bwMode="auto">
              <a:xfrm>
                <a:off x="2670176" y="138112"/>
                <a:ext cx="268288" cy="120650"/>
              </a:xfrm>
              <a:custGeom>
                <a:avLst/>
                <a:gdLst>
                  <a:gd name="T0" fmla="*/ 65 w 71"/>
                  <a:gd name="T1" fmla="*/ 1 h 32"/>
                  <a:gd name="T2" fmla="*/ 6 w 71"/>
                  <a:gd name="T3" fmla="*/ 22 h 32"/>
                  <a:gd name="T4" fmla="*/ 2 w 71"/>
                  <a:gd name="T5" fmla="*/ 24 h 32"/>
                  <a:gd name="T6" fmla="*/ 70 w 71"/>
                  <a:gd name="T7" fmla="*/ 2 h 32"/>
                  <a:gd name="T8" fmla="*/ 65 w 71"/>
                  <a:gd name="T9" fmla="*/ 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32">
                    <a:moveTo>
                      <a:pt x="65" y="1"/>
                    </a:moveTo>
                    <a:cubicBezTo>
                      <a:pt x="51" y="19"/>
                      <a:pt x="29" y="29"/>
                      <a:pt x="6" y="22"/>
                    </a:cubicBezTo>
                    <a:cubicBezTo>
                      <a:pt x="5" y="22"/>
                      <a:pt x="0" y="23"/>
                      <a:pt x="2" y="24"/>
                    </a:cubicBezTo>
                    <a:cubicBezTo>
                      <a:pt x="28" y="32"/>
                      <a:pt x="53" y="22"/>
                      <a:pt x="70" y="2"/>
                    </a:cubicBezTo>
                    <a:cubicBezTo>
                      <a:pt x="71" y="1"/>
                      <a:pt x="66" y="0"/>
                      <a:pt x="6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3" name="Freeform 220"/>
              <p:cNvSpPr>
                <a:spLocks/>
              </p:cNvSpPr>
              <p:nvPr/>
            </p:nvSpPr>
            <p:spPr bwMode="auto">
              <a:xfrm>
                <a:off x="2817813" y="228600"/>
                <a:ext cx="795338" cy="614363"/>
              </a:xfrm>
              <a:custGeom>
                <a:avLst/>
                <a:gdLst>
                  <a:gd name="T0" fmla="*/ 1 w 211"/>
                  <a:gd name="T1" fmla="*/ 2 h 163"/>
                  <a:gd name="T2" fmla="*/ 205 w 211"/>
                  <a:gd name="T3" fmla="*/ 162 h 163"/>
                  <a:gd name="T4" fmla="*/ 210 w 211"/>
                  <a:gd name="T5" fmla="*/ 160 h 163"/>
                  <a:gd name="T6" fmla="*/ 6 w 211"/>
                  <a:gd name="T7" fmla="*/ 1 h 163"/>
                  <a:gd name="T8" fmla="*/ 1 w 211"/>
                  <a:gd name="T9" fmla="*/ 2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1" h="163">
                    <a:moveTo>
                      <a:pt x="1" y="2"/>
                    </a:moveTo>
                    <a:cubicBezTo>
                      <a:pt x="70" y="55"/>
                      <a:pt x="135" y="112"/>
                      <a:pt x="205" y="162"/>
                    </a:cubicBezTo>
                    <a:cubicBezTo>
                      <a:pt x="206" y="163"/>
                      <a:pt x="211" y="162"/>
                      <a:pt x="210" y="160"/>
                    </a:cubicBezTo>
                    <a:cubicBezTo>
                      <a:pt x="139" y="111"/>
                      <a:pt x="74" y="53"/>
                      <a:pt x="6" y="1"/>
                    </a:cubicBezTo>
                    <a:cubicBezTo>
                      <a:pt x="5" y="0"/>
                      <a:pt x="0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4" name="Freeform 221"/>
              <p:cNvSpPr>
                <a:spLocks/>
              </p:cNvSpPr>
              <p:nvPr/>
            </p:nvSpPr>
            <p:spPr bwMode="auto">
              <a:xfrm>
                <a:off x="2784476" y="187325"/>
                <a:ext cx="63500" cy="68263"/>
              </a:xfrm>
              <a:custGeom>
                <a:avLst/>
                <a:gdLst>
                  <a:gd name="T0" fmla="*/ 4 w 17"/>
                  <a:gd name="T1" fmla="*/ 15 h 18"/>
                  <a:gd name="T2" fmla="*/ 15 w 17"/>
                  <a:gd name="T3" fmla="*/ 13 h 18"/>
                  <a:gd name="T4" fmla="*/ 13 w 17"/>
                  <a:gd name="T5" fmla="*/ 3 h 18"/>
                  <a:gd name="T6" fmla="*/ 2 w 17"/>
                  <a:gd name="T7" fmla="*/ 5 h 18"/>
                  <a:gd name="T8" fmla="*/ 4 w 17"/>
                  <a:gd name="T9" fmla="*/ 15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8">
                    <a:moveTo>
                      <a:pt x="4" y="15"/>
                    </a:moveTo>
                    <a:cubicBezTo>
                      <a:pt x="7" y="18"/>
                      <a:pt x="12" y="17"/>
                      <a:pt x="15" y="13"/>
                    </a:cubicBezTo>
                    <a:cubicBezTo>
                      <a:pt x="17" y="10"/>
                      <a:pt x="16" y="5"/>
                      <a:pt x="13" y="3"/>
                    </a:cubicBezTo>
                    <a:cubicBezTo>
                      <a:pt x="9" y="0"/>
                      <a:pt x="5" y="1"/>
                      <a:pt x="2" y="5"/>
                    </a:cubicBezTo>
                    <a:cubicBezTo>
                      <a:pt x="0" y="8"/>
                      <a:pt x="1" y="13"/>
                      <a:pt x="4" y="1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5" name="Freeform 222"/>
              <p:cNvSpPr>
                <a:spLocks/>
              </p:cNvSpPr>
              <p:nvPr/>
            </p:nvSpPr>
            <p:spPr bwMode="auto">
              <a:xfrm>
                <a:off x="3213101" y="-169863"/>
                <a:ext cx="298450" cy="134938"/>
              </a:xfrm>
              <a:custGeom>
                <a:avLst/>
                <a:gdLst>
                  <a:gd name="T0" fmla="*/ 73 w 79"/>
                  <a:gd name="T1" fmla="*/ 1 h 36"/>
                  <a:gd name="T2" fmla="*/ 6 w 79"/>
                  <a:gd name="T3" fmla="*/ 22 h 36"/>
                  <a:gd name="T4" fmla="*/ 3 w 79"/>
                  <a:gd name="T5" fmla="*/ 23 h 36"/>
                  <a:gd name="T6" fmla="*/ 78 w 79"/>
                  <a:gd name="T7" fmla="*/ 2 h 36"/>
                  <a:gd name="T8" fmla="*/ 73 w 79"/>
                  <a:gd name="T9" fmla="*/ 1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9" h="36">
                    <a:moveTo>
                      <a:pt x="73" y="1"/>
                    </a:moveTo>
                    <a:cubicBezTo>
                      <a:pt x="57" y="23"/>
                      <a:pt x="32" y="34"/>
                      <a:pt x="6" y="22"/>
                    </a:cubicBezTo>
                    <a:cubicBezTo>
                      <a:pt x="4" y="21"/>
                      <a:pt x="0" y="22"/>
                      <a:pt x="3" y="23"/>
                    </a:cubicBezTo>
                    <a:cubicBezTo>
                      <a:pt x="31" y="36"/>
                      <a:pt x="60" y="27"/>
                      <a:pt x="78" y="2"/>
                    </a:cubicBezTo>
                    <a:cubicBezTo>
                      <a:pt x="79" y="1"/>
                      <a:pt x="74" y="0"/>
                      <a:pt x="73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6" name="Freeform 223"/>
              <p:cNvSpPr>
                <a:spLocks/>
              </p:cNvSpPr>
              <p:nvPr/>
            </p:nvSpPr>
            <p:spPr bwMode="auto">
              <a:xfrm>
                <a:off x="3303588" y="-219075"/>
                <a:ext cx="106363" cy="263525"/>
              </a:xfrm>
              <a:custGeom>
                <a:avLst/>
                <a:gdLst>
                  <a:gd name="T0" fmla="*/ 15 w 28"/>
                  <a:gd name="T1" fmla="*/ 69 h 70"/>
                  <a:gd name="T2" fmla="*/ 6 w 28"/>
                  <a:gd name="T3" fmla="*/ 1 h 70"/>
                  <a:gd name="T4" fmla="*/ 2 w 28"/>
                  <a:gd name="T5" fmla="*/ 1 h 70"/>
                  <a:gd name="T6" fmla="*/ 11 w 28"/>
                  <a:gd name="T7" fmla="*/ 68 h 70"/>
                  <a:gd name="T8" fmla="*/ 15 w 28"/>
                  <a:gd name="T9" fmla="*/ 69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70">
                    <a:moveTo>
                      <a:pt x="15" y="69"/>
                    </a:moveTo>
                    <a:cubicBezTo>
                      <a:pt x="28" y="45"/>
                      <a:pt x="25" y="20"/>
                      <a:pt x="6" y="1"/>
                    </a:cubicBezTo>
                    <a:cubicBezTo>
                      <a:pt x="5" y="1"/>
                      <a:pt x="0" y="0"/>
                      <a:pt x="2" y="1"/>
                    </a:cubicBezTo>
                    <a:cubicBezTo>
                      <a:pt x="20" y="20"/>
                      <a:pt x="23" y="45"/>
                      <a:pt x="11" y="68"/>
                    </a:cubicBezTo>
                    <a:cubicBezTo>
                      <a:pt x="10" y="69"/>
                      <a:pt x="15" y="70"/>
                      <a:pt x="15" y="6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7" name="Freeform 224"/>
              <p:cNvSpPr>
                <a:spLocks/>
              </p:cNvSpPr>
              <p:nvPr/>
            </p:nvSpPr>
            <p:spPr bwMode="auto">
              <a:xfrm>
                <a:off x="3248026" y="-155575"/>
                <a:ext cx="266700" cy="106363"/>
              </a:xfrm>
              <a:custGeom>
                <a:avLst/>
                <a:gdLst>
                  <a:gd name="T0" fmla="*/ 68 w 71"/>
                  <a:gd name="T1" fmla="*/ 26 h 28"/>
                  <a:gd name="T2" fmla="*/ 5 w 71"/>
                  <a:gd name="T3" fmla="*/ 1 h 28"/>
                  <a:gd name="T4" fmla="*/ 1 w 71"/>
                  <a:gd name="T5" fmla="*/ 2 h 28"/>
                  <a:gd name="T6" fmla="*/ 67 w 71"/>
                  <a:gd name="T7" fmla="*/ 28 h 28"/>
                  <a:gd name="T8" fmla="*/ 68 w 71"/>
                  <a:gd name="T9" fmla="*/ 26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28">
                    <a:moveTo>
                      <a:pt x="68" y="26"/>
                    </a:moveTo>
                    <a:cubicBezTo>
                      <a:pt x="46" y="26"/>
                      <a:pt x="22" y="15"/>
                      <a:pt x="5" y="1"/>
                    </a:cubicBezTo>
                    <a:cubicBezTo>
                      <a:pt x="4" y="0"/>
                      <a:pt x="0" y="2"/>
                      <a:pt x="1" y="2"/>
                    </a:cubicBezTo>
                    <a:cubicBezTo>
                      <a:pt x="18" y="17"/>
                      <a:pt x="44" y="28"/>
                      <a:pt x="67" y="28"/>
                    </a:cubicBezTo>
                    <a:cubicBezTo>
                      <a:pt x="69" y="28"/>
                      <a:pt x="71" y="26"/>
                      <a:pt x="68" y="2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8" name="Freeform 225"/>
              <p:cNvSpPr>
                <a:spLocks/>
              </p:cNvSpPr>
              <p:nvPr/>
            </p:nvSpPr>
            <p:spPr bwMode="auto">
              <a:xfrm>
                <a:off x="3259138" y="-214313"/>
                <a:ext cx="169863" cy="217488"/>
              </a:xfrm>
              <a:custGeom>
                <a:avLst/>
                <a:gdLst>
                  <a:gd name="T0" fmla="*/ 6 w 45"/>
                  <a:gd name="T1" fmla="*/ 58 h 58"/>
                  <a:gd name="T2" fmla="*/ 44 w 45"/>
                  <a:gd name="T3" fmla="*/ 1 h 58"/>
                  <a:gd name="T4" fmla="*/ 39 w 45"/>
                  <a:gd name="T5" fmla="*/ 2 h 58"/>
                  <a:gd name="T6" fmla="*/ 2 w 45"/>
                  <a:gd name="T7" fmla="*/ 57 h 58"/>
                  <a:gd name="T8" fmla="*/ 6 w 45"/>
                  <a:gd name="T9" fmla="*/ 58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58">
                    <a:moveTo>
                      <a:pt x="6" y="58"/>
                    </a:moveTo>
                    <a:cubicBezTo>
                      <a:pt x="29" y="48"/>
                      <a:pt x="45" y="27"/>
                      <a:pt x="44" y="1"/>
                    </a:cubicBezTo>
                    <a:cubicBezTo>
                      <a:pt x="44" y="0"/>
                      <a:pt x="39" y="0"/>
                      <a:pt x="39" y="2"/>
                    </a:cubicBezTo>
                    <a:cubicBezTo>
                      <a:pt x="40" y="26"/>
                      <a:pt x="24" y="47"/>
                      <a:pt x="2" y="57"/>
                    </a:cubicBezTo>
                    <a:cubicBezTo>
                      <a:pt x="0" y="58"/>
                      <a:pt x="5" y="58"/>
                      <a:pt x="6" y="5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9" name="Freeform 226"/>
              <p:cNvSpPr>
                <a:spLocks/>
              </p:cNvSpPr>
              <p:nvPr/>
            </p:nvSpPr>
            <p:spPr bwMode="auto">
              <a:xfrm>
                <a:off x="3375026" y="-71438"/>
                <a:ext cx="234950" cy="914400"/>
              </a:xfrm>
              <a:custGeom>
                <a:avLst/>
                <a:gdLst>
                  <a:gd name="T0" fmla="*/ 1 w 62"/>
                  <a:gd name="T1" fmla="*/ 2 h 243"/>
                  <a:gd name="T2" fmla="*/ 57 w 62"/>
                  <a:gd name="T3" fmla="*/ 241 h 243"/>
                  <a:gd name="T4" fmla="*/ 62 w 62"/>
                  <a:gd name="T5" fmla="*/ 241 h 243"/>
                  <a:gd name="T6" fmla="*/ 6 w 62"/>
                  <a:gd name="T7" fmla="*/ 1 h 243"/>
                  <a:gd name="T8" fmla="*/ 1 w 62"/>
                  <a:gd name="T9" fmla="*/ 2 h 2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2" h="243">
                    <a:moveTo>
                      <a:pt x="1" y="2"/>
                    </a:moveTo>
                    <a:cubicBezTo>
                      <a:pt x="31" y="78"/>
                      <a:pt x="30" y="164"/>
                      <a:pt x="57" y="241"/>
                    </a:cubicBezTo>
                    <a:cubicBezTo>
                      <a:pt x="57" y="243"/>
                      <a:pt x="62" y="242"/>
                      <a:pt x="62" y="241"/>
                    </a:cubicBezTo>
                    <a:cubicBezTo>
                      <a:pt x="35" y="163"/>
                      <a:pt x="36" y="78"/>
                      <a:pt x="6" y="1"/>
                    </a:cubicBezTo>
                    <a:cubicBezTo>
                      <a:pt x="5" y="0"/>
                      <a:pt x="0" y="0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0" name="Freeform 227"/>
              <p:cNvSpPr>
                <a:spLocks/>
              </p:cNvSpPr>
              <p:nvPr/>
            </p:nvSpPr>
            <p:spPr bwMode="auto">
              <a:xfrm>
                <a:off x="3344863" y="-117475"/>
                <a:ext cx="65088" cy="65088"/>
              </a:xfrm>
              <a:custGeom>
                <a:avLst/>
                <a:gdLst>
                  <a:gd name="T0" fmla="*/ 16 w 17"/>
                  <a:gd name="T1" fmla="*/ 6 h 17"/>
                  <a:gd name="T2" fmla="*/ 11 w 17"/>
                  <a:gd name="T3" fmla="*/ 16 h 17"/>
                  <a:gd name="T4" fmla="*/ 2 w 17"/>
                  <a:gd name="T5" fmla="*/ 11 h 17"/>
                  <a:gd name="T6" fmla="*/ 6 w 17"/>
                  <a:gd name="T7" fmla="*/ 1 h 17"/>
                  <a:gd name="T8" fmla="*/ 16 w 17"/>
                  <a:gd name="T9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16" y="6"/>
                    </a:moveTo>
                    <a:cubicBezTo>
                      <a:pt x="17" y="10"/>
                      <a:pt x="15" y="14"/>
                      <a:pt x="11" y="16"/>
                    </a:cubicBezTo>
                    <a:cubicBezTo>
                      <a:pt x="7" y="17"/>
                      <a:pt x="3" y="15"/>
                      <a:pt x="2" y="11"/>
                    </a:cubicBezTo>
                    <a:cubicBezTo>
                      <a:pt x="0" y="7"/>
                      <a:pt x="2" y="3"/>
                      <a:pt x="6" y="1"/>
                    </a:cubicBezTo>
                    <a:cubicBezTo>
                      <a:pt x="10" y="0"/>
                      <a:pt x="15" y="2"/>
                      <a:pt x="16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1" name="Freeform 228"/>
              <p:cNvSpPr>
                <a:spLocks/>
              </p:cNvSpPr>
              <p:nvPr/>
            </p:nvSpPr>
            <p:spPr bwMode="auto">
              <a:xfrm>
                <a:off x="2640013" y="1062038"/>
                <a:ext cx="180975" cy="252413"/>
              </a:xfrm>
              <a:custGeom>
                <a:avLst/>
                <a:gdLst>
                  <a:gd name="T0" fmla="*/ 44 w 48"/>
                  <a:gd name="T1" fmla="*/ 65 h 67"/>
                  <a:gd name="T2" fmla="*/ 6 w 48"/>
                  <a:gd name="T3" fmla="*/ 0 h 67"/>
                  <a:gd name="T4" fmla="*/ 3 w 48"/>
                  <a:gd name="T5" fmla="*/ 2 h 67"/>
                  <a:gd name="T6" fmla="*/ 39 w 48"/>
                  <a:gd name="T7" fmla="*/ 64 h 67"/>
                  <a:gd name="T8" fmla="*/ 44 w 48"/>
                  <a:gd name="T9" fmla="*/ 65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67">
                    <a:moveTo>
                      <a:pt x="44" y="65"/>
                    </a:moveTo>
                    <a:cubicBezTo>
                      <a:pt x="48" y="36"/>
                      <a:pt x="34" y="10"/>
                      <a:pt x="6" y="0"/>
                    </a:cubicBezTo>
                    <a:cubicBezTo>
                      <a:pt x="4" y="0"/>
                      <a:pt x="0" y="1"/>
                      <a:pt x="3" y="2"/>
                    </a:cubicBezTo>
                    <a:cubicBezTo>
                      <a:pt x="31" y="11"/>
                      <a:pt x="43" y="36"/>
                      <a:pt x="39" y="64"/>
                    </a:cubicBezTo>
                    <a:cubicBezTo>
                      <a:pt x="39" y="66"/>
                      <a:pt x="44" y="67"/>
                      <a:pt x="44" y="6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2" name="Freeform 229"/>
              <p:cNvSpPr>
                <a:spLocks/>
              </p:cNvSpPr>
              <p:nvPr/>
            </p:nvSpPr>
            <p:spPr bwMode="auto">
              <a:xfrm>
                <a:off x="2614613" y="1054100"/>
                <a:ext cx="225425" cy="169863"/>
              </a:xfrm>
              <a:custGeom>
                <a:avLst/>
                <a:gdLst>
                  <a:gd name="T0" fmla="*/ 55 w 60"/>
                  <a:gd name="T1" fmla="*/ 1 h 45"/>
                  <a:gd name="T2" fmla="*/ 4 w 60"/>
                  <a:gd name="T3" fmla="*/ 43 h 45"/>
                  <a:gd name="T4" fmla="*/ 6 w 60"/>
                  <a:gd name="T5" fmla="*/ 45 h 45"/>
                  <a:gd name="T6" fmla="*/ 60 w 60"/>
                  <a:gd name="T7" fmla="*/ 2 h 45"/>
                  <a:gd name="T8" fmla="*/ 55 w 60"/>
                  <a:gd name="T9" fmla="*/ 1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" h="45">
                    <a:moveTo>
                      <a:pt x="55" y="1"/>
                    </a:moveTo>
                    <a:cubicBezTo>
                      <a:pt x="48" y="26"/>
                      <a:pt x="30" y="42"/>
                      <a:pt x="4" y="43"/>
                    </a:cubicBezTo>
                    <a:cubicBezTo>
                      <a:pt x="0" y="43"/>
                      <a:pt x="4" y="45"/>
                      <a:pt x="6" y="45"/>
                    </a:cubicBezTo>
                    <a:cubicBezTo>
                      <a:pt x="33" y="45"/>
                      <a:pt x="53" y="28"/>
                      <a:pt x="60" y="2"/>
                    </a:cubicBezTo>
                    <a:cubicBezTo>
                      <a:pt x="60" y="1"/>
                      <a:pt x="56" y="0"/>
                      <a:pt x="5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3" name="Freeform 230"/>
              <p:cNvSpPr>
                <a:spLocks/>
              </p:cNvSpPr>
              <p:nvPr/>
            </p:nvSpPr>
            <p:spPr bwMode="auto">
              <a:xfrm>
                <a:off x="2617788" y="1125538"/>
                <a:ext cx="268288" cy="109538"/>
              </a:xfrm>
              <a:custGeom>
                <a:avLst/>
                <a:gdLst>
                  <a:gd name="T0" fmla="*/ 70 w 71"/>
                  <a:gd name="T1" fmla="*/ 27 h 29"/>
                  <a:gd name="T2" fmla="*/ 5 w 71"/>
                  <a:gd name="T3" fmla="*/ 1 h 29"/>
                  <a:gd name="T4" fmla="*/ 3 w 71"/>
                  <a:gd name="T5" fmla="*/ 3 h 29"/>
                  <a:gd name="T6" fmla="*/ 66 w 71"/>
                  <a:gd name="T7" fmla="*/ 28 h 29"/>
                  <a:gd name="T8" fmla="*/ 70 w 71"/>
                  <a:gd name="T9" fmla="*/ 2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29">
                    <a:moveTo>
                      <a:pt x="70" y="27"/>
                    </a:moveTo>
                    <a:cubicBezTo>
                      <a:pt x="54" y="11"/>
                      <a:pt x="28" y="2"/>
                      <a:pt x="5" y="1"/>
                    </a:cubicBezTo>
                    <a:cubicBezTo>
                      <a:pt x="4" y="0"/>
                      <a:pt x="0" y="2"/>
                      <a:pt x="3" y="3"/>
                    </a:cubicBezTo>
                    <a:cubicBezTo>
                      <a:pt x="25" y="4"/>
                      <a:pt x="50" y="13"/>
                      <a:pt x="66" y="28"/>
                    </a:cubicBezTo>
                    <a:cubicBezTo>
                      <a:pt x="67" y="29"/>
                      <a:pt x="71" y="28"/>
                      <a:pt x="70" y="2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4" name="Freeform 231"/>
              <p:cNvSpPr>
                <a:spLocks/>
              </p:cNvSpPr>
              <p:nvPr/>
            </p:nvSpPr>
            <p:spPr bwMode="auto">
              <a:xfrm>
                <a:off x="2689226" y="1027113"/>
                <a:ext cx="101600" cy="260350"/>
              </a:xfrm>
              <a:custGeom>
                <a:avLst/>
                <a:gdLst>
                  <a:gd name="T0" fmla="*/ 13 w 27"/>
                  <a:gd name="T1" fmla="*/ 2 h 69"/>
                  <a:gd name="T2" fmla="*/ 2 w 27"/>
                  <a:gd name="T3" fmla="*/ 67 h 69"/>
                  <a:gd name="T4" fmla="*/ 6 w 27"/>
                  <a:gd name="T5" fmla="*/ 68 h 69"/>
                  <a:gd name="T6" fmla="*/ 18 w 27"/>
                  <a:gd name="T7" fmla="*/ 1 h 69"/>
                  <a:gd name="T8" fmla="*/ 13 w 27"/>
                  <a:gd name="T9" fmla="*/ 2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69">
                    <a:moveTo>
                      <a:pt x="13" y="2"/>
                    </a:moveTo>
                    <a:cubicBezTo>
                      <a:pt x="22" y="25"/>
                      <a:pt x="20" y="50"/>
                      <a:pt x="2" y="67"/>
                    </a:cubicBezTo>
                    <a:cubicBezTo>
                      <a:pt x="0" y="69"/>
                      <a:pt x="5" y="69"/>
                      <a:pt x="6" y="68"/>
                    </a:cubicBezTo>
                    <a:cubicBezTo>
                      <a:pt x="25" y="50"/>
                      <a:pt x="27" y="25"/>
                      <a:pt x="18" y="1"/>
                    </a:cubicBezTo>
                    <a:cubicBezTo>
                      <a:pt x="17" y="0"/>
                      <a:pt x="12" y="1"/>
                      <a:pt x="13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5" name="Freeform 232"/>
              <p:cNvSpPr>
                <a:spLocks/>
              </p:cNvSpPr>
              <p:nvPr/>
            </p:nvSpPr>
            <p:spPr bwMode="auto">
              <a:xfrm>
                <a:off x="2768601" y="793750"/>
                <a:ext cx="811213" cy="373063"/>
              </a:xfrm>
              <a:custGeom>
                <a:avLst/>
                <a:gdLst>
                  <a:gd name="T0" fmla="*/ 6 w 215"/>
                  <a:gd name="T1" fmla="*/ 98 h 99"/>
                  <a:gd name="T2" fmla="*/ 213 w 215"/>
                  <a:gd name="T3" fmla="*/ 2 h 99"/>
                  <a:gd name="T4" fmla="*/ 209 w 215"/>
                  <a:gd name="T5" fmla="*/ 1 h 99"/>
                  <a:gd name="T6" fmla="*/ 2 w 215"/>
                  <a:gd name="T7" fmla="*/ 97 h 99"/>
                  <a:gd name="T8" fmla="*/ 6 w 215"/>
                  <a:gd name="T9" fmla="*/ 98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5" h="99">
                    <a:moveTo>
                      <a:pt x="6" y="98"/>
                    </a:moveTo>
                    <a:cubicBezTo>
                      <a:pt x="75" y="67"/>
                      <a:pt x="145" y="36"/>
                      <a:pt x="213" y="2"/>
                    </a:cubicBezTo>
                    <a:cubicBezTo>
                      <a:pt x="215" y="1"/>
                      <a:pt x="210" y="0"/>
                      <a:pt x="209" y="1"/>
                    </a:cubicBezTo>
                    <a:cubicBezTo>
                      <a:pt x="141" y="35"/>
                      <a:pt x="71" y="66"/>
                      <a:pt x="2" y="97"/>
                    </a:cubicBezTo>
                    <a:cubicBezTo>
                      <a:pt x="0" y="98"/>
                      <a:pt x="5" y="99"/>
                      <a:pt x="6" y="9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6" name="Freeform 233"/>
              <p:cNvSpPr>
                <a:spLocks/>
              </p:cNvSpPr>
              <p:nvPr/>
            </p:nvSpPr>
            <p:spPr bwMode="auto">
              <a:xfrm>
                <a:off x="2730501" y="1136650"/>
                <a:ext cx="65088" cy="63500"/>
              </a:xfrm>
              <a:custGeom>
                <a:avLst/>
                <a:gdLst>
                  <a:gd name="T0" fmla="*/ 12 w 17"/>
                  <a:gd name="T1" fmla="*/ 15 h 17"/>
                  <a:gd name="T2" fmla="*/ 16 w 17"/>
                  <a:gd name="T3" fmla="*/ 5 h 17"/>
                  <a:gd name="T4" fmla="*/ 5 w 17"/>
                  <a:gd name="T5" fmla="*/ 1 h 17"/>
                  <a:gd name="T6" fmla="*/ 2 w 17"/>
                  <a:gd name="T7" fmla="*/ 12 h 17"/>
                  <a:gd name="T8" fmla="*/ 12 w 17"/>
                  <a:gd name="T9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12" y="15"/>
                    </a:moveTo>
                    <a:cubicBezTo>
                      <a:pt x="16" y="13"/>
                      <a:pt x="17" y="9"/>
                      <a:pt x="16" y="5"/>
                    </a:cubicBezTo>
                    <a:cubicBezTo>
                      <a:pt x="14" y="1"/>
                      <a:pt x="9" y="0"/>
                      <a:pt x="5" y="1"/>
                    </a:cubicBezTo>
                    <a:cubicBezTo>
                      <a:pt x="1" y="3"/>
                      <a:pt x="0" y="8"/>
                      <a:pt x="2" y="12"/>
                    </a:cubicBezTo>
                    <a:cubicBezTo>
                      <a:pt x="4" y="16"/>
                      <a:pt x="8" y="17"/>
                      <a:pt x="12" y="1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7" name="Freeform 234"/>
              <p:cNvSpPr>
                <a:spLocks/>
              </p:cNvSpPr>
              <p:nvPr/>
            </p:nvSpPr>
            <p:spPr bwMode="auto">
              <a:xfrm>
                <a:off x="3451226" y="1479550"/>
                <a:ext cx="296863" cy="128588"/>
              </a:xfrm>
              <a:custGeom>
                <a:avLst/>
                <a:gdLst>
                  <a:gd name="T0" fmla="*/ 76 w 79"/>
                  <a:gd name="T1" fmla="*/ 12 h 34"/>
                  <a:gd name="T2" fmla="*/ 1 w 79"/>
                  <a:gd name="T3" fmla="*/ 31 h 34"/>
                  <a:gd name="T4" fmla="*/ 6 w 79"/>
                  <a:gd name="T5" fmla="*/ 33 h 34"/>
                  <a:gd name="T6" fmla="*/ 73 w 79"/>
                  <a:gd name="T7" fmla="*/ 13 h 34"/>
                  <a:gd name="T8" fmla="*/ 76 w 79"/>
                  <a:gd name="T9" fmla="*/ 1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9" h="34">
                    <a:moveTo>
                      <a:pt x="76" y="12"/>
                    </a:moveTo>
                    <a:cubicBezTo>
                      <a:pt x="48" y="0"/>
                      <a:pt x="18" y="5"/>
                      <a:pt x="1" y="31"/>
                    </a:cubicBezTo>
                    <a:cubicBezTo>
                      <a:pt x="0" y="33"/>
                      <a:pt x="5" y="34"/>
                      <a:pt x="6" y="33"/>
                    </a:cubicBezTo>
                    <a:cubicBezTo>
                      <a:pt x="21" y="9"/>
                      <a:pt x="47" y="2"/>
                      <a:pt x="73" y="13"/>
                    </a:cubicBezTo>
                    <a:cubicBezTo>
                      <a:pt x="74" y="14"/>
                      <a:pt x="79" y="13"/>
                      <a:pt x="76" y="1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8" name="Freeform 235"/>
              <p:cNvSpPr>
                <a:spLocks/>
              </p:cNvSpPr>
              <p:nvPr/>
            </p:nvSpPr>
            <p:spPr bwMode="auto">
              <a:xfrm>
                <a:off x="3484563" y="1427163"/>
                <a:ext cx="155575" cy="244475"/>
              </a:xfrm>
              <a:custGeom>
                <a:avLst/>
                <a:gdLst>
                  <a:gd name="T0" fmla="*/ 3 w 41"/>
                  <a:gd name="T1" fmla="*/ 1 h 65"/>
                  <a:gd name="T2" fmla="*/ 30 w 41"/>
                  <a:gd name="T3" fmla="*/ 62 h 65"/>
                  <a:gd name="T4" fmla="*/ 35 w 41"/>
                  <a:gd name="T5" fmla="*/ 63 h 65"/>
                  <a:gd name="T6" fmla="*/ 7 w 41"/>
                  <a:gd name="T7" fmla="*/ 1 h 65"/>
                  <a:gd name="T8" fmla="*/ 3 w 41"/>
                  <a:gd name="T9" fmla="*/ 1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65">
                    <a:moveTo>
                      <a:pt x="3" y="1"/>
                    </a:moveTo>
                    <a:cubicBezTo>
                      <a:pt x="25" y="14"/>
                      <a:pt x="36" y="37"/>
                      <a:pt x="30" y="62"/>
                    </a:cubicBezTo>
                    <a:cubicBezTo>
                      <a:pt x="29" y="64"/>
                      <a:pt x="34" y="65"/>
                      <a:pt x="35" y="63"/>
                    </a:cubicBezTo>
                    <a:cubicBezTo>
                      <a:pt x="41" y="37"/>
                      <a:pt x="29" y="14"/>
                      <a:pt x="7" y="1"/>
                    </a:cubicBezTo>
                    <a:cubicBezTo>
                      <a:pt x="5" y="0"/>
                      <a:pt x="0" y="0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9" name="Freeform 236"/>
              <p:cNvSpPr>
                <a:spLocks/>
              </p:cNvSpPr>
              <p:nvPr/>
            </p:nvSpPr>
            <p:spPr bwMode="auto">
              <a:xfrm>
                <a:off x="3511551" y="1427163"/>
                <a:ext cx="180975" cy="217488"/>
              </a:xfrm>
              <a:custGeom>
                <a:avLst/>
                <a:gdLst>
                  <a:gd name="T0" fmla="*/ 42 w 48"/>
                  <a:gd name="T1" fmla="*/ 1 h 58"/>
                  <a:gd name="T2" fmla="*/ 0 w 48"/>
                  <a:gd name="T3" fmla="*/ 56 h 58"/>
                  <a:gd name="T4" fmla="*/ 5 w 48"/>
                  <a:gd name="T5" fmla="*/ 56 h 58"/>
                  <a:gd name="T6" fmla="*/ 46 w 48"/>
                  <a:gd name="T7" fmla="*/ 2 h 58"/>
                  <a:gd name="T8" fmla="*/ 42 w 48"/>
                  <a:gd name="T9" fmla="*/ 1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58">
                    <a:moveTo>
                      <a:pt x="42" y="1"/>
                    </a:moveTo>
                    <a:cubicBezTo>
                      <a:pt x="23" y="12"/>
                      <a:pt x="8" y="35"/>
                      <a:pt x="0" y="56"/>
                    </a:cubicBezTo>
                    <a:cubicBezTo>
                      <a:pt x="0" y="58"/>
                      <a:pt x="5" y="58"/>
                      <a:pt x="5" y="56"/>
                    </a:cubicBezTo>
                    <a:cubicBezTo>
                      <a:pt x="12" y="36"/>
                      <a:pt x="27" y="13"/>
                      <a:pt x="46" y="2"/>
                    </a:cubicBezTo>
                    <a:cubicBezTo>
                      <a:pt x="48" y="0"/>
                      <a:pt x="43" y="0"/>
                      <a:pt x="4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0" name="Freeform 237"/>
              <p:cNvSpPr>
                <a:spLocks/>
              </p:cNvSpPr>
              <p:nvPr/>
            </p:nvSpPr>
            <p:spPr bwMode="auto">
              <a:xfrm>
                <a:off x="3440113" y="1487488"/>
                <a:ext cx="260350" cy="127000"/>
              </a:xfrm>
              <a:custGeom>
                <a:avLst/>
                <a:gdLst>
                  <a:gd name="T0" fmla="*/ 5 w 69"/>
                  <a:gd name="T1" fmla="*/ 6 h 34"/>
                  <a:gd name="T2" fmla="*/ 63 w 69"/>
                  <a:gd name="T3" fmla="*/ 33 h 34"/>
                  <a:gd name="T4" fmla="*/ 68 w 69"/>
                  <a:gd name="T5" fmla="*/ 32 h 34"/>
                  <a:gd name="T6" fmla="*/ 4 w 69"/>
                  <a:gd name="T7" fmla="*/ 4 h 34"/>
                  <a:gd name="T8" fmla="*/ 5 w 69"/>
                  <a:gd name="T9" fmla="*/ 6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9" h="34">
                    <a:moveTo>
                      <a:pt x="5" y="6"/>
                    </a:moveTo>
                    <a:cubicBezTo>
                      <a:pt x="29" y="2"/>
                      <a:pt x="51" y="12"/>
                      <a:pt x="63" y="33"/>
                    </a:cubicBezTo>
                    <a:cubicBezTo>
                      <a:pt x="64" y="34"/>
                      <a:pt x="69" y="33"/>
                      <a:pt x="68" y="32"/>
                    </a:cubicBezTo>
                    <a:cubicBezTo>
                      <a:pt x="55" y="9"/>
                      <a:pt x="29" y="0"/>
                      <a:pt x="4" y="4"/>
                    </a:cubicBezTo>
                    <a:cubicBezTo>
                      <a:pt x="0" y="4"/>
                      <a:pt x="3" y="6"/>
                      <a:pt x="5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1" name="Freeform 238"/>
              <p:cNvSpPr>
                <a:spLocks/>
              </p:cNvSpPr>
              <p:nvPr/>
            </p:nvSpPr>
            <p:spPr bwMode="auto">
              <a:xfrm>
                <a:off x="3519488" y="700087"/>
                <a:ext cx="77788" cy="809625"/>
              </a:xfrm>
              <a:custGeom>
                <a:avLst/>
                <a:gdLst>
                  <a:gd name="T0" fmla="*/ 21 w 21"/>
                  <a:gd name="T1" fmla="*/ 213 h 215"/>
                  <a:gd name="T2" fmla="*/ 5 w 21"/>
                  <a:gd name="T3" fmla="*/ 1 h 215"/>
                  <a:gd name="T4" fmla="*/ 0 w 21"/>
                  <a:gd name="T5" fmla="*/ 2 h 215"/>
                  <a:gd name="T6" fmla="*/ 16 w 21"/>
                  <a:gd name="T7" fmla="*/ 213 h 215"/>
                  <a:gd name="T8" fmla="*/ 21 w 21"/>
                  <a:gd name="T9" fmla="*/ 213 h 2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215">
                    <a:moveTo>
                      <a:pt x="21" y="213"/>
                    </a:moveTo>
                    <a:cubicBezTo>
                      <a:pt x="9" y="143"/>
                      <a:pt x="12" y="72"/>
                      <a:pt x="5" y="1"/>
                    </a:cubicBezTo>
                    <a:cubicBezTo>
                      <a:pt x="5" y="0"/>
                      <a:pt x="0" y="0"/>
                      <a:pt x="0" y="2"/>
                    </a:cubicBezTo>
                    <a:cubicBezTo>
                      <a:pt x="7" y="72"/>
                      <a:pt x="4" y="144"/>
                      <a:pt x="16" y="213"/>
                    </a:cubicBezTo>
                    <a:cubicBezTo>
                      <a:pt x="16" y="215"/>
                      <a:pt x="21" y="214"/>
                      <a:pt x="21" y="21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2" name="Freeform 239"/>
              <p:cNvSpPr>
                <a:spLocks/>
              </p:cNvSpPr>
              <p:nvPr/>
            </p:nvSpPr>
            <p:spPr bwMode="auto">
              <a:xfrm>
                <a:off x="3556001" y="1490663"/>
                <a:ext cx="65088" cy="63500"/>
              </a:xfrm>
              <a:custGeom>
                <a:avLst/>
                <a:gdLst>
                  <a:gd name="T0" fmla="*/ 16 w 17"/>
                  <a:gd name="T1" fmla="*/ 7 h 17"/>
                  <a:gd name="T2" fmla="*/ 7 w 17"/>
                  <a:gd name="T3" fmla="*/ 1 h 17"/>
                  <a:gd name="T4" fmla="*/ 1 w 17"/>
                  <a:gd name="T5" fmla="*/ 10 h 17"/>
                  <a:gd name="T6" fmla="*/ 10 w 17"/>
                  <a:gd name="T7" fmla="*/ 16 h 17"/>
                  <a:gd name="T8" fmla="*/ 16 w 17"/>
                  <a:gd name="T9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16" y="7"/>
                    </a:moveTo>
                    <a:cubicBezTo>
                      <a:pt x="15" y="3"/>
                      <a:pt x="11" y="0"/>
                      <a:pt x="7" y="1"/>
                    </a:cubicBezTo>
                    <a:cubicBezTo>
                      <a:pt x="3" y="2"/>
                      <a:pt x="0" y="6"/>
                      <a:pt x="1" y="10"/>
                    </a:cubicBezTo>
                    <a:cubicBezTo>
                      <a:pt x="2" y="14"/>
                      <a:pt x="6" y="17"/>
                      <a:pt x="10" y="16"/>
                    </a:cubicBezTo>
                    <a:cubicBezTo>
                      <a:pt x="15" y="15"/>
                      <a:pt x="17" y="11"/>
                      <a:pt x="16" y="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3" name="Freeform 240"/>
              <p:cNvSpPr>
                <a:spLocks/>
              </p:cNvSpPr>
              <p:nvPr/>
            </p:nvSpPr>
            <p:spPr bwMode="auto">
              <a:xfrm>
                <a:off x="3832226" y="1506538"/>
                <a:ext cx="233363" cy="198438"/>
              </a:xfrm>
              <a:custGeom>
                <a:avLst/>
                <a:gdLst>
                  <a:gd name="T0" fmla="*/ 56 w 62"/>
                  <a:gd name="T1" fmla="*/ 1 h 53"/>
                  <a:gd name="T2" fmla="*/ 0 w 62"/>
                  <a:gd name="T3" fmla="*/ 51 h 53"/>
                  <a:gd name="T4" fmla="*/ 5 w 62"/>
                  <a:gd name="T5" fmla="*/ 52 h 53"/>
                  <a:gd name="T6" fmla="*/ 59 w 62"/>
                  <a:gd name="T7" fmla="*/ 3 h 53"/>
                  <a:gd name="T8" fmla="*/ 56 w 62"/>
                  <a:gd name="T9" fmla="*/ 1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2" h="53">
                    <a:moveTo>
                      <a:pt x="56" y="1"/>
                    </a:moveTo>
                    <a:cubicBezTo>
                      <a:pt x="27" y="3"/>
                      <a:pt x="4" y="21"/>
                      <a:pt x="0" y="51"/>
                    </a:cubicBezTo>
                    <a:cubicBezTo>
                      <a:pt x="0" y="53"/>
                      <a:pt x="5" y="53"/>
                      <a:pt x="5" y="52"/>
                    </a:cubicBezTo>
                    <a:cubicBezTo>
                      <a:pt x="9" y="23"/>
                      <a:pt x="30" y="5"/>
                      <a:pt x="59" y="3"/>
                    </a:cubicBezTo>
                    <a:cubicBezTo>
                      <a:pt x="62" y="2"/>
                      <a:pt x="58" y="0"/>
                      <a:pt x="56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4" name="Freeform 241"/>
              <p:cNvSpPr>
                <a:spLocks/>
              </p:cNvSpPr>
              <p:nvPr/>
            </p:nvSpPr>
            <p:spPr bwMode="auto">
              <a:xfrm>
                <a:off x="3786188" y="1524000"/>
                <a:ext cx="222250" cy="173038"/>
              </a:xfrm>
              <a:custGeom>
                <a:avLst/>
                <a:gdLst>
                  <a:gd name="T0" fmla="*/ 4 w 59"/>
                  <a:gd name="T1" fmla="*/ 3 h 46"/>
                  <a:gd name="T2" fmla="*/ 54 w 59"/>
                  <a:gd name="T3" fmla="*/ 44 h 46"/>
                  <a:gd name="T4" fmla="*/ 59 w 59"/>
                  <a:gd name="T5" fmla="*/ 44 h 46"/>
                  <a:gd name="T6" fmla="*/ 3 w 59"/>
                  <a:gd name="T7" fmla="*/ 0 h 46"/>
                  <a:gd name="T8" fmla="*/ 4 w 59"/>
                  <a:gd name="T9" fmla="*/ 3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9" h="46">
                    <a:moveTo>
                      <a:pt x="4" y="3"/>
                    </a:moveTo>
                    <a:cubicBezTo>
                      <a:pt x="29" y="4"/>
                      <a:pt x="48" y="19"/>
                      <a:pt x="54" y="44"/>
                    </a:cubicBezTo>
                    <a:cubicBezTo>
                      <a:pt x="54" y="45"/>
                      <a:pt x="59" y="46"/>
                      <a:pt x="59" y="44"/>
                    </a:cubicBezTo>
                    <a:cubicBezTo>
                      <a:pt x="52" y="17"/>
                      <a:pt x="30" y="2"/>
                      <a:pt x="3" y="0"/>
                    </a:cubicBezTo>
                    <a:cubicBezTo>
                      <a:pt x="0" y="0"/>
                      <a:pt x="2" y="3"/>
                      <a:pt x="4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5" name="Freeform 242"/>
              <p:cNvSpPr>
                <a:spLocks/>
              </p:cNvSpPr>
              <p:nvPr/>
            </p:nvSpPr>
            <p:spPr bwMode="auto">
              <a:xfrm>
                <a:off x="3892551" y="1446213"/>
                <a:ext cx="74613" cy="266700"/>
              </a:xfrm>
              <a:custGeom>
                <a:avLst/>
                <a:gdLst>
                  <a:gd name="T0" fmla="*/ 15 w 20"/>
                  <a:gd name="T1" fmla="*/ 2 h 71"/>
                  <a:gd name="T2" fmla="*/ 3 w 20"/>
                  <a:gd name="T3" fmla="*/ 70 h 71"/>
                  <a:gd name="T4" fmla="*/ 8 w 20"/>
                  <a:gd name="T5" fmla="*/ 69 h 71"/>
                  <a:gd name="T6" fmla="*/ 20 w 20"/>
                  <a:gd name="T7" fmla="*/ 2 h 71"/>
                  <a:gd name="T8" fmla="*/ 15 w 20"/>
                  <a:gd name="T9" fmla="*/ 2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71">
                    <a:moveTo>
                      <a:pt x="15" y="2"/>
                    </a:moveTo>
                    <a:cubicBezTo>
                      <a:pt x="3" y="21"/>
                      <a:pt x="0" y="48"/>
                      <a:pt x="3" y="70"/>
                    </a:cubicBezTo>
                    <a:cubicBezTo>
                      <a:pt x="3" y="71"/>
                      <a:pt x="8" y="71"/>
                      <a:pt x="8" y="69"/>
                    </a:cubicBezTo>
                    <a:cubicBezTo>
                      <a:pt x="5" y="47"/>
                      <a:pt x="8" y="21"/>
                      <a:pt x="20" y="2"/>
                    </a:cubicBezTo>
                    <a:cubicBezTo>
                      <a:pt x="20" y="1"/>
                      <a:pt x="16" y="0"/>
                      <a:pt x="15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6" name="Freeform 243"/>
              <p:cNvSpPr>
                <a:spLocks/>
              </p:cNvSpPr>
              <p:nvPr/>
            </p:nvSpPr>
            <p:spPr bwMode="auto">
              <a:xfrm>
                <a:off x="3778251" y="1547813"/>
                <a:ext cx="279400" cy="74613"/>
              </a:xfrm>
              <a:custGeom>
                <a:avLst/>
                <a:gdLst>
                  <a:gd name="T0" fmla="*/ 6 w 74"/>
                  <a:gd name="T1" fmla="*/ 19 h 20"/>
                  <a:gd name="T2" fmla="*/ 69 w 74"/>
                  <a:gd name="T3" fmla="*/ 16 h 20"/>
                  <a:gd name="T4" fmla="*/ 73 w 74"/>
                  <a:gd name="T5" fmla="*/ 15 h 20"/>
                  <a:gd name="T6" fmla="*/ 2 w 74"/>
                  <a:gd name="T7" fmla="*/ 18 h 20"/>
                  <a:gd name="T8" fmla="*/ 6 w 74"/>
                  <a:gd name="T9" fmla="*/ 1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4" h="20">
                    <a:moveTo>
                      <a:pt x="6" y="19"/>
                    </a:moveTo>
                    <a:cubicBezTo>
                      <a:pt x="25" y="6"/>
                      <a:pt x="49" y="3"/>
                      <a:pt x="69" y="16"/>
                    </a:cubicBezTo>
                    <a:cubicBezTo>
                      <a:pt x="70" y="17"/>
                      <a:pt x="74" y="16"/>
                      <a:pt x="73" y="15"/>
                    </a:cubicBezTo>
                    <a:cubicBezTo>
                      <a:pt x="51" y="0"/>
                      <a:pt x="23" y="4"/>
                      <a:pt x="2" y="18"/>
                    </a:cubicBezTo>
                    <a:cubicBezTo>
                      <a:pt x="0" y="19"/>
                      <a:pt x="5" y="20"/>
                      <a:pt x="6" y="1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7" name="Freeform 244"/>
              <p:cNvSpPr>
                <a:spLocks/>
              </p:cNvSpPr>
              <p:nvPr/>
            </p:nvSpPr>
            <p:spPr bwMode="auto">
              <a:xfrm>
                <a:off x="3511551" y="749300"/>
                <a:ext cx="411163" cy="812800"/>
              </a:xfrm>
              <a:custGeom>
                <a:avLst/>
                <a:gdLst>
                  <a:gd name="T0" fmla="*/ 108 w 109"/>
                  <a:gd name="T1" fmla="*/ 214 h 216"/>
                  <a:gd name="T2" fmla="*/ 55 w 109"/>
                  <a:gd name="T3" fmla="*/ 102 h 216"/>
                  <a:gd name="T4" fmla="*/ 5 w 109"/>
                  <a:gd name="T5" fmla="*/ 1 h 216"/>
                  <a:gd name="T6" fmla="*/ 1 w 109"/>
                  <a:gd name="T7" fmla="*/ 2 h 216"/>
                  <a:gd name="T8" fmla="*/ 53 w 109"/>
                  <a:gd name="T9" fmla="*/ 109 h 216"/>
                  <a:gd name="T10" fmla="*/ 103 w 109"/>
                  <a:gd name="T11" fmla="*/ 215 h 216"/>
                  <a:gd name="T12" fmla="*/ 108 w 109"/>
                  <a:gd name="T13" fmla="*/ 214 h 2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9" h="216">
                    <a:moveTo>
                      <a:pt x="108" y="214"/>
                    </a:moveTo>
                    <a:cubicBezTo>
                      <a:pt x="84" y="181"/>
                      <a:pt x="70" y="140"/>
                      <a:pt x="55" y="102"/>
                    </a:cubicBezTo>
                    <a:cubicBezTo>
                      <a:pt x="41" y="68"/>
                      <a:pt x="29" y="30"/>
                      <a:pt x="5" y="1"/>
                    </a:cubicBezTo>
                    <a:cubicBezTo>
                      <a:pt x="5" y="0"/>
                      <a:pt x="0" y="1"/>
                      <a:pt x="1" y="2"/>
                    </a:cubicBezTo>
                    <a:cubicBezTo>
                      <a:pt x="25" y="33"/>
                      <a:pt x="38" y="73"/>
                      <a:pt x="53" y="109"/>
                    </a:cubicBezTo>
                    <a:cubicBezTo>
                      <a:pt x="67" y="145"/>
                      <a:pt x="80" y="183"/>
                      <a:pt x="103" y="215"/>
                    </a:cubicBezTo>
                    <a:cubicBezTo>
                      <a:pt x="104" y="216"/>
                      <a:pt x="109" y="215"/>
                      <a:pt x="108" y="21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8" name="Freeform 245"/>
              <p:cNvSpPr>
                <a:spLocks/>
              </p:cNvSpPr>
              <p:nvPr/>
            </p:nvSpPr>
            <p:spPr bwMode="auto">
              <a:xfrm>
                <a:off x="3887788" y="1539875"/>
                <a:ext cx="65088" cy="68263"/>
              </a:xfrm>
              <a:custGeom>
                <a:avLst/>
                <a:gdLst>
                  <a:gd name="T0" fmla="*/ 14 w 17"/>
                  <a:gd name="T1" fmla="*/ 4 h 18"/>
                  <a:gd name="T2" fmla="*/ 4 w 17"/>
                  <a:gd name="T3" fmla="*/ 3 h 18"/>
                  <a:gd name="T4" fmla="*/ 3 w 17"/>
                  <a:gd name="T5" fmla="*/ 14 h 18"/>
                  <a:gd name="T6" fmla="*/ 13 w 17"/>
                  <a:gd name="T7" fmla="*/ 15 h 18"/>
                  <a:gd name="T8" fmla="*/ 14 w 17"/>
                  <a:gd name="T9" fmla="*/ 4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8">
                    <a:moveTo>
                      <a:pt x="14" y="4"/>
                    </a:moveTo>
                    <a:cubicBezTo>
                      <a:pt x="12" y="1"/>
                      <a:pt x="7" y="0"/>
                      <a:pt x="4" y="3"/>
                    </a:cubicBezTo>
                    <a:cubicBezTo>
                      <a:pt x="0" y="6"/>
                      <a:pt x="0" y="10"/>
                      <a:pt x="3" y="14"/>
                    </a:cubicBezTo>
                    <a:cubicBezTo>
                      <a:pt x="5" y="17"/>
                      <a:pt x="10" y="18"/>
                      <a:pt x="13" y="15"/>
                    </a:cubicBezTo>
                    <a:cubicBezTo>
                      <a:pt x="17" y="12"/>
                      <a:pt x="17" y="7"/>
                      <a:pt x="14" y="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9" name="Freeform 246"/>
              <p:cNvSpPr>
                <a:spLocks/>
              </p:cNvSpPr>
              <p:nvPr/>
            </p:nvSpPr>
            <p:spPr bwMode="auto">
              <a:xfrm>
                <a:off x="3556001" y="60325"/>
                <a:ext cx="196850" cy="77788"/>
              </a:xfrm>
              <a:custGeom>
                <a:avLst/>
                <a:gdLst>
                  <a:gd name="T0" fmla="*/ 46 w 52"/>
                  <a:gd name="T1" fmla="*/ 11 h 21"/>
                  <a:gd name="T2" fmla="*/ 6 w 52"/>
                  <a:gd name="T3" fmla="*/ 1 h 21"/>
                  <a:gd name="T4" fmla="*/ 1 w 52"/>
                  <a:gd name="T5" fmla="*/ 1 h 21"/>
                  <a:gd name="T6" fmla="*/ 50 w 52"/>
                  <a:gd name="T7" fmla="*/ 13 h 21"/>
                  <a:gd name="T8" fmla="*/ 46 w 52"/>
                  <a:gd name="T9" fmla="*/ 1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21">
                    <a:moveTo>
                      <a:pt x="46" y="11"/>
                    </a:moveTo>
                    <a:cubicBezTo>
                      <a:pt x="31" y="18"/>
                      <a:pt x="16" y="15"/>
                      <a:pt x="6" y="1"/>
                    </a:cubicBezTo>
                    <a:cubicBezTo>
                      <a:pt x="5" y="0"/>
                      <a:pt x="0" y="0"/>
                      <a:pt x="1" y="1"/>
                    </a:cubicBezTo>
                    <a:cubicBezTo>
                      <a:pt x="13" y="18"/>
                      <a:pt x="32" y="21"/>
                      <a:pt x="50" y="13"/>
                    </a:cubicBezTo>
                    <a:cubicBezTo>
                      <a:pt x="52" y="12"/>
                      <a:pt x="47" y="11"/>
                      <a:pt x="46" y="1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0" name="Freeform 247"/>
              <p:cNvSpPr>
                <a:spLocks/>
              </p:cNvSpPr>
              <p:nvPr/>
            </p:nvSpPr>
            <p:spPr bwMode="auto">
              <a:xfrm>
                <a:off x="3582988" y="19050"/>
                <a:ext cx="98425" cy="157163"/>
              </a:xfrm>
              <a:custGeom>
                <a:avLst/>
                <a:gdLst>
                  <a:gd name="T0" fmla="*/ 6 w 26"/>
                  <a:gd name="T1" fmla="*/ 41 h 42"/>
                  <a:gd name="T2" fmla="*/ 22 w 26"/>
                  <a:gd name="T3" fmla="*/ 2 h 42"/>
                  <a:gd name="T4" fmla="*/ 17 w 26"/>
                  <a:gd name="T5" fmla="*/ 1 h 42"/>
                  <a:gd name="T6" fmla="*/ 1 w 26"/>
                  <a:gd name="T7" fmla="*/ 39 h 42"/>
                  <a:gd name="T8" fmla="*/ 6 w 26"/>
                  <a:gd name="T9" fmla="*/ 4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42">
                    <a:moveTo>
                      <a:pt x="6" y="41"/>
                    </a:moveTo>
                    <a:cubicBezTo>
                      <a:pt x="20" y="32"/>
                      <a:pt x="26" y="18"/>
                      <a:pt x="22" y="2"/>
                    </a:cubicBezTo>
                    <a:cubicBezTo>
                      <a:pt x="22" y="0"/>
                      <a:pt x="17" y="0"/>
                      <a:pt x="17" y="1"/>
                    </a:cubicBezTo>
                    <a:cubicBezTo>
                      <a:pt x="21" y="17"/>
                      <a:pt x="15" y="31"/>
                      <a:pt x="1" y="39"/>
                    </a:cubicBezTo>
                    <a:cubicBezTo>
                      <a:pt x="0" y="40"/>
                      <a:pt x="5" y="42"/>
                      <a:pt x="6" y="4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1" name="Freeform 248"/>
              <p:cNvSpPr>
                <a:spLocks/>
              </p:cNvSpPr>
              <p:nvPr/>
            </p:nvSpPr>
            <p:spPr bwMode="auto">
              <a:xfrm>
                <a:off x="3594101" y="33337"/>
                <a:ext cx="123825" cy="139700"/>
              </a:xfrm>
              <a:custGeom>
                <a:avLst/>
                <a:gdLst>
                  <a:gd name="T0" fmla="*/ 32 w 33"/>
                  <a:gd name="T1" fmla="*/ 34 h 37"/>
                  <a:gd name="T2" fmla="*/ 5 w 33"/>
                  <a:gd name="T3" fmla="*/ 1 h 37"/>
                  <a:gd name="T4" fmla="*/ 0 w 33"/>
                  <a:gd name="T5" fmla="*/ 2 h 37"/>
                  <a:gd name="T6" fmla="*/ 28 w 33"/>
                  <a:gd name="T7" fmla="*/ 36 h 37"/>
                  <a:gd name="T8" fmla="*/ 32 w 33"/>
                  <a:gd name="T9" fmla="*/ 34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37">
                    <a:moveTo>
                      <a:pt x="32" y="34"/>
                    </a:moveTo>
                    <a:cubicBezTo>
                      <a:pt x="20" y="28"/>
                      <a:pt x="10" y="14"/>
                      <a:pt x="5" y="1"/>
                    </a:cubicBezTo>
                    <a:cubicBezTo>
                      <a:pt x="5" y="0"/>
                      <a:pt x="0" y="1"/>
                      <a:pt x="0" y="2"/>
                    </a:cubicBezTo>
                    <a:cubicBezTo>
                      <a:pt x="5" y="15"/>
                      <a:pt x="15" y="29"/>
                      <a:pt x="28" y="36"/>
                    </a:cubicBezTo>
                    <a:cubicBezTo>
                      <a:pt x="29" y="37"/>
                      <a:pt x="33" y="35"/>
                      <a:pt x="32" y="3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2" name="Freeform 249"/>
              <p:cNvSpPr>
                <a:spLocks/>
              </p:cNvSpPr>
              <p:nvPr/>
            </p:nvSpPr>
            <p:spPr bwMode="auto">
              <a:xfrm>
                <a:off x="3552826" y="49212"/>
                <a:ext cx="165100" cy="85725"/>
              </a:xfrm>
              <a:custGeom>
                <a:avLst/>
                <a:gdLst>
                  <a:gd name="T0" fmla="*/ 3 w 44"/>
                  <a:gd name="T1" fmla="*/ 21 h 23"/>
                  <a:gd name="T2" fmla="*/ 44 w 44"/>
                  <a:gd name="T3" fmla="*/ 2 h 23"/>
                  <a:gd name="T4" fmla="*/ 39 w 44"/>
                  <a:gd name="T5" fmla="*/ 2 h 23"/>
                  <a:gd name="T6" fmla="*/ 4 w 44"/>
                  <a:gd name="T7" fmla="*/ 19 h 23"/>
                  <a:gd name="T8" fmla="*/ 3 w 44"/>
                  <a:gd name="T9" fmla="*/ 2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3">
                    <a:moveTo>
                      <a:pt x="3" y="21"/>
                    </a:moveTo>
                    <a:cubicBezTo>
                      <a:pt x="19" y="23"/>
                      <a:pt x="36" y="17"/>
                      <a:pt x="44" y="2"/>
                    </a:cubicBezTo>
                    <a:cubicBezTo>
                      <a:pt x="44" y="1"/>
                      <a:pt x="39" y="0"/>
                      <a:pt x="39" y="2"/>
                    </a:cubicBezTo>
                    <a:cubicBezTo>
                      <a:pt x="32" y="14"/>
                      <a:pt x="19" y="21"/>
                      <a:pt x="4" y="19"/>
                    </a:cubicBezTo>
                    <a:cubicBezTo>
                      <a:pt x="2" y="19"/>
                      <a:pt x="0" y="21"/>
                      <a:pt x="3" y="2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3" name="Freeform 250"/>
              <p:cNvSpPr>
                <a:spLocks/>
              </p:cNvSpPr>
              <p:nvPr/>
            </p:nvSpPr>
            <p:spPr bwMode="auto">
              <a:xfrm>
                <a:off x="3541713" y="120650"/>
                <a:ext cx="115888" cy="669925"/>
              </a:xfrm>
              <a:custGeom>
                <a:avLst/>
                <a:gdLst>
                  <a:gd name="T0" fmla="*/ 26 w 31"/>
                  <a:gd name="T1" fmla="*/ 1 h 178"/>
                  <a:gd name="T2" fmla="*/ 0 w 31"/>
                  <a:gd name="T3" fmla="*/ 177 h 178"/>
                  <a:gd name="T4" fmla="*/ 5 w 31"/>
                  <a:gd name="T5" fmla="*/ 176 h 178"/>
                  <a:gd name="T6" fmla="*/ 31 w 31"/>
                  <a:gd name="T7" fmla="*/ 1 h 178"/>
                  <a:gd name="T8" fmla="*/ 26 w 31"/>
                  <a:gd name="T9" fmla="*/ 1 h 1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178">
                    <a:moveTo>
                      <a:pt x="26" y="1"/>
                    </a:moveTo>
                    <a:cubicBezTo>
                      <a:pt x="18" y="60"/>
                      <a:pt x="11" y="118"/>
                      <a:pt x="0" y="177"/>
                    </a:cubicBezTo>
                    <a:cubicBezTo>
                      <a:pt x="0" y="178"/>
                      <a:pt x="5" y="178"/>
                      <a:pt x="5" y="176"/>
                    </a:cubicBezTo>
                    <a:cubicBezTo>
                      <a:pt x="16" y="118"/>
                      <a:pt x="23" y="59"/>
                      <a:pt x="31" y="1"/>
                    </a:cubicBezTo>
                    <a:cubicBezTo>
                      <a:pt x="31" y="0"/>
                      <a:pt x="26" y="0"/>
                      <a:pt x="26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4" name="Freeform 251"/>
              <p:cNvSpPr>
                <a:spLocks/>
              </p:cNvSpPr>
              <p:nvPr/>
            </p:nvSpPr>
            <p:spPr bwMode="auto">
              <a:xfrm>
                <a:off x="3632201" y="90487"/>
                <a:ext cx="38100" cy="41275"/>
              </a:xfrm>
              <a:custGeom>
                <a:avLst/>
                <a:gdLst>
                  <a:gd name="T0" fmla="*/ 9 w 10"/>
                  <a:gd name="T1" fmla="*/ 6 h 11"/>
                  <a:gd name="T2" fmla="*/ 4 w 10"/>
                  <a:gd name="T3" fmla="*/ 10 h 11"/>
                  <a:gd name="T4" fmla="*/ 0 w 10"/>
                  <a:gd name="T5" fmla="*/ 5 h 11"/>
                  <a:gd name="T6" fmla="*/ 6 w 10"/>
                  <a:gd name="T7" fmla="*/ 1 h 11"/>
                  <a:gd name="T8" fmla="*/ 9 w 10"/>
                  <a:gd name="T9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1">
                    <a:moveTo>
                      <a:pt x="9" y="6"/>
                    </a:moveTo>
                    <a:cubicBezTo>
                      <a:pt x="9" y="9"/>
                      <a:pt x="6" y="11"/>
                      <a:pt x="4" y="10"/>
                    </a:cubicBezTo>
                    <a:cubicBezTo>
                      <a:pt x="1" y="10"/>
                      <a:pt x="0" y="7"/>
                      <a:pt x="0" y="5"/>
                    </a:cubicBezTo>
                    <a:cubicBezTo>
                      <a:pt x="0" y="2"/>
                      <a:pt x="3" y="0"/>
                      <a:pt x="6" y="1"/>
                    </a:cubicBezTo>
                    <a:cubicBezTo>
                      <a:pt x="8" y="1"/>
                      <a:pt x="10" y="4"/>
                      <a:pt x="9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5" name="Freeform 252"/>
              <p:cNvSpPr>
                <a:spLocks/>
              </p:cNvSpPr>
              <p:nvPr/>
            </p:nvSpPr>
            <p:spPr bwMode="auto">
              <a:xfrm>
                <a:off x="3887788" y="-46038"/>
                <a:ext cx="173038" cy="112713"/>
              </a:xfrm>
              <a:custGeom>
                <a:avLst/>
                <a:gdLst>
                  <a:gd name="T0" fmla="*/ 40 w 46"/>
                  <a:gd name="T1" fmla="*/ 26 h 30"/>
                  <a:gd name="T2" fmla="*/ 6 w 46"/>
                  <a:gd name="T3" fmla="*/ 2 h 30"/>
                  <a:gd name="T4" fmla="*/ 1 w 46"/>
                  <a:gd name="T5" fmla="*/ 1 h 30"/>
                  <a:gd name="T6" fmla="*/ 42 w 46"/>
                  <a:gd name="T7" fmla="*/ 28 h 30"/>
                  <a:gd name="T8" fmla="*/ 40 w 46"/>
                  <a:gd name="T9" fmla="*/ 26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" h="30">
                    <a:moveTo>
                      <a:pt x="40" y="26"/>
                    </a:moveTo>
                    <a:cubicBezTo>
                      <a:pt x="23" y="27"/>
                      <a:pt x="10" y="18"/>
                      <a:pt x="6" y="2"/>
                    </a:cubicBezTo>
                    <a:cubicBezTo>
                      <a:pt x="5" y="0"/>
                      <a:pt x="0" y="0"/>
                      <a:pt x="1" y="1"/>
                    </a:cubicBezTo>
                    <a:cubicBezTo>
                      <a:pt x="6" y="21"/>
                      <a:pt x="23" y="30"/>
                      <a:pt x="42" y="28"/>
                    </a:cubicBezTo>
                    <a:cubicBezTo>
                      <a:pt x="46" y="28"/>
                      <a:pt x="42" y="26"/>
                      <a:pt x="40" y="2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6" name="Freeform 253"/>
              <p:cNvSpPr>
                <a:spLocks/>
              </p:cNvSpPr>
              <p:nvPr/>
            </p:nvSpPr>
            <p:spPr bwMode="auto">
              <a:xfrm>
                <a:off x="3873501" y="-57150"/>
                <a:ext cx="134938" cy="131763"/>
              </a:xfrm>
              <a:custGeom>
                <a:avLst/>
                <a:gdLst>
                  <a:gd name="T0" fmla="*/ 6 w 36"/>
                  <a:gd name="T1" fmla="*/ 34 h 35"/>
                  <a:gd name="T2" fmla="*/ 35 w 36"/>
                  <a:gd name="T3" fmla="*/ 3 h 35"/>
                  <a:gd name="T4" fmla="*/ 30 w 36"/>
                  <a:gd name="T5" fmla="*/ 2 h 35"/>
                  <a:gd name="T6" fmla="*/ 3 w 36"/>
                  <a:gd name="T7" fmla="*/ 32 h 35"/>
                  <a:gd name="T8" fmla="*/ 6 w 36"/>
                  <a:gd name="T9" fmla="*/ 34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6" h="35">
                    <a:moveTo>
                      <a:pt x="6" y="34"/>
                    </a:moveTo>
                    <a:cubicBezTo>
                      <a:pt x="22" y="31"/>
                      <a:pt x="34" y="20"/>
                      <a:pt x="35" y="3"/>
                    </a:cubicBezTo>
                    <a:cubicBezTo>
                      <a:pt x="36" y="1"/>
                      <a:pt x="31" y="0"/>
                      <a:pt x="30" y="2"/>
                    </a:cubicBezTo>
                    <a:cubicBezTo>
                      <a:pt x="29" y="18"/>
                      <a:pt x="18" y="29"/>
                      <a:pt x="3" y="32"/>
                    </a:cubicBezTo>
                    <a:cubicBezTo>
                      <a:pt x="0" y="33"/>
                      <a:pt x="5" y="35"/>
                      <a:pt x="6" y="3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7" name="Freeform 254"/>
              <p:cNvSpPr>
                <a:spLocks/>
              </p:cNvSpPr>
              <p:nvPr/>
            </p:nvSpPr>
            <p:spPr bwMode="auto">
              <a:xfrm>
                <a:off x="3933826" y="-57150"/>
                <a:ext cx="71438" cy="166688"/>
              </a:xfrm>
              <a:custGeom>
                <a:avLst/>
                <a:gdLst>
                  <a:gd name="T0" fmla="*/ 18 w 19"/>
                  <a:gd name="T1" fmla="*/ 42 h 44"/>
                  <a:gd name="T2" fmla="*/ 5 w 19"/>
                  <a:gd name="T3" fmla="*/ 1 h 44"/>
                  <a:gd name="T4" fmla="*/ 0 w 19"/>
                  <a:gd name="T5" fmla="*/ 2 h 44"/>
                  <a:gd name="T6" fmla="*/ 14 w 19"/>
                  <a:gd name="T7" fmla="*/ 43 h 44"/>
                  <a:gd name="T8" fmla="*/ 18 w 19"/>
                  <a:gd name="T9" fmla="*/ 4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44">
                    <a:moveTo>
                      <a:pt x="18" y="42"/>
                    </a:moveTo>
                    <a:cubicBezTo>
                      <a:pt x="9" y="31"/>
                      <a:pt x="5" y="15"/>
                      <a:pt x="5" y="1"/>
                    </a:cubicBezTo>
                    <a:cubicBezTo>
                      <a:pt x="5" y="0"/>
                      <a:pt x="0" y="0"/>
                      <a:pt x="0" y="2"/>
                    </a:cubicBezTo>
                    <a:cubicBezTo>
                      <a:pt x="0" y="16"/>
                      <a:pt x="5" y="32"/>
                      <a:pt x="14" y="43"/>
                    </a:cubicBezTo>
                    <a:cubicBezTo>
                      <a:pt x="14" y="44"/>
                      <a:pt x="19" y="43"/>
                      <a:pt x="18" y="4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8" name="Freeform 255"/>
              <p:cNvSpPr>
                <a:spLocks/>
              </p:cNvSpPr>
              <p:nvPr/>
            </p:nvSpPr>
            <p:spPr bwMode="auto">
              <a:xfrm>
                <a:off x="3862388" y="-4763"/>
                <a:ext cx="184150" cy="49213"/>
              </a:xfrm>
              <a:custGeom>
                <a:avLst/>
                <a:gdLst>
                  <a:gd name="T0" fmla="*/ 2 w 49"/>
                  <a:gd name="T1" fmla="*/ 6 h 13"/>
                  <a:gd name="T2" fmla="*/ 48 w 49"/>
                  <a:gd name="T3" fmla="*/ 1 h 13"/>
                  <a:gd name="T4" fmla="*/ 43 w 49"/>
                  <a:gd name="T5" fmla="*/ 1 h 13"/>
                  <a:gd name="T6" fmla="*/ 6 w 49"/>
                  <a:gd name="T7" fmla="*/ 5 h 13"/>
                  <a:gd name="T8" fmla="*/ 2 w 49"/>
                  <a:gd name="T9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13">
                    <a:moveTo>
                      <a:pt x="2" y="6"/>
                    </a:moveTo>
                    <a:cubicBezTo>
                      <a:pt x="17" y="13"/>
                      <a:pt x="35" y="13"/>
                      <a:pt x="48" y="1"/>
                    </a:cubicBezTo>
                    <a:cubicBezTo>
                      <a:pt x="49" y="0"/>
                      <a:pt x="44" y="0"/>
                      <a:pt x="43" y="1"/>
                    </a:cubicBezTo>
                    <a:cubicBezTo>
                      <a:pt x="33" y="10"/>
                      <a:pt x="19" y="11"/>
                      <a:pt x="6" y="5"/>
                    </a:cubicBezTo>
                    <a:cubicBezTo>
                      <a:pt x="5" y="4"/>
                      <a:pt x="0" y="5"/>
                      <a:pt x="2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9" name="Freeform 256"/>
              <p:cNvSpPr>
                <a:spLocks/>
              </p:cNvSpPr>
              <p:nvPr/>
            </p:nvSpPr>
            <p:spPr bwMode="auto">
              <a:xfrm>
                <a:off x="3552826" y="36512"/>
                <a:ext cx="414338" cy="712788"/>
              </a:xfrm>
              <a:custGeom>
                <a:avLst/>
                <a:gdLst>
                  <a:gd name="T0" fmla="*/ 104 w 110"/>
                  <a:gd name="T1" fmla="*/ 1 h 189"/>
                  <a:gd name="T2" fmla="*/ 0 w 110"/>
                  <a:gd name="T3" fmla="*/ 188 h 189"/>
                  <a:gd name="T4" fmla="*/ 5 w 110"/>
                  <a:gd name="T5" fmla="*/ 188 h 189"/>
                  <a:gd name="T6" fmla="*/ 109 w 110"/>
                  <a:gd name="T7" fmla="*/ 2 h 189"/>
                  <a:gd name="T8" fmla="*/ 104 w 110"/>
                  <a:gd name="T9" fmla="*/ 1 h 1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0" h="189">
                    <a:moveTo>
                      <a:pt x="104" y="1"/>
                    </a:moveTo>
                    <a:cubicBezTo>
                      <a:pt x="71" y="64"/>
                      <a:pt x="37" y="127"/>
                      <a:pt x="0" y="188"/>
                    </a:cubicBezTo>
                    <a:cubicBezTo>
                      <a:pt x="0" y="189"/>
                      <a:pt x="5" y="189"/>
                      <a:pt x="5" y="188"/>
                    </a:cubicBezTo>
                    <a:cubicBezTo>
                      <a:pt x="42" y="127"/>
                      <a:pt x="75" y="64"/>
                      <a:pt x="109" y="2"/>
                    </a:cubicBezTo>
                    <a:cubicBezTo>
                      <a:pt x="110" y="0"/>
                      <a:pt x="105" y="0"/>
                      <a:pt x="104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0" name="Freeform 257"/>
              <p:cNvSpPr>
                <a:spLocks/>
              </p:cNvSpPr>
              <p:nvPr/>
            </p:nvSpPr>
            <p:spPr bwMode="auto">
              <a:xfrm>
                <a:off x="3940176" y="11112"/>
                <a:ext cx="38100" cy="41275"/>
              </a:xfrm>
              <a:custGeom>
                <a:avLst/>
                <a:gdLst>
                  <a:gd name="T0" fmla="*/ 9 w 10"/>
                  <a:gd name="T1" fmla="*/ 8 h 11"/>
                  <a:gd name="T2" fmla="*/ 3 w 10"/>
                  <a:gd name="T3" fmla="*/ 9 h 11"/>
                  <a:gd name="T4" fmla="*/ 1 w 10"/>
                  <a:gd name="T5" fmla="*/ 3 h 11"/>
                  <a:gd name="T6" fmla="*/ 7 w 10"/>
                  <a:gd name="T7" fmla="*/ 1 h 11"/>
                  <a:gd name="T8" fmla="*/ 9 w 10"/>
                  <a:gd name="T9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1">
                    <a:moveTo>
                      <a:pt x="9" y="8"/>
                    </a:moveTo>
                    <a:cubicBezTo>
                      <a:pt x="8" y="10"/>
                      <a:pt x="5" y="11"/>
                      <a:pt x="3" y="9"/>
                    </a:cubicBezTo>
                    <a:cubicBezTo>
                      <a:pt x="0" y="8"/>
                      <a:pt x="0" y="5"/>
                      <a:pt x="1" y="3"/>
                    </a:cubicBezTo>
                    <a:cubicBezTo>
                      <a:pt x="2" y="1"/>
                      <a:pt x="5" y="0"/>
                      <a:pt x="7" y="1"/>
                    </a:cubicBezTo>
                    <a:cubicBezTo>
                      <a:pt x="10" y="3"/>
                      <a:pt x="10" y="6"/>
                      <a:pt x="9" y="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1" name="Freeform 258"/>
              <p:cNvSpPr>
                <a:spLocks/>
              </p:cNvSpPr>
              <p:nvPr/>
            </p:nvSpPr>
            <p:spPr bwMode="auto">
              <a:xfrm>
                <a:off x="4016376" y="247650"/>
                <a:ext cx="131763" cy="155575"/>
              </a:xfrm>
              <a:custGeom>
                <a:avLst/>
                <a:gdLst>
                  <a:gd name="T0" fmla="*/ 32 w 35"/>
                  <a:gd name="T1" fmla="*/ 39 h 41"/>
                  <a:gd name="T2" fmla="*/ 7 w 35"/>
                  <a:gd name="T3" fmla="*/ 2 h 41"/>
                  <a:gd name="T4" fmla="*/ 2 w 35"/>
                  <a:gd name="T5" fmla="*/ 1 h 41"/>
                  <a:gd name="T6" fmla="*/ 30 w 35"/>
                  <a:gd name="T7" fmla="*/ 40 h 41"/>
                  <a:gd name="T8" fmla="*/ 32 w 35"/>
                  <a:gd name="T9" fmla="*/ 39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41">
                    <a:moveTo>
                      <a:pt x="32" y="39"/>
                    </a:moveTo>
                    <a:cubicBezTo>
                      <a:pt x="15" y="33"/>
                      <a:pt x="5" y="19"/>
                      <a:pt x="7" y="2"/>
                    </a:cubicBezTo>
                    <a:cubicBezTo>
                      <a:pt x="7" y="1"/>
                      <a:pt x="2" y="0"/>
                      <a:pt x="2" y="1"/>
                    </a:cubicBezTo>
                    <a:cubicBezTo>
                      <a:pt x="0" y="21"/>
                      <a:pt x="12" y="35"/>
                      <a:pt x="30" y="40"/>
                    </a:cubicBezTo>
                    <a:cubicBezTo>
                      <a:pt x="32" y="41"/>
                      <a:pt x="35" y="40"/>
                      <a:pt x="32" y="3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2" name="Freeform 259"/>
              <p:cNvSpPr>
                <a:spLocks/>
              </p:cNvSpPr>
              <p:nvPr/>
            </p:nvSpPr>
            <p:spPr bwMode="auto">
              <a:xfrm>
                <a:off x="3970338" y="274637"/>
                <a:ext cx="166688" cy="90488"/>
              </a:xfrm>
              <a:custGeom>
                <a:avLst/>
                <a:gdLst>
                  <a:gd name="T0" fmla="*/ 4 w 44"/>
                  <a:gd name="T1" fmla="*/ 22 h 24"/>
                  <a:gd name="T2" fmla="*/ 44 w 44"/>
                  <a:gd name="T3" fmla="*/ 2 h 24"/>
                  <a:gd name="T4" fmla="*/ 39 w 44"/>
                  <a:gd name="T5" fmla="*/ 1 h 24"/>
                  <a:gd name="T6" fmla="*/ 3 w 44"/>
                  <a:gd name="T7" fmla="*/ 19 h 24"/>
                  <a:gd name="T8" fmla="*/ 4 w 44"/>
                  <a:gd name="T9" fmla="*/ 2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4">
                    <a:moveTo>
                      <a:pt x="4" y="22"/>
                    </a:moveTo>
                    <a:cubicBezTo>
                      <a:pt x="21" y="24"/>
                      <a:pt x="36" y="18"/>
                      <a:pt x="44" y="2"/>
                    </a:cubicBezTo>
                    <a:cubicBezTo>
                      <a:pt x="44" y="1"/>
                      <a:pt x="40" y="0"/>
                      <a:pt x="39" y="1"/>
                    </a:cubicBezTo>
                    <a:cubicBezTo>
                      <a:pt x="32" y="15"/>
                      <a:pt x="19" y="22"/>
                      <a:pt x="3" y="19"/>
                    </a:cubicBezTo>
                    <a:cubicBezTo>
                      <a:pt x="0" y="19"/>
                      <a:pt x="2" y="21"/>
                      <a:pt x="4" y="2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3" name="Freeform 260"/>
              <p:cNvSpPr>
                <a:spLocks/>
              </p:cNvSpPr>
              <p:nvPr/>
            </p:nvSpPr>
            <p:spPr bwMode="auto">
              <a:xfrm>
                <a:off x="4043363" y="255587"/>
                <a:ext cx="44450" cy="173038"/>
              </a:xfrm>
              <a:custGeom>
                <a:avLst/>
                <a:gdLst>
                  <a:gd name="T0" fmla="*/ 10 w 12"/>
                  <a:gd name="T1" fmla="*/ 44 h 46"/>
                  <a:gd name="T2" fmla="*/ 12 w 12"/>
                  <a:gd name="T3" fmla="*/ 1 h 46"/>
                  <a:gd name="T4" fmla="*/ 7 w 12"/>
                  <a:gd name="T5" fmla="*/ 1 h 46"/>
                  <a:gd name="T6" fmla="*/ 5 w 12"/>
                  <a:gd name="T7" fmla="*/ 44 h 46"/>
                  <a:gd name="T8" fmla="*/ 10 w 12"/>
                  <a:gd name="T9" fmla="*/ 44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46">
                    <a:moveTo>
                      <a:pt x="10" y="44"/>
                    </a:moveTo>
                    <a:cubicBezTo>
                      <a:pt x="5" y="30"/>
                      <a:pt x="7" y="14"/>
                      <a:pt x="12" y="1"/>
                    </a:cubicBezTo>
                    <a:cubicBezTo>
                      <a:pt x="12" y="0"/>
                      <a:pt x="7" y="0"/>
                      <a:pt x="7" y="1"/>
                    </a:cubicBezTo>
                    <a:cubicBezTo>
                      <a:pt x="2" y="14"/>
                      <a:pt x="0" y="31"/>
                      <a:pt x="5" y="44"/>
                    </a:cubicBezTo>
                    <a:cubicBezTo>
                      <a:pt x="5" y="46"/>
                      <a:pt x="10" y="45"/>
                      <a:pt x="10" y="4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4" name="Freeform 261"/>
              <p:cNvSpPr>
                <a:spLocks/>
              </p:cNvSpPr>
              <p:nvPr/>
            </p:nvSpPr>
            <p:spPr bwMode="auto">
              <a:xfrm>
                <a:off x="3983038" y="293687"/>
                <a:ext cx="176213" cy="71438"/>
              </a:xfrm>
              <a:custGeom>
                <a:avLst/>
                <a:gdLst>
                  <a:gd name="T0" fmla="*/ 0 w 47"/>
                  <a:gd name="T1" fmla="*/ 2 h 19"/>
                  <a:gd name="T2" fmla="*/ 45 w 47"/>
                  <a:gd name="T3" fmla="*/ 13 h 19"/>
                  <a:gd name="T4" fmla="*/ 41 w 47"/>
                  <a:gd name="T5" fmla="*/ 12 h 19"/>
                  <a:gd name="T6" fmla="*/ 5 w 47"/>
                  <a:gd name="T7" fmla="*/ 1 h 19"/>
                  <a:gd name="T8" fmla="*/ 0 w 47"/>
                  <a:gd name="T9" fmla="*/ 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19">
                    <a:moveTo>
                      <a:pt x="0" y="2"/>
                    </a:moveTo>
                    <a:cubicBezTo>
                      <a:pt x="12" y="14"/>
                      <a:pt x="29" y="19"/>
                      <a:pt x="45" y="13"/>
                    </a:cubicBezTo>
                    <a:cubicBezTo>
                      <a:pt x="47" y="12"/>
                      <a:pt x="42" y="11"/>
                      <a:pt x="41" y="12"/>
                    </a:cubicBezTo>
                    <a:cubicBezTo>
                      <a:pt x="28" y="17"/>
                      <a:pt x="14" y="11"/>
                      <a:pt x="5" y="1"/>
                    </a:cubicBezTo>
                    <a:cubicBezTo>
                      <a:pt x="4" y="0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5" name="Freeform 262"/>
              <p:cNvSpPr>
                <a:spLocks/>
              </p:cNvSpPr>
              <p:nvPr/>
            </p:nvSpPr>
            <p:spPr bwMode="auto">
              <a:xfrm>
                <a:off x="3530601" y="346075"/>
                <a:ext cx="538163" cy="439738"/>
              </a:xfrm>
              <a:custGeom>
                <a:avLst/>
                <a:gdLst>
                  <a:gd name="T0" fmla="*/ 137 w 143"/>
                  <a:gd name="T1" fmla="*/ 1 h 117"/>
                  <a:gd name="T2" fmla="*/ 1 w 143"/>
                  <a:gd name="T3" fmla="*/ 115 h 117"/>
                  <a:gd name="T4" fmla="*/ 6 w 143"/>
                  <a:gd name="T5" fmla="*/ 116 h 117"/>
                  <a:gd name="T6" fmla="*/ 141 w 143"/>
                  <a:gd name="T7" fmla="*/ 2 h 117"/>
                  <a:gd name="T8" fmla="*/ 137 w 143"/>
                  <a:gd name="T9" fmla="*/ 1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3" h="117">
                    <a:moveTo>
                      <a:pt x="137" y="1"/>
                    </a:moveTo>
                    <a:cubicBezTo>
                      <a:pt x="92" y="39"/>
                      <a:pt x="48" y="79"/>
                      <a:pt x="1" y="115"/>
                    </a:cubicBezTo>
                    <a:cubicBezTo>
                      <a:pt x="0" y="116"/>
                      <a:pt x="5" y="117"/>
                      <a:pt x="6" y="116"/>
                    </a:cubicBezTo>
                    <a:cubicBezTo>
                      <a:pt x="52" y="79"/>
                      <a:pt x="97" y="40"/>
                      <a:pt x="141" y="2"/>
                    </a:cubicBezTo>
                    <a:cubicBezTo>
                      <a:pt x="143" y="0"/>
                      <a:pt x="138" y="0"/>
                      <a:pt x="1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6" name="Freeform 263"/>
              <p:cNvSpPr>
                <a:spLocks/>
              </p:cNvSpPr>
              <p:nvPr/>
            </p:nvSpPr>
            <p:spPr bwMode="auto">
              <a:xfrm>
                <a:off x="4043363" y="323850"/>
                <a:ext cx="41275" cy="36513"/>
              </a:xfrm>
              <a:custGeom>
                <a:avLst/>
                <a:gdLst>
                  <a:gd name="T0" fmla="*/ 9 w 11"/>
                  <a:gd name="T1" fmla="*/ 9 h 10"/>
                  <a:gd name="T2" fmla="*/ 2 w 11"/>
                  <a:gd name="T3" fmla="*/ 8 h 10"/>
                  <a:gd name="T4" fmla="*/ 3 w 11"/>
                  <a:gd name="T5" fmla="*/ 1 h 10"/>
                  <a:gd name="T6" fmla="*/ 9 w 11"/>
                  <a:gd name="T7" fmla="*/ 2 h 10"/>
                  <a:gd name="T8" fmla="*/ 9 w 11"/>
                  <a:gd name="T9" fmla="*/ 9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0">
                    <a:moveTo>
                      <a:pt x="9" y="9"/>
                    </a:moveTo>
                    <a:cubicBezTo>
                      <a:pt x="7" y="10"/>
                      <a:pt x="4" y="10"/>
                      <a:pt x="2" y="8"/>
                    </a:cubicBezTo>
                    <a:cubicBezTo>
                      <a:pt x="0" y="6"/>
                      <a:pt x="1" y="3"/>
                      <a:pt x="3" y="1"/>
                    </a:cubicBezTo>
                    <a:cubicBezTo>
                      <a:pt x="5" y="0"/>
                      <a:pt x="8" y="0"/>
                      <a:pt x="9" y="2"/>
                    </a:cubicBezTo>
                    <a:cubicBezTo>
                      <a:pt x="11" y="4"/>
                      <a:pt x="11" y="7"/>
                      <a:pt x="9" y="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7" name="Freeform 264"/>
              <p:cNvSpPr>
                <a:spLocks/>
              </p:cNvSpPr>
              <p:nvPr/>
            </p:nvSpPr>
            <p:spPr bwMode="auto">
              <a:xfrm>
                <a:off x="4156076" y="474662"/>
                <a:ext cx="93663" cy="179388"/>
              </a:xfrm>
              <a:custGeom>
                <a:avLst/>
                <a:gdLst>
                  <a:gd name="T0" fmla="*/ 23 w 25"/>
                  <a:gd name="T1" fmla="*/ 46 h 48"/>
                  <a:gd name="T2" fmla="*/ 13 w 25"/>
                  <a:gd name="T3" fmla="*/ 2 h 48"/>
                  <a:gd name="T4" fmla="*/ 9 w 25"/>
                  <a:gd name="T5" fmla="*/ 1 h 48"/>
                  <a:gd name="T6" fmla="*/ 19 w 25"/>
                  <a:gd name="T7" fmla="*/ 47 h 48"/>
                  <a:gd name="T8" fmla="*/ 23 w 25"/>
                  <a:gd name="T9" fmla="*/ 46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48">
                    <a:moveTo>
                      <a:pt x="23" y="46"/>
                    </a:moveTo>
                    <a:cubicBezTo>
                      <a:pt x="10" y="35"/>
                      <a:pt x="5" y="19"/>
                      <a:pt x="13" y="2"/>
                    </a:cubicBezTo>
                    <a:cubicBezTo>
                      <a:pt x="14" y="1"/>
                      <a:pt x="9" y="0"/>
                      <a:pt x="9" y="1"/>
                    </a:cubicBezTo>
                    <a:cubicBezTo>
                      <a:pt x="0" y="18"/>
                      <a:pt x="5" y="35"/>
                      <a:pt x="19" y="47"/>
                    </a:cubicBezTo>
                    <a:cubicBezTo>
                      <a:pt x="20" y="48"/>
                      <a:pt x="25" y="48"/>
                      <a:pt x="23" y="4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8" name="Freeform 265"/>
              <p:cNvSpPr>
                <a:spLocks/>
              </p:cNvSpPr>
              <p:nvPr/>
            </p:nvSpPr>
            <p:spPr bwMode="auto">
              <a:xfrm>
                <a:off x="4098926" y="534987"/>
                <a:ext cx="188913" cy="55563"/>
              </a:xfrm>
              <a:custGeom>
                <a:avLst/>
                <a:gdLst>
                  <a:gd name="T0" fmla="*/ 2 w 50"/>
                  <a:gd name="T1" fmla="*/ 5 h 15"/>
                  <a:gd name="T2" fmla="*/ 49 w 50"/>
                  <a:gd name="T3" fmla="*/ 3 h 15"/>
                  <a:gd name="T4" fmla="*/ 44 w 50"/>
                  <a:gd name="T5" fmla="*/ 1 h 15"/>
                  <a:gd name="T6" fmla="*/ 6 w 50"/>
                  <a:gd name="T7" fmla="*/ 4 h 15"/>
                  <a:gd name="T8" fmla="*/ 2 w 50"/>
                  <a:gd name="T9" fmla="*/ 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0" h="15">
                    <a:moveTo>
                      <a:pt x="2" y="5"/>
                    </a:moveTo>
                    <a:cubicBezTo>
                      <a:pt x="18" y="14"/>
                      <a:pt x="35" y="15"/>
                      <a:pt x="49" y="3"/>
                    </a:cubicBezTo>
                    <a:cubicBezTo>
                      <a:pt x="50" y="2"/>
                      <a:pt x="45" y="0"/>
                      <a:pt x="44" y="1"/>
                    </a:cubicBezTo>
                    <a:cubicBezTo>
                      <a:pt x="33" y="11"/>
                      <a:pt x="19" y="12"/>
                      <a:pt x="6" y="4"/>
                    </a:cubicBezTo>
                    <a:cubicBezTo>
                      <a:pt x="5" y="4"/>
                      <a:pt x="0" y="4"/>
                      <a:pt x="2" y="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9" name="Freeform 266"/>
              <p:cNvSpPr>
                <a:spLocks/>
              </p:cNvSpPr>
              <p:nvPr/>
            </p:nvSpPr>
            <p:spPr bwMode="auto">
              <a:xfrm>
                <a:off x="4156076" y="496887"/>
                <a:ext cx="93663" cy="157163"/>
              </a:xfrm>
              <a:custGeom>
                <a:avLst/>
                <a:gdLst>
                  <a:gd name="T0" fmla="*/ 5 w 25"/>
                  <a:gd name="T1" fmla="*/ 40 h 42"/>
                  <a:gd name="T2" fmla="*/ 24 w 25"/>
                  <a:gd name="T3" fmla="*/ 2 h 42"/>
                  <a:gd name="T4" fmla="*/ 19 w 25"/>
                  <a:gd name="T5" fmla="*/ 1 h 42"/>
                  <a:gd name="T6" fmla="*/ 0 w 25"/>
                  <a:gd name="T7" fmla="*/ 40 h 42"/>
                  <a:gd name="T8" fmla="*/ 5 w 25"/>
                  <a:gd name="T9" fmla="*/ 4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42">
                    <a:moveTo>
                      <a:pt x="5" y="40"/>
                    </a:moveTo>
                    <a:cubicBezTo>
                      <a:pt x="6" y="26"/>
                      <a:pt x="14" y="11"/>
                      <a:pt x="24" y="2"/>
                    </a:cubicBezTo>
                    <a:cubicBezTo>
                      <a:pt x="25" y="0"/>
                      <a:pt x="20" y="0"/>
                      <a:pt x="19" y="1"/>
                    </a:cubicBezTo>
                    <a:cubicBezTo>
                      <a:pt x="9" y="11"/>
                      <a:pt x="1" y="26"/>
                      <a:pt x="0" y="40"/>
                    </a:cubicBezTo>
                    <a:cubicBezTo>
                      <a:pt x="0" y="42"/>
                      <a:pt x="5" y="41"/>
                      <a:pt x="5" y="4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0" name="Freeform 267"/>
              <p:cNvSpPr>
                <a:spLocks/>
              </p:cNvSpPr>
              <p:nvPr/>
            </p:nvSpPr>
            <p:spPr bwMode="auto">
              <a:xfrm>
                <a:off x="4132263" y="500062"/>
                <a:ext cx="150813" cy="106363"/>
              </a:xfrm>
              <a:custGeom>
                <a:avLst/>
                <a:gdLst>
                  <a:gd name="T0" fmla="*/ 0 w 40"/>
                  <a:gd name="T1" fmla="*/ 1 h 28"/>
                  <a:gd name="T2" fmla="*/ 35 w 40"/>
                  <a:gd name="T3" fmla="*/ 28 h 28"/>
                  <a:gd name="T4" fmla="*/ 36 w 40"/>
                  <a:gd name="T5" fmla="*/ 26 h 28"/>
                  <a:gd name="T6" fmla="*/ 5 w 40"/>
                  <a:gd name="T7" fmla="*/ 1 h 28"/>
                  <a:gd name="T8" fmla="*/ 0 w 40"/>
                  <a:gd name="T9" fmla="*/ 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28">
                    <a:moveTo>
                      <a:pt x="0" y="1"/>
                    </a:moveTo>
                    <a:cubicBezTo>
                      <a:pt x="6" y="16"/>
                      <a:pt x="18" y="27"/>
                      <a:pt x="35" y="28"/>
                    </a:cubicBezTo>
                    <a:cubicBezTo>
                      <a:pt x="37" y="28"/>
                      <a:pt x="40" y="26"/>
                      <a:pt x="36" y="26"/>
                    </a:cubicBezTo>
                    <a:cubicBezTo>
                      <a:pt x="21" y="25"/>
                      <a:pt x="10" y="14"/>
                      <a:pt x="5" y="1"/>
                    </a:cubicBezTo>
                    <a:cubicBezTo>
                      <a:pt x="5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1" name="Freeform 268"/>
              <p:cNvSpPr>
                <a:spLocks/>
              </p:cNvSpPr>
              <p:nvPr/>
            </p:nvSpPr>
            <p:spPr bwMode="auto">
              <a:xfrm>
                <a:off x="3525838" y="571500"/>
                <a:ext cx="671513" cy="214313"/>
              </a:xfrm>
              <a:custGeom>
                <a:avLst/>
                <a:gdLst>
                  <a:gd name="T0" fmla="*/ 172 w 178"/>
                  <a:gd name="T1" fmla="*/ 1 h 57"/>
                  <a:gd name="T2" fmla="*/ 3 w 178"/>
                  <a:gd name="T3" fmla="*/ 55 h 57"/>
                  <a:gd name="T4" fmla="*/ 6 w 178"/>
                  <a:gd name="T5" fmla="*/ 56 h 57"/>
                  <a:gd name="T6" fmla="*/ 175 w 178"/>
                  <a:gd name="T7" fmla="*/ 2 h 57"/>
                  <a:gd name="T8" fmla="*/ 172 w 178"/>
                  <a:gd name="T9" fmla="*/ 1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8" h="57">
                    <a:moveTo>
                      <a:pt x="172" y="1"/>
                    </a:moveTo>
                    <a:cubicBezTo>
                      <a:pt x="116" y="19"/>
                      <a:pt x="60" y="39"/>
                      <a:pt x="3" y="55"/>
                    </a:cubicBezTo>
                    <a:cubicBezTo>
                      <a:pt x="0" y="56"/>
                      <a:pt x="4" y="57"/>
                      <a:pt x="6" y="56"/>
                    </a:cubicBezTo>
                    <a:cubicBezTo>
                      <a:pt x="63" y="40"/>
                      <a:pt x="119" y="21"/>
                      <a:pt x="175" y="2"/>
                    </a:cubicBezTo>
                    <a:cubicBezTo>
                      <a:pt x="178" y="1"/>
                      <a:pt x="173" y="0"/>
                      <a:pt x="17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2" name="Freeform 269"/>
              <p:cNvSpPr>
                <a:spLocks/>
              </p:cNvSpPr>
              <p:nvPr/>
            </p:nvSpPr>
            <p:spPr bwMode="auto">
              <a:xfrm>
                <a:off x="4170363" y="552450"/>
                <a:ext cx="41275" cy="42863"/>
              </a:xfrm>
              <a:custGeom>
                <a:avLst/>
                <a:gdLst>
                  <a:gd name="T0" fmla="*/ 7 w 11"/>
                  <a:gd name="T1" fmla="*/ 10 h 11"/>
                  <a:gd name="T2" fmla="*/ 1 w 11"/>
                  <a:gd name="T3" fmla="*/ 7 h 11"/>
                  <a:gd name="T4" fmla="*/ 4 w 11"/>
                  <a:gd name="T5" fmla="*/ 1 h 11"/>
                  <a:gd name="T6" fmla="*/ 10 w 11"/>
                  <a:gd name="T7" fmla="*/ 4 h 11"/>
                  <a:gd name="T8" fmla="*/ 7 w 11"/>
                  <a:gd name="T9" fmla="*/ 1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7" y="10"/>
                    </a:moveTo>
                    <a:cubicBezTo>
                      <a:pt x="4" y="11"/>
                      <a:pt x="2" y="9"/>
                      <a:pt x="1" y="7"/>
                    </a:cubicBezTo>
                    <a:cubicBezTo>
                      <a:pt x="0" y="4"/>
                      <a:pt x="2" y="1"/>
                      <a:pt x="4" y="1"/>
                    </a:cubicBezTo>
                    <a:cubicBezTo>
                      <a:pt x="7" y="0"/>
                      <a:pt x="9" y="1"/>
                      <a:pt x="10" y="4"/>
                    </a:cubicBezTo>
                    <a:cubicBezTo>
                      <a:pt x="11" y="6"/>
                      <a:pt x="9" y="9"/>
                      <a:pt x="7" y="1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3" name="Freeform 270"/>
              <p:cNvSpPr>
                <a:spLocks/>
              </p:cNvSpPr>
              <p:nvPr/>
            </p:nvSpPr>
            <p:spPr bwMode="auto">
              <a:xfrm>
                <a:off x="4362451" y="744537"/>
                <a:ext cx="84138" cy="185738"/>
              </a:xfrm>
              <a:custGeom>
                <a:avLst/>
                <a:gdLst>
                  <a:gd name="T0" fmla="*/ 14 w 22"/>
                  <a:gd name="T1" fmla="*/ 47 h 49"/>
                  <a:gd name="T2" fmla="*/ 21 w 22"/>
                  <a:gd name="T3" fmla="*/ 3 h 49"/>
                  <a:gd name="T4" fmla="*/ 17 w 22"/>
                  <a:gd name="T5" fmla="*/ 1 h 49"/>
                  <a:gd name="T6" fmla="*/ 9 w 22"/>
                  <a:gd name="T7" fmla="*/ 47 h 49"/>
                  <a:gd name="T8" fmla="*/ 14 w 22"/>
                  <a:gd name="T9" fmla="*/ 47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49">
                    <a:moveTo>
                      <a:pt x="14" y="47"/>
                    </a:moveTo>
                    <a:cubicBezTo>
                      <a:pt x="5" y="31"/>
                      <a:pt x="7" y="15"/>
                      <a:pt x="21" y="3"/>
                    </a:cubicBezTo>
                    <a:cubicBezTo>
                      <a:pt x="22" y="2"/>
                      <a:pt x="18" y="0"/>
                      <a:pt x="17" y="1"/>
                    </a:cubicBezTo>
                    <a:cubicBezTo>
                      <a:pt x="2" y="14"/>
                      <a:pt x="0" y="31"/>
                      <a:pt x="9" y="47"/>
                    </a:cubicBezTo>
                    <a:cubicBezTo>
                      <a:pt x="10" y="49"/>
                      <a:pt x="14" y="49"/>
                      <a:pt x="14" y="4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4" name="Freeform 271"/>
              <p:cNvSpPr>
                <a:spLocks/>
              </p:cNvSpPr>
              <p:nvPr/>
            </p:nvSpPr>
            <p:spPr bwMode="auto">
              <a:xfrm>
                <a:off x="4318001" y="782637"/>
                <a:ext cx="176213" cy="79375"/>
              </a:xfrm>
              <a:custGeom>
                <a:avLst/>
                <a:gdLst>
                  <a:gd name="T0" fmla="*/ 1 w 47"/>
                  <a:gd name="T1" fmla="*/ 1 h 21"/>
                  <a:gd name="T2" fmla="*/ 46 w 47"/>
                  <a:gd name="T3" fmla="*/ 15 h 21"/>
                  <a:gd name="T4" fmla="*/ 42 w 47"/>
                  <a:gd name="T5" fmla="*/ 13 h 21"/>
                  <a:gd name="T6" fmla="*/ 6 w 47"/>
                  <a:gd name="T7" fmla="*/ 1 h 21"/>
                  <a:gd name="T8" fmla="*/ 1 w 47"/>
                  <a:gd name="T9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21">
                    <a:moveTo>
                      <a:pt x="1" y="1"/>
                    </a:moveTo>
                    <a:cubicBezTo>
                      <a:pt x="12" y="16"/>
                      <a:pt x="29" y="21"/>
                      <a:pt x="46" y="15"/>
                    </a:cubicBezTo>
                    <a:cubicBezTo>
                      <a:pt x="47" y="15"/>
                      <a:pt x="43" y="13"/>
                      <a:pt x="42" y="13"/>
                    </a:cubicBezTo>
                    <a:cubicBezTo>
                      <a:pt x="27" y="18"/>
                      <a:pt x="15" y="13"/>
                      <a:pt x="6" y="1"/>
                    </a:cubicBezTo>
                    <a:cubicBezTo>
                      <a:pt x="5" y="0"/>
                      <a:pt x="0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5" name="Freeform 272"/>
              <p:cNvSpPr>
                <a:spLocks/>
              </p:cNvSpPr>
              <p:nvPr/>
            </p:nvSpPr>
            <p:spPr bwMode="auto">
              <a:xfrm>
                <a:off x="4332288" y="782637"/>
                <a:ext cx="147638" cy="117475"/>
              </a:xfrm>
              <a:custGeom>
                <a:avLst/>
                <a:gdLst>
                  <a:gd name="T0" fmla="*/ 5 w 39"/>
                  <a:gd name="T1" fmla="*/ 30 h 31"/>
                  <a:gd name="T2" fmla="*/ 36 w 39"/>
                  <a:gd name="T3" fmla="*/ 1 h 31"/>
                  <a:gd name="T4" fmla="*/ 32 w 39"/>
                  <a:gd name="T5" fmla="*/ 0 h 31"/>
                  <a:gd name="T6" fmla="*/ 0 w 39"/>
                  <a:gd name="T7" fmla="*/ 30 h 31"/>
                  <a:gd name="T8" fmla="*/ 5 w 39"/>
                  <a:gd name="T9" fmla="*/ 3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1">
                    <a:moveTo>
                      <a:pt x="5" y="30"/>
                    </a:moveTo>
                    <a:cubicBezTo>
                      <a:pt x="11" y="18"/>
                      <a:pt x="24" y="7"/>
                      <a:pt x="36" y="1"/>
                    </a:cubicBezTo>
                    <a:cubicBezTo>
                      <a:pt x="39" y="0"/>
                      <a:pt x="34" y="0"/>
                      <a:pt x="32" y="0"/>
                    </a:cubicBezTo>
                    <a:cubicBezTo>
                      <a:pt x="20" y="6"/>
                      <a:pt x="6" y="17"/>
                      <a:pt x="0" y="30"/>
                    </a:cubicBezTo>
                    <a:cubicBezTo>
                      <a:pt x="0" y="31"/>
                      <a:pt x="5" y="31"/>
                      <a:pt x="5" y="3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6" name="Freeform 273"/>
              <p:cNvSpPr>
                <a:spLocks/>
              </p:cNvSpPr>
              <p:nvPr/>
            </p:nvSpPr>
            <p:spPr bwMode="auto">
              <a:xfrm>
                <a:off x="4362451" y="749300"/>
                <a:ext cx="106363" cy="146050"/>
              </a:xfrm>
              <a:custGeom>
                <a:avLst/>
                <a:gdLst>
                  <a:gd name="T0" fmla="*/ 1 w 28"/>
                  <a:gd name="T1" fmla="*/ 2 h 39"/>
                  <a:gd name="T2" fmla="*/ 22 w 28"/>
                  <a:gd name="T3" fmla="*/ 38 h 39"/>
                  <a:gd name="T4" fmla="*/ 26 w 28"/>
                  <a:gd name="T5" fmla="*/ 37 h 39"/>
                  <a:gd name="T6" fmla="*/ 6 w 28"/>
                  <a:gd name="T7" fmla="*/ 1 h 39"/>
                  <a:gd name="T8" fmla="*/ 1 w 28"/>
                  <a:gd name="T9" fmla="*/ 2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39">
                    <a:moveTo>
                      <a:pt x="1" y="2"/>
                    </a:moveTo>
                    <a:cubicBezTo>
                      <a:pt x="0" y="17"/>
                      <a:pt x="8" y="32"/>
                      <a:pt x="22" y="38"/>
                    </a:cubicBezTo>
                    <a:cubicBezTo>
                      <a:pt x="24" y="39"/>
                      <a:pt x="28" y="38"/>
                      <a:pt x="26" y="37"/>
                    </a:cubicBezTo>
                    <a:cubicBezTo>
                      <a:pt x="12" y="31"/>
                      <a:pt x="5" y="16"/>
                      <a:pt x="6" y="1"/>
                    </a:cubicBezTo>
                    <a:cubicBezTo>
                      <a:pt x="6" y="0"/>
                      <a:pt x="1" y="0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7" name="Freeform 274"/>
              <p:cNvSpPr>
                <a:spLocks/>
              </p:cNvSpPr>
              <p:nvPr/>
            </p:nvSpPr>
            <p:spPr bwMode="auto">
              <a:xfrm>
                <a:off x="3609976" y="760412"/>
                <a:ext cx="787400" cy="79375"/>
              </a:xfrm>
              <a:custGeom>
                <a:avLst/>
                <a:gdLst>
                  <a:gd name="T0" fmla="*/ 206 w 209"/>
                  <a:gd name="T1" fmla="*/ 19 h 21"/>
                  <a:gd name="T2" fmla="*/ 5 w 209"/>
                  <a:gd name="T3" fmla="*/ 0 h 21"/>
                  <a:gd name="T4" fmla="*/ 3 w 209"/>
                  <a:gd name="T5" fmla="*/ 2 h 21"/>
                  <a:gd name="T6" fmla="*/ 204 w 209"/>
                  <a:gd name="T7" fmla="*/ 21 h 21"/>
                  <a:gd name="T8" fmla="*/ 206 w 209"/>
                  <a:gd name="T9" fmla="*/ 19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9" h="21">
                    <a:moveTo>
                      <a:pt x="206" y="19"/>
                    </a:moveTo>
                    <a:cubicBezTo>
                      <a:pt x="139" y="15"/>
                      <a:pt x="72" y="7"/>
                      <a:pt x="5" y="0"/>
                    </a:cubicBezTo>
                    <a:cubicBezTo>
                      <a:pt x="4" y="0"/>
                      <a:pt x="0" y="2"/>
                      <a:pt x="3" y="2"/>
                    </a:cubicBezTo>
                    <a:cubicBezTo>
                      <a:pt x="70" y="9"/>
                      <a:pt x="137" y="17"/>
                      <a:pt x="204" y="21"/>
                    </a:cubicBezTo>
                    <a:cubicBezTo>
                      <a:pt x="207" y="21"/>
                      <a:pt x="209" y="19"/>
                      <a:pt x="206" y="1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8" name="Freeform 275"/>
              <p:cNvSpPr>
                <a:spLocks/>
              </p:cNvSpPr>
              <p:nvPr/>
            </p:nvSpPr>
            <p:spPr bwMode="auto">
              <a:xfrm>
                <a:off x="4373563" y="815975"/>
                <a:ext cx="38100" cy="38100"/>
              </a:xfrm>
              <a:custGeom>
                <a:avLst/>
                <a:gdLst>
                  <a:gd name="T0" fmla="*/ 5 w 10"/>
                  <a:gd name="T1" fmla="*/ 10 h 10"/>
                  <a:gd name="T2" fmla="*/ 1 w 10"/>
                  <a:gd name="T3" fmla="*/ 5 h 10"/>
                  <a:gd name="T4" fmla="*/ 6 w 10"/>
                  <a:gd name="T5" fmla="*/ 0 h 10"/>
                  <a:gd name="T6" fmla="*/ 10 w 10"/>
                  <a:gd name="T7" fmla="*/ 6 h 10"/>
                  <a:gd name="T8" fmla="*/ 5 w 10"/>
                  <a:gd name="T9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0">
                    <a:moveTo>
                      <a:pt x="5" y="10"/>
                    </a:moveTo>
                    <a:cubicBezTo>
                      <a:pt x="2" y="10"/>
                      <a:pt x="0" y="7"/>
                      <a:pt x="1" y="5"/>
                    </a:cubicBezTo>
                    <a:cubicBezTo>
                      <a:pt x="1" y="2"/>
                      <a:pt x="3" y="0"/>
                      <a:pt x="6" y="0"/>
                    </a:cubicBezTo>
                    <a:cubicBezTo>
                      <a:pt x="8" y="1"/>
                      <a:pt x="10" y="3"/>
                      <a:pt x="10" y="6"/>
                    </a:cubicBezTo>
                    <a:cubicBezTo>
                      <a:pt x="10" y="8"/>
                      <a:pt x="7" y="10"/>
                      <a:pt x="5" y="1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9" name="Freeform 276"/>
              <p:cNvSpPr>
                <a:spLocks/>
              </p:cNvSpPr>
              <p:nvPr/>
            </p:nvSpPr>
            <p:spPr bwMode="auto">
              <a:xfrm>
                <a:off x="4260851" y="1050925"/>
                <a:ext cx="117475" cy="157163"/>
              </a:xfrm>
              <a:custGeom>
                <a:avLst/>
                <a:gdLst>
                  <a:gd name="T0" fmla="*/ 7 w 31"/>
                  <a:gd name="T1" fmla="*/ 41 h 42"/>
                  <a:gd name="T2" fmla="*/ 30 w 31"/>
                  <a:gd name="T3" fmla="*/ 2 h 42"/>
                  <a:gd name="T4" fmla="*/ 26 w 31"/>
                  <a:gd name="T5" fmla="*/ 0 h 42"/>
                  <a:gd name="T6" fmla="*/ 2 w 31"/>
                  <a:gd name="T7" fmla="*/ 40 h 42"/>
                  <a:gd name="T8" fmla="*/ 7 w 31"/>
                  <a:gd name="T9" fmla="*/ 4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42">
                    <a:moveTo>
                      <a:pt x="7" y="41"/>
                    </a:moveTo>
                    <a:cubicBezTo>
                      <a:pt x="5" y="23"/>
                      <a:pt x="12" y="8"/>
                      <a:pt x="30" y="2"/>
                    </a:cubicBezTo>
                    <a:cubicBezTo>
                      <a:pt x="31" y="1"/>
                      <a:pt x="27" y="0"/>
                      <a:pt x="26" y="0"/>
                    </a:cubicBezTo>
                    <a:cubicBezTo>
                      <a:pt x="8" y="6"/>
                      <a:pt x="0" y="22"/>
                      <a:pt x="2" y="40"/>
                    </a:cubicBezTo>
                    <a:cubicBezTo>
                      <a:pt x="2" y="42"/>
                      <a:pt x="7" y="42"/>
                      <a:pt x="7" y="4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0" name="Freeform 277"/>
              <p:cNvSpPr>
                <a:spLocks/>
              </p:cNvSpPr>
              <p:nvPr/>
            </p:nvSpPr>
            <p:spPr bwMode="auto">
              <a:xfrm>
                <a:off x="4246563" y="1042988"/>
                <a:ext cx="150813" cy="109538"/>
              </a:xfrm>
              <a:custGeom>
                <a:avLst/>
                <a:gdLst>
                  <a:gd name="T0" fmla="*/ 0 w 40"/>
                  <a:gd name="T1" fmla="*/ 2 h 29"/>
                  <a:gd name="T2" fmla="*/ 37 w 40"/>
                  <a:gd name="T3" fmla="*/ 29 h 29"/>
                  <a:gd name="T4" fmla="*/ 35 w 40"/>
                  <a:gd name="T5" fmla="*/ 27 h 29"/>
                  <a:gd name="T6" fmla="*/ 5 w 40"/>
                  <a:gd name="T7" fmla="*/ 2 h 29"/>
                  <a:gd name="T8" fmla="*/ 0 w 40"/>
                  <a:gd name="T9" fmla="*/ 2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29">
                    <a:moveTo>
                      <a:pt x="0" y="2"/>
                    </a:moveTo>
                    <a:cubicBezTo>
                      <a:pt x="5" y="19"/>
                      <a:pt x="19" y="29"/>
                      <a:pt x="37" y="29"/>
                    </a:cubicBezTo>
                    <a:cubicBezTo>
                      <a:pt x="40" y="29"/>
                      <a:pt x="36" y="27"/>
                      <a:pt x="35" y="27"/>
                    </a:cubicBezTo>
                    <a:cubicBezTo>
                      <a:pt x="19" y="27"/>
                      <a:pt x="9" y="16"/>
                      <a:pt x="5" y="2"/>
                    </a:cubicBezTo>
                    <a:cubicBezTo>
                      <a:pt x="5" y="1"/>
                      <a:pt x="0" y="0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1" name="Freeform 278"/>
              <p:cNvSpPr>
                <a:spLocks/>
              </p:cNvSpPr>
              <p:nvPr/>
            </p:nvSpPr>
            <p:spPr bwMode="auto">
              <a:xfrm>
                <a:off x="4216401" y="1087438"/>
                <a:ext cx="176213" cy="71438"/>
              </a:xfrm>
              <a:custGeom>
                <a:avLst/>
                <a:gdLst>
                  <a:gd name="T0" fmla="*/ 6 w 47"/>
                  <a:gd name="T1" fmla="*/ 18 h 19"/>
                  <a:gd name="T2" fmla="*/ 44 w 47"/>
                  <a:gd name="T3" fmla="*/ 3 h 19"/>
                  <a:gd name="T4" fmla="*/ 43 w 47"/>
                  <a:gd name="T5" fmla="*/ 1 h 19"/>
                  <a:gd name="T6" fmla="*/ 2 w 47"/>
                  <a:gd name="T7" fmla="*/ 18 h 19"/>
                  <a:gd name="T8" fmla="*/ 6 w 47"/>
                  <a:gd name="T9" fmla="*/ 1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19">
                    <a:moveTo>
                      <a:pt x="6" y="18"/>
                    </a:moveTo>
                    <a:cubicBezTo>
                      <a:pt x="16" y="9"/>
                      <a:pt x="31" y="4"/>
                      <a:pt x="44" y="3"/>
                    </a:cubicBezTo>
                    <a:cubicBezTo>
                      <a:pt x="47" y="3"/>
                      <a:pt x="46" y="0"/>
                      <a:pt x="43" y="1"/>
                    </a:cubicBezTo>
                    <a:cubicBezTo>
                      <a:pt x="29" y="2"/>
                      <a:pt x="12" y="8"/>
                      <a:pt x="2" y="18"/>
                    </a:cubicBezTo>
                    <a:cubicBezTo>
                      <a:pt x="0" y="19"/>
                      <a:pt x="5" y="19"/>
                      <a:pt x="6" y="1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2" name="Freeform 279"/>
              <p:cNvSpPr>
                <a:spLocks/>
              </p:cNvSpPr>
              <p:nvPr/>
            </p:nvSpPr>
            <p:spPr bwMode="auto">
              <a:xfrm>
                <a:off x="4276726" y="1027113"/>
                <a:ext cx="71438" cy="166688"/>
              </a:xfrm>
              <a:custGeom>
                <a:avLst/>
                <a:gdLst>
                  <a:gd name="T0" fmla="*/ 6 w 19"/>
                  <a:gd name="T1" fmla="*/ 2 h 44"/>
                  <a:gd name="T2" fmla="*/ 13 w 19"/>
                  <a:gd name="T3" fmla="*/ 43 h 44"/>
                  <a:gd name="T4" fmla="*/ 18 w 19"/>
                  <a:gd name="T5" fmla="*/ 42 h 44"/>
                  <a:gd name="T6" fmla="*/ 11 w 19"/>
                  <a:gd name="T7" fmla="*/ 2 h 44"/>
                  <a:gd name="T8" fmla="*/ 6 w 19"/>
                  <a:gd name="T9" fmla="*/ 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44">
                    <a:moveTo>
                      <a:pt x="6" y="2"/>
                    </a:moveTo>
                    <a:cubicBezTo>
                      <a:pt x="0" y="16"/>
                      <a:pt x="2" y="32"/>
                      <a:pt x="13" y="43"/>
                    </a:cubicBezTo>
                    <a:cubicBezTo>
                      <a:pt x="15" y="44"/>
                      <a:pt x="19" y="43"/>
                      <a:pt x="18" y="42"/>
                    </a:cubicBezTo>
                    <a:cubicBezTo>
                      <a:pt x="7" y="32"/>
                      <a:pt x="5" y="16"/>
                      <a:pt x="11" y="2"/>
                    </a:cubicBezTo>
                    <a:cubicBezTo>
                      <a:pt x="12" y="1"/>
                      <a:pt x="7" y="0"/>
                      <a:pt x="6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3" name="Freeform 280"/>
              <p:cNvSpPr>
                <a:spLocks/>
              </p:cNvSpPr>
              <p:nvPr/>
            </p:nvSpPr>
            <p:spPr bwMode="auto">
              <a:xfrm>
                <a:off x="3665538" y="831850"/>
                <a:ext cx="636588" cy="285750"/>
              </a:xfrm>
              <a:custGeom>
                <a:avLst/>
                <a:gdLst>
                  <a:gd name="T0" fmla="*/ 167 w 169"/>
                  <a:gd name="T1" fmla="*/ 74 h 76"/>
                  <a:gd name="T2" fmla="*/ 6 w 169"/>
                  <a:gd name="T3" fmla="*/ 0 h 76"/>
                  <a:gd name="T4" fmla="*/ 1 w 169"/>
                  <a:gd name="T5" fmla="*/ 2 h 76"/>
                  <a:gd name="T6" fmla="*/ 163 w 169"/>
                  <a:gd name="T7" fmla="*/ 75 h 76"/>
                  <a:gd name="T8" fmla="*/ 167 w 169"/>
                  <a:gd name="T9" fmla="*/ 74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9" h="76">
                    <a:moveTo>
                      <a:pt x="167" y="74"/>
                    </a:moveTo>
                    <a:cubicBezTo>
                      <a:pt x="113" y="50"/>
                      <a:pt x="59" y="27"/>
                      <a:pt x="6" y="0"/>
                    </a:cubicBezTo>
                    <a:cubicBezTo>
                      <a:pt x="5" y="0"/>
                      <a:pt x="0" y="1"/>
                      <a:pt x="1" y="2"/>
                    </a:cubicBezTo>
                    <a:cubicBezTo>
                      <a:pt x="54" y="28"/>
                      <a:pt x="109" y="51"/>
                      <a:pt x="163" y="75"/>
                    </a:cubicBezTo>
                    <a:cubicBezTo>
                      <a:pt x="164" y="76"/>
                      <a:pt x="169" y="75"/>
                      <a:pt x="167" y="7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4" name="Freeform 281"/>
              <p:cNvSpPr>
                <a:spLocks/>
              </p:cNvSpPr>
              <p:nvPr/>
            </p:nvSpPr>
            <p:spPr bwMode="auto">
              <a:xfrm>
                <a:off x="4279901" y="1095375"/>
                <a:ext cx="38100" cy="41275"/>
              </a:xfrm>
              <a:custGeom>
                <a:avLst/>
                <a:gdLst>
                  <a:gd name="T0" fmla="*/ 3 w 10"/>
                  <a:gd name="T1" fmla="*/ 10 h 11"/>
                  <a:gd name="T2" fmla="*/ 1 w 10"/>
                  <a:gd name="T3" fmla="*/ 4 h 11"/>
                  <a:gd name="T4" fmla="*/ 7 w 10"/>
                  <a:gd name="T5" fmla="*/ 2 h 11"/>
                  <a:gd name="T6" fmla="*/ 9 w 10"/>
                  <a:gd name="T7" fmla="*/ 8 h 11"/>
                  <a:gd name="T8" fmla="*/ 3 w 10"/>
                  <a:gd name="T9" fmla="*/ 1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1">
                    <a:moveTo>
                      <a:pt x="3" y="10"/>
                    </a:moveTo>
                    <a:cubicBezTo>
                      <a:pt x="1" y="9"/>
                      <a:pt x="0" y="6"/>
                      <a:pt x="1" y="4"/>
                    </a:cubicBezTo>
                    <a:cubicBezTo>
                      <a:pt x="2" y="1"/>
                      <a:pt x="5" y="0"/>
                      <a:pt x="7" y="2"/>
                    </a:cubicBezTo>
                    <a:cubicBezTo>
                      <a:pt x="10" y="3"/>
                      <a:pt x="10" y="6"/>
                      <a:pt x="9" y="8"/>
                    </a:cubicBezTo>
                    <a:cubicBezTo>
                      <a:pt x="8" y="10"/>
                      <a:pt x="5" y="11"/>
                      <a:pt x="3" y="1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5" name="Freeform 282"/>
              <p:cNvSpPr>
                <a:spLocks/>
              </p:cNvSpPr>
              <p:nvPr/>
            </p:nvSpPr>
            <p:spPr bwMode="auto">
              <a:xfrm>
                <a:off x="4103688" y="1350963"/>
                <a:ext cx="157163" cy="120650"/>
              </a:xfrm>
              <a:custGeom>
                <a:avLst/>
                <a:gdLst>
                  <a:gd name="T0" fmla="*/ 5 w 42"/>
                  <a:gd name="T1" fmla="*/ 31 h 32"/>
                  <a:gd name="T2" fmla="*/ 39 w 42"/>
                  <a:gd name="T3" fmla="*/ 3 h 32"/>
                  <a:gd name="T4" fmla="*/ 38 w 42"/>
                  <a:gd name="T5" fmla="*/ 0 h 32"/>
                  <a:gd name="T6" fmla="*/ 0 w 42"/>
                  <a:gd name="T7" fmla="*/ 30 h 32"/>
                  <a:gd name="T8" fmla="*/ 5 w 42"/>
                  <a:gd name="T9" fmla="*/ 3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32">
                    <a:moveTo>
                      <a:pt x="5" y="31"/>
                    </a:moveTo>
                    <a:cubicBezTo>
                      <a:pt x="9" y="14"/>
                      <a:pt x="21" y="2"/>
                      <a:pt x="39" y="3"/>
                    </a:cubicBezTo>
                    <a:cubicBezTo>
                      <a:pt x="42" y="3"/>
                      <a:pt x="40" y="1"/>
                      <a:pt x="38" y="0"/>
                    </a:cubicBezTo>
                    <a:cubicBezTo>
                      <a:pt x="18" y="0"/>
                      <a:pt x="4" y="11"/>
                      <a:pt x="0" y="30"/>
                    </a:cubicBezTo>
                    <a:cubicBezTo>
                      <a:pt x="0" y="31"/>
                      <a:pt x="4" y="32"/>
                      <a:pt x="5" y="3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6" name="Freeform 283"/>
              <p:cNvSpPr>
                <a:spLocks/>
              </p:cNvSpPr>
              <p:nvPr/>
            </p:nvSpPr>
            <p:spPr bwMode="auto">
              <a:xfrm>
                <a:off x="4129088" y="1309688"/>
                <a:ext cx="112713" cy="147638"/>
              </a:xfrm>
              <a:custGeom>
                <a:avLst/>
                <a:gdLst>
                  <a:gd name="T0" fmla="*/ 2 w 30"/>
                  <a:gd name="T1" fmla="*/ 1 h 39"/>
                  <a:gd name="T2" fmla="*/ 25 w 30"/>
                  <a:gd name="T3" fmla="*/ 39 h 39"/>
                  <a:gd name="T4" fmla="*/ 27 w 30"/>
                  <a:gd name="T5" fmla="*/ 37 h 39"/>
                  <a:gd name="T6" fmla="*/ 7 w 30"/>
                  <a:gd name="T7" fmla="*/ 2 h 39"/>
                  <a:gd name="T8" fmla="*/ 2 w 30"/>
                  <a:gd name="T9" fmla="*/ 1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39">
                    <a:moveTo>
                      <a:pt x="2" y="1"/>
                    </a:moveTo>
                    <a:cubicBezTo>
                      <a:pt x="0" y="18"/>
                      <a:pt x="9" y="32"/>
                      <a:pt x="25" y="39"/>
                    </a:cubicBezTo>
                    <a:cubicBezTo>
                      <a:pt x="27" y="39"/>
                      <a:pt x="30" y="38"/>
                      <a:pt x="27" y="37"/>
                    </a:cubicBezTo>
                    <a:cubicBezTo>
                      <a:pt x="12" y="31"/>
                      <a:pt x="6" y="17"/>
                      <a:pt x="7" y="2"/>
                    </a:cubicBezTo>
                    <a:cubicBezTo>
                      <a:pt x="7" y="0"/>
                      <a:pt x="2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7" name="Freeform 284"/>
              <p:cNvSpPr>
                <a:spLocks/>
              </p:cNvSpPr>
              <p:nvPr/>
            </p:nvSpPr>
            <p:spPr bwMode="auto">
              <a:xfrm>
                <a:off x="4065588" y="1381125"/>
                <a:ext cx="195263" cy="26988"/>
              </a:xfrm>
              <a:custGeom>
                <a:avLst/>
                <a:gdLst>
                  <a:gd name="T0" fmla="*/ 6 w 52"/>
                  <a:gd name="T1" fmla="*/ 7 h 7"/>
                  <a:gd name="T2" fmla="*/ 46 w 52"/>
                  <a:gd name="T3" fmla="*/ 6 h 7"/>
                  <a:gd name="T4" fmla="*/ 49 w 52"/>
                  <a:gd name="T5" fmla="*/ 4 h 7"/>
                  <a:gd name="T6" fmla="*/ 3 w 52"/>
                  <a:gd name="T7" fmla="*/ 5 h 7"/>
                  <a:gd name="T8" fmla="*/ 6 w 52"/>
                  <a:gd name="T9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7">
                    <a:moveTo>
                      <a:pt x="6" y="7"/>
                    </a:moveTo>
                    <a:cubicBezTo>
                      <a:pt x="18" y="2"/>
                      <a:pt x="34" y="2"/>
                      <a:pt x="46" y="6"/>
                    </a:cubicBezTo>
                    <a:cubicBezTo>
                      <a:pt x="47" y="6"/>
                      <a:pt x="52" y="5"/>
                      <a:pt x="49" y="4"/>
                    </a:cubicBezTo>
                    <a:cubicBezTo>
                      <a:pt x="35" y="0"/>
                      <a:pt x="17" y="0"/>
                      <a:pt x="3" y="5"/>
                    </a:cubicBezTo>
                    <a:cubicBezTo>
                      <a:pt x="0" y="7"/>
                      <a:pt x="5" y="7"/>
                      <a:pt x="6" y="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8" name="Freeform 285"/>
              <p:cNvSpPr>
                <a:spLocks/>
              </p:cNvSpPr>
              <p:nvPr/>
            </p:nvSpPr>
            <p:spPr bwMode="auto">
              <a:xfrm>
                <a:off x="4137026" y="1314450"/>
                <a:ext cx="74613" cy="165100"/>
              </a:xfrm>
              <a:custGeom>
                <a:avLst/>
                <a:gdLst>
                  <a:gd name="T0" fmla="*/ 14 w 20"/>
                  <a:gd name="T1" fmla="*/ 1 h 44"/>
                  <a:gd name="T2" fmla="*/ 6 w 20"/>
                  <a:gd name="T3" fmla="*/ 43 h 44"/>
                  <a:gd name="T4" fmla="*/ 11 w 20"/>
                  <a:gd name="T5" fmla="*/ 42 h 44"/>
                  <a:gd name="T6" fmla="*/ 19 w 20"/>
                  <a:gd name="T7" fmla="*/ 2 h 44"/>
                  <a:gd name="T8" fmla="*/ 14 w 20"/>
                  <a:gd name="T9" fmla="*/ 1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44">
                    <a:moveTo>
                      <a:pt x="14" y="1"/>
                    </a:moveTo>
                    <a:cubicBezTo>
                      <a:pt x="4" y="13"/>
                      <a:pt x="0" y="28"/>
                      <a:pt x="6" y="43"/>
                    </a:cubicBezTo>
                    <a:cubicBezTo>
                      <a:pt x="7" y="44"/>
                      <a:pt x="12" y="43"/>
                      <a:pt x="11" y="42"/>
                    </a:cubicBezTo>
                    <a:cubicBezTo>
                      <a:pt x="5" y="28"/>
                      <a:pt x="9" y="13"/>
                      <a:pt x="19" y="2"/>
                    </a:cubicBezTo>
                    <a:cubicBezTo>
                      <a:pt x="20" y="1"/>
                      <a:pt x="16" y="0"/>
                      <a:pt x="14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9" name="Freeform 286"/>
              <p:cNvSpPr>
                <a:spLocks/>
              </p:cNvSpPr>
              <p:nvPr/>
            </p:nvSpPr>
            <p:spPr bwMode="auto">
              <a:xfrm>
                <a:off x="3586163" y="831850"/>
                <a:ext cx="576263" cy="557213"/>
              </a:xfrm>
              <a:custGeom>
                <a:avLst/>
                <a:gdLst>
                  <a:gd name="T0" fmla="*/ 152 w 153"/>
                  <a:gd name="T1" fmla="*/ 146 h 148"/>
                  <a:gd name="T2" fmla="*/ 6 w 153"/>
                  <a:gd name="T3" fmla="*/ 1 h 148"/>
                  <a:gd name="T4" fmla="*/ 1 w 153"/>
                  <a:gd name="T5" fmla="*/ 2 h 148"/>
                  <a:gd name="T6" fmla="*/ 148 w 153"/>
                  <a:gd name="T7" fmla="*/ 147 h 148"/>
                  <a:gd name="T8" fmla="*/ 152 w 153"/>
                  <a:gd name="T9" fmla="*/ 146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3" h="148">
                    <a:moveTo>
                      <a:pt x="152" y="146"/>
                    </a:moveTo>
                    <a:cubicBezTo>
                      <a:pt x="104" y="97"/>
                      <a:pt x="52" y="51"/>
                      <a:pt x="6" y="1"/>
                    </a:cubicBezTo>
                    <a:cubicBezTo>
                      <a:pt x="5" y="0"/>
                      <a:pt x="0" y="1"/>
                      <a:pt x="1" y="2"/>
                    </a:cubicBezTo>
                    <a:cubicBezTo>
                      <a:pt x="47" y="52"/>
                      <a:pt x="99" y="98"/>
                      <a:pt x="148" y="147"/>
                    </a:cubicBezTo>
                    <a:cubicBezTo>
                      <a:pt x="149" y="148"/>
                      <a:pt x="153" y="147"/>
                      <a:pt x="152" y="14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0" name="Freeform 287"/>
              <p:cNvSpPr>
                <a:spLocks/>
              </p:cNvSpPr>
              <p:nvPr/>
            </p:nvSpPr>
            <p:spPr bwMode="auto">
              <a:xfrm>
                <a:off x="4140201" y="1373188"/>
                <a:ext cx="41275" cy="38100"/>
              </a:xfrm>
              <a:custGeom>
                <a:avLst/>
                <a:gdLst>
                  <a:gd name="T0" fmla="*/ 2 w 11"/>
                  <a:gd name="T1" fmla="*/ 8 h 10"/>
                  <a:gd name="T2" fmla="*/ 2 w 11"/>
                  <a:gd name="T3" fmla="*/ 2 h 10"/>
                  <a:gd name="T4" fmla="*/ 9 w 11"/>
                  <a:gd name="T5" fmla="*/ 2 h 10"/>
                  <a:gd name="T6" fmla="*/ 9 w 11"/>
                  <a:gd name="T7" fmla="*/ 9 h 10"/>
                  <a:gd name="T8" fmla="*/ 2 w 11"/>
                  <a:gd name="T9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0">
                    <a:moveTo>
                      <a:pt x="2" y="8"/>
                    </a:moveTo>
                    <a:cubicBezTo>
                      <a:pt x="0" y="6"/>
                      <a:pt x="0" y="3"/>
                      <a:pt x="2" y="2"/>
                    </a:cubicBezTo>
                    <a:cubicBezTo>
                      <a:pt x="4" y="0"/>
                      <a:pt x="7" y="0"/>
                      <a:pt x="9" y="2"/>
                    </a:cubicBezTo>
                    <a:cubicBezTo>
                      <a:pt x="11" y="4"/>
                      <a:pt x="11" y="7"/>
                      <a:pt x="9" y="9"/>
                    </a:cubicBezTo>
                    <a:cubicBezTo>
                      <a:pt x="7" y="10"/>
                      <a:pt x="4" y="10"/>
                      <a:pt x="2" y="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1" name="Freeform 288"/>
              <p:cNvSpPr>
                <a:spLocks/>
              </p:cNvSpPr>
              <p:nvPr/>
            </p:nvSpPr>
            <p:spPr bwMode="auto">
              <a:xfrm>
                <a:off x="2930526" y="1381125"/>
                <a:ext cx="139700" cy="136525"/>
              </a:xfrm>
              <a:custGeom>
                <a:avLst/>
                <a:gdLst>
                  <a:gd name="T0" fmla="*/ 3 w 37"/>
                  <a:gd name="T1" fmla="*/ 3 h 36"/>
                  <a:gd name="T2" fmla="*/ 32 w 37"/>
                  <a:gd name="T3" fmla="*/ 34 h 36"/>
                  <a:gd name="T4" fmla="*/ 37 w 37"/>
                  <a:gd name="T5" fmla="*/ 35 h 36"/>
                  <a:gd name="T6" fmla="*/ 3 w 37"/>
                  <a:gd name="T7" fmla="*/ 1 h 36"/>
                  <a:gd name="T8" fmla="*/ 3 w 37"/>
                  <a:gd name="T9" fmla="*/ 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36">
                    <a:moveTo>
                      <a:pt x="3" y="3"/>
                    </a:moveTo>
                    <a:cubicBezTo>
                      <a:pt x="19" y="5"/>
                      <a:pt x="31" y="17"/>
                      <a:pt x="32" y="34"/>
                    </a:cubicBezTo>
                    <a:cubicBezTo>
                      <a:pt x="32" y="36"/>
                      <a:pt x="37" y="36"/>
                      <a:pt x="37" y="35"/>
                    </a:cubicBezTo>
                    <a:cubicBezTo>
                      <a:pt x="36" y="15"/>
                      <a:pt x="22" y="3"/>
                      <a:pt x="3" y="1"/>
                    </a:cubicBezTo>
                    <a:cubicBezTo>
                      <a:pt x="0" y="0"/>
                      <a:pt x="0" y="2"/>
                      <a:pt x="3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2" name="Freeform 289"/>
              <p:cNvSpPr>
                <a:spLocks/>
              </p:cNvSpPr>
              <p:nvPr/>
            </p:nvSpPr>
            <p:spPr bwMode="auto">
              <a:xfrm>
                <a:off x="2952751" y="1403350"/>
                <a:ext cx="158750" cy="106363"/>
              </a:xfrm>
              <a:custGeom>
                <a:avLst/>
                <a:gdLst>
                  <a:gd name="T0" fmla="*/ 36 w 42"/>
                  <a:gd name="T1" fmla="*/ 0 h 28"/>
                  <a:gd name="T2" fmla="*/ 1 w 42"/>
                  <a:gd name="T3" fmla="*/ 25 h 28"/>
                  <a:gd name="T4" fmla="*/ 6 w 42"/>
                  <a:gd name="T5" fmla="*/ 26 h 28"/>
                  <a:gd name="T6" fmla="*/ 38 w 42"/>
                  <a:gd name="T7" fmla="*/ 2 h 28"/>
                  <a:gd name="T8" fmla="*/ 36 w 42"/>
                  <a:gd name="T9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28">
                    <a:moveTo>
                      <a:pt x="36" y="0"/>
                    </a:moveTo>
                    <a:cubicBezTo>
                      <a:pt x="19" y="0"/>
                      <a:pt x="6" y="9"/>
                      <a:pt x="1" y="25"/>
                    </a:cubicBezTo>
                    <a:cubicBezTo>
                      <a:pt x="0" y="26"/>
                      <a:pt x="5" y="28"/>
                      <a:pt x="6" y="26"/>
                    </a:cubicBezTo>
                    <a:cubicBezTo>
                      <a:pt x="10" y="11"/>
                      <a:pt x="23" y="2"/>
                      <a:pt x="38" y="2"/>
                    </a:cubicBezTo>
                    <a:cubicBezTo>
                      <a:pt x="42" y="2"/>
                      <a:pt x="38" y="0"/>
                      <a:pt x="36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3" name="Freeform 290"/>
              <p:cNvSpPr>
                <a:spLocks/>
              </p:cNvSpPr>
              <p:nvPr/>
            </p:nvSpPr>
            <p:spPr bwMode="auto">
              <a:xfrm>
                <a:off x="2987676" y="1347788"/>
                <a:ext cx="49213" cy="173038"/>
              </a:xfrm>
              <a:custGeom>
                <a:avLst/>
                <a:gdLst>
                  <a:gd name="T0" fmla="*/ 1 w 13"/>
                  <a:gd name="T1" fmla="*/ 2 h 46"/>
                  <a:gd name="T2" fmla="*/ 6 w 13"/>
                  <a:gd name="T3" fmla="*/ 45 h 46"/>
                  <a:gd name="T4" fmla="*/ 11 w 13"/>
                  <a:gd name="T5" fmla="*/ 44 h 46"/>
                  <a:gd name="T6" fmla="*/ 6 w 13"/>
                  <a:gd name="T7" fmla="*/ 1 h 46"/>
                  <a:gd name="T8" fmla="*/ 1 w 13"/>
                  <a:gd name="T9" fmla="*/ 2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46">
                    <a:moveTo>
                      <a:pt x="1" y="2"/>
                    </a:moveTo>
                    <a:cubicBezTo>
                      <a:pt x="7" y="14"/>
                      <a:pt x="8" y="31"/>
                      <a:pt x="6" y="45"/>
                    </a:cubicBezTo>
                    <a:cubicBezTo>
                      <a:pt x="6" y="46"/>
                      <a:pt x="10" y="46"/>
                      <a:pt x="11" y="44"/>
                    </a:cubicBezTo>
                    <a:cubicBezTo>
                      <a:pt x="13" y="30"/>
                      <a:pt x="12" y="14"/>
                      <a:pt x="6" y="1"/>
                    </a:cubicBezTo>
                    <a:cubicBezTo>
                      <a:pt x="5" y="0"/>
                      <a:pt x="0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4" name="Freeform 291"/>
              <p:cNvSpPr>
                <a:spLocks/>
              </p:cNvSpPr>
              <p:nvPr/>
            </p:nvSpPr>
            <p:spPr bwMode="auto">
              <a:xfrm>
                <a:off x="2927351" y="1411288"/>
                <a:ext cx="180975" cy="57150"/>
              </a:xfrm>
              <a:custGeom>
                <a:avLst/>
                <a:gdLst>
                  <a:gd name="T0" fmla="*/ 47 w 48"/>
                  <a:gd name="T1" fmla="*/ 13 h 15"/>
                  <a:gd name="T2" fmla="*/ 1 w 48"/>
                  <a:gd name="T3" fmla="*/ 9 h 15"/>
                  <a:gd name="T4" fmla="*/ 5 w 48"/>
                  <a:gd name="T5" fmla="*/ 10 h 15"/>
                  <a:gd name="T6" fmla="*/ 43 w 48"/>
                  <a:gd name="T7" fmla="*/ 14 h 15"/>
                  <a:gd name="T8" fmla="*/ 47 w 48"/>
                  <a:gd name="T9" fmla="*/ 13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15">
                    <a:moveTo>
                      <a:pt x="47" y="13"/>
                    </a:moveTo>
                    <a:cubicBezTo>
                      <a:pt x="33" y="3"/>
                      <a:pt x="16" y="0"/>
                      <a:pt x="1" y="9"/>
                    </a:cubicBezTo>
                    <a:cubicBezTo>
                      <a:pt x="0" y="10"/>
                      <a:pt x="4" y="10"/>
                      <a:pt x="5" y="10"/>
                    </a:cubicBezTo>
                    <a:cubicBezTo>
                      <a:pt x="18" y="2"/>
                      <a:pt x="32" y="6"/>
                      <a:pt x="43" y="14"/>
                    </a:cubicBezTo>
                    <a:cubicBezTo>
                      <a:pt x="44" y="15"/>
                      <a:pt x="48" y="14"/>
                      <a:pt x="47" y="1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5" name="Freeform 292"/>
              <p:cNvSpPr>
                <a:spLocks/>
              </p:cNvSpPr>
              <p:nvPr/>
            </p:nvSpPr>
            <p:spPr bwMode="auto">
              <a:xfrm>
                <a:off x="3013076" y="790575"/>
                <a:ext cx="561975" cy="631825"/>
              </a:xfrm>
              <a:custGeom>
                <a:avLst/>
                <a:gdLst>
                  <a:gd name="T0" fmla="*/ 6 w 149"/>
                  <a:gd name="T1" fmla="*/ 167 h 168"/>
                  <a:gd name="T2" fmla="*/ 148 w 149"/>
                  <a:gd name="T3" fmla="*/ 1 h 168"/>
                  <a:gd name="T4" fmla="*/ 143 w 149"/>
                  <a:gd name="T5" fmla="*/ 1 h 168"/>
                  <a:gd name="T6" fmla="*/ 1 w 149"/>
                  <a:gd name="T7" fmla="*/ 167 h 168"/>
                  <a:gd name="T8" fmla="*/ 6 w 149"/>
                  <a:gd name="T9" fmla="*/ 167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9" h="168">
                    <a:moveTo>
                      <a:pt x="6" y="167"/>
                    </a:moveTo>
                    <a:cubicBezTo>
                      <a:pt x="52" y="111"/>
                      <a:pt x="99" y="55"/>
                      <a:pt x="148" y="1"/>
                    </a:cubicBezTo>
                    <a:cubicBezTo>
                      <a:pt x="149" y="0"/>
                      <a:pt x="144" y="0"/>
                      <a:pt x="143" y="1"/>
                    </a:cubicBezTo>
                    <a:cubicBezTo>
                      <a:pt x="94" y="55"/>
                      <a:pt x="47" y="111"/>
                      <a:pt x="1" y="167"/>
                    </a:cubicBezTo>
                    <a:cubicBezTo>
                      <a:pt x="0" y="168"/>
                      <a:pt x="5" y="168"/>
                      <a:pt x="6" y="16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6" name="Freeform 293"/>
              <p:cNvSpPr>
                <a:spLocks/>
              </p:cNvSpPr>
              <p:nvPr/>
            </p:nvSpPr>
            <p:spPr bwMode="auto">
              <a:xfrm>
                <a:off x="2998788" y="1411288"/>
                <a:ext cx="38100" cy="38100"/>
              </a:xfrm>
              <a:custGeom>
                <a:avLst/>
                <a:gdLst>
                  <a:gd name="T0" fmla="*/ 2 w 10"/>
                  <a:gd name="T1" fmla="*/ 2 h 10"/>
                  <a:gd name="T2" fmla="*/ 8 w 10"/>
                  <a:gd name="T3" fmla="*/ 1 h 10"/>
                  <a:gd name="T4" fmla="*/ 9 w 10"/>
                  <a:gd name="T5" fmla="*/ 8 h 10"/>
                  <a:gd name="T6" fmla="*/ 2 w 10"/>
                  <a:gd name="T7" fmla="*/ 8 h 10"/>
                  <a:gd name="T8" fmla="*/ 2 w 10"/>
                  <a:gd name="T9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0">
                    <a:moveTo>
                      <a:pt x="2" y="2"/>
                    </a:moveTo>
                    <a:cubicBezTo>
                      <a:pt x="3" y="0"/>
                      <a:pt x="6" y="0"/>
                      <a:pt x="8" y="1"/>
                    </a:cubicBezTo>
                    <a:cubicBezTo>
                      <a:pt x="10" y="3"/>
                      <a:pt x="10" y="6"/>
                      <a:pt x="9" y="8"/>
                    </a:cubicBezTo>
                    <a:cubicBezTo>
                      <a:pt x="7" y="10"/>
                      <a:pt x="4" y="10"/>
                      <a:pt x="2" y="8"/>
                    </a:cubicBezTo>
                    <a:cubicBezTo>
                      <a:pt x="0" y="7"/>
                      <a:pt x="0" y="4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7" name="Freeform 294"/>
              <p:cNvSpPr>
                <a:spLocks/>
              </p:cNvSpPr>
              <p:nvPr/>
            </p:nvSpPr>
            <p:spPr bwMode="auto">
              <a:xfrm>
                <a:off x="2878138" y="1035050"/>
                <a:ext cx="112713" cy="173038"/>
              </a:xfrm>
              <a:custGeom>
                <a:avLst/>
                <a:gdLst>
                  <a:gd name="T0" fmla="*/ 2 w 30"/>
                  <a:gd name="T1" fmla="*/ 2 h 46"/>
                  <a:gd name="T2" fmla="*/ 19 w 30"/>
                  <a:gd name="T3" fmla="*/ 44 h 46"/>
                  <a:gd name="T4" fmla="*/ 24 w 30"/>
                  <a:gd name="T5" fmla="*/ 44 h 46"/>
                  <a:gd name="T6" fmla="*/ 6 w 30"/>
                  <a:gd name="T7" fmla="*/ 1 h 46"/>
                  <a:gd name="T8" fmla="*/ 2 w 30"/>
                  <a:gd name="T9" fmla="*/ 2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46">
                    <a:moveTo>
                      <a:pt x="2" y="2"/>
                    </a:moveTo>
                    <a:cubicBezTo>
                      <a:pt x="18" y="11"/>
                      <a:pt x="25" y="26"/>
                      <a:pt x="19" y="44"/>
                    </a:cubicBezTo>
                    <a:cubicBezTo>
                      <a:pt x="18" y="45"/>
                      <a:pt x="23" y="46"/>
                      <a:pt x="24" y="44"/>
                    </a:cubicBezTo>
                    <a:cubicBezTo>
                      <a:pt x="30" y="26"/>
                      <a:pt x="22" y="10"/>
                      <a:pt x="6" y="1"/>
                    </a:cubicBezTo>
                    <a:cubicBezTo>
                      <a:pt x="5" y="0"/>
                      <a:pt x="0" y="0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8" name="Freeform 295"/>
              <p:cNvSpPr>
                <a:spLocks/>
              </p:cNvSpPr>
              <p:nvPr/>
            </p:nvSpPr>
            <p:spPr bwMode="auto">
              <a:xfrm>
                <a:off x="2859088" y="1092200"/>
                <a:ext cx="184150" cy="66675"/>
              </a:xfrm>
              <a:custGeom>
                <a:avLst/>
                <a:gdLst>
                  <a:gd name="T0" fmla="*/ 46 w 49"/>
                  <a:gd name="T1" fmla="*/ 6 h 18"/>
                  <a:gd name="T2" fmla="*/ 1 w 49"/>
                  <a:gd name="T3" fmla="*/ 16 h 18"/>
                  <a:gd name="T4" fmla="*/ 6 w 49"/>
                  <a:gd name="T5" fmla="*/ 17 h 18"/>
                  <a:gd name="T6" fmla="*/ 44 w 49"/>
                  <a:gd name="T7" fmla="*/ 8 h 18"/>
                  <a:gd name="T8" fmla="*/ 46 w 49"/>
                  <a:gd name="T9" fmla="*/ 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18">
                    <a:moveTo>
                      <a:pt x="46" y="6"/>
                    </a:moveTo>
                    <a:cubicBezTo>
                      <a:pt x="29" y="0"/>
                      <a:pt x="13" y="2"/>
                      <a:pt x="1" y="16"/>
                    </a:cubicBezTo>
                    <a:cubicBezTo>
                      <a:pt x="0" y="17"/>
                      <a:pt x="5" y="18"/>
                      <a:pt x="6" y="17"/>
                    </a:cubicBezTo>
                    <a:cubicBezTo>
                      <a:pt x="16" y="6"/>
                      <a:pt x="29" y="2"/>
                      <a:pt x="44" y="8"/>
                    </a:cubicBezTo>
                    <a:cubicBezTo>
                      <a:pt x="46" y="8"/>
                      <a:pt x="49" y="7"/>
                      <a:pt x="46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9" name="Freeform 296"/>
              <p:cNvSpPr>
                <a:spLocks/>
              </p:cNvSpPr>
              <p:nvPr/>
            </p:nvSpPr>
            <p:spPr bwMode="auto">
              <a:xfrm>
                <a:off x="2905126" y="1023938"/>
                <a:ext cx="71438" cy="165100"/>
              </a:xfrm>
              <a:custGeom>
                <a:avLst/>
                <a:gdLst>
                  <a:gd name="T0" fmla="*/ 12 w 19"/>
                  <a:gd name="T1" fmla="*/ 2 h 44"/>
                  <a:gd name="T2" fmla="*/ 1 w 19"/>
                  <a:gd name="T3" fmla="*/ 43 h 44"/>
                  <a:gd name="T4" fmla="*/ 6 w 19"/>
                  <a:gd name="T5" fmla="*/ 43 h 44"/>
                  <a:gd name="T6" fmla="*/ 17 w 19"/>
                  <a:gd name="T7" fmla="*/ 2 h 44"/>
                  <a:gd name="T8" fmla="*/ 12 w 19"/>
                  <a:gd name="T9" fmla="*/ 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44">
                    <a:moveTo>
                      <a:pt x="12" y="2"/>
                    </a:moveTo>
                    <a:cubicBezTo>
                      <a:pt x="14" y="16"/>
                      <a:pt x="8" y="32"/>
                      <a:pt x="1" y="43"/>
                    </a:cubicBezTo>
                    <a:cubicBezTo>
                      <a:pt x="0" y="44"/>
                      <a:pt x="5" y="44"/>
                      <a:pt x="6" y="43"/>
                    </a:cubicBezTo>
                    <a:cubicBezTo>
                      <a:pt x="13" y="32"/>
                      <a:pt x="19" y="16"/>
                      <a:pt x="17" y="2"/>
                    </a:cubicBezTo>
                    <a:cubicBezTo>
                      <a:pt x="17" y="0"/>
                      <a:pt x="12" y="1"/>
                      <a:pt x="12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0" name="Freeform 297"/>
              <p:cNvSpPr>
                <a:spLocks/>
              </p:cNvSpPr>
              <p:nvPr/>
            </p:nvSpPr>
            <p:spPr bwMode="auto">
              <a:xfrm>
                <a:off x="2855913" y="1079500"/>
                <a:ext cx="165100" cy="95250"/>
              </a:xfrm>
              <a:custGeom>
                <a:avLst/>
                <a:gdLst>
                  <a:gd name="T0" fmla="*/ 43 w 44"/>
                  <a:gd name="T1" fmla="*/ 23 h 25"/>
                  <a:gd name="T2" fmla="*/ 3 w 44"/>
                  <a:gd name="T3" fmla="*/ 3 h 25"/>
                  <a:gd name="T4" fmla="*/ 5 w 44"/>
                  <a:gd name="T5" fmla="*/ 5 h 25"/>
                  <a:gd name="T6" fmla="*/ 38 w 44"/>
                  <a:gd name="T7" fmla="*/ 24 h 25"/>
                  <a:gd name="T8" fmla="*/ 43 w 44"/>
                  <a:gd name="T9" fmla="*/ 2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5">
                    <a:moveTo>
                      <a:pt x="43" y="23"/>
                    </a:moveTo>
                    <a:cubicBezTo>
                      <a:pt x="35" y="8"/>
                      <a:pt x="20" y="0"/>
                      <a:pt x="3" y="3"/>
                    </a:cubicBezTo>
                    <a:cubicBezTo>
                      <a:pt x="0" y="3"/>
                      <a:pt x="2" y="5"/>
                      <a:pt x="5" y="5"/>
                    </a:cubicBezTo>
                    <a:cubicBezTo>
                      <a:pt x="19" y="3"/>
                      <a:pt x="31" y="12"/>
                      <a:pt x="38" y="24"/>
                    </a:cubicBezTo>
                    <a:cubicBezTo>
                      <a:pt x="39" y="25"/>
                      <a:pt x="44" y="24"/>
                      <a:pt x="43" y="2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1" name="Freeform 298"/>
              <p:cNvSpPr>
                <a:spLocks/>
              </p:cNvSpPr>
              <p:nvPr/>
            </p:nvSpPr>
            <p:spPr bwMode="auto">
              <a:xfrm>
                <a:off x="2941638" y="790575"/>
                <a:ext cx="625475" cy="315913"/>
              </a:xfrm>
              <a:custGeom>
                <a:avLst/>
                <a:gdLst>
                  <a:gd name="T0" fmla="*/ 6 w 166"/>
                  <a:gd name="T1" fmla="*/ 83 h 84"/>
                  <a:gd name="T2" fmla="*/ 164 w 166"/>
                  <a:gd name="T3" fmla="*/ 2 h 84"/>
                  <a:gd name="T4" fmla="*/ 160 w 166"/>
                  <a:gd name="T5" fmla="*/ 1 h 84"/>
                  <a:gd name="T6" fmla="*/ 3 w 166"/>
                  <a:gd name="T7" fmla="*/ 82 h 84"/>
                  <a:gd name="T8" fmla="*/ 6 w 166"/>
                  <a:gd name="T9" fmla="*/ 83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6" h="84">
                    <a:moveTo>
                      <a:pt x="6" y="83"/>
                    </a:moveTo>
                    <a:cubicBezTo>
                      <a:pt x="59" y="56"/>
                      <a:pt x="111" y="27"/>
                      <a:pt x="164" y="2"/>
                    </a:cubicBezTo>
                    <a:cubicBezTo>
                      <a:pt x="166" y="1"/>
                      <a:pt x="161" y="0"/>
                      <a:pt x="160" y="1"/>
                    </a:cubicBezTo>
                    <a:cubicBezTo>
                      <a:pt x="107" y="26"/>
                      <a:pt x="55" y="55"/>
                      <a:pt x="3" y="82"/>
                    </a:cubicBezTo>
                    <a:cubicBezTo>
                      <a:pt x="0" y="83"/>
                      <a:pt x="5" y="84"/>
                      <a:pt x="6" y="8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2" name="Freeform 299"/>
              <p:cNvSpPr>
                <a:spLocks/>
              </p:cNvSpPr>
              <p:nvPr/>
            </p:nvSpPr>
            <p:spPr bwMode="auto">
              <a:xfrm>
                <a:off x="2927351" y="1087438"/>
                <a:ext cx="41275" cy="41275"/>
              </a:xfrm>
              <a:custGeom>
                <a:avLst/>
                <a:gdLst>
                  <a:gd name="T0" fmla="*/ 4 w 11"/>
                  <a:gd name="T1" fmla="*/ 1 h 11"/>
                  <a:gd name="T2" fmla="*/ 10 w 11"/>
                  <a:gd name="T3" fmla="*/ 4 h 11"/>
                  <a:gd name="T4" fmla="*/ 8 w 11"/>
                  <a:gd name="T5" fmla="*/ 10 h 11"/>
                  <a:gd name="T6" fmla="*/ 1 w 11"/>
                  <a:gd name="T7" fmla="*/ 8 h 11"/>
                  <a:gd name="T8" fmla="*/ 4 w 11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4" y="1"/>
                    </a:moveTo>
                    <a:cubicBezTo>
                      <a:pt x="6" y="0"/>
                      <a:pt x="9" y="1"/>
                      <a:pt x="10" y="4"/>
                    </a:cubicBezTo>
                    <a:cubicBezTo>
                      <a:pt x="11" y="6"/>
                      <a:pt x="10" y="9"/>
                      <a:pt x="8" y="10"/>
                    </a:cubicBezTo>
                    <a:cubicBezTo>
                      <a:pt x="5" y="11"/>
                      <a:pt x="3" y="10"/>
                      <a:pt x="1" y="8"/>
                    </a:cubicBezTo>
                    <a:cubicBezTo>
                      <a:pt x="0" y="5"/>
                      <a:pt x="1" y="2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3" name="Freeform 300"/>
              <p:cNvSpPr>
                <a:spLocks/>
              </p:cNvSpPr>
              <p:nvPr/>
            </p:nvSpPr>
            <p:spPr bwMode="auto">
              <a:xfrm>
                <a:off x="2809876" y="741362"/>
                <a:ext cx="68263" cy="184150"/>
              </a:xfrm>
              <a:custGeom>
                <a:avLst/>
                <a:gdLst>
                  <a:gd name="T0" fmla="*/ 2 w 18"/>
                  <a:gd name="T1" fmla="*/ 1 h 49"/>
                  <a:gd name="T2" fmla="*/ 1 w 18"/>
                  <a:gd name="T3" fmla="*/ 46 h 49"/>
                  <a:gd name="T4" fmla="*/ 6 w 18"/>
                  <a:gd name="T5" fmla="*/ 48 h 49"/>
                  <a:gd name="T6" fmla="*/ 7 w 18"/>
                  <a:gd name="T7" fmla="*/ 1 h 49"/>
                  <a:gd name="T8" fmla="*/ 2 w 18"/>
                  <a:gd name="T9" fmla="*/ 1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49">
                    <a:moveTo>
                      <a:pt x="2" y="1"/>
                    </a:moveTo>
                    <a:cubicBezTo>
                      <a:pt x="13" y="16"/>
                      <a:pt x="13" y="32"/>
                      <a:pt x="1" y="46"/>
                    </a:cubicBezTo>
                    <a:cubicBezTo>
                      <a:pt x="0" y="47"/>
                      <a:pt x="5" y="49"/>
                      <a:pt x="6" y="48"/>
                    </a:cubicBezTo>
                    <a:cubicBezTo>
                      <a:pt x="18" y="34"/>
                      <a:pt x="18" y="16"/>
                      <a:pt x="7" y="1"/>
                    </a:cubicBezTo>
                    <a:cubicBezTo>
                      <a:pt x="6" y="0"/>
                      <a:pt x="2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4" name="Freeform 301"/>
              <p:cNvSpPr>
                <a:spLocks/>
              </p:cNvSpPr>
              <p:nvPr/>
            </p:nvSpPr>
            <p:spPr bwMode="auto">
              <a:xfrm>
                <a:off x="2749551" y="804862"/>
                <a:ext cx="185738" cy="68263"/>
              </a:xfrm>
              <a:custGeom>
                <a:avLst/>
                <a:gdLst>
                  <a:gd name="T0" fmla="*/ 47 w 49"/>
                  <a:gd name="T1" fmla="*/ 17 h 18"/>
                  <a:gd name="T2" fmla="*/ 2 w 49"/>
                  <a:gd name="T3" fmla="*/ 9 h 18"/>
                  <a:gd name="T4" fmla="*/ 6 w 49"/>
                  <a:gd name="T5" fmla="*/ 11 h 18"/>
                  <a:gd name="T6" fmla="*/ 43 w 49"/>
                  <a:gd name="T7" fmla="*/ 17 h 18"/>
                  <a:gd name="T8" fmla="*/ 47 w 49"/>
                  <a:gd name="T9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18">
                    <a:moveTo>
                      <a:pt x="47" y="17"/>
                    </a:moveTo>
                    <a:cubicBezTo>
                      <a:pt x="35" y="4"/>
                      <a:pt x="18" y="0"/>
                      <a:pt x="2" y="9"/>
                    </a:cubicBezTo>
                    <a:cubicBezTo>
                      <a:pt x="0" y="10"/>
                      <a:pt x="5" y="11"/>
                      <a:pt x="6" y="11"/>
                    </a:cubicBezTo>
                    <a:cubicBezTo>
                      <a:pt x="19" y="4"/>
                      <a:pt x="32" y="6"/>
                      <a:pt x="43" y="17"/>
                    </a:cubicBezTo>
                    <a:cubicBezTo>
                      <a:pt x="44" y="18"/>
                      <a:pt x="49" y="18"/>
                      <a:pt x="47" y="1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5" name="Freeform 302"/>
              <p:cNvSpPr>
                <a:spLocks/>
              </p:cNvSpPr>
              <p:nvPr/>
            </p:nvSpPr>
            <p:spPr bwMode="auto">
              <a:xfrm>
                <a:off x="2776538" y="755650"/>
                <a:ext cx="128588" cy="136525"/>
              </a:xfrm>
              <a:custGeom>
                <a:avLst/>
                <a:gdLst>
                  <a:gd name="T0" fmla="*/ 29 w 34"/>
                  <a:gd name="T1" fmla="*/ 2 h 36"/>
                  <a:gd name="T2" fmla="*/ 2 w 34"/>
                  <a:gd name="T3" fmla="*/ 35 h 36"/>
                  <a:gd name="T4" fmla="*/ 6 w 34"/>
                  <a:gd name="T5" fmla="*/ 36 h 36"/>
                  <a:gd name="T6" fmla="*/ 33 w 34"/>
                  <a:gd name="T7" fmla="*/ 2 h 36"/>
                  <a:gd name="T8" fmla="*/ 29 w 34"/>
                  <a:gd name="T9" fmla="*/ 2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36">
                    <a:moveTo>
                      <a:pt x="29" y="2"/>
                    </a:moveTo>
                    <a:cubicBezTo>
                      <a:pt x="25" y="15"/>
                      <a:pt x="13" y="27"/>
                      <a:pt x="2" y="35"/>
                    </a:cubicBezTo>
                    <a:cubicBezTo>
                      <a:pt x="0" y="36"/>
                      <a:pt x="5" y="36"/>
                      <a:pt x="6" y="36"/>
                    </a:cubicBezTo>
                    <a:cubicBezTo>
                      <a:pt x="18" y="28"/>
                      <a:pt x="29" y="15"/>
                      <a:pt x="33" y="2"/>
                    </a:cubicBezTo>
                    <a:cubicBezTo>
                      <a:pt x="34" y="0"/>
                      <a:pt x="29" y="1"/>
                      <a:pt x="29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6" name="Freeform 303"/>
              <p:cNvSpPr>
                <a:spLocks/>
              </p:cNvSpPr>
              <p:nvPr/>
            </p:nvSpPr>
            <p:spPr bwMode="auto">
              <a:xfrm>
                <a:off x="2768601" y="779462"/>
                <a:ext cx="125413" cy="134938"/>
              </a:xfrm>
              <a:custGeom>
                <a:avLst/>
                <a:gdLst>
                  <a:gd name="T0" fmla="*/ 33 w 33"/>
                  <a:gd name="T1" fmla="*/ 34 h 36"/>
                  <a:gd name="T2" fmla="*/ 5 w 33"/>
                  <a:gd name="T3" fmla="*/ 1 h 36"/>
                  <a:gd name="T4" fmla="*/ 3 w 33"/>
                  <a:gd name="T5" fmla="*/ 3 h 36"/>
                  <a:gd name="T6" fmla="*/ 28 w 33"/>
                  <a:gd name="T7" fmla="*/ 34 h 36"/>
                  <a:gd name="T8" fmla="*/ 33 w 33"/>
                  <a:gd name="T9" fmla="*/ 3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36">
                    <a:moveTo>
                      <a:pt x="33" y="34"/>
                    </a:moveTo>
                    <a:cubicBezTo>
                      <a:pt x="31" y="18"/>
                      <a:pt x="21" y="5"/>
                      <a:pt x="5" y="1"/>
                    </a:cubicBezTo>
                    <a:cubicBezTo>
                      <a:pt x="4" y="0"/>
                      <a:pt x="0" y="2"/>
                      <a:pt x="3" y="3"/>
                    </a:cubicBezTo>
                    <a:cubicBezTo>
                      <a:pt x="18" y="6"/>
                      <a:pt x="26" y="20"/>
                      <a:pt x="28" y="34"/>
                    </a:cubicBezTo>
                    <a:cubicBezTo>
                      <a:pt x="28" y="36"/>
                      <a:pt x="33" y="35"/>
                      <a:pt x="33" y="3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7" name="Freeform 304"/>
              <p:cNvSpPr>
                <a:spLocks/>
              </p:cNvSpPr>
              <p:nvPr/>
            </p:nvSpPr>
            <p:spPr bwMode="auto">
              <a:xfrm>
                <a:off x="2851151" y="779462"/>
                <a:ext cx="690563" cy="52388"/>
              </a:xfrm>
              <a:custGeom>
                <a:avLst/>
                <a:gdLst>
                  <a:gd name="T0" fmla="*/ 3 w 183"/>
                  <a:gd name="T1" fmla="*/ 14 h 14"/>
                  <a:gd name="T2" fmla="*/ 180 w 183"/>
                  <a:gd name="T3" fmla="*/ 2 h 14"/>
                  <a:gd name="T4" fmla="*/ 180 w 183"/>
                  <a:gd name="T5" fmla="*/ 0 h 14"/>
                  <a:gd name="T6" fmla="*/ 3 w 183"/>
                  <a:gd name="T7" fmla="*/ 12 h 14"/>
                  <a:gd name="T8" fmla="*/ 3 w 183"/>
                  <a:gd name="T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3" h="14">
                    <a:moveTo>
                      <a:pt x="3" y="14"/>
                    </a:moveTo>
                    <a:cubicBezTo>
                      <a:pt x="62" y="9"/>
                      <a:pt x="121" y="4"/>
                      <a:pt x="180" y="2"/>
                    </a:cubicBezTo>
                    <a:cubicBezTo>
                      <a:pt x="183" y="2"/>
                      <a:pt x="183" y="0"/>
                      <a:pt x="180" y="0"/>
                    </a:cubicBezTo>
                    <a:cubicBezTo>
                      <a:pt x="121" y="2"/>
                      <a:pt x="62" y="7"/>
                      <a:pt x="3" y="12"/>
                    </a:cubicBezTo>
                    <a:cubicBezTo>
                      <a:pt x="0" y="12"/>
                      <a:pt x="0" y="14"/>
                      <a:pt x="3" y="1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8" name="Freeform 305"/>
              <p:cNvSpPr>
                <a:spLocks/>
              </p:cNvSpPr>
              <p:nvPr/>
            </p:nvSpPr>
            <p:spPr bwMode="auto">
              <a:xfrm>
                <a:off x="2833688" y="812800"/>
                <a:ext cx="36513" cy="33338"/>
              </a:xfrm>
              <a:custGeom>
                <a:avLst/>
                <a:gdLst>
                  <a:gd name="T0" fmla="*/ 5 w 10"/>
                  <a:gd name="T1" fmla="*/ 0 h 9"/>
                  <a:gd name="T2" fmla="*/ 10 w 10"/>
                  <a:gd name="T3" fmla="*/ 4 h 9"/>
                  <a:gd name="T4" fmla="*/ 5 w 10"/>
                  <a:gd name="T5" fmla="*/ 9 h 9"/>
                  <a:gd name="T6" fmla="*/ 0 w 10"/>
                  <a:gd name="T7" fmla="*/ 5 h 9"/>
                  <a:gd name="T8" fmla="*/ 5 w 10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cubicBezTo>
                      <a:pt x="7" y="0"/>
                      <a:pt x="10" y="2"/>
                      <a:pt x="10" y="4"/>
                    </a:cubicBezTo>
                    <a:cubicBezTo>
                      <a:pt x="10" y="7"/>
                      <a:pt x="8" y="9"/>
                      <a:pt x="5" y="9"/>
                    </a:cubicBezTo>
                    <a:cubicBezTo>
                      <a:pt x="2" y="9"/>
                      <a:pt x="0" y="7"/>
                      <a:pt x="0" y="5"/>
                    </a:cubicBezTo>
                    <a:cubicBezTo>
                      <a:pt x="0" y="2"/>
                      <a:pt x="2" y="0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9" name="Freeform 306"/>
              <p:cNvSpPr>
                <a:spLocks/>
              </p:cNvSpPr>
              <p:nvPr/>
            </p:nvSpPr>
            <p:spPr bwMode="auto">
              <a:xfrm>
                <a:off x="2809876" y="504825"/>
                <a:ext cx="106363" cy="173038"/>
              </a:xfrm>
              <a:custGeom>
                <a:avLst/>
                <a:gdLst>
                  <a:gd name="T0" fmla="*/ 18 w 28"/>
                  <a:gd name="T1" fmla="*/ 2 h 46"/>
                  <a:gd name="T2" fmla="*/ 1 w 28"/>
                  <a:gd name="T3" fmla="*/ 44 h 46"/>
                  <a:gd name="T4" fmla="*/ 5 w 28"/>
                  <a:gd name="T5" fmla="*/ 46 h 46"/>
                  <a:gd name="T6" fmla="*/ 23 w 28"/>
                  <a:gd name="T7" fmla="*/ 2 h 46"/>
                  <a:gd name="T8" fmla="*/ 18 w 28"/>
                  <a:gd name="T9" fmla="*/ 2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46">
                    <a:moveTo>
                      <a:pt x="18" y="2"/>
                    </a:moveTo>
                    <a:cubicBezTo>
                      <a:pt x="23" y="19"/>
                      <a:pt x="17" y="35"/>
                      <a:pt x="1" y="44"/>
                    </a:cubicBezTo>
                    <a:cubicBezTo>
                      <a:pt x="0" y="45"/>
                      <a:pt x="4" y="46"/>
                      <a:pt x="5" y="46"/>
                    </a:cubicBezTo>
                    <a:cubicBezTo>
                      <a:pt x="22" y="37"/>
                      <a:pt x="28" y="20"/>
                      <a:pt x="23" y="2"/>
                    </a:cubicBezTo>
                    <a:cubicBezTo>
                      <a:pt x="22" y="1"/>
                      <a:pt x="17" y="0"/>
                      <a:pt x="18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0" name="Freeform 307"/>
              <p:cNvSpPr>
                <a:spLocks/>
              </p:cNvSpPr>
              <p:nvPr/>
            </p:nvSpPr>
            <p:spPr bwMode="auto">
              <a:xfrm>
                <a:off x="2776538" y="568325"/>
                <a:ext cx="165100" cy="98425"/>
              </a:xfrm>
              <a:custGeom>
                <a:avLst/>
                <a:gdLst>
                  <a:gd name="T0" fmla="*/ 43 w 44"/>
                  <a:gd name="T1" fmla="*/ 25 h 26"/>
                  <a:gd name="T2" fmla="*/ 3 w 44"/>
                  <a:gd name="T3" fmla="*/ 2 h 26"/>
                  <a:gd name="T4" fmla="*/ 6 w 44"/>
                  <a:gd name="T5" fmla="*/ 4 h 26"/>
                  <a:gd name="T6" fmla="*/ 38 w 44"/>
                  <a:gd name="T7" fmla="*/ 24 h 26"/>
                  <a:gd name="T8" fmla="*/ 43 w 44"/>
                  <a:gd name="T9" fmla="*/ 2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6">
                    <a:moveTo>
                      <a:pt x="43" y="25"/>
                    </a:moveTo>
                    <a:cubicBezTo>
                      <a:pt x="36" y="8"/>
                      <a:pt x="21" y="0"/>
                      <a:pt x="3" y="2"/>
                    </a:cubicBezTo>
                    <a:cubicBezTo>
                      <a:pt x="0" y="2"/>
                      <a:pt x="5" y="4"/>
                      <a:pt x="6" y="4"/>
                    </a:cubicBezTo>
                    <a:cubicBezTo>
                      <a:pt x="21" y="2"/>
                      <a:pt x="32" y="11"/>
                      <a:pt x="38" y="24"/>
                    </a:cubicBezTo>
                    <a:cubicBezTo>
                      <a:pt x="39" y="25"/>
                      <a:pt x="44" y="26"/>
                      <a:pt x="43" y="2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1" name="Freeform 308"/>
              <p:cNvSpPr>
                <a:spLocks/>
              </p:cNvSpPr>
              <p:nvPr/>
            </p:nvSpPr>
            <p:spPr bwMode="auto">
              <a:xfrm>
                <a:off x="2787651" y="546100"/>
                <a:ext cx="165100" cy="93663"/>
              </a:xfrm>
              <a:custGeom>
                <a:avLst/>
                <a:gdLst>
                  <a:gd name="T0" fmla="*/ 38 w 44"/>
                  <a:gd name="T1" fmla="*/ 2 h 25"/>
                  <a:gd name="T2" fmla="*/ 3 w 44"/>
                  <a:gd name="T3" fmla="*/ 23 h 25"/>
                  <a:gd name="T4" fmla="*/ 5 w 44"/>
                  <a:gd name="T5" fmla="*/ 24 h 25"/>
                  <a:gd name="T6" fmla="*/ 43 w 44"/>
                  <a:gd name="T7" fmla="*/ 2 h 25"/>
                  <a:gd name="T8" fmla="*/ 38 w 44"/>
                  <a:gd name="T9" fmla="*/ 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5">
                    <a:moveTo>
                      <a:pt x="38" y="2"/>
                    </a:moveTo>
                    <a:cubicBezTo>
                      <a:pt x="30" y="12"/>
                      <a:pt x="16" y="20"/>
                      <a:pt x="3" y="23"/>
                    </a:cubicBezTo>
                    <a:cubicBezTo>
                      <a:pt x="0" y="23"/>
                      <a:pt x="3" y="25"/>
                      <a:pt x="5" y="24"/>
                    </a:cubicBezTo>
                    <a:cubicBezTo>
                      <a:pt x="19" y="21"/>
                      <a:pt x="34" y="13"/>
                      <a:pt x="43" y="2"/>
                    </a:cubicBezTo>
                    <a:cubicBezTo>
                      <a:pt x="44" y="1"/>
                      <a:pt x="39" y="0"/>
                      <a:pt x="38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2" name="Freeform 309"/>
              <p:cNvSpPr>
                <a:spLocks/>
              </p:cNvSpPr>
              <p:nvPr/>
            </p:nvSpPr>
            <p:spPr bwMode="auto">
              <a:xfrm>
                <a:off x="2817813" y="530225"/>
                <a:ext cx="87313" cy="158750"/>
              </a:xfrm>
              <a:custGeom>
                <a:avLst/>
                <a:gdLst>
                  <a:gd name="T0" fmla="*/ 19 w 23"/>
                  <a:gd name="T1" fmla="*/ 40 h 42"/>
                  <a:gd name="T2" fmla="*/ 6 w 23"/>
                  <a:gd name="T3" fmla="*/ 0 h 42"/>
                  <a:gd name="T4" fmla="*/ 2 w 23"/>
                  <a:gd name="T5" fmla="*/ 2 h 42"/>
                  <a:gd name="T6" fmla="*/ 14 w 23"/>
                  <a:gd name="T7" fmla="*/ 41 h 42"/>
                  <a:gd name="T8" fmla="*/ 19 w 23"/>
                  <a:gd name="T9" fmla="*/ 4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42">
                    <a:moveTo>
                      <a:pt x="19" y="40"/>
                    </a:moveTo>
                    <a:cubicBezTo>
                      <a:pt x="23" y="25"/>
                      <a:pt x="19" y="10"/>
                      <a:pt x="6" y="0"/>
                    </a:cubicBezTo>
                    <a:cubicBezTo>
                      <a:pt x="5" y="0"/>
                      <a:pt x="0" y="0"/>
                      <a:pt x="2" y="2"/>
                    </a:cubicBezTo>
                    <a:cubicBezTo>
                      <a:pt x="14" y="11"/>
                      <a:pt x="18" y="26"/>
                      <a:pt x="14" y="41"/>
                    </a:cubicBezTo>
                    <a:cubicBezTo>
                      <a:pt x="14" y="42"/>
                      <a:pt x="19" y="42"/>
                      <a:pt x="19" y="4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3" name="Freeform 310"/>
              <p:cNvSpPr>
                <a:spLocks/>
              </p:cNvSpPr>
              <p:nvPr/>
            </p:nvSpPr>
            <p:spPr bwMode="auto">
              <a:xfrm>
                <a:off x="2874963" y="598487"/>
                <a:ext cx="674688" cy="195263"/>
              </a:xfrm>
              <a:custGeom>
                <a:avLst/>
                <a:gdLst>
                  <a:gd name="T0" fmla="*/ 3 w 179"/>
                  <a:gd name="T1" fmla="*/ 2 h 52"/>
                  <a:gd name="T2" fmla="*/ 173 w 179"/>
                  <a:gd name="T3" fmla="*/ 52 h 52"/>
                  <a:gd name="T4" fmla="*/ 176 w 179"/>
                  <a:gd name="T5" fmla="*/ 50 h 52"/>
                  <a:gd name="T6" fmla="*/ 6 w 179"/>
                  <a:gd name="T7" fmla="*/ 0 h 52"/>
                  <a:gd name="T8" fmla="*/ 3 w 179"/>
                  <a:gd name="T9" fmla="*/ 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9" h="52">
                    <a:moveTo>
                      <a:pt x="3" y="2"/>
                    </a:moveTo>
                    <a:cubicBezTo>
                      <a:pt x="60" y="18"/>
                      <a:pt x="117" y="33"/>
                      <a:pt x="173" y="52"/>
                    </a:cubicBezTo>
                    <a:cubicBezTo>
                      <a:pt x="174" y="52"/>
                      <a:pt x="179" y="51"/>
                      <a:pt x="176" y="50"/>
                    </a:cubicBezTo>
                    <a:cubicBezTo>
                      <a:pt x="120" y="32"/>
                      <a:pt x="63" y="16"/>
                      <a:pt x="6" y="0"/>
                    </a:cubicBezTo>
                    <a:cubicBezTo>
                      <a:pt x="5" y="0"/>
                      <a:pt x="0" y="1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4" name="Freeform 311"/>
              <p:cNvSpPr>
                <a:spLocks/>
              </p:cNvSpPr>
              <p:nvPr/>
            </p:nvSpPr>
            <p:spPr bwMode="auto">
              <a:xfrm>
                <a:off x="2859088" y="579437"/>
                <a:ext cx="41275" cy="41275"/>
              </a:xfrm>
              <a:custGeom>
                <a:avLst/>
                <a:gdLst>
                  <a:gd name="T0" fmla="*/ 7 w 11"/>
                  <a:gd name="T1" fmla="*/ 1 h 11"/>
                  <a:gd name="T2" fmla="*/ 10 w 11"/>
                  <a:gd name="T3" fmla="*/ 7 h 11"/>
                  <a:gd name="T4" fmla="*/ 4 w 11"/>
                  <a:gd name="T5" fmla="*/ 10 h 11"/>
                  <a:gd name="T6" fmla="*/ 1 w 11"/>
                  <a:gd name="T7" fmla="*/ 4 h 11"/>
                  <a:gd name="T8" fmla="*/ 7 w 11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7" y="1"/>
                    </a:moveTo>
                    <a:cubicBezTo>
                      <a:pt x="9" y="2"/>
                      <a:pt x="11" y="4"/>
                      <a:pt x="10" y="7"/>
                    </a:cubicBezTo>
                    <a:cubicBezTo>
                      <a:pt x="9" y="9"/>
                      <a:pt x="6" y="11"/>
                      <a:pt x="4" y="10"/>
                    </a:cubicBezTo>
                    <a:cubicBezTo>
                      <a:pt x="1" y="9"/>
                      <a:pt x="0" y="6"/>
                      <a:pt x="1" y="4"/>
                    </a:cubicBezTo>
                    <a:cubicBezTo>
                      <a:pt x="2" y="1"/>
                      <a:pt x="4" y="0"/>
                      <a:pt x="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5" name="Freeform 312"/>
              <p:cNvSpPr>
                <a:spLocks/>
              </p:cNvSpPr>
              <p:nvPr/>
            </p:nvSpPr>
            <p:spPr bwMode="auto">
              <a:xfrm>
                <a:off x="2894013" y="288925"/>
                <a:ext cx="142875" cy="139700"/>
              </a:xfrm>
              <a:custGeom>
                <a:avLst/>
                <a:gdLst>
                  <a:gd name="T0" fmla="*/ 33 w 38"/>
                  <a:gd name="T1" fmla="*/ 2 h 37"/>
                  <a:gd name="T2" fmla="*/ 3 w 38"/>
                  <a:gd name="T3" fmla="*/ 35 h 37"/>
                  <a:gd name="T4" fmla="*/ 6 w 38"/>
                  <a:gd name="T5" fmla="*/ 37 h 37"/>
                  <a:gd name="T6" fmla="*/ 38 w 38"/>
                  <a:gd name="T7" fmla="*/ 2 h 37"/>
                  <a:gd name="T8" fmla="*/ 33 w 38"/>
                  <a:gd name="T9" fmla="*/ 2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37">
                    <a:moveTo>
                      <a:pt x="33" y="2"/>
                    </a:moveTo>
                    <a:cubicBezTo>
                      <a:pt x="32" y="19"/>
                      <a:pt x="21" y="33"/>
                      <a:pt x="3" y="35"/>
                    </a:cubicBezTo>
                    <a:cubicBezTo>
                      <a:pt x="0" y="35"/>
                      <a:pt x="4" y="37"/>
                      <a:pt x="6" y="37"/>
                    </a:cubicBezTo>
                    <a:cubicBezTo>
                      <a:pt x="24" y="35"/>
                      <a:pt x="37" y="21"/>
                      <a:pt x="38" y="2"/>
                    </a:cubicBezTo>
                    <a:cubicBezTo>
                      <a:pt x="38" y="1"/>
                      <a:pt x="33" y="0"/>
                      <a:pt x="33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6" name="Freeform 313"/>
              <p:cNvSpPr>
                <a:spLocks/>
              </p:cNvSpPr>
              <p:nvPr/>
            </p:nvSpPr>
            <p:spPr bwMode="auto">
              <a:xfrm>
                <a:off x="2905126" y="319087"/>
                <a:ext cx="120650" cy="139700"/>
              </a:xfrm>
              <a:custGeom>
                <a:avLst/>
                <a:gdLst>
                  <a:gd name="T0" fmla="*/ 32 w 32"/>
                  <a:gd name="T1" fmla="*/ 35 h 37"/>
                  <a:gd name="T2" fmla="*/ 3 w 32"/>
                  <a:gd name="T3" fmla="*/ 1 h 37"/>
                  <a:gd name="T4" fmla="*/ 3 w 32"/>
                  <a:gd name="T5" fmla="*/ 3 h 37"/>
                  <a:gd name="T6" fmla="*/ 27 w 32"/>
                  <a:gd name="T7" fmla="*/ 34 h 37"/>
                  <a:gd name="T8" fmla="*/ 32 w 32"/>
                  <a:gd name="T9" fmla="*/ 35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7">
                    <a:moveTo>
                      <a:pt x="32" y="35"/>
                    </a:moveTo>
                    <a:cubicBezTo>
                      <a:pt x="31" y="18"/>
                      <a:pt x="20" y="5"/>
                      <a:pt x="3" y="1"/>
                    </a:cubicBezTo>
                    <a:cubicBezTo>
                      <a:pt x="0" y="0"/>
                      <a:pt x="0" y="2"/>
                      <a:pt x="3" y="3"/>
                    </a:cubicBezTo>
                    <a:cubicBezTo>
                      <a:pt x="18" y="7"/>
                      <a:pt x="26" y="19"/>
                      <a:pt x="27" y="34"/>
                    </a:cubicBezTo>
                    <a:cubicBezTo>
                      <a:pt x="27" y="36"/>
                      <a:pt x="32" y="37"/>
                      <a:pt x="32" y="3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7" name="Freeform 314"/>
              <p:cNvSpPr>
                <a:spLocks/>
              </p:cNvSpPr>
              <p:nvPr/>
            </p:nvSpPr>
            <p:spPr bwMode="auto">
              <a:xfrm>
                <a:off x="2889251" y="349250"/>
                <a:ext cx="192088" cy="41275"/>
              </a:xfrm>
              <a:custGeom>
                <a:avLst/>
                <a:gdLst>
                  <a:gd name="T0" fmla="*/ 45 w 51"/>
                  <a:gd name="T1" fmla="*/ 1 h 11"/>
                  <a:gd name="T2" fmla="*/ 5 w 51"/>
                  <a:gd name="T3" fmla="*/ 7 h 11"/>
                  <a:gd name="T4" fmla="*/ 3 w 51"/>
                  <a:gd name="T5" fmla="*/ 9 h 11"/>
                  <a:gd name="T6" fmla="*/ 48 w 51"/>
                  <a:gd name="T7" fmla="*/ 2 h 11"/>
                  <a:gd name="T8" fmla="*/ 45 w 51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11">
                    <a:moveTo>
                      <a:pt x="45" y="1"/>
                    </a:moveTo>
                    <a:cubicBezTo>
                      <a:pt x="33" y="7"/>
                      <a:pt x="18" y="9"/>
                      <a:pt x="5" y="7"/>
                    </a:cubicBezTo>
                    <a:cubicBezTo>
                      <a:pt x="4" y="7"/>
                      <a:pt x="0" y="9"/>
                      <a:pt x="3" y="9"/>
                    </a:cubicBezTo>
                    <a:cubicBezTo>
                      <a:pt x="18" y="11"/>
                      <a:pt x="36" y="9"/>
                      <a:pt x="48" y="2"/>
                    </a:cubicBezTo>
                    <a:cubicBezTo>
                      <a:pt x="51" y="0"/>
                      <a:pt x="46" y="0"/>
                      <a:pt x="4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8" name="Freeform 315"/>
              <p:cNvSpPr>
                <a:spLocks/>
              </p:cNvSpPr>
              <p:nvPr/>
            </p:nvSpPr>
            <p:spPr bwMode="auto">
              <a:xfrm>
                <a:off x="2949576" y="293687"/>
                <a:ext cx="60325" cy="165100"/>
              </a:xfrm>
              <a:custGeom>
                <a:avLst/>
                <a:gdLst>
                  <a:gd name="T0" fmla="*/ 5 w 16"/>
                  <a:gd name="T1" fmla="*/ 43 h 44"/>
                  <a:gd name="T2" fmla="*/ 8 w 16"/>
                  <a:gd name="T3" fmla="*/ 1 h 44"/>
                  <a:gd name="T4" fmla="*/ 3 w 16"/>
                  <a:gd name="T5" fmla="*/ 2 h 44"/>
                  <a:gd name="T6" fmla="*/ 1 w 16"/>
                  <a:gd name="T7" fmla="*/ 43 h 44"/>
                  <a:gd name="T8" fmla="*/ 5 w 16"/>
                  <a:gd name="T9" fmla="*/ 43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44">
                    <a:moveTo>
                      <a:pt x="5" y="43"/>
                    </a:moveTo>
                    <a:cubicBezTo>
                      <a:pt x="14" y="30"/>
                      <a:pt x="16" y="14"/>
                      <a:pt x="8" y="1"/>
                    </a:cubicBezTo>
                    <a:cubicBezTo>
                      <a:pt x="7" y="0"/>
                      <a:pt x="2" y="1"/>
                      <a:pt x="3" y="2"/>
                    </a:cubicBezTo>
                    <a:cubicBezTo>
                      <a:pt x="11" y="15"/>
                      <a:pt x="9" y="30"/>
                      <a:pt x="1" y="43"/>
                    </a:cubicBezTo>
                    <a:cubicBezTo>
                      <a:pt x="0" y="44"/>
                      <a:pt x="5" y="44"/>
                      <a:pt x="5" y="4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9" name="Freeform 316"/>
              <p:cNvSpPr>
                <a:spLocks/>
              </p:cNvSpPr>
              <p:nvPr/>
            </p:nvSpPr>
            <p:spPr bwMode="auto">
              <a:xfrm>
                <a:off x="2987676" y="376237"/>
                <a:ext cx="554038" cy="422275"/>
              </a:xfrm>
              <a:custGeom>
                <a:avLst/>
                <a:gdLst>
                  <a:gd name="T0" fmla="*/ 1 w 147"/>
                  <a:gd name="T1" fmla="*/ 3 h 112"/>
                  <a:gd name="T2" fmla="*/ 141 w 147"/>
                  <a:gd name="T3" fmla="*/ 111 h 112"/>
                  <a:gd name="T4" fmla="*/ 146 w 147"/>
                  <a:gd name="T5" fmla="*/ 110 h 112"/>
                  <a:gd name="T6" fmla="*/ 5 w 147"/>
                  <a:gd name="T7" fmla="*/ 1 h 112"/>
                  <a:gd name="T8" fmla="*/ 1 w 147"/>
                  <a:gd name="T9" fmla="*/ 3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7" h="112">
                    <a:moveTo>
                      <a:pt x="1" y="3"/>
                    </a:moveTo>
                    <a:cubicBezTo>
                      <a:pt x="48" y="38"/>
                      <a:pt x="96" y="73"/>
                      <a:pt x="141" y="111"/>
                    </a:cubicBezTo>
                    <a:cubicBezTo>
                      <a:pt x="142" y="112"/>
                      <a:pt x="147" y="110"/>
                      <a:pt x="146" y="110"/>
                    </a:cubicBezTo>
                    <a:cubicBezTo>
                      <a:pt x="100" y="72"/>
                      <a:pt x="53" y="37"/>
                      <a:pt x="5" y="1"/>
                    </a:cubicBezTo>
                    <a:cubicBezTo>
                      <a:pt x="4" y="0"/>
                      <a:pt x="0" y="1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0" name="Freeform 317"/>
              <p:cNvSpPr>
                <a:spLocks/>
              </p:cNvSpPr>
              <p:nvPr/>
            </p:nvSpPr>
            <p:spPr bwMode="auto">
              <a:xfrm>
                <a:off x="2968626" y="357187"/>
                <a:ext cx="41275" cy="38100"/>
              </a:xfrm>
              <a:custGeom>
                <a:avLst/>
                <a:gdLst>
                  <a:gd name="T0" fmla="*/ 9 w 11"/>
                  <a:gd name="T1" fmla="*/ 1 h 10"/>
                  <a:gd name="T2" fmla="*/ 9 w 11"/>
                  <a:gd name="T3" fmla="*/ 8 h 10"/>
                  <a:gd name="T4" fmla="*/ 2 w 11"/>
                  <a:gd name="T5" fmla="*/ 9 h 10"/>
                  <a:gd name="T6" fmla="*/ 2 w 11"/>
                  <a:gd name="T7" fmla="*/ 2 h 10"/>
                  <a:gd name="T8" fmla="*/ 9 w 11"/>
                  <a:gd name="T9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0">
                    <a:moveTo>
                      <a:pt x="9" y="1"/>
                    </a:moveTo>
                    <a:cubicBezTo>
                      <a:pt x="11" y="3"/>
                      <a:pt x="11" y="6"/>
                      <a:pt x="9" y="8"/>
                    </a:cubicBezTo>
                    <a:cubicBezTo>
                      <a:pt x="7" y="10"/>
                      <a:pt x="4" y="10"/>
                      <a:pt x="2" y="9"/>
                    </a:cubicBezTo>
                    <a:cubicBezTo>
                      <a:pt x="0" y="7"/>
                      <a:pt x="0" y="4"/>
                      <a:pt x="2" y="2"/>
                    </a:cubicBezTo>
                    <a:cubicBezTo>
                      <a:pt x="3" y="0"/>
                      <a:pt x="6" y="0"/>
                      <a:pt x="9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1" name="Freeform 318"/>
              <p:cNvSpPr>
                <a:spLocks/>
              </p:cNvSpPr>
              <p:nvPr/>
            </p:nvSpPr>
            <p:spPr bwMode="auto">
              <a:xfrm>
                <a:off x="3081338" y="138112"/>
                <a:ext cx="185738" cy="103188"/>
              </a:xfrm>
              <a:custGeom>
                <a:avLst/>
                <a:gdLst>
                  <a:gd name="T0" fmla="*/ 43 w 49"/>
                  <a:gd name="T1" fmla="*/ 1 h 27"/>
                  <a:gd name="T2" fmla="*/ 5 w 49"/>
                  <a:gd name="T3" fmla="*/ 20 h 27"/>
                  <a:gd name="T4" fmla="*/ 3 w 49"/>
                  <a:gd name="T5" fmla="*/ 21 h 27"/>
                  <a:gd name="T6" fmla="*/ 48 w 49"/>
                  <a:gd name="T7" fmla="*/ 2 h 27"/>
                  <a:gd name="T8" fmla="*/ 43 w 49"/>
                  <a:gd name="T9" fmla="*/ 1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27">
                    <a:moveTo>
                      <a:pt x="43" y="1"/>
                    </a:moveTo>
                    <a:cubicBezTo>
                      <a:pt x="36" y="15"/>
                      <a:pt x="22" y="24"/>
                      <a:pt x="5" y="20"/>
                    </a:cubicBezTo>
                    <a:cubicBezTo>
                      <a:pt x="3" y="19"/>
                      <a:pt x="0" y="20"/>
                      <a:pt x="3" y="21"/>
                    </a:cubicBezTo>
                    <a:cubicBezTo>
                      <a:pt x="22" y="27"/>
                      <a:pt x="39" y="19"/>
                      <a:pt x="48" y="2"/>
                    </a:cubicBezTo>
                    <a:cubicBezTo>
                      <a:pt x="49" y="1"/>
                      <a:pt x="44" y="0"/>
                      <a:pt x="43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2" name="Freeform 319"/>
              <p:cNvSpPr>
                <a:spLocks/>
              </p:cNvSpPr>
              <p:nvPr/>
            </p:nvSpPr>
            <p:spPr bwMode="auto">
              <a:xfrm>
                <a:off x="3122613" y="123825"/>
                <a:ext cx="90488" cy="165100"/>
              </a:xfrm>
              <a:custGeom>
                <a:avLst/>
                <a:gdLst>
                  <a:gd name="T0" fmla="*/ 18 w 24"/>
                  <a:gd name="T1" fmla="*/ 42 h 44"/>
                  <a:gd name="T2" fmla="*/ 6 w 24"/>
                  <a:gd name="T3" fmla="*/ 1 h 44"/>
                  <a:gd name="T4" fmla="*/ 2 w 24"/>
                  <a:gd name="T5" fmla="*/ 2 h 44"/>
                  <a:gd name="T6" fmla="*/ 13 w 24"/>
                  <a:gd name="T7" fmla="*/ 41 h 44"/>
                  <a:gd name="T8" fmla="*/ 18 w 24"/>
                  <a:gd name="T9" fmla="*/ 4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44">
                    <a:moveTo>
                      <a:pt x="18" y="42"/>
                    </a:moveTo>
                    <a:cubicBezTo>
                      <a:pt x="24" y="26"/>
                      <a:pt x="20" y="11"/>
                      <a:pt x="6" y="1"/>
                    </a:cubicBezTo>
                    <a:cubicBezTo>
                      <a:pt x="5" y="0"/>
                      <a:pt x="0" y="0"/>
                      <a:pt x="2" y="2"/>
                    </a:cubicBezTo>
                    <a:cubicBezTo>
                      <a:pt x="15" y="11"/>
                      <a:pt x="19" y="26"/>
                      <a:pt x="13" y="41"/>
                    </a:cubicBezTo>
                    <a:cubicBezTo>
                      <a:pt x="13" y="43"/>
                      <a:pt x="18" y="44"/>
                      <a:pt x="18" y="4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3" name="Freeform 320"/>
              <p:cNvSpPr>
                <a:spLocks/>
              </p:cNvSpPr>
              <p:nvPr/>
            </p:nvSpPr>
            <p:spPr bwMode="auto">
              <a:xfrm>
                <a:off x="3092451" y="168275"/>
                <a:ext cx="185738" cy="53975"/>
              </a:xfrm>
              <a:custGeom>
                <a:avLst/>
                <a:gdLst>
                  <a:gd name="T0" fmla="*/ 46 w 49"/>
                  <a:gd name="T1" fmla="*/ 10 h 14"/>
                  <a:gd name="T2" fmla="*/ 6 w 49"/>
                  <a:gd name="T3" fmla="*/ 1 h 14"/>
                  <a:gd name="T4" fmla="*/ 2 w 49"/>
                  <a:gd name="T5" fmla="*/ 2 h 14"/>
                  <a:gd name="T6" fmla="*/ 46 w 49"/>
                  <a:gd name="T7" fmla="*/ 12 h 14"/>
                  <a:gd name="T8" fmla="*/ 46 w 49"/>
                  <a:gd name="T9" fmla="*/ 1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14">
                    <a:moveTo>
                      <a:pt x="46" y="10"/>
                    </a:moveTo>
                    <a:cubicBezTo>
                      <a:pt x="33" y="12"/>
                      <a:pt x="17" y="7"/>
                      <a:pt x="6" y="1"/>
                    </a:cubicBezTo>
                    <a:cubicBezTo>
                      <a:pt x="5" y="0"/>
                      <a:pt x="0" y="1"/>
                      <a:pt x="2" y="2"/>
                    </a:cubicBezTo>
                    <a:cubicBezTo>
                      <a:pt x="15" y="10"/>
                      <a:pt x="31" y="14"/>
                      <a:pt x="46" y="12"/>
                    </a:cubicBezTo>
                    <a:cubicBezTo>
                      <a:pt x="49" y="12"/>
                      <a:pt x="49" y="10"/>
                      <a:pt x="46" y="1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4" name="Freeform 321"/>
              <p:cNvSpPr>
                <a:spLocks/>
              </p:cNvSpPr>
              <p:nvPr/>
            </p:nvSpPr>
            <p:spPr bwMode="auto">
              <a:xfrm>
                <a:off x="3119438" y="115887"/>
                <a:ext cx="101600" cy="150813"/>
              </a:xfrm>
              <a:custGeom>
                <a:avLst/>
                <a:gdLst>
                  <a:gd name="T0" fmla="*/ 5 w 27"/>
                  <a:gd name="T1" fmla="*/ 40 h 40"/>
                  <a:gd name="T2" fmla="*/ 24 w 27"/>
                  <a:gd name="T3" fmla="*/ 2 h 40"/>
                  <a:gd name="T4" fmla="*/ 19 w 27"/>
                  <a:gd name="T5" fmla="*/ 2 h 40"/>
                  <a:gd name="T6" fmla="*/ 1 w 27"/>
                  <a:gd name="T7" fmla="*/ 39 h 40"/>
                  <a:gd name="T8" fmla="*/ 5 w 27"/>
                  <a:gd name="T9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40">
                    <a:moveTo>
                      <a:pt x="5" y="40"/>
                    </a:moveTo>
                    <a:cubicBezTo>
                      <a:pt x="18" y="31"/>
                      <a:pt x="27" y="17"/>
                      <a:pt x="24" y="2"/>
                    </a:cubicBezTo>
                    <a:cubicBezTo>
                      <a:pt x="23" y="0"/>
                      <a:pt x="18" y="1"/>
                      <a:pt x="19" y="2"/>
                    </a:cubicBezTo>
                    <a:cubicBezTo>
                      <a:pt x="21" y="17"/>
                      <a:pt x="14" y="31"/>
                      <a:pt x="1" y="39"/>
                    </a:cubicBezTo>
                    <a:cubicBezTo>
                      <a:pt x="0" y="40"/>
                      <a:pt x="4" y="40"/>
                      <a:pt x="5" y="4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5" name="Freeform 322"/>
              <p:cNvSpPr>
                <a:spLocks/>
              </p:cNvSpPr>
              <p:nvPr/>
            </p:nvSpPr>
            <p:spPr bwMode="auto">
              <a:xfrm>
                <a:off x="3182938" y="206375"/>
                <a:ext cx="358775" cy="592138"/>
              </a:xfrm>
              <a:custGeom>
                <a:avLst/>
                <a:gdLst>
                  <a:gd name="T0" fmla="*/ 1 w 95"/>
                  <a:gd name="T1" fmla="*/ 2 h 157"/>
                  <a:gd name="T2" fmla="*/ 89 w 95"/>
                  <a:gd name="T3" fmla="*/ 156 h 157"/>
                  <a:gd name="T4" fmla="*/ 94 w 95"/>
                  <a:gd name="T5" fmla="*/ 155 h 157"/>
                  <a:gd name="T6" fmla="*/ 5 w 95"/>
                  <a:gd name="T7" fmla="*/ 1 h 157"/>
                  <a:gd name="T8" fmla="*/ 1 w 95"/>
                  <a:gd name="T9" fmla="*/ 2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5" h="157">
                    <a:moveTo>
                      <a:pt x="1" y="2"/>
                    </a:moveTo>
                    <a:cubicBezTo>
                      <a:pt x="31" y="53"/>
                      <a:pt x="62" y="104"/>
                      <a:pt x="89" y="156"/>
                    </a:cubicBezTo>
                    <a:cubicBezTo>
                      <a:pt x="90" y="157"/>
                      <a:pt x="95" y="156"/>
                      <a:pt x="94" y="155"/>
                    </a:cubicBezTo>
                    <a:cubicBezTo>
                      <a:pt x="66" y="103"/>
                      <a:pt x="35" y="52"/>
                      <a:pt x="5" y="1"/>
                    </a:cubicBezTo>
                    <a:cubicBezTo>
                      <a:pt x="5" y="0"/>
                      <a:pt x="0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6" name="Freeform 323"/>
              <p:cNvSpPr>
                <a:spLocks/>
              </p:cNvSpPr>
              <p:nvPr/>
            </p:nvSpPr>
            <p:spPr bwMode="auto">
              <a:xfrm>
                <a:off x="3168651" y="180975"/>
                <a:ext cx="41275" cy="41275"/>
              </a:xfrm>
              <a:custGeom>
                <a:avLst/>
                <a:gdLst>
                  <a:gd name="T0" fmla="*/ 9 w 11"/>
                  <a:gd name="T1" fmla="*/ 4 h 11"/>
                  <a:gd name="T2" fmla="*/ 7 w 11"/>
                  <a:gd name="T3" fmla="*/ 10 h 11"/>
                  <a:gd name="T4" fmla="*/ 1 w 11"/>
                  <a:gd name="T5" fmla="*/ 8 h 11"/>
                  <a:gd name="T6" fmla="*/ 3 w 11"/>
                  <a:gd name="T7" fmla="*/ 2 h 11"/>
                  <a:gd name="T8" fmla="*/ 9 w 11"/>
                  <a:gd name="T9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9" y="4"/>
                    </a:moveTo>
                    <a:cubicBezTo>
                      <a:pt x="11" y="6"/>
                      <a:pt x="10" y="9"/>
                      <a:pt x="7" y="10"/>
                    </a:cubicBezTo>
                    <a:cubicBezTo>
                      <a:pt x="5" y="11"/>
                      <a:pt x="2" y="10"/>
                      <a:pt x="1" y="8"/>
                    </a:cubicBezTo>
                    <a:cubicBezTo>
                      <a:pt x="0" y="6"/>
                      <a:pt x="1" y="3"/>
                      <a:pt x="3" y="2"/>
                    </a:cubicBezTo>
                    <a:cubicBezTo>
                      <a:pt x="5" y="0"/>
                      <a:pt x="8" y="1"/>
                      <a:pt x="9" y="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7" name="Oval 324"/>
              <p:cNvSpPr>
                <a:spLocks noChangeArrowheads="1"/>
              </p:cNvSpPr>
              <p:nvPr/>
            </p:nvSpPr>
            <p:spPr bwMode="auto">
              <a:xfrm>
                <a:off x="3424238" y="661987"/>
                <a:ext cx="268288" cy="268288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988" name="组合 987"/>
          <p:cNvGrpSpPr/>
          <p:nvPr/>
        </p:nvGrpSpPr>
        <p:grpSpPr>
          <a:xfrm rot="871781">
            <a:off x="6249767" y="260030"/>
            <a:ext cx="694103" cy="1408620"/>
            <a:chOff x="6798621" y="1128235"/>
            <a:chExt cx="925471" cy="1878160"/>
          </a:xfrm>
          <a:solidFill>
            <a:srgbClr val="009899"/>
          </a:solidFill>
        </p:grpSpPr>
        <p:sp>
          <p:nvSpPr>
            <p:cNvPr id="989" name="任意多边形 988"/>
            <p:cNvSpPr/>
            <p:nvPr/>
          </p:nvSpPr>
          <p:spPr>
            <a:xfrm rot="20684992">
              <a:off x="6853737" y="1621627"/>
              <a:ext cx="611936" cy="1384768"/>
            </a:xfrm>
            <a:custGeom>
              <a:avLst/>
              <a:gdLst>
                <a:gd name="connsiteX0" fmla="*/ 711760 w 711760"/>
                <a:gd name="connsiteY0" fmla="*/ 0 h 1358900"/>
                <a:gd name="connsiteX1" fmla="*/ 114860 w 711760"/>
                <a:gd name="connsiteY1" fmla="*/ 635000 h 1358900"/>
                <a:gd name="connsiteX2" fmla="*/ 560 w 711760"/>
                <a:gd name="connsiteY2" fmla="*/ 1358900 h 1358900"/>
                <a:gd name="connsiteX0" fmla="*/ 711760 w 711760"/>
                <a:gd name="connsiteY0" fmla="*/ 0 h 1358900"/>
                <a:gd name="connsiteX1" fmla="*/ 114860 w 711760"/>
                <a:gd name="connsiteY1" fmla="*/ 635000 h 1358900"/>
                <a:gd name="connsiteX2" fmla="*/ 560 w 711760"/>
                <a:gd name="connsiteY2" fmla="*/ 1358900 h 1358900"/>
                <a:gd name="connsiteX0" fmla="*/ 711760 w 711760"/>
                <a:gd name="connsiteY0" fmla="*/ 0 h 1358900"/>
                <a:gd name="connsiteX1" fmla="*/ 114860 w 711760"/>
                <a:gd name="connsiteY1" fmla="*/ 635000 h 1358900"/>
                <a:gd name="connsiteX2" fmla="*/ 560 w 711760"/>
                <a:gd name="connsiteY2" fmla="*/ 1358900 h 1358900"/>
                <a:gd name="connsiteX0" fmla="*/ 884014 w 884014"/>
                <a:gd name="connsiteY0" fmla="*/ 0 h 1368888"/>
                <a:gd name="connsiteX1" fmla="*/ 287114 w 884014"/>
                <a:gd name="connsiteY1" fmla="*/ 635000 h 1368888"/>
                <a:gd name="connsiteX2" fmla="*/ 22 w 884014"/>
                <a:gd name="connsiteY2" fmla="*/ 1368888 h 1368888"/>
                <a:gd name="connsiteX0" fmla="*/ 883991 w 883991"/>
                <a:gd name="connsiteY0" fmla="*/ 0 h 1368888"/>
                <a:gd name="connsiteX1" fmla="*/ 287091 w 883991"/>
                <a:gd name="connsiteY1" fmla="*/ 635000 h 1368888"/>
                <a:gd name="connsiteX2" fmla="*/ -1 w 883991"/>
                <a:gd name="connsiteY2" fmla="*/ 1368888 h 1368888"/>
                <a:gd name="connsiteX0" fmla="*/ 883992 w 883992"/>
                <a:gd name="connsiteY0" fmla="*/ 0 h 1368888"/>
                <a:gd name="connsiteX1" fmla="*/ 0 w 883992"/>
                <a:gd name="connsiteY1" fmla="*/ 1368888 h 1368888"/>
                <a:gd name="connsiteX0" fmla="*/ 883992 w 883992"/>
                <a:gd name="connsiteY0" fmla="*/ 0 h 1368888"/>
                <a:gd name="connsiteX1" fmla="*/ 0 w 883992"/>
                <a:gd name="connsiteY1" fmla="*/ 1368888 h 1368888"/>
                <a:gd name="connsiteX0" fmla="*/ 928344 w 928343"/>
                <a:gd name="connsiteY0" fmla="*/ 0 h 1390417"/>
                <a:gd name="connsiteX1" fmla="*/ 0 w 928343"/>
                <a:gd name="connsiteY1" fmla="*/ 1390417 h 1390417"/>
                <a:gd name="connsiteX0" fmla="*/ 863431 w 863431"/>
                <a:gd name="connsiteY0" fmla="*/ 0 h 1384768"/>
                <a:gd name="connsiteX1" fmla="*/ 0 w 863431"/>
                <a:gd name="connsiteY1" fmla="*/ 1384768 h 1384768"/>
                <a:gd name="connsiteX0" fmla="*/ 863431 w 863431"/>
                <a:gd name="connsiteY0" fmla="*/ 0 h 1384768"/>
                <a:gd name="connsiteX1" fmla="*/ 0 w 863431"/>
                <a:gd name="connsiteY1" fmla="*/ 1384768 h 1384768"/>
                <a:gd name="connsiteX0" fmla="*/ 863431 w 863431"/>
                <a:gd name="connsiteY0" fmla="*/ 0 h 1384768"/>
                <a:gd name="connsiteX1" fmla="*/ 282647 w 863431"/>
                <a:gd name="connsiteY1" fmla="*/ 606889 h 1384768"/>
                <a:gd name="connsiteX2" fmla="*/ 0 w 863431"/>
                <a:gd name="connsiteY2" fmla="*/ 1384768 h 1384768"/>
                <a:gd name="connsiteX0" fmla="*/ 863431 w 863431"/>
                <a:gd name="connsiteY0" fmla="*/ 0 h 1384768"/>
                <a:gd name="connsiteX1" fmla="*/ 0 w 863431"/>
                <a:gd name="connsiteY1" fmla="*/ 1384768 h 1384768"/>
                <a:gd name="connsiteX0" fmla="*/ 863431 w 863431"/>
                <a:gd name="connsiteY0" fmla="*/ 0 h 1384768"/>
                <a:gd name="connsiteX1" fmla="*/ 0 w 863431"/>
                <a:gd name="connsiteY1" fmla="*/ 1384768 h 1384768"/>
                <a:gd name="connsiteX0" fmla="*/ 863431 w 863431"/>
                <a:gd name="connsiteY0" fmla="*/ 0 h 1384768"/>
                <a:gd name="connsiteX1" fmla="*/ 0 w 863431"/>
                <a:gd name="connsiteY1" fmla="*/ 1384768 h 1384768"/>
                <a:gd name="connsiteX0" fmla="*/ 863431 w 863431"/>
                <a:gd name="connsiteY0" fmla="*/ 0 h 1384768"/>
                <a:gd name="connsiteX1" fmla="*/ 0 w 863431"/>
                <a:gd name="connsiteY1" fmla="*/ 1384768 h 1384768"/>
                <a:gd name="connsiteX0" fmla="*/ 863431 w 863431"/>
                <a:gd name="connsiteY0" fmla="*/ 0 h 1384768"/>
                <a:gd name="connsiteX1" fmla="*/ 0 w 863431"/>
                <a:gd name="connsiteY1" fmla="*/ 1384768 h 1384768"/>
                <a:gd name="connsiteX0" fmla="*/ 863431 w 863431"/>
                <a:gd name="connsiteY0" fmla="*/ 0 h 1384768"/>
                <a:gd name="connsiteX1" fmla="*/ 0 w 863431"/>
                <a:gd name="connsiteY1" fmla="*/ 1384768 h 1384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63431" h="1384768">
                  <a:moveTo>
                    <a:pt x="863431" y="0"/>
                  </a:moveTo>
                  <a:cubicBezTo>
                    <a:pt x="615118" y="165338"/>
                    <a:pt x="20070" y="724344"/>
                    <a:pt x="0" y="1384768"/>
                  </a:cubicBezTo>
                </a:path>
              </a:pathLst>
            </a:custGeom>
            <a:noFill/>
            <a:ln w="19050">
              <a:solidFill>
                <a:srgbClr val="009899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990" name="组合 7"/>
            <p:cNvGrpSpPr/>
            <p:nvPr/>
          </p:nvGrpSpPr>
          <p:grpSpPr>
            <a:xfrm rot="2537975" flipH="1">
              <a:off x="6798621" y="1128235"/>
              <a:ext cx="925471" cy="911449"/>
              <a:chOff x="2286001" y="-455613"/>
              <a:chExt cx="2514600" cy="2476501"/>
            </a:xfrm>
            <a:grpFill/>
          </p:grpSpPr>
          <p:grpSp>
            <p:nvGrpSpPr>
              <p:cNvPr id="991" name="Group 205"/>
              <p:cNvGrpSpPr>
                <a:grpSpLocks/>
              </p:cNvGrpSpPr>
              <p:nvPr/>
            </p:nvGrpSpPr>
            <p:grpSpPr bwMode="auto">
              <a:xfrm>
                <a:off x="2286001" y="-455613"/>
                <a:ext cx="2514600" cy="2476501"/>
                <a:chOff x="1440" y="-287"/>
                <a:chExt cx="1584" cy="1560"/>
              </a:xfrm>
              <a:grpFill/>
            </p:grpSpPr>
            <p:sp>
              <p:nvSpPr>
                <p:cNvPr id="1111" name="Freeform 5"/>
                <p:cNvSpPr>
                  <a:spLocks/>
                </p:cNvSpPr>
                <p:nvPr/>
              </p:nvSpPr>
              <p:spPr bwMode="auto">
                <a:xfrm>
                  <a:off x="2119" y="-230"/>
                  <a:ext cx="193" cy="57"/>
                </a:xfrm>
                <a:custGeom>
                  <a:avLst/>
                  <a:gdLst>
                    <a:gd name="T0" fmla="*/ 75 w 81"/>
                    <a:gd name="T1" fmla="*/ 5 h 24"/>
                    <a:gd name="T2" fmla="*/ 6 w 81"/>
                    <a:gd name="T3" fmla="*/ 1 h 24"/>
                    <a:gd name="T4" fmla="*/ 1 w 81"/>
                    <a:gd name="T5" fmla="*/ 1 h 24"/>
                    <a:gd name="T6" fmla="*/ 79 w 81"/>
                    <a:gd name="T7" fmla="*/ 6 h 24"/>
                    <a:gd name="T8" fmla="*/ 75 w 81"/>
                    <a:gd name="T9" fmla="*/ 5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1" h="24">
                      <a:moveTo>
                        <a:pt x="75" y="5"/>
                      </a:moveTo>
                      <a:cubicBezTo>
                        <a:pt x="52" y="20"/>
                        <a:pt x="26" y="21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ubicBezTo>
                        <a:pt x="24" y="23"/>
                        <a:pt x="54" y="24"/>
                        <a:pt x="79" y="6"/>
                      </a:cubicBezTo>
                      <a:cubicBezTo>
                        <a:pt x="81" y="5"/>
                        <a:pt x="76" y="4"/>
                        <a:pt x="75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12" name="Freeform 6"/>
                <p:cNvSpPr>
                  <a:spLocks/>
                </p:cNvSpPr>
                <p:nvPr/>
              </p:nvSpPr>
              <p:spPr bwMode="auto">
                <a:xfrm>
                  <a:off x="2167" y="-287"/>
                  <a:ext cx="73" cy="163"/>
                </a:xfrm>
                <a:custGeom>
                  <a:avLst/>
                  <a:gdLst>
                    <a:gd name="T0" fmla="*/ 6 w 31"/>
                    <a:gd name="T1" fmla="*/ 68 h 69"/>
                    <a:gd name="T2" fmla="*/ 20 w 31"/>
                    <a:gd name="T3" fmla="*/ 1 h 69"/>
                    <a:gd name="T4" fmla="*/ 15 w 31"/>
                    <a:gd name="T5" fmla="*/ 1 h 69"/>
                    <a:gd name="T6" fmla="*/ 1 w 31"/>
                    <a:gd name="T7" fmla="*/ 66 h 69"/>
                    <a:gd name="T8" fmla="*/ 6 w 31"/>
                    <a:gd name="T9" fmla="*/ 68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1" h="69">
                      <a:moveTo>
                        <a:pt x="6" y="68"/>
                      </a:moveTo>
                      <a:cubicBezTo>
                        <a:pt x="25" y="50"/>
                        <a:pt x="31" y="26"/>
                        <a:pt x="20" y="1"/>
                      </a:cubicBezTo>
                      <a:cubicBezTo>
                        <a:pt x="19" y="0"/>
                        <a:pt x="14" y="0"/>
                        <a:pt x="15" y="1"/>
                      </a:cubicBezTo>
                      <a:cubicBezTo>
                        <a:pt x="26" y="25"/>
                        <a:pt x="20" y="49"/>
                        <a:pt x="1" y="66"/>
                      </a:cubicBezTo>
                      <a:cubicBezTo>
                        <a:pt x="0" y="67"/>
                        <a:pt x="4" y="69"/>
                        <a:pt x="6" y="6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13" name="Freeform 7"/>
                <p:cNvSpPr>
                  <a:spLocks/>
                </p:cNvSpPr>
                <p:nvPr/>
              </p:nvSpPr>
              <p:spPr bwMode="auto">
                <a:xfrm>
                  <a:off x="2150" y="-264"/>
                  <a:ext cx="143" cy="117"/>
                </a:xfrm>
                <a:custGeom>
                  <a:avLst/>
                  <a:gdLst>
                    <a:gd name="T0" fmla="*/ 57 w 60"/>
                    <a:gd name="T1" fmla="*/ 46 h 49"/>
                    <a:gd name="T2" fmla="*/ 6 w 60"/>
                    <a:gd name="T3" fmla="*/ 1 h 49"/>
                    <a:gd name="T4" fmla="*/ 1 w 60"/>
                    <a:gd name="T5" fmla="*/ 2 h 49"/>
                    <a:gd name="T6" fmla="*/ 54 w 60"/>
                    <a:gd name="T7" fmla="*/ 48 h 49"/>
                    <a:gd name="T8" fmla="*/ 57 w 60"/>
                    <a:gd name="T9" fmla="*/ 46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0" h="49">
                      <a:moveTo>
                        <a:pt x="57" y="46"/>
                      </a:moveTo>
                      <a:cubicBezTo>
                        <a:pt x="37" y="39"/>
                        <a:pt x="17" y="20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13" y="22"/>
                        <a:pt x="33" y="41"/>
                        <a:pt x="54" y="48"/>
                      </a:cubicBezTo>
                      <a:cubicBezTo>
                        <a:pt x="55" y="49"/>
                        <a:pt x="60" y="47"/>
                        <a:pt x="5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14" name="Freeform 8"/>
                <p:cNvSpPr>
                  <a:spLocks/>
                </p:cNvSpPr>
                <p:nvPr/>
              </p:nvSpPr>
              <p:spPr bwMode="auto">
                <a:xfrm>
                  <a:off x="2129" y="-266"/>
                  <a:ext cx="142" cy="102"/>
                </a:xfrm>
                <a:custGeom>
                  <a:avLst/>
                  <a:gdLst>
                    <a:gd name="T0" fmla="*/ 3 w 60"/>
                    <a:gd name="T1" fmla="*/ 43 h 43"/>
                    <a:gd name="T2" fmla="*/ 59 w 60"/>
                    <a:gd name="T3" fmla="*/ 2 h 43"/>
                    <a:gd name="T4" fmla="*/ 54 w 60"/>
                    <a:gd name="T5" fmla="*/ 1 h 43"/>
                    <a:gd name="T6" fmla="*/ 3 w 60"/>
                    <a:gd name="T7" fmla="*/ 41 h 43"/>
                    <a:gd name="T8" fmla="*/ 3 w 60"/>
                    <a:gd name="T9" fmla="*/ 4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0" h="43">
                      <a:moveTo>
                        <a:pt x="3" y="43"/>
                      </a:moveTo>
                      <a:cubicBezTo>
                        <a:pt x="28" y="41"/>
                        <a:pt x="52" y="27"/>
                        <a:pt x="59" y="2"/>
                      </a:cubicBezTo>
                      <a:cubicBezTo>
                        <a:pt x="60" y="0"/>
                        <a:pt x="55" y="0"/>
                        <a:pt x="54" y="1"/>
                      </a:cubicBezTo>
                      <a:cubicBezTo>
                        <a:pt x="47" y="24"/>
                        <a:pt x="27" y="39"/>
                        <a:pt x="3" y="41"/>
                      </a:cubicBezTo>
                      <a:cubicBezTo>
                        <a:pt x="0" y="41"/>
                        <a:pt x="0" y="43"/>
                        <a:pt x="3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15" name="Freeform 9"/>
                <p:cNvSpPr>
                  <a:spLocks/>
                </p:cNvSpPr>
                <p:nvPr/>
              </p:nvSpPr>
              <p:spPr bwMode="auto">
                <a:xfrm>
                  <a:off x="2212" y="-188"/>
                  <a:ext cx="35" cy="683"/>
                </a:xfrm>
                <a:custGeom>
                  <a:avLst/>
                  <a:gdLst>
                    <a:gd name="T0" fmla="*/ 0 w 15"/>
                    <a:gd name="T1" fmla="*/ 2 h 288"/>
                    <a:gd name="T2" fmla="*/ 10 w 15"/>
                    <a:gd name="T3" fmla="*/ 287 h 288"/>
                    <a:gd name="T4" fmla="*/ 15 w 15"/>
                    <a:gd name="T5" fmla="*/ 287 h 288"/>
                    <a:gd name="T6" fmla="*/ 5 w 15"/>
                    <a:gd name="T7" fmla="*/ 2 h 288"/>
                    <a:gd name="T8" fmla="*/ 0 w 15"/>
                    <a:gd name="T9" fmla="*/ 2 h 2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" h="288">
                      <a:moveTo>
                        <a:pt x="0" y="2"/>
                      </a:moveTo>
                      <a:cubicBezTo>
                        <a:pt x="4" y="97"/>
                        <a:pt x="10" y="192"/>
                        <a:pt x="10" y="287"/>
                      </a:cubicBezTo>
                      <a:cubicBezTo>
                        <a:pt x="10" y="288"/>
                        <a:pt x="15" y="288"/>
                        <a:pt x="15" y="287"/>
                      </a:cubicBezTo>
                      <a:cubicBezTo>
                        <a:pt x="15" y="192"/>
                        <a:pt x="9" y="96"/>
                        <a:pt x="5" y="2"/>
                      </a:cubicBezTo>
                      <a:cubicBezTo>
                        <a:pt x="5" y="0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16" name="Oval 10"/>
                <p:cNvSpPr>
                  <a:spLocks noChangeArrowheads="1"/>
                </p:cNvSpPr>
                <p:nvPr/>
              </p:nvSpPr>
              <p:spPr bwMode="auto">
                <a:xfrm>
                  <a:off x="2198" y="-214"/>
                  <a:ext cx="35" cy="36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17" name="Freeform 11"/>
                <p:cNvSpPr>
                  <a:spLocks/>
                </p:cNvSpPr>
                <p:nvPr/>
              </p:nvSpPr>
              <p:spPr bwMode="auto">
                <a:xfrm>
                  <a:off x="2371" y="-223"/>
                  <a:ext cx="176" cy="92"/>
                </a:xfrm>
                <a:custGeom>
                  <a:avLst/>
                  <a:gdLst>
                    <a:gd name="T0" fmla="*/ 69 w 74"/>
                    <a:gd name="T1" fmla="*/ 30 h 39"/>
                    <a:gd name="T2" fmla="*/ 5 w 74"/>
                    <a:gd name="T3" fmla="*/ 2 h 39"/>
                    <a:gd name="T4" fmla="*/ 0 w 74"/>
                    <a:gd name="T5" fmla="*/ 1 h 39"/>
                    <a:gd name="T6" fmla="*/ 72 w 74"/>
                    <a:gd name="T7" fmla="*/ 32 h 39"/>
                    <a:gd name="T8" fmla="*/ 69 w 74"/>
                    <a:gd name="T9" fmla="*/ 3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39">
                      <a:moveTo>
                        <a:pt x="69" y="30"/>
                      </a:moveTo>
                      <a:cubicBezTo>
                        <a:pt x="41" y="37"/>
                        <a:pt x="17" y="27"/>
                        <a:pt x="5" y="2"/>
                      </a:cubicBezTo>
                      <a:cubicBezTo>
                        <a:pt x="4" y="0"/>
                        <a:pt x="0" y="0"/>
                        <a:pt x="0" y="1"/>
                      </a:cubicBezTo>
                      <a:cubicBezTo>
                        <a:pt x="14" y="30"/>
                        <a:pt x="42" y="39"/>
                        <a:pt x="72" y="32"/>
                      </a:cubicBezTo>
                      <a:cubicBezTo>
                        <a:pt x="74" y="32"/>
                        <a:pt x="70" y="30"/>
                        <a:pt x="69" y="3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18" name="Freeform 12"/>
                <p:cNvSpPr>
                  <a:spLocks/>
                </p:cNvSpPr>
                <p:nvPr/>
              </p:nvSpPr>
              <p:spPr bwMode="auto">
                <a:xfrm>
                  <a:off x="2378" y="-249"/>
                  <a:ext cx="104" cy="142"/>
                </a:xfrm>
                <a:custGeom>
                  <a:avLst/>
                  <a:gdLst>
                    <a:gd name="T0" fmla="*/ 5 w 44"/>
                    <a:gd name="T1" fmla="*/ 60 h 60"/>
                    <a:gd name="T2" fmla="*/ 42 w 44"/>
                    <a:gd name="T3" fmla="*/ 2 h 60"/>
                    <a:gd name="T4" fmla="*/ 37 w 44"/>
                    <a:gd name="T5" fmla="*/ 1 h 60"/>
                    <a:gd name="T6" fmla="*/ 1 w 44"/>
                    <a:gd name="T7" fmla="*/ 58 h 60"/>
                    <a:gd name="T8" fmla="*/ 5 w 44"/>
                    <a:gd name="T9" fmla="*/ 60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4" h="60">
                      <a:moveTo>
                        <a:pt x="5" y="60"/>
                      </a:moveTo>
                      <a:cubicBezTo>
                        <a:pt x="30" y="50"/>
                        <a:pt x="44" y="29"/>
                        <a:pt x="42" y="2"/>
                      </a:cubicBezTo>
                      <a:cubicBezTo>
                        <a:pt x="42" y="0"/>
                        <a:pt x="37" y="0"/>
                        <a:pt x="37" y="1"/>
                      </a:cubicBezTo>
                      <a:cubicBezTo>
                        <a:pt x="39" y="27"/>
                        <a:pt x="26" y="48"/>
                        <a:pt x="1" y="58"/>
                      </a:cubicBezTo>
                      <a:cubicBezTo>
                        <a:pt x="0" y="58"/>
                        <a:pt x="4" y="60"/>
                        <a:pt x="5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19" name="Freeform 13"/>
                <p:cNvSpPr>
                  <a:spLocks/>
                </p:cNvSpPr>
                <p:nvPr/>
              </p:nvSpPr>
              <p:spPr bwMode="auto">
                <a:xfrm>
                  <a:off x="2411" y="-242"/>
                  <a:ext cx="93" cy="152"/>
                </a:xfrm>
                <a:custGeom>
                  <a:avLst/>
                  <a:gdLst>
                    <a:gd name="T0" fmla="*/ 38 w 39"/>
                    <a:gd name="T1" fmla="*/ 62 h 64"/>
                    <a:gd name="T2" fmla="*/ 5 w 39"/>
                    <a:gd name="T3" fmla="*/ 1 h 64"/>
                    <a:gd name="T4" fmla="*/ 0 w 39"/>
                    <a:gd name="T5" fmla="*/ 2 h 64"/>
                    <a:gd name="T6" fmla="*/ 33 w 39"/>
                    <a:gd name="T7" fmla="*/ 63 h 64"/>
                    <a:gd name="T8" fmla="*/ 38 w 39"/>
                    <a:gd name="T9" fmla="*/ 62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" h="64">
                      <a:moveTo>
                        <a:pt x="38" y="62"/>
                      </a:moveTo>
                      <a:cubicBezTo>
                        <a:pt x="21" y="47"/>
                        <a:pt x="9" y="23"/>
                        <a:pt x="5" y="1"/>
                      </a:cubicBezTo>
                      <a:cubicBezTo>
                        <a:pt x="5" y="0"/>
                        <a:pt x="0" y="0"/>
                        <a:pt x="0" y="2"/>
                      </a:cubicBezTo>
                      <a:cubicBezTo>
                        <a:pt x="4" y="24"/>
                        <a:pt x="16" y="48"/>
                        <a:pt x="33" y="63"/>
                      </a:cubicBezTo>
                      <a:cubicBezTo>
                        <a:pt x="34" y="64"/>
                        <a:pt x="39" y="62"/>
                        <a:pt x="38" y="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20" name="Freeform 14"/>
                <p:cNvSpPr>
                  <a:spLocks/>
                </p:cNvSpPr>
                <p:nvPr/>
              </p:nvSpPr>
              <p:spPr bwMode="auto">
                <a:xfrm>
                  <a:off x="2354" y="-209"/>
                  <a:ext cx="171" cy="66"/>
                </a:xfrm>
                <a:custGeom>
                  <a:avLst/>
                  <a:gdLst>
                    <a:gd name="T0" fmla="*/ 2 w 72"/>
                    <a:gd name="T1" fmla="*/ 21 h 28"/>
                    <a:gd name="T2" fmla="*/ 71 w 72"/>
                    <a:gd name="T3" fmla="*/ 2 h 28"/>
                    <a:gd name="T4" fmla="*/ 66 w 72"/>
                    <a:gd name="T5" fmla="*/ 2 h 28"/>
                    <a:gd name="T6" fmla="*/ 6 w 72"/>
                    <a:gd name="T7" fmla="*/ 20 h 28"/>
                    <a:gd name="T8" fmla="*/ 2 w 72"/>
                    <a:gd name="T9" fmla="*/ 21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2" h="28">
                      <a:moveTo>
                        <a:pt x="2" y="21"/>
                      </a:moveTo>
                      <a:cubicBezTo>
                        <a:pt x="27" y="28"/>
                        <a:pt x="54" y="23"/>
                        <a:pt x="71" y="2"/>
                      </a:cubicBezTo>
                      <a:cubicBezTo>
                        <a:pt x="72" y="1"/>
                        <a:pt x="67" y="0"/>
                        <a:pt x="66" y="2"/>
                      </a:cubicBezTo>
                      <a:cubicBezTo>
                        <a:pt x="52" y="20"/>
                        <a:pt x="28" y="26"/>
                        <a:pt x="6" y="20"/>
                      </a:cubicBezTo>
                      <a:cubicBezTo>
                        <a:pt x="5" y="19"/>
                        <a:pt x="0" y="20"/>
                        <a:pt x="2" y="2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21" name="Freeform 15"/>
                <p:cNvSpPr>
                  <a:spLocks/>
                </p:cNvSpPr>
                <p:nvPr/>
              </p:nvSpPr>
              <p:spPr bwMode="auto">
                <a:xfrm>
                  <a:off x="2226" y="-150"/>
                  <a:ext cx="228" cy="648"/>
                </a:xfrm>
                <a:custGeom>
                  <a:avLst/>
                  <a:gdLst>
                    <a:gd name="T0" fmla="*/ 90 w 96"/>
                    <a:gd name="T1" fmla="*/ 1 h 273"/>
                    <a:gd name="T2" fmla="*/ 0 w 96"/>
                    <a:gd name="T3" fmla="*/ 271 h 273"/>
                    <a:gd name="T4" fmla="*/ 5 w 96"/>
                    <a:gd name="T5" fmla="*/ 272 h 273"/>
                    <a:gd name="T6" fmla="*/ 95 w 96"/>
                    <a:gd name="T7" fmla="*/ 1 h 273"/>
                    <a:gd name="T8" fmla="*/ 90 w 96"/>
                    <a:gd name="T9" fmla="*/ 1 h 2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6" h="273">
                      <a:moveTo>
                        <a:pt x="90" y="1"/>
                      </a:moveTo>
                      <a:cubicBezTo>
                        <a:pt x="61" y="91"/>
                        <a:pt x="33" y="182"/>
                        <a:pt x="0" y="271"/>
                      </a:cubicBezTo>
                      <a:cubicBezTo>
                        <a:pt x="0" y="273"/>
                        <a:pt x="4" y="273"/>
                        <a:pt x="5" y="272"/>
                      </a:cubicBezTo>
                      <a:cubicBezTo>
                        <a:pt x="38" y="183"/>
                        <a:pt x="66" y="91"/>
                        <a:pt x="95" y="1"/>
                      </a:cubicBezTo>
                      <a:cubicBezTo>
                        <a:pt x="96" y="0"/>
                        <a:pt x="91" y="0"/>
                        <a:pt x="9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22" name="Freeform 16"/>
                <p:cNvSpPr>
                  <a:spLocks/>
                </p:cNvSpPr>
                <p:nvPr/>
              </p:nvSpPr>
              <p:spPr bwMode="auto">
                <a:xfrm>
                  <a:off x="2428" y="-181"/>
                  <a:ext cx="43" cy="41"/>
                </a:xfrm>
                <a:custGeom>
                  <a:avLst/>
                  <a:gdLst>
                    <a:gd name="T0" fmla="*/ 16 w 18"/>
                    <a:gd name="T1" fmla="*/ 11 h 17"/>
                    <a:gd name="T2" fmla="*/ 6 w 18"/>
                    <a:gd name="T3" fmla="*/ 16 h 17"/>
                    <a:gd name="T4" fmla="*/ 2 w 18"/>
                    <a:gd name="T5" fmla="*/ 6 h 17"/>
                    <a:gd name="T6" fmla="*/ 12 w 18"/>
                    <a:gd name="T7" fmla="*/ 1 h 17"/>
                    <a:gd name="T8" fmla="*/ 16 w 18"/>
                    <a:gd name="T9" fmla="*/ 1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16" y="11"/>
                      </a:moveTo>
                      <a:cubicBezTo>
                        <a:pt x="15" y="15"/>
                        <a:pt x="10" y="17"/>
                        <a:pt x="6" y="16"/>
                      </a:cubicBezTo>
                      <a:cubicBezTo>
                        <a:pt x="2" y="14"/>
                        <a:pt x="0" y="10"/>
                        <a:pt x="2" y="6"/>
                      </a:cubicBezTo>
                      <a:cubicBezTo>
                        <a:pt x="3" y="2"/>
                        <a:pt x="8" y="0"/>
                        <a:pt x="12" y="1"/>
                      </a:cubicBezTo>
                      <a:cubicBezTo>
                        <a:pt x="16" y="3"/>
                        <a:pt x="18" y="7"/>
                        <a:pt x="16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23" name="Freeform 17"/>
                <p:cNvSpPr>
                  <a:spLocks/>
                </p:cNvSpPr>
                <p:nvPr/>
              </p:nvSpPr>
              <p:spPr bwMode="auto">
                <a:xfrm>
                  <a:off x="2620" y="-126"/>
                  <a:ext cx="138" cy="130"/>
                </a:xfrm>
                <a:custGeom>
                  <a:avLst/>
                  <a:gdLst>
                    <a:gd name="T0" fmla="*/ 55 w 58"/>
                    <a:gd name="T1" fmla="*/ 53 h 55"/>
                    <a:gd name="T2" fmla="*/ 5 w 58"/>
                    <a:gd name="T3" fmla="*/ 2 h 55"/>
                    <a:gd name="T4" fmla="*/ 0 w 58"/>
                    <a:gd name="T5" fmla="*/ 1 h 55"/>
                    <a:gd name="T6" fmla="*/ 55 w 58"/>
                    <a:gd name="T7" fmla="*/ 55 h 55"/>
                    <a:gd name="T8" fmla="*/ 55 w 58"/>
                    <a:gd name="T9" fmla="*/ 53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8" h="55">
                      <a:moveTo>
                        <a:pt x="55" y="53"/>
                      </a:moveTo>
                      <a:cubicBezTo>
                        <a:pt x="27" y="49"/>
                        <a:pt x="7" y="30"/>
                        <a:pt x="5" y="2"/>
                      </a:cubicBezTo>
                      <a:cubicBezTo>
                        <a:pt x="5" y="0"/>
                        <a:pt x="0" y="0"/>
                        <a:pt x="0" y="1"/>
                      </a:cubicBezTo>
                      <a:cubicBezTo>
                        <a:pt x="2" y="32"/>
                        <a:pt x="25" y="51"/>
                        <a:pt x="55" y="55"/>
                      </a:cubicBezTo>
                      <a:cubicBezTo>
                        <a:pt x="57" y="55"/>
                        <a:pt x="58" y="53"/>
                        <a:pt x="55" y="5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24" name="Freeform 18"/>
                <p:cNvSpPr>
                  <a:spLocks/>
                </p:cNvSpPr>
                <p:nvPr/>
              </p:nvSpPr>
              <p:spPr bwMode="auto">
                <a:xfrm>
                  <a:off x="2585" y="-116"/>
                  <a:ext cx="144" cy="102"/>
                </a:xfrm>
                <a:custGeom>
                  <a:avLst/>
                  <a:gdLst>
                    <a:gd name="T0" fmla="*/ 5 w 61"/>
                    <a:gd name="T1" fmla="*/ 43 h 43"/>
                    <a:gd name="T2" fmla="*/ 61 w 61"/>
                    <a:gd name="T3" fmla="*/ 2 h 43"/>
                    <a:gd name="T4" fmla="*/ 56 w 61"/>
                    <a:gd name="T5" fmla="*/ 1 h 43"/>
                    <a:gd name="T6" fmla="*/ 3 w 61"/>
                    <a:gd name="T7" fmla="*/ 41 h 43"/>
                    <a:gd name="T8" fmla="*/ 5 w 61"/>
                    <a:gd name="T9" fmla="*/ 4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1" h="43">
                      <a:moveTo>
                        <a:pt x="5" y="43"/>
                      </a:moveTo>
                      <a:cubicBezTo>
                        <a:pt x="32" y="43"/>
                        <a:pt x="54" y="28"/>
                        <a:pt x="61" y="2"/>
                      </a:cubicBezTo>
                      <a:cubicBezTo>
                        <a:pt x="61" y="1"/>
                        <a:pt x="57" y="0"/>
                        <a:pt x="56" y="1"/>
                      </a:cubicBezTo>
                      <a:cubicBezTo>
                        <a:pt x="49" y="26"/>
                        <a:pt x="29" y="40"/>
                        <a:pt x="3" y="41"/>
                      </a:cubicBezTo>
                      <a:cubicBezTo>
                        <a:pt x="0" y="41"/>
                        <a:pt x="4" y="43"/>
                        <a:pt x="5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25" name="Freeform 19"/>
                <p:cNvSpPr>
                  <a:spLocks/>
                </p:cNvSpPr>
                <p:nvPr/>
              </p:nvSpPr>
              <p:spPr bwMode="auto">
                <a:xfrm>
                  <a:off x="2653" y="-128"/>
                  <a:ext cx="45" cy="168"/>
                </a:xfrm>
                <a:custGeom>
                  <a:avLst/>
                  <a:gdLst>
                    <a:gd name="T0" fmla="*/ 18 w 19"/>
                    <a:gd name="T1" fmla="*/ 69 h 71"/>
                    <a:gd name="T2" fmla="*/ 10 w 19"/>
                    <a:gd name="T3" fmla="*/ 1 h 71"/>
                    <a:gd name="T4" fmla="*/ 4 w 19"/>
                    <a:gd name="T5" fmla="*/ 1 h 71"/>
                    <a:gd name="T6" fmla="*/ 14 w 19"/>
                    <a:gd name="T7" fmla="*/ 70 h 71"/>
                    <a:gd name="T8" fmla="*/ 18 w 19"/>
                    <a:gd name="T9" fmla="*/ 69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" h="71">
                      <a:moveTo>
                        <a:pt x="18" y="69"/>
                      </a:moveTo>
                      <a:cubicBezTo>
                        <a:pt x="7" y="49"/>
                        <a:pt x="6" y="22"/>
                        <a:pt x="10" y="1"/>
                      </a:cubicBezTo>
                      <a:cubicBezTo>
                        <a:pt x="10" y="0"/>
                        <a:pt x="5" y="0"/>
                        <a:pt x="4" y="1"/>
                      </a:cubicBezTo>
                      <a:cubicBezTo>
                        <a:pt x="0" y="23"/>
                        <a:pt x="3" y="50"/>
                        <a:pt x="14" y="70"/>
                      </a:cubicBezTo>
                      <a:cubicBezTo>
                        <a:pt x="14" y="71"/>
                        <a:pt x="19" y="70"/>
                        <a:pt x="18" y="6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26" name="Freeform 20"/>
                <p:cNvSpPr>
                  <a:spLocks/>
                </p:cNvSpPr>
                <p:nvPr/>
              </p:nvSpPr>
              <p:spPr bwMode="auto">
                <a:xfrm>
                  <a:off x="2585" y="-76"/>
                  <a:ext cx="175" cy="52"/>
                </a:xfrm>
                <a:custGeom>
                  <a:avLst/>
                  <a:gdLst>
                    <a:gd name="T0" fmla="*/ 1 w 74"/>
                    <a:gd name="T1" fmla="*/ 2 h 22"/>
                    <a:gd name="T2" fmla="*/ 72 w 74"/>
                    <a:gd name="T3" fmla="*/ 8 h 22"/>
                    <a:gd name="T4" fmla="*/ 68 w 74"/>
                    <a:gd name="T5" fmla="*/ 7 h 22"/>
                    <a:gd name="T6" fmla="*/ 6 w 74"/>
                    <a:gd name="T7" fmla="*/ 1 h 22"/>
                    <a:gd name="T8" fmla="*/ 1 w 74"/>
                    <a:gd name="T9" fmla="*/ 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22">
                      <a:moveTo>
                        <a:pt x="1" y="2"/>
                      </a:moveTo>
                      <a:cubicBezTo>
                        <a:pt x="22" y="18"/>
                        <a:pt x="49" y="22"/>
                        <a:pt x="72" y="8"/>
                      </a:cubicBezTo>
                      <a:cubicBezTo>
                        <a:pt x="74" y="7"/>
                        <a:pt x="69" y="7"/>
                        <a:pt x="68" y="7"/>
                      </a:cubicBezTo>
                      <a:cubicBezTo>
                        <a:pt x="47" y="20"/>
                        <a:pt x="24" y="15"/>
                        <a:pt x="6" y="1"/>
                      </a:cubicBezTo>
                      <a:cubicBezTo>
                        <a:pt x="4" y="0"/>
                        <a:pt x="0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27" name="Freeform 21"/>
                <p:cNvSpPr>
                  <a:spLocks/>
                </p:cNvSpPr>
                <p:nvPr/>
              </p:nvSpPr>
              <p:spPr bwMode="auto">
                <a:xfrm>
                  <a:off x="2224" y="-33"/>
                  <a:ext cx="448" cy="526"/>
                </a:xfrm>
                <a:custGeom>
                  <a:avLst/>
                  <a:gdLst>
                    <a:gd name="T0" fmla="*/ 183 w 189"/>
                    <a:gd name="T1" fmla="*/ 1 h 222"/>
                    <a:gd name="T2" fmla="*/ 1 w 189"/>
                    <a:gd name="T3" fmla="*/ 221 h 222"/>
                    <a:gd name="T4" fmla="*/ 6 w 189"/>
                    <a:gd name="T5" fmla="*/ 221 h 222"/>
                    <a:gd name="T6" fmla="*/ 188 w 189"/>
                    <a:gd name="T7" fmla="*/ 2 h 222"/>
                    <a:gd name="T8" fmla="*/ 183 w 189"/>
                    <a:gd name="T9" fmla="*/ 1 h 2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9" h="222">
                      <a:moveTo>
                        <a:pt x="183" y="1"/>
                      </a:moveTo>
                      <a:cubicBezTo>
                        <a:pt x="123" y="75"/>
                        <a:pt x="64" y="150"/>
                        <a:pt x="1" y="221"/>
                      </a:cubicBezTo>
                      <a:cubicBezTo>
                        <a:pt x="0" y="222"/>
                        <a:pt x="5" y="222"/>
                        <a:pt x="6" y="221"/>
                      </a:cubicBezTo>
                      <a:cubicBezTo>
                        <a:pt x="69" y="150"/>
                        <a:pt x="128" y="75"/>
                        <a:pt x="188" y="2"/>
                      </a:cubicBezTo>
                      <a:cubicBezTo>
                        <a:pt x="189" y="1"/>
                        <a:pt x="184" y="0"/>
                        <a:pt x="18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28" name="Freeform 22"/>
                <p:cNvSpPr>
                  <a:spLocks/>
                </p:cNvSpPr>
                <p:nvPr/>
              </p:nvSpPr>
              <p:spPr bwMode="auto">
                <a:xfrm>
                  <a:off x="2651" y="-62"/>
                  <a:ext cx="40" cy="40"/>
                </a:xfrm>
                <a:custGeom>
                  <a:avLst/>
                  <a:gdLst>
                    <a:gd name="T0" fmla="*/ 14 w 17"/>
                    <a:gd name="T1" fmla="*/ 14 h 17"/>
                    <a:gd name="T2" fmla="*/ 3 w 17"/>
                    <a:gd name="T3" fmla="*/ 15 h 17"/>
                    <a:gd name="T4" fmla="*/ 3 w 17"/>
                    <a:gd name="T5" fmla="*/ 4 h 17"/>
                    <a:gd name="T6" fmla="*/ 14 w 17"/>
                    <a:gd name="T7" fmla="*/ 3 h 17"/>
                    <a:gd name="T8" fmla="*/ 14 w 17"/>
                    <a:gd name="T9" fmla="*/ 14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4" y="14"/>
                      </a:moveTo>
                      <a:cubicBezTo>
                        <a:pt x="11" y="17"/>
                        <a:pt x="7" y="17"/>
                        <a:pt x="3" y="15"/>
                      </a:cubicBezTo>
                      <a:cubicBezTo>
                        <a:pt x="0" y="12"/>
                        <a:pt x="0" y="7"/>
                        <a:pt x="3" y="4"/>
                      </a:cubicBezTo>
                      <a:cubicBezTo>
                        <a:pt x="6" y="1"/>
                        <a:pt x="10" y="0"/>
                        <a:pt x="14" y="3"/>
                      </a:cubicBezTo>
                      <a:cubicBezTo>
                        <a:pt x="17" y="6"/>
                        <a:pt x="17" y="11"/>
                        <a:pt x="14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29" name="Freeform 23"/>
                <p:cNvSpPr>
                  <a:spLocks/>
                </p:cNvSpPr>
                <p:nvPr/>
              </p:nvSpPr>
              <p:spPr bwMode="auto">
                <a:xfrm>
                  <a:off x="2801" y="69"/>
                  <a:ext cx="106" cy="168"/>
                </a:xfrm>
                <a:custGeom>
                  <a:avLst/>
                  <a:gdLst>
                    <a:gd name="T0" fmla="*/ 43 w 45"/>
                    <a:gd name="T1" fmla="*/ 70 h 71"/>
                    <a:gd name="T2" fmla="*/ 15 w 45"/>
                    <a:gd name="T3" fmla="*/ 2 h 71"/>
                    <a:gd name="T4" fmla="*/ 10 w 45"/>
                    <a:gd name="T5" fmla="*/ 2 h 71"/>
                    <a:gd name="T6" fmla="*/ 39 w 45"/>
                    <a:gd name="T7" fmla="*/ 71 h 71"/>
                    <a:gd name="T8" fmla="*/ 43 w 45"/>
                    <a:gd name="T9" fmla="*/ 70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" h="71">
                      <a:moveTo>
                        <a:pt x="43" y="70"/>
                      </a:moveTo>
                      <a:cubicBezTo>
                        <a:pt x="18" y="55"/>
                        <a:pt x="6" y="30"/>
                        <a:pt x="15" y="2"/>
                      </a:cubicBezTo>
                      <a:cubicBezTo>
                        <a:pt x="15" y="1"/>
                        <a:pt x="10" y="0"/>
                        <a:pt x="10" y="2"/>
                      </a:cubicBezTo>
                      <a:cubicBezTo>
                        <a:pt x="0" y="30"/>
                        <a:pt x="13" y="56"/>
                        <a:pt x="39" y="71"/>
                      </a:cubicBezTo>
                      <a:cubicBezTo>
                        <a:pt x="40" y="71"/>
                        <a:pt x="45" y="71"/>
                        <a:pt x="43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30" name="Freeform 24"/>
                <p:cNvSpPr>
                  <a:spLocks/>
                </p:cNvSpPr>
                <p:nvPr/>
              </p:nvSpPr>
              <p:spPr bwMode="auto">
                <a:xfrm>
                  <a:off x="2751" y="116"/>
                  <a:ext cx="173" cy="69"/>
                </a:xfrm>
                <a:custGeom>
                  <a:avLst/>
                  <a:gdLst>
                    <a:gd name="T0" fmla="*/ 3 w 73"/>
                    <a:gd name="T1" fmla="*/ 19 h 29"/>
                    <a:gd name="T2" fmla="*/ 72 w 73"/>
                    <a:gd name="T3" fmla="*/ 2 h 29"/>
                    <a:gd name="T4" fmla="*/ 68 w 73"/>
                    <a:gd name="T5" fmla="*/ 1 h 29"/>
                    <a:gd name="T6" fmla="*/ 5 w 73"/>
                    <a:gd name="T7" fmla="*/ 17 h 29"/>
                    <a:gd name="T8" fmla="*/ 3 w 73"/>
                    <a:gd name="T9" fmla="*/ 19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29">
                      <a:moveTo>
                        <a:pt x="3" y="19"/>
                      </a:moveTo>
                      <a:cubicBezTo>
                        <a:pt x="29" y="29"/>
                        <a:pt x="55" y="24"/>
                        <a:pt x="72" y="2"/>
                      </a:cubicBezTo>
                      <a:cubicBezTo>
                        <a:pt x="73" y="1"/>
                        <a:pt x="68" y="0"/>
                        <a:pt x="68" y="1"/>
                      </a:cubicBezTo>
                      <a:cubicBezTo>
                        <a:pt x="52" y="21"/>
                        <a:pt x="29" y="27"/>
                        <a:pt x="5" y="17"/>
                      </a:cubicBezTo>
                      <a:cubicBezTo>
                        <a:pt x="3" y="16"/>
                        <a:pt x="0" y="18"/>
                        <a:pt x="3" y="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31" name="Freeform 25"/>
                <p:cNvSpPr>
                  <a:spLocks/>
                </p:cNvSpPr>
                <p:nvPr/>
              </p:nvSpPr>
              <p:spPr bwMode="auto">
                <a:xfrm>
                  <a:off x="2817" y="85"/>
                  <a:ext cx="62" cy="164"/>
                </a:xfrm>
                <a:custGeom>
                  <a:avLst/>
                  <a:gdLst>
                    <a:gd name="T0" fmla="*/ 8 w 26"/>
                    <a:gd name="T1" fmla="*/ 67 h 69"/>
                    <a:gd name="T2" fmla="*/ 25 w 26"/>
                    <a:gd name="T3" fmla="*/ 1 h 69"/>
                    <a:gd name="T4" fmla="*/ 21 w 26"/>
                    <a:gd name="T5" fmla="*/ 1 h 69"/>
                    <a:gd name="T6" fmla="*/ 3 w 26"/>
                    <a:gd name="T7" fmla="*/ 68 h 69"/>
                    <a:gd name="T8" fmla="*/ 8 w 26"/>
                    <a:gd name="T9" fmla="*/ 67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69">
                      <a:moveTo>
                        <a:pt x="8" y="67"/>
                      </a:moveTo>
                      <a:cubicBezTo>
                        <a:pt x="5" y="45"/>
                        <a:pt x="13" y="19"/>
                        <a:pt x="25" y="1"/>
                      </a:cubicBezTo>
                      <a:cubicBezTo>
                        <a:pt x="26" y="0"/>
                        <a:pt x="21" y="0"/>
                        <a:pt x="21" y="1"/>
                      </a:cubicBezTo>
                      <a:cubicBezTo>
                        <a:pt x="9" y="19"/>
                        <a:pt x="0" y="45"/>
                        <a:pt x="3" y="68"/>
                      </a:cubicBezTo>
                      <a:cubicBezTo>
                        <a:pt x="3" y="69"/>
                        <a:pt x="8" y="69"/>
                        <a:pt x="8" y="6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32" name="Freeform 26"/>
                <p:cNvSpPr>
                  <a:spLocks/>
                </p:cNvSpPr>
                <p:nvPr/>
              </p:nvSpPr>
              <p:spPr bwMode="auto">
                <a:xfrm>
                  <a:off x="2772" y="104"/>
                  <a:ext cx="159" cy="88"/>
                </a:xfrm>
                <a:custGeom>
                  <a:avLst/>
                  <a:gdLst>
                    <a:gd name="T0" fmla="*/ 1 w 67"/>
                    <a:gd name="T1" fmla="*/ 2 h 37"/>
                    <a:gd name="T2" fmla="*/ 63 w 67"/>
                    <a:gd name="T3" fmla="*/ 33 h 37"/>
                    <a:gd name="T4" fmla="*/ 62 w 67"/>
                    <a:gd name="T5" fmla="*/ 31 h 37"/>
                    <a:gd name="T6" fmla="*/ 6 w 67"/>
                    <a:gd name="T7" fmla="*/ 1 h 37"/>
                    <a:gd name="T8" fmla="*/ 1 w 67"/>
                    <a:gd name="T9" fmla="*/ 2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7">
                      <a:moveTo>
                        <a:pt x="1" y="2"/>
                      </a:moveTo>
                      <a:cubicBezTo>
                        <a:pt x="14" y="24"/>
                        <a:pt x="37" y="37"/>
                        <a:pt x="63" y="33"/>
                      </a:cubicBezTo>
                      <a:cubicBezTo>
                        <a:pt x="67" y="33"/>
                        <a:pt x="64" y="31"/>
                        <a:pt x="62" y="31"/>
                      </a:cubicBezTo>
                      <a:cubicBezTo>
                        <a:pt x="38" y="35"/>
                        <a:pt x="17" y="21"/>
                        <a:pt x="6" y="1"/>
                      </a:cubicBezTo>
                      <a:cubicBezTo>
                        <a:pt x="5" y="0"/>
                        <a:pt x="0" y="0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33" name="Freeform 27"/>
                <p:cNvSpPr>
                  <a:spLocks/>
                </p:cNvSpPr>
                <p:nvPr/>
              </p:nvSpPr>
              <p:spPr bwMode="auto">
                <a:xfrm>
                  <a:off x="2221" y="171"/>
                  <a:ext cx="617" cy="322"/>
                </a:xfrm>
                <a:custGeom>
                  <a:avLst/>
                  <a:gdLst>
                    <a:gd name="T0" fmla="*/ 254 w 260"/>
                    <a:gd name="T1" fmla="*/ 1 h 136"/>
                    <a:gd name="T2" fmla="*/ 3 w 260"/>
                    <a:gd name="T3" fmla="*/ 134 h 136"/>
                    <a:gd name="T4" fmla="*/ 6 w 260"/>
                    <a:gd name="T5" fmla="*/ 136 h 136"/>
                    <a:gd name="T6" fmla="*/ 258 w 260"/>
                    <a:gd name="T7" fmla="*/ 2 h 136"/>
                    <a:gd name="T8" fmla="*/ 254 w 260"/>
                    <a:gd name="T9" fmla="*/ 1 h 1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0" h="136">
                      <a:moveTo>
                        <a:pt x="254" y="1"/>
                      </a:moveTo>
                      <a:cubicBezTo>
                        <a:pt x="171" y="46"/>
                        <a:pt x="88" y="93"/>
                        <a:pt x="3" y="134"/>
                      </a:cubicBezTo>
                      <a:cubicBezTo>
                        <a:pt x="0" y="136"/>
                        <a:pt x="5" y="136"/>
                        <a:pt x="6" y="136"/>
                      </a:cubicBezTo>
                      <a:cubicBezTo>
                        <a:pt x="92" y="94"/>
                        <a:pt x="175" y="47"/>
                        <a:pt x="258" y="2"/>
                      </a:cubicBezTo>
                      <a:cubicBezTo>
                        <a:pt x="260" y="0"/>
                        <a:pt x="256" y="0"/>
                        <a:pt x="25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34" name="Freeform 28"/>
                <p:cNvSpPr>
                  <a:spLocks/>
                </p:cNvSpPr>
                <p:nvPr/>
              </p:nvSpPr>
              <p:spPr bwMode="auto">
                <a:xfrm>
                  <a:off x="2820" y="144"/>
                  <a:ext cx="42" cy="43"/>
                </a:xfrm>
                <a:custGeom>
                  <a:avLst/>
                  <a:gdLst>
                    <a:gd name="T0" fmla="*/ 12 w 18"/>
                    <a:gd name="T1" fmla="*/ 16 h 18"/>
                    <a:gd name="T2" fmla="*/ 2 w 18"/>
                    <a:gd name="T3" fmla="*/ 12 h 18"/>
                    <a:gd name="T4" fmla="*/ 6 w 18"/>
                    <a:gd name="T5" fmla="*/ 2 h 18"/>
                    <a:gd name="T6" fmla="*/ 16 w 18"/>
                    <a:gd name="T7" fmla="*/ 6 h 18"/>
                    <a:gd name="T8" fmla="*/ 12 w 18"/>
                    <a:gd name="T9" fmla="*/ 16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8">
                      <a:moveTo>
                        <a:pt x="12" y="16"/>
                      </a:moveTo>
                      <a:cubicBezTo>
                        <a:pt x="8" y="18"/>
                        <a:pt x="4" y="16"/>
                        <a:pt x="2" y="12"/>
                      </a:cubicBezTo>
                      <a:cubicBezTo>
                        <a:pt x="0" y="9"/>
                        <a:pt x="2" y="4"/>
                        <a:pt x="6" y="2"/>
                      </a:cubicBezTo>
                      <a:cubicBezTo>
                        <a:pt x="9" y="0"/>
                        <a:pt x="14" y="2"/>
                        <a:pt x="16" y="6"/>
                      </a:cubicBezTo>
                      <a:cubicBezTo>
                        <a:pt x="18" y="10"/>
                        <a:pt x="16" y="14"/>
                        <a:pt x="12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35" name="Freeform 29"/>
                <p:cNvSpPr>
                  <a:spLocks/>
                </p:cNvSpPr>
                <p:nvPr/>
              </p:nvSpPr>
              <p:spPr bwMode="auto">
                <a:xfrm>
                  <a:off x="2900" y="322"/>
                  <a:ext cx="62" cy="183"/>
                </a:xfrm>
                <a:custGeom>
                  <a:avLst/>
                  <a:gdLst>
                    <a:gd name="T0" fmla="*/ 25 w 26"/>
                    <a:gd name="T1" fmla="*/ 75 h 77"/>
                    <a:gd name="T2" fmla="*/ 24 w 26"/>
                    <a:gd name="T3" fmla="*/ 2 h 77"/>
                    <a:gd name="T4" fmla="*/ 19 w 26"/>
                    <a:gd name="T5" fmla="*/ 1 h 77"/>
                    <a:gd name="T6" fmla="*/ 21 w 26"/>
                    <a:gd name="T7" fmla="*/ 76 h 77"/>
                    <a:gd name="T8" fmla="*/ 25 w 26"/>
                    <a:gd name="T9" fmla="*/ 75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77">
                      <a:moveTo>
                        <a:pt x="25" y="75"/>
                      </a:moveTo>
                      <a:cubicBezTo>
                        <a:pt x="7" y="53"/>
                        <a:pt x="5" y="25"/>
                        <a:pt x="24" y="2"/>
                      </a:cubicBezTo>
                      <a:cubicBezTo>
                        <a:pt x="25" y="1"/>
                        <a:pt x="20" y="0"/>
                        <a:pt x="19" y="1"/>
                      </a:cubicBezTo>
                      <a:cubicBezTo>
                        <a:pt x="0" y="24"/>
                        <a:pt x="2" y="53"/>
                        <a:pt x="21" y="76"/>
                      </a:cubicBezTo>
                      <a:cubicBezTo>
                        <a:pt x="21" y="77"/>
                        <a:pt x="26" y="77"/>
                        <a:pt x="25" y="7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36" name="Freeform 30"/>
                <p:cNvSpPr>
                  <a:spLocks/>
                </p:cNvSpPr>
                <p:nvPr/>
              </p:nvSpPr>
              <p:spPr bwMode="auto">
                <a:xfrm>
                  <a:off x="2848" y="377"/>
                  <a:ext cx="176" cy="59"/>
                </a:xfrm>
                <a:custGeom>
                  <a:avLst/>
                  <a:gdLst>
                    <a:gd name="T0" fmla="*/ 1 w 74"/>
                    <a:gd name="T1" fmla="*/ 1 h 25"/>
                    <a:gd name="T2" fmla="*/ 72 w 74"/>
                    <a:gd name="T3" fmla="*/ 11 h 25"/>
                    <a:gd name="T4" fmla="*/ 68 w 74"/>
                    <a:gd name="T5" fmla="*/ 9 h 25"/>
                    <a:gd name="T6" fmla="*/ 6 w 74"/>
                    <a:gd name="T7" fmla="*/ 1 h 25"/>
                    <a:gd name="T8" fmla="*/ 1 w 74"/>
                    <a:gd name="T9" fmla="*/ 1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25">
                      <a:moveTo>
                        <a:pt x="1" y="1"/>
                      </a:moveTo>
                      <a:cubicBezTo>
                        <a:pt x="21" y="20"/>
                        <a:pt x="48" y="25"/>
                        <a:pt x="72" y="11"/>
                      </a:cubicBezTo>
                      <a:cubicBezTo>
                        <a:pt x="74" y="10"/>
                        <a:pt x="69" y="9"/>
                        <a:pt x="68" y="9"/>
                      </a:cubicBezTo>
                      <a:cubicBezTo>
                        <a:pt x="47" y="22"/>
                        <a:pt x="24" y="18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37" name="Freeform 31"/>
                <p:cNvSpPr>
                  <a:spLocks/>
                </p:cNvSpPr>
                <p:nvPr/>
              </p:nvSpPr>
              <p:spPr bwMode="auto">
                <a:xfrm>
                  <a:off x="2881" y="353"/>
                  <a:ext cx="114" cy="138"/>
                </a:xfrm>
                <a:custGeom>
                  <a:avLst/>
                  <a:gdLst>
                    <a:gd name="T0" fmla="*/ 5 w 48"/>
                    <a:gd name="T1" fmla="*/ 56 h 58"/>
                    <a:gd name="T2" fmla="*/ 46 w 48"/>
                    <a:gd name="T3" fmla="*/ 1 h 58"/>
                    <a:gd name="T4" fmla="*/ 42 w 48"/>
                    <a:gd name="T5" fmla="*/ 0 h 58"/>
                    <a:gd name="T6" fmla="*/ 0 w 48"/>
                    <a:gd name="T7" fmla="*/ 56 h 58"/>
                    <a:gd name="T8" fmla="*/ 5 w 48"/>
                    <a:gd name="T9" fmla="*/ 56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8" h="58">
                      <a:moveTo>
                        <a:pt x="5" y="56"/>
                      </a:moveTo>
                      <a:cubicBezTo>
                        <a:pt x="11" y="34"/>
                        <a:pt x="28" y="14"/>
                        <a:pt x="46" y="1"/>
                      </a:cubicBezTo>
                      <a:cubicBezTo>
                        <a:pt x="48" y="0"/>
                        <a:pt x="43" y="0"/>
                        <a:pt x="42" y="0"/>
                      </a:cubicBezTo>
                      <a:cubicBezTo>
                        <a:pt x="24" y="13"/>
                        <a:pt x="6" y="34"/>
                        <a:pt x="0" y="56"/>
                      </a:cubicBezTo>
                      <a:cubicBezTo>
                        <a:pt x="0" y="58"/>
                        <a:pt x="5" y="57"/>
                        <a:pt x="5" y="5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38" name="Freeform 32"/>
                <p:cNvSpPr>
                  <a:spLocks/>
                </p:cNvSpPr>
                <p:nvPr/>
              </p:nvSpPr>
              <p:spPr bwMode="auto">
                <a:xfrm>
                  <a:off x="2886" y="337"/>
                  <a:ext cx="121" cy="125"/>
                </a:xfrm>
                <a:custGeom>
                  <a:avLst/>
                  <a:gdLst>
                    <a:gd name="T0" fmla="*/ 0 w 51"/>
                    <a:gd name="T1" fmla="*/ 1 h 53"/>
                    <a:gd name="T2" fmla="*/ 45 w 51"/>
                    <a:gd name="T3" fmla="*/ 53 h 53"/>
                    <a:gd name="T4" fmla="*/ 48 w 51"/>
                    <a:gd name="T5" fmla="*/ 51 h 53"/>
                    <a:gd name="T6" fmla="*/ 5 w 51"/>
                    <a:gd name="T7" fmla="*/ 1 h 53"/>
                    <a:gd name="T8" fmla="*/ 0 w 51"/>
                    <a:gd name="T9" fmla="*/ 1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1" h="53">
                      <a:moveTo>
                        <a:pt x="0" y="1"/>
                      </a:moveTo>
                      <a:cubicBezTo>
                        <a:pt x="4" y="26"/>
                        <a:pt x="20" y="47"/>
                        <a:pt x="45" y="53"/>
                      </a:cubicBezTo>
                      <a:cubicBezTo>
                        <a:pt x="47" y="53"/>
                        <a:pt x="51" y="52"/>
                        <a:pt x="48" y="51"/>
                      </a:cubicBezTo>
                      <a:cubicBezTo>
                        <a:pt x="24" y="46"/>
                        <a:pt x="9" y="24"/>
                        <a:pt x="5" y="1"/>
                      </a:cubicBezTo>
                      <a:cubicBezTo>
                        <a:pt x="5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39" name="Freeform 33"/>
                <p:cNvSpPr>
                  <a:spLocks/>
                </p:cNvSpPr>
                <p:nvPr/>
              </p:nvSpPr>
              <p:spPr bwMode="auto">
                <a:xfrm>
                  <a:off x="2233" y="417"/>
                  <a:ext cx="689" cy="78"/>
                </a:xfrm>
                <a:custGeom>
                  <a:avLst/>
                  <a:gdLst>
                    <a:gd name="T0" fmla="*/ 287 w 290"/>
                    <a:gd name="T1" fmla="*/ 0 h 33"/>
                    <a:gd name="T2" fmla="*/ 3 w 290"/>
                    <a:gd name="T3" fmla="*/ 31 h 33"/>
                    <a:gd name="T4" fmla="*/ 4 w 290"/>
                    <a:gd name="T5" fmla="*/ 33 h 33"/>
                    <a:gd name="T6" fmla="*/ 287 w 290"/>
                    <a:gd name="T7" fmla="*/ 2 h 33"/>
                    <a:gd name="T8" fmla="*/ 287 w 290"/>
                    <a:gd name="T9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0" h="33">
                      <a:moveTo>
                        <a:pt x="287" y="0"/>
                      </a:moveTo>
                      <a:cubicBezTo>
                        <a:pt x="193" y="11"/>
                        <a:pt x="98" y="24"/>
                        <a:pt x="3" y="31"/>
                      </a:cubicBezTo>
                      <a:cubicBezTo>
                        <a:pt x="0" y="31"/>
                        <a:pt x="1" y="33"/>
                        <a:pt x="4" y="33"/>
                      </a:cubicBezTo>
                      <a:cubicBezTo>
                        <a:pt x="98" y="26"/>
                        <a:pt x="193" y="13"/>
                        <a:pt x="287" y="2"/>
                      </a:cubicBezTo>
                      <a:cubicBezTo>
                        <a:pt x="290" y="2"/>
                        <a:pt x="290" y="0"/>
                        <a:pt x="28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40" name="Freeform 34"/>
                <p:cNvSpPr>
                  <a:spLocks/>
                </p:cNvSpPr>
                <p:nvPr/>
              </p:nvSpPr>
              <p:spPr bwMode="auto">
                <a:xfrm>
                  <a:off x="2907" y="398"/>
                  <a:ext cx="38" cy="38"/>
                </a:xfrm>
                <a:custGeom>
                  <a:avLst/>
                  <a:gdLst>
                    <a:gd name="T0" fmla="*/ 9 w 16"/>
                    <a:gd name="T1" fmla="*/ 15 h 16"/>
                    <a:gd name="T2" fmla="*/ 1 w 16"/>
                    <a:gd name="T3" fmla="*/ 8 h 16"/>
                    <a:gd name="T4" fmla="*/ 8 w 16"/>
                    <a:gd name="T5" fmla="*/ 0 h 16"/>
                    <a:gd name="T6" fmla="*/ 16 w 16"/>
                    <a:gd name="T7" fmla="*/ 7 h 16"/>
                    <a:gd name="T8" fmla="*/ 9 w 16"/>
                    <a:gd name="T9" fmla="*/ 15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9" y="15"/>
                      </a:moveTo>
                      <a:cubicBezTo>
                        <a:pt x="5" y="16"/>
                        <a:pt x="1" y="13"/>
                        <a:pt x="1" y="8"/>
                      </a:cubicBezTo>
                      <a:cubicBezTo>
                        <a:pt x="0" y="4"/>
                        <a:pt x="4" y="0"/>
                        <a:pt x="8" y="0"/>
                      </a:cubicBezTo>
                      <a:cubicBezTo>
                        <a:pt x="12" y="0"/>
                        <a:pt x="16" y="3"/>
                        <a:pt x="16" y="7"/>
                      </a:cubicBezTo>
                      <a:cubicBezTo>
                        <a:pt x="16" y="11"/>
                        <a:pt x="13" y="15"/>
                        <a:pt x="9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41" name="Freeform 35"/>
                <p:cNvSpPr>
                  <a:spLocks/>
                </p:cNvSpPr>
                <p:nvPr/>
              </p:nvSpPr>
              <p:spPr bwMode="auto">
                <a:xfrm>
                  <a:off x="2876" y="571"/>
                  <a:ext cx="95" cy="174"/>
                </a:xfrm>
                <a:custGeom>
                  <a:avLst/>
                  <a:gdLst>
                    <a:gd name="T0" fmla="*/ 14 w 40"/>
                    <a:gd name="T1" fmla="*/ 71 h 73"/>
                    <a:gd name="T2" fmla="*/ 38 w 40"/>
                    <a:gd name="T3" fmla="*/ 3 h 73"/>
                    <a:gd name="T4" fmla="*/ 34 w 40"/>
                    <a:gd name="T5" fmla="*/ 1 h 73"/>
                    <a:gd name="T6" fmla="*/ 9 w 40"/>
                    <a:gd name="T7" fmla="*/ 71 h 73"/>
                    <a:gd name="T8" fmla="*/ 14 w 40"/>
                    <a:gd name="T9" fmla="*/ 71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73">
                      <a:moveTo>
                        <a:pt x="14" y="71"/>
                      </a:moveTo>
                      <a:cubicBezTo>
                        <a:pt x="5" y="44"/>
                        <a:pt x="13" y="17"/>
                        <a:pt x="38" y="3"/>
                      </a:cubicBezTo>
                      <a:cubicBezTo>
                        <a:pt x="40" y="2"/>
                        <a:pt x="35" y="0"/>
                        <a:pt x="34" y="1"/>
                      </a:cubicBezTo>
                      <a:cubicBezTo>
                        <a:pt x="8" y="16"/>
                        <a:pt x="0" y="43"/>
                        <a:pt x="9" y="71"/>
                      </a:cubicBezTo>
                      <a:cubicBezTo>
                        <a:pt x="10" y="73"/>
                        <a:pt x="14" y="73"/>
                        <a:pt x="14" y="7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42" name="Freeform 36"/>
                <p:cNvSpPr>
                  <a:spLocks/>
                </p:cNvSpPr>
                <p:nvPr/>
              </p:nvSpPr>
              <p:spPr bwMode="auto">
                <a:xfrm>
                  <a:off x="2848" y="588"/>
                  <a:ext cx="157" cy="92"/>
                </a:xfrm>
                <a:custGeom>
                  <a:avLst/>
                  <a:gdLst>
                    <a:gd name="T0" fmla="*/ 0 w 66"/>
                    <a:gd name="T1" fmla="*/ 2 h 39"/>
                    <a:gd name="T2" fmla="*/ 64 w 66"/>
                    <a:gd name="T3" fmla="*/ 35 h 39"/>
                    <a:gd name="T4" fmla="*/ 61 w 66"/>
                    <a:gd name="T5" fmla="*/ 33 h 39"/>
                    <a:gd name="T6" fmla="*/ 5 w 66"/>
                    <a:gd name="T7" fmla="*/ 2 h 39"/>
                    <a:gd name="T8" fmla="*/ 0 w 66"/>
                    <a:gd name="T9" fmla="*/ 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" h="39">
                      <a:moveTo>
                        <a:pt x="0" y="2"/>
                      </a:moveTo>
                      <a:cubicBezTo>
                        <a:pt x="12" y="27"/>
                        <a:pt x="36" y="39"/>
                        <a:pt x="64" y="35"/>
                      </a:cubicBezTo>
                      <a:cubicBezTo>
                        <a:pt x="66" y="34"/>
                        <a:pt x="62" y="32"/>
                        <a:pt x="61" y="33"/>
                      </a:cubicBezTo>
                      <a:cubicBezTo>
                        <a:pt x="36" y="37"/>
                        <a:pt x="16" y="24"/>
                        <a:pt x="5" y="2"/>
                      </a:cubicBezTo>
                      <a:cubicBezTo>
                        <a:pt x="4" y="1"/>
                        <a:pt x="0" y="0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43" name="Freeform 37"/>
                <p:cNvSpPr>
                  <a:spLocks/>
                </p:cNvSpPr>
                <p:nvPr/>
              </p:nvSpPr>
              <p:spPr bwMode="auto">
                <a:xfrm>
                  <a:off x="2838" y="609"/>
                  <a:ext cx="157" cy="98"/>
                </a:xfrm>
                <a:custGeom>
                  <a:avLst/>
                  <a:gdLst>
                    <a:gd name="T0" fmla="*/ 6 w 66"/>
                    <a:gd name="T1" fmla="*/ 39 h 41"/>
                    <a:gd name="T2" fmla="*/ 62 w 66"/>
                    <a:gd name="T3" fmla="*/ 3 h 41"/>
                    <a:gd name="T4" fmla="*/ 61 w 66"/>
                    <a:gd name="T5" fmla="*/ 1 h 41"/>
                    <a:gd name="T6" fmla="*/ 1 w 66"/>
                    <a:gd name="T7" fmla="*/ 39 h 41"/>
                    <a:gd name="T8" fmla="*/ 6 w 66"/>
                    <a:gd name="T9" fmla="*/ 39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" h="41">
                      <a:moveTo>
                        <a:pt x="6" y="39"/>
                      </a:moveTo>
                      <a:cubicBezTo>
                        <a:pt x="19" y="22"/>
                        <a:pt x="42" y="8"/>
                        <a:pt x="62" y="3"/>
                      </a:cubicBezTo>
                      <a:cubicBezTo>
                        <a:pt x="66" y="2"/>
                        <a:pt x="63" y="0"/>
                        <a:pt x="61" y="1"/>
                      </a:cubicBezTo>
                      <a:cubicBezTo>
                        <a:pt x="39" y="7"/>
                        <a:pt x="14" y="20"/>
                        <a:pt x="1" y="39"/>
                      </a:cubicBezTo>
                      <a:cubicBezTo>
                        <a:pt x="0" y="40"/>
                        <a:pt x="5" y="41"/>
                        <a:pt x="6" y="3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44" name="Freeform 38"/>
                <p:cNvSpPr>
                  <a:spLocks/>
                </p:cNvSpPr>
                <p:nvPr/>
              </p:nvSpPr>
              <p:spPr bwMode="auto">
                <a:xfrm>
                  <a:off x="2886" y="564"/>
                  <a:ext cx="81" cy="154"/>
                </a:xfrm>
                <a:custGeom>
                  <a:avLst/>
                  <a:gdLst>
                    <a:gd name="T0" fmla="*/ 5 w 34"/>
                    <a:gd name="T1" fmla="*/ 1 h 65"/>
                    <a:gd name="T2" fmla="*/ 28 w 34"/>
                    <a:gd name="T3" fmla="*/ 64 h 65"/>
                    <a:gd name="T4" fmla="*/ 32 w 34"/>
                    <a:gd name="T5" fmla="*/ 63 h 65"/>
                    <a:gd name="T6" fmla="*/ 10 w 34"/>
                    <a:gd name="T7" fmla="*/ 1 h 65"/>
                    <a:gd name="T8" fmla="*/ 5 w 34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4" h="65">
                      <a:moveTo>
                        <a:pt x="5" y="1"/>
                      </a:moveTo>
                      <a:cubicBezTo>
                        <a:pt x="0" y="26"/>
                        <a:pt x="7" y="50"/>
                        <a:pt x="28" y="64"/>
                      </a:cubicBezTo>
                      <a:cubicBezTo>
                        <a:pt x="29" y="65"/>
                        <a:pt x="34" y="64"/>
                        <a:pt x="32" y="63"/>
                      </a:cubicBezTo>
                      <a:cubicBezTo>
                        <a:pt x="12" y="49"/>
                        <a:pt x="5" y="25"/>
                        <a:pt x="10" y="1"/>
                      </a:cubicBezTo>
                      <a:cubicBezTo>
                        <a:pt x="10" y="0"/>
                        <a:pt x="5" y="0"/>
                        <a:pt x="5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45" name="Freeform 39"/>
                <p:cNvSpPr>
                  <a:spLocks/>
                </p:cNvSpPr>
                <p:nvPr/>
              </p:nvSpPr>
              <p:spPr bwMode="auto">
                <a:xfrm>
                  <a:off x="2228" y="481"/>
                  <a:ext cx="677" cy="171"/>
                </a:xfrm>
                <a:custGeom>
                  <a:avLst/>
                  <a:gdLst>
                    <a:gd name="T0" fmla="*/ 283 w 285"/>
                    <a:gd name="T1" fmla="*/ 70 h 72"/>
                    <a:gd name="T2" fmla="*/ 6 w 285"/>
                    <a:gd name="T3" fmla="*/ 0 h 72"/>
                    <a:gd name="T4" fmla="*/ 3 w 285"/>
                    <a:gd name="T5" fmla="*/ 2 h 72"/>
                    <a:gd name="T6" fmla="*/ 279 w 285"/>
                    <a:gd name="T7" fmla="*/ 72 h 72"/>
                    <a:gd name="T8" fmla="*/ 283 w 285"/>
                    <a:gd name="T9" fmla="*/ 70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5" h="72">
                      <a:moveTo>
                        <a:pt x="283" y="70"/>
                      </a:moveTo>
                      <a:cubicBezTo>
                        <a:pt x="190" y="47"/>
                        <a:pt x="97" y="26"/>
                        <a:pt x="6" y="0"/>
                      </a:cubicBezTo>
                      <a:cubicBezTo>
                        <a:pt x="5" y="0"/>
                        <a:pt x="0" y="1"/>
                        <a:pt x="3" y="2"/>
                      </a:cubicBezTo>
                      <a:cubicBezTo>
                        <a:pt x="94" y="28"/>
                        <a:pt x="187" y="49"/>
                        <a:pt x="279" y="72"/>
                      </a:cubicBezTo>
                      <a:cubicBezTo>
                        <a:pt x="280" y="72"/>
                        <a:pt x="285" y="71"/>
                        <a:pt x="283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46" name="Freeform 40"/>
                <p:cNvSpPr>
                  <a:spLocks/>
                </p:cNvSpPr>
                <p:nvPr/>
              </p:nvSpPr>
              <p:spPr bwMode="auto">
                <a:xfrm>
                  <a:off x="2888" y="631"/>
                  <a:ext cx="41" cy="40"/>
                </a:xfrm>
                <a:custGeom>
                  <a:avLst/>
                  <a:gdLst>
                    <a:gd name="T0" fmla="*/ 6 w 17"/>
                    <a:gd name="T1" fmla="*/ 16 h 17"/>
                    <a:gd name="T2" fmla="*/ 1 w 17"/>
                    <a:gd name="T3" fmla="*/ 7 h 17"/>
                    <a:gd name="T4" fmla="*/ 10 w 17"/>
                    <a:gd name="T5" fmla="*/ 1 h 17"/>
                    <a:gd name="T6" fmla="*/ 16 w 17"/>
                    <a:gd name="T7" fmla="*/ 11 h 17"/>
                    <a:gd name="T8" fmla="*/ 6 w 17"/>
                    <a:gd name="T9" fmla="*/ 1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6" y="16"/>
                      </a:moveTo>
                      <a:cubicBezTo>
                        <a:pt x="2" y="15"/>
                        <a:pt x="0" y="11"/>
                        <a:pt x="1" y="7"/>
                      </a:cubicBezTo>
                      <a:cubicBezTo>
                        <a:pt x="2" y="3"/>
                        <a:pt x="6" y="0"/>
                        <a:pt x="10" y="1"/>
                      </a:cubicBezTo>
                      <a:cubicBezTo>
                        <a:pt x="15" y="3"/>
                        <a:pt x="17" y="7"/>
                        <a:pt x="16" y="11"/>
                      </a:cubicBezTo>
                      <a:cubicBezTo>
                        <a:pt x="15" y="15"/>
                        <a:pt x="10" y="17"/>
                        <a:pt x="6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47" name="Freeform 41"/>
                <p:cNvSpPr>
                  <a:spLocks/>
                </p:cNvSpPr>
                <p:nvPr/>
              </p:nvSpPr>
              <p:spPr bwMode="auto">
                <a:xfrm>
                  <a:off x="2763" y="828"/>
                  <a:ext cx="130" cy="139"/>
                </a:xfrm>
                <a:custGeom>
                  <a:avLst/>
                  <a:gdLst>
                    <a:gd name="T0" fmla="*/ 5 w 55"/>
                    <a:gd name="T1" fmla="*/ 58 h 59"/>
                    <a:gd name="T2" fmla="*/ 53 w 55"/>
                    <a:gd name="T3" fmla="*/ 2 h 59"/>
                    <a:gd name="T4" fmla="*/ 49 w 55"/>
                    <a:gd name="T5" fmla="*/ 0 h 59"/>
                    <a:gd name="T6" fmla="*/ 0 w 55"/>
                    <a:gd name="T7" fmla="*/ 57 h 59"/>
                    <a:gd name="T8" fmla="*/ 5 w 55"/>
                    <a:gd name="T9" fmla="*/ 58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5" h="59">
                      <a:moveTo>
                        <a:pt x="5" y="58"/>
                      </a:moveTo>
                      <a:cubicBezTo>
                        <a:pt x="7" y="29"/>
                        <a:pt x="24" y="6"/>
                        <a:pt x="53" y="2"/>
                      </a:cubicBezTo>
                      <a:cubicBezTo>
                        <a:pt x="55" y="2"/>
                        <a:pt x="51" y="0"/>
                        <a:pt x="49" y="0"/>
                      </a:cubicBezTo>
                      <a:cubicBezTo>
                        <a:pt x="20" y="5"/>
                        <a:pt x="2" y="27"/>
                        <a:pt x="0" y="57"/>
                      </a:cubicBezTo>
                      <a:cubicBezTo>
                        <a:pt x="0" y="58"/>
                        <a:pt x="5" y="59"/>
                        <a:pt x="5" y="5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48" name="Freeform 42"/>
                <p:cNvSpPr>
                  <a:spLocks/>
                </p:cNvSpPr>
                <p:nvPr/>
              </p:nvSpPr>
              <p:spPr bwMode="auto">
                <a:xfrm>
                  <a:off x="2770" y="804"/>
                  <a:ext cx="118" cy="128"/>
                </a:xfrm>
                <a:custGeom>
                  <a:avLst/>
                  <a:gdLst>
                    <a:gd name="T0" fmla="*/ 0 w 50"/>
                    <a:gd name="T1" fmla="*/ 1 h 54"/>
                    <a:gd name="T2" fmla="*/ 47 w 50"/>
                    <a:gd name="T3" fmla="*/ 54 h 54"/>
                    <a:gd name="T4" fmla="*/ 47 w 50"/>
                    <a:gd name="T5" fmla="*/ 52 h 54"/>
                    <a:gd name="T6" fmla="*/ 5 w 50"/>
                    <a:gd name="T7" fmla="*/ 2 h 54"/>
                    <a:gd name="T8" fmla="*/ 0 w 50"/>
                    <a:gd name="T9" fmla="*/ 1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0" h="54">
                      <a:moveTo>
                        <a:pt x="0" y="1"/>
                      </a:moveTo>
                      <a:cubicBezTo>
                        <a:pt x="3" y="28"/>
                        <a:pt x="20" y="48"/>
                        <a:pt x="47" y="54"/>
                      </a:cubicBezTo>
                      <a:cubicBezTo>
                        <a:pt x="50" y="54"/>
                        <a:pt x="50" y="52"/>
                        <a:pt x="47" y="52"/>
                      </a:cubicBezTo>
                      <a:cubicBezTo>
                        <a:pt x="22" y="47"/>
                        <a:pt x="7" y="27"/>
                        <a:pt x="5" y="2"/>
                      </a:cubicBezTo>
                      <a:cubicBezTo>
                        <a:pt x="5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49" name="Freeform 43"/>
                <p:cNvSpPr>
                  <a:spLocks/>
                </p:cNvSpPr>
                <p:nvPr/>
              </p:nvSpPr>
              <p:spPr bwMode="auto">
                <a:xfrm>
                  <a:off x="2720" y="865"/>
                  <a:ext cx="180" cy="46"/>
                </a:xfrm>
                <a:custGeom>
                  <a:avLst/>
                  <a:gdLst>
                    <a:gd name="T0" fmla="*/ 6 w 76"/>
                    <a:gd name="T1" fmla="*/ 18 h 19"/>
                    <a:gd name="T2" fmla="*/ 71 w 76"/>
                    <a:gd name="T3" fmla="*/ 5 h 19"/>
                    <a:gd name="T4" fmla="*/ 73 w 76"/>
                    <a:gd name="T5" fmla="*/ 3 h 19"/>
                    <a:gd name="T6" fmla="*/ 2 w 76"/>
                    <a:gd name="T7" fmla="*/ 17 h 19"/>
                    <a:gd name="T8" fmla="*/ 6 w 76"/>
                    <a:gd name="T9" fmla="*/ 18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6" h="19">
                      <a:moveTo>
                        <a:pt x="6" y="18"/>
                      </a:moveTo>
                      <a:cubicBezTo>
                        <a:pt x="24" y="6"/>
                        <a:pt x="50" y="2"/>
                        <a:pt x="71" y="5"/>
                      </a:cubicBezTo>
                      <a:cubicBezTo>
                        <a:pt x="72" y="5"/>
                        <a:pt x="76" y="3"/>
                        <a:pt x="73" y="3"/>
                      </a:cubicBezTo>
                      <a:cubicBezTo>
                        <a:pt x="50" y="0"/>
                        <a:pt x="22" y="4"/>
                        <a:pt x="2" y="17"/>
                      </a:cubicBezTo>
                      <a:cubicBezTo>
                        <a:pt x="0" y="19"/>
                        <a:pt x="5" y="19"/>
                        <a:pt x="6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50" name="Freeform 44"/>
                <p:cNvSpPr>
                  <a:spLocks/>
                </p:cNvSpPr>
                <p:nvPr/>
              </p:nvSpPr>
              <p:spPr bwMode="auto">
                <a:xfrm>
                  <a:off x="2789" y="797"/>
                  <a:ext cx="49" cy="166"/>
                </a:xfrm>
                <a:custGeom>
                  <a:avLst/>
                  <a:gdLst>
                    <a:gd name="T0" fmla="*/ 15 w 21"/>
                    <a:gd name="T1" fmla="*/ 2 h 70"/>
                    <a:gd name="T2" fmla="*/ 14 w 21"/>
                    <a:gd name="T3" fmla="*/ 69 h 70"/>
                    <a:gd name="T4" fmla="*/ 19 w 21"/>
                    <a:gd name="T5" fmla="*/ 68 h 70"/>
                    <a:gd name="T6" fmla="*/ 20 w 21"/>
                    <a:gd name="T7" fmla="*/ 2 h 70"/>
                    <a:gd name="T8" fmla="*/ 15 w 21"/>
                    <a:gd name="T9" fmla="*/ 2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1" h="70">
                      <a:moveTo>
                        <a:pt x="15" y="2"/>
                      </a:moveTo>
                      <a:cubicBezTo>
                        <a:pt x="2" y="23"/>
                        <a:pt x="0" y="48"/>
                        <a:pt x="14" y="69"/>
                      </a:cubicBezTo>
                      <a:cubicBezTo>
                        <a:pt x="15" y="70"/>
                        <a:pt x="20" y="70"/>
                        <a:pt x="19" y="68"/>
                      </a:cubicBezTo>
                      <a:cubicBezTo>
                        <a:pt x="5" y="48"/>
                        <a:pt x="7" y="23"/>
                        <a:pt x="20" y="2"/>
                      </a:cubicBezTo>
                      <a:cubicBezTo>
                        <a:pt x="21" y="1"/>
                        <a:pt x="16" y="0"/>
                        <a:pt x="1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51" name="Freeform 45"/>
                <p:cNvSpPr>
                  <a:spLocks/>
                </p:cNvSpPr>
                <p:nvPr/>
              </p:nvSpPr>
              <p:spPr bwMode="auto">
                <a:xfrm>
                  <a:off x="2233" y="479"/>
                  <a:ext cx="570" cy="401"/>
                </a:xfrm>
                <a:custGeom>
                  <a:avLst/>
                  <a:gdLst>
                    <a:gd name="T0" fmla="*/ 238 w 240"/>
                    <a:gd name="T1" fmla="*/ 166 h 169"/>
                    <a:gd name="T2" fmla="*/ 6 w 240"/>
                    <a:gd name="T3" fmla="*/ 1 h 169"/>
                    <a:gd name="T4" fmla="*/ 2 w 240"/>
                    <a:gd name="T5" fmla="*/ 2 h 169"/>
                    <a:gd name="T6" fmla="*/ 234 w 240"/>
                    <a:gd name="T7" fmla="*/ 168 h 169"/>
                    <a:gd name="T8" fmla="*/ 238 w 240"/>
                    <a:gd name="T9" fmla="*/ 166 h 1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0" h="169">
                      <a:moveTo>
                        <a:pt x="238" y="166"/>
                      </a:moveTo>
                      <a:cubicBezTo>
                        <a:pt x="161" y="112"/>
                        <a:pt x="82" y="59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ubicBezTo>
                        <a:pt x="77" y="60"/>
                        <a:pt x="156" y="113"/>
                        <a:pt x="234" y="168"/>
                      </a:cubicBezTo>
                      <a:cubicBezTo>
                        <a:pt x="235" y="169"/>
                        <a:pt x="240" y="167"/>
                        <a:pt x="238" y="16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52" name="Freeform 46"/>
                <p:cNvSpPr>
                  <a:spLocks/>
                </p:cNvSpPr>
                <p:nvPr/>
              </p:nvSpPr>
              <p:spPr bwMode="auto">
                <a:xfrm>
                  <a:off x="2784" y="861"/>
                  <a:ext cx="43" cy="40"/>
                </a:xfrm>
                <a:custGeom>
                  <a:avLst/>
                  <a:gdLst>
                    <a:gd name="T0" fmla="*/ 4 w 18"/>
                    <a:gd name="T1" fmla="*/ 15 h 17"/>
                    <a:gd name="T2" fmla="*/ 3 w 18"/>
                    <a:gd name="T3" fmla="*/ 4 h 17"/>
                    <a:gd name="T4" fmla="*/ 14 w 18"/>
                    <a:gd name="T5" fmla="*/ 3 h 17"/>
                    <a:gd name="T6" fmla="*/ 15 w 18"/>
                    <a:gd name="T7" fmla="*/ 14 h 17"/>
                    <a:gd name="T8" fmla="*/ 4 w 18"/>
                    <a:gd name="T9" fmla="*/ 1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4" y="15"/>
                      </a:moveTo>
                      <a:cubicBezTo>
                        <a:pt x="1" y="12"/>
                        <a:pt x="0" y="8"/>
                        <a:pt x="3" y="4"/>
                      </a:cubicBezTo>
                      <a:cubicBezTo>
                        <a:pt x="6" y="1"/>
                        <a:pt x="10" y="0"/>
                        <a:pt x="14" y="3"/>
                      </a:cubicBezTo>
                      <a:cubicBezTo>
                        <a:pt x="17" y="5"/>
                        <a:pt x="18" y="10"/>
                        <a:pt x="15" y="14"/>
                      </a:cubicBezTo>
                      <a:cubicBezTo>
                        <a:pt x="13" y="17"/>
                        <a:pt x="8" y="17"/>
                        <a:pt x="4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53" name="Freeform 47"/>
                <p:cNvSpPr>
                  <a:spLocks/>
                </p:cNvSpPr>
                <p:nvPr/>
              </p:nvSpPr>
              <p:spPr bwMode="auto">
                <a:xfrm>
                  <a:off x="2539" y="1029"/>
                  <a:ext cx="174" cy="102"/>
                </a:xfrm>
                <a:custGeom>
                  <a:avLst/>
                  <a:gdLst>
                    <a:gd name="T0" fmla="*/ 6 w 73"/>
                    <a:gd name="T1" fmla="*/ 42 h 43"/>
                    <a:gd name="T2" fmla="*/ 68 w 73"/>
                    <a:gd name="T3" fmla="*/ 9 h 43"/>
                    <a:gd name="T4" fmla="*/ 70 w 73"/>
                    <a:gd name="T5" fmla="*/ 7 h 43"/>
                    <a:gd name="T6" fmla="*/ 1 w 73"/>
                    <a:gd name="T7" fmla="*/ 41 h 43"/>
                    <a:gd name="T8" fmla="*/ 6 w 73"/>
                    <a:gd name="T9" fmla="*/ 42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43">
                      <a:moveTo>
                        <a:pt x="6" y="42"/>
                      </a:moveTo>
                      <a:cubicBezTo>
                        <a:pt x="17" y="17"/>
                        <a:pt x="40" y="2"/>
                        <a:pt x="68" y="9"/>
                      </a:cubicBezTo>
                      <a:cubicBezTo>
                        <a:pt x="70" y="9"/>
                        <a:pt x="73" y="8"/>
                        <a:pt x="70" y="7"/>
                      </a:cubicBezTo>
                      <a:cubicBezTo>
                        <a:pt x="40" y="0"/>
                        <a:pt x="14" y="13"/>
                        <a:pt x="1" y="41"/>
                      </a:cubicBezTo>
                      <a:cubicBezTo>
                        <a:pt x="0" y="42"/>
                        <a:pt x="5" y="43"/>
                        <a:pt x="6" y="4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54" name="Freeform 48"/>
                <p:cNvSpPr>
                  <a:spLocks/>
                </p:cNvSpPr>
                <p:nvPr/>
              </p:nvSpPr>
              <p:spPr bwMode="auto">
                <a:xfrm>
                  <a:off x="2589" y="982"/>
                  <a:ext cx="83" cy="159"/>
                </a:xfrm>
                <a:custGeom>
                  <a:avLst/>
                  <a:gdLst>
                    <a:gd name="T0" fmla="*/ 7 w 35"/>
                    <a:gd name="T1" fmla="*/ 1 h 67"/>
                    <a:gd name="T2" fmla="*/ 29 w 35"/>
                    <a:gd name="T3" fmla="*/ 66 h 67"/>
                    <a:gd name="T4" fmla="*/ 33 w 35"/>
                    <a:gd name="T5" fmla="*/ 66 h 67"/>
                    <a:gd name="T6" fmla="*/ 12 w 35"/>
                    <a:gd name="T7" fmla="*/ 2 h 67"/>
                    <a:gd name="T8" fmla="*/ 7 w 35"/>
                    <a:gd name="T9" fmla="*/ 1 h 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5" h="67">
                      <a:moveTo>
                        <a:pt x="7" y="1"/>
                      </a:moveTo>
                      <a:cubicBezTo>
                        <a:pt x="0" y="27"/>
                        <a:pt x="7" y="51"/>
                        <a:pt x="29" y="66"/>
                      </a:cubicBezTo>
                      <a:cubicBezTo>
                        <a:pt x="30" y="67"/>
                        <a:pt x="35" y="67"/>
                        <a:pt x="33" y="66"/>
                      </a:cubicBezTo>
                      <a:cubicBezTo>
                        <a:pt x="11" y="51"/>
                        <a:pt x="5" y="27"/>
                        <a:pt x="12" y="2"/>
                      </a:cubicBezTo>
                      <a:cubicBezTo>
                        <a:pt x="13" y="1"/>
                        <a:pt x="8" y="0"/>
                        <a:pt x="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55" name="Freeform 49"/>
                <p:cNvSpPr>
                  <a:spLocks/>
                </p:cNvSpPr>
                <p:nvPr/>
              </p:nvSpPr>
              <p:spPr bwMode="auto">
                <a:xfrm>
                  <a:off x="2523" y="1048"/>
                  <a:ext cx="178" cy="45"/>
                </a:xfrm>
                <a:custGeom>
                  <a:avLst/>
                  <a:gdLst>
                    <a:gd name="T0" fmla="*/ 4 w 75"/>
                    <a:gd name="T1" fmla="*/ 6 h 19"/>
                    <a:gd name="T2" fmla="*/ 69 w 75"/>
                    <a:gd name="T3" fmla="*/ 19 h 19"/>
                    <a:gd name="T4" fmla="*/ 74 w 75"/>
                    <a:gd name="T5" fmla="*/ 17 h 19"/>
                    <a:gd name="T6" fmla="*/ 3 w 75"/>
                    <a:gd name="T7" fmla="*/ 4 h 19"/>
                    <a:gd name="T8" fmla="*/ 4 w 75"/>
                    <a:gd name="T9" fmla="*/ 6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19">
                      <a:moveTo>
                        <a:pt x="4" y="6"/>
                      </a:moveTo>
                      <a:cubicBezTo>
                        <a:pt x="26" y="2"/>
                        <a:pt x="51" y="9"/>
                        <a:pt x="69" y="19"/>
                      </a:cubicBezTo>
                      <a:cubicBezTo>
                        <a:pt x="71" y="19"/>
                        <a:pt x="75" y="18"/>
                        <a:pt x="74" y="17"/>
                      </a:cubicBezTo>
                      <a:cubicBezTo>
                        <a:pt x="53" y="6"/>
                        <a:pt x="26" y="0"/>
                        <a:pt x="3" y="4"/>
                      </a:cubicBezTo>
                      <a:cubicBezTo>
                        <a:pt x="0" y="5"/>
                        <a:pt x="2" y="6"/>
                        <a:pt x="4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56" name="Freeform 50"/>
                <p:cNvSpPr>
                  <a:spLocks/>
                </p:cNvSpPr>
                <p:nvPr/>
              </p:nvSpPr>
              <p:spPr bwMode="auto">
                <a:xfrm>
                  <a:off x="2585" y="998"/>
                  <a:ext cx="90" cy="152"/>
                </a:xfrm>
                <a:custGeom>
                  <a:avLst/>
                  <a:gdLst>
                    <a:gd name="T0" fmla="*/ 32 w 38"/>
                    <a:gd name="T1" fmla="*/ 1 h 64"/>
                    <a:gd name="T2" fmla="*/ 5 w 38"/>
                    <a:gd name="T3" fmla="*/ 63 h 64"/>
                    <a:gd name="T4" fmla="*/ 10 w 38"/>
                    <a:gd name="T5" fmla="*/ 62 h 64"/>
                    <a:gd name="T6" fmla="*/ 36 w 38"/>
                    <a:gd name="T7" fmla="*/ 1 h 64"/>
                    <a:gd name="T8" fmla="*/ 32 w 38"/>
                    <a:gd name="T9" fmla="*/ 1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8" h="64">
                      <a:moveTo>
                        <a:pt x="32" y="1"/>
                      </a:moveTo>
                      <a:cubicBezTo>
                        <a:pt x="12" y="15"/>
                        <a:pt x="0" y="38"/>
                        <a:pt x="5" y="63"/>
                      </a:cubicBezTo>
                      <a:cubicBezTo>
                        <a:pt x="6" y="64"/>
                        <a:pt x="11" y="64"/>
                        <a:pt x="10" y="62"/>
                      </a:cubicBezTo>
                      <a:cubicBezTo>
                        <a:pt x="5" y="38"/>
                        <a:pt x="16" y="15"/>
                        <a:pt x="36" y="1"/>
                      </a:cubicBezTo>
                      <a:cubicBezTo>
                        <a:pt x="38" y="0"/>
                        <a:pt x="33" y="0"/>
                        <a:pt x="3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57" name="Freeform 51"/>
                <p:cNvSpPr>
                  <a:spLocks/>
                </p:cNvSpPr>
                <p:nvPr/>
              </p:nvSpPr>
              <p:spPr bwMode="auto">
                <a:xfrm>
                  <a:off x="2236" y="479"/>
                  <a:ext cx="375" cy="581"/>
                </a:xfrm>
                <a:custGeom>
                  <a:avLst/>
                  <a:gdLst>
                    <a:gd name="T0" fmla="*/ 157 w 158"/>
                    <a:gd name="T1" fmla="*/ 243 h 245"/>
                    <a:gd name="T2" fmla="*/ 5 w 158"/>
                    <a:gd name="T3" fmla="*/ 1 h 245"/>
                    <a:gd name="T4" fmla="*/ 1 w 158"/>
                    <a:gd name="T5" fmla="*/ 2 h 245"/>
                    <a:gd name="T6" fmla="*/ 153 w 158"/>
                    <a:gd name="T7" fmla="*/ 244 h 245"/>
                    <a:gd name="T8" fmla="*/ 157 w 158"/>
                    <a:gd name="T9" fmla="*/ 243 h 2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8" h="245">
                      <a:moveTo>
                        <a:pt x="157" y="243"/>
                      </a:moveTo>
                      <a:cubicBezTo>
                        <a:pt x="106" y="163"/>
                        <a:pt x="53" y="83"/>
                        <a:pt x="5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48" y="84"/>
                        <a:pt x="101" y="164"/>
                        <a:pt x="153" y="244"/>
                      </a:cubicBezTo>
                      <a:cubicBezTo>
                        <a:pt x="153" y="245"/>
                        <a:pt x="158" y="244"/>
                        <a:pt x="157" y="2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58" name="Freeform 52"/>
                <p:cNvSpPr>
                  <a:spLocks/>
                </p:cNvSpPr>
                <p:nvPr/>
              </p:nvSpPr>
              <p:spPr bwMode="auto">
                <a:xfrm>
                  <a:off x="2592" y="1046"/>
                  <a:ext cx="40" cy="40"/>
                </a:xfrm>
                <a:custGeom>
                  <a:avLst/>
                  <a:gdLst>
                    <a:gd name="T0" fmla="*/ 2 w 17"/>
                    <a:gd name="T1" fmla="*/ 12 h 17"/>
                    <a:gd name="T2" fmla="*/ 4 w 17"/>
                    <a:gd name="T3" fmla="*/ 2 h 17"/>
                    <a:gd name="T4" fmla="*/ 15 w 17"/>
                    <a:gd name="T5" fmla="*/ 5 h 17"/>
                    <a:gd name="T6" fmla="*/ 12 w 17"/>
                    <a:gd name="T7" fmla="*/ 15 h 17"/>
                    <a:gd name="T8" fmla="*/ 2 w 17"/>
                    <a:gd name="T9" fmla="*/ 1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2" y="12"/>
                      </a:moveTo>
                      <a:cubicBezTo>
                        <a:pt x="0" y="9"/>
                        <a:pt x="1" y="4"/>
                        <a:pt x="4" y="2"/>
                      </a:cubicBezTo>
                      <a:cubicBezTo>
                        <a:pt x="8" y="0"/>
                        <a:pt x="13" y="1"/>
                        <a:pt x="15" y="5"/>
                      </a:cubicBezTo>
                      <a:cubicBezTo>
                        <a:pt x="17" y="8"/>
                        <a:pt x="16" y="13"/>
                        <a:pt x="12" y="15"/>
                      </a:cubicBezTo>
                      <a:cubicBezTo>
                        <a:pt x="9" y="17"/>
                        <a:pt x="4" y="16"/>
                        <a:pt x="2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59" name="Freeform 53"/>
                <p:cNvSpPr>
                  <a:spLocks/>
                </p:cNvSpPr>
                <p:nvPr/>
              </p:nvSpPr>
              <p:spPr bwMode="auto">
                <a:xfrm>
                  <a:off x="2285" y="1153"/>
                  <a:ext cx="193" cy="64"/>
                </a:xfrm>
                <a:custGeom>
                  <a:avLst/>
                  <a:gdLst>
                    <a:gd name="T0" fmla="*/ 6 w 81"/>
                    <a:gd name="T1" fmla="*/ 26 h 27"/>
                    <a:gd name="T2" fmla="*/ 75 w 81"/>
                    <a:gd name="T3" fmla="*/ 18 h 27"/>
                    <a:gd name="T4" fmla="*/ 79 w 81"/>
                    <a:gd name="T5" fmla="*/ 17 h 27"/>
                    <a:gd name="T6" fmla="*/ 1 w 81"/>
                    <a:gd name="T7" fmla="*/ 25 h 27"/>
                    <a:gd name="T8" fmla="*/ 6 w 81"/>
                    <a:gd name="T9" fmla="*/ 26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1" h="27">
                      <a:moveTo>
                        <a:pt x="6" y="26"/>
                      </a:moveTo>
                      <a:cubicBezTo>
                        <a:pt x="26" y="7"/>
                        <a:pt x="51" y="2"/>
                        <a:pt x="75" y="18"/>
                      </a:cubicBezTo>
                      <a:cubicBezTo>
                        <a:pt x="76" y="19"/>
                        <a:pt x="81" y="19"/>
                        <a:pt x="79" y="17"/>
                      </a:cubicBezTo>
                      <a:cubicBezTo>
                        <a:pt x="53" y="0"/>
                        <a:pt x="23" y="4"/>
                        <a:pt x="1" y="25"/>
                      </a:cubicBezTo>
                      <a:cubicBezTo>
                        <a:pt x="0" y="26"/>
                        <a:pt x="5" y="27"/>
                        <a:pt x="6" y="2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60" name="Freeform 54"/>
                <p:cNvSpPr>
                  <a:spLocks/>
                </p:cNvSpPr>
                <p:nvPr/>
              </p:nvSpPr>
              <p:spPr bwMode="auto">
                <a:xfrm>
                  <a:off x="2357" y="1100"/>
                  <a:ext cx="57" cy="169"/>
                </a:xfrm>
                <a:custGeom>
                  <a:avLst/>
                  <a:gdLst>
                    <a:gd name="T0" fmla="*/ 18 w 24"/>
                    <a:gd name="T1" fmla="*/ 1 h 71"/>
                    <a:gd name="T2" fmla="*/ 16 w 24"/>
                    <a:gd name="T3" fmla="*/ 69 h 71"/>
                    <a:gd name="T4" fmla="*/ 20 w 24"/>
                    <a:gd name="T5" fmla="*/ 69 h 71"/>
                    <a:gd name="T6" fmla="*/ 23 w 24"/>
                    <a:gd name="T7" fmla="*/ 2 h 71"/>
                    <a:gd name="T8" fmla="*/ 18 w 24"/>
                    <a:gd name="T9" fmla="*/ 1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" h="71">
                      <a:moveTo>
                        <a:pt x="18" y="1"/>
                      </a:moveTo>
                      <a:cubicBezTo>
                        <a:pt x="2" y="22"/>
                        <a:pt x="0" y="47"/>
                        <a:pt x="16" y="69"/>
                      </a:cubicBezTo>
                      <a:cubicBezTo>
                        <a:pt x="16" y="70"/>
                        <a:pt x="21" y="71"/>
                        <a:pt x="20" y="69"/>
                      </a:cubicBezTo>
                      <a:cubicBezTo>
                        <a:pt x="5" y="47"/>
                        <a:pt x="7" y="23"/>
                        <a:pt x="23" y="2"/>
                      </a:cubicBezTo>
                      <a:cubicBezTo>
                        <a:pt x="24" y="1"/>
                        <a:pt x="19" y="0"/>
                        <a:pt x="1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61" name="Freeform 55"/>
                <p:cNvSpPr>
                  <a:spLocks/>
                </p:cNvSpPr>
                <p:nvPr/>
              </p:nvSpPr>
              <p:spPr bwMode="auto">
                <a:xfrm>
                  <a:off x="2293" y="1143"/>
                  <a:ext cx="159" cy="93"/>
                </a:xfrm>
                <a:custGeom>
                  <a:avLst/>
                  <a:gdLst>
                    <a:gd name="T0" fmla="*/ 3 w 67"/>
                    <a:gd name="T1" fmla="*/ 2 h 39"/>
                    <a:gd name="T2" fmla="*/ 61 w 67"/>
                    <a:gd name="T3" fmla="*/ 37 h 39"/>
                    <a:gd name="T4" fmla="*/ 66 w 67"/>
                    <a:gd name="T5" fmla="*/ 36 h 39"/>
                    <a:gd name="T6" fmla="*/ 5 w 67"/>
                    <a:gd name="T7" fmla="*/ 0 h 39"/>
                    <a:gd name="T8" fmla="*/ 3 w 67"/>
                    <a:gd name="T9" fmla="*/ 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9">
                      <a:moveTo>
                        <a:pt x="3" y="2"/>
                      </a:moveTo>
                      <a:cubicBezTo>
                        <a:pt x="25" y="6"/>
                        <a:pt x="47" y="21"/>
                        <a:pt x="61" y="37"/>
                      </a:cubicBezTo>
                      <a:cubicBezTo>
                        <a:pt x="62" y="39"/>
                        <a:pt x="67" y="37"/>
                        <a:pt x="66" y="36"/>
                      </a:cubicBezTo>
                      <a:cubicBezTo>
                        <a:pt x="51" y="19"/>
                        <a:pt x="28" y="4"/>
                        <a:pt x="5" y="0"/>
                      </a:cubicBezTo>
                      <a:cubicBezTo>
                        <a:pt x="4" y="0"/>
                        <a:pt x="0" y="2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62" name="Freeform 56"/>
                <p:cNvSpPr>
                  <a:spLocks/>
                </p:cNvSpPr>
                <p:nvPr/>
              </p:nvSpPr>
              <p:spPr bwMode="auto">
                <a:xfrm>
                  <a:off x="2333" y="1134"/>
                  <a:ext cx="128" cy="120"/>
                </a:xfrm>
                <a:custGeom>
                  <a:avLst/>
                  <a:gdLst>
                    <a:gd name="T0" fmla="*/ 48 w 54"/>
                    <a:gd name="T1" fmla="*/ 1 h 51"/>
                    <a:gd name="T2" fmla="*/ 0 w 54"/>
                    <a:gd name="T3" fmla="*/ 50 h 51"/>
                    <a:gd name="T4" fmla="*/ 5 w 54"/>
                    <a:gd name="T5" fmla="*/ 50 h 51"/>
                    <a:gd name="T6" fmla="*/ 50 w 54"/>
                    <a:gd name="T7" fmla="*/ 2 h 51"/>
                    <a:gd name="T8" fmla="*/ 48 w 54"/>
                    <a:gd name="T9" fmla="*/ 1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4" h="51">
                      <a:moveTo>
                        <a:pt x="48" y="1"/>
                      </a:moveTo>
                      <a:cubicBezTo>
                        <a:pt x="24" y="7"/>
                        <a:pt x="3" y="24"/>
                        <a:pt x="0" y="50"/>
                      </a:cubicBezTo>
                      <a:cubicBezTo>
                        <a:pt x="0" y="51"/>
                        <a:pt x="5" y="51"/>
                        <a:pt x="5" y="50"/>
                      </a:cubicBezTo>
                      <a:cubicBezTo>
                        <a:pt x="8" y="25"/>
                        <a:pt x="27" y="8"/>
                        <a:pt x="50" y="2"/>
                      </a:cubicBezTo>
                      <a:cubicBezTo>
                        <a:pt x="54" y="1"/>
                        <a:pt x="49" y="0"/>
                        <a:pt x="4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63" name="Freeform 57"/>
                <p:cNvSpPr>
                  <a:spLocks/>
                </p:cNvSpPr>
                <p:nvPr/>
              </p:nvSpPr>
              <p:spPr bwMode="auto">
                <a:xfrm>
                  <a:off x="2228" y="500"/>
                  <a:ext cx="150" cy="669"/>
                </a:xfrm>
                <a:custGeom>
                  <a:avLst/>
                  <a:gdLst>
                    <a:gd name="T0" fmla="*/ 63 w 63"/>
                    <a:gd name="T1" fmla="*/ 280 h 282"/>
                    <a:gd name="T2" fmla="*/ 5 w 63"/>
                    <a:gd name="T3" fmla="*/ 1 h 282"/>
                    <a:gd name="T4" fmla="*/ 0 w 63"/>
                    <a:gd name="T5" fmla="*/ 2 h 282"/>
                    <a:gd name="T6" fmla="*/ 58 w 63"/>
                    <a:gd name="T7" fmla="*/ 281 h 282"/>
                    <a:gd name="T8" fmla="*/ 63 w 63"/>
                    <a:gd name="T9" fmla="*/ 280 h 2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3" h="282">
                      <a:moveTo>
                        <a:pt x="63" y="280"/>
                      </a:moveTo>
                      <a:cubicBezTo>
                        <a:pt x="43" y="188"/>
                        <a:pt x="21" y="95"/>
                        <a:pt x="5" y="1"/>
                      </a:cubicBezTo>
                      <a:cubicBezTo>
                        <a:pt x="5" y="0"/>
                        <a:pt x="0" y="0"/>
                        <a:pt x="0" y="2"/>
                      </a:cubicBezTo>
                      <a:cubicBezTo>
                        <a:pt x="16" y="95"/>
                        <a:pt x="38" y="188"/>
                        <a:pt x="58" y="281"/>
                      </a:cubicBezTo>
                      <a:cubicBezTo>
                        <a:pt x="58" y="282"/>
                        <a:pt x="63" y="282"/>
                        <a:pt x="63" y="28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64" name="Freeform 58"/>
                <p:cNvSpPr>
                  <a:spLocks/>
                </p:cNvSpPr>
                <p:nvPr/>
              </p:nvSpPr>
              <p:spPr bwMode="auto">
                <a:xfrm>
                  <a:off x="2357" y="1160"/>
                  <a:ext cx="38" cy="38"/>
                </a:xfrm>
                <a:custGeom>
                  <a:avLst/>
                  <a:gdLst>
                    <a:gd name="T0" fmla="*/ 0 w 16"/>
                    <a:gd name="T1" fmla="*/ 9 h 16"/>
                    <a:gd name="T2" fmla="*/ 7 w 16"/>
                    <a:gd name="T3" fmla="*/ 0 h 16"/>
                    <a:gd name="T4" fmla="*/ 16 w 16"/>
                    <a:gd name="T5" fmla="*/ 7 h 16"/>
                    <a:gd name="T6" fmla="*/ 9 w 16"/>
                    <a:gd name="T7" fmla="*/ 16 h 16"/>
                    <a:gd name="T8" fmla="*/ 0 w 16"/>
                    <a:gd name="T9" fmla="*/ 9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0" y="9"/>
                      </a:moveTo>
                      <a:cubicBezTo>
                        <a:pt x="0" y="5"/>
                        <a:pt x="3" y="1"/>
                        <a:pt x="7" y="0"/>
                      </a:cubicBezTo>
                      <a:cubicBezTo>
                        <a:pt x="11" y="0"/>
                        <a:pt x="15" y="3"/>
                        <a:pt x="16" y="7"/>
                      </a:cubicBezTo>
                      <a:cubicBezTo>
                        <a:pt x="16" y="11"/>
                        <a:pt x="13" y="15"/>
                        <a:pt x="9" y="16"/>
                      </a:cubicBezTo>
                      <a:cubicBezTo>
                        <a:pt x="5" y="16"/>
                        <a:pt x="1" y="13"/>
                        <a:pt x="0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65" name="Freeform 59"/>
                <p:cNvSpPr>
                  <a:spLocks/>
                </p:cNvSpPr>
                <p:nvPr/>
              </p:nvSpPr>
              <p:spPr bwMode="auto">
                <a:xfrm>
                  <a:off x="2041" y="1155"/>
                  <a:ext cx="187" cy="76"/>
                </a:xfrm>
                <a:custGeom>
                  <a:avLst/>
                  <a:gdLst>
                    <a:gd name="T0" fmla="*/ 6 w 79"/>
                    <a:gd name="T1" fmla="*/ 14 h 32"/>
                    <a:gd name="T2" fmla="*/ 73 w 79"/>
                    <a:gd name="T3" fmla="*/ 31 h 32"/>
                    <a:gd name="T4" fmla="*/ 78 w 79"/>
                    <a:gd name="T5" fmla="*/ 31 h 32"/>
                    <a:gd name="T6" fmla="*/ 2 w 79"/>
                    <a:gd name="T7" fmla="*/ 12 h 32"/>
                    <a:gd name="T8" fmla="*/ 6 w 79"/>
                    <a:gd name="T9" fmla="*/ 14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9" h="32">
                      <a:moveTo>
                        <a:pt x="6" y="14"/>
                      </a:moveTo>
                      <a:cubicBezTo>
                        <a:pt x="32" y="3"/>
                        <a:pt x="57" y="8"/>
                        <a:pt x="73" y="31"/>
                      </a:cubicBezTo>
                      <a:cubicBezTo>
                        <a:pt x="74" y="32"/>
                        <a:pt x="79" y="32"/>
                        <a:pt x="78" y="31"/>
                      </a:cubicBezTo>
                      <a:cubicBezTo>
                        <a:pt x="60" y="6"/>
                        <a:pt x="30" y="0"/>
                        <a:pt x="2" y="12"/>
                      </a:cubicBezTo>
                      <a:cubicBezTo>
                        <a:pt x="0" y="13"/>
                        <a:pt x="5" y="15"/>
                        <a:pt x="6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66" name="Freeform 60"/>
                <p:cNvSpPr>
                  <a:spLocks/>
                </p:cNvSpPr>
                <p:nvPr/>
              </p:nvSpPr>
              <p:spPr bwMode="auto">
                <a:xfrm>
                  <a:off x="2110" y="1119"/>
                  <a:ext cx="92" cy="154"/>
                </a:xfrm>
                <a:custGeom>
                  <a:avLst/>
                  <a:gdLst>
                    <a:gd name="T0" fmla="*/ 33 w 39"/>
                    <a:gd name="T1" fmla="*/ 1 h 65"/>
                    <a:gd name="T2" fmla="*/ 7 w 39"/>
                    <a:gd name="T3" fmla="*/ 63 h 65"/>
                    <a:gd name="T4" fmla="*/ 12 w 39"/>
                    <a:gd name="T5" fmla="*/ 64 h 65"/>
                    <a:gd name="T6" fmla="*/ 38 w 39"/>
                    <a:gd name="T7" fmla="*/ 2 h 65"/>
                    <a:gd name="T8" fmla="*/ 33 w 39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" h="65">
                      <a:moveTo>
                        <a:pt x="33" y="1"/>
                      </a:moveTo>
                      <a:cubicBezTo>
                        <a:pt x="10" y="15"/>
                        <a:pt x="0" y="37"/>
                        <a:pt x="7" y="63"/>
                      </a:cubicBezTo>
                      <a:cubicBezTo>
                        <a:pt x="7" y="65"/>
                        <a:pt x="12" y="65"/>
                        <a:pt x="12" y="64"/>
                      </a:cubicBezTo>
                      <a:cubicBezTo>
                        <a:pt x="5" y="38"/>
                        <a:pt x="15" y="16"/>
                        <a:pt x="38" y="2"/>
                      </a:cubicBezTo>
                      <a:cubicBezTo>
                        <a:pt x="39" y="2"/>
                        <a:pt x="34" y="0"/>
                        <a:pt x="3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67" name="Freeform 61"/>
                <p:cNvSpPr>
                  <a:spLocks/>
                </p:cNvSpPr>
                <p:nvPr/>
              </p:nvSpPr>
              <p:spPr bwMode="auto">
                <a:xfrm>
                  <a:off x="2074" y="1122"/>
                  <a:ext cx="116" cy="137"/>
                </a:xfrm>
                <a:custGeom>
                  <a:avLst/>
                  <a:gdLst>
                    <a:gd name="T0" fmla="*/ 2 w 49"/>
                    <a:gd name="T1" fmla="*/ 2 h 58"/>
                    <a:gd name="T2" fmla="*/ 44 w 49"/>
                    <a:gd name="T3" fmla="*/ 56 h 58"/>
                    <a:gd name="T4" fmla="*/ 49 w 49"/>
                    <a:gd name="T5" fmla="*/ 56 h 58"/>
                    <a:gd name="T6" fmla="*/ 6 w 49"/>
                    <a:gd name="T7" fmla="*/ 1 h 58"/>
                    <a:gd name="T8" fmla="*/ 2 w 49"/>
                    <a:gd name="T9" fmla="*/ 2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58">
                      <a:moveTo>
                        <a:pt x="2" y="2"/>
                      </a:moveTo>
                      <a:cubicBezTo>
                        <a:pt x="21" y="13"/>
                        <a:pt x="37" y="36"/>
                        <a:pt x="44" y="56"/>
                      </a:cubicBezTo>
                      <a:cubicBezTo>
                        <a:pt x="45" y="58"/>
                        <a:pt x="49" y="57"/>
                        <a:pt x="49" y="56"/>
                      </a:cubicBezTo>
                      <a:cubicBezTo>
                        <a:pt x="41" y="35"/>
                        <a:pt x="26" y="12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68" name="Freeform 62"/>
                <p:cNvSpPr>
                  <a:spLocks/>
                </p:cNvSpPr>
                <p:nvPr/>
              </p:nvSpPr>
              <p:spPr bwMode="auto">
                <a:xfrm>
                  <a:off x="2074" y="1160"/>
                  <a:ext cx="159" cy="80"/>
                </a:xfrm>
                <a:custGeom>
                  <a:avLst/>
                  <a:gdLst>
                    <a:gd name="T0" fmla="*/ 64 w 67"/>
                    <a:gd name="T1" fmla="*/ 3 h 34"/>
                    <a:gd name="T2" fmla="*/ 0 w 67"/>
                    <a:gd name="T3" fmla="*/ 33 h 34"/>
                    <a:gd name="T4" fmla="*/ 5 w 67"/>
                    <a:gd name="T5" fmla="*/ 33 h 34"/>
                    <a:gd name="T6" fmla="*/ 62 w 67"/>
                    <a:gd name="T7" fmla="*/ 5 h 34"/>
                    <a:gd name="T8" fmla="*/ 64 w 67"/>
                    <a:gd name="T9" fmla="*/ 3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4">
                      <a:moveTo>
                        <a:pt x="64" y="3"/>
                      </a:moveTo>
                      <a:cubicBezTo>
                        <a:pt x="38" y="0"/>
                        <a:pt x="13" y="9"/>
                        <a:pt x="0" y="33"/>
                      </a:cubicBezTo>
                      <a:cubicBezTo>
                        <a:pt x="0" y="34"/>
                        <a:pt x="4" y="34"/>
                        <a:pt x="5" y="33"/>
                      </a:cubicBezTo>
                      <a:cubicBezTo>
                        <a:pt x="16" y="12"/>
                        <a:pt x="39" y="2"/>
                        <a:pt x="62" y="5"/>
                      </a:cubicBezTo>
                      <a:cubicBezTo>
                        <a:pt x="65" y="5"/>
                        <a:pt x="67" y="3"/>
                        <a:pt x="64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69" name="Freeform 63"/>
                <p:cNvSpPr>
                  <a:spLocks/>
                </p:cNvSpPr>
                <p:nvPr/>
              </p:nvSpPr>
              <p:spPr bwMode="auto">
                <a:xfrm>
                  <a:off x="2133" y="498"/>
                  <a:ext cx="117" cy="673"/>
                </a:xfrm>
                <a:custGeom>
                  <a:avLst/>
                  <a:gdLst>
                    <a:gd name="T0" fmla="*/ 6 w 49"/>
                    <a:gd name="T1" fmla="*/ 283 h 284"/>
                    <a:gd name="T2" fmla="*/ 49 w 49"/>
                    <a:gd name="T3" fmla="*/ 1 h 284"/>
                    <a:gd name="T4" fmla="*/ 44 w 49"/>
                    <a:gd name="T5" fmla="*/ 1 h 284"/>
                    <a:gd name="T6" fmla="*/ 1 w 49"/>
                    <a:gd name="T7" fmla="*/ 283 h 284"/>
                    <a:gd name="T8" fmla="*/ 6 w 49"/>
                    <a:gd name="T9" fmla="*/ 283 h 2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284">
                      <a:moveTo>
                        <a:pt x="6" y="283"/>
                      </a:moveTo>
                      <a:cubicBezTo>
                        <a:pt x="19" y="189"/>
                        <a:pt x="31" y="94"/>
                        <a:pt x="49" y="1"/>
                      </a:cubicBezTo>
                      <a:cubicBezTo>
                        <a:pt x="49" y="0"/>
                        <a:pt x="44" y="0"/>
                        <a:pt x="44" y="1"/>
                      </a:cubicBezTo>
                      <a:cubicBezTo>
                        <a:pt x="26" y="95"/>
                        <a:pt x="14" y="189"/>
                        <a:pt x="1" y="283"/>
                      </a:cubicBezTo>
                      <a:cubicBezTo>
                        <a:pt x="0" y="284"/>
                        <a:pt x="5" y="284"/>
                        <a:pt x="6" y="28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70" name="Freeform 64"/>
                <p:cNvSpPr>
                  <a:spLocks/>
                </p:cNvSpPr>
                <p:nvPr/>
              </p:nvSpPr>
              <p:spPr bwMode="auto">
                <a:xfrm>
                  <a:off x="2119" y="1162"/>
                  <a:ext cx="41" cy="40"/>
                </a:xfrm>
                <a:custGeom>
                  <a:avLst/>
                  <a:gdLst>
                    <a:gd name="T0" fmla="*/ 1 w 17"/>
                    <a:gd name="T1" fmla="*/ 7 h 17"/>
                    <a:gd name="T2" fmla="*/ 10 w 17"/>
                    <a:gd name="T3" fmla="*/ 1 h 17"/>
                    <a:gd name="T4" fmla="*/ 16 w 17"/>
                    <a:gd name="T5" fmla="*/ 10 h 17"/>
                    <a:gd name="T6" fmla="*/ 7 w 17"/>
                    <a:gd name="T7" fmla="*/ 16 h 17"/>
                    <a:gd name="T8" fmla="*/ 1 w 17"/>
                    <a:gd name="T9" fmla="*/ 7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" y="7"/>
                      </a:moveTo>
                      <a:cubicBezTo>
                        <a:pt x="2" y="3"/>
                        <a:pt x="6" y="0"/>
                        <a:pt x="10" y="1"/>
                      </a:cubicBezTo>
                      <a:cubicBezTo>
                        <a:pt x="14" y="2"/>
                        <a:pt x="17" y="6"/>
                        <a:pt x="16" y="10"/>
                      </a:cubicBezTo>
                      <a:cubicBezTo>
                        <a:pt x="15" y="14"/>
                        <a:pt x="11" y="17"/>
                        <a:pt x="7" y="16"/>
                      </a:cubicBezTo>
                      <a:cubicBezTo>
                        <a:pt x="3" y="15"/>
                        <a:pt x="0" y="11"/>
                        <a:pt x="1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71" name="Freeform 65"/>
                <p:cNvSpPr>
                  <a:spLocks/>
                </p:cNvSpPr>
                <p:nvPr/>
              </p:nvSpPr>
              <p:spPr bwMode="auto">
                <a:xfrm>
                  <a:off x="1806" y="1067"/>
                  <a:ext cx="159" cy="112"/>
                </a:xfrm>
                <a:custGeom>
                  <a:avLst/>
                  <a:gdLst>
                    <a:gd name="T0" fmla="*/ 5 w 67"/>
                    <a:gd name="T1" fmla="*/ 4 h 47"/>
                    <a:gd name="T2" fmla="*/ 62 w 67"/>
                    <a:gd name="T3" fmla="*/ 45 h 47"/>
                    <a:gd name="T4" fmla="*/ 67 w 67"/>
                    <a:gd name="T5" fmla="*/ 45 h 47"/>
                    <a:gd name="T6" fmla="*/ 3 w 67"/>
                    <a:gd name="T7" fmla="*/ 2 h 47"/>
                    <a:gd name="T8" fmla="*/ 5 w 67"/>
                    <a:gd name="T9" fmla="*/ 4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47">
                      <a:moveTo>
                        <a:pt x="5" y="4"/>
                      </a:moveTo>
                      <a:cubicBezTo>
                        <a:pt x="33" y="2"/>
                        <a:pt x="55" y="18"/>
                        <a:pt x="62" y="45"/>
                      </a:cubicBezTo>
                      <a:cubicBezTo>
                        <a:pt x="62" y="47"/>
                        <a:pt x="67" y="47"/>
                        <a:pt x="67" y="45"/>
                      </a:cubicBezTo>
                      <a:cubicBezTo>
                        <a:pt x="60" y="15"/>
                        <a:pt x="33" y="0"/>
                        <a:pt x="3" y="2"/>
                      </a:cubicBezTo>
                      <a:cubicBezTo>
                        <a:pt x="0" y="2"/>
                        <a:pt x="4" y="4"/>
                        <a:pt x="5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72" name="Freeform 66"/>
                <p:cNvSpPr>
                  <a:spLocks/>
                </p:cNvSpPr>
                <p:nvPr/>
              </p:nvSpPr>
              <p:spPr bwMode="auto">
                <a:xfrm>
                  <a:off x="1856" y="1062"/>
                  <a:ext cx="126" cy="124"/>
                </a:xfrm>
                <a:custGeom>
                  <a:avLst/>
                  <a:gdLst>
                    <a:gd name="T0" fmla="*/ 48 w 53"/>
                    <a:gd name="T1" fmla="*/ 0 h 52"/>
                    <a:gd name="T2" fmla="*/ 0 w 53"/>
                    <a:gd name="T3" fmla="*/ 50 h 52"/>
                    <a:gd name="T4" fmla="*/ 5 w 53"/>
                    <a:gd name="T5" fmla="*/ 51 h 52"/>
                    <a:gd name="T6" fmla="*/ 51 w 53"/>
                    <a:gd name="T7" fmla="*/ 2 h 52"/>
                    <a:gd name="T8" fmla="*/ 48 w 53"/>
                    <a:gd name="T9" fmla="*/ 0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3" h="52">
                      <a:moveTo>
                        <a:pt x="48" y="0"/>
                      </a:moveTo>
                      <a:cubicBezTo>
                        <a:pt x="21" y="5"/>
                        <a:pt x="3" y="23"/>
                        <a:pt x="0" y="50"/>
                      </a:cubicBezTo>
                      <a:cubicBezTo>
                        <a:pt x="0" y="51"/>
                        <a:pt x="5" y="52"/>
                        <a:pt x="5" y="51"/>
                      </a:cubicBezTo>
                      <a:cubicBezTo>
                        <a:pt x="7" y="25"/>
                        <a:pt x="25" y="7"/>
                        <a:pt x="51" y="2"/>
                      </a:cubicBezTo>
                      <a:cubicBezTo>
                        <a:pt x="53" y="2"/>
                        <a:pt x="49" y="0"/>
                        <a:pt x="48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73" name="Freeform 67"/>
                <p:cNvSpPr>
                  <a:spLocks/>
                </p:cNvSpPr>
                <p:nvPr/>
              </p:nvSpPr>
              <p:spPr bwMode="auto">
                <a:xfrm>
                  <a:off x="1860" y="1024"/>
                  <a:ext cx="62" cy="164"/>
                </a:xfrm>
                <a:custGeom>
                  <a:avLst/>
                  <a:gdLst>
                    <a:gd name="T0" fmla="*/ 1 w 26"/>
                    <a:gd name="T1" fmla="*/ 2 h 69"/>
                    <a:gd name="T2" fmla="*/ 21 w 26"/>
                    <a:gd name="T3" fmla="*/ 68 h 69"/>
                    <a:gd name="T4" fmla="*/ 26 w 26"/>
                    <a:gd name="T5" fmla="*/ 68 h 69"/>
                    <a:gd name="T6" fmla="*/ 6 w 26"/>
                    <a:gd name="T7" fmla="*/ 1 h 69"/>
                    <a:gd name="T8" fmla="*/ 1 w 26"/>
                    <a:gd name="T9" fmla="*/ 2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69">
                      <a:moveTo>
                        <a:pt x="1" y="2"/>
                      </a:moveTo>
                      <a:cubicBezTo>
                        <a:pt x="15" y="20"/>
                        <a:pt x="21" y="46"/>
                        <a:pt x="21" y="68"/>
                      </a:cubicBezTo>
                      <a:cubicBezTo>
                        <a:pt x="21" y="69"/>
                        <a:pt x="26" y="69"/>
                        <a:pt x="26" y="68"/>
                      </a:cubicBezTo>
                      <a:cubicBezTo>
                        <a:pt x="26" y="45"/>
                        <a:pt x="20" y="19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74" name="Freeform 68"/>
                <p:cNvSpPr>
                  <a:spLocks/>
                </p:cNvSpPr>
                <p:nvPr/>
              </p:nvSpPr>
              <p:spPr bwMode="auto">
                <a:xfrm>
                  <a:off x="1815" y="1091"/>
                  <a:ext cx="178" cy="45"/>
                </a:xfrm>
                <a:custGeom>
                  <a:avLst/>
                  <a:gdLst>
                    <a:gd name="T0" fmla="*/ 73 w 75"/>
                    <a:gd name="T1" fmla="*/ 11 h 19"/>
                    <a:gd name="T2" fmla="*/ 2 w 75"/>
                    <a:gd name="T3" fmla="*/ 17 h 19"/>
                    <a:gd name="T4" fmla="*/ 6 w 75"/>
                    <a:gd name="T5" fmla="*/ 18 h 19"/>
                    <a:gd name="T6" fmla="*/ 69 w 75"/>
                    <a:gd name="T7" fmla="*/ 13 h 19"/>
                    <a:gd name="T8" fmla="*/ 73 w 75"/>
                    <a:gd name="T9" fmla="*/ 1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19">
                      <a:moveTo>
                        <a:pt x="73" y="11"/>
                      </a:moveTo>
                      <a:cubicBezTo>
                        <a:pt x="50" y="0"/>
                        <a:pt x="22" y="0"/>
                        <a:pt x="2" y="17"/>
                      </a:cubicBezTo>
                      <a:cubicBezTo>
                        <a:pt x="0" y="18"/>
                        <a:pt x="5" y="19"/>
                        <a:pt x="6" y="18"/>
                      </a:cubicBezTo>
                      <a:cubicBezTo>
                        <a:pt x="24" y="2"/>
                        <a:pt x="48" y="2"/>
                        <a:pt x="69" y="13"/>
                      </a:cubicBezTo>
                      <a:cubicBezTo>
                        <a:pt x="70" y="13"/>
                        <a:pt x="75" y="12"/>
                        <a:pt x="73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75" name="Freeform 69"/>
                <p:cNvSpPr>
                  <a:spLocks/>
                </p:cNvSpPr>
                <p:nvPr/>
              </p:nvSpPr>
              <p:spPr bwMode="auto">
                <a:xfrm>
                  <a:off x="1898" y="500"/>
                  <a:ext cx="354" cy="593"/>
                </a:xfrm>
                <a:custGeom>
                  <a:avLst/>
                  <a:gdLst>
                    <a:gd name="T0" fmla="*/ 6 w 149"/>
                    <a:gd name="T1" fmla="*/ 249 h 250"/>
                    <a:gd name="T2" fmla="*/ 148 w 149"/>
                    <a:gd name="T3" fmla="*/ 2 h 250"/>
                    <a:gd name="T4" fmla="*/ 143 w 149"/>
                    <a:gd name="T5" fmla="*/ 1 h 250"/>
                    <a:gd name="T6" fmla="*/ 1 w 149"/>
                    <a:gd name="T7" fmla="*/ 249 h 250"/>
                    <a:gd name="T8" fmla="*/ 6 w 149"/>
                    <a:gd name="T9" fmla="*/ 249 h 2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49" h="250">
                      <a:moveTo>
                        <a:pt x="6" y="249"/>
                      </a:moveTo>
                      <a:cubicBezTo>
                        <a:pt x="52" y="166"/>
                        <a:pt x="98" y="82"/>
                        <a:pt x="148" y="2"/>
                      </a:cubicBezTo>
                      <a:cubicBezTo>
                        <a:pt x="149" y="0"/>
                        <a:pt x="144" y="0"/>
                        <a:pt x="143" y="1"/>
                      </a:cubicBezTo>
                      <a:cubicBezTo>
                        <a:pt x="93" y="82"/>
                        <a:pt x="48" y="166"/>
                        <a:pt x="1" y="249"/>
                      </a:cubicBezTo>
                      <a:cubicBezTo>
                        <a:pt x="0" y="250"/>
                        <a:pt x="5" y="250"/>
                        <a:pt x="6" y="24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76" name="Freeform 70"/>
                <p:cNvSpPr>
                  <a:spLocks/>
                </p:cNvSpPr>
                <p:nvPr/>
              </p:nvSpPr>
              <p:spPr bwMode="auto">
                <a:xfrm>
                  <a:off x="1879" y="1081"/>
                  <a:ext cx="43" cy="41"/>
                </a:xfrm>
                <a:custGeom>
                  <a:avLst/>
                  <a:gdLst>
                    <a:gd name="T0" fmla="*/ 2 w 18"/>
                    <a:gd name="T1" fmla="*/ 5 h 17"/>
                    <a:gd name="T2" fmla="*/ 13 w 18"/>
                    <a:gd name="T3" fmla="*/ 2 h 17"/>
                    <a:gd name="T4" fmla="*/ 15 w 18"/>
                    <a:gd name="T5" fmla="*/ 13 h 17"/>
                    <a:gd name="T6" fmla="*/ 5 w 18"/>
                    <a:gd name="T7" fmla="*/ 15 h 17"/>
                    <a:gd name="T8" fmla="*/ 2 w 18"/>
                    <a:gd name="T9" fmla="*/ 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2" y="5"/>
                      </a:moveTo>
                      <a:cubicBezTo>
                        <a:pt x="5" y="1"/>
                        <a:pt x="9" y="0"/>
                        <a:pt x="13" y="2"/>
                      </a:cubicBezTo>
                      <a:cubicBezTo>
                        <a:pt x="17" y="4"/>
                        <a:pt x="18" y="9"/>
                        <a:pt x="15" y="13"/>
                      </a:cubicBezTo>
                      <a:cubicBezTo>
                        <a:pt x="13" y="16"/>
                        <a:pt x="8" y="17"/>
                        <a:pt x="5" y="15"/>
                      </a:cubicBezTo>
                      <a:cubicBezTo>
                        <a:pt x="1" y="13"/>
                        <a:pt x="0" y="8"/>
                        <a:pt x="2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77" name="Freeform 71"/>
                <p:cNvSpPr>
                  <a:spLocks/>
                </p:cNvSpPr>
                <p:nvPr/>
              </p:nvSpPr>
              <p:spPr bwMode="auto">
                <a:xfrm>
                  <a:off x="1621" y="865"/>
                  <a:ext cx="121" cy="155"/>
                </a:xfrm>
                <a:custGeom>
                  <a:avLst/>
                  <a:gdLst>
                    <a:gd name="T0" fmla="*/ 3 w 51"/>
                    <a:gd name="T1" fmla="*/ 2 h 65"/>
                    <a:gd name="T2" fmla="*/ 42 w 51"/>
                    <a:gd name="T3" fmla="*/ 63 h 65"/>
                    <a:gd name="T4" fmla="*/ 47 w 51"/>
                    <a:gd name="T5" fmla="*/ 64 h 65"/>
                    <a:gd name="T6" fmla="*/ 6 w 51"/>
                    <a:gd name="T7" fmla="*/ 0 h 65"/>
                    <a:gd name="T8" fmla="*/ 3 w 51"/>
                    <a:gd name="T9" fmla="*/ 2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1" h="65">
                      <a:moveTo>
                        <a:pt x="3" y="2"/>
                      </a:moveTo>
                      <a:cubicBezTo>
                        <a:pt x="30" y="11"/>
                        <a:pt x="46" y="34"/>
                        <a:pt x="42" y="63"/>
                      </a:cubicBezTo>
                      <a:cubicBezTo>
                        <a:pt x="41" y="64"/>
                        <a:pt x="46" y="65"/>
                        <a:pt x="47" y="64"/>
                      </a:cubicBezTo>
                      <a:cubicBezTo>
                        <a:pt x="51" y="34"/>
                        <a:pt x="34" y="10"/>
                        <a:pt x="6" y="0"/>
                      </a:cubicBezTo>
                      <a:cubicBezTo>
                        <a:pt x="5" y="0"/>
                        <a:pt x="0" y="0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78" name="Freeform 72"/>
                <p:cNvSpPr>
                  <a:spLocks/>
                </p:cNvSpPr>
                <p:nvPr/>
              </p:nvSpPr>
              <p:spPr bwMode="auto">
                <a:xfrm>
                  <a:off x="1625" y="903"/>
                  <a:ext cx="162" cy="86"/>
                </a:xfrm>
                <a:custGeom>
                  <a:avLst/>
                  <a:gdLst>
                    <a:gd name="T0" fmla="*/ 65 w 68"/>
                    <a:gd name="T1" fmla="*/ 6 h 36"/>
                    <a:gd name="T2" fmla="*/ 0 w 68"/>
                    <a:gd name="T3" fmla="*/ 34 h 36"/>
                    <a:gd name="T4" fmla="*/ 5 w 68"/>
                    <a:gd name="T5" fmla="*/ 35 h 36"/>
                    <a:gd name="T6" fmla="*/ 64 w 68"/>
                    <a:gd name="T7" fmla="*/ 8 h 36"/>
                    <a:gd name="T8" fmla="*/ 65 w 68"/>
                    <a:gd name="T9" fmla="*/ 6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8" h="36">
                      <a:moveTo>
                        <a:pt x="65" y="6"/>
                      </a:moveTo>
                      <a:cubicBezTo>
                        <a:pt x="38" y="0"/>
                        <a:pt x="14" y="9"/>
                        <a:pt x="0" y="34"/>
                      </a:cubicBezTo>
                      <a:cubicBezTo>
                        <a:pt x="0" y="35"/>
                        <a:pt x="4" y="36"/>
                        <a:pt x="5" y="35"/>
                      </a:cubicBezTo>
                      <a:cubicBezTo>
                        <a:pt x="17" y="13"/>
                        <a:pt x="39" y="3"/>
                        <a:pt x="64" y="8"/>
                      </a:cubicBezTo>
                      <a:cubicBezTo>
                        <a:pt x="67" y="9"/>
                        <a:pt x="68" y="7"/>
                        <a:pt x="65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79" name="Freeform 73"/>
                <p:cNvSpPr>
                  <a:spLocks/>
                </p:cNvSpPr>
                <p:nvPr/>
              </p:nvSpPr>
              <p:spPr bwMode="auto">
                <a:xfrm>
                  <a:off x="1675" y="842"/>
                  <a:ext cx="43" cy="171"/>
                </a:xfrm>
                <a:custGeom>
                  <a:avLst/>
                  <a:gdLst>
                    <a:gd name="T0" fmla="*/ 6 w 18"/>
                    <a:gd name="T1" fmla="*/ 2 h 72"/>
                    <a:gd name="T2" fmla="*/ 0 w 18"/>
                    <a:gd name="T3" fmla="*/ 71 h 72"/>
                    <a:gd name="T4" fmla="*/ 5 w 18"/>
                    <a:gd name="T5" fmla="*/ 71 h 72"/>
                    <a:gd name="T6" fmla="*/ 12 w 18"/>
                    <a:gd name="T7" fmla="*/ 2 h 72"/>
                    <a:gd name="T8" fmla="*/ 6 w 18"/>
                    <a:gd name="T9" fmla="*/ 2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72">
                      <a:moveTo>
                        <a:pt x="6" y="2"/>
                      </a:moveTo>
                      <a:cubicBezTo>
                        <a:pt x="13" y="24"/>
                        <a:pt x="9" y="50"/>
                        <a:pt x="0" y="71"/>
                      </a:cubicBezTo>
                      <a:cubicBezTo>
                        <a:pt x="0" y="72"/>
                        <a:pt x="5" y="72"/>
                        <a:pt x="5" y="71"/>
                      </a:cubicBezTo>
                      <a:cubicBezTo>
                        <a:pt x="14" y="50"/>
                        <a:pt x="18" y="23"/>
                        <a:pt x="12" y="2"/>
                      </a:cubicBezTo>
                      <a:cubicBezTo>
                        <a:pt x="11" y="0"/>
                        <a:pt x="6" y="1"/>
                        <a:pt x="6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80" name="Freeform 74"/>
                <p:cNvSpPr>
                  <a:spLocks/>
                </p:cNvSpPr>
                <p:nvPr/>
              </p:nvSpPr>
              <p:spPr bwMode="auto">
                <a:xfrm>
                  <a:off x="1606" y="903"/>
                  <a:ext cx="171" cy="74"/>
                </a:xfrm>
                <a:custGeom>
                  <a:avLst/>
                  <a:gdLst>
                    <a:gd name="T0" fmla="*/ 71 w 72"/>
                    <a:gd name="T1" fmla="*/ 29 h 31"/>
                    <a:gd name="T2" fmla="*/ 3 w 72"/>
                    <a:gd name="T3" fmla="*/ 8 h 31"/>
                    <a:gd name="T4" fmla="*/ 6 w 72"/>
                    <a:gd name="T5" fmla="*/ 10 h 31"/>
                    <a:gd name="T6" fmla="*/ 66 w 72"/>
                    <a:gd name="T7" fmla="*/ 30 h 31"/>
                    <a:gd name="T8" fmla="*/ 71 w 72"/>
                    <a:gd name="T9" fmla="*/ 29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2" h="31">
                      <a:moveTo>
                        <a:pt x="71" y="29"/>
                      </a:moveTo>
                      <a:cubicBezTo>
                        <a:pt x="54" y="10"/>
                        <a:pt x="29" y="0"/>
                        <a:pt x="3" y="8"/>
                      </a:cubicBezTo>
                      <a:cubicBezTo>
                        <a:pt x="0" y="10"/>
                        <a:pt x="5" y="11"/>
                        <a:pt x="6" y="10"/>
                      </a:cubicBezTo>
                      <a:cubicBezTo>
                        <a:pt x="29" y="3"/>
                        <a:pt x="51" y="13"/>
                        <a:pt x="66" y="30"/>
                      </a:cubicBezTo>
                      <a:cubicBezTo>
                        <a:pt x="67" y="31"/>
                        <a:pt x="72" y="30"/>
                        <a:pt x="71" y="2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81" name="Freeform 75"/>
                <p:cNvSpPr>
                  <a:spLocks/>
                </p:cNvSpPr>
                <p:nvPr/>
              </p:nvSpPr>
              <p:spPr bwMode="auto">
                <a:xfrm>
                  <a:off x="1699" y="500"/>
                  <a:ext cx="553" cy="420"/>
                </a:xfrm>
                <a:custGeom>
                  <a:avLst/>
                  <a:gdLst>
                    <a:gd name="T0" fmla="*/ 6 w 233"/>
                    <a:gd name="T1" fmla="*/ 176 h 177"/>
                    <a:gd name="T2" fmla="*/ 232 w 233"/>
                    <a:gd name="T3" fmla="*/ 2 h 177"/>
                    <a:gd name="T4" fmla="*/ 227 w 233"/>
                    <a:gd name="T5" fmla="*/ 1 h 177"/>
                    <a:gd name="T6" fmla="*/ 2 w 233"/>
                    <a:gd name="T7" fmla="*/ 175 h 177"/>
                    <a:gd name="T8" fmla="*/ 6 w 233"/>
                    <a:gd name="T9" fmla="*/ 176 h 1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3" h="177">
                      <a:moveTo>
                        <a:pt x="6" y="176"/>
                      </a:moveTo>
                      <a:cubicBezTo>
                        <a:pt x="81" y="117"/>
                        <a:pt x="155" y="57"/>
                        <a:pt x="232" y="2"/>
                      </a:cubicBezTo>
                      <a:cubicBezTo>
                        <a:pt x="233" y="1"/>
                        <a:pt x="229" y="0"/>
                        <a:pt x="227" y="1"/>
                      </a:cubicBezTo>
                      <a:cubicBezTo>
                        <a:pt x="150" y="57"/>
                        <a:pt x="76" y="117"/>
                        <a:pt x="2" y="175"/>
                      </a:cubicBezTo>
                      <a:cubicBezTo>
                        <a:pt x="0" y="177"/>
                        <a:pt x="5" y="177"/>
                        <a:pt x="6" y="17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82" name="Freeform 76"/>
                <p:cNvSpPr>
                  <a:spLocks/>
                </p:cNvSpPr>
                <p:nvPr/>
              </p:nvSpPr>
              <p:spPr bwMode="auto">
                <a:xfrm>
                  <a:off x="1678" y="906"/>
                  <a:ext cx="42" cy="40"/>
                </a:xfrm>
                <a:custGeom>
                  <a:avLst/>
                  <a:gdLst>
                    <a:gd name="T0" fmla="*/ 4 w 18"/>
                    <a:gd name="T1" fmla="*/ 2 h 17"/>
                    <a:gd name="T2" fmla="*/ 15 w 18"/>
                    <a:gd name="T3" fmla="*/ 4 h 17"/>
                    <a:gd name="T4" fmla="*/ 13 w 18"/>
                    <a:gd name="T5" fmla="*/ 15 h 17"/>
                    <a:gd name="T6" fmla="*/ 3 w 18"/>
                    <a:gd name="T7" fmla="*/ 13 h 17"/>
                    <a:gd name="T8" fmla="*/ 4 w 18"/>
                    <a:gd name="T9" fmla="*/ 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4" y="2"/>
                      </a:moveTo>
                      <a:cubicBezTo>
                        <a:pt x="8" y="0"/>
                        <a:pt x="13" y="1"/>
                        <a:pt x="15" y="4"/>
                      </a:cubicBezTo>
                      <a:cubicBezTo>
                        <a:pt x="18" y="8"/>
                        <a:pt x="17" y="12"/>
                        <a:pt x="13" y="15"/>
                      </a:cubicBezTo>
                      <a:cubicBezTo>
                        <a:pt x="10" y="17"/>
                        <a:pt x="5" y="16"/>
                        <a:pt x="3" y="13"/>
                      </a:cubicBezTo>
                      <a:cubicBezTo>
                        <a:pt x="0" y="10"/>
                        <a:pt x="1" y="5"/>
                        <a:pt x="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83" name="Freeform 77"/>
                <p:cNvSpPr>
                  <a:spLocks/>
                </p:cNvSpPr>
                <p:nvPr/>
              </p:nvSpPr>
              <p:spPr bwMode="auto">
                <a:xfrm>
                  <a:off x="1504" y="583"/>
                  <a:ext cx="79" cy="181"/>
                </a:xfrm>
                <a:custGeom>
                  <a:avLst/>
                  <a:gdLst>
                    <a:gd name="T0" fmla="*/ 1 w 33"/>
                    <a:gd name="T1" fmla="*/ 1 h 76"/>
                    <a:gd name="T2" fmla="*/ 13 w 33"/>
                    <a:gd name="T3" fmla="*/ 73 h 76"/>
                    <a:gd name="T4" fmla="*/ 17 w 33"/>
                    <a:gd name="T5" fmla="*/ 75 h 76"/>
                    <a:gd name="T6" fmla="*/ 6 w 33"/>
                    <a:gd name="T7" fmla="*/ 1 h 76"/>
                    <a:gd name="T8" fmla="*/ 1 w 33"/>
                    <a:gd name="T9" fmla="*/ 1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76">
                      <a:moveTo>
                        <a:pt x="1" y="1"/>
                      </a:moveTo>
                      <a:cubicBezTo>
                        <a:pt x="22" y="21"/>
                        <a:pt x="28" y="48"/>
                        <a:pt x="13" y="73"/>
                      </a:cubicBezTo>
                      <a:cubicBezTo>
                        <a:pt x="12" y="75"/>
                        <a:pt x="17" y="76"/>
                        <a:pt x="17" y="75"/>
                      </a:cubicBezTo>
                      <a:cubicBezTo>
                        <a:pt x="33" y="49"/>
                        <a:pt x="27" y="21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84" name="Freeform 78"/>
                <p:cNvSpPr>
                  <a:spLocks/>
                </p:cNvSpPr>
                <p:nvPr/>
              </p:nvSpPr>
              <p:spPr bwMode="auto">
                <a:xfrm>
                  <a:off x="1459" y="650"/>
                  <a:ext cx="178" cy="47"/>
                </a:xfrm>
                <a:custGeom>
                  <a:avLst/>
                  <a:gdLst>
                    <a:gd name="T0" fmla="*/ 73 w 75"/>
                    <a:gd name="T1" fmla="*/ 18 h 20"/>
                    <a:gd name="T2" fmla="*/ 1 w 75"/>
                    <a:gd name="T3" fmla="*/ 18 h 20"/>
                    <a:gd name="T4" fmla="*/ 5 w 75"/>
                    <a:gd name="T5" fmla="*/ 19 h 20"/>
                    <a:gd name="T6" fmla="*/ 69 w 75"/>
                    <a:gd name="T7" fmla="*/ 18 h 20"/>
                    <a:gd name="T8" fmla="*/ 73 w 75"/>
                    <a:gd name="T9" fmla="*/ 18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20">
                      <a:moveTo>
                        <a:pt x="73" y="18"/>
                      </a:moveTo>
                      <a:cubicBezTo>
                        <a:pt x="50" y="2"/>
                        <a:pt x="23" y="0"/>
                        <a:pt x="1" y="18"/>
                      </a:cubicBezTo>
                      <a:cubicBezTo>
                        <a:pt x="0" y="18"/>
                        <a:pt x="4" y="20"/>
                        <a:pt x="5" y="19"/>
                      </a:cubicBezTo>
                      <a:cubicBezTo>
                        <a:pt x="25" y="4"/>
                        <a:pt x="48" y="4"/>
                        <a:pt x="69" y="18"/>
                      </a:cubicBezTo>
                      <a:cubicBezTo>
                        <a:pt x="70" y="19"/>
                        <a:pt x="75" y="19"/>
                        <a:pt x="73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85" name="Freeform 79"/>
                <p:cNvSpPr>
                  <a:spLocks/>
                </p:cNvSpPr>
                <p:nvPr/>
              </p:nvSpPr>
              <p:spPr bwMode="auto">
                <a:xfrm>
                  <a:off x="1493" y="588"/>
                  <a:ext cx="95" cy="149"/>
                </a:xfrm>
                <a:custGeom>
                  <a:avLst/>
                  <a:gdLst>
                    <a:gd name="T0" fmla="*/ 35 w 40"/>
                    <a:gd name="T1" fmla="*/ 2 h 63"/>
                    <a:gd name="T2" fmla="*/ 2 w 40"/>
                    <a:gd name="T3" fmla="*/ 62 h 63"/>
                    <a:gd name="T4" fmla="*/ 6 w 40"/>
                    <a:gd name="T5" fmla="*/ 62 h 63"/>
                    <a:gd name="T6" fmla="*/ 40 w 40"/>
                    <a:gd name="T7" fmla="*/ 1 h 63"/>
                    <a:gd name="T8" fmla="*/ 35 w 40"/>
                    <a:gd name="T9" fmla="*/ 2 h 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63">
                      <a:moveTo>
                        <a:pt x="35" y="2"/>
                      </a:moveTo>
                      <a:cubicBezTo>
                        <a:pt x="32" y="24"/>
                        <a:pt x="18" y="47"/>
                        <a:pt x="2" y="62"/>
                      </a:cubicBezTo>
                      <a:cubicBezTo>
                        <a:pt x="0" y="63"/>
                        <a:pt x="5" y="63"/>
                        <a:pt x="6" y="62"/>
                      </a:cubicBezTo>
                      <a:cubicBezTo>
                        <a:pt x="23" y="47"/>
                        <a:pt x="37" y="24"/>
                        <a:pt x="40" y="1"/>
                      </a:cubicBezTo>
                      <a:cubicBezTo>
                        <a:pt x="40" y="0"/>
                        <a:pt x="35" y="0"/>
                        <a:pt x="3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86" name="Freeform 80"/>
                <p:cNvSpPr>
                  <a:spLocks/>
                </p:cNvSpPr>
                <p:nvPr/>
              </p:nvSpPr>
              <p:spPr bwMode="auto">
                <a:xfrm>
                  <a:off x="1466" y="631"/>
                  <a:ext cx="138" cy="111"/>
                </a:xfrm>
                <a:custGeom>
                  <a:avLst/>
                  <a:gdLst>
                    <a:gd name="T0" fmla="*/ 57 w 58"/>
                    <a:gd name="T1" fmla="*/ 45 h 47"/>
                    <a:gd name="T2" fmla="*/ 5 w 58"/>
                    <a:gd name="T3" fmla="*/ 0 h 47"/>
                    <a:gd name="T4" fmla="*/ 4 w 58"/>
                    <a:gd name="T5" fmla="*/ 2 h 47"/>
                    <a:gd name="T6" fmla="*/ 52 w 58"/>
                    <a:gd name="T7" fmla="*/ 45 h 47"/>
                    <a:gd name="T8" fmla="*/ 57 w 58"/>
                    <a:gd name="T9" fmla="*/ 45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8" h="47">
                      <a:moveTo>
                        <a:pt x="57" y="45"/>
                      </a:moveTo>
                      <a:cubicBezTo>
                        <a:pt x="50" y="21"/>
                        <a:pt x="31" y="2"/>
                        <a:pt x="5" y="0"/>
                      </a:cubicBezTo>
                      <a:cubicBezTo>
                        <a:pt x="3" y="0"/>
                        <a:pt x="0" y="2"/>
                        <a:pt x="4" y="2"/>
                      </a:cubicBezTo>
                      <a:cubicBezTo>
                        <a:pt x="28" y="4"/>
                        <a:pt x="45" y="23"/>
                        <a:pt x="52" y="45"/>
                      </a:cubicBezTo>
                      <a:cubicBezTo>
                        <a:pt x="53" y="47"/>
                        <a:pt x="58" y="46"/>
                        <a:pt x="57" y="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87" name="Freeform 81"/>
                <p:cNvSpPr>
                  <a:spLocks/>
                </p:cNvSpPr>
                <p:nvPr/>
              </p:nvSpPr>
              <p:spPr bwMode="auto">
                <a:xfrm>
                  <a:off x="1552" y="491"/>
                  <a:ext cx="676" cy="173"/>
                </a:xfrm>
                <a:custGeom>
                  <a:avLst/>
                  <a:gdLst>
                    <a:gd name="T0" fmla="*/ 6 w 285"/>
                    <a:gd name="T1" fmla="*/ 73 h 73"/>
                    <a:gd name="T2" fmla="*/ 282 w 285"/>
                    <a:gd name="T3" fmla="*/ 2 h 73"/>
                    <a:gd name="T4" fmla="*/ 280 w 285"/>
                    <a:gd name="T5" fmla="*/ 0 h 73"/>
                    <a:gd name="T6" fmla="*/ 4 w 285"/>
                    <a:gd name="T7" fmla="*/ 71 h 73"/>
                    <a:gd name="T8" fmla="*/ 6 w 285"/>
                    <a:gd name="T9" fmla="*/ 73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5" h="73">
                      <a:moveTo>
                        <a:pt x="6" y="73"/>
                      </a:moveTo>
                      <a:cubicBezTo>
                        <a:pt x="98" y="49"/>
                        <a:pt x="189" y="23"/>
                        <a:pt x="282" y="2"/>
                      </a:cubicBezTo>
                      <a:cubicBezTo>
                        <a:pt x="285" y="2"/>
                        <a:pt x="283" y="0"/>
                        <a:pt x="280" y="0"/>
                      </a:cubicBezTo>
                      <a:cubicBezTo>
                        <a:pt x="187" y="21"/>
                        <a:pt x="96" y="47"/>
                        <a:pt x="4" y="71"/>
                      </a:cubicBezTo>
                      <a:cubicBezTo>
                        <a:pt x="0" y="72"/>
                        <a:pt x="5" y="73"/>
                        <a:pt x="6" y="7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88" name="Freeform 82"/>
                <p:cNvSpPr>
                  <a:spLocks/>
                </p:cNvSpPr>
                <p:nvPr/>
              </p:nvSpPr>
              <p:spPr bwMode="auto">
                <a:xfrm>
                  <a:off x="1531" y="647"/>
                  <a:ext cx="40" cy="38"/>
                </a:xfrm>
                <a:custGeom>
                  <a:avLst/>
                  <a:gdLst>
                    <a:gd name="T0" fmla="*/ 7 w 17"/>
                    <a:gd name="T1" fmla="*/ 0 h 16"/>
                    <a:gd name="T2" fmla="*/ 16 w 17"/>
                    <a:gd name="T3" fmla="*/ 6 h 16"/>
                    <a:gd name="T4" fmla="*/ 10 w 17"/>
                    <a:gd name="T5" fmla="*/ 15 h 16"/>
                    <a:gd name="T6" fmla="*/ 1 w 17"/>
                    <a:gd name="T7" fmla="*/ 10 h 16"/>
                    <a:gd name="T8" fmla="*/ 7 w 17"/>
                    <a:gd name="T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6">
                      <a:moveTo>
                        <a:pt x="7" y="0"/>
                      </a:moveTo>
                      <a:cubicBezTo>
                        <a:pt x="11" y="0"/>
                        <a:pt x="15" y="2"/>
                        <a:pt x="16" y="6"/>
                      </a:cubicBezTo>
                      <a:cubicBezTo>
                        <a:pt x="17" y="10"/>
                        <a:pt x="14" y="14"/>
                        <a:pt x="10" y="15"/>
                      </a:cubicBezTo>
                      <a:cubicBezTo>
                        <a:pt x="6" y="16"/>
                        <a:pt x="2" y="14"/>
                        <a:pt x="1" y="10"/>
                      </a:cubicBezTo>
                      <a:cubicBezTo>
                        <a:pt x="0" y="5"/>
                        <a:pt x="3" y="1"/>
                        <a:pt x="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89" name="Freeform 83"/>
                <p:cNvSpPr>
                  <a:spLocks/>
                </p:cNvSpPr>
                <p:nvPr/>
              </p:nvSpPr>
              <p:spPr bwMode="auto">
                <a:xfrm>
                  <a:off x="1485" y="339"/>
                  <a:ext cx="79" cy="178"/>
                </a:xfrm>
                <a:custGeom>
                  <a:avLst/>
                  <a:gdLst>
                    <a:gd name="T0" fmla="*/ 16 w 33"/>
                    <a:gd name="T1" fmla="*/ 1 h 75"/>
                    <a:gd name="T2" fmla="*/ 1 w 33"/>
                    <a:gd name="T3" fmla="*/ 73 h 75"/>
                    <a:gd name="T4" fmla="*/ 6 w 33"/>
                    <a:gd name="T5" fmla="*/ 74 h 75"/>
                    <a:gd name="T6" fmla="*/ 21 w 33"/>
                    <a:gd name="T7" fmla="*/ 1 h 75"/>
                    <a:gd name="T8" fmla="*/ 16 w 33"/>
                    <a:gd name="T9" fmla="*/ 1 h 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75">
                      <a:moveTo>
                        <a:pt x="16" y="1"/>
                      </a:moveTo>
                      <a:cubicBezTo>
                        <a:pt x="28" y="27"/>
                        <a:pt x="25" y="55"/>
                        <a:pt x="1" y="73"/>
                      </a:cubicBezTo>
                      <a:cubicBezTo>
                        <a:pt x="0" y="74"/>
                        <a:pt x="5" y="75"/>
                        <a:pt x="6" y="74"/>
                      </a:cubicBezTo>
                      <a:cubicBezTo>
                        <a:pt x="30" y="56"/>
                        <a:pt x="33" y="28"/>
                        <a:pt x="21" y="1"/>
                      </a:cubicBezTo>
                      <a:cubicBezTo>
                        <a:pt x="20" y="0"/>
                        <a:pt x="15" y="0"/>
                        <a:pt x="16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90" name="Freeform 84"/>
                <p:cNvSpPr>
                  <a:spLocks/>
                </p:cNvSpPr>
                <p:nvPr/>
              </p:nvSpPr>
              <p:spPr bwMode="auto">
                <a:xfrm>
                  <a:off x="1440" y="405"/>
                  <a:ext cx="166" cy="81"/>
                </a:xfrm>
                <a:custGeom>
                  <a:avLst/>
                  <a:gdLst>
                    <a:gd name="T0" fmla="*/ 69 w 70"/>
                    <a:gd name="T1" fmla="*/ 32 h 34"/>
                    <a:gd name="T2" fmla="*/ 1 w 70"/>
                    <a:gd name="T3" fmla="*/ 8 h 34"/>
                    <a:gd name="T4" fmla="*/ 5 w 70"/>
                    <a:gd name="T5" fmla="*/ 10 h 34"/>
                    <a:gd name="T6" fmla="*/ 65 w 70"/>
                    <a:gd name="T7" fmla="*/ 32 h 34"/>
                    <a:gd name="T8" fmla="*/ 69 w 70"/>
                    <a:gd name="T9" fmla="*/ 32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34">
                      <a:moveTo>
                        <a:pt x="69" y="32"/>
                      </a:moveTo>
                      <a:cubicBezTo>
                        <a:pt x="53" y="9"/>
                        <a:pt x="28" y="0"/>
                        <a:pt x="1" y="8"/>
                      </a:cubicBezTo>
                      <a:cubicBezTo>
                        <a:pt x="0" y="9"/>
                        <a:pt x="4" y="10"/>
                        <a:pt x="5" y="10"/>
                      </a:cubicBezTo>
                      <a:cubicBezTo>
                        <a:pt x="29" y="2"/>
                        <a:pt x="51" y="12"/>
                        <a:pt x="65" y="32"/>
                      </a:cubicBezTo>
                      <a:cubicBezTo>
                        <a:pt x="65" y="33"/>
                        <a:pt x="70" y="34"/>
                        <a:pt x="69" y="3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91" name="Freeform 85"/>
                <p:cNvSpPr>
                  <a:spLocks/>
                </p:cNvSpPr>
                <p:nvPr/>
              </p:nvSpPr>
              <p:spPr bwMode="auto">
                <a:xfrm>
                  <a:off x="1457" y="367"/>
                  <a:ext cx="140" cy="114"/>
                </a:xfrm>
                <a:custGeom>
                  <a:avLst/>
                  <a:gdLst>
                    <a:gd name="T0" fmla="*/ 54 w 59"/>
                    <a:gd name="T1" fmla="*/ 2 h 48"/>
                    <a:gd name="T2" fmla="*/ 3 w 59"/>
                    <a:gd name="T3" fmla="*/ 46 h 48"/>
                    <a:gd name="T4" fmla="*/ 5 w 59"/>
                    <a:gd name="T5" fmla="*/ 48 h 48"/>
                    <a:gd name="T6" fmla="*/ 59 w 59"/>
                    <a:gd name="T7" fmla="*/ 2 h 48"/>
                    <a:gd name="T8" fmla="*/ 54 w 59"/>
                    <a:gd name="T9" fmla="*/ 2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9" h="48">
                      <a:moveTo>
                        <a:pt x="54" y="2"/>
                      </a:moveTo>
                      <a:cubicBezTo>
                        <a:pt x="44" y="21"/>
                        <a:pt x="23" y="38"/>
                        <a:pt x="3" y="46"/>
                      </a:cubicBezTo>
                      <a:cubicBezTo>
                        <a:pt x="0" y="48"/>
                        <a:pt x="4" y="48"/>
                        <a:pt x="5" y="48"/>
                      </a:cubicBezTo>
                      <a:cubicBezTo>
                        <a:pt x="26" y="39"/>
                        <a:pt x="48" y="22"/>
                        <a:pt x="59" y="2"/>
                      </a:cubicBezTo>
                      <a:cubicBezTo>
                        <a:pt x="59" y="1"/>
                        <a:pt x="55" y="0"/>
                        <a:pt x="5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92" name="Freeform 86"/>
                <p:cNvSpPr>
                  <a:spLocks/>
                </p:cNvSpPr>
                <p:nvPr/>
              </p:nvSpPr>
              <p:spPr bwMode="auto">
                <a:xfrm>
                  <a:off x="1469" y="372"/>
                  <a:ext cx="95" cy="145"/>
                </a:xfrm>
                <a:custGeom>
                  <a:avLst/>
                  <a:gdLst>
                    <a:gd name="T0" fmla="*/ 39 w 40"/>
                    <a:gd name="T1" fmla="*/ 60 h 61"/>
                    <a:gd name="T2" fmla="*/ 6 w 40"/>
                    <a:gd name="T3" fmla="*/ 0 h 61"/>
                    <a:gd name="T4" fmla="*/ 2 w 40"/>
                    <a:gd name="T5" fmla="*/ 2 h 61"/>
                    <a:gd name="T6" fmla="*/ 33 w 40"/>
                    <a:gd name="T7" fmla="*/ 60 h 61"/>
                    <a:gd name="T8" fmla="*/ 39 w 40"/>
                    <a:gd name="T9" fmla="*/ 60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61">
                      <a:moveTo>
                        <a:pt x="39" y="60"/>
                      </a:moveTo>
                      <a:cubicBezTo>
                        <a:pt x="40" y="35"/>
                        <a:pt x="29" y="11"/>
                        <a:pt x="6" y="0"/>
                      </a:cubicBezTo>
                      <a:cubicBezTo>
                        <a:pt x="5" y="0"/>
                        <a:pt x="0" y="1"/>
                        <a:pt x="2" y="2"/>
                      </a:cubicBezTo>
                      <a:cubicBezTo>
                        <a:pt x="25" y="12"/>
                        <a:pt x="35" y="36"/>
                        <a:pt x="33" y="60"/>
                      </a:cubicBezTo>
                      <a:cubicBezTo>
                        <a:pt x="33" y="61"/>
                        <a:pt x="38" y="61"/>
                        <a:pt x="39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93" name="Freeform 87"/>
                <p:cNvSpPr>
                  <a:spLocks/>
                </p:cNvSpPr>
                <p:nvPr/>
              </p:nvSpPr>
              <p:spPr bwMode="auto">
                <a:xfrm>
                  <a:off x="1540" y="429"/>
                  <a:ext cx="693" cy="76"/>
                </a:xfrm>
                <a:custGeom>
                  <a:avLst/>
                  <a:gdLst>
                    <a:gd name="T0" fmla="*/ 3 w 292"/>
                    <a:gd name="T1" fmla="*/ 2 h 32"/>
                    <a:gd name="T2" fmla="*/ 287 w 292"/>
                    <a:gd name="T3" fmla="*/ 32 h 32"/>
                    <a:gd name="T4" fmla="*/ 289 w 292"/>
                    <a:gd name="T5" fmla="*/ 30 h 32"/>
                    <a:gd name="T6" fmla="*/ 5 w 292"/>
                    <a:gd name="T7" fmla="*/ 0 h 32"/>
                    <a:gd name="T8" fmla="*/ 3 w 292"/>
                    <a:gd name="T9" fmla="*/ 2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2" h="32">
                      <a:moveTo>
                        <a:pt x="3" y="2"/>
                      </a:moveTo>
                      <a:cubicBezTo>
                        <a:pt x="98" y="11"/>
                        <a:pt x="193" y="19"/>
                        <a:pt x="287" y="32"/>
                      </a:cubicBezTo>
                      <a:cubicBezTo>
                        <a:pt x="288" y="32"/>
                        <a:pt x="292" y="31"/>
                        <a:pt x="289" y="30"/>
                      </a:cubicBezTo>
                      <a:cubicBezTo>
                        <a:pt x="195" y="17"/>
                        <a:pt x="100" y="9"/>
                        <a:pt x="5" y="0"/>
                      </a:cubicBezTo>
                      <a:cubicBezTo>
                        <a:pt x="4" y="0"/>
                        <a:pt x="0" y="1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94" name="Freeform 88"/>
                <p:cNvSpPr>
                  <a:spLocks/>
                </p:cNvSpPr>
                <p:nvPr/>
              </p:nvSpPr>
              <p:spPr bwMode="auto">
                <a:xfrm>
                  <a:off x="1519" y="412"/>
                  <a:ext cx="38" cy="38"/>
                </a:xfrm>
                <a:custGeom>
                  <a:avLst/>
                  <a:gdLst>
                    <a:gd name="T0" fmla="*/ 9 w 16"/>
                    <a:gd name="T1" fmla="*/ 0 h 16"/>
                    <a:gd name="T2" fmla="*/ 15 w 16"/>
                    <a:gd name="T3" fmla="*/ 9 h 16"/>
                    <a:gd name="T4" fmla="*/ 7 w 16"/>
                    <a:gd name="T5" fmla="*/ 15 h 16"/>
                    <a:gd name="T6" fmla="*/ 0 w 16"/>
                    <a:gd name="T7" fmla="*/ 7 h 16"/>
                    <a:gd name="T8" fmla="*/ 9 w 16"/>
                    <a:gd name="T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9" y="0"/>
                      </a:moveTo>
                      <a:cubicBezTo>
                        <a:pt x="13" y="1"/>
                        <a:pt x="16" y="5"/>
                        <a:pt x="15" y="9"/>
                      </a:cubicBezTo>
                      <a:cubicBezTo>
                        <a:pt x="15" y="13"/>
                        <a:pt x="11" y="16"/>
                        <a:pt x="7" y="15"/>
                      </a:cubicBezTo>
                      <a:cubicBezTo>
                        <a:pt x="2" y="15"/>
                        <a:pt x="0" y="11"/>
                        <a:pt x="0" y="7"/>
                      </a:cubicBezTo>
                      <a:cubicBezTo>
                        <a:pt x="1" y="2"/>
                        <a:pt x="5" y="0"/>
                        <a:pt x="9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95" name="Freeform 89"/>
                <p:cNvSpPr>
                  <a:spLocks/>
                </p:cNvSpPr>
                <p:nvPr/>
              </p:nvSpPr>
              <p:spPr bwMode="auto">
                <a:xfrm>
                  <a:off x="1526" y="99"/>
                  <a:ext cx="116" cy="155"/>
                </a:xfrm>
                <a:custGeom>
                  <a:avLst/>
                  <a:gdLst>
                    <a:gd name="T0" fmla="*/ 42 w 49"/>
                    <a:gd name="T1" fmla="*/ 1 h 65"/>
                    <a:gd name="T2" fmla="*/ 3 w 49"/>
                    <a:gd name="T3" fmla="*/ 63 h 65"/>
                    <a:gd name="T4" fmla="*/ 6 w 49"/>
                    <a:gd name="T5" fmla="*/ 65 h 65"/>
                    <a:gd name="T6" fmla="*/ 47 w 49"/>
                    <a:gd name="T7" fmla="*/ 2 h 65"/>
                    <a:gd name="T8" fmla="*/ 42 w 49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65">
                      <a:moveTo>
                        <a:pt x="42" y="1"/>
                      </a:moveTo>
                      <a:cubicBezTo>
                        <a:pt x="44" y="29"/>
                        <a:pt x="31" y="54"/>
                        <a:pt x="3" y="63"/>
                      </a:cubicBezTo>
                      <a:cubicBezTo>
                        <a:pt x="0" y="63"/>
                        <a:pt x="5" y="65"/>
                        <a:pt x="6" y="65"/>
                      </a:cubicBezTo>
                      <a:cubicBezTo>
                        <a:pt x="35" y="56"/>
                        <a:pt x="49" y="31"/>
                        <a:pt x="47" y="2"/>
                      </a:cubicBezTo>
                      <a:cubicBezTo>
                        <a:pt x="46" y="0"/>
                        <a:pt x="42" y="0"/>
                        <a:pt x="4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96" name="Freeform 90"/>
                <p:cNvSpPr>
                  <a:spLocks/>
                </p:cNvSpPr>
                <p:nvPr/>
              </p:nvSpPr>
              <p:spPr bwMode="auto">
                <a:xfrm>
                  <a:off x="1516" y="149"/>
                  <a:ext cx="136" cy="114"/>
                </a:xfrm>
                <a:custGeom>
                  <a:avLst/>
                  <a:gdLst>
                    <a:gd name="T0" fmla="*/ 57 w 57"/>
                    <a:gd name="T1" fmla="*/ 46 h 48"/>
                    <a:gd name="T2" fmla="*/ 3 w 57"/>
                    <a:gd name="T3" fmla="*/ 0 h 48"/>
                    <a:gd name="T4" fmla="*/ 4 w 57"/>
                    <a:gd name="T5" fmla="*/ 3 h 48"/>
                    <a:gd name="T6" fmla="*/ 52 w 57"/>
                    <a:gd name="T7" fmla="*/ 46 h 48"/>
                    <a:gd name="T8" fmla="*/ 57 w 57"/>
                    <a:gd name="T9" fmla="*/ 46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48">
                      <a:moveTo>
                        <a:pt x="57" y="46"/>
                      </a:moveTo>
                      <a:cubicBezTo>
                        <a:pt x="51" y="19"/>
                        <a:pt x="31" y="2"/>
                        <a:pt x="3" y="0"/>
                      </a:cubicBezTo>
                      <a:cubicBezTo>
                        <a:pt x="0" y="0"/>
                        <a:pt x="2" y="2"/>
                        <a:pt x="4" y="3"/>
                      </a:cubicBezTo>
                      <a:cubicBezTo>
                        <a:pt x="30" y="4"/>
                        <a:pt x="46" y="21"/>
                        <a:pt x="52" y="46"/>
                      </a:cubicBezTo>
                      <a:cubicBezTo>
                        <a:pt x="52" y="47"/>
                        <a:pt x="57" y="48"/>
                        <a:pt x="5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97" name="Freeform 91"/>
                <p:cNvSpPr>
                  <a:spLocks/>
                </p:cNvSpPr>
                <p:nvPr/>
              </p:nvSpPr>
              <p:spPr bwMode="auto">
                <a:xfrm>
                  <a:off x="1514" y="149"/>
                  <a:ext cx="173" cy="62"/>
                </a:xfrm>
                <a:custGeom>
                  <a:avLst/>
                  <a:gdLst>
                    <a:gd name="T0" fmla="*/ 67 w 73"/>
                    <a:gd name="T1" fmla="*/ 1 h 26"/>
                    <a:gd name="T2" fmla="*/ 4 w 73"/>
                    <a:gd name="T3" fmla="*/ 24 h 26"/>
                    <a:gd name="T4" fmla="*/ 3 w 73"/>
                    <a:gd name="T5" fmla="*/ 26 h 26"/>
                    <a:gd name="T6" fmla="*/ 71 w 73"/>
                    <a:gd name="T7" fmla="*/ 2 h 26"/>
                    <a:gd name="T8" fmla="*/ 67 w 73"/>
                    <a:gd name="T9" fmla="*/ 1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26">
                      <a:moveTo>
                        <a:pt x="67" y="1"/>
                      </a:moveTo>
                      <a:cubicBezTo>
                        <a:pt x="50" y="15"/>
                        <a:pt x="26" y="23"/>
                        <a:pt x="4" y="24"/>
                      </a:cubicBezTo>
                      <a:cubicBezTo>
                        <a:pt x="2" y="24"/>
                        <a:pt x="0" y="26"/>
                        <a:pt x="3" y="26"/>
                      </a:cubicBezTo>
                      <a:cubicBezTo>
                        <a:pt x="27" y="25"/>
                        <a:pt x="53" y="17"/>
                        <a:pt x="71" y="2"/>
                      </a:cubicBezTo>
                      <a:cubicBezTo>
                        <a:pt x="73" y="0"/>
                        <a:pt x="68" y="0"/>
                        <a:pt x="6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98" name="Freeform 92"/>
                <p:cNvSpPr>
                  <a:spLocks/>
                </p:cNvSpPr>
                <p:nvPr/>
              </p:nvSpPr>
              <p:spPr bwMode="auto">
                <a:xfrm>
                  <a:off x="1564" y="111"/>
                  <a:ext cx="59" cy="164"/>
                </a:xfrm>
                <a:custGeom>
                  <a:avLst/>
                  <a:gdLst>
                    <a:gd name="T0" fmla="*/ 14 w 25"/>
                    <a:gd name="T1" fmla="*/ 68 h 69"/>
                    <a:gd name="T2" fmla="*/ 6 w 25"/>
                    <a:gd name="T3" fmla="*/ 1 h 69"/>
                    <a:gd name="T4" fmla="*/ 1 w 25"/>
                    <a:gd name="T5" fmla="*/ 2 h 69"/>
                    <a:gd name="T6" fmla="*/ 10 w 25"/>
                    <a:gd name="T7" fmla="*/ 68 h 69"/>
                    <a:gd name="T8" fmla="*/ 14 w 25"/>
                    <a:gd name="T9" fmla="*/ 68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69">
                      <a:moveTo>
                        <a:pt x="14" y="68"/>
                      </a:moveTo>
                      <a:cubicBezTo>
                        <a:pt x="25" y="45"/>
                        <a:pt x="23" y="20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18" y="20"/>
                        <a:pt x="20" y="45"/>
                        <a:pt x="10" y="68"/>
                      </a:cubicBezTo>
                      <a:cubicBezTo>
                        <a:pt x="9" y="69"/>
                        <a:pt x="14" y="69"/>
                        <a:pt x="14" y="6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99" name="Freeform 93"/>
                <p:cNvSpPr>
                  <a:spLocks/>
                </p:cNvSpPr>
                <p:nvPr/>
              </p:nvSpPr>
              <p:spPr bwMode="auto">
                <a:xfrm>
                  <a:off x="1609" y="189"/>
                  <a:ext cx="619" cy="318"/>
                </a:xfrm>
                <a:custGeom>
                  <a:avLst/>
                  <a:gdLst>
                    <a:gd name="T0" fmla="*/ 2 w 261"/>
                    <a:gd name="T1" fmla="*/ 2 h 134"/>
                    <a:gd name="T2" fmla="*/ 255 w 261"/>
                    <a:gd name="T3" fmla="*/ 133 h 134"/>
                    <a:gd name="T4" fmla="*/ 259 w 261"/>
                    <a:gd name="T5" fmla="*/ 132 h 134"/>
                    <a:gd name="T6" fmla="*/ 6 w 261"/>
                    <a:gd name="T7" fmla="*/ 1 h 134"/>
                    <a:gd name="T8" fmla="*/ 2 w 261"/>
                    <a:gd name="T9" fmla="*/ 2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1" h="134">
                      <a:moveTo>
                        <a:pt x="2" y="2"/>
                      </a:moveTo>
                      <a:cubicBezTo>
                        <a:pt x="87" y="45"/>
                        <a:pt x="172" y="87"/>
                        <a:pt x="255" y="133"/>
                      </a:cubicBezTo>
                      <a:cubicBezTo>
                        <a:pt x="256" y="134"/>
                        <a:pt x="261" y="133"/>
                        <a:pt x="259" y="132"/>
                      </a:cubicBezTo>
                      <a:cubicBezTo>
                        <a:pt x="177" y="85"/>
                        <a:pt x="91" y="44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00" name="Freeform 94"/>
                <p:cNvSpPr>
                  <a:spLocks/>
                </p:cNvSpPr>
                <p:nvPr/>
              </p:nvSpPr>
              <p:spPr bwMode="auto">
                <a:xfrm>
                  <a:off x="1585" y="168"/>
                  <a:ext cx="43" cy="40"/>
                </a:xfrm>
                <a:custGeom>
                  <a:avLst/>
                  <a:gdLst>
                    <a:gd name="T0" fmla="*/ 13 w 18"/>
                    <a:gd name="T1" fmla="*/ 2 h 17"/>
                    <a:gd name="T2" fmla="*/ 15 w 18"/>
                    <a:gd name="T3" fmla="*/ 12 h 17"/>
                    <a:gd name="T4" fmla="*/ 5 w 18"/>
                    <a:gd name="T5" fmla="*/ 15 h 17"/>
                    <a:gd name="T6" fmla="*/ 2 w 18"/>
                    <a:gd name="T7" fmla="*/ 5 h 17"/>
                    <a:gd name="T8" fmla="*/ 13 w 18"/>
                    <a:gd name="T9" fmla="*/ 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13" y="2"/>
                      </a:moveTo>
                      <a:cubicBezTo>
                        <a:pt x="16" y="4"/>
                        <a:pt x="18" y="9"/>
                        <a:pt x="15" y="12"/>
                      </a:cubicBezTo>
                      <a:cubicBezTo>
                        <a:pt x="13" y="16"/>
                        <a:pt x="9" y="17"/>
                        <a:pt x="5" y="15"/>
                      </a:cubicBezTo>
                      <a:cubicBezTo>
                        <a:pt x="1" y="13"/>
                        <a:pt x="0" y="8"/>
                        <a:pt x="2" y="5"/>
                      </a:cubicBezTo>
                      <a:cubicBezTo>
                        <a:pt x="4" y="1"/>
                        <a:pt x="9" y="0"/>
                        <a:pt x="1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01" name="Freeform 95"/>
                <p:cNvSpPr>
                  <a:spLocks/>
                </p:cNvSpPr>
                <p:nvPr/>
              </p:nvSpPr>
              <p:spPr bwMode="auto">
                <a:xfrm>
                  <a:off x="1675" y="-95"/>
                  <a:ext cx="159" cy="114"/>
                </a:xfrm>
                <a:custGeom>
                  <a:avLst/>
                  <a:gdLst>
                    <a:gd name="T0" fmla="*/ 62 w 67"/>
                    <a:gd name="T1" fmla="*/ 1 h 48"/>
                    <a:gd name="T2" fmla="*/ 3 w 67"/>
                    <a:gd name="T3" fmla="*/ 43 h 48"/>
                    <a:gd name="T4" fmla="*/ 4 w 67"/>
                    <a:gd name="T5" fmla="*/ 45 h 48"/>
                    <a:gd name="T6" fmla="*/ 67 w 67"/>
                    <a:gd name="T7" fmla="*/ 2 h 48"/>
                    <a:gd name="T8" fmla="*/ 62 w 67"/>
                    <a:gd name="T9" fmla="*/ 1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48">
                      <a:moveTo>
                        <a:pt x="62" y="1"/>
                      </a:moveTo>
                      <a:cubicBezTo>
                        <a:pt x="53" y="28"/>
                        <a:pt x="32" y="46"/>
                        <a:pt x="3" y="43"/>
                      </a:cubicBezTo>
                      <a:cubicBezTo>
                        <a:pt x="0" y="43"/>
                        <a:pt x="2" y="45"/>
                        <a:pt x="4" y="45"/>
                      </a:cubicBezTo>
                      <a:cubicBezTo>
                        <a:pt x="34" y="48"/>
                        <a:pt x="58" y="31"/>
                        <a:pt x="67" y="2"/>
                      </a:cubicBezTo>
                      <a:cubicBezTo>
                        <a:pt x="67" y="1"/>
                        <a:pt x="62" y="0"/>
                        <a:pt x="6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02" name="Freeform 96"/>
                <p:cNvSpPr>
                  <a:spLocks/>
                </p:cNvSpPr>
                <p:nvPr/>
              </p:nvSpPr>
              <p:spPr bwMode="auto">
                <a:xfrm>
                  <a:off x="1699" y="-88"/>
                  <a:ext cx="100" cy="152"/>
                </a:xfrm>
                <a:custGeom>
                  <a:avLst/>
                  <a:gdLst>
                    <a:gd name="T0" fmla="*/ 37 w 42"/>
                    <a:gd name="T1" fmla="*/ 62 h 64"/>
                    <a:gd name="T2" fmla="*/ 6 w 42"/>
                    <a:gd name="T3" fmla="*/ 1 h 64"/>
                    <a:gd name="T4" fmla="*/ 3 w 42"/>
                    <a:gd name="T5" fmla="*/ 2 h 64"/>
                    <a:gd name="T6" fmla="*/ 32 w 42"/>
                    <a:gd name="T7" fmla="*/ 61 h 64"/>
                    <a:gd name="T8" fmla="*/ 37 w 42"/>
                    <a:gd name="T9" fmla="*/ 62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2" h="64">
                      <a:moveTo>
                        <a:pt x="37" y="62"/>
                      </a:moveTo>
                      <a:cubicBezTo>
                        <a:pt x="42" y="36"/>
                        <a:pt x="31" y="13"/>
                        <a:pt x="6" y="1"/>
                      </a:cubicBezTo>
                      <a:cubicBezTo>
                        <a:pt x="5" y="0"/>
                        <a:pt x="0" y="0"/>
                        <a:pt x="3" y="2"/>
                      </a:cubicBezTo>
                      <a:cubicBezTo>
                        <a:pt x="27" y="13"/>
                        <a:pt x="37" y="36"/>
                        <a:pt x="32" y="61"/>
                      </a:cubicBezTo>
                      <a:cubicBezTo>
                        <a:pt x="32" y="63"/>
                        <a:pt x="37" y="64"/>
                        <a:pt x="37" y="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03" name="Freeform 97"/>
                <p:cNvSpPr>
                  <a:spLocks/>
                </p:cNvSpPr>
                <p:nvPr/>
              </p:nvSpPr>
              <p:spPr bwMode="auto">
                <a:xfrm>
                  <a:off x="1678" y="-38"/>
                  <a:ext cx="185" cy="31"/>
                </a:xfrm>
                <a:custGeom>
                  <a:avLst/>
                  <a:gdLst>
                    <a:gd name="T0" fmla="*/ 72 w 78"/>
                    <a:gd name="T1" fmla="*/ 4 h 13"/>
                    <a:gd name="T2" fmla="*/ 6 w 78"/>
                    <a:gd name="T3" fmla="*/ 1 h 13"/>
                    <a:gd name="T4" fmla="*/ 3 w 78"/>
                    <a:gd name="T5" fmla="*/ 2 h 13"/>
                    <a:gd name="T6" fmla="*/ 75 w 78"/>
                    <a:gd name="T7" fmla="*/ 5 h 13"/>
                    <a:gd name="T8" fmla="*/ 72 w 78"/>
                    <a:gd name="T9" fmla="*/ 4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8" h="13">
                      <a:moveTo>
                        <a:pt x="72" y="4"/>
                      </a:moveTo>
                      <a:cubicBezTo>
                        <a:pt x="52" y="11"/>
                        <a:pt x="26" y="8"/>
                        <a:pt x="6" y="1"/>
                      </a:cubicBezTo>
                      <a:cubicBezTo>
                        <a:pt x="5" y="0"/>
                        <a:pt x="0" y="1"/>
                        <a:pt x="3" y="2"/>
                      </a:cubicBezTo>
                      <a:cubicBezTo>
                        <a:pt x="24" y="11"/>
                        <a:pt x="52" y="13"/>
                        <a:pt x="75" y="5"/>
                      </a:cubicBezTo>
                      <a:cubicBezTo>
                        <a:pt x="78" y="4"/>
                        <a:pt x="73" y="3"/>
                        <a:pt x="72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04" name="Freeform 98"/>
                <p:cNvSpPr>
                  <a:spLocks/>
                </p:cNvSpPr>
                <p:nvPr/>
              </p:nvSpPr>
              <p:spPr bwMode="auto">
                <a:xfrm>
                  <a:off x="1718" y="-107"/>
                  <a:ext cx="78" cy="161"/>
                </a:xfrm>
                <a:custGeom>
                  <a:avLst/>
                  <a:gdLst>
                    <a:gd name="T0" fmla="*/ 6 w 33"/>
                    <a:gd name="T1" fmla="*/ 67 h 68"/>
                    <a:gd name="T2" fmla="*/ 24 w 33"/>
                    <a:gd name="T3" fmla="*/ 2 h 68"/>
                    <a:gd name="T4" fmla="*/ 19 w 33"/>
                    <a:gd name="T5" fmla="*/ 2 h 68"/>
                    <a:gd name="T6" fmla="*/ 2 w 33"/>
                    <a:gd name="T7" fmla="*/ 66 h 68"/>
                    <a:gd name="T8" fmla="*/ 6 w 33"/>
                    <a:gd name="T9" fmla="*/ 67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68">
                      <a:moveTo>
                        <a:pt x="6" y="67"/>
                      </a:moveTo>
                      <a:cubicBezTo>
                        <a:pt x="24" y="50"/>
                        <a:pt x="33" y="26"/>
                        <a:pt x="24" y="2"/>
                      </a:cubicBezTo>
                      <a:cubicBezTo>
                        <a:pt x="23" y="0"/>
                        <a:pt x="18" y="1"/>
                        <a:pt x="19" y="2"/>
                      </a:cubicBezTo>
                      <a:cubicBezTo>
                        <a:pt x="28" y="26"/>
                        <a:pt x="19" y="50"/>
                        <a:pt x="2" y="66"/>
                      </a:cubicBezTo>
                      <a:cubicBezTo>
                        <a:pt x="0" y="67"/>
                        <a:pt x="5" y="68"/>
                        <a:pt x="6" y="6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05" name="Freeform 99"/>
                <p:cNvSpPr>
                  <a:spLocks/>
                </p:cNvSpPr>
                <p:nvPr/>
              </p:nvSpPr>
              <p:spPr bwMode="auto">
                <a:xfrm>
                  <a:off x="1773" y="-17"/>
                  <a:ext cx="455" cy="524"/>
                </a:xfrm>
                <a:custGeom>
                  <a:avLst/>
                  <a:gdLst>
                    <a:gd name="T0" fmla="*/ 1 w 192"/>
                    <a:gd name="T1" fmla="*/ 3 h 221"/>
                    <a:gd name="T2" fmla="*/ 186 w 192"/>
                    <a:gd name="T3" fmla="*/ 220 h 221"/>
                    <a:gd name="T4" fmla="*/ 191 w 192"/>
                    <a:gd name="T5" fmla="*/ 219 h 221"/>
                    <a:gd name="T6" fmla="*/ 6 w 192"/>
                    <a:gd name="T7" fmla="*/ 2 h 221"/>
                    <a:gd name="T8" fmla="*/ 1 w 192"/>
                    <a:gd name="T9" fmla="*/ 3 h 2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2" h="221">
                      <a:moveTo>
                        <a:pt x="1" y="3"/>
                      </a:moveTo>
                      <a:cubicBezTo>
                        <a:pt x="63" y="74"/>
                        <a:pt x="127" y="146"/>
                        <a:pt x="186" y="220"/>
                      </a:cubicBezTo>
                      <a:cubicBezTo>
                        <a:pt x="187" y="221"/>
                        <a:pt x="192" y="220"/>
                        <a:pt x="191" y="219"/>
                      </a:cubicBezTo>
                      <a:cubicBezTo>
                        <a:pt x="132" y="145"/>
                        <a:pt x="68" y="73"/>
                        <a:pt x="6" y="2"/>
                      </a:cubicBezTo>
                      <a:cubicBezTo>
                        <a:pt x="5" y="0"/>
                        <a:pt x="0" y="2"/>
                        <a:pt x="1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06" name="Freeform 100"/>
                <p:cNvSpPr>
                  <a:spLocks/>
                </p:cNvSpPr>
                <p:nvPr/>
              </p:nvSpPr>
              <p:spPr bwMode="auto">
                <a:xfrm>
                  <a:off x="1751" y="-41"/>
                  <a:ext cx="41" cy="41"/>
                </a:xfrm>
                <a:custGeom>
                  <a:avLst/>
                  <a:gdLst>
                    <a:gd name="T0" fmla="*/ 15 w 17"/>
                    <a:gd name="T1" fmla="*/ 3 h 17"/>
                    <a:gd name="T2" fmla="*/ 14 w 17"/>
                    <a:gd name="T3" fmla="*/ 14 h 17"/>
                    <a:gd name="T4" fmla="*/ 3 w 17"/>
                    <a:gd name="T5" fmla="*/ 13 h 17"/>
                    <a:gd name="T6" fmla="*/ 4 w 17"/>
                    <a:gd name="T7" fmla="*/ 2 h 17"/>
                    <a:gd name="T8" fmla="*/ 15 w 17"/>
                    <a:gd name="T9" fmla="*/ 3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5" y="3"/>
                      </a:moveTo>
                      <a:cubicBezTo>
                        <a:pt x="17" y="7"/>
                        <a:pt x="17" y="12"/>
                        <a:pt x="14" y="14"/>
                      </a:cubicBezTo>
                      <a:cubicBezTo>
                        <a:pt x="10" y="17"/>
                        <a:pt x="5" y="16"/>
                        <a:pt x="3" y="13"/>
                      </a:cubicBezTo>
                      <a:cubicBezTo>
                        <a:pt x="0" y="10"/>
                        <a:pt x="1" y="5"/>
                        <a:pt x="4" y="2"/>
                      </a:cubicBezTo>
                      <a:cubicBezTo>
                        <a:pt x="7" y="0"/>
                        <a:pt x="12" y="0"/>
                        <a:pt x="15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07" name="Freeform 101"/>
                <p:cNvSpPr>
                  <a:spLocks/>
                </p:cNvSpPr>
                <p:nvPr/>
              </p:nvSpPr>
              <p:spPr bwMode="auto">
                <a:xfrm>
                  <a:off x="1884" y="-200"/>
                  <a:ext cx="188" cy="79"/>
                </a:xfrm>
                <a:custGeom>
                  <a:avLst/>
                  <a:gdLst>
                    <a:gd name="T0" fmla="*/ 74 w 79"/>
                    <a:gd name="T1" fmla="*/ 1 h 33"/>
                    <a:gd name="T2" fmla="*/ 6 w 79"/>
                    <a:gd name="T3" fmla="*/ 18 h 33"/>
                    <a:gd name="T4" fmla="*/ 2 w 79"/>
                    <a:gd name="T5" fmla="*/ 19 h 33"/>
                    <a:gd name="T6" fmla="*/ 78 w 79"/>
                    <a:gd name="T7" fmla="*/ 2 h 33"/>
                    <a:gd name="T8" fmla="*/ 74 w 79"/>
                    <a:gd name="T9" fmla="*/ 1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9" h="33">
                      <a:moveTo>
                        <a:pt x="74" y="1"/>
                      </a:moveTo>
                      <a:cubicBezTo>
                        <a:pt x="56" y="22"/>
                        <a:pt x="31" y="31"/>
                        <a:pt x="6" y="18"/>
                      </a:cubicBezTo>
                      <a:cubicBezTo>
                        <a:pt x="5" y="17"/>
                        <a:pt x="0" y="18"/>
                        <a:pt x="2" y="19"/>
                      </a:cubicBezTo>
                      <a:cubicBezTo>
                        <a:pt x="30" y="33"/>
                        <a:pt x="59" y="26"/>
                        <a:pt x="78" y="2"/>
                      </a:cubicBezTo>
                      <a:cubicBezTo>
                        <a:pt x="79" y="1"/>
                        <a:pt x="75" y="0"/>
                        <a:pt x="7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08" name="Freeform 102"/>
                <p:cNvSpPr>
                  <a:spLocks/>
                </p:cNvSpPr>
                <p:nvPr/>
              </p:nvSpPr>
              <p:spPr bwMode="auto">
                <a:xfrm>
                  <a:off x="1946" y="-237"/>
                  <a:ext cx="59" cy="168"/>
                </a:xfrm>
                <a:custGeom>
                  <a:avLst/>
                  <a:gdLst>
                    <a:gd name="T0" fmla="*/ 11 w 25"/>
                    <a:gd name="T1" fmla="*/ 70 h 71"/>
                    <a:gd name="T2" fmla="*/ 6 w 25"/>
                    <a:gd name="T3" fmla="*/ 2 h 71"/>
                    <a:gd name="T4" fmla="*/ 1 w 25"/>
                    <a:gd name="T5" fmla="*/ 2 h 71"/>
                    <a:gd name="T6" fmla="*/ 6 w 25"/>
                    <a:gd name="T7" fmla="*/ 69 h 71"/>
                    <a:gd name="T8" fmla="*/ 11 w 25"/>
                    <a:gd name="T9" fmla="*/ 70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71">
                      <a:moveTo>
                        <a:pt x="11" y="70"/>
                      </a:moveTo>
                      <a:cubicBezTo>
                        <a:pt x="25" y="47"/>
                        <a:pt x="23" y="22"/>
                        <a:pt x="6" y="2"/>
                      </a:cubicBezTo>
                      <a:cubicBezTo>
                        <a:pt x="5" y="1"/>
                        <a:pt x="0" y="0"/>
                        <a:pt x="1" y="2"/>
                      </a:cubicBezTo>
                      <a:cubicBezTo>
                        <a:pt x="19" y="22"/>
                        <a:pt x="20" y="46"/>
                        <a:pt x="6" y="69"/>
                      </a:cubicBezTo>
                      <a:cubicBezTo>
                        <a:pt x="6" y="69"/>
                        <a:pt x="10" y="71"/>
                        <a:pt x="11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09" name="Freeform 103"/>
                <p:cNvSpPr>
                  <a:spLocks/>
                </p:cNvSpPr>
                <p:nvPr/>
              </p:nvSpPr>
              <p:spPr bwMode="auto">
                <a:xfrm>
                  <a:off x="1906" y="-200"/>
                  <a:ext cx="168" cy="76"/>
                </a:xfrm>
                <a:custGeom>
                  <a:avLst/>
                  <a:gdLst>
                    <a:gd name="T0" fmla="*/ 68 w 71"/>
                    <a:gd name="T1" fmla="*/ 30 h 32"/>
                    <a:gd name="T2" fmla="*/ 6 w 71"/>
                    <a:gd name="T3" fmla="*/ 1 h 32"/>
                    <a:gd name="T4" fmla="*/ 1 w 71"/>
                    <a:gd name="T5" fmla="*/ 2 h 32"/>
                    <a:gd name="T6" fmla="*/ 65 w 71"/>
                    <a:gd name="T7" fmla="*/ 32 h 32"/>
                    <a:gd name="T8" fmla="*/ 68 w 71"/>
                    <a:gd name="T9" fmla="*/ 30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32">
                      <a:moveTo>
                        <a:pt x="68" y="30"/>
                      </a:moveTo>
                      <a:cubicBezTo>
                        <a:pt x="46" y="28"/>
                        <a:pt x="22" y="16"/>
                        <a:pt x="6" y="1"/>
                      </a:cubicBezTo>
                      <a:cubicBezTo>
                        <a:pt x="5" y="0"/>
                        <a:pt x="0" y="2"/>
                        <a:pt x="1" y="2"/>
                      </a:cubicBezTo>
                      <a:cubicBezTo>
                        <a:pt x="18" y="18"/>
                        <a:pt x="42" y="30"/>
                        <a:pt x="65" y="32"/>
                      </a:cubicBezTo>
                      <a:cubicBezTo>
                        <a:pt x="67" y="32"/>
                        <a:pt x="71" y="30"/>
                        <a:pt x="68" y="3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10" name="Freeform 104"/>
                <p:cNvSpPr>
                  <a:spLocks/>
                </p:cNvSpPr>
                <p:nvPr/>
              </p:nvSpPr>
              <p:spPr bwMode="auto">
                <a:xfrm>
                  <a:off x="1908" y="-230"/>
                  <a:ext cx="112" cy="132"/>
                </a:xfrm>
                <a:custGeom>
                  <a:avLst/>
                  <a:gdLst>
                    <a:gd name="T0" fmla="*/ 6 w 47"/>
                    <a:gd name="T1" fmla="*/ 55 h 56"/>
                    <a:gd name="T2" fmla="*/ 47 w 47"/>
                    <a:gd name="T3" fmla="*/ 1 h 56"/>
                    <a:gd name="T4" fmla="*/ 42 w 47"/>
                    <a:gd name="T5" fmla="*/ 1 h 56"/>
                    <a:gd name="T6" fmla="*/ 3 w 47"/>
                    <a:gd name="T7" fmla="*/ 54 h 56"/>
                    <a:gd name="T8" fmla="*/ 6 w 47"/>
                    <a:gd name="T9" fmla="*/ 55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7" h="56">
                      <a:moveTo>
                        <a:pt x="6" y="55"/>
                      </a:moveTo>
                      <a:cubicBezTo>
                        <a:pt x="29" y="46"/>
                        <a:pt x="47" y="27"/>
                        <a:pt x="47" y="1"/>
                      </a:cubicBezTo>
                      <a:cubicBezTo>
                        <a:pt x="47" y="0"/>
                        <a:pt x="42" y="0"/>
                        <a:pt x="42" y="1"/>
                      </a:cubicBezTo>
                      <a:cubicBezTo>
                        <a:pt x="42" y="26"/>
                        <a:pt x="25" y="45"/>
                        <a:pt x="3" y="54"/>
                      </a:cubicBezTo>
                      <a:cubicBezTo>
                        <a:pt x="0" y="55"/>
                        <a:pt x="5" y="56"/>
                        <a:pt x="6" y="5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11" name="Freeform 105"/>
                <p:cNvSpPr>
                  <a:spLocks/>
                </p:cNvSpPr>
                <p:nvPr/>
              </p:nvSpPr>
              <p:spPr bwMode="auto">
                <a:xfrm>
                  <a:off x="1986" y="-143"/>
                  <a:ext cx="254" cy="650"/>
                </a:xfrm>
                <a:custGeom>
                  <a:avLst/>
                  <a:gdLst>
                    <a:gd name="T0" fmla="*/ 0 w 107"/>
                    <a:gd name="T1" fmla="*/ 2 h 274"/>
                    <a:gd name="T2" fmla="*/ 102 w 107"/>
                    <a:gd name="T3" fmla="*/ 273 h 274"/>
                    <a:gd name="T4" fmla="*/ 107 w 107"/>
                    <a:gd name="T5" fmla="*/ 272 h 274"/>
                    <a:gd name="T6" fmla="*/ 5 w 107"/>
                    <a:gd name="T7" fmla="*/ 1 h 274"/>
                    <a:gd name="T8" fmla="*/ 0 w 107"/>
                    <a:gd name="T9" fmla="*/ 2 h 2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7" h="274">
                      <a:moveTo>
                        <a:pt x="0" y="2"/>
                      </a:moveTo>
                      <a:cubicBezTo>
                        <a:pt x="31" y="93"/>
                        <a:pt x="75" y="180"/>
                        <a:pt x="102" y="273"/>
                      </a:cubicBezTo>
                      <a:cubicBezTo>
                        <a:pt x="103" y="274"/>
                        <a:pt x="107" y="273"/>
                        <a:pt x="107" y="272"/>
                      </a:cubicBezTo>
                      <a:cubicBezTo>
                        <a:pt x="80" y="180"/>
                        <a:pt x="36" y="92"/>
                        <a:pt x="5" y="1"/>
                      </a:cubicBezTo>
                      <a:cubicBezTo>
                        <a:pt x="5" y="0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12" name="Freeform 106"/>
                <p:cNvSpPr>
                  <a:spLocks/>
                </p:cNvSpPr>
                <p:nvPr/>
              </p:nvSpPr>
              <p:spPr bwMode="auto">
                <a:xfrm>
                  <a:off x="1967" y="-171"/>
                  <a:ext cx="41" cy="40"/>
                </a:xfrm>
                <a:custGeom>
                  <a:avLst/>
                  <a:gdLst>
                    <a:gd name="T0" fmla="*/ 16 w 17"/>
                    <a:gd name="T1" fmla="*/ 6 h 17"/>
                    <a:gd name="T2" fmla="*/ 10 w 17"/>
                    <a:gd name="T3" fmla="*/ 16 h 17"/>
                    <a:gd name="T4" fmla="*/ 1 w 17"/>
                    <a:gd name="T5" fmla="*/ 11 h 17"/>
                    <a:gd name="T6" fmla="*/ 6 w 17"/>
                    <a:gd name="T7" fmla="*/ 1 h 17"/>
                    <a:gd name="T8" fmla="*/ 16 w 17"/>
                    <a:gd name="T9" fmla="*/ 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6" y="6"/>
                      </a:moveTo>
                      <a:cubicBezTo>
                        <a:pt x="17" y="10"/>
                        <a:pt x="15" y="15"/>
                        <a:pt x="10" y="16"/>
                      </a:cubicBezTo>
                      <a:cubicBezTo>
                        <a:pt x="6" y="17"/>
                        <a:pt x="2" y="15"/>
                        <a:pt x="1" y="11"/>
                      </a:cubicBezTo>
                      <a:cubicBezTo>
                        <a:pt x="0" y="7"/>
                        <a:pt x="2" y="2"/>
                        <a:pt x="6" y="1"/>
                      </a:cubicBezTo>
                      <a:cubicBezTo>
                        <a:pt x="10" y="0"/>
                        <a:pt x="14" y="2"/>
                        <a:pt x="16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13" name="Freeform 107"/>
                <p:cNvSpPr>
                  <a:spLocks/>
                </p:cNvSpPr>
                <p:nvPr/>
              </p:nvSpPr>
              <p:spPr bwMode="auto">
                <a:xfrm>
                  <a:off x="2119" y="-230"/>
                  <a:ext cx="193" cy="57"/>
                </a:xfrm>
                <a:custGeom>
                  <a:avLst/>
                  <a:gdLst>
                    <a:gd name="T0" fmla="*/ 75 w 81"/>
                    <a:gd name="T1" fmla="*/ 5 h 24"/>
                    <a:gd name="T2" fmla="*/ 6 w 81"/>
                    <a:gd name="T3" fmla="*/ 1 h 24"/>
                    <a:gd name="T4" fmla="*/ 1 w 81"/>
                    <a:gd name="T5" fmla="*/ 1 h 24"/>
                    <a:gd name="T6" fmla="*/ 79 w 81"/>
                    <a:gd name="T7" fmla="*/ 6 h 24"/>
                    <a:gd name="T8" fmla="*/ 75 w 81"/>
                    <a:gd name="T9" fmla="*/ 5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1" h="24">
                      <a:moveTo>
                        <a:pt x="75" y="5"/>
                      </a:moveTo>
                      <a:cubicBezTo>
                        <a:pt x="52" y="20"/>
                        <a:pt x="26" y="21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ubicBezTo>
                        <a:pt x="24" y="23"/>
                        <a:pt x="54" y="24"/>
                        <a:pt x="79" y="6"/>
                      </a:cubicBezTo>
                      <a:cubicBezTo>
                        <a:pt x="81" y="5"/>
                        <a:pt x="76" y="4"/>
                        <a:pt x="75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14" name="Freeform 108"/>
                <p:cNvSpPr>
                  <a:spLocks/>
                </p:cNvSpPr>
                <p:nvPr/>
              </p:nvSpPr>
              <p:spPr bwMode="auto">
                <a:xfrm>
                  <a:off x="2167" y="-287"/>
                  <a:ext cx="73" cy="163"/>
                </a:xfrm>
                <a:custGeom>
                  <a:avLst/>
                  <a:gdLst>
                    <a:gd name="T0" fmla="*/ 6 w 31"/>
                    <a:gd name="T1" fmla="*/ 68 h 69"/>
                    <a:gd name="T2" fmla="*/ 20 w 31"/>
                    <a:gd name="T3" fmla="*/ 1 h 69"/>
                    <a:gd name="T4" fmla="*/ 15 w 31"/>
                    <a:gd name="T5" fmla="*/ 1 h 69"/>
                    <a:gd name="T6" fmla="*/ 1 w 31"/>
                    <a:gd name="T7" fmla="*/ 66 h 69"/>
                    <a:gd name="T8" fmla="*/ 6 w 31"/>
                    <a:gd name="T9" fmla="*/ 68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1" h="69">
                      <a:moveTo>
                        <a:pt x="6" y="68"/>
                      </a:moveTo>
                      <a:cubicBezTo>
                        <a:pt x="25" y="50"/>
                        <a:pt x="31" y="26"/>
                        <a:pt x="20" y="1"/>
                      </a:cubicBezTo>
                      <a:cubicBezTo>
                        <a:pt x="19" y="0"/>
                        <a:pt x="14" y="0"/>
                        <a:pt x="15" y="1"/>
                      </a:cubicBezTo>
                      <a:cubicBezTo>
                        <a:pt x="26" y="25"/>
                        <a:pt x="20" y="49"/>
                        <a:pt x="1" y="66"/>
                      </a:cubicBezTo>
                      <a:cubicBezTo>
                        <a:pt x="0" y="67"/>
                        <a:pt x="4" y="69"/>
                        <a:pt x="6" y="6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15" name="Freeform 109"/>
                <p:cNvSpPr>
                  <a:spLocks/>
                </p:cNvSpPr>
                <p:nvPr/>
              </p:nvSpPr>
              <p:spPr bwMode="auto">
                <a:xfrm>
                  <a:off x="2150" y="-264"/>
                  <a:ext cx="143" cy="117"/>
                </a:xfrm>
                <a:custGeom>
                  <a:avLst/>
                  <a:gdLst>
                    <a:gd name="T0" fmla="*/ 57 w 60"/>
                    <a:gd name="T1" fmla="*/ 46 h 49"/>
                    <a:gd name="T2" fmla="*/ 6 w 60"/>
                    <a:gd name="T3" fmla="*/ 1 h 49"/>
                    <a:gd name="T4" fmla="*/ 1 w 60"/>
                    <a:gd name="T5" fmla="*/ 2 h 49"/>
                    <a:gd name="T6" fmla="*/ 54 w 60"/>
                    <a:gd name="T7" fmla="*/ 48 h 49"/>
                    <a:gd name="T8" fmla="*/ 57 w 60"/>
                    <a:gd name="T9" fmla="*/ 46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0" h="49">
                      <a:moveTo>
                        <a:pt x="57" y="46"/>
                      </a:moveTo>
                      <a:cubicBezTo>
                        <a:pt x="37" y="39"/>
                        <a:pt x="17" y="20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13" y="22"/>
                        <a:pt x="33" y="41"/>
                        <a:pt x="54" y="48"/>
                      </a:cubicBezTo>
                      <a:cubicBezTo>
                        <a:pt x="55" y="49"/>
                        <a:pt x="60" y="47"/>
                        <a:pt x="5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16" name="Freeform 110"/>
                <p:cNvSpPr>
                  <a:spLocks/>
                </p:cNvSpPr>
                <p:nvPr/>
              </p:nvSpPr>
              <p:spPr bwMode="auto">
                <a:xfrm>
                  <a:off x="2129" y="-266"/>
                  <a:ext cx="142" cy="102"/>
                </a:xfrm>
                <a:custGeom>
                  <a:avLst/>
                  <a:gdLst>
                    <a:gd name="T0" fmla="*/ 3 w 60"/>
                    <a:gd name="T1" fmla="*/ 43 h 43"/>
                    <a:gd name="T2" fmla="*/ 59 w 60"/>
                    <a:gd name="T3" fmla="*/ 2 h 43"/>
                    <a:gd name="T4" fmla="*/ 54 w 60"/>
                    <a:gd name="T5" fmla="*/ 1 h 43"/>
                    <a:gd name="T6" fmla="*/ 3 w 60"/>
                    <a:gd name="T7" fmla="*/ 41 h 43"/>
                    <a:gd name="T8" fmla="*/ 3 w 60"/>
                    <a:gd name="T9" fmla="*/ 4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0" h="43">
                      <a:moveTo>
                        <a:pt x="3" y="43"/>
                      </a:moveTo>
                      <a:cubicBezTo>
                        <a:pt x="28" y="41"/>
                        <a:pt x="52" y="27"/>
                        <a:pt x="59" y="2"/>
                      </a:cubicBezTo>
                      <a:cubicBezTo>
                        <a:pt x="60" y="0"/>
                        <a:pt x="55" y="0"/>
                        <a:pt x="54" y="1"/>
                      </a:cubicBezTo>
                      <a:cubicBezTo>
                        <a:pt x="47" y="24"/>
                        <a:pt x="27" y="39"/>
                        <a:pt x="3" y="41"/>
                      </a:cubicBezTo>
                      <a:cubicBezTo>
                        <a:pt x="0" y="41"/>
                        <a:pt x="0" y="43"/>
                        <a:pt x="3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17" name="Freeform 111"/>
                <p:cNvSpPr>
                  <a:spLocks/>
                </p:cNvSpPr>
                <p:nvPr/>
              </p:nvSpPr>
              <p:spPr bwMode="auto">
                <a:xfrm>
                  <a:off x="2212" y="-188"/>
                  <a:ext cx="35" cy="683"/>
                </a:xfrm>
                <a:custGeom>
                  <a:avLst/>
                  <a:gdLst>
                    <a:gd name="T0" fmla="*/ 0 w 15"/>
                    <a:gd name="T1" fmla="*/ 2 h 288"/>
                    <a:gd name="T2" fmla="*/ 10 w 15"/>
                    <a:gd name="T3" fmla="*/ 287 h 288"/>
                    <a:gd name="T4" fmla="*/ 15 w 15"/>
                    <a:gd name="T5" fmla="*/ 287 h 288"/>
                    <a:gd name="T6" fmla="*/ 5 w 15"/>
                    <a:gd name="T7" fmla="*/ 2 h 288"/>
                    <a:gd name="T8" fmla="*/ 0 w 15"/>
                    <a:gd name="T9" fmla="*/ 2 h 2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" h="288">
                      <a:moveTo>
                        <a:pt x="0" y="2"/>
                      </a:moveTo>
                      <a:cubicBezTo>
                        <a:pt x="4" y="97"/>
                        <a:pt x="10" y="192"/>
                        <a:pt x="10" y="287"/>
                      </a:cubicBezTo>
                      <a:cubicBezTo>
                        <a:pt x="10" y="288"/>
                        <a:pt x="15" y="288"/>
                        <a:pt x="15" y="287"/>
                      </a:cubicBezTo>
                      <a:cubicBezTo>
                        <a:pt x="15" y="192"/>
                        <a:pt x="9" y="96"/>
                        <a:pt x="5" y="2"/>
                      </a:cubicBezTo>
                      <a:cubicBezTo>
                        <a:pt x="5" y="0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18" name="Oval 112"/>
                <p:cNvSpPr>
                  <a:spLocks noChangeArrowheads="1"/>
                </p:cNvSpPr>
                <p:nvPr/>
              </p:nvSpPr>
              <p:spPr bwMode="auto">
                <a:xfrm>
                  <a:off x="2198" y="-214"/>
                  <a:ext cx="35" cy="36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19" name="Freeform 113"/>
                <p:cNvSpPr>
                  <a:spLocks/>
                </p:cNvSpPr>
                <p:nvPr/>
              </p:nvSpPr>
              <p:spPr bwMode="auto">
                <a:xfrm>
                  <a:off x="2371" y="-223"/>
                  <a:ext cx="176" cy="92"/>
                </a:xfrm>
                <a:custGeom>
                  <a:avLst/>
                  <a:gdLst>
                    <a:gd name="T0" fmla="*/ 69 w 74"/>
                    <a:gd name="T1" fmla="*/ 30 h 39"/>
                    <a:gd name="T2" fmla="*/ 5 w 74"/>
                    <a:gd name="T3" fmla="*/ 2 h 39"/>
                    <a:gd name="T4" fmla="*/ 0 w 74"/>
                    <a:gd name="T5" fmla="*/ 1 h 39"/>
                    <a:gd name="T6" fmla="*/ 72 w 74"/>
                    <a:gd name="T7" fmla="*/ 32 h 39"/>
                    <a:gd name="T8" fmla="*/ 69 w 74"/>
                    <a:gd name="T9" fmla="*/ 3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39">
                      <a:moveTo>
                        <a:pt x="69" y="30"/>
                      </a:moveTo>
                      <a:cubicBezTo>
                        <a:pt x="41" y="37"/>
                        <a:pt x="17" y="27"/>
                        <a:pt x="5" y="2"/>
                      </a:cubicBezTo>
                      <a:cubicBezTo>
                        <a:pt x="4" y="0"/>
                        <a:pt x="0" y="0"/>
                        <a:pt x="0" y="1"/>
                      </a:cubicBezTo>
                      <a:cubicBezTo>
                        <a:pt x="14" y="30"/>
                        <a:pt x="42" y="39"/>
                        <a:pt x="72" y="32"/>
                      </a:cubicBezTo>
                      <a:cubicBezTo>
                        <a:pt x="74" y="32"/>
                        <a:pt x="70" y="30"/>
                        <a:pt x="69" y="3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20" name="Freeform 114"/>
                <p:cNvSpPr>
                  <a:spLocks/>
                </p:cNvSpPr>
                <p:nvPr/>
              </p:nvSpPr>
              <p:spPr bwMode="auto">
                <a:xfrm>
                  <a:off x="2378" y="-249"/>
                  <a:ext cx="104" cy="142"/>
                </a:xfrm>
                <a:custGeom>
                  <a:avLst/>
                  <a:gdLst>
                    <a:gd name="T0" fmla="*/ 5 w 44"/>
                    <a:gd name="T1" fmla="*/ 60 h 60"/>
                    <a:gd name="T2" fmla="*/ 42 w 44"/>
                    <a:gd name="T3" fmla="*/ 2 h 60"/>
                    <a:gd name="T4" fmla="*/ 37 w 44"/>
                    <a:gd name="T5" fmla="*/ 1 h 60"/>
                    <a:gd name="T6" fmla="*/ 1 w 44"/>
                    <a:gd name="T7" fmla="*/ 58 h 60"/>
                    <a:gd name="T8" fmla="*/ 5 w 44"/>
                    <a:gd name="T9" fmla="*/ 60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4" h="60">
                      <a:moveTo>
                        <a:pt x="5" y="60"/>
                      </a:moveTo>
                      <a:cubicBezTo>
                        <a:pt x="30" y="50"/>
                        <a:pt x="44" y="29"/>
                        <a:pt x="42" y="2"/>
                      </a:cubicBezTo>
                      <a:cubicBezTo>
                        <a:pt x="42" y="0"/>
                        <a:pt x="37" y="0"/>
                        <a:pt x="37" y="1"/>
                      </a:cubicBezTo>
                      <a:cubicBezTo>
                        <a:pt x="39" y="27"/>
                        <a:pt x="26" y="48"/>
                        <a:pt x="1" y="58"/>
                      </a:cubicBezTo>
                      <a:cubicBezTo>
                        <a:pt x="0" y="58"/>
                        <a:pt x="4" y="60"/>
                        <a:pt x="5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21" name="Freeform 115"/>
                <p:cNvSpPr>
                  <a:spLocks/>
                </p:cNvSpPr>
                <p:nvPr/>
              </p:nvSpPr>
              <p:spPr bwMode="auto">
                <a:xfrm>
                  <a:off x="2411" y="-242"/>
                  <a:ext cx="93" cy="152"/>
                </a:xfrm>
                <a:custGeom>
                  <a:avLst/>
                  <a:gdLst>
                    <a:gd name="T0" fmla="*/ 38 w 39"/>
                    <a:gd name="T1" fmla="*/ 62 h 64"/>
                    <a:gd name="T2" fmla="*/ 5 w 39"/>
                    <a:gd name="T3" fmla="*/ 1 h 64"/>
                    <a:gd name="T4" fmla="*/ 0 w 39"/>
                    <a:gd name="T5" fmla="*/ 2 h 64"/>
                    <a:gd name="T6" fmla="*/ 33 w 39"/>
                    <a:gd name="T7" fmla="*/ 63 h 64"/>
                    <a:gd name="T8" fmla="*/ 38 w 39"/>
                    <a:gd name="T9" fmla="*/ 62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" h="64">
                      <a:moveTo>
                        <a:pt x="38" y="62"/>
                      </a:moveTo>
                      <a:cubicBezTo>
                        <a:pt x="21" y="47"/>
                        <a:pt x="9" y="23"/>
                        <a:pt x="5" y="1"/>
                      </a:cubicBezTo>
                      <a:cubicBezTo>
                        <a:pt x="5" y="0"/>
                        <a:pt x="0" y="0"/>
                        <a:pt x="0" y="2"/>
                      </a:cubicBezTo>
                      <a:cubicBezTo>
                        <a:pt x="4" y="24"/>
                        <a:pt x="16" y="48"/>
                        <a:pt x="33" y="63"/>
                      </a:cubicBezTo>
                      <a:cubicBezTo>
                        <a:pt x="34" y="64"/>
                        <a:pt x="39" y="62"/>
                        <a:pt x="38" y="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22" name="Freeform 116"/>
                <p:cNvSpPr>
                  <a:spLocks/>
                </p:cNvSpPr>
                <p:nvPr/>
              </p:nvSpPr>
              <p:spPr bwMode="auto">
                <a:xfrm>
                  <a:off x="2354" y="-209"/>
                  <a:ext cx="171" cy="66"/>
                </a:xfrm>
                <a:custGeom>
                  <a:avLst/>
                  <a:gdLst>
                    <a:gd name="T0" fmla="*/ 2 w 72"/>
                    <a:gd name="T1" fmla="*/ 21 h 28"/>
                    <a:gd name="T2" fmla="*/ 71 w 72"/>
                    <a:gd name="T3" fmla="*/ 2 h 28"/>
                    <a:gd name="T4" fmla="*/ 66 w 72"/>
                    <a:gd name="T5" fmla="*/ 2 h 28"/>
                    <a:gd name="T6" fmla="*/ 6 w 72"/>
                    <a:gd name="T7" fmla="*/ 20 h 28"/>
                    <a:gd name="T8" fmla="*/ 2 w 72"/>
                    <a:gd name="T9" fmla="*/ 21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2" h="28">
                      <a:moveTo>
                        <a:pt x="2" y="21"/>
                      </a:moveTo>
                      <a:cubicBezTo>
                        <a:pt x="27" y="28"/>
                        <a:pt x="54" y="23"/>
                        <a:pt x="71" y="2"/>
                      </a:cubicBezTo>
                      <a:cubicBezTo>
                        <a:pt x="72" y="1"/>
                        <a:pt x="67" y="0"/>
                        <a:pt x="66" y="2"/>
                      </a:cubicBezTo>
                      <a:cubicBezTo>
                        <a:pt x="52" y="20"/>
                        <a:pt x="28" y="26"/>
                        <a:pt x="6" y="20"/>
                      </a:cubicBezTo>
                      <a:cubicBezTo>
                        <a:pt x="5" y="19"/>
                        <a:pt x="0" y="20"/>
                        <a:pt x="2" y="2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23" name="Freeform 117"/>
                <p:cNvSpPr>
                  <a:spLocks/>
                </p:cNvSpPr>
                <p:nvPr/>
              </p:nvSpPr>
              <p:spPr bwMode="auto">
                <a:xfrm>
                  <a:off x="2226" y="-150"/>
                  <a:ext cx="228" cy="648"/>
                </a:xfrm>
                <a:custGeom>
                  <a:avLst/>
                  <a:gdLst>
                    <a:gd name="T0" fmla="*/ 90 w 96"/>
                    <a:gd name="T1" fmla="*/ 1 h 273"/>
                    <a:gd name="T2" fmla="*/ 0 w 96"/>
                    <a:gd name="T3" fmla="*/ 271 h 273"/>
                    <a:gd name="T4" fmla="*/ 5 w 96"/>
                    <a:gd name="T5" fmla="*/ 272 h 273"/>
                    <a:gd name="T6" fmla="*/ 95 w 96"/>
                    <a:gd name="T7" fmla="*/ 1 h 273"/>
                    <a:gd name="T8" fmla="*/ 90 w 96"/>
                    <a:gd name="T9" fmla="*/ 1 h 2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6" h="273">
                      <a:moveTo>
                        <a:pt x="90" y="1"/>
                      </a:moveTo>
                      <a:cubicBezTo>
                        <a:pt x="61" y="91"/>
                        <a:pt x="33" y="182"/>
                        <a:pt x="0" y="271"/>
                      </a:cubicBezTo>
                      <a:cubicBezTo>
                        <a:pt x="0" y="273"/>
                        <a:pt x="4" y="273"/>
                        <a:pt x="5" y="272"/>
                      </a:cubicBezTo>
                      <a:cubicBezTo>
                        <a:pt x="38" y="183"/>
                        <a:pt x="66" y="91"/>
                        <a:pt x="95" y="1"/>
                      </a:cubicBezTo>
                      <a:cubicBezTo>
                        <a:pt x="96" y="0"/>
                        <a:pt x="91" y="0"/>
                        <a:pt x="9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24" name="Freeform 118"/>
                <p:cNvSpPr>
                  <a:spLocks/>
                </p:cNvSpPr>
                <p:nvPr/>
              </p:nvSpPr>
              <p:spPr bwMode="auto">
                <a:xfrm>
                  <a:off x="2428" y="-181"/>
                  <a:ext cx="43" cy="41"/>
                </a:xfrm>
                <a:custGeom>
                  <a:avLst/>
                  <a:gdLst>
                    <a:gd name="T0" fmla="*/ 16 w 18"/>
                    <a:gd name="T1" fmla="*/ 11 h 17"/>
                    <a:gd name="T2" fmla="*/ 6 w 18"/>
                    <a:gd name="T3" fmla="*/ 16 h 17"/>
                    <a:gd name="T4" fmla="*/ 2 w 18"/>
                    <a:gd name="T5" fmla="*/ 6 h 17"/>
                    <a:gd name="T6" fmla="*/ 12 w 18"/>
                    <a:gd name="T7" fmla="*/ 1 h 17"/>
                    <a:gd name="T8" fmla="*/ 16 w 18"/>
                    <a:gd name="T9" fmla="*/ 1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16" y="11"/>
                      </a:moveTo>
                      <a:cubicBezTo>
                        <a:pt x="15" y="15"/>
                        <a:pt x="10" y="17"/>
                        <a:pt x="6" y="16"/>
                      </a:cubicBezTo>
                      <a:cubicBezTo>
                        <a:pt x="2" y="14"/>
                        <a:pt x="0" y="10"/>
                        <a:pt x="2" y="6"/>
                      </a:cubicBezTo>
                      <a:cubicBezTo>
                        <a:pt x="3" y="2"/>
                        <a:pt x="8" y="0"/>
                        <a:pt x="12" y="1"/>
                      </a:cubicBezTo>
                      <a:cubicBezTo>
                        <a:pt x="16" y="3"/>
                        <a:pt x="18" y="7"/>
                        <a:pt x="16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25" name="Freeform 119"/>
                <p:cNvSpPr>
                  <a:spLocks/>
                </p:cNvSpPr>
                <p:nvPr/>
              </p:nvSpPr>
              <p:spPr bwMode="auto">
                <a:xfrm>
                  <a:off x="2620" y="-126"/>
                  <a:ext cx="138" cy="130"/>
                </a:xfrm>
                <a:custGeom>
                  <a:avLst/>
                  <a:gdLst>
                    <a:gd name="T0" fmla="*/ 55 w 58"/>
                    <a:gd name="T1" fmla="*/ 53 h 55"/>
                    <a:gd name="T2" fmla="*/ 5 w 58"/>
                    <a:gd name="T3" fmla="*/ 2 h 55"/>
                    <a:gd name="T4" fmla="*/ 0 w 58"/>
                    <a:gd name="T5" fmla="*/ 1 h 55"/>
                    <a:gd name="T6" fmla="*/ 55 w 58"/>
                    <a:gd name="T7" fmla="*/ 55 h 55"/>
                    <a:gd name="T8" fmla="*/ 55 w 58"/>
                    <a:gd name="T9" fmla="*/ 53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8" h="55">
                      <a:moveTo>
                        <a:pt x="55" y="53"/>
                      </a:moveTo>
                      <a:cubicBezTo>
                        <a:pt x="27" y="49"/>
                        <a:pt x="7" y="30"/>
                        <a:pt x="5" y="2"/>
                      </a:cubicBezTo>
                      <a:cubicBezTo>
                        <a:pt x="5" y="0"/>
                        <a:pt x="0" y="0"/>
                        <a:pt x="0" y="1"/>
                      </a:cubicBezTo>
                      <a:cubicBezTo>
                        <a:pt x="2" y="32"/>
                        <a:pt x="25" y="51"/>
                        <a:pt x="55" y="55"/>
                      </a:cubicBezTo>
                      <a:cubicBezTo>
                        <a:pt x="57" y="55"/>
                        <a:pt x="58" y="53"/>
                        <a:pt x="55" y="5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26" name="Freeform 120"/>
                <p:cNvSpPr>
                  <a:spLocks/>
                </p:cNvSpPr>
                <p:nvPr/>
              </p:nvSpPr>
              <p:spPr bwMode="auto">
                <a:xfrm>
                  <a:off x="2585" y="-116"/>
                  <a:ext cx="144" cy="102"/>
                </a:xfrm>
                <a:custGeom>
                  <a:avLst/>
                  <a:gdLst>
                    <a:gd name="T0" fmla="*/ 5 w 61"/>
                    <a:gd name="T1" fmla="*/ 43 h 43"/>
                    <a:gd name="T2" fmla="*/ 61 w 61"/>
                    <a:gd name="T3" fmla="*/ 2 h 43"/>
                    <a:gd name="T4" fmla="*/ 56 w 61"/>
                    <a:gd name="T5" fmla="*/ 1 h 43"/>
                    <a:gd name="T6" fmla="*/ 3 w 61"/>
                    <a:gd name="T7" fmla="*/ 41 h 43"/>
                    <a:gd name="T8" fmla="*/ 5 w 61"/>
                    <a:gd name="T9" fmla="*/ 4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1" h="43">
                      <a:moveTo>
                        <a:pt x="5" y="43"/>
                      </a:moveTo>
                      <a:cubicBezTo>
                        <a:pt x="32" y="43"/>
                        <a:pt x="54" y="28"/>
                        <a:pt x="61" y="2"/>
                      </a:cubicBezTo>
                      <a:cubicBezTo>
                        <a:pt x="61" y="1"/>
                        <a:pt x="57" y="0"/>
                        <a:pt x="56" y="1"/>
                      </a:cubicBezTo>
                      <a:cubicBezTo>
                        <a:pt x="49" y="26"/>
                        <a:pt x="29" y="40"/>
                        <a:pt x="3" y="41"/>
                      </a:cubicBezTo>
                      <a:cubicBezTo>
                        <a:pt x="0" y="41"/>
                        <a:pt x="4" y="43"/>
                        <a:pt x="5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27" name="Freeform 121"/>
                <p:cNvSpPr>
                  <a:spLocks/>
                </p:cNvSpPr>
                <p:nvPr/>
              </p:nvSpPr>
              <p:spPr bwMode="auto">
                <a:xfrm>
                  <a:off x="2653" y="-128"/>
                  <a:ext cx="45" cy="168"/>
                </a:xfrm>
                <a:custGeom>
                  <a:avLst/>
                  <a:gdLst>
                    <a:gd name="T0" fmla="*/ 18 w 19"/>
                    <a:gd name="T1" fmla="*/ 69 h 71"/>
                    <a:gd name="T2" fmla="*/ 10 w 19"/>
                    <a:gd name="T3" fmla="*/ 1 h 71"/>
                    <a:gd name="T4" fmla="*/ 4 w 19"/>
                    <a:gd name="T5" fmla="*/ 1 h 71"/>
                    <a:gd name="T6" fmla="*/ 14 w 19"/>
                    <a:gd name="T7" fmla="*/ 70 h 71"/>
                    <a:gd name="T8" fmla="*/ 18 w 19"/>
                    <a:gd name="T9" fmla="*/ 69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" h="71">
                      <a:moveTo>
                        <a:pt x="18" y="69"/>
                      </a:moveTo>
                      <a:cubicBezTo>
                        <a:pt x="7" y="49"/>
                        <a:pt x="6" y="22"/>
                        <a:pt x="10" y="1"/>
                      </a:cubicBezTo>
                      <a:cubicBezTo>
                        <a:pt x="10" y="0"/>
                        <a:pt x="5" y="0"/>
                        <a:pt x="4" y="1"/>
                      </a:cubicBezTo>
                      <a:cubicBezTo>
                        <a:pt x="0" y="23"/>
                        <a:pt x="3" y="50"/>
                        <a:pt x="14" y="70"/>
                      </a:cubicBezTo>
                      <a:cubicBezTo>
                        <a:pt x="14" y="71"/>
                        <a:pt x="19" y="70"/>
                        <a:pt x="18" y="6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28" name="Freeform 122"/>
                <p:cNvSpPr>
                  <a:spLocks/>
                </p:cNvSpPr>
                <p:nvPr/>
              </p:nvSpPr>
              <p:spPr bwMode="auto">
                <a:xfrm>
                  <a:off x="2585" y="-76"/>
                  <a:ext cx="175" cy="52"/>
                </a:xfrm>
                <a:custGeom>
                  <a:avLst/>
                  <a:gdLst>
                    <a:gd name="T0" fmla="*/ 1 w 74"/>
                    <a:gd name="T1" fmla="*/ 2 h 22"/>
                    <a:gd name="T2" fmla="*/ 72 w 74"/>
                    <a:gd name="T3" fmla="*/ 8 h 22"/>
                    <a:gd name="T4" fmla="*/ 68 w 74"/>
                    <a:gd name="T5" fmla="*/ 7 h 22"/>
                    <a:gd name="T6" fmla="*/ 6 w 74"/>
                    <a:gd name="T7" fmla="*/ 1 h 22"/>
                    <a:gd name="T8" fmla="*/ 1 w 74"/>
                    <a:gd name="T9" fmla="*/ 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22">
                      <a:moveTo>
                        <a:pt x="1" y="2"/>
                      </a:moveTo>
                      <a:cubicBezTo>
                        <a:pt x="22" y="18"/>
                        <a:pt x="49" y="22"/>
                        <a:pt x="72" y="8"/>
                      </a:cubicBezTo>
                      <a:cubicBezTo>
                        <a:pt x="74" y="7"/>
                        <a:pt x="69" y="7"/>
                        <a:pt x="68" y="7"/>
                      </a:cubicBezTo>
                      <a:cubicBezTo>
                        <a:pt x="47" y="20"/>
                        <a:pt x="24" y="15"/>
                        <a:pt x="6" y="1"/>
                      </a:cubicBezTo>
                      <a:cubicBezTo>
                        <a:pt x="4" y="0"/>
                        <a:pt x="0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29" name="Freeform 123"/>
                <p:cNvSpPr>
                  <a:spLocks/>
                </p:cNvSpPr>
                <p:nvPr/>
              </p:nvSpPr>
              <p:spPr bwMode="auto">
                <a:xfrm>
                  <a:off x="2224" y="-33"/>
                  <a:ext cx="448" cy="526"/>
                </a:xfrm>
                <a:custGeom>
                  <a:avLst/>
                  <a:gdLst>
                    <a:gd name="T0" fmla="*/ 183 w 189"/>
                    <a:gd name="T1" fmla="*/ 1 h 222"/>
                    <a:gd name="T2" fmla="*/ 1 w 189"/>
                    <a:gd name="T3" fmla="*/ 221 h 222"/>
                    <a:gd name="T4" fmla="*/ 6 w 189"/>
                    <a:gd name="T5" fmla="*/ 221 h 222"/>
                    <a:gd name="T6" fmla="*/ 188 w 189"/>
                    <a:gd name="T7" fmla="*/ 2 h 222"/>
                    <a:gd name="T8" fmla="*/ 183 w 189"/>
                    <a:gd name="T9" fmla="*/ 1 h 2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9" h="222">
                      <a:moveTo>
                        <a:pt x="183" y="1"/>
                      </a:moveTo>
                      <a:cubicBezTo>
                        <a:pt x="123" y="75"/>
                        <a:pt x="64" y="150"/>
                        <a:pt x="1" y="221"/>
                      </a:cubicBezTo>
                      <a:cubicBezTo>
                        <a:pt x="0" y="222"/>
                        <a:pt x="5" y="222"/>
                        <a:pt x="6" y="221"/>
                      </a:cubicBezTo>
                      <a:cubicBezTo>
                        <a:pt x="69" y="150"/>
                        <a:pt x="128" y="75"/>
                        <a:pt x="188" y="2"/>
                      </a:cubicBezTo>
                      <a:cubicBezTo>
                        <a:pt x="189" y="1"/>
                        <a:pt x="184" y="0"/>
                        <a:pt x="18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30" name="Freeform 124"/>
                <p:cNvSpPr>
                  <a:spLocks/>
                </p:cNvSpPr>
                <p:nvPr/>
              </p:nvSpPr>
              <p:spPr bwMode="auto">
                <a:xfrm>
                  <a:off x="2651" y="-62"/>
                  <a:ext cx="40" cy="40"/>
                </a:xfrm>
                <a:custGeom>
                  <a:avLst/>
                  <a:gdLst>
                    <a:gd name="T0" fmla="*/ 14 w 17"/>
                    <a:gd name="T1" fmla="*/ 14 h 17"/>
                    <a:gd name="T2" fmla="*/ 3 w 17"/>
                    <a:gd name="T3" fmla="*/ 15 h 17"/>
                    <a:gd name="T4" fmla="*/ 3 w 17"/>
                    <a:gd name="T5" fmla="*/ 4 h 17"/>
                    <a:gd name="T6" fmla="*/ 14 w 17"/>
                    <a:gd name="T7" fmla="*/ 3 h 17"/>
                    <a:gd name="T8" fmla="*/ 14 w 17"/>
                    <a:gd name="T9" fmla="*/ 14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4" y="14"/>
                      </a:moveTo>
                      <a:cubicBezTo>
                        <a:pt x="11" y="17"/>
                        <a:pt x="7" y="17"/>
                        <a:pt x="3" y="15"/>
                      </a:cubicBezTo>
                      <a:cubicBezTo>
                        <a:pt x="0" y="12"/>
                        <a:pt x="0" y="7"/>
                        <a:pt x="3" y="4"/>
                      </a:cubicBezTo>
                      <a:cubicBezTo>
                        <a:pt x="6" y="1"/>
                        <a:pt x="10" y="0"/>
                        <a:pt x="14" y="3"/>
                      </a:cubicBezTo>
                      <a:cubicBezTo>
                        <a:pt x="17" y="6"/>
                        <a:pt x="17" y="11"/>
                        <a:pt x="14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31" name="Freeform 125"/>
                <p:cNvSpPr>
                  <a:spLocks/>
                </p:cNvSpPr>
                <p:nvPr/>
              </p:nvSpPr>
              <p:spPr bwMode="auto">
                <a:xfrm>
                  <a:off x="2801" y="69"/>
                  <a:ext cx="106" cy="168"/>
                </a:xfrm>
                <a:custGeom>
                  <a:avLst/>
                  <a:gdLst>
                    <a:gd name="T0" fmla="*/ 43 w 45"/>
                    <a:gd name="T1" fmla="*/ 70 h 71"/>
                    <a:gd name="T2" fmla="*/ 15 w 45"/>
                    <a:gd name="T3" fmla="*/ 2 h 71"/>
                    <a:gd name="T4" fmla="*/ 10 w 45"/>
                    <a:gd name="T5" fmla="*/ 2 h 71"/>
                    <a:gd name="T6" fmla="*/ 39 w 45"/>
                    <a:gd name="T7" fmla="*/ 71 h 71"/>
                    <a:gd name="T8" fmla="*/ 43 w 45"/>
                    <a:gd name="T9" fmla="*/ 70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" h="71">
                      <a:moveTo>
                        <a:pt x="43" y="70"/>
                      </a:moveTo>
                      <a:cubicBezTo>
                        <a:pt x="18" y="55"/>
                        <a:pt x="6" y="30"/>
                        <a:pt x="15" y="2"/>
                      </a:cubicBezTo>
                      <a:cubicBezTo>
                        <a:pt x="15" y="1"/>
                        <a:pt x="10" y="0"/>
                        <a:pt x="10" y="2"/>
                      </a:cubicBezTo>
                      <a:cubicBezTo>
                        <a:pt x="0" y="30"/>
                        <a:pt x="13" y="56"/>
                        <a:pt x="39" y="71"/>
                      </a:cubicBezTo>
                      <a:cubicBezTo>
                        <a:pt x="40" y="71"/>
                        <a:pt x="45" y="71"/>
                        <a:pt x="43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32" name="Freeform 126"/>
                <p:cNvSpPr>
                  <a:spLocks/>
                </p:cNvSpPr>
                <p:nvPr/>
              </p:nvSpPr>
              <p:spPr bwMode="auto">
                <a:xfrm>
                  <a:off x="2751" y="116"/>
                  <a:ext cx="173" cy="69"/>
                </a:xfrm>
                <a:custGeom>
                  <a:avLst/>
                  <a:gdLst>
                    <a:gd name="T0" fmla="*/ 3 w 73"/>
                    <a:gd name="T1" fmla="*/ 19 h 29"/>
                    <a:gd name="T2" fmla="*/ 72 w 73"/>
                    <a:gd name="T3" fmla="*/ 2 h 29"/>
                    <a:gd name="T4" fmla="*/ 68 w 73"/>
                    <a:gd name="T5" fmla="*/ 1 h 29"/>
                    <a:gd name="T6" fmla="*/ 5 w 73"/>
                    <a:gd name="T7" fmla="*/ 17 h 29"/>
                    <a:gd name="T8" fmla="*/ 3 w 73"/>
                    <a:gd name="T9" fmla="*/ 19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29">
                      <a:moveTo>
                        <a:pt x="3" y="19"/>
                      </a:moveTo>
                      <a:cubicBezTo>
                        <a:pt x="29" y="29"/>
                        <a:pt x="55" y="24"/>
                        <a:pt x="72" y="2"/>
                      </a:cubicBezTo>
                      <a:cubicBezTo>
                        <a:pt x="73" y="1"/>
                        <a:pt x="68" y="0"/>
                        <a:pt x="68" y="1"/>
                      </a:cubicBezTo>
                      <a:cubicBezTo>
                        <a:pt x="52" y="21"/>
                        <a:pt x="29" y="27"/>
                        <a:pt x="5" y="17"/>
                      </a:cubicBezTo>
                      <a:cubicBezTo>
                        <a:pt x="3" y="16"/>
                        <a:pt x="0" y="18"/>
                        <a:pt x="3" y="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33" name="Freeform 127"/>
                <p:cNvSpPr>
                  <a:spLocks/>
                </p:cNvSpPr>
                <p:nvPr/>
              </p:nvSpPr>
              <p:spPr bwMode="auto">
                <a:xfrm>
                  <a:off x="2817" y="85"/>
                  <a:ext cx="62" cy="164"/>
                </a:xfrm>
                <a:custGeom>
                  <a:avLst/>
                  <a:gdLst>
                    <a:gd name="T0" fmla="*/ 8 w 26"/>
                    <a:gd name="T1" fmla="*/ 67 h 69"/>
                    <a:gd name="T2" fmla="*/ 25 w 26"/>
                    <a:gd name="T3" fmla="*/ 1 h 69"/>
                    <a:gd name="T4" fmla="*/ 21 w 26"/>
                    <a:gd name="T5" fmla="*/ 1 h 69"/>
                    <a:gd name="T6" fmla="*/ 3 w 26"/>
                    <a:gd name="T7" fmla="*/ 68 h 69"/>
                    <a:gd name="T8" fmla="*/ 8 w 26"/>
                    <a:gd name="T9" fmla="*/ 67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69">
                      <a:moveTo>
                        <a:pt x="8" y="67"/>
                      </a:moveTo>
                      <a:cubicBezTo>
                        <a:pt x="5" y="45"/>
                        <a:pt x="13" y="19"/>
                        <a:pt x="25" y="1"/>
                      </a:cubicBezTo>
                      <a:cubicBezTo>
                        <a:pt x="26" y="0"/>
                        <a:pt x="21" y="0"/>
                        <a:pt x="21" y="1"/>
                      </a:cubicBezTo>
                      <a:cubicBezTo>
                        <a:pt x="9" y="19"/>
                        <a:pt x="0" y="45"/>
                        <a:pt x="3" y="68"/>
                      </a:cubicBezTo>
                      <a:cubicBezTo>
                        <a:pt x="3" y="69"/>
                        <a:pt x="8" y="69"/>
                        <a:pt x="8" y="6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34" name="Freeform 128"/>
                <p:cNvSpPr>
                  <a:spLocks/>
                </p:cNvSpPr>
                <p:nvPr/>
              </p:nvSpPr>
              <p:spPr bwMode="auto">
                <a:xfrm>
                  <a:off x="2772" y="104"/>
                  <a:ext cx="159" cy="88"/>
                </a:xfrm>
                <a:custGeom>
                  <a:avLst/>
                  <a:gdLst>
                    <a:gd name="T0" fmla="*/ 1 w 67"/>
                    <a:gd name="T1" fmla="*/ 2 h 37"/>
                    <a:gd name="T2" fmla="*/ 63 w 67"/>
                    <a:gd name="T3" fmla="*/ 33 h 37"/>
                    <a:gd name="T4" fmla="*/ 62 w 67"/>
                    <a:gd name="T5" fmla="*/ 31 h 37"/>
                    <a:gd name="T6" fmla="*/ 6 w 67"/>
                    <a:gd name="T7" fmla="*/ 1 h 37"/>
                    <a:gd name="T8" fmla="*/ 1 w 67"/>
                    <a:gd name="T9" fmla="*/ 2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7">
                      <a:moveTo>
                        <a:pt x="1" y="2"/>
                      </a:moveTo>
                      <a:cubicBezTo>
                        <a:pt x="14" y="24"/>
                        <a:pt x="37" y="37"/>
                        <a:pt x="63" y="33"/>
                      </a:cubicBezTo>
                      <a:cubicBezTo>
                        <a:pt x="67" y="33"/>
                        <a:pt x="64" y="31"/>
                        <a:pt x="62" y="31"/>
                      </a:cubicBezTo>
                      <a:cubicBezTo>
                        <a:pt x="38" y="35"/>
                        <a:pt x="17" y="21"/>
                        <a:pt x="6" y="1"/>
                      </a:cubicBezTo>
                      <a:cubicBezTo>
                        <a:pt x="5" y="0"/>
                        <a:pt x="0" y="0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35" name="Freeform 129"/>
                <p:cNvSpPr>
                  <a:spLocks/>
                </p:cNvSpPr>
                <p:nvPr/>
              </p:nvSpPr>
              <p:spPr bwMode="auto">
                <a:xfrm>
                  <a:off x="2221" y="171"/>
                  <a:ext cx="617" cy="322"/>
                </a:xfrm>
                <a:custGeom>
                  <a:avLst/>
                  <a:gdLst>
                    <a:gd name="T0" fmla="*/ 254 w 260"/>
                    <a:gd name="T1" fmla="*/ 1 h 136"/>
                    <a:gd name="T2" fmla="*/ 3 w 260"/>
                    <a:gd name="T3" fmla="*/ 134 h 136"/>
                    <a:gd name="T4" fmla="*/ 6 w 260"/>
                    <a:gd name="T5" fmla="*/ 136 h 136"/>
                    <a:gd name="T6" fmla="*/ 258 w 260"/>
                    <a:gd name="T7" fmla="*/ 2 h 136"/>
                    <a:gd name="T8" fmla="*/ 254 w 260"/>
                    <a:gd name="T9" fmla="*/ 1 h 1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0" h="136">
                      <a:moveTo>
                        <a:pt x="254" y="1"/>
                      </a:moveTo>
                      <a:cubicBezTo>
                        <a:pt x="171" y="46"/>
                        <a:pt x="88" y="93"/>
                        <a:pt x="3" y="134"/>
                      </a:cubicBezTo>
                      <a:cubicBezTo>
                        <a:pt x="0" y="136"/>
                        <a:pt x="5" y="136"/>
                        <a:pt x="6" y="136"/>
                      </a:cubicBezTo>
                      <a:cubicBezTo>
                        <a:pt x="92" y="94"/>
                        <a:pt x="175" y="47"/>
                        <a:pt x="258" y="2"/>
                      </a:cubicBezTo>
                      <a:cubicBezTo>
                        <a:pt x="260" y="0"/>
                        <a:pt x="256" y="0"/>
                        <a:pt x="25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36" name="Freeform 130"/>
                <p:cNvSpPr>
                  <a:spLocks/>
                </p:cNvSpPr>
                <p:nvPr/>
              </p:nvSpPr>
              <p:spPr bwMode="auto">
                <a:xfrm>
                  <a:off x="2820" y="144"/>
                  <a:ext cx="42" cy="43"/>
                </a:xfrm>
                <a:custGeom>
                  <a:avLst/>
                  <a:gdLst>
                    <a:gd name="T0" fmla="*/ 12 w 18"/>
                    <a:gd name="T1" fmla="*/ 16 h 18"/>
                    <a:gd name="T2" fmla="*/ 2 w 18"/>
                    <a:gd name="T3" fmla="*/ 12 h 18"/>
                    <a:gd name="T4" fmla="*/ 6 w 18"/>
                    <a:gd name="T5" fmla="*/ 2 h 18"/>
                    <a:gd name="T6" fmla="*/ 16 w 18"/>
                    <a:gd name="T7" fmla="*/ 6 h 18"/>
                    <a:gd name="T8" fmla="*/ 12 w 18"/>
                    <a:gd name="T9" fmla="*/ 16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8">
                      <a:moveTo>
                        <a:pt x="12" y="16"/>
                      </a:moveTo>
                      <a:cubicBezTo>
                        <a:pt x="8" y="18"/>
                        <a:pt x="4" y="16"/>
                        <a:pt x="2" y="12"/>
                      </a:cubicBezTo>
                      <a:cubicBezTo>
                        <a:pt x="0" y="9"/>
                        <a:pt x="2" y="4"/>
                        <a:pt x="6" y="2"/>
                      </a:cubicBezTo>
                      <a:cubicBezTo>
                        <a:pt x="9" y="0"/>
                        <a:pt x="14" y="2"/>
                        <a:pt x="16" y="6"/>
                      </a:cubicBezTo>
                      <a:cubicBezTo>
                        <a:pt x="18" y="10"/>
                        <a:pt x="16" y="14"/>
                        <a:pt x="12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37" name="Freeform 131"/>
                <p:cNvSpPr>
                  <a:spLocks/>
                </p:cNvSpPr>
                <p:nvPr/>
              </p:nvSpPr>
              <p:spPr bwMode="auto">
                <a:xfrm>
                  <a:off x="2900" y="322"/>
                  <a:ext cx="62" cy="183"/>
                </a:xfrm>
                <a:custGeom>
                  <a:avLst/>
                  <a:gdLst>
                    <a:gd name="T0" fmla="*/ 25 w 26"/>
                    <a:gd name="T1" fmla="*/ 75 h 77"/>
                    <a:gd name="T2" fmla="*/ 24 w 26"/>
                    <a:gd name="T3" fmla="*/ 2 h 77"/>
                    <a:gd name="T4" fmla="*/ 19 w 26"/>
                    <a:gd name="T5" fmla="*/ 1 h 77"/>
                    <a:gd name="T6" fmla="*/ 21 w 26"/>
                    <a:gd name="T7" fmla="*/ 76 h 77"/>
                    <a:gd name="T8" fmla="*/ 25 w 26"/>
                    <a:gd name="T9" fmla="*/ 75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77">
                      <a:moveTo>
                        <a:pt x="25" y="75"/>
                      </a:moveTo>
                      <a:cubicBezTo>
                        <a:pt x="7" y="53"/>
                        <a:pt x="5" y="25"/>
                        <a:pt x="24" y="2"/>
                      </a:cubicBezTo>
                      <a:cubicBezTo>
                        <a:pt x="25" y="1"/>
                        <a:pt x="20" y="0"/>
                        <a:pt x="19" y="1"/>
                      </a:cubicBezTo>
                      <a:cubicBezTo>
                        <a:pt x="0" y="24"/>
                        <a:pt x="2" y="53"/>
                        <a:pt x="21" y="76"/>
                      </a:cubicBezTo>
                      <a:cubicBezTo>
                        <a:pt x="21" y="77"/>
                        <a:pt x="26" y="77"/>
                        <a:pt x="25" y="7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38" name="Freeform 132"/>
                <p:cNvSpPr>
                  <a:spLocks/>
                </p:cNvSpPr>
                <p:nvPr/>
              </p:nvSpPr>
              <p:spPr bwMode="auto">
                <a:xfrm>
                  <a:off x="2848" y="377"/>
                  <a:ext cx="176" cy="59"/>
                </a:xfrm>
                <a:custGeom>
                  <a:avLst/>
                  <a:gdLst>
                    <a:gd name="T0" fmla="*/ 1 w 74"/>
                    <a:gd name="T1" fmla="*/ 1 h 25"/>
                    <a:gd name="T2" fmla="*/ 72 w 74"/>
                    <a:gd name="T3" fmla="*/ 11 h 25"/>
                    <a:gd name="T4" fmla="*/ 68 w 74"/>
                    <a:gd name="T5" fmla="*/ 9 h 25"/>
                    <a:gd name="T6" fmla="*/ 6 w 74"/>
                    <a:gd name="T7" fmla="*/ 1 h 25"/>
                    <a:gd name="T8" fmla="*/ 1 w 74"/>
                    <a:gd name="T9" fmla="*/ 1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25">
                      <a:moveTo>
                        <a:pt x="1" y="1"/>
                      </a:moveTo>
                      <a:cubicBezTo>
                        <a:pt x="21" y="20"/>
                        <a:pt x="48" y="25"/>
                        <a:pt x="72" y="11"/>
                      </a:cubicBezTo>
                      <a:cubicBezTo>
                        <a:pt x="74" y="10"/>
                        <a:pt x="69" y="9"/>
                        <a:pt x="68" y="9"/>
                      </a:cubicBezTo>
                      <a:cubicBezTo>
                        <a:pt x="47" y="22"/>
                        <a:pt x="24" y="18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39" name="Freeform 133"/>
                <p:cNvSpPr>
                  <a:spLocks/>
                </p:cNvSpPr>
                <p:nvPr/>
              </p:nvSpPr>
              <p:spPr bwMode="auto">
                <a:xfrm>
                  <a:off x="2881" y="353"/>
                  <a:ext cx="114" cy="138"/>
                </a:xfrm>
                <a:custGeom>
                  <a:avLst/>
                  <a:gdLst>
                    <a:gd name="T0" fmla="*/ 5 w 48"/>
                    <a:gd name="T1" fmla="*/ 56 h 58"/>
                    <a:gd name="T2" fmla="*/ 46 w 48"/>
                    <a:gd name="T3" fmla="*/ 1 h 58"/>
                    <a:gd name="T4" fmla="*/ 42 w 48"/>
                    <a:gd name="T5" fmla="*/ 0 h 58"/>
                    <a:gd name="T6" fmla="*/ 0 w 48"/>
                    <a:gd name="T7" fmla="*/ 56 h 58"/>
                    <a:gd name="T8" fmla="*/ 5 w 48"/>
                    <a:gd name="T9" fmla="*/ 56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8" h="58">
                      <a:moveTo>
                        <a:pt x="5" y="56"/>
                      </a:moveTo>
                      <a:cubicBezTo>
                        <a:pt x="11" y="34"/>
                        <a:pt x="28" y="14"/>
                        <a:pt x="46" y="1"/>
                      </a:cubicBezTo>
                      <a:cubicBezTo>
                        <a:pt x="48" y="0"/>
                        <a:pt x="43" y="0"/>
                        <a:pt x="42" y="0"/>
                      </a:cubicBezTo>
                      <a:cubicBezTo>
                        <a:pt x="24" y="13"/>
                        <a:pt x="6" y="34"/>
                        <a:pt x="0" y="56"/>
                      </a:cubicBezTo>
                      <a:cubicBezTo>
                        <a:pt x="0" y="58"/>
                        <a:pt x="5" y="57"/>
                        <a:pt x="5" y="5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40" name="Freeform 134"/>
                <p:cNvSpPr>
                  <a:spLocks/>
                </p:cNvSpPr>
                <p:nvPr/>
              </p:nvSpPr>
              <p:spPr bwMode="auto">
                <a:xfrm>
                  <a:off x="2886" y="337"/>
                  <a:ext cx="121" cy="125"/>
                </a:xfrm>
                <a:custGeom>
                  <a:avLst/>
                  <a:gdLst>
                    <a:gd name="T0" fmla="*/ 0 w 51"/>
                    <a:gd name="T1" fmla="*/ 1 h 53"/>
                    <a:gd name="T2" fmla="*/ 45 w 51"/>
                    <a:gd name="T3" fmla="*/ 53 h 53"/>
                    <a:gd name="T4" fmla="*/ 48 w 51"/>
                    <a:gd name="T5" fmla="*/ 51 h 53"/>
                    <a:gd name="T6" fmla="*/ 5 w 51"/>
                    <a:gd name="T7" fmla="*/ 1 h 53"/>
                    <a:gd name="T8" fmla="*/ 0 w 51"/>
                    <a:gd name="T9" fmla="*/ 1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1" h="53">
                      <a:moveTo>
                        <a:pt x="0" y="1"/>
                      </a:moveTo>
                      <a:cubicBezTo>
                        <a:pt x="4" y="26"/>
                        <a:pt x="20" y="47"/>
                        <a:pt x="45" y="53"/>
                      </a:cubicBezTo>
                      <a:cubicBezTo>
                        <a:pt x="47" y="53"/>
                        <a:pt x="51" y="52"/>
                        <a:pt x="48" y="51"/>
                      </a:cubicBezTo>
                      <a:cubicBezTo>
                        <a:pt x="24" y="46"/>
                        <a:pt x="9" y="24"/>
                        <a:pt x="5" y="1"/>
                      </a:cubicBezTo>
                      <a:cubicBezTo>
                        <a:pt x="5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41" name="Freeform 135"/>
                <p:cNvSpPr>
                  <a:spLocks/>
                </p:cNvSpPr>
                <p:nvPr/>
              </p:nvSpPr>
              <p:spPr bwMode="auto">
                <a:xfrm>
                  <a:off x="2233" y="417"/>
                  <a:ext cx="689" cy="78"/>
                </a:xfrm>
                <a:custGeom>
                  <a:avLst/>
                  <a:gdLst>
                    <a:gd name="T0" fmla="*/ 287 w 290"/>
                    <a:gd name="T1" fmla="*/ 0 h 33"/>
                    <a:gd name="T2" fmla="*/ 3 w 290"/>
                    <a:gd name="T3" fmla="*/ 31 h 33"/>
                    <a:gd name="T4" fmla="*/ 4 w 290"/>
                    <a:gd name="T5" fmla="*/ 33 h 33"/>
                    <a:gd name="T6" fmla="*/ 287 w 290"/>
                    <a:gd name="T7" fmla="*/ 2 h 33"/>
                    <a:gd name="T8" fmla="*/ 287 w 290"/>
                    <a:gd name="T9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0" h="33">
                      <a:moveTo>
                        <a:pt x="287" y="0"/>
                      </a:moveTo>
                      <a:cubicBezTo>
                        <a:pt x="193" y="11"/>
                        <a:pt x="98" y="24"/>
                        <a:pt x="3" y="31"/>
                      </a:cubicBezTo>
                      <a:cubicBezTo>
                        <a:pt x="0" y="31"/>
                        <a:pt x="1" y="33"/>
                        <a:pt x="4" y="33"/>
                      </a:cubicBezTo>
                      <a:cubicBezTo>
                        <a:pt x="98" y="26"/>
                        <a:pt x="193" y="13"/>
                        <a:pt x="287" y="2"/>
                      </a:cubicBezTo>
                      <a:cubicBezTo>
                        <a:pt x="290" y="2"/>
                        <a:pt x="290" y="0"/>
                        <a:pt x="28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42" name="Freeform 136"/>
                <p:cNvSpPr>
                  <a:spLocks/>
                </p:cNvSpPr>
                <p:nvPr/>
              </p:nvSpPr>
              <p:spPr bwMode="auto">
                <a:xfrm>
                  <a:off x="2907" y="398"/>
                  <a:ext cx="38" cy="38"/>
                </a:xfrm>
                <a:custGeom>
                  <a:avLst/>
                  <a:gdLst>
                    <a:gd name="T0" fmla="*/ 9 w 16"/>
                    <a:gd name="T1" fmla="*/ 15 h 16"/>
                    <a:gd name="T2" fmla="*/ 1 w 16"/>
                    <a:gd name="T3" fmla="*/ 8 h 16"/>
                    <a:gd name="T4" fmla="*/ 8 w 16"/>
                    <a:gd name="T5" fmla="*/ 0 h 16"/>
                    <a:gd name="T6" fmla="*/ 16 w 16"/>
                    <a:gd name="T7" fmla="*/ 7 h 16"/>
                    <a:gd name="T8" fmla="*/ 9 w 16"/>
                    <a:gd name="T9" fmla="*/ 15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9" y="15"/>
                      </a:moveTo>
                      <a:cubicBezTo>
                        <a:pt x="5" y="16"/>
                        <a:pt x="1" y="13"/>
                        <a:pt x="1" y="8"/>
                      </a:cubicBezTo>
                      <a:cubicBezTo>
                        <a:pt x="0" y="4"/>
                        <a:pt x="4" y="0"/>
                        <a:pt x="8" y="0"/>
                      </a:cubicBezTo>
                      <a:cubicBezTo>
                        <a:pt x="12" y="0"/>
                        <a:pt x="16" y="3"/>
                        <a:pt x="16" y="7"/>
                      </a:cubicBezTo>
                      <a:cubicBezTo>
                        <a:pt x="16" y="11"/>
                        <a:pt x="13" y="15"/>
                        <a:pt x="9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43" name="Freeform 137"/>
                <p:cNvSpPr>
                  <a:spLocks/>
                </p:cNvSpPr>
                <p:nvPr/>
              </p:nvSpPr>
              <p:spPr bwMode="auto">
                <a:xfrm>
                  <a:off x="2876" y="571"/>
                  <a:ext cx="95" cy="174"/>
                </a:xfrm>
                <a:custGeom>
                  <a:avLst/>
                  <a:gdLst>
                    <a:gd name="T0" fmla="*/ 14 w 40"/>
                    <a:gd name="T1" fmla="*/ 71 h 73"/>
                    <a:gd name="T2" fmla="*/ 38 w 40"/>
                    <a:gd name="T3" fmla="*/ 3 h 73"/>
                    <a:gd name="T4" fmla="*/ 34 w 40"/>
                    <a:gd name="T5" fmla="*/ 1 h 73"/>
                    <a:gd name="T6" fmla="*/ 9 w 40"/>
                    <a:gd name="T7" fmla="*/ 71 h 73"/>
                    <a:gd name="T8" fmla="*/ 14 w 40"/>
                    <a:gd name="T9" fmla="*/ 71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73">
                      <a:moveTo>
                        <a:pt x="14" y="71"/>
                      </a:moveTo>
                      <a:cubicBezTo>
                        <a:pt x="5" y="44"/>
                        <a:pt x="13" y="17"/>
                        <a:pt x="38" y="3"/>
                      </a:cubicBezTo>
                      <a:cubicBezTo>
                        <a:pt x="40" y="2"/>
                        <a:pt x="35" y="0"/>
                        <a:pt x="34" y="1"/>
                      </a:cubicBezTo>
                      <a:cubicBezTo>
                        <a:pt x="8" y="16"/>
                        <a:pt x="0" y="43"/>
                        <a:pt x="9" y="71"/>
                      </a:cubicBezTo>
                      <a:cubicBezTo>
                        <a:pt x="10" y="73"/>
                        <a:pt x="14" y="73"/>
                        <a:pt x="14" y="7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44" name="Freeform 138"/>
                <p:cNvSpPr>
                  <a:spLocks/>
                </p:cNvSpPr>
                <p:nvPr/>
              </p:nvSpPr>
              <p:spPr bwMode="auto">
                <a:xfrm>
                  <a:off x="2848" y="588"/>
                  <a:ext cx="157" cy="92"/>
                </a:xfrm>
                <a:custGeom>
                  <a:avLst/>
                  <a:gdLst>
                    <a:gd name="T0" fmla="*/ 0 w 66"/>
                    <a:gd name="T1" fmla="*/ 2 h 39"/>
                    <a:gd name="T2" fmla="*/ 64 w 66"/>
                    <a:gd name="T3" fmla="*/ 35 h 39"/>
                    <a:gd name="T4" fmla="*/ 61 w 66"/>
                    <a:gd name="T5" fmla="*/ 33 h 39"/>
                    <a:gd name="T6" fmla="*/ 5 w 66"/>
                    <a:gd name="T7" fmla="*/ 2 h 39"/>
                    <a:gd name="T8" fmla="*/ 0 w 66"/>
                    <a:gd name="T9" fmla="*/ 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" h="39">
                      <a:moveTo>
                        <a:pt x="0" y="2"/>
                      </a:moveTo>
                      <a:cubicBezTo>
                        <a:pt x="12" y="27"/>
                        <a:pt x="36" y="39"/>
                        <a:pt x="64" y="35"/>
                      </a:cubicBezTo>
                      <a:cubicBezTo>
                        <a:pt x="66" y="34"/>
                        <a:pt x="62" y="32"/>
                        <a:pt x="61" y="33"/>
                      </a:cubicBezTo>
                      <a:cubicBezTo>
                        <a:pt x="36" y="37"/>
                        <a:pt x="16" y="24"/>
                        <a:pt x="5" y="2"/>
                      </a:cubicBezTo>
                      <a:cubicBezTo>
                        <a:pt x="4" y="1"/>
                        <a:pt x="0" y="0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45" name="Freeform 139"/>
                <p:cNvSpPr>
                  <a:spLocks/>
                </p:cNvSpPr>
                <p:nvPr/>
              </p:nvSpPr>
              <p:spPr bwMode="auto">
                <a:xfrm>
                  <a:off x="2838" y="609"/>
                  <a:ext cx="157" cy="98"/>
                </a:xfrm>
                <a:custGeom>
                  <a:avLst/>
                  <a:gdLst>
                    <a:gd name="T0" fmla="*/ 6 w 66"/>
                    <a:gd name="T1" fmla="*/ 39 h 41"/>
                    <a:gd name="T2" fmla="*/ 62 w 66"/>
                    <a:gd name="T3" fmla="*/ 3 h 41"/>
                    <a:gd name="T4" fmla="*/ 61 w 66"/>
                    <a:gd name="T5" fmla="*/ 1 h 41"/>
                    <a:gd name="T6" fmla="*/ 1 w 66"/>
                    <a:gd name="T7" fmla="*/ 39 h 41"/>
                    <a:gd name="T8" fmla="*/ 6 w 66"/>
                    <a:gd name="T9" fmla="*/ 39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" h="41">
                      <a:moveTo>
                        <a:pt x="6" y="39"/>
                      </a:moveTo>
                      <a:cubicBezTo>
                        <a:pt x="19" y="22"/>
                        <a:pt x="42" y="8"/>
                        <a:pt x="62" y="3"/>
                      </a:cubicBezTo>
                      <a:cubicBezTo>
                        <a:pt x="66" y="2"/>
                        <a:pt x="63" y="0"/>
                        <a:pt x="61" y="1"/>
                      </a:cubicBezTo>
                      <a:cubicBezTo>
                        <a:pt x="39" y="7"/>
                        <a:pt x="14" y="20"/>
                        <a:pt x="1" y="39"/>
                      </a:cubicBezTo>
                      <a:cubicBezTo>
                        <a:pt x="0" y="40"/>
                        <a:pt x="5" y="41"/>
                        <a:pt x="6" y="3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46" name="Freeform 140"/>
                <p:cNvSpPr>
                  <a:spLocks/>
                </p:cNvSpPr>
                <p:nvPr/>
              </p:nvSpPr>
              <p:spPr bwMode="auto">
                <a:xfrm>
                  <a:off x="2886" y="564"/>
                  <a:ext cx="81" cy="154"/>
                </a:xfrm>
                <a:custGeom>
                  <a:avLst/>
                  <a:gdLst>
                    <a:gd name="T0" fmla="*/ 5 w 34"/>
                    <a:gd name="T1" fmla="*/ 1 h 65"/>
                    <a:gd name="T2" fmla="*/ 28 w 34"/>
                    <a:gd name="T3" fmla="*/ 64 h 65"/>
                    <a:gd name="T4" fmla="*/ 32 w 34"/>
                    <a:gd name="T5" fmla="*/ 63 h 65"/>
                    <a:gd name="T6" fmla="*/ 10 w 34"/>
                    <a:gd name="T7" fmla="*/ 1 h 65"/>
                    <a:gd name="T8" fmla="*/ 5 w 34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4" h="65">
                      <a:moveTo>
                        <a:pt x="5" y="1"/>
                      </a:moveTo>
                      <a:cubicBezTo>
                        <a:pt x="0" y="26"/>
                        <a:pt x="7" y="50"/>
                        <a:pt x="28" y="64"/>
                      </a:cubicBezTo>
                      <a:cubicBezTo>
                        <a:pt x="29" y="65"/>
                        <a:pt x="34" y="64"/>
                        <a:pt x="32" y="63"/>
                      </a:cubicBezTo>
                      <a:cubicBezTo>
                        <a:pt x="12" y="49"/>
                        <a:pt x="5" y="25"/>
                        <a:pt x="10" y="1"/>
                      </a:cubicBezTo>
                      <a:cubicBezTo>
                        <a:pt x="10" y="0"/>
                        <a:pt x="5" y="0"/>
                        <a:pt x="5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47" name="Freeform 141"/>
                <p:cNvSpPr>
                  <a:spLocks/>
                </p:cNvSpPr>
                <p:nvPr/>
              </p:nvSpPr>
              <p:spPr bwMode="auto">
                <a:xfrm>
                  <a:off x="2228" y="481"/>
                  <a:ext cx="677" cy="171"/>
                </a:xfrm>
                <a:custGeom>
                  <a:avLst/>
                  <a:gdLst>
                    <a:gd name="T0" fmla="*/ 283 w 285"/>
                    <a:gd name="T1" fmla="*/ 70 h 72"/>
                    <a:gd name="T2" fmla="*/ 6 w 285"/>
                    <a:gd name="T3" fmla="*/ 0 h 72"/>
                    <a:gd name="T4" fmla="*/ 3 w 285"/>
                    <a:gd name="T5" fmla="*/ 2 h 72"/>
                    <a:gd name="T6" fmla="*/ 279 w 285"/>
                    <a:gd name="T7" fmla="*/ 72 h 72"/>
                    <a:gd name="T8" fmla="*/ 283 w 285"/>
                    <a:gd name="T9" fmla="*/ 70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5" h="72">
                      <a:moveTo>
                        <a:pt x="283" y="70"/>
                      </a:moveTo>
                      <a:cubicBezTo>
                        <a:pt x="190" y="47"/>
                        <a:pt x="97" y="26"/>
                        <a:pt x="6" y="0"/>
                      </a:cubicBezTo>
                      <a:cubicBezTo>
                        <a:pt x="5" y="0"/>
                        <a:pt x="0" y="1"/>
                        <a:pt x="3" y="2"/>
                      </a:cubicBezTo>
                      <a:cubicBezTo>
                        <a:pt x="94" y="28"/>
                        <a:pt x="187" y="49"/>
                        <a:pt x="279" y="72"/>
                      </a:cubicBezTo>
                      <a:cubicBezTo>
                        <a:pt x="280" y="72"/>
                        <a:pt x="285" y="71"/>
                        <a:pt x="283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48" name="Freeform 142"/>
                <p:cNvSpPr>
                  <a:spLocks/>
                </p:cNvSpPr>
                <p:nvPr/>
              </p:nvSpPr>
              <p:spPr bwMode="auto">
                <a:xfrm>
                  <a:off x="2888" y="631"/>
                  <a:ext cx="41" cy="40"/>
                </a:xfrm>
                <a:custGeom>
                  <a:avLst/>
                  <a:gdLst>
                    <a:gd name="T0" fmla="*/ 6 w 17"/>
                    <a:gd name="T1" fmla="*/ 16 h 17"/>
                    <a:gd name="T2" fmla="*/ 1 w 17"/>
                    <a:gd name="T3" fmla="*/ 7 h 17"/>
                    <a:gd name="T4" fmla="*/ 10 w 17"/>
                    <a:gd name="T5" fmla="*/ 1 h 17"/>
                    <a:gd name="T6" fmla="*/ 16 w 17"/>
                    <a:gd name="T7" fmla="*/ 11 h 17"/>
                    <a:gd name="T8" fmla="*/ 6 w 17"/>
                    <a:gd name="T9" fmla="*/ 1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6" y="16"/>
                      </a:moveTo>
                      <a:cubicBezTo>
                        <a:pt x="2" y="15"/>
                        <a:pt x="0" y="11"/>
                        <a:pt x="1" y="7"/>
                      </a:cubicBezTo>
                      <a:cubicBezTo>
                        <a:pt x="2" y="3"/>
                        <a:pt x="6" y="0"/>
                        <a:pt x="10" y="1"/>
                      </a:cubicBezTo>
                      <a:cubicBezTo>
                        <a:pt x="15" y="3"/>
                        <a:pt x="17" y="7"/>
                        <a:pt x="16" y="11"/>
                      </a:cubicBezTo>
                      <a:cubicBezTo>
                        <a:pt x="15" y="15"/>
                        <a:pt x="10" y="17"/>
                        <a:pt x="6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49" name="Freeform 143"/>
                <p:cNvSpPr>
                  <a:spLocks/>
                </p:cNvSpPr>
                <p:nvPr/>
              </p:nvSpPr>
              <p:spPr bwMode="auto">
                <a:xfrm>
                  <a:off x="2763" y="828"/>
                  <a:ext cx="130" cy="139"/>
                </a:xfrm>
                <a:custGeom>
                  <a:avLst/>
                  <a:gdLst>
                    <a:gd name="T0" fmla="*/ 5 w 55"/>
                    <a:gd name="T1" fmla="*/ 58 h 59"/>
                    <a:gd name="T2" fmla="*/ 53 w 55"/>
                    <a:gd name="T3" fmla="*/ 2 h 59"/>
                    <a:gd name="T4" fmla="*/ 49 w 55"/>
                    <a:gd name="T5" fmla="*/ 0 h 59"/>
                    <a:gd name="T6" fmla="*/ 0 w 55"/>
                    <a:gd name="T7" fmla="*/ 57 h 59"/>
                    <a:gd name="T8" fmla="*/ 5 w 55"/>
                    <a:gd name="T9" fmla="*/ 58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5" h="59">
                      <a:moveTo>
                        <a:pt x="5" y="58"/>
                      </a:moveTo>
                      <a:cubicBezTo>
                        <a:pt x="7" y="29"/>
                        <a:pt x="24" y="6"/>
                        <a:pt x="53" y="2"/>
                      </a:cubicBezTo>
                      <a:cubicBezTo>
                        <a:pt x="55" y="2"/>
                        <a:pt x="51" y="0"/>
                        <a:pt x="49" y="0"/>
                      </a:cubicBezTo>
                      <a:cubicBezTo>
                        <a:pt x="20" y="5"/>
                        <a:pt x="2" y="27"/>
                        <a:pt x="0" y="57"/>
                      </a:cubicBezTo>
                      <a:cubicBezTo>
                        <a:pt x="0" y="58"/>
                        <a:pt x="5" y="59"/>
                        <a:pt x="5" y="5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50" name="Freeform 144"/>
                <p:cNvSpPr>
                  <a:spLocks/>
                </p:cNvSpPr>
                <p:nvPr/>
              </p:nvSpPr>
              <p:spPr bwMode="auto">
                <a:xfrm>
                  <a:off x="2770" y="804"/>
                  <a:ext cx="118" cy="128"/>
                </a:xfrm>
                <a:custGeom>
                  <a:avLst/>
                  <a:gdLst>
                    <a:gd name="T0" fmla="*/ 0 w 50"/>
                    <a:gd name="T1" fmla="*/ 1 h 54"/>
                    <a:gd name="T2" fmla="*/ 47 w 50"/>
                    <a:gd name="T3" fmla="*/ 54 h 54"/>
                    <a:gd name="T4" fmla="*/ 47 w 50"/>
                    <a:gd name="T5" fmla="*/ 52 h 54"/>
                    <a:gd name="T6" fmla="*/ 5 w 50"/>
                    <a:gd name="T7" fmla="*/ 2 h 54"/>
                    <a:gd name="T8" fmla="*/ 0 w 50"/>
                    <a:gd name="T9" fmla="*/ 1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0" h="54">
                      <a:moveTo>
                        <a:pt x="0" y="1"/>
                      </a:moveTo>
                      <a:cubicBezTo>
                        <a:pt x="3" y="28"/>
                        <a:pt x="20" y="48"/>
                        <a:pt x="47" y="54"/>
                      </a:cubicBezTo>
                      <a:cubicBezTo>
                        <a:pt x="50" y="54"/>
                        <a:pt x="50" y="52"/>
                        <a:pt x="47" y="52"/>
                      </a:cubicBezTo>
                      <a:cubicBezTo>
                        <a:pt x="22" y="47"/>
                        <a:pt x="7" y="27"/>
                        <a:pt x="5" y="2"/>
                      </a:cubicBezTo>
                      <a:cubicBezTo>
                        <a:pt x="5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51" name="Freeform 145"/>
                <p:cNvSpPr>
                  <a:spLocks/>
                </p:cNvSpPr>
                <p:nvPr/>
              </p:nvSpPr>
              <p:spPr bwMode="auto">
                <a:xfrm>
                  <a:off x="2720" y="865"/>
                  <a:ext cx="180" cy="46"/>
                </a:xfrm>
                <a:custGeom>
                  <a:avLst/>
                  <a:gdLst>
                    <a:gd name="T0" fmla="*/ 6 w 76"/>
                    <a:gd name="T1" fmla="*/ 18 h 19"/>
                    <a:gd name="T2" fmla="*/ 71 w 76"/>
                    <a:gd name="T3" fmla="*/ 5 h 19"/>
                    <a:gd name="T4" fmla="*/ 73 w 76"/>
                    <a:gd name="T5" fmla="*/ 3 h 19"/>
                    <a:gd name="T6" fmla="*/ 2 w 76"/>
                    <a:gd name="T7" fmla="*/ 17 h 19"/>
                    <a:gd name="T8" fmla="*/ 6 w 76"/>
                    <a:gd name="T9" fmla="*/ 18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6" h="19">
                      <a:moveTo>
                        <a:pt x="6" y="18"/>
                      </a:moveTo>
                      <a:cubicBezTo>
                        <a:pt x="24" y="6"/>
                        <a:pt x="50" y="2"/>
                        <a:pt x="71" y="5"/>
                      </a:cubicBezTo>
                      <a:cubicBezTo>
                        <a:pt x="72" y="5"/>
                        <a:pt x="76" y="3"/>
                        <a:pt x="73" y="3"/>
                      </a:cubicBezTo>
                      <a:cubicBezTo>
                        <a:pt x="50" y="0"/>
                        <a:pt x="22" y="4"/>
                        <a:pt x="2" y="17"/>
                      </a:cubicBezTo>
                      <a:cubicBezTo>
                        <a:pt x="0" y="19"/>
                        <a:pt x="5" y="19"/>
                        <a:pt x="6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52" name="Freeform 146"/>
                <p:cNvSpPr>
                  <a:spLocks/>
                </p:cNvSpPr>
                <p:nvPr/>
              </p:nvSpPr>
              <p:spPr bwMode="auto">
                <a:xfrm>
                  <a:off x="2789" y="797"/>
                  <a:ext cx="49" cy="166"/>
                </a:xfrm>
                <a:custGeom>
                  <a:avLst/>
                  <a:gdLst>
                    <a:gd name="T0" fmla="*/ 15 w 21"/>
                    <a:gd name="T1" fmla="*/ 2 h 70"/>
                    <a:gd name="T2" fmla="*/ 14 w 21"/>
                    <a:gd name="T3" fmla="*/ 69 h 70"/>
                    <a:gd name="T4" fmla="*/ 19 w 21"/>
                    <a:gd name="T5" fmla="*/ 68 h 70"/>
                    <a:gd name="T6" fmla="*/ 20 w 21"/>
                    <a:gd name="T7" fmla="*/ 2 h 70"/>
                    <a:gd name="T8" fmla="*/ 15 w 21"/>
                    <a:gd name="T9" fmla="*/ 2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1" h="70">
                      <a:moveTo>
                        <a:pt x="15" y="2"/>
                      </a:moveTo>
                      <a:cubicBezTo>
                        <a:pt x="2" y="23"/>
                        <a:pt x="0" y="48"/>
                        <a:pt x="14" y="69"/>
                      </a:cubicBezTo>
                      <a:cubicBezTo>
                        <a:pt x="15" y="70"/>
                        <a:pt x="20" y="70"/>
                        <a:pt x="19" y="68"/>
                      </a:cubicBezTo>
                      <a:cubicBezTo>
                        <a:pt x="5" y="48"/>
                        <a:pt x="7" y="23"/>
                        <a:pt x="20" y="2"/>
                      </a:cubicBezTo>
                      <a:cubicBezTo>
                        <a:pt x="21" y="1"/>
                        <a:pt x="16" y="0"/>
                        <a:pt x="1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53" name="Freeform 147"/>
                <p:cNvSpPr>
                  <a:spLocks/>
                </p:cNvSpPr>
                <p:nvPr/>
              </p:nvSpPr>
              <p:spPr bwMode="auto">
                <a:xfrm>
                  <a:off x="2233" y="479"/>
                  <a:ext cx="570" cy="401"/>
                </a:xfrm>
                <a:custGeom>
                  <a:avLst/>
                  <a:gdLst>
                    <a:gd name="T0" fmla="*/ 238 w 240"/>
                    <a:gd name="T1" fmla="*/ 166 h 169"/>
                    <a:gd name="T2" fmla="*/ 6 w 240"/>
                    <a:gd name="T3" fmla="*/ 1 h 169"/>
                    <a:gd name="T4" fmla="*/ 2 w 240"/>
                    <a:gd name="T5" fmla="*/ 2 h 169"/>
                    <a:gd name="T6" fmla="*/ 234 w 240"/>
                    <a:gd name="T7" fmla="*/ 168 h 169"/>
                    <a:gd name="T8" fmla="*/ 238 w 240"/>
                    <a:gd name="T9" fmla="*/ 166 h 1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0" h="169">
                      <a:moveTo>
                        <a:pt x="238" y="166"/>
                      </a:moveTo>
                      <a:cubicBezTo>
                        <a:pt x="161" y="112"/>
                        <a:pt x="82" y="59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ubicBezTo>
                        <a:pt x="77" y="60"/>
                        <a:pt x="156" y="113"/>
                        <a:pt x="234" y="168"/>
                      </a:cubicBezTo>
                      <a:cubicBezTo>
                        <a:pt x="235" y="169"/>
                        <a:pt x="240" y="167"/>
                        <a:pt x="238" y="16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54" name="Freeform 148"/>
                <p:cNvSpPr>
                  <a:spLocks/>
                </p:cNvSpPr>
                <p:nvPr/>
              </p:nvSpPr>
              <p:spPr bwMode="auto">
                <a:xfrm>
                  <a:off x="2784" y="861"/>
                  <a:ext cx="43" cy="40"/>
                </a:xfrm>
                <a:custGeom>
                  <a:avLst/>
                  <a:gdLst>
                    <a:gd name="T0" fmla="*/ 4 w 18"/>
                    <a:gd name="T1" fmla="*/ 15 h 17"/>
                    <a:gd name="T2" fmla="*/ 3 w 18"/>
                    <a:gd name="T3" fmla="*/ 4 h 17"/>
                    <a:gd name="T4" fmla="*/ 14 w 18"/>
                    <a:gd name="T5" fmla="*/ 3 h 17"/>
                    <a:gd name="T6" fmla="*/ 15 w 18"/>
                    <a:gd name="T7" fmla="*/ 14 h 17"/>
                    <a:gd name="T8" fmla="*/ 4 w 18"/>
                    <a:gd name="T9" fmla="*/ 1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4" y="15"/>
                      </a:moveTo>
                      <a:cubicBezTo>
                        <a:pt x="1" y="12"/>
                        <a:pt x="0" y="8"/>
                        <a:pt x="3" y="4"/>
                      </a:cubicBezTo>
                      <a:cubicBezTo>
                        <a:pt x="6" y="1"/>
                        <a:pt x="10" y="0"/>
                        <a:pt x="14" y="3"/>
                      </a:cubicBezTo>
                      <a:cubicBezTo>
                        <a:pt x="17" y="5"/>
                        <a:pt x="18" y="10"/>
                        <a:pt x="15" y="14"/>
                      </a:cubicBezTo>
                      <a:cubicBezTo>
                        <a:pt x="13" y="17"/>
                        <a:pt x="8" y="17"/>
                        <a:pt x="4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55" name="Freeform 149"/>
                <p:cNvSpPr>
                  <a:spLocks/>
                </p:cNvSpPr>
                <p:nvPr/>
              </p:nvSpPr>
              <p:spPr bwMode="auto">
                <a:xfrm>
                  <a:off x="2539" y="1029"/>
                  <a:ext cx="174" cy="102"/>
                </a:xfrm>
                <a:custGeom>
                  <a:avLst/>
                  <a:gdLst>
                    <a:gd name="T0" fmla="*/ 6 w 73"/>
                    <a:gd name="T1" fmla="*/ 42 h 43"/>
                    <a:gd name="T2" fmla="*/ 68 w 73"/>
                    <a:gd name="T3" fmla="*/ 9 h 43"/>
                    <a:gd name="T4" fmla="*/ 70 w 73"/>
                    <a:gd name="T5" fmla="*/ 7 h 43"/>
                    <a:gd name="T6" fmla="*/ 1 w 73"/>
                    <a:gd name="T7" fmla="*/ 41 h 43"/>
                    <a:gd name="T8" fmla="*/ 6 w 73"/>
                    <a:gd name="T9" fmla="*/ 42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43">
                      <a:moveTo>
                        <a:pt x="6" y="42"/>
                      </a:moveTo>
                      <a:cubicBezTo>
                        <a:pt x="17" y="17"/>
                        <a:pt x="40" y="2"/>
                        <a:pt x="68" y="9"/>
                      </a:cubicBezTo>
                      <a:cubicBezTo>
                        <a:pt x="70" y="9"/>
                        <a:pt x="73" y="8"/>
                        <a:pt x="70" y="7"/>
                      </a:cubicBezTo>
                      <a:cubicBezTo>
                        <a:pt x="40" y="0"/>
                        <a:pt x="14" y="13"/>
                        <a:pt x="1" y="41"/>
                      </a:cubicBezTo>
                      <a:cubicBezTo>
                        <a:pt x="0" y="42"/>
                        <a:pt x="5" y="43"/>
                        <a:pt x="6" y="4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56" name="Freeform 150"/>
                <p:cNvSpPr>
                  <a:spLocks/>
                </p:cNvSpPr>
                <p:nvPr/>
              </p:nvSpPr>
              <p:spPr bwMode="auto">
                <a:xfrm>
                  <a:off x="2589" y="982"/>
                  <a:ext cx="83" cy="159"/>
                </a:xfrm>
                <a:custGeom>
                  <a:avLst/>
                  <a:gdLst>
                    <a:gd name="T0" fmla="*/ 7 w 35"/>
                    <a:gd name="T1" fmla="*/ 1 h 67"/>
                    <a:gd name="T2" fmla="*/ 29 w 35"/>
                    <a:gd name="T3" fmla="*/ 66 h 67"/>
                    <a:gd name="T4" fmla="*/ 33 w 35"/>
                    <a:gd name="T5" fmla="*/ 66 h 67"/>
                    <a:gd name="T6" fmla="*/ 12 w 35"/>
                    <a:gd name="T7" fmla="*/ 2 h 67"/>
                    <a:gd name="T8" fmla="*/ 7 w 35"/>
                    <a:gd name="T9" fmla="*/ 1 h 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5" h="67">
                      <a:moveTo>
                        <a:pt x="7" y="1"/>
                      </a:moveTo>
                      <a:cubicBezTo>
                        <a:pt x="0" y="27"/>
                        <a:pt x="7" y="51"/>
                        <a:pt x="29" y="66"/>
                      </a:cubicBezTo>
                      <a:cubicBezTo>
                        <a:pt x="30" y="67"/>
                        <a:pt x="35" y="67"/>
                        <a:pt x="33" y="66"/>
                      </a:cubicBezTo>
                      <a:cubicBezTo>
                        <a:pt x="11" y="51"/>
                        <a:pt x="5" y="27"/>
                        <a:pt x="12" y="2"/>
                      </a:cubicBezTo>
                      <a:cubicBezTo>
                        <a:pt x="13" y="1"/>
                        <a:pt x="8" y="0"/>
                        <a:pt x="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57" name="Freeform 151"/>
                <p:cNvSpPr>
                  <a:spLocks/>
                </p:cNvSpPr>
                <p:nvPr/>
              </p:nvSpPr>
              <p:spPr bwMode="auto">
                <a:xfrm>
                  <a:off x="2523" y="1048"/>
                  <a:ext cx="178" cy="45"/>
                </a:xfrm>
                <a:custGeom>
                  <a:avLst/>
                  <a:gdLst>
                    <a:gd name="T0" fmla="*/ 4 w 75"/>
                    <a:gd name="T1" fmla="*/ 6 h 19"/>
                    <a:gd name="T2" fmla="*/ 69 w 75"/>
                    <a:gd name="T3" fmla="*/ 19 h 19"/>
                    <a:gd name="T4" fmla="*/ 74 w 75"/>
                    <a:gd name="T5" fmla="*/ 17 h 19"/>
                    <a:gd name="T6" fmla="*/ 3 w 75"/>
                    <a:gd name="T7" fmla="*/ 4 h 19"/>
                    <a:gd name="T8" fmla="*/ 4 w 75"/>
                    <a:gd name="T9" fmla="*/ 6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19">
                      <a:moveTo>
                        <a:pt x="4" y="6"/>
                      </a:moveTo>
                      <a:cubicBezTo>
                        <a:pt x="26" y="2"/>
                        <a:pt x="51" y="9"/>
                        <a:pt x="69" y="19"/>
                      </a:cubicBezTo>
                      <a:cubicBezTo>
                        <a:pt x="71" y="19"/>
                        <a:pt x="75" y="18"/>
                        <a:pt x="74" y="17"/>
                      </a:cubicBezTo>
                      <a:cubicBezTo>
                        <a:pt x="53" y="6"/>
                        <a:pt x="26" y="0"/>
                        <a:pt x="3" y="4"/>
                      </a:cubicBezTo>
                      <a:cubicBezTo>
                        <a:pt x="0" y="5"/>
                        <a:pt x="2" y="6"/>
                        <a:pt x="4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58" name="Freeform 152"/>
                <p:cNvSpPr>
                  <a:spLocks/>
                </p:cNvSpPr>
                <p:nvPr/>
              </p:nvSpPr>
              <p:spPr bwMode="auto">
                <a:xfrm>
                  <a:off x="2585" y="998"/>
                  <a:ext cx="90" cy="152"/>
                </a:xfrm>
                <a:custGeom>
                  <a:avLst/>
                  <a:gdLst>
                    <a:gd name="T0" fmla="*/ 32 w 38"/>
                    <a:gd name="T1" fmla="*/ 1 h 64"/>
                    <a:gd name="T2" fmla="*/ 5 w 38"/>
                    <a:gd name="T3" fmla="*/ 63 h 64"/>
                    <a:gd name="T4" fmla="*/ 10 w 38"/>
                    <a:gd name="T5" fmla="*/ 62 h 64"/>
                    <a:gd name="T6" fmla="*/ 36 w 38"/>
                    <a:gd name="T7" fmla="*/ 1 h 64"/>
                    <a:gd name="T8" fmla="*/ 32 w 38"/>
                    <a:gd name="T9" fmla="*/ 1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8" h="64">
                      <a:moveTo>
                        <a:pt x="32" y="1"/>
                      </a:moveTo>
                      <a:cubicBezTo>
                        <a:pt x="12" y="15"/>
                        <a:pt x="0" y="38"/>
                        <a:pt x="5" y="63"/>
                      </a:cubicBezTo>
                      <a:cubicBezTo>
                        <a:pt x="6" y="64"/>
                        <a:pt x="11" y="64"/>
                        <a:pt x="10" y="62"/>
                      </a:cubicBezTo>
                      <a:cubicBezTo>
                        <a:pt x="5" y="38"/>
                        <a:pt x="16" y="15"/>
                        <a:pt x="36" y="1"/>
                      </a:cubicBezTo>
                      <a:cubicBezTo>
                        <a:pt x="38" y="0"/>
                        <a:pt x="33" y="0"/>
                        <a:pt x="3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59" name="Freeform 153"/>
                <p:cNvSpPr>
                  <a:spLocks/>
                </p:cNvSpPr>
                <p:nvPr/>
              </p:nvSpPr>
              <p:spPr bwMode="auto">
                <a:xfrm>
                  <a:off x="2236" y="479"/>
                  <a:ext cx="375" cy="581"/>
                </a:xfrm>
                <a:custGeom>
                  <a:avLst/>
                  <a:gdLst>
                    <a:gd name="T0" fmla="*/ 157 w 158"/>
                    <a:gd name="T1" fmla="*/ 243 h 245"/>
                    <a:gd name="T2" fmla="*/ 5 w 158"/>
                    <a:gd name="T3" fmla="*/ 1 h 245"/>
                    <a:gd name="T4" fmla="*/ 1 w 158"/>
                    <a:gd name="T5" fmla="*/ 2 h 245"/>
                    <a:gd name="T6" fmla="*/ 153 w 158"/>
                    <a:gd name="T7" fmla="*/ 244 h 245"/>
                    <a:gd name="T8" fmla="*/ 157 w 158"/>
                    <a:gd name="T9" fmla="*/ 243 h 2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8" h="245">
                      <a:moveTo>
                        <a:pt x="157" y="243"/>
                      </a:moveTo>
                      <a:cubicBezTo>
                        <a:pt x="106" y="163"/>
                        <a:pt x="53" y="83"/>
                        <a:pt x="5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48" y="84"/>
                        <a:pt x="101" y="164"/>
                        <a:pt x="153" y="244"/>
                      </a:cubicBezTo>
                      <a:cubicBezTo>
                        <a:pt x="153" y="245"/>
                        <a:pt x="158" y="244"/>
                        <a:pt x="157" y="2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60" name="Freeform 154"/>
                <p:cNvSpPr>
                  <a:spLocks/>
                </p:cNvSpPr>
                <p:nvPr/>
              </p:nvSpPr>
              <p:spPr bwMode="auto">
                <a:xfrm>
                  <a:off x="2592" y="1046"/>
                  <a:ext cx="40" cy="40"/>
                </a:xfrm>
                <a:custGeom>
                  <a:avLst/>
                  <a:gdLst>
                    <a:gd name="T0" fmla="*/ 2 w 17"/>
                    <a:gd name="T1" fmla="*/ 12 h 17"/>
                    <a:gd name="T2" fmla="*/ 4 w 17"/>
                    <a:gd name="T3" fmla="*/ 2 h 17"/>
                    <a:gd name="T4" fmla="*/ 15 w 17"/>
                    <a:gd name="T5" fmla="*/ 5 h 17"/>
                    <a:gd name="T6" fmla="*/ 12 w 17"/>
                    <a:gd name="T7" fmla="*/ 15 h 17"/>
                    <a:gd name="T8" fmla="*/ 2 w 17"/>
                    <a:gd name="T9" fmla="*/ 1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2" y="12"/>
                      </a:moveTo>
                      <a:cubicBezTo>
                        <a:pt x="0" y="9"/>
                        <a:pt x="1" y="4"/>
                        <a:pt x="4" y="2"/>
                      </a:cubicBezTo>
                      <a:cubicBezTo>
                        <a:pt x="8" y="0"/>
                        <a:pt x="13" y="1"/>
                        <a:pt x="15" y="5"/>
                      </a:cubicBezTo>
                      <a:cubicBezTo>
                        <a:pt x="17" y="8"/>
                        <a:pt x="16" y="13"/>
                        <a:pt x="12" y="15"/>
                      </a:cubicBezTo>
                      <a:cubicBezTo>
                        <a:pt x="9" y="17"/>
                        <a:pt x="4" y="16"/>
                        <a:pt x="2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61" name="Freeform 155"/>
                <p:cNvSpPr>
                  <a:spLocks/>
                </p:cNvSpPr>
                <p:nvPr/>
              </p:nvSpPr>
              <p:spPr bwMode="auto">
                <a:xfrm>
                  <a:off x="2285" y="1153"/>
                  <a:ext cx="193" cy="64"/>
                </a:xfrm>
                <a:custGeom>
                  <a:avLst/>
                  <a:gdLst>
                    <a:gd name="T0" fmla="*/ 6 w 81"/>
                    <a:gd name="T1" fmla="*/ 26 h 27"/>
                    <a:gd name="T2" fmla="*/ 75 w 81"/>
                    <a:gd name="T3" fmla="*/ 18 h 27"/>
                    <a:gd name="T4" fmla="*/ 79 w 81"/>
                    <a:gd name="T5" fmla="*/ 17 h 27"/>
                    <a:gd name="T6" fmla="*/ 1 w 81"/>
                    <a:gd name="T7" fmla="*/ 25 h 27"/>
                    <a:gd name="T8" fmla="*/ 6 w 81"/>
                    <a:gd name="T9" fmla="*/ 26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1" h="27">
                      <a:moveTo>
                        <a:pt x="6" y="26"/>
                      </a:moveTo>
                      <a:cubicBezTo>
                        <a:pt x="26" y="7"/>
                        <a:pt x="51" y="2"/>
                        <a:pt x="75" y="18"/>
                      </a:cubicBezTo>
                      <a:cubicBezTo>
                        <a:pt x="76" y="19"/>
                        <a:pt x="81" y="19"/>
                        <a:pt x="79" y="17"/>
                      </a:cubicBezTo>
                      <a:cubicBezTo>
                        <a:pt x="53" y="0"/>
                        <a:pt x="23" y="4"/>
                        <a:pt x="1" y="25"/>
                      </a:cubicBezTo>
                      <a:cubicBezTo>
                        <a:pt x="0" y="26"/>
                        <a:pt x="5" y="27"/>
                        <a:pt x="6" y="2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62" name="Freeform 156"/>
                <p:cNvSpPr>
                  <a:spLocks/>
                </p:cNvSpPr>
                <p:nvPr/>
              </p:nvSpPr>
              <p:spPr bwMode="auto">
                <a:xfrm>
                  <a:off x="2357" y="1100"/>
                  <a:ext cx="57" cy="169"/>
                </a:xfrm>
                <a:custGeom>
                  <a:avLst/>
                  <a:gdLst>
                    <a:gd name="T0" fmla="*/ 18 w 24"/>
                    <a:gd name="T1" fmla="*/ 1 h 71"/>
                    <a:gd name="T2" fmla="*/ 16 w 24"/>
                    <a:gd name="T3" fmla="*/ 69 h 71"/>
                    <a:gd name="T4" fmla="*/ 20 w 24"/>
                    <a:gd name="T5" fmla="*/ 69 h 71"/>
                    <a:gd name="T6" fmla="*/ 23 w 24"/>
                    <a:gd name="T7" fmla="*/ 2 h 71"/>
                    <a:gd name="T8" fmla="*/ 18 w 24"/>
                    <a:gd name="T9" fmla="*/ 1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" h="71">
                      <a:moveTo>
                        <a:pt x="18" y="1"/>
                      </a:moveTo>
                      <a:cubicBezTo>
                        <a:pt x="2" y="22"/>
                        <a:pt x="0" y="47"/>
                        <a:pt x="16" y="69"/>
                      </a:cubicBezTo>
                      <a:cubicBezTo>
                        <a:pt x="16" y="70"/>
                        <a:pt x="21" y="71"/>
                        <a:pt x="20" y="69"/>
                      </a:cubicBezTo>
                      <a:cubicBezTo>
                        <a:pt x="5" y="47"/>
                        <a:pt x="7" y="23"/>
                        <a:pt x="23" y="2"/>
                      </a:cubicBezTo>
                      <a:cubicBezTo>
                        <a:pt x="24" y="1"/>
                        <a:pt x="19" y="0"/>
                        <a:pt x="1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63" name="Freeform 157"/>
                <p:cNvSpPr>
                  <a:spLocks/>
                </p:cNvSpPr>
                <p:nvPr/>
              </p:nvSpPr>
              <p:spPr bwMode="auto">
                <a:xfrm>
                  <a:off x="2293" y="1143"/>
                  <a:ext cx="159" cy="93"/>
                </a:xfrm>
                <a:custGeom>
                  <a:avLst/>
                  <a:gdLst>
                    <a:gd name="T0" fmla="*/ 3 w 67"/>
                    <a:gd name="T1" fmla="*/ 2 h 39"/>
                    <a:gd name="T2" fmla="*/ 61 w 67"/>
                    <a:gd name="T3" fmla="*/ 37 h 39"/>
                    <a:gd name="T4" fmla="*/ 66 w 67"/>
                    <a:gd name="T5" fmla="*/ 36 h 39"/>
                    <a:gd name="T6" fmla="*/ 5 w 67"/>
                    <a:gd name="T7" fmla="*/ 0 h 39"/>
                    <a:gd name="T8" fmla="*/ 3 w 67"/>
                    <a:gd name="T9" fmla="*/ 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9">
                      <a:moveTo>
                        <a:pt x="3" y="2"/>
                      </a:moveTo>
                      <a:cubicBezTo>
                        <a:pt x="25" y="6"/>
                        <a:pt x="47" y="21"/>
                        <a:pt x="61" y="37"/>
                      </a:cubicBezTo>
                      <a:cubicBezTo>
                        <a:pt x="62" y="39"/>
                        <a:pt x="67" y="37"/>
                        <a:pt x="66" y="36"/>
                      </a:cubicBezTo>
                      <a:cubicBezTo>
                        <a:pt x="51" y="19"/>
                        <a:pt x="28" y="4"/>
                        <a:pt x="5" y="0"/>
                      </a:cubicBezTo>
                      <a:cubicBezTo>
                        <a:pt x="4" y="0"/>
                        <a:pt x="0" y="2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64" name="Freeform 158"/>
                <p:cNvSpPr>
                  <a:spLocks/>
                </p:cNvSpPr>
                <p:nvPr/>
              </p:nvSpPr>
              <p:spPr bwMode="auto">
                <a:xfrm>
                  <a:off x="2333" y="1134"/>
                  <a:ext cx="128" cy="120"/>
                </a:xfrm>
                <a:custGeom>
                  <a:avLst/>
                  <a:gdLst>
                    <a:gd name="T0" fmla="*/ 48 w 54"/>
                    <a:gd name="T1" fmla="*/ 1 h 51"/>
                    <a:gd name="T2" fmla="*/ 0 w 54"/>
                    <a:gd name="T3" fmla="*/ 50 h 51"/>
                    <a:gd name="T4" fmla="*/ 5 w 54"/>
                    <a:gd name="T5" fmla="*/ 50 h 51"/>
                    <a:gd name="T6" fmla="*/ 50 w 54"/>
                    <a:gd name="T7" fmla="*/ 2 h 51"/>
                    <a:gd name="T8" fmla="*/ 48 w 54"/>
                    <a:gd name="T9" fmla="*/ 1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4" h="51">
                      <a:moveTo>
                        <a:pt x="48" y="1"/>
                      </a:moveTo>
                      <a:cubicBezTo>
                        <a:pt x="24" y="7"/>
                        <a:pt x="3" y="24"/>
                        <a:pt x="0" y="50"/>
                      </a:cubicBezTo>
                      <a:cubicBezTo>
                        <a:pt x="0" y="51"/>
                        <a:pt x="5" y="51"/>
                        <a:pt x="5" y="50"/>
                      </a:cubicBezTo>
                      <a:cubicBezTo>
                        <a:pt x="8" y="25"/>
                        <a:pt x="27" y="8"/>
                        <a:pt x="50" y="2"/>
                      </a:cubicBezTo>
                      <a:cubicBezTo>
                        <a:pt x="54" y="1"/>
                        <a:pt x="49" y="0"/>
                        <a:pt x="4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65" name="Freeform 159"/>
                <p:cNvSpPr>
                  <a:spLocks/>
                </p:cNvSpPr>
                <p:nvPr/>
              </p:nvSpPr>
              <p:spPr bwMode="auto">
                <a:xfrm>
                  <a:off x="2228" y="500"/>
                  <a:ext cx="150" cy="669"/>
                </a:xfrm>
                <a:custGeom>
                  <a:avLst/>
                  <a:gdLst>
                    <a:gd name="T0" fmla="*/ 63 w 63"/>
                    <a:gd name="T1" fmla="*/ 280 h 282"/>
                    <a:gd name="T2" fmla="*/ 5 w 63"/>
                    <a:gd name="T3" fmla="*/ 1 h 282"/>
                    <a:gd name="T4" fmla="*/ 0 w 63"/>
                    <a:gd name="T5" fmla="*/ 2 h 282"/>
                    <a:gd name="T6" fmla="*/ 58 w 63"/>
                    <a:gd name="T7" fmla="*/ 281 h 282"/>
                    <a:gd name="T8" fmla="*/ 63 w 63"/>
                    <a:gd name="T9" fmla="*/ 280 h 2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3" h="282">
                      <a:moveTo>
                        <a:pt x="63" y="280"/>
                      </a:moveTo>
                      <a:cubicBezTo>
                        <a:pt x="43" y="188"/>
                        <a:pt x="21" y="95"/>
                        <a:pt x="5" y="1"/>
                      </a:cubicBezTo>
                      <a:cubicBezTo>
                        <a:pt x="5" y="0"/>
                        <a:pt x="0" y="0"/>
                        <a:pt x="0" y="2"/>
                      </a:cubicBezTo>
                      <a:cubicBezTo>
                        <a:pt x="16" y="95"/>
                        <a:pt x="38" y="188"/>
                        <a:pt x="58" y="281"/>
                      </a:cubicBezTo>
                      <a:cubicBezTo>
                        <a:pt x="58" y="282"/>
                        <a:pt x="63" y="282"/>
                        <a:pt x="63" y="28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66" name="Freeform 160"/>
                <p:cNvSpPr>
                  <a:spLocks/>
                </p:cNvSpPr>
                <p:nvPr/>
              </p:nvSpPr>
              <p:spPr bwMode="auto">
                <a:xfrm>
                  <a:off x="2357" y="1160"/>
                  <a:ext cx="38" cy="38"/>
                </a:xfrm>
                <a:custGeom>
                  <a:avLst/>
                  <a:gdLst>
                    <a:gd name="T0" fmla="*/ 0 w 16"/>
                    <a:gd name="T1" fmla="*/ 9 h 16"/>
                    <a:gd name="T2" fmla="*/ 7 w 16"/>
                    <a:gd name="T3" fmla="*/ 0 h 16"/>
                    <a:gd name="T4" fmla="*/ 16 w 16"/>
                    <a:gd name="T5" fmla="*/ 7 h 16"/>
                    <a:gd name="T6" fmla="*/ 9 w 16"/>
                    <a:gd name="T7" fmla="*/ 16 h 16"/>
                    <a:gd name="T8" fmla="*/ 0 w 16"/>
                    <a:gd name="T9" fmla="*/ 9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0" y="9"/>
                      </a:moveTo>
                      <a:cubicBezTo>
                        <a:pt x="0" y="5"/>
                        <a:pt x="3" y="1"/>
                        <a:pt x="7" y="0"/>
                      </a:cubicBezTo>
                      <a:cubicBezTo>
                        <a:pt x="11" y="0"/>
                        <a:pt x="15" y="3"/>
                        <a:pt x="16" y="7"/>
                      </a:cubicBezTo>
                      <a:cubicBezTo>
                        <a:pt x="16" y="11"/>
                        <a:pt x="13" y="15"/>
                        <a:pt x="9" y="16"/>
                      </a:cubicBezTo>
                      <a:cubicBezTo>
                        <a:pt x="5" y="16"/>
                        <a:pt x="1" y="13"/>
                        <a:pt x="0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67" name="Freeform 161"/>
                <p:cNvSpPr>
                  <a:spLocks/>
                </p:cNvSpPr>
                <p:nvPr/>
              </p:nvSpPr>
              <p:spPr bwMode="auto">
                <a:xfrm>
                  <a:off x="2041" y="1155"/>
                  <a:ext cx="187" cy="76"/>
                </a:xfrm>
                <a:custGeom>
                  <a:avLst/>
                  <a:gdLst>
                    <a:gd name="T0" fmla="*/ 6 w 79"/>
                    <a:gd name="T1" fmla="*/ 14 h 32"/>
                    <a:gd name="T2" fmla="*/ 73 w 79"/>
                    <a:gd name="T3" fmla="*/ 31 h 32"/>
                    <a:gd name="T4" fmla="*/ 78 w 79"/>
                    <a:gd name="T5" fmla="*/ 31 h 32"/>
                    <a:gd name="T6" fmla="*/ 2 w 79"/>
                    <a:gd name="T7" fmla="*/ 12 h 32"/>
                    <a:gd name="T8" fmla="*/ 6 w 79"/>
                    <a:gd name="T9" fmla="*/ 14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9" h="32">
                      <a:moveTo>
                        <a:pt x="6" y="14"/>
                      </a:moveTo>
                      <a:cubicBezTo>
                        <a:pt x="32" y="3"/>
                        <a:pt x="57" y="8"/>
                        <a:pt x="73" y="31"/>
                      </a:cubicBezTo>
                      <a:cubicBezTo>
                        <a:pt x="74" y="32"/>
                        <a:pt x="79" y="32"/>
                        <a:pt x="78" y="31"/>
                      </a:cubicBezTo>
                      <a:cubicBezTo>
                        <a:pt x="60" y="6"/>
                        <a:pt x="30" y="0"/>
                        <a:pt x="2" y="12"/>
                      </a:cubicBezTo>
                      <a:cubicBezTo>
                        <a:pt x="0" y="13"/>
                        <a:pt x="5" y="15"/>
                        <a:pt x="6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68" name="Freeform 162"/>
                <p:cNvSpPr>
                  <a:spLocks/>
                </p:cNvSpPr>
                <p:nvPr/>
              </p:nvSpPr>
              <p:spPr bwMode="auto">
                <a:xfrm>
                  <a:off x="2110" y="1119"/>
                  <a:ext cx="92" cy="154"/>
                </a:xfrm>
                <a:custGeom>
                  <a:avLst/>
                  <a:gdLst>
                    <a:gd name="T0" fmla="*/ 33 w 39"/>
                    <a:gd name="T1" fmla="*/ 1 h 65"/>
                    <a:gd name="T2" fmla="*/ 7 w 39"/>
                    <a:gd name="T3" fmla="*/ 63 h 65"/>
                    <a:gd name="T4" fmla="*/ 12 w 39"/>
                    <a:gd name="T5" fmla="*/ 64 h 65"/>
                    <a:gd name="T6" fmla="*/ 38 w 39"/>
                    <a:gd name="T7" fmla="*/ 2 h 65"/>
                    <a:gd name="T8" fmla="*/ 33 w 39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" h="65">
                      <a:moveTo>
                        <a:pt x="33" y="1"/>
                      </a:moveTo>
                      <a:cubicBezTo>
                        <a:pt x="10" y="15"/>
                        <a:pt x="0" y="37"/>
                        <a:pt x="7" y="63"/>
                      </a:cubicBezTo>
                      <a:cubicBezTo>
                        <a:pt x="7" y="65"/>
                        <a:pt x="12" y="65"/>
                        <a:pt x="12" y="64"/>
                      </a:cubicBezTo>
                      <a:cubicBezTo>
                        <a:pt x="5" y="38"/>
                        <a:pt x="15" y="16"/>
                        <a:pt x="38" y="2"/>
                      </a:cubicBezTo>
                      <a:cubicBezTo>
                        <a:pt x="39" y="2"/>
                        <a:pt x="34" y="0"/>
                        <a:pt x="3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69" name="Freeform 163"/>
                <p:cNvSpPr>
                  <a:spLocks/>
                </p:cNvSpPr>
                <p:nvPr/>
              </p:nvSpPr>
              <p:spPr bwMode="auto">
                <a:xfrm>
                  <a:off x="2074" y="1122"/>
                  <a:ext cx="116" cy="137"/>
                </a:xfrm>
                <a:custGeom>
                  <a:avLst/>
                  <a:gdLst>
                    <a:gd name="T0" fmla="*/ 2 w 49"/>
                    <a:gd name="T1" fmla="*/ 2 h 58"/>
                    <a:gd name="T2" fmla="*/ 44 w 49"/>
                    <a:gd name="T3" fmla="*/ 56 h 58"/>
                    <a:gd name="T4" fmla="*/ 49 w 49"/>
                    <a:gd name="T5" fmla="*/ 56 h 58"/>
                    <a:gd name="T6" fmla="*/ 6 w 49"/>
                    <a:gd name="T7" fmla="*/ 1 h 58"/>
                    <a:gd name="T8" fmla="*/ 2 w 49"/>
                    <a:gd name="T9" fmla="*/ 2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58">
                      <a:moveTo>
                        <a:pt x="2" y="2"/>
                      </a:moveTo>
                      <a:cubicBezTo>
                        <a:pt x="21" y="13"/>
                        <a:pt x="37" y="36"/>
                        <a:pt x="44" y="56"/>
                      </a:cubicBezTo>
                      <a:cubicBezTo>
                        <a:pt x="45" y="58"/>
                        <a:pt x="49" y="57"/>
                        <a:pt x="49" y="56"/>
                      </a:cubicBezTo>
                      <a:cubicBezTo>
                        <a:pt x="41" y="35"/>
                        <a:pt x="26" y="12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70" name="Freeform 164"/>
                <p:cNvSpPr>
                  <a:spLocks/>
                </p:cNvSpPr>
                <p:nvPr/>
              </p:nvSpPr>
              <p:spPr bwMode="auto">
                <a:xfrm>
                  <a:off x="2074" y="1160"/>
                  <a:ext cx="159" cy="80"/>
                </a:xfrm>
                <a:custGeom>
                  <a:avLst/>
                  <a:gdLst>
                    <a:gd name="T0" fmla="*/ 64 w 67"/>
                    <a:gd name="T1" fmla="*/ 3 h 34"/>
                    <a:gd name="T2" fmla="*/ 0 w 67"/>
                    <a:gd name="T3" fmla="*/ 33 h 34"/>
                    <a:gd name="T4" fmla="*/ 5 w 67"/>
                    <a:gd name="T5" fmla="*/ 33 h 34"/>
                    <a:gd name="T6" fmla="*/ 62 w 67"/>
                    <a:gd name="T7" fmla="*/ 5 h 34"/>
                    <a:gd name="T8" fmla="*/ 64 w 67"/>
                    <a:gd name="T9" fmla="*/ 3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4">
                      <a:moveTo>
                        <a:pt x="64" y="3"/>
                      </a:moveTo>
                      <a:cubicBezTo>
                        <a:pt x="38" y="0"/>
                        <a:pt x="13" y="9"/>
                        <a:pt x="0" y="33"/>
                      </a:cubicBezTo>
                      <a:cubicBezTo>
                        <a:pt x="0" y="34"/>
                        <a:pt x="4" y="34"/>
                        <a:pt x="5" y="33"/>
                      </a:cubicBezTo>
                      <a:cubicBezTo>
                        <a:pt x="16" y="12"/>
                        <a:pt x="39" y="2"/>
                        <a:pt x="62" y="5"/>
                      </a:cubicBezTo>
                      <a:cubicBezTo>
                        <a:pt x="65" y="5"/>
                        <a:pt x="67" y="3"/>
                        <a:pt x="64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71" name="Freeform 165"/>
                <p:cNvSpPr>
                  <a:spLocks/>
                </p:cNvSpPr>
                <p:nvPr/>
              </p:nvSpPr>
              <p:spPr bwMode="auto">
                <a:xfrm>
                  <a:off x="2133" y="498"/>
                  <a:ext cx="117" cy="673"/>
                </a:xfrm>
                <a:custGeom>
                  <a:avLst/>
                  <a:gdLst>
                    <a:gd name="T0" fmla="*/ 6 w 49"/>
                    <a:gd name="T1" fmla="*/ 283 h 284"/>
                    <a:gd name="T2" fmla="*/ 49 w 49"/>
                    <a:gd name="T3" fmla="*/ 1 h 284"/>
                    <a:gd name="T4" fmla="*/ 44 w 49"/>
                    <a:gd name="T5" fmla="*/ 1 h 284"/>
                    <a:gd name="T6" fmla="*/ 1 w 49"/>
                    <a:gd name="T7" fmla="*/ 283 h 284"/>
                    <a:gd name="T8" fmla="*/ 6 w 49"/>
                    <a:gd name="T9" fmla="*/ 283 h 2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284">
                      <a:moveTo>
                        <a:pt x="6" y="283"/>
                      </a:moveTo>
                      <a:cubicBezTo>
                        <a:pt x="19" y="189"/>
                        <a:pt x="31" y="94"/>
                        <a:pt x="49" y="1"/>
                      </a:cubicBezTo>
                      <a:cubicBezTo>
                        <a:pt x="49" y="0"/>
                        <a:pt x="44" y="0"/>
                        <a:pt x="44" y="1"/>
                      </a:cubicBezTo>
                      <a:cubicBezTo>
                        <a:pt x="26" y="95"/>
                        <a:pt x="14" y="189"/>
                        <a:pt x="1" y="283"/>
                      </a:cubicBezTo>
                      <a:cubicBezTo>
                        <a:pt x="0" y="284"/>
                        <a:pt x="5" y="284"/>
                        <a:pt x="6" y="28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72" name="Freeform 166"/>
                <p:cNvSpPr>
                  <a:spLocks/>
                </p:cNvSpPr>
                <p:nvPr/>
              </p:nvSpPr>
              <p:spPr bwMode="auto">
                <a:xfrm>
                  <a:off x="2119" y="1162"/>
                  <a:ext cx="41" cy="40"/>
                </a:xfrm>
                <a:custGeom>
                  <a:avLst/>
                  <a:gdLst>
                    <a:gd name="T0" fmla="*/ 1 w 17"/>
                    <a:gd name="T1" fmla="*/ 7 h 17"/>
                    <a:gd name="T2" fmla="*/ 10 w 17"/>
                    <a:gd name="T3" fmla="*/ 1 h 17"/>
                    <a:gd name="T4" fmla="*/ 16 w 17"/>
                    <a:gd name="T5" fmla="*/ 10 h 17"/>
                    <a:gd name="T6" fmla="*/ 7 w 17"/>
                    <a:gd name="T7" fmla="*/ 16 h 17"/>
                    <a:gd name="T8" fmla="*/ 1 w 17"/>
                    <a:gd name="T9" fmla="*/ 7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" y="7"/>
                      </a:moveTo>
                      <a:cubicBezTo>
                        <a:pt x="2" y="3"/>
                        <a:pt x="6" y="0"/>
                        <a:pt x="10" y="1"/>
                      </a:cubicBezTo>
                      <a:cubicBezTo>
                        <a:pt x="14" y="2"/>
                        <a:pt x="17" y="6"/>
                        <a:pt x="16" y="10"/>
                      </a:cubicBezTo>
                      <a:cubicBezTo>
                        <a:pt x="15" y="14"/>
                        <a:pt x="11" y="17"/>
                        <a:pt x="7" y="16"/>
                      </a:cubicBezTo>
                      <a:cubicBezTo>
                        <a:pt x="3" y="15"/>
                        <a:pt x="0" y="11"/>
                        <a:pt x="1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73" name="Freeform 167"/>
                <p:cNvSpPr>
                  <a:spLocks/>
                </p:cNvSpPr>
                <p:nvPr/>
              </p:nvSpPr>
              <p:spPr bwMode="auto">
                <a:xfrm>
                  <a:off x="1806" y="1067"/>
                  <a:ext cx="159" cy="112"/>
                </a:xfrm>
                <a:custGeom>
                  <a:avLst/>
                  <a:gdLst>
                    <a:gd name="T0" fmla="*/ 5 w 67"/>
                    <a:gd name="T1" fmla="*/ 4 h 47"/>
                    <a:gd name="T2" fmla="*/ 62 w 67"/>
                    <a:gd name="T3" fmla="*/ 45 h 47"/>
                    <a:gd name="T4" fmla="*/ 67 w 67"/>
                    <a:gd name="T5" fmla="*/ 45 h 47"/>
                    <a:gd name="T6" fmla="*/ 3 w 67"/>
                    <a:gd name="T7" fmla="*/ 2 h 47"/>
                    <a:gd name="T8" fmla="*/ 5 w 67"/>
                    <a:gd name="T9" fmla="*/ 4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47">
                      <a:moveTo>
                        <a:pt x="5" y="4"/>
                      </a:moveTo>
                      <a:cubicBezTo>
                        <a:pt x="33" y="2"/>
                        <a:pt x="55" y="18"/>
                        <a:pt x="62" y="45"/>
                      </a:cubicBezTo>
                      <a:cubicBezTo>
                        <a:pt x="62" y="47"/>
                        <a:pt x="67" y="47"/>
                        <a:pt x="67" y="45"/>
                      </a:cubicBezTo>
                      <a:cubicBezTo>
                        <a:pt x="60" y="15"/>
                        <a:pt x="33" y="0"/>
                        <a:pt x="3" y="2"/>
                      </a:cubicBezTo>
                      <a:cubicBezTo>
                        <a:pt x="0" y="2"/>
                        <a:pt x="4" y="4"/>
                        <a:pt x="5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74" name="Freeform 168"/>
                <p:cNvSpPr>
                  <a:spLocks/>
                </p:cNvSpPr>
                <p:nvPr/>
              </p:nvSpPr>
              <p:spPr bwMode="auto">
                <a:xfrm>
                  <a:off x="1856" y="1062"/>
                  <a:ext cx="126" cy="124"/>
                </a:xfrm>
                <a:custGeom>
                  <a:avLst/>
                  <a:gdLst>
                    <a:gd name="T0" fmla="*/ 48 w 53"/>
                    <a:gd name="T1" fmla="*/ 0 h 52"/>
                    <a:gd name="T2" fmla="*/ 0 w 53"/>
                    <a:gd name="T3" fmla="*/ 50 h 52"/>
                    <a:gd name="T4" fmla="*/ 5 w 53"/>
                    <a:gd name="T5" fmla="*/ 51 h 52"/>
                    <a:gd name="T6" fmla="*/ 51 w 53"/>
                    <a:gd name="T7" fmla="*/ 2 h 52"/>
                    <a:gd name="T8" fmla="*/ 48 w 53"/>
                    <a:gd name="T9" fmla="*/ 0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3" h="52">
                      <a:moveTo>
                        <a:pt x="48" y="0"/>
                      </a:moveTo>
                      <a:cubicBezTo>
                        <a:pt x="21" y="5"/>
                        <a:pt x="3" y="23"/>
                        <a:pt x="0" y="50"/>
                      </a:cubicBezTo>
                      <a:cubicBezTo>
                        <a:pt x="0" y="51"/>
                        <a:pt x="5" y="52"/>
                        <a:pt x="5" y="51"/>
                      </a:cubicBezTo>
                      <a:cubicBezTo>
                        <a:pt x="7" y="25"/>
                        <a:pt x="25" y="7"/>
                        <a:pt x="51" y="2"/>
                      </a:cubicBezTo>
                      <a:cubicBezTo>
                        <a:pt x="53" y="2"/>
                        <a:pt x="49" y="0"/>
                        <a:pt x="48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75" name="Freeform 169"/>
                <p:cNvSpPr>
                  <a:spLocks/>
                </p:cNvSpPr>
                <p:nvPr/>
              </p:nvSpPr>
              <p:spPr bwMode="auto">
                <a:xfrm>
                  <a:off x="1860" y="1024"/>
                  <a:ext cx="62" cy="164"/>
                </a:xfrm>
                <a:custGeom>
                  <a:avLst/>
                  <a:gdLst>
                    <a:gd name="T0" fmla="*/ 1 w 26"/>
                    <a:gd name="T1" fmla="*/ 2 h 69"/>
                    <a:gd name="T2" fmla="*/ 21 w 26"/>
                    <a:gd name="T3" fmla="*/ 68 h 69"/>
                    <a:gd name="T4" fmla="*/ 26 w 26"/>
                    <a:gd name="T5" fmla="*/ 68 h 69"/>
                    <a:gd name="T6" fmla="*/ 6 w 26"/>
                    <a:gd name="T7" fmla="*/ 1 h 69"/>
                    <a:gd name="T8" fmla="*/ 1 w 26"/>
                    <a:gd name="T9" fmla="*/ 2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69">
                      <a:moveTo>
                        <a:pt x="1" y="2"/>
                      </a:moveTo>
                      <a:cubicBezTo>
                        <a:pt x="15" y="20"/>
                        <a:pt x="21" y="46"/>
                        <a:pt x="21" y="68"/>
                      </a:cubicBezTo>
                      <a:cubicBezTo>
                        <a:pt x="21" y="69"/>
                        <a:pt x="26" y="69"/>
                        <a:pt x="26" y="68"/>
                      </a:cubicBezTo>
                      <a:cubicBezTo>
                        <a:pt x="26" y="45"/>
                        <a:pt x="20" y="19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76" name="Freeform 170"/>
                <p:cNvSpPr>
                  <a:spLocks/>
                </p:cNvSpPr>
                <p:nvPr/>
              </p:nvSpPr>
              <p:spPr bwMode="auto">
                <a:xfrm>
                  <a:off x="1815" y="1091"/>
                  <a:ext cx="178" cy="45"/>
                </a:xfrm>
                <a:custGeom>
                  <a:avLst/>
                  <a:gdLst>
                    <a:gd name="T0" fmla="*/ 73 w 75"/>
                    <a:gd name="T1" fmla="*/ 11 h 19"/>
                    <a:gd name="T2" fmla="*/ 2 w 75"/>
                    <a:gd name="T3" fmla="*/ 17 h 19"/>
                    <a:gd name="T4" fmla="*/ 6 w 75"/>
                    <a:gd name="T5" fmla="*/ 18 h 19"/>
                    <a:gd name="T6" fmla="*/ 69 w 75"/>
                    <a:gd name="T7" fmla="*/ 13 h 19"/>
                    <a:gd name="T8" fmla="*/ 73 w 75"/>
                    <a:gd name="T9" fmla="*/ 1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19">
                      <a:moveTo>
                        <a:pt x="73" y="11"/>
                      </a:moveTo>
                      <a:cubicBezTo>
                        <a:pt x="50" y="0"/>
                        <a:pt x="22" y="0"/>
                        <a:pt x="2" y="17"/>
                      </a:cubicBezTo>
                      <a:cubicBezTo>
                        <a:pt x="0" y="18"/>
                        <a:pt x="5" y="19"/>
                        <a:pt x="6" y="18"/>
                      </a:cubicBezTo>
                      <a:cubicBezTo>
                        <a:pt x="24" y="2"/>
                        <a:pt x="48" y="2"/>
                        <a:pt x="69" y="13"/>
                      </a:cubicBezTo>
                      <a:cubicBezTo>
                        <a:pt x="70" y="13"/>
                        <a:pt x="75" y="12"/>
                        <a:pt x="73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77" name="Freeform 171"/>
                <p:cNvSpPr>
                  <a:spLocks/>
                </p:cNvSpPr>
                <p:nvPr/>
              </p:nvSpPr>
              <p:spPr bwMode="auto">
                <a:xfrm>
                  <a:off x="1898" y="500"/>
                  <a:ext cx="354" cy="593"/>
                </a:xfrm>
                <a:custGeom>
                  <a:avLst/>
                  <a:gdLst>
                    <a:gd name="T0" fmla="*/ 6 w 149"/>
                    <a:gd name="T1" fmla="*/ 249 h 250"/>
                    <a:gd name="T2" fmla="*/ 148 w 149"/>
                    <a:gd name="T3" fmla="*/ 2 h 250"/>
                    <a:gd name="T4" fmla="*/ 143 w 149"/>
                    <a:gd name="T5" fmla="*/ 1 h 250"/>
                    <a:gd name="T6" fmla="*/ 1 w 149"/>
                    <a:gd name="T7" fmla="*/ 249 h 250"/>
                    <a:gd name="T8" fmla="*/ 6 w 149"/>
                    <a:gd name="T9" fmla="*/ 249 h 2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49" h="250">
                      <a:moveTo>
                        <a:pt x="6" y="249"/>
                      </a:moveTo>
                      <a:cubicBezTo>
                        <a:pt x="52" y="166"/>
                        <a:pt x="98" y="82"/>
                        <a:pt x="148" y="2"/>
                      </a:cubicBezTo>
                      <a:cubicBezTo>
                        <a:pt x="149" y="0"/>
                        <a:pt x="144" y="0"/>
                        <a:pt x="143" y="1"/>
                      </a:cubicBezTo>
                      <a:cubicBezTo>
                        <a:pt x="93" y="82"/>
                        <a:pt x="48" y="166"/>
                        <a:pt x="1" y="249"/>
                      </a:cubicBezTo>
                      <a:cubicBezTo>
                        <a:pt x="0" y="250"/>
                        <a:pt x="5" y="250"/>
                        <a:pt x="6" y="24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78" name="Freeform 172"/>
                <p:cNvSpPr>
                  <a:spLocks/>
                </p:cNvSpPr>
                <p:nvPr/>
              </p:nvSpPr>
              <p:spPr bwMode="auto">
                <a:xfrm>
                  <a:off x="1879" y="1081"/>
                  <a:ext cx="43" cy="41"/>
                </a:xfrm>
                <a:custGeom>
                  <a:avLst/>
                  <a:gdLst>
                    <a:gd name="T0" fmla="*/ 2 w 18"/>
                    <a:gd name="T1" fmla="*/ 5 h 17"/>
                    <a:gd name="T2" fmla="*/ 13 w 18"/>
                    <a:gd name="T3" fmla="*/ 2 h 17"/>
                    <a:gd name="T4" fmla="*/ 15 w 18"/>
                    <a:gd name="T5" fmla="*/ 13 h 17"/>
                    <a:gd name="T6" fmla="*/ 5 w 18"/>
                    <a:gd name="T7" fmla="*/ 15 h 17"/>
                    <a:gd name="T8" fmla="*/ 2 w 18"/>
                    <a:gd name="T9" fmla="*/ 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2" y="5"/>
                      </a:moveTo>
                      <a:cubicBezTo>
                        <a:pt x="5" y="1"/>
                        <a:pt x="9" y="0"/>
                        <a:pt x="13" y="2"/>
                      </a:cubicBezTo>
                      <a:cubicBezTo>
                        <a:pt x="17" y="4"/>
                        <a:pt x="18" y="9"/>
                        <a:pt x="15" y="13"/>
                      </a:cubicBezTo>
                      <a:cubicBezTo>
                        <a:pt x="13" y="16"/>
                        <a:pt x="8" y="17"/>
                        <a:pt x="5" y="15"/>
                      </a:cubicBezTo>
                      <a:cubicBezTo>
                        <a:pt x="1" y="13"/>
                        <a:pt x="0" y="8"/>
                        <a:pt x="2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79" name="Freeform 173"/>
                <p:cNvSpPr>
                  <a:spLocks/>
                </p:cNvSpPr>
                <p:nvPr/>
              </p:nvSpPr>
              <p:spPr bwMode="auto">
                <a:xfrm>
                  <a:off x="1621" y="865"/>
                  <a:ext cx="121" cy="155"/>
                </a:xfrm>
                <a:custGeom>
                  <a:avLst/>
                  <a:gdLst>
                    <a:gd name="T0" fmla="*/ 3 w 51"/>
                    <a:gd name="T1" fmla="*/ 2 h 65"/>
                    <a:gd name="T2" fmla="*/ 42 w 51"/>
                    <a:gd name="T3" fmla="*/ 63 h 65"/>
                    <a:gd name="T4" fmla="*/ 47 w 51"/>
                    <a:gd name="T5" fmla="*/ 64 h 65"/>
                    <a:gd name="T6" fmla="*/ 6 w 51"/>
                    <a:gd name="T7" fmla="*/ 0 h 65"/>
                    <a:gd name="T8" fmla="*/ 3 w 51"/>
                    <a:gd name="T9" fmla="*/ 2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1" h="65">
                      <a:moveTo>
                        <a:pt x="3" y="2"/>
                      </a:moveTo>
                      <a:cubicBezTo>
                        <a:pt x="30" y="11"/>
                        <a:pt x="46" y="34"/>
                        <a:pt x="42" y="63"/>
                      </a:cubicBezTo>
                      <a:cubicBezTo>
                        <a:pt x="41" y="64"/>
                        <a:pt x="46" y="65"/>
                        <a:pt x="47" y="64"/>
                      </a:cubicBezTo>
                      <a:cubicBezTo>
                        <a:pt x="51" y="34"/>
                        <a:pt x="34" y="10"/>
                        <a:pt x="6" y="0"/>
                      </a:cubicBezTo>
                      <a:cubicBezTo>
                        <a:pt x="5" y="0"/>
                        <a:pt x="0" y="0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80" name="Freeform 174"/>
                <p:cNvSpPr>
                  <a:spLocks/>
                </p:cNvSpPr>
                <p:nvPr/>
              </p:nvSpPr>
              <p:spPr bwMode="auto">
                <a:xfrm>
                  <a:off x="1625" y="903"/>
                  <a:ext cx="162" cy="86"/>
                </a:xfrm>
                <a:custGeom>
                  <a:avLst/>
                  <a:gdLst>
                    <a:gd name="T0" fmla="*/ 65 w 68"/>
                    <a:gd name="T1" fmla="*/ 6 h 36"/>
                    <a:gd name="T2" fmla="*/ 0 w 68"/>
                    <a:gd name="T3" fmla="*/ 34 h 36"/>
                    <a:gd name="T4" fmla="*/ 5 w 68"/>
                    <a:gd name="T5" fmla="*/ 35 h 36"/>
                    <a:gd name="T6" fmla="*/ 64 w 68"/>
                    <a:gd name="T7" fmla="*/ 8 h 36"/>
                    <a:gd name="T8" fmla="*/ 65 w 68"/>
                    <a:gd name="T9" fmla="*/ 6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8" h="36">
                      <a:moveTo>
                        <a:pt x="65" y="6"/>
                      </a:moveTo>
                      <a:cubicBezTo>
                        <a:pt x="38" y="0"/>
                        <a:pt x="14" y="9"/>
                        <a:pt x="0" y="34"/>
                      </a:cubicBezTo>
                      <a:cubicBezTo>
                        <a:pt x="0" y="35"/>
                        <a:pt x="4" y="36"/>
                        <a:pt x="5" y="35"/>
                      </a:cubicBezTo>
                      <a:cubicBezTo>
                        <a:pt x="17" y="13"/>
                        <a:pt x="39" y="3"/>
                        <a:pt x="64" y="8"/>
                      </a:cubicBezTo>
                      <a:cubicBezTo>
                        <a:pt x="67" y="9"/>
                        <a:pt x="68" y="7"/>
                        <a:pt x="65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81" name="Freeform 175"/>
                <p:cNvSpPr>
                  <a:spLocks/>
                </p:cNvSpPr>
                <p:nvPr/>
              </p:nvSpPr>
              <p:spPr bwMode="auto">
                <a:xfrm>
                  <a:off x="1675" y="842"/>
                  <a:ext cx="43" cy="171"/>
                </a:xfrm>
                <a:custGeom>
                  <a:avLst/>
                  <a:gdLst>
                    <a:gd name="T0" fmla="*/ 6 w 18"/>
                    <a:gd name="T1" fmla="*/ 2 h 72"/>
                    <a:gd name="T2" fmla="*/ 0 w 18"/>
                    <a:gd name="T3" fmla="*/ 71 h 72"/>
                    <a:gd name="T4" fmla="*/ 5 w 18"/>
                    <a:gd name="T5" fmla="*/ 71 h 72"/>
                    <a:gd name="T6" fmla="*/ 12 w 18"/>
                    <a:gd name="T7" fmla="*/ 2 h 72"/>
                    <a:gd name="T8" fmla="*/ 6 w 18"/>
                    <a:gd name="T9" fmla="*/ 2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72">
                      <a:moveTo>
                        <a:pt x="6" y="2"/>
                      </a:moveTo>
                      <a:cubicBezTo>
                        <a:pt x="13" y="24"/>
                        <a:pt x="9" y="50"/>
                        <a:pt x="0" y="71"/>
                      </a:cubicBezTo>
                      <a:cubicBezTo>
                        <a:pt x="0" y="72"/>
                        <a:pt x="5" y="72"/>
                        <a:pt x="5" y="71"/>
                      </a:cubicBezTo>
                      <a:cubicBezTo>
                        <a:pt x="14" y="50"/>
                        <a:pt x="18" y="23"/>
                        <a:pt x="12" y="2"/>
                      </a:cubicBezTo>
                      <a:cubicBezTo>
                        <a:pt x="11" y="0"/>
                        <a:pt x="6" y="1"/>
                        <a:pt x="6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82" name="Freeform 176"/>
                <p:cNvSpPr>
                  <a:spLocks/>
                </p:cNvSpPr>
                <p:nvPr/>
              </p:nvSpPr>
              <p:spPr bwMode="auto">
                <a:xfrm>
                  <a:off x="1606" y="903"/>
                  <a:ext cx="171" cy="74"/>
                </a:xfrm>
                <a:custGeom>
                  <a:avLst/>
                  <a:gdLst>
                    <a:gd name="T0" fmla="*/ 71 w 72"/>
                    <a:gd name="T1" fmla="*/ 29 h 31"/>
                    <a:gd name="T2" fmla="*/ 3 w 72"/>
                    <a:gd name="T3" fmla="*/ 8 h 31"/>
                    <a:gd name="T4" fmla="*/ 6 w 72"/>
                    <a:gd name="T5" fmla="*/ 10 h 31"/>
                    <a:gd name="T6" fmla="*/ 66 w 72"/>
                    <a:gd name="T7" fmla="*/ 30 h 31"/>
                    <a:gd name="T8" fmla="*/ 71 w 72"/>
                    <a:gd name="T9" fmla="*/ 29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2" h="31">
                      <a:moveTo>
                        <a:pt x="71" y="29"/>
                      </a:moveTo>
                      <a:cubicBezTo>
                        <a:pt x="54" y="10"/>
                        <a:pt x="29" y="0"/>
                        <a:pt x="3" y="8"/>
                      </a:cubicBezTo>
                      <a:cubicBezTo>
                        <a:pt x="0" y="10"/>
                        <a:pt x="5" y="11"/>
                        <a:pt x="6" y="10"/>
                      </a:cubicBezTo>
                      <a:cubicBezTo>
                        <a:pt x="29" y="3"/>
                        <a:pt x="51" y="13"/>
                        <a:pt x="66" y="30"/>
                      </a:cubicBezTo>
                      <a:cubicBezTo>
                        <a:pt x="67" y="31"/>
                        <a:pt x="72" y="30"/>
                        <a:pt x="71" y="2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83" name="Freeform 177"/>
                <p:cNvSpPr>
                  <a:spLocks/>
                </p:cNvSpPr>
                <p:nvPr/>
              </p:nvSpPr>
              <p:spPr bwMode="auto">
                <a:xfrm>
                  <a:off x="1699" y="500"/>
                  <a:ext cx="553" cy="420"/>
                </a:xfrm>
                <a:custGeom>
                  <a:avLst/>
                  <a:gdLst>
                    <a:gd name="T0" fmla="*/ 6 w 233"/>
                    <a:gd name="T1" fmla="*/ 176 h 177"/>
                    <a:gd name="T2" fmla="*/ 232 w 233"/>
                    <a:gd name="T3" fmla="*/ 2 h 177"/>
                    <a:gd name="T4" fmla="*/ 227 w 233"/>
                    <a:gd name="T5" fmla="*/ 1 h 177"/>
                    <a:gd name="T6" fmla="*/ 2 w 233"/>
                    <a:gd name="T7" fmla="*/ 175 h 177"/>
                    <a:gd name="T8" fmla="*/ 6 w 233"/>
                    <a:gd name="T9" fmla="*/ 176 h 1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3" h="177">
                      <a:moveTo>
                        <a:pt x="6" y="176"/>
                      </a:moveTo>
                      <a:cubicBezTo>
                        <a:pt x="81" y="117"/>
                        <a:pt x="155" y="57"/>
                        <a:pt x="232" y="2"/>
                      </a:cubicBezTo>
                      <a:cubicBezTo>
                        <a:pt x="233" y="1"/>
                        <a:pt x="229" y="0"/>
                        <a:pt x="227" y="1"/>
                      </a:cubicBezTo>
                      <a:cubicBezTo>
                        <a:pt x="150" y="57"/>
                        <a:pt x="76" y="117"/>
                        <a:pt x="2" y="175"/>
                      </a:cubicBezTo>
                      <a:cubicBezTo>
                        <a:pt x="0" y="177"/>
                        <a:pt x="5" y="177"/>
                        <a:pt x="6" y="17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84" name="Freeform 178"/>
                <p:cNvSpPr>
                  <a:spLocks/>
                </p:cNvSpPr>
                <p:nvPr/>
              </p:nvSpPr>
              <p:spPr bwMode="auto">
                <a:xfrm>
                  <a:off x="1678" y="906"/>
                  <a:ext cx="42" cy="40"/>
                </a:xfrm>
                <a:custGeom>
                  <a:avLst/>
                  <a:gdLst>
                    <a:gd name="T0" fmla="*/ 4 w 18"/>
                    <a:gd name="T1" fmla="*/ 2 h 17"/>
                    <a:gd name="T2" fmla="*/ 15 w 18"/>
                    <a:gd name="T3" fmla="*/ 4 h 17"/>
                    <a:gd name="T4" fmla="*/ 13 w 18"/>
                    <a:gd name="T5" fmla="*/ 15 h 17"/>
                    <a:gd name="T6" fmla="*/ 3 w 18"/>
                    <a:gd name="T7" fmla="*/ 13 h 17"/>
                    <a:gd name="T8" fmla="*/ 4 w 18"/>
                    <a:gd name="T9" fmla="*/ 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4" y="2"/>
                      </a:moveTo>
                      <a:cubicBezTo>
                        <a:pt x="8" y="0"/>
                        <a:pt x="13" y="1"/>
                        <a:pt x="15" y="4"/>
                      </a:cubicBezTo>
                      <a:cubicBezTo>
                        <a:pt x="18" y="8"/>
                        <a:pt x="17" y="12"/>
                        <a:pt x="13" y="15"/>
                      </a:cubicBezTo>
                      <a:cubicBezTo>
                        <a:pt x="10" y="17"/>
                        <a:pt x="5" y="16"/>
                        <a:pt x="3" y="13"/>
                      </a:cubicBezTo>
                      <a:cubicBezTo>
                        <a:pt x="0" y="10"/>
                        <a:pt x="1" y="5"/>
                        <a:pt x="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85" name="Freeform 179"/>
                <p:cNvSpPr>
                  <a:spLocks/>
                </p:cNvSpPr>
                <p:nvPr/>
              </p:nvSpPr>
              <p:spPr bwMode="auto">
                <a:xfrm>
                  <a:off x="1504" y="583"/>
                  <a:ext cx="79" cy="181"/>
                </a:xfrm>
                <a:custGeom>
                  <a:avLst/>
                  <a:gdLst>
                    <a:gd name="T0" fmla="*/ 1 w 33"/>
                    <a:gd name="T1" fmla="*/ 1 h 76"/>
                    <a:gd name="T2" fmla="*/ 13 w 33"/>
                    <a:gd name="T3" fmla="*/ 73 h 76"/>
                    <a:gd name="T4" fmla="*/ 17 w 33"/>
                    <a:gd name="T5" fmla="*/ 75 h 76"/>
                    <a:gd name="T6" fmla="*/ 6 w 33"/>
                    <a:gd name="T7" fmla="*/ 1 h 76"/>
                    <a:gd name="T8" fmla="*/ 1 w 33"/>
                    <a:gd name="T9" fmla="*/ 1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76">
                      <a:moveTo>
                        <a:pt x="1" y="1"/>
                      </a:moveTo>
                      <a:cubicBezTo>
                        <a:pt x="22" y="21"/>
                        <a:pt x="28" y="48"/>
                        <a:pt x="13" y="73"/>
                      </a:cubicBezTo>
                      <a:cubicBezTo>
                        <a:pt x="12" y="75"/>
                        <a:pt x="17" y="76"/>
                        <a:pt x="17" y="75"/>
                      </a:cubicBezTo>
                      <a:cubicBezTo>
                        <a:pt x="33" y="49"/>
                        <a:pt x="27" y="21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86" name="Freeform 180"/>
                <p:cNvSpPr>
                  <a:spLocks/>
                </p:cNvSpPr>
                <p:nvPr/>
              </p:nvSpPr>
              <p:spPr bwMode="auto">
                <a:xfrm>
                  <a:off x="1459" y="650"/>
                  <a:ext cx="178" cy="47"/>
                </a:xfrm>
                <a:custGeom>
                  <a:avLst/>
                  <a:gdLst>
                    <a:gd name="T0" fmla="*/ 73 w 75"/>
                    <a:gd name="T1" fmla="*/ 18 h 20"/>
                    <a:gd name="T2" fmla="*/ 1 w 75"/>
                    <a:gd name="T3" fmla="*/ 18 h 20"/>
                    <a:gd name="T4" fmla="*/ 5 w 75"/>
                    <a:gd name="T5" fmla="*/ 19 h 20"/>
                    <a:gd name="T6" fmla="*/ 69 w 75"/>
                    <a:gd name="T7" fmla="*/ 18 h 20"/>
                    <a:gd name="T8" fmla="*/ 73 w 75"/>
                    <a:gd name="T9" fmla="*/ 18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20">
                      <a:moveTo>
                        <a:pt x="73" y="18"/>
                      </a:moveTo>
                      <a:cubicBezTo>
                        <a:pt x="50" y="2"/>
                        <a:pt x="23" y="0"/>
                        <a:pt x="1" y="18"/>
                      </a:cubicBezTo>
                      <a:cubicBezTo>
                        <a:pt x="0" y="18"/>
                        <a:pt x="4" y="20"/>
                        <a:pt x="5" y="19"/>
                      </a:cubicBezTo>
                      <a:cubicBezTo>
                        <a:pt x="25" y="4"/>
                        <a:pt x="48" y="4"/>
                        <a:pt x="69" y="18"/>
                      </a:cubicBezTo>
                      <a:cubicBezTo>
                        <a:pt x="70" y="19"/>
                        <a:pt x="75" y="19"/>
                        <a:pt x="73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87" name="Freeform 181"/>
                <p:cNvSpPr>
                  <a:spLocks/>
                </p:cNvSpPr>
                <p:nvPr/>
              </p:nvSpPr>
              <p:spPr bwMode="auto">
                <a:xfrm>
                  <a:off x="1493" y="588"/>
                  <a:ext cx="95" cy="149"/>
                </a:xfrm>
                <a:custGeom>
                  <a:avLst/>
                  <a:gdLst>
                    <a:gd name="T0" fmla="*/ 35 w 40"/>
                    <a:gd name="T1" fmla="*/ 2 h 63"/>
                    <a:gd name="T2" fmla="*/ 2 w 40"/>
                    <a:gd name="T3" fmla="*/ 62 h 63"/>
                    <a:gd name="T4" fmla="*/ 6 w 40"/>
                    <a:gd name="T5" fmla="*/ 62 h 63"/>
                    <a:gd name="T6" fmla="*/ 40 w 40"/>
                    <a:gd name="T7" fmla="*/ 1 h 63"/>
                    <a:gd name="T8" fmla="*/ 35 w 40"/>
                    <a:gd name="T9" fmla="*/ 2 h 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63">
                      <a:moveTo>
                        <a:pt x="35" y="2"/>
                      </a:moveTo>
                      <a:cubicBezTo>
                        <a:pt x="32" y="24"/>
                        <a:pt x="18" y="47"/>
                        <a:pt x="2" y="62"/>
                      </a:cubicBezTo>
                      <a:cubicBezTo>
                        <a:pt x="0" y="63"/>
                        <a:pt x="5" y="63"/>
                        <a:pt x="6" y="62"/>
                      </a:cubicBezTo>
                      <a:cubicBezTo>
                        <a:pt x="23" y="47"/>
                        <a:pt x="37" y="24"/>
                        <a:pt x="40" y="1"/>
                      </a:cubicBezTo>
                      <a:cubicBezTo>
                        <a:pt x="40" y="0"/>
                        <a:pt x="35" y="0"/>
                        <a:pt x="3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88" name="Freeform 182"/>
                <p:cNvSpPr>
                  <a:spLocks/>
                </p:cNvSpPr>
                <p:nvPr/>
              </p:nvSpPr>
              <p:spPr bwMode="auto">
                <a:xfrm>
                  <a:off x="1466" y="631"/>
                  <a:ext cx="138" cy="111"/>
                </a:xfrm>
                <a:custGeom>
                  <a:avLst/>
                  <a:gdLst>
                    <a:gd name="T0" fmla="*/ 57 w 58"/>
                    <a:gd name="T1" fmla="*/ 45 h 47"/>
                    <a:gd name="T2" fmla="*/ 5 w 58"/>
                    <a:gd name="T3" fmla="*/ 0 h 47"/>
                    <a:gd name="T4" fmla="*/ 4 w 58"/>
                    <a:gd name="T5" fmla="*/ 2 h 47"/>
                    <a:gd name="T6" fmla="*/ 52 w 58"/>
                    <a:gd name="T7" fmla="*/ 45 h 47"/>
                    <a:gd name="T8" fmla="*/ 57 w 58"/>
                    <a:gd name="T9" fmla="*/ 45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8" h="47">
                      <a:moveTo>
                        <a:pt x="57" y="45"/>
                      </a:moveTo>
                      <a:cubicBezTo>
                        <a:pt x="50" y="21"/>
                        <a:pt x="31" y="2"/>
                        <a:pt x="5" y="0"/>
                      </a:cubicBezTo>
                      <a:cubicBezTo>
                        <a:pt x="3" y="0"/>
                        <a:pt x="0" y="2"/>
                        <a:pt x="4" y="2"/>
                      </a:cubicBezTo>
                      <a:cubicBezTo>
                        <a:pt x="28" y="4"/>
                        <a:pt x="45" y="23"/>
                        <a:pt x="52" y="45"/>
                      </a:cubicBezTo>
                      <a:cubicBezTo>
                        <a:pt x="53" y="47"/>
                        <a:pt x="58" y="46"/>
                        <a:pt x="57" y="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89" name="Freeform 183"/>
                <p:cNvSpPr>
                  <a:spLocks/>
                </p:cNvSpPr>
                <p:nvPr/>
              </p:nvSpPr>
              <p:spPr bwMode="auto">
                <a:xfrm>
                  <a:off x="1552" y="491"/>
                  <a:ext cx="676" cy="173"/>
                </a:xfrm>
                <a:custGeom>
                  <a:avLst/>
                  <a:gdLst>
                    <a:gd name="T0" fmla="*/ 6 w 285"/>
                    <a:gd name="T1" fmla="*/ 73 h 73"/>
                    <a:gd name="T2" fmla="*/ 282 w 285"/>
                    <a:gd name="T3" fmla="*/ 2 h 73"/>
                    <a:gd name="T4" fmla="*/ 280 w 285"/>
                    <a:gd name="T5" fmla="*/ 0 h 73"/>
                    <a:gd name="T6" fmla="*/ 4 w 285"/>
                    <a:gd name="T7" fmla="*/ 71 h 73"/>
                    <a:gd name="T8" fmla="*/ 6 w 285"/>
                    <a:gd name="T9" fmla="*/ 73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5" h="73">
                      <a:moveTo>
                        <a:pt x="6" y="73"/>
                      </a:moveTo>
                      <a:cubicBezTo>
                        <a:pt x="98" y="49"/>
                        <a:pt x="189" y="23"/>
                        <a:pt x="282" y="2"/>
                      </a:cubicBezTo>
                      <a:cubicBezTo>
                        <a:pt x="285" y="2"/>
                        <a:pt x="283" y="0"/>
                        <a:pt x="280" y="0"/>
                      </a:cubicBezTo>
                      <a:cubicBezTo>
                        <a:pt x="187" y="21"/>
                        <a:pt x="96" y="47"/>
                        <a:pt x="4" y="71"/>
                      </a:cubicBezTo>
                      <a:cubicBezTo>
                        <a:pt x="0" y="72"/>
                        <a:pt x="5" y="73"/>
                        <a:pt x="6" y="7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90" name="Freeform 184"/>
                <p:cNvSpPr>
                  <a:spLocks/>
                </p:cNvSpPr>
                <p:nvPr/>
              </p:nvSpPr>
              <p:spPr bwMode="auto">
                <a:xfrm>
                  <a:off x="1531" y="647"/>
                  <a:ext cx="40" cy="38"/>
                </a:xfrm>
                <a:custGeom>
                  <a:avLst/>
                  <a:gdLst>
                    <a:gd name="T0" fmla="*/ 7 w 17"/>
                    <a:gd name="T1" fmla="*/ 0 h 16"/>
                    <a:gd name="T2" fmla="*/ 16 w 17"/>
                    <a:gd name="T3" fmla="*/ 6 h 16"/>
                    <a:gd name="T4" fmla="*/ 10 w 17"/>
                    <a:gd name="T5" fmla="*/ 15 h 16"/>
                    <a:gd name="T6" fmla="*/ 1 w 17"/>
                    <a:gd name="T7" fmla="*/ 10 h 16"/>
                    <a:gd name="T8" fmla="*/ 7 w 17"/>
                    <a:gd name="T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6">
                      <a:moveTo>
                        <a:pt x="7" y="0"/>
                      </a:moveTo>
                      <a:cubicBezTo>
                        <a:pt x="11" y="0"/>
                        <a:pt x="15" y="2"/>
                        <a:pt x="16" y="6"/>
                      </a:cubicBezTo>
                      <a:cubicBezTo>
                        <a:pt x="17" y="10"/>
                        <a:pt x="14" y="14"/>
                        <a:pt x="10" y="15"/>
                      </a:cubicBezTo>
                      <a:cubicBezTo>
                        <a:pt x="6" y="16"/>
                        <a:pt x="2" y="14"/>
                        <a:pt x="1" y="10"/>
                      </a:cubicBezTo>
                      <a:cubicBezTo>
                        <a:pt x="0" y="5"/>
                        <a:pt x="3" y="1"/>
                        <a:pt x="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91" name="Freeform 185"/>
                <p:cNvSpPr>
                  <a:spLocks/>
                </p:cNvSpPr>
                <p:nvPr/>
              </p:nvSpPr>
              <p:spPr bwMode="auto">
                <a:xfrm>
                  <a:off x="1485" y="339"/>
                  <a:ext cx="79" cy="178"/>
                </a:xfrm>
                <a:custGeom>
                  <a:avLst/>
                  <a:gdLst>
                    <a:gd name="T0" fmla="*/ 16 w 33"/>
                    <a:gd name="T1" fmla="*/ 1 h 75"/>
                    <a:gd name="T2" fmla="*/ 1 w 33"/>
                    <a:gd name="T3" fmla="*/ 73 h 75"/>
                    <a:gd name="T4" fmla="*/ 6 w 33"/>
                    <a:gd name="T5" fmla="*/ 74 h 75"/>
                    <a:gd name="T6" fmla="*/ 21 w 33"/>
                    <a:gd name="T7" fmla="*/ 1 h 75"/>
                    <a:gd name="T8" fmla="*/ 16 w 33"/>
                    <a:gd name="T9" fmla="*/ 1 h 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75">
                      <a:moveTo>
                        <a:pt x="16" y="1"/>
                      </a:moveTo>
                      <a:cubicBezTo>
                        <a:pt x="28" y="27"/>
                        <a:pt x="25" y="55"/>
                        <a:pt x="1" y="73"/>
                      </a:cubicBezTo>
                      <a:cubicBezTo>
                        <a:pt x="0" y="74"/>
                        <a:pt x="5" y="75"/>
                        <a:pt x="6" y="74"/>
                      </a:cubicBezTo>
                      <a:cubicBezTo>
                        <a:pt x="30" y="56"/>
                        <a:pt x="33" y="28"/>
                        <a:pt x="21" y="1"/>
                      </a:cubicBezTo>
                      <a:cubicBezTo>
                        <a:pt x="20" y="0"/>
                        <a:pt x="15" y="0"/>
                        <a:pt x="16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92" name="Freeform 186"/>
                <p:cNvSpPr>
                  <a:spLocks/>
                </p:cNvSpPr>
                <p:nvPr/>
              </p:nvSpPr>
              <p:spPr bwMode="auto">
                <a:xfrm>
                  <a:off x="1440" y="405"/>
                  <a:ext cx="166" cy="81"/>
                </a:xfrm>
                <a:custGeom>
                  <a:avLst/>
                  <a:gdLst>
                    <a:gd name="T0" fmla="*/ 69 w 70"/>
                    <a:gd name="T1" fmla="*/ 32 h 34"/>
                    <a:gd name="T2" fmla="*/ 1 w 70"/>
                    <a:gd name="T3" fmla="*/ 8 h 34"/>
                    <a:gd name="T4" fmla="*/ 5 w 70"/>
                    <a:gd name="T5" fmla="*/ 10 h 34"/>
                    <a:gd name="T6" fmla="*/ 65 w 70"/>
                    <a:gd name="T7" fmla="*/ 32 h 34"/>
                    <a:gd name="T8" fmla="*/ 69 w 70"/>
                    <a:gd name="T9" fmla="*/ 32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34">
                      <a:moveTo>
                        <a:pt x="69" y="32"/>
                      </a:moveTo>
                      <a:cubicBezTo>
                        <a:pt x="53" y="9"/>
                        <a:pt x="28" y="0"/>
                        <a:pt x="1" y="8"/>
                      </a:cubicBezTo>
                      <a:cubicBezTo>
                        <a:pt x="0" y="9"/>
                        <a:pt x="4" y="10"/>
                        <a:pt x="5" y="10"/>
                      </a:cubicBezTo>
                      <a:cubicBezTo>
                        <a:pt x="29" y="2"/>
                        <a:pt x="51" y="12"/>
                        <a:pt x="65" y="32"/>
                      </a:cubicBezTo>
                      <a:cubicBezTo>
                        <a:pt x="65" y="33"/>
                        <a:pt x="70" y="34"/>
                        <a:pt x="69" y="3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93" name="Freeform 187"/>
                <p:cNvSpPr>
                  <a:spLocks/>
                </p:cNvSpPr>
                <p:nvPr/>
              </p:nvSpPr>
              <p:spPr bwMode="auto">
                <a:xfrm>
                  <a:off x="1457" y="367"/>
                  <a:ext cx="140" cy="114"/>
                </a:xfrm>
                <a:custGeom>
                  <a:avLst/>
                  <a:gdLst>
                    <a:gd name="T0" fmla="*/ 54 w 59"/>
                    <a:gd name="T1" fmla="*/ 2 h 48"/>
                    <a:gd name="T2" fmla="*/ 3 w 59"/>
                    <a:gd name="T3" fmla="*/ 46 h 48"/>
                    <a:gd name="T4" fmla="*/ 5 w 59"/>
                    <a:gd name="T5" fmla="*/ 48 h 48"/>
                    <a:gd name="T6" fmla="*/ 59 w 59"/>
                    <a:gd name="T7" fmla="*/ 2 h 48"/>
                    <a:gd name="T8" fmla="*/ 54 w 59"/>
                    <a:gd name="T9" fmla="*/ 2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9" h="48">
                      <a:moveTo>
                        <a:pt x="54" y="2"/>
                      </a:moveTo>
                      <a:cubicBezTo>
                        <a:pt x="44" y="21"/>
                        <a:pt x="23" y="38"/>
                        <a:pt x="3" y="46"/>
                      </a:cubicBezTo>
                      <a:cubicBezTo>
                        <a:pt x="0" y="48"/>
                        <a:pt x="4" y="48"/>
                        <a:pt x="5" y="48"/>
                      </a:cubicBezTo>
                      <a:cubicBezTo>
                        <a:pt x="26" y="39"/>
                        <a:pt x="48" y="22"/>
                        <a:pt x="59" y="2"/>
                      </a:cubicBezTo>
                      <a:cubicBezTo>
                        <a:pt x="59" y="1"/>
                        <a:pt x="55" y="0"/>
                        <a:pt x="5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94" name="Freeform 188"/>
                <p:cNvSpPr>
                  <a:spLocks/>
                </p:cNvSpPr>
                <p:nvPr/>
              </p:nvSpPr>
              <p:spPr bwMode="auto">
                <a:xfrm>
                  <a:off x="1469" y="372"/>
                  <a:ext cx="95" cy="145"/>
                </a:xfrm>
                <a:custGeom>
                  <a:avLst/>
                  <a:gdLst>
                    <a:gd name="T0" fmla="*/ 39 w 40"/>
                    <a:gd name="T1" fmla="*/ 60 h 61"/>
                    <a:gd name="T2" fmla="*/ 6 w 40"/>
                    <a:gd name="T3" fmla="*/ 0 h 61"/>
                    <a:gd name="T4" fmla="*/ 2 w 40"/>
                    <a:gd name="T5" fmla="*/ 2 h 61"/>
                    <a:gd name="T6" fmla="*/ 33 w 40"/>
                    <a:gd name="T7" fmla="*/ 60 h 61"/>
                    <a:gd name="T8" fmla="*/ 39 w 40"/>
                    <a:gd name="T9" fmla="*/ 60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61">
                      <a:moveTo>
                        <a:pt x="39" y="60"/>
                      </a:moveTo>
                      <a:cubicBezTo>
                        <a:pt x="40" y="35"/>
                        <a:pt x="29" y="11"/>
                        <a:pt x="6" y="0"/>
                      </a:cubicBezTo>
                      <a:cubicBezTo>
                        <a:pt x="5" y="0"/>
                        <a:pt x="0" y="1"/>
                        <a:pt x="2" y="2"/>
                      </a:cubicBezTo>
                      <a:cubicBezTo>
                        <a:pt x="25" y="12"/>
                        <a:pt x="35" y="36"/>
                        <a:pt x="33" y="60"/>
                      </a:cubicBezTo>
                      <a:cubicBezTo>
                        <a:pt x="33" y="61"/>
                        <a:pt x="38" y="61"/>
                        <a:pt x="39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95" name="Freeform 189"/>
                <p:cNvSpPr>
                  <a:spLocks/>
                </p:cNvSpPr>
                <p:nvPr/>
              </p:nvSpPr>
              <p:spPr bwMode="auto">
                <a:xfrm>
                  <a:off x="1540" y="429"/>
                  <a:ext cx="693" cy="76"/>
                </a:xfrm>
                <a:custGeom>
                  <a:avLst/>
                  <a:gdLst>
                    <a:gd name="T0" fmla="*/ 3 w 292"/>
                    <a:gd name="T1" fmla="*/ 2 h 32"/>
                    <a:gd name="T2" fmla="*/ 287 w 292"/>
                    <a:gd name="T3" fmla="*/ 32 h 32"/>
                    <a:gd name="T4" fmla="*/ 289 w 292"/>
                    <a:gd name="T5" fmla="*/ 30 h 32"/>
                    <a:gd name="T6" fmla="*/ 5 w 292"/>
                    <a:gd name="T7" fmla="*/ 0 h 32"/>
                    <a:gd name="T8" fmla="*/ 3 w 292"/>
                    <a:gd name="T9" fmla="*/ 2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2" h="32">
                      <a:moveTo>
                        <a:pt x="3" y="2"/>
                      </a:moveTo>
                      <a:cubicBezTo>
                        <a:pt x="98" y="11"/>
                        <a:pt x="193" y="19"/>
                        <a:pt x="287" y="32"/>
                      </a:cubicBezTo>
                      <a:cubicBezTo>
                        <a:pt x="288" y="32"/>
                        <a:pt x="292" y="31"/>
                        <a:pt x="289" y="30"/>
                      </a:cubicBezTo>
                      <a:cubicBezTo>
                        <a:pt x="195" y="17"/>
                        <a:pt x="100" y="9"/>
                        <a:pt x="5" y="0"/>
                      </a:cubicBezTo>
                      <a:cubicBezTo>
                        <a:pt x="4" y="0"/>
                        <a:pt x="0" y="1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96" name="Freeform 190"/>
                <p:cNvSpPr>
                  <a:spLocks/>
                </p:cNvSpPr>
                <p:nvPr/>
              </p:nvSpPr>
              <p:spPr bwMode="auto">
                <a:xfrm>
                  <a:off x="1519" y="412"/>
                  <a:ext cx="38" cy="38"/>
                </a:xfrm>
                <a:custGeom>
                  <a:avLst/>
                  <a:gdLst>
                    <a:gd name="T0" fmla="*/ 9 w 16"/>
                    <a:gd name="T1" fmla="*/ 0 h 16"/>
                    <a:gd name="T2" fmla="*/ 15 w 16"/>
                    <a:gd name="T3" fmla="*/ 9 h 16"/>
                    <a:gd name="T4" fmla="*/ 7 w 16"/>
                    <a:gd name="T5" fmla="*/ 15 h 16"/>
                    <a:gd name="T6" fmla="*/ 0 w 16"/>
                    <a:gd name="T7" fmla="*/ 7 h 16"/>
                    <a:gd name="T8" fmla="*/ 9 w 16"/>
                    <a:gd name="T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9" y="0"/>
                      </a:moveTo>
                      <a:cubicBezTo>
                        <a:pt x="13" y="1"/>
                        <a:pt x="16" y="5"/>
                        <a:pt x="15" y="9"/>
                      </a:cubicBezTo>
                      <a:cubicBezTo>
                        <a:pt x="15" y="13"/>
                        <a:pt x="11" y="16"/>
                        <a:pt x="7" y="15"/>
                      </a:cubicBezTo>
                      <a:cubicBezTo>
                        <a:pt x="2" y="15"/>
                        <a:pt x="0" y="11"/>
                        <a:pt x="0" y="7"/>
                      </a:cubicBezTo>
                      <a:cubicBezTo>
                        <a:pt x="1" y="2"/>
                        <a:pt x="5" y="0"/>
                        <a:pt x="9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97" name="Freeform 191"/>
                <p:cNvSpPr>
                  <a:spLocks/>
                </p:cNvSpPr>
                <p:nvPr/>
              </p:nvSpPr>
              <p:spPr bwMode="auto">
                <a:xfrm>
                  <a:off x="1526" y="99"/>
                  <a:ext cx="116" cy="155"/>
                </a:xfrm>
                <a:custGeom>
                  <a:avLst/>
                  <a:gdLst>
                    <a:gd name="T0" fmla="*/ 42 w 49"/>
                    <a:gd name="T1" fmla="*/ 1 h 65"/>
                    <a:gd name="T2" fmla="*/ 3 w 49"/>
                    <a:gd name="T3" fmla="*/ 63 h 65"/>
                    <a:gd name="T4" fmla="*/ 6 w 49"/>
                    <a:gd name="T5" fmla="*/ 65 h 65"/>
                    <a:gd name="T6" fmla="*/ 47 w 49"/>
                    <a:gd name="T7" fmla="*/ 2 h 65"/>
                    <a:gd name="T8" fmla="*/ 42 w 49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65">
                      <a:moveTo>
                        <a:pt x="42" y="1"/>
                      </a:moveTo>
                      <a:cubicBezTo>
                        <a:pt x="44" y="29"/>
                        <a:pt x="31" y="54"/>
                        <a:pt x="3" y="63"/>
                      </a:cubicBezTo>
                      <a:cubicBezTo>
                        <a:pt x="0" y="63"/>
                        <a:pt x="5" y="65"/>
                        <a:pt x="6" y="65"/>
                      </a:cubicBezTo>
                      <a:cubicBezTo>
                        <a:pt x="35" y="56"/>
                        <a:pt x="49" y="31"/>
                        <a:pt x="47" y="2"/>
                      </a:cubicBezTo>
                      <a:cubicBezTo>
                        <a:pt x="46" y="0"/>
                        <a:pt x="42" y="0"/>
                        <a:pt x="4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98" name="Freeform 192"/>
                <p:cNvSpPr>
                  <a:spLocks/>
                </p:cNvSpPr>
                <p:nvPr/>
              </p:nvSpPr>
              <p:spPr bwMode="auto">
                <a:xfrm>
                  <a:off x="1516" y="149"/>
                  <a:ext cx="136" cy="114"/>
                </a:xfrm>
                <a:custGeom>
                  <a:avLst/>
                  <a:gdLst>
                    <a:gd name="T0" fmla="*/ 57 w 57"/>
                    <a:gd name="T1" fmla="*/ 46 h 48"/>
                    <a:gd name="T2" fmla="*/ 3 w 57"/>
                    <a:gd name="T3" fmla="*/ 0 h 48"/>
                    <a:gd name="T4" fmla="*/ 4 w 57"/>
                    <a:gd name="T5" fmla="*/ 3 h 48"/>
                    <a:gd name="T6" fmla="*/ 52 w 57"/>
                    <a:gd name="T7" fmla="*/ 46 h 48"/>
                    <a:gd name="T8" fmla="*/ 57 w 57"/>
                    <a:gd name="T9" fmla="*/ 46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48">
                      <a:moveTo>
                        <a:pt x="57" y="46"/>
                      </a:moveTo>
                      <a:cubicBezTo>
                        <a:pt x="51" y="19"/>
                        <a:pt x="31" y="2"/>
                        <a:pt x="3" y="0"/>
                      </a:cubicBezTo>
                      <a:cubicBezTo>
                        <a:pt x="0" y="0"/>
                        <a:pt x="2" y="2"/>
                        <a:pt x="4" y="3"/>
                      </a:cubicBezTo>
                      <a:cubicBezTo>
                        <a:pt x="30" y="4"/>
                        <a:pt x="46" y="21"/>
                        <a:pt x="52" y="46"/>
                      </a:cubicBezTo>
                      <a:cubicBezTo>
                        <a:pt x="52" y="47"/>
                        <a:pt x="57" y="48"/>
                        <a:pt x="5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99" name="Freeform 193"/>
                <p:cNvSpPr>
                  <a:spLocks/>
                </p:cNvSpPr>
                <p:nvPr/>
              </p:nvSpPr>
              <p:spPr bwMode="auto">
                <a:xfrm>
                  <a:off x="1514" y="149"/>
                  <a:ext cx="173" cy="62"/>
                </a:xfrm>
                <a:custGeom>
                  <a:avLst/>
                  <a:gdLst>
                    <a:gd name="T0" fmla="*/ 67 w 73"/>
                    <a:gd name="T1" fmla="*/ 1 h 26"/>
                    <a:gd name="T2" fmla="*/ 4 w 73"/>
                    <a:gd name="T3" fmla="*/ 24 h 26"/>
                    <a:gd name="T4" fmla="*/ 3 w 73"/>
                    <a:gd name="T5" fmla="*/ 26 h 26"/>
                    <a:gd name="T6" fmla="*/ 71 w 73"/>
                    <a:gd name="T7" fmla="*/ 2 h 26"/>
                    <a:gd name="T8" fmla="*/ 67 w 73"/>
                    <a:gd name="T9" fmla="*/ 1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26">
                      <a:moveTo>
                        <a:pt x="67" y="1"/>
                      </a:moveTo>
                      <a:cubicBezTo>
                        <a:pt x="50" y="15"/>
                        <a:pt x="26" y="23"/>
                        <a:pt x="4" y="24"/>
                      </a:cubicBezTo>
                      <a:cubicBezTo>
                        <a:pt x="2" y="24"/>
                        <a:pt x="0" y="26"/>
                        <a:pt x="3" y="26"/>
                      </a:cubicBezTo>
                      <a:cubicBezTo>
                        <a:pt x="27" y="25"/>
                        <a:pt x="53" y="17"/>
                        <a:pt x="71" y="2"/>
                      </a:cubicBezTo>
                      <a:cubicBezTo>
                        <a:pt x="73" y="0"/>
                        <a:pt x="68" y="0"/>
                        <a:pt x="6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00" name="Freeform 194"/>
                <p:cNvSpPr>
                  <a:spLocks/>
                </p:cNvSpPr>
                <p:nvPr/>
              </p:nvSpPr>
              <p:spPr bwMode="auto">
                <a:xfrm>
                  <a:off x="1564" y="111"/>
                  <a:ext cx="59" cy="164"/>
                </a:xfrm>
                <a:custGeom>
                  <a:avLst/>
                  <a:gdLst>
                    <a:gd name="T0" fmla="*/ 14 w 25"/>
                    <a:gd name="T1" fmla="*/ 68 h 69"/>
                    <a:gd name="T2" fmla="*/ 6 w 25"/>
                    <a:gd name="T3" fmla="*/ 1 h 69"/>
                    <a:gd name="T4" fmla="*/ 1 w 25"/>
                    <a:gd name="T5" fmla="*/ 2 h 69"/>
                    <a:gd name="T6" fmla="*/ 10 w 25"/>
                    <a:gd name="T7" fmla="*/ 68 h 69"/>
                    <a:gd name="T8" fmla="*/ 14 w 25"/>
                    <a:gd name="T9" fmla="*/ 68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69">
                      <a:moveTo>
                        <a:pt x="14" y="68"/>
                      </a:moveTo>
                      <a:cubicBezTo>
                        <a:pt x="25" y="45"/>
                        <a:pt x="23" y="20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18" y="20"/>
                        <a:pt x="20" y="45"/>
                        <a:pt x="10" y="68"/>
                      </a:cubicBezTo>
                      <a:cubicBezTo>
                        <a:pt x="9" y="69"/>
                        <a:pt x="14" y="69"/>
                        <a:pt x="14" y="6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01" name="Freeform 195"/>
                <p:cNvSpPr>
                  <a:spLocks/>
                </p:cNvSpPr>
                <p:nvPr/>
              </p:nvSpPr>
              <p:spPr bwMode="auto">
                <a:xfrm>
                  <a:off x="1609" y="189"/>
                  <a:ext cx="619" cy="318"/>
                </a:xfrm>
                <a:custGeom>
                  <a:avLst/>
                  <a:gdLst>
                    <a:gd name="T0" fmla="*/ 2 w 261"/>
                    <a:gd name="T1" fmla="*/ 2 h 134"/>
                    <a:gd name="T2" fmla="*/ 255 w 261"/>
                    <a:gd name="T3" fmla="*/ 133 h 134"/>
                    <a:gd name="T4" fmla="*/ 259 w 261"/>
                    <a:gd name="T5" fmla="*/ 132 h 134"/>
                    <a:gd name="T6" fmla="*/ 6 w 261"/>
                    <a:gd name="T7" fmla="*/ 1 h 134"/>
                    <a:gd name="T8" fmla="*/ 2 w 261"/>
                    <a:gd name="T9" fmla="*/ 2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1" h="134">
                      <a:moveTo>
                        <a:pt x="2" y="2"/>
                      </a:moveTo>
                      <a:cubicBezTo>
                        <a:pt x="87" y="45"/>
                        <a:pt x="172" y="87"/>
                        <a:pt x="255" y="133"/>
                      </a:cubicBezTo>
                      <a:cubicBezTo>
                        <a:pt x="256" y="134"/>
                        <a:pt x="261" y="133"/>
                        <a:pt x="259" y="132"/>
                      </a:cubicBezTo>
                      <a:cubicBezTo>
                        <a:pt x="177" y="85"/>
                        <a:pt x="91" y="44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02" name="Freeform 196"/>
                <p:cNvSpPr>
                  <a:spLocks/>
                </p:cNvSpPr>
                <p:nvPr/>
              </p:nvSpPr>
              <p:spPr bwMode="auto">
                <a:xfrm>
                  <a:off x="1585" y="168"/>
                  <a:ext cx="43" cy="40"/>
                </a:xfrm>
                <a:custGeom>
                  <a:avLst/>
                  <a:gdLst>
                    <a:gd name="T0" fmla="*/ 13 w 18"/>
                    <a:gd name="T1" fmla="*/ 2 h 17"/>
                    <a:gd name="T2" fmla="*/ 15 w 18"/>
                    <a:gd name="T3" fmla="*/ 12 h 17"/>
                    <a:gd name="T4" fmla="*/ 5 w 18"/>
                    <a:gd name="T5" fmla="*/ 15 h 17"/>
                    <a:gd name="T6" fmla="*/ 2 w 18"/>
                    <a:gd name="T7" fmla="*/ 5 h 17"/>
                    <a:gd name="T8" fmla="*/ 13 w 18"/>
                    <a:gd name="T9" fmla="*/ 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13" y="2"/>
                      </a:moveTo>
                      <a:cubicBezTo>
                        <a:pt x="16" y="4"/>
                        <a:pt x="18" y="9"/>
                        <a:pt x="15" y="12"/>
                      </a:cubicBezTo>
                      <a:cubicBezTo>
                        <a:pt x="13" y="16"/>
                        <a:pt x="9" y="17"/>
                        <a:pt x="5" y="15"/>
                      </a:cubicBezTo>
                      <a:cubicBezTo>
                        <a:pt x="1" y="13"/>
                        <a:pt x="0" y="8"/>
                        <a:pt x="2" y="5"/>
                      </a:cubicBezTo>
                      <a:cubicBezTo>
                        <a:pt x="4" y="1"/>
                        <a:pt x="9" y="0"/>
                        <a:pt x="1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03" name="Freeform 197"/>
                <p:cNvSpPr>
                  <a:spLocks/>
                </p:cNvSpPr>
                <p:nvPr/>
              </p:nvSpPr>
              <p:spPr bwMode="auto">
                <a:xfrm>
                  <a:off x="1675" y="-95"/>
                  <a:ext cx="159" cy="114"/>
                </a:xfrm>
                <a:custGeom>
                  <a:avLst/>
                  <a:gdLst>
                    <a:gd name="T0" fmla="*/ 62 w 67"/>
                    <a:gd name="T1" fmla="*/ 1 h 48"/>
                    <a:gd name="T2" fmla="*/ 3 w 67"/>
                    <a:gd name="T3" fmla="*/ 43 h 48"/>
                    <a:gd name="T4" fmla="*/ 4 w 67"/>
                    <a:gd name="T5" fmla="*/ 45 h 48"/>
                    <a:gd name="T6" fmla="*/ 67 w 67"/>
                    <a:gd name="T7" fmla="*/ 2 h 48"/>
                    <a:gd name="T8" fmla="*/ 62 w 67"/>
                    <a:gd name="T9" fmla="*/ 1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48">
                      <a:moveTo>
                        <a:pt x="62" y="1"/>
                      </a:moveTo>
                      <a:cubicBezTo>
                        <a:pt x="53" y="28"/>
                        <a:pt x="32" y="46"/>
                        <a:pt x="3" y="43"/>
                      </a:cubicBezTo>
                      <a:cubicBezTo>
                        <a:pt x="0" y="43"/>
                        <a:pt x="2" y="45"/>
                        <a:pt x="4" y="45"/>
                      </a:cubicBezTo>
                      <a:cubicBezTo>
                        <a:pt x="34" y="48"/>
                        <a:pt x="58" y="31"/>
                        <a:pt x="67" y="2"/>
                      </a:cubicBezTo>
                      <a:cubicBezTo>
                        <a:pt x="67" y="1"/>
                        <a:pt x="62" y="0"/>
                        <a:pt x="6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04" name="Freeform 198"/>
                <p:cNvSpPr>
                  <a:spLocks/>
                </p:cNvSpPr>
                <p:nvPr/>
              </p:nvSpPr>
              <p:spPr bwMode="auto">
                <a:xfrm>
                  <a:off x="1699" y="-88"/>
                  <a:ext cx="100" cy="152"/>
                </a:xfrm>
                <a:custGeom>
                  <a:avLst/>
                  <a:gdLst>
                    <a:gd name="T0" fmla="*/ 37 w 42"/>
                    <a:gd name="T1" fmla="*/ 62 h 64"/>
                    <a:gd name="T2" fmla="*/ 6 w 42"/>
                    <a:gd name="T3" fmla="*/ 1 h 64"/>
                    <a:gd name="T4" fmla="*/ 3 w 42"/>
                    <a:gd name="T5" fmla="*/ 2 h 64"/>
                    <a:gd name="T6" fmla="*/ 32 w 42"/>
                    <a:gd name="T7" fmla="*/ 61 h 64"/>
                    <a:gd name="T8" fmla="*/ 37 w 42"/>
                    <a:gd name="T9" fmla="*/ 62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2" h="64">
                      <a:moveTo>
                        <a:pt x="37" y="62"/>
                      </a:moveTo>
                      <a:cubicBezTo>
                        <a:pt x="42" y="36"/>
                        <a:pt x="31" y="13"/>
                        <a:pt x="6" y="1"/>
                      </a:cubicBezTo>
                      <a:cubicBezTo>
                        <a:pt x="5" y="0"/>
                        <a:pt x="0" y="0"/>
                        <a:pt x="3" y="2"/>
                      </a:cubicBezTo>
                      <a:cubicBezTo>
                        <a:pt x="27" y="13"/>
                        <a:pt x="37" y="36"/>
                        <a:pt x="32" y="61"/>
                      </a:cubicBezTo>
                      <a:cubicBezTo>
                        <a:pt x="32" y="63"/>
                        <a:pt x="37" y="64"/>
                        <a:pt x="37" y="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05" name="Freeform 199"/>
                <p:cNvSpPr>
                  <a:spLocks/>
                </p:cNvSpPr>
                <p:nvPr/>
              </p:nvSpPr>
              <p:spPr bwMode="auto">
                <a:xfrm>
                  <a:off x="1678" y="-38"/>
                  <a:ext cx="185" cy="31"/>
                </a:xfrm>
                <a:custGeom>
                  <a:avLst/>
                  <a:gdLst>
                    <a:gd name="T0" fmla="*/ 72 w 78"/>
                    <a:gd name="T1" fmla="*/ 4 h 13"/>
                    <a:gd name="T2" fmla="*/ 6 w 78"/>
                    <a:gd name="T3" fmla="*/ 1 h 13"/>
                    <a:gd name="T4" fmla="*/ 3 w 78"/>
                    <a:gd name="T5" fmla="*/ 2 h 13"/>
                    <a:gd name="T6" fmla="*/ 75 w 78"/>
                    <a:gd name="T7" fmla="*/ 5 h 13"/>
                    <a:gd name="T8" fmla="*/ 72 w 78"/>
                    <a:gd name="T9" fmla="*/ 4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8" h="13">
                      <a:moveTo>
                        <a:pt x="72" y="4"/>
                      </a:moveTo>
                      <a:cubicBezTo>
                        <a:pt x="52" y="11"/>
                        <a:pt x="26" y="8"/>
                        <a:pt x="6" y="1"/>
                      </a:cubicBezTo>
                      <a:cubicBezTo>
                        <a:pt x="5" y="0"/>
                        <a:pt x="0" y="1"/>
                        <a:pt x="3" y="2"/>
                      </a:cubicBezTo>
                      <a:cubicBezTo>
                        <a:pt x="24" y="11"/>
                        <a:pt x="52" y="13"/>
                        <a:pt x="75" y="5"/>
                      </a:cubicBezTo>
                      <a:cubicBezTo>
                        <a:pt x="78" y="4"/>
                        <a:pt x="73" y="3"/>
                        <a:pt x="72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06" name="Freeform 200"/>
                <p:cNvSpPr>
                  <a:spLocks/>
                </p:cNvSpPr>
                <p:nvPr/>
              </p:nvSpPr>
              <p:spPr bwMode="auto">
                <a:xfrm>
                  <a:off x="1718" y="-107"/>
                  <a:ext cx="78" cy="161"/>
                </a:xfrm>
                <a:custGeom>
                  <a:avLst/>
                  <a:gdLst>
                    <a:gd name="T0" fmla="*/ 6 w 33"/>
                    <a:gd name="T1" fmla="*/ 67 h 68"/>
                    <a:gd name="T2" fmla="*/ 24 w 33"/>
                    <a:gd name="T3" fmla="*/ 2 h 68"/>
                    <a:gd name="T4" fmla="*/ 19 w 33"/>
                    <a:gd name="T5" fmla="*/ 2 h 68"/>
                    <a:gd name="T6" fmla="*/ 2 w 33"/>
                    <a:gd name="T7" fmla="*/ 66 h 68"/>
                    <a:gd name="T8" fmla="*/ 6 w 33"/>
                    <a:gd name="T9" fmla="*/ 67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68">
                      <a:moveTo>
                        <a:pt x="6" y="67"/>
                      </a:moveTo>
                      <a:cubicBezTo>
                        <a:pt x="24" y="50"/>
                        <a:pt x="33" y="26"/>
                        <a:pt x="24" y="2"/>
                      </a:cubicBezTo>
                      <a:cubicBezTo>
                        <a:pt x="23" y="0"/>
                        <a:pt x="18" y="1"/>
                        <a:pt x="19" y="2"/>
                      </a:cubicBezTo>
                      <a:cubicBezTo>
                        <a:pt x="28" y="26"/>
                        <a:pt x="19" y="50"/>
                        <a:pt x="2" y="66"/>
                      </a:cubicBezTo>
                      <a:cubicBezTo>
                        <a:pt x="0" y="67"/>
                        <a:pt x="5" y="68"/>
                        <a:pt x="6" y="6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07" name="Freeform 201"/>
                <p:cNvSpPr>
                  <a:spLocks/>
                </p:cNvSpPr>
                <p:nvPr/>
              </p:nvSpPr>
              <p:spPr bwMode="auto">
                <a:xfrm>
                  <a:off x="1773" y="-17"/>
                  <a:ext cx="455" cy="524"/>
                </a:xfrm>
                <a:custGeom>
                  <a:avLst/>
                  <a:gdLst>
                    <a:gd name="T0" fmla="*/ 1 w 192"/>
                    <a:gd name="T1" fmla="*/ 3 h 221"/>
                    <a:gd name="T2" fmla="*/ 186 w 192"/>
                    <a:gd name="T3" fmla="*/ 220 h 221"/>
                    <a:gd name="T4" fmla="*/ 191 w 192"/>
                    <a:gd name="T5" fmla="*/ 219 h 221"/>
                    <a:gd name="T6" fmla="*/ 6 w 192"/>
                    <a:gd name="T7" fmla="*/ 2 h 221"/>
                    <a:gd name="T8" fmla="*/ 1 w 192"/>
                    <a:gd name="T9" fmla="*/ 3 h 2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2" h="221">
                      <a:moveTo>
                        <a:pt x="1" y="3"/>
                      </a:moveTo>
                      <a:cubicBezTo>
                        <a:pt x="63" y="74"/>
                        <a:pt x="127" y="146"/>
                        <a:pt x="186" y="220"/>
                      </a:cubicBezTo>
                      <a:cubicBezTo>
                        <a:pt x="187" y="221"/>
                        <a:pt x="192" y="220"/>
                        <a:pt x="191" y="219"/>
                      </a:cubicBezTo>
                      <a:cubicBezTo>
                        <a:pt x="132" y="145"/>
                        <a:pt x="68" y="73"/>
                        <a:pt x="6" y="2"/>
                      </a:cubicBezTo>
                      <a:cubicBezTo>
                        <a:pt x="5" y="0"/>
                        <a:pt x="0" y="2"/>
                        <a:pt x="1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08" name="Freeform 202"/>
                <p:cNvSpPr>
                  <a:spLocks/>
                </p:cNvSpPr>
                <p:nvPr/>
              </p:nvSpPr>
              <p:spPr bwMode="auto">
                <a:xfrm>
                  <a:off x="1751" y="-41"/>
                  <a:ext cx="41" cy="41"/>
                </a:xfrm>
                <a:custGeom>
                  <a:avLst/>
                  <a:gdLst>
                    <a:gd name="T0" fmla="*/ 15 w 17"/>
                    <a:gd name="T1" fmla="*/ 3 h 17"/>
                    <a:gd name="T2" fmla="*/ 14 w 17"/>
                    <a:gd name="T3" fmla="*/ 14 h 17"/>
                    <a:gd name="T4" fmla="*/ 3 w 17"/>
                    <a:gd name="T5" fmla="*/ 13 h 17"/>
                    <a:gd name="T6" fmla="*/ 4 w 17"/>
                    <a:gd name="T7" fmla="*/ 2 h 17"/>
                    <a:gd name="T8" fmla="*/ 15 w 17"/>
                    <a:gd name="T9" fmla="*/ 3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5" y="3"/>
                      </a:moveTo>
                      <a:cubicBezTo>
                        <a:pt x="17" y="7"/>
                        <a:pt x="17" y="12"/>
                        <a:pt x="14" y="14"/>
                      </a:cubicBezTo>
                      <a:cubicBezTo>
                        <a:pt x="10" y="17"/>
                        <a:pt x="5" y="16"/>
                        <a:pt x="3" y="13"/>
                      </a:cubicBezTo>
                      <a:cubicBezTo>
                        <a:pt x="0" y="10"/>
                        <a:pt x="1" y="5"/>
                        <a:pt x="4" y="2"/>
                      </a:cubicBezTo>
                      <a:cubicBezTo>
                        <a:pt x="7" y="0"/>
                        <a:pt x="12" y="0"/>
                        <a:pt x="15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09" name="Freeform 203"/>
                <p:cNvSpPr>
                  <a:spLocks/>
                </p:cNvSpPr>
                <p:nvPr/>
              </p:nvSpPr>
              <p:spPr bwMode="auto">
                <a:xfrm>
                  <a:off x="1884" y="-200"/>
                  <a:ext cx="188" cy="79"/>
                </a:xfrm>
                <a:custGeom>
                  <a:avLst/>
                  <a:gdLst>
                    <a:gd name="T0" fmla="*/ 74 w 79"/>
                    <a:gd name="T1" fmla="*/ 1 h 33"/>
                    <a:gd name="T2" fmla="*/ 6 w 79"/>
                    <a:gd name="T3" fmla="*/ 18 h 33"/>
                    <a:gd name="T4" fmla="*/ 2 w 79"/>
                    <a:gd name="T5" fmla="*/ 19 h 33"/>
                    <a:gd name="T6" fmla="*/ 78 w 79"/>
                    <a:gd name="T7" fmla="*/ 2 h 33"/>
                    <a:gd name="T8" fmla="*/ 74 w 79"/>
                    <a:gd name="T9" fmla="*/ 1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9" h="33">
                      <a:moveTo>
                        <a:pt x="74" y="1"/>
                      </a:moveTo>
                      <a:cubicBezTo>
                        <a:pt x="56" y="22"/>
                        <a:pt x="31" y="31"/>
                        <a:pt x="6" y="18"/>
                      </a:cubicBezTo>
                      <a:cubicBezTo>
                        <a:pt x="5" y="17"/>
                        <a:pt x="0" y="18"/>
                        <a:pt x="2" y="19"/>
                      </a:cubicBezTo>
                      <a:cubicBezTo>
                        <a:pt x="30" y="33"/>
                        <a:pt x="59" y="26"/>
                        <a:pt x="78" y="2"/>
                      </a:cubicBezTo>
                      <a:cubicBezTo>
                        <a:pt x="79" y="1"/>
                        <a:pt x="75" y="0"/>
                        <a:pt x="7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10" name="Freeform 204"/>
                <p:cNvSpPr>
                  <a:spLocks/>
                </p:cNvSpPr>
                <p:nvPr/>
              </p:nvSpPr>
              <p:spPr bwMode="auto">
                <a:xfrm>
                  <a:off x="1946" y="-237"/>
                  <a:ext cx="59" cy="168"/>
                </a:xfrm>
                <a:custGeom>
                  <a:avLst/>
                  <a:gdLst>
                    <a:gd name="T0" fmla="*/ 11 w 25"/>
                    <a:gd name="T1" fmla="*/ 70 h 71"/>
                    <a:gd name="T2" fmla="*/ 6 w 25"/>
                    <a:gd name="T3" fmla="*/ 2 h 71"/>
                    <a:gd name="T4" fmla="*/ 1 w 25"/>
                    <a:gd name="T5" fmla="*/ 2 h 71"/>
                    <a:gd name="T6" fmla="*/ 6 w 25"/>
                    <a:gd name="T7" fmla="*/ 69 h 71"/>
                    <a:gd name="T8" fmla="*/ 11 w 25"/>
                    <a:gd name="T9" fmla="*/ 70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71">
                      <a:moveTo>
                        <a:pt x="11" y="70"/>
                      </a:moveTo>
                      <a:cubicBezTo>
                        <a:pt x="25" y="47"/>
                        <a:pt x="23" y="22"/>
                        <a:pt x="6" y="2"/>
                      </a:cubicBezTo>
                      <a:cubicBezTo>
                        <a:pt x="5" y="1"/>
                        <a:pt x="0" y="0"/>
                        <a:pt x="1" y="2"/>
                      </a:cubicBezTo>
                      <a:cubicBezTo>
                        <a:pt x="19" y="22"/>
                        <a:pt x="20" y="46"/>
                        <a:pt x="6" y="69"/>
                      </a:cubicBezTo>
                      <a:cubicBezTo>
                        <a:pt x="6" y="69"/>
                        <a:pt x="10" y="71"/>
                        <a:pt x="11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sp>
            <p:nvSpPr>
              <p:cNvPr id="992" name="Freeform 206"/>
              <p:cNvSpPr>
                <a:spLocks/>
              </p:cNvSpPr>
              <p:nvPr/>
            </p:nvSpPr>
            <p:spPr bwMode="auto">
              <a:xfrm>
                <a:off x="3025776" y="-317500"/>
                <a:ext cx="266700" cy="120650"/>
              </a:xfrm>
              <a:custGeom>
                <a:avLst/>
                <a:gdLst>
                  <a:gd name="T0" fmla="*/ 68 w 71"/>
                  <a:gd name="T1" fmla="*/ 30 h 32"/>
                  <a:gd name="T2" fmla="*/ 6 w 71"/>
                  <a:gd name="T3" fmla="*/ 1 h 32"/>
                  <a:gd name="T4" fmla="*/ 1 w 71"/>
                  <a:gd name="T5" fmla="*/ 2 h 32"/>
                  <a:gd name="T6" fmla="*/ 65 w 71"/>
                  <a:gd name="T7" fmla="*/ 32 h 32"/>
                  <a:gd name="T8" fmla="*/ 68 w 71"/>
                  <a:gd name="T9" fmla="*/ 3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32">
                    <a:moveTo>
                      <a:pt x="68" y="30"/>
                    </a:moveTo>
                    <a:cubicBezTo>
                      <a:pt x="46" y="28"/>
                      <a:pt x="22" y="16"/>
                      <a:pt x="6" y="1"/>
                    </a:cubicBezTo>
                    <a:cubicBezTo>
                      <a:pt x="5" y="0"/>
                      <a:pt x="0" y="2"/>
                      <a:pt x="1" y="2"/>
                    </a:cubicBezTo>
                    <a:cubicBezTo>
                      <a:pt x="18" y="18"/>
                      <a:pt x="42" y="30"/>
                      <a:pt x="65" y="32"/>
                    </a:cubicBezTo>
                    <a:cubicBezTo>
                      <a:pt x="67" y="32"/>
                      <a:pt x="71" y="30"/>
                      <a:pt x="68" y="3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3" name="Freeform 207"/>
              <p:cNvSpPr>
                <a:spLocks/>
              </p:cNvSpPr>
              <p:nvPr/>
            </p:nvSpPr>
            <p:spPr bwMode="auto">
              <a:xfrm>
                <a:off x="3028951" y="-365125"/>
                <a:ext cx="177800" cy="209550"/>
              </a:xfrm>
              <a:custGeom>
                <a:avLst/>
                <a:gdLst>
                  <a:gd name="T0" fmla="*/ 6 w 47"/>
                  <a:gd name="T1" fmla="*/ 55 h 56"/>
                  <a:gd name="T2" fmla="*/ 47 w 47"/>
                  <a:gd name="T3" fmla="*/ 1 h 56"/>
                  <a:gd name="T4" fmla="*/ 42 w 47"/>
                  <a:gd name="T5" fmla="*/ 1 h 56"/>
                  <a:gd name="T6" fmla="*/ 3 w 47"/>
                  <a:gd name="T7" fmla="*/ 54 h 56"/>
                  <a:gd name="T8" fmla="*/ 6 w 47"/>
                  <a:gd name="T9" fmla="*/ 55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56">
                    <a:moveTo>
                      <a:pt x="6" y="55"/>
                    </a:moveTo>
                    <a:cubicBezTo>
                      <a:pt x="29" y="46"/>
                      <a:pt x="47" y="27"/>
                      <a:pt x="47" y="1"/>
                    </a:cubicBezTo>
                    <a:cubicBezTo>
                      <a:pt x="47" y="0"/>
                      <a:pt x="42" y="0"/>
                      <a:pt x="42" y="1"/>
                    </a:cubicBezTo>
                    <a:cubicBezTo>
                      <a:pt x="42" y="26"/>
                      <a:pt x="25" y="45"/>
                      <a:pt x="3" y="54"/>
                    </a:cubicBezTo>
                    <a:cubicBezTo>
                      <a:pt x="0" y="55"/>
                      <a:pt x="5" y="56"/>
                      <a:pt x="6" y="5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4" name="Freeform 208"/>
              <p:cNvSpPr>
                <a:spLocks/>
              </p:cNvSpPr>
              <p:nvPr/>
            </p:nvSpPr>
            <p:spPr bwMode="auto">
              <a:xfrm>
                <a:off x="3152776" y="-227013"/>
                <a:ext cx="403225" cy="1031875"/>
              </a:xfrm>
              <a:custGeom>
                <a:avLst/>
                <a:gdLst>
                  <a:gd name="T0" fmla="*/ 0 w 107"/>
                  <a:gd name="T1" fmla="*/ 2 h 274"/>
                  <a:gd name="T2" fmla="*/ 102 w 107"/>
                  <a:gd name="T3" fmla="*/ 273 h 274"/>
                  <a:gd name="T4" fmla="*/ 107 w 107"/>
                  <a:gd name="T5" fmla="*/ 272 h 274"/>
                  <a:gd name="T6" fmla="*/ 5 w 107"/>
                  <a:gd name="T7" fmla="*/ 1 h 274"/>
                  <a:gd name="T8" fmla="*/ 0 w 107"/>
                  <a:gd name="T9" fmla="*/ 2 h 2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7" h="274">
                    <a:moveTo>
                      <a:pt x="0" y="2"/>
                    </a:moveTo>
                    <a:cubicBezTo>
                      <a:pt x="31" y="93"/>
                      <a:pt x="75" y="180"/>
                      <a:pt x="102" y="273"/>
                    </a:cubicBezTo>
                    <a:cubicBezTo>
                      <a:pt x="103" y="274"/>
                      <a:pt x="107" y="273"/>
                      <a:pt x="107" y="272"/>
                    </a:cubicBezTo>
                    <a:cubicBezTo>
                      <a:pt x="80" y="180"/>
                      <a:pt x="36" y="92"/>
                      <a:pt x="5" y="1"/>
                    </a:cubicBezTo>
                    <a:cubicBezTo>
                      <a:pt x="5" y="0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5" name="Freeform 209"/>
              <p:cNvSpPr>
                <a:spLocks/>
              </p:cNvSpPr>
              <p:nvPr/>
            </p:nvSpPr>
            <p:spPr bwMode="auto">
              <a:xfrm>
                <a:off x="3122613" y="-271463"/>
                <a:ext cx="65088" cy="63500"/>
              </a:xfrm>
              <a:custGeom>
                <a:avLst/>
                <a:gdLst>
                  <a:gd name="T0" fmla="*/ 16 w 17"/>
                  <a:gd name="T1" fmla="*/ 6 h 17"/>
                  <a:gd name="T2" fmla="*/ 10 w 17"/>
                  <a:gd name="T3" fmla="*/ 16 h 17"/>
                  <a:gd name="T4" fmla="*/ 1 w 17"/>
                  <a:gd name="T5" fmla="*/ 11 h 17"/>
                  <a:gd name="T6" fmla="*/ 6 w 17"/>
                  <a:gd name="T7" fmla="*/ 1 h 17"/>
                  <a:gd name="T8" fmla="*/ 16 w 17"/>
                  <a:gd name="T9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16" y="6"/>
                    </a:moveTo>
                    <a:cubicBezTo>
                      <a:pt x="17" y="10"/>
                      <a:pt x="15" y="15"/>
                      <a:pt x="10" y="16"/>
                    </a:cubicBezTo>
                    <a:cubicBezTo>
                      <a:pt x="6" y="17"/>
                      <a:pt x="2" y="15"/>
                      <a:pt x="1" y="11"/>
                    </a:cubicBezTo>
                    <a:cubicBezTo>
                      <a:pt x="0" y="7"/>
                      <a:pt x="2" y="2"/>
                      <a:pt x="6" y="1"/>
                    </a:cubicBezTo>
                    <a:cubicBezTo>
                      <a:pt x="10" y="0"/>
                      <a:pt x="14" y="2"/>
                      <a:pt x="16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6" name="Freeform 210"/>
              <p:cNvSpPr>
                <a:spLocks/>
              </p:cNvSpPr>
              <p:nvPr/>
            </p:nvSpPr>
            <p:spPr bwMode="auto">
              <a:xfrm>
                <a:off x="4208463" y="71437"/>
                <a:ext cx="192088" cy="247650"/>
              </a:xfrm>
              <a:custGeom>
                <a:avLst/>
                <a:gdLst>
                  <a:gd name="T0" fmla="*/ 47 w 51"/>
                  <a:gd name="T1" fmla="*/ 64 h 66"/>
                  <a:gd name="T2" fmla="*/ 10 w 51"/>
                  <a:gd name="T3" fmla="*/ 3 h 66"/>
                  <a:gd name="T4" fmla="*/ 5 w 51"/>
                  <a:gd name="T5" fmla="*/ 2 h 66"/>
                  <a:gd name="T6" fmla="*/ 45 w 51"/>
                  <a:gd name="T7" fmla="*/ 66 h 66"/>
                  <a:gd name="T8" fmla="*/ 47 w 51"/>
                  <a:gd name="T9" fmla="*/ 64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66">
                    <a:moveTo>
                      <a:pt x="47" y="64"/>
                    </a:moveTo>
                    <a:cubicBezTo>
                      <a:pt x="21" y="54"/>
                      <a:pt x="5" y="31"/>
                      <a:pt x="10" y="3"/>
                    </a:cubicBezTo>
                    <a:cubicBezTo>
                      <a:pt x="10" y="1"/>
                      <a:pt x="5" y="0"/>
                      <a:pt x="5" y="2"/>
                    </a:cubicBezTo>
                    <a:cubicBezTo>
                      <a:pt x="0" y="32"/>
                      <a:pt x="17" y="55"/>
                      <a:pt x="45" y="66"/>
                    </a:cubicBezTo>
                    <a:cubicBezTo>
                      <a:pt x="46" y="66"/>
                      <a:pt x="51" y="66"/>
                      <a:pt x="47" y="6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7" name="Freeform 211"/>
              <p:cNvSpPr>
                <a:spLocks/>
              </p:cNvSpPr>
              <p:nvPr/>
            </p:nvSpPr>
            <p:spPr bwMode="auto">
              <a:xfrm>
                <a:off x="4137026" y="123825"/>
                <a:ext cx="260350" cy="131763"/>
              </a:xfrm>
              <a:custGeom>
                <a:avLst/>
                <a:gdLst>
                  <a:gd name="T0" fmla="*/ 3 w 69"/>
                  <a:gd name="T1" fmla="*/ 29 h 35"/>
                  <a:gd name="T2" fmla="*/ 68 w 69"/>
                  <a:gd name="T3" fmla="*/ 2 h 35"/>
                  <a:gd name="T4" fmla="*/ 63 w 69"/>
                  <a:gd name="T5" fmla="*/ 1 h 35"/>
                  <a:gd name="T6" fmla="*/ 3 w 69"/>
                  <a:gd name="T7" fmla="*/ 27 h 35"/>
                  <a:gd name="T8" fmla="*/ 3 w 69"/>
                  <a:gd name="T9" fmla="*/ 29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9" h="35">
                    <a:moveTo>
                      <a:pt x="3" y="29"/>
                    </a:moveTo>
                    <a:cubicBezTo>
                      <a:pt x="30" y="35"/>
                      <a:pt x="54" y="27"/>
                      <a:pt x="68" y="2"/>
                    </a:cubicBezTo>
                    <a:cubicBezTo>
                      <a:pt x="69" y="1"/>
                      <a:pt x="64" y="0"/>
                      <a:pt x="63" y="1"/>
                    </a:cubicBezTo>
                    <a:cubicBezTo>
                      <a:pt x="51" y="23"/>
                      <a:pt x="28" y="33"/>
                      <a:pt x="3" y="27"/>
                    </a:cubicBezTo>
                    <a:cubicBezTo>
                      <a:pt x="1" y="27"/>
                      <a:pt x="0" y="29"/>
                      <a:pt x="3" y="2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8" name="Freeform 212"/>
              <p:cNvSpPr>
                <a:spLocks/>
              </p:cNvSpPr>
              <p:nvPr/>
            </p:nvSpPr>
            <p:spPr bwMode="auto">
              <a:xfrm>
                <a:off x="4246563" y="85725"/>
                <a:ext cx="71438" cy="271463"/>
              </a:xfrm>
              <a:custGeom>
                <a:avLst/>
                <a:gdLst>
                  <a:gd name="T0" fmla="*/ 11 w 19"/>
                  <a:gd name="T1" fmla="*/ 69 h 72"/>
                  <a:gd name="T2" fmla="*/ 18 w 19"/>
                  <a:gd name="T3" fmla="*/ 1 h 72"/>
                  <a:gd name="T4" fmla="*/ 13 w 19"/>
                  <a:gd name="T5" fmla="*/ 1 h 72"/>
                  <a:gd name="T6" fmla="*/ 6 w 19"/>
                  <a:gd name="T7" fmla="*/ 70 h 72"/>
                  <a:gd name="T8" fmla="*/ 11 w 19"/>
                  <a:gd name="T9" fmla="*/ 69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72">
                    <a:moveTo>
                      <a:pt x="11" y="69"/>
                    </a:moveTo>
                    <a:cubicBezTo>
                      <a:pt x="5" y="48"/>
                      <a:pt x="9" y="21"/>
                      <a:pt x="18" y="1"/>
                    </a:cubicBezTo>
                    <a:cubicBezTo>
                      <a:pt x="19" y="0"/>
                      <a:pt x="14" y="0"/>
                      <a:pt x="13" y="1"/>
                    </a:cubicBezTo>
                    <a:cubicBezTo>
                      <a:pt x="4" y="21"/>
                      <a:pt x="0" y="48"/>
                      <a:pt x="6" y="70"/>
                    </a:cubicBezTo>
                    <a:cubicBezTo>
                      <a:pt x="6" y="72"/>
                      <a:pt x="11" y="71"/>
                      <a:pt x="11" y="6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9" name="Freeform 213"/>
              <p:cNvSpPr>
                <a:spLocks/>
              </p:cNvSpPr>
              <p:nvPr/>
            </p:nvSpPr>
            <p:spPr bwMode="auto">
              <a:xfrm>
                <a:off x="4156076" y="138112"/>
                <a:ext cx="266700" cy="120650"/>
              </a:xfrm>
              <a:custGeom>
                <a:avLst/>
                <a:gdLst>
                  <a:gd name="T0" fmla="*/ 0 w 71"/>
                  <a:gd name="T1" fmla="*/ 2 h 32"/>
                  <a:gd name="T2" fmla="*/ 68 w 71"/>
                  <a:gd name="T3" fmla="*/ 24 h 32"/>
                  <a:gd name="T4" fmla="*/ 65 w 71"/>
                  <a:gd name="T5" fmla="*/ 22 h 32"/>
                  <a:gd name="T6" fmla="*/ 5 w 71"/>
                  <a:gd name="T7" fmla="*/ 1 h 32"/>
                  <a:gd name="T8" fmla="*/ 0 w 71"/>
                  <a:gd name="T9" fmla="*/ 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32">
                    <a:moveTo>
                      <a:pt x="0" y="2"/>
                    </a:moveTo>
                    <a:cubicBezTo>
                      <a:pt x="17" y="22"/>
                      <a:pt x="42" y="32"/>
                      <a:pt x="68" y="24"/>
                    </a:cubicBezTo>
                    <a:cubicBezTo>
                      <a:pt x="71" y="23"/>
                      <a:pt x="66" y="21"/>
                      <a:pt x="65" y="22"/>
                    </a:cubicBezTo>
                    <a:cubicBezTo>
                      <a:pt x="42" y="29"/>
                      <a:pt x="20" y="19"/>
                      <a:pt x="5" y="1"/>
                    </a:cubicBezTo>
                    <a:cubicBezTo>
                      <a:pt x="4" y="0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0" name="Freeform 214"/>
              <p:cNvSpPr>
                <a:spLocks/>
              </p:cNvSpPr>
              <p:nvPr/>
            </p:nvSpPr>
            <p:spPr bwMode="auto">
              <a:xfrm>
                <a:off x="3476626" y="233362"/>
                <a:ext cx="800100" cy="606425"/>
              </a:xfrm>
              <a:custGeom>
                <a:avLst/>
                <a:gdLst>
                  <a:gd name="T0" fmla="*/ 206 w 212"/>
                  <a:gd name="T1" fmla="*/ 0 h 161"/>
                  <a:gd name="T2" fmla="*/ 2 w 212"/>
                  <a:gd name="T3" fmla="*/ 160 h 161"/>
                  <a:gd name="T4" fmla="*/ 6 w 212"/>
                  <a:gd name="T5" fmla="*/ 160 h 161"/>
                  <a:gd name="T6" fmla="*/ 210 w 212"/>
                  <a:gd name="T7" fmla="*/ 1 h 161"/>
                  <a:gd name="T8" fmla="*/ 206 w 212"/>
                  <a:gd name="T9" fmla="*/ 0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2" h="161">
                    <a:moveTo>
                      <a:pt x="206" y="0"/>
                    </a:moveTo>
                    <a:cubicBezTo>
                      <a:pt x="137" y="53"/>
                      <a:pt x="72" y="110"/>
                      <a:pt x="2" y="160"/>
                    </a:cubicBezTo>
                    <a:cubicBezTo>
                      <a:pt x="0" y="161"/>
                      <a:pt x="5" y="161"/>
                      <a:pt x="6" y="160"/>
                    </a:cubicBezTo>
                    <a:cubicBezTo>
                      <a:pt x="77" y="111"/>
                      <a:pt x="142" y="54"/>
                      <a:pt x="210" y="1"/>
                    </a:cubicBezTo>
                    <a:cubicBezTo>
                      <a:pt x="212" y="0"/>
                      <a:pt x="207" y="0"/>
                      <a:pt x="206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1" name="Freeform 215"/>
              <p:cNvSpPr>
                <a:spLocks/>
              </p:cNvSpPr>
              <p:nvPr/>
            </p:nvSpPr>
            <p:spPr bwMode="auto">
              <a:xfrm>
                <a:off x="4241801" y="187325"/>
                <a:ext cx="68263" cy="68263"/>
              </a:xfrm>
              <a:custGeom>
                <a:avLst/>
                <a:gdLst>
                  <a:gd name="T0" fmla="*/ 13 w 18"/>
                  <a:gd name="T1" fmla="*/ 15 h 18"/>
                  <a:gd name="T2" fmla="*/ 3 w 18"/>
                  <a:gd name="T3" fmla="*/ 13 h 18"/>
                  <a:gd name="T4" fmla="*/ 5 w 18"/>
                  <a:gd name="T5" fmla="*/ 3 h 18"/>
                  <a:gd name="T6" fmla="*/ 15 w 18"/>
                  <a:gd name="T7" fmla="*/ 5 h 18"/>
                  <a:gd name="T8" fmla="*/ 13 w 18"/>
                  <a:gd name="T9" fmla="*/ 15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18">
                    <a:moveTo>
                      <a:pt x="13" y="15"/>
                    </a:moveTo>
                    <a:cubicBezTo>
                      <a:pt x="10" y="18"/>
                      <a:pt x="5" y="17"/>
                      <a:pt x="3" y="13"/>
                    </a:cubicBezTo>
                    <a:cubicBezTo>
                      <a:pt x="0" y="10"/>
                      <a:pt x="1" y="5"/>
                      <a:pt x="5" y="3"/>
                    </a:cubicBezTo>
                    <a:cubicBezTo>
                      <a:pt x="8" y="0"/>
                      <a:pt x="13" y="1"/>
                      <a:pt x="15" y="5"/>
                    </a:cubicBezTo>
                    <a:cubicBezTo>
                      <a:pt x="18" y="8"/>
                      <a:pt x="17" y="13"/>
                      <a:pt x="13" y="1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2" name="Freeform 216"/>
              <p:cNvSpPr>
                <a:spLocks/>
              </p:cNvSpPr>
              <p:nvPr/>
            </p:nvSpPr>
            <p:spPr bwMode="auto">
              <a:xfrm>
                <a:off x="2697163" y="74612"/>
                <a:ext cx="184150" cy="244475"/>
              </a:xfrm>
              <a:custGeom>
                <a:avLst/>
                <a:gdLst>
                  <a:gd name="T0" fmla="*/ 5 w 49"/>
                  <a:gd name="T1" fmla="*/ 65 h 65"/>
                  <a:gd name="T2" fmla="*/ 44 w 49"/>
                  <a:gd name="T3" fmla="*/ 2 h 65"/>
                  <a:gd name="T4" fmla="*/ 39 w 49"/>
                  <a:gd name="T5" fmla="*/ 1 h 65"/>
                  <a:gd name="T6" fmla="*/ 1 w 49"/>
                  <a:gd name="T7" fmla="*/ 63 h 65"/>
                  <a:gd name="T8" fmla="*/ 5 w 49"/>
                  <a:gd name="T9" fmla="*/ 6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65">
                    <a:moveTo>
                      <a:pt x="5" y="65"/>
                    </a:moveTo>
                    <a:cubicBezTo>
                      <a:pt x="33" y="55"/>
                      <a:pt x="49" y="31"/>
                      <a:pt x="44" y="2"/>
                    </a:cubicBezTo>
                    <a:cubicBezTo>
                      <a:pt x="44" y="0"/>
                      <a:pt x="39" y="0"/>
                      <a:pt x="39" y="1"/>
                    </a:cubicBezTo>
                    <a:cubicBezTo>
                      <a:pt x="44" y="30"/>
                      <a:pt x="28" y="53"/>
                      <a:pt x="1" y="63"/>
                    </a:cubicBezTo>
                    <a:cubicBezTo>
                      <a:pt x="0" y="64"/>
                      <a:pt x="4" y="65"/>
                      <a:pt x="5" y="6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3" name="Freeform 217"/>
              <p:cNvSpPr>
                <a:spLocks/>
              </p:cNvSpPr>
              <p:nvPr/>
            </p:nvSpPr>
            <p:spPr bwMode="auto">
              <a:xfrm>
                <a:off x="2697163" y="123825"/>
                <a:ext cx="260350" cy="131763"/>
              </a:xfrm>
              <a:custGeom>
                <a:avLst/>
                <a:gdLst>
                  <a:gd name="T0" fmla="*/ 64 w 69"/>
                  <a:gd name="T1" fmla="*/ 27 h 35"/>
                  <a:gd name="T2" fmla="*/ 5 w 69"/>
                  <a:gd name="T3" fmla="*/ 2 h 35"/>
                  <a:gd name="T4" fmla="*/ 0 w 69"/>
                  <a:gd name="T5" fmla="*/ 1 h 35"/>
                  <a:gd name="T6" fmla="*/ 67 w 69"/>
                  <a:gd name="T7" fmla="*/ 29 h 35"/>
                  <a:gd name="T8" fmla="*/ 64 w 69"/>
                  <a:gd name="T9" fmla="*/ 27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9" h="35">
                    <a:moveTo>
                      <a:pt x="64" y="27"/>
                    </a:moveTo>
                    <a:cubicBezTo>
                      <a:pt x="39" y="33"/>
                      <a:pt x="18" y="24"/>
                      <a:pt x="5" y="2"/>
                    </a:cubicBezTo>
                    <a:cubicBezTo>
                      <a:pt x="5" y="1"/>
                      <a:pt x="0" y="0"/>
                      <a:pt x="0" y="1"/>
                    </a:cubicBezTo>
                    <a:cubicBezTo>
                      <a:pt x="14" y="26"/>
                      <a:pt x="40" y="35"/>
                      <a:pt x="67" y="29"/>
                    </a:cubicBezTo>
                    <a:cubicBezTo>
                      <a:pt x="69" y="29"/>
                      <a:pt x="65" y="27"/>
                      <a:pt x="64" y="2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4" name="Freeform 218"/>
              <p:cNvSpPr>
                <a:spLocks/>
              </p:cNvSpPr>
              <p:nvPr/>
            </p:nvSpPr>
            <p:spPr bwMode="auto">
              <a:xfrm>
                <a:off x="2776538" y="82550"/>
                <a:ext cx="68263" cy="271463"/>
              </a:xfrm>
              <a:custGeom>
                <a:avLst/>
                <a:gdLst>
                  <a:gd name="T0" fmla="*/ 12 w 18"/>
                  <a:gd name="T1" fmla="*/ 71 h 72"/>
                  <a:gd name="T2" fmla="*/ 5 w 18"/>
                  <a:gd name="T3" fmla="*/ 2 h 72"/>
                  <a:gd name="T4" fmla="*/ 0 w 18"/>
                  <a:gd name="T5" fmla="*/ 2 h 72"/>
                  <a:gd name="T6" fmla="*/ 7 w 18"/>
                  <a:gd name="T7" fmla="*/ 71 h 72"/>
                  <a:gd name="T8" fmla="*/ 12 w 18"/>
                  <a:gd name="T9" fmla="*/ 71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72">
                    <a:moveTo>
                      <a:pt x="12" y="71"/>
                    </a:moveTo>
                    <a:cubicBezTo>
                      <a:pt x="18" y="49"/>
                      <a:pt x="14" y="22"/>
                      <a:pt x="5" y="2"/>
                    </a:cubicBezTo>
                    <a:cubicBezTo>
                      <a:pt x="4" y="0"/>
                      <a:pt x="0" y="1"/>
                      <a:pt x="0" y="2"/>
                    </a:cubicBezTo>
                    <a:cubicBezTo>
                      <a:pt x="9" y="23"/>
                      <a:pt x="13" y="49"/>
                      <a:pt x="7" y="71"/>
                    </a:cubicBezTo>
                    <a:cubicBezTo>
                      <a:pt x="7" y="72"/>
                      <a:pt x="12" y="72"/>
                      <a:pt x="12" y="7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5" name="Freeform 219"/>
              <p:cNvSpPr>
                <a:spLocks/>
              </p:cNvSpPr>
              <p:nvPr/>
            </p:nvSpPr>
            <p:spPr bwMode="auto">
              <a:xfrm>
                <a:off x="2670176" y="138112"/>
                <a:ext cx="268288" cy="120650"/>
              </a:xfrm>
              <a:custGeom>
                <a:avLst/>
                <a:gdLst>
                  <a:gd name="T0" fmla="*/ 65 w 71"/>
                  <a:gd name="T1" fmla="*/ 1 h 32"/>
                  <a:gd name="T2" fmla="*/ 6 w 71"/>
                  <a:gd name="T3" fmla="*/ 22 h 32"/>
                  <a:gd name="T4" fmla="*/ 2 w 71"/>
                  <a:gd name="T5" fmla="*/ 24 h 32"/>
                  <a:gd name="T6" fmla="*/ 70 w 71"/>
                  <a:gd name="T7" fmla="*/ 2 h 32"/>
                  <a:gd name="T8" fmla="*/ 65 w 71"/>
                  <a:gd name="T9" fmla="*/ 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32">
                    <a:moveTo>
                      <a:pt x="65" y="1"/>
                    </a:moveTo>
                    <a:cubicBezTo>
                      <a:pt x="51" y="19"/>
                      <a:pt x="29" y="29"/>
                      <a:pt x="6" y="22"/>
                    </a:cubicBezTo>
                    <a:cubicBezTo>
                      <a:pt x="5" y="22"/>
                      <a:pt x="0" y="23"/>
                      <a:pt x="2" y="24"/>
                    </a:cubicBezTo>
                    <a:cubicBezTo>
                      <a:pt x="28" y="32"/>
                      <a:pt x="53" y="22"/>
                      <a:pt x="70" y="2"/>
                    </a:cubicBezTo>
                    <a:cubicBezTo>
                      <a:pt x="71" y="1"/>
                      <a:pt x="66" y="0"/>
                      <a:pt x="6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6" name="Freeform 220"/>
              <p:cNvSpPr>
                <a:spLocks/>
              </p:cNvSpPr>
              <p:nvPr/>
            </p:nvSpPr>
            <p:spPr bwMode="auto">
              <a:xfrm>
                <a:off x="2817813" y="228600"/>
                <a:ext cx="795338" cy="614363"/>
              </a:xfrm>
              <a:custGeom>
                <a:avLst/>
                <a:gdLst>
                  <a:gd name="T0" fmla="*/ 1 w 211"/>
                  <a:gd name="T1" fmla="*/ 2 h 163"/>
                  <a:gd name="T2" fmla="*/ 205 w 211"/>
                  <a:gd name="T3" fmla="*/ 162 h 163"/>
                  <a:gd name="T4" fmla="*/ 210 w 211"/>
                  <a:gd name="T5" fmla="*/ 160 h 163"/>
                  <a:gd name="T6" fmla="*/ 6 w 211"/>
                  <a:gd name="T7" fmla="*/ 1 h 163"/>
                  <a:gd name="T8" fmla="*/ 1 w 211"/>
                  <a:gd name="T9" fmla="*/ 2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1" h="163">
                    <a:moveTo>
                      <a:pt x="1" y="2"/>
                    </a:moveTo>
                    <a:cubicBezTo>
                      <a:pt x="70" y="55"/>
                      <a:pt x="135" y="112"/>
                      <a:pt x="205" y="162"/>
                    </a:cubicBezTo>
                    <a:cubicBezTo>
                      <a:pt x="206" y="163"/>
                      <a:pt x="211" y="162"/>
                      <a:pt x="210" y="160"/>
                    </a:cubicBezTo>
                    <a:cubicBezTo>
                      <a:pt x="139" y="111"/>
                      <a:pt x="74" y="53"/>
                      <a:pt x="6" y="1"/>
                    </a:cubicBezTo>
                    <a:cubicBezTo>
                      <a:pt x="5" y="0"/>
                      <a:pt x="0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7" name="Freeform 221"/>
              <p:cNvSpPr>
                <a:spLocks/>
              </p:cNvSpPr>
              <p:nvPr/>
            </p:nvSpPr>
            <p:spPr bwMode="auto">
              <a:xfrm>
                <a:off x="2784476" y="187325"/>
                <a:ext cx="63500" cy="68263"/>
              </a:xfrm>
              <a:custGeom>
                <a:avLst/>
                <a:gdLst>
                  <a:gd name="T0" fmla="*/ 4 w 17"/>
                  <a:gd name="T1" fmla="*/ 15 h 18"/>
                  <a:gd name="T2" fmla="*/ 15 w 17"/>
                  <a:gd name="T3" fmla="*/ 13 h 18"/>
                  <a:gd name="T4" fmla="*/ 13 w 17"/>
                  <a:gd name="T5" fmla="*/ 3 h 18"/>
                  <a:gd name="T6" fmla="*/ 2 w 17"/>
                  <a:gd name="T7" fmla="*/ 5 h 18"/>
                  <a:gd name="T8" fmla="*/ 4 w 17"/>
                  <a:gd name="T9" fmla="*/ 15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8">
                    <a:moveTo>
                      <a:pt x="4" y="15"/>
                    </a:moveTo>
                    <a:cubicBezTo>
                      <a:pt x="7" y="18"/>
                      <a:pt x="12" y="17"/>
                      <a:pt x="15" y="13"/>
                    </a:cubicBezTo>
                    <a:cubicBezTo>
                      <a:pt x="17" y="10"/>
                      <a:pt x="16" y="5"/>
                      <a:pt x="13" y="3"/>
                    </a:cubicBezTo>
                    <a:cubicBezTo>
                      <a:pt x="9" y="0"/>
                      <a:pt x="5" y="1"/>
                      <a:pt x="2" y="5"/>
                    </a:cubicBezTo>
                    <a:cubicBezTo>
                      <a:pt x="0" y="8"/>
                      <a:pt x="1" y="13"/>
                      <a:pt x="4" y="1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8" name="Freeform 222"/>
              <p:cNvSpPr>
                <a:spLocks/>
              </p:cNvSpPr>
              <p:nvPr/>
            </p:nvSpPr>
            <p:spPr bwMode="auto">
              <a:xfrm>
                <a:off x="3213101" y="-169863"/>
                <a:ext cx="298450" cy="134938"/>
              </a:xfrm>
              <a:custGeom>
                <a:avLst/>
                <a:gdLst>
                  <a:gd name="T0" fmla="*/ 73 w 79"/>
                  <a:gd name="T1" fmla="*/ 1 h 36"/>
                  <a:gd name="T2" fmla="*/ 6 w 79"/>
                  <a:gd name="T3" fmla="*/ 22 h 36"/>
                  <a:gd name="T4" fmla="*/ 3 w 79"/>
                  <a:gd name="T5" fmla="*/ 23 h 36"/>
                  <a:gd name="T6" fmla="*/ 78 w 79"/>
                  <a:gd name="T7" fmla="*/ 2 h 36"/>
                  <a:gd name="T8" fmla="*/ 73 w 79"/>
                  <a:gd name="T9" fmla="*/ 1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9" h="36">
                    <a:moveTo>
                      <a:pt x="73" y="1"/>
                    </a:moveTo>
                    <a:cubicBezTo>
                      <a:pt x="57" y="23"/>
                      <a:pt x="32" y="34"/>
                      <a:pt x="6" y="22"/>
                    </a:cubicBezTo>
                    <a:cubicBezTo>
                      <a:pt x="4" y="21"/>
                      <a:pt x="0" y="22"/>
                      <a:pt x="3" y="23"/>
                    </a:cubicBezTo>
                    <a:cubicBezTo>
                      <a:pt x="31" y="36"/>
                      <a:pt x="60" y="27"/>
                      <a:pt x="78" y="2"/>
                    </a:cubicBezTo>
                    <a:cubicBezTo>
                      <a:pt x="79" y="1"/>
                      <a:pt x="74" y="0"/>
                      <a:pt x="73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9" name="Freeform 223"/>
              <p:cNvSpPr>
                <a:spLocks/>
              </p:cNvSpPr>
              <p:nvPr/>
            </p:nvSpPr>
            <p:spPr bwMode="auto">
              <a:xfrm>
                <a:off x="3303588" y="-219075"/>
                <a:ext cx="106363" cy="263525"/>
              </a:xfrm>
              <a:custGeom>
                <a:avLst/>
                <a:gdLst>
                  <a:gd name="T0" fmla="*/ 15 w 28"/>
                  <a:gd name="T1" fmla="*/ 69 h 70"/>
                  <a:gd name="T2" fmla="*/ 6 w 28"/>
                  <a:gd name="T3" fmla="*/ 1 h 70"/>
                  <a:gd name="T4" fmla="*/ 2 w 28"/>
                  <a:gd name="T5" fmla="*/ 1 h 70"/>
                  <a:gd name="T6" fmla="*/ 11 w 28"/>
                  <a:gd name="T7" fmla="*/ 68 h 70"/>
                  <a:gd name="T8" fmla="*/ 15 w 28"/>
                  <a:gd name="T9" fmla="*/ 69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70">
                    <a:moveTo>
                      <a:pt x="15" y="69"/>
                    </a:moveTo>
                    <a:cubicBezTo>
                      <a:pt x="28" y="45"/>
                      <a:pt x="25" y="20"/>
                      <a:pt x="6" y="1"/>
                    </a:cubicBezTo>
                    <a:cubicBezTo>
                      <a:pt x="5" y="1"/>
                      <a:pt x="0" y="0"/>
                      <a:pt x="2" y="1"/>
                    </a:cubicBezTo>
                    <a:cubicBezTo>
                      <a:pt x="20" y="20"/>
                      <a:pt x="23" y="45"/>
                      <a:pt x="11" y="68"/>
                    </a:cubicBezTo>
                    <a:cubicBezTo>
                      <a:pt x="10" y="69"/>
                      <a:pt x="15" y="70"/>
                      <a:pt x="15" y="6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0" name="Freeform 224"/>
              <p:cNvSpPr>
                <a:spLocks/>
              </p:cNvSpPr>
              <p:nvPr/>
            </p:nvSpPr>
            <p:spPr bwMode="auto">
              <a:xfrm>
                <a:off x="3248026" y="-155575"/>
                <a:ext cx="266700" cy="106363"/>
              </a:xfrm>
              <a:custGeom>
                <a:avLst/>
                <a:gdLst>
                  <a:gd name="T0" fmla="*/ 68 w 71"/>
                  <a:gd name="T1" fmla="*/ 26 h 28"/>
                  <a:gd name="T2" fmla="*/ 5 w 71"/>
                  <a:gd name="T3" fmla="*/ 1 h 28"/>
                  <a:gd name="T4" fmla="*/ 1 w 71"/>
                  <a:gd name="T5" fmla="*/ 2 h 28"/>
                  <a:gd name="T6" fmla="*/ 67 w 71"/>
                  <a:gd name="T7" fmla="*/ 28 h 28"/>
                  <a:gd name="T8" fmla="*/ 68 w 71"/>
                  <a:gd name="T9" fmla="*/ 26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28">
                    <a:moveTo>
                      <a:pt x="68" y="26"/>
                    </a:moveTo>
                    <a:cubicBezTo>
                      <a:pt x="46" y="26"/>
                      <a:pt x="22" y="15"/>
                      <a:pt x="5" y="1"/>
                    </a:cubicBezTo>
                    <a:cubicBezTo>
                      <a:pt x="4" y="0"/>
                      <a:pt x="0" y="2"/>
                      <a:pt x="1" y="2"/>
                    </a:cubicBezTo>
                    <a:cubicBezTo>
                      <a:pt x="18" y="17"/>
                      <a:pt x="44" y="28"/>
                      <a:pt x="67" y="28"/>
                    </a:cubicBezTo>
                    <a:cubicBezTo>
                      <a:pt x="69" y="28"/>
                      <a:pt x="71" y="26"/>
                      <a:pt x="68" y="2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1" name="Freeform 225"/>
              <p:cNvSpPr>
                <a:spLocks/>
              </p:cNvSpPr>
              <p:nvPr/>
            </p:nvSpPr>
            <p:spPr bwMode="auto">
              <a:xfrm>
                <a:off x="3259138" y="-214313"/>
                <a:ext cx="169863" cy="217488"/>
              </a:xfrm>
              <a:custGeom>
                <a:avLst/>
                <a:gdLst>
                  <a:gd name="T0" fmla="*/ 6 w 45"/>
                  <a:gd name="T1" fmla="*/ 58 h 58"/>
                  <a:gd name="T2" fmla="*/ 44 w 45"/>
                  <a:gd name="T3" fmla="*/ 1 h 58"/>
                  <a:gd name="T4" fmla="*/ 39 w 45"/>
                  <a:gd name="T5" fmla="*/ 2 h 58"/>
                  <a:gd name="T6" fmla="*/ 2 w 45"/>
                  <a:gd name="T7" fmla="*/ 57 h 58"/>
                  <a:gd name="T8" fmla="*/ 6 w 45"/>
                  <a:gd name="T9" fmla="*/ 58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58">
                    <a:moveTo>
                      <a:pt x="6" y="58"/>
                    </a:moveTo>
                    <a:cubicBezTo>
                      <a:pt x="29" y="48"/>
                      <a:pt x="45" y="27"/>
                      <a:pt x="44" y="1"/>
                    </a:cubicBezTo>
                    <a:cubicBezTo>
                      <a:pt x="44" y="0"/>
                      <a:pt x="39" y="0"/>
                      <a:pt x="39" y="2"/>
                    </a:cubicBezTo>
                    <a:cubicBezTo>
                      <a:pt x="40" y="26"/>
                      <a:pt x="24" y="47"/>
                      <a:pt x="2" y="57"/>
                    </a:cubicBezTo>
                    <a:cubicBezTo>
                      <a:pt x="0" y="58"/>
                      <a:pt x="5" y="58"/>
                      <a:pt x="6" y="5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2" name="Freeform 226"/>
              <p:cNvSpPr>
                <a:spLocks/>
              </p:cNvSpPr>
              <p:nvPr/>
            </p:nvSpPr>
            <p:spPr bwMode="auto">
              <a:xfrm>
                <a:off x="3375026" y="-71438"/>
                <a:ext cx="234950" cy="914400"/>
              </a:xfrm>
              <a:custGeom>
                <a:avLst/>
                <a:gdLst>
                  <a:gd name="T0" fmla="*/ 1 w 62"/>
                  <a:gd name="T1" fmla="*/ 2 h 243"/>
                  <a:gd name="T2" fmla="*/ 57 w 62"/>
                  <a:gd name="T3" fmla="*/ 241 h 243"/>
                  <a:gd name="T4" fmla="*/ 62 w 62"/>
                  <a:gd name="T5" fmla="*/ 241 h 243"/>
                  <a:gd name="T6" fmla="*/ 6 w 62"/>
                  <a:gd name="T7" fmla="*/ 1 h 243"/>
                  <a:gd name="T8" fmla="*/ 1 w 62"/>
                  <a:gd name="T9" fmla="*/ 2 h 2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2" h="243">
                    <a:moveTo>
                      <a:pt x="1" y="2"/>
                    </a:moveTo>
                    <a:cubicBezTo>
                      <a:pt x="31" y="78"/>
                      <a:pt x="30" y="164"/>
                      <a:pt x="57" y="241"/>
                    </a:cubicBezTo>
                    <a:cubicBezTo>
                      <a:pt x="57" y="243"/>
                      <a:pt x="62" y="242"/>
                      <a:pt x="62" y="241"/>
                    </a:cubicBezTo>
                    <a:cubicBezTo>
                      <a:pt x="35" y="163"/>
                      <a:pt x="36" y="78"/>
                      <a:pt x="6" y="1"/>
                    </a:cubicBezTo>
                    <a:cubicBezTo>
                      <a:pt x="5" y="0"/>
                      <a:pt x="0" y="0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3" name="Freeform 227"/>
              <p:cNvSpPr>
                <a:spLocks/>
              </p:cNvSpPr>
              <p:nvPr/>
            </p:nvSpPr>
            <p:spPr bwMode="auto">
              <a:xfrm>
                <a:off x="3344863" y="-117475"/>
                <a:ext cx="65088" cy="65088"/>
              </a:xfrm>
              <a:custGeom>
                <a:avLst/>
                <a:gdLst>
                  <a:gd name="T0" fmla="*/ 16 w 17"/>
                  <a:gd name="T1" fmla="*/ 6 h 17"/>
                  <a:gd name="T2" fmla="*/ 11 w 17"/>
                  <a:gd name="T3" fmla="*/ 16 h 17"/>
                  <a:gd name="T4" fmla="*/ 2 w 17"/>
                  <a:gd name="T5" fmla="*/ 11 h 17"/>
                  <a:gd name="T6" fmla="*/ 6 w 17"/>
                  <a:gd name="T7" fmla="*/ 1 h 17"/>
                  <a:gd name="T8" fmla="*/ 16 w 17"/>
                  <a:gd name="T9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16" y="6"/>
                    </a:moveTo>
                    <a:cubicBezTo>
                      <a:pt x="17" y="10"/>
                      <a:pt x="15" y="14"/>
                      <a:pt x="11" y="16"/>
                    </a:cubicBezTo>
                    <a:cubicBezTo>
                      <a:pt x="7" y="17"/>
                      <a:pt x="3" y="15"/>
                      <a:pt x="2" y="11"/>
                    </a:cubicBezTo>
                    <a:cubicBezTo>
                      <a:pt x="0" y="7"/>
                      <a:pt x="2" y="3"/>
                      <a:pt x="6" y="1"/>
                    </a:cubicBezTo>
                    <a:cubicBezTo>
                      <a:pt x="10" y="0"/>
                      <a:pt x="15" y="2"/>
                      <a:pt x="16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4" name="Freeform 228"/>
              <p:cNvSpPr>
                <a:spLocks/>
              </p:cNvSpPr>
              <p:nvPr/>
            </p:nvSpPr>
            <p:spPr bwMode="auto">
              <a:xfrm>
                <a:off x="2640013" y="1062038"/>
                <a:ext cx="180975" cy="252413"/>
              </a:xfrm>
              <a:custGeom>
                <a:avLst/>
                <a:gdLst>
                  <a:gd name="T0" fmla="*/ 44 w 48"/>
                  <a:gd name="T1" fmla="*/ 65 h 67"/>
                  <a:gd name="T2" fmla="*/ 6 w 48"/>
                  <a:gd name="T3" fmla="*/ 0 h 67"/>
                  <a:gd name="T4" fmla="*/ 3 w 48"/>
                  <a:gd name="T5" fmla="*/ 2 h 67"/>
                  <a:gd name="T6" fmla="*/ 39 w 48"/>
                  <a:gd name="T7" fmla="*/ 64 h 67"/>
                  <a:gd name="T8" fmla="*/ 44 w 48"/>
                  <a:gd name="T9" fmla="*/ 65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67">
                    <a:moveTo>
                      <a:pt x="44" y="65"/>
                    </a:moveTo>
                    <a:cubicBezTo>
                      <a:pt x="48" y="36"/>
                      <a:pt x="34" y="10"/>
                      <a:pt x="6" y="0"/>
                    </a:cubicBezTo>
                    <a:cubicBezTo>
                      <a:pt x="4" y="0"/>
                      <a:pt x="0" y="1"/>
                      <a:pt x="3" y="2"/>
                    </a:cubicBezTo>
                    <a:cubicBezTo>
                      <a:pt x="31" y="11"/>
                      <a:pt x="43" y="36"/>
                      <a:pt x="39" y="64"/>
                    </a:cubicBezTo>
                    <a:cubicBezTo>
                      <a:pt x="39" y="66"/>
                      <a:pt x="44" y="67"/>
                      <a:pt x="44" y="6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5" name="Freeform 229"/>
              <p:cNvSpPr>
                <a:spLocks/>
              </p:cNvSpPr>
              <p:nvPr/>
            </p:nvSpPr>
            <p:spPr bwMode="auto">
              <a:xfrm>
                <a:off x="2614613" y="1054100"/>
                <a:ext cx="225425" cy="169863"/>
              </a:xfrm>
              <a:custGeom>
                <a:avLst/>
                <a:gdLst>
                  <a:gd name="T0" fmla="*/ 55 w 60"/>
                  <a:gd name="T1" fmla="*/ 1 h 45"/>
                  <a:gd name="T2" fmla="*/ 4 w 60"/>
                  <a:gd name="T3" fmla="*/ 43 h 45"/>
                  <a:gd name="T4" fmla="*/ 6 w 60"/>
                  <a:gd name="T5" fmla="*/ 45 h 45"/>
                  <a:gd name="T6" fmla="*/ 60 w 60"/>
                  <a:gd name="T7" fmla="*/ 2 h 45"/>
                  <a:gd name="T8" fmla="*/ 55 w 60"/>
                  <a:gd name="T9" fmla="*/ 1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" h="45">
                    <a:moveTo>
                      <a:pt x="55" y="1"/>
                    </a:moveTo>
                    <a:cubicBezTo>
                      <a:pt x="48" y="26"/>
                      <a:pt x="30" y="42"/>
                      <a:pt x="4" y="43"/>
                    </a:cubicBezTo>
                    <a:cubicBezTo>
                      <a:pt x="0" y="43"/>
                      <a:pt x="4" y="45"/>
                      <a:pt x="6" y="45"/>
                    </a:cubicBezTo>
                    <a:cubicBezTo>
                      <a:pt x="33" y="45"/>
                      <a:pt x="53" y="28"/>
                      <a:pt x="60" y="2"/>
                    </a:cubicBezTo>
                    <a:cubicBezTo>
                      <a:pt x="60" y="1"/>
                      <a:pt x="56" y="0"/>
                      <a:pt x="5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6" name="Freeform 230"/>
              <p:cNvSpPr>
                <a:spLocks/>
              </p:cNvSpPr>
              <p:nvPr/>
            </p:nvSpPr>
            <p:spPr bwMode="auto">
              <a:xfrm>
                <a:off x="2617788" y="1125538"/>
                <a:ext cx="268288" cy="109538"/>
              </a:xfrm>
              <a:custGeom>
                <a:avLst/>
                <a:gdLst>
                  <a:gd name="T0" fmla="*/ 70 w 71"/>
                  <a:gd name="T1" fmla="*/ 27 h 29"/>
                  <a:gd name="T2" fmla="*/ 5 w 71"/>
                  <a:gd name="T3" fmla="*/ 1 h 29"/>
                  <a:gd name="T4" fmla="*/ 3 w 71"/>
                  <a:gd name="T5" fmla="*/ 3 h 29"/>
                  <a:gd name="T6" fmla="*/ 66 w 71"/>
                  <a:gd name="T7" fmla="*/ 28 h 29"/>
                  <a:gd name="T8" fmla="*/ 70 w 71"/>
                  <a:gd name="T9" fmla="*/ 2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29">
                    <a:moveTo>
                      <a:pt x="70" y="27"/>
                    </a:moveTo>
                    <a:cubicBezTo>
                      <a:pt x="54" y="11"/>
                      <a:pt x="28" y="2"/>
                      <a:pt x="5" y="1"/>
                    </a:cubicBezTo>
                    <a:cubicBezTo>
                      <a:pt x="4" y="0"/>
                      <a:pt x="0" y="2"/>
                      <a:pt x="3" y="3"/>
                    </a:cubicBezTo>
                    <a:cubicBezTo>
                      <a:pt x="25" y="4"/>
                      <a:pt x="50" y="13"/>
                      <a:pt x="66" y="28"/>
                    </a:cubicBezTo>
                    <a:cubicBezTo>
                      <a:pt x="67" y="29"/>
                      <a:pt x="71" y="28"/>
                      <a:pt x="70" y="2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7" name="Freeform 231"/>
              <p:cNvSpPr>
                <a:spLocks/>
              </p:cNvSpPr>
              <p:nvPr/>
            </p:nvSpPr>
            <p:spPr bwMode="auto">
              <a:xfrm>
                <a:off x="2689226" y="1027113"/>
                <a:ext cx="101600" cy="260350"/>
              </a:xfrm>
              <a:custGeom>
                <a:avLst/>
                <a:gdLst>
                  <a:gd name="T0" fmla="*/ 13 w 27"/>
                  <a:gd name="T1" fmla="*/ 2 h 69"/>
                  <a:gd name="T2" fmla="*/ 2 w 27"/>
                  <a:gd name="T3" fmla="*/ 67 h 69"/>
                  <a:gd name="T4" fmla="*/ 6 w 27"/>
                  <a:gd name="T5" fmla="*/ 68 h 69"/>
                  <a:gd name="T6" fmla="*/ 18 w 27"/>
                  <a:gd name="T7" fmla="*/ 1 h 69"/>
                  <a:gd name="T8" fmla="*/ 13 w 27"/>
                  <a:gd name="T9" fmla="*/ 2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69">
                    <a:moveTo>
                      <a:pt x="13" y="2"/>
                    </a:moveTo>
                    <a:cubicBezTo>
                      <a:pt x="22" y="25"/>
                      <a:pt x="20" y="50"/>
                      <a:pt x="2" y="67"/>
                    </a:cubicBezTo>
                    <a:cubicBezTo>
                      <a:pt x="0" y="69"/>
                      <a:pt x="5" y="69"/>
                      <a:pt x="6" y="68"/>
                    </a:cubicBezTo>
                    <a:cubicBezTo>
                      <a:pt x="25" y="50"/>
                      <a:pt x="27" y="25"/>
                      <a:pt x="18" y="1"/>
                    </a:cubicBezTo>
                    <a:cubicBezTo>
                      <a:pt x="17" y="0"/>
                      <a:pt x="12" y="1"/>
                      <a:pt x="13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8" name="Freeform 232"/>
              <p:cNvSpPr>
                <a:spLocks/>
              </p:cNvSpPr>
              <p:nvPr/>
            </p:nvSpPr>
            <p:spPr bwMode="auto">
              <a:xfrm>
                <a:off x="2768601" y="793750"/>
                <a:ext cx="811213" cy="373063"/>
              </a:xfrm>
              <a:custGeom>
                <a:avLst/>
                <a:gdLst>
                  <a:gd name="T0" fmla="*/ 6 w 215"/>
                  <a:gd name="T1" fmla="*/ 98 h 99"/>
                  <a:gd name="T2" fmla="*/ 213 w 215"/>
                  <a:gd name="T3" fmla="*/ 2 h 99"/>
                  <a:gd name="T4" fmla="*/ 209 w 215"/>
                  <a:gd name="T5" fmla="*/ 1 h 99"/>
                  <a:gd name="T6" fmla="*/ 2 w 215"/>
                  <a:gd name="T7" fmla="*/ 97 h 99"/>
                  <a:gd name="T8" fmla="*/ 6 w 215"/>
                  <a:gd name="T9" fmla="*/ 98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5" h="99">
                    <a:moveTo>
                      <a:pt x="6" y="98"/>
                    </a:moveTo>
                    <a:cubicBezTo>
                      <a:pt x="75" y="67"/>
                      <a:pt x="145" y="36"/>
                      <a:pt x="213" y="2"/>
                    </a:cubicBezTo>
                    <a:cubicBezTo>
                      <a:pt x="215" y="1"/>
                      <a:pt x="210" y="0"/>
                      <a:pt x="209" y="1"/>
                    </a:cubicBezTo>
                    <a:cubicBezTo>
                      <a:pt x="141" y="35"/>
                      <a:pt x="71" y="66"/>
                      <a:pt x="2" y="97"/>
                    </a:cubicBezTo>
                    <a:cubicBezTo>
                      <a:pt x="0" y="98"/>
                      <a:pt x="5" y="99"/>
                      <a:pt x="6" y="9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9" name="Freeform 233"/>
              <p:cNvSpPr>
                <a:spLocks/>
              </p:cNvSpPr>
              <p:nvPr/>
            </p:nvSpPr>
            <p:spPr bwMode="auto">
              <a:xfrm>
                <a:off x="2730501" y="1136650"/>
                <a:ext cx="65088" cy="63500"/>
              </a:xfrm>
              <a:custGeom>
                <a:avLst/>
                <a:gdLst>
                  <a:gd name="T0" fmla="*/ 12 w 17"/>
                  <a:gd name="T1" fmla="*/ 15 h 17"/>
                  <a:gd name="T2" fmla="*/ 16 w 17"/>
                  <a:gd name="T3" fmla="*/ 5 h 17"/>
                  <a:gd name="T4" fmla="*/ 5 w 17"/>
                  <a:gd name="T5" fmla="*/ 1 h 17"/>
                  <a:gd name="T6" fmla="*/ 2 w 17"/>
                  <a:gd name="T7" fmla="*/ 12 h 17"/>
                  <a:gd name="T8" fmla="*/ 12 w 17"/>
                  <a:gd name="T9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12" y="15"/>
                    </a:moveTo>
                    <a:cubicBezTo>
                      <a:pt x="16" y="13"/>
                      <a:pt x="17" y="9"/>
                      <a:pt x="16" y="5"/>
                    </a:cubicBezTo>
                    <a:cubicBezTo>
                      <a:pt x="14" y="1"/>
                      <a:pt x="9" y="0"/>
                      <a:pt x="5" y="1"/>
                    </a:cubicBezTo>
                    <a:cubicBezTo>
                      <a:pt x="1" y="3"/>
                      <a:pt x="0" y="8"/>
                      <a:pt x="2" y="12"/>
                    </a:cubicBezTo>
                    <a:cubicBezTo>
                      <a:pt x="4" y="16"/>
                      <a:pt x="8" y="17"/>
                      <a:pt x="12" y="1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0" name="Freeform 234"/>
              <p:cNvSpPr>
                <a:spLocks/>
              </p:cNvSpPr>
              <p:nvPr/>
            </p:nvSpPr>
            <p:spPr bwMode="auto">
              <a:xfrm>
                <a:off x="3451226" y="1479550"/>
                <a:ext cx="296863" cy="128588"/>
              </a:xfrm>
              <a:custGeom>
                <a:avLst/>
                <a:gdLst>
                  <a:gd name="T0" fmla="*/ 76 w 79"/>
                  <a:gd name="T1" fmla="*/ 12 h 34"/>
                  <a:gd name="T2" fmla="*/ 1 w 79"/>
                  <a:gd name="T3" fmla="*/ 31 h 34"/>
                  <a:gd name="T4" fmla="*/ 6 w 79"/>
                  <a:gd name="T5" fmla="*/ 33 h 34"/>
                  <a:gd name="T6" fmla="*/ 73 w 79"/>
                  <a:gd name="T7" fmla="*/ 13 h 34"/>
                  <a:gd name="T8" fmla="*/ 76 w 79"/>
                  <a:gd name="T9" fmla="*/ 1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9" h="34">
                    <a:moveTo>
                      <a:pt x="76" y="12"/>
                    </a:moveTo>
                    <a:cubicBezTo>
                      <a:pt x="48" y="0"/>
                      <a:pt x="18" y="5"/>
                      <a:pt x="1" y="31"/>
                    </a:cubicBezTo>
                    <a:cubicBezTo>
                      <a:pt x="0" y="33"/>
                      <a:pt x="5" y="34"/>
                      <a:pt x="6" y="33"/>
                    </a:cubicBezTo>
                    <a:cubicBezTo>
                      <a:pt x="21" y="9"/>
                      <a:pt x="47" y="2"/>
                      <a:pt x="73" y="13"/>
                    </a:cubicBezTo>
                    <a:cubicBezTo>
                      <a:pt x="74" y="14"/>
                      <a:pt x="79" y="13"/>
                      <a:pt x="76" y="1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1" name="Freeform 235"/>
              <p:cNvSpPr>
                <a:spLocks/>
              </p:cNvSpPr>
              <p:nvPr/>
            </p:nvSpPr>
            <p:spPr bwMode="auto">
              <a:xfrm>
                <a:off x="3484563" y="1427163"/>
                <a:ext cx="155575" cy="244475"/>
              </a:xfrm>
              <a:custGeom>
                <a:avLst/>
                <a:gdLst>
                  <a:gd name="T0" fmla="*/ 3 w 41"/>
                  <a:gd name="T1" fmla="*/ 1 h 65"/>
                  <a:gd name="T2" fmla="*/ 30 w 41"/>
                  <a:gd name="T3" fmla="*/ 62 h 65"/>
                  <a:gd name="T4" fmla="*/ 35 w 41"/>
                  <a:gd name="T5" fmla="*/ 63 h 65"/>
                  <a:gd name="T6" fmla="*/ 7 w 41"/>
                  <a:gd name="T7" fmla="*/ 1 h 65"/>
                  <a:gd name="T8" fmla="*/ 3 w 41"/>
                  <a:gd name="T9" fmla="*/ 1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65">
                    <a:moveTo>
                      <a:pt x="3" y="1"/>
                    </a:moveTo>
                    <a:cubicBezTo>
                      <a:pt x="25" y="14"/>
                      <a:pt x="36" y="37"/>
                      <a:pt x="30" y="62"/>
                    </a:cubicBezTo>
                    <a:cubicBezTo>
                      <a:pt x="29" y="64"/>
                      <a:pt x="34" y="65"/>
                      <a:pt x="35" y="63"/>
                    </a:cubicBezTo>
                    <a:cubicBezTo>
                      <a:pt x="41" y="37"/>
                      <a:pt x="29" y="14"/>
                      <a:pt x="7" y="1"/>
                    </a:cubicBezTo>
                    <a:cubicBezTo>
                      <a:pt x="5" y="0"/>
                      <a:pt x="0" y="0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2" name="Freeform 236"/>
              <p:cNvSpPr>
                <a:spLocks/>
              </p:cNvSpPr>
              <p:nvPr/>
            </p:nvSpPr>
            <p:spPr bwMode="auto">
              <a:xfrm>
                <a:off x="3511551" y="1427163"/>
                <a:ext cx="180975" cy="217488"/>
              </a:xfrm>
              <a:custGeom>
                <a:avLst/>
                <a:gdLst>
                  <a:gd name="T0" fmla="*/ 42 w 48"/>
                  <a:gd name="T1" fmla="*/ 1 h 58"/>
                  <a:gd name="T2" fmla="*/ 0 w 48"/>
                  <a:gd name="T3" fmla="*/ 56 h 58"/>
                  <a:gd name="T4" fmla="*/ 5 w 48"/>
                  <a:gd name="T5" fmla="*/ 56 h 58"/>
                  <a:gd name="T6" fmla="*/ 46 w 48"/>
                  <a:gd name="T7" fmla="*/ 2 h 58"/>
                  <a:gd name="T8" fmla="*/ 42 w 48"/>
                  <a:gd name="T9" fmla="*/ 1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58">
                    <a:moveTo>
                      <a:pt x="42" y="1"/>
                    </a:moveTo>
                    <a:cubicBezTo>
                      <a:pt x="23" y="12"/>
                      <a:pt x="8" y="35"/>
                      <a:pt x="0" y="56"/>
                    </a:cubicBezTo>
                    <a:cubicBezTo>
                      <a:pt x="0" y="58"/>
                      <a:pt x="5" y="58"/>
                      <a:pt x="5" y="56"/>
                    </a:cubicBezTo>
                    <a:cubicBezTo>
                      <a:pt x="12" y="36"/>
                      <a:pt x="27" y="13"/>
                      <a:pt x="46" y="2"/>
                    </a:cubicBezTo>
                    <a:cubicBezTo>
                      <a:pt x="48" y="0"/>
                      <a:pt x="43" y="0"/>
                      <a:pt x="4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3" name="Freeform 237"/>
              <p:cNvSpPr>
                <a:spLocks/>
              </p:cNvSpPr>
              <p:nvPr/>
            </p:nvSpPr>
            <p:spPr bwMode="auto">
              <a:xfrm>
                <a:off x="3440113" y="1487488"/>
                <a:ext cx="260350" cy="127000"/>
              </a:xfrm>
              <a:custGeom>
                <a:avLst/>
                <a:gdLst>
                  <a:gd name="T0" fmla="*/ 5 w 69"/>
                  <a:gd name="T1" fmla="*/ 6 h 34"/>
                  <a:gd name="T2" fmla="*/ 63 w 69"/>
                  <a:gd name="T3" fmla="*/ 33 h 34"/>
                  <a:gd name="T4" fmla="*/ 68 w 69"/>
                  <a:gd name="T5" fmla="*/ 32 h 34"/>
                  <a:gd name="T6" fmla="*/ 4 w 69"/>
                  <a:gd name="T7" fmla="*/ 4 h 34"/>
                  <a:gd name="T8" fmla="*/ 5 w 69"/>
                  <a:gd name="T9" fmla="*/ 6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9" h="34">
                    <a:moveTo>
                      <a:pt x="5" y="6"/>
                    </a:moveTo>
                    <a:cubicBezTo>
                      <a:pt x="29" y="2"/>
                      <a:pt x="51" y="12"/>
                      <a:pt x="63" y="33"/>
                    </a:cubicBezTo>
                    <a:cubicBezTo>
                      <a:pt x="64" y="34"/>
                      <a:pt x="69" y="33"/>
                      <a:pt x="68" y="32"/>
                    </a:cubicBezTo>
                    <a:cubicBezTo>
                      <a:pt x="55" y="9"/>
                      <a:pt x="29" y="0"/>
                      <a:pt x="4" y="4"/>
                    </a:cubicBezTo>
                    <a:cubicBezTo>
                      <a:pt x="0" y="4"/>
                      <a:pt x="3" y="6"/>
                      <a:pt x="5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4" name="Freeform 238"/>
              <p:cNvSpPr>
                <a:spLocks/>
              </p:cNvSpPr>
              <p:nvPr/>
            </p:nvSpPr>
            <p:spPr bwMode="auto">
              <a:xfrm>
                <a:off x="3519488" y="700087"/>
                <a:ext cx="77788" cy="809625"/>
              </a:xfrm>
              <a:custGeom>
                <a:avLst/>
                <a:gdLst>
                  <a:gd name="T0" fmla="*/ 21 w 21"/>
                  <a:gd name="T1" fmla="*/ 213 h 215"/>
                  <a:gd name="T2" fmla="*/ 5 w 21"/>
                  <a:gd name="T3" fmla="*/ 1 h 215"/>
                  <a:gd name="T4" fmla="*/ 0 w 21"/>
                  <a:gd name="T5" fmla="*/ 2 h 215"/>
                  <a:gd name="T6" fmla="*/ 16 w 21"/>
                  <a:gd name="T7" fmla="*/ 213 h 215"/>
                  <a:gd name="T8" fmla="*/ 21 w 21"/>
                  <a:gd name="T9" fmla="*/ 213 h 2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215">
                    <a:moveTo>
                      <a:pt x="21" y="213"/>
                    </a:moveTo>
                    <a:cubicBezTo>
                      <a:pt x="9" y="143"/>
                      <a:pt x="12" y="72"/>
                      <a:pt x="5" y="1"/>
                    </a:cubicBezTo>
                    <a:cubicBezTo>
                      <a:pt x="5" y="0"/>
                      <a:pt x="0" y="0"/>
                      <a:pt x="0" y="2"/>
                    </a:cubicBezTo>
                    <a:cubicBezTo>
                      <a:pt x="7" y="72"/>
                      <a:pt x="4" y="144"/>
                      <a:pt x="16" y="213"/>
                    </a:cubicBezTo>
                    <a:cubicBezTo>
                      <a:pt x="16" y="215"/>
                      <a:pt x="21" y="214"/>
                      <a:pt x="21" y="21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5" name="Freeform 239"/>
              <p:cNvSpPr>
                <a:spLocks/>
              </p:cNvSpPr>
              <p:nvPr/>
            </p:nvSpPr>
            <p:spPr bwMode="auto">
              <a:xfrm>
                <a:off x="3556001" y="1490663"/>
                <a:ext cx="65088" cy="63500"/>
              </a:xfrm>
              <a:custGeom>
                <a:avLst/>
                <a:gdLst>
                  <a:gd name="T0" fmla="*/ 16 w 17"/>
                  <a:gd name="T1" fmla="*/ 7 h 17"/>
                  <a:gd name="T2" fmla="*/ 7 w 17"/>
                  <a:gd name="T3" fmla="*/ 1 h 17"/>
                  <a:gd name="T4" fmla="*/ 1 w 17"/>
                  <a:gd name="T5" fmla="*/ 10 h 17"/>
                  <a:gd name="T6" fmla="*/ 10 w 17"/>
                  <a:gd name="T7" fmla="*/ 16 h 17"/>
                  <a:gd name="T8" fmla="*/ 16 w 17"/>
                  <a:gd name="T9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16" y="7"/>
                    </a:moveTo>
                    <a:cubicBezTo>
                      <a:pt x="15" y="3"/>
                      <a:pt x="11" y="0"/>
                      <a:pt x="7" y="1"/>
                    </a:cubicBezTo>
                    <a:cubicBezTo>
                      <a:pt x="3" y="2"/>
                      <a:pt x="0" y="6"/>
                      <a:pt x="1" y="10"/>
                    </a:cubicBezTo>
                    <a:cubicBezTo>
                      <a:pt x="2" y="14"/>
                      <a:pt x="6" y="17"/>
                      <a:pt x="10" y="16"/>
                    </a:cubicBezTo>
                    <a:cubicBezTo>
                      <a:pt x="15" y="15"/>
                      <a:pt x="17" y="11"/>
                      <a:pt x="16" y="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6" name="Freeform 240"/>
              <p:cNvSpPr>
                <a:spLocks/>
              </p:cNvSpPr>
              <p:nvPr/>
            </p:nvSpPr>
            <p:spPr bwMode="auto">
              <a:xfrm>
                <a:off x="3832226" y="1506538"/>
                <a:ext cx="233363" cy="198438"/>
              </a:xfrm>
              <a:custGeom>
                <a:avLst/>
                <a:gdLst>
                  <a:gd name="T0" fmla="*/ 56 w 62"/>
                  <a:gd name="T1" fmla="*/ 1 h 53"/>
                  <a:gd name="T2" fmla="*/ 0 w 62"/>
                  <a:gd name="T3" fmla="*/ 51 h 53"/>
                  <a:gd name="T4" fmla="*/ 5 w 62"/>
                  <a:gd name="T5" fmla="*/ 52 h 53"/>
                  <a:gd name="T6" fmla="*/ 59 w 62"/>
                  <a:gd name="T7" fmla="*/ 3 h 53"/>
                  <a:gd name="T8" fmla="*/ 56 w 62"/>
                  <a:gd name="T9" fmla="*/ 1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2" h="53">
                    <a:moveTo>
                      <a:pt x="56" y="1"/>
                    </a:moveTo>
                    <a:cubicBezTo>
                      <a:pt x="27" y="3"/>
                      <a:pt x="4" y="21"/>
                      <a:pt x="0" y="51"/>
                    </a:cubicBezTo>
                    <a:cubicBezTo>
                      <a:pt x="0" y="53"/>
                      <a:pt x="5" y="53"/>
                      <a:pt x="5" y="52"/>
                    </a:cubicBezTo>
                    <a:cubicBezTo>
                      <a:pt x="9" y="23"/>
                      <a:pt x="30" y="5"/>
                      <a:pt x="59" y="3"/>
                    </a:cubicBezTo>
                    <a:cubicBezTo>
                      <a:pt x="62" y="2"/>
                      <a:pt x="58" y="0"/>
                      <a:pt x="56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7" name="Freeform 241"/>
              <p:cNvSpPr>
                <a:spLocks/>
              </p:cNvSpPr>
              <p:nvPr/>
            </p:nvSpPr>
            <p:spPr bwMode="auto">
              <a:xfrm>
                <a:off x="3786188" y="1524000"/>
                <a:ext cx="222250" cy="173038"/>
              </a:xfrm>
              <a:custGeom>
                <a:avLst/>
                <a:gdLst>
                  <a:gd name="T0" fmla="*/ 4 w 59"/>
                  <a:gd name="T1" fmla="*/ 3 h 46"/>
                  <a:gd name="T2" fmla="*/ 54 w 59"/>
                  <a:gd name="T3" fmla="*/ 44 h 46"/>
                  <a:gd name="T4" fmla="*/ 59 w 59"/>
                  <a:gd name="T5" fmla="*/ 44 h 46"/>
                  <a:gd name="T6" fmla="*/ 3 w 59"/>
                  <a:gd name="T7" fmla="*/ 0 h 46"/>
                  <a:gd name="T8" fmla="*/ 4 w 59"/>
                  <a:gd name="T9" fmla="*/ 3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9" h="46">
                    <a:moveTo>
                      <a:pt x="4" y="3"/>
                    </a:moveTo>
                    <a:cubicBezTo>
                      <a:pt x="29" y="4"/>
                      <a:pt x="48" y="19"/>
                      <a:pt x="54" y="44"/>
                    </a:cubicBezTo>
                    <a:cubicBezTo>
                      <a:pt x="54" y="45"/>
                      <a:pt x="59" y="46"/>
                      <a:pt x="59" y="44"/>
                    </a:cubicBezTo>
                    <a:cubicBezTo>
                      <a:pt x="52" y="17"/>
                      <a:pt x="30" y="2"/>
                      <a:pt x="3" y="0"/>
                    </a:cubicBezTo>
                    <a:cubicBezTo>
                      <a:pt x="0" y="0"/>
                      <a:pt x="2" y="3"/>
                      <a:pt x="4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8" name="Freeform 242"/>
              <p:cNvSpPr>
                <a:spLocks/>
              </p:cNvSpPr>
              <p:nvPr/>
            </p:nvSpPr>
            <p:spPr bwMode="auto">
              <a:xfrm>
                <a:off x="3892551" y="1446213"/>
                <a:ext cx="74613" cy="266700"/>
              </a:xfrm>
              <a:custGeom>
                <a:avLst/>
                <a:gdLst>
                  <a:gd name="T0" fmla="*/ 15 w 20"/>
                  <a:gd name="T1" fmla="*/ 2 h 71"/>
                  <a:gd name="T2" fmla="*/ 3 w 20"/>
                  <a:gd name="T3" fmla="*/ 70 h 71"/>
                  <a:gd name="T4" fmla="*/ 8 w 20"/>
                  <a:gd name="T5" fmla="*/ 69 h 71"/>
                  <a:gd name="T6" fmla="*/ 20 w 20"/>
                  <a:gd name="T7" fmla="*/ 2 h 71"/>
                  <a:gd name="T8" fmla="*/ 15 w 20"/>
                  <a:gd name="T9" fmla="*/ 2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71">
                    <a:moveTo>
                      <a:pt x="15" y="2"/>
                    </a:moveTo>
                    <a:cubicBezTo>
                      <a:pt x="3" y="21"/>
                      <a:pt x="0" y="48"/>
                      <a:pt x="3" y="70"/>
                    </a:cubicBezTo>
                    <a:cubicBezTo>
                      <a:pt x="3" y="71"/>
                      <a:pt x="8" y="71"/>
                      <a:pt x="8" y="69"/>
                    </a:cubicBezTo>
                    <a:cubicBezTo>
                      <a:pt x="5" y="47"/>
                      <a:pt x="8" y="21"/>
                      <a:pt x="20" y="2"/>
                    </a:cubicBezTo>
                    <a:cubicBezTo>
                      <a:pt x="20" y="1"/>
                      <a:pt x="16" y="0"/>
                      <a:pt x="15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9" name="Freeform 243"/>
              <p:cNvSpPr>
                <a:spLocks/>
              </p:cNvSpPr>
              <p:nvPr/>
            </p:nvSpPr>
            <p:spPr bwMode="auto">
              <a:xfrm>
                <a:off x="3778251" y="1547813"/>
                <a:ext cx="279400" cy="74613"/>
              </a:xfrm>
              <a:custGeom>
                <a:avLst/>
                <a:gdLst>
                  <a:gd name="T0" fmla="*/ 6 w 74"/>
                  <a:gd name="T1" fmla="*/ 19 h 20"/>
                  <a:gd name="T2" fmla="*/ 69 w 74"/>
                  <a:gd name="T3" fmla="*/ 16 h 20"/>
                  <a:gd name="T4" fmla="*/ 73 w 74"/>
                  <a:gd name="T5" fmla="*/ 15 h 20"/>
                  <a:gd name="T6" fmla="*/ 2 w 74"/>
                  <a:gd name="T7" fmla="*/ 18 h 20"/>
                  <a:gd name="T8" fmla="*/ 6 w 74"/>
                  <a:gd name="T9" fmla="*/ 1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4" h="20">
                    <a:moveTo>
                      <a:pt x="6" y="19"/>
                    </a:moveTo>
                    <a:cubicBezTo>
                      <a:pt x="25" y="6"/>
                      <a:pt x="49" y="3"/>
                      <a:pt x="69" y="16"/>
                    </a:cubicBezTo>
                    <a:cubicBezTo>
                      <a:pt x="70" y="17"/>
                      <a:pt x="74" y="16"/>
                      <a:pt x="73" y="15"/>
                    </a:cubicBezTo>
                    <a:cubicBezTo>
                      <a:pt x="51" y="0"/>
                      <a:pt x="23" y="4"/>
                      <a:pt x="2" y="18"/>
                    </a:cubicBezTo>
                    <a:cubicBezTo>
                      <a:pt x="0" y="19"/>
                      <a:pt x="5" y="20"/>
                      <a:pt x="6" y="1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0" name="Freeform 244"/>
              <p:cNvSpPr>
                <a:spLocks/>
              </p:cNvSpPr>
              <p:nvPr/>
            </p:nvSpPr>
            <p:spPr bwMode="auto">
              <a:xfrm>
                <a:off x="3511551" y="749300"/>
                <a:ext cx="411163" cy="812800"/>
              </a:xfrm>
              <a:custGeom>
                <a:avLst/>
                <a:gdLst>
                  <a:gd name="T0" fmla="*/ 108 w 109"/>
                  <a:gd name="T1" fmla="*/ 214 h 216"/>
                  <a:gd name="T2" fmla="*/ 55 w 109"/>
                  <a:gd name="T3" fmla="*/ 102 h 216"/>
                  <a:gd name="T4" fmla="*/ 5 w 109"/>
                  <a:gd name="T5" fmla="*/ 1 h 216"/>
                  <a:gd name="T6" fmla="*/ 1 w 109"/>
                  <a:gd name="T7" fmla="*/ 2 h 216"/>
                  <a:gd name="T8" fmla="*/ 53 w 109"/>
                  <a:gd name="T9" fmla="*/ 109 h 216"/>
                  <a:gd name="T10" fmla="*/ 103 w 109"/>
                  <a:gd name="T11" fmla="*/ 215 h 216"/>
                  <a:gd name="T12" fmla="*/ 108 w 109"/>
                  <a:gd name="T13" fmla="*/ 214 h 2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9" h="216">
                    <a:moveTo>
                      <a:pt x="108" y="214"/>
                    </a:moveTo>
                    <a:cubicBezTo>
                      <a:pt x="84" y="181"/>
                      <a:pt x="70" y="140"/>
                      <a:pt x="55" y="102"/>
                    </a:cubicBezTo>
                    <a:cubicBezTo>
                      <a:pt x="41" y="68"/>
                      <a:pt x="29" y="30"/>
                      <a:pt x="5" y="1"/>
                    </a:cubicBezTo>
                    <a:cubicBezTo>
                      <a:pt x="5" y="0"/>
                      <a:pt x="0" y="1"/>
                      <a:pt x="1" y="2"/>
                    </a:cubicBezTo>
                    <a:cubicBezTo>
                      <a:pt x="25" y="33"/>
                      <a:pt x="38" y="73"/>
                      <a:pt x="53" y="109"/>
                    </a:cubicBezTo>
                    <a:cubicBezTo>
                      <a:pt x="67" y="145"/>
                      <a:pt x="80" y="183"/>
                      <a:pt x="103" y="215"/>
                    </a:cubicBezTo>
                    <a:cubicBezTo>
                      <a:pt x="104" y="216"/>
                      <a:pt x="109" y="215"/>
                      <a:pt x="108" y="21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1" name="Freeform 245"/>
              <p:cNvSpPr>
                <a:spLocks/>
              </p:cNvSpPr>
              <p:nvPr/>
            </p:nvSpPr>
            <p:spPr bwMode="auto">
              <a:xfrm>
                <a:off x="3887788" y="1539875"/>
                <a:ext cx="65088" cy="68263"/>
              </a:xfrm>
              <a:custGeom>
                <a:avLst/>
                <a:gdLst>
                  <a:gd name="T0" fmla="*/ 14 w 17"/>
                  <a:gd name="T1" fmla="*/ 4 h 18"/>
                  <a:gd name="T2" fmla="*/ 4 w 17"/>
                  <a:gd name="T3" fmla="*/ 3 h 18"/>
                  <a:gd name="T4" fmla="*/ 3 w 17"/>
                  <a:gd name="T5" fmla="*/ 14 h 18"/>
                  <a:gd name="T6" fmla="*/ 13 w 17"/>
                  <a:gd name="T7" fmla="*/ 15 h 18"/>
                  <a:gd name="T8" fmla="*/ 14 w 17"/>
                  <a:gd name="T9" fmla="*/ 4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8">
                    <a:moveTo>
                      <a:pt x="14" y="4"/>
                    </a:moveTo>
                    <a:cubicBezTo>
                      <a:pt x="12" y="1"/>
                      <a:pt x="7" y="0"/>
                      <a:pt x="4" y="3"/>
                    </a:cubicBezTo>
                    <a:cubicBezTo>
                      <a:pt x="0" y="6"/>
                      <a:pt x="0" y="10"/>
                      <a:pt x="3" y="14"/>
                    </a:cubicBezTo>
                    <a:cubicBezTo>
                      <a:pt x="5" y="17"/>
                      <a:pt x="10" y="18"/>
                      <a:pt x="13" y="15"/>
                    </a:cubicBezTo>
                    <a:cubicBezTo>
                      <a:pt x="17" y="12"/>
                      <a:pt x="17" y="7"/>
                      <a:pt x="14" y="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2" name="Freeform 246"/>
              <p:cNvSpPr>
                <a:spLocks/>
              </p:cNvSpPr>
              <p:nvPr/>
            </p:nvSpPr>
            <p:spPr bwMode="auto">
              <a:xfrm>
                <a:off x="3556001" y="60325"/>
                <a:ext cx="196850" cy="77788"/>
              </a:xfrm>
              <a:custGeom>
                <a:avLst/>
                <a:gdLst>
                  <a:gd name="T0" fmla="*/ 46 w 52"/>
                  <a:gd name="T1" fmla="*/ 11 h 21"/>
                  <a:gd name="T2" fmla="*/ 6 w 52"/>
                  <a:gd name="T3" fmla="*/ 1 h 21"/>
                  <a:gd name="T4" fmla="*/ 1 w 52"/>
                  <a:gd name="T5" fmla="*/ 1 h 21"/>
                  <a:gd name="T6" fmla="*/ 50 w 52"/>
                  <a:gd name="T7" fmla="*/ 13 h 21"/>
                  <a:gd name="T8" fmla="*/ 46 w 52"/>
                  <a:gd name="T9" fmla="*/ 1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21">
                    <a:moveTo>
                      <a:pt x="46" y="11"/>
                    </a:moveTo>
                    <a:cubicBezTo>
                      <a:pt x="31" y="18"/>
                      <a:pt x="16" y="15"/>
                      <a:pt x="6" y="1"/>
                    </a:cubicBezTo>
                    <a:cubicBezTo>
                      <a:pt x="5" y="0"/>
                      <a:pt x="0" y="0"/>
                      <a:pt x="1" y="1"/>
                    </a:cubicBezTo>
                    <a:cubicBezTo>
                      <a:pt x="13" y="18"/>
                      <a:pt x="32" y="21"/>
                      <a:pt x="50" y="13"/>
                    </a:cubicBezTo>
                    <a:cubicBezTo>
                      <a:pt x="52" y="12"/>
                      <a:pt x="47" y="11"/>
                      <a:pt x="46" y="1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3" name="Freeform 247"/>
              <p:cNvSpPr>
                <a:spLocks/>
              </p:cNvSpPr>
              <p:nvPr/>
            </p:nvSpPr>
            <p:spPr bwMode="auto">
              <a:xfrm>
                <a:off x="3582988" y="19050"/>
                <a:ext cx="98425" cy="157163"/>
              </a:xfrm>
              <a:custGeom>
                <a:avLst/>
                <a:gdLst>
                  <a:gd name="T0" fmla="*/ 6 w 26"/>
                  <a:gd name="T1" fmla="*/ 41 h 42"/>
                  <a:gd name="T2" fmla="*/ 22 w 26"/>
                  <a:gd name="T3" fmla="*/ 2 h 42"/>
                  <a:gd name="T4" fmla="*/ 17 w 26"/>
                  <a:gd name="T5" fmla="*/ 1 h 42"/>
                  <a:gd name="T6" fmla="*/ 1 w 26"/>
                  <a:gd name="T7" fmla="*/ 39 h 42"/>
                  <a:gd name="T8" fmla="*/ 6 w 26"/>
                  <a:gd name="T9" fmla="*/ 4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42">
                    <a:moveTo>
                      <a:pt x="6" y="41"/>
                    </a:moveTo>
                    <a:cubicBezTo>
                      <a:pt x="20" y="32"/>
                      <a:pt x="26" y="18"/>
                      <a:pt x="22" y="2"/>
                    </a:cubicBezTo>
                    <a:cubicBezTo>
                      <a:pt x="22" y="0"/>
                      <a:pt x="17" y="0"/>
                      <a:pt x="17" y="1"/>
                    </a:cubicBezTo>
                    <a:cubicBezTo>
                      <a:pt x="21" y="17"/>
                      <a:pt x="15" y="31"/>
                      <a:pt x="1" y="39"/>
                    </a:cubicBezTo>
                    <a:cubicBezTo>
                      <a:pt x="0" y="40"/>
                      <a:pt x="5" y="42"/>
                      <a:pt x="6" y="4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4" name="Freeform 248"/>
              <p:cNvSpPr>
                <a:spLocks/>
              </p:cNvSpPr>
              <p:nvPr/>
            </p:nvSpPr>
            <p:spPr bwMode="auto">
              <a:xfrm>
                <a:off x="3594101" y="33337"/>
                <a:ext cx="123825" cy="139700"/>
              </a:xfrm>
              <a:custGeom>
                <a:avLst/>
                <a:gdLst>
                  <a:gd name="T0" fmla="*/ 32 w 33"/>
                  <a:gd name="T1" fmla="*/ 34 h 37"/>
                  <a:gd name="T2" fmla="*/ 5 w 33"/>
                  <a:gd name="T3" fmla="*/ 1 h 37"/>
                  <a:gd name="T4" fmla="*/ 0 w 33"/>
                  <a:gd name="T5" fmla="*/ 2 h 37"/>
                  <a:gd name="T6" fmla="*/ 28 w 33"/>
                  <a:gd name="T7" fmla="*/ 36 h 37"/>
                  <a:gd name="T8" fmla="*/ 32 w 33"/>
                  <a:gd name="T9" fmla="*/ 34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37">
                    <a:moveTo>
                      <a:pt x="32" y="34"/>
                    </a:moveTo>
                    <a:cubicBezTo>
                      <a:pt x="20" y="28"/>
                      <a:pt x="10" y="14"/>
                      <a:pt x="5" y="1"/>
                    </a:cubicBezTo>
                    <a:cubicBezTo>
                      <a:pt x="5" y="0"/>
                      <a:pt x="0" y="1"/>
                      <a:pt x="0" y="2"/>
                    </a:cubicBezTo>
                    <a:cubicBezTo>
                      <a:pt x="5" y="15"/>
                      <a:pt x="15" y="29"/>
                      <a:pt x="28" y="36"/>
                    </a:cubicBezTo>
                    <a:cubicBezTo>
                      <a:pt x="29" y="37"/>
                      <a:pt x="33" y="35"/>
                      <a:pt x="32" y="3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5" name="Freeform 249"/>
              <p:cNvSpPr>
                <a:spLocks/>
              </p:cNvSpPr>
              <p:nvPr/>
            </p:nvSpPr>
            <p:spPr bwMode="auto">
              <a:xfrm>
                <a:off x="3552826" y="49212"/>
                <a:ext cx="165100" cy="85725"/>
              </a:xfrm>
              <a:custGeom>
                <a:avLst/>
                <a:gdLst>
                  <a:gd name="T0" fmla="*/ 3 w 44"/>
                  <a:gd name="T1" fmla="*/ 21 h 23"/>
                  <a:gd name="T2" fmla="*/ 44 w 44"/>
                  <a:gd name="T3" fmla="*/ 2 h 23"/>
                  <a:gd name="T4" fmla="*/ 39 w 44"/>
                  <a:gd name="T5" fmla="*/ 2 h 23"/>
                  <a:gd name="T6" fmla="*/ 4 w 44"/>
                  <a:gd name="T7" fmla="*/ 19 h 23"/>
                  <a:gd name="T8" fmla="*/ 3 w 44"/>
                  <a:gd name="T9" fmla="*/ 2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3">
                    <a:moveTo>
                      <a:pt x="3" y="21"/>
                    </a:moveTo>
                    <a:cubicBezTo>
                      <a:pt x="19" y="23"/>
                      <a:pt x="36" y="17"/>
                      <a:pt x="44" y="2"/>
                    </a:cubicBezTo>
                    <a:cubicBezTo>
                      <a:pt x="44" y="1"/>
                      <a:pt x="39" y="0"/>
                      <a:pt x="39" y="2"/>
                    </a:cubicBezTo>
                    <a:cubicBezTo>
                      <a:pt x="32" y="14"/>
                      <a:pt x="19" y="21"/>
                      <a:pt x="4" y="19"/>
                    </a:cubicBezTo>
                    <a:cubicBezTo>
                      <a:pt x="2" y="19"/>
                      <a:pt x="0" y="21"/>
                      <a:pt x="3" y="2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6" name="Freeform 250"/>
              <p:cNvSpPr>
                <a:spLocks/>
              </p:cNvSpPr>
              <p:nvPr/>
            </p:nvSpPr>
            <p:spPr bwMode="auto">
              <a:xfrm>
                <a:off x="3541713" y="120650"/>
                <a:ext cx="115888" cy="669925"/>
              </a:xfrm>
              <a:custGeom>
                <a:avLst/>
                <a:gdLst>
                  <a:gd name="T0" fmla="*/ 26 w 31"/>
                  <a:gd name="T1" fmla="*/ 1 h 178"/>
                  <a:gd name="T2" fmla="*/ 0 w 31"/>
                  <a:gd name="T3" fmla="*/ 177 h 178"/>
                  <a:gd name="T4" fmla="*/ 5 w 31"/>
                  <a:gd name="T5" fmla="*/ 176 h 178"/>
                  <a:gd name="T6" fmla="*/ 31 w 31"/>
                  <a:gd name="T7" fmla="*/ 1 h 178"/>
                  <a:gd name="T8" fmla="*/ 26 w 31"/>
                  <a:gd name="T9" fmla="*/ 1 h 1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178">
                    <a:moveTo>
                      <a:pt x="26" y="1"/>
                    </a:moveTo>
                    <a:cubicBezTo>
                      <a:pt x="18" y="60"/>
                      <a:pt x="11" y="118"/>
                      <a:pt x="0" y="177"/>
                    </a:cubicBezTo>
                    <a:cubicBezTo>
                      <a:pt x="0" y="178"/>
                      <a:pt x="5" y="178"/>
                      <a:pt x="5" y="176"/>
                    </a:cubicBezTo>
                    <a:cubicBezTo>
                      <a:pt x="16" y="118"/>
                      <a:pt x="23" y="59"/>
                      <a:pt x="31" y="1"/>
                    </a:cubicBezTo>
                    <a:cubicBezTo>
                      <a:pt x="31" y="0"/>
                      <a:pt x="26" y="0"/>
                      <a:pt x="26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7" name="Freeform 251"/>
              <p:cNvSpPr>
                <a:spLocks/>
              </p:cNvSpPr>
              <p:nvPr/>
            </p:nvSpPr>
            <p:spPr bwMode="auto">
              <a:xfrm>
                <a:off x="3632201" y="90487"/>
                <a:ext cx="38100" cy="41275"/>
              </a:xfrm>
              <a:custGeom>
                <a:avLst/>
                <a:gdLst>
                  <a:gd name="T0" fmla="*/ 9 w 10"/>
                  <a:gd name="T1" fmla="*/ 6 h 11"/>
                  <a:gd name="T2" fmla="*/ 4 w 10"/>
                  <a:gd name="T3" fmla="*/ 10 h 11"/>
                  <a:gd name="T4" fmla="*/ 0 w 10"/>
                  <a:gd name="T5" fmla="*/ 5 h 11"/>
                  <a:gd name="T6" fmla="*/ 6 w 10"/>
                  <a:gd name="T7" fmla="*/ 1 h 11"/>
                  <a:gd name="T8" fmla="*/ 9 w 10"/>
                  <a:gd name="T9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1">
                    <a:moveTo>
                      <a:pt x="9" y="6"/>
                    </a:moveTo>
                    <a:cubicBezTo>
                      <a:pt x="9" y="9"/>
                      <a:pt x="6" y="11"/>
                      <a:pt x="4" y="10"/>
                    </a:cubicBezTo>
                    <a:cubicBezTo>
                      <a:pt x="1" y="10"/>
                      <a:pt x="0" y="7"/>
                      <a:pt x="0" y="5"/>
                    </a:cubicBezTo>
                    <a:cubicBezTo>
                      <a:pt x="0" y="2"/>
                      <a:pt x="3" y="0"/>
                      <a:pt x="6" y="1"/>
                    </a:cubicBezTo>
                    <a:cubicBezTo>
                      <a:pt x="8" y="1"/>
                      <a:pt x="10" y="4"/>
                      <a:pt x="9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8" name="Freeform 252"/>
              <p:cNvSpPr>
                <a:spLocks/>
              </p:cNvSpPr>
              <p:nvPr/>
            </p:nvSpPr>
            <p:spPr bwMode="auto">
              <a:xfrm>
                <a:off x="3887788" y="-46038"/>
                <a:ext cx="173038" cy="112713"/>
              </a:xfrm>
              <a:custGeom>
                <a:avLst/>
                <a:gdLst>
                  <a:gd name="T0" fmla="*/ 40 w 46"/>
                  <a:gd name="T1" fmla="*/ 26 h 30"/>
                  <a:gd name="T2" fmla="*/ 6 w 46"/>
                  <a:gd name="T3" fmla="*/ 2 h 30"/>
                  <a:gd name="T4" fmla="*/ 1 w 46"/>
                  <a:gd name="T5" fmla="*/ 1 h 30"/>
                  <a:gd name="T6" fmla="*/ 42 w 46"/>
                  <a:gd name="T7" fmla="*/ 28 h 30"/>
                  <a:gd name="T8" fmla="*/ 40 w 46"/>
                  <a:gd name="T9" fmla="*/ 26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" h="30">
                    <a:moveTo>
                      <a:pt x="40" y="26"/>
                    </a:moveTo>
                    <a:cubicBezTo>
                      <a:pt x="23" y="27"/>
                      <a:pt x="10" y="18"/>
                      <a:pt x="6" y="2"/>
                    </a:cubicBezTo>
                    <a:cubicBezTo>
                      <a:pt x="5" y="0"/>
                      <a:pt x="0" y="0"/>
                      <a:pt x="1" y="1"/>
                    </a:cubicBezTo>
                    <a:cubicBezTo>
                      <a:pt x="6" y="21"/>
                      <a:pt x="23" y="30"/>
                      <a:pt x="42" y="28"/>
                    </a:cubicBezTo>
                    <a:cubicBezTo>
                      <a:pt x="46" y="28"/>
                      <a:pt x="42" y="26"/>
                      <a:pt x="40" y="2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9" name="Freeform 253"/>
              <p:cNvSpPr>
                <a:spLocks/>
              </p:cNvSpPr>
              <p:nvPr/>
            </p:nvSpPr>
            <p:spPr bwMode="auto">
              <a:xfrm>
                <a:off x="3873501" y="-57150"/>
                <a:ext cx="134938" cy="131763"/>
              </a:xfrm>
              <a:custGeom>
                <a:avLst/>
                <a:gdLst>
                  <a:gd name="T0" fmla="*/ 6 w 36"/>
                  <a:gd name="T1" fmla="*/ 34 h 35"/>
                  <a:gd name="T2" fmla="*/ 35 w 36"/>
                  <a:gd name="T3" fmla="*/ 3 h 35"/>
                  <a:gd name="T4" fmla="*/ 30 w 36"/>
                  <a:gd name="T5" fmla="*/ 2 h 35"/>
                  <a:gd name="T6" fmla="*/ 3 w 36"/>
                  <a:gd name="T7" fmla="*/ 32 h 35"/>
                  <a:gd name="T8" fmla="*/ 6 w 36"/>
                  <a:gd name="T9" fmla="*/ 34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6" h="35">
                    <a:moveTo>
                      <a:pt x="6" y="34"/>
                    </a:moveTo>
                    <a:cubicBezTo>
                      <a:pt x="22" y="31"/>
                      <a:pt x="34" y="20"/>
                      <a:pt x="35" y="3"/>
                    </a:cubicBezTo>
                    <a:cubicBezTo>
                      <a:pt x="36" y="1"/>
                      <a:pt x="31" y="0"/>
                      <a:pt x="30" y="2"/>
                    </a:cubicBezTo>
                    <a:cubicBezTo>
                      <a:pt x="29" y="18"/>
                      <a:pt x="18" y="29"/>
                      <a:pt x="3" y="32"/>
                    </a:cubicBezTo>
                    <a:cubicBezTo>
                      <a:pt x="0" y="33"/>
                      <a:pt x="5" y="35"/>
                      <a:pt x="6" y="3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0" name="Freeform 254"/>
              <p:cNvSpPr>
                <a:spLocks/>
              </p:cNvSpPr>
              <p:nvPr/>
            </p:nvSpPr>
            <p:spPr bwMode="auto">
              <a:xfrm>
                <a:off x="3933826" y="-57150"/>
                <a:ext cx="71438" cy="166688"/>
              </a:xfrm>
              <a:custGeom>
                <a:avLst/>
                <a:gdLst>
                  <a:gd name="T0" fmla="*/ 18 w 19"/>
                  <a:gd name="T1" fmla="*/ 42 h 44"/>
                  <a:gd name="T2" fmla="*/ 5 w 19"/>
                  <a:gd name="T3" fmla="*/ 1 h 44"/>
                  <a:gd name="T4" fmla="*/ 0 w 19"/>
                  <a:gd name="T5" fmla="*/ 2 h 44"/>
                  <a:gd name="T6" fmla="*/ 14 w 19"/>
                  <a:gd name="T7" fmla="*/ 43 h 44"/>
                  <a:gd name="T8" fmla="*/ 18 w 19"/>
                  <a:gd name="T9" fmla="*/ 4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44">
                    <a:moveTo>
                      <a:pt x="18" y="42"/>
                    </a:moveTo>
                    <a:cubicBezTo>
                      <a:pt x="9" y="31"/>
                      <a:pt x="5" y="15"/>
                      <a:pt x="5" y="1"/>
                    </a:cubicBezTo>
                    <a:cubicBezTo>
                      <a:pt x="5" y="0"/>
                      <a:pt x="0" y="0"/>
                      <a:pt x="0" y="2"/>
                    </a:cubicBezTo>
                    <a:cubicBezTo>
                      <a:pt x="0" y="16"/>
                      <a:pt x="5" y="32"/>
                      <a:pt x="14" y="43"/>
                    </a:cubicBezTo>
                    <a:cubicBezTo>
                      <a:pt x="14" y="44"/>
                      <a:pt x="19" y="43"/>
                      <a:pt x="18" y="4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1" name="Freeform 255"/>
              <p:cNvSpPr>
                <a:spLocks/>
              </p:cNvSpPr>
              <p:nvPr/>
            </p:nvSpPr>
            <p:spPr bwMode="auto">
              <a:xfrm>
                <a:off x="3862388" y="-4763"/>
                <a:ext cx="184150" cy="49213"/>
              </a:xfrm>
              <a:custGeom>
                <a:avLst/>
                <a:gdLst>
                  <a:gd name="T0" fmla="*/ 2 w 49"/>
                  <a:gd name="T1" fmla="*/ 6 h 13"/>
                  <a:gd name="T2" fmla="*/ 48 w 49"/>
                  <a:gd name="T3" fmla="*/ 1 h 13"/>
                  <a:gd name="T4" fmla="*/ 43 w 49"/>
                  <a:gd name="T5" fmla="*/ 1 h 13"/>
                  <a:gd name="T6" fmla="*/ 6 w 49"/>
                  <a:gd name="T7" fmla="*/ 5 h 13"/>
                  <a:gd name="T8" fmla="*/ 2 w 49"/>
                  <a:gd name="T9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13">
                    <a:moveTo>
                      <a:pt x="2" y="6"/>
                    </a:moveTo>
                    <a:cubicBezTo>
                      <a:pt x="17" y="13"/>
                      <a:pt x="35" y="13"/>
                      <a:pt x="48" y="1"/>
                    </a:cubicBezTo>
                    <a:cubicBezTo>
                      <a:pt x="49" y="0"/>
                      <a:pt x="44" y="0"/>
                      <a:pt x="43" y="1"/>
                    </a:cubicBezTo>
                    <a:cubicBezTo>
                      <a:pt x="33" y="10"/>
                      <a:pt x="19" y="11"/>
                      <a:pt x="6" y="5"/>
                    </a:cubicBezTo>
                    <a:cubicBezTo>
                      <a:pt x="5" y="4"/>
                      <a:pt x="0" y="5"/>
                      <a:pt x="2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2" name="Freeform 256"/>
              <p:cNvSpPr>
                <a:spLocks/>
              </p:cNvSpPr>
              <p:nvPr/>
            </p:nvSpPr>
            <p:spPr bwMode="auto">
              <a:xfrm>
                <a:off x="3552826" y="36512"/>
                <a:ext cx="414338" cy="712788"/>
              </a:xfrm>
              <a:custGeom>
                <a:avLst/>
                <a:gdLst>
                  <a:gd name="T0" fmla="*/ 104 w 110"/>
                  <a:gd name="T1" fmla="*/ 1 h 189"/>
                  <a:gd name="T2" fmla="*/ 0 w 110"/>
                  <a:gd name="T3" fmla="*/ 188 h 189"/>
                  <a:gd name="T4" fmla="*/ 5 w 110"/>
                  <a:gd name="T5" fmla="*/ 188 h 189"/>
                  <a:gd name="T6" fmla="*/ 109 w 110"/>
                  <a:gd name="T7" fmla="*/ 2 h 189"/>
                  <a:gd name="T8" fmla="*/ 104 w 110"/>
                  <a:gd name="T9" fmla="*/ 1 h 1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0" h="189">
                    <a:moveTo>
                      <a:pt x="104" y="1"/>
                    </a:moveTo>
                    <a:cubicBezTo>
                      <a:pt x="71" y="64"/>
                      <a:pt x="37" y="127"/>
                      <a:pt x="0" y="188"/>
                    </a:cubicBezTo>
                    <a:cubicBezTo>
                      <a:pt x="0" y="189"/>
                      <a:pt x="5" y="189"/>
                      <a:pt x="5" y="188"/>
                    </a:cubicBezTo>
                    <a:cubicBezTo>
                      <a:pt x="42" y="127"/>
                      <a:pt x="75" y="64"/>
                      <a:pt x="109" y="2"/>
                    </a:cubicBezTo>
                    <a:cubicBezTo>
                      <a:pt x="110" y="0"/>
                      <a:pt x="105" y="0"/>
                      <a:pt x="104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3" name="Freeform 257"/>
              <p:cNvSpPr>
                <a:spLocks/>
              </p:cNvSpPr>
              <p:nvPr/>
            </p:nvSpPr>
            <p:spPr bwMode="auto">
              <a:xfrm>
                <a:off x="3940176" y="11112"/>
                <a:ext cx="38100" cy="41275"/>
              </a:xfrm>
              <a:custGeom>
                <a:avLst/>
                <a:gdLst>
                  <a:gd name="T0" fmla="*/ 9 w 10"/>
                  <a:gd name="T1" fmla="*/ 8 h 11"/>
                  <a:gd name="T2" fmla="*/ 3 w 10"/>
                  <a:gd name="T3" fmla="*/ 9 h 11"/>
                  <a:gd name="T4" fmla="*/ 1 w 10"/>
                  <a:gd name="T5" fmla="*/ 3 h 11"/>
                  <a:gd name="T6" fmla="*/ 7 w 10"/>
                  <a:gd name="T7" fmla="*/ 1 h 11"/>
                  <a:gd name="T8" fmla="*/ 9 w 10"/>
                  <a:gd name="T9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1">
                    <a:moveTo>
                      <a:pt x="9" y="8"/>
                    </a:moveTo>
                    <a:cubicBezTo>
                      <a:pt x="8" y="10"/>
                      <a:pt x="5" y="11"/>
                      <a:pt x="3" y="9"/>
                    </a:cubicBezTo>
                    <a:cubicBezTo>
                      <a:pt x="0" y="8"/>
                      <a:pt x="0" y="5"/>
                      <a:pt x="1" y="3"/>
                    </a:cubicBezTo>
                    <a:cubicBezTo>
                      <a:pt x="2" y="1"/>
                      <a:pt x="5" y="0"/>
                      <a:pt x="7" y="1"/>
                    </a:cubicBezTo>
                    <a:cubicBezTo>
                      <a:pt x="10" y="3"/>
                      <a:pt x="10" y="6"/>
                      <a:pt x="9" y="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4" name="Freeform 258"/>
              <p:cNvSpPr>
                <a:spLocks/>
              </p:cNvSpPr>
              <p:nvPr/>
            </p:nvSpPr>
            <p:spPr bwMode="auto">
              <a:xfrm>
                <a:off x="4016376" y="247650"/>
                <a:ext cx="131763" cy="155575"/>
              </a:xfrm>
              <a:custGeom>
                <a:avLst/>
                <a:gdLst>
                  <a:gd name="T0" fmla="*/ 32 w 35"/>
                  <a:gd name="T1" fmla="*/ 39 h 41"/>
                  <a:gd name="T2" fmla="*/ 7 w 35"/>
                  <a:gd name="T3" fmla="*/ 2 h 41"/>
                  <a:gd name="T4" fmla="*/ 2 w 35"/>
                  <a:gd name="T5" fmla="*/ 1 h 41"/>
                  <a:gd name="T6" fmla="*/ 30 w 35"/>
                  <a:gd name="T7" fmla="*/ 40 h 41"/>
                  <a:gd name="T8" fmla="*/ 32 w 35"/>
                  <a:gd name="T9" fmla="*/ 39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41">
                    <a:moveTo>
                      <a:pt x="32" y="39"/>
                    </a:moveTo>
                    <a:cubicBezTo>
                      <a:pt x="15" y="33"/>
                      <a:pt x="5" y="19"/>
                      <a:pt x="7" y="2"/>
                    </a:cubicBezTo>
                    <a:cubicBezTo>
                      <a:pt x="7" y="1"/>
                      <a:pt x="2" y="0"/>
                      <a:pt x="2" y="1"/>
                    </a:cubicBezTo>
                    <a:cubicBezTo>
                      <a:pt x="0" y="21"/>
                      <a:pt x="12" y="35"/>
                      <a:pt x="30" y="40"/>
                    </a:cubicBezTo>
                    <a:cubicBezTo>
                      <a:pt x="32" y="41"/>
                      <a:pt x="35" y="40"/>
                      <a:pt x="32" y="3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5" name="Freeform 259"/>
              <p:cNvSpPr>
                <a:spLocks/>
              </p:cNvSpPr>
              <p:nvPr/>
            </p:nvSpPr>
            <p:spPr bwMode="auto">
              <a:xfrm>
                <a:off x="3970338" y="274637"/>
                <a:ext cx="166688" cy="90488"/>
              </a:xfrm>
              <a:custGeom>
                <a:avLst/>
                <a:gdLst>
                  <a:gd name="T0" fmla="*/ 4 w 44"/>
                  <a:gd name="T1" fmla="*/ 22 h 24"/>
                  <a:gd name="T2" fmla="*/ 44 w 44"/>
                  <a:gd name="T3" fmla="*/ 2 h 24"/>
                  <a:gd name="T4" fmla="*/ 39 w 44"/>
                  <a:gd name="T5" fmla="*/ 1 h 24"/>
                  <a:gd name="T6" fmla="*/ 3 w 44"/>
                  <a:gd name="T7" fmla="*/ 19 h 24"/>
                  <a:gd name="T8" fmla="*/ 4 w 44"/>
                  <a:gd name="T9" fmla="*/ 2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4">
                    <a:moveTo>
                      <a:pt x="4" y="22"/>
                    </a:moveTo>
                    <a:cubicBezTo>
                      <a:pt x="21" y="24"/>
                      <a:pt x="36" y="18"/>
                      <a:pt x="44" y="2"/>
                    </a:cubicBezTo>
                    <a:cubicBezTo>
                      <a:pt x="44" y="1"/>
                      <a:pt x="40" y="0"/>
                      <a:pt x="39" y="1"/>
                    </a:cubicBezTo>
                    <a:cubicBezTo>
                      <a:pt x="32" y="15"/>
                      <a:pt x="19" y="22"/>
                      <a:pt x="3" y="19"/>
                    </a:cubicBezTo>
                    <a:cubicBezTo>
                      <a:pt x="0" y="19"/>
                      <a:pt x="2" y="21"/>
                      <a:pt x="4" y="2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6" name="Freeform 260"/>
              <p:cNvSpPr>
                <a:spLocks/>
              </p:cNvSpPr>
              <p:nvPr/>
            </p:nvSpPr>
            <p:spPr bwMode="auto">
              <a:xfrm>
                <a:off x="4043363" y="255587"/>
                <a:ext cx="44450" cy="173038"/>
              </a:xfrm>
              <a:custGeom>
                <a:avLst/>
                <a:gdLst>
                  <a:gd name="T0" fmla="*/ 10 w 12"/>
                  <a:gd name="T1" fmla="*/ 44 h 46"/>
                  <a:gd name="T2" fmla="*/ 12 w 12"/>
                  <a:gd name="T3" fmla="*/ 1 h 46"/>
                  <a:gd name="T4" fmla="*/ 7 w 12"/>
                  <a:gd name="T5" fmla="*/ 1 h 46"/>
                  <a:gd name="T6" fmla="*/ 5 w 12"/>
                  <a:gd name="T7" fmla="*/ 44 h 46"/>
                  <a:gd name="T8" fmla="*/ 10 w 12"/>
                  <a:gd name="T9" fmla="*/ 44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46">
                    <a:moveTo>
                      <a:pt x="10" y="44"/>
                    </a:moveTo>
                    <a:cubicBezTo>
                      <a:pt x="5" y="30"/>
                      <a:pt x="7" y="14"/>
                      <a:pt x="12" y="1"/>
                    </a:cubicBezTo>
                    <a:cubicBezTo>
                      <a:pt x="12" y="0"/>
                      <a:pt x="7" y="0"/>
                      <a:pt x="7" y="1"/>
                    </a:cubicBezTo>
                    <a:cubicBezTo>
                      <a:pt x="2" y="14"/>
                      <a:pt x="0" y="31"/>
                      <a:pt x="5" y="44"/>
                    </a:cubicBezTo>
                    <a:cubicBezTo>
                      <a:pt x="5" y="46"/>
                      <a:pt x="10" y="45"/>
                      <a:pt x="10" y="4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7" name="Freeform 261"/>
              <p:cNvSpPr>
                <a:spLocks/>
              </p:cNvSpPr>
              <p:nvPr/>
            </p:nvSpPr>
            <p:spPr bwMode="auto">
              <a:xfrm>
                <a:off x="3983038" y="293687"/>
                <a:ext cx="176213" cy="71438"/>
              </a:xfrm>
              <a:custGeom>
                <a:avLst/>
                <a:gdLst>
                  <a:gd name="T0" fmla="*/ 0 w 47"/>
                  <a:gd name="T1" fmla="*/ 2 h 19"/>
                  <a:gd name="T2" fmla="*/ 45 w 47"/>
                  <a:gd name="T3" fmla="*/ 13 h 19"/>
                  <a:gd name="T4" fmla="*/ 41 w 47"/>
                  <a:gd name="T5" fmla="*/ 12 h 19"/>
                  <a:gd name="T6" fmla="*/ 5 w 47"/>
                  <a:gd name="T7" fmla="*/ 1 h 19"/>
                  <a:gd name="T8" fmla="*/ 0 w 47"/>
                  <a:gd name="T9" fmla="*/ 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19">
                    <a:moveTo>
                      <a:pt x="0" y="2"/>
                    </a:moveTo>
                    <a:cubicBezTo>
                      <a:pt x="12" y="14"/>
                      <a:pt x="29" y="19"/>
                      <a:pt x="45" y="13"/>
                    </a:cubicBezTo>
                    <a:cubicBezTo>
                      <a:pt x="47" y="12"/>
                      <a:pt x="42" y="11"/>
                      <a:pt x="41" y="12"/>
                    </a:cubicBezTo>
                    <a:cubicBezTo>
                      <a:pt x="28" y="17"/>
                      <a:pt x="14" y="11"/>
                      <a:pt x="5" y="1"/>
                    </a:cubicBezTo>
                    <a:cubicBezTo>
                      <a:pt x="4" y="0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8" name="Freeform 262"/>
              <p:cNvSpPr>
                <a:spLocks/>
              </p:cNvSpPr>
              <p:nvPr/>
            </p:nvSpPr>
            <p:spPr bwMode="auto">
              <a:xfrm>
                <a:off x="3530601" y="346075"/>
                <a:ext cx="538163" cy="439738"/>
              </a:xfrm>
              <a:custGeom>
                <a:avLst/>
                <a:gdLst>
                  <a:gd name="T0" fmla="*/ 137 w 143"/>
                  <a:gd name="T1" fmla="*/ 1 h 117"/>
                  <a:gd name="T2" fmla="*/ 1 w 143"/>
                  <a:gd name="T3" fmla="*/ 115 h 117"/>
                  <a:gd name="T4" fmla="*/ 6 w 143"/>
                  <a:gd name="T5" fmla="*/ 116 h 117"/>
                  <a:gd name="T6" fmla="*/ 141 w 143"/>
                  <a:gd name="T7" fmla="*/ 2 h 117"/>
                  <a:gd name="T8" fmla="*/ 137 w 143"/>
                  <a:gd name="T9" fmla="*/ 1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3" h="117">
                    <a:moveTo>
                      <a:pt x="137" y="1"/>
                    </a:moveTo>
                    <a:cubicBezTo>
                      <a:pt x="92" y="39"/>
                      <a:pt x="48" y="79"/>
                      <a:pt x="1" y="115"/>
                    </a:cubicBezTo>
                    <a:cubicBezTo>
                      <a:pt x="0" y="116"/>
                      <a:pt x="5" y="117"/>
                      <a:pt x="6" y="116"/>
                    </a:cubicBezTo>
                    <a:cubicBezTo>
                      <a:pt x="52" y="79"/>
                      <a:pt x="97" y="40"/>
                      <a:pt x="141" y="2"/>
                    </a:cubicBezTo>
                    <a:cubicBezTo>
                      <a:pt x="143" y="0"/>
                      <a:pt x="138" y="0"/>
                      <a:pt x="1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9" name="Freeform 263"/>
              <p:cNvSpPr>
                <a:spLocks/>
              </p:cNvSpPr>
              <p:nvPr/>
            </p:nvSpPr>
            <p:spPr bwMode="auto">
              <a:xfrm>
                <a:off x="4043363" y="323850"/>
                <a:ext cx="41275" cy="36513"/>
              </a:xfrm>
              <a:custGeom>
                <a:avLst/>
                <a:gdLst>
                  <a:gd name="T0" fmla="*/ 9 w 11"/>
                  <a:gd name="T1" fmla="*/ 9 h 10"/>
                  <a:gd name="T2" fmla="*/ 2 w 11"/>
                  <a:gd name="T3" fmla="*/ 8 h 10"/>
                  <a:gd name="T4" fmla="*/ 3 w 11"/>
                  <a:gd name="T5" fmla="*/ 1 h 10"/>
                  <a:gd name="T6" fmla="*/ 9 w 11"/>
                  <a:gd name="T7" fmla="*/ 2 h 10"/>
                  <a:gd name="T8" fmla="*/ 9 w 11"/>
                  <a:gd name="T9" fmla="*/ 9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0">
                    <a:moveTo>
                      <a:pt x="9" y="9"/>
                    </a:moveTo>
                    <a:cubicBezTo>
                      <a:pt x="7" y="10"/>
                      <a:pt x="4" y="10"/>
                      <a:pt x="2" y="8"/>
                    </a:cubicBezTo>
                    <a:cubicBezTo>
                      <a:pt x="0" y="6"/>
                      <a:pt x="1" y="3"/>
                      <a:pt x="3" y="1"/>
                    </a:cubicBezTo>
                    <a:cubicBezTo>
                      <a:pt x="5" y="0"/>
                      <a:pt x="8" y="0"/>
                      <a:pt x="9" y="2"/>
                    </a:cubicBezTo>
                    <a:cubicBezTo>
                      <a:pt x="11" y="4"/>
                      <a:pt x="11" y="7"/>
                      <a:pt x="9" y="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0" name="Freeform 264"/>
              <p:cNvSpPr>
                <a:spLocks/>
              </p:cNvSpPr>
              <p:nvPr/>
            </p:nvSpPr>
            <p:spPr bwMode="auto">
              <a:xfrm>
                <a:off x="4156076" y="474662"/>
                <a:ext cx="93663" cy="179388"/>
              </a:xfrm>
              <a:custGeom>
                <a:avLst/>
                <a:gdLst>
                  <a:gd name="T0" fmla="*/ 23 w 25"/>
                  <a:gd name="T1" fmla="*/ 46 h 48"/>
                  <a:gd name="T2" fmla="*/ 13 w 25"/>
                  <a:gd name="T3" fmla="*/ 2 h 48"/>
                  <a:gd name="T4" fmla="*/ 9 w 25"/>
                  <a:gd name="T5" fmla="*/ 1 h 48"/>
                  <a:gd name="T6" fmla="*/ 19 w 25"/>
                  <a:gd name="T7" fmla="*/ 47 h 48"/>
                  <a:gd name="T8" fmla="*/ 23 w 25"/>
                  <a:gd name="T9" fmla="*/ 46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48">
                    <a:moveTo>
                      <a:pt x="23" y="46"/>
                    </a:moveTo>
                    <a:cubicBezTo>
                      <a:pt x="10" y="35"/>
                      <a:pt x="5" y="19"/>
                      <a:pt x="13" y="2"/>
                    </a:cubicBezTo>
                    <a:cubicBezTo>
                      <a:pt x="14" y="1"/>
                      <a:pt x="9" y="0"/>
                      <a:pt x="9" y="1"/>
                    </a:cubicBezTo>
                    <a:cubicBezTo>
                      <a:pt x="0" y="18"/>
                      <a:pt x="5" y="35"/>
                      <a:pt x="19" y="47"/>
                    </a:cubicBezTo>
                    <a:cubicBezTo>
                      <a:pt x="20" y="48"/>
                      <a:pt x="25" y="48"/>
                      <a:pt x="23" y="4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1" name="Freeform 265"/>
              <p:cNvSpPr>
                <a:spLocks/>
              </p:cNvSpPr>
              <p:nvPr/>
            </p:nvSpPr>
            <p:spPr bwMode="auto">
              <a:xfrm>
                <a:off x="4098926" y="534987"/>
                <a:ext cx="188913" cy="55563"/>
              </a:xfrm>
              <a:custGeom>
                <a:avLst/>
                <a:gdLst>
                  <a:gd name="T0" fmla="*/ 2 w 50"/>
                  <a:gd name="T1" fmla="*/ 5 h 15"/>
                  <a:gd name="T2" fmla="*/ 49 w 50"/>
                  <a:gd name="T3" fmla="*/ 3 h 15"/>
                  <a:gd name="T4" fmla="*/ 44 w 50"/>
                  <a:gd name="T5" fmla="*/ 1 h 15"/>
                  <a:gd name="T6" fmla="*/ 6 w 50"/>
                  <a:gd name="T7" fmla="*/ 4 h 15"/>
                  <a:gd name="T8" fmla="*/ 2 w 50"/>
                  <a:gd name="T9" fmla="*/ 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0" h="15">
                    <a:moveTo>
                      <a:pt x="2" y="5"/>
                    </a:moveTo>
                    <a:cubicBezTo>
                      <a:pt x="18" y="14"/>
                      <a:pt x="35" y="15"/>
                      <a:pt x="49" y="3"/>
                    </a:cubicBezTo>
                    <a:cubicBezTo>
                      <a:pt x="50" y="2"/>
                      <a:pt x="45" y="0"/>
                      <a:pt x="44" y="1"/>
                    </a:cubicBezTo>
                    <a:cubicBezTo>
                      <a:pt x="33" y="11"/>
                      <a:pt x="19" y="12"/>
                      <a:pt x="6" y="4"/>
                    </a:cubicBezTo>
                    <a:cubicBezTo>
                      <a:pt x="5" y="4"/>
                      <a:pt x="0" y="4"/>
                      <a:pt x="2" y="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2" name="Freeform 266"/>
              <p:cNvSpPr>
                <a:spLocks/>
              </p:cNvSpPr>
              <p:nvPr/>
            </p:nvSpPr>
            <p:spPr bwMode="auto">
              <a:xfrm>
                <a:off x="4156076" y="496887"/>
                <a:ext cx="93663" cy="157163"/>
              </a:xfrm>
              <a:custGeom>
                <a:avLst/>
                <a:gdLst>
                  <a:gd name="T0" fmla="*/ 5 w 25"/>
                  <a:gd name="T1" fmla="*/ 40 h 42"/>
                  <a:gd name="T2" fmla="*/ 24 w 25"/>
                  <a:gd name="T3" fmla="*/ 2 h 42"/>
                  <a:gd name="T4" fmla="*/ 19 w 25"/>
                  <a:gd name="T5" fmla="*/ 1 h 42"/>
                  <a:gd name="T6" fmla="*/ 0 w 25"/>
                  <a:gd name="T7" fmla="*/ 40 h 42"/>
                  <a:gd name="T8" fmla="*/ 5 w 25"/>
                  <a:gd name="T9" fmla="*/ 4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42">
                    <a:moveTo>
                      <a:pt x="5" y="40"/>
                    </a:moveTo>
                    <a:cubicBezTo>
                      <a:pt x="6" y="26"/>
                      <a:pt x="14" y="11"/>
                      <a:pt x="24" y="2"/>
                    </a:cubicBezTo>
                    <a:cubicBezTo>
                      <a:pt x="25" y="0"/>
                      <a:pt x="20" y="0"/>
                      <a:pt x="19" y="1"/>
                    </a:cubicBezTo>
                    <a:cubicBezTo>
                      <a:pt x="9" y="11"/>
                      <a:pt x="1" y="26"/>
                      <a:pt x="0" y="40"/>
                    </a:cubicBezTo>
                    <a:cubicBezTo>
                      <a:pt x="0" y="42"/>
                      <a:pt x="5" y="41"/>
                      <a:pt x="5" y="4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3" name="Freeform 267"/>
              <p:cNvSpPr>
                <a:spLocks/>
              </p:cNvSpPr>
              <p:nvPr/>
            </p:nvSpPr>
            <p:spPr bwMode="auto">
              <a:xfrm>
                <a:off x="4132263" y="500062"/>
                <a:ext cx="150813" cy="106363"/>
              </a:xfrm>
              <a:custGeom>
                <a:avLst/>
                <a:gdLst>
                  <a:gd name="T0" fmla="*/ 0 w 40"/>
                  <a:gd name="T1" fmla="*/ 1 h 28"/>
                  <a:gd name="T2" fmla="*/ 35 w 40"/>
                  <a:gd name="T3" fmla="*/ 28 h 28"/>
                  <a:gd name="T4" fmla="*/ 36 w 40"/>
                  <a:gd name="T5" fmla="*/ 26 h 28"/>
                  <a:gd name="T6" fmla="*/ 5 w 40"/>
                  <a:gd name="T7" fmla="*/ 1 h 28"/>
                  <a:gd name="T8" fmla="*/ 0 w 40"/>
                  <a:gd name="T9" fmla="*/ 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28">
                    <a:moveTo>
                      <a:pt x="0" y="1"/>
                    </a:moveTo>
                    <a:cubicBezTo>
                      <a:pt x="6" y="16"/>
                      <a:pt x="18" y="27"/>
                      <a:pt x="35" y="28"/>
                    </a:cubicBezTo>
                    <a:cubicBezTo>
                      <a:pt x="37" y="28"/>
                      <a:pt x="40" y="26"/>
                      <a:pt x="36" y="26"/>
                    </a:cubicBezTo>
                    <a:cubicBezTo>
                      <a:pt x="21" y="25"/>
                      <a:pt x="10" y="14"/>
                      <a:pt x="5" y="1"/>
                    </a:cubicBezTo>
                    <a:cubicBezTo>
                      <a:pt x="5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4" name="Freeform 268"/>
              <p:cNvSpPr>
                <a:spLocks/>
              </p:cNvSpPr>
              <p:nvPr/>
            </p:nvSpPr>
            <p:spPr bwMode="auto">
              <a:xfrm>
                <a:off x="3525838" y="571500"/>
                <a:ext cx="671513" cy="214313"/>
              </a:xfrm>
              <a:custGeom>
                <a:avLst/>
                <a:gdLst>
                  <a:gd name="T0" fmla="*/ 172 w 178"/>
                  <a:gd name="T1" fmla="*/ 1 h 57"/>
                  <a:gd name="T2" fmla="*/ 3 w 178"/>
                  <a:gd name="T3" fmla="*/ 55 h 57"/>
                  <a:gd name="T4" fmla="*/ 6 w 178"/>
                  <a:gd name="T5" fmla="*/ 56 h 57"/>
                  <a:gd name="T6" fmla="*/ 175 w 178"/>
                  <a:gd name="T7" fmla="*/ 2 h 57"/>
                  <a:gd name="T8" fmla="*/ 172 w 178"/>
                  <a:gd name="T9" fmla="*/ 1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8" h="57">
                    <a:moveTo>
                      <a:pt x="172" y="1"/>
                    </a:moveTo>
                    <a:cubicBezTo>
                      <a:pt x="116" y="19"/>
                      <a:pt x="60" y="39"/>
                      <a:pt x="3" y="55"/>
                    </a:cubicBezTo>
                    <a:cubicBezTo>
                      <a:pt x="0" y="56"/>
                      <a:pt x="4" y="57"/>
                      <a:pt x="6" y="56"/>
                    </a:cubicBezTo>
                    <a:cubicBezTo>
                      <a:pt x="63" y="40"/>
                      <a:pt x="119" y="21"/>
                      <a:pt x="175" y="2"/>
                    </a:cubicBezTo>
                    <a:cubicBezTo>
                      <a:pt x="178" y="1"/>
                      <a:pt x="173" y="0"/>
                      <a:pt x="17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5" name="Freeform 269"/>
              <p:cNvSpPr>
                <a:spLocks/>
              </p:cNvSpPr>
              <p:nvPr/>
            </p:nvSpPr>
            <p:spPr bwMode="auto">
              <a:xfrm>
                <a:off x="4170363" y="552450"/>
                <a:ext cx="41275" cy="42863"/>
              </a:xfrm>
              <a:custGeom>
                <a:avLst/>
                <a:gdLst>
                  <a:gd name="T0" fmla="*/ 7 w 11"/>
                  <a:gd name="T1" fmla="*/ 10 h 11"/>
                  <a:gd name="T2" fmla="*/ 1 w 11"/>
                  <a:gd name="T3" fmla="*/ 7 h 11"/>
                  <a:gd name="T4" fmla="*/ 4 w 11"/>
                  <a:gd name="T5" fmla="*/ 1 h 11"/>
                  <a:gd name="T6" fmla="*/ 10 w 11"/>
                  <a:gd name="T7" fmla="*/ 4 h 11"/>
                  <a:gd name="T8" fmla="*/ 7 w 11"/>
                  <a:gd name="T9" fmla="*/ 1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7" y="10"/>
                    </a:moveTo>
                    <a:cubicBezTo>
                      <a:pt x="4" y="11"/>
                      <a:pt x="2" y="9"/>
                      <a:pt x="1" y="7"/>
                    </a:cubicBezTo>
                    <a:cubicBezTo>
                      <a:pt x="0" y="4"/>
                      <a:pt x="2" y="1"/>
                      <a:pt x="4" y="1"/>
                    </a:cubicBezTo>
                    <a:cubicBezTo>
                      <a:pt x="7" y="0"/>
                      <a:pt x="9" y="1"/>
                      <a:pt x="10" y="4"/>
                    </a:cubicBezTo>
                    <a:cubicBezTo>
                      <a:pt x="11" y="6"/>
                      <a:pt x="9" y="9"/>
                      <a:pt x="7" y="1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6" name="Freeform 270"/>
              <p:cNvSpPr>
                <a:spLocks/>
              </p:cNvSpPr>
              <p:nvPr/>
            </p:nvSpPr>
            <p:spPr bwMode="auto">
              <a:xfrm>
                <a:off x="4362451" y="744537"/>
                <a:ext cx="84138" cy="185738"/>
              </a:xfrm>
              <a:custGeom>
                <a:avLst/>
                <a:gdLst>
                  <a:gd name="T0" fmla="*/ 14 w 22"/>
                  <a:gd name="T1" fmla="*/ 47 h 49"/>
                  <a:gd name="T2" fmla="*/ 21 w 22"/>
                  <a:gd name="T3" fmla="*/ 3 h 49"/>
                  <a:gd name="T4" fmla="*/ 17 w 22"/>
                  <a:gd name="T5" fmla="*/ 1 h 49"/>
                  <a:gd name="T6" fmla="*/ 9 w 22"/>
                  <a:gd name="T7" fmla="*/ 47 h 49"/>
                  <a:gd name="T8" fmla="*/ 14 w 22"/>
                  <a:gd name="T9" fmla="*/ 47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49">
                    <a:moveTo>
                      <a:pt x="14" y="47"/>
                    </a:moveTo>
                    <a:cubicBezTo>
                      <a:pt x="5" y="31"/>
                      <a:pt x="7" y="15"/>
                      <a:pt x="21" y="3"/>
                    </a:cubicBezTo>
                    <a:cubicBezTo>
                      <a:pt x="22" y="2"/>
                      <a:pt x="18" y="0"/>
                      <a:pt x="17" y="1"/>
                    </a:cubicBezTo>
                    <a:cubicBezTo>
                      <a:pt x="2" y="14"/>
                      <a:pt x="0" y="31"/>
                      <a:pt x="9" y="47"/>
                    </a:cubicBezTo>
                    <a:cubicBezTo>
                      <a:pt x="10" y="49"/>
                      <a:pt x="14" y="49"/>
                      <a:pt x="14" y="4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7" name="Freeform 271"/>
              <p:cNvSpPr>
                <a:spLocks/>
              </p:cNvSpPr>
              <p:nvPr/>
            </p:nvSpPr>
            <p:spPr bwMode="auto">
              <a:xfrm>
                <a:off x="4318001" y="782637"/>
                <a:ext cx="176213" cy="79375"/>
              </a:xfrm>
              <a:custGeom>
                <a:avLst/>
                <a:gdLst>
                  <a:gd name="T0" fmla="*/ 1 w 47"/>
                  <a:gd name="T1" fmla="*/ 1 h 21"/>
                  <a:gd name="T2" fmla="*/ 46 w 47"/>
                  <a:gd name="T3" fmla="*/ 15 h 21"/>
                  <a:gd name="T4" fmla="*/ 42 w 47"/>
                  <a:gd name="T5" fmla="*/ 13 h 21"/>
                  <a:gd name="T6" fmla="*/ 6 w 47"/>
                  <a:gd name="T7" fmla="*/ 1 h 21"/>
                  <a:gd name="T8" fmla="*/ 1 w 47"/>
                  <a:gd name="T9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21">
                    <a:moveTo>
                      <a:pt x="1" y="1"/>
                    </a:moveTo>
                    <a:cubicBezTo>
                      <a:pt x="12" y="16"/>
                      <a:pt x="29" y="21"/>
                      <a:pt x="46" y="15"/>
                    </a:cubicBezTo>
                    <a:cubicBezTo>
                      <a:pt x="47" y="15"/>
                      <a:pt x="43" y="13"/>
                      <a:pt x="42" y="13"/>
                    </a:cubicBezTo>
                    <a:cubicBezTo>
                      <a:pt x="27" y="18"/>
                      <a:pt x="15" y="13"/>
                      <a:pt x="6" y="1"/>
                    </a:cubicBezTo>
                    <a:cubicBezTo>
                      <a:pt x="5" y="0"/>
                      <a:pt x="0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8" name="Freeform 272"/>
              <p:cNvSpPr>
                <a:spLocks/>
              </p:cNvSpPr>
              <p:nvPr/>
            </p:nvSpPr>
            <p:spPr bwMode="auto">
              <a:xfrm>
                <a:off x="4332288" y="782637"/>
                <a:ext cx="147638" cy="117475"/>
              </a:xfrm>
              <a:custGeom>
                <a:avLst/>
                <a:gdLst>
                  <a:gd name="T0" fmla="*/ 5 w 39"/>
                  <a:gd name="T1" fmla="*/ 30 h 31"/>
                  <a:gd name="T2" fmla="*/ 36 w 39"/>
                  <a:gd name="T3" fmla="*/ 1 h 31"/>
                  <a:gd name="T4" fmla="*/ 32 w 39"/>
                  <a:gd name="T5" fmla="*/ 0 h 31"/>
                  <a:gd name="T6" fmla="*/ 0 w 39"/>
                  <a:gd name="T7" fmla="*/ 30 h 31"/>
                  <a:gd name="T8" fmla="*/ 5 w 39"/>
                  <a:gd name="T9" fmla="*/ 3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1">
                    <a:moveTo>
                      <a:pt x="5" y="30"/>
                    </a:moveTo>
                    <a:cubicBezTo>
                      <a:pt x="11" y="18"/>
                      <a:pt x="24" y="7"/>
                      <a:pt x="36" y="1"/>
                    </a:cubicBezTo>
                    <a:cubicBezTo>
                      <a:pt x="39" y="0"/>
                      <a:pt x="34" y="0"/>
                      <a:pt x="32" y="0"/>
                    </a:cubicBezTo>
                    <a:cubicBezTo>
                      <a:pt x="20" y="6"/>
                      <a:pt x="6" y="17"/>
                      <a:pt x="0" y="30"/>
                    </a:cubicBezTo>
                    <a:cubicBezTo>
                      <a:pt x="0" y="31"/>
                      <a:pt x="5" y="31"/>
                      <a:pt x="5" y="3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9" name="Freeform 273"/>
              <p:cNvSpPr>
                <a:spLocks/>
              </p:cNvSpPr>
              <p:nvPr/>
            </p:nvSpPr>
            <p:spPr bwMode="auto">
              <a:xfrm>
                <a:off x="4362451" y="749300"/>
                <a:ext cx="106363" cy="146050"/>
              </a:xfrm>
              <a:custGeom>
                <a:avLst/>
                <a:gdLst>
                  <a:gd name="T0" fmla="*/ 1 w 28"/>
                  <a:gd name="T1" fmla="*/ 2 h 39"/>
                  <a:gd name="T2" fmla="*/ 22 w 28"/>
                  <a:gd name="T3" fmla="*/ 38 h 39"/>
                  <a:gd name="T4" fmla="*/ 26 w 28"/>
                  <a:gd name="T5" fmla="*/ 37 h 39"/>
                  <a:gd name="T6" fmla="*/ 6 w 28"/>
                  <a:gd name="T7" fmla="*/ 1 h 39"/>
                  <a:gd name="T8" fmla="*/ 1 w 28"/>
                  <a:gd name="T9" fmla="*/ 2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39">
                    <a:moveTo>
                      <a:pt x="1" y="2"/>
                    </a:moveTo>
                    <a:cubicBezTo>
                      <a:pt x="0" y="17"/>
                      <a:pt x="8" y="32"/>
                      <a:pt x="22" y="38"/>
                    </a:cubicBezTo>
                    <a:cubicBezTo>
                      <a:pt x="24" y="39"/>
                      <a:pt x="28" y="38"/>
                      <a:pt x="26" y="37"/>
                    </a:cubicBezTo>
                    <a:cubicBezTo>
                      <a:pt x="12" y="31"/>
                      <a:pt x="5" y="16"/>
                      <a:pt x="6" y="1"/>
                    </a:cubicBezTo>
                    <a:cubicBezTo>
                      <a:pt x="6" y="0"/>
                      <a:pt x="1" y="0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0" name="Freeform 274"/>
              <p:cNvSpPr>
                <a:spLocks/>
              </p:cNvSpPr>
              <p:nvPr/>
            </p:nvSpPr>
            <p:spPr bwMode="auto">
              <a:xfrm>
                <a:off x="3609976" y="760412"/>
                <a:ext cx="787400" cy="79375"/>
              </a:xfrm>
              <a:custGeom>
                <a:avLst/>
                <a:gdLst>
                  <a:gd name="T0" fmla="*/ 206 w 209"/>
                  <a:gd name="T1" fmla="*/ 19 h 21"/>
                  <a:gd name="T2" fmla="*/ 5 w 209"/>
                  <a:gd name="T3" fmla="*/ 0 h 21"/>
                  <a:gd name="T4" fmla="*/ 3 w 209"/>
                  <a:gd name="T5" fmla="*/ 2 h 21"/>
                  <a:gd name="T6" fmla="*/ 204 w 209"/>
                  <a:gd name="T7" fmla="*/ 21 h 21"/>
                  <a:gd name="T8" fmla="*/ 206 w 209"/>
                  <a:gd name="T9" fmla="*/ 19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9" h="21">
                    <a:moveTo>
                      <a:pt x="206" y="19"/>
                    </a:moveTo>
                    <a:cubicBezTo>
                      <a:pt x="139" y="15"/>
                      <a:pt x="72" y="7"/>
                      <a:pt x="5" y="0"/>
                    </a:cubicBezTo>
                    <a:cubicBezTo>
                      <a:pt x="4" y="0"/>
                      <a:pt x="0" y="2"/>
                      <a:pt x="3" y="2"/>
                    </a:cubicBezTo>
                    <a:cubicBezTo>
                      <a:pt x="70" y="9"/>
                      <a:pt x="137" y="17"/>
                      <a:pt x="204" y="21"/>
                    </a:cubicBezTo>
                    <a:cubicBezTo>
                      <a:pt x="207" y="21"/>
                      <a:pt x="209" y="19"/>
                      <a:pt x="206" y="1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1" name="Freeform 275"/>
              <p:cNvSpPr>
                <a:spLocks/>
              </p:cNvSpPr>
              <p:nvPr/>
            </p:nvSpPr>
            <p:spPr bwMode="auto">
              <a:xfrm>
                <a:off x="4373563" y="815975"/>
                <a:ext cx="38100" cy="38100"/>
              </a:xfrm>
              <a:custGeom>
                <a:avLst/>
                <a:gdLst>
                  <a:gd name="T0" fmla="*/ 5 w 10"/>
                  <a:gd name="T1" fmla="*/ 10 h 10"/>
                  <a:gd name="T2" fmla="*/ 1 w 10"/>
                  <a:gd name="T3" fmla="*/ 5 h 10"/>
                  <a:gd name="T4" fmla="*/ 6 w 10"/>
                  <a:gd name="T5" fmla="*/ 0 h 10"/>
                  <a:gd name="T6" fmla="*/ 10 w 10"/>
                  <a:gd name="T7" fmla="*/ 6 h 10"/>
                  <a:gd name="T8" fmla="*/ 5 w 10"/>
                  <a:gd name="T9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0">
                    <a:moveTo>
                      <a:pt x="5" y="10"/>
                    </a:moveTo>
                    <a:cubicBezTo>
                      <a:pt x="2" y="10"/>
                      <a:pt x="0" y="7"/>
                      <a:pt x="1" y="5"/>
                    </a:cubicBezTo>
                    <a:cubicBezTo>
                      <a:pt x="1" y="2"/>
                      <a:pt x="3" y="0"/>
                      <a:pt x="6" y="0"/>
                    </a:cubicBezTo>
                    <a:cubicBezTo>
                      <a:pt x="8" y="1"/>
                      <a:pt x="10" y="3"/>
                      <a:pt x="10" y="6"/>
                    </a:cubicBezTo>
                    <a:cubicBezTo>
                      <a:pt x="10" y="8"/>
                      <a:pt x="7" y="10"/>
                      <a:pt x="5" y="1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2" name="Freeform 276"/>
              <p:cNvSpPr>
                <a:spLocks/>
              </p:cNvSpPr>
              <p:nvPr/>
            </p:nvSpPr>
            <p:spPr bwMode="auto">
              <a:xfrm>
                <a:off x="4260851" y="1050925"/>
                <a:ext cx="117475" cy="157163"/>
              </a:xfrm>
              <a:custGeom>
                <a:avLst/>
                <a:gdLst>
                  <a:gd name="T0" fmla="*/ 7 w 31"/>
                  <a:gd name="T1" fmla="*/ 41 h 42"/>
                  <a:gd name="T2" fmla="*/ 30 w 31"/>
                  <a:gd name="T3" fmla="*/ 2 h 42"/>
                  <a:gd name="T4" fmla="*/ 26 w 31"/>
                  <a:gd name="T5" fmla="*/ 0 h 42"/>
                  <a:gd name="T6" fmla="*/ 2 w 31"/>
                  <a:gd name="T7" fmla="*/ 40 h 42"/>
                  <a:gd name="T8" fmla="*/ 7 w 31"/>
                  <a:gd name="T9" fmla="*/ 4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42">
                    <a:moveTo>
                      <a:pt x="7" y="41"/>
                    </a:moveTo>
                    <a:cubicBezTo>
                      <a:pt x="5" y="23"/>
                      <a:pt x="12" y="8"/>
                      <a:pt x="30" y="2"/>
                    </a:cubicBezTo>
                    <a:cubicBezTo>
                      <a:pt x="31" y="1"/>
                      <a:pt x="27" y="0"/>
                      <a:pt x="26" y="0"/>
                    </a:cubicBezTo>
                    <a:cubicBezTo>
                      <a:pt x="8" y="6"/>
                      <a:pt x="0" y="22"/>
                      <a:pt x="2" y="40"/>
                    </a:cubicBezTo>
                    <a:cubicBezTo>
                      <a:pt x="2" y="42"/>
                      <a:pt x="7" y="42"/>
                      <a:pt x="7" y="4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3" name="Freeform 277"/>
              <p:cNvSpPr>
                <a:spLocks/>
              </p:cNvSpPr>
              <p:nvPr/>
            </p:nvSpPr>
            <p:spPr bwMode="auto">
              <a:xfrm>
                <a:off x="4246563" y="1042988"/>
                <a:ext cx="150813" cy="109538"/>
              </a:xfrm>
              <a:custGeom>
                <a:avLst/>
                <a:gdLst>
                  <a:gd name="T0" fmla="*/ 0 w 40"/>
                  <a:gd name="T1" fmla="*/ 2 h 29"/>
                  <a:gd name="T2" fmla="*/ 37 w 40"/>
                  <a:gd name="T3" fmla="*/ 29 h 29"/>
                  <a:gd name="T4" fmla="*/ 35 w 40"/>
                  <a:gd name="T5" fmla="*/ 27 h 29"/>
                  <a:gd name="T6" fmla="*/ 5 w 40"/>
                  <a:gd name="T7" fmla="*/ 2 h 29"/>
                  <a:gd name="T8" fmla="*/ 0 w 40"/>
                  <a:gd name="T9" fmla="*/ 2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29">
                    <a:moveTo>
                      <a:pt x="0" y="2"/>
                    </a:moveTo>
                    <a:cubicBezTo>
                      <a:pt x="5" y="19"/>
                      <a:pt x="19" y="29"/>
                      <a:pt x="37" y="29"/>
                    </a:cubicBezTo>
                    <a:cubicBezTo>
                      <a:pt x="40" y="29"/>
                      <a:pt x="36" y="27"/>
                      <a:pt x="35" y="27"/>
                    </a:cubicBezTo>
                    <a:cubicBezTo>
                      <a:pt x="19" y="27"/>
                      <a:pt x="9" y="16"/>
                      <a:pt x="5" y="2"/>
                    </a:cubicBezTo>
                    <a:cubicBezTo>
                      <a:pt x="5" y="1"/>
                      <a:pt x="0" y="0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4" name="Freeform 278"/>
              <p:cNvSpPr>
                <a:spLocks/>
              </p:cNvSpPr>
              <p:nvPr/>
            </p:nvSpPr>
            <p:spPr bwMode="auto">
              <a:xfrm>
                <a:off x="4216401" y="1087438"/>
                <a:ext cx="176213" cy="71438"/>
              </a:xfrm>
              <a:custGeom>
                <a:avLst/>
                <a:gdLst>
                  <a:gd name="T0" fmla="*/ 6 w 47"/>
                  <a:gd name="T1" fmla="*/ 18 h 19"/>
                  <a:gd name="T2" fmla="*/ 44 w 47"/>
                  <a:gd name="T3" fmla="*/ 3 h 19"/>
                  <a:gd name="T4" fmla="*/ 43 w 47"/>
                  <a:gd name="T5" fmla="*/ 1 h 19"/>
                  <a:gd name="T6" fmla="*/ 2 w 47"/>
                  <a:gd name="T7" fmla="*/ 18 h 19"/>
                  <a:gd name="T8" fmla="*/ 6 w 47"/>
                  <a:gd name="T9" fmla="*/ 1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19">
                    <a:moveTo>
                      <a:pt x="6" y="18"/>
                    </a:moveTo>
                    <a:cubicBezTo>
                      <a:pt x="16" y="9"/>
                      <a:pt x="31" y="4"/>
                      <a:pt x="44" y="3"/>
                    </a:cubicBezTo>
                    <a:cubicBezTo>
                      <a:pt x="47" y="3"/>
                      <a:pt x="46" y="0"/>
                      <a:pt x="43" y="1"/>
                    </a:cubicBezTo>
                    <a:cubicBezTo>
                      <a:pt x="29" y="2"/>
                      <a:pt x="12" y="8"/>
                      <a:pt x="2" y="18"/>
                    </a:cubicBezTo>
                    <a:cubicBezTo>
                      <a:pt x="0" y="19"/>
                      <a:pt x="5" y="19"/>
                      <a:pt x="6" y="1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5" name="Freeform 279"/>
              <p:cNvSpPr>
                <a:spLocks/>
              </p:cNvSpPr>
              <p:nvPr/>
            </p:nvSpPr>
            <p:spPr bwMode="auto">
              <a:xfrm>
                <a:off x="4276726" y="1027113"/>
                <a:ext cx="71438" cy="166688"/>
              </a:xfrm>
              <a:custGeom>
                <a:avLst/>
                <a:gdLst>
                  <a:gd name="T0" fmla="*/ 6 w 19"/>
                  <a:gd name="T1" fmla="*/ 2 h 44"/>
                  <a:gd name="T2" fmla="*/ 13 w 19"/>
                  <a:gd name="T3" fmla="*/ 43 h 44"/>
                  <a:gd name="T4" fmla="*/ 18 w 19"/>
                  <a:gd name="T5" fmla="*/ 42 h 44"/>
                  <a:gd name="T6" fmla="*/ 11 w 19"/>
                  <a:gd name="T7" fmla="*/ 2 h 44"/>
                  <a:gd name="T8" fmla="*/ 6 w 19"/>
                  <a:gd name="T9" fmla="*/ 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44">
                    <a:moveTo>
                      <a:pt x="6" y="2"/>
                    </a:moveTo>
                    <a:cubicBezTo>
                      <a:pt x="0" y="16"/>
                      <a:pt x="2" y="32"/>
                      <a:pt x="13" y="43"/>
                    </a:cubicBezTo>
                    <a:cubicBezTo>
                      <a:pt x="15" y="44"/>
                      <a:pt x="19" y="43"/>
                      <a:pt x="18" y="42"/>
                    </a:cubicBezTo>
                    <a:cubicBezTo>
                      <a:pt x="7" y="32"/>
                      <a:pt x="5" y="16"/>
                      <a:pt x="11" y="2"/>
                    </a:cubicBezTo>
                    <a:cubicBezTo>
                      <a:pt x="12" y="1"/>
                      <a:pt x="7" y="0"/>
                      <a:pt x="6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6" name="Freeform 280"/>
              <p:cNvSpPr>
                <a:spLocks/>
              </p:cNvSpPr>
              <p:nvPr/>
            </p:nvSpPr>
            <p:spPr bwMode="auto">
              <a:xfrm>
                <a:off x="3665538" y="831850"/>
                <a:ext cx="636588" cy="285750"/>
              </a:xfrm>
              <a:custGeom>
                <a:avLst/>
                <a:gdLst>
                  <a:gd name="T0" fmla="*/ 167 w 169"/>
                  <a:gd name="T1" fmla="*/ 74 h 76"/>
                  <a:gd name="T2" fmla="*/ 6 w 169"/>
                  <a:gd name="T3" fmla="*/ 0 h 76"/>
                  <a:gd name="T4" fmla="*/ 1 w 169"/>
                  <a:gd name="T5" fmla="*/ 2 h 76"/>
                  <a:gd name="T6" fmla="*/ 163 w 169"/>
                  <a:gd name="T7" fmla="*/ 75 h 76"/>
                  <a:gd name="T8" fmla="*/ 167 w 169"/>
                  <a:gd name="T9" fmla="*/ 74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9" h="76">
                    <a:moveTo>
                      <a:pt x="167" y="74"/>
                    </a:moveTo>
                    <a:cubicBezTo>
                      <a:pt x="113" y="50"/>
                      <a:pt x="59" y="27"/>
                      <a:pt x="6" y="0"/>
                    </a:cubicBezTo>
                    <a:cubicBezTo>
                      <a:pt x="5" y="0"/>
                      <a:pt x="0" y="1"/>
                      <a:pt x="1" y="2"/>
                    </a:cubicBezTo>
                    <a:cubicBezTo>
                      <a:pt x="54" y="28"/>
                      <a:pt x="109" y="51"/>
                      <a:pt x="163" y="75"/>
                    </a:cubicBezTo>
                    <a:cubicBezTo>
                      <a:pt x="164" y="76"/>
                      <a:pt x="169" y="75"/>
                      <a:pt x="167" y="7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7" name="Freeform 281"/>
              <p:cNvSpPr>
                <a:spLocks/>
              </p:cNvSpPr>
              <p:nvPr/>
            </p:nvSpPr>
            <p:spPr bwMode="auto">
              <a:xfrm>
                <a:off x="4279901" y="1095375"/>
                <a:ext cx="38100" cy="41275"/>
              </a:xfrm>
              <a:custGeom>
                <a:avLst/>
                <a:gdLst>
                  <a:gd name="T0" fmla="*/ 3 w 10"/>
                  <a:gd name="T1" fmla="*/ 10 h 11"/>
                  <a:gd name="T2" fmla="*/ 1 w 10"/>
                  <a:gd name="T3" fmla="*/ 4 h 11"/>
                  <a:gd name="T4" fmla="*/ 7 w 10"/>
                  <a:gd name="T5" fmla="*/ 2 h 11"/>
                  <a:gd name="T6" fmla="*/ 9 w 10"/>
                  <a:gd name="T7" fmla="*/ 8 h 11"/>
                  <a:gd name="T8" fmla="*/ 3 w 10"/>
                  <a:gd name="T9" fmla="*/ 1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1">
                    <a:moveTo>
                      <a:pt x="3" y="10"/>
                    </a:moveTo>
                    <a:cubicBezTo>
                      <a:pt x="1" y="9"/>
                      <a:pt x="0" y="6"/>
                      <a:pt x="1" y="4"/>
                    </a:cubicBezTo>
                    <a:cubicBezTo>
                      <a:pt x="2" y="1"/>
                      <a:pt x="5" y="0"/>
                      <a:pt x="7" y="2"/>
                    </a:cubicBezTo>
                    <a:cubicBezTo>
                      <a:pt x="10" y="3"/>
                      <a:pt x="10" y="6"/>
                      <a:pt x="9" y="8"/>
                    </a:cubicBezTo>
                    <a:cubicBezTo>
                      <a:pt x="8" y="10"/>
                      <a:pt x="5" y="11"/>
                      <a:pt x="3" y="1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8" name="Freeform 282"/>
              <p:cNvSpPr>
                <a:spLocks/>
              </p:cNvSpPr>
              <p:nvPr/>
            </p:nvSpPr>
            <p:spPr bwMode="auto">
              <a:xfrm>
                <a:off x="4103688" y="1350963"/>
                <a:ext cx="157163" cy="120650"/>
              </a:xfrm>
              <a:custGeom>
                <a:avLst/>
                <a:gdLst>
                  <a:gd name="T0" fmla="*/ 5 w 42"/>
                  <a:gd name="T1" fmla="*/ 31 h 32"/>
                  <a:gd name="T2" fmla="*/ 39 w 42"/>
                  <a:gd name="T3" fmla="*/ 3 h 32"/>
                  <a:gd name="T4" fmla="*/ 38 w 42"/>
                  <a:gd name="T5" fmla="*/ 0 h 32"/>
                  <a:gd name="T6" fmla="*/ 0 w 42"/>
                  <a:gd name="T7" fmla="*/ 30 h 32"/>
                  <a:gd name="T8" fmla="*/ 5 w 42"/>
                  <a:gd name="T9" fmla="*/ 3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32">
                    <a:moveTo>
                      <a:pt x="5" y="31"/>
                    </a:moveTo>
                    <a:cubicBezTo>
                      <a:pt x="9" y="14"/>
                      <a:pt x="21" y="2"/>
                      <a:pt x="39" y="3"/>
                    </a:cubicBezTo>
                    <a:cubicBezTo>
                      <a:pt x="42" y="3"/>
                      <a:pt x="40" y="1"/>
                      <a:pt x="38" y="0"/>
                    </a:cubicBezTo>
                    <a:cubicBezTo>
                      <a:pt x="18" y="0"/>
                      <a:pt x="4" y="11"/>
                      <a:pt x="0" y="30"/>
                    </a:cubicBezTo>
                    <a:cubicBezTo>
                      <a:pt x="0" y="31"/>
                      <a:pt x="4" y="32"/>
                      <a:pt x="5" y="3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9" name="Freeform 283"/>
              <p:cNvSpPr>
                <a:spLocks/>
              </p:cNvSpPr>
              <p:nvPr/>
            </p:nvSpPr>
            <p:spPr bwMode="auto">
              <a:xfrm>
                <a:off x="4129088" y="1309688"/>
                <a:ext cx="112713" cy="147638"/>
              </a:xfrm>
              <a:custGeom>
                <a:avLst/>
                <a:gdLst>
                  <a:gd name="T0" fmla="*/ 2 w 30"/>
                  <a:gd name="T1" fmla="*/ 1 h 39"/>
                  <a:gd name="T2" fmla="*/ 25 w 30"/>
                  <a:gd name="T3" fmla="*/ 39 h 39"/>
                  <a:gd name="T4" fmla="*/ 27 w 30"/>
                  <a:gd name="T5" fmla="*/ 37 h 39"/>
                  <a:gd name="T6" fmla="*/ 7 w 30"/>
                  <a:gd name="T7" fmla="*/ 2 h 39"/>
                  <a:gd name="T8" fmla="*/ 2 w 30"/>
                  <a:gd name="T9" fmla="*/ 1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39">
                    <a:moveTo>
                      <a:pt x="2" y="1"/>
                    </a:moveTo>
                    <a:cubicBezTo>
                      <a:pt x="0" y="18"/>
                      <a:pt x="9" y="32"/>
                      <a:pt x="25" y="39"/>
                    </a:cubicBezTo>
                    <a:cubicBezTo>
                      <a:pt x="27" y="39"/>
                      <a:pt x="30" y="38"/>
                      <a:pt x="27" y="37"/>
                    </a:cubicBezTo>
                    <a:cubicBezTo>
                      <a:pt x="12" y="31"/>
                      <a:pt x="6" y="17"/>
                      <a:pt x="7" y="2"/>
                    </a:cubicBezTo>
                    <a:cubicBezTo>
                      <a:pt x="7" y="0"/>
                      <a:pt x="2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0" name="Freeform 284"/>
              <p:cNvSpPr>
                <a:spLocks/>
              </p:cNvSpPr>
              <p:nvPr/>
            </p:nvSpPr>
            <p:spPr bwMode="auto">
              <a:xfrm>
                <a:off x="4065588" y="1381125"/>
                <a:ext cx="195263" cy="26988"/>
              </a:xfrm>
              <a:custGeom>
                <a:avLst/>
                <a:gdLst>
                  <a:gd name="T0" fmla="*/ 6 w 52"/>
                  <a:gd name="T1" fmla="*/ 7 h 7"/>
                  <a:gd name="T2" fmla="*/ 46 w 52"/>
                  <a:gd name="T3" fmla="*/ 6 h 7"/>
                  <a:gd name="T4" fmla="*/ 49 w 52"/>
                  <a:gd name="T5" fmla="*/ 4 h 7"/>
                  <a:gd name="T6" fmla="*/ 3 w 52"/>
                  <a:gd name="T7" fmla="*/ 5 h 7"/>
                  <a:gd name="T8" fmla="*/ 6 w 52"/>
                  <a:gd name="T9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7">
                    <a:moveTo>
                      <a:pt x="6" y="7"/>
                    </a:moveTo>
                    <a:cubicBezTo>
                      <a:pt x="18" y="2"/>
                      <a:pt x="34" y="2"/>
                      <a:pt x="46" y="6"/>
                    </a:cubicBezTo>
                    <a:cubicBezTo>
                      <a:pt x="47" y="6"/>
                      <a:pt x="52" y="5"/>
                      <a:pt x="49" y="4"/>
                    </a:cubicBezTo>
                    <a:cubicBezTo>
                      <a:pt x="35" y="0"/>
                      <a:pt x="17" y="0"/>
                      <a:pt x="3" y="5"/>
                    </a:cubicBezTo>
                    <a:cubicBezTo>
                      <a:pt x="0" y="7"/>
                      <a:pt x="5" y="7"/>
                      <a:pt x="6" y="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1" name="Freeform 285"/>
              <p:cNvSpPr>
                <a:spLocks/>
              </p:cNvSpPr>
              <p:nvPr/>
            </p:nvSpPr>
            <p:spPr bwMode="auto">
              <a:xfrm>
                <a:off x="4137026" y="1314450"/>
                <a:ext cx="74613" cy="165100"/>
              </a:xfrm>
              <a:custGeom>
                <a:avLst/>
                <a:gdLst>
                  <a:gd name="T0" fmla="*/ 14 w 20"/>
                  <a:gd name="T1" fmla="*/ 1 h 44"/>
                  <a:gd name="T2" fmla="*/ 6 w 20"/>
                  <a:gd name="T3" fmla="*/ 43 h 44"/>
                  <a:gd name="T4" fmla="*/ 11 w 20"/>
                  <a:gd name="T5" fmla="*/ 42 h 44"/>
                  <a:gd name="T6" fmla="*/ 19 w 20"/>
                  <a:gd name="T7" fmla="*/ 2 h 44"/>
                  <a:gd name="T8" fmla="*/ 14 w 20"/>
                  <a:gd name="T9" fmla="*/ 1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44">
                    <a:moveTo>
                      <a:pt x="14" y="1"/>
                    </a:moveTo>
                    <a:cubicBezTo>
                      <a:pt x="4" y="13"/>
                      <a:pt x="0" y="28"/>
                      <a:pt x="6" y="43"/>
                    </a:cubicBezTo>
                    <a:cubicBezTo>
                      <a:pt x="7" y="44"/>
                      <a:pt x="12" y="43"/>
                      <a:pt x="11" y="42"/>
                    </a:cubicBezTo>
                    <a:cubicBezTo>
                      <a:pt x="5" y="28"/>
                      <a:pt x="9" y="13"/>
                      <a:pt x="19" y="2"/>
                    </a:cubicBezTo>
                    <a:cubicBezTo>
                      <a:pt x="20" y="1"/>
                      <a:pt x="16" y="0"/>
                      <a:pt x="14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2" name="Freeform 286"/>
              <p:cNvSpPr>
                <a:spLocks/>
              </p:cNvSpPr>
              <p:nvPr/>
            </p:nvSpPr>
            <p:spPr bwMode="auto">
              <a:xfrm>
                <a:off x="3586163" y="831850"/>
                <a:ext cx="576263" cy="557213"/>
              </a:xfrm>
              <a:custGeom>
                <a:avLst/>
                <a:gdLst>
                  <a:gd name="T0" fmla="*/ 152 w 153"/>
                  <a:gd name="T1" fmla="*/ 146 h 148"/>
                  <a:gd name="T2" fmla="*/ 6 w 153"/>
                  <a:gd name="T3" fmla="*/ 1 h 148"/>
                  <a:gd name="T4" fmla="*/ 1 w 153"/>
                  <a:gd name="T5" fmla="*/ 2 h 148"/>
                  <a:gd name="T6" fmla="*/ 148 w 153"/>
                  <a:gd name="T7" fmla="*/ 147 h 148"/>
                  <a:gd name="T8" fmla="*/ 152 w 153"/>
                  <a:gd name="T9" fmla="*/ 146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3" h="148">
                    <a:moveTo>
                      <a:pt x="152" y="146"/>
                    </a:moveTo>
                    <a:cubicBezTo>
                      <a:pt x="104" y="97"/>
                      <a:pt x="52" y="51"/>
                      <a:pt x="6" y="1"/>
                    </a:cubicBezTo>
                    <a:cubicBezTo>
                      <a:pt x="5" y="0"/>
                      <a:pt x="0" y="1"/>
                      <a:pt x="1" y="2"/>
                    </a:cubicBezTo>
                    <a:cubicBezTo>
                      <a:pt x="47" y="52"/>
                      <a:pt x="99" y="98"/>
                      <a:pt x="148" y="147"/>
                    </a:cubicBezTo>
                    <a:cubicBezTo>
                      <a:pt x="149" y="148"/>
                      <a:pt x="153" y="147"/>
                      <a:pt x="152" y="14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3" name="Freeform 287"/>
              <p:cNvSpPr>
                <a:spLocks/>
              </p:cNvSpPr>
              <p:nvPr/>
            </p:nvSpPr>
            <p:spPr bwMode="auto">
              <a:xfrm>
                <a:off x="4140201" y="1373188"/>
                <a:ext cx="41275" cy="38100"/>
              </a:xfrm>
              <a:custGeom>
                <a:avLst/>
                <a:gdLst>
                  <a:gd name="T0" fmla="*/ 2 w 11"/>
                  <a:gd name="T1" fmla="*/ 8 h 10"/>
                  <a:gd name="T2" fmla="*/ 2 w 11"/>
                  <a:gd name="T3" fmla="*/ 2 h 10"/>
                  <a:gd name="T4" fmla="*/ 9 w 11"/>
                  <a:gd name="T5" fmla="*/ 2 h 10"/>
                  <a:gd name="T6" fmla="*/ 9 w 11"/>
                  <a:gd name="T7" fmla="*/ 9 h 10"/>
                  <a:gd name="T8" fmla="*/ 2 w 11"/>
                  <a:gd name="T9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0">
                    <a:moveTo>
                      <a:pt x="2" y="8"/>
                    </a:moveTo>
                    <a:cubicBezTo>
                      <a:pt x="0" y="6"/>
                      <a:pt x="0" y="3"/>
                      <a:pt x="2" y="2"/>
                    </a:cubicBezTo>
                    <a:cubicBezTo>
                      <a:pt x="4" y="0"/>
                      <a:pt x="7" y="0"/>
                      <a:pt x="9" y="2"/>
                    </a:cubicBezTo>
                    <a:cubicBezTo>
                      <a:pt x="11" y="4"/>
                      <a:pt x="11" y="7"/>
                      <a:pt x="9" y="9"/>
                    </a:cubicBezTo>
                    <a:cubicBezTo>
                      <a:pt x="7" y="10"/>
                      <a:pt x="4" y="10"/>
                      <a:pt x="2" y="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4" name="Freeform 288"/>
              <p:cNvSpPr>
                <a:spLocks/>
              </p:cNvSpPr>
              <p:nvPr/>
            </p:nvSpPr>
            <p:spPr bwMode="auto">
              <a:xfrm>
                <a:off x="2930526" y="1381125"/>
                <a:ext cx="139700" cy="136525"/>
              </a:xfrm>
              <a:custGeom>
                <a:avLst/>
                <a:gdLst>
                  <a:gd name="T0" fmla="*/ 3 w 37"/>
                  <a:gd name="T1" fmla="*/ 3 h 36"/>
                  <a:gd name="T2" fmla="*/ 32 w 37"/>
                  <a:gd name="T3" fmla="*/ 34 h 36"/>
                  <a:gd name="T4" fmla="*/ 37 w 37"/>
                  <a:gd name="T5" fmla="*/ 35 h 36"/>
                  <a:gd name="T6" fmla="*/ 3 w 37"/>
                  <a:gd name="T7" fmla="*/ 1 h 36"/>
                  <a:gd name="T8" fmla="*/ 3 w 37"/>
                  <a:gd name="T9" fmla="*/ 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36">
                    <a:moveTo>
                      <a:pt x="3" y="3"/>
                    </a:moveTo>
                    <a:cubicBezTo>
                      <a:pt x="19" y="5"/>
                      <a:pt x="31" y="17"/>
                      <a:pt x="32" y="34"/>
                    </a:cubicBezTo>
                    <a:cubicBezTo>
                      <a:pt x="32" y="36"/>
                      <a:pt x="37" y="36"/>
                      <a:pt x="37" y="35"/>
                    </a:cubicBezTo>
                    <a:cubicBezTo>
                      <a:pt x="36" y="15"/>
                      <a:pt x="22" y="3"/>
                      <a:pt x="3" y="1"/>
                    </a:cubicBezTo>
                    <a:cubicBezTo>
                      <a:pt x="0" y="0"/>
                      <a:pt x="0" y="2"/>
                      <a:pt x="3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5" name="Freeform 289"/>
              <p:cNvSpPr>
                <a:spLocks/>
              </p:cNvSpPr>
              <p:nvPr/>
            </p:nvSpPr>
            <p:spPr bwMode="auto">
              <a:xfrm>
                <a:off x="2952751" y="1403350"/>
                <a:ext cx="158750" cy="106363"/>
              </a:xfrm>
              <a:custGeom>
                <a:avLst/>
                <a:gdLst>
                  <a:gd name="T0" fmla="*/ 36 w 42"/>
                  <a:gd name="T1" fmla="*/ 0 h 28"/>
                  <a:gd name="T2" fmla="*/ 1 w 42"/>
                  <a:gd name="T3" fmla="*/ 25 h 28"/>
                  <a:gd name="T4" fmla="*/ 6 w 42"/>
                  <a:gd name="T5" fmla="*/ 26 h 28"/>
                  <a:gd name="T6" fmla="*/ 38 w 42"/>
                  <a:gd name="T7" fmla="*/ 2 h 28"/>
                  <a:gd name="T8" fmla="*/ 36 w 42"/>
                  <a:gd name="T9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28">
                    <a:moveTo>
                      <a:pt x="36" y="0"/>
                    </a:moveTo>
                    <a:cubicBezTo>
                      <a:pt x="19" y="0"/>
                      <a:pt x="6" y="9"/>
                      <a:pt x="1" y="25"/>
                    </a:cubicBezTo>
                    <a:cubicBezTo>
                      <a:pt x="0" y="26"/>
                      <a:pt x="5" y="28"/>
                      <a:pt x="6" y="26"/>
                    </a:cubicBezTo>
                    <a:cubicBezTo>
                      <a:pt x="10" y="11"/>
                      <a:pt x="23" y="2"/>
                      <a:pt x="38" y="2"/>
                    </a:cubicBezTo>
                    <a:cubicBezTo>
                      <a:pt x="42" y="2"/>
                      <a:pt x="38" y="0"/>
                      <a:pt x="36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6" name="Freeform 290"/>
              <p:cNvSpPr>
                <a:spLocks/>
              </p:cNvSpPr>
              <p:nvPr/>
            </p:nvSpPr>
            <p:spPr bwMode="auto">
              <a:xfrm>
                <a:off x="2987676" y="1347788"/>
                <a:ext cx="49213" cy="173038"/>
              </a:xfrm>
              <a:custGeom>
                <a:avLst/>
                <a:gdLst>
                  <a:gd name="T0" fmla="*/ 1 w 13"/>
                  <a:gd name="T1" fmla="*/ 2 h 46"/>
                  <a:gd name="T2" fmla="*/ 6 w 13"/>
                  <a:gd name="T3" fmla="*/ 45 h 46"/>
                  <a:gd name="T4" fmla="*/ 11 w 13"/>
                  <a:gd name="T5" fmla="*/ 44 h 46"/>
                  <a:gd name="T6" fmla="*/ 6 w 13"/>
                  <a:gd name="T7" fmla="*/ 1 h 46"/>
                  <a:gd name="T8" fmla="*/ 1 w 13"/>
                  <a:gd name="T9" fmla="*/ 2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46">
                    <a:moveTo>
                      <a:pt x="1" y="2"/>
                    </a:moveTo>
                    <a:cubicBezTo>
                      <a:pt x="7" y="14"/>
                      <a:pt x="8" y="31"/>
                      <a:pt x="6" y="45"/>
                    </a:cubicBezTo>
                    <a:cubicBezTo>
                      <a:pt x="6" y="46"/>
                      <a:pt x="10" y="46"/>
                      <a:pt x="11" y="44"/>
                    </a:cubicBezTo>
                    <a:cubicBezTo>
                      <a:pt x="13" y="30"/>
                      <a:pt x="12" y="14"/>
                      <a:pt x="6" y="1"/>
                    </a:cubicBezTo>
                    <a:cubicBezTo>
                      <a:pt x="5" y="0"/>
                      <a:pt x="0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7" name="Freeform 291"/>
              <p:cNvSpPr>
                <a:spLocks/>
              </p:cNvSpPr>
              <p:nvPr/>
            </p:nvSpPr>
            <p:spPr bwMode="auto">
              <a:xfrm>
                <a:off x="2927351" y="1411288"/>
                <a:ext cx="180975" cy="57150"/>
              </a:xfrm>
              <a:custGeom>
                <a:avLst/>
                <a:gdLst>
                  <a:gd name="T0" fmla="*/ 47 w 48"/>
                  <a:gd name="T1" fmla="*/ 13 h 15"/>
                  <a:gd name="T2" fmla="*/ 1 w 48"/>
                  <a:gd name="T3" fmla="*/ 9 h 15"/>
                  <a:gd name="T4" fmla="*/ 5 w 48"/>
                  <a:gd name="T5" fmla="*/ 10 h 15"/>
                  <a:gd name="T6" fmla="*/ 43 w 48"/>
                  <a:gd name="T7" fmla="*/ 14 h 15"/>
                  <a:gd name="T8" fmla="*/ 47 w 48"/>
                  <a:gd name="T9" fmla="*/ 13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15">
                    <a:moveTo>
                      <a:pt x="47" y="13"/>
                    </a:moveTo>
                    <a:cubicBezTo>
                      <a:pt x="33" y="3"/>
                      <a:pt x="16" y="0"/>
                      <a:pt x="1" y="9"/>
                    </a:cubicBezTo>
                    <a:cubicBezTo>
                      <a:pt x="0" y="10"/>
                      <a:pt x="4" y="10"/>
                      <a:pt x="5" y="10"/>
                    </a:cubicBezTo>
                    <a:cubicBezTo>
                      <a:pt x="18" y="2"/>
                      <a:pt x="32" y="6"/>
                      <a:pt x="43" y="14"/>
                    </a:cubicBezTo>
                    <a:cubicBezTo>
                      <a:pt x="44" y="15"/>
                      <a:pt x="48" y="14"/>
                      <a:pt x="47" y="1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8" name="Freeform 292"/>
              <p:cNvSpPr>
                <a:spLocks/>
              </p:cNvSpPr>
              <p:nvPr/>
            </p:nvSpPr>
            <p:spPr bwMode="auto">
              <a:xfrm>
                <a:off x="3013076" y="790575"/>
                <a:ext cx="561975" cy="631825"/>
              </a:xfrm>
              <a:custGeom>
                <a:avLst/>
                <a:gdLst>
                  <a:gd name="T0" fmla="*/ 6 w 149"/>
                  <a:gd name="T1" fmla="*/ 167 h 168"/>
                  <a:gd name="T2" fmla="*/ 148 w 149"/>
                  <a:gd name="T3" fmla="*/ 1 h 168"/>
                  <a:gd name="T4" fmla="*/ 143 w 149"/>
                  <a:gd name="T5" fmla="*/ 1 h 168"/>
                  <a:gd name="T6" fmla="*/ 1 w 149"/>
                  <a:gd name="T7" fmla="*/ 167 h 168"/>
                  <a:gd name="T8" fmla="*/ 6 w 149"/>
                  <a:gd name="T9" fmla="*/ 167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9" h="168">
                    <a:moveTo>
                      <a:pt x="6" y="167"/>
                    </a:moveTo>
                    <a:cubicBezTo>
                      <a:pt x="52" y="111"/>
                      <a:pt x="99" y="55"/>
                      <a:pt x="148" y="1"/>
                    </a:cubicBezTo>
                    <a:cubicBezTo>
                      <a:pt x="149" y="0"/>
                      <a:pt x="144" y="0"/>
                      <a:pt x="143" y="1"/>
                    </a:cubicBezTo>
                    <a:cubicBezTo>
                      <a:pt x="94" y="55"/>
                      <a:pt x="47" y="111"/>
                      <a:pt x="1" y="167"/>
                    </a:cubicBezTo>
                    <a:cubicBezTo>
                      <a:pt x="0" y="168"/>
                      <a:pt x="5" y="168"/>
                      <a:pt x="6" y="16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9" name="Freeform 293"/>
              <p:cNvSpPr>
                <a:spLocks/>
              </p:cNvSpPr>
              <p:nvPr/>
            </p:nvSpPr>
            <p:spPr bwMode="auto">
              <a:xfrm>
                <a:off x="2998788" y="1411288"/>
                <a:ext cx="38100" cy="38100"/>
              </a:xfrm>
              <a:custGeom>
                <a:avLst/>
                <a:gdLst>
                  <a:gd name="T0" fmla="*/ 2 w 10"/>
                  <a:gd name="T1" fmla="*/ 2 h 10"/>
                  <a:gd name="T2" fmla="*/ 8 w 10"/>
                  <a:gd name="T3" fmla="*/ 1 h 10"/>
                  <a:gd name="T4" fmla="*/ 9 w 10"/>
                  <a:gd name="T5" fmla="*/ 8 h 10"/>
                  <a:gd name="T6" fmla="*/ 2 w 10"/>
                  <a:gd name="T7" fmla="*/ 8 h 10"/>
                  <a:gd name="T8" fmla="*/ 2 w 10"/>
                  <a:gd name="T9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0">
                    <a:moveTo>
                      <a:pt x="2" y="2"/>
                    </a:moveTo>
                    <a:cubicBezTo>
                      <a:pt x="3" y="0"/>
                      <a:pt x="6" y="0"/>
                      <a:pt x="8" y="1"/>
                    </a:cubicBezTo>
                    <a:cubicBezTo>
                      <a:pt x="10" y="3"/>
                      <a:pt x="10" y="6"/>
                      <a:pt x="9" y="8"/>
                    </a:cubicBezTo>
                    <a:cubicBezTo>
                      <a:pt x="7" y="10"/>
                      <a:pt x="4" y="10"/>
                      <a:pt x="2" y="8"/>
                    </a:cubicBezTo>
                    <a:cubicBezTo>
                      <a:pt x="0" y="7"/>
                      <a:pt x="0" y="4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0" name="Freeform 294"/>
              <p:cNvSpPr>
                <a:spLocks/>
              </p:cNvSpPr>
              <p:nvPr/>
            </p:nvSpPr>
            <p:spPr bwMode="auto">
              <a:xfrm>
                <a:off x="2878138" y="1035050"/>
                <a:ext cx="112713" cy="173038"/>
              </a:xfrm>
              <a:custGeom>
                <a:avLst/>
                <a:gdLst>
                  <a:gd name="T0" fmla="*/ 2 w 30"/>
                  <a:gd name="T1" fmla="*/ 2 h 46"/>
                  <a:gd name="T2" fmla="*/ 19 w 30"/>
                  <a:gd name="T3" fmla="*/ 44 h 46"/>
                  <a:gd name="T4" fmla="*/ 24 w 30"/>
                  <a:gd name="T5" fmla="*/ 44 h 46"/>
                  <a:gd name="T6" fmla="*/ 6 w 30"/>
                  <a:gd name="T7" fmla="*/ 1 h 46"/>
                  <a:gd name="T8" fmla="*/ 2 w 30"/>
                  <a:gd name="T9" fmla="*/ 2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46">
                    <a:moveTo>
                      <a:pt x="2" y="2"/>
                    </a:moveTo>
                    <a:cubicBezTo>
                      <a:pt x="18" y="11"/>
                      <a:pt x="25" y="26"/>
                      <a:pt x="19" y="44"/>
                    </a:cubicBezTo>
                    <a:cubicBezTo>
                      <a:pt x="18" y="45"/>
                      <a:pt x="23" y="46"/>
                      <a:pt x="24" y="44"/>
                    </a:cubicBezTo>
                    <a:cubicBezTo>
                      <a:pt x="30" y="26"/>
                      <a:pt x="22" y="10"/>
                      <a:pt x="6" y="1"/>
                    </a:cubicBezTo>
                    <a:cubicBezTo>
                      <a:pt x="5" y="0"/>
                      <a:pt x="0" y="0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1" name="Freeform 295"/>
              <p:cNvSpPr>
                <a:spLocks/>
              </p:cNvSpPr>
              <p:nvPr/>
            </p:nvSpPr>
            <p:spPr bwMode="auto">
              <a:xfrm>
                <a:off x="2859088" y="1092200"/>
                <a:ext cx="184150" cy="66675"/>
              </a:xfrm>
              <a:custGeom>
                <a:avLst/>
                <a:gdLst>
                  <a:gd name="T0" fmla="*/ 46 w 49"/>
                  <a:gd name="T1" fmla="*/ 6 h 18"/>
                  <a:gd name="T2" fmla="*/ 1 w 49"/>
                  <a:gd name="T3" fmla="*/ 16 h 18"/>
                  <a:gd name="T4" fmla="*/ 6 w 49"/>
                  <a:gd name="T5" fmla="*/ 17 h 18"/>
                  <a:gd name="T6" fmla="*/ 44 w 49"/>
                  <a:gd name="T7" fmla="*/ 8 h 18"/>
                  <a:gd name="T8" fmla="*/ 46 w 49"/>
                  <a:gd name="T9" fmla="*/ 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18">
                    <a:moveTo>
                      <a:pt x="46" y="6"/>
                    </a:moveTo>
                    <a:cubicBezTo>
                      <a:pt x="29" y="0"/>
                      <a:pt x="13" y="2"/>
                      <a:pt x="1" y="16"/>
                    </a:cubicBezTo>
                    <a:cubicBezTo>
                      <a:pt x="0" y="17"/>
                      <a:pt x="5" y="18"/>
                      <a:pt x="6" y="17"/>
                    </a:cubicBezTo>
                    <a:cubicBezTo>
                      <a:pt x="16" y="6"/>
                      <a:pt x="29" y="2"/>
                      <a:pt x="44" y="8"/>
                    </a:cubicBezTo>
                    <a:cubicBezTo>
                      <a:pt x="46" y="8"/>
                      <a:pt x="49" y="7"/>
                      <a:pt x="46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2" name="Freeform 296"/>
              <p:cNvSpPr>
                <a:spLocks/>
              </p:cNvSpPr>
              <p:nvPr/>
            </p:nvSpPr>
            <p:spPr bwMode="auto">
              <a:xfrm>
                <a:off x="2905126" y="1023938"/>
                <a:ext cx="71438" cy="165100"/>
              </a:xfrm>
              <a:custGeom>
                <a:avLst/>
                <a:gdLst>
                  <a:gd name="T0" fmla="*/ 12 w 19"/>
                  <a:gd name="T1" fmla="*/ 2 h 44"/>
                  <a:gd name="T2" fmla="*/ 1 w 19"/>
                  <a:gd name="T3" fmla="*/ 43 h 44"/>
                  <a:gd name="T4" fmla="*/ 6 w 19"/>
                  <a:gd name="T5" fmla="*/ 43 h 44"/>
                  <a:gd name="T6" fmla="*/ 17 w 19"/>
                  <a:gd name="T7" fmla="*/ 2 h 44"/>
                  <a:gd name="T8" fmla="*/ 12 w 19"/>
                  <a:gd name="T9" fmla="*/ 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44">
                    <a:moveTo>
                      <a:pt x="12" y="2"/>
                    </a:moveTo>
                    <a:cubicBezTo>
                      <a:pt x="14" y="16"/>
                      <a:pt x="8" y="32"/>
                      <a:pt x="1" y="43"/>
                    </a:cubicBezTo>
                    <a:cubicBezTo>
                      <a:pt x="0" y="44"/>
                      <a:pt x="5" y="44"/>
                      <a:pt x="6" y="43"/>
                    </a:cubicBezTo>
                    <a:cubicBezTo>
                      <a:pt x="13" y="32"/>
                      <a:pt x="19" y="16"/>
                      <a:pt x="17" y="2"/>
                    </a:cubicBezTo>
                    <a:cubicBezTo>
                      <a:pt x="17" y="0"/>
                      <a:pt x="12" y="1"/>
                      <a:pt x="12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3" name="Freeform 297"/>
              <p:cNvSpPr>
                <a:spLocks/>
              </p:cNvSpPr>
              <p:nvPr/>
            </p:nvSpPr>
            <p:spPr bwMode="auto">
              <a:xfrm>
                <a:off x="2855913" y="1079500"/>
                <a:ext cx="165100" cy="95250"/>
              </a:xfrm>
              <a:custGeom>
                <a:avLst/>
                <a:gdLst>
                  <a:gd name="T0" fmla="*/ 43 w 44"/>
                  <a:gd name="T1" fmla="*/ 23 h 25"/>
                  <a:gd name="T2" fmla="*/ 3 w 44"/>
                  <a:gd name="T3" fmla="*/ 3 h 25"/>
                  <a:gd name="T4" fmla="*/ 5 w 44"/>
                  <a:gd name="T5" fmla="*/ 5 h 25"/>
                  <a:gd name="T6" fmla="*/ 38 w 44"/>
                  <a:gd name="T7" fmla="*/ 24 h 25"/>
                  <a:gd name="T8" fmla="*/ 43 w 44"/>
                  <a:gd name="T9" fmla="*/ 2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5">
                    <a:moveTo>
                      <a:pt x="43" y="23"/>
                    </a:moveTo>
                    <a:cubicBezTo>
                      <a:pt x="35" y="8"/>
                      <a:pt x="20" y="0"/>
                      <a:pt x="3" y="3"/>
                    </a:cubicBezTo>
                    <a:cubicBezTo>
                      <a:pt x="0" y="3"/>
                      <a:pt x="2" y="5"/>
                      <a:pt x="5" y="5"/>
                    </a:cubicBezTo>
                    <a:cubicBezTo>
                      <a:pt x="19" y="3"/>
                      <a:pt x="31" y="12"/>
                      <a:pt x="38" y="24"/>
                    </a:cubicBezTo>
                    <a:cubicBezTo>
                      <a:pt x="39" y="25"/>
                      <a:pt x="44" y="24"/>
                      <a:pt x="43" y="2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4" name="Freeform 298"/>
              <p:cNvSpPr>
                <a:spLocks/>
              </p:cNvSpPr>
              <p:nvPr/>
            </p:nvSpPr>
            <p:spPr bwMode="auto">
              <a:xfrm>
                <a:off x="2941638" y="790575"/>
                <a:ext cx="625475" cy="315913"/>
              </a:xfrm>
              <a:custGeom>
                <a:avLst/>
                <a:gdLst>
                  <a:gd name="T0" fmla="*/ 6 w 166"/>
                  <a:gd name="T1" fmla="*/ 83 h 84"/>
                  <a:gd name="T2" fmla="*/ 164 w 166"/>
                  <a:gd name="T3" fmla="*/ 2 h 84"/>
                  <a:gd name="T4" fmla="*/ 160 w 166"/>
                  <a:gd name="T5" fmla="*/ 1 h 84"/>
                  <a:gd name="T6" fmla="*/ 3 w 166"/>
                  <a:gd name="T7" fmla="*/ 82 h 84"/>
                  <a:gd name="T8" fmla="*/ 6 w 166"/>
                  <a:gd name="T9" fmla="*/ 83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6" h="84">
                    <a:moveTo>
                      <a:pt x="6" y="83"/>
                    </a:moveTo>
                    <a:cubicBezTo>
                      <a:pt x="59" y="56"/>
                      <a:pt x="111" y="27"/>
                      <a:pt x="164" y="2"/>
                    </a:cubicBezTo>
                    <a:cubicBezTo>
                      <a:pt x="166" y="1"/>
                      <a:pt x="161" y="0"/>
                      <a:pt x="160" y="1"/>
                    </a:cubicBezTo>
                    <a:cubicBezTo>
                      <a:pt x="107" y="26"/>
                      <a:pt x="55" y="55"/>
                      <a:pt x="3" y="82"/>
                    </a:cubicBezTo>
                    <a:cubicBezTo>
                      <a:pt x="0" y="83"/>
                      <a:pt x="5" y="84"/>
                      <a:pt x="6" y="8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5" name="Freeform 299"/>
              <p:cNvSpPr>
                <a:spLocks/>
              </p:cNvSpPr>
              <p:nvPr/>
            </p:nvSpPr>
            <p:spPr bwMode="auto">
              <a:xfrm>
                <a:off x="2927351" y="1087438"/>
                <a:ext cx="41275" cy="41275"/>
              </a:xfrm>
              <a:custGeom>
                <a:avLst/>
                <a:gdLst>
                  <a:gd name="T0" fmla="*/ 4 w 11"/>
                  <a:gd name="T1" fmla="*/ 1 h 11"/>
                  <a:gd name="T2" fmla="*/ 10 w 11"/>
                  <a:gd name="T3" fmla="*/ 4 h 11"/>
                  <a:gd name="T4" fmla="*/ 8 w 11"/>
                  <a:gd name="T5" fmla="*/ 10 h 11"/>
                  <a:gd name="T6" fmla="*/ 1 w 11"/>
                  <a:gd name="T7" fmla="*/ 8 h 11"/>
                  <a:gd name="T8" fmla="*/ 4 w 11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4" y="1"/>
                    </a:moveTo>
                    <a:cubicBezTo>
                      <a:pt x="6" y="0"/>
                      <a:pt x="9" y="1"/>
                      <a:pt x="10" y="4"/>
                    </a:cubicBezTo>
                    <a:cubicBezTo>
                      <a:pt x="11" y="6"/>
                      <a:pt x="10" y="9"/>
                      <a:pt x="8" y="10"/>
                    </a:cubicBezTo>
                    <a:cubicBezTo>
                      <a:pt x="5" y="11"/>
                      <a:pt x="3" y="10"/>
                      <a:pt x="1" y="8"/>
                    </a:cubicBezTo>
                    <a:cubicBezTo>
                      <a:pt x="0" y="5"/>
                      <a:pt x="1" y="2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6" name="Freeform 300"/>
              <p:cNvSpPr>
                <a:spLocks/>
              </p:cNvSpPr>
              <p:nvPr/>
            </p:nvSpPr>
            <p:spPr bwMode="auto">
              <a:xfrm>
                <a:off x="2809876" y="741362"/>
                <a:ext cx="68263" cy="184150"/>
              </a:xfrm>
              <a:custGeom>
                <a:avLst/>
                <a:gdLst>
                  <a:gd name="T0" fmla="*/ 2 w 18"/>
                  <a:gd name="T1" fmla="*/ 1 h 49"/>
                  <a:gd name="T2" fmla="*/ 1 w 18"/>
                  <a:gd name="T3" fmla="*/ 46 h 49"/>
                  <a:gd name="T4" fmla="*/ 6 w 18"/>
                  <a:gd name="T5" fmla="*/ 48 h 49"/>
                  <a:gd name="T6" fmla="*/ 7 w 18"/>
                  <a:gd name="T7" fmla="*/ 1 h 49"/>
                  <a:gd name="T8" fmla="*/ 2 w 18"/>
                  <a:gd name="T9" fmla="*/ 1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49">
                    <a:moveTo>
                      <a:pt x="2" y="1"/>
                    </a:moveTo>
                    <a:cubicBezTo>
                      <a:pt x="13" y="16"/>
                      <a:pt x="13" y="32"/>
                      <a:pt x="1" y="46"/>
                    </a:cubicBezTo>
                    <a:cubicBezTo>
                      <a:pt x="0" y="47"/>
                      <a:pt x="5" y="49"/>
                      <a:pt x="6" y="48"/>
                    </a:cubicBezTo>
                    <a:cubicBezTo>
                      <a:pt x="18" y="34"/>
                      <a:pt x="18" y="16"/>
                      <a:pt x="7" y="1"/>
                    </a:cubicBezTo>
                    <a:cubicBezTo>
                      <a:pt x="6" y="0"/>
                      <a:pt x="2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7" name="Freeform 301"/>
              <p:cNvSpPr>
                <a:spLocks/>
              </p:cNvSpPr>
              <p:nvPr/>
            </p:nvSpPr>
            <p:spPr bwMode="auto">
              <a:xfrm>
                <a:off x="2749551" y="804862"/>
                <a:ext cx="185738" cy="68263"/>
              </a:xfrm>
              <a:custGeom>
                <a:avLst/>
                <a:gdLst>
                  <a:gd name="T0" fmla="*/ 47 w 49"/>
                  <a:gd name="T1" fmla="*/ 17 h 18"/>
                  <a:gd name="T2" fmla="*/ 2 w 49"/>
                  <a:gd name="T3" fmla="*/ 9 h 18"/>
                  <a:gd name="T4" fmla="*/ 6 w 49"/>
                  <a:gd name="T5" fmla="*/ 11 h 18"/>
                  <a:gd name="T6" fmla="*/ 43 w 49"/>
                  <a:gd name="T7" fmla="*/ 17 h 18"/>
                  <a:gd name="T8" fmla="*/ 47 w 49"/>
                  <a:gd name="T9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18">
                    <a:moveTo>
                      <a:pt x="47" y="17"/>
                    </a:moveTo>
                    <a:cubicBezTo>
                      <a:pt x="35" y="4"/>
                      <a:pt x="18" y="0"/>
                      <a:pt x="2" y="9"/>
                    </a:cubicBezTo>
                    <a:cubicBezTo>
                      <a:pt x="0" y="10"/>
                      <a:pt x="5" y="11"/>
                      <a:pt x="6" y="11"/>
                    </a:cubicBezTo>
                    <a:cubicBezTo>
                      <a:pt x="19" y="4"/>
                      <a:pt x="32" y="6"/>
                      <a:pt x="43" y="17"/>
                    </a:cubicBezTo>
                    <a:cubicBezTo>
                      <a:pt x="44" y="18"/>
                      <a:pt x="49" y="18"/>
                      <a:pt x="47" y="1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8" name="Freeform 302"/>
              <p:cNvSpPr>
                <a:spLocks/>
              </p:cNvSpPr>
              <p:nvPr/>
            </p:nvSpPr>
            <p:spPr bwMode="auto">
              <a:xfrm>
                <a:off x="2776538" y="755650"/>
                <a:ext cx="128588" cy="136525"/>
              </a:xfrm>
              <a:custGeom>
                <a:avLst/>
                <a:gdLst>
                  <a:gd name="T0" fmla="*/ 29 w 34"/>
                  <a:gd name="T1" fmla="*/ 2 h 36"/>
                  <a:gd name="T2" fmla="*/ 2 w 34"/>
                  <a:gd name="T3" fmla="*/ 35 h 36"/>
                  <a:gd name="T4" fmla="*/ 6 w 34"/>
                  <a:gd name="T5" fmla="*/ 36 h 36"/>
                  <a:gd name="T6" fmla="*/ 33 w 34"/>
                  <a:gd name="T7" fmla="*/ 2 h 36"/>
                  <a:gd name="T8" fmla="*/ 29 w 34"/>
                  <a:gd name="T9" fmla="*/ 2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36">
                    <a:moveTo>
                      <a:pt x="29" y="2"/>
                    </a:moveTo>
                    <a:cubicBezTo>
                      <a:pt x="25" y="15"/>
                      <a:pt x="13" y="27"/>
                      <a:pt x="2" y="35"/>
                    </a:cubicBezTo>
                    <a:cubicBezTo>
                      <a:pt x="0" y="36"/>
                      <a:pt x="5" y="36"/>
                      <a:pt x="6" y="36"/>
                    </a:cubicBezTo>
                    <a:cubicBezTo>
                      <a:pt x="18" y="28"/>
                      <a:pt x="29" y="15"/>
                      <a:pt x="33" y="2"/>
                    </a:cubicBezTo>
                    <a:cubicBezTo>
                      <a:pt x="34" y="0"/>
                      <a:pt x="29" y="1"/>
                      <a:pt x="29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9" name="Freeform 303"/>
              <p:cNvSpPr>
                <a:spLocks/>
              </p:cNvSpPr>
              <p:nvPr/>
            </p:nvSpPr>
            <p:spPr bwMode="auto">
              <a:xfrm>
                <a:off x="2768601" y="779462"/>
                <a:ext cx="125413" cy="134938"/>
              </a:xfrm>
              <a:custGeom>
                <a:avLst/>
                <a:gdLst>
                  <a:gd name="T0" fmla="*/ 33 w 33"/>
                  <a:gd name="T1" fmla="*/ 34 h 36"/>
                  <a:gd name="T2" fmla="*/ 5 w 33"/>
                  <a:gd name="T3" fmla="*/ 1 h 36"/>
                  <a:gd name="T4" fmla="*/ 3 w 33"/>
                  <a:gd name="T5" fmla="*/ 3 h 36"/>
                  <a:gd name="T6" fmla="*/ 28 w 33"/>
                  <a:gd name="T7" fmla="*/ 34 h 36"/>
                  <a:gd name="T8" fmla="*/ 33 w 33"/>
                  <a:gd name="T9" fmla="*/ 3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36">
                    <a:moveTo>
                      <a:pt x="33" y="34"/>
                    </a:moveTo>
                    <a:cubicBezTo>
                      <a:pt x="31" y="18"/>
                      <a:pt x="21" y="5"/>
                      <a:pt x="5" y="1"/>
                    </a:cubicBezTo>
                    <a:cubicBezTo>
                      <a:pt x="4" y="0"/>
                      <a:pt x="0" y="2"/>
                      <a:pt x="3" y="3"/>
                    </a:cubicBezTo>
                    <a:cubicBezTo>
                      <a:pt x="18" y="6"/>
                      <a:pt x="26" y="20"/>
                      <a:pt x="28" y="34"/>
                    </a:cubicBezTo>
                    <a:cubicBezTo>
                      <a:pt x="28" y="36"/>
                      <a:pt x="33" y="35"/>
                      <a:pt x="33" y="3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0" name="Freeform 304"/>
              <p:cNvSpPr>
                <a:spLocks/>
              </p:cNvSpPr>
              <p:nvPr/>
            </p:nvSpPr>
            <p:spPr bwMode="auto">
              <a:xfrm>
                <a:off x="2851151" y="779462"/>
                <a:ext cx="690563" cy="52388"/>
              </a:xfrm>
              <a:custGeom>
                <a:avLst/>
                <a:gdLst>
                  <a:gd name="T0" fmla="*/ 3 w 183"/>
                  <a:gd name="T1" fmla="*/ 14 h 14"/>
                  <a:gd name="T2" fmla="*/ 180 w 183"/>
                  <a:gd name="T3" fmla="*/ 2 h 14"/>
                  <a:gd name="T4" fmla="*/ 180 w 183"/>
                  <a:gd name="T5" fmla="*/ 0 h 14"/>
                  <a:gd name="T6" fmla="*/ 3 w 183"/>
                  <a:gd name="T7" fmla="*/ 12 h 14"/>
                  <a:gd name="T8" fmla="*/ 3 w 183"/>
                  <a:gd name="T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3" h="14">
                    <a:moveTo>
                      <a:pt x="3" y="14"/>
                    </a:moveTo>
                    <a:cubicBezTo>
                      <a:pt x="62" y="9"/>
                      <a:pt x="121" y="4"/>
                      <a:pt x="180" y="2"/>
                    </a:cubicBezTo>
                    <a:cubicBezTo>
                      <a:pt x="183" y="2"/>
                      <a:pt x="183" y="0"/>
                      <a:pt x="180" y="0"/>
                    </a:cubicBezTo>
                    <a:cubicBezTo>
                      <a:pt x="121" y="2"/>
                      <a:pt x="62" y="7"/>
                      <a:pt x="3" y="12"/>
                    </a:cubicBezTo>
                    <a:cubicBezTo>
                      <a:pt x="0" y="12"/>
                      <a:pt x="0" y="14"/>
                      <a:pt x="3" y="1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1" name="Freeform 305"/>
              <p:cNvSpPr>
                <a:spLocks/>
              </p:cNvSpPr>
              <p:nvPr/>
            </p:nvSpPr>
            <p:spPr bwMode="auto">
              <a:xfrm>
                <a:off x="2833688" y="812800"/>
                <a:ext cx="36513" cy="33338"/>
              </a:xfrm>
              <a:custGeom>
                <a:avLst/>
                <a:gdLst>
                  <a:gd name="T0" fmla="*/ 5 w 10"/>
                  <a:gd name="T1" fmla="*/ 0 h 9"/>
                  <a:gd name="T2" fmla="*/ 10 w 10"/>
                  <a:gd name="T3" fmla="*/ 4 h 9"/>
                  <a:gd name="T4" fmla="*/ 5 w 10"/>
                  <a:gd name="T5" fmla="*/ 9 h 9"/>
                  <a:gd name="T6" fmla="*/ 0 w 10"/>
                  <a:gd name="T7" fmla="*/ 5 h 9"/>
                  <a:gd name="T8" fmla="*/ 5 w 10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cubicBezTo>
                      <a:pt x="7" y="0"/>
                      <a:pt x="10" y="2"/>
                      <a:pt x="10" y="4"/>
                    </a:cubicBezTo>
                    <a:cubicBezTo>
                      <a:pt x="10" y="7"/>
                      <a:pt x="8" y="9"/>
                      <a:pt x="5" y="9"/>
                    </a:cubicBezTo>
                    <a:cubicBezTo>
                      <a:pt x="2" y="9"/>
                      <a:pt x="0" y="7"/>
                      <a:pt x="0" y="5"/>
                    </a:cubicBezTo>
                    <a:cubicBezTo>
                      <a:pt x="0" y="2"/>
                      <a:pt x="2" y="0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2" name="Freeform 306"/>
              <p:cNvSpPr>
                <a:spLocks/>
              </p:cNvSpPr>
              <p:nvPr/>
            </p:nvSpPr>
            <p:spPr bwMode="auto">
              <a:xfrm>
                <a:off x="2809876" y="504825"/>
                <a:ext cx="106363" cy="173038"/>
              </a:xfrm>
              <a:custGeom>
                <a:avLst/>
                <a:gdLst>
                  <a:gd name="T0" fmla="*/ 18 w 28"/>
                  <a:gd name="T1" fmla="*/ 2 h 46"/>
                  <a:gd name="T2" fmla="*/ 1 w 28"/>
                  <a:gd name="T3" fmla="*/ 44 h 46"/>
                  <a:gd name="T4" fmla="*/ 5 w 28"/>
                  <a:gd name="T5" fmla="*/ 46 h 46"/>
                  <a:gd name="T6" fmla="*/ 23 w 28"/>
                  <a:gd name="T7" fmla="*/ 2 h 46"/>
                  <a:gd name="T8" fmla="*/ 18 w 28"/>
                  <a:gd name="T9" fmla="*/ 2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46">
                    <a:moveTo>
                      <a:pt x="18" y="2"/>
                    </a:moveTo>
                    <a:cubicBezTo>
                      <a:pt x="23" y="19"/>
                      <a:pt x="17" y="35"/>
                      <a:pt x="1" y="44"/>
                    </a:cubicBezTo>
                    <a:cubicBezTo>
                      <a:pt x="0" y="45"/>
                      <a:pt x="4" y="46"/>
                      <a:pt x="5" y="46"/>
                    </a:cubicBezTo>
                    <a:cubicBezTo>
                      <a:pt x="22" y="37"/>
                      <a:pt x="28" y="20"/>
                      <a:pt x="23" y="2"/>
                    </a:cubicBezTo>
                    <a:cubicBezTo>
                      <a:pt x="22" y="1"/>
                      <a:pt x="17" y="0"/>
                      <a:pt x="18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3" name="Freeform 307"/>
              <p:cNvSpPr>
                <a:spLocks/>
              </p:cNvSpPr>
              <p:nvPr/>
            </p:nvSpPr>
            <p:spPr bwMode="auto">
              <a:xfrm>
                <a:off x="2776538" y="568325"/>
                <a:ext cx="165100" cy="98425"/>
              </a:xfrm>
              <a:custGeom>
                <a:avLst/>
                <a:gdLst>
                  <a:gd name="T0" fmla="*/ 43 w 44"/>
                  <a:gd name="T1" fmla="*/ 25 h 26"/>
                  <a:gd name="T2" fmla="*/ 3 w 44"/>
                  <a:gd name="T3" fmla="*/ 2 h 26"/>
                  <a:gd name="T4" fmla="*/ 6 w 44"/>
                  <a:gd name="T5" fmla="*/ 4 h 26"/>
                  <a:gd name="T6" fmla="*/ 38 w 44"/>
                  <a:gd name="T7" fmla="*/ 24 h 26"/>
                  <a:gd name="T8" fmla="*/ 43 w 44"/>
                  <a:gd name="T9" fmla="*/ 2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6">
                    <a:moveTo>
                      <a:pt x="43" y="25"/>
                    </a:moveTo>
                    <a:cubicBezTo>
                      <a:pt x="36" y="8"/>
                      <a:pt x="21" y="0"/>
                      <a:pt x="3" y="2"/>
                    </a:cubicBezTo>
                    <a:cubicBezTo>
                      <a:pt x="0" y="2"/>
                      <a:pt x="5" y="4"/>
                      <a:pt x="6" y="4"/>
                    </a:cubicBezTo>
                    <a:cubicBezTo>
                      <a:pt x="21" y="2"/>
                      <a:pt x="32" y="11"/>
                      <a:pt x="38" y="24"/>
                    </a:cubicBezTo>
                    <a:cubicBezTo>
                      <a:pt x="39" y="25"/>
                      <a:pt x="44" y="26"/>
                      <a:pt x="43" y="2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4" name="Freeform 308"/>
              <p:cNvSpPr>
                <a:spLocks/>
              </p:cNvSpPr>
              <p:nvPr/>
            </p:nvSpPr>
            <p:spPr bwMode="auto">
              <a:xfrm>
                <a:off x="2787651" y="546100"/>
                <a:ext cx="165100" cy="93663"/>
              </a:xfrm>
              <a:custGeom>
                <a:avLst/>
                <a:gdLst>
                  <a:gd name="T0" fmla="*/ 38 w 44"/>
                  <a:gd name="T1" fmla="*/ 2 h 25"/>
                  <a:gd name="T2" fmla="*/ 3 w 44"/>
                  <a:gd name="T3" fmla="*/ 23 h 25"/>
                  <a:gd name="T4" fmla="*/ 5 w 44"/>
                  <a:gd name="T5" fmla="*/ 24 h 25"/>
                  <a:gd name="T6" fmla="*/ 43 w 44"/>
                  <a:gd name="T7" fmla="*/ 2 h 25"/>
                  <a:gd name="T8" fmla="*/ 38 w 44"/>
                  <a:gd name="T9" fmla="*/ 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5">
                    <a:moveTo>
                      <a:pt x="38" y="2"/>
                    </a:moveTo>
                    <a:cubicBezTo>
                      <a:pt x="30" y="12"/>
                      <a:pt x="16" y="20"/>
                      <a:pt x="3" y="23"/>
                    </a:cubicBezTo>
                    <a:cubicBezTo>
                      <a:pt x="0" y="23"/>
                      <a:pt x="3" y="25"/>
                      <a:pt x="5" y="24"/>
                    </a:cubicBezTo>
                    <a:cubicBezTo>
                      <a:pt x="19" y="21"/>
                      <a:pt x="34" y="13"/>
                      <a:pt x="43" y="2"/>
                    </a:cubicBezTo>
                    <a:cubicBezTo>
                      <a:pt x="44" y="1"/>
                      <a:pt x="39" y="0"/>
                      <a:pt x="38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5" name="Freeform 309"/>
              <p:cNvSpPr>
                <a:spLocks/>
              </p:cNvSpPr>
              <p:nvPr/>
            </p:nvSpPr>
            <p:spPr bwMode="auto">
              <a:xfrm>
                <a:off x="2817813" y="530225"/>
                <a:ext cx="87313" cy="158750"/>
              </a:xfrm>
              <a:custGeom>
                <a:avLst/>
                <a:gdLst>
                  <a:gd name="T0" fmla="*/ 19 w 23"/>
                  <a:gd name="T1" fmla="*/ 40 h 42"/>
                  <a:gd name="T2" fmla="*/ 6 w 23"/>
                  <a:gd name="T3" fmla="*/ 0 h 42"/>
                  <a:gd name="T4" fmla="*/ 2 w 23"/>
                  <a:gd name="T5" fmla="*/ 2 h 42"/>
                  <a:gd name="T6" fmla="*/ 14 w 23"/>
                  <a:gd name="T7" fmla="*/ 41 h 42"/>
                  <a:gd name="T8" fmla="*/ 19 w 23"/>
                  <a:gd name="T9" fmla="*/ 4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42">
                    <a:moveTo>
                      <a:pt x="19" y="40"/>
                    </a:moveTo>
                    <a:cubicBezTo>
                      <a:pt x="23" y="25"/>
                      <a:pt x="19" y="10"/>
                      <a:pt x="6" y="0"/>
                    </a:cubicBezTo>
                    <a:cubicBezTo>
                      <a:pt x="5" y="0"/>
                      <a:pt x="0" y="0"/>
                      <a:pt x="2" y="2"/>
                    </a:cubicBezTo>
                    <a:cubicBezTo>
                      <a:pt x="14" y="11"/>
                      <a:pt x="18" y="26"/>
                      <a:pt x="14" y="41"/>
                    </a:cubicBezTo>
                    <a:cubicBezTo>
                      <a:pt x="14" y="42"/>
                      <a:pt x="19" y="42"/>
                      <a:pt x="19" y="4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6" name="Freeform 310"/>
              <p:cNvSpPr>
                <a:spLocks/>
              </p:cNvSpPr>
              <p:nvPr/>
            </p:nvSpPr>
            <p:spPr bwMode="auto">
              <a:xfrm>
                <a:off x="2874963" y="598487"/>
                <a:ext cx="674688" cy="195263"/>
              </a:xfrm>
              <a:custGeom>
                <a:avLst/>
                <a:gdLst>
                  <a:gd name="T0" fmla="*/ 3 w 179"/>
                  <a:gd name="T1" fmla="*/ 2 h 52"/>
                  <a:gd name="T2" fmla="*/ 173 w 179"/>
                  <a:gd name="T3" fmla="*/ 52 h 52"/>
                  <a:gd name="T4" fmla="*/ 176 w 179"/>
                  <a:gd name="T5" fmla="*/ 50 h 52"/>
                  <a:gd name="T6" fmla="*/ 6 w 179"/>
                  <a:gd name="T7" fmla="*/ 0 h 52"/>
                  <a:gd name="T8" fmla="*/ 3 w 179"/>
                  <a:gd name="T9" fmla="*/ 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9" h="52">
                    <a:moveTo>
                      <a:pt x="3" y="2"/>
                    </a:moveTo>
                    <a:cubicBezTo>
                      <a:pt x="60" y="18"/>
                      <a:pt x="117" y="33"/>
                      <a:pt x="173" y="52"/>
                    </a:cubicBezTo>
                    <a:cubicBezTo>
                      <a:pt x="174" y="52"/>
                      <a:pt x="179" y="51"/>
                      <a:pt x="176" y="50"/>
                    </a:cubicBezTo>
                    <a:cubicBezTo>
                      <a:pt x="120" y="32"/>
                      <a:pt x="63" y="16"/>
                      <a:pt x="6" y="0"/>
                    </a:cubicBezTo>
                    <a:cubicBezTo>
                      <a:pt x="5" y="0"/>
                      <a:pt x="0" y="1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7" name="Freeform 311"/>
              <p:cNvSpPr>
                <a:spLocks/>
              </p:cNvSpPr>
              <p:nvPr/>
            </p:nvSpPr>
            <p:spPr bwMode="auto">
              <a:xfrm>
                <a:off x="2859088" y="579437"/>
                <a:ext cx="41275" cy="41275"/>
              </a:xfrm>
              <a:custGeom>
                <a:avLst/>
                <a:gdLst>
                  <a:gd name="T0" fmla="*/ 7 w 11"/>
                  <a:gd name="T1" fmla="*/ 1 h 11"/>
                  <a:gd name="T2" fmla="*/ 10 w 11"/>
                  <a:gd name="T3" fmla="*/ 7 h 11"/>
                  <a:gd name="T4" fmla="*/ 4 w 11"/>
                  <a:gd name="T5" fmla="*/ 10 h 11"/>
                  <a:gd name="T6" fmla="*/ 1 w 11"/>
                  <a:gd name="T7" fmla="*/ 4 h 11"/>
                  <a:gd name="T8" fmla="*/ 7 w 11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7" y="1"/>
                    </a:moveTo>
                    <a:cubicBezTo>
                      <a:pt x="9" y="2"/>
                      <a:pt x="11" y="4"/>
                      <a:pt x="10" y="7"/>
                    </a:cubicBezTo>
                    <a:cubicBezTo>
                      <a:pt x="9" y="9"/>
                      <a:pt x="6" y="11"/>
                      <a:pt x="4" y="10"/>
                    </a:cubicBezTo>
                    <a:cubicBezTo>
                      <a:pt x="1" y="9"/>
                      <a:pt x="0" y="6"/>
                      <a:pt x="1" y="4"/>
                    </a:cubicBezTo>
                    <a:cubicBezTo>
                      <a:pt x="2" y="1"/>
                      <a:pt x="4" y="0"/>
                      <a:pt x="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8" name="Freeform 312"/>
              <p:cNvSpPr>
                <a:spLocks/>
              </p:cNvSpPr>
              <p:nvPr/>
            </p:nvSpPr>
            <p:spPr bwMode="auto">
              <a:xfrm>
                <a:off x="2894013" y="288925"/>
                <a:ext cx="142875" cy="139700"/>
              </a:xfrm>
              <a:custGeom>
                <a:avLst/>
                <a:gdLst>
                  <a:gd name="T0" fmla="*/ 33 w 38"/>
                  <a:gd name="T1" fmla="*/ 2 h 37"/>
                  <a:gd name="T2" fmla="*/ 3 w 38"/>
                  <a:gd name="T3" fmla="*/ 35 h 37"/>
                  <a:gd name="T4" fmla="*/ 6 w 38"/>
                  <a:gd name="T5" fmla="*/ 37 h 37"/>
                  <a:gd name="T6" fmla="*/ 38 w 38"/>
                  <a:gd name="T7" fmla="*/ 2 h 37"/>
                  <a:gd name="T8" fmla="*/ 33 w 38"/>
                  <a:gd name="T9" fmla="*/ 2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37">
                    <a:moveTo>
                      <a:pt x="33" y="2"/>
                    </a:moveTo>
                    <a:cubicBezTo>
                      <a:pt x="32" y="19"/>
                      <a:pt x="21" y="33"/>
                      <a:pt x="3" y="35"/>
                    </a:cubicBezTo>
                    <a:cubicBezTo>
                      <a:pt x="0" y="35"/>
                      <a:pt x="4" y="37"/>
                      <a:pt x="6" y="37"/>
                    </a:cubicBezTo>
                    <a:cubicBezTo>
                      <a:pt x="24" y="35"/>
                      <a:pt x="37" y="21"/>
                      <a:pt x="38" y="2"/>
                    </a:cubicBezTo>
                    <a:cubicBezTo>
                      <a:pt x="38" y="1"/>
                      <a:pt x="33" y="0"/>
                      <a:pt x="33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9" name="Freeform 313"/>
              <p:cNvSpPr>
                <a:spLocks/>
              </p:cNvSpPr>
              <p:nvPr/>
            </p:nvSpPr>
            <p:spPr bwMode="auto">
              <a:xfrm>
                <a:off x="2905126" y="319087"/>
                <a:ext cx="120650" cy="139700"/>
              </a:xfrm>
              <a:custGeom>
                <a:avLst/>
                <a:gdLst>
                  <a:gd name="T0" fmla="*/ 32 w 32"/>
                  <a:gd name="T1" fmla="*/ 35 h 37"/>
                  <a:gd name="T2" fmla="*/ 3 w 32"/>
                  <a:gd name="T3" fmla="*/ 1 h 37"/>
                  <a:gd name="T4" fmla="*/ 3 w 32"/>
                  <a:gd name="T5" fmla="*/ 3 h 37"/>
                  <a:gd name="T6" fmla="*/ 27 w 32"/>
                  <a:gd name="T7" fmla="*/ 34 h 37"/>
                  <a:gd name="T8" fmla="*/ 32 w 32"/>
                  <a:gd name="T9" fmla="*/ 35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7">
                    <a:moveTo>
                      <a:pt x="32" y="35"/>
                    </a:moveTo>
                    <a:cubicBezTo>
                      <a:pt x="31" y="18"/>
                      <a:pt x="20" y="5"/>
                      <a:pt x="3" y="1"/>
                    </a:cubicBezTo>
                    <a:cubicBezTo>
                      <a:pt x="0" y="0"/>
                      <a:pt x="0" y="2"/>
                      <a:pt x="3" y="3"/>
                    </a:cubicBezTo>
                    <a:cubicBezTo>
                      <a:pt x="18" y="7"/>
                      <a:pt x="26" y="19"/>
                      <a:pt x="27" y="34"/>
                    </a:cubicBezTo>
                    <a:cubicBezTo>
                      <a:pt x="27" y="36"/>
                      <a:pt x="32" y="37"/>
                      <a:pt x="32" y="3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0" name="Freeform 314"/>
              <p:cNvSpPr>
                <a:spLocks/>
              </p:cNvSpPr>
              <p:nvPr/>
            </p:nvSpPr>
            <p:spPr bwMode="auto">
              <a:xfrm>
                <a:off x="2889251" y="349250"/>
                <a:ext cx="192088" cy="41275"/>
              </a:xfrm>
              <a:custGeom>
                <a:avLst/>
                <a:gdLst>
                  <a:gd name="T0" fmla="*/ 45 w 51"/>
                  <a:gd name="T1" fmla="*/ 1 h 11"/>
                  <a:gd name="T2" fmla="*/ 5 w 51"/>
                  <a:gd name="T3" fmla="*/ 7 h 11"/>
                  <a:gd name="T4" fmla="*/ 3 w 51"/>
                  <a:gd name="T5" fmla="*/ 9 h 11"/>
                  <a:gd name="T6" fmla="*/ 48 w 51"/>
                  <a:gd name="T7" fmla="*/ 2 h 11"/>
                  <a:gd name="T8" fmla="*/ 45 w 51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11">
                    <a:moveTo>
                      <a:pt x="45" y="1"/>
                    </a:moveTo>
                    <a:cubicBezTo>
                      <a:pt x="33" y="7"/>
                      <a:pt x="18" y="9"/>
                      <a:pt x="5" y="7"/>
                    </a:cubicBezTo>
                    <a:cubicBezTo>
                      <a:pt x="4" y="7"/>
                      <a:pt x="0" y="9"/>
                      <a:pt x="3" y="9"/>
                    </a:cubicBezTo>
                    <a:cubicBezTo>
                      <a:pt x="18" y="11"/>
                      <a:pt x="36" y="9"/>
                      <a:pt x="48" y="2"/>
                    </a:cubicBezTo>
                    <a:cubicBezTo>
                      <a:pt x="51" y="0"/>
                      <a:pt x="46" y="0"/>
                      <a:pt x="4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1" name="Freeform 315"/>
              <p:cNvSpPr>
                <a:spLocks/>
              </p:cNvSpPr>
              <p:nvPr/>
            </p:nvSpPr>
            <p:spPr bwMode="auto">
              <a:xfrm>
                <a:off x="2949576" y="293687"/>
                <a:ext cx="60325" cy="165100"/>
              </a:xfrm>
              <a:custGeom>
                <a:avLst/>
                <a:gdLst>
                  <a:gd name="T0" fmla="*/ 5 w 16"/>
                  <a:gd name="T1" fmla="*/ 43 h 44"/>
                  <a:gd name="T2" fmla="*/ 8 w 16"/>
                  <a:gd name="T3" fmla="*/ 1 h 44"/>
                  <a:gd name="T4" fmla="*/ 3 w 16"/>
                  <a:gd name="T5" fmla="*/ 2 h 44"/>
                  <a:gd name="T6" fmla="*/ 1 w 16"/>
                  <a:gd name="T7" fmla="*/ 43 h 44"/>
                  <a:gd name="T8" fmla="*/ 5 w 16"/>
                  <a:gd name="T9" fmla="*/ 43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44">
                    <a:moveTo>
                      <a:pt x="5" y="43"/>
                    </a:moveTo>
                    <a:cubicBezTo>
                      <a:pt x="14" y="30"/>
                      <a:pt x="16" y="14"/>
                      <a:pt x="8" y="1"/>
                    </a:cubicBezTo>
                    <a:cubicBezTo>
                      <a:pt x="7" y="0"/>
                      <a:pt x="2" y="1"/>
                      <a:pt x="3" y="2"/>
                    </a:cubicBezTo>
                    <a:cubicBezTo>
                      <a:pt x="11" y="15"/>
                      <a:pt x="9" y="30"/>
                      <a:pt x="1" y="43"/>
                    </a:cubicBezTo>
                    <a:cubicBezTo>
                      <a:pt x="0" y="44"/>
                      <a:pt x="5" y="44"/>
                      <a:pt x="5" y="4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2" name="Freeform 316"/>
              <p:cNvSpPr>
                <a:spLocks/>
              </p:cNvSpPr>
              <p:nvPr/>
            </p:nvSpPr>
            <p:spPr bwMode="auto">
              <a:xfrm>
                <a:off x="2987676" y="376237"/>
                <a:ext cx="554038" cy="422275"/>
              </a:xfrm>
              <a:custGeom>
                <a:avLst/>
                <a:gdLst>
                  <a:gd name="T0" fmla="*/ 1 w 147"/>
                  <a:gd name="T1" fmla="*/ 3 h 112"/>
                  <a:gd name="T2" fmla="*/ 141 w 147"/>
                  <a:gd name="T3" fmla="*/ 111 h 112"/>
                  <a:gd name="T4" fmla="*/ 146 w 147"/>
                  <a:gd name="T5" fmla="*/ 110 h 112"/>
                  <a:gd name="T6" fmla="*/ 5 w 147"/>
                  <a:gd name="T7" fmla="*/ 1 h 112"/>
                  <a:gd name="T8" fmla="*/ 1 w 147"/>
                  <a:gd name="T9" fmla="*/ 3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7" h="112">
                    <a:moveTo>
                      <a:pt x="1" y="3"/>
                    </a:moveTo>
                    <a:cubicBezTo>
                      <a:pt x="48" y="38"/>
                      <a:pt x="96" y="73"/>
                      <a:pt x="141" y="111"/>
                    </a:cubicBezTo>
                    <a:cubicBezTo>
                      <a:pt x="142" y="112"/>
                      <a:pt x="147" y="110"/>
                      <a:pt x="146" y="110"/>
                    </a:cubicBezTo>
                    <a:cubicBezTo>
                      <a:pt x="100" y="72"/>
                      <a:pt x="53" y="37"/>
                      <a:pt x="5" y="1"/>
                    </a:cubicBezTo>
                    <a:cubicBezTo>
                      <a:pt x="4" y="0"/>
                      <a:pt x="0" y="1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3" name="Freeform 317"/>
              <p:cNvSpPr>
                <a:spLocks/>
              </p:cNvSpPr>
              <p:nvPr/>
            </p:nvSpPr>
            <p:spPr bwMode="auto">
              <a:xfrm>
                <a:off x="2968626" y="357187"/>
                <a:ext cx="41275" cy="38100"/>
              </a:xfrm>
              <a:custGeom>
                <a:avLst/>
                <a:gdLst>
                  <a:gd name="T0" fmla="*/ 9 w 11"/>
                  <a:gd name="T1" fmla="*/ 1 h 10"/>
                  <a:gd name="T2" fmla="*/ 9 w 11"/>
                  <a:gd name="T3" fmla="*/ 8 h 10"/>
                  <a:gd name="T4" fmla="*/ 2 w 11"/>
                  <a:gd name="T5" fmla="*/ 9 h 10"/>
                  <a:gd name="T6" fmla="*/ 2 w 11"/>
                  <a:gd name="T7" fmla="*/ 2 h 10"/>
                  <a:gd name="T8" fmla="*/ 9 w 11"/>
                  <a:gd name="T9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0">
                    <a:moveTo>
                      <a:pt x="9" y="1"/>
                    </a:moveTo>
                    <a:cubicBezTo>
                      <a:pt x="11" y="3"/>
                      <a:pt x="11" y="6"/>
                      <a:pt x="9" y="8"/>
                    </a:cubicBezTo>
                    <a:cubicBezTo>
                      <a:pt x="7" y="10"/>
                      <a:pt x="4" y="10"/>
                      <a:pt x="2" y="9"/>
                    </a:cubicBezTo>
                    <a:cubicBezTo>
                      <a:pt x="0" y="7"/>
                      <a:pt x="0" y="4"/>
                      <a:pt x="2" y="2"/>
                    </a:cubicBezTo>
                    <a:cubicBezTo>
                      <a:pt x="3" y="0"/>
                      <a:pt x="6" y="0"/>
                      <a:pt x="9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4" name="Freeform 318"/>
              <p:cNvSpPr>
                <a:spLocks/>
              </p:cNvSpPr>
              <p:nvPr/>
            </p:nvSpPr>
            <p:spPr bwMode="auto">
              <a:xfrm>
                <a:off x="3081338" y="138112"/>
                <a:ext cx="185738" cy="103188"/>
              </a:xfrm>
              <a:custGeom>
                <a:avLst/>
                <a:gdLst>
                  <a:gd name="T0" fmla="*/ 43 w 49"/>
                  <a:gd name="T1" fmla="*/ 1 h 27"/>
                  <a:gd name="T2" fmla="*/ 5 w 49"/>
                  <a:gd name="T3" fmla="*/ 20 h 27"/>
                  <a:gd name="T4" fmla="*/ 3 w 49"/>
                  <a:gd name="T5" fmla="*/ 21 h 27"/>
                  <a:gd name="T6" fmla="*/ 48 w 49"/>
                  <a:gd name="T7" fmla="*/ 2 h 27"/>
                  <a:gd name="T8" fmla="*/ 43 w 49"/>
                  <a:gd name="T9" fmla="*/ 1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27">
                    <a:moveTo>
                      <a:pt x="43" y="1"/>
                    </a:moveTo>
                    <a:cubicBezTo>
                      <a:pt x="36" y="15"/>
                      <a:pt x="22" y="24"/>
                      <a:pt x="5" y="20"/>
                    </a:cubicBezTo>
                    <a:cubicBezTo>
                      <a:pt x="3" y="19"/>
                      <a:pt x="0" y="20"/>
                      <a:pt x="3" y="21"/>
                    </a:cubicBezTo>
                    <a:cubicBezTo>
                      <a:pt x="22" y="27"/>
                      <a:pt x="39" y="19"/>
                      <a:pt x="48" y="2"/>
                    </a:cubicBezTo>
                    <a:cubicBezTo>
                      <a:pt x="49" y="1"/>
                      <a:pt x="44" y="0"/>
                      <a:pt x="43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5" name="Freeform 319"/>
              <p:cNvSpPr>
                <a:spLocks/>
              </p:cNvSpPr>
              <p:nvPr/>
            </p:nvSpPr>
            <p:spPr bwMode="auto">
              <a:xfrm>
                <a:off x="3122613" y="123825"/>
                <a:ext cx="90488" cy="165100"/>
              </a:xfrm>
              <a:custGeom>
                <a:avLst/>
                <a:gdLst>
                  <a:gd name="T0" fmla="*/ 18 w 24"/>
                  <a:gd name="T1" fmla="*/ 42 h 44"/>
                  <a:gd name="T2" fmla="*/ 6 w 24"/>
                  <a:gd name="T3" fmla="*/ 1 h 44"/>
                  <a:gd name="T4" fmla="*/ 2 w 24"/>
                  <a:gd name="T5" fmla="*/ 2 h 44"/>
                  <a:gd name="T6" fmla="*/ 13 w 24"/>
                  <a:gd name="T7" fmla="*/ 41 h 44"/>
                  <a:gd name="T8" fmla="*/ 18 w 24"/>
                  <a:gd name="T9" fmla="*/ 4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44">
                    <a:moveTo>
                      <a:pt x="18" y="42"/>
                    </a:moveTo>
                    <a:cubicBezTo>
                      <a:pt x="24" y="26"/>
                      <a:pt x="20" y="11"/>
                      <a:pt x="6" y="1"/>
                    </a:cubicBezTo>
                    <a:cubicBezTo>
                      <a:pt x="5" y="0"/>
                      <a:pt x="0" y="0"/>
                      <a:pt x="2" y="2"/>
                    </a:cubicBezTo>
                    <a:cubicBezTo>
                      <a:pt x="15" y="11"/>
                      <a:pt x="19" y="26"/>
                      <a:pt x="13" y="41"/>
                    </a:cubicBezTo>
                    <a:cubicBezTo>
                      <a:pt x="13" y="43"/>
                      <a:pt x="18" y="44"/>
                      <a:pt x="18" y="4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6" name="Freeform 320"/>
              <p:cNvSpPr>
                <a:spLocks/>
              </p:cNvSpPr>
              <p:nvPr/>
            </p:nvSpPr>
            <p:spPr bwMode="auto">
              <a:xfrm>
                <a:off x="3092451" y="168275"/>
                <a:ext cx="185738" cy="53975"/>
              </a:xfrm>
              <a:custGeom>
                <a:avLst/>
                <a:gdLst>
                  <a:gd name="T0" fmla="*/ 46 w 49"/>
                  <a:gd name="T1" fmla="*/ 10 h 14"/>
                  <a:gd name="T2" fmla="*/ 6 w 49"/>
                  <a:gd name="T3" fmla="*/ 1 h 14"/>
                  <a:gd name="T4" fmla="*/ 2 w 49"/>
                  <a:gd name="T5" fmla="*/ 2 h 14"/>
                  <a:gd name="T6" fmla="*/ 46 w 49"/>
                  <a:gd name="T7" fmla="*/ 12 h 14"/>
                  <a:gd name="T8" fmla="*/ 46 w 49"/>
                  <a:gd name="T9" fmla="*/ 1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14">
                    <a:moveTo>
                      <a:pt x="46" y="10"/>
                    </a:moveTo>
                    <a:cubicBezTo>
                      <a:pt x="33" y="12"/>
                      <a:pt x="17" y="7"/>
                      <a:pt x="6" y="1"/>
                    </a:cubicBezTo>
                    <a:cubicBezTo>
                      <a:pt x="5" y="0"/>
                      <a:pt x="0" y="1"/>
                      <a:pt x="2" y="2"/>
                    </a:cubicBezTo>
                    <a:cubicBezTo>
                      <a:pt x="15" y="10"/>
                      <a:pt x="31" y="14"/>
                      <a:pt x="46" y="12"/>
                    </a:cubicBezTo>
                    <a:cubicBezTo>
                      <a:pt x="49" y="12"/>
                      <a:pt x="49" y="10"/>
                      <a:pt x="46" y="1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7" name="Freeform 321"/>
              <p:cNvSpPr>
                <a:spLocks/>
              </p:cNvSpPr>
              <p:nvPr/>
            </p:nvSpPr>
            <p:spPr bwMode="auto">
              <a:xfrm>
                <a:off x="3119438" y="115887"/>
                <a:ext cx="101600" cy="150813"/>
              </a:xfrm>
              <a:custGeom>
                <a:avLst/>
                <a:gdLst>
                  <a:gd name="T0" fmla="*/ 5 w 27"/>
                  <a:gd name="T1" fmla="*/ 40 h 40"/>
                  <a:gd name="T2" fmla="*/ 24 w 27"/>
                  <a:gd name="T3" fmla="*/ 2 h 40"/>
                  <a:gd name="T4" fmla="*/ 19 w 27"/>
                  <a:gd name="T5" fmla="*/ 2 h 40"/>
                  <a:gd name="T6" fmla="*/ 1 w 27"/>
                  <a:gd name="T7" fmla="*/ 39 h 40"/>
                  <a:gd name="T8" fmla="*/ 5 w 27"/>
                  <a:gd name="T9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40">
                    <a:moveTo>
                      <a:pt x="5" y="40"/>
                    </a:moveTo>
                    <a:cubicBezTo>
                      <a:pt x="18" y="31"/>
                      <a:pt x="27" y="17"/>
                      <a:pt x="24" y="2"/>
                    </a:cubicBezTo>
                    <a:cubicBezTo>
                      <a:pt x="23" y="0"/>
                      <a:pt x="18" y="1"/>
                      <a:pt x="19" y="2"/>
                    </a:cubicBezTo>
                    <a:cubicBezTo>
                      <a:pt x="21" y="17"/>
                      <a:pt x="14" y="31"/>
                      <a:pt x="1" y="39"/>
                    </a:cubicBezTo>
                    <a:cubicBezTo>
                      <a:pt x="0" y="40"/>
                      <a:pt x="4" y="40"/>
                      <a:pt x="5" y="4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8" name="Freeform 322"/>
              <p:cNvSpPr>
                <a:spLocks/>
              </p:cNvSpPr>
              <p:nvPr/>
            </p:nvSpPr>
            <p:spPr bwMode="auto">
              <a:xfrm>
                <a:off x="3182938" y="206375"/>
                <a:ext cx="358775" cy="592138"/>
              </a:xfrm>
              <a:custGeom>
                <a:avLst/>
                <a:gdLst>
                  <a:gd name="T0" fmla="*/ 1 w 95"/>
                  <a:gd name="T1" fmla="*/ 2 h 157"/>
                  <a:gd name="T2" fmla="*/ 89 w 95"/>
                  <a:gd name="T3" fmla="*/ 156 h 157"/>
                  <a:gd name="T4" fmla="*/ 94 w 95"/>
                  <a:gd name="T5" fmla="*/ 155 h 157"/>
                  <a:gd name="T6" fmla="*/ 5 w 95"/>
                  <a:gd name="T7" fmla="*/ 1 h 157"/>
                  <a:gd name="T8" fmla="*/ 1 w 95"/>
                  <a:gd name="T9" fmla="*/ 2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5" h="157">
                    <a:moveTo>
                      <a:pt x="1" y="2"/>
                    </a:moveTo>
                    <a:cubicBezTo>
                      <a:pt x="31" y="53"/>
                      <a:pt x="62" y="104"/>
                      <a:pt x="89" y="156"/>
                    </a:cubicBezTo>
                    <a:cubicBezTo>
                      <a:pt x="90" y="157"/>
                      <a:pt x="95" y="156"/>
                      <a:pt x="94" y="155"/>
                    </a:cubicBezTo>
                    <a:cubicBezTo>
                      <a:pt x="66" y="103"/>
                      <a:pt x="35" y="52"/>
                      <a:pt x="5" y="1"/>
                    </a:cubicBezTo>
                    <a:cubicBezTo>
                      <a:pt x="5" y="0"/>
                      <a:pt x="0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9" name="Freeform 323"/>
              <p:cNvSpPr>
                <a:spLocks/>
              </p:cNvSpPr>
              <p:nvPr/>
            </p:nvSpPr>
            <p:spPr bwMode="auto">
              <a:xfrm>
                <a:off x="3168651" y="180975"/>
                <a:ext cx="41275" cy="41275"/>
              </a:xfrm>
              <a:custGeom>
                <a:avLst/>
                <a:gdLst>
                  <a:gd name="T0" fmla="*/ 9 w 11"/>
                  <a:gd name="T1" fmla="*/ 4 h 11"/>
                  <a:gd name="T2" fmla="*/ 7 w 11"/>
                  <a:gd name="T3" fmla="*/ 10 h 11"/>
                  <a:gd name="T4" fmla="*/ 1 w 11"/>
                  <a:gd name="T5" fmla="*/ 8 h 11"/>
                  <a:gd name="T6" fmla="*/ 3 w 11"/>
                  <a:gd name="T7" fmla="*/ 2 h 11"/>
                  <a:gd name="T8" fmla="*/ 9 w 11"/>
                  <a:gd name="T9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9" y="4"/>
                    </a:moveTo>
                    <a:cubicBezTo>
                      <a:pt x="11" y="6"/>
                      <a:pt x="10" y="9"/>
                      <a:pt x="7" y="10"/>
                    </a:cubicBezTo>
                    <a:cubicBezTo>
                      <a:pt x="5" y="11"/>
                      <a:pt x="2" y="10"/>
                      <a:pt x="1" y="8"/>
                    </a:cubicBezTo>
                    <a:cubicBezTo>
                      <a:pt x="0" y="6"/>
                      <a:pt x="1" y="3"/>
                      <a:pt x="3" y="2"/>
                    </a:cubicBezTo>
                    <a:cubicBezTo>
                      <a:pt x="5" y="0"/>
                      <a:pt x="8" y="1"/>
                      <a:pt x="9" y="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0" name="Oval 324"/>
              <p:cNvSpPr>
                <a:spLocks noChangeArrowheads="1"/>
              </p:cNvSpPr>
              <p:nvPr/>
            </p:nvSpPr>
            <p:spPr bwMode="auto">
              <a:xfrm>
                <a:off x="3424238" y="661987"/>
                <a:ext cx="268288" cy="268288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1311" name="组合 1310"/>
          <p:cNvGrpSpPr/>
          <p:nvPr/>
        </p:nvGrpSpPr>
        <p:grpSpPr>
          <a:xfrm rot="871781">
            <a:off x="6825832" y="476053"/>
            <a:ext cx="694103" cy="1408620"/>
            <a:chOff x="6798621" y="1128235"/>
            <a:chExt cx="925471" cy="1878160"/>
          </a:xfrm>
          <a:solidFill>
            <a:srgbClr val="009899"/>
          </a:solidFill>
        </p:grpSpPr>
        <p:sp>
          <p:nvSpPr>
            <p:cNvPr id="1312" name="任意多边形 1311"/>
            <p:cNvSpPr/>
            <p:nvPr/>
          </p:nvSpPr>
          <p:spPr>
            <a:xfrm rot="20684992">
              <a:off x="6853737" y="1621627"/>
              <a:ext cx="611936" cy="1384768"/>
            </a:xfrm>
            <a:custGeom>
              <a:avLst/>
              <a:gdLst>
                <a:gd name="connsiteX0" fmla="*/ 711760 w 711760"/>
                <a:gd name="connsiteY0" fmla="*/ 0 h 1358900"/>
                <a:gd name="connsiteX1" fmla="*/ 114860 w 711760"/>
                <a:gd name="connsiteY1" fmla="*/ 635000 h 1358900"/>
                <a:gd name="connsiteX2" fmla="*/ 560 w 711760"/>
                <a:gd name="connsiteY2" fmla="*/ 1358900 h 1358900"/>
                <a:gd name="connsiteX0" fmla="*/ 711760 w 711760"/>
                <a:gd name="connsiteY0" fmla="*/ 0 h 1358900"/>
                <a:gd name="connsiteX1" fmla="*/ 114860 w 711760"/>
                <a:gd name="connsiteY1" fmla="*/ 635000 h 1358900"/>
                <a:gd name="connsiteX2" fmla="*/ 560 w 711760"/>
                <a:gd name="connsiteY2" fmla="*/ 1358900 h 1358900"/>
                <a:gd name="connsiteX0" fmla="*/ 711760 w 711760"/>
                <a:gd name="connsiteY0" fmla="*/ 0 h 1358900"/>
                <a:gd name="connsiteX1" fmla="*/ 114860 w 711760"/>
                <a:gd name="connsiteY1" fmla="*/ 635000 h 1358900"/>
                <a:gd name="connsiteX2" fmla="*/ 560 w 711760"/>
                <a:gd name="connsiteY2" fmla="*/ 1358900 h 1358900"/>
                <a:gd name="connsiteX0" fmla="*/ 884014 w 884014"/>
                <a:gd name="connsiteY0" fmla="*/ 0 h 1368888"/>
                <a:gd name="connsiteX1" fmla="*/ 287114 w 884014"/>
                <a:gd name="connsiteY1" fmla="*/ 635000 h 1368888"/>
                <a:gd name="connsiteX2" fmla="*/ 22 w 884014"/>
                <a:gd name="connsiteY2" fmla="*/ 1368888 h 1368888"/>
                <a:gd name="connsiteX0" fmla="*/ 883991 w 883991"/>
                <a:gd name="connsiteY0" fmla="*/ 0 h 1368888"/>
                <a:gd name="connsiteX1" fmla="*/ 287091 w 883991"/>
                <a:gd name="connsiteY1" fmla="*/ 635000 h 1368888"/>
                <a:gd name="connsiteX2" fmla="*/ -1 w 883991"/>
                <a:gd name="connsiteY2" fmla="*/ 1368888 h 1368888"/>
                <a:gd name="connsiteX0" fmla="*/ 883992 w 883992"/>
                <a:gd name="connsiteY0" fmla="*/ 0 h 1368888"/>
                <a:gd name="connsiteX1" fmla="*/ 0 w 883992"/>
                <a:gd name="connsiteY1" fmla="*/ 1368888 h 1368888"/>
                <a:gd name="connsiteX0" fmla="*/ 883992 w 883992"/>
                <a:gd name="connsiteY0" fmla="*/ 0 h 1368888"/>
                <a:gd name="connsiteX1" fmla="*/ 0 w 883992"/>
                <a:gd name="connsiteY1" fmla="*/ 1368888 h 1368888"/>
                <a:gd name="connsiteX0" fmla="*/ 928344 w 928343"/>
                <a:gd name="connsiteY0" fmla="*/ 0 h 1390417"/>
                <a:gd name="connsiteX1" fmla="*/ 0 w 928343"/>
                <a:gd name="connsiteY1" fmla="*/ 1390417 h 1390417"/>
                <a:gd name="connsiteX0" fmla="*/ 863431 w 863431"/>
                <a:gd name="connsiteY0" fmla="*/ 0 h 1384768"/>
                <a:gd name="connsiteX1" fmla="*/ 0 w 863431"/>
                <a:gd name="connsiteY1" fmla="*/ 1384768 h 1384768"/>
                <a:gd name="connsiteX0" fmla="*/ 863431 w 863431"/>
                <a:gd name="connsiteY0" fmla="*/ 0 h 1384768"/>
                <a:gd name="connsiteX1" fmla="*/ 0 w 863431"/>
                <a:gd name="connsiteY1" fmla="*/ 1384768 h 1384768"/>
                <a:gd name="connsiteX0" fmla="*/ 863431 w 863431"/>
                <a:gd name="connsiteY0" fmla="*/ 0 h 1384768"/>
                <a:gd name="connsiteX1" fmla="*/ 282647 w 863431"/>
                <a:gd name="connsiteY1" fmla="*/ 606889 h 1384768"/>
                <a:gd name="connsiteX2" fmla="*/ 0 w 863431"/>
                <a:gd name="connsiteY2" fmla="*/ 1384768 h 1384768"/>
                <a:gd name="connsiteX0" fmla="*/ 863431 w 863431"/>
                <a:gd name="connsiteY0" fmla="*/ 0 h 1384768"/>
                <a:gd name="connsiteX1" fmla="*/ 0 w 863431"/>
                <a:gd name="connsiteY1" fmla="*/ 1384768 h 1384768"/>
                <a:gd name="connsiteX0" fmla="*/ 863431 w 863431"/>
                <a:gd name="connsiteY0" fmla="*/ 0 h 1384768"/>
                <a:gd name="connsiteX1" fmla="*/ 0 w 863431"/>
                <a:gd name="connsiteY1" fmla="*/ 1384768 h 1384768"/>
                <a:gd name="connsiteX0" fmla="*/ 863431 w 863431"/>
                <a:gd name="connsiteY0" fmla="*/ 0 h 1384768"/>
                <a:gd name="connsiteX1" fmla="*/ 0 w 863431"/>
                <a:gd name="connsiteY1" fmla="*/ 1384768 h 1384768"/>
                <a:gd name="connsiteX0" fmla="*/ 863431 w 863431"/>
                <a:gd name="connsiteY0" fmla="*/ 0 h 1384768"/>
                <a:gd name="connsiteX1" fmla="*/ 0 w 863431"/>
                <a:gd name="connsiteY1" fmla="*/ 1384768 h 1384768"/>
                <a:gd name="connsiteX0" fmla="*/ 863431 w 863431"/>
                <a:gd name="connsiteY0" fmla="*/ 0 h 1384768"/>
                <a:gd name="connsiteX1" fmla="*/ 0 w 863431"/>
                <a:gd name="connsiteY1" fmla="*/ 1384768 h 1384768"/>
                <a:gd name="connsiteX0" fmla="*/ 863431 w 863431"/>
                <a:gd name="connsiteY0" fmla="*/ 0 h 1384768"/>
                <a:gd name="connsiteX1" fmla="*/ 0 w 863431"/>
                <a:gd name="connsiteY1" fmla="*/ 1384768 h 1384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63431" h="1384768">
                  <a:moveTo>
                    <a:pt x="863431" y="0"/>
                  </a:moveTo>
                  <a:cubicBezTo>
                    <a:pt x="615118" y="165338"/>
                    <a:pt x="20070" y="724344"/>
                    <a:pt x="0" y="1384768"/>
                  </a:cubicBezTo>
                </a:path>
              </a:pathLst>
            </a:custGeom>
            <a:noFill/>
            <a:ln w="19050">
              <a:solidFill>
                <a:srgbClr val="009899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1313" name="组合 7"/>
            <p:cNvGrpSpPr/>
            <p:nvPr/>
          </p:nvGrpSpPr>
          <p:grpSpPr>
            <a:xfrm rot="2537975" flipH="1">
              <a:off x="6798621" y="1128235"/>
              <a:ext cx="925471" cy="911449"/>
              <a:chOff x="2286001" y="-455613"/>
              <a:chExt cx="2514600" cy="2476501"/>
            </a:xfrm>
            <a:grpFill/>
          </p:grpSpPr>
          <p:grpSp>
            <p:nvGrpSpPr>
              <p:cNvPr id="1314" name="Group 205"/>
              <p:cNvGrpSpPr>
                <a:grpSpLocks/>
              </p:cNvGrpSpPr>
              <p:nvPr/>
            </p:nvGrpSpPr>
            <p:grpSpPr bwMode="auto">
              <a:xfrm>
                <a:off x="2286001" y="-455613"/>
                <a:ext cx="2514600" cy="2476501"/>
                <a:chOff x="1440" y="-287"/>
                <a:chExt cx="1584" cy="1560"/>
              </a:xfrm>
              <a:grpFill/>
            </p:grpSpPr>
            <p:sp>
              <p:nvSpPr>
                <p:cNvPr id="1434" name="Freeform 5"/>
                <p:cNvSpPr>
                  <a:spLocks/>
                </p:cNvSpPr>
                <p:nvPr/>
              </p:nvSpPr>
              <p:spPr bwMode="auto">
                <a:xfrm>
                  <a:off x="2119" y="-230"/>
                  <a:ext cx="193" cy="57"/>
                </a:xfrm>
                <a:custGeom>
                  <a:avLst/>
                  <a:gdLst>
                    <a:gd name="T0" fmla="*/ 75 w 81"/>
                    <a:gd name="T1" fmla="*/ 5 h 24"/>
                    <a:gd name="T2" fmla="*/ 6 w 81"/>
                    <a:gd name="T3" fmla="*/ 1 h 24"/>
                    <a:gd name="T4" fmla="*/ 1 w 81"/>
                    <a:gd name="T5" fmla="*/ 1 h 24"/>
                    <a:gd name="T6" fmla="*/ 79 w 81"/>
                    <a:gd name="T7" fmla="*/ 6 h 24"/>
                    <a:gd name="T8" fmla="*/ 75 w 81"/>
                    <a:gd name="T9" fmla="*/ 5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1" h="24">
                      <a:moveTo>
                        <a:pt x="75" y="5"/>
                      </a:moveTo>
                      <a:cubicBezTo>
                        <a:pt x="52" y="20"/>
                        <a:pt x="26" y="21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ubicBezTo>
                        <a:pt x="24" y="23"/>
                        <a:pt x="54" y="24"/>
                        <a:pt x="79" y="6"/>
                      </a:cubicBezTo>
                      <a:cubicBezTo>
                        <a:pt x="81" y="5"/>
                        <a:pt x="76" y="4"/>
                        <a:pt x="75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35" name="Freeform 6"/>
                <p:cNvSpPr>
                  <a:spLocks/>
                </p:cNvSpPr>
                <p:nvPr/>
              </p:nvSpPr>
              <p:spPr bwMode="auto">
                <a:xfrm>
                  <a:off x="2167" y="-287"/>
                  <a:ext cx="73" cy="163"/>
                </a:xfrm>
                <a:custGeom>
                  <a:avLst/>
                  <a:gdLst>
                    <a:gd name="T0" fmla="*/ 6 w 31"/>
                    <a:gd name="T1" fmla="*/ 68 h 69"/>
                    <a:gd name="T2" fmla="*/ 20 w 31"/>
                    <a:gd name="T3" fmla="*/ 1 h 69"/>
                    <a:gd name="T4" fmla="*/ 15 w 31"/>
                    <a:gd name="T5" fmla="*/ 1 h 69"/>
                    <a:gd name="T6" fmla="*/ 1 w 31"/>
                    <a:gd name="T7" fmla="*/ 66 h 69"/>
                    <a:gd name="T8" fmla="*/ 6 w 31"/>
                    <a:gd name="T9" fmla="*/ 68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1" h="69">
                      <a:moveTo>
                        <a:pt x="6" y="68"/>
                      </a:moveTo>
                      <a:cubicBezTo>
                        <a:pt x="25" y="50"/>
                        <a:pt x="31" y="26"/>
                        <a:pt x="20" y="1"/>
                      </a:cubicBezTo>
                      <a:cubicBezTo>
                        <a:pt x="19" y="0"/>
                        <a:pt x="14" y="0"/>
                        <a:pt x="15" y="1"/>
                      </a:cubicBezTo>
                      <a:cubicBezTo>
                        <a:pt x="26" y="25"/>
                        <a:pt x="20" y="49"/>
                        <a:pt x="1" y="66"/>
                      </a:cubicBezTo>
                      <a:cubicBezTo>
                        <a:pt x="0" y="67"/>
                        <a:pt x="4" y="69"/>
                        <a:pt x="6" y="6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36" name="Freeform 7"/>
                <p:cNvSpPr>
                  <a:spLocks/>
                </p:cNvSpPr>
                <p:nvPr/>
              </p:nvSpPr>
              <p:spPr bwMode="auto">
                <a:xfrm>
                  <a:off x="2150" y="-264"/>
                  <a:ext cx="143" cy="117"/>
                </a:xfrm>
                <a:custGeom>
                  <a:avLst/>
                  <a:gdLst>
                    <a:gd name="T0" fmla="*/ 57 w 60"/>
                    <a:gd name="T1" fmla="*/ 46 h 49"/>
                    <a:gd name="T2" fmla="*/ 6 w 60"/>
                    <a:gd name="T3" fmla="*/ 1 h 49"/>
                    <a:gd name="T4" fmla="*/ 1 w 60"/>
                    <a:gd name="T5" fmla="*/ 2 h 49"/>
                    <a:gd name="T6" fmla="*/ 54 w 60"/>
                    <a:gd name="T7" fmla="*/ 48 h 49"/>
                    <a:gd name="T8" fmla="*/ 57 w 60"/>
                    <a:gd name="T9" fmla="*/ 46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0" h="49">
                      <a:moveTo>
                        <a:pt x="57" y="46"/>
                      </a:moveTo>
                      <a:cubicBezTo>
                        <a:pt x="37" y="39"/>
                        <a:pt x="17" y="20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13" y="22"/>
                        <a:pt x="33" y="41"/>
                        <a:pt x="54" y="48"/>
                      </a:cubicBezTo>
                      <a:cubicBezTo>
                        <a:pt x="55" y="49"/>
                        <a:pt x="60" y="47"/>
                        <a:pt x="5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37" name="Freeform 8"/>
                <p:cNvSpPr>
                  <a:spLocks/>
                </p:cNvSpPr>
                <p:nvPr/>
              </p:nvSpPr>
              <p:spPr bwMode="auto">
                <a:xfrm>
                  <a:off x="2129" y="-266"/>
                  <a:ext cx="142" cy="102"/>
                </a:xfrm>
                <a:custGeom>
                  <a:avLst/>
                  <a:gdLst>
                    <a:gd name="T0" fmla="*/ 3 w 60"/>
                    <a:gd name="T1" fmla="*/ 43 h 43"/>
                    <a:gd name="T2" fmla="*/ 59 w 60"/>
                    <a:gd name="T3" fmla="*/ 2 h 43"/>
                    <a:gd name="T4" fmla="*/ 54 w 60"/>
                    <a:gd name="T5" fmla="*/ 1 h 43"/>
                    <a:gd name="T6" fmla="*/ 3 w 60"/>
                    <a:gd name="T7" fmla="*/ 41 h 43"/>
                    <a:gd name="T8" fmla="*/ 3 w 60"/>
                    <a:gd name="T9" fmla="*/ 4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0" h="43">
                      <a:moveTo>
                        <a:pt x="3" y="43"/>
                      </a:moveTo>
                      <a:cubicBezTo>
                        <a:pt x="28" y="41"/>
                        <a:pt x="52" y="27"/>
                        <a:pt x="59" y="2"/>
                      </a:cubicBezTo>
                      <a:cubicBezTo>
                        <a:pt x="60" y="0"/>
                        <a:pt x="55" y="0"/>
                        <a:pt x="54" y="1"/>
                      </a:cubicBezTo>
                      <a:cubicBezTo>
                        <a:pt x="47" y="24"/>
                        <a:pt x="27" y="39"/>
                        <a:pt x="3" y="41"/>
                      </a:cubicBezTo>
                      <a:cubicBezTo>
                        <a:pt x="0" y="41"/>
                        <a:pt x="0" y="43"/>
                        <a:pt x="3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38" name="Freeform 9"/>
                <p:cNvSpPr>
                  <a:spLocks/>
                </p:cNvSpPr>
                <p:nvPr/>
              </p:nvSpPr>
              <p:spPr bwMode="auto">
                <a:xfrm>
                  <a:off x="2212" y="-188"/>
                  <a:ext cx="35" cy="683"/>
                </a:xfrm>
                <a:custGeom>
                  <a:avLst/>
                  <a:gdLst>
                    <a:gd name="T0" fmla="*/ 0 w 15"/>
                    <a:gd name="T1" fmla="*/ 2 h 288"/>
                    <a:gd name="T2" fmla="*/ 10 w 15"/>
                    <a:gd name="T3" fmla="*/ 287 h 288"/>
                    <a:gd name="T4" fmla="*/ 15 w 15"/>
                    <a:gd name="T5" fmla="*/ 287 h 288"/>
                    <a:gd name="T6" fmla="*/ 5 w 15"/>
                    <a:gd name="T7" fmla="*/ 2 h 288"/>
                    <a:gd name="T8" fmla="*/ 0 w 15"/>
                    <a:gd name="T9" fmla="*/ 2 h 2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" h="288">
                      <a:moveTo>
                        <a:pt x="0" y="2"/>
                      </a:moveTo>
                      <a:cubicBezTo>
                        <a:pt x="4" y="97"/>
                        <a:pt x="10" y="192"/>
                        <a:pt x="10" y="287"/>
                      </a:cubicBezTo>
                      <a:cubicBezTo>
                        <a:pt x="10" y="288"/>
                        <a:pt x="15" y="288"/>
                        <a:pt x="15" y="287"/>
                      </a:cubicBezTo>
                      <a:cubicBezTo>
                        <a:pt x="15" y="192"/>
                        <a:pt x="9" y="96"/>
                        <a:pt x="5" y="2"/>
                      </a:cubicBezTo>
                      <a:cubicBezTo>
                        <a:pt x="5" y="0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39" name="Oval 10"/>
                <p:cNvSpPr>
                  <a:spLocks noChangeArrowheads="1"/>
                </p:cNvSpPr>
                <p:nvPr/>
              </p:nvSpPr>
              <p:spPr bwMode="auto">
                <a:xfrm>
                  <a:off x="2198" y="-214"/>
                  <a:ext cx="35" cy="36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40" name="Freeform 11"/>
                <p:cNvSpPr>
                  <a:spLocks/>
                </p:cNvSpPr>
                <p:nvPr/>
              </p:nvSpPr>
              <p:spPr bwMode="auto">
                <a:xfrm>
                  <a:off x="2371" y="-223"/>
                  <a:ext cx="176" cy="92"/>
                </a:xfrm>
                <a:custGeom>
                  <a:avLst/>
                  <a:gdLst>
                    <a:gd name="T0" fmla="*/ 69 w 74"/>
                    <a:gd name="T1" fmla="*/ 30 h 39"/>
                    <a:gd name="T2" fmla="*/ 5 w 74"/>
                    <a:gd name="T3" fmla="*/ 2 h 39"/>
                    <a:gd name="T4" fmla="*/ 0 w 74"/>
                    <a:gd name="T5" fmla="*/ 1 h 39"/>
                    <a:gd name="T6" fmla="*/ 72 w 74"/>
                    <a:gd name="T7" fmla="*/ 32 h 39"/>
                    <a:gd name="T8" fmla="*/ 69 w 74"/>
                    <a:gd name="T9" fmla="*/ 3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39">
                      <a:moveTo>
                        <a:pt x="69" y="30"/>
                      </a:moveTo>
                      <a:cubicBezTo>
                        <a:pt x="41" y="37"/>
                        <a:pt x="17" y="27"/>
                        <a:pt x="5" y="2"/>
                      </a:cubicBezTo>
                      <a:cubicBezTo>
                        <a:pt x="4" y="0"/>
                        <a:pt x="0" y="0"/>
                        <a:pt x="0" y="1"/>
                      </a:cubicBezTo>
                      <a:cubicBezTo>
                        <a:pt x="14" y="30"/>
                        <a:pt x="42" y="39"/>
                        <a:pt x="72" y="32"/>
                      </a:cubicBezTo>
                      <a:cubicBezTo>
                        <a:pt x="74" y="32"/>
                        <a:pt x="70" y="30"/>
                        <a:pt x="69" y="3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41" name="Freeform 12"/>
                <p:cNvSpPr>
                  <a:spLocks/>
                </p:cNvSpPr>
                <p:nvPr/>
              </p:nvSpPr>
              <p:spPr bwMode="auto">
                <a:xfrm>
                  <a:off x="2378" y="-249"/>
                  <a:ext cx="104" cy="142"/>
                </a:xfrm>
                <a:custGeom>
                  <a:avLst/>
                  <a:gdLst>
                    <a:gd name="T0" fmla="*/ 5 w 44"/>
                    <a:gd name="T1" fmla="*/ 60 h 60"/>
                    <a:gd name="T2" fmla="*/ 42 w 44"/>
                    <a:gd name="T3" fmla="*/ 2 h 60"/>
                    <a:gd name="T4" fmla="*/ 37 w 44"/>
                    <a:gd name="T5" fmla="*/ 1 h 60"/>
                    <a:gd name="T6" fmla="*/ 1 w 44"/>
                    <a:gd name="T7" fmla="*/ 58 h 60"/>
                    <a:gd name="T8" fmla="*/ 5 w 44"/>
                    <a:gd name="T9" fmla="*/ 60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4" h="60">
                      <a:moveTo>
                        <a:pt x="5" y="60"/>
                      </a:moveTo>
                      <a:cubicBezTo>
                        <a:pt x="30" y="50"/>
                        <a:pt x="44" y="29"/>
                        <a:pt x="42" y="2"/>
                      </a:cubicBezTo>
                      <a:cubicBezTo>
                        <a:pt x="42" y="0"/>
                        <a:pt x="37" y="0"/>
                        <a:pt x="37" y="1"/>
                      </a:cubicBezTo>
                      <a:cubicBezTo>
                        <a:pt x="39" y="27"/>
                        <a:pt x="26" y="48"/>
                        <a:pt x="1" y="58"/>
                      </a:cubicBezTo>
                      <a:cubicBezTo>
                        <a:pt x="0" y="58"/>
                        <a:pt x="4" y="60"/>
                        <a:pt x="5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42" name="Freeform 13"/>
                <p:cNvSpPr>
                  <a:spLocks/>
                </p:cNvSpPr>
                <p:nvPr/>
              </p:nvSpPr>
              <p:spPr bwMode="auto">
                <a:xfrm>
                  <a:off x="2411" y="-242"/>
                  <a:ext cx="93" cy="152"/>
                </a:xfrm>
                <a:custGeom>
                  <a:avLst/>
                  <a:gdLst>
                    <a:gd name="T0" fmla="*/ 38 w 39"/>
                    <a:gd name="T1" fmla="*/ 62 h 64"/>
                    <a:gd name="T2" fmla="*/ 5 w 39"/>
                    <a:gd name="T3" fmla="*/ 1 h 64"/>
                    <a:gd name="T4" fmla="*/ 0 w 39"/>
                    <a:gd name="T5" fmla="*/ 2 h 64"/>
                    <a:gd name="T6" fmla="*/ 33 w 39"/>
                    <a:gd name="T7" fmla="*/ 63 h 64"/>
                    <a:gd name="T8" fmla="*/ 38 w 39"/>
                    <a:gd name="T9" fmla="*/ 62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" h="64">
                      <a:moveTo>
                        <a:pt x="38" y="62"/>
                      </a:moveTo>
                      <a:cubicBezTo>
                        <a:pt x="21" y="47"/>
                        <a:pt x="9" y="23"/>
                        <a:pt x="5" y="1"/>
                      </a:cubicBezTo>
                      <a:cubicBezTo>
                        <a:pt x="5" y="0"/>
                        <a:pt x="0" y="0"/>
                        <a:pt x="0" y="2"/>
                      </a:cubicBezTo>
                      <a:cubicBezTo>
                        <a:pt x="4" y="24"/>
                        <a:pt x="16" y="48"/>
                        <a:pt x="33" y="63"/>
                      </a:cubicBezTo>
                      <a:cubicBezTo>
                        <a:pt x="34" y="64"/>
                        <a:pt x="39" y="62"/>
                        <a:pt x="38" y="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43" name="Freeform 14"/>
                <p:cNvSpPr>
                  <a:spLocks/>
                </p:cNvSpPr>
                <p:nvPr/>
              </p:nvSpPr>
              <p:spPr bwMode="auto">
                <a:xfrm>
                  <a:off x="2354" y="-209"/>
                  <a:ext cx="171" cy="66"/>
                </a:xfrm>
                <a:custGeom>
                  <a:avLst/>
                  <a:gdLst>
                    <a:gd name="T0" fmla="*/ 2 w 72"/>
                    <a:gd name="T1" fmla="*/ 21 h 28"/>
                    <a:gd name="T2" fmla="*/ 71 w 72"/>
                    <a:gd name="T3" fmla="*/ 2 h 28"/>
                    <a:gd name="T4" fmla="*/ 66 w 72"/>
                    <a:gd name="T5" fmla="*/ 2 h 28"/>
                    <a:gd name="T6" fmla="*/ 6 w 72"/>
                    <a:gd name="T7" fmla="*/ 20 h 28"/>
                    <a:gd name="T8" fmla="*/ 2 w 72"/>
                    <a:gd name="T9" fmla="*/ 21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2" h="28">
                      <a:moveTo>
                        <a:pt x="2" y="21"/>
                      </a:moveTo>
                      <a:cubicBezTo>
                        <a:pt x="27" y="28"/>
                        <a:pt x="54" y="23"/>
                        <a:pt x="71" y="2"/>
                      </a:cubicBezTo>
                      <a:cubicBezTo>
                        <a:pt x="72" y="1"/>
                        <a:pt x="67" y="0"/>
                        <a:pt x="66" y="2"/>
                      </a:cubicBezTo>
                      <a:cubicBezTo>
                        <a:pt x="52" y="20"/>
                        <a:pt x="28" y="26"/>
                        <a:pt x="6" y="20"/>
                      </a:cubicBezTo>
                      <a:cubicBezTo>
                        <a:pt x="5" y="19"/>
                        <a:pt x="0" y="20"/>
                        <a:pt x="2" y="2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44" name="Freeform 15"/>
                <p:cNvSpPr>
                  <a:spLocks/>
                </p:cNvSpPr>
                <p:nvPr/>
              </p:nvSpPr>
              <p:spPr bwMode="auto">
                <a:xfrm>
                  <a:off x="2226" y="-150"/>
                  <a:ext cx="228" cy="648"/>
                </a:xfrm>
                <a:custGeom>
                  <a:avLst/>
                  <a:gdLst>
                    <a:gd name="T0" fmla="*/ 90 w 96"/>
                    <a:gd name="T1" fmla="*/ 1 h 273"/>
                    <a:gd name="T2" fmla="*/ 0 w 96"/>
                    <a:gd name="T3" fmla="*/ 271 h 273"/>
                    <a:gd name="T4" fmla="*/ 5 w 96"/>
                    <a:gd name="T5" fmla="*/ 272 h 273"/>
                    <a:gd name="T6" fmla="*/ 95 w 96"/>
                    <a:gd name="T7" fmla="*/ 1 h 273"/>
                    <a:gd name="T8" fmla="*/ 90 w 96"/>
                    <a:gd name="T9" fmla="*/ 1 h 2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6" h="273">
                      <a:moveTo>
                        <a:pt x="90" y="1"/>
                      </a:moveTo>
                      <a:cubicBezTo>
                        <a:pt x="61" y="91"/>
                        <a:pt x="33" y="182"/>
                        <a:pt x="0" y="271"/>
                      </a:cubicBezTo>
                      <a:cubicBezTo>
                        <a:pt x="0" y="273"/>
                        <a:pt x="4" y="273"/>
                        <a:pt x="5" y="272"/>
                      </a:cubicBezTo>
                      <a:cubicBezTo>
                        <a:pt x="38" y="183"/>
                        <a:pt x="66" y="91"/>
                        <a:pt x="95" y="1"/>
                      </a:cubicBezTo>
                      <a:cubicBezTo>
                        <a:pt x="96" y="0"/>
                        <a:pt x="91" y="0"/>
                        <a:pt x="9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45" name="Freeform 16"/>
                <p:cNvSpPr>
                  <a:spLocks/>
                </p:cNvSpPr>
                <p:nvPr/>
              </p:nvSpPr>
              <p:spPr bwMode="auto">
                <a:xfrm>
                  <a:off x="2428" y="-181"/>
                  <a:ext cx="43" cy="41"/>
                </a:xfrm>
                <a:custGeom>
                  <a:avLst/>
                  <a:gdLst>
                    <a:gd name="T0" fmla="*/ 16 w 18"/>
                    <a:gd name="T1" fmla="*/ 11 h 17"/>
                    <a:gd name="T2" fmla="*/ 6 w 18"/>
                    <a:gd name="T3" fmla="*/ 16 h 17"/>
                    <a:gd name="T4" fmla="*/ 2 w 18"/>
                    <a:gd name="T5" fmla="*/ 6 h 17"/>
                    <a:gd name="T6" fmla="*/ 12 w 18"/>
                    <a:gd name="T7" fmla="*/ 1 h 17"/>
                    <a:gd name="T8" fmla="*/ 16 w 18"/>
                    <a:gd name="T9" fmla="*/ 1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16" y="11"/>
                      </a:moveTo>
                      <a:cubicBezTo>
                        <a:pt x="15" y="15"/>
                        <a:pt x="10" y="17"/>
                        <a:pt x="6" y="16"/>
                      </a:cubicBezTo>
                      <a:cubicBezTo>
                        <a:pt x="2" y="14"/>
                        <a:pt x="0" y="10"/>
                        <a:pt x="2" y="6"/>
                      </a:cubicBezTo>
                      <a:cubicBezTo>
                        <a:pt x="3" y="2"/>
                        <a:pt x="8" y="0"/>
                        <a:pt x="12" y="1"/>
                      </a:cubicBezTo>
                      <a:cubicBezTo>
                        <a:pt x="16" y="3"/>
                        <a:pt x="18" y="7"/>
                        <a:pt x="16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46" name="Freeform 17"/>
                <p:cNvSpPr>
                  <a:spLocks/>
                </p:cNvSpPr>
                <p:nvPr/>
              </p:nvSpPr>
              <p:spPr bwMode="auto">
                <a:xfrm>
                  <a:off x="2620" y="-126"/>
                  <a:ext cx="138" cy="130"/>
                </a:xfrm>
                <a:custGeom>
                  <a:avLst/>
                  <a:gdLst>
                    <a:gd name="T0" fmla="*/ 55 w 58"/>
                    <a:gd name="T1" fmla="*/ 53 h 55"/>
                    <a:gd name="T2" fmla="*/ 5 w 58"/>
                    <a:gd name="T3" fmla="*/ 2 h 55"/>
                    <a:gd name="T4" fmla="*/ 0 w 58"/>
                    <a:gd name="T5" fmla="*/ 1 h 55"/>
                    <a:gd name="T6" fmla="*/ 55 w 58"/>
                    <a:gd name="T7" fmla="*/ 55 h 55"/>
                    <a:gd name="T8" fmla="*/ 55 w 58"/>
                    <a:gd name="T9" fmla="*/ 53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8" h="55">
                      <a:moveTo>
                        <a:pt x="55" y="53"/>
                      </a:moveTo>
                      <a:cubicBezTo>
                        <a:pt x="27" y="49"/>
                        <a:pt x="7" y="30"/>
                        <a:pt x="5" y="2"/>
                      </a:cubicBezTo>
                      <a:cubicBezTo>
                        <a:pt x="5" y="0"/>
                        <a:pt x="0" y="0"/>
                        <a:pt x="0" y="1"/>
                      </a:cubicBezTo>
                      <a:cubicBezTo>
                        <a:pt x="2" y="32"/>
                        <a:pt x="25" y="51"/>
                        <a:pt x="55" y="55"/>
                      </a:cubicBezTo>
                      <a:cubicBezTo>
                        <a:pt x="57" y="55"/>
                        <a:pt x="58" y="53"/>
                        <a:pt x="55" y="5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47" name="Freeform 18"/>
                <p:cNvSpPr>
                  <a:spLocks/>
                </p:cNvSpPr>
                <p:nvPr/>
              </p:nvSpPr>
              <p:spPr bwMode="auto">
                <a:xfrm>
                  <a:off x="2585" y="-116"/>
                  <a:ext cx="144" cy="102"/>
                </a:xfrm>
                <a:custGeom>
                  <a:avLst/>
                  <a:gdLst>
                    <a:gd name="T0" fmla="*/ 5 w 61"/>
                    <a:gd name="T1" fmla="*/ 43 h 43"/>
                    <a:gd name="T2" fmla="*/ 61 w 61"/>
                    <a:gd name="T3" fmla="*/ 2 h 43"/>
                    <a:gd name="T4" fmla="*/ 56 w 61"/>
                    <a:gd name="T5" fmla="*/ 1 h 43"/>
                    <a:gd name="T6" fmla="*/ 3 w 61"/>
                    <a:gd name="T7" fmla="*/ 41 h 43"/>
                    <a:gd name="T8" fmla="*/ 5 w 61"/>
                    <a:gd name="T9" fmla="*/ 4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1" h="43">
                      <a:moveTo>
                        <a:pt x="5" y="43"/>
                      </a:moveTo>
                      <a:cubicBezTo>
                        <a:pt x="32" y="43"/>
                        <a:pt x="54" y="28"/>
                        <a:pt x="61" y="2"/>
                      </a:cubicBezTo>
                      <a:cubicBezTo>
                        <a:pt x="61" y="1"/>
                        <a:pt x="57" y="0"/>
                        <a:pt x="56" y="1"/>
                      </a:cubicBezTo>
                      <a:cubicBezTo>
                        <a:pt x="49" y="26"/>
                        <a:pt x="29" y="40"/>
                        <a:pt x="3" y="41"/>
                      </a:cubicBezTo>
                      <a:cubicBezTo>
                        <a:pt x="0" y="41"/>
                        <a:pt x="4" y="43"/>
                        <a:pt x="5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48" name="Freeform 19"/>
                <p:cNvSpPr>
                  <a:spLocks/>
                </p:cNvSpPr>
                <p:nvPr/>
              </p:nvSpPr>
              <p:spPr bwMode="auto">
                <a:xfrm>
                  <a:off x="2653" y="-128"/>
                  <a:ext cx="45" cy="168"/>
                </a:xfrm>
                <a:custGeom>
                  <a:avLst/>
                  <a:gdLst>
                    <a:gd name="T0" fmla="*/ 18 w 19"/>
                    <a:gd name="T1" fmla="*/ 69 h 71"/>
                    <a:gd name="T2" fmla="*/ 10 w 19"/>
                    <a:gd name="T3" fmla="*/ 1 h 71"/>
                    <a:gd name="T4" fmla="*/ 4 w 19"/>
                    <a:gd name="T5" fmla="*/ 1 h 71"/>
                    <a:gd name="T6" fmla="*/ 14 w 19"/>
                    <a:gd name="T7" fmla="*/ 70 h 71"/>
                    <a:gd name="T8" fmla="*/ 18 w 19"/>
                    <a:gd name="T9" fmla="*/ 69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" h="71">
                      <a:moveTo>
                        <a:pt x="18" y="69"/>
                      </a:moveTo>
                      <a:cubicBezTo>
                        <a:pt x="7" y="49"/>
                        <a:pt x="6" y="22"/>
                        <a:pt x="10" y="1"/>
                      </a:cubicBezTo>
                      <a:cubicBezTo>
                        <a:pt x="10" y="0"/>
                        <a:pt x="5" y="0"/>
                        <a:pt x="4" y="1"/>
                      </a:cubicBezTo>
                      <a:cubicBezTo>
                        <a:pt x="0" y="23"/>
                        <a:pt x="3" y="50"/>
                        <a:pt x="14" y="70"/>
                      </a:cubicBezTo>
                      <a:cubicBezTo>
                        <a:pt x="14" y="71"/>
                        <a:pt x="19" y="70"/>
                        <a:pt x="18" y="6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49" name="Freeform 20"/>
                <p:cNvSpPr>
                  <a:spLocks/>
                </p:cNvSpPr>
                <p:nvPr/>
              </p:nvSpPr>
              <p:spPr bwMode="auto">
                <a:xfrm>
                  <a:off x="2585" y="-76"/>
                  <a:ext cx="175" cy="52"/>
                </a:xfrm>
                <a:custGeom>
                  <a:avLst/>
                  <a:gdLst>
                    <a:gd name="T0" fmla="*/ 1 w 74"/>
                    <a:gd name="T1" fmla="*/ 2 h 22"/>
                    <a:gd name="T2" fmla="*/ 72 w 74"/>
                    <a:gd name="T3" fmla="*/ 8 h 22"/>
                    <a:gd name="T4" fmla="*/ 68 w 74"/>
                    <a:gd name="T5" fmla="*/ 7 h 22"/>
                    <a:gd name="T6" fmla="*/ 6 w 74"/>
                    <a:gd name="T7" fmla="*/ 1 h 22"/>
                    <a:gd name="T8" fmla="*/ 1 w 74"/>
                    <a:gd name="T9" fmla="*/ 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22">
                      <a:moveTo>
                        <a:pt x="1" y="2"/>
                      </a:moveTo>
                      <a:cubicBezTo>
                        <a:pt x="22" y="18"/>
                        <a:pt x="49" y="22"/>
                        <a:pt x="72" y="8"/>
                      </a:cubicBezTo>
                      <a:cubicBezTo>
                        <a:pt x="74" y="7"/>
                        <a:pt x="69" y="7"/>
                        <a:pt x="68" y="7"/>
                      </a:cubicBezTo>
                      <a:cubicBezTo>
                        <a:pt x="47" y="20"/>
                        <a:pt x="24" y="15"/>
                        <a:pt x="6" y="1"/>
                      </a:cubicBezTo>
                      <a:cubicBezTo>
                        <a:pt x="4" y="0"/>
                        <a:pt x="0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50" name="Freeform 21"/>
                <p:cNvSpPr>
                  <a:spLocks/>
                </p:cNvSpPr>
                <p:nvPr/>
              </p:nvSpPr>
              <p:spPr bwMode="auto">
                <a:xfrm>
                  <a:off x="2224" y="-33"/>
                  <a:ext cx="448" cy="526"/>
                </a:xfrm>
                <a:custGeom>
                  <a:avLst/>
                  <a:gdLst>
                    <a:gd name="T0" fmla="*/ 183 w 189"/>
                    <a:gd name="T1" fmla="*/ 1 h 222"/>
                    <a:gd name="T2" fmla="*/ 1 w 189"/>
                    <a:gd name="T3" fmla="*/ 221 h 222"/>
                    <a:gd name="T4" fmla="*/ 6 w 189"/>
                    <a:gd name="T5" fmla="*/ 221 h 222"/>
                    <a:gd name="T6" fmla="*/ 188 w 189"/>
                    <a:gd name="T7" fmla="*/ 2 h 222"/>
                    <a:gd name="T8" fmla="*/ 183 w 189"/>
                    <a:gd name="T9" fmla="*/ 1 h 2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9" h="222">
                      <a:moveTo>
                        <a:pt x="183" y="1"/>
                      </a:moveTo>
                      <a:cubicBezTo>
                        <a:pt x="123" y="75"/>
                        <a:pt x="64" y="150"/>
                        <a:pt x="1" y="221"/>
                      </a:cubicBezTo>
                      <a:cubicBezTo>
                        <a:pt x="0" y="222"/>
                        <a:pt x="5" y="222"/>
                        <a:pt x="6" y="221"/>
                      </a:cubicBezTo>
                      <a:cubicBezTo>
                        <a:pt x="69" y="150"/>
                        <a:pt x="128" y="75"/>
                        <a:pt x="188" y="2"/>
                      </a:cubicBezTo>
                      <a:cubicBezTo>
                        <a:pt x="189" y="1"/>
                        <a:pt x="184" y="0"/>
                        <a:pt x="18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51" name="Freeform 22"/>
                <p:cNvSpPr>
                  <a:spLocks/>
                </p:cNvSpPr>
                <p:nvPr/>
              </p:nvSpPr>
              <p:spPr bwMode="auto">
                <a:xfrm>
                  <a:off x="2651" y="-62"/>
                  <a:ext cx="40" cy="40"/>
                </a:xfrm>
                <a:custGeom>
                  <a:avLst/>
                  <a:gdLst>
                    <a:gd name="T0" fmla="*/ 14 w 17"/>
                    <a:gd name="T1" fmla="*/ 14 h 17"/>
                    <a:gd name="T2" fmla="*/ 3 w 17"/>
                    <a:gd name="T3" fmla="*/ 15 h 17"/>
                    <a:gd name="T4" fmla="*/ 3 w 17"/>
                    <a:gd name="T5" fmla="*/ 4 h 17"/>
                    <a:gd name="T6" fmla="*/ 14 w 17"/>
                    <a:gd name="T7" fmla="*/ 3 h 17"/>
                    <a:gd name="T8" fmla="*/ 14 w 17"/>
                    <a:gd name="T9" fmla="*/ 14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4" y="14"/>
                      </a:moveTo>
                      <a:cubicBezTo>
                        <a:pt x="11" y="17"/>
                        <a:pt x="7" y="17"/>
                        <a:pt x="3" y="15"/>
                      </a:cubicBezTo>
                      <a:cubicBezTo>
                        <a:pt x="0" y="12"/>
                        <a:pt x="0" y="7"/>
                        <a:pt x="3" y="4"/>
                      </a:cubicBezTo>
                      <a:cubicBezTo>
                        <a:pt x="6" y="1"/>
                        <a:pt x="10" y="0"/>
                        <a:pt x="14" y="3"/>
                      </a:cubicBezTo>
                      <a:cubicBezTo>
                        <a:pt x="17" y="6"/>
                        <a:pt x="17" y="11"/>
                        <a:pt x="14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52" name="Freeform 23"/>
                <p:cNvSpPr>
                  <a:spLocks/>
                </p:cNvSpPr>
                <p:nvPr/>
              </p:nvSpPr>
              <p:spPr bwMode="auto">
                <a:xfrm>
                  <a:off x="2801" y="69"/>
                  <a:ext cx="106" cy="168"/>
                </a:xfrm>
                <a:custGeom>
                  <a:avLst/>
                  <a:gdLst>
                    <a:gd name="T0" fmla="*/ 43 w 45"/>
                    <a:gd name="T1" fmla="*/ 70 h 71"/>
                    <a:gd name="T2" fmla="*/ 15 w 45"/>
                    <a:gd name="T3" fmla="*/ 2 h 71"/>
                    <a:gd name="T4" fmla="*/ 10 w 45"/>
                    <a:gd name="T5" fmla="*/ 2 h 71"/>
                    <a:gd name="T6" fmla="*/ 39 w 45"/>
                    <a:gd name="T7" fmla="*/ 71 h 71"/>
                    <a:gd name="T8" fmla="*/ 43 w 45"/>
                    <a:gd name="T9" fmla="*/ 70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" h="71">
                      <a:moveTo>
                        <a:pt x="43" y="70"/>
                      </a:moveTo>
                      <a:cubicBezTo>
                        <a:pt x="18" y="55"/>
                        <a:pt x="6" y="30"/>
                        <a:pt x="15" y="2"/>
                      </a:cubicBezTo>
                      <a:cubicBezTo>
                        <a:pt x="15" y="1"/>
                        <a:pt x="10" y="0"/>
                        <a:pt x="10" y="2"/>
                      </a:cubicBezTo>
                      <a:cubicBezTo>
                        <a:pt x="0" y="30"/>
                        <a:pt x="13" y="56"/>
                        <a:pt x="39" y="71"/>
                      </a:cubicBezTo>
                      <a:cubicBezTo>
                        <a:pt x="40" y="71"/>
                        <a:pt x="45" y="71"/>
                        <a:pt x="43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53" name="Freeform 24"/>
                <p:cNvSpPr>
                  <a:spLocks/>
                </p:cNvSpPr>
                <p:nvPr/>
              </p:nvSpPr>
              <p:spPr bwMode="auto">
                <a:xfrm>
                  <a:off x="2751" y="116"/>
                  <a:ext cx="173" cy="69"/>
                </a:xfrm>
                <a:custGeom>
                  <a:avLst/>
                  <a:gdLst>
                    <a:gd name="T0" fmla="*/ 3 w 73"/>
                    <a:gd name="T1" fmla="*/ 19 h 29"/>
                    <a:gd name="T2" fmla="*/ 72 w 73"/>
                    <a:gd name="T3" fmla="*/ 2 h 29"/>
                    <a:gd name="T4" fmla="*/ 68 w 73"/>
                    <a:gd name="T5" fmla="*/ 1 h 29"/>
                    <a:gd name="T6" fmla="*/ 5 w 73"/>
                    <a:gd name="T7" fmla="*/ 17 h 29"/>
                    <a:gd name="T8" fmla="*/ 3 w 73"/>
                    <a:gd name="T9" fmla="*/ 19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29">
                      <a:moveTo>
                        <a:pt x="3" y="19"/>
                      </a:moveTo>
                      <a:cubicBezTo>
                        <a:pt x="29" y="29"/>
                        <a:pt x="55" y="24"/>
                        <a:pt x="72" y="2"/>
                      </a:cubicBezTo>
                      <a:cubicBezTo>
                        <a:pt x="73" y="1"/>
                        <a:pt x="68" y="0"/>
                        <a:pt x="68" y="1"/>
                      </a:cubicBezTo>
                      <a:cubicBezTo>
                        <a:pt x="52" y="21"/>
                        <a:pt x="29" y="27"/>
                        <a:pt x="5" y="17"/>
                      </a:cubicBezTo>
                      <a:cubicBezTo>
                        <a:pt x="3" y="16"/>
                        <a:pt x="0" y="18"/>
                        <a:pt x="3" y="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54" name="Freeform 25"/>
                <p:cNvSpPr>
                  <a:spLocks/>
                </p:cNvSpPr>
                <p:nvPr/>
              </p:nvSpPr>
              <p:spPr bwMode="auto">
                <a:xfrm>
                  <a:off x="2817" y="85"/>
                  <a:ext cx="62" cy="164"/>
                </a:xfrm>
                <a:custGeom>
                  <a:avLst/>
                  <a:gdLst>
                    <a:gd name="T0" fmla="*/ 8 w 26"/>
                    <a:gd name="T1" fmla="*/ 67 h 69"/>
                    <a:gd name="T2" fmla="*/ 25 w 26"/>
                    <a:gd name="T3" fmla="*/ 1 h 69"/>
                    <a:gd name="T4" fmla="*/ 21 w 26"/>
                    <a:gd name="T5" fmla="*/ 1 h 69"/>
                    <a:gd name="T6" fmla="*/ 3 w 26"/>
                    <a:gd name="T7" fmla="*/ 68 h 69"/>
                    <a:gd name="T8" fmla="*/ 8 w 26"/>
                    <a:gd name="T9" fmla="*/ 67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69">
                      <a:moveTo>
                        <a:pt x="8" y="67"/>
                      </a:moveTo>
                      <a:cubicBezTo>
                        <a:pt x="5" y="45"/>
                        <a:pt x="13" y="19"/>
                        <a:pt x="25" y="1"/>
                      </a:cubicBezTo>
                      <a:cubicBezTo>
                        <a:pt x="26" y="0"/>
                        <a:pt x="21" y="0"/>
                        <a:pt x="21" y="1"/>
                      </a:cubicBezTo>
                      <a:cubicBezTo>
                        <a:pt x="9" y="19"/>
                        <a:pt x="0" y="45"/>
                        <a:pt x="3" y="68"/>
                      </a:cubicBezTo>
                      <a:cubicBezTo>
                        <a:pt x="3" y="69"/>
                        <a:pt x="8" y="69"/>
                        <a:pt x="8" y="6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55" name="Freeform 26"/>
                <p:cNvSpPr>
                  <a:spLocks/>
                </p:cNvSpPr>
                <p:nvPr/>
              </p:nvSpPr>
              <p:spPr bwMode="auto">
                <a:xfrm>
                  <a:off x="2772" y="104"/>
                  <a:ext cx="159" cy="88"/>
                </a:xfrm>
                <a:custGeom>
                  <a:avLst/>
                  <a:gdLst>
                    <a:gd name="T0" fmla="*/ 1 w 67"/>
                    <a:gd name="T1" fmla="*/ 2 h 37"/>
                    <a:gd name="T2" fmla="*/ 63 w 67"/>
                    <a:gd name="T3" fmla="*/ 33 h 37"/>
                    <a:gd name="T4" fmla="*/ 62 w 67"/>
                    <a:gd name="T5" fmla="*/ 31 h 37"/>
                    <a:gd name="T6" fmla="*/ 6 w 67"/>
                    <a:gd name="T7" fmla="*/ 1 h 37"/>
                    <a:gd name="T8" fmla="*/ 1 w 67"/>
                    <a:gd name="T9" fmla="*/ 2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7">
                      <a:moveTo>
                        <a:pt x="1" y="2"/>
                      </a:moveTo>
                      <a:cubicBezTo>
                        <a:pt x="14" y="24"/>
                        <a:pt x="37" y="37"/>
                        <a:pt x="63" y="33"/>
                      </a:cubicBezTo>
                      <a:cubicBezTo>
                        <a:pt x="67" y="33"/>
                        <a:pt x="64" y="31"/>
                        <a:pt x="62" y="31"/>
                      </a:cubicBezTo>
                      <a:cubicBezTo>
                        <a:pt x="38" y="35"/>
                        <a:pt x="17" y="21"/>
                        <a:pt x="6" y="1"/>
                      </a:cubicBezTo>
                      <a:cubicBezTo>
                        <a:pt x="5" y="0"/>
                        <a:pt x="0" y="0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56" name="Freeform 27"/>
                <p:cNvSpPr>
                  <a:spLocks/>
                </p:cNvSpPr>
                <p:nvPr/>
              </p:nvSpPr>
              <p:spPr bwMode="auto">
                <a:xfrm>
                  <a:off x="2221" y="171"/>
                  <a:ext cx="617" cy="322"/>
                </a:xfrm>
                <a:custGeom>
                  <a:avLst/>
                  <a:gdLst>
                    <a:gd name="T0" fmla="*/ 254 w 260"/>
                    <a:gd name="T1" fmla="*/ 1 h 136"/>
                    <a:gd name="T2" fmla="*/ 3 w 260"/>
                    <a:gd name="T3" fmla="*/ 134 h 136"/>
                    <a:gd name="T4" fmla="*/ 6 w 260"/>
                    <a:gd name="T5" fmla="*/ 136 h 136"/>
                    <a:gd name="T6" fmla="*/ 258 w 260"/>
                    <a:gd name="T7" fmla="*/ 2 h 136"/>
                    <a:gd name="T8" fmla="*/ 254 w 260"/>
                    <a:gd name="T9" fmla="*/ 1 h 1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0" h="136">
                      <a:moveTo>
                        <a:pt x="254" y="1"/>
                      </a:moveTo>
                      <a:cubicBezTo>
                        <a:pt x="171" y="46"/>
                        <a:pt x="88" y="93"/>
                        <a:pt x="3" y="134"/>
                      </a:cubicBezTo>
                      <a:cubicBezTo>
                        <a:pt x="0" y="136"/>
                        <a:pt x="5" y="136"/>
                        <a:pt x="6" y="136"/>
                      </a:cubicBezTo>
                      <a:cubicBezTo>
                        <a:pt x="92" y="94"/>
                        <a:pt x="175" y="47"/>
                        <a:pt x="258" y="2"/>
                      </a:cubicBezTo>
                      <a:cubicBezTo>
                        <a:pt x="260" y="0"/>
                        <a:pt x="256" y="0"/>
                        <a:pt x="25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57" name="Freeform 28"/>
                <p:cNvSpPr>
                  <a:spLocks/>
                </p:cNvSpPr>
                <p:nvPr/>
              </p:nvSpPr>
              <p:spPr bwMode="auto">
                <a:xfrm>
                  <a:off x="2820" y="144"/>
                  <a:ext cx="42" cy="43"/>
                </a:xfrm>
                <a:custGeom>
                  <a:avLst/>
                  <a:gdLst>
                    <a:gd name="T0" fmla="*/ 12 w 18"/>
                    <a:gd name="T1" fmla="*/ 16 h 18"/>
                    <a:gd name="T2" fmla="*/ 2 w 18"/>
                    <a:gd name="T3" fmla="*/ 12 h 18"/>
                    <a:gd name="T4" fmla="*/ 6 w 18"/>
                    <a:gd name="T5" fmla="*/ 2 h 18"/>
                    <a:gd name="T6" fmla="*/ 16 w 18"/>
                    <a:gd name="T7" fmla="*/ 6 h 18"/>
                    <a:gd name="T8" fmla="*/ 12 w 18"/>
                    <a:gd name="T9" fmla="*/ 16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8">
                      <a:moveTo>
                        <a:pt x="12" y="16"/>
                      </a:moveTo>
                      <a:cubicBezTo>
                        <a:pt x="8" y="18"/>
                        <a:pt x="4" y="16"/>
                        <a:pt x="2" y="12"/>
                      </a:cubicBezTo>
                      <a:cubicBezTo>
                        <a:pt x="0" y="9"/>
                        <a:pt x="2" y="4"/>
                        <a:pt x="6" y="2"/>
                      </a:cubicBezTo>
                      <a:cubicBezTo>
                        <a:pt x="9" y="0"/>
                        <a:pt x="14" y="2"/>
                        <a:pt x="16" y="6"/>
                      </a:cubicBezTo>
                      <a:cubicBezTo>
                        <a:pt x="18" y="10"/>
                        <a:pt x="16" y="14"/>
                        <a:pt x="12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58" name="Freeform 29"/>
                <p:cNvSpPr>
                  <a:spLocks/>
                </p:cNvSpPr>
                <p:nvPr/>
              </p:nvSpPr>
              <p:spPr bwMode="auto">
                <a:xfrm>
                  <a:off x="2900" y="322"/>
                  <a:ext cx="62" cy="183"/>
                </a:xfrm>
                <a:custGeom>
                  <a:avLst/>
                  <a:gdLst>
                    <a:gd name="T0" fmla="*/ 25 w 26"/>
                    <a:gd name="T1" fmla="*/ 75 h 77"/>
                    <a:gd name="T2" fmla="*/ 24 w 26"/>
                    <a:gd name="T3" fmla="*/ 2 h 77"/>
                    <a:gd name="T4" fmla="*/ 19 w 26"/>
                    <a:gd name="T5" fmla="*/ 1 h 77"/>
                    <a:gd name="T6" fmla="*/ 21 w 26"/>
                    <a:gd name="T7" fmla="*/ 76 h 77"/>
                    <a:gd name="T8" fmla="*/ 25 w 26"/>
                    <a:gd name="T9" fmla="*/ 75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77">
                      <a:moveTo>
                        <a:pt x="25" y="75"/>
                      </a:moveTo>
                      <a:cubicBezTo>
                        <a:pt x="7" y="53"/>
                        <a:pt x="5" y="25"/>
                        <a:pt x="24" y="2"/>
                      </a:cubicBezTo>
                      <a:cubicBezTo>
                        <a:pt x="25" y="1"/>
                        <a:pt x="20" y="0"/>
                        <a:pt x="19" y="1"/>
                      </a:cubicBezTo>
                      <a:cubicBezTo>
                        <a:pt x="0" y="24"/>
                        <a:pt x="2" y="53"/>
                        <a:pt x="21" y="76"/>
                      </a:cubicBezTo>
                      <a:cubicBezTo>
                        <a:pt x="21" y="77"/>
                        <a:pt x="26" y="77"/>
                        <a:pt x="25" y="7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59" name="Freeform 30"/>
                <p:cNvSpPr>
                  <a:spLocks/>
                </p:cNvSpPr>
                <p:nvPr/>
              </p:nvSpPr>
              <p:spPr bwMode="auto">
                <a:xfrm>
                  <a:off x="2848" y="377"/>
                  <a:ext cx="176" cy="59"/>
                </a:xfrm>
                <a:custGeom>
                  <a:avLst/>
                  <a:gdLst>
                    <a:gd name="T0" fmla="*/ 1 w 74"/>
                    <a:gd name="T1" fmla="*/ 1 h 25"/>
                    <a:gd name="T2" fmla="*/ 72 w 74"/>
                    <a:gd name="T3" fmla="*/ 11 h 25"/>
                    <a:gd name="T4" fmla="*/ 68 w 74"/>
                    <a:gd name="T5" fmla="*/ 9 h 25"/>
                    <a:gd name="T6" fmla="*/ 6 w 74"/>
                    <a:gd name="T7" fmla="*/ 1 h 25"/>
                    <a:gd name="T8" fmla="*/ 1 w 74"/>
                    <a:gd name="T9" fmla="*/ 1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25">
                      <a:moveTo>
                        <a:pt x="1" y="1"/>
                      </a:moveTo>
                      <a:cubicBezTo>
                        <a:pt x="21" y="20"/>
                        <a:pt x="48" y="25"/>
                        <a:pt x="72" y="11"/>
                      </a:cubicBezTo>
                      <a:cubicBezTo>
                        <a:pt x="74" y="10"/>
                        <a:pt x="69" y="9"/>
                        <a:pt x="68" y="9"/>
                      </a:cubicBezTo>
                      <a:cubicBezTo>
                        <a:pt x="47" y="22"/>
                        <a:pt x="24" y="18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60" name="Freeform 31"/>
                <p:cNvSpPr>
                  <a:spLocks/>
                </p:cNvSpPr>
                <p:nvPr/>
              </p:nvSpPr>
              <p:spPr bwMode="auto">
                <a:xfrm>
                  <a:off x="2881" y="353"/>
                  <a:ext cx="114" cy="138"/>
                </a:xfrm>
                <a:custGeom>
                  <a:avLst/>
                  <a:gdLst>
                    <a:gd name="T0" fmla="*/ 5 w 48"/>
                    <a:gd name="T1" fmla="*/ 56 h 58"/>
                    <a:gd name="T2" fmla="*/ 46 w 48"/>
                    <a:gd name="T3" fmla="*/ 1 h 58"/>
                    <a:gd name="T4" fmla="*/ 42 w 48"/>
                    <a:gd name="T5" fmla="*/ 0 h 58"/>
                    <a:gd name="T6" fmla="*/ 0 w 48"/>
                    <a:gd name="T7" fmla="*/ 56 h 58"/>
                    <a:gd name="T8" fmla="*/ 5 w 48"/>
                    <a:gd name="T9" fmla="*/ 56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8" h="58">
                      <a:moveTo>
                        <a:pt x="5" y="56"/>
                      </a:moveTo>
                      <a:cubicBezTo>
                        <a:pt x="11" y="34"/>
                        <a:pt x="28" y="14"/>
                        <a:pt x="46" y="1"/>
                      </a:cubicBezTo>
                      <a:cubicBezTo>
                        <a:pt x="48" y="0"/>
                        <a:pt x="43" y="0"/>
                        <a:pt x="42" y="0"/>
                      </a:cubicBezTo>
                      <a:cubicBezTo>
                        <a:pt x="24" y="13"/>
                        <a:pt x="6" y="34"/>
                        <a:pt x="0" y="56"/>
                      </a:cubicBezTo>
                      <a:cubicBezTo>
                        <a:pt x="0" y="58"/>
                        <a:pt x="5" y="57"/>
                        <a:pt x="5" y="5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61" name="Freeform 32"/>
                <p:cNvSpPr>
                  <a:spLocks/>
                </p:cNvSpPr>
                <p:nvPr/>
              </p:nvSpPr>
              <p:spPr bwMode="auto">
                <a:xfrm>
                  <a:off x="2886" y="337"/>
                  <a:ext cx="121" cy="125"/>
                </a:xfrm>
                <a:custGeom>
                  <a:avLst/>
                  <a:gdLst>
                    <a:gd name="T0" fmla="*/ 0 w 51"/>
                    <a:gd name="T1" fmla="*/ 1 h 53"/>
                    <a:gd name="T2" fmla="*/ 45 w 51"/>
                    <a:gd name="T3" fmla="*/ 53 h 53"/>
                    <a:gd name="T4" fmla="*/ 48 w 51"/>
                    <a:gd name="T5" fmla="*/ 51 h 53"/>
                    <a:gd name="T6" fmla="*/ 5 w 51"/>
                    <a:gd name="T7" fmla="*/ 1 h 53"/>
                    <a:gd name="T8" fmla="*/ 0 w 51"/>
                    <a:gd name="T9" fmla="*/ 1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1" h="53">
                      <a:moveTo>
                        <a:pt x="0" y="1"/>
                      </a:moveTo>
                      <a:cubicBezTo>
                        <a:pt x="4" y="26"/>
                        <a:pt x="20" y="47"/>
                        <a:pt x="45" y="53"/>
                      </a:cubicBezTo>
                      <a:cubicBezTo>
                        <a:pt x="47" y="53"/>
                        <a:pt x="51" y="52"/>
                        <a:pt x="48" y="51"/>
                      </a:cubicBezTo>
                      <a:cubicBezTo>
                        <a:pt x="24" y="46"/>
                        <a:pt x="9" y="24"/>
                        <a:pt x="5" y="1"/>
                      </a:cubicBezTo>
                      <a:cubicBezTo>
                        <a:pt x="5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62" name="Freeform 33"/>
                <p:cNvSpPr>
                  <a:spLocks/>
                </p:cNvSpPr>
                <p:nvPr/>
              </p:nvSpPr>
              <p:spPr bwMode="auto">
                <a:xfrm>
                  <a:off x="2233" y="417"/>
                  <a:ext cx="689" cy="78"/>
                </a:xfrm>
                <a:custGeom>
                  <a:avLst/>
                  <a:gdLst>
                    <a:gd name="T0" fmla="*/ 287 w 290"/>
                    <a:gd name="T1" fmla="*/ 0 h 33"/>
                    <a:gd name="T2" fmla="*/ 3 w 290"/>
                    <a:gd name="T3" fmla="*/ 31 h 33"/>
                    <a:gd name="T4" fmla="*/ 4 w 290"/>
                    <a:gd name="T5" fmla="*/ 33 h 33"/>
                    <a:gd name="T6" fmla="*/ 287 w 290"/>
                    <a:gd name="T7" fmla="*/ 2 h 33"/>
                    <a:gd name="T8" fmla="*/ 287 w 290"/>
                    <a:gd name="T9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0" h="33">
                      <a:moveTo>
                        <a:pt x="287" y="0"/>
                      </a:moveTo>
                      <a:cubicBezTo>
                        <a:pt x="193" y="11"/>
                        <a:pt x="98" y="24"/>
                        <a:pt x="3" y="31"/>
                      </a:cubicBezTo>
                      <a:cubicBezTo>
                        <a:pt x="0" y="31"/>
                        <a:pt x="1" y="33"/>
                        <a:pt x="4" y="33"/>
                      </a:cubicBezTo>
                      <a:cubicBezTo>
                        <a:pt x="98" y="26"/>
                        <a:pt x="193" y="13"/>
                        <a:pt x="287" y="2"/>
                      </a:cubicBezTo>
                      <a:cubicBezTo>
                        <a:pt x="290" y="2"/>
                        <a:pt x="290" y="0"/>
                        <a:pt x="28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63" name="Freeform 34"/>
                <p:cNvSpPr>
                  <a:spLocks/>
                </p:cNvSpPr>
                <p:nvPr/>
              </p:nvSpPr>
              <p:spPr bwMode="auto">
                <a:xfrm>
                  <a:off x="2907" y="398"/>
                  <a:ext cx="38" cy="38"/>
                </a:xfrm>
                <a:custGeom>
                  <a:avLst/>
                  <a:gdLst>
                    <a:gd name="T0" fmla="*/ 9 w 16"/>
                    <a:gd name="T1" fmla="*/ 15 h 16"/>
                    <a:gd name="T2" fmla="*/ 1 w 16"/>
                    <a:gd name="T3" fmla="*/ 8 h 16"/>
                    <a:gd name="T4" fmla="*/ 8 w 16"/>
                    <a:gd name="T5" fmla="*/ 0 h 16"/>
                    <a:gd name="T6" fmla="*/ 16 w 16"/>
                    <a:gd name="T7" fmla="*/ 7 h 16"/>
                    <a:gd name="T8" fmla="*/ 9 w 16"/>
                    <a:gd name="T9" fmla="*/ 15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9" y="15"/>
                      </a:moveTo>
                      <a:cubicBezTo>
                        <a:pt x="5" y="16"/>
                        <a:pt x="1" y="13"/>
                        <a:pt x="1" y="8"/>
                      </a:cubicBezTo>
                      <a:cubicBezTo>
                        <a:pt x="0" y="4"/>
                        <a:pt x="4" y="0"/>
                        <a:pt x="8" y="0"/>
                      </a:cubicBezTo>
                      <a:cubicBezTo>
                        <a:pt x="12" y="0"/>
                        <a:pt x="16" y="3"/>
                        <a:pt x="16" y="7"/>
                      </a:cubicBezTo>
                      <a:cubicBezTo>
                        <a:pt x="16" y="11"/>
                        <a:pt x="13" y="15"/>
                        <a:pt x="9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64" name="Freeform 35"/>
                <p:cNvSpPr>
                  <a:spLocks/>
                </p:cNvSpPr>
                <p:nvPr/>
              </p:nvSpPr>
              <p:spPr bwMode="auto">
                <a:xfrm>
                  <a:off x="2876" y="571"/>
                  <a:ext cx="95" cy="174"/>
                </a:xfrm>
                <a:custGeom>
                  <a:avLst/>
                  <a:gdLst>
                    <a:gd name="T0" fmla="*/ 14 w 40"/>
                    <a:gd name="T1" fmla="*/ 71 h 73"/>
                    <a:gd name="T2" fmla="*/ 38 w 40"/>
                    <a:gd name="T3" fmla="*/ 3 h 73"/>
                    <a:gd name="T4" fmla="*/ 34 w 40"/>
                    <a:gd name="T5" fmla="*/ 1 h 73"/>
                    <a:gd name="T6" fmla="*/ 9 w 40"/>
                    <a:gd name="T7" fmla="*/ 71 h 73"/>
                    <a:gd name="T8" fmla="*/ 14 w 40"/>
                    <a:gd name="T9" fmla="*/ 71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73">
                      <a:moveTo>
                        <a:pt x="14" y="71"/>
                      </a:moveTo>
                      <a:cubicBezTo>
                        <a:pt x="5" y="44"/>
                        <a:pt x="13" y="17"/>
                        <a:pt x="38" y="3"/>
                      </a:cubicBezTo>
                      <a:cubicBezTo>
                        <a:pt x="40" y="2"/>
                        <a:pt x="35" y="0"/>
                        <a:pt x="34" y="1"/>
                      </a:cubicBezTo>
                      <a:cubicBezTo>
                        <a:pt x="8" y="16"/>
                        <a:pt x="0" y="43"/>
                        <a:pt x="9" y="71"/>
                      </a:cubicBezTo>
                      <a:cubicBezTo>
                        <a:pt x="10" y="73"/>
                        <a:pt x="14" y="73"/>
                        <a:pt x="14" y="7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65" name="Freeform 36"/>
                <p:cNvSpPr>
                  <a:spLocks/>
                </p:cNvSpPr>
                <p:nvPr/>
              </p:nvSpPr>
              <p:spPr bwMode="auto">
                <a:xfrm>
                  <a:off x="2848" y="588"/>
                  <a:ext cx="157" cy="92"/>
                </a:xfrm>
                <a:custGeom>
                  <a:avLst/>
                  <a:gdLst>
                    <a:gd name="T0" fmla="*/ 0 w 66"/>
                    <a:gd name="T1" fmla="*/ 2 h 39"/>
                    <a:gd name="T2" fmla="*/ 64 w 66"/>
                    <a:gd name="T3" fmla="*/ 35 h 39"/>
                    <a:gd name="T4" fmla="*/ 61 w 66"/>
                    <a:gd name="T5" fmla="*/ 33 h 39"/>
                    <a:gd name="T6" fmla="*/ 5 w 66"/>
                    <a:gd name="T7" fmla="*/ 2 h 39"/>
                    <a:gd name="T8" fmla="*/ 0 w 66"/>
                    <a:gd name="T9" fmla="*/ 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" h="39">
                      <a:moveTo>
                        <a:pt x="0" y="2"/>
                      </a:moveTo>
                      <a:cubicBezTo>
                        <a:pt x="12" y="27"/>
                        <a:pt x="36" y="39"/>
                        <a:pt x="64" y="35"/>
                      </a:cubicBezTo>
                      <a:cubicBezTo>
                        <a:pt x="66" y="34"/>
                        <a:pt x="62" y="32"/>
                        <a:pt x="61" y="33"/>
                      </a:cubicBezTo>
                      <a:cubicBezTo>
                        <a:pt x="36" y="37"/>
                        <a:pt x="16" y="24"/>
                        <a:pt x="5" y="2"/>
                      </a:cubicBezTo>
                      <a:cubicBezTo>
                        <a:pt x="4" y="1"/>
                        <a:pt x="0" y="0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66" name="Freeform 37"/>
                <p:cNvSpPr>
                  <a:spLocks/>
                </p:cNvSpPr>
                <p:nvPr/>
              </p:nvSpPr>
              <p:spPr bwMode="auto">
                <a:xfrm>
                  <a:off x="2838" y="609"/>
                  <a:ext cx="157" cy="98"/>
                </a:xfrm>
                <a:custGeom>
                  <a:avLst/>
                  <a:gdLst>
                    <a:gd name="T0" fmla="*/ 6 w 66"/>
                    <a:gd name="T1" fmla="*/ 39 h 41"/>
                    <a:gd name="T2" fmla="*/ 62 w 66"/>
                    <a:gd name="T3" fmla="*/ 3 h 41"/>
                    <a:gd name="T4" fmla="*/ 61 w 66"/>
                    <a:gd name="T5" fmla="*/ 1 h 41"/>
                    <a:gd name="T6" fmla="*/ 1 w 66"/>
                    <a:gd name="T7" fmla="*/ 39 h 41"/>
                    <a:gd name="T8" fmla="*/ 6 w 66"/>
                    <a:gd name="T9" fmla="*/ 39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" h="41">
                      <a:moveTo>
                        <a:pt x="6" y="39"/>
                      </a:moveTo>
                      <a:cubicBezTo>
                        <a:pt x="19" y="22"/>
                        <a:pt x="42" y="8"/>
                        <a:pt x="62" y="3"/>
                      </a:cubicBezTo>
                      <a:cubicBezTo>
                        <a:pt x="66" y="2"/>
                        <a:pt x="63" y="0"/>
                        <a:pt x="61" y="1"/>
                      </a:cubicBezTo>
                      <a:cubicBezTo>
                        <a:pt x="39" y="7"/>
                        <a:pt x="14" y="20"/>
                        <a:pt x="1" y="39"/>
                      </a:cubicBezTo>
                      <a:cubicBezTo>
                        <a:pt x="0" y="40"/>
                        <a:pt x="5" y="41"/>
                        <a:pt x="6" y="3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67" name="Freeform 38"/>
                <p:cNvSpPr>
                  <a:spLocks/>
                </p:cNvSpPr>
                <p:nvPr/>
              </p:nvSpPr>
              <p:spPr bwMode="auto">
                <a:xfrm>
                  <a:off x="2886" y="564"/>
                  <a:ext cx="81" cy="154"/>
                </a:xfrm>
                <a:custGeom>
                  <a:avLst/>
                  <a:gdLst>
                    <a:gd name="T0" fmla="*/ 5 w 34"/>
                    <a:gd name="T1" fmla="*/ 1 h 65"/>
                    <a:gd name="T2" fmla="*/ 28 w 34"/>
                    <a:gd name="T3" fmla="*/ 64 h 65"/>
                    <a:gd name="T4" fmla="*/ 32 w 34"/>
                    <a:gd name="T5" fmla="*/ 63 h 65"/>
                    <a:gd name="T6" fmla="*/ 10 w 34"/>
                    <a:gd name="T7" fmla="*/ 1 h 65"/>
                    <a:gd name="T8" fmla="*/ 5 w 34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4" h="65">
                      <a:moveTo>
                        <a:pt x="5" y="1"/>
                      </a:moveTo>
                      <a:cubicBezTo>
                        <a:pt x="0" y="26"/>
                        <a:pt x="7" y="50"/>
                        <a:pt x="28" y="64"/>
                      </a:cubicBezTo>
                      <a:cubicBezTo>
                        <a:pt x="29" y="65"/>
                        <a:pt x="34" y="64"/>
                        <a:pt x="32" y="63"/>
                      </a:cubicBezTo>
                      <a:cubicBezTo>
                        <a:pt x="12" y="49"/>
                        <a:pt x="5" y="25"/>
                        <a:pt x="10" y="1"/>
                      </a:cubicBezTo>
                      <a:cubicBezTo>
                        <a:pt x="10" y="0"/>
                        <a:pt x="5" y="0"/>
                        <a:pt x="5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68" name="Freeform 39"/>
                <p:cNvSpPr>
                  <a:spLocks/>
                </p:cNvSpPr>
                <p:nvPr/>
              </p:nvSpPr>
              <p:spPr bwMode="auto">
                <a:xfrm>
                  <a:off x="2228" y="481"/>
                  <a:ext cx="677" cy="171"/>
                </a:xfrm>
                <a:custGeom>
                  <a:avLst/>
                  <a:gdLst>
                    <a:gd name="T0" fmla="*/ 283 w 285"/>
                    <a:gd name="T1" fmla="*/ 70 h 72"/>
                    <a:gd name="T2" fmla="*/ 6 w 285"/>
                    <a:gd name="T3" fmla="*/ 0 h 72"/>
                    <a:gd name="T4" fmla="*/ 3 w 285"/>
                    <a:gd name="T5" fmla="*/ 2 h 72"/>
                    <a:gd name="T6" fmla="*/ 279 w 285"/>
                    <a:gd name="T7" fmla="*/ 72 h 72"/>
                    <a:gd name="T8" fmla="*/ 283 w 285"/>
                    <a:gd name="T9" fmla="*/ 70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5" h="72">
                      <a:moveTo>
                        <a:pt x="283" y="70"/>
                      </a:moveTo>
                      <a:cubicBezTo>
                        <a:pt x="190" y="47"/>
                        <a:pt x="97" y="26"/>
                        <a:pt x="6" y="0"/>
                      </a:cubicBezTo>
                      <a:cubicBezTo>
                        <a:pt x="5" y="0"/>
                        <a:pt x="0" y="1"/>
                        <a:pt x="3" y="2"/>
                      </a:cubicBezTo>
                      <a:cubicBezTo>
                        <a:pt x="94" y="28"/>
                        <a:pt x="187" y="49"/>
                        <a:pt x="279" y="72"/>
                      </a:cubicBezTo>
                      <a:cubicBezTo>
                        <a:pt x="280" y="72"/>
                        <a:pt x="285" y="71"/>
                        <a:pt x="283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69" name="Freeform 40"/>
                <p:cNvSpPr>
                  <a:spLocks/>
                </p:cNvSpPr>
                <p:nvPr/>
              </p:nvSpPr>
              <p:spPr bwMode="auto">
                <a:xfrm>
                  <a:off x="2888" y="631"/>
                  <a:ext cx="41" cy="40"/>
                </a:xfrm>
                <a:custGeom>
                  <a:avLst/>
                  <a:gdLst>
                    <a:gd name="T0" fmla="*/ 6 w 17"/>
                    <a:gd name="T1" fmla="*/ 16 h 17"/>
                    <a:gd name="T2" fmla="*/ 1 w 17"/>
                    <a:gd name="T3" fmla="*/ 7 h 17"/>
                    <a:gd name="T4" fmla="*/ 10 w 17"/>
                    <a:gd name="T5" fmla="*/ 1 h 17"/>
                    <a:gd name="T6" fmla="*/ 16 w 17"/>
                    <a:gd name="T7" fmla="*/ 11 h 17"/>
                    <a:gd name="T8" fmla="*/ 6 w 17"/>
                    <a:gd name="T9" fmla="*/ 1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6" y="16"/>
                      </a:moveTo>
                      <a:cubicBezTo>
                        <a:pt x="2" y="15"/>
                        <a:pt x="0" y="11"/>
                        <a:pt x="1" y="7"/>
                      </a:cubicBezTo>
                      <a:cubicBezTo>
                        <a:pt x="2" y="3"/>
                        <a:pt x="6" y="0"/>
                        <a:pt x="10" y="1"/>
                      </a:cubicBezTo>
                      <a:cubicBezTo>
                        <a:pt x="15" y="3"/>
                        <a:pt x="17" y="7"/>
                        <a:pt x="16" y="11"/>
                      </a:cubicBezTo>
                      <a:cubicBezTo>
                        <a:pt x="15" y="15"/>
                        <a:pt x="10" y="17"/>
                        <a:pt x="6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70" name="Freeform 41"/>
                <p:cNvSpPr>
                  <a:spLocks/>
                </p:cNvSpPr>
                <p:nvPr/>
              </p:nvSpPr>
              <p:spPr bwMode="auto">
                <a:xfrm>
                  <a:off x="2763" y="828"/>
                  <a:ext cx="130" cy="139"/>
                </a:xfrm>
                <a:custGeom>
                  <a:avLst/>
                  <a:gdLst>
                    <a:gd name="T0" fmla="*/ 5 w 55"/>
                    <a:gd name="T1" fmla="*/ 58 h 59"/>
                    <a:gd name="T2" fmla="*/ 53 w 55"/>
                    <a:gd name="T3" fmla="*/ 2 h 59"/>
                    <a:gd name="T4" fmla="*/ 49 w 55"/>
                    <a:gd name="T5" fmla="*/ 0 h 59"/>
                    <a:gd name="T6" fmla="*/ 0 w 55"/>
                    <a:gd name="T7" fmla="*/ 57 h 59"/>
                    <a:gd name="T8" fmla="*/ 5 w 55"/>
                    <a:gd name="T9" fmla="*/ 58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5" h="59">
                      <a:moveTo>
                        <a:pt x="5" y="58"/>
                      </a:moveTo>
                      <a:cubicBezTo>
                        <a:pt x="7" y="29"/>
                        <a:pt x="24" y="6"/>
                        <a:pt x="53" y="2"/>
                      </a:cubicBezTo>
                      <a:cubicBezTo>
                        <a:pt x="55" y="2"/>
                        <a:pt x="51" y="0"/>
                        <a:pt x="49" y="0"/>
                      </a:cubicBezTo>
                      <a:cubicBezTo>
                        <a:pt x="20" y="5"/>
                        <a:pt x="2" y="27"/>
                        <a:pt x="0" y="57"/>
                      </a:cubicBezTo>
                      <a:cubicBezTo>
                        <a:pt x="0" y="58"/>
                        <a:pt x="5" y="59"/>
                        <a:pt x="5" y="5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71" name="Freeform 42"/>
                <p:cNvSpPr>
                  <a:spLocks/>
                </p:cNvSpPr>
                <p:nvPr/>
              </p:nvSpPr>
              <p:spPr bwMode="auto">
                <a:xfrm>
                  <a:off x="2770" y="804"/>
                  <a:ext cx="118" cy="128"/>
                </a:xfrm>
                <a:custGeom>
                  <a:avLst/>
                  <a:gdLst>
                    <a:gd name="T0" fmla="*/ 0 w 50"/>
                    <a:gd name="T1" fmla="*/ 1 h 54"/>
                    <a:gd name="T2" fmla="*/ 47 w 50"/>
                    <a:gd name="T3" fmla="*/ 54 h 54"/>
                    <a:gd name="T4" fmla="*/ 47 w 50"/>
                    <a:gd name="T5" fmla="*/ 52 h 54"/>
                    <a:gd name="T6" fmla="*/ 5 w 50"/>
                    <a:gd name="T7" fmla="*/ 2 h 54"/>
                    <a:gd name="T8" fmla="*/ 0 w 50"/>
                    <a:gd name="T9" fmla="*/ 1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0" h="54">
                      <a:moveTo>
                        <a:pt x="0" y="1"/>
                      </a:moveTo>
                      <a:cubicBezTo>
                        <a:pt x="3" y="28"/>
                        <a:pt x="20" y="48"/>
                        <a:pt x="47" y="54"/>
                      </a:cubicBezTo>
                      <a:cubicBezTo>
                        <a:pt x="50" y="54"/>
                        <a:pt x="50" y="52"/>
                        <a:pt x="47" y="52"/>
                      </a:cubicBezTo>
                      <a:cubicBezTo>
                        <a:pt x="22" y="47"/>
                        <a:pt x="7" y="27"/>
                        <a:pt x="5" y="2"/>
                      </a:cubicBezTo>
                      <a:cubicBezTo>
                        <a:pt x="5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72" name="Freeform 43"/>
                <p:cNvSpPr>
                  <a:spLocks/>
                </p:cNvSpPr>
                <p:nvPr/>
              </p:nvSpPr>
              <p:spPr bwMode="auto">
                <a:xfrm>
                  <a:off x="2720" y="865"/>
                  <a:ext cx="180" cy="46"/>
                </a:xfrm>
                <a:custGeom>
                  <a:avLst/>
                  <a:gdLst>
                    <a:gd name="T0" fmla="*/ 6 w 76"/>
                    <a:gd name="T1" fmla="*/ 18 h 19"/>
                    <a:gd name="T2" fmla="*/ 71 w 76"/>
                    <a:gd name="T3" fmla="*/ 5 h 19"/>
                    <a:gd name="T4" fmla="*/ 73 w 76"/>
                    <a:gd name="T5" fmla="*/ 3 h 19"/>
                    <a:gd name="T6" fmla="*/ 2 w 76"/>
                    <a:gd name="T7" fmla="*/ 17 h 19"/>
                    <a:gd name="T8" fmla="*/ 6 w 76"/>
                    <a:gd name="T9" fmla="*/ 18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6" h="19">
                      <a:moveTo>
                        <a:pt x="6" y="18"/>
                      </a:moveTo>
                      <a:cubicBezTo>
                        <a:pt x="24" y="6"/>
                        <a:pt x="50" y="2"/>
                        <a:pt x="71" y="5"/>
                      </a:cubicBezTo>
                      <a:cubicBezTo>
                        <a:pt x="72" y="5"/>
                        <a:pt x="76" y="3"/>
                        <a:pt x="73" y="3"/>
                      </a:cubicBezTo>
                      <a:cubicBezTo>
                        <a:pt x="50" y="0"/>
                        <a:pt x="22" y="4"/>
                        <a:pt x="2" y="17"/>
                      </a:cubicBezTo>
                      <a:cubicBezTo>
                        <a:pt x="0" y="19"/>
                        <a:pt x="5" y="19"/>
                        <a:pt x="6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73" name="Freeform 44"/>
                <p:cNvSpPr>
                  <a:spLocks/>
                </p:cNvSpPr>
                <p:nvPr/>
              </p:nvSpPr>
              <p:spPr bwMode="auto">
                <a:xfrm>
                  <a:off x="2789" y="797"/>
                  <a:ext cx="49" cy="166"/>
                </a:xfrm>
                <a:custGeom>
                  <a:avLst/>
                  <a:gdLst>
                    <a:gd name="T0" fmla="*/ 15 w 21"/>
                    <a:gd name="T1" fmla="*/ 2 h 70"/>
                    <a:gd name="T2" fmla="*/ 14 w 21"/>
                    <a:gd name="T3" fmla="*/ 69 h 70"/>
                    <a:gd name="T4" fmla="*/ 19 w 21"/>
                    <a:gd name="T5" fmla="*/ 68 h 70"/>
                    <a:gd name="T6" fmla="*/ 20 w 21"/>
                    <a:gd name="T7" fmla="*/ 2 h 70"/>
                    <a:gd name="T8" fmla="*/ 15 w 21"/>
                    <a:gd name="T9" fmla="*/ 2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1" h="70">
                      <a:moveTo>
                        <a:pt x="15" y="2"/>
                      </a:moveTo>
                      <a:cubicBezTo>
                        <a:pt x="2" y="23"/>
                        <a:pt x="0" y="48"/>
                        <a:pt x="14" y="69"/>
                      </a:cubicBezTo>
                      <a:cubicBezTo>
                        <a:pt x="15" y="70"/>
                        <a:pt x="20" y="70"/>
                        <a:pt x="19" y="68"/>
                      </a:cubicBezTo>
                      <a:cubicBezTo>
                        <a:pt x="5" y="48"/>
                        <a:pt x="7" y="23"/>
                        <a:pt x="20" y="2"/>
                      </a:cubicBezTo>
                      <a:cubicBezTo>
                        <a:pt x="21" y="1"/>
                        <a:pt x="16" y="0"/>
                        <a:pt x="1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74" name="Freeform 45"/>
                <p:cNvSpPr>
                  <a:spLocks/>
                </p:cNvSpPr>
                <p:nvPr/>
              </p:nvSpPr>
              <p:spPr bwMode="auto">
                <a:xfrm>
                  <a:off x="2233" y="479"/>
                  <a:ext cx="570" cy="401"/>
                </a:xfrm>
                <a:custGeom>
                  <a:avLst/>
                  <a:gdLst>
                    <a:gd name="T0" fmla="*/ 238 w 240"/>
                    <a:gd name="T1" fmla="*/ 166 h 169"/>
                    <a:gd name="T2" fmla="*/ 6 w 240"/>
                    <a:gd name="T3" fmla="*/ 1 h 169"/>
                    <a:gd name="T4" fmla="*/ 2 w 240"/>
                    <a:gd name="T5" fmla="*/ 2 h 169"/>
                    <a:gd name="T6" fmla="*/ 234 w 240"/>
                    <a:gd name="T7" fmla="*/ 168 h 169"/>
                    <a:gd name="T8" fmla="*/ 238 w 240"/>
                    <a:gd name="T9" fmla="*/ 166 h 1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0" h="169">
                      <a:moveTo>
                        <a:pt x="238" y="166"/>
                      </a:moveTo>
                      <a:cubicBezTo>
                        <a:pt x="161" y="112"/>
                        <a:pt x="82" y="59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ubicBezTo>
                        <a:pt x="77" y="60"/>
                        <a:pt x="156" y="113"/>
                        <a:pt x="234" y="168"/>
                      </a:cubicBezTo>
                      <a:cubicBezTo>
                        <a:pt x="235" y="169"/>
                        <a:pt x="240" y="167"/>
                        <a:pt x="238" y="16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75" name="Freeform 46"/>
                <p:cNvSpPr>
                  <a:spLocks/>
                </p:cNvSpPr>
                <p:nvPr/>
              </p:nvSpPr>
              <p:spPr bwMode="auto">
                <a:xfrm>
                  <a:off x="2784" y="861"/>
                  <a:ext cx="43" cy="40"/>
                </a:xfrm>
                <a:custGeom>
                  <a:avLst/>
                  <a:gdLst>
                    <a:gd name="T0" fmla="*/ 4 w 18"/>
                    <a:gd name="T1" fmla="*/ 15 h 17"/>
                    <a:gd name="T2" fmla="*/ 3 w 18"/>
                    <a:gd name="T3" fmla="*/ 4 h 17"/>
                    <a:gd name="T4" fmla="*/ 14 w 18"/>
                    <a:gd name="T5" fmla="*/ 3 h 17"/>
                    <a:gd name="T6" fmla="*/ 15 w 18"/>
                    <a:gd name="T7" fmla="*/ 14 h 17"/>
                    <a:gd name="T8" fmla="*/ 4 w 18"/>
                    <a:gd name="T9" fmla="*/ 1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4" y="15"/>
                      </a:moveTo>
                      <a:cubicBezTo>
                        <a:pt x="1" y="12"/>
                        <a:pt x="0" y="8"/>
                        <a:pt x="3" y="4"/>
                      </a:cubicBezTo>
                      <a:cubicBezTo>
                        <a:pt x="6" y="1"/>
                        <a:pt x="10" y="0"/>
                        <a:pt x="14" y="3"/>
                      </a:cubicBezTo>
                      <a:cubicBezTo>
                        <a:pt x="17" y="5"/>
                        <a:pt x="18" y="10"/>
                        <a:pt x="15" y="14"/>
                      </a:cubicBezTo>
                      <a:cubicBezTo>
                        <a:pt x="13" y="17"/>
                        <a:pt x="8" y="17"/>
                        <a:pt x="4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76" name="Freeform 47"/>
                <p:cNvSpPr>
                  <a:spLocks/>
                </p:cNvSpPr>
                <p:nvPr/>
              </p:nvSpPr>
              <p:spPr bwMode="auto">
                <a:xfrm>
                  <a:off x="2539" y="1029"/>
                  <a:ext cx="174" cy="102"/>
                </a:xfrm>
                <a:custGeom>
                  <a:avLst/>
                  <a:gdLst>
                    <a:gd name="T0" fmla="*/ 6 w 73"/>
                    <a:gd name="T1" fmla="*/ 42 h 43"/>
                    <a:gd name="T2" fmla="*/ 68 w 73"/>
                    <a:gd name="T3" fmla="*/ 9 h 43"/>
                    <a:gd name="T4" fmla="*/ 70 w 73"/>
                    <a:gd name="T5" fmla="*/ 7 h 43"/>
                    <a:gd name="T6" fmla="*/ 1 w 73"/>
                    <a:gd name="T7" fmla="*/ 41 h 43"/>
                    <a:gd name="T8" fmla="*/ 6 w 73"/>
                    <a:gd name="T9" fmla="*/ 42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43">
                      <a:moveTo>
                        <a:pt x="6" y="42"/>
                      </a:moveTo>
                      <a:cubicBezTo>
                        <a:pt x="17" y="17"/>
                        <a:pt x="40" y="2"/>
                        <a:pt x="68" y="9"/>
                      </a:cubicBezTo>
                      <a:cubicBezTo>
                        <a:pt x="70" y="9"/>
                        <a:pt x="73" y="8"/>
                        <a:pt x="70" y="7"/>
                      </a:cubicBezTo>
                      <a:cubicBezTo>
                        <a:pt x="40" y="0"/>
                        <a:pt x="14" y="13"/>
                        <a:pt x="1" y="41"/>
                      </a:cubicBezTo>
                      <a:cubicBezTo>
                        <a:pt x="0" y="42"/>
                        <a:pt x="5" y="43"/>
                        <a:pt x="6" y="4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77" name="Freeform 48"/>
                <p:cNvSpPr>
                  <a:spLocks/>
                </p:cNvSpPr>
                <p:nvPr/>
              </p:nvSpPr>
              <p:spPr bwMode="auto">
                <a:xfrm>
                  <a:off x="2589" y="982"/>
                  <a:ext cx="83" cy="159"/>
                </a:xfrm>
                <a:custGeom>
                  <a:avLst/>
                  <a:gdLst>
                    <a:gd name="T0" fmla="*/ 7 w 35"/>
                    <a:gd name="T1" fmla="*/ 1 h 67"/>
                    <a:gd name="T2" fmla="*/ 29 w 35"/>
                    <a:gd name="T3" fmla="*/ 66 h 67"/>
                    <a:gd name="T4" fmla="*/ 33 w 35"/>
                    <a:gd name="T5" fmla="*/ 66 h 67"/>
                    <a:gd name="T6" fmla="*/ 12 w 35"/>
                    <a:gd name="T7" fmla="*/ 2 h 67"/>
                    <a:gd name="T8" fmla="*/ 7 w 35"/>
                    <a:gd name="T9" fmla="*/ 1 h 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5" h="67">
                      <a:moveTo>
                        <a:pt x="7" y="1"/>
                      </a:moveTo>
                      <a:cubicBezTo>
                        <a:pt x="0" y="27"/>
                        <a:pt x="7" y="51"/>
                        <a:pt x="29" y="66"/>
                      </a:cubicBezTo>
                      <a:cubicBezTo>
                        <a:pt x="30" y="67"/>
                        <a:pt x="35" y="67"/>
                        <a:pt x="33" y="66"/>
                      </a:cubicBezTo>
                      <a:cubicBezTo>
                        <a:pt x="11" y="51"/>
                        <a:pt x="5" y="27"/>
                        <a:pt x="12" y="2"/>
                      </a:cubicBezTo>
                      <a:cubicBezTo>
                        <a:pt x="13" y="1"/>
                        <a:pt x="8" y="0"/>
                        <a:pt x="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78" name="Freeform 49"/>
                <p:cNvSpPr>
                  <a:spLocks/>
                </p:cNvSpPr>
                <p:nvPr/>
              </p:nvSpPr>
              <p:spPr bwMode="auto">
                <a:xfrm>
                  <a:off x="2523" y="1048"/>
                  <a:ext cx="178" cy="45"/>
                </a:xfrm>
                <a:custGeom>
                  <a:avLst/>
                  <a:gdLst>
                    <a:gd name="T0" fmla="*/ 4 w 75"/>
                    <a:gd name="T1" fmla="*/ 6 h 19"/>
                    <a:gd name="T2" fmla="*/ 69 w 75"/>
                    <a:gd name="T3" fmla="*/ 19 h 19"/>
                    <a:gd name="T4" fmla="*/ 74 w 75"/>
                    <a:gd name="T5" fmla="*/ 17 h 19"/>
                    <a:gd name="T6" fmla="*/ 3 w 75"/>
                    <a:gd name="T7" fmla="*/ 4 h 19"/>
                    <a:gd name="T8" fmla="*/ 4 w 75"/>
                    <a:gd name="T9" fmla="*/ 6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19">
                      <a:moveTo>
                        <a:pt x="4" y="6"/>
                      </a:moveTo>
                      <a:cubicBezTo>
                        <a:pt x="26" y="2"/>
                        <a:pt x="51" y="9"/>
                        <a:pt x="69" y="19"/>
                      </a:cubicBezTo>
                      <a:cubicBezTo>
                        <a:pt x="71" y="19"/>
                        <a:pt x="75" y="18"/>
                        <a:pt x="74" y="17"/>
                      </a:cubicBezTo>
                      <a:cubicBezTo>
                        <a:pt x="53" y="6"/>
                        <a:pt x="26" y="0"/>
                        <a:pt x="3" y="4"/>
                      </a:cubicBezTo>
                      <a:cubicBezTo>
                        <a:pt x="0" y="5"/>
                        <a:pt x="2" y="6"/>
                        <a:pt x="4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79" name="Freeform 50"/>
                <p:cNvSpPr>
                  <a:spLocks/>
                </p:cNvSpPr>
                <p:nvPr/>
              </p:nvSpPr>
              <p:spPr bwMode="auto">
                <a:xfrm>
                  <a:off x="2585" y="998"/>
                  <a:ext cx="90" cy="152"/>
                </a:xfrm>
                <a:custGeom>
                  <a:avLst/>
                  <a:gdLst>
                    <a:gd name="T0" fmla="*/ 32 w 38"/>
                    <a:gd name="T1" fmla="*/ 1 h 64"/>
                    <a:gd name="T2" fmla="*/ 5 w 38"/>
                    <a:gd name="T3" fmla="*/ 63 h 64"/>
                    <a:gd name="T4" fmla="*/ 10 w 38"/>
                    <a:gd name="T5" fmla="*/ 62 h 64"/>
                    <a:gd name="T6" fmla="*/ 36 w 38"/>
                    <a:gd name="T7" fmla="*/ 1 h 64"/>
                    <a:gd name="T8" fmla="*/ 32 w 38"/>
                    <a:gd name="T9" fmla="*/ 1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8" h="64">
                      <a:moveTo>
                        <a:pt x="32" y="1"/>
                      </a:moveTo>
                      <a:cubicBezTo>
                        <a:pt x="12" y="15"/>
                        <a:pt x="0" y="38"/>
                        <a:pt x="5" y="63"/>
                      </a:cubicBezTo>
                      <a:cubicBezTo>
                        <a:pt x="6" y="64"/>
                        <a:pt x="11" y="64"/>
                        <a:pt x="10" y="62"/>
                      </a:cubicBezTo>
                      <a:cubicBezTo>
                        <a:pt x="5" y="38"/>
                        <a:pt x="16" y="15"/>
                        <a:pt x="36" y="1"/>
                      </a:cubicBezTo>
                      <a:cubicBezTo>
                        <a:pt x="38" y="0"/>
                        <a:pt x="33" y="0"/>
                        <a:pt x="3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80" name="Freeform 51"/>
                <p:cNvSpPr>
                  <a:spLocks/>
                </p:cNvSpPr>
                <p:nvPr/>
              </p:nvSpPr>
              <p:spPr bwMode="auto">
                <a:xfrm>
                  <a:off x="2236" y="479"/>
                  <a:ext cx="375" cy="581"/>
                </a:xfrm>
                <a:custGeom>
                  <a:avLst/>
                  <a:gdLst>
                    <a:gd name="T0" fmla="*/ 157 w 158"/>
                    <a:gd name="T1" fmla="*/ 243 h 245"/>
                    <a:gd name="T2" fmla="*/ 5 w 158"/>
                    <a:gd name="T3" fmla="*/ 1 h 245"/>
                    <a:gd name="T4" fmla="*/ 1 w 158"/>
                    <a:gd name="T5" fmla="*/ 2 h 245"/>
                    <a:gd name="T6" fmla="*/ 153 w 158"/>
                    <a:gd name="T7" fmla="*/ 244 h 245"/>
                    <a:gd name="T8" fmla="*/ 157 w 158"/>
                    <a:gd name="T9" fmla="*/ 243 h 2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8" h="245">
                      <a:moveTo>
                        <a:pt x="157" y="243"/>
                      </a:moveTo>
                      <a:cubicBezTo>
                        <a:pt x="106" y="163"/>
                        <a:pt x="53" y="83"/>
                        <a:pt x="5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48" y="84"/>
                        <a:pt x="101" y="164"/>
                        <a:pt x="153" y="244"/>
                      </a:cubicBezTo>
                      <a:cubicBezTo>
                        <a:pt x="153" y="245"/>
                        <a:pt x="158" y="244"/>
                        <a:pt x="157" y="2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81" name="Freeform 52"/>
                <p:cNvSpPr>
                  <a:spLocks/>
                </p:cNvSpPr>
                <p:nvPr/>
              </p:nvSpPr>
              <p:spPr bwMode="auto">
                <a:xfrm>
                  <a:off x="2592" y="1046"/>
                  <a:ext cx="40" cy="40"/>
                </a:xfrm>
                <a:custGeom>
                  <a:avLst/>
                  <a:gdLst>
                    <a:gd name="T0" fmla="*/ 2 w 17"/>
                    <a:gd name="T1" fmla="*/ 12 h 17"/>
                    <a:gd name="T2" fmla="*/ 4 w 17"/>
                    <a:gd name="T3" fmla="*/ 2 h 17"/>
                    <a:gd name="T4" fmla="*/ 15 w 17"/>
                    <a:gd name="T5" fmla="*/ 5 h 17"/>
                    <a:gd name="T6" fmla="*/ 12 w 17"/>
                    <a:gd name="T7" fmla="*/ 15 h 17"/>
                    <a:gd name="T8" fmla="*/ 2 w 17"/>
                    <a:gd name="T9" fmla="*/ 1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2" y="12"/>
                      </a:moveTo>
                      <a:cubicBezTo>
                        <a:pt x="0" y="9"/>
                        <a:pt x="1" y="4"/>
                        <a:pt x="4" y="2"/>
                      </a:cubicBezTo>
                      <a:cubicBezTo>
                        <a:pt x="8" y="0"/>
                        <a:pt x="13" y="1"/>
                        <a:pt x="15" y="5"/>
                      </a:cubicBezTo>
                      <a:cubicBezTo>
                        <a:pt x="17" y="8"/>
                        <a:pt x="16" y="13"/>
                        <a:pt x="12" y="15"/>
                      </a:cubicBezTo>
                      <a:cubicBezTo>
                        <a:pt x="9" y="17"/>
                        <a:pt x="4" y="16"/>
                        <a:pt x="2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82" name="Freeform 53"/>
                <p:cNvSpPr>
                  <a:spLocks/>
                </p:cNvSpPr>
                <p:nvPr/>
              </p:nvSpPr>
              <p:spPr bwMode="auto">
                <a:xfrm>
                  <a:off x="2285" y="1153"/>
                  <a:ext cx="193" cy="64"/>
                </a:xfrm>
                <a:custGeom>
                  <a:avLst/>
                  <a:gdLst>
                    <a:gd name="T0" fmla="*/ 6 w 81"/>
                    <a:gd name="T1" fmla="*/ 26 h 27"/>
                    <a:gd name="T2" fmla="*/ 75 w 81"/>
                    <a:gd name="T3" fmla="*/ 18 h 27"/>
                    <a:gd name="T4" fmla="*/ 79 w 81"/>
                    <a:gd name="T5" fmla="*/ 17 h 27"/>
                    <a:gd name="T6" fmla="*/ 1 w 81"/>
                    <a:gd name="T7" fmla="*/ 25 h 27"/>
                    <a:gd name="T8" fmla="*/ 6 w 81"/>
                    <a:gd name="T9" fmla="*/ 26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1" h="27">
                      <a:moveTo>
                        <a:pt x="6" y="26"/>
                      </a:moveTo>
                      <a:cubicBezTo>
                        <a:pt x="26" y="7"/>
                        <a:pt x="51" y="2"/>
                        <a:pt x="75" y="18"/>
                      </a:cubicBezTo>
                      <a:cubicBezTo>
                        <a:pt x="76" y="19"/>
                        <a:pt x="81" y="19"/>
                        <a:pt x="79" y="17"/>
                      </a:cubicBezTo>
                      <a:cubicBezTo>
                        <a:pt x="53" y="0"/>
                        <a:pt x="23" y="4"/>
                        <a:pt x="1" y="25"/>
                      </a:cubicBezTo>
                      <a:cubicBezTo>
                        <a:pt x="0" y="26"/>
                        <a:pt x="5" y="27"/>
                        <a:pt x="6" y="2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83" name="Freeform 54"/>
                <p:cNvSpPr>
                  <a:spLocks/>
                </p:cNvSpPr>
                <p:nvPr/>
              </p:nvSpPr>
              <p:spPr bwMode="auto">
                <a:xfrm>
                  <a:off x="2357" y="1100"/>
                  <a:ext cx="57" cy="169"/>
                </a:xfrm>
                <a:custGeom>
                  <a:avLst/>
                  <a:gdLst>
                    <a:gd name="T0" fmla="*/ 18 w 24"/>
                    <a:gd name="T1" fmla="*/ 1 h 71"/>
                    <a:gd name="T2" fmla="*/ 16 w 24"/>
                    <a:gd name="T3" fmla="*/ 69 h 71"/>
                    <a:gd name="T4" fmla="*/ 20 w 24"/>
                    <a:gd name="T5" fmla="*/ 69 h 71"/>
                    <a:gd name="T6" fmla="*/ 23 w 24"/>
                    <a:gd name="T7" fmla="*/ 2 h 71"/>
                    <a:gd name="T8" fmla="*/ 18 w 24"/>
                    <a:gd name="T9" fmla="*/ 1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" h="71">
                      <a:moveTo>
                        <a:pt x="18" y="1"/>
                      </a:moveTo>
                      <a:cubicBezTo>
                        <a:pt x="2" y="22"/>
                        <a:pt x="0" y="47"/>
                        <a:pt x="16" y="69"/>
                      </a:cubicBezTo>
                      <a:cubicBezTo>
                        <a:pt x="16" y="70"/>
                        <a:pt x="21" y="71"/>
                        <a:pt x="20" y="69"/>
                      </a:cubicBezTo>
                      <a:cubicBezTo>
                        <a:pt x="5" y="47"/>
                        <a:pt x="7" y="23"/>
                        <a:pt x="23" y="2"/>
                      </a:cubicBezTo>
                      <a:cubicBezTo>
                        <a:pt x="24" y="1"/>
                        <a:pt x="19" y="0"/>
                        <a:pt x="1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84" name="Freeform 55"/>
                <p:cNvSpPr>
                  <a:spLocks/>
                </p:cNvSpPr>
                <p:nvPr/>
              </p:nvSpPr>
              <p:spPr bwMode="auto">
                <a:xfrm>
                  <a:off x="2293" y="1143"/>
                  <a:ext cx="159" cy="93"/>
                </a:xfrm>
                <a:custGeom>
                  <a:avLst/>
                  <a:gdLst>
                    <a:gd name="T0" fmla="*/ 3 w 67"/>
                    <a:gd name="T1" fmla="*/ 2 h 39"/>
                    <a:gd name="T2" fmla="*/ 61 w 67"/>
                    <a:gd name="T3" fmla="*/ 37 h 39"/>
                    <a:gd name="T4" fmla="*/ 66 w 67"/>
                    <a:gd name="T5" fmla="*/ 36 h 39"/>
                    <a:gd name="T6" fmla="*/ 5 w 67"/>
                    <a:gd name="T7" fmla="*/ 0 h 39"/>
                    <a:gd name="T8" fmla="*/ 3 w 67"/>
                    <a:gd name="T9" fmla="*/ 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9">
                      <a:moveTo>
                        <a:pt x="3" y="2"/>
                      </a:moveTo>
                      <a:cubicBezTo>
                        <a:pt x="25" y="6"/>
                        <a:pt x="47" y="21"/>
                        <a:pt x="61" y="37"/>
                      </a:cubicBezTo>
                      <a:cubicBezTo>
                        <a:pt x="62" y="39"/>
                        <a:pt x="67" y="37"/>
                        <a:pt x="66" y="36"/>
                      </a:cubicBezTo>
                      <a:cubicBezTo>
                        <a:pt x="51" y="19"/>
                        <a:pt x="28" y="4"/>
                        <a:pt x="5" y="0"/>
                      </a:cubicBezTo>
                      <a:cubicBezTo>
                        <a:pt x="4" y="0"/>
                        <a:pt x="0" y="2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85" name="Freeform 56"/>
                <p:cNvSpPr>
                  <a:spLocks/>
                </p:cNvSpPr>
                <p:nvPr/>
              </p:nvSpPr>
              <p:spPr bwMode="auto">
                <a:xfrm>
                  <a:off x="2333" y="1134"/>
                  <a:ext cx="128" cy="120"/>
                </a:xfrm>
                <a:custGeom>
                  <a:avLst/>
                  <a:gdLst>
                    <a:gd name="T0" fmla="*/ 48 w 54"/>
                    <a:gd name="T1" fmla="*/ 1 h 51"/>
                    <a:gd name="T2" fmla="*/ 0 w 54"/>
                    <a:gd name="T3" fmla="*/ 50 h 51"/>
                    <a:gd name="T4" fmla="*/ 5 w 54"/>
                    <a:gd name="T5" fmla="*/ 50 h 51"/>
                    <a:gd name="T6" fmla="*/ 50 w 54"/>
                    <a:gd name="T7" fmla="*/ 2 h 51"/>
                    <a:gd name="T8" fmla="*/ 48 w 54"/>
                    <a:gd name="T9" fmla="*/ 1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4" h="51">
                      <a:moveTo>
                        <a:pt x="48" y="1"/>
                      </a:moveTo>
                      <a:cubicBezTo>
                        <a:pt x="24" y="7"/>
                        <a:pt x="3" y="24"/>
                        <a:pt x="0" y="50"/>
                      </a:cubicBezTo>
                      <a:cubicBezTo>
                        <a:pt x="0" y="51"/>
                        <a:pt x="5" y="51"/>
                        <a:pt x="5" y="50"/>
                      </a:cubicBezTo>
                      <a:cubicBezTo>
                        <a:pt x="8" y="25"/>
                        <a:pt x="27" y="8"/>
                        <a:pt x="50" y="2"/>
                      </a:cubicBezTo>
                      <a:cubicBezTo>
                        <a:pt x="54" y="1"/>
                        <a:pt x="49" y="0"/>
                        <a:pt x="4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86" name="Freeform 57"/>
                <p:cNvSpPr>
                  <a:spLocks/>
                </p:cNvSpPr>
                <p:nvPr/>
              </p:nvSpPr>
              <p:spPr bwMode="auto">
                <a:xfrm>
                  <a:off x="2228" y="500"/>
                  <a:ext cx="150" cy="669"/>
                </a:xfrm>
                <a:custGeom>
                  <a:avLst/>
                  <a:gdLst>
                    <a:gd name="T0" fmla="*/ 63 w 63"/>
                    <a:gd name="T1" fmla="*/ 280 h 282"/>
                    <a:gd name="T2" fmla="*/ 5 w 63"/>
                    <a:gd name="T3" fmla="*/ 1 h 282"/>
                    <a:gd name="T4" fmla="*/ 0 w 63"/>
                    <a:gd name="T5" fmla="*/ 2 h 282"/>
                    <a:gd name="T6" fmla="*/ 58 w 63"/>
                    <a:gd name="T7" fmla="*/ 281 h 282"/>
                    <a:gd name="T8" fmla="*/ 63 w 63"/>
                    <a:gd name="T9" fmla="*/ 280 h 2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3" h="282">
                      <a:moveTo>
                        <a:pt x="63" y="280"/>
                      </a:moveTo>
                      <a:cubicBezTo>
                        <a:pt x="43" y="188"/>
                        <a:pt x="21" y="95"/>
                        <a:pt x="5" y="1"/>
                      </a:cubicBezTo>
                      <a:cubicBezTo>
                        <a:pt x="5" y="0"/>
                        <a:pt x="0" y="0"/>
                        <a:pt x="0" y="2"/>
                      </a:cubicBezTo>
                      <a:cubicBezTo>
                        <a:pt x="16" y="95"/>
                        <a:pt x="38" y="188"/>
                        <a:pt x="58" y="281"/>
                      </a:cubicBezTo>
                      <a:cubicBezTo>
                        <a:pt x="58" y="282"/>
                        <a:pt x="63" y="282"/>
                        <a:pt x="63" y="28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87" name="Freeform 58"/>
                <p:cNvSpPr>
                  <a:spLocks/>
                </p:cNvSpPr>
                <p:nvPr/>
              </p:nvSpPr>
              <p:spPr bwMode="auto">
                <a:xfrm>
                  <a:off x="2357" y="1160"/>
                  <a:ext cx="38" cy="38"/>
                </a:xfrm>
                <a:custGeom>
                  <a:avLst/>
                  <a:gdLst>
                    <a:gd name="T0" fmla="*/ 0 w 16"/>
                    <a:gd name="T1" fmla="*/ 9 h 16"/>
                    <a:gd name="T2" fmla="*/ 7 w 16"/>
                    <a:gd name="T3" fmla="*/ 0 h 16"/>
                    <a:gd name="T4" fmla="*/ 16 w 16"/>
                    <a:gd name="T5" fmla="*/ 7 h 16"/>
                    <a:gd name="T6" fmla="*/ 9 w 16"/>
                    <a:gd name="T7" fmla="*/ 16 h 16"/>
                    <a:gd name="T8" fmla="*/ 0 w 16"/>
                    <a:gd name="T9" fmla="*/ 9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0" y="9"/>
                      </a:moveTo>
                      <a:cubicBezTo>
                        <a:pt x="0" y="5"/>
                        <a:pt x="3" y="1"/>
                        <a:pt x="7" y="0"/>
                      </a:cubicBezTo>
                      <a:cubicBezTo>
                        <a:pt x="11" y="0"/>
                        <a:pt x="15" y="3"/>
                        <a:pt x="16" y="7"/>
                      </a:cubicBezTo>
                      <a:cubicBezTo>
                        <a:pt x="16" y="11"/>
                        <a:pt x="13" y="15"/>
                        <a:pt x="9" y="16"/>
                      </a:cubicBezTo>
                      <a:cubicBezTo>
                        <a:pt x="5" y="16"/>
                        <a:pt x="1" y="13"/>
                        <a:pt x="0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88" name="Freeform 59"/>
                <p:cNvSpPr>
                  <a:spLocks/>
                </p:cNvSpPr>
                <p:nvPr/>
              </p:nvSpPr>
              <p:spPr bwMode="auto">
                <a:xfrm>
                  <a:off x="2041" y="1155"/>
                  <a:ext cx="187" cy="76"/>
                </a:xfrm>
                <a:custGeom>
                  <a:avLst/>
                  <a:gdLst>
                    <a:gd name="T0" fmla="*/ 6 w 79"/>
                    <a:gd name="T1" fmla="*/ 14 h 32"/>
                    <a:gd name="T2" fmla="*/ 73 w 79"/>
                    <a:gd name="T3" fmla="*/ 31 h 32"/>
                    <a:gd name="T4" fmla="*/ 78 w 79"/>
                    <a:gd name="T5" fmla="*/ 31 h 32"/>
                    <a:gd name="T6" fmla="*/ 2 w 79"/>
                    <a:gd name="T7" fmla="*/ 12 h 32"/>
                    <a:gd name="T8" fmla="*/ 6 w 79"/>
                    <a:gd name="T9" fmla="*/ 14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9" h="32">
                      <a:moveTo>
                        <a:pt x="6" y="14"/>
                      </a:moveTo>
                      <a:cubicBezTo>
                        <a:pt x="32" y="3"/>
                        <a:pt x="57" y="8"/>
                        <a:pt x="73" y="31"/>
                      </a:cubicBezTo>
                      <a:cubicBezTo>
                        <a:pt x="74" y="32"/>
                        <a:pt x="79" y="32"/>
                        <a:pt x="78" y="31"/>
                      </a:cubicBezTo>
                      <a:cubicBezTo>
                        <a:pt x="60" y="6"/>
                        <a:pt x="30" y="0"/>
                        <a:pt x="2" y="12"/>
                      </a:cubicBezTo>
                      <a:cubicBezTo>
                        <a:pt x="0" y="13"/>
                        <a:pt x="5" y="15"/>
                        <a:pt x="6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89" name="Freeform 60"/>
                <p:cNvSpPr>
                  <a:spLocks/>
                </p:cNvSpPr>
                <p:nvPr/>
              </p:nvSpPr>
              <p:spPr bwMode="auto">
                <a:xfrm>
                  <a:off x="2110" y="1119"/>
                  <a:ext cx="92" cy="154"/>
                </a:xfrm>
                <a:custGeom>
                  <a:avLst/>
                  <a:gdLst>
                    <a:gd name="T0" fmla="*/ 33 w 39"/>
                    <a:gd name="T1" fmla="*/ 1 h 65"/>
                    <a:gd name="T2" fmla="*/ 7 w 39"/>
                    <a:gd name="T3" fmla="*/ 63 h 65"/>
                    <a:gd name="T4" fmla="*/ 12 w 39"/>
                    <a:gd name="T5" fmla="*/ 64 h 65"/>
                    <a:gd name="T6" fmla="*/ 38 w 39"/>
                    <a:gd name="T7" fmla="*/ 2 h 65"/>
                    <a:gd name="T8" fmla="*/ 33 w 39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" h="65">
                      <a:moveTo>
                        <a:pt x="33" y="1"/>
                      </a:moveTo>
                      <a:cubicBezTo>
                        <a:pt x="10" y="15"/>
                        <a:pt x="0" y="37"/>
                        <a:pt x="7" y="63"/>
                      </a:cubicBezTo>
                      <a:cubicBezTo>
                        <a:pt x="7" y="65"/>
                        <a:pt x="12" y="65"/>
                        <a:pt x="12" y="64"/>
                      </a:cubicBezTo>
                      <a:cubicBezTo>
                        <a:pt x="5" y="38"/>
                        <a:pt x="15" y="16"/>
                        <a:pt x="38" y="2"/>
                      </a:cubicBezTo>
                      <a:cubicBezTo>
                        <a:pt x="39" y="2"/>
                        <a:pt x="34" y="0"/>
                        <a:pt x="3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90" name="Freeform 61"/>
                <p:cNvSpPr>
                  <a:spLocks/>
                </p:cNvSpPr>
                <p:nvPr/>
              </p:nvSpPr>
              <p:spPr bwMode="auto">
                <a:xfrm>
                  <a:off x="2074" y="1122"/>
                  <a:ext cx="116" cy="137"/>
                </a:xfrm>
                <a:custGeom>
                  <a:avLst/>
                  <a:gdLst>
                    <a:gd name="T0" fmla="*/ 2 w 49"/>
                    <a:gd name="T1" fmla="*/ 2 h 58"/>
                    <a:gd name="T2" fmla="*/ 44 w 49"/>
                    <a:gd name="T3" fmla="*/ 56 h 58"/>
                    <a:gd name="T4" fmla="*/ 49 w 49"/>
                    <a:gd name="T5" fmla="*/ 56 h 58"/>
                    <a:gd name="T6" fmla="*/ 6 w 49"/>
                    <a:gd name="T7" fmla="*/ 1 h 58"/>
                    <a:gd name="T8" fmla="*/ 2 w 49"/>
                    <a:gd name="T9" fmla="*/ 2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58">
                      <a:moveTo>
                        <a:pt x="2" y="2"/>
                      </a:moveTo>
                      <a:cubicBezTo>
                        <a:pt x="21" y="13"/>
                        <a:pt x="37" y="36"/>
                        <a:pt x="44" y="56"/>
                      </a:cubicBezTo>
                      <a:cubicBezTo>
                        <a:pt x="45" y="58"/>
                        <a:pt x="49" y="57"/>
                        <a:pt x="49" y="56"/>
                      </a:cubicBezTo>
                      <a:cubicBezTo>
                        <a:pt x="41" y="35"/>
                        <a:pt x="26" y="12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91" name="Freeform 62"/>
                <p:cNvSpPr>
                  <a:spLocks/>
                </p:cNvSpPr>
                <p:nvPr/>
              </p:nvSpPr>
              <p:spPr bwMode="auto">
                <a:xfrm>
                  <a:off x="2074" y="1160"/>
                  <a:ext cx="159" cy="80"/>
                </a:xfrm>
                <a:custGeom>
                  <a:avLst/>
                  <a:gdLst>
                    <a:gd name="T0" fmla="*/ 64 w 67"/>
                    <a:gd name="T1" fmla="*/ 3 h 34"/>
                    <a:gd name="T2" fmla="*/ 0 w 67"/>
                    <a:gd name="T3" fmla="*/ 33 h 34"/>
                    <a:gd name="T4" fmla="*/ 5 w 67"/>
                    <a:gd name="T5" fmla="*/ 33 h 34"/>
                    <a:gd name="T6" fmla="*/ 62 w 67"/>
                    <a:gd name="T7" fmla="*/ 5 h 34"/>
                    <a:gd name="T8" fmla="*/ 64 w 67"/>
                    <a:gd name="T9" fmla="*/ 3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4">
                      <a:moveTo>
                        <a:pt x="64" y="3"/>
                      </a:moveTo>
                      <a:cubicBezTo>
                        <a:pt x="38" y="0"/>
                        <a:pt x="13" y="9"/>
                        <a:pt x="0" y="33"/>
                      </a:cubicBezTo>
                      <a:cubicBezTo>
                        <a:pt x="0" y="34"/>
                        <a:pt x="4" y="34"/>
                        <a:pt x="5" y="33"/>
                      </a:cubicBezTo>
                      <a:cubicBezTo>
                        <a:pt x="16" y="12"/>
                        <a:pt x="39" y="2"/>
                        <a:pt x="62" y="5"/>
                      </a:cubicBezTo>
                      <a:cubicBezTo>
                        <a:pt x="65" y="5"/>
                        <a:pt x="67" y="3"/>
                        <a:pt x="64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92" name="Freeform 63"/>
                <p:cNvSpPr>
                  <a:spLocks/>
                </p:cNvSpPr>
                <p:nvPr/>
              </p:nvSpPr>
              <p:spPr bwMode="auto">
                <a:xfrm>
                  <a:off x="2133" y="498"/>
                  <a:ext cx="117" cy="673"/>
                </a:xfrm>
                <a:custGeom>
                  <a:avLst/>
                  <a:gdLst>
                    <a:gd name="T0" fmla="*/ 6 w 49"/>
                    <a:gd name="T1" fmla="*/ 283 h 284"/>
                    <a:gd name="T2" fmla="*/ 49 w 49"/>
                    <a:gd name="T3" fmla="*/ 1 h 284"/>
                    <a:gd name="T4" fmla="*/ 44 w 49"/>
                    <a:gd name="T5" fmla="*/ 1 h 284"/>
                    <a:gd name="T6" fmla="*/ 1 w 49"/>
                    <a:gd name="T7" fmla="*/ 283 h 284"/>
                    <a:gd name="T8" fmla="*/ 6 w 49"/>
                    <a:gd name="T9" fmla="*/ 283 h 2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284">
                      <a:moveTo>
                        <a:pt x="6" y="283"/>
                      </a:moveTo>
                      <a:cubicBezTo>
                        <a:pt x="19" y="189"/>
                        <a:pt x="31" y="94"/>
                        <a:pt x="49" y="1"/>
                      </a:cubicBezTo>
                      <a:cubicBezTo>
                        <a:pt x="49" y="0"/>
                        <a:pt x="44" y="0"/>
                        <a:pt x="44" y="1"/>
                      </a:cubicBezTo>
                      <a:cubicBezTo>
                        <a:pt x="26" y="95"/>
                        <a:pt x="14" y="189"/>
                        <a:pt x="1" y="283"/>
                      </a:cubicBezTo>
                      <a:cubicBezTo>
                        <a:pt x="0" y="284"/>
                        <a:pt x="5" y="284"/>
                        <a:pt x="6" y="28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93" name="Freeform 64"/>
                <p:cNvSpPr>
                  <a:spLocks/>
                </p:cNvSpPr>
                <p:nvPr/>
              </p:nvSpPr>
              <p:spPr bwMode="auto">
                <a:xfrm>
                  <a:off x="2119" y="1162"/>
                  <a:ext cx="41" cy="40"/>
                </a:xfrm>
                <a:custGeom>
                  <a:avLst/>
                  <a:gdLst>
                    <a:gd name="T0" fmla="*/ 1 w 17"/>
                    <a:gd name="T1" fmla="*/ 7 h 17"/>
                    <a:gd name="T2" fmla="*/ 10 w 17"/>
                    <a:gd name="T3" fmla="*/ 1 h 17"/>
                    <a:gd name="T4" fmla="*/ 16 w 17"/>
                    <a:gd name="T5" fmla="*/ 10 h 17"/>
                    <a:gd name="T6" fmla="*/ 7 w 17"/>
                    <a:gd name="T7" fmla="*/ 16 h 17"/>
                    <a:gd name="T8" fmla="*/ 1 w 17"/>
                    <a:gd name="T9" fmla="*/ 7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" y="7"/>
                      </a:moveTo>
                      <a:cubicBezTo>
                        <a:pt x="2" y="3"/>
                        <a:pt x="6" y="0"/>
                        <a:pt x="10" y="1"/>
                      </a:cubicBezTo>
                      <a:cubicBezTo>
                        <a:pt x="14" y="2"/>
                        <a:pt x="17" y="6"/>
                        <a:pt x="16" y="10"/>
                      </a:cubicBezTo>
                      <a:cubicBezTo>
                        <a:pt x="15" y="14"/>
                        <a:pt x="11" y="17"/>
                        <a:pt x="7" y="16"/>
                      </a:cubicBezTo>
                      <a:cubicBezTo>
                        <a:pt x="3" y="15"/>
                        <a:pt x="0" y="11"/>
                        <a:pt x="1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94" name="Freeform 65"/>
                <p:cNvSpPr>
                  <a:spLocks/>
                </p:cNvSpPr>
                <p:nvPr/>
              </p:nvSpPr>
              <p:spPr bwMode="auto">
                <a:xfrm>
                  <a:off x="1806" y="1067"/>
                  <a:ext cx="159" cy="112"/>
                </a:xfrm>
                <a:custGeom>
                  <a:avLst/>
                  <a:gdLst>
                    <a:gd name="T0" fmla="*/ 5 w 67"/>
                    <a:gd name="T1" fmla="*/ 4 h 47"/>
                    <a:gd name="T2" fmla="*/ 62 w 67"/>
                    <a:gd name="T3" fmla="*/ 45 h 47"/>
                    <a:gd name="T4" fmla="*/ 67 w 67"/>
                    <a:gd name="T5" fmla="*/ 45 h 47"/>
                    <a:gd name="T6" fmla="*/ 3 w 67"/>
                    <a:gd name="T7" fmla="*/ 2 h 47"/>
                    <a:gd name="T8" fmla="*/ 5 w 67"/>
                    <a:gd name="T9" fmla="*/ 4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47">
                      <a:moveTo>
                        <a:pt x="5" y="4"/>
                      </a:moveTo>
                      <a:cubicBezTo>
                        <a:pt x="33" y="2"/>
                        <a:pt x="55" y="18"/>
                        <a:pt x="62" y="45"/>
                      </a:cubicBezTo>
                      <a:cubicBezTo>
                        <a:pt x="62" y="47"/>
                        <a:pt x="67" y="47"/>
                        <a:pt x="67" y="45"/>
                      </a:cubicBezTo>
                      <a:cubicBezTo>
                        <a:pt x="60" y="15"/>
                        <a:pt x="33" y="0"/>
                        <a:pt x="3" y="2"/>
                      </a:cubicBezTo>
                      <a:cubicBezTo>
                        <a:pt x="0" y="2"/>
                        <a:pt x="4" y="4"/>
                        <a:pt x="5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95" name="Freeform 66"/>
                <p:cNvSpPr>
                  <a:spLocks/>
                </p:cNvSpPr>
                <p:nvPr/>
              </p:nvSpPr>
              <p:spPr bwMode="auto">
                <a:xfrm>
                  <a:off x="1856" y="1062"/>
                  <a:ext cx="126" cy="124"/>
                </a:xfrm>
                <a:custGeom>
                  <a:avLst/>
                  <a:gdLst>
                    <a:gd name="T0" fmla="*/ 48 w 53"/>
                    <a:gd name="T1" fmla="*/ 0 h 52"/>
                    <a:gd name="T2" fmla="*/ 0 w 53"/>
                    <a:gd name="T3" fmla="*/ 50 h 52"/>
                    <a:gd name="T4" fmla="*/ 5 w 53"/>
                    <a:gd name="T5" fmla="*/ 51 h 52"/>
                    <a:gd name="T6" fmla="*/ 51 w 53"/>
                    <a:gd name="T7" fmla="*/ 2 h 52"/>
                    <a:gd name="T8" fmla="*/ 48 w 53"/>
                    <a:gd name="T9" fmla="*/ 0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3" h="52">
                      <a:moveTo>
                        <a:pt x="48" y="0"/>
                      </a:moveTo>
                      <a:cubicBezTo>
                        <a:pt x="21" y="5"/>
                        <a:pt x="3" y="23"/>
                        <a:pt x="0" y="50"/>
                      </a:cubicBezTo>
                      <a:cubicBezTo>
                        <a:pt x="0" y="51"/>
                        <a:pt x="5" y="52"/>
                        <a:pt x="5" y="51"/>
                      </a:cubicBezTo>
                      <a:cubicBezTo>
                        <a:pt x="7" y="25"/>
                        <a:pt x="25" y="7"/>
                        <a:pt x="51" y="2"/>
                      </a:cubicBezTo>
                      <a:cubicBezTo>
                        <a:pt x="53" y="2"/>
                        <a:pt x="49" y="0"/>
                        <a:pt x="48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96" name="Freeform 67"/>
                <p:cNvSpPr>
                  <a:spLocks/>
                </p:cNvSpPr>
                <p:nvPr/>
              </p:nvSpPr>
              <p:spPr bwMode="auto">
                <a:xfrm>
                  <a:off x="1860" y="1024"/>
                  <a:ext cx="62" cy="164"/>
                </a:xfrm>
                <a:custGeom>
                  <a:avLst/>
                  <a:gdLst>
                    <a:gd name="T0" fmla="*/ 1 w 26"/>
                    <a:gd name="T1" fmla="*/ 2 h 69"/>
                    <a:gd name="T2" fmla="*/ 21 w 26"/>
                    <a:gd name="T3" fmla="*/ 68 h 69"/>
                    <a:gd name="T4" fmla="*/ 26 w 26"/>
                    <a:gd name="T5" fmla="*/ 68 h 69"/>
                    <a:gd name="T6" fmla="*/ 6 w 26"/>
                    <a:gd name="T7" fmla="*/ 1 h 69"/>
                    <a:gd name="T8" fmla="*/ 1 w 26"/>
                    <a:gd name="T9" fmla="*/ 2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69">
                      <a:moveTo>
                        <a:pt x="1" y="2"/>
                      </a:moveTo>
                      <a:cubicBezTo>
                        <a:pt x="15" y="20"/>
                        <a:pt x="21" y="46"/>
                        <a:pt x="21" y="68"/>
                      </a:cubicBezTo>
                      <a:cubicBezTo>
                        <a:pt x="21" y="69"/>
                        <a:pt x="26" y="69"/>
                        <a:pt x="26" y="68"/>
                      </a:cubicBezTo>
                      <a:cubicBezTo>
                        <a:pt x="26" y="45"/>
                        <a:pt x="20" y="19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97" name="Freeform 68"/>
                <p:cNvSpPr>
                  <a:spLocks/>
                </p:cNvSpPr>
                <p:nvPr/>
              </p:nvSpPr>
              <p:spPr bwMode="auto">
                <a:xfrm>
                  <a:off x="1815" y="1091"/>
                  <a:ext cx="178" cy="45"/>
                </a:xfrm>
                <a:custGeom>
                  <a:avLst/>
                  <a:gdLst>
                    <a:gd name="T0" fmla="*/ 73 w 75"/>
                    <a:gd name="T1" fmla="*/ 11 h 19"/>
                    <a:gd name="T2" fmla="*/ 2 w 75"/>
                    <a:gd name="T3" fmla="*/ 17 h 19"/>
                    <a:gd name="T4" fmla="*/ 6 w 75"/>
                    <a:gd name="T5" fmla="*/ 18 h 19"/>
                    <a:gd name="T6" fmla="*/ 69 w 75"/>
                    <a:gd name="T7" fmla="*/ 13 h 19"/>
                    <a:gd name="T8" fmla="*/ 73 w 75"/>
                    <a:gd name="T9" fmla="*/ 1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19">
                      <a:moveTo>
                        <a:pt x="73" y="11"/>
                      </a:moveTo>
                      <a:cubicBezTo>
                        <a:pt x="50" y="0"/>
                        <a:pt x="22" y="0"/>
                        <a:pt x="2" y="17"/>
                      </a:cubicBezTo>
                      <a:cubicBezTo>
                        <a:pt x="0" y="18"/>
                        <a:pt x="5" y="19"/>
                        <a:pt x="6" y="18"/>
                      </a:cubicBezTo>
                      <a:cubicBezTo>
                        <a:pt x="24" y="2"/>
                        <a:pt x="48" y="2"/>
                        <a:pt x="69" y="13"/>
                      </a:cubicBezTo>
                      <a:cubicBezTo>
                        <a:pt x="70" y="13"/>
                        <a:pt x="75" y="12"/>
                        <a:pt x="73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98" name="Freeform 69"/>
                <p:cNvSpPr>
                  <a:spLocks/>
                </p:cNvSpPr>
                <p:nvPr/>
              </p:nvSpPr>
              <p:spPr bwMode="auto">
                <a:xfrm>
                  <a:off x="1898" y="500"/>
                  <a:ext cx="354" cy="593"/>
                </a:xfrm>
                <a:custGeom>
                  <a:avLst/>
                  <a:gdLst>
                    <a:gd name="T0" fmla="*/ 6 w 149"/>
                    <a:gd name="T1" fmla="*/ 249 h 250"/>
                    <a:gd name="T2" fmla="*/ 148 w 149"/>
                    <a:gd name="T3" fmla="*/ 2 h 250"/>
                    <a:gd name="T4" fmla="*/ 143 w 149"/>
                    <a:gd name="T5" fmla="*/ 1 h 250"/>
                    <a:gd name="T6" fmla="*/ 1 w 149"/>
                    <a:gd name="T7" fmla="*/ 249 h 250"/>
                    <a:gd name="T8" fmla="*/ 6 w 149"/>
                    <a:gd name="T9" fmla="*/ 249 h 2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49" h="250">
                      <a:moveTo>
                        <a:pt x="6" y="249"/>
                      </a:moveTo>
                      <a:cubicBezTo>
                        <a:pt x="52" y="166"/>
                        <a:pt x="98" y="82"/>
                        <a:pt x="148" y="2"/>
                      </a:cubicBezTo>
                      <a:cubicBezTo>
                        <a:pt x="149" y="0"/>
                        <a:pt x="144" y="0"/>
                        <a:pt x="143" y="1"/>
                      </a:cubicBezTo>
                      <a:cubicBezTo>
                        <a:pt x="93" y="82"/>
                        <a:pt x="48" y="166"/>
                        <a:pt x="1" y="249"/>
                      </a:cubicBezTo>
                      <a:cubicBezTo>
                        <a:pt x="0" y="250"/>
                        <a:pt x="5" y="250"/>
                        <a:pt x="6" y="24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99" name="Freeform 70"/>
                <p:cNvSpPr>
                  <a:spLocks/>
                </p:cNvSpPr>
                <p:nvPr/>
              </p:nvSpPr>
              <p:spPr bwMode="auto">
                <a:xfrm>
                  <a:off x="1879" y="1081"/>
                  <a:ext cx="43" cy="41"/>
                </a:xfrm>
                <a:custGeom>
                  <a:avLst/>
                  <a:gdLst>
                    <a:gd name="T0" fmla="*/ 2 w 18"/>
                    <a:gd name="T1" fmla="*/ 5 h 17"/>
                    <a:gd name="T2" fmla="*/ 13 w 18"/>
                    <a:gd name="T3" fmla="*/ 2 h 17"/>
                    <a:gd name="T4" fmla="*/ 15 w 18"/>
                    <a:gd name="T5" fmla="*/ 13 h 17"/>
                    <a:gd name="T6" fmla="*/ 5 w 18"/>
                    <a:gd name="T7" fmla="*/ 15 h 17"/>
                    <a:gd name="T8" fmla="*/ 2 w 18"/>
                    <a:gd name="T9" fmla="*/ 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2" y="5"/>
                      </a:moveTo>
                      <a:cubicBezTo>
                        <a:pt x="5" y="1"/>
                        <a:pt x="9" y="0"/>
                        <a:pt x="13" y="2"/>
                      </a:cubicBezTo>
                      <a:cubicBezTo>
                        <a:pt x="17" y="4"/>
                        <a:pt x="18" y="9"/>
                        <a:pt x="15" y="13"/>
                      </a:cubicBezTo>
                      <a:cubicBezTo>
                        <a:pt x="13" y="16"/>
                        <a:pt x="8" y="17"/>
                        <a:pt x="5" y="15"/>
                      </a:cubicBezTo>
                      <a:cubicBezTo>
                        <a:pt x="1" y="13"/>
                        <a:pt x="0" y="8"/>
                        <a:pt x="2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00" name="Freeform 71"/>
                <p:cNvSpPr>
                  <a:spLocks/>
                </p:cNvSpPr>
                <p:nvPr/>
              </p:nvSpPr>
              <p:spPr bwMode="auto">
                <a:xfrm>
                  <a:off x="1621" y="865"/>
                  <a:ext cx="121" cy="155"/>
                </a:xfrm>
                <a:custGeom>
                  <a:avLst/>
                  <a:gdLst>
                    <a:gd name="T0" fmla="*/ 3 w 51"/>
                    <a:gd name="T1" fmla="*/ 2 h 65"/>
                    <a:gd name="T2" fmla="*/ 42 w 51"/>
                    <a:gd name="T3" fmla="*/ 63 h 65"/>
                    <a:gd name="T4" fmla="*/ 47 w 51"/>
                    <a:gd name="T5" fmla="*/ 64 h 65"/>
                    <a:gd name="T6" fmla="*/ 6 w 51"/>
                    <a:gd name="T7" fmla="*/ 0 h 65"/>
                    <a:gd name="T8" fmla="*/ 3 w 51"/>
                    <a:gd name="T9" fmla="*/ 2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1" h="65">
                      <a:moveTo>
                        <a:pt x="3" y="2"/>
                      </a:moveTo>
                      <a:cubicBezTo>
                        <a:pt x="30" y="11"/>
                        <a:pt x="46" y="34"/>
                        <a:pt x="42" y="63"/>
                      </a:cubicBezTo>
                      <a:cubicBezTo>
                        <a:pt x="41" y="64"/>
                        <a:pt x="46" y="65"/>
                        <a:pt x="47" y="64"/>
                      </a:cubicBezTo>
                      <a:cubicBezTo>
                        <a:pt x="51" y="34"/>
                        <a:pt x="34" y="10"/>
                        <a:pt x="6" y="0"/>
                      </a:cubicBezTo>
                      <a:cubicBezTo>
                        <a:pt x="5" y="0"/>
                        <a:pt x="0" y="0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01" name="Freeform 72"/>
                <p:cNvSpPr>
                  <a:spLocks/>
                </p:cNvSpPr>
                <p:nvPr/>
              </p:nvSpPr>
              <p:spPr bwMode="auto">
                <a:xfrm>
                  <a:off x="1625" y="903"/>
                  <a:ext cx="162" cy="86"/>
                </a:xfrm>
                <a:custGeom>
                  <a:avLst/>
                  <a:gdLst>
                    <a:gd name="T0" fmla="*/ 65 w 68"/>
                    <a:gd name="T1" fmla="*/ 6 h 36"/>
                    <a:gd name="T2" fmla="*/ 0 w 68"/>
                    <a:gd name="T3" fmla="*/ 34 h 36"/>
                    <a:gd name="T4" fmla="*/ 5 w 68"/>
                    <a:gd name="T5" fmla="*/ 35 h 36"/>
                    <a:gd name="T6" fmla="*/ 64 w 68"/>
                    <a:gd name="T7" fmla="*/ 8 h 36"/>
                    <a:gd name="T8" fmla="*/ 65 w 68"/>
                    <a:gd name="T9" fmla="*/ 6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8" h="36">
                      <a:moveTo>
                        <a:pt x="65" y="6"/>
                      </a:moveTo>
                      <a:cubicBezTo>
                        <a:pt x="38" y="0"/>
                        <a:pt x="14" y="9"/>
                        <a:pt x="0" y="34"/>
                      </a:cubicBezTo>
                      <a:cubicBezTo>
                        <a:pt x="0" y="35"/>
                        <a:pt x="4" y="36"/>
                        <a:pt x="5" y="35"/>
                      </a:cubicBezTo>
                      <a:cubicBezTo>
                        <a:pt x="17" y="13"/>
                        <a:pt x="39" y="3"/>
                        <a:pt x="64" y="8"/>
                      </a:cubicBezTo>
                      <a:cubicBezTo>
                        <a:pt x="67" y="9"/>
                        <a:pt x="68" y="7"/>
                        <a:pt x="65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02" name="Freeform 73"/>
                <p:cNvSpPr>
                  <a:spLocks/>
                </p:cNvSpPr>
                <p:nvPr/>
              </p:nvSpPr>
              <p:spPr bwMode="auto">
                <a:xfrm>
                  <a:off x="1675" y="842"/>
                  <a:ext cx="43" cy="171"/>
                </a:xfrm>
                <a:custGeom>
                  <a:avLst/>
                  <a:gdLst>
                    <a:gd name="T0" fmla="*/ 6 w 18"/>
                    <a:gd name="T1" fmla="*/ 2 h 72"/>
                    <a:gd name="T2" fmla="*/ 0 w 18"/>
                    <a:gd name="T3" fmla="*/ 71 h 72"/>
                    <a:gd name="T4" fmla="*/ 5 w 18"/>
                    <a:gd name="T5" fmla="*/ 71 h 72"/>
                    <a:gd name="T6" fmla="*/ 12 w 18"/>
                    <a:gd name="T7" fmla="*/ 2 h 72"/>
                    <a:gd name="T8" fmla="*/ 6 w 18"/>
                    <a:gd name="T9" fmla="*/ 2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72">
                      <a:moveTo>
                        <a:pt x="6" y="2"/>
                      </a:moveTo>
                      <a:cubicBezTo>
                        <a:pt x="13" y="24"/>
                        <a:pt x="9" y="50"/>
                        <a:pt x="0" y="71"/>
                      </a:cubicBezTo>
                      <a:cubicBezTo>
                        <a:pt x="0" y="72"/>
                        <a:pt x="5" y="72"/>
                        <a:pt x="5" y="71"/>
                      </a:cubicBezTo>
                      <a:cubicBezTo>
                        <a:pt x="14" y="50"/>
                        <a:pt x="18" y="23"/>
                        <a:pt x="12" y="2"/>
                      </a:cubicBezTo>
                      <a:cubicBezTo>
                        <a:pt x="11" y="0"/>
                        <a:pt x="6" y="1"/>
                        <a:pt x="6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03" name="Freeform 74"/>
                <p:cNvSpPr>
                  <a:spLocks/>
                </p:cNvSpPr>
                <p:nvPr/>
              </p:nvSpPr>
              <p:spPr bwMode="auto">
                <a:xfrm>
                  <a:off x="1606" y="903"/>
                  <a:ext cx="171" cy="74"/>
                </a:xfrm>
                <a:custGeom>
                  <a:avLst/>
                  <a:gdLst>
                    <a:gd name="T0" fmla="*/ 71 w 72"/>
                    <a:gd name="T1" fmla="*/ 29 h 31"/>
                    <a:gd name="T2" fmla="*/ 3 w 72"/>
                    <a:gd name="T3" fmla="*/ 8 h 31"/>
                    <a:gd name="T4" fmla="*/ 6 w 72"/>
                    <a:gd name="T5" fmla="*/ 10 h 31"/>
                    <a:gd name="T6" fmla="*/ 66 w 72"/>
                    <a:gd name="T7" fmla="*/ 30 h 31"/>
                    <a:gd name="T8" fmla="*/ 71 w 72"/>
                    <a:gd name="T9" fmla="*/ 29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2" h="31">
                      <a:moveTo>
                        <a:pt x="71" y="29"/>
                      </a:moveTo>
                      <a:cubicBezTo>
                        <a:pt x="54" y="10"/>
                        <a:pt x="29" y="0"/>
                        <a:pt x="3" y="8"/>
                      </a:cubicBezTo>
                      <a:cubicBezTo>
                        <a:pt x="0" y="10"/>
                        <a:pt x="5" y="11"/>
                        <a:pt x="6" y="10"/>
                      </a:cubicBezTo>
                      <a:cubicBezTo>
                        <a:pt x="29" y="3"/>
                        <a:pt x="51" y="13"/>
                        <a:pt x="66" y="30"/>
                      </a:cubicBezTo>
                      <a:cubicBezTo>
                        <a:pt x="67" y="31"/>
                        <a:pt x="72" y="30"/>
                        <a:pt x="71" y="2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04" name="Freeform 75"/>
                <p:cNvSpPr>
                  <a:spLocks/>
                </p:cNvSpPr>
                <p:nvPr/>
              </p:nvSpPr>
              <p:spPr bwMode="auto">
                <a:xfrm>
                  <a:off x="1699" y="500"/>
                  <a:ext cx="553" cy="420"/>
                </a:xfrm>
                <a:custGeom>
                  <a:avLst/>
                  <a:gdLst>
                    <a:gd name="T0" fmla="*/ 6 w 233"/>
                    <a:gd name="T1" fmla="*/ 176 h 177"/>
                    <a:gd name="T2" fmla="*/ 232 w 233"/>
                    <a:gd name="T3" fmla="*/ 2 h 177"/>
                    <a:gd name="T4" fmla="*/ 227 w 233"/>
                    <a:gd name="T5" fmla="*/ 1 h 177"/>
                    <a:gd name="T6" fmla="*/ 2 w 233"/>
                    <a:gd name="T7" fmla="*/ 175 h 177"/>
                    <a:gd name="T8" fmla="*/ 6 w 233"/>
                    <a:gd name="T9" fmla="*/ 176 h 1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3" h="177">
                      <a:moveTo>
                        <a:pt x="6" y="176"/>
                      </a:moveTo>
                      <a:cubicBezTo>
                        <a:pt x="81" y="117"/>
                        <a:pt x="155" y="57"/>
                        <a:pt x="232" y="2"/>
                      </a:cubicBezTo>
                      <a:cubicBezTo>
                        <a:pt x="233" y="1"/>
                        <a:pt x="229" y="0"/>
                        <a:pt x="227" y="1"/>
                      </a:cubicBezTo>
                      <a:cubicBezTo>
                        <a:pt x="150" y="57"/>
                        <a:pt x="76" y="117"/>
                        <a:pt x="2" y="175"/>
                      </a:cubicBezTo>
                      <a:cubicBezTo>
                        <a:pt x="0" y="177"/>
                        <a:pt x="5" y="177"/>
                        <a:pt x="6" y="17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05" name="Freeform 76"/>
                <p:cNvSpPr>
                  <a:spLocks/>
                </p:cNvSpPr>
                <p:nvPr/>
              </p:nvSpPr>
              <p:spPr bwMode="auto">
                <a:xfrm>
                  <a:off x="1678" y="906"/>
                  <a:ext cx="42" cy="40"/>
                </a:xfrm>
                <a:custGeom>
                  <a:avLst/>
                  <a:gdLst>
                    <a:gd name="T0" fmla="*/ 4 w 18"/>
                    <a:gd name="T1" fmla="*/ 2 h 17"/>
                    <a:gd name="T2" fmla="*/ 15 w 18"/>
                    <a:gd name="T3" fmla="*/ 4 h 17"/>
                    <a:gd name="T4" fmla="*/ 13 w 18"/>
                    <a:gd name="T5" fmla="*/ 15 h 17"/>
                    <a:gd name="T6" fmla="*/ 3 w 18"/>
                    <a:gd name="T7" fmla="*/ 13 h 17"/>
                    <a:gd name="T8" fmla="*/ 4 w 18"/>
                    <a:gd name="T9" fmla="*/ 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4" y="2"/>
                      </a:moveTo>
                      <a:cubicBezTo>
                        <a:pt x="8" y="0"/>
                        <a:pt x="13" y="1"/>
                        <a:pt x="15" y="4"/>
                      </a:cubicBezTo>
                      <a:cubicBezTo>
                        <a:pt x="18" y="8"/>
                        <a:pt x="17" y="12"/>
                        <a:pt x="13" y="15"/>
                      </a:cubicBezTo>
                      <a:cubicBezTo>
                        <a:pt x="10" y="17"/>
                        <a:pt x="5" y="16"/>
                        <a:pt x="3" y="13"/>
                      </a:cubicBezTo>
                      <a:cubicBezTo>
                        <a:pt x="0" y="10"/>
                        <a:pt x="1" y="5"/>
                        <a:pt x="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06" name="Freeform 77"/>
                <p:cNvSpPr>
                  <a:spLocks/>
                </p:cNvSpPr>
                <p:nvPr/>
              </p:nvSpPr>
              <p:spPr bwMode="auto">
                <a:xfrm>
                  <a:off x="1504" y="583"/>
                  <a:ext cx="79" cy="181"/>
                </a:xfrm>
                <a:custGeom>
                  <a:avLst/>
                  <a:gdLst>
                    <a:gd name="T0" fmla="*/ 1 w 33"/>
                    <a:gd name="T1" fmla="*/ 1 h 76"/>
                    <a:gd name="T2" fmla="*/ 13 w 33"/>
                    <a:gd name="T3" fmla="*/ 73 h 76"/>
                    <a:gd name="T4" fmla="*/ 17 w 33"/>
                    <a:gd name="T5" fmla="*/ 75 h 76"/>
                    <a:gd name="T6" fmla="*/ 6 w 33"/>
                    <a:gd name="T7" fmla="*/ 1 h 76"/>
                    <a:gd name="T8" fmla="*/ 1 w 33"/>
                    <a:gd name="T9" fmla="*/ 1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76">
                      <a:moveTo>
                        <a:pt x="1" y="1"/>
                      </a:moveTo>
                      <a:cubicBezTo>
                        <a:pt x="22" y="21"/>
                        <a:pt x="28" y="48"/>
                        <a:pt x="13" y="73"/>
                      </a:cubicBezTo>
                      <a:cubicBezTo>
                        <a:pt x="12" y="75"/>
                        <a:pt x="17" y="76"/>
                        <a:pt x="17" y="75"/>
                      </a:cubicBezTo>
                      <a:cubicBezTo>
                        <a:pt x="33" y="49"/>
                        <a:pt x="27" y="21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07" name="Freeform 78"/>
                <p:cNvSpPr>
                  <a:spLocks/>
                </p:cNvSpPr>
                <p:nvPr/>
              </p:nvSpPr>
              <p:spPr bwMode="auto">
                <a:xfrm>
                  <a:off x="1459" y="650"/>
                  <a:ext cx="178" cy="47"/>
                </a:xfrm>
                <a:custGeom>
                  <a:avLst/>
                  <a:gdLst>
                    <a:gd name="T0" fmla="*/ 73 w 75"/>
                    <a:gd name="T1" fmla="*/ 18 h 20"/>
                    <a:gd name="T2" fmla="*/ 1 w 75"/>
                    <a:gd name="T3" fmla="*/ 18 h 20"/>
                    <a:gd name="T4" fmla="*/ 5 w 75"/>
                    <a:gd name="T5" fmla="*/ 19 h 20"/>
                    <a:gd name="T6" fmla="*/ 69 w 75"/>
                    <a:gd name="T7" fmla="*/ 18 h 20"/>
                    <a:gd name="T8" fmla="*/ 73 w 75"/>
                    <a:gd name="T9" fmla="*/ 18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20">
                      <a:moveTo>
                        <a:pt x="73" y="18"/>
                      </a:moveTo>
                      <a:cubicBezTo>
                        <a:pt x="50" y="2"/>
                        <a:pt x="23" y="0"/>
                        <a:pt x="1" y="18"/>
                      </a:cubicBezTo>
                      <a:cubicBezTo>
                        <a:pt x="0" y="18"/>
                        <a:pt x="4" y="20"/>
                        <a:pt x="5" y="19"/>
                      </a:cubicBezTo>
                      <a:cubicBezTo>
                        <a:pt x="25" y="4"/>
                        <a:pt x="48" y="4"/>
                        <a:pt x="69" y="18"/>
                      </a:cubicBezTo>
                      <a:cubicBezTo>
                        <a:pt x="70" y="19"/>
                        <a:pt x="75" y="19"/>
                        <a:pt x="73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08" name="Freeform 79"/>
                <p:cNvSpPr>
                  <a:spLocks/>
                </p:cNvSpPr>
                <p:nvPr/>
              </p:nvSpPr>
              <p:spPr bwMode="auto">
                <a:xfrm>
                  <a:off x="1493" y="588"/>
                  <a:ext cx="95" cy="149"/>
                </a:xfrm>
                <a:custGeom>
                  <a:avLst/>
                  <a:gdLst>
                    <a:gd name="T0" fmla="*/ 35 w 40"/>
                    <a:gd name="T1" fmla="*/ 2 h 63"/>
                    <a:gd name="T2" fmla="*/ 2 w 40"/>
                    <a:gd name="T3" fmla="*/ 62 h 63"/>
                    <a:gd name="T4" fmla="*/ 6 w 40"/>
                    <a:gd name="T5" fmla="*/ 62 h 63"/>
                    <a:gd name="T6" fmla="*/ 40 w 40"/>
                    <a:gd name="T7" fmla="*/ 1 h 63"/>
                    <a:gd name="T8" fmla="*/ 35 w 40"/>
                    <a:gd name="T9" fmla="*/ 2 h 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63">
                      <a:moveTo>
                        <a:pt x="35" y="2"/>
                      </a:moveTo>
                      <a:cubicBezTo>
                        <a:pt x="32" y="24"/>
                        <a:pt x="18" y="47"/>
                        <a:pt x="2" y="62"/>
                      </a:cubicBezTo>
                      <a:cubicBezTo>
                        <a:pt x="0" y="63"/>
                        <a:pt x="5" y="63"/>
                        <a:pt x="6" y="62"/>
                      </a:cubicBezTo>
                      <a:cubicBezTo>
                        <a:pt x="23" y="47"/>
                        <a:pt x="37" y="24"/>
                        <a:pt x="40" y="1"/>
                      </a:cubicBezTo>
                      <a:cubicBezTo>
                        <a:pt x="40" y="0"/>
                        <a:pt x="35" y="0"/>
                        <a:pt x="3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09" name="Freeform 80"/>
                <p:cNvSpPr>
                  <a:spLocks/>
                </p:cNvSpPr>
                <p:nvPr/>
              </p:nvSpPr>
              <p:spPr bwMode="auto">
                <a:xfrm>
                  <a:off x="1466" y="631"/>
                  <a:ext cx="138" cy="111"/>
                </a:xfrm>
                <a:custGeom>
                  <a:avLst/>
                  <a:gdLst>
                    <a:gd name="T0" fmla="*/ 57 w 58"/>
                    <a:gd name="T1" fmla="*/ 45 h 47"/>
                    <a:gd name="T2" fmla="*/ 5 w 58"/>
                    <a:gd name="T3" fmla="*/ 0 h 47"/>
                    <a:gd name="T4" fmla="*/ 4 w 58"/>
                    <a:gd name="T5" fmla="*/ 2 h 47"/>
                    <a:gd name="T6" fmla="*/ 52 w 58"/>
                    <a:gd name="T7" fmla="*/ 45 h 47"/>
                    <a:gd name="T8" fmla="*/ 57 w 58"/>
                    <a:gd name="T9" fmla="*/ 45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8" h="47">
                      <a:moveTo>
                        <a:pt x="57" y="45"/>
                      </a:moveTo>
                      <a:cubicBezTo>
                        <a:pt x="50" y="21"/>
                        <a:pt x="31" y="2"/>
                        <a:pt x="5" y="0"/>
                      </a:cubicBezTo>
                      <a:cubicBezTo>
                        <a:pt x="3" y="0"/>
                        <a:pt x="0" y="2"/>
                        <a:pt x="4" y="2"/>
                      </a:cubicBezTo>
                      <a:cubicBezTo>
                        <a:pt x="28" y="4"/>
                        <a:pt x="45" y="23"/>
                        <a:pt x="52" y="45"/>
                      </a:cubicBezTo>
                      <a:cubicBezTo>
                        <a:pt x="53" y="47"/>
                        <a:pt x="58" y="46"/>
                        <a:pt x="57" y="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10" name="Freeform 81"/>
                <p:cNvSpPr>
                  <a:spLocks/>
                </p:cNvSpPr>
                <p:nvPr/>
              </p:nvSpPr>
              <p:spPr bwMode="auto">
                <a:xfrm>
                  <a:off x="1552" y="491"/>
                  <a:ext cx="676" cy="173"/>
                </a:xfrm>
                <a:custGeom>
                  <a:avLst/>
                  <a:gdLst>
                    <a:gd name="T0" fmla="*/ 6 w 285"/>
                    <a:gd name="T1" fmla="*/ 73 h 73"/>
                    <a:gd name="T2" fmla="*/ 282 w 285"/>
                    <a:gd name="T3" fmla="*/ 2 h 73"/>
                    <a:gd name="T4" fmla="*/ 280 w 285"/>
                    <a:gd name="T5" fmla="*/ 0 h 73"/>
                    <a:gd name="T6" fmla="*/ 4 w 285"/>
                    <a:gd name="T7" fmla="*/ 71 h 73"/>
                    <a:gd name="T8" fmla="*/ 6 w 285"/>
                    <a:gd name="T9" fmla="*/ 73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5" h="73">
                      <a:moveTo>
                        <a:pt x="6" y="73"/>
                      </a:moveTo>
                      <a:cubicBezTo>
                        <a:pt x="98" y="49"/>
                        <a:pt x="189" y="23"/>
                        <a:pt x="282" y="2"/>
                      </a:cubicBezTo>
                      <a:cubicBezTo>
                        <a:pt x="285" y="2"/>
                        <a:pt x="283" y="0"/>
                        <a:pt x="280" y="0"/>
                      </a:cubicBezTo>
                      <a:cubicBezTo>
                        <a:pt x="187" y="21"/>
                        <a:pt x="96" y="47"/>
                        <a:pt x="4" y="71"/>
                      </a:cubicBezTo>
                      <a:cubicBezTo>
                        <a:pt x="0" y="72"/>
                        <a:pt x="5" y="73"/>
                        <a:pt x="6" y="7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11" name="Freeform 82"/>
                <p:cNvSpPr>
                  <a:spLocks/>
                </p:cNvSpPr>
                <p:nvPr/>
              </p:nvSpPr>
              <p:spPr bwMode="auto">
                <a:xfrm>
                  <a:off x="1531" y="647"/>
                  <a:ext cx="40" cy="38"/>
                </a:xfrm>
                <a:custGeom>
                  <a:avLst/>
                  <a:gdLst>
                    <a:gd name="T0" fmla="*/ 7 w 17"/>
                    <a:gd name="T1" fmla="*/ 0 h 16"/>
                    <a:gd name="T2" fmla="*/ 16 w 17"/>
                    <a:gd name="T3" fmla="*/ 6 h 16"/>
                    <a:gd name="T4" fmla="*/ 10 w 17"/>
                    <a:gd name="T5" fmla="*/ 15 h 16"/>
                    <a:gd name="T6" fmla="*/ 1 w 17"/>
                    <a:gd name="T7" fmla="*/ 10 h 16"/>
                    <a:gd name="T8" fmla="*/ 7 w 17"/>
                    <a:gd name="T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6">
                      <a:moveTo>
                        <a:pt x="7" y="0"/>
                      </a:moveTo>
                      <a:cubicBezTo>
                        <a:pt x="11" y="0"/>
                        <a:pt x="15" y="2"/>
                        <a:pt x="16" y="6"/>
                      </a:cubicBezTo>
                      <a:cubicBezTo>
                        <a:pt x="17" y="10"/>
                        <a:pt x="14" y="14"/>
                        <a:pt x="10" y="15"/>
                      </a:cubicBezTo>
                      <a:cubicBezTo>
                        <a:pt x="6" y="16"/>
                        <a:pt x="2" y="14"/>
                        <a:pt x="1" y="10"/>
                      </a:cubicBezTo>
                      <a:cubicBezTo>
                        <a:pt x="0" y="5"/>
                        <a:pt x="3" y="1"/>
                        <a:pt x="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12" name="Freeform 83"/>
                <p:cNvSpPr>
                  <a:spLocks/>
                </p:cNvSpPr>
                <p:nvPr/>
              </p:nvSpPr>
              <p:spPr bwMode="auto">
                <a:xfrm>
                  <a:off x="1485" y="339"/>
                  <a:ext cx="79" cy="178"/>
                </a:xfrm>
                <a:custGeom>
                  <a:avLst/>
                  <a:gdLst>
                    <a:gd name="T0" fmla="*/ 16 w 33"/>
                    <a:gd name="T1" fmla="*/ 1 h 75"/>
                    <a:gd name="T2" fmla="*/ 1 w 33"/>
                    <a:gd name="T3" fmla="*/ 73 h 75"/>
                    <a:gd name="T4" fmla="*/ 6 w 33"/>
                    <a:gd name="T5" fmla="*/ 74 h 75"/>
                    <a:gd name="T6" fmla="*/ 21 w 33"/>
                    <a:gd name="T7" fmla="*/ 1 h 75"/>
                    <a:gd name="T8" fmla="*/ 16 w 33"/>
                    <a:gd name="T9" fmla="*/ 1 h 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75">
                      <a:moveTo>
                        <a:pt x="16" y="1"/>
                      </a:moveTo>
                      <a:cubicBezTo>
                        <a:pt x="28" y="27"/>
                        <a:pt x="25" y="55"/>
                        <a:pt x="1" y="73"/>
                      </a:cubicBezTo>
                      <a:cubicBezTo>
                        <a:pt x="0" y="74"/>
                        <a:pt x="5" y="75"/>
                        <a:pt x="6" y="74"/>
                      </a:cubicBezTo>
                      <a:cubicBezTo>
                        <a:pt x="30" y="56"/>
                        <a:pt x="33" y="28"/>
                        <a:pt x="21" y="1"/>
                      </a:cubicBezTo>
                      <a:cubicBezTo>
                        <a:pt x="20" y="0"/>
                        <a:pt x="15" y="0"/>
                        <a:pt x="16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13" name="Freeform 84"/>
                <p:cNvSpPr>
                  <a:spLocks/>
                </p:cNvSpPr>
                <p:nvPr/>
              </p:nvSpPr>
              <p:spPr bwMode="auto">
                <a:xfrm>
                  <a:off x="1440" y="405"/>
                  <a:ext cx="166" cy="81"/>
                </a:xfrm>
                <a:custGeom>
                  <a:avLst/>
                  <a:gdLst>
                    <a:gd name="T0" fmla="*/ 69 w 70"/>
                    <a:gd name="T1" fmla="*/ 32 h 34"/>
                    <a:gd name="T2" fmla="*/ 1 w 70"/>
                    <a:gd name="T3" fmla="*/ 8 h 34"/>
                    <a:gd name="T4" fmla="*/ 5 w 70"/>
                    <a:gd name="T5" fmla="*/ 10 h 34"/>
                    <a:gd name="T6" fmla="*/ 65 w 70"/>
                    <a:gd name="T7" fmla="*/ 32 h 34"/>
                    <a:gd name="T8" fmla="*/ 69 w 70"/>
                    <a:gd name="T9" fmla="*/ 32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34">
                      <a:moveTo>
                        <a:pt x="69" y="32"/>
                      </a:moveTo>
                      <a:cubicBezTo>
                        <a:pt x="53" y="9"/>
                        <a:pt x="28" y="0"/>
                        <a:pt x="1" y="8"/>
                      </a:cubicBezTo>
                      <a:cubicBezTo>
                        <a:pt x="0" y="9"/>
                        <a:pt x="4" y="10"/>
                        <a:pt x="5" y="10"/>
                      </a:cubicBezTo>
                      <a:cubicBezTo>
                        <a:pt x="29" y="2"/>
                        <a:pt x="51" y="12"/>
                        <a:pt x="65" y="32"/>
                      </a:cubicBezTo>
                      <a:cubicBezTo>
                        <a:pt x="65" y="33"/>
                        <a:pt x="70" y="34"/>
                        <a:pt x="69" y="3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14" name="Freeform 85"/>
                <p:cNvSpPr>
                  <a:spLocks/>
                </p:cNvSpPr>
                <p:nvPr/>
              </p:nvSpPr>
              <p:spPr bwMode="auto">
                <a:xfrm>
                  <a:off x="1457" y="367"/>
                  <a:ext cx="140" cy="114"/>
                </a:xfrm>
                <a:custGeom>
                  <a:avLst/>
                  <a:gdLst>
                    <a:gd name="T0" fmla="*/ 54 w 59"/>
                    <a:gd name="T1" fmla="*/ 2 h 48"/>
                    <a:gd name="T2" fmla="*/ 3 w 59"/>
                    <a:gd name="T3" fmla="*/ 46 h 48"/>
                    <a:gd name="T4" fmla="*/ 5 w 59"/>
                    <a:gd name="T5" fmla="*/ 48 h 48"/>
                    <a:gd name="T6" fmla="*/ 59 w 59"/>
                    <a:gd name="T7" fmla="*/ 2 h 48"/>
                    <a:gd name="T8" fmla="*/ 54 w 59"/>
                    <a:gd name="T9" fmla="*/ 2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9" h="48">
                      <a:moveTo>
                        <a:pt x="54" y="2"/>
                      </a:moveTo>
                      <a:cubicBezTo>
                        <a:pt x="44" y="21"/>
                        <a:pt x="23" y="38"/>
                        <a:pt x="3" y="46"/>
                      </a:cubicBezTo>
                      <a:cubicBezTo>
                        <a:pt x="0" y="48"/>
                        <a:pt x="4" y="48"/>
                        <a:pt x="5" y="48"/>
                      </a:cubicBezTo>
                      <a:cubicBezTo>
                        <a:pt x="26" y="39"/>
                        <a:pt x="48" y="22"/>
                        <a:pt x="59" y="2"/>
                      </a:cubicBezTo>
                      <a:cubicBezTo>
                        <a:pt x="59" y="1"/>
                        <a:pt x="55" y="0"/>
                        <a:pt x="5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15" name="Freeform 86"/>
                <p:cNvSpPr>
                  <a:spLocks/>
                </p:cNvSpPr>
                <p:nvPr/>
              </p:nvSpPr>
              <p:spPr bwMode="auto">
                <a:xfrm>
                  <a:off x="1469" y="372"/>
                  <a:ext cx="95" cy="145"/>
                </a:xfrm>
                <a:custGeom>
                  <a:avLst/>
                  <a:gdLst>
                    <a:gd name="T0" fmla="*/ 39 w 40"/>
                    <a:gd name="T1" fmla="*/ 60 h 61"/>
                    <a:gd name="T2" fmla="*/ 6 w 40"/>
                    <a:gd name="T3" fmla="*/ 0 h 61"/>
                    <a:gd name="T4" fmla="*/ 2 w 40"/>
                    <a:gd name="T5" fmla="*/ 2 h 61"/>
                    <a:gd name="T6" fmla="*/ 33 w 40"/>
                    <a:gd name="T7" fmla="*/ 60 h 61"/>
                    <a:gd name="T8" fmla="*/ 39 w 40"/>
                    <a:gd name="T9" fmla="*/ 60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61">
                      <a:moveTo>
                        <a:pt x="39" y="60"/>
                      </a:moveTo>
                      <a:cubicBezTo>
                        <a:pt x="40" y="35"/>
                        <a:pt x="29" y="11"/>
                        <a:pt x="6" y="0"/>
                      </a:cubicBezTo>
                      <a:cubicBezTo>
                        <a:pt x="5" y="0"/>
                        <a:pt x="0" y="1"/>
                        <a:pt x="2" y="2"/>
                      </a:cubicBezTo>
                      <a:cubicBezTo>
                        <a:pt x="25" y="12"/>
                        <a:pt x="35" y="36"/>
                        <a:pt x="33" y="60"/>
                      </a:cubicBezTo>
                      <a:cubicBezTo>
                        <a:pt x="33" y="61"/>
                        <a:pt x="38" y="61"/>
                        <a:pt x="39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16" name="Freeform 87"/>
                <p:cNvSpPr>
                  <a:spLocks/>
                </p:cNvSpPr>
                <p:nvPr/>
              </p:nvSpPr>
              <p:spPr bwMode="auto">
                <a:xfrm>
                  <a:off x="1540" y="429"/>
                  <a:ext cx="693" cy="76"/>
                </a:xfrm>
                <a:custGeom>
                  <a:avLst/>
                  <a:gdLst>
                    <a:gd name="T0" fmla="*/ 3 w 292"/>
                    <a:gd name="T1" fmla="*/ 2 h 32"/>
                    <a:gd name="T2" fmla="*/ 287 w 292"/>
                    <a:gd name="T3" fmla="*/ 32 h 32"/>
                    <a:gd name="T4" fmla="*/ 289 w 292"/>
                    <a:gd name="T5" fmla="*/ 30 h 32"/>
                    <a:gd name="T6" fmla="*/ 5 w 292"/>
                    <a:gd name="T7" fmla="*/ 0 h 32"/>
                    <a:gd name="T8" fmla="*/ 3 w 292"/>
                    <a:gd name="T9" fmla="*/ 2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2" h="32">
                      <a:moveTo>
                        <a:pt x="3" y="2"/>
                      </a:moveTo>
                      <a:cubicBezTo>
                        <a:pt x="98" y="11"/>
                        <a:pt x="193" y="19"/>
                        <a:pt x="287" y="32"/>
                      </a:cubicBezTo>
                      <a:cubicBezTo>
                        <a:pt x="288" y="32"/>
                        <a:pt x="292" y="31"/>
                        <a:pt x="289" y="30"/>
                      </a:cubicBezTo>
                      <a:cubicBezTo>
                        <a:pt x="195" y="17"/>
                        <a:pt x="100" y="9"/>
                        <a:pt x="5" y="0"/>
                      </a:cubicBezTo>
                      <a:cubicBezTo>
                        <a:pt x="4" y="0"/>
                        <a:pt x="0" y="1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17" name="Freeform 88"/>
                <p:cNvSpPr>
                  <a:spLocks/>
                </p:cNvSpPr>
                <p:nvPr/>
              </p:nvSpPr>
              <p:spPr bwMode="auto">
                <a:xfrm>
                  <a:off x="1519" y="412"/>
                  <a:ext cx="38" cy="38"/>
                </a:xfrm>
                <a:custGeom>
                  <a:avLst/>
                  <a:gdLst>
                    <a:gd name="T0" fmla="*/ 9 w 16"/>
                    <a:gd name="T1" fmla="*/ 0 h 16"/>
                    <a:gd name="T2" fmla="*/ 15 w 16"/>
                    <a:gd name="T3" fmla="*/ 9 h 16"/>
                    <a:gd name="T4" fmla="*/ 7 w 16"/>
                    <a:gd name="T5" fmla="*/ 15 h 16"/>
                    <a:gd name="T6" fmla="*/ 0 w 16"/>
                    <a:gd name="T7" fmla="*/ 7 h 16"/>
                    <a:gd name="T8" fmla="*/ 9 w 16"/>
                    <a:gd name="T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9" y="0"/>
                      </a:moveTo>
                      <a:cubicBezTo>
                        <a:pt x="13" y="1"/>
                        <a:pt x="16" y="5"/>
                        <a:pt x="15" y="9"/>
                      </a:cubicBezTo>
                      <a:cubicBezTo>
                        <a:pt x="15" y="13"/>
                        <a:pt x="11" y="16"/>
                        <a:pt x="7" y="15"/>
                      </a:cubicBezTo>
                      <a:cubicBezTo>
                        <a:pt x="2" y="15"/>
                        <a:pt x="0" y="11"/>
                        <a:pt x="0" y="7"/>
                      </a:cubicBezTo>
                      <a:cubicBezTo>
                        <a:pt x="1" y="2"/>
                        <a:pt x="5" y="0"/>
                        <a:pt x="9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18" name="Freeform 89"/>
                <p:cNvSpPr>
                  <a:spLocks/>
                </p:cNvSpPr>
                <p:nvPr/>
              </p:nvSpPr>
              <p:spPr bwMode="auto">
                <a:xfrm>
                  <a:off x="1526" y="99"/>
                  <a:ext cx="116" cy="155"/>
                </a:xfrm>
                <a:custGeom>
                  <a:avLst/>
                  <a:gdLst>
                    <a:gd name="T0" fmla="*/ 42 w 49"/>
                    <a:gd name="T1" fmla="*/ 1 h 65"/>
                    <a:gd name="T2" fmla="*/ 3 w 49"/>
                    <a:gd name="T3" fmla="*/ 63 h 65"/>
                    <a:gd name="T4" fmla="*/ 6 w 49"/>
                    <a:gd name="T5" fmla="*/ 65 h 65"/>
                    <a:gd name="T6" fmla="*/ 47 w 49"/>
                    <a:gd name="T7" fmla="*/ 2 h 65"/>
                    <a:gd name="T8" fmla="*/ 42 w 49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65">
                      <a:moveTo>
                        <a:pt x="42" y="1"/>
                      </a:moveTo>
                      <a:cubicBezTo>
                        <a:pt x="44" y="29"/>
                        <a:pt x="31" y="54"/>
                        <a:pt x="3" y="63"/>
                      </a:cubicBezTo>
                      <a:cubicBezTo>
                        <a:pt x="0" y="63"/>
                        <a:pt x="5" y="65"/>
                        <a:pt x="6" y="65"/>
                      </a:cubicBezTo>
                      <a:cubicBezTo>
                        <a:pt x="35" y="56"/>
                        <a:pt x="49" y="31"/>
                        <a:pt x="47" y="2"/>
                      </a:cubicBezTo>
                      <a:cubicBezTo>
                        <a:pt x="46" y="0"/>
                        <a:pt x="42" y="0"/>
                        <a:pt x="4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19" name="Freeform 90"/>
                <p:cNvSpPr>
                  <a:spLocks/>
                </p:cNvSpPr>
                <p:nvPr/>
              </p:nvSpPr>
              <p:spPr bwMode="auto">
                <a:xfrm>
                  <a:off x="1516" y="149"/>
                  <a:ext cx="136" cy="114"/>
                </a:xfrm>
                <a:custGeom>
                  <a:avLst/>
                  <a:gdLst>
                    <a:gd name="T0" fmla="*/ 57 w 57"/>
                    <a:gd name="T1" fmla="*/ 46 h 48"/>
                    <a:gd name="T2" fmla="*/ 3 w 57"/>
                    <a:gd name="T3" fmla="*/ 0 h 48"/>
                    <a:gd name="T4" fmla="*/ 4 w 57"/>
                    <a:gd name="T5" fmla="*/ 3 h 48"/>
                    <a:gd name="T6" fmla="*/ 52 w 57"/>
                    <a:gd name="T7" fmla="*/ 46 h 48"/>
                    <a:gd name="T8" fmla="*/ 57 w 57"/>
                    <a:gd name="T9" fmla="*/ 46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48">
                      <a:moveTo>
                        <a:pt x="57" y="46"/>
                      </a:moveTo>
                      <a:cubicBezTo>
                        <a:pt x="51" y="19"/>
                        <a:pt x="31" y="2"/>
                        <a:pt x="3" y="0"/>
                      </a:cubicBezTo>
                      <a:cubicBezTo>
                        <a:pt x="0" y="0"/>
                        <a:pt x="2" y="2"/>
                        <a:pt x="4" y="3"/>
                      </a:cubicBezTo>
                      <a:cubicBezTo>
                        <a:pt x="30" y="4"/>
                        <a:pt x="46" y="21"/>
                        <a:pt x="52" y="46"/>
                      </a:cubicBezTo>
                      <a:cubicBezTo>
                        <a:pt x="52" y="47"/>
                        <a:pt x="57" y="48"/>
                        <a:pt x="5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20" name="Freeform 91"/>
                <p:cNvSpPr>
                  <a:spLocks/>
                </p:cNvSpPr>
                <p:nvPr/>
              </p:nvSpPr>
              <p:spPr bwMode="auto">
                <a:xfrm>
                  <a:off x="1514" y="149"/>
                  <a:ext cx="173" cy="62"/>
                </a:xfrm>
                <a:custGeom>
                  <a:avLst/>
                  <a:gdLst>
                    <a:gd name="T0" fmla="*/ 67 w 73"/>
                    <a:gd name="T1" fmla="*/ 1 h 26"/>
                    <a:gd name="T2" fmla="*/ 4 w 73"/>
                    <a:gd name="T3" fmla="*/ 24 h 26"/>
                    <a:gd name="T4" fmla="*/ 3 w 73"/>
                    <a:gd name="T5" fmla="*/ 26 h 26"/>
                    <a:gd name="T6" fmla="*/ 71 w 73"/>
                    <a:gd name="T7" fmla="*/ 2 h 26"/>
                    <a:gd name="T8" fmla="*/ 67 w 73"/>
                    <a:gd name="T9" fmla="*/ 1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26">
                      <a:moveTo>
                        <a:pt x="67" y="1"/>
                      </a:moveTo>
                      <a:cubicBezTo>
                        <a:pt x="50" y="15"/>
                        <a:pt x="26" y="23"/>
                        <a:pt x="4" y="24"/>
                      </a:cubicBezTo>
                      <a:cubicBezTo>
                        <a:pt x="2" y="24"/>
                        <a:pt x="0" y="26"/>
                        <a:pt x="3" y="26"/>
                      </a:cubicBezTo>
                      <a:cubicBezTo>
                        <a:pt x="27" y="25"/>
                        <a:pt x="53" y="17"/>
                        <a:pt x="71" y="2"/>
                      </a:cubicBezTo>
                      <a:cubicBezTo>
                        <a:pt x="73" y="0"/>
                        <a:pt x="68" y="0"/>
                        <a:pt x="6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21" name="Freeform 92"/>
                <p:cNvSpPr>
                  <a:spLocks/>
                </p:cNvSpPr>
                <p:nvPr/>
              </p:nvSpPr>
              <p:spPr bwMode="auto">
                <a:xfrm>
                  <a:off x="1564" y="111"/>
                  <a:ext cx="59" cy="164"/>
                </a:xfrm>
                <a:custGeom>
                  <a:avLst/>
                  <a:gdLst>
                    <a:gd name="T0" fmla="*/ 14 w 25"/>
                    <a:gd name="T1" fmla="*/ 68 h 69"/>
                    <a:gd name="T2" fmla="*/ 6 w 25"/>
                    <a:gd name="T3" fmla="*/ 1 h 69"/>
                    <a:gd name="T4" fmla="*/ 1 w 25"/>
                    <a:gd name="T5" fmla="*/ 2 h 69"/>
                    <a:gd name="T6" fmla="*/ 10 w 25"/>
                    <a:gd name="T7" fmla="*/ 68 h 69"/>
                    <a:gd name="T8" fmla="*/ 14 w 25"/>
                    <a:gd name="T9" fmla="*/ 68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69">
                      <a:moveTo>
                        <a:pt x="14" y="68"/>
                      </a:moveTo>
                      <a:cubicBezTo>
                        <a:pt x="25" y="45"/>
                        <a:pt x="23" y="20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18" y="20"/>
                        <a:pt x="20" y="45"/>
                        <a:pt x="10" y="68"/>
                      </a:cubicBezTo>
                      <a:cubicBezTo>
                        <a:pt x="9" y="69"/>
                        <a:pt x="14" y="69"/>
                        <a:pt x="14" y="6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22" name="Freeform 93"/>
                <p:cNvSpPr>
                  <a:spLocks/>
                </p:cNvSpPr>
                <p:nvPr/>
              </p:nvSpPr>
              <p:spPr bwMode="auto">
                <a:xfrm>
                  <a:off x="1609" y="189"/>
                  <a:ext cx="619" cy="318"/>
                </a:xfrm>
                <a:custGeom>
                  <a:avLst/>
                  <a:gdLst>
                    <a:gd name="T0" fmla="*/ 2 w 261"/>
                    <a:gd name="T1" fmla="*/ 2 h 134"/>
                    <a:gd name="T2" fmla="*/ 255 w 261"/>
                    <a:gd name="T3" fmla="*/ 133 h 134"/>
                    <a:gd name="T4" fmla="*/ 259 w 261"/>
                    <a:gd name="T5" fmla="*/ 132 h 134"/>
                    <a:gd name="T6" fmla="*/ 6 w 261"/>
                    <a:gd name="T7" fmla="*/ 1 h 134"/>
                    <a:gd name="T8" fmla="*/ 2 w 261"/>
                    <a:gd name="T9" fmla="*/ 2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1" h="134">
                      <a:moveTo>
                        <a:pt x="2" y="2"/>
                      </a:moveTo>
                      <a:cubicBezTo>
                        <a:pt x="87" y="45"/>
                        <a:pt x="172" y="87"/>
                        <a:pt x="255" y="133"/>
                      </a:cubicBezTo>
                      <a:cubicBezTo>
                        <a:pt x="256" y="134"/>
                        <a:pt x="261" y="133"/>
                        <a:pt x="259" y="132"/>
                      </a:cubicBezTo>
                      <a:cubicBezTo>
                        <a:pt x="177" y="85"/>
                        <a:pt x="91" y="44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23" name="Freeform 94"/>
                <p:cNvSpPr>
                  <a:spLocks/>
                </p:cNvSpPr>
                <p:nvPr/>
              </p:nvSpPr>
              <p:spPr bwMode="auto">
                <a:xfrm>
                  <a:off x="1585" y="168"/>
                  <a:ext cx="43" cy="40"/>
                </a:xfrm>
                <a:custGeom>
                  <a:avLst/>
                  <a:gdLst>
                    <a:gd name="T0" fmla="*/ 13 w 18"/>
                    <a:gd name="T1" fmla="*/ 2 h 17"/>
                    <a:gd name="T2" fmla="*/ 15 w 18"/>
                    <a:gd name="T3" fmla="*/ 12 h 17"/>
                    <a:gd name="T4" fmla="*/ 5 w 18"/>
                    <a:gd name="T5" fmla="*/ 15 h 17"/>
                    <a:gd name="T6" fmla="*/ 2 w 18"/>
                    <a:gd name="T7" fmla="*/ 5 h 17"/>
                    <a:gd name="T8" fmla="*/ 13 w 18"/>
                    <a:gd name="T9" fmla="*/ 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13" y="2"/>
                      </a:moveTo>
                      <a:cubicBezTo>
                        <a:pt x="16" y="4"/>
                        <a:pt x="18" y="9"/>
                        <a:pt x="15" y="12"/>
                      </a:cubicBezTo>
                      <a:cubicBezTo>
                        <a:pt x="13" y="16"/>
                        <a:pt x="9" y="17"/>
                        <a:pt x="5" y="15"/>
                      </a:cubicBezTo>
                      <a:cubicBezTo>
                        <a:pt x="1" y="13"/>
                        <a:pt x="0" y="8"/>
                        <a:pt x="2" y="5"/>
                      </a:cubicBezTo>
                      <a:cubicBezTo>
                        <a:pt x="4" y="1"/>
                        <a:pt x="9" y="0"/>
                        <a:pt x="1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24" name="Freeform 95"/>
                <p:cNvSpPr>
                  <a:spLocks/>
                </p:cNvSpPr>
                <p:nvPr/>
              </p:nvSpPr>
              <p:spPr bwMode="auto">
                <a:xfrm>
                  <a:off x="1675" y="-95"/>
                  <a:ext cx="159" cy="114"/>
                </a:xfrm>
                <a:custGeom>
                  <a:avLst/>
                  <a:gdLst>
                    <a:gd name="T0" fmla="*/ 62 w 67"/>
                    <a:gd name="T1" fmla="*/ 1 h 48"/>
                    <a:gd name="T2" fmla="*/ 3 w 67"/>
                    <a:gd name="T3" fmla="*/ 43 h 48"/>
                    <a:gd name="T4" fmla="*/ 4 w 67"/>
                    <a:gd name="T5" fmla="*/ 45 h 48"/>
                    <a:gd name="T6" fmla="*/ 67 w 67"/>
                    <a:gd name="T7" fmla="*/ 2 h 48"/>
                    <a:gd name="T8" fmla="*/ 62 w 67"/>
                    <a:gd name="T9" fmla="*/ 1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48">
                      <a:moveTo>
                        <a:pt x="62" y="1"/>
                      </a:moveTo>
                      <a:cubicBezTo>
                        <a:pt x="53" y="28"/>
                        <a:pt x="32" y="46"/>
                        <a:pt x="3" y="43"/>
                      </a:cubicBezTo>
                      <a:cubicBezTo>
                        <a:pt x="0" y="43"/>
                        <a:pt x="2" y="45"/>
                        <a:pt x="4" y="45"/>
                      </a:cubicBezTo>
                      <a:cubicBezTo>
                        <a:pt x="34" y="48"/>
                        <a:pt x="58" y="31"/>
                        <a:pt x="67" y="2"/>
                      </a:cubicBezTo>
                      <a:cubicBezTo>
                        <a:pt x="67" y="1"/>
                        <a:pt x="62" y="0"/>
                        <a:pt x="6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25" name="Freeform 96"/>
                <p:cNvSpPr>
                  <a:spLocks/>
                </p:cNvSpPr>
                <p:nvPr/>
              </p:nvSpPr>
              <p:spPr bwMode="auto">
                <a:xfrm>
                  <a:off x="1699" y="-88"/>
                  <a:ext cx="100" cy="152"/>
                </a:xfrm>
                <a:custGeom>
                  <a:avLst/>
                  <a:gdLst>
                    <a:gd name="T0" fmla="*/ 37 w 42"/>
                    <a:gd name="T1" fmla="*/ 62 h 64"/>
                    <a:gd name="T2" fmla="*/ 6 w 42"/>
                    <a:gd name="T3" fmla="*/ 1 h 64"/>
                    <a:gd name="T4" fmla="*/ 3 w 42"/>
                    <a:gd name="T5" fmla="*/ 2 h 64"/>
                    <a:gd name="T6" fmla="*/ 32 w 42"/>
                    <a:gd name="T7" fmla="*/ 61 h 64"/>
                    <a:gd name="T8" fmla="*/ 37 w 42"/>
                    <a:gd name="T9" fmla="*/ 62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2" h="64">
                      <a:moveTo>
                        <a:pt x="37" y="62"/>
                      </a:moveTo>
                      <a:cubicBezTo>
                        <a:pt x="42" y="36"/>
                        <a:pt x="31" y="13"/>
                        <a:pt x="6" y="1"/>
                      </a:cubicBezTo>
                      <a:cubicBezTo>
                        <a:pt x="5" y="0"/>
                        <a:pt x="0" y="0"/>
                        <a:pt x="3" y="2"/>
                      </a:cubicBezTo>
                      <a:cubicBezTo>
                        <a:pt x="27" y="13"/>
                        <a:pt x="37" y="36"/>
                        <a:pt x="32" y="61"/>
                      </a:cubicBezTo>
                      <a:cubicBezTo>
                        <a:pt x="32" y="63"/>
                        <a:pt x="37" y="64"/>
                        <a:pt x="37" y="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26" name="Freeform 97"/>
                <p:cNvSpPr>
                  <a:spLocks/>
                </p:cNvSpPr>
                <p:nvPr/>
              </p:nvSpPr>
              <p:spPr bwMode="auto">
                <a:xfrm>
                  <a:off x="1678" y="-38"/>
                  <a:ext cx="185" cy="31"/>
                </a:xfrm>
                <a:custGeom>
                  <a:avLst/>
                  <a:gdLst>
                    <a:gd name="T0" fmla="*/ 72 w 78"/>
                    <a:gd name="T1" fmla="*/ 4 h 13"/>
                    <a:gd name="T2" fmla="*/ 6 w 78"/>
                    <a:gd name="T3" fmla="*/ 1 h 13"/>
                    <a:gd name="T4" fmla="*/ 3 w 78"/>
                    <a:gd name="T5" fmla="*/ 2 h 13"/>
                    <a:gd name="T6" fmla="*/ 75 w 78"/>
                    <a:gd name="T7" fmla="*/ 5 h 13"/>
                    <a:gd name="T8" fmla="*/ 72 w 78"/>
                    <a:gd name="T9" fmla="*/ 4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8" h="13">
                      <a:moveTo>
                        <a:pt x="72" y="4"/>
                      </a:moveTo>
                      <a:cubicBezTo>
                        <a:pt x="52" y="11"/>
                        <a:pt x="26" y="8"/>
                        <a:pt x="6" y="1"/>
                      </a:cubicBezTo>
                      <a:cubicBezTo>
                        <a:pt x="5" y="0"/>
                        <a:pt x="0" y="1"/>
                        <a:pt x="3" y="2"/>
                      </a:cubicBezTo>
                      <a:cubicBezTo>
                        <a:pt x="24" y="11"/>
                        <a:pt x="52" y="13"/>
                        <a:pt x="75" y="5"/>
                      </a:cubicBezTo>
                      <a:cubicBezTo>
                        <a:pt x="78" y="4"/>
                        <a:pt x="73" y="3"/>
                        <a:pt x="72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27" name="Freeform 98"/>
                <p:cNvSpPr>
                  <a:spLocks/>
                </p:cNvSpPr>
                <p:nvPr/>
              </p:nvSpPr>
              <p:spPr bwMode="auto">
                <a:xfrm>
                  <a:off x="1718" y="-107"/>
                  <a:ext cx="78" cy="161"/>
                </a:xfrm>
                <a:custGeom>
                  <a:avLst/>
                  <a:gdLst>
                    <a:gd name="T0" fmla="*/ 6 w 33"/>
                    <a:gd name="T1" fmla="*/ 67 h 68"/>
                    <a:gd name="T2" fmla="*/ 24 w 33"/>
                    <a:gd name="T3" fmla="*/ 2 h 68"/>
                    <a:gd name="T4" fmla="*/ 19 w 33"/>
                    <a:gd name="T5" fmla="*/ 2 h 68"/>
                    <a:gd name="T6" fmla="*/ 2 w 33"/>
                    <a:gd name="T7" fmla="*/ 66 h 68"/>
                    <a:gd name="T8" fmla="*/ 6 w 33"/>
                    <a:gd name="T9" fmla="*/ 67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68">
                      <a:moveTo>
                        <a:pt x="6" y="67"/>
                      </a:moveTo>
                      <a:cubicBezTo>
                        <a:pt x="24" y="50"/>
                        <a:pt x="33" y="26"/>
                        <a:pt x="24" y="2"/>
                      </a:cubicBezTo>
                      <a:cubicBezTo>
                        <a:pt x="23" y="0"/>
                        <a:pt x="18" y="1"/>
                        <a:pt x="19" y="2"/>
                      </a:cubicBezTo>
                      <a:cubicBezTo>
                        <a:pt x="28" y="26"/>
                        <a:pt x="19" y="50"/>
                        <a:pt x="2" y="66"/>
                      </a:cubicBezTo>
                      <a:cubicBezTo>
                        <a:pt x="0" y="67"/>
                        <a:pt x="5" y="68"/>
                        <a:pt x="6" y="6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28" name="Freeform 99"/>
                <p:cNvSpPr>
                  <a:spLocks/>
                </p:cNvSpPr>
                <p:nvPr/>
              </p:nvSpPr>
              <p:spPr bwMode="auto">
                <a:xfrm>
                  <a:off x="1773" y="-17"/>
                  <a:ext cx="455" cy="524"/>
                </a:xfrm>
                <a:custGeom>
                  <a:avLst/>
                  <a:gdLst>
                    <a:gd name="T0" fmla="*/ 1 w 192"/>
                    <a:gd name="T1" fmla="*/ 3 h 221"/>
                    <a:gd name="T2" fmla="*/ 186 w 192"/>
                    <a:gd name="T3" fmla="*/ 220 h 221"/>
                    <a:gd name="T4" fmla="*/ 191 w 192"/>
                    <a:gd name="T5" fmla="*/ 219 h 221"/>
                    <a:gd name="T6" fmla="*/ 6 w 192"/>
                    <a:gd name="T7" fmla="*/ 2 h 221"/>
                    <a:gd name="T8" fmla="*/ 1 w 192"/>
                    <a:gd name="T9" fmla="*/ 3 h 2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2" h="221">
                      <a:moveTo>
                        <a:pt x="1" y="3"/>
                      </a:moveTo>
                      <a:cubicBezTo>
                        <a:pt x="63" y="74"/>
                        <a:pt x="127" y="146"/>
                        <a:pt x="186" y="220"/>
                      </a:cubicBezTo>
                      <a:cubicBezTo>
                        <a:pt x="187" y="221"/>
                        <a:pt x="192" y="220"/>
                        <a:pt x="191" y="219"/>
                      </a:cubicBezTo>
                      <a:cubicBezTo>
                        <a:pt x="132" y="145"/>
                        <a:pt x="68" y="73"/>
                        <a:pt x="6" y="2"/>
                      </a:cubicBezTo>
                      <a:cubicBezTo>
                        <a:pt x="5" y="0"/>
                        <a:pt x="0" y="2"/>
                        <a:pt x="1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29" name="Freeform 100"/>
                <p:cNvSpPr>
                  <a:spLocks/>
                </p:cNvSpPr>
                <p:nvPr/>
              </p:nvSpPr>
              <p:spPr bwMode="auto">
                <a:xfrm>
                  <a:off x="1751" y="-41"/>
                  <a:ext cx="41" cy="41"/>
                </a:xfrm>
                <a:custGeom>
                  <a:avLst/>
                  <a:gdLst>
                    <a:gd name="T0" fmla="*/ 15 w 17"/>
                    <a:gd name="T1" fmla="*/ 3 h 17"/>
                    <a:gd name="T2" fmla="*/ 14 w 17"/>
                    <a:gd name="T3" fmla="*/ 14 h 17"/>
                    <a:gd name="T4" fmla="*/ 3 w 17"/>
                    <a:gd name="T5" fmla="*/ 13 h 17"/>
                    <a:gd name="T6" fmla="*/ 4 w 17"/>
                    <a:gd name="T7" fmla="*/ 2 h 17"/>
                    <a:gd name="T8" fmla="*/ 15 w 17"/>
                    <a:gd name="T9" fmla="*/ 3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5" y="3"/>
                      </a:moveTo>
                      <a:cubicBezTo>
                        <a:pt x="17" y="7"/>
                        <a:pt x="17" y="12"/>
                        <a:pt x="14" y="14"/>
                      </a:cubicBezTo>
                      <a:cubicBezTo>
                        <a:pt x="10" y="17"/>
                        <a:pt x="5" y="16"/>
                        <a:pt x="3" y="13"/>
                      </a:cubicBezTo>
                      <a:cubicBezTo>
                        <a:pt x="0" y="10"/>
                        <a:pt x="1" y="5"/>
                        <a:pt x="4" y="2"/>
                      </a:cubicBezTo>
                      <a:cubicBezTo>
                        <a:pt x="7" y="0"/>
                        <a:pt x="12" y="0"/>
                        <a:pt x="15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30" name="Freeform 101"/>
                <p:cNvSpPr>
                  <a:spLocks/>
                </p:cNvSpPr>
                <p:nvPr/>
              </p:nvSpPr>
              <p:spPr bwMode="auto">
                <a:xfrm>
                  <a:off x="1884" y="-200"/>
                  <a:ext cx="188" cy="79"/>
                </a:xfrm>
                <a:custGeom>
                  <a:avLst/>
                  <a:gdLst>
                    <a:gd name="T0" fmla="*/ 74 w 79"/>
                    <a:gd name="T1" fmla="*/ 1 h 33"/>
                    <a:gd name="T2" fmla="*/ 6 w 79"/>
                    <a:gd name="T3" fmla="*/ 18 h 33"/>
                    <a:gd name="T4" fmla="*/ 2 w 79"/>
                    <a:gd name="T5" fmla="*/ 19 h 33"/>
                    <a:gd name="T6" fmla="*/ 78 w 79"/>
                    <a:gd name="T7" fmla="*/ 2 h 33"/>
                    <a:gd name="T8" fmla="*/ 74 w 79"/>
                    <a:gd name="T9" fmla="*/ 1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9" h="33">
                      <a:moveTo>
                        <a:pt x="74" y="1"/>
                      </a:moveTo>
                      <a:cubicBezTo>
                        <a:pt x="56" y="22"/>
                        <a:pt x="31" y="31"/>
                        <a:pt x="6" y="18"/>
                      </a:cubicBezTo>
                      <a:cubicBezTo>
                        <a:pt x="5" y="17"/>
                        <a:pt x="0" y="18"/>
                        <a:pt x="2" y="19"/>
                      </a:cubicBezTo>
                      <a:cubicBezTo>
                        <a:pt x="30" y="33"/>
                        <a:pt x="59" y="26"/>
                        <a:pt x="78" y="2"/>
                      </a:cubicBezTo>
                      <a:cubicBezTo>
                        <a:pt x="79" y="1"/>
                        <a:pt x="75" y="0"/>
                        <a:pt x="7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31" name="Freeform 102"/>
                <p:cNvSpPr>
                  <a:spLocks/>
                </p:cNvSpPr>
                <p:nvPr/>
              </p:nvSpPr>
              <p:spPr bwMode="auto">
                <a:xfrm>
                  <a:off x="1946" y="-237"/>
                  <a:ext cx="59" cy="168"/>
                </a:xfrm>
                <a:custGeom>
                  <a:avLst/>
                  <a:gdLst>
                    <a:gd name="T0" fmla="*/ 11 w 25"/>
                    <a:gd name="T1" fmla="*/ 70 h 71"/>
                    <a:gd name="T2" fmla="*/ 6 w 25"/>
                    <a:gd name="T3" fmla="*/ 2 h 71"/>
                    <a:gd name="T4" fmla="*/ 1 w 25"/>
                    <a:gd name="T5" fmla="*/ 2 h 71"/>
                    <a:gd name="T6" fmla="*/ 6 w 25"/>
                    <a:gd name="T7" fmla="*/ 69 h 71"/>
                    <a:gd name="T8" fmla="*/ 11 w 25"/>
                    <a:gd name="T9" fmla="*/ 70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71">
                      <a:moveTo>
                        <a:pt x="11" y="70"/>
                      </a:moveTo>
                      <a:cubicBezTo>
                        <a:pt x="25" y="47"/>
                        <a:pt x="23" y="22"/>
                        <a:pt x="6" y="2"/>
                      </a:cubicBezTo>
                      <a:cubicBezTo>
                        <a:pt x="5" y="1"/>
                        <a:pt x="0" y="0"/>
                        <a:pt x="1" y="2"/>
                      </a:cubicBezTo>
                      <a:cubicBezTo>
                        <a:pt x="19" y="22"/>
                        <a:pt x="20" y="46"/>
                        <a:pt x="6" y="69"/>
                      </a:cubicBezTo>
                      <a:cubicBezTo>
                        <a:pt x="6" y="69"/>
                        <a:pt x="10" y="71"/>
                        <a:pt x="11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32" name="Freeform 103"/>
                <p:cNvSpPr>
                  <a:spLocks/>
                </p:cNvSpPr>
                <p:nvPr/>
              </p:nvSpPr>
              <p:spPr bwMode="auto">
                <a:xfrm>
                  <a:off x="1906" y="-200"/>
                  <a:ext cx="168" cy="76"/>
                </a:xfrm>
                <a:custGeom>
                  <a:avLst/>
                  <a:gdLst>
                    <a:gd name="T0" fmla="*/ 68 w 71"/>
                    <a:gd name="T1" fmla="*/ 30 h 32"/>
                    <a:gd name="T2" fmla="*/ 6 w 71"/>
                    <a:gd name="T3" fmla="*/ 1 h 32"/>
                    <a:gd name="T4" fmla="*/ 1 w 71"/>
                    <a:gd name="T5" fmla="*/ 2 h 32"/>
                    <a:gd name="T6" fmla="*/ 65 w 71"/>
                    <a:gd name="T7" fmla="*/ 32 h 32"/>
                    <a:gd name="T8" fmla="*/ 68 w 71"/>
                    <a:gd name="T9" fmla="*/ 30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32">
                      <a:moveTo>
                        <a:pt x="68" y="30"/>
                      </a:moveTo>
                      <a:cubicBezTo>
                        <a:pt x="46" y="28"/>
                        <a:pt x="22" y="16"/>
                        <a:pt x="6" y="1"/>
                      </a:cubicBezTo>
                      <a:cubicBezTo>
                        <a:pt x="5" y="0"/>
                        <a:pt x="0" y="2"/>
                        <a:pt x="1" y="2"/>
                      </a:cubicBezTo>
                      <a:cubicBezTo>
                        <a:pt x="18" y="18"/>
                        <a:pt x="42" y="30"/>
                        <a:pt x="65" y="32"/>
                      </a:cubicBezTo>
                      <a:cubicBezTo>
                        <a:pt x="67" y="32"/>
                        <a:pt x="71" y="30"/>
                        <a:pt x="68" y="3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33" name="Freeform 104"/>
                <p:cNvSpPr>
                  <a:spLocks/>
                </p:cNvSpPr>
                <p:nvPr/>
              </p:nvSpPr>
              <p:spPr bwMode="auto">
                <a:xfrm>
                  <a:off x="1908" y="-230"/>
                  <a:ext cx="112" cy="132"/>
                </a:xfrm>
                <a:custGeom>
                  <a:avLst/>
                  <a:gdLst>
                    <a:gd name="T0" fmla="*/ 6 w 47"/>
                    <a:gd name="T1" fmla="*/ 55 h 56"/>
                    <a:gd name="T2" fmla="*/ 47 w 47"/>
                    <a:gd name="T3" fmla="*/ 1 h 56"/>
                    <a:gd name="T4" fmla="*/ 42 w 47"/>
                    <a:gd name="T5" fmla="*/ 1 h 56"/>
                    <a:gd name="T6" fmla="*/ 3 w 47"/>
                    <a:gd name="T7" fmla="*/ 54 h 56"/>
                    <a:gd name="T8" fmla="*/ 6 w 47"/>
                    <a:gd name="T9" fmla="*/ 55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7" h="56">
                      <a:moveTo>
                        <a:pt x="6" y="55"/>
                      </a:moveTo>
                      <a:cubicBezTo>
                        <a:pt x="29" y="46"/>
                        <a:pt x="47" y="27"/>
                        <a:pt x="47" y="1"/>
                      </a:cubicBezTo>
                      <a:cubicBezTo>
                        <a:pt x="47" y="0"/>
                        <a:pt x="42" y="0"/>
                        <a:pt x="42" y="1"/>
                      </a:cubicBezTo>
                      <a:cubicBezTo>
                        <a:pt x="42" y="26"/>
                        <a:pt x="25" y="45"/>
                        <a:pt x="3" y="54"/>
                      </a:cubicBezTo>
                      <a:cubicBezTo>
                        <a:pt x="0" y="55"/>
                        <a:pt x="5" y="56"/>
                        <a:pt x="6" y="5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34" name="Freeform 105"/>
                <p:cNvSpPr>
                  <a:spLocks/>
                </p:cNvSpPr>
                <p:nvPr/>
              </p:nvSpPr>
              <p:spPr bwMode="auto">
                <a:xfrm>
                  <a:off x="1986" y="-143"/>
                  <a:ext cx="254" cy="650"/>
                </a:xfrm>
                <a:custGeom>
                  <a:avLst/>
                  <a:gdLst>
                    <a:gd name="T0" fmla="*/ 0 w 107"/>
                    <a:gd name="T1" fmla="*/ 2 h 274"/>
                    <a:gd name="T2" fmla="*/ 102 w 107"/>
                    <a:gd name="T3" fmla="*/ 273 h 274"/>
                    <a:gd name="T4" fmla="*/ 107 w 107"/>
                    <a:gd name="T5" fmla="*/ 272 h 274"/>
                    <a:gd name="T6" fmla="*/ 5 w 107"/>
                    <a:gd name="T7" fmla="*/ 1 h 274"/>
                    <a:gd name="T8" fmla="*/ 0 w 107"/>
                    <a:gd name="T9" fmla="*/ 2 h 2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7" h="274">
                      <a:moveTo>
                        <a:pt x="0" y="2"/>
                      </a:moveTo>
                      <a:cubicBezTo>
                        <a:pt x="31" y="93"/>
                        <a:pt x="75" y="180"/>
                        <a:pt x="102" y="273"/>
                      </a:cubicBezTo>
                      <a:cubicBezTo>
                        <a:pt x="103" y="274"/>
                        <a:pt x="107" y="273"/>
                        <a:pt x="107" y="272"/>
                      </a:cubicBezTo>
                      <a:cubicBezTo>
                        <a:pt x="80" y="180"/>
                        <a:pt x="36" y="92"/>
                        <a:pt x="5" y="1"/>
                      </a:cubicBezTo>
                      <a:cubicBezTo>
                        <a:pt x="5" y="0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35" name="Freeform 106"/>
                <p:cNvSpPr>
                  <a:spLocks/>
                </p:cNvSpPr>
                <p:nvPr/>
              </p:nvSpPr>
              <p:spPr bwMode="auto">
                <a:xfrm>
                  <a:off x="1967" y="-171"/>
                  <a:ext cx="41" cy="40"/>
                </a:xfrm>
                <a:custGeom>
                  <a:avLst/>
                  <a:gdLst>
                    <a:gd name="T0" fmla="*/ 16 w 17"/>
                    <a:gd name="T1" fmla="*/ 6 h 17"/>
                    <a:gd name="T2" fmla="*/ 10 w 17"/>
                    <a:gd name="T3" fmla="*/ 16 h 17"/>
                    <a:gd name="T4" fmla="*/ 1 w 17"/>
                    <a:gd name="T5" fmla="*/ 11 h 17"/>
                    <a:gd name="T6" fmla="*/ 6 w 17"/>
                    <a:gd name="T7" fmla="*/ 1 h 17"/>
                    <a:gd name="T8" fmla="*/ 16 w 17"/>
                    <a:gd name="T9" fmla="*/ 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6" y="6"/>
                      </a:moveTo>
                      <a:cubicBezTo>
                        <a:pt x="17" y="10"/>
                        <a:pt x="15" y="15"/>
                        <a:pt x="10" y="16"/>
                      </a:cubicBezTo>
                      <a:cubicBezTo>
                        <a:pt x="6" y="17"/>
                        <a:pt x="2" y="15"/>
                        <a:pt x="1" y="11"/>
                      </a:cubicBezTo>
                      <a:cubicBezTo>
                        <a:pt x="0" y="7"/>
                        <a:pt x="2" y="2"/>
                        <a:pt x="6" y="1"/>
                      </a:cubicBezTo>
                      <a:cubicBezTo>
                        <a:pt x="10" y="0"/>
                        <a:pt x="14" y="2"/>
                        <a:pt x="16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36" name="Freeform 107"/>
                <p:cNvSpPr>
                  <a:spLocks/>
                </p:cNvSpPr>
                <p:nvPr/>
              </p:nvSpPr>
              <p:spPr bwMode="auto">
                <a:xfrm>
                  <a:off x="2119" y="-230"/>
                  <a:ext cx="193" cy="57"/>
                </a:xfrm>
                <a:custGeom>
                  <a:avLst/>
                  <a:gdLst>
                    <a:gd name="T0" fmla="*/ 75 w 81"/>
                    <a:gd name="T1" fmla="*/ 5 h 24"/>
                    <a:gd name="T2" fmla="*/ 6 w 81"/>
                    <a:gd name="T3" fmla="*/ 1 h 24"/>
                    <a:gd name="T4" fmla="*/ 1 w 81"/>
                    <a:gd name="T5" fmla="*/ 1 h 24"/>
                    <a:gd name="T6" fmla="*/ 79 w 81"/>
                    <a:gd name="T7" fmla="*/ 6 h 24"/>
                    <a:gd name="T8" fmla="*/ 75 w 81"/>
                    <a:gd name="T9" fmla="*/ 5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1" h="24">
                      <a:moveTo>
                        <a:pt x="75" y="5"/>
                      </a:moveTo>
                      <a:cubicBezTo>
                        <a:pt x="52" y="20"/>
                        <a:pt x="26" y="21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ubicBezTo>
                        <a:pt x="24" y="23"/>
                        <a:pt x="54" y="24"/>
                        <a:pt x="79" y="6"/>
                      </a:cubicBezTo>
                      <a:cubicBezTo>
                        <a:pt x="81" y="5"/>
                        <a:pt x="76" y="4"/>
                        <a:pt x="75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37" name="Freeform 108"/>
                <p:cNvSpPr>
                  <a:spLocks/>
                </p:cNvSpPr>
                <p:nvPr/>
              </p:nvSpPr>
              <p:spPr bwMode="auto">
                <a:xfrm>
                  <a:off x="2167" y="-287"/>
                  <a:ext cx="73" cy="163"/>
                </a:xfrm>
                <a:custGeom>
                  <a:avLst/>
                  <a:gdLst>
                    <a:gd name="T0" fmla="*/ 6 w 31"/>
                    <a:gd name="T1" fmla="*/ 68 h 69"/>
                    <a:gd name="T2" fmla="*/ 20 w 31"/>
                    <a:gd name="T3" fmla="*/ 1 h 69"/>
                    <a:gd name="T4" fmla="*/ 15 w 31"/>
                    <a:gd name="T5" fmla="*/ 1 h 69"/>
                    <a:gd name="T6" fmla="*/ 1 w 31"/>
                    <a:gd name="T7" fmla="*/ 66 h 69"/>
                    <a:gd name="T8" fmla="*/ 6 w 31"/>
                    <a:gd name="T9" fmla="*/ 68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1" h="69">
                      <a:moveTo>
                        <a:pt x="6" y="68"/>
                      </a:moveTo>
                      <a:cubicBezTo>
                        <a:pt x="25" y="50"/>
                        <a:pt x="31" y="26"/>
                        <a:pt x="20" y="1"/>
                      </a:cubicBezTo>
                      <a:cubicBezTo>
                        <a:pt x="19" y="0"/>
                        <a:pt x="14" y="0"/>
                        <a:pt x="15" y="1"/>
                      </a:cubicBezTo>
                      <a:cubicBezTo>
                        <a:pt x="26" y="25"/>
                        <a:pt x="20" y="49"/>
                        <a:pt x="1" y="66"/>
                      </a:cubicBezTo>
                      <a:cubicBezTo>
                        <a:pt x="0" y="67"/>
                        <a:pt x="4" y="69"/>
                        <a:pt x="6" y="6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38" name="Freeform 109"/>
                <p:cNvSpPr>
                  <a:spLocks/>
                </p:cNvSpPr>
                <p:nvPr/>
              </p:nvSpPr>
              <p:spPr bwMode="auto">
                <a:xfrm>
                  <a:off x="2150" y="-264"/>
                  <a:ext cx="143" cy="117"/>
                </a:xfrm>
                <a:custGeom>
                  <a:avLst/>
                  <a:gdLst>
                    <a:gd name="T0" fmla="*/ 57 w 60"/>
                    <a:gd name="T1" fmla="*/ 46 h 49"/>
                    <a:gd name="T2" fmla="*/ 6 w 60"/>
                    <a:gd name="T3" fmla="*/ 1 h 49"/>
                    <a:gd name="T4" fmla="*/ 1 w 60"/>
                    <a:gd name="T5" fmla="*/ 2 h 49"/>
                    <a:gd name="T6" fmla="*/ 54 w 60"/>
                    <a:gd name="T7" fmla="*/ 48 h 49"/>
                    <a:gd name="T8" fmla="*/ 57 w 60"/>
                    <a:gd name="T9" fmla="*/ 46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0" h="49">
                      <a:moveTo>
                        <a:pt x="57" y="46"/>
                      </a:moveTo>
                      <a:cubicBezTo>
                        <a:pt x="37" y="39"/>
                        <a:pt x="17" y="20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13" y="22"/>
                        <a:pt x="33" y="41"/>
                        <a:pt x="54" y="48"/>
                      </a:cubicBezTo>
                      <a:cubicBezTo>
                        <a:pt x="55" y="49"/>
                        <a:pt x="60" y="47"/>
                        <a:pt x="5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39" name="Freeform 110"/>
                <p:cNvSpPr>
                  <a:spLocks/>
                </p:cNvSpPr>
                <p:nvPr/>
              </p:nvSpPr>
              <p:spPr bwMode="auto">
                <a:xfrm>
                  <a:off x="2129" y="-266"/>
                  <a:ext cx="142" cy="102"/>
                </a:xfrm>
                <a:custGeom>
                  <a:avLst/>
                  <a:gdLst>
                    <a:gd name="T0" fmla="*/ 3 w 60"/>
                    <a:gd name="T1" fmla="*/ 43 h 43"/>
                    <a:gd name="T2" fmla="*/ 59 w 60"/>
                    <a:gd name="T3" fmla="*/ 2 h 43"/>
                    <a:gd name="T4" fmla="*/ 54 w 60"/>
                    <a:gd name="T5" fmla="*/ 1 h 43"/>
                    <a:gd name="T6" fmla="*/ 3 w 60"/>
                    <a:gd name="T7" fmla="*/ 41 h 43"/>
                    <a:gd name="T8" fmla="*/ 3 w 60"/>
                    <a:gd name="T9" fmla="*/ 4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0" h="43">
                      <a:moveTo>
                        <a:pt x="3" y="43"/>
                      </a:moveTo>
                      <a:cubicBezTo>
                        <a:pt x="28" y="41"/>
                        <a:pt x="52" y="27"/>
                        <a:pt x="59" y="2"/>
                      </a:cubicBezTo>
                      <a:cubicBezTo>
                        <a:pt x="60" y="0"/>
                        <a:pt x="55" y="0"/>
                        <a:pt x="54" y="1"/>
                      </a:cubicBezTo>
                      <a:cubicBezTo>
                        <a:pt x="47" y="24"/>
                        <a:pt x="27" y="39"/>
                        <a:pt x="3" y="41"/>
                      </a:cubicBezTo>
                      <a:cubicBezTo>
                        <a:pt x="0" y="41"/>
                        <a:pt x="0" y="43"/>
                        <a:pt x="3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40" name="Freeform 111"/>
                <p:cNvSpPr>
                  <a:spLocks/>
                </p:cNvSpPr>
                <p:nvPr/>
              </p:nvSpPr>
              <p:spPr bwMode="auto">
                <a:xfrm>
                  <a:off x="2212" y="-188"/>
                  <a:ext cx="35" cy="683"/>
                </a:xfrm>
                <a:custGeom>
                  <a:avLst/>
                  <a:gdLst>
                    <a:gd name="T0" fmla="*/ 0 w 15"/>
                    <a:gd name="T1" fmla="*/ 2 h 288"/>
                    <a:gd name="T2" fmla="*/ 10 w 15"/>
                    <a:gd name="T3" fmla="*/ 287 h 288"/>
                    <a:gd name="T4" fmla="*/ 15 w 15"/>
                    <a:gd name="T5" fmla="*/ 287 h 288"/>
                    <a:gd name="T6" fmla="*/ 5 w 15"/>
                    <a:gd name="T7" fmla="*/ 2 h 288"/>
                    <a:gd name="T8" fmla="*/ 0 w 15"/>
                    <a:gd name="T9" fmla="*/ 2 h 2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" h="288">
                      <a:moveTo>
                        <a:pt x="0" y="2"/>
                      </a:moveTo>
                      <a:cubicBezTo>
                        <a:pt x="4" y="97"/>
                        <a:pt x="10" y="192"/>
                        <a:pt x="10" y="287"/>
                      </a:cubicBezTo>
                      <a:cubicBezTo>
                        <a:pt x="10" y="288"/>
                        <a:pt x="15" y="288"/>
                        <a:pt x="15" y="287"/>
                      </a:cubicBezTo>
                      <a:cubicBezTo>
                        <a:pt x="15" y="192"/>
                        <a:pt x="9" y="96"/>
                        <a:pt x="5" y="2"/>
                      </a:cubicBezTo>
                      <a:cubicBezTo>
                        <a:pt x="5" y="0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41" name="Oval 112"/>
                <p:cNvSpPr>
                  <a:spLocks noChangeArrowheads="1"/>
                </p:cNvSpPr>
                <p:nvPr/>
              </p:nvSpPr>
              <p:spPr bwMode="auto">
                <a:xfrm>
                  <a:off x="2198" y="-214"/>
                  <a:ext cx="35" cy="36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42" name="Freeform 113"/>
                <p:cNvSpPr>
                  <a:spLocks/>
                </p:cNvSpPr>
                <p:nvPr/>
              </p:nvSpPr>
              <p:spPr bwMode="auto">
                <a:xfrm>
                  <a:off x="2371" y="-223"/>
                  <a:ext cx="176" cy="92"/>
                </a:xfrm>
                <a:custGeom>
                  <a:avLst/>
                  <a:gdLst>
                    <a:gd name="T0" fmla="*/ 69 w 74"/>
                    <a:gd name="T1" fmla="*/ 30 h 39"/>
                    <a:gd name="T2" fmla="*/ 5 w 74"/>
                    <a:gd name="T3" fmla="*/ 2 h 39"/>
                    <a:gd name="T4" fmla="*/ 0 w 74"/>
                    <a:gd name="T5" fmla="*/ 1 h 39"/>
                    <a:gd name="T6" fmla="*/ 72 w 74"/>
                    <a:gd name="T7" fmla="*/ 32 h 39"/>
                    <a:gd name="T8" fmla="*/ 69 w 74"/>
                    <a:gd name="T9" fmla="*/ 3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39">
                      <a:moveTo>
                        <a:pt x="69" y="30"/>
                      </a:moveTo>
                      <a:cubicBezTo>
                        <a:pt x="41" y="37"/>
                        <a:pt x="17" y="27"/>
                        <a:pt x="5" y="2"/>
                      </a:cubicBezTo>
                      <a:cubicBezTo>
                        <a:pt x="4" y="0"/>
                        <a:pt x="0" y="0"/>
                        <a:pt x="0" y="1"/>
                      </a:cubicBezTo>
                      <a:cubicBezTo>
                        <a:pt x="14" y="30"/>
                        <a:pt x="42" y="39"/>
                        <a:pt x="72" y="32"/>
                      </a:cubicBezTo>
                      <a:cubicBezTo>
                        <a:pt x="74" y="32"/>
                        <a:pt x="70" y="30"/>
                        <a:pt x="69" y="3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43" name="Freeform 114"/>
                <p:cNvSpPr>
                  <a:spLocks/>
                </p:cNvSpPr>
                <p:nvPr/>
              </p:nvSpPr>
              <p:spPr bwMode="auto">
                <a:xfrm>
                  <a:off x="2378" y="-249"/>
                  <a:ext cx="104" cy="142"/>
                </a:xfrm>
                <a:custGeom>
                  <a:avLst/>
                  <a:gdLst>
                    <a:gd name="T0" fmla="*/ 5 w 44"/>
                    <a:gd name="T1" fmla="*/ 60 h 60"/>
                    <a:gd name="T2" fmla="*/ 42 w 44"/>
                    <a:gd name="T3" fmla="*/ 2 h 60"/>
                    <a:gd name="T4" fmla="*/ 37 w 44"/>
                    <a:gd name="T5" fmla="*/ 1 h 60"/>
                    <a:gd name="T6" fmla="*/ 1 w 44"/>
                    <a:gd name="T7" fmla="*/ 58 h 60"/>
                    <a:gd name="T8" fmla="*/ 5 w 44"/>
                    <a:gd name="T9" fmla="*/ 60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4" h="60">
                      <a:moveTo>
                        <a:pt x="5" y="60"/>
                      </a:moveTo>
                      <a:cubicBezTo>
                        <a:pt x="30" y="50"/>
                        <a:pt x="44" y="29"/>
                        <a:pt x="42" y="2"/>
                      </a:cubicBezTo>
                      <a:cubicBezTo>
                        <a:pt x="42" y="0"/>
                        <a:pt x="37" y="0"/>
                        <a:pt x="37" y="1"/>
                      </a:cubicBezTo>
                      <a:cubicBezTo>
                        <a:pt x="39" y="27"/>
                        <a:pt x="26" y="48"/>
                        <a:pt x="1" y="58"/>
                      </a:cubicBezTo>
                      <a:cubicBezTo>
                        <a:pt x="0" y="58"/>
                        <a:pt x="4" y="60"/>
                        <a:pt x="5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44" name="Freeform 115"/>
                <p:cNvSpPr>
                  <a:spLocks/>
                </p:cNvSpPr>
                <p:nvPr/>
              </p:nvSpPr>
              <p:spPr bwMode="auto">
                <a:xfrm>
                  <a:off x="2411" y="-242"/>
                  <a:ext cx="93" cy="152"/>
                </a:xfrm>
                <a:custGeom>
                  <a:avLst/>
                  <a:gdLst>
                    <a:gd name="T0" fmla="*/ 38 w 39"/>
                    <a:gd name="T1" fmla="*/ 62 h 64"/>
                    <a:gd name="T2" fmla="*/ 5 w 39"/>
                    <a:gd name="T3" fmla="*/ 1 h 64"/>
                    <a:gd name="T4" fmla="*/ 0 w 39"/>
                    <a:gd name="T5" fmla="*/ 2 h 64"/>
                    <a:gd name="T6" fmla="*/ 33 w 39"/>
                    <a:gd name="T7" fmla="*/ 63 h 64"/>
                    <a:gd name="T8" fmla="*/ 38 w 39"/>
                    <a:gd name="T9" fmla="*/ 62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" h="64">
                      <a:moveTo>
                        <a:pt x="38" y="62"/>
                      </a:moveTo>
                      <a:cubicBezTo>
                        <a:pt x="21" y="47"/>
                        <a:pt x="9" y="23"/>
                        <a:pt x="5" y="1"/>
                      </a:cubicBezTo>
                      <a:cubicBezTo>
                        <a:pt x="5" y="0"/>
                        <a:pt x="0" y="0"/>
                        <a:pt x="0" y="2"/>
                      </a:cubicBezTo>
                      <a:cubicBezTo>
                        <a:pt x="4" y="24"/>
                        <a:pt x="16" y="48"/>
                        <a:pt x="33" y="63"/>
                      </a:cubicBezTo>
                      <a:cubicBezTo>
                        <a:pt x="34" y="64"/>
                        <a:pt x="39" y="62"/>
                        <a:pt x="38" y="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45" name="Freeform 116"/>
                <p:cNvSpPr>
                  <a:spLocks/>
                </p:cNvSpPr>
                <p:nvPr/>
              </p:nvSpPr>
              <p:spPr bwMode="auto">
                <a:xfrm>
                  <a:off x="2354" y="-209"/>
                  <a:ext cx="171" cy="66"/>
                </a:xfrm>
                <a:custGeom>
                  <a:avLst/>
                  <a:gdLst>
                    <a:gd name="T0" fmla="*/ 2 w 72"/>
                    <a:gd name="T1" fmla="*/ 21 h 28"/>
                    <a:gd name="T2" fmla="*/ 71 w 72"/>
                    <a:gd name="T3" fmla="*/ 2 h 28"/>
                    <a:gd name="T4" fmla="*/ 66 w 72"/>
                    <a:gd name="T5" fmla="*/ 2 h 28"/>
                    <a:gd name="T6" fmla="*/ 6 w 72"/>
                    <a:gd name="T7" fmla="*/ 20 h 28"/>
                    <a:gd name="T8" fmla="*/ 2 w 72"/>
                    <a:gd name="T9" fmla="*/ 21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2" h="28">
                      <a:moveTo>
                        <a:pt x="2" y="21"/>
                      </a:moveTo>
                      <a:cubicBezTo>
                        <a:pt x="27" y="28"/>
                        <a:pt x="54" y="23"/>
                        <a:pt x="71" y="2"/>
                      </a:cubicBezTo>
                      <a:cubicBezTo>
                        <a:pt x="72" y="1"/>
                        <a:pt x="67" y="0"/>
                        <a:pt x="66" y="2"/>
                      </a:cubicBezTo>
                      <a:cubicBezTo>
                        <a:pt x="52" y="20"/>
                        <a:pt x="28" y="26"/>
                        <a:pt x="6" y="20"/>
                      </a:cubicBezTo>
                      <a:cubicBezTo>
                        <a:pt x="5" y="19"/>
                        <a:pt x="0" y="20"/>
                        <a:pt x="2" y="2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46" name="Freeform 117"/>
                <p:cNvSpPr>
                  <a:spLocks/>
                </p:cNvSpPr>
                <p:nvPr/>
              </p:nvSpPr>
              <p:spPr bwMode="auto">
                <a:xfrm>
                  <a:off x="2226" y="-150"/>
                  <a:ext cx="228" cy="648"/>
                </a:xfrm>
                <a:custGeom>
                  <a:avLst/>
                  <a:gdLst>
                    <a:gd name="T0" fmla="*/ 90 w 96"/>
                    <a:gd name="T1" fmla="*/ 1 h 273"/>
                    <a:gd name="T2" fmla="*/ 0 w 96"/>
                    <a:gd name="T3" fmla="*/ 271 h 273"/>
                    <a:gd name="T4" fmla="*/ 5 w 96"/>
                    <a:gd name="T5" fmla="*/ 272 h 273"/>
                    <a:gd name="T6" fmla="*/ 95 w 96"/>
                    <a:gd name="T7" fmla="*/ 1 h 273"/>
                    <a:gd name="T8" fmla="*/ 90 w 96"/>
                    <a:gd name="T9" fmla="*/ 1 h 2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6" h="273">
                      <a:moveTo>
                        <a:pt x="90" y="1"/>
                      </a:moveTo>
                      <a:cubicBezTo>
                        <a:pt x="61" y="91"/>
                        <a:pt x="33" y="182"/>
                        <a:pt x="0" y="271"/>
                      </a:cubicBezTo>
                      <a:cubicBezTo>
                        <a:pt x="0" y="273"/>
                        <a:pt x="4" y="273"/>
                        <a:pt x="5" y="272"/>
                      </a:cubicBezTo>
                      <a:cubicBezTo>
                        <a:pt x="38" y="183"/>
                        <a:pt x="66" y="91"/>
                        <a:pt x="95" y="1"/>
                      </a:cubicBezTo>
                      <a:cubicBezTo>
                        <a:pt x="96" y="0"/>
                        <a:pt x="91" y="0"/>
                        <a:pt x="9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47" name="Freeform 118"/>
                <p:cNvSpPr>
                  <a:spLocks/>
                </p:cNvSpPr>
                <p:nvPr/>
              </p:nvSpPr>
              <p:spPr bwMode="auto">
                <a:xfrm>
                  <a:off x="2428" y="-181"/>
                  <a:ext cx="43" cy="41"/>
                </a:xfrm>
                <a:custGeom>
                  <a:avLst/>
                  <a:gdLst>
                    <a:gd name="T0" fmla="*/ 16 w 18"/>
                    <a:gd name="T1" fmla="*/ 11 h 17"/>
                    <a:gd name="T2" fmla="*/ 6 w 18"/>
                    <a:gd name="T3" fmla="*/ 16 h 17"/>
                    <a:gd name="T4" fmla="*/ 2 w 18"/>
                    <a:gd name="T5" fmla="*/ 6 h 17"/>
                    <a:gd name="T6" fmla="*/ 12 w 18"/>
                    <a:gd name="T7" fmla="*/ 1 h 17"/>
                    <a:gd name="T8" fmla="*/ 16 w 18"/>
                    <a:gd name="T9" fmla="*/ 1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16" y="11"/>
                      </a:moveTo>
                      <a:cubicBezTo>
                        <a:pt x="15" y="15"/>
                        <a:pt x="10" y="17"/>
                        <a:pt x="6" y="16"/>
                      </a:cubicBezTo>
                      <a:cubicBezTo>
                        <a:pt x="2" y="14"/>
                        <a:pt x="0" y="10"/>
                        <a:pt x="2" y="6"/>
                      </a:cubicBezTo>
                      <a:cubicBezTo>
                        <a:pt x="3" y="2"/>
                        <a:pt x="8" y="0"/>
                        <a:pt x="12" y="1"/>
                      </a:cubicBezTo>
                      <a:cubicBezTo>
                        <a:pt x="16" y="3"/>
                        <a:pt x="18" y="7"/>
                        <a:pt x="16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48" name="Freeform 119"/>
                <p:cNvSpPr>
                  <a:spLocks/>
                </p:cNvSpPr>
                <p:nvPr/>
              </p:nvSpPr>
              <p:spPr bwMode="auto">
                <a:xfrm>
                  <a:off x="2620" y="-126"/>
                  <a:ext cx="138" cy="130"/>
                </a:xfrm>
                <a:custGeom>
                  <a:avLst/>
                  <a:gdLst>
                    <a:gd name="T0" fmla="*/ 55 w 58"/>
                    <a:gd name="T1" fmla="*/ 53 h 55"/>
                    <a:gd name="T2" fmla="*/ 5 w 58"/>
                    <a:gd name="T3" fmla="*/ 2 h 55"/>
                    <a:gd name="T4" fmla="*/ 0 w 58"/>
                    <a:gd name="T5" fmla="*/ 1 h 55"/>
                    <a:gd name="T6" fmla="*/ 55 w 58"/>
                    <a:gd name="T7" fmla="*/ 55 h 55"/>
                    <a:gd name="T8" fmla="*/ 55 w 58"/>
                    <a:gd name="T9" fmla="*/ 53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8" h="55">
                      <a:moveTo>
                        <a:pt x="55" y="53"/>
                      </a:moveTo>
                      <a:cubicBezTo>
                        <a:pt x="27" y="49"/>
                        <a:pt x="7" y="30"/>
                        <a:pt x="5" y="2"/>
                      </a:cubicBezTo>
                      <a:cubicBezTo>
                        <a:pt x="5" y="0"/>
                        <a:pt x="0" y="0"/>
                        <a:pt x="0" y="1"/>
                      </a:cubicBezTo>
                      <a:cubicBezTo>
                        <a:pt x="2" y="32"/>
                        <a:pt x="25" y="51"/>
                        <a:pt x="55" y="55"/>
                      </a:cubicBezTo>
                      <a:cubicBezTo>
                        <a:pt x="57" y="55"/>
                        <a:pt x="58" y="53"/>
                        <a:pt x="55" y="5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49" name="Freeform 120"/>
                <p:cNvSpPr>
                  <a:spLocks/>
                </p:cNvSpPr>
                <p:nvPr/>
              </p:nvSpPr>
              <p:spPr bwMode="auto">
                <a:xfrm>
                  <a:off x="2585" y="-116"/>
                  <a:ext cx="144" cy="102"/>
                </a:xfrm>
                <a:custGeom>
                  <a:avLst/>
                  <a:gdLst>
                    <a:gd name="T0" fmla="*/ 5 w 61"/>
                    <a:gd name="T1" fmla="*/ 43 h 43"/>
                    <a:gd name="T2" fmla="*/ 61 w 61"/>
                    <a:gd name="T3" fmla="*/ 2 h 43"/>
                    <a:gd name="T4" fmla="*/ 56 w 61"/>
                    <a:gd name="T5" fmla="*/ 1 h 43"/>
                    <a:gd name="T6" fmla="*/ 3 w 61"/>
                    <a:gd name="T7" fmla="*/ 41 h 43"/>
                    <a:gd name="T8" fmla="*/ 5 w 61"/>
                    <a:gd name="T9" fmla="*/ 4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1" h="43">
                      <a:moveTo>
                        <a:pt x="5" y="43"/>
                      </a:moveTo>
                      <a:cubicBezTo>
                        <a:pt x="32" y="43"/>
                        <a:pt x="54" y="28"/>
                        <a:pt x="61" y="2"/>
                      </a:cubicBezTo>
                      <a:cubicBezTo>
                        <a:pt x="61" y="1"/>
                        <a:pt x="57" y="0"/>
                        <a:pt x="56" y="1"/>
                      </a:cubicBezTo>
                      <a:cubicBezTo>
                        <a:pt x="49" y="26"/>
                        <a:pt x="29" y="40"/>
                        <a:pt x="3" y="41"/>
                      </a:cubicBezTo>
                      <a:cubicBezTo>
                        <a:pt x="0" y="41"/>
                        <a:pt x="4" y="43"/>
                        <a:pt x="5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50" name="Freeform 121"/>
                <p:cNvSpPr>
                  <a:spLocks/>
                </p:cNvSpPr>
                <p:nvPr/>
              </p:nvSpPr>
              <p:spPr bwMode="auto">
                <a:xfrm>
                  <a:off x="2653" y="-128"/>
                  <a:ext cx="45" cy="168"/>
                </a:xfrm>
                <a:custGeom>
                  <a:avLst/>
                  <a:gdLst>
                    <a:gd name="T0" fmla="*/ 18 w 19"/>
                    <a:gd name="T1" fmla="*/ 69 h 71"/>
                    <a:gd name="T2" fmla="*/ 10 w 19"/>
                    <a:gd name="T3" fmla="*/ 1 h 71"/>
                    <a:gd name="T4" fmla="*/ 4 w 19"/>
                    <a:gd name="T5" fmla="*/ 1 h 71"/>
                    <a:gd name="T6" fmla="*/ 14 w 19"/>
                    <a:gd name="T7" fmla="*/ 70 h 71"/>
                    <a:gd name="T8" fmla="*/ 18 w 19"/>
                    <a:gd name="T9" fmla="*/ 69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" h="71">
                      <a:moveTo>
                        <a:pt x="18" y="69"/>
                      </a:moveTo>
                      <a:cubicBezTo>
                        <a:pt x="7" y="49"/>
                        <a:pt x="6" y="22"/>
                        <a:pt x="10" y="1"/>
                      </a:cubicBezTo>
                      <a:cubicBezTo>
                        <a:pt x="10" y="0"/>
                        <a:pt x="5" y="0"/>
                        <a:pt x="4" y="1"/>
                      </a:cubicBezTo>
                      <a:cubicBezTo>
                        <a:pt x="0" y="23"/>
                        <a:pt x="3" y="50"/>
                        <a:pt x="14" y="70"/>
                      </a:cubicBezTo>
                      <a:cubicBezTo>
                        <a:pt x="14" y="71"/>
                        <a:pt x="19" y="70"/>
                        <a:pt x="18" y="6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51" name="Freeform 122"/>
                <p:cNvSpPr>
                  <a:spLocks/>
                </p:cNvSpPr>
                <p:nvPr/>
              </p:nvSpPr>
              <p:spPr bwMode="auto">
                <a:xfrm>
                  <a:off x="2585" y="-76"/>
                  <a:ext cx="175" cy="52"/>
                </a:xfrm>
                <a:custGeom>
                  <a:avLst/>
                  <a:gdLst>
                    <a:gd name="T0" fmla="*/ 1 w 74"/>
                    <a:gd name="T1" fmla="*/ 2 h 22"/>
                    <a:gd name="T2" fmla="*/ 72 w 74"/>
                    <a:gd name="T3" fmla="*/ 8 h 22"/>
                    <a:gd name="T4" fmla="*/ 68 w 74"/>
                    <a:gd name="T5" fmla="*/ 7 h 22"/>
                    <a:gd name="T6" fmla="*/ 6 w 74"/>
                    <a:gd name="T7" fmla="*/ 1 h 22"/>
                    <a:gd name="T8" fmla="*/ 1 w 74"/>
                    <a:gd name="T9" fmla="*/ 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22">
                      <a:moveTo>
                        <a:pt x="1" y="2"/>
                      </a:moveTo>
                      <a:cubicBezTo>
                        <a:pt x="22" y="18"/>
                        <a:pt x="49" y="22"/>
                        <a:pt x="72" y="8"/>
                      </a:cubicBezTo>
                      <a:cubicBezTo>
                        <a:pt x="74" y="7"/>
                        <a:pt x="69" y="7"/>
                        <a:pt x="68" y="7"/>
                      </a:cubicBezTo>
                      <a:cubicBezTo>
                        <a:pt x="47" y="20"/>
                        <a:pt x="24" y="15"/>
                        <a:pt x="6" y="1"/>
                      </a:cubicBezTo>
                      <a:cubicBezTo>
                        <a:pt x="4" y="0"/>
                        <a:pt x="0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52" name="Freeform 123"/>
                <p:cNvSpPr>
                  <a:spLocks/>
                </p:cNvSpPr>
                <p:nvPr/>
              </p:nvSpPr>
              <p:spPr bwMode="auto">
                <a:xfrm>
                  <a:off x="2224" y="-33"/>
                  <a:ext cx="448" cy="526"/>
                </a:xfrm>
                <a:custGeom>
                  <a:avLst/>
                  <a:gdLst>
                    <a:gd name="T0" fmla="*/ 183 w 189"/>
                    <a:gd name="T1" fmla="*/ 1 h 222"/>
                    <a:gd name="T2" fmla="*/ 1 w 189"/>
                    <a:gd name="T3" fmla="*/ 221 h 222"/>
                    <a:gd name="T4" fmla="*/ 6 w 189"/>
                    <a:gd name="T5" fmla="*/ 221 h 222"/>
                    <a:gd name="T6" fmla="*/ 188 w 189"/>
                    <a:gd name="T7" fmla="*/ 2 h 222"/>
                    <a:gd name="T8" fmla="*/ 183 w 189"/>
                    <a:gd name="T9" fmla="*/ 1 h 2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9" h="222">
                      <a:moveTo>
                        <a:pt x="183" y="1"/>
                      </a:moveTo>
                      <a:cubicBezTo>
                        <a:pt x="123" y="75"/>
                        <a:pt x="64" y="150"/>
                        <a:pt x="1" y="221"/>
                      </a:cubicBezTo>
                      <a:cubicBezTo>
                        <a:pt x="0" y="222"/>
                        <a:pt x="5" y="222"/>
                        <a:pt x="6" y="221"/>
                      </a:cubicBezTo>
                      <a:cubicBezTo>
                        <a:pt x="69" y="150"/>
                        <a:pt x="128" y="75"/>
                        <a:pt x="188" y="2"/>
                      </a:cubicBezTo>
                      <a:cubicBezTo>
                        <a:pt x="189" y="1"/>
                        <a:pt x="184" y="0"/>
                        <a:pt x="18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53" name="Freeform 124"/>
                <p:cNvSpPr>
                  <a:spLocks/>
                </p:cNvSpPr>
                <p:nvPr/>
              </p:nvSpPr>
              <p:spPr bwMode="auto">
                <a:xfrm>
                  <a:off x="2651" y="-62"/>
                  <a:ext cx="40" cy="40"/>
                </a:xfrm>
                <a:custGeom>
                  <a:avLst/>
                  <a:gdLst>
                    <a:gd name="T0" fmla="*/ 14 w 17"/>
                    <a:gd name="T1" fmla="*/ 14 h 17"/>
                    <a:gd name="T2" fmla="*/ 3 w 17"/>
                    <a:gd name="T3" fmla="*/ 15 h 17"/>
                    <a:gd name="T4" fmla="*/ 3 w 17"/>
                    <a:gd name="T5" fmla="*/ 4 h 17"/>
                    <a:gd name="T6" fmla="*/ 14 w 17"/>
                    <a:gd name="T7" fmla="*/ 3 h 17"/>
                    <a:gd name="T8" fmla="*/ 14 w 17"/>
                    <a:gd name="T9" fmla="*/ 14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4" y="14"/>
                      </a:moveTo>
                      <a:cubicBezTo>
                        <a:pt x="11" y="17"/>
                        <a:pt x="7" y="17"/>
                        <a:pt x="3" y="15"/>
                      </a:cubicBezTo>
                      <a:cubicBezTo>
                        <a:pt x="0" y="12"/>
                        <a:pt x="0" y="7"/>
                        <a:pt x="3" y="4"/>
                      </a:cubicBezTo>
                      <a:cubicBezTo>
                        <a:pt x="6" y="1"/>
                        <a:pt x="10" y="0"/>
                        <a:pt x="14" y="3"/>
                      </a:cubicBezTo>
                      <a:cubicBezTo>
                        <a:pt x="17" y="6"/>
                        <a:pt x="17" y="11"/>
                        <a:pt x="14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54" name="Freeform 125"/>
                <p:cNvSpPr>
                  <a:spLocks/>
                </p:cNvSpPr>
                <p:nvPr/>
              </p:nvSpPr>
              <p:spPr bwMode="auto">
                <a:xfrm>
                  <a:off x="2801" y="69"/>
                  <a:ext cx="106" cy="168"/>
                </a:xfrm>
                <a:custGeom>
                  <a:avLst/>
                  <a:gdLst>
                    <a:gd name="T0" fmla="*/ 43 w 45"/>
                    <a:gd name="T1" fmla="*/ 70 h 71"/>
                    <a:gd name="T2" fmla="*/ 15 w 45"/>
                    <a:gd name="T3" fmla="*/ 2 h 71"/>
                    <a:gd name="T4" fmla="*/ 10 w 45"/>
                    <a:gd name="T5" fmla="*/ 2 h 71"/>
                    <a:gd name="T6" fmla="*/ 39 w 45"/>
                    <a:gd name="T7" fmla="*/ 71 h 71"/>
                    <a:gd name="T8" fmla="*/ 43 w 45"/>
                    <a:gd name="T9" fmla="*/ 70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" h="71">
                      <a:moveTo>
                        <a:pt x="43" y="70"/>
                      </a:moveTo>
                      <a:cubicBezTo>
                        <a:pt x="18" y="55"/>
                        <a:pt x="6" y="30"/>
                        <a:pt x="15" y="2"/>
                      </a:cubicBezTo>
                      <a:cubicBezTo>
                        <a:pt x="15" y="1"/>
                        <a:pt x="10" y="0"/>
                        <a:pt x="10" y="2"/>
                      </a:cubicBezTo>
                      <a:cubicBezTo>
                        <a:pt x="0" y="30"/>
                        <a:pt x="13" y="56"/>
                        <a:pt x="39" y="71"/>
                      </a:cubicBezTo>
                      <a:cubicBezTo>
                        <a:pt x="40" y="71"/>
                        <a:pt x="45" y="71"/>
                        <a:pt x="43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55" name="Freeform 126"/>
                <p:cNvSpPr>
                  <a:spLocks/>
                </p:cNvSpPr>
                <p:nvPr/>
              </p:nvSpPr>
              <p:spPr bwMode="auto">
                <a:xfrm>
                  <a:off x="2751" y="116"/>
                  <a:ext cx="173" cy="69"/>
                </a:xfrm>
                <a:custGeom>
                  <a:avLst/>
                  <a:gdLst>
                    <a:gd name="T0" fmla="*/ 3 w 73"/>
                    <a:gd name="T1" fmla="*/ 19 h 29"/>
                    <a:gd name="T2" fmla="*/ 72 w 73"/>
                    <a:gd name="T3" fmla="*/ 2 h 29"/>
                    <a:gd name="T4" fmla="*/ 68 w 73"/>
                    <a:gd name="T5" fmla="*/ 1 h 29"/>
                    <a:gd name="T6" fmla="*/ 5 w 73"/>
                    <a:gd name="T7" fmla="*/ 17 h 29"/>
                    <a:gd name="T8" fmla="*/ 3 w 73"/>
                    <a:gd name="T9" fmla="*/ 19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29">
                      <a:moveTo>
                        <a:pt x="3" y="19"/>
                      </a:moveTo>
                      <a:cubicBezTo>
                        <a:pt x="29" y="29"/>
                        <a:pt x="55" y="24"/>
                        <a:pt x="72" y="2"/>
                      </a:cubicBezTo>
                      <a:cubicBezTo>
                        <a:pt x="73" y="1"/>
                        <a:pt x="68" y="0"/>
                        <a:pt x="68" y="1"/>
                      </a:cubicBezTo>
                      <a:cubicBezTo>
                        <a:pt x="52" y="21"/>
                        <a:pt x="29" y="27"/>
                        <a:pt x="5" y="17"/>
                      </a:cubicBezTo>
                      <a:cubicBezTo>
                        <a:pt x="3" y="16"/>
                        <a:pt x="0" y="18"/>
                        <a:pt x="3" y="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56" name="Freeform 127"/>
                <p:cNvSpPr>
                  <a:spLocks/>
                </p:cNvSpPr>
                <p:nvPr/>
              </p:nvSpPr>
              <p:spPr bwMode="auto">
                <a:xfrm>
                  <a:off x="2817" y="85"/>
                  <a:ext cx="62" cy="164"/>
                </a:xfrm>
                <a:custGeom>
                  <a:avLst/>
                  <a:gdLst>
                    <a:gd name="T0" fmla="*/ 8 w 26"/>
                    <a:gd name="T1" fmla="*/ 67 h 69"/>
                    <a:gd name="T2" fmla="*/ 25 w 26"/>
                    <a:gd name="T3" fmla="*/ 1 h 69"/>
                    <a:gd name="T4" fmla="*/ 21 w 26"/>
                    <a:gd name="T5" fmla="*/ 1 h 69"/>
                    <a:gd name="T6" fmla="*/ 3 w 26"/>
                    <a:gd name="T7" fmla="*/ 68 h 69"/>
                    <a:gd name="T8" fmla="*/ 8 w 26"/>
                    <a:gd name="T9" fmla="*/ 67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69">
                      <a:moveTo>
                        <a:pt x="8" y="67"/>
                      </a:moveTo>
                      <a:cubicBezTo>
                        <a:pt x="5" y="45"/>
                        <a:pt x="13" y="19"/>
                        <a:pt x="25" y="1"/>
                      </a:cubicBezTo>
                      <a:cubicBezTo>
                        <a:pt x="26" y="0"/>
                        <a:pt x="21" y="0"/>
                        <a:pt x="21" y="1"/>
                      </a:cubicBezTo>
                      <a:cubicBezTo>
                        <a:pt x="9" y="19"/>
                        <a:pt x="0" y="45"/>
                        <a:pt x="3" y="68"/>
                      </a:cubicBezTo>
                      <a:cubicBezTo>
                        <a:pt x="3" y="69"/>
                        <a:pt x="8" y="69"/>
                        <a:pt x="8" y="6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57" name="Freeform 128"/>
                <p:cNvSpPr>
                  <a:spLocks/>
                </p:cNvSpPr>
                <p:nvPr/>
              </p:nvSpPr>
              <p:spPr bwMode="auto">
                <a:xfrm>
                  <a:off x="2772" y="104"/>
                  <a:ext cx="159" cy="88"/>
                </a:xfrm>
                <a:custGeom>
                  <a:avLst/>
                  <a:gdLst>
                    <a:gd name="T0" fmla="*/ 1 w 67"/>
                    <a:gd name="T1" fmla="*/ 2 h 37"/>
                    <a:gd name="T2" fmla="*/ 63 w 67"/>
                    <a:gd name="T3" fmla="*/ 33 h 37"/>
                    <a:gd name="T4" fmla="*/ 62 w 67"/>
                    <a:gd name="T5" fmla="*/ 31 h 37"/>
                    <a:gd name="T6" fmla="*/ 6 w 67"/>
                    <a:gd name="T7" fmla="*/ 1 h 37"/>
                    <a:gd name="T8" fmla="*/ 1 w 67"/>
                    <a:gd name="T9" fmla="*/ 2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7">
                      <a:moveTo>
                        <a:pt x="1" y="2"/>
                      </a:moveTo>
                      <a:cubicBezTo>
                        <a:pt x="14" y="24"/>
                        <a:pt x="37" y="37"/>
                        <a:pt x="63" y="33"/>
                      </a:cubicBezTo>
                      <a:cubicBezTo>
                        <a:pt x="67" y="33"/>
                        <a:pt x="64" y="31"/>
                        <a:pt x="62" y="31"/>
                      </a:cubicBezTo>
                      <a:cubicBezTo>
                        <a:pt x="38" y="35"/>
                        <a:pt x="17" y="21"/>
                        <a:pt x="6" y="1"/>
                      </a:cubicBezTo>
                      <a:cubicBezTo>
                        <a:pt x="5" y="0"/>
                        <a:pt x="0" y="0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58" name="Freeform 129"/>
                <p:cNvSpPr>
                  <a:spLocks/>
                </p:cNvSpPr>
                <p:nvPr/>
              </p:nvSpPr>
              <p:spPr bwMode="auto">
                <a:xfrm>
                  <a:off x="2221" y="171"/>
                  <a:ext cx="617" cy="322"/>
                </a:xfrm>
                <a:custGeom>
                  <a:avLst/>
                  <a:gdLst>
                    <a:gd name="T0" fmla="*/ 254 w 260"/>
                    <a:gd name="T1" fmla="*/ 1 h 136"/>
                    <a:gd name="T2" fmla="*/ 3 w 260"/>
                    <a:gd name="T3" fmla="*/ 134 h 136"/>
                    <a:gd name="T4" fmla="*/ 6 w 260"/>
                    <a:gd name="T5" fmla="*/ 136 h 136"/>
                    <a:gd name="T6" fmla="*/ 258 w 260"/>
                    <a:gd name="T7" fmla="*/ 2 h 136"/>
                    <a:gd name="T8" fmla="*/ 254 w 260"/>
                    <a:gd name="T9" fmla="*/ 1 h 1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0" h="136">
                      <a:moveTo>
                        <a:pt x="254" y="1"/>
                      </a:moveTo>
                      <a:cubicBezTo>
                        <a:pt x="171" y="46"/>
                        <a:pt x="88" y="93"/>
                        <a:pt x="3" y="134"/>
                      </a:cubicBezTo>
                      <a:cubicBezTo>
                        <a:pt x="0" y="136"/>
                        <a:pt x="5" y="136"/>
                        <a:pt x="6" y="136"/>
                      </a:cubicBezTo>
                      <a:cubicBezTo>
                        <a:pt x="92" y="94"/>
                        <a:pt x="175" y="47"/>
                        <a:pt x="258" y="2"/>
                      </a:cubicBezTo>
                      <a:cubicBezTo>
                        <a:pt x="260" y="0"/>
                        <a:pt x="256" y="0"/>
                        <a:pt x="25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59" name="Freeform 130"/>
                <p:cNvSpPr>
                  <a:spLocks/>
                </p:cNvSpPr>
                <p:nvPr/>
              </p:nvSpPr>
              <p:spPr bwMode="auto">
                <a:xfrm>
                  <a:off x="2820" y="144"/>
                  <a:ext cx="42" cy="43"/>
                </a:xfrm>
                <a:custGeom>
                  <a:avLst/>
                  <a:gdLst>
                    <a:gd name="T0" fmla="*/ 12 w 18"/>
                    <a:gd name="T1" fmla="*/ 16 h 18"/>
                    <a:gd name="T2" fmla="*/ 2 w 18"/>
                    <a:gd name="T3" fmla="*/ 12 h 18"/>
                    <a:gd name="T4" fmla="*/ 6 w 18"/>
                    <a:gd name="T5" fmla="*/ 2 h 18"/>
                    <a:gd name="T6" fmla="*/ 16 w 18"/>
                    <a:gd name="T7" fmla="*/ 6 h 18"/>
                    <a:gd name="T8" fmla="*/ 12 w 18"/>
                    <a:gd name="T9" fmla="*/ 16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8">
                      <a:moveTo>
                        <a:pt x="12" y="16"/>
                      </a:moveTo>
                      <a:cubicBezTo>
                        <a:pt x="8" y="18"/>
                        <a:pt x="4" y="16"/>
                        <a:pt x="2" y="12"/>
                      </a:cubicBezTo>
                      <a:cubicBezTo>
                        <a:pt x="0" y="9"/>
                        <a:pt x="2" y="4"/>
                        <a:pt x="6" y="2"/>
                      </a:cubicBezTo>
                      <a:cubicBezTo>
                        <a:pt x="9" y="0"/>
                        <a:pt x="14" y="2"/>
                        <a:pt x="16" y="6"/>
                      </a:cubicBezTo>
                      <a:cubicBezTo>
                        <a:pt x="18" y="10"/>
                        <a:pt x="16" y="14"/>
                        <a:pt x="12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60" name="Freeform 131"/>
                <p:cNvSpPr>
                  <a:spLocks/>
                </p:cNvSpPr>
                <p:nvPr/>
              </p:nvSpPr>
              <p:spPr bwMode="auto">
                <a:xfrm>
                  <a:off x="2900" y="322"/>
                  <a:ext cx="62" cy="183"/>
                </a:xfrm>
                <a:custGeom>
                  <a:avLst/>
                  <a:gdLst>
                    <a:gd name="T0" fmla="*/ 25 w 26"/>
                    <a:gd name="T1" fmla="*/ 75 h 77"/>
                    <a:gd name="T2" fmla="*/ 24 w 26"/>
                    <a:gd name="T3" fmla="*/ 2 h 77"/>
                    <a:gd name="T4" fmla="*/ 19 w 26"/>
                    <a:gd name="T5" fmla="*/ 1 h 77"/>
                    <a:gd name="T6" fmla="*/ 21 w 26"/>
                    <a:gd name="T7" fmla="*/ 76 h 77"/>
                    <a:gd name="T8" fmla="*/ 25 w 26"/>
                    <a:gd name="T9" fmla="*/ 75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77">
                      <a:moveTo>
                        <a:pt x="25" y="75"/>
                      </a:moveTo>
                      <a:cubicBezTo>
                        <a:pt x="7" y="53"/>
                        <a:pt x="5" y="25"/>
                        <a:pt x="24" y="2"/>
                      </a:cubicBezTo>
                      <a:cubicBezTo>
                        <a:pt x="25" y="1"/>
                        <a:pt x="20" y="0"/>
                        <a:pt x="19" y="1"/>
                      </a:cubicBezTo>
                      <a:cubicBezTo>
                        <a:pt x="0" y="24"/>
                        <a:pt x="2" y="53"/>
                        <a:pt x="21" y="76"/>
                      </a:cubicBezTo>
                      <a:cubicBezTo>
                        <a:pt x="21" y="77"/>
                        <a:pt x="26" y="77"/>
                        <a:pt x="25" y="7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61" name="Freeform 132"/>
                <p:cNvSpPr>
                  <a:spLocks/>
                </p:cNvSpPr>
                <p:nvPr/>
              </p:nvSpPr>
              <p:spPr bwMode="auto">
                <a:xfrm>
                  <a:off x="2848" y="377"/>
                  <a:ext cx="176" cy="59"/>
                </a:xfrm>
                <a:custGeom>
                  <a:avLst/>
                  <a:gdLst>
                    <a:gd name="T0" fmla="*/ 1 w 74"/>
                    <a:gd name="T1" fmla="*/ 1 h 25"/>
                    <a:gd name="T2" fmla="*/ 72 w 74"/>
                    <a:gd name="T3" fmla="*/ 11 h 25"/>
                    <a:gd name="T4" fmla="*/ 68 w 74"/>
                    <a:gd name="T5" fmla="*/ 9 h 25"/>
                    <a:gd name="T6" fmla="*/ 6 w 74"/>
                    <a:gd name="T7" fmla="*/ 1 h 25"/>
                    <a:gd name="T8" fmla="*/ 1 w 74"/>
                    <a:gd name="T9" fmla="*/ 1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25">
                      <a:moveTo>
                        <a:pt x="1" y="1"/>
                      </a:moveTo>
                      <a:cubicBezTo>
                        <a:pt x="21" y="20"/>
                        <a:pt x="48" y="25"/>
                        <a:pt x="72" y="11"/>
                      </a:cubicBezTo>
                      <a:cubicBezTo>
                        <a:pt x="74" y="10"/>
                        <a:pt x="69" y="9"/>
                        <a:pt x="68" y="9"/>
                      </a:cubicBezTo>
                      <a:cubicBezTo>
                        <a:pt x="47" y="22"/>
                        <a:pt x="24" y="18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62" name="Freeform 133"/>
                <p:cNvSpPr>
                  <a:spLocks/>
                </p:cNvSpPr>
                <p:nvPr/>
              </p:nvSpPr>
              <p:spPr bwMode="auto">
                <a:xfrm>
                  <a:off x="2881" y="353"/>
                  <a:ext cx="114" cy="138"/>
                </a:xfrm>
                <a:custGeom>
                  <a:avLst/>
                  <a:gdLst>
                    <a:gd name="T0" fmla="*/ 5 w 48"/>
                    <a:gd name="T1" fmla="*/ 56 h 58"/>
                    <a:gd name="T2" fmla="*/ 46 w 48"/>
                    <a:gd name="T3" fmla="*/ 1 h 58"/>
                    <a:gd name="T4" fmla="*/ 42 w 48"/>
                    <a:gd name="T5" fmla="*/ 0 h 58"/>
                    <a:gd name="T6" fmla="*/ 0 w 48"/>
                    <a:gd name="T7" fmla="*/ 56 h 58"/>
                    <a:gd name="T8" fmla="*/ 5 w 48"/>
                    <a:gd name="T9" fmla="*/ 56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8" h="58">
                      <a:moveTo>
                        <a:pt x="5" y="56"/>
                      </a:moveTo>
                      <a:cubicBezTo>
                        <a:pt x="11" y="34"/>
                        <a:pt x="28" y="14"/>
                        <a:pt x="46" y="1"/>
                      </a:cubicBezTo>
                      <a:cubicBezTo>
                        <a:pt x="48" y="0"/>
                        <a:pt x="43" y="0"/>
                        <a:pt x="42" y="0"/>
                      </a:cubicBezTo>
                      <a:cubicBezTo>
                        <a:pt x="24" y="13"/>
                        <a:pt x="6" y="34"/>
                        <a:pt x="0" y="56"/>
                      </a:cubicBezTo>
                      <a:cubicBezTo>
                        <a:pt x="0" y="58"/>
                        <a:pt x="5" y="57"/>
                        <a:pt x="5" y="5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63" name="Freeform 134"/>
                <p:cNvSpPr>
                  <a:spLocks/>
                </p:cNvSpPr>
                <p:nvPr/>
              </p:nvSpPr>
              <p:spPr bwMode="auto">
                <a:xfrm>
                  <a:off x="2886" y="337"/>
                  <a:ext cx="121" cy="125"/>
                </a:xfrm>
                <a:custGeom>
                  <a:avLst/>
                  <a:gdLst>
                    <a:gd name="T0" fmla="*/ 0 w 51"/>
                    <a:gd name="T1" fmla="*/ 1 h 53"/>
                    <a:gd name="T2" fmla="*/ 45 w 51"/>
                    <a:gd name="T3" fmla="*/ 53 h 53"/>
                    <a:gd name="T4" fmla="*/ 48 w 51"/>
                    <a:gd name="T5" fmla="*/ 51 h 53"/>
                    <a:gd name="T6" fmla="*/ 5 w 51"/>
                    <a:gd name="T7" fmla="*/ 1 h 53"/>
                    <a:gd name="T8" fmla="*/ 0 w 51"/>
                    <a:gd name="T9" fmla="*/ 1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1" h="53">
                      <a:moveTo>
                        <a:pt x="0" y="1"/>
                      </a:moveTo>
                      <a:cubicBezTo>
                        <a:pt x="4" y="26"/>
                        <a:pt x="20" y="47"/>
                        <a:pt x="45" y="53"/>
                      </a:cubicBezTo>
                      <a:cubicBezTo>
                        <a:pt x="47" y="53"/>
                        <a:pt x="51" y="52"/>
                        <a:pt x="48" y="51"/>
                      </a:cubicBezTo>
                      <a:cubicBezTo>
                        <a:pt x="24" y="46"/>
                        <a:pt x="9" y="24"/>
                        <a:pt x="5" y="1"/>
                      </a:cubicBezTo>
                      <a:cubicBezTo>
                        <a:pt x="5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64" name="Freeform 135"/>
                <p:cNvSpPr>
                  <a:spLocks/>
                </p:cNvSpPr>
                <p:nvPr/>
              </p:nvSpPr>
              <p:spPr bwMode="auto">
                <a:xfrm>
                  <a:off x="2233" y="417"/>
                  <a:ext cx="689" cy="78"/>
                </a:xfrm>
                <a:custGeom>
                  <a:avLst/>
                  <a:gdLst>
                    <a:gd name="T0" fmla="*/ 287 w 290"/>
                    <a:gd name="T1" fmla="*/ 0 h 33"/>
                    <a:gd name="T2" fmla="*/ 3 w 290"/>
                    <a:gd name="T3" fmla="*/ 31 h 33"/>
                    <a:gd name="T4" fmla="*/ 4 w 290"/>
                    <a:gd name="T5" fmla="*/ 33 h 33"/>
                    <a:gd name="T6" fmla="*/ 287 w 290"/>
                    <a:gd name="T7" fmla="*/ 2 h 33"/>
                    <a:gd name="T8" fmla="*/ 287 w 290"/>
                    <a:gd name="T9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0" h="33">
                      <a:moveTo>
                        <a:pt x="287" y="0"/>
                      </a:moveTo>
                      <a:cubicBezTo>
                        <a:pt x="193" y="11"/>
                        <a:pt x="98" y="24"/>
                        <a:pt x="3" y="31"/>
                      </a:cubicBezTo>
                      <a:cubicBezTo>
                        <a:pt x="0" y="31"/>
                        <a:pt x="1" y="33"/>
                        <a:pt x="4" y="33"/>
                      </a:cubicBezTo>
                      <a:cubicBezTo>
                        <a:pt x="98" y="26"/>
                        <a:pt x="193" y="13"/>
                        <a:pt x="287" y="2"/>
                      </a:cubicBezTo>
                      <a:cubicBezTo>
                        <a:pt x="290" y="2"/>
                        <a:pt x="290" y="0"/>
                        <a:pt x="28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65" name="Freeform 136"/>
                <p:cNvSpPr>
                  <a:spLocks/>
                </p:cNvSpPr>
                <p:nvPr/>
              </p:nvSpPr>
              <p:spPr bwMode="auto">
                <a:xfrm>
                  <a:off x="2907" y="398"/>
                  <a:ext cx="38" cy="38"/>
                </a:xfrm>
                <a:custGeom>
                  <a:avLst/>
                  <a:gdLst>
                    <a:gd name="T0" fmla="*/ 9 w 16"/>
                    <a:gd name="T1" fmla="*/ 15 h 16"/>
                    <a:gd name="T2" fmla="*/ 1 w 16"/>
                    <a:gd name="T3" fmla="*/ 8 h 16"/>
                    <a:gd name="T4" fmla="*/ 8 w 16"/>
                    <a:gd name="T5" fmla="*/ 0 h 16"/>
                    <a:gd name="T6" fmla="*/ 16 w 16"/>
                    <a:gd name="T7" fmla="*/ 7 h 16"/>
                    <a:gd name="T8" fmla="*/ 9 w 16"/>
                    <a:gd name="T9" fmla="*/ 15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9" y="15"/>
                      </a:moveTo>
                      <a:cubicBezTo>
                        <a:pt x="5" y="16"/>
                        <a:pt x="1" y="13"/>
                        <a:pt x="1" y="8"/>
                      </a:cubicBezTo>
                      <a:cubicBezTo>
                        <a:pt x="0" y="4"/>
                        <a:pt x="4" y="0"/>
                        <a:pt x="8" y="0"/>
                      </a:cubicBezTo>
                      <a:cubicBezTo>
                        <a:pt x="12" y="0"/>
                        <a:pt x="16" y="3"/>
                        <a:pt x="16" y="7"/>
                      </a:cubicBezTo>
                      <a:cubicBezTo>
                        <a:pt x="16" y="11"/>
                        <a:pt x="13" y="15"/>
                        <a:pt x="9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66" name="Freeform 137"/>
                <p:cNvSpPr>
                  <a:spLocks/>
                </p:cNvSpPr>
                <p:nvPr/>
              </p:nvSpPr>
              <p:spPr bwMode="auto">
                <a:xfrm>
                  <a:off x="2876" y="571"/>
                  <a:ext cx="95" cy="174"/>
                </a:xfrm>
                <a:custGeom>
                  <a:avLst/>
                  <a:gdLst>
                    <a:gd name="T0" fmla="*/ 14 w 40"/>
                    <a:gd name="T1" fmla="*/ 71 h 73"/>
                    <a:gd name="T2" fmla="*/ 38 w 40"/>
                    <a:gd name="T3" fmla="*/ 3 h 73"/>
                    <a:gd name="T4" fmla="*/ 34 w 40"/>
                    <a:gd name="T5" fmla="*/ 1 h 73"/>
                    <a:gd name="T6" fmla="*/ 9 w 40"/>
                    <a:gd name="T7" fmla="*/ 71 h 73"/>
                    <a:gd name="T8" fmla="*/ 14 w 40"/>
                    <a:gd name="T9" fmla="*/ 71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73">
                      <a:moveTo>
                        <a:pt x="14" y="71"/>
                      </a:moveTo>
                      <a:cubicBezTo>
                        <a:pt x="5" y="44"/>
                        <a:pt x="13" y="17"/>
                        <a:pt x="38" y="3"/>
                      </a:cubicBezTo>
                      <a:cubicBezTo>
                        <a:pt x="40" y="2"/>
                        <a:pt x="35" y="0"/>
                        <a:pt x="34" y="1"/>
                      </a:cubicBezTo>
                      <a:cubicBezTo>
                        <a:pt x="8" y="16"/>
                        <a:pt x="0" y="43"/>
                        <a:pt x="9" y="71"/>
                      </a:cubicBezTo>
                      <a:cubicBezTo>
                        <a:pt x="10" y="73"/>
                        <a:pt x="14" y="73"/>
                        <a:pt x="14" y="7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67" name="Freeform 138"/>
                <p:cNvSpPr>
                  <a:spLocks/>
                </p:cNvSpPr>
                <p:nvPr/>
              </p:nvSpPr>
              <p:spPr bwMode="auto">
                <a:xfrm>
                  <a:off x="2848" y="588"/>
                  <a:ext cx="157" cy="92"/>
                </a:xfrm>
                <a:custGeom>
                  <a:avLst/>
                  <a:gdLst>
                    <a:gd name="T0" fmla="*/ 0 w 66"/>
                    <a:gd name="T1" fmla="*/ 2 h 39"/>
                    <a:gd name="T2" fmla="*/ 64 w 66"/>
                    <a:gd name="T3" fmla="*/ 35 h 39"/>
                    <a:gd name="T4" fmla="*/ 61 w 66"/>
                    <a:gd name="T5" fmla="*/ 33 h 39"/>
                    <a:gd name="T6" fmla="*/ 5 w 66"/>
                    <a:gd name="T7" fmla="*/ 2 h 39"/>
                    <a:gd name="T8" fmla="*/ 0 w 66"/>
                    <a:gd name="T9" fmla="*/ 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" h="39">
                      <a:moveTo>
                        <a:pt x="0" y="2"/>
                      </a:moveTo>
                      <a:cubicBezTo>
                        <a:pt x="12" y="27"/>
                        <a:pt x="36" y="39"/>
                        <a:pt x="64" y="35"/>
                      </a:cubicBezTo>
                      <a:cubicBezTo>
                        <a:pt x="66" y="34"/>
                        <a:pt x="62" y="32"/>
                        <a:pt x="61" y="33"/>
                      </a:cubicBezTo>
                      <a:cubicBezTo>
                        <a:pt x="36" y="37"/>
                        <a:pt x="16" y="24"/>
                        <a:pt x="5" y="2"/>
                      </a:cubicBezTo>
                      <a:cubicBezTo>
                        <a:pt x="4" y="1"/>
                        <a:pt x="0" y="0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68" name="Freeform 139"/>
                <p:cNvSpPr>
                  <a:spLocks/>
                </p:cNvSpPr>
                <p:nvPr/>
              </p:nvSpPr>
              <p:spPr bwMode="auto">
                <a:xfrm>
                  <a:off x="2838" y="609"/>
                  <a:ext cx="157" cy="98"/>
                </a:xfrm>
                <a:custGeom>
                  <a:avLst/>
                  <a:gdLst>
                    <a:gd name="T0" fmla="*/ 6 w 66"/>
                    <a:gd name="T1" fmla="*/ 39 h 41"/>
                    <a:gd name="T2" fmla="*/ 62 w 66"/>
                    <a:gd name="T3" fmla="*/ 3 h 41"/>
                    <a:gd name="T4" fmla="*/ 61 w 66"/>
                    <a:gd name="T5" fmla="*/ 1 h 41"/>
                    <a:gd name="T6" fmla="*/ 1 w 66"/>
                    <a:gd name="T7" fmla="*/ 39 h 41"/>
                    <a:gd name="T8" fmla="*/ 6 w 66"/>
                    <a:gd name="T9" fmla="*/ 39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" h="41">
                      <a:moveTo>
                        <a:pt x="6" y="39"/>
                      </a:moveTo>
                      <a:cubicBezTo>
                        <a:pt x="19" y="22"/>
                        <a:pt x="42" y="8"/>
                        <a:pt x="62" y="3"/>
                      </a:cubicBezTo>
                      <a:cubicBezTo>
                        <a:pt x="66" y="2"/>
                        <a:pt x="63" y="0"/>
                        <a:pt x="61" y="1"/>
                      </a:cubicBezTo>
                      <a:cubicBezTo>
                        <a:pt x="39" y="7"/>
                        <a:pt x="14" y="20"/>
                        <a:pt x="1" y="39"/>
                      </a:cubicBezTo>
                      <a:cubicBezTo>
                        <a:pt x="0" y="40"/>
                        <a:pt x="5" y="41"/>
                        <a:pt x="6" y="3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69" name="Freeform 140"/>
                <p:cNvSpPr>
                  <a:spLocks/>
                </p:cNvSpPr>
                <p:nvPr/>
              </p:nvSpPr>
              <p:spPr bwMode="auto">
                <a:xfrm>
                  <a:off x="2886" y="564"/>
                  <a:ext cx="81" cy="154"/>
                </a:xfrm>
                <a:custGeom>
                  <a:avLst/>
                  <a:gdLst>
                    <a:gd name="T0" fmla="*/ 5 w 34"/>
                    <a:gd name="T1" fmla="*/ 1 h 65"/>
                    <a:gd name="T2" fmla="*/ 28 w 34"/>
                    <a:gd name="T3" fmla="*/ 64 h 65"/>
                    <a:gd name="T4" fmla="*/ 32 w 34"/>
                    <a:gd name="T5" fmla="*/ 63 h 65"/>
                    <a:gd name="T6" fmla="*/ 10 w 34"/>
                    <a:gd name="T7" fmla="*/ 1 h 65"/>
                    <a:gd name="T8" fmla="*/ 5 w 34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4" h="65">
                      <a:moveTo>
                        <a:pt x="5" y="1"/>
                      </a:moveTo>
                      <a:cubicBezTo>
                        <a:pt x="0" y="26"/>
                        <a:pt x="7" y="50"/>
                        <a:pt x="28" y="64"/>
                      </a:cubicBezTo>
                      <a:cubicBezTo>
                        <a:pt x="29" y="65"/>
                        <a:pt x="34" y="64"/>
                        <a:pt x="32" y="63"/>
                      </a:cubicBezTo>
                      <a:cubicBezTo>
                        <a:pt x="12" y="49"/>
                        <a:pt x="5" y="25"/>
                        <a:pt x="10" y="1"/>
                      </a:cubicBezTo>
                      <a:cubicBezTo>
                        <a:pt x="10" y="0"/>
                        <a:pt x="5" y="0"/>
                        <a:pt x="5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70" name="Freeform 141"/>
                <p:cNvSpPr>
                  <a:spLocks/>
                </p:cNvSpPr>
                <p:nvPr/>
              </p:nvSpPr>
              <p:spPr bwMode="auto">
                <a:xfrm>
                  <a:off x="2228" y="481"/>
                  <a:ext cx="677" cy="171"/>
                </a:xfrm>
                <a:custGeom>
                  <a:avLst/>
                  <a:gdLst>
                    <a:gd name="T0" fmla="*/ 283 w 285"/>
                    <a:gd name="T1" fmla="*/ 70 h 72"/>
                    <a:gd name="T2" fmla="*/ 6 w 285"/>
                    <a:gd name="T3" fmla="*/ 0 h 72"/>
                    <a:gd name="T4" fmla="*/ 3 w 285"/>
                    <a:gd name="T5" fmla="*/ 2 h 72"/>
                    <a:gd name="T6" fmla="*/ 279 w 285"/>
                    <a:gd name="T7" fmla="*/ 72 h 72"/>
                    <a:gd name="T8" fmla="*/ 283 w 285"/>
                    <a:gd name="T9" fmla="*/ 70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5" h="72">
                      <a:moveTo>
                        <a:pt x="283" y="70"/>
                      </a:moveTo>
                      <a:cubicBezTo>
                        <a:pt x="190" y="47"/>
                        <a:pt x="97" y="26"/>
                        <a:pt x="6" y="0"/>
                      </a:cubicBezTo>
                      <a:cubicBezTo>
                        <a:pt x="5" y="0"/>
                        <a:pt x="0" y="1"/>
                        <a:pt x="3" y="2"/>
                      </a:cubicBezTo>
                      <a:cubicBezTo>
                        <a:pt x="94" y="28"/>
                        <a:pt x="187" y="49"/>
                        <a:pt x="279" y="72"/>
                      </a:cubicBezTo>
                      <a:cubicBezTo>
                        <a:pt x="280" y="72"/>
                        <a:pt x="285" y="71"/>
                        <a:pt x="283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71" name="Freeform 142"/>
                <p:cNvSpPr>
                  <a:spLocks/>
                </p:cNvSpPr>
                <p:nvPr/>
              </p:nvSpPr>
              <p:spPr bwMode="auto">
                <a:xfrm>
                  <a:off x="2888" y="631"/>
                  <a:ext cx="41" cy="40"/>
                </a:xfrm>
                <a:custGeom>
                  <a:avLst/>
                  <a:gdLst>
                    <a:gd name="T0" fmla="*/ 6 w 17"/>
                    <a:gd name="T1" fmla="*/ 16 h 17"/>
                    <a:gd name="T2" fmla="*/ 1 w 17"/>
                    <a:gd name="T3" fmla="*/ 7 h 17"/>
                    <a:gd name="T4" fmla="*/ 10 w 17"/>
                    <a:gd name="T5" fmla="*/ 1 h 17"/>
                    <a:gd name="T6" fmla="*/ 16 w 17"/>
                    <a:gd name="T7" fmla="*/ 11 h 17"/>
                    <a:gd name="T8" fmla="*/ 6 w 17"/>
                    <a:gd name="T9" fmla="*/ 1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6" y="16"/>
                      </a:moveTo>
                      <a:cubicBezTo>
                        <a:pt x="2" y="15"/>
                        <a:pt x="0" y="11"/>
                        <a:pt x="1" y="7"/>
                      </a:cubicBezTo>
                      <a:cubicBezTo>
                        <a:pt x="2" y="3"/>
                        <a:pt x="6" y="0"/>
                        <a:pt x="10" y="1"/>
                      </a:cubicBezTo>
                      <a:cubicBezTo>
                        <a:pt x="15" y="3"/>
                        <a:pt x="17" y="7"/>
                        <a:pt x="16" y="11"/>
                      </a:cubicBezTo>
                      <a:cubicBezTo>
                        <a:pt x="15" y="15"/>
                        <a:pt x="10" y="17"/>
                        <a:pt x="6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72" name="Freeform 143"/>
                <p:cNvSpPr>
                  <a:spLocks/>
                </p:cNvSpPr>
                <p:nvPr/>
              </p:nvSpPr>
              <p:spPr bwMode="auto">
                <a:xfrm>
                  <a:off x="2763" y="828"/>
                  <a:ext cx="130" cy="139"/>
                </a:xfrm>
                <a:custGeom>
                  <a:avLst/>
                  <a:gdLst>
                    <a:gd name="T0" fmla="*/ 5 w 55"/>
                    <a:gd name="T1" fmla="*/ 58 h 59"/>
                    <a:gd name="T2" fmla="*/ 53 w 55"/>
                    <a:gd name="T3" fmla="*/ 2 h 59"/>
                    <a:gd name="T4" fmla="*/ 49 w 55"/>
                    <a:gd name="T5" fmla="*/ 0 h 59"/>
                    <a:gd name="T6" fmla="*/ 0 w 55"/>
                    <a:gd name="T7" fmla="*/ 57 h 59"/>
                    <a:gd name="T8" fmla="*/ 5 w 55"/>
                    <a:gd name="T9" fmla="*/ 58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5" h="59">
                      <a:moveTo>
                        <a:pt x="5" y="58"/>
                      </a:moveTo>
                      <a:cubicBezTo>
                        <a:pt x="7" y="29"/>
                        <a:pt x="24" y="6"/>
                        <a:pt x="53" y="2"/>
                      </a:cubicBezTo>
                      <a:cubicBezTo>
                        <a:pt x="55" y="2"/>
                        <a:pt x="51" y="0"/>
                        <a:pt x="49" y="0"/>
                      </a:cubicBezTo>
                      <a:cubicBezTo>
                        <a:pt x="20" y="5"/>
                        <a:pt x="2" y="27"/>
                        <a:pt x="0" y="57"/>
                      </a:cubicBezTo>
                      <a:cubicBezTo>
                        <a:pt x="0" y="58"/>
                        <a:pt x="5" y="59"/>
                        <a:pt x="5" y="5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73" name="Freeform 144"/>
                <p:cNvSpPr>
                  <a:spLocks/>
                </p:cNvSpPr>
                <p:nvPr/>
              </p:nvSpPr>
              <p:spPr bwMode="auto">
                <a:xfrm>
                  <a:off x="2770" y="804"/>
                  <a:ext cx="118" cy="128"/>
                </a:xfrm>
                <a:custGeom>
                  <a:avLst/>
                  <a:gdLst>
                    <a:gd name="T0" fmla="*/ 0 w 50"/>
                    <a:gd name="T1" fmla="*/ 1 h 54"/>
                    <a:gd name="T2" fmla="*/ 47 w 50"/>
                    <a:gd name="T3" fmla="*/ 54 h 54"/>
                    <a:gd name="T4" fmla="*/ 47 w 50"/>
                    <a:gd name="T5" fmla="*/ 52 h 54"/>
                    <a:gd name="T6" fmla="*/ 5 w 50"/>
                    <a:gd name="T7" fmla="*/ 2 h 54"/>
                    <a:gd name="T8" fmla="*/ 0 w 50"/>
                    <a:gd name="T9" fmla="*/ 1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0" h="54">
                      <a:moveTo>
                        <a:pt x="0" y="1"/>
                      </a:moveTo>
                      <a:cubicBezTo>
                        <a:pt x="3" y="28"/>
                        <a:pt x="20" y="48"/>
                        <a:pt x="47" y="54"/>
                      </a:cubicBezTo>
                      <a:cubicBezTo>
                        <a:pt x="50" y="54"/>
                        <a:pt x="50" y="52"/>
                        <a:pt x="47" y="52"/>
                      </a:cubicBezTo>
                      <a:cubicBezTo>
                        <a:pt x="22" y="47"/>
                        <a:pt x="7" y="27"/>
                        <a:pt x="5" y="2"/>
                      </a:cubicBezTo>
                      <a:cubicBezTo>
                        <a:pt x="5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74" name="Freeform 145"/>
                <p:cNvSpPr>
                  <a:spLocks/>
                </p:cNvSpPr>
                <p:nvPr/>
              </p:nvSpPr>
              <p:spPr bwMode="auto">
                <a:xfrm>
                  <a:off x="2720" y="865"/>
                  <a:ext cx="180" cy="46"/>
                </a:xfrm>
                <a:custGeom>
                  <a:avLst/>
                  <a:gdLst>
                    <a:gd name="T0" fmla="*/ 6 w 76"/>
                    <a:gd name="T1" fmla="*/ 18 h 19"/>
                    <a:gd name="T2" fmla="*/ 71 w 76"/>
                    <a:gd name="T3" fmla="*/ 5 h 19"/>
                    <a:gd name="T4" fmla="*/ 73 w 76"/>
                    <a:gd name="T5" fmla="*/ 3 h 19"/>
                    <a:gd name="T6" fmla="*/ 2 w 76"/>
                    <a:gd name="T7" fmla="*/ 17 h 19"/>
                    <a:gd name="T8" fmla="*/ 6 w 76"/>
                    <a:gd name="T9" fmla="*/ 18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6" h="19">
                      <a:moveTo>
                        <a:pt x="6" y="18"/>
                      </a:moveTo>
                      <a:cubicBezTo>
                        <a:pt x="24" y="6"/>
                        <a:pt x="50" y="2"/>
                        <a:pt x="71" y="5"/>
                      </a:cubicBezTo>
                      <a:cubicBezTo>
                        <a:pt x="72" y="5"/>
                        <a:pt x="76" y="3"/>
                        <a:pt x="73" y="3"/>
                      </a:cubicBezTo>
                      <a:cubicBezTo>
                        <a:pt x="50" y="0"/>
                        <a:pt x="22" y="4"/>
                        <a:pt x="2" y="17"/>
                      </a:cubicBezTo>
                      <a:cubicBezTo>
                        <a:pt x="0" y="19"/>
                        <a:pt x="5" y="19"/>
                        <a:pt x="6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75" name="Freeform 146"/>
                <p:cNvSpPr>
                  <a:spLocks/>
                </p:cNvSpPr>
                <p:nvPr/>
              </p:nvSpPr>
              <p:spPr bwMode="auto">
                <a:xfrm>
                  <a:off x="2789" y="797"/>
                  <a:ext cx="49" cy="166"/>
                </a:xfrm>
                <a:custGeom>
                  <a:avLst/>
                  <a:gdLst>
                    <a:gd name="T0" fmla="*/ 15 w 21"/>
                    <a:gd name="T1" fmla="*/ 2 h 70"/>
                    <a:gd name="T2" fmla="*/ 14 w 21"/>
                    <a:gd name="T3" fmla="*/ 69 h 70"/>
                    <a:gd name="T4" fmla="*/ 19 w 21"/>
                    <a:gd name="T5" fmla="*/ 68 h 70"/>
                    <a:gd name="T6" fmla="*/ 20 w 21"/>
                    <a:gd name="T7" fmla="*/ 2 h 70"/>
                    <a:gd name="T8" fmla="*/ 15 w 21"/>
                    <a:gd name="T9" fmla="*/ 2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1" h="70">
                      <a:moveTo>
                        <a:pt x="15" y="2"/>
                      </a:moveTo>
                      <a:cubicBezTo>
                        <a:pt x="2" y="23"/>
                        <a:pt x="0" y="48"/>
                        <a:pt x="14" y="69"/>
                      </a:cubicBezTo>
                      <a:cubicBezTo>
                        <a:pt x="15" y="70"/>
                        <a:pt x="20" y="70"/>
                        <a:pt x="19" y="68"/>
                      </a:cubicBezTo>
                      <a:cubicBezTo>
                        <a:pt x="5" y="48"/>
                        <a:pt x="7" y="23"/>
                        <a:pt x="20" y="2"/>
                      </a:cubicBezTo>
                      <a:cubicBezTo>
                        <a:pt x="21" y="1"/>
                        <a:pt x="16" y="0"/>
                        <a:pt x="1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76" name="Freeform 147"/>
                <p:cNvSpPr>
                  <a:spLocks/>
                </p:cNvSpPr>
                <p:nvPr/>
              </p:nvSpPr>
              <p:spPr bwMode="auto">
                <a:xfrm>
                  <a:off x="2233" y="479"/>
                  <a:ext cx="570" cy="401"/>
                </a:xfrm>
                <a:custGeom>
                  <a:avLst/>
                  <a:gdLst>
                    <a:gd name="T0" fmla="*/ 238 w 240"/>
                    <a:gd name="T1" fmla="*/ 166 h 169"/>
                    <a:gd name="T2" fmla="*/ 6 w 240"/>
                    <a:gd name="T3" fmla="*/ 1 h 169"/>
                    <a:gd name="T4" fmla="*/ 2 w 240"/>
                    <a:gd name="T5" fmla="*/ 2 h 169"/>
                    <a:gd name="T6" fmla="*/ 234 w 240"/>
                    <a:gd name="T7" fmla="*/ 168 h 169"/>
                    <a:gd name="T8" fmla="*/ 238 w 240"/>
                    <a:gd name="T9" fmla="*/ 166 h 1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0" h="169">
                      <a:moveTo>
                        <a:pt x="238" y="166"/>
                      </a:moveTo>
                      <a:cubicBezTo>
                        <a:pt x="161" y="112"/>
                        <a:pt x="82" y="59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ubicBezTo>
                        <a:pt x="77" y="60"/>
                        <a:pt x="156" y="113"/>
                        <a:pt x="234" y="168"/>
                      </a:cubicBezTo>
                      <a:cubicBezTo>
                        <a:pt x="235" y="169"/>
                        <a:pt x="240" y="167"/>
                        <a:pt x="238" y="16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77" name="Freeform 148"/>
                <p:cNvSpPr>
                  <a:spLocks/>
                </p:cNvSpPr>
                <p:nvPr/>
              </p:nvSpPr>
              <p:spPr bwMode="auto">
                <a:xfrm>
                  <a:off x="2784" y="861"/>
                  <a:ext cx="43" cy="40"/>
                </a:xfrm>
                <a:custGeom>
                  <a:avLst/>
                  <a:gdLst>
                    <a:gd name="T0" fmla="*/ 4 w 18"/>
                    <a:gd name="T1" fmla="*/ 15 h 17"/>
                    <a:gd name="T2" fmla="*/ 3 w 18"/>
                    <a:gd name="T3" fmla="*/ 4 h 17"/>
                    <a:gd name="T4" fmla="*/ 14 w 18"/>
                    <a:gd name="T5" fmla="*/ 3 h 17"/>
                    <a:gd name="T6" fmla="*/ 15 w 18"/>
                    <a:gd name="T7" fmla="*/ 14 h 17"/>
                    <a:gd name="T8" fmla="*/ 4 w 18"/>
                    <a:gd name="T9" fmla="*/ 1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4" y="15"/>
                      </a:moveTo>
                      <a:cubicBezTo>
                        <a:pt x="1" y="12"/>
                        <a:pt x="0" y="8"/>
                        <a:pt x="3" y="4"/>
                      </a:cubicBezTo>
                      <a:cubicBezTo>
                        <a:pt x="6" y="1"/>
                        <a:pt x="10" y="0"/>
                        <a:pt x="14" y="3"/>
                      </a:cubicBezTo>
                      <a:cubicBezTo>
                        <a:pt x="17" y="5"/>
                        <a:pt x="18" y="10"/>
                        <a:pt x="15" y="14"/>
                      </a:cubicBezTo>
                      <a:cubicBezTo>
                        <a:pt x="13" y="17"/>
                        <a:pt x="8" y="17"/>
                        <a:pt x="4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78" name="Freeform 149"/>
                <p:cNvSpPr>
                  <a:spLocks/>
                </p:cNvSpPr>
                <p:nvPr/>
              </p:nvSpPr>
              <p:spPr bwMode="auto">
                <a:xfrm>
                  <a:off x="2539" y="1029"/>
                  <a:ext cx="174" cy="102"/>
                </a:xfrm>
                <a:custGeom>
                  <a:avLst/>
                  <a:gdLst>
                    <a:gd name="T0" fmla="*/ 6 w 73"/>
                    <a:gd name="T1" fmla="*/ 42 h 43"/>
                    <a:gd name="T2" fmla="*/ 68 w 73"/>
                    <a:gd name="T3" fmla="*/ 9 h 43"/>
                    <a:gd name="T4" fmla="*/ 70 w 73"/>
                    <a:gd name="T5" fmla="*/ 7 h 43"/>
                    <a:gd name="T6" fmla="*/ 1 w 73"/>
                    <a:gd name="T7" fmla="*/ 41 h 43"/>
                    <a:gd name="T8" fmla="*/ 6 w 73"/>
                    <a:gd name="T9" fmla="*/ 42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43">
                      <a:moveTo>
                        <a:pt x="6" y="42"/>
                      </a:moveTo>
                      <a:cubicBezTo>
                        <a:pt x="17" y="17"/>
                        <a:pt x="40" y="2"/>
                        <a:pt x="68" y="9"/>
                      </a:cubicBezTo>
                      <a:cubicBezTo>
                        <a:pt x="70" y="9"/>
                        <a:pt x="73" y="8"/>
                        <a:pt x="70" y="7"/>
                      </a:cubicBezTo>
                      <a:cubicBezTo>
                        <a:pt x="40" y="0"/>
                        <a:pt x="14" y="13"/>
                        <a:pt x="1" y="41"/>
                      </a:cubicBezTo>
                      <a:cubicBezTo>
                        <a:pt x="0" y="42"/>
                        <a:pt x="5" y="43"/>
                        <a:pt x="6" y="4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79" name="Freeform 150"/>
                <p:cNvSpPr>
                  <a:spLocks/>
                </p:cNvSpPr>
                <p:nvPr/>
              </p:nvSpPr>
              <p:spPr bwMode="auto">
                <a:xfrm>
                  <a:off x="2589" y="982"/>
                  <a:ext cx="83" cy="159"/>
                </a:xfrm>
                <a:custGeom>
                  <a:avLst/>
                  <a:gdLst>
                    <a:gd name="T0" fmla="*/ 7 w 35"/>
                    <a:gd name="T1" fmla="*/ 1 h 67"/>
                    <a:gd name="T2" fmla="*/ 29 w 35"/>
                    <a:gd name="T3" fmla="*/ 66 h 67"/>
                    <a:gd name="T4" fmla="*/ 33 w 35"/>
                    <a:gd name="T5" fmla="*/ 66 h 67"/>
                    <a:gd name="T6" fmla="*/ 12 w 35"/>
                    <a:gd name="T7" fmla="*/ 2 h 67"/>
                    <a:gd name="T8" fmla="*/ 7 w 35"/>
                    <a:gd name="T9" fmla="*/ 1 h 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5" h="67">
                      <a:moveTo>
                        <a:pt x="7" y="1"/>
                      </a:moveTo>
                      <a:cubicBezTo>
                        <a:pt x="0" y="27"/>
                        <a:pt x="7" y="51"/>
                        <a:pt x="29" y="66"/>
                      </a:cubicBezTo>
                      <a:cubicBezTo>
                        <a:pt x="30" y="67"/>
                        <a:pt x="35" y="67"/>
                        <a:pt x="33" y="66"/>
                      </a:cubicBezTo>
                      <a:cubicBezTo>
                        <a:pt x="11" y="51"/>
                        <a:pt x="5" y="27"/>
                        <a:pt x="12" y="2"/>
                      </a:cubicBezTo>
                      <a:cubicBezTo>
                        <a:pt x="13" y="1"/>
                        <a:pt x="8" y="0"/>
                        <a:pt x="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80" name="Freeform 151"/>
                <p:cNvSpPr>
                  <a:spLocks/>
                </p:cNvSpPr>
                <p:nvPr/>
              </p:nvSpPr>
              <p:spPr bwMode="auto">
                <a:xfrm>
                  <a:off x="2523" y="1048"/>
                  <a:ext cx="178" cy="45"/>
                </a:xfrm>
                <a:custGeom>
                  <a:avLst/>
                  <a:gdLst>
                    <a:gd name="T0" fmla="*/ 4 w 75"/>
                    <a:gd name="T1" fmla="*/ 6 h 19"/>
                    <a:gd name="T2" fmla="*/ 69 w 75"/>
                    <a:gd name="T3" fmla="*/ 19 h 19"/>
                    <a:gd name="T4" fmla="*/ 74 w 75"/>
                    <a:gd name="T5" fmla="*/ 17 h 19"/>
                    <a:gd name="T6" fmla="*/ 3 w 75"/>
                    <a:gd name="T7" fmla="*/ 4 h 19"/>
                    <a:gd name="T8" fmla="*/ 4 w 75"/>
                    <a:gd name="T9" fmla="*/ 6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19">
                      <a:moveTo>
                        <a:pt x="4" y="6"/>
                      </a:moveTo>
                      <a:cubicBezTo>
                        <a:pt x="26" y="2"/>
                        <a:pt x="51" y="9"/>
                        <a:pt x="69" y="19"/>
                      </a:cubicBezTo>
                      <a:cubicBezTo>
                        <a:pt x="71" y="19"/>
                        <a:pt x="75" y="18"/>
                        <a:pt x="74" y="17"/>
                      </a:cubicBezTo>
                      <a:cubicBezTo>
                        <a:pt x="53" y="6"/>
                        <a:pt x="26" y="0"/>
                        <a:pt x="3" y="4"/>
                      </a:cubicBezTo>
                      <a:cubicBezTo>
                        <a:pt x="0" y="5"/>
                        <a:pt x="2" y="6"/>
                        <a:pt x="4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81" name="Freeform 152"/>
                <p:cNvSpPr>
                  <a:spLocks/>
                </p:cNvSpPr>
                <p:nvPr/>
              </p:nvSpPr>
              <p:spPr bwMode="auto">
                <a:xfrm>
                  <a:off x="2585" y="998"/>
                  <a:ext cx="90" cy="152"/>
                </a:xfrm>
                <a:custGeom>
                  <a:avLst/>
                  <a:gdLst>
                    <a:gd name="T0" fmla="*/ 32 w 38"/>
                    <a:gd name="T1" fmla="*/ 1 h 64"/>
                    <a:gd name="T2" fmla="*/ 5 w 38"/>
                    <a:gd name="T3" fmla="*/ 63 h 64"/>
                    <a:gd name="T4" fmla="*/ 10 w 38"/>
                    <a:gd name="T5" fmla="*/ 62 h 64"/>
                    <a:gd name="T6" fmla="*/ 36 w 38"/>
                    <a:gd name="T7" fmla="*/ 1 h 64"/>
                    <a:gd name="T8" fmla="*/ 32 w 38"/>
                    <a:gd name="T9" fmla="*/ 1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8" h="64">
                      <a:moveTo>
                        <a:pt x="32" y="1"/>
                      </a:moveTo>
                      <a:cubicBezTo>
                        <a:pt x="12" y="15"/>
                        <a:pt x="0" y="38"/>
                        <a:pt x="5" y="63"/>
                      </a:cubicBezTo>
                      <a:cubicBezTo>
                        <a:pt x="6" y="64"/>
                        <a:pt x="11" y="64"/>
                        <a:pt x="10" y="62"/>
                      </a:cubicBezTo>
                      <a:cubicBezTo>
                        <a:pt x="5" y="38"/>
                        <a:pt x="16" y="15"/>
                        <a:pt x="36" y="1"/>
                      </a:cubicBezTo>
                      <a:cubicBezTo>
                        <a:pt x="38" y="0"/>
                        <a:pt x="33" y="0"/>
                        <a:pt x="3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82" name="Freeform 153"/>
                <p:cNvSpPr>
                  <a:spLocks/>
                </p:cNvSpPr>
                <p:nvPr/>
              </p:nvSpPr>
              <p:spPr bwMode="auto">
                <a:xfrm>
                  <a:off x="2236" y="479"/>
                  <a:ext cx="375" cy="581"/>
                </a:xfrm>
                <a:custGeom>
                  <a:avLst/>
                  <a:gdLst>
                    <a:gd name="T0" fmla="*/ 157 w 158"/>
                    <a:gd name="T1" fmla="*/ 243 h 245"/>
                    <a:gd name="T2" fmla="*/ 5 w 158"/>
                    <a:gd name="T3" fmla="*/ 1 h 245"/>
                    <a:gd name="T4" fmla="*/ 1 w 158"/>
                    <a:gd name="T5" fmla="*/ 2 h 245"/>
                    <a:gd name="T6" fmla="*/ 153 w 158"/>
                    <a:gd name="T7" fmla="*/ 244 h 245"/>
                    <a:gd name="T8" fmla="*/ 157 w 158"/>
                    <a:gd name="T9" fmla="*/ 243 h 2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8" h="245">
                      <a:moveTo>
                        <a:pt x="157" y="243"/>
                      </a:moveTo>
                      <a:cubicBezTo>
                        <a:pt x="106" y="163"/>
                        <a:pt x="53" y="83"/>
                        <a:pt x="5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48" y="84"/>
                        <a:pt x="101" y="164"/>
                        <a:pt x="153" y="244"/>
                      </a:cubicBezTo>
                      <a:cubicBezTo>
                        <a:pt x="153" y="245"/>
                        <a:pt x="158" y="244"/>
                        <a:pt x="157" y="2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83" name="Freeform 154"/>
                <p:cNvSpPr>
                  <a:spLocks/>
                </p:cNvSpPr>
                <p:nvPr/>
              </p:nvSpPr>
              <p:spPr bwMode="auto">
                <a:xfrm>
                  <a:off x="2592" y="1046"/>
                  <a:ext cx="40" cy="40"/>
                </a:xfrm>
                <a:custGeom>
                  <a:avLst/>
                  <a:gdLst>
                    <a:gd name="T0" fmla="*/ 2 w 17"/>
                    <a:gd name="T1" fmla="*/ 12 h 17"/>
                    <a:gd name="T2" fmla="*/ 4 w 17"/>
                    <a:gd name="T3" fmla="*/ 2 h 17"/>
                    <a:gd name="T4" fmla="*/ 15 w 17"/>
                    <a:gd name="T5" fmla="*/ 5 h 17"/>
                    <a:gd name="T6" fmla="*/ 12 w 17"/>
                    <a:gd name="T7" fmla="*/ 15 h 17"/>
                    <a:gd name="T8" fmla="*/ 2 w 17"/>
                    <a:gd name="T9" fmla="*/ 1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2" y="12"/>
                      </a:moveTo>
                      <a:cubicBezTo>
                        <a:pt x="0" y="9"/>
                        <a:pt x="1" y="4"/>
                        <a:pt x="4" y="2"/>
                      </a:cubicBezTo>
                      <a:cubicBezTo>
                        <a:pt x="8" y="0"/>
                        <a:pt x="13" y="1"/>
                        <a:pt x="15" y="5"/>
                      </a:cubicBezTo>
                      <a:cubicBezTo>
                        <a:pt x="17" y="8"/>
                        <a:pt x="16" y="13"/>
                        <a:pt x="12" y="15"/>
                      </a:cubicBezTo>
                      <a:cubicBezTo>
                        <a:pt x="9" y="17"/>
                        <a:pt x="4" y="16"/>
                        <a:pt x="2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84" name="Freeform 155"/>
                <p:cNvSpPr>
                  <a:spLocks/>
                </p:cNvSpPr>
                <p:nvPr/>
              </p:nvSpPr>
              <p:spPr bwMode="auto">
                <a:xfrm>
                  <a:off x="2285" y="1153"/>
                  <a:ext cx="193" cy="64"/>
                </a:xfrm>
                <a:custGeom>
                  <a:avLst/>
                  <a:gdLst>
                    <a:gd name="T0" fmla="*/ 6 w 81"/>
                    <a:gd name="T1" fmla="*/ 26 h 27"/>
                    <a:gd name="T2" fmla="*/ 75 w 81"/>
                    <a:gd name="T3" fmla="*/ 18 h 27"/>
                    <a:gd name="T4" fmla="*/ 79 w 81"/>
                    <a:gd name="T5" fmla="*/ 17 h 27"/>
                    <a:gd name="T6" fmla="*/ 1 w 81"/>
                    <a:gd name="T7" fmla="*/ 25 h 27"/>
                    <a:gd name="T8" fmla="*/ 6 w 81"/>
                    <a:gd name="T9" fmla="*/ 26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1" h="27">
                      <a:moveTo>
                        <a:pt x="6" y="26"/>
                      </a:moveTo>
                      <a:cubicBezTo>
                        <a:pt x="26" y="7"/>
                        <a:pt x="51" y="2"/>
                        <a:pt x="75" y="18"/>
                      </a:cubicBezTo>
                      <a:cubicBezTo>
                        <a:pt x="76" y="19"/>
                        <a:pt x="81" y="19"/>
                        <a:pt x="79" y="17"/>
                      </a:cubicBezTo>
                      <a:cubicBezTo>
                        <a:pt x="53" y="0"/>
                        <a:pt x="23" y="4"/>
                        <a:pt x="1" y="25"/>
                      </a:cubicBezTo>
                      <a:cubicBezTo>
                        <a:pt x="0" y="26"/>
                        <a:pt x="5" y="27"/>
                        <a:pt x="6" y="2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85" name="Freeform 156"/>
                <p:cNvSpPr>
                  <a:spLocks/>
                </p:cNvSpPr>
                <p:nvPr/>
              </p:nvSpPr>
              <p:spPr bwMode="auto">
                <a:xfrm>
                  <a:off x="2357" y="1100"/>
                  <a:ext cx="57" cy="169"/>
                </a:xfrm>
                <a:custGeom>
                  <a:avLst/>
                  <a:gdLst>
                    <a:gd name="T0" fmla="*/ 18 w 24"/>
                    <a:gd name="T1" fmla="*/ 1 h 71"/>
                    <a:gd name="T2" fmla="*/ 16 w 24"/>
                    <a:gd name="T3" fmla="*/ 69 h 71"/>
                    <a:gd name="T4" fmla="*/ 20 w 24"/>
                    <a:gd name="T5" fmla="*/ 69 h 71"/>
                    <a:gd name="T6" fmla="*/ 23 w 24"/>
                    <a:gd name="T7" fmla="*/ 2 h 71"/>
                    <a:gd name="T8" fmla="*/ 18 w 24"/>
                    <a:gd name="T9" fmla="*/ 1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" h="71">
                      <a:moveTo>
                        <a:pt x="18" y="1"/>
                      </a:moveTo>
                      <a:cubicBezTo>
                        <a:pt x="2" y="22"/>
                        <a:pt x="0" y="47"/>
                        <a:pt x="16" y="69"/>
                      </a:cubicBezTo>
                      <a:cubicBezTo>
                        <a:pt x="16" y="70"/>
                        <a:pt x="21" y="71"/>
                        <a:pt x="20" y="69"/>
                      </a:cubicBezTo>
                      <a:cubicBezTo>
                        <a:pt x="5" y="47"/>
                        <a:pt x="7" y="23"/>
                        <a:pt x="23" y="2"/>
                      </a:cubicBezTo>
                      <a:cubicBezTo>
                        <a:pt x="24" y="1"/>
                        <a:pt x="19" y="0"/>
                        <a:pt x="1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86" name="Freeform 157"/>
                <p:cNvSpPr>
                  <a:spLocks/>
                </p:cNvSpPr>
                <p:nvPr/>
              </p:nvSpPr>
              <p:spPr bwMode="auto">
                <a:xfrm>
                  <a:off x="2293" y="1143"/>
                  <a:ext cx="159" cy="93"/>
                </a:xfrm>
                <a:custGeom>
                  <a:avLst/>
                  <a:gdLst>
                    <a:gd name="T0" fmla="*/ 3 w 67"/>
                    <a:gd name="T1" fmla="*/ 2 h 39"/>
                    <a:gd name="T2" fmla="*/ 61 w 67"/>
                    <a:gd name="T3" fmla="*/ 37 h 39"/>
                    <a:gd name="T4" fmla="*/ 66 w 67"/>
                    <a:gd name="T5" fmla="*/ 36 h 39"/>
                    <a:gd name="T6" fmla="*/ 5 w 67"/>
                    <a:gd name="T7" fmla="*/ 0 h 39"/>
                    <a:gd name="T8" fmla="*/ 3 w 67"/>
                    <a:gd name="T9" fmla="*/ 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9">
                      <a:moveTo>
                        <a:pt x="3" y="2"/>
                      </a:moveTo>
                      <a:cubicBezTo>
                        <a:pt x="25" y="6"/>
                        <a:pt x="47" y="21"/>
                        <a:pt x="61" y="37"/>
                      </a:cubicBezTo>
                      <a:cubicBezTo>
                        <a:pt x="62" y="39"/>
                        <a:pt x="67" y="37"/>
                        <a:pt x="66" y="36"/>
                      </a:cubicBezTo>
                      <a:cubicBezTo>
                        <a:pt x="51" y="19"/>
                        <a:pt x="28" y="4"/>
                        <a:pt x="5" y="0"/>
                      </a:cubicBezTo>
                      <a:cubicBezTo>
                        <a:pt x="4" y="0"/>
                        <a:pt x="0" y="2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87" name="Freeform 158"/>
                <p:cNvSpPr>
                  <a:spLocks/>
                </p:cNvSpPr>
                <p:nvPr/>
              </p:nvSpPr>
              <p:spPr bwMode="auto">
                <a:xfrm>
                  <a:off x="2333" y="1134"/>
                  <a:ext cx="128" cy="120"/>
                </a:xfrm>
                <a:custGeom>
                  <a:avLst/>
                  <a:gdLst>
                    <a:gd name="T0" fmla="*/ 48 w 54"/>
                    <a:gd name="T1" fmla="*/ 1 h 51"/>
                    <a:gd name="T2" fmla="*/ 0 w 54"/>
                    <a:gd name="T3" fmla="*/ 50 h 51"/>
                    <a:gd name="T4" fmla="*/ 5 w 54"/>
                    <a:gd name="T5" fmla="*/ 50 h 51"/>
                    <a:gd name="T6" fmla="*/ 50 w 54"/>
                    <a:gd name="T7" fmla="*/ 2 h 51"/>
                    <a:gd name="T8" fmla="*/ 48 w 54"/>
                    <a:gd name="T9" fmla="*/ 1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4" h="51">
                      <a:moveTo>
                        <a:pt x="48" y="1"/>
                      </a:moveTo>
                      <a:cubicBezTo>
                        <a:pt x="24" y="7"/>
                        <a:pt x="3" y="24"/>
                        <a:pt x="0" y="50"/>
                      </a:cubicBezTo>
                      <a:cubicBezTo>
                        <a:pt x="0" y="51"/>
                        <a:pt x="5" y="51"/>
                        <a:pt x="5" y="50"/>
                      </a:cubicBezTo>
                      <a:cubicBezTo>
                        <a:pt x="8" y="25"/>
                        <a:pt x="27" y="8"/>
                        <a:pt x="50" y="2"/>
                      </a:cubicBezTo>
                      <a:cubicBezTo>
                        <a:pt x="54" y="1"/>
                        <a:pt x="49" y="0"/>
                        <a:pt x="4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88" name="Freeform 159"/>
                <p:cNvSpPr>
                  <a:spLocks/>
                </p:cNvSpPr>
                <p:nvPr/>
              </p:nvSpPr>
              <p:spPr bwMode="auto">
                <a:xfrm>
                  <a:off x="2228" y="500"/>
                  <a:ext cx="150" cy="669"/>
                </a:xfrm>
                <a:custGeom>
                  <a:avLst/>
                  <a:gdLst>
                    <a:gd name="T0" fmla="*/ 63 w 63"/>
                    <a:gd name="T1" fmla="*/ 280 h 282"/>
                    <a:gd name="T2" fmla="*/ 5 w 63"/>
                    <a:gd name="T3" fmla="*/ 1 h 282"/>
                    <a:gd name="T4" fmla="*/ 0 w 63"/>
                    <a:gd name="T5" fmla="*/ 2 h 282"/>
                    <a:gd name="T6" fmla="*/ 58 w 63"/>
                    <a:gd name="T7" fmla="*/ 281 h 282"/>
                    <a:gd name="T8" fmla="*/ 63 w 63"/>
                    <a:gd name="T9" fmla="*/ 280 h 2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3" h="282">
                      <a:moveTo>
                        <a:pt x="63" y="280"/>
                      </a:moveTo>
                      <a:cubicBezTo>
                        <a:pt x="43" y="188"/>
                        <a:pt x="21" y="95"/>
                        <a:pt x="5" y="1"/>
                      </a:cubicBezTo>
                      <a:cubicBezTo>
                        <a:pt x="5" y="0"/>
                        <a:pt x="0" y="0"/>
                        <a:pt x="0" y="2"/>
                      </a:cubicBezTo>
                      <a:cubicBezTo>
                        <a:pt x="16" y="95"/>
                        <a:pt x="38" y="188"/>
                        <a:pt x="58" y="281"/>
                      </a:cubicBezTo>
                      <a:cubicBezTo>
                        <a:pt x="58" y="282"/>
                        <a:pt x="63" y="282"/>
                        <a:pt x="63" y="28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89" name="Freeform 160"/>
                <p:cNvSpPr>
                  <a:spLocks/>
                </p:cNvSpPr>
                <p:nvPr/>
              </p:nvSpPr>
              <p:spPr bwMode="auto">
                <a:xfrm>
                  <a:off x="2357" y="1160"/>
                  <a:ext cx="38" cy="38"/>
                </a:xfrm>
                <a:custGeom>
                  <a:avLst/>
                  <a:gdLst>
                    <a:gd name="T0" fmla="*/ 0 w 16"/>
                    <a:gd name="T1" fmla="*/ 9 h 16"/>
                    <a:gd name="T2" fmla="*/ 7 w 16"/>
                    <a:gd name="T3" fmla="*/ 0 h 16"/>
                    <a:gd name="T4" fmla="*/ 16 w 16"/>
                    <a:gd name="T5" fmla="*/ 7 h 16"/>
                    <a:gd name="T6" fmla="*/ 9 w 16"/>
                    <a:gd name="T7" fmla="*/ 16 h 16"/>
                    <a:gd name="T8" fmla="*/ 0 w 16"/>
                    <a:gd name="T9" fmla="*/ 9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0" y="9"/>
                      </a:moveTo>
                      <a:cubicBezTo>
                        <a:pt x="0" y="5"/>
                        <a:pt x="3" y="1"/>
                        <a:pt x="7" y="0"/>
                      </a:cubicBezTo>
                      <a:cubicBezTo>
                        <a:pt x="11" y="0"/>
                        <a:pt x="15" y="3"/>
                        <a:pt x="16" y="7"/>
                      </a:cubicBezTo>
                      <a:cubicBezTo>
                        <a:pt x="16" y="11"/>
                        <a:pt x="13" y="15"/>
                        <a:pt x="9" y="16"/>
                      </a:cubicBezTo>
                      <a:cubicBezTo>
                        <a:pt x="5" y="16"/>
                        <a:pt x="1" y="13"/>
                        <a:pt x="0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90" name="Freeform 161"/>
                <p:cNvSpPr>
                  <a:spLocks/>
                </p:cNvSpPr>
                <p:nvPr/>
              </p:nvSpPr>
              <p:spPr bwMode="auto">
                <a:xfrm>
                  <a:off x="2041" y="1155"/>
                  <a:ext cx="187" cy="76"/>
                </a:xfrm>
                <a:custGeom>
                  <a:avLst/>
                  <a:gdLst>
                    <a:gd name="T0" fmla="*/ 6 w 79"/>
                    <a:gd name="T1" fmla="*/ 14 h 32"/>
                    <a:gd name="T2" fmla="*/ 73 w 79"/>
                    <a:gd name="T3" fmla="*/ 31 h 32"/>
                    <a:gd name="T4" fmla="*/ 78 w 79"/>
                    <a:gd name="T5" fmla="*/ 31 h 32"/>
                    <a:gd name="T6" fmla="*/ 2 w 79"/>
                    <a:gd name="T7" fmla="*/ 12 h 32"/>
                    <a:gd name="T8" fmla="*/ 6 w 79"/>
                    <a:gd name="T9" fmla="*/ 14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9" h="32">
                      <a:moveTo>
                        <a:pt x="6" y="14"/>
                      </a:moveTo>
                      <a:cubicBezTo>
                        <a:pt x="32" y="3"/>
                        <a:pt x="57" y="8"/>
                        <a:pt x="73" y="31"/>
                      </a:cubicBezTo>
                      <a:cubicBezTo>
                        <a:pt x="74" y="32"/>
                        <a:pt x="79" y="32"/>
                        <a:pt x="78" y="31"/>
                      </a:cubicBezTo>
                      <a:cubicBezTo>
                        <a:pt x="60" y="6"/>
                        <a:pt x="30" y="0"/>
                        <a:pt x="2" y="12"/>
                      </a:cubicBezTo>
                      <a:cubicBezTo>
                        <a:pt x="0" y="13"/>
                        <a:pt x="5" y="15"/>
                        <a:pt x="6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91" name="Freeform 162"/>
                <p:cNvSpPr>
                  <a:spLocks/>
                </p:cNvSpPr>
                <p:nvPr/>
              </p:nvSpPr>
              <p:spPr bwMode="auto">
                <a:xfrm>
                  <a:off x="2110" y="1119"/>
                  <a:ext cx="92" cy="154"/>
                </a:xfrm>
                <a:custGeom>
                  <a:avLst/>
                  <a:gdLst>
                    <a:gd name="T0" fmla="*/ 33 w 39"/>
                    <a:gd name="T1" fmla="*/ 1 h 65"/>
                    <a:gd name="T2" fmla="*/ 7 w 39"/>
                    <a:gd name="T3" fmla="*/ 63 h 65"/>
                    <a:gd name="T4" fmla="*/ 12 w 39"/>
                    <a:gd name="T5" fmla="*/ 64 h 65"/>
                    <a:gd name="T6" fmla="*/ 38 w 39"/>
                    <a:gd name="T7" fmla="*/ 2 h 65"/>
                    <a:gd name="T8" fmla="*/ 33 w 39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" h="65">
                      <a:moveTo>
                        <a:pt x="33" y="1"/>
                      </a:moveTo>
                      <a:cubicBezTo>
                        <a:pt x="10" y="15"/>
                        <a:pt x="0" y="37"/>
                        <a:pt x="7" y="63"/>
                      </a:cubicBezTo>
                      <a:cubicBezTo>
                        <a:pt x="7" y="65"/>
                        <a:pt x="12" y="65"/>
                        <a:pt x="12" y="64"/>
                      </a:cubicBezTo>
                      <a:cubicBezTo>
                        <a:pt x="5" y="38"/>
                        <a:pt x="15" y="16"/>
                        <a:pt x="38" y="2"/>
                      </a:cubicBezTo>
                      <a:cubicBezTo>
                        <a:pt x="39" y="2"/>
                        <a:pt x="34" y="0"/>
                        <a:pt x="3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92" name="Freeform 163"/>
                <p:cNvSpPr>
                  <a:spLocks/>
                </p:cNvSpPr>
                <p:nvPr/>
              </p:nvSpPr>
              <p:spPr bwMode="auto">
                <a:xfrm>
                  <a:off x="2074" y="1122"/>
                  <a:ext cx="116" cy="137"/>
                </a:xfrm>
                <a:custGeom>
                  <a:avLst/>
                  <a:gdLst>
                    <a:gd name="T0" fmla="*/ 2 w 49"/>
                    <a:gd name="T1" fmla="*/ 2 h 58"/>
                    <a:gd name="T2" fmla="*/ 44 w 49"/>
                    <a:gd name="T3" fmla="*/ 56 h 58"/>
                    <a:gd name="T4" fmla="*/ 49 w 49"/>
                    <a:gd name="T5" fmla="*/ 56 h 58"/>
                    <a:gd name="T6" fmla="*/ 6 w 49"/>
                    <a:gd name="T7" fmla="*/ 1 h 58"/>
                    <a:gd name="T8" fmla="*/ 2 w 49"/>
                    <a:gd name="T9" fmla="*/ 2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58">
                      <a:moveTo>
                        <a:pt x="2" y="2"/>
                      </a:moveTo>
                      <a:cubicBezTo>
                        <a:pt x="21" y="13"/>
                        <a:pt x="37" y="36"/>
                        <a:pt x="44" y="56"/>
                      </a:cubicBezTo>
                      <a:cubicBezTo>
                        <a:pt x="45" y="58"/>
                        <a:pt x="49" y="57"/>
                        <a:pt x="49" y="56"/>
                      </a:cubicBezTo>
                      <a:cubicBezTo>
                        <a:pt x="41" y="35"/>
                        <a:pt x="26" y="12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93" name="Freeform 164"/>
                <p:cNvSpPr>
                  <a:spLocks/>
                </p:cNvSpPr>
                <p:nvPr/>
              </p:nvSpPr>
              <p:spPr bwMode="auto">
                <a:xfrm>
                  <a:off x="2074" y="1160"/>
                  <a:ext cx="159" cy="80"/>
                </a:xfrm>
                <a:custGeom>
                  <a:avLst/>
                  <a:gdLst>
                    <a:gd name="T0" fmla="*/ 64 w 67"/>
                    <a:gd name="T1" fmla="*/ 3 h 34"/>
                    <a:gd name="T2" fmla="*/ 0 w 67"/>
                    <a:gd name="T3" fmla="*/ 33 h 34"/>
                    <a:gd name="T4" fmla="*/ 5 w 67"/>
                    <a:gd name="T5" fmla="*/ 33 h 34"/>
                    <a:gd name="T6" fmla="*/ 62 w 67"/>
                    <a:gd name="T7" fmla="*/ 5 h 34"/>
                    <a:gd name="T8" fmla="*/ 64 w 67"/>
                    <a:gd name="T9" fmla="*/ 3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4">
                      <a:moveTo>
                        <a:pt x="64" y="3"/>
                      </a:moveTo>
                      <a:cubicBezTo>
                        <a:pt x="38" y="0"/>
                        <a:pt x="13" y="9"/>
                        <a:pt x="0" y="33"/>
                      </a:cubicBezTo>
                      <a:cubicBezTo>
                        <a:pt x="0" y="34"/>
                        <a:pt x="4" y="34"/>
                        <a:pt x="5" y="33"/>
                      </a:cubicBezTo>
                      <a:cubicBezTo>
                        <a:pt x="16" y="12"/>
                        <a:pt x="39" y="2"/>
                        <a:pt x="62" y="5"/>
                      </a:cubicBezTo>
                      <a:cubicBezTo>
                        <a:pt x="65" y="5"/>
                        <a:pt x="67" y="3"/>
                        <a:pt x="64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94" name="Freeform 165"/>
                <p:cNvSpPr>
                  <a:spLocks/>
                </p:cNvSpPr>
                <p:nvPr/>
              </p:nvSpPr>
              <p:spPr bwMode="auto">
                <a:xfrm>
                  <a:off x="2133" y="498"/>
                  <a:ext cx="117" cy="673"/>
                </a:xfrm>
                <a:custGeom>
                  <a:avLst/>
                  <a:gdLst>
                    <a:gd name="T0" fmla="*/ 6 w 49"/>
                    <a:gd name="T1" fmla="*/ 283 h 284"/>
                    <a:gd name="T2" fmla="*/ 49 w 49"/>
                    <a:gd name="T3" fmla="*/ 1 h 284"/>
                    <a:gd name="T4" fmla="*/ 44 w 49"/>
                    <a:gd name="T5" fmla="*/ 1 h 284"/>
                    <a:gd name="T6" fmla="*/ 1 w 49"/>
                    <a:gd name="T7" fmla="*/ 283 h 284"/>
                    <a:gd name="T8" fmla="*/ 6 w 49"/>
                    <a:gd name="T9" fmla="*/ 283 h 2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284">
                      <a:moveTo>
                        <a:pt x="6" y="283"/>
                      </a:moveTo>
                      <a:cubicBezTo>
                        <a:pt x="19" y="189"/>
                        <a:pt x="31" y="94"/>
                        <a:pt x="49" y="1"/>
                      </a:cubicBezTo>
                      <a:cubicBezTo>
                        <a:pt x="49" y="0"/>
                        <a:pt x="44" y="0"/>
                        <a:pt x="44" y="1"/>
                      </a:cubicBezTo>
                      <a:cubicBezTo>
                        <a:pt x="26" y="95"/>
                        <a:pt x="14" y="189"/>
                        <a:pt x="1" y="283"/>
                      </a:cubicBezTo>
                      <a:cubicBezTo>
                        <a:pt x="0" y="284"/>
                        <a:pt x="5" y="284"/>
                        <a:pt x="6" y="28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95" name="Freeform 166"/>
                <p:cNvSpPr>
                  <a:spLocks/>
                </p:cNvSpPr>
                <p:nvPr/>
              </p:nvSpPr>
              <p:spPr bwMode="auto">
                <a:xfrm>
                  <a:off x="2119" y="1162"/>
                  <a:ext cx="41" cy="40"/>
                </a:xfrm>
                <a:custGeom>
                  <a:avLst/>
                  <a:gdLst>
                    <a:gd name="T0" fmla="*/ 1 w 17"/>
                    <a:gd name="T1" fmla="*/ 7 h 17"/>
                    <a:gd name="T2" fmla="*/ 10 w 17"/>
                    <a:gd name="T3" fmla="*/ 1 h 17"/>
                    <a:gd name="T4" fmla="*/ 16 w 17"/>
                    <a:gd name="T5" fmla="*/ 10 h 17"/>
                    <a:gd name="T6" fmla="*/ 7 w 17"/>
                    <a:gd name="T7" fmla="*/ 16 h 17"/>
                    <a:gd name="T8" fmla="*/ 1 w 17"/>
                    <a:gd name="T9" fmla="*/ 7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" y="7"/>
                      </a:moveTo>
                      <a:cubicBezTo>
                        <a:pt x="2" y="3"/>
                        <a:pt x="6" y="0"/>
                        <a:pt x="10" y="1"/>
                      </a:cubicBezTo>
                      <a:cubicBezTo>
                        <a:pt x="14" y="2"/>
                        <a:pt x="17" y="6"/>
                        <a:pt x="16" y="10"/>
                      </a:cubicBezTo>
                      <a:cubicBezTo>
                        <a:pt x="15" y="14"/>
                        <a:pt x="11" y="17"/>
                        <a:pt x="7" y="16"/>
                      </a:cubicBezTo>
                      <a:cubicBezTo>
                        <a:pt x="3" y="15"/>
                        <a:pt x="0" y="11"/>
                        <a:pt x="1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96" name="Freeform 167"/>
                <p:cNvSpPr>
                  <a:spLocks/>
                </p:cNvSpPr>
                <p:nvPr/>
              </p:nvSpPr>
              <p:spPr bwMode="auto">
                <a:xfrm>
                  <a:off x="1806" y="1067"/>
                  <a:ext cx="159" cy="112"/>
                </a:xfrm>
                <a:custGeom>
                  <a:avLst/>
                  <a:gdLst>
                    <a:gd name="T0" fmla="*/ 5 w 67"/>
                    <a:gd name="T1" fmla="*/ 4 h 47"/>
                    <a:gd name="T2" fmla="*/ 62 w 67"/>
                    <a:gd name="T3" fmla="*/ 45 h 47"/>
                    <a:gd name="T4" fmla="*/ 67 w 67"/>
                    <a:gd name="T5" fmla="*/ 45 h 47"/>
                    <a:gd name="T6" fmla="*/ 3 w 67"/>
                    <a:gd name="T7" fmla="*/ 2 h 47"/>
                    <a:gd name="T8" fmla="*/ 5 w 67"/>
                    <a:gd name="T9" fmla="*/ 4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47">
                      <a:moveTo>
                        <a:pt x="5" y="4"/>
                      </a:moveTo>
                      <a:cubicBezTo>
                        <a:pt x="33" y="2"/>
                        <a:pt x="55" y="18"/>
                        <a:pt x="62" y="45"/>
                      </a:cubicBezTo>
                      <a:cubicBezTo>
                        <a:pt x="62" y="47"/>
                        <a:pt x="67" y="47"/>
                        <a:pt x="67" y="45"/>
                      </a:cubicBezTo>
                      <a:cubicBezTo>
                        <a:pt x="60" y="15"/>
                        <a:pt x="33" y="0"/>
                        <a:pt x="3" y="2"/>
                      </a:cubicBezTo>
                      <a:cubicBezTo>
                        <a:pt x="0" y="2"/>
                        <a:pt x="4" y="4"/>
                        <a:pt x="5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97" name="Freeform 168"/>
                <p:cNvSpPr>
                  <a:spLocks/>
                </p:cNvSpPr>
                <p:nvPr/>
              </p:nvSpPr>
              <p:spPr bwMode="auto">
                <a:xfrm>
                  <a:off x="1856" y="1062"/>
                  <a:ext cx="126" cy="124"/>
                </a:xfrm>
                <a:custGeom>
                  <a:avLst/>
                  <a:gdLst>
                    <a:gd name="T0" fmla="*/ 48 w 53"/>
                    <a:gd name="T1" fmla="*/ 0 h 52"/>
                    <a:gd name="T2" fmla="*/ 0 w 53"/>
                    <a:gd name="T3" fmla="*/ 50 h 52"/>
                    <a:gd name="T4" fmla="*/ 5 w 53"/>
                    <a:gd name="T5" fmla="*/ 51 h 52"/>
                    <a:gd name="T6" fmla="*/ 51 w 53"/>
                    <a:gd name="T7" fmla="*/ 2 h 52"/>
                    <a:gd name="T8" fmla="*/ 48 w 53"/>
                    <a:gd name="T9" fmla="*/ 0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3" h="52">
                      <a:moveTo>
                        <a:pt x="48" y="0"/>
                      </a:moveTo>
                      <a:cubicBezTo>
                        <a:pt x="21" y="5"/>
                        <a:pt x="3" y="23"/>
                        <a:pt x="0" y="50"/>
                      </a:cubicBezTo>
                      <a:cubicBezTo>
                        <a:pt x="0" y="51"/>
                        <a:pt x="5" y="52"/>
                        <a:pt x="5" y="51"/>
                      </a:cubicBezTo>
                      <a:cubicBezTo>
                        <a:pt x="7" y="25"/>
                        <a:pt x="25" y="7"/>
                        <a:pt x="51" y="2"/>
                      </a:cubicBezTo>
                      <a:cubicBezTo>
                        <a:pt x="53" y="2"/>
                        <a:pt x="49" y="0"/>
                        <a:pt x="48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98" name="Freeform 169"/>
                <p:cNvSpPr>
                  <a:spLocks/>
                </p:cNvSpPr>
                <p:nvPr/>
              </p:nvSpPr>
              <p:spPr bwMode="auto">
                <a:xfrm>
                  <a:off x="1860" y="1024"/>
                  <a:ext cx="62" cy="164"/>
                </a:xfrm>
                <a:custGeom>
                  <a:avLst/>
                  <a:gdLst>
                    <a:gd name="T0" fmla="*/ 1 w 26"/>
                    <a:gd name="T1" fmla="*/ 2 h 69"/>
                    <a:gd name="T2" fmla="*/ 21 w 26"/>
                    <a:gd name="T3" fmla="*/ 68 h 69"/>
                    <a:gd name="T4" fmla="*/ 26 w 26"/>
                    <a:gd name="T5" fmla="*/ 68 h 69"/>
                    <a:gd name="T6" fmla="*/ 6 w 26"/>
                    <a:gd name="T7" fmla="*/ 1 h 69"/>
                    <a:gd name="T8" fmla="*/ 1 w 26"/>
                    <a:gd name="T9" fmla="*/ 2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69">
                      <a:moveTo>
                        <a:pt x="1" y="2"/>
                      </a:moveTo>
                      <a:cubicBezTo>
                        <a:pt x="15" y="20"/>
                        <a:pt x="21" y="46"/>
                        <a:pt x="21" y="68"/>
                      </a:cubicBezTo>
                      <a:cubicBezTo>
                        <a:pt x="21" y="69"/>
                        <a:pt x="26" y="69"/>
                        <a:pt x="26" y="68"/>
                      </a:cubicBezTo>
                      <a:cubicBezTo>
                        <a:pt x="26" y="45"/>
                        <a:pt x="20" y="19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99" name="Freeform 170"/>
                <p:cNvSpPr>
                  <a:spLocks/>
                </p:cNvSpPr>
                <p:nvPr/>
              </p:nvSpPr>
              <p:spPr bwMode="auto">
                <a:xfrm>
                  <a:off x="1815" y="1091"/>
                  <a:ext cx="178" cy="45"/>
                </a:xfrm>
                <a:custGeom>
                  <a:avLst/>
                  <a:gdLst>
                    <a:gd name="T0" fmla="*/ 73 w 75"/>
                    <a:gd name="T1" fmla="*/ 11 h 19"/>
                    <a:gd name="T2" fmla="*/ 2 w 75"/>
                    <a:gd name="T3" fmla="*/ 17 h 19"/>
                    <a:gd name="T4" fmla="*/ 6 w 75"/>
                    <a:gd name="T5" fmla="*/ 18 h 19"/>
                    <a:gd name="T6" fmla="*/ 69 w 75"/>
                    <a:gd name="T7" fmla="*/ 13 h 19"/>
                    <a:gd name="T8" fmla="*/ 73 w 75"/>
                    <a:gd name="T9" fmla="*/ 1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19">
                      <a:moveTo>
                        <a:pt x="73" y="11"/>
                      </a:moveTo>
                      <a:cubicBezTo>
                        <a:pt x="50" y="0"/>
                        <a:pt x="22" y="0"/>
                        <a:pt x="2" y="17"/>
                      </a:cubicBezTo>
                      <a:cubicBezTo>
                        <a:pt x="0" y="18"/>
                        <a:pt x="5" y="19"/>
                        <a:pt x="6" y="18"/>
                      </a:cubicBezTo>
                      <a:cubicBezTo>
                        <a:pt x="24" y="2"/>
                        <a:pt x="48" y="2"/>
                        <a:pt x="69" y="13"/>
                      </a:cubicBezTo>
                      <a:cubicBezTo>
                        <a:pt x="70" y="13"/>
                        <a:pt x="75" y="12"/>
                        <a:pt x="73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00" name="Freeform 171"/>
                <p:cNvSpPr>
                  <a:spLocks/>
                </p:cNvSpPr>
                <p:nvPr/>
              </p:nvSpPr>
              <p:spPr bwMode="auto">
                <a:xfrm>
                  <a:off x="1898" y="500"/>
                  <a:ext cx="354" cy="593"/>
                </a:xfrm>
                <a:custGeom>
                  <a:avLst/>
                  <a:gdLst>
                    <a:gd name="T0" fmla="*/ 6 w 149"/>
                    <a:gd name="T1" fmla="*/ 249 h 250"/>
                    <a:gd name="T2" fmla="*/ 148 w 149"/>
                    <a:gd name="T3" fmla="*/ 2 h 250"/>
                    <a:gd name="T4" fmla="*/ 143 w 149"/>
                    <a:gd name="T5" fmla="*/ 1 h 250"/>
                    <a:gd name="T6" fmla="*/ 1 w 149"/>
                    <a:gd name="T7" fmla="*/ 249 h 250"/>
                    <a:gd name="T8" fmla="*/ 6 w 149"/>
                    <a:gd name="T9" fmla="*/ 249 h 2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49" h="250">
                      <a:moveTo>
                        <a:pt x="6" y="249"/>
                      </a:moveTo>
                      <a:cubicBezTo>
                        <a:pt x="52" y="166"/>
                        <a:pt x="98" y="82"/>
                        <a:pt x="148" y="2"/>
                      </a:cubicBezTo>
                      <a:cubicBezTo>
                        <a:pt x="149" y="0"/>
                        <a:pt x="144" y="0"/>
                        <a:pt x="143" y="1"/>
                      </a:cubicBezTo>
                      <a:cubicBezTo>
                        <a:pt x="93" y="82"/>
                        <a:pt x="48" y="166"/>
                        <a:pt x="1" y="249"/>
                      </a:cubicBezTo>
                      <a:cubicBezTo>
                        <a:pt x="0" y="250"/>
                        <a:pt x="5" y="250"/>
                        <a:pt x="6" y="24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01" name="Freeform 172"/>
                <p:cNvSpPr>
                  <a:spLocks/>
                </p:cNvSpPr>
                <p:nvPr/>
              </p:nvSpPr>
              <p:spPr bwMode="auto">
                <a:xfrm>
                  <a:off x="1879" y="1081"/>
                  <a:ext cx="43" cy="41"/>
                </a:xfrm>
                <a:custGeom>
                  <a:avLst/>
                  <a:gdLst>
                    <a:gd name="T0" fmla="*/ 2 w 18"/>
                    <a:gd name="T1" fmla="*/ 5 h 17"/>
                    <a:gd name="T2" fmla="*/ 13 w 18"/>
                    <a:gd name="T3" fmla="*/ 2 h 17"/>
                    <a:gd name="T4" fmla="*/ 15 w 18"/>
                    <a:gd name="T5" fmla="*/ 13 h 17"/>
                    <a:gd name="T6" fmla="*/ 5 w 18"/>
                    <a:gd name="T7" fmla="*/ 15 h 17"/>
                    <a:gd name="T8" fmla="*/ 2 w 18"/>
                    <a:gd name="T9" fmla="*/ 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2" y="5"/>
                      </a:moveTo>
                      <a:cubicBezTo>
                        <a:pt x="5" y="1"/>
                        <a:pt x="9" y="0"/>
                        <a:pt x="13" y="2"/>
                      </a:cubicBezTo>
                      <a:cubicBezTo>
                        <a:pt x="17" y="4"/>
                        <a:pt x="18" y="9"/>
                        <a:pt x="15" y="13"/>
                      </a:cubicBezTo>
                      <a:cubicBezTo>
                        <a:pt x="13" y="16"/>
                        <a:pt x="8" y="17"/>
                        <a:pt x="5" y="15"/>
                      </a:cubicBezTo>
                      <a:cubicBezTo>
                        <a:pt x="1" y="13"/>
                        <a:pt x="0" y="8"/>
                        <a:pt x="2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02" name="Freeform 173"/>
                <p:cNvSpPr>
                  <a:spLocks/>
                </p:cNvSpPr>
                <p:nvPr/>
              </p:nvSpPr>
              <p:spPr bwMode="auto">
                <a:xfrm>
                  <a:off x="1621" y="865"/>
                  <a:ext cx="121" cy="155"/>
                </a:xfrm>
                <a:custGeom>
                  <a:avLst/>
                  <a:gdLst>
                    <a:gd name="T0" fmla="*/ 3 w 51"/>
                    <a:gd name="T1" fmla="*/ 2 h 65"/>
                    <a:gd name="T2" fmla="*/ 42 w 51"/>
                    <a:gd name="T3" fmla="*/ 63 h 65"/>
                    <a:gd name="T4" fmla="*/ 47 w 51"/>
                    <a:gd name="T5" fmla="*/ 64 h 65"/>
                    <a:gd name="T6" fmla="*/ 6 w 51"/>
                    <a:gd name="T7" fmla="*/ 0 h 65"/>
                    <a:gd name="T8" fmla="*/ 3 w 51"/>
                    <a:gd name="T9" fmla="*/ 2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1" h="65">
                      <a:moveTo>
                        <a:pt x="3" y="2"/>
                      </a:moveTo>
                      <a:cubicBezTo>
                        <a:pt x="30" y="11"/>
                        <a:pt x="46" y="34"/>
                        <a:pt x="42" y="63"/>
                      </a:cubicBezTo>
                      <a:cubicBezTo>
                        <a:pt x="41" y="64"/>
                        <a:pt x="46" y="65"/>
                        <a:pt x="47" y="64"/>
                      </a:cubicBezTo>
                      <a:cubicBezTo>
                        <a:pt x="51" y="34"/>
                        <a:pt x="34" y="10"/>
                        <a:pt x="6" y="0"/>
                      </a:cubicBezTo>
                      <a:cubicBezTo>
                        <a:pt x="5" y="0"/>
                        <a:pt x="0" y="0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03" name="Freeform 174"/>
                <p:cNvSpPr>
                  <a:spLocks/>
                </p:cNvSpPr>
                <p:nvPr/>
              </p:nvSpPr>
              <p:spPr bwMode="auto">
                <a:xfrm>
                  <a:off x="1625" y="903"/>
                  <a:ext cx="162" cy="86"/>
                </a:xfrm>
                <a:custGeom>
                  <a:avLst/>
                  <a:gdLst>
                    <a:gd name="T0" fmla="*/ 65 w 68"/>
                    <a:gd name="T1" fmla="*/ 6 h 36"/>
                    <a:gd name="T2" fmla="*/ 0 w 68"/>
                    <a:gd name="T3" fmla="*/ 34 h 36"/>
                    <a:gd name="T4" fmla="*/ 5 w 68"/>
                    <a:gd name="T5" fmla="*/ 35 h 36"/>
                    <a:gd name="T6" fmla="*/ 64 w 68"/>
                    <a:gd name="T7" fmla="*/ 8 h 36"/>
                    <a:gd name="T8" fmla="*/ 65 w 68"/>
                    <a:gd name="T9" fmla="*/ 6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8" h="36">
                      <a:moveTo>
                        <a:pt x="65" y="6"/>
                      </a:moveTo>
                      <a:cubicBezTo>
                        <a:pt x="38" y="0"/>
                        <a:pt x="14" y="9"/>
                        <a:pt x="0" y="34"/>
                      </a:cubicBezTo>
                      <a:cubicBezTo>
                        <a:pt x="0" y="35"/>
                        <a:pt x="4" y="36"/>
                        <a:pt x="5" y="35"/>
                      </a:cubicBezTo>
                      <a:cubicBezTo>
                        <a:pt x="17" y="13"/>
                        <a:pt x="39" y="3"/>
                        <a:pt x="64" y="8"/>
                      </a:cubicBezTo>
                      <a:cubicBezTo>
                        <a:pt x="67" y="9"/>
                        <a:pt x="68" y="7"/>
                        <a:pt x="65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04" name="Freeform 175"/>
                <p:cNvSpPr>
                  <a:spLocks/>
                </p:cNvSpPr>
                <p:nvPr/>
              </p:nvSpPr>
              <p:spPr bwMode="auto">
                <a:xfrm>
                  <a:off x="1675" y="842"/>
                  <a:ext cx="43" cy="171"/>
                </a:xfrm>
                <a:custGeom>
                  <a:avLst/>
                  <a:gdLst>
                    <a:gd name="T0" fmla="*/ 6 w 18"/>
                    <a:gd name="T1" fmla="*/ 2 h 72"/>
                    <a:gd name="T2" fmla="*/ 0 w 18"/>
                    <a:gd name="T3" fmla="*/ 71 h 72"/>
                    <a:gd name="T4" fmla="*/ 5 w 18"/>
                    <a:gd name="T5" fmla="*/ 71 h 72"/>
                    <a:gd name="T6" fmla="*/ 12 w 18"/>
                    <a:gd name="T7" fmla="*/ 2 h 72"/>
                    <a:gd name="T8" fmla="*/ 6 w 18"/>
                    <a:gd name="T9" fmla="*/ 2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72">
                      <a:moveTo>
                        <a:pt x="6" y="2"/>
                      </a:moveTo>
                      <a:cubicBezTo>
                        <a:pt x="13" y="24"/>
                        <a:pt x="9" y="50"/>
                        <a:pt x="0" y="71"/>
                      </a:cubicBezTo>
                      <a:cubicBezTo>
                        <a:pt x="0" y="72"/>
                        <a:pt x="5" y="72"/>
                        <a:pt x="5" y="71"/>
                      </a:cubicBezTo>
                      <a:cubicBezTo>
                        <a:pt x="14" y="50"/>
                        <a:pt x="18" y="23"/>
                        <a:pt x="12" y="2"/>
                      </a:cubicBezTo>
                      <a:cubicBezTo>
                        <a:pt x="11" y="0"/>
                        <a:pt x="6" y="1"/>
                        <a:pt x="6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05" name="Freeform 176"/>
                <p:cNvSpPr>
                  <a:spLocks/>
                </p:cNvSpPr>
                <p:nvPr/>
              </p:nvSpPr>
              <p:spPr bwMode="auto">
                <a:xfrm>
                  <a:off x="1606" y="903"/>
                  <a:ext cx="171" cy="74"/>
                </a:xfrm>
                <a:custGeom>
                  <a:avLst/>
                  <a:gdLst>
                    <a:gd name="T0" fmla="*/ 71 w 72"/>
                    <a:gd name="T1" fmla="*/ 29 h 31"/>
                    <a:gd name="T2" fmla="*/ 3 w 72"/>
                    <a:gd name="T3" fmla="*/ 8 h 31"/>
                    <a:gd name="T4" fmla="*/ 6 w 72"/>
                    <a:gd name="T5" fmla="*/ 10 h 31"/>
                    <a:gd name="T6" fmla="*/ 66 w 72"/>
                    <a:gd name="T7" fmla="*/ 30 h 31"/>
                    <a:gd name="T8" fmla="*/ 71 w 72"/>
                    <a:gd name="T9" fmla="*/ 29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2" h="31">
                      <a:moveTo>
                        <a:pt x="71" y="29"/>
                      </a:moveTo>
                      <a:cubicBezTo>
                        <a:pt x="54" y="10"/>
                        <a:pt x="29" y="0"/>
                        <a:pt x="3" y="8"/>
                      </a:cubicBezTo>
                      <a:cubicBezTo>
                        <a:pt x="0" y="10"/>
                        <a:pt x="5" y="11"/>
                        <a:pt x="6" y="10"/>
                      </a:cubicBezTo>
                      <a:cubicBezTo>
                        <a:pt x="29" y="3"/>
                        <a:pt x="51" y="13"/>
                        <a:pt x="66" y="30"/>
                      </a:cubicBezTo>
                      <a:cubicBezTo>
                        <a:pt x="67" y="31"/>
                        <a:pt x="72" y="30"/>
                        <a:pt x="71" y="2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06" name="Freeform 177"/>
                <p:cNvSpPr>
                  <a:spLocks/>
                </p:cNvSpPr>
                <p:nvPr/>
              </p:nvSpPr>
              <p:spPr bwMode="auto">
                <a:xfrm>
                  <a:off x="1699" y="500"/>
                  <a:ext cx="553" cy="420"/>
                </a:xfrm>
                <a:custGeom>
                  <a:avLst/>
                  <a:gdLst>
                    <a:gd name="T0" fmla="*/ 6 w 233"/>
                    <a:gd name="T1" fmla="*/ 176 h 177"/>
                    <a:gd name="T2" fmla="*/ 232 w 233"/>
                    <a:gd name="T3" fmla="*/ 2 h 177"/>
                    <a:gd name="T4" fmla="*/ 227 w 233"/>
                    <a:gd name="T5" fmla="*/ 1 h 177"/>
                    <a:gd name="T6" fmla="*/ 2 w 233"/>
                    <a:gd name="T7" fmla="*/ 175 h 177"/>
                    <a:gd name="T8" fmla="*/ 6 w 233"/>
                    <a:gd name="T9" fmla="*/ 176 h 1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3" h="177">
                      <a:moveTo>
                        <a:pt x="6" y="176"/>
                      </a:moveTo>
                      <a:cubicBezTo>
                        <a:pt x="81" y="117"/>
                        <a:pt x="155" y="57"/>
                        <a:pt x="232" y="2"/>
                      </a:cubicBezTo>
                      <a:cubicBezTo>
                        <a:pt x="233" y="1"/>
                        <a:pt x="229" y="0"/>
                        <a:pt x="227" y="1"/>
                      </a:cubicBezTo>
                      <a:cubicBezTo>
                        <a:pt x="150" y="57"/>
                        <a:pt x="76" y="117"/>
                        <a:pt x="2" y="175"/>
                      </a:cubicBezTo>
                      <a:cubicBezTo>
                        <a:pt x="0" y="177"/>
                        <a:pt x="5" y="177"/>
                        <a:pt x="6" y="17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07" name="Freeform 178"/>
                <p:cNvSpPr>
                  <a:spLocks/>
                </p:cNvSpPr>
                <p:nvPr/>
              </p:nvSpPr>
              <p:spPr bwMode="auto">
                <a:xfrm>
                  <a:off x="1678" y="906"/>
                  <a:ext cx="42" cy="40"/>
                </a:xfrm>
                <a:custGeom>
                  <a:avLst/>
                  <a:gdLst>
                    <a:gd name="T0" fmla="*/ 4 w 18"/>
                    <a:gd name="T1" fmla="*/ 2 h 17"/>
                    <a:gd name="T2" fmla="*/ 15 w 18"/>
                    <a:gd name="T3" fmla="*/ 4 h 17"/>
                    <a:gd name="T4" fmla="*/ 13 w 18"/>
                    <a:gd name="T5" fmla="*/ 15 h 17"/>
                    <a:gd name="T6" fmla="*/ 3 w 18"/>
                    <a:gd name="T7" fmla="*/ 13 h 17"/>
                    <a:gd name="T8" fmla="*/ 4 w 18"/>
                    <a:gd name="T9" fmla="*/ 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4" y="2"/>
                      </a:moveTo>
                      <a:cubicBezTo>
                        <a:pt x="8" y="0"/>
                        <a:pt x="13" y="1"/>
                        <a:pt x="15" y="4"/>
                      </a:cubicBezTo>
                      <a:cubicBezTo>
                        <a:pt x="18" y="8"/>
                        <a:pt x="17" y="12"/>
                        <a:pt x="13" y="15"/>
                      </a:cubicBezTo>
                      <a:cubicBezTo>
                        <a:pt x="10" y="17"/>
                        <a:pt x="5" y="16"/>
                        <a:pt x="3" y="13"/>
                      </a:cubicBezTo>
                      <a:cubicBezTo>
                        <a:pt x="0" y="10"/>
                        <a:pt x="1" y="5"/>
                        <a:pt x="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08" name="Freeform 179"/>
                <p:cNvSpPr>
                  <a:spLocks/>
                </p:cNvSpPr>
                <p:nvPr/>
              </p:nvSpPr>
              <p:spPr bwMode="auto">
                <a:xfrm>
                  <a:off x="1504" y="583"/>
                  <a:ext cx="79" cy="181"/>
                </a:xfrm>
                <a:custGeom>
                  <a:avLst/>
                  <a:gdLst>
                    <a:gd name="T0" fmla="*/ 1 w 33"/>
                    <a:gd name="T1" fmla="*/ 1 h 76"/>
                    <a:gd name="T2" fmla="*/ 13 w 33"/>
                    <a:gd name="T3" fmla="*/ 73 h 76"/>
                    <a:gd name="T4" fmla="*/ 17 w 33"/>
                    <a:gd name="T5" fmla="*/ 75 h 76"/>
                    <a:gd name="T6" fmla="*/ 6 w 33"/>
                    <a:gd name="T7" fmla="*/ 1 h 76"/>
                    <a:gd name="T8" fmla="*/ 1 w 33"/>
                    <a:gd name="T9" fmla="*/ 1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76">
                      <a:moveTo>
                        <a:pt x="1" y="1"/>
                      </a:moveTo>
                      <a:cubicBezTo>
                        <a:pt x="22" y="21"/>
                        <a:pt x="28" y="48"/>
                        <a:pt x="13" y="73"/>
                      </a:cubicBezTo>
                      <a:cubicBezTo>
                        <a:pt x="12" y="75"/>
                        <a:pt x="17" y="76"/>
                        <a:pt x="17" y="75"/>
                      </a:cubicBezTo>
                      <a:cubicBezTo>
                        <a:pt x="33" y="49"/>
                        <a:pt x="27" y="21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09" name="Freeform 180"/>
                <p:cNvSpPr>
                  <a:spLocks/>
                </p:cNvSpPr>
                <p:nvPr/>
              </p:nvSpPr>
              <p:spPr bwMode="auto">
                <a:xfrm>
                  <a:off x="1459" y="650"/>
                  <a:ext cx="178" cy="47"/>
                </a:xfrm>
                <a:custGeom>
                  <a:avLst/>
                  <a:gdLst>
                    <a:gd name="T0" fmla="*/ 73 w 75"/>
                    <a:gd name="T1" fmla="*/ 18 h 20"/>
                    <a:gd name="T2" fmla="*/ 1 w 75"/>
                    <a:gd name="T3" fmla="*/ 18 h 20"/>
                    <a:gd name="T4" fmla="*/ 5 w 75"/>
                    <a:gd name="T5" fmla="*/ 19 h 20"/>
                    <a:gd name="T6" fmla="*/ 69 w 75"/>
                    <a:gd name="T7" fmla="*/ 18 h 20"/>
                    <a:gd name="T8" fmla="*/ 73 w 75"/>
                    <a:gd name="T9" fmla="*/ 18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20">
                      <a:moveTo>
                        <a:pt x="73" y="18"/>
                      </a:moveTo>
                      <a:cubicBezTo>
                        <a:pt x="50" y="2"/>
                        <a:pt x="23" y="0"/>
                        <a:pt x="1" y="18"/>
                      </a:cubicBezTo>
                      <a:cubicBezTo>
                        <a:pt x="0" y="18"/>
                        <a:pt x="4" y="20"/>
                        <a:pt x="5" y="19"/>
                      </a:cubicBezTo>
                      <a:cubicBezTo>
                        <a:pt x="25" y="4"/>
                        <a:pt x="48" y="4"/>
                        <a:pt x="69" y="18"/>
                      </a:cubicBezTo>
                      <a:cubicBezTo>
                        <a:pt x="70" y="19"/>
                        <a:pt x="75" y="19"/>
                        <a:pt x="73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10" name="Freeform 181"/>
                <p:cNvSpPr>
                  <a:spLocks/>
                </p:cNvSpPr>
                <p:nvPr/>
              </p:nvSpPr>
              <p:spPr bwMode="auto">
                <a:xfrm>
                  <a:off x="1493" y="588"/>
                  <a:ext cx="95" cy="149"/>
                </a:xfrm>
                <a:custGeom>
                  <a:avLst/>
                  <a:gdLst>
                    <a:gd name="T0" fmla="*/ 35 w 40"/>
                    <a:gd name="T1" fmla="*/ 2 h 63"/>
                    <a:gd name="T2" fmla="*/ 2 w 40"/>
                    <a:gd name="T3" fmla="*/ 62 h 63"/>
                    <a:gd name="T4" fmla="*/ 6 w 40"/>
                    <a:gd name="T5" fmla="*/ 62 h 63"/>
                    <a:gd name="T6" fmla="*/ 40 w 40"/>
                    <a:gd name="T7" fmla="*/ 1 h 63"/>
                    <a:gd name="T8" fmla="*/ 35 w 40"/>
                    <a:gd name="T9" fmla="*/ 2 h 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63">
                      <a:moveTo>
                        <a:pt x="35" y="2"/>
                      </a:moveTo>
                      <a:cubicBezTo>
                        <a:pt x="32" y="24"/>
                        <a:pt x="18" y="47"/>
                        <a:pt x="2" y="62"/>
                      </a:cubicBezTo>
                      <a:cubicBezTo>
                        <a:pt x="0" y="63"/>
                        <a:pt x="5" y="63"/>
                        <a:pt x="6" y="62"/>
                      </a:cubicBezTo>
                      <a:cubicBezTo>
                        <a:pt x="23" y="47"/>
                        <a:pt x="37" y="24"/>
                        <a:pt x="40" y="1"/>
                      </a:cubicBezTo>
                      <a:cubicBezTo>
                        <a:pt x="40" y="0"/>
                        <a:pt x="35" y="0"/>
                        <a:pt x="3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11" name="Freeform 182"/>
                <p:cNvSpPr>
                  <a:spLocks/>
                </p:cNvSpPr>
                <p:nvPr/>
              </p:nvSpPr>
              <p:spPr bwMode="auto">
                <a:xfrm>
                  <a:off x="1466" y="631"/>
                  <a:ext cx="138" cy="111"/>
                </a:xfrm>
                <a:custGeom>
                  <a:avLst/>
                  <a:gdLst>
                    <a:gd name="T0" fmla="*/ 57 w 58"/>
                    <a:gd name="T1" fmla="*/ 45 h 47"/>
                    <a:gd name="T2" fmla="*/ 5 w 58"/>
                    <a:gd name="T3" fmla="*/ 0 h 47"/>
                    <a:gd name="T4" fmla="*/ 4 w 58"/>
                    <a:gd name="T5" fmla="*/ 2 h 47"/>
                    <a:gd name="T6" fmla="*/ 52 w 58"/>
                    <a:gd name="T7" fmla="*/ 45 h 47"/>
                    <a:gd name="T8" fmla="*/ 57 w 58"/>
                    <a:gd name="T9" fmla="*/ 45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8" h="47">
                      <a:moveTo>
                        <a:pt x="57" y="45"/>
                      </a:moveTo>
                      <a:cubicBezTo>
                        <a:pt x="50" y="21"/>
                        <a:pt x="31" y="2"/>
                        <a:pt x="5" y="0"/>
                      </a:cubicBezTo>
                      <a:cubicBezTo>
                        <a:pt x="3" y="0"/>
                        <a:pt x="0" y="2"/>
                        <a:pt x="4" y="2"/>
                      </a:cubicBezTo>
                      <a:cubicBezTo>
                        <a:pt x="28" y="4"/>
                        <a:pt x="45" y="23"/>
                        <a:pt x="52" y="45"/>
                      </a:cubicBezTo>
                      <a:cubicBezTo>
                        <a:pt x="53" y="47"/>
                        <a:pt x="58" y="46"/>
                        <a:pt x="57" y="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12" name="Freeform 183"/>
                <p:cNvSpPr>
                  <a:spLocks/>
                </p:cNvSpPr>
                <p:nvPr/>
              </p:nvSpPr>
              <p:spPr bwMode="auto">
                <a:xfrm>
                  <a:off x="1552" y="491"/>
                  <a:ext cx="676" cy="173"/>
                </a:xfrm>
                <a:custGeom>
                  <a:avLst/>
                  <a:gdLst>
                    <a:gd name="T0" fmla="*/ 6 w 285"/>
                    <a:gd name="T1" fmla="*/ 73 h 73"/>
                    <a:gd name="T2" fmla="*/ 282 w 285"/>
                    <a:gd name="T3" fmla="*/ 2 h 73"/>
                    <a:gd name="T4" fmla="*/ 280 w 285"/>
                    <a:gd name="T5" fmla="*/ 0 h 73"/>
                    <a:gd name="T6" fmla="*/ 4 w 285"/>
                    <a:gd name="T7" fmla="*/ 71 h 73"/>
                    <a:gd name="T8" fmla="*/ 6 w 285"/>
                    <a:gd name="T9" fmla="*/ 73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5" h="73">
                      <a:moveTo>
                        <a:pt x="6" y="73"/>
                      </a:moveTo>
                      <a:cubicBezTo>
                        <a:pt x="98" y="49"/>
                        <a:pt x="189" y="23"/>
                        <a:pt x="282" y="2"/>
                      </a:cubicBezTo>
                      <a:cubicBezTo>
                        <a:pt x="285" y="2"/>
                        <a:pt x="283" y="0"/>
                        <a:pt x="280" y="0"/>
                      </a:cubicBezTo>
                      <a:cubicBezTo>
                        <a:pt x="187" y="21"/>
                        <a:pt x="96" y="47"/>
                        <a:pt x="4" y="71"/>
                      </a:cubicBezTo>
                      <a:cubicBezTo>
                        <a:pt x="0" y="72"/>
                        <a:pt x="5" y="73"/>
                        <a:pt x="6" y="7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13" name="Freeform 184"/>
                <p:cNvSpPr>
                  <a:spLocks/>
                </p:cNvSpPr>
                <p:nvPr/>
              </p:nvSpPr>
              <p:spPr bwMode="auto">
                <a:xfrm>
                  <a:off x="1531" y="647"/>
                  <a:ext cx="40" cy="38"/>
                </a:xfrm>
                <a:custGeom>
                  <a:avLst/>
                  <a:gdLst>
                    <a:gd name="T0" fmla="*/ 7 w 17"/>
                    <a:gd name="T1" fmla="*/ 0 h 16"/>
                    <a:gd name="T2" fmla="*/ 16 w 17"/>
                    <a:gd name="T3" fmla="*/ 6 h 16"/>
                    <a:gd name="T4" fmla="*/ 10 w 17"/>
                    <a:gd name="T5" fmla="*/ 15 h 16"/>
                    <a:gd name="T6" fmla="*/ 1 w 17"/>
                    <a:gd name="T7" fmla="*/ 10 h 16"/>
                    <a:gd name="T8" fmla="*/ 7 w 17"/>
                    <a:gd name="T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6">
                      <a:moveTo>
                        <a:pt x="7" y="0"/>
                      </a:moveTo>
                      <a:cubicBezTo>
                        <a:pt x="11" y="0"/>
                        <a:pt x="15" y="2"/>
                        <a:pt x="16" y="6"/>
                      </a:cubicBezTo>
                      <a:cubicBezTo>
                        <a:pt x="17" y="10"/>
                        <a:pt x="14" y="14"/>
                        <a:pt x="10" y="15"/>
                      </a:cubicBezTo>
                      <a:cubicBezTo>
                        <a:pt x="6" y="16"/>
                        <a:pt x="2" y="14"/>
                        <a:pt x="1" y="10"/>
                      </a:cubicBezTo>
                      <a:cubicBezTo>
                        <a:pt x="0" y="5"/>
                        <a:pt x="3" y="1"/>
                        <a:pt x="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14" name="Freeform 185"/>
                <p:cNvSpPr>
                  <a:spLocks/>
                </p:cNvSpPr>
                <p:nvPr/>
              </p:nvSpPr>
              <p:spPr bwMode="auto">
                <a:xfrm>
                  <a:off x="1485" y="339"/>
                  <a:ext cx="79" cy="178"/>
                </a:xfrm>
                <a:custGeom>
                  <a:avLst/>
                  <a:gdLst>
                    <a:gd name="T0" fmla="*/ 16 w 33"/>
                    <a:gd name="T1" fmla="*/ 1 h 75"/>
                    <a:gd name="T2" fmla="*/ 1 w 33"/>
                    <a:gd name="T3" fmla="*/ 73 h 75"/>
                    <a:gd name="T4" fmla="*/ 6 w 33"/>
                    <a:gd name="T5" fmla="*/ 74 h 75"/>
                    <a:gd name="T6" fmla="*/ 21 w 33"/>
                    <a:gd name="T7" fmla="*/ 1 h 75"/>
                    <a:gd name="T8" fmla="*/ 16 w 33"/>
                    <a:gd name="T9" fmla="*/ 1 h 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75">
                      <a:moveTo>
                        <a:pt x="16" y="1"/>
                      </a:moveTo>
                      <a:cubicBezTo>
                        <a:pt x="28" y="27"/>
                        <a:pt x="25" y="55"/>
                        <a:pt x="1" y="73"/>
                      </a:cubicBezTo>
                      <a:cubicBezTo>
                        <a:pt x="0" y="74"/>
                        <a:pt x="5" y="75"/>
                        <a:pt x="6" y="74"/>
                      </a:cubicBezTo>
                      <a:cubicBezTo>
                        <a:pt x="30" y="56"/>
                        <a:pt x="33" y="28"/>
                        <a:pt x="21" y="1"/>
                      </a:cubicBezTo>
                      <a:cubicBezTo>
                        <a:pt x="20" y="0"/>
                        <a:pt x="15" y="0"/>
                        <a:pt x="16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15" name="Freeform 186"/>
                <p:cNvSpPr>
                  <a:spLocks/>
                </p:cNvSpPr>
                <p:nvPr/>
              </p:nvSpPr>
              <p:spPr bwMode="auto">
                <a:xfrm>
                  <a:off x="1440" y="405"/>
                  <a:ext cx="166" cy="81"/>
                </a:xfrm>
                <a:custGeom>
                  <a:avLst/>
                  <a:gdLst>
                    <a:gd name="T0" fmla="*/ 69 w 70"/>
                    <a:gd name="T1" fmla="*/ 32 h 34"/>
                    <a:gd name="T2" fmla="*/ 1 w 70"/>
                    <a:gd name="T3" fmla="*/ 8 h 34"/>
                    <a:gd name="T4" fmla="*/ 5 w 70"/>
                    <a:gd name="T5" fmla="*/ 10 h 34"/>
                    <a:gd name="T6" fmla="*/ 65 w 70"/>
                    <a:gd name="T7" fmla="*/ 32 h 34"/>
                    <a:gd name="T8" fmla="*/ 69 w 70"/>
                    <a:gd name="T9" fmla="*/ 32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34">
                      <a:moveTo>
                        <a:pt x="69" y="32"/>
                      </a:moveTo>
                      <a:cubicBezTo>
                        <a:pt x="53" y="9"/>
                        <a:pt x="28" y="0"/>
                        <a:pt x="1" y="8"/>
                      </a:cubicBezTo>
                      <a:cubicBezTo>
                        <a:pt x="0" y="9"/>
                        <a:pt x="4" y="10"/>
                        <a:pt x="5" y="10"/>
                      </a:cubicBezTo>
                      <a:cubicBezTo>
                        <a:pt x="29" y="2"/>
                        <a:pt x="51" y="12"/>
                        <a:pt x="65" y="32"/>
                      </a:cubicBezTo>
                      <a:cubicBezTo>
                        <a:pt x="65" y="33"/>
                        <a:pt x="70" y="34"/>
                        <a:pt x="69" y="3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16" name="Freeform 187"/>
                <p:cNvSpPr>
                  <a:spLocks/>
                </p:cNvSpPr>
                <p:nvPr/>
              </p:nvSpPr>
              <p:spPr bwMode="auto">
                <a:xfrm>
                  <a:off x="1457" y="367"/>
                  <a:ext cx="140" cy="114"/>
                </a:xfrm>
                <a:custGeom>
                  <a:avLst/>
                  <a:gdLst>
                    <a:gd name="T0" fmla="*/ 54 w 59"/>
                    <a:gd name="T1" fmla="*/ 2 h 48"/>
                    <a:gd name="T2" fmla="*/ 3 w 59"/>
                    <a:gd name="T3" fmla="*/ 46 h 48"/>
                    <a:gd name="T4" fmla="*/ 5 w 59"/>
                    <a:gd name="T5" fmla="*/ 48 h 48"/>
                    <a:gd name="T6" fmla="*/ 59 w 59"/>
                    <a:gd name="T7" fmla="*/ 2 h 48"/>
                    <a:gd name="T8" fmla="*/ 54 w 59"/>
                    <a:gd name="T9" fmla="*/ 2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9" h="48">
                      <a:moveTo>
                        <a:pt x="54" y="2"/>
                      </a:moveTo>
                      <a:cubicBezTo>
                        <a:pt x="44" y="21"/>
                        <a:pt x="23" y="38"/>
                        <a:pt x="3" y="46"/>
                      </a:cubicBezTo>
                      <a:cubicBezTo>
                        <a:pt x="0" y="48"/>
                        <a:pt x="4" y="48"/>
                        <a:pt x="5" y="48"/>
                      </a:cubicBezTo>
                      <a:cubicBezTo>
                        <a:pt x="26" y="39"/>
                        <a:pt x="48" y="22"/>
                        <a:pt x="59" y="2"/>
                      </a:cubicBezTo>
                      <a:cubicBezTo>
                        <a:pt x="59" y="1"/>
                        <a:pt x="55" y="0"/>
                        <a:pt x="5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17" name="Freeform 188"/>
                <p:cNvSpPr>
                  <a:spLocks/>
                </p:cNvSpPr>
                <p:nvPr/>
              </p:nvSpPr>
              <p:spPr bwMode="auto">
                <a:xfrm>
                  <a:off x="1469" y="372"/>
                  <a:ext cx="95" cy="145"/>
                </a:xfrm>
                <a:custGeom>
                  <a:avLst/>
                  <a:gdLst>
                    <a:gd name="T0" fmla="*/ 39 w 40"/>
                    <a:gd name="T1" fmla="*/ 60 h 61"/>
                    <a:gd name="T2" fmla="*/ 6 w 40"/>
                    <a:gd name="T3" fmla="*/ 0 h 61"/>
                    <a:gd name="T4" fmla="*/ 2 w 40"/>
                    <a:gd name="T5" fmla="*/ 2 h 61"/>
                    <a:gd name="T6" fmla="*/ 33 w 40"/>
                    <a:gd name="T7" fmla="*/ 60 h 61"/>
                    <a:gd name="T8" fmla="*/ 39 w 40"/>
                    <a:gd name="T9" fmla="*/ 60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61">
                      <a:moveTo>
                        <a:pt x="39" y="60"/>
                      </a:moveTo>
                      <a:cubicBezTo>
                        <a:pt x="40" y="35"/>
                        <a:pt x="29" y="11"/>
                        <a:pt x="6" y="0"/>
                      </a:cubicBezTo>
                      <a:cubicBezTo>
                        <a:pt x="5" y="0"/>
                        <a:pt x="0" y="1"/>
                        <a:pt x="2" y="2"/>
                      </a:cubicBezTo>
                      <a:cubicBezTo>
                        <a:pt x="25" y="12"/>
                        <a:pt x="35" y="36"/>
                        <a:pt x="33" y="60"/>
                      </a:cubicBezTo>
                      <a:cubicBezTo>
                        <a:pt x="33" y="61"/>
                        <a:pt x="38" y="61"/>
                        <a:pt x="39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18" name="Freeform 189"/>
                <p:cNvSpPr>
                  <a:spLocks/>
                </p:cNvSpPr>
                <p:nvPr/>
              </p:nvSpPr>
              <p:spPr bwMode="auto">
                <a:xfrm>
                  <a:off x="1540" y="429"/>
                  <a:ext cx="693" cy="76"/>
                </a:xfrm>
                <a:custGeom>
                  <a:avLst/>
                  <a:gdLst>
                    <a:gd name="T0" fmla="*/ 3 w 292"/>
                    <a:gd name="T1" fmla="*/ 2 h 32"/>
                    <a:gd name="T2" fmla="*/ 287 w 292"/>
                    <a:gd name="T3" fmla="*/ 32 h 32"/>
                    <a:gd name="T4" fmla="*/ 289 w 292"/>
                    <a:gd name="T5" fmla="*/ 30 h 32"/>
                    <a:gd name="T6" fmla="*/ 5 w 292"/>
                    <a:gd name="T7" fmla="*/ 0 h 32"/>
                    <a:gd name="T8" fmla="*/ 3 w 292"/>
                    <a:gd name="T9" fmla="*/ 2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2" h="32">
                      <a:moveTo>
                        <a:pt x="3" y="2"/>
                      </a:moveTo>
                      <a:cubicBezTo>
                        <a:pt x="98" y="11"/>
                        <a:pt x="193" y="19"/>
                        <a:pt x="287" y="32"/>
                      </a:cubicBezTo>
                      <a:cubicBezTo>
                        <a:pt x="288" y="32"/>
                        <a:pt x="292" y="31"/>
                        <a:pt x="289" y="30"/>
                      </a:cubicBezTo>
                      <a:cubicBezTo>
                        <a:pt x="195" y="17"/>
                        <a:pt x="100" y="9"/>
                        <a:pt x="5" y="0"/>
                      </a:cubicBezTo>
                      <a:cubicBezTo>
                        <a:pt x="4" y="0"/>
                        <a:pt x="0" y="1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19" name="Freeform 190"/>
                <p:cNvSpPr>
                  <a:spLocks/>
                </p:cNvSpPr>
                <p:nvPr/>
              </p:nvSpPr>
              <p:spPr bwMode="auto">
                <a:xfrm>
                  <a:off x="1519" y="412"/>
                  <a:ext cx="38" cy="38"/>
                </a:xfrm>
                <a:custGeom>
                  <a:avLst/>
                  <a:gdLst>
                    <a:gd name="T0" fmla="*/ 9 w 16"/>
                    <a:gd name="T1" fmla="*/ 0 h 16"/>
                    <a:gd name="T2" fmla="*/ 15 w 16"/>
                    <a:gd name="T3" fmla="*/ 9 h 16"/>
                    <a:gd name="T4" fmla="*/ 7 w 16"/>
                    <a:gd name="T5" fmla="*/ 15 h 16"/>
                    <a:gd name="T6" fmla="*/ 0 w 16"/>
                    <a:gd name="T7" fmla="*/ 7 h 16"/>
                    <a:gd name="T8" fmla="*/ 9 w 16"/>
                    <a:gd name="T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9" y="0"/>
                      </a:moveTo>
                      <a:cubicBezTo>
                        <a:pt x="13" y="1"/>
                        <a:pt x="16" y="5"/>
                        <a:pt x="15" y="9"/>
                      </a:cubicBezTo>
                      <a:cubicBezTo>
                        <a:pt x="15" y="13"/>
                        <a:pt x="11" y="16"/>
                        <a:pt x="7" y="15"/>
                      </a:cubicBezTo>
                      <a:cubicBezTo>
                        <a:pt x="2" y="15"/>
                        <a:pt x="0" y="11"/>
                        <a:pt x="0" y="7"/>
                      </a:cubicBezTo>
                      <a:cubicBezTo>
                        <a:pt x="1" y="2"/>
                        <a:pt x="5" y="0"/>
                        <a:pt x="9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20" name="Freeform 191"/>
                <p:cNvSpPr>
                  <a:spLocks/>
                </p:cNvSpPr>
                <p:nvPr/>
              </p:nvSpPr>
              <p:spPr bwMode="auto">
                <a:xfrm>
                  <a:off x="1526" y="99"/>
                  <a:ext cx="116" cy="155"/>
                </a:xfrm>
                <a:custGeom>
                  <a:avLst/>
                  <a:gdLst>
                    <a:gd name="T0" fmla="*/ 42 w 49"/>
                    <a:gd name="T1" fmla="*/ 1 h 65"/>
                    <a:gd name="T2" fmla="*/ 3 w 49"/>
                    <a:gd name="T3" fmla="*/ 63 h 65"/>
                    <a:gd name="T4" fmla="*/ 6 w 49"/>
                    <a:gd name="T5" fmla="*/ 65 h 65"/>
                    <a:gd name="T6" fmla="*/ 47 w 49"/>
                    <a:gd name="T7" fmla="*/ 2 h 65"/>
                    <a:gd name="T8" fmla="*/ 42 w 49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65">
                      <a:moveTo>
                        <a:pt x="42" y="1"/>
                      </a:moveTo>
                      <a:cubicBezTo>
                        <a:pt x="44" y="29"/>
                        <a:pt x="31" y="54"/>
                        <a:pt x="3" y="63"/>
                      </a:cubicBezTo>
                      <a:cubicBezTo>
                        <a:pt x="0" y="63"/>
                        <a:pt x="5" y="65"/>
                        <a:pt x="6" y="65"/>
                      </a:cubicBezTo>
                      <a:cubicBezTo>
                        <a:pt x="35" y="56"/>
                        <a:pt x="49" y="31"/>
                        <a:pt x="47" y="2"/>
                      </a:cubicBezTo>
                      <a:cubicBezTo>
                        <a:pt x="46" y="0"/>
                        <a:pt x="42" y="0"/>
                        <a:pt x="4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21" name="Freeform 192"/>
                <p:cNvSpPr>
                  <a:spLocks/>
                </p:cNvSpPr>
                <p:nvPr/>
              </p:nvSpPr>
              <p:spPr bwMode="auto">
                <a:xfrm>
                  <a:off x="1516" y="149"/>
                  <a:ext cx="136" cy="114"/>
                </a:xfrm>
                <a:custGeom>
                  <a:avLst/>
                  <a:gdLst>
                    <a:gd name="T0" fmla="*/ 57 w 57"/>
                    <a:gd name="T1" fmla="*/ 46 h 48"/>
                    <a:gd name="T2" fmla="*/ 3 w 57"/>
                    <a:gd name="T3" fmla="*/ 0 h 48"/>
                    <a:gd name="T4" fmla="*/ 4 w 57"/>
                    <a:gd name="T5" fmla="*/ 3 h 48"/>
                    <a:gd name="T6" fmla="*/ 52 w 57"/>
                    <a:gd name="T7" fmla="*/ 46 h 48"/>
                    <a:gd name="T8" fmla="*/ 57 w 57"/>
                    <a:gd name="T9" fmla="*/ 46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48">
                      <a:moveTo>
                        <a:pt x="57" y="46"/>
                      </a:moveTo>
                      <a:cubicBezTo>
                        <a:pt x="51" y="19"/>
                        <a:pt x="31" y="2"/>
                        <a:pt x="3" y="0"/>
                      </a:cubicBezTo>
                      <a:cubicBezTo>
                        <a:pt x="0" y="0"/>
                        <a:pt x="2" y="2"/>
                        <a:pt x="4" y="3"/>
                      </a:cubicBezTo>
                      <a:cubicBezTo>
                        <a:pt x="30" y="4"/>
                        <a:pt x="46" y="21"/>
                        <a:pt x="52" y="46"/>
                      </a:cubicBezTo>
                      <a:cubicBezTo>
                        <a:pt x="52" y="47"/>
                        <a:pt x="57" y="48"/>
                        <a:pt x="5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22" name="Freeform 193"/>
                <p:cNvSpPr>
                  <a:spLocks/>
                </p:cNvSpPr>
                <p:nvPr/>
              </p:nvSpPr>
              <p:spPr bwMode="auto">
                <a:xfrm>
                  <a:off x="1514" y="149"/>
                  <a:ext cx="173" cy="62"/>
                </a:xfrm>
                <a:custGeom>
                  <a:avLst/>
                  <a:gdLst>
                    <a:gd name="T0" fmla="*/ 67 w 73"/>
                    <a:gd name="T1" fmla="*/ 1 h 26"/>
                    <a:gd name="T2" fmla="*/ 4 w 73"/>
                    <a:gd name="T3" fmla="*/ 24 h 26"/>
                    <a:gd name="T4" fmla="*/ 3 w 73"/>
                    <a:gd name="T5" fmla="*/ 26 h 26"/>
                    <a:gd name="T6" fmla="*/ 71 w 73"/>
                    <a:gd name="T7" fmla="*/ 2 h 26"/>
                    <a:gd name="T8" fmla="*/ 67 w 73"/>
                    <a:gd name="T9" fmla="*/ 1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26">
                      <a:moveTo>
                        <a:pt x="67" y="1"/>
                      </a:moveTo>
                      <a:cubicBezTo>
                        <a:pt x="50" y="15"/>
                        <a:pt x="26" y="23"/>
                        <a:pt x="4" y="24"/>
                      </a:cubicBezTo>
                      <a:cubicBezTo>
                        <a:pt x="2" y="24"/>
                        <a:pt x="0" y="26"/>
                        <a:pt x="3" y="26"/>
                      </a:cubicBezTo>
                      <a:cubicBezTo>
                        <a:pt x="27" y="25"/>
                        <a:pt x="53" y="17"/>
                        <a:pt x="71" y="2"/>
                      </a:cubicBezTo>
                      <a:cubicBezTo>
                        <a:pt x="73" y="0"/>
                        <a:pt x="68" y="0"/>
                        <a:pt x="6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23" name="Freeform 194"/>
                <p:cNvSpPr>
                  <a:spLocks/>
                </p:cNvSpPr>
                <p:nvPr/>
              </p:nvSpPr>
              <p:spPr bwMode="auto">
                <a:xfrm>
                  <a:off x="1564" y="111"/>
                  <a:ext cx="59" cy="164"/>
                </a:xfrm>
                <a:custGeom>
                  <a:avLst/>
                  <a:gdLst>
                    <a:gd name="T0" fmla="*/ 14 w 25"/>
                    <a:gd name="T1" fmla="*/ 68 h 69"/>
                    <a:gd name="T2" fmla="*/ 6 w 25"/>
                    <a:gd name="T3" fmla="*/ 1 h 69"/>
                    <a:gd name="T4" fmla="*/ 1 w 25"/>
                    <a:gd name="T5" fmla="*/ 2 h 69"/>
                    <a:gd name="T6" fmla="*/ 10 w 25"/>
                    <a:gd name="T7" fmla="*/ 68 h 69"/>
                    <a:gd name="T8" fmla="*/ 14 w 25"/>
                    <a:gd name="T9" fmla="*/ 68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69">
                      <a:moveTo>
                        <a:pt x="14" y="68"/>
                      </a:moveTo>
                      <a:cubicBezTo>
                        <a:pt x="25" y="45"/>
                        <a:pt x="23" y="20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18" y="20"/>
                        <a:pt x="20" y="45"/>
                        <a:pt x="10" y="68"/>
                      </a:cubicBezTo>
                      <a:cubicBezTo>
                        <a:pt x="9" y="69"/>
                        <a:pt x="14" y="69"/>
                        <a:pt x="14" y="6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24" name="Freeform 195"/>
                <p:cNvSpPr>
                  <a:spLocks/>
                </p:cNvSpPr>
                <p:nvPr/>
              </p:nvSpPr>
              <p:spPr bwMode="auto">
                <a:xfrm>
                  <a:off x="1609" y="189"/>
                  <a:ext cx="619" cy="318"/>
                </a:xfrm>
                <a:custGeom>
                  <a:avLst/>
                  <a:gdLst>
                    <a:gd name="T0" fmla="*/ 2 w 261"/>
                    <a:gd name="T1" fmla="*/ 2 h 134"/>
                    <a:gd name="T2" fmla="*/ 255 w 261"/>
                    <a:gd name="T3" fmla="*/ 133 h 134"/>
                    <a:gd name="T4" fmla="*/ 259 w 261"/>
                    <a:gd name="T5" fmla="*/ 132 h 134"/>
                    <a:gd name="T6" fmla="*/ 6 w 261"/>
                    <a:gd name="T7" fmla="*/ 1 h 134"/>
                    <a:gd name="T8" fmla="*/ 2 w 261"/>
                    <a:gd name="T9" fmla="*/ 2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1" h="134">
                      <a:moveTo>
                        <a:pt x="2" y="2"/>
                      </a:moveTo>
                      <a:cubicBezTo>
                        <a:pt x="87" y="45"/>
                        <a:pt x="172" y="87"/>
                        <a:pt x="255" y="133"/>
                      </a:cubicBezTo>
                      <a:cubicBezTo>
                        <a:pt x="256" y="134"/>
                        <a:pt x="261" y="133"/>
                        <a:pt x="259" y="132"/>
                      </a:cubicBezTo>
                      <a:cubicBezTo>
                        <a:pt x="177" y="85"/>
                        <a:pt x="91" y="44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25" name="Freeform 196"/>
                <p:cNvSpPr>
                  <a:spLocks/>
                </p:cNvSpPr>
                <p:nvPr/>
              </p:nvSpPr>
              <p:spPr bwMode="auto">
                <a:xfrm>
                  <a:off x="1585" y="168"/>
                  <a:ext cx="43" cy="40"/>
                </a:xfrm>
                <a:custGeom>
                  <a:avLst/>
                  <a:gdLst>
                    <a:gd name="T0" fmla="*/ 13 w 18"/>
                    <a:gd name="T1" fmla="*/ 2 h 17"/>
                    <a:gd name="T2" fmla="*/ 15 w 18"/>
                    <a:gd name="T3" fmla="*/ 12 h 17"/>
                    <a:gd name="T4" fmla="*/ 5 w 18"/>
                    <a:gd name="T5" fmla="*/ 15 h 17"/>
                    <a:gd name="T6" fmla="*/ 2 w 18"/>
                    <a:gd name="T7" fmla="*/ 5 h 17"/>
                    <a:gd name="T8" fmla="*/ 13 w 18"/>
                    <a:gd name="T9" fmla="*/ 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13" y="2"/>
                      </a:moveTo>
                      <a:cubicBezTo>
                        <a:pt x="16" y="4"/>
                        <a:pt x="18" y="9"/>
                        <a:pt x="15" y="12"/>
                      </a:cubicBezTo>
                      <a:cubicBezTo>
                        <a:pt x="13" y="16"/>
                        <a:pt x="9" y="17"/>
                        <a:pt x="5" y="15"/>
                      </a:cubicBezTo>
                      <a:cubicBezTo>
                        <a:pt x="1" y="13"/>
                        <a:pt x="0" y="8"/>
                        <a:pt x="2" y="5"/>
                      </a:cubicBezTo>
                      <a:cubicBezTo>
                        <a:pt x="4" y="1"/>
                        <a:pt x="9" y="0"/>
                        <a:pt x="1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26" name="Freeform 197"/>
                <p:cNvSpPr>
                  <a:spLocks/>
                </p:cNvSpPr>
                <p:nvPr/>
              </p:nvSpPr>
              <p:spPr bwMode="auto">
                <a:xfrm>
                  <a:off x="1675" y="-95"/>
                  <a:ext cx="159" cy="114"/>
                </a:xfrm>
                <a:custGeom>
                  <a:avLst/>
                  <a:gdLst>
                    <a:gd name="T0" fmla="*/ 62 w 67"/>
                    <a:gd name="T1" fmla="*/ 1 h 48"/>
                    <a:gd name="T2" fmla="*/ 3 w 67"/>
                    <a:gd name="T3" fmla="*/ 43 h 48"/>
                    <a:gd name="T4" fmla="*/ 4 w 67"/>
                    <a:gd name="T5" fmla="*/ 45 h 48"/>
                    <a:gd name="T6" fmla="*/ 67 w 67"/>
                    <a:gd name="T7" fmla="*/ 2 h 48"/>
                    <a:gd name="T8" fmla="*/ 62 w 67"/>
                    <a:gd name="T9" fmla="*/ 1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48">
                      <a:moveTo>
                        <a:pt x="62" y="1"/>
                      </a:moveTo>
                      <a:cubicBezTo>
                        <a:pt x="53" y="28"/>
                        <a:pt x="32" y="46"/>
                        <a:pt x="3" y="43"/>
                      </a:cubicBezTo>
                      <a:cubicBezTo>
                        <a:pt x="0" y="43"/>
                        <a:pt x="2" y="45"/>
                        <a:pt x="4" y="45"/>
                      </a:cubicBezTo>
                      <a:cubicBezTo>
                        <a:pt x="34" y="48"/>
                        <a:pt x="58" y="31"/>
                        <a:pt x="67" y="2"/>
                      </a:cubicBezTo>
                      <a:cubicBezTo>
                        <a:pt x="67" y="1"/>
                        <a:pt x="62" y="0"/>
                        <a:pt x="6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27" name="Freeform 198"/>
                <p:cNvSpPr>
                  <a:spLocks/>
                </p:cNvSpPr>
                <p:nvPr/>
              </p:nvSpPr>
              <p:spPr bwMode="auto">
                <a:xfrm>
                  <a:off x="1699" y="-88"/>
                  <a:ext cx="100" cy="152"/>
                </a:xfrm>
                <a:custGeom>
                  <a:avLst/>
                  <a:gdLst>
                    <a:gd name="T0" fmla="*/ 37 w 42"/>
                    <a:gd name="T1" fmla="*/ 62 h 64"/>
                    <a:gd name="T2" fmla="*/ 6 w 42"/>
                    <a:gd name="T3" fmla="*/ 1 h 64"/>
                    <a:gd name="T4" fmla="*/ 3 w 42"/>
                    <a:gd name="T5" fmla="*/ 2 h 64"/>
                    <a:gd name="T6" fmla="*/ 32 w 42"/>
                    <a:gd name="T7" fmla="*/ 61 h 64"/>
                    <a:gd name="T8" fmla="*/ 37 w 42"/>
                    <a:gd name="T9" fmla="*/ 62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2" h="64">
                      <a:moveTo>
                        <a:pt x="37" y="62"/>
                      </a:moveTo>
                      <a:cubicBezTo>
                        <a:pt x="42" y="36"/>
                        <a:pt x="31" y="13"/>
                        <a:pt x="6" y="1"/>
                      </a:cubicBezTo>
                      <a:cubicBezTo>
                        <a:pt x="5" y="0"/>
                        <a:pt x="0" y="0"/>
                        <a:pt x="3" y="2"/>
                      </a:cubicBezTo>
                      <a:cubicBezTo>
                        <a:pt x="27" y="13"/>
                        <a:pt x="37" y="36"/>
                        <a:pt x="32" y="61"/>
                      </a:cubicBezTo>
                      <a:cubicBezTo>
                        <a:pt x="32" y="63"/>
                        <a:pt x="37" y="64"/>
                        <a:pt x="37" y="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28" name="Freeform 199"/>
                <p:cNvSpPr>
                  <a:spLocks/>
                </p:cNvSpPr>
                <p:nvPr/>
              </p:nvSpPr>
              <p:spPr bwMode="auto">
                <a:xfrm>
                  <a:off x="1678" y="-38"/>
                  <a:ext cx="185" cy="31"/>
                </a:xfrm>
                <a:custGeom>
                  <a:avLst/>
                  <a:gdLst>
                    <a:gd name="T0" fmla="*/ 72 w 78"/>
                    <a:gd name="T1" fmla="*/ 4 h 13"/>
                    <a:gd name="T2" fmla="*/ 6 w 78"/>
                    <a:gd name="T3" fmla="*/ 1 h 13"/>
                    <a:gd name="T4" fmla="*/ 3 w 78"/>
                    <a:gd name="T5" fmla="*/ 2 h 13"/>
                    <a:gd name="T6" fmla="*/ 75 w 78"/>
                    <a:gd name="T7" fmla="*/ 5 h 13"/>
                    <a:gd name="T8" fmla="*/ 72 w 78"/>
                    <a:gd name="T9" fmla="*/ 4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8" h="13">
                      <a:moveTo>
                        <a:pt x="72" y="4"/>
                      </a:moveTo>
                      <a:cubicBezTo>
                        <a:pt x="52" y="11"/>
                        <a:pt x="26" y="8"/>
                        <a:pt x="6" y="1"/>
                      </a:cubicBezTo>
                      <a:cubicBezTo>
                        <a:pt x="5" y="0"/>
                        <a:pt x="0" y="1"/>
                        <a:pt x="3" y="2"/>
                      </a:cubicBezTo>
                      <a:cubicBezTo>
                        <a:pt x="24" y="11"/>
                        <a:pt x="52" y="13"/>
                        <a:pt x="75" y="5"/>
                      </a:cubicBezTo>
                      <a:cubicBezTo>
                        <a:pt x="78" y="4"/>
                        <a:pt x="73" y="3"/>
                        <a:pt x="72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29" name="Freeform 200"/>
                <p:cNvSpPr>
                  <a:spLocks/>
                </p:cNvSpPr>
                <p:nvPr/>
              </p:nvSpPr>
              <p:spPr bwMode="auto">
                <a:xfrm>
                  <a:off x="1718" y="-107"/>
                  <a:ext cx="78" cy="161"/>
                </a:xfrm>
                <a:custGeom>
                  <a:avLst/>
                  <a:gdLst>
                    <a:gd name="T0" fmla="*/ 6 w 33"/>
                    <a:gd name="T1" fmla="*/ 67 h 68"/>
                    <a:gd name="T2" fmla="*/ 24 w 33"/>
                    <a:gd name="T3" fmla="*/ 2 h 68"/>
                    <a:gd name="T4" fmla="*/ 19 w 33"/>
                    <a:gd name="T5" fmla="*/ 2 h 68"/>
                    <a:gd name="T6" fmla="*/ 2 w 33"/>
                    <a:gd name="T7" fmla="*/ 66 h 68"/>
                    <a:gd name="T8" fmla="*/ 6 w 33"/>
                    <a:gd name="T9" fmla="*/ 67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68">
                      <a:moveTo>
                        <a:pt x="6" y="67"/>
                      </a:moveTo>
                      <a:cubicBezTo>
                        <a:pt x="24" y="50"/>
                        <a:pt x="33" y="26"/>
                        <a:pt x="24" y="2"/>
                      </a:cubicBezTo>
                      <a:cubicBezTo>
                        <a:pt x="23" y="0"/>
                        <a:pt x="18" y="1"/>
                        <a:pt x="19" y="2"/>
                      </a:cubicBezTo>
                      <a:cubicBezTo>
                        <a:pt x="28" y="26"/>
                        <a:pt x="19" y="50"/>
                        <a:pt x="2" y="66"/>
                      </a:cubicBezTo>
                      <a:cubicBezTo>
                        <a:pt x="0" y="67"/>
                        <a:pt x="5" y="68"/>
                        <a:pt x="6" y="6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30" name="Freeform 201"/>
                <p:cNvSpPr>
                  <a:spLocks/>
                </p:cNvSpPr>
                <p:nvPr/>
              </p:nvSpPr>
              <p:spPr bwMode="auto">
                <a:xfrm>
                  <a:off x="1773" y="-17"/>
                  <a:ext cx="455" cy="524"/>
                </a:xfrm>
                <a:custGeom>
                  <a:avLst/>
                  <a:gdLst>
                    <a:gd name="T0" fmla="*/ 1 w 192"/>
                    <a:gd name="T1" fmla="*/ 3 h 221"/>
                    <a:gd name="T2" fmla="*/ 186 w 192"/>
                    <a:gd name="T3" fmla="*/ 220 h 221"/>
                    <a:gd name="T4" fmla="*/ 191 w 192"/>
                    <a:gd name="T5" fmla="*/ 219 h 221"/>
                    <a:gd name="T6" fmla="*/ 6 w 192"/>
                    <a:gd name="T7" fmla="*/ 2 h 221"/>
                    <a:gd name="T8" fmla="*/ 1 w 192"/>
                    <a:gd name="T9" fmla="*/ 3 h 2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2" h="221">
                      <a:moveTo>
                        <a:pt x="1" y="3"/>
                      </a:moveTo>
                      <a:cubicBezTo>
                        <a:pt x="63" y="74"/>
                        <a:pt x="127" y="146"/>
                        <a:pt x="186" y="220"/>
                      </a:cubicBezTo>
                      <a:cubicBezTo>
                        <a:pt x="187" y="221"/>
                        <a:pt x="192" y="220"/>
                        <a:pt x="191" y="219"/>
                      </a:cubicBezTo>
                      <a:cubicBezTo>
                        <a:pt x="132" y="145"/>
                        <a:pt x="68" y="73"/>
                        <a:pt x="6" y="2"/>
                      </a:cubicBezTo>
                      <a:cubicBezTo>
                        <a:pt x="5" y="0"/>
                        <a:pt x="0" y="2"/>
                        <a:pt x="1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31" name="Freeform 202"/>
                <p:cNvSpPr>
                  <a:spLocks/>
                </p:cNvSpPr>
                <p:nvPr/>
              </p:nvSpPr>
              <p:spPr bwMode="auto">
                <a:xfrm>
                  <a:off x="1751" y="-41"/>
                  <a:ext cx="41" cy="41"/>
                </a:xfrm>
                <a:custGeom>
                  <a:avLst/>
                  <a:gdLst>
                    <a:gd name="T0" fmla="*/ 15 w 17"/>
                    <a:gd name="T1" fmla="*/ 3 h 17"/>
                    <a:gd name="T2" fmla="*/ 14 w 17"/>
                    <a:gd name="T3" fmla="*/ 14 h 17"/>
                    <a:gd name="T4" fmla="*/ 3 w 17"/>
                    <a:gd name="T5" fmla="*/ 13 h 17"/>
                    <a:gd name="T6" fmla="*/ 4 w 17"/>
                    <a:gd name="T7" fmla="*/ 2 h 17"/>
                    <a:gd name="T8" fmla="*/ 15 w 17"/>
                    <a:gd name="T9" fmla="*/ 3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5" y="3"/>
                      </a:moveTo>
                      <a:cubicBezTo>
                        <a:pt x="17" y="7"/>
                        <a:pt x="17" y="12"/>
                        <a:pt x="14" y="14"/>
                      </a:cubicBezTo>
                      <a:cubicBezTo>
                        <a:pt x="10" y="17"/>
                        <a:pt x="5" y="16"/>
                        <a:pt x="3" y="13"/>
                      </a:cubicBezTo>
                      <a:cubicBezTo>
                        <a:pt x="0" y="10"/>
                        <a:pt x="1" y="5"/>
                        <a:pt x="4" y="2"/>
                      </a:cubicBezTo>
                      <a:cubicBezTo>
                        <a:pt x="7" y="0"/>
                        <a:pt x="12" y="0"/>
                        <a:pt x="15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32" name="Freeform 203"/>
                <p:cNvSpPr>
                  <a:spLocks/>
                </p:cNvSpPr>
                <p:nvPr/>
              </p:nvSpPr>
              <p:spPr bwMode="auto">
                <a:xfrm>
                  <a:off x="1884" y="-200"/>
                  <a:ext cx="188" cy="79"/>
                </a:xfrm>
                <a:custGeom>
                  <a:avLst/>
                  <a:gdLst>
                    <a:gd name="T0" fmla="*/ 74 w 79"/>
                    <a:gd name="T1" fmla="*/ 1 h 33"/>
                    <a:gd name="T2" fmla="*/ 6 w 79"/>
                    <a:gd name="T3" fmla="*/ 18 h 33"/>
                    <a:gd name="T4" fmla="*/ 2 w 79"/>
                    <a:gd name="T5" fmla="*/ 19 h 33"/>
                    <a:gd name="T6" fmla="*/ 78 w 79"/>
                    <a:gd name="T7" fmla="*/ 2 h 33"/>
                    <a:gd name="T8" fmla="*/ 74 w 79"/>
                    <a:gd name="T9" fmla="*/ 1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9" h="33">
                      <a:moveTo>
                        <a:pt x="74" y="1"/>
                      </a:moveTo>
                      <a:cubicBezTo>
                        <a:pt x="56" y="22"/>
                        <a:pt x="31" y="31"/>
                        <a:pt x="6" y="18"/>
                      </a:cubicBezTo>
                      <a:cubicBezTo>
                        <a:pt x="5" y="17"/>
                        <a:pt x="0" y="18"/>
                        <a:pt x="2" y="19"/>
                      </a:cubicBezTo>
                      <a:cubicBezTo>
                        <a:pt x="30" y="33"/>
                        <a:pt x="59" y="26"/>
                        <a:pt x="78" y="2"/>
                      </a:cubicBezTo>
                      <a:cubicBezTo>
                        <a:pt x="79" y="1"/>
                        <a:pt x="75" y="0"/>
                        <a:pt x="7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33" name="Freeform 204"/>
                <p:cNvSpPr>
                  <a:spLocks/>
                </p:cNvSpPr>
                <p:nvPr/>
              </p:nvSpPr>
              <p:spPr bwMode="auto">
                <a:xfrm>
                  <a:off x="1946" y="-237"/>
                  <a:ext cx="59" cy="168"/>
                </a:xfrm>
                <a:custGeom>
                  <a:avLst/>
                  <a:gdLst>
                    <a:gd name="T0" fmla="*/ 11 w 25"/>
                    <a:gd name="T1" fmla="*/ 70 h 71"/>
                    <a:gd name="T2" fmla="*/ 6 w 25"/>
                    <a:gd name="T3" fmla="*/ 2 h 71"/>
                    <a:gd name="T4" fmla="*/ 1 w 25"/>
                    <a:gd name="T5" fmla="*/ 2 h 71"/>
                    <a:gd name="T6" fmla="*/ 6 w 25"/>
                    <a:gd name="T7" fmla="*/ 69 h 71"/>
                    <a:gd name="T8" fmla="*/ 11 w 25"/>
                    <a:gd name="T9" fmla="*/ 70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71">
                      <a:moveTo>
                        <a:pt x="11" y="70"/>
                      </a:moveTo>
                      <a:cubicBezTo>
                        <a:pt x="25" y="47"/>
                        <a:pt x="23" y="22"/>
                        <a:pt x="6" y="2"/>
                      </a:cubicBezTo>
                      <a:cubicBezTo>
                        <a:pt x="5" y="1"/>
                        <a:pt x="0" y="0"/>
                        <a:pt x="1" y="2"/>
                      </a:cubicBezTo>
                      <a:cubicBezTo>
                        <a:pt x="19" y="22"/>
                        <a:pt x="20" y="46"/>
                        <a:pt x="6" y="69"/>
                      </a:cubicBezTo>
                      <a:cubicBezTo>
                        <a:pt x="6" y="69"/>
                        <a:pt x="10" y="71"/>
                        <a:pt x="11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sp>
            <p:nvSpPr>
              <p:cNvPr id="1315" name="Freeform 206"/>
              <p:cNvSpPr>
                <a:spLocks/>
              </p:cNvSpPr>
              <p:nvPr/>
            </p:nvSpPr>
            <p:spPr bwMode="auto">
              <a:xfrm>
                <a:off x="3025776" y="-317500"/>
                <a:ext cx="266700" cy="120650"/>
              </a:xfrm>
              <a:custGeom>
                <a:avLst/>
                <a:gdLst>
                  <a:gd name="T0" fmla="*/ 68 w 71"/>
                  <a:gd name="T1" fmla="*/ 30 h 32"/>
                  <a:gd name="T2" fmla="*/ 6 w 71"/>
                  <a:gd name="T3" fmla="*/ 1 h 32"/>
                  <a:gd name="T4" fmla="*/ 1 w 71"/>
                  <a:gd name="T5" fmla="*/ 2 h 32"/>
                  <a:gd name="T6" fmla="*/ 65 w 71"/>
                  <a:gd name="T7" fmla="*/ 32 h 32"/>
                  <a:gd name="T8" fmla="*/ 68 w 71"/>
                  <a:gd name="T9" fmla="*/ 3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32">
                    <a:moveTo>
                      <a:pt x="68" y="30"/>
                    </a:moveTo>
                    <a:cubicBezTo>
                      <a:pt x="46" y="28"/>
                      <a:pt x="22" y="16"/>
                      <a:pt x="6" y="1"/>
                    </a:cubicBezTo>
                    <a:cubicBezTo>
                      <a:pt x="5" y="0"/>
                      <a:pt x="0" y="2"/>
                      <a:pt x="1" y="2"/>
                    </a:cubicBezTo>
                    <a:cubicBezTo>
                      <a:pt x="18" y="18"/>
                      <a:pt x="42" y="30"/>
                      <a:pt x="65" y="32"/>
                    </a:cubicBezTo>
                    <a:cubicBezTo>
                      <a:pt x="67" y="32"/>
                      <a:pt x="71" y="30"/>
                      <a:pt x="68" y="3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16" name="Freeform 207"/>
              <p:cNvSpPr>
                <a:spLocks/>
              </p:cNvSpPr>
              <p:nvPr/>
            </p:nvSpPr>
            <p:spPr bwMode="auto">
              <a:xfrm>
                <a:off x="3028951" y="-365125"/>
                <a:ext cx="177800" cy="209550"/>
              </a:xfrm>
              <a:custGeom>
                <a:avLst/>
                <a:gdLst>
                  <a:gd name="T0" fmla="*/ 6 w 47"/>
                  <a:gd name="T1" fmla="*/ 55 h 56"/>
                  <a:gd name="T2" fmla="*/ 47 w 47"/>
                  <a:gd name="T3" fmla="*/ 1 h 56"/>
                  <a:gd name="T4" fmla="*/ 42 w 47"/>
                  <a:gd name="T5" fmla="*/ 1 h 56"/>
                  <a:gd name="T6" fmla="*/ 3 w 47"/>
                  <a:gd name="T7" fmla="*/ 54 h 56"/>
                  <a:gd name="T8" fmla="*/ 6 w 47"/>
                  <a:gd name="T9" fmla="*/ 55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56">
                    <a:moveTo>
                      <a:pt x="6" y="55"/>
                    </a:moveTo>
                    <a:cubicBezTo>
                      <a:pt x="29" y="46"/>
                      <a:pt x="47" y="27"/>
                      <a:pt x="47" y="1"/>
                    </a:cubicBezTo>
                    <a:cubicBezTo>
                      <a:pt x="47" y="0"/>
                      <a:pt x="42" y="0"/>
                      <a:pt x="42" y="1"/>
                    </a:cubicBezTo>
                    <a:cubicBezTo>
                      <a:pt x="42" y="26"/>
                      <a:pt x="25" y="45"/>
                      <a:pt x="3" y="54"/>
                    </a:cubicBezTo>
                    <a:cubicBezTo>
                      <a:pt x="0" y="55"/>
                      <a:pt x="5" y="56"/>
                      <a:pt x="6" y="5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17" name="Freeform 208"/>
              <p:cNvSpPr>
                <a:spLocks/>
              </p:cNvSpPr>
              <p:nvPr/>
            </p:nvSpPr>
            <p:spPr bwMode="auto">
              <a:xfrm>
                <a:off x="3152776" y="-227013"/>
                <a:ext cx="403225" cy="1031875"/>
              </a:xfrm>
              <a:custGeom>
                <a:avLst/>
                <a:gdLst>
                  <a:gd name="T0" fmla="*/ 0 w 107"/>
                  <a:gd name="T1" fmla="*/ 2 h 274"/>
                  <a:gd name="T2" fmla="*/ 102 w 107"/>
                  <a:gd name="T3" fmla="*/ 273 h 274"/>
                  <a:gd name="T4" fmla="*/ 107 w 107"/>
                  <a:gd name="T5" fmla="*/ 272 h 274"/>
                  <a:gd name="T6" fmla="*/ 5 w 107"/>
                  <a:gd name="T7" fmla="*/ 1 h 274"/>
                  <a:gd name="T8" fmla="*/ 0 w 107"/>
                  <a:gd name="T9" fmla="*/ 2 h 2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7" h="274">
                    <a:moveTo>
                      <a:pt x="0" y="2"/>
                    </a:moveTo>
                    <a:cubicBezTo>
                      <a:pt x="31" y="93"/>
                      <a:pt x="75" y="180"/>
                      <a:pt x="102" y="273"/>
                    </a:cubicBezTo>
                    <a:cubicBezTo>
                      <a:pt x="103" y="274"/>
                      <a:pt x="107" y="273"/>
                      <a:pt x="107" y="272"/>
                    </a:cubicBezTo>
                    <a:cubicBezTo>
                      <a:pt x="80" y="180"/>
                      <a:pt x="36" y="92"/>
                      <a:pt x="5" y="1"/>
                    </a:cubicBezTo>
                    <a:cubicBezTo>
                      <a:pt x="5" y="0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18" name="Freeform 209"/>
              <p:cNvSpPr>
                <a:spLocks/>
              </p:cNvSpPr>
              <p:nvPr/>
            </p:nvSpPr>
            <p:spPr bwMode="auto">
              <a:xfrm>
                <a:off x="3122613" y="-271463"/>
                <a:ext cx="65088" cy="63500"/>
              </a:xfrm>
              <a:custGeom>
                <a:avLst/>
                <a:gdLst>
                  <a:gd name="T0" fmla="*/ 16 w 17"/>
                  <a:gd name="T1" fmla="*/ 6 h 17"/>
                  <a:gd name="T2" fmla="*/ 10 w 17"/>
                  <a:gd name="T3" fmla="*/ 16 h 17"/>
                  <a:gd name="T4" fmla="*/ 1 w 17"/>
                  <a:gd name="T5" fmla="*/ 11 h 17"/>
                  <a:gd name="T6" fmla="*/ 6 w 17"/>
                  <a:gd name="T7" fmla="*/ 1 h 17"/>
                  <a:gd name="T8" fmla="*/ 16 w 17"/>
                  <a:gd name="T9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16" y="6"/>
                    </a:moveTo>
                    <a:cubicBezTo>
                      <a:pt x="17" y="10"/>
                      <a:pt x="15" y="15"/>
                      <a:pt x="10" y="16"/>
                    </a:cubicBezTo>
                    <a:cubicBezTo>
                      <a:pt x="6" y="17"/>
                      <a:pt x="2" y="15"/>
                      <a:pt x="1" y="11"/>
                    </a:cubicBezTo>
                    <a:cubicBezTo>
                      <a:pt x="0" y="7"/>
                      <a:pt x="2" y="2"/>
                      <a:pt x="6" y="1"/>
                    </a:cubicBezTo>
                    <a:cubicBezTo>
                      <a:pt x="10" y="0"/>
                      <a:pt x="14" y="2"/>
                      <a:pt x="16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19" name="Freeform 210"/>
              <p:cNvSpPr>
                <a:spLocks/>
              </p:cNvSpPr>
              <p:nvPr/>
            </p:nvSpPr>
            <p:spPr bwMode="auto">
              <a:xfrm>
                <a:off x="4208463" y="71437"/>
                <a:ext cx="192088" cy="247650"/>
              </a:xfrm>
              <a:custGeom>
                <a:avLst/>
                <a:gdLst>
                  <a:gd name="T0" fmla="*/ 47 w 51"/>
                  <a:gd name="T1" fmla="*/ 64 h 66"/>
                  <a:gd name="T2" fmla="*/ 10 w 51"/>
                  <a:gd name="T3" fmla="*/ 3 h 66"/>
                  <a:gd name="T4" fmla="*/ 5 w 51"/>
                  <a:gd name="T5" fmla="*/ 2 h 66"/>
                  <a:gd name="T6" fmla="*/ 45 w 51"/>
                  <a:gd name="T7" fmla="*/ 66 h 66"/>
                  <a:gd name="T8" fmla="*/ 47 w 51"/>
                  <a:gd name="T9" fmla="*/ 64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66">
                    <a:moveTo>
                      <a:pt x="47" y="64"/>
                    </a:moveTo>
                    <a:cubicBezTo>
                      <a:pt x="21" y="54"/>
                      <a:pt x="5" y="31"/>
                      <a:pt x="10" y="3"/>
                    </a:cubicBezTo>
                    <a:cubicBezTo>
                      <a:pt x="10" y="1"/>
                      <a:pt x="5" y="0"/>
                      <a:pt x="5" y="2"/>
                    </a:cubicBezTo>
                    <a:cubicBezTo>
                      <a:pt x="0" y="32"/>
                      <a:pt x="17" y="55"/>
                      <a:pt x="45" y="66"/>
                    </a:cubicBezTo>
                    <a:cubicBezTo>
                      <a:pt x="46" y="66"/>
                      <a:pt x="51" y="66"/>
                      <a:pt x="47" y="6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20" name="Freeform 211"/>
              <p:cNvSpPr>
                <a:spLocks/>
              </p:cNvSpPr>
              <p:nvPr/>
            </p:nvSpPr>
            <p:spPr bwMode="auto">
              <a:xfrm>
                <a:off x="4137026" y="123825"/>
                <a:ext cx="260350" cy="131763"/>
              </a:xfrm>
              <a:custGeom>
                <a:avLst/>
                <a:gdLst>
                  <a:gd name="T0" fmla="*/ 3 w 69"/>
                  <a:gd name="T1" fmla="*/ 29 h 35"/>
                  <a:gd name="T2" fmla="*/ 68 w 69"/>
                  <a:gd name="T3" fmla="*/ 2 h 35"/>
                  <a:gd name="T4" fmla="*/ 63 w 69"/>
                  <a:gd name="T5" fmla="*/ 1 h 35"/>
                  <a:gd name="T6" fmla="*/ 3 w 69"/>
                  <a:gd name="T7" fmla="*/ 27 h 35"/>
                  <a:gd name="T8" fmla="*/ 3 w 69"/>
                  <a:gd name="T9" fmla="*/ 29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9" h="35">
                    <a:moveTo>
                      <a:pt x="3" y="29"/>
                    </a:moveTo>
                    <a:cubicBezTo>
                      <a:pt x="30" y="35"/>
                      <a:pt x="54" y="27"/>
                      <a:pt x="68" y="2"/>
                    </a:cubicBezTo>
                    <a:cubicBezTo>
                      <a:pt x="69" y="1"/>
                      <a:pt x="64" y="0"/>
                      <a:pt x="63" y="1"/>
                    </a:cubicBezTo>
                    <a:cubicBezTo>
                      <a:pt x="51" y="23"/>
                      <a:pt x="28" y="33"/>
                      <a:pt x="3" y="27"/>
                    </a:cubicBezTo>
                    <a:cubicBezTo>
                      <a:pt x="1" y="27"/>
                      <a:pt x="0" y="29"/>
                      <a:pt x="3" y="2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21" name="Freeform 212"/>
              <p:cNvSpPr>
                <a:spLocks/>
              </p:cNvSpPr>
              <p:nvPr/>
            </p:nvSpPr>
            <p:spPr bwMode="auto">
              <a:xfrm>
                <a:off x="4246563" y="85725"/>
                <a:ext cx="71438" cy="271463"/>
              </a:xfrm>
              <a:custGeom>
                <a:avLst/>
                <a:gdLst>
                  <a:gd name="T0" fmla="*/ 11 w 19"/>
                  <a:gd name="T1" fmla="*/ 69 h 72"/>
                  <a:gd name="T2" fmla="*/ 18 w 19"/>
                  <a:gd name="T3" fmla="*/ 1 h 72"/>
                  <a:gd name="T4" fmla="*/ 13 w 19"/>
                  <a:gd name="T5" fmla="*/ 1 h 72"/>
                  <a:gd name="T6" fmla="*/ 6 w 19"/>
                  <a:gd name="T7" fmla="*/ 70 h 72"/>
                  <a:gd name="T8" fmla="*/ 11 w 19"/>
                  <a:gd name="T9" fmla="*/ 69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72">
                    <a:moveTo>
                      <a:pt x="11" y="69"/>
                    </a:moveTo>
                    <a:cubicBezTo>
                      <a:pt x="5" y="48"/>
                      <a:pt x="9" y="21"/>
                      <a:pt x="18" y="1"/>
                    </a:cubicBezTo>
                    <a:cubicBezTo>
                      <a:pt x="19" y="0"/>
                      <a:pt x="14" y="0"/>
                      <a:pt x="13" y="1"/>
                    </a:cubicBezTo>
                    <a:cubicBezTo>
                      <a:pt x="4" y="21"/>
                      <a:pt x="0" y="48"/>
                      <a:pt x="6" y="70"/>
                    </a:cubicBezTo>
                    <a:cubicBezTo>
                      <a:pt x="6" y="72"/>
                      <a:pt x="11" y="71"/>
                      <a:pt x="11" y="6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22" name="Freeform 213"/>
              <p:cNvSpPr>
                <a:spLocks/>
              </p:cNvSpPr>
              <p:nvPr/>
            </p:nvSpPr>
            <p:spPr bwMode="auto">
              <a:xfrm>
                <a:off x="4156076" y="138112"/>
                <a:ext cx="266700" cy="120650"/>
              </a:xfrm>
              <a:custGeom>
                <a:avLst/>
                <a:gdLst>
                  <a:gd name="T0" fmla="*/ 0 w 71"/>
                  <a:gd name="T1" fmla="*/ 2 h 32"/>
                  <a:gd name="T2" fmla="*/ 68 w 71"/>
                  <a:gd name="T3" fmla="*/ 24 h 32"/>
                  <a:gd name="T4" fmla="*/ 65 w 71"/>
                  <a:gd name="T5" fmla="*/ 22 h 32"/>
                  <a:gd name="T6" fmla="*/ 5 w 71"/>
                  <a:gd name="T7" fmla="*/ 1 h 32"/>
                  <a:gd name="T8" fmla="*/ 0 w 71"/>
                  <a:gd name="T9" fmla="*/ 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32">
                    <a:moveTo>
                      <a:pt x="0" y="2"/>
                    </a:moveTo>
                    <a:cubicBezTo>
                      <a:pt x="17" y="22"/>
                      <a:pt x="42" y="32"/>
                      <a:pt x="68" y="24"/>
                    </a:cubicBezTo>
                    <a:cubicBezTo>
                      <a:pt x="71" y="23"/>
                      <a:pt x="66" y="21"/>
                      <a:pt x="65" y="22"/>
                    </a:cubicBezTo>
                    <a:cubicBezTo>
                      <a:pt x="42" y="29"/>
                      <a:pt x="20" y="19"/>
                      <a:pt x="5" y="1"/>
                    </a:cubicBezTo>
                    <a:cubicBezTo>
                      <a:pt x="4" y="0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23" name="Freeform 214"/>
              <p:cNvSpPr>
                <a:spLocks/>
              </p:cNvSpPr>
              <p:nvPr/>
            </p:nvSpPr>
            <p:spPr bwMode="auto">
              <a:xfrm>
                <a:off x="3476626" y="233362"/>
                <a:ext cx="800100" cy="606425"/>
              </a:xfrm>
              <a:custGeom>
                <a:avLst/>
                <a:gdLst>
                  <a:gd name="T0" fmla="*/ 206 w 212"/>
                  <a:gd name="T1" fmla="*/ 0 h 161"/>
                  <a:gd name="T2" fmla="*/ 2 w 212"/>
                  <a:gd name="T3" fmla="*/ 160 h 161"/>
                  <a:gd name="T4" fmla="*/ 6 w 212"/>
                  <a:gd name="T5" fmla="*/ 160 h 161"/>
                  <a:gd name="T6" fmla="*/ 210 w 212"/>
                  <a:gd name="T7" fmla="*/ 1 h 161"/>
                  <a:gd name="T8" fmla="*/ 206 w 212"/>
                  <a:gd name="T9" fmla="*/ 0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2" h="161">
                    <a:moveTo>
                      <a:pt x="206" y="0"/>
                    </a:moveTo>
                    <a:cubicBezTo>
                      <a:pt x="137" y="53"/>
                      <a:pt x="72" y="110"/>
                      <a:pt x="2" y="160"/>
                    </a:cubicBezTo>
                    <a:cubicBezTo>
                      <a:pt x="0" y="161"/>
                      <a:pt x="5" y="161"/>
                      <a:pt x="6" y="160"/>
                    </a:cubicBezTo>
                    <a:cubicBezTo>
                      <a:pt x="77" y="111"/>
                      <a:pt x="142" y="54"/>
                      <a:pt x="210" y="1"/>
                    </a:cubicBezTo>
                    <a:cubicBezTo>
                      <a:pt x="212" y="0"/>
                      <a:pt x="207" y="0"/>
                      <a:pt x="206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24" name="Freeform 215"/>
              <p:cNvSpPr>
                <a:spLocks/>
              </p:cNvSpPr>
              <p:nvPr/>
            </p:nvSpPr>
            <p:spPr bwMode="auto">
              <a:xfrm>
                <a:off x="4241801" y="187325"/>
                <a:ext cx="68263" cy="68263"/>
              </a:xfrm>
              <a:custGeom>
                <a:avLst/>
                <a:gdLst>
                  <a:gd name="T0" fmla="*/ 13 w 18"/>
                  <a:gd name="T1" fmla="*/ 15 h 18"/>
                  <a:gd name="T2" fmla="*/ 3 w 18"/>
                  <a:gd name="T3" fmla="*/ 13 h 18"/>
                  <a:gd name="T4" fmla="*/ 5 w 18"/>
                  <a:gd name="T5" fmla="*/ 3 h 18"/>
                  <a:gd name="T6" fmla="*/ 15 w 18"/>
                  <a:gd name="T7" fmla="*/ 5 h 18"/>
                  <a:gd name="T8" fmla="*/ 13 w 18"/>
                  <a:gd name="T9" fmla="*/ 15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18">
                    <a:moveTo>
                      <a:pt x="13" y="15"/>
                    </a:moveTo>
                    <a:cubicBezTo>
                      <a:pt x="10" y="18"/>
                      <a:pt x="5" y="17"/>
                      <a:pt x="3" y="13"/>
                    </a:cubicBezTo>
                    <a:cubicBezTo>
                      <a:pt x="0" y="10"/>
                      <a:pt x="1" y="5"/>
                      <a:pt x="5" y="3"/>
                    </a:cubicBezTo>
                    <a:cubicBezTo>
                      <a:pt x="8" y="0"/>
                      <a:pt x="13" y="1"/>
                      <a:pt x="15" y="5"/>
                    </a:cubicBezTo>
                    <a:cubicBezTo>
                      <a:pt x="18" y="8"/>
                      <a:pt x="17" y="13"/>
                      <a:pt x="13" y="1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25" name="Freeform 216"/>
              <p:cNvSpPr>
                <a:spLocks/>
              </p:cNvSpPr>
              <p:nvPr/>
            </p:nvSpPr>
            <p:spPr bwMode="auto">
              <a:xfrm>
                <a:off x="2697163" y="74612"/>
                <a:ext cx="184150" cy="244475"/>
              </a:xfrm>
              <a:custGeom>
                <a:avLst/>
                <a:gdLst>
                  <a:gd name="T0" fmla="*/ 5 w 49"/>
                  <a:gd name="T1" fmla="*/ 65 h 65"/>
                  <a:gd name="T2" fmla="*/ 44 w 49"/>
                  <a:gd name="T3" fmla="*/ 2 h 65"/>
                  <a:gd name="T4" fmla="*/ 39 w 49"/>
                  <a:gd name="T5" fmla="*/ 1 h 65"/>
                  <a:gd name="T6" fmla="*/ 1 w 49"/>
                  <a:gd name="T7" fmla="*/ 63 h 65"/>
                  <a:gd name="T8" fmla="*/ 5 w 49"/>
                  <a:gd name="T9" fmla="*/ 6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65">
                    <a:moveTo>
                      <a:pt x="5" y="65"/>
                    </a:moveTo>
                    <a:cubicBezTo>
                      <a:pt x="33" y="55"/>
                      <a:pt x="49" y="31"/>
                      <a:pt x="44" y="2"/>
                    </a:cubicBezTo>
                    <a:cubicBezTo>
                      <a:pt x="44" y="0"/>
                      <a:pt x="39" y="0"/>
                      <a:pt x="39" y="1"/>
                    </a:cubicBezTo>
                    <a:cubicBezTo>
                      <a:pt x="44" y="30"/>
                      <a:pt x="28" y="53"/>
                      <a:pt x="1" y="63"/>
                    </a:cubicBezTo>
                    <a:cubicBezTo>
                      <a:pt x="0" y="64"/>
                      <a:pt x="4" y="65"/>
                      <a:pt x="5" y="6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26" name="Freeform 217"/>
              <p:cNvSpPr>
                <a:spLocks/>
              </p:cNvSpPr>
              <p:nvPr/>
            </p:nvSpPr>
            <p:spPr bwMode="auto">
              <a:xfrm>
                <a:off x="2697163" y="123825"/>
                <a:ext cx="260350" cy="131763"/>
              </a:xfrm>
              <a:custGeom>
                <a:avLst/>
                <a:gdLst>
                  <a:gd name="T0" fmla="*/ 64 w 69"/>
                  <a:gd name="T1" fmla="*/ 27 h 35"/>
                  <a:gd name="T2" fmla="*/ 5 w 69"/>
                  <a:gd name="T3" fmla="*/ 2 h 35"/>
                  <a:gd name="T4" fmla="*/ 0 w 69"/>
                  <a:gd name="T5" fmla="*/ 1 h 35"/>
                  <a:gd name="T6" fmla="*/ 67 w 69"/>
                  <a:gd name="T7" fmla="*/ 29 h 35"/>
                  <a:gd name="T8" fmla="*/ 64 w 69"/>
                  <a:gd name="T9" fmla="*/ 27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9" h="35">
                    <a:moveTo>
                      <a:pt x="64" y="27"/>
                    </a:moveTo>
                    <a:cubicBezTo>
                      <a:pt x="39" y="33"/>
                      <a:pt x="18" y="24"/>
                      <a:pt x="5" y="2"/>
                    </a:cubicBezTo>
                    <a:cubicBezTo>
                      <a:pt x="5" y="1"/>
                      <a:pt x="0" y="0"/>
                      <a:pt x="0" y="1"/>
                    </a:cubicBezTo>
                    <a:cubicBezTo>
                      <a:pt x="14" y="26"/>
                      <a:pt x="40" y="35"/>
                      <a:pt x="67" y="29"/>
                    </a:cubicBezTo>
                    <a:cubicBezTo>
                      <a:pt x="69" y="29"/>
                      <a:pt x="65" y="27"/>
                      <a:pt x="64" y="2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27" name="Freeform 218"/>
              <p:cNvSpPr>
                <a:spLocks/>
              </p:cNvSpPr>
              <p:nvPr/>
            </p:nvSpPr>
            <p:spPr bwMode="auto">
              <a:xfrm>
                <a:off x="2776538" y="82550"/>
                <a:ext cx="68263" cy="271463"/>
              </a:xfrm>
              <a:custGeom>
                <a:avLst/>
                <a:gdLst>
                  <a:gd name="T0" fmla="*/ 12 w 18"/>
                  <a:gd name="T1" fmla="*/ 71 h 72"/>
                  <a:gd name="T2" fmla="*/ 5 w 18"/>
                  <a:gd name="T3" fmla="*/ 2 h 72"/>
                  <a:gd name="T4" fmla="*/ 0 w 18"/>
                  <a:gd name="T5" fmla="*/ 2 h 72"/>
                  <a:gd name="T6" fmla="*/ 7 w 18"/>
                  <a:gd name="T7" fmla="*/ 71 h 72"/>
                  <a:gd name="T8" fmla="*/ 12 w 18"/>
                  <a:gd name="T9" fmla="*/ 71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72">
                    <a:moveTo>
                      <a:pt x="12" y="71"/>
                    </a:moveTo>
                    <a:cubicBezTo>
                      <a:pt x="18" y="49"/>
                      <a:pt x="14" y="22"/>
                      <a:pt x="5" y="2"/>
                    </a:cubicBezTo>
                    <a:cubicBezTo>
                      <a:pt x="4" y="0"/>
                      <a:pt x="0" y="1"/>
                      <a:pt x="0" y="2"/>
                    </a:cubicBezTo>
                    <a:cubicBezTo>
                      <a:pt x="9" y="23"/>
                      <a:pt x="13" y="49"/>
                      <a:pt x="7" y="71"/>
                    </a:cubicBezTo>
                    <a:cubicBezTo>
                      <a:pt x="7" y="72"/>
                      <a:pt x="12" y="72"/>
                      <a:pt x="12" y="7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28" name="Freeform 219"/>
              <p:cNvSpPr>
                <a:spLocks/>
              </p:cNvSpPr>
              <p:nvPr/>
            </p:nvSpPr>
            <p:spPr bwMode="auto">
              <a:xfrm>
                <a:off x="2670176" y="138112"/>
                <a:ext cx="268288" cy="120650"/>
              </a:xfrm>
              <a:custGeom>
                <a:avLst/>
                <a:gdLst>
                  <a:gd name="T0" fmla="*/ 65 w 71"/>
                  <a:gd name="T1" fmla="*/ 1 h 32"/>
                  <a:gd name="T2" fmla="*/ 6 w 71"/>
                  <a:gd name="T3" fmla="*/ 22 h 32"/>
                  <a:gd name="T4" fmla="*/ 2 w 71"/>
                  <a:gd name="T5" fmla="*/ 24 h 32"/>
                  <a:gd name="T6" fmla="*/ 70 w 71"/>
                  <a:gd name="T7" fmla="*/ 2 h 32"/>
                  <a:gd name="T8" fmla="*/ 65 w 71"/>
                  <a:gd name="T9" fmla="*/ 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32">
                    <a:moveTo>
                      <a:pt x="65" y="1"/>
                    </a:moveTo>
                    <a:cubicBezTo>
                      <a:pt x="51" y="19"/>
                      <a:pt x="29" y="29"/>
                      <a:pt x="6" y="22"/>
                    </a:cubicBezTo>
                    <a:cubicBezTo>
                      <a:pt x="5" y="22"/>
                      <a:pt x="0" y="23"/>
                      <a:pt x="2" y="24"/>
                    </a:cubicBezTo>
                    <a:cubicBezTo>
                      <a:pt x="28" y="32"/>
                      <a:pt x="53" y="22"/>
                      <a:pt x="70" y="2"/>
                    </a:cubicBezTo>
                    <a:cubicBezTo>
                      <a:pt x="71" y="1"/>
                      <a:pt x="66" y="0"/>
                      <a:pt x="6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29" name="Freeform 220"/>
              <p:cNvSpPr>
                <a:spLocks/>
              </p:cNvSpPr>
              <p:nvPr/>
            </p:nvSpPr>
            <p:spPr bwMode="auto">
              <a:xfrm>
                <a:off x="2817813" y="228600"/>
                <a:ext cx="795338" cy="614363"/>
              </a:xfrm>
              <a:custGeom>
                <a:avLst/>
                <a:gdLst>
                  <a:gd name="T0" fmla="*/ 1 w 211"/>
                  <a:gd name="T1" fmla="*/ 2 h 163"/>
                  <a:gd name="T2" fmla="*/ 205 w 211"/>
                  <a:gd name="T3" fmla="*/ 162 h 163"/>
                  <a:gd name="T4" fmla="*/ 210 w 211"/>
                  <a:gd name="T5" fmla="*/ 160 h 163"/>
                  <a:gd name="T6" fmla="*/ 6 w 211"/>
                  <a:gd name="T7" fmla="*/ 1 h 163"/>
                  <a:gd name="T8" fmla="*/ 1 w 211"/>
                  <a:gd name="T9" fmla="*/ 2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1" h="163">
                    <a:moveTo>
                      <a:pt x="1" y="2"/>
                    </a:moveTo>
                    <a:cubicBezTo>
                      <a:pt x="70" y="55"/>
                      <a:pt x="135" y="112"/>
                      <a:pt x="205" y="162"/>
                    </a:cubicBezTo>
                    <a:cubicBezTo>
                      <a:pt x="206" y="163"/>
                      <a:pt x="211" y="162"/>
                      <a:pt x="210" y="160"/>
                    </a:cubicBezTo>
                    <a:cubicBezTo>
                      <a:pt x="139" y="111"/>
                      <a:pt x="74" y="53"/>
                      <a:pt x="6" y="1"/>
                    </a:cubicBezTo>
                    <a:cubicBezTo>
                      <a:pt x="5" y="0"/>
                      <a:pt x="0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30" name="Freeform 221"/>
              <p:cNvSpPr>
                <a:spLocks/>
              </p:cNvSpPr>
              <p:nvPr/>
            </p:nvSpPr>
            <p:spPr bwMode="auto">
              <a:xfrm>
                <a:off x="2784476" y="187325"/>
                <a:ext cx="63500" cy="68263"/>
              </a:xfrm>
              <a:custGeom>
                <a:avLst/>
                <a:gdLst>
                  <a:gd name="T0" fmla="*/ 4 w 17"/>
                  <a:gd name="T1" fmla="*/ 15 h 18"/>
                  <a:gd name="T2" fmla="*/ 15 w 17"/>
                  <a:gd name="T3" fmla="*/ 13 h 18"/>
                  <a:gd name="T4" fmla="*/ 13 w 17"/>
                  <a:gd name="T5" fmla="*/ 3 h 18"/>
                  <a:gd name="T6" fmla="*/ 2 w 17"/>
                  <a:gd name="T7" fmla="*/ 5 h 18"/>
                  <a:gd name="T8" fmla="*/ 4 w 17"/>
                  <a:gd name="T9" fmla="*/ 15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8">
                    <a:moveTo>
                      <a:pt x="4" y="15"/>
                    </a:moveTo>
                    <a:cubicBezTo>
                      <a:pt x="7" y="18"/>
                      <a:pt x="12" y="17"/>
                      <a:pt x="15" y="13"/>
                    </a:cubicBezTo>
                    <a:cubicBezTo>
                      <a:pt x="17" y="10"/>
                      <a:pt x="16" y="5"/>
                      <a:pt x="13" y="3"/>
                    </a:cubicBezTo>
                    <a:cubicBezTo>
                      <a:pt x="9" y="0"/>
                      <a:pt x="5" y="1"/>
                      <a:pt x="2" y="5"/>
                    </a:cubicBezTo>
                    <a:cubicBezTo>
                      <a:pt x="0" y="8"/>
                      <a:pt x="1" y="13"/>
                      <a:pt x="4" y="1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31" name="Freeform 222"/>
              <p:cNvSpPr>
                <a:spLocks/>
              </p:cNvSpPr>
              <p:nvPr/>
            </p:nvSpPr>
            <p:spPr bwMode="auto">
              <a:xfrm>
                <a:off x="3213101" y="-169863"/>
                <a:ext cx="298450" cy="134938"/>
              </a:xfrm>
              <a:custGeom>
                <a:avLst/>
                <a:gdLst>
                  <a:gd name="T0" fmla="*/ 73 w 79"/>
                  <a:gd name="T1" fmla="*/ 1 h 36"/>
                  <a:gd name="T2" fmla="*/ 6 w 79"/>
                  <a:gd name="T3" fmla="*/ 22 h 36"/>
                  <a:gd name="T4" fmla="*/ 3 w 79"/>
                  <a:gd name="T5" fmla="*/ 23 h 36"/>
                  <a:gd name="T6" fmla="*/ 78 w 79"/>
                  <a:gd name="T7" fmla="*/ 2 h 36"/>
                  <a:gd name="T8" fmla="*/ 73 w 79"/>
                  <a:gd name="T9" fmla="*/ 1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9" h="36">
                    <a:moveTo>
                      <a:pt x="73" y="1"/>
                    </a:moveTo>
                    <a:cubicBezTo>
                      <a:pt x="57" y="23"/>
                      <a:pt x="32" y="34"/>
                      <a:pt x="6" y="22"/>
                    </a:cubicBezTo>
                    <a:cubicBezTo>
                      <a:pt x="4" y="21"/>
                      <a:pt x="0" y="22"/>
                      <a:pt x="3" y="23"/>
                    </a:cubicBezTo>
                    <a:cubicBezTo>
                      <a:pt x="31" y="36"/>
                      <a:pt x="60" y="27"/>
                      <a:pt x="78" y="2"/>
                    </a:cubicBezTo>
                    <a:cubicBezTo>
                      <a:pt x="79" y="1"/>
                      <a:pt x="74" y="0"/>
                      <a:pt x="73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32" name="Freeform 223"/>
              <p:cNvSpPr>
                <a:spLocks/>
              </p:cNvSpPr>
              <p:nvPr/>
            </p:nvSpPr>
            <p:spPr bwMode="auto">
              <a:xfrm>
                <a:off x="3303588" y="-219075"/>
                <a:ext cx="106363" cy="263525"/>
              </a:xfrm>
              <a:custGeom>
                <a:avLst/>
                <a:gdLst>
                  <a:gd name="T0" fmla="*/ 15 w 28"/>
                  <a:gd name="T1" fmla="*/ 69 h 70"/>
                  <a:gd name="T2" fmla="*/ 6 w 28"/>
                  <a:gd name="T3" fmla="*/ 1 h 70"/>
                  <a:gd name="T4" fmla="*/ 2 w 28"/>
                  <a:gd name="T5" fmla="*/ 1 h 70"/>
                  <a:gd name="T6" fmla="*/ 11 w 28"/>
                  <a:gd name="T7" fmla="*/ 68 h 70"/>
                  <a:gd name="T8" fmla="*/ 15 w 28"/>
                  <a:gd name="T9" fmla="*/ 69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70">
                    <a:moveTo>
                      <a:pt x="15" y="69"/>
                    </a:moveTo>
                    <a:cubicBezTo>
                      <a:pt x="28" y="45"/>
                      <a:pt x="25" y="20"/>
                      <a:pt x="6" y="1"/>
                    </a:cubicBezTo>
                    <a:cubicBezTo>
                      <a:pt x="5" y="1"/>
                      <a:pt x="0" y="0"/>
                      <a:pt x="2" y="1"/>
                    </a:cubicBezTo>
                    <a:cubicBezTo>
                      <a:pt x="20" y="20"/>
                      <a:pt x="23" y="45"/>
                      <a:pt x="11" y="68"/>
                    </a:cubicBezTo>
                    <a:cubicBezTo>
                      <a:pt x="10" y="69"/>
                      <a:pt x="15" y="70"/>
                      <a:pt x="15" y="6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33" name="Freeform 224"/>
              <p:cNvSpPr>
                <a:spLocks/>
              </p:cNvSpPr>
              <p:nvPr/>
            </p:nvSpPr>
            <p:spPr bwMode="auto">
              <a:xfrm>
                <a:off x="3248026" y="-155575"/>
                <a:ext cx="266700" cy="106363"/>
              </a:xfrm>
              <a:custGeom>
                <a:avLst/>
                <a:gdLst>
                  <a:gd name="T0" fmla="*/ 68 w 71"/>
                  <a:gd name="T1" fmla="*/ 26 h 28"/>
                  <a:gd name="T2" fmla="*/ 5 w 71"/>
                  <a:gd name="T3" fmla="*/ 1 h 28"/>
                  <a:gd name="T4" fmla="*/ 1 w 71"/>
                  <a:gd name="T5" fmla="*/ 2 h 28"/>
                  <a:gd name="T6" fmla="*/ 67 w 71"/>
                  <a:gd name="T7" fmla="*/ 28 h 28"/>
                  <a:gd name="T8" fmla="*/ 68 w 71"/>
                  <a:gd name="T9" fmla="*/ 26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28">
                    <a:moveTo>
                      <a:pt x="68" y="26"/>
                    </a:moveTo>
                    <a:cubicBezTo>
                      <a:pt x="46" y="26"/>
                      <a:pt x="22" y="15"/>
                      <a:pt x="5" y="1"/>
                    </a:cubicBezTo>
                    <a:cubicBezTo>
                      <a:pt x="4" y="0"/>
                      <a:pt x="0" y="2"/>
                      <a:pt x="1" y="2"/>
                    </a:cubicBezTo>
                    <a:cubicBezTo>
                      <a:pt x="18" y="17"/>
                      <a:pt x="44" y="28"/>
                      <a:pt x="67" y="28"/>
                    </a:cubicBezTo>
                    <a:cubicBezTo>
                      <a:pt x="69" y="28"/>
                      <a:pt x="71" y="26"/>
                      <a:pt x="68" y="2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34" name="Freeform 225"/>
              <p:cNvSpPr>
                <a:spLocks/>
              </p:cNvSpPr>
              <p:nvPr/>
            </p:nvSpPr>
            <p:spPr bwMode="auto">
              <a:xfrm>
                <a:off x="3259138" y="-214313"/>
                <a:ext cx="169863" cy="217488"/>
              </a:xfrm>
              <a:custGeom>
                <a:avLst/>
                <a:gdLst>
                  <a:gd name="T0" fmla="*/ 6 w 45"/>
                  <a:gd name="T1" fmla="*/ 58 h 58"/>
                  <a:gd name="T2" fmla="*/ 44 w 45"/>
                  <a:gd name="T3" fmla="*/ 1 h 58"/>
                  <a:gd name="T4" fmla="*/ 39 w 45"/>
                  <a:gd name="T5" fmla="*/ 2 h 58"/>
                  <a:gd name="T6" fmla="*/ 2 w 45"/>
                  <a:gd name="T7" fmla="*/ 57 h 58"/>
                  <a:gd name="T8" fmla="*/ 6 w 45"/>
                  <a:gd name="T9" fmla="*/ 58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58">
                    <a:moveTo>
                      <a:pt x="6" y="58"/>
                    </a:moveTo>
                    <a:cubicBezTo>
                      <a:pt x="29" y="48"/>
                      <a:pt x="45" y="27"/>
                      <a:pt x="44" y="1"/>
                    </a:cubicBezTo>
                    <a:cubicBezTo>
                      <a:pt x="44" y="0"/>
                      <a:pt x="39" y="0"/>
                      <a:pt x="39" y="2"/>
                    </a:cubicBezTo>
                    <a:cubicBezTo>
                      <a:pt x="40" y="26"/>
                      <a:pt x="24" y="47"/>
                      <a:pt x="2" y="57"/>
                    </a:cubicBezTo>
                    <a:cubicBezTo>
                      <a:pt x="0" y="58"/>
                      <a:pt x="5" y="58"/>
                      <a:pt x="6" y="5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35" name="Freeform 226"/>
              <p:cNvSpPr>
                <a:spLocks/>
              </p:cNvSpPr>
              <p:nvPr/>
            </p:nvSpPr>
            <p:spPr bwMode="auto">
              <a:xfrm>
                <a:off x="3375026" y="-71438"/>
                <a:ext cx="234950" cy="914400"/>
              </a:xfrm>
              <a:custGeom>
                <a:avLst/>
                <a:gdLst>
                  <a:gd name="T0" fmla="*/ 1 w 62"/>
                  <a:gd name="T1" fmla="*/ 2 h 243"/>
                  <a:gd name="T2" fmla="*/ 57 w 62"/>
                  <a:gd name="T3" fmla="*/ 241 h 243"/>
                  <a:gd name="T4" fmla="*/ 62 w 62"/>
                  <a:gd name="T5" fmla="*/ 241 h 243"/>
                  <a:gd name="T6" fmla="*/ 6 w 62"/>
                  <a:gd name="T7" fmla="*/ 1 h 243"/>
                  <a:gd name="T8" fmla="*/ 1 w 62"/>
                  <a:gd name="T9" fmla="*/ 2 h 2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2" h="243">
                    <a:moveTo>
                      <a:pt x="1" y="2"/>
                    </a:moveTo>
                    <a:cubicBezTo>
                      <a:pt x="31" y="78"/>
                      <a:pt x="30" y="164"/>
                      <a:pt x="57" y="241"/>
                    </a:cubicBezTo>
                    <a:cubicBezTo>
                      <a:pt x="57" y="243"/>
                      <a:pt x="62" y="242"/>
                      <a:pt x="62" y="241"/>
                    </a:cubicBezTo>
                    <a:cubicBezTo>
                      <a:pt x="35" y="163"/>
                      <a:pt x="36" y="78"/>
                      <a:pt x="6" y="1"/>
                    </a:cubicBezTo>
                    <a:cubicBezTo>
                      <a:pt x="5" y="0"/>
                      <a:pt x="0" y="0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36" name="Freeform 227"/>
              <p:cNvSpPr>
                <a:spLocks/>
              </p:cNvSpPr>
              <p:nvPr/>
            </p:nvSpPr>
            <p:spPr bwMode="auto">
              <a:xfrm>
                <a:off x="3344863" y="-117475"/>
                <a:ext cx="65088" cy="65088"/>
              </a:xfrm>
              <a:custGeom>
                <a:avLst/>
                <a:gdLst>
                  <a:gd name="T0" fmla="*/ 16 w 17"/>
                  <a:gd name="T1" fmla="*/ 6 h 17"/>
                  <a:gd name="T2" fmla="*/ 11 w 17"/>
                  <a:gd name="T3" fmla="*/ 16 h 17"/>
                  <a:gd name="T4" fmla="*/ 2 w 17"/>
                  <a:gd name="T5" fmla="*/ 11 h 17"/>
                  <a:gd name="T6" fmla="*/ 6 w 17"/>
                  <a:gd name="T7" fmla="*/ 1 h 17"/>
                  <a:gd name="T8" fmla="*/ 16 w 17"/>
                  <a:gd name="T9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16" y="6"/>
                    </a:moveTo>
                    <a:cubicBezTo>
                      <a:pt x="17" y="10"/>
                      <a:pt x="15" y="14"/>
                      <a:pt x="11" y="16"/>
                    </a:cubicBezTo>
                    <a:cubicBezTo>
                      <a:pt x="7" y="17"/>
                      <a:pt x="3" y="15"/>
                      <a:pt x="2" y="11"/>
                    </a:cubicBezTo>
                    <a:cubicBezTo>
                      <a:pt x="0" y="7"/>
                      <a:pt x="2" y="3"/>
                      <a:pt x="6" y="1"/>
                    </a:cubicBezTo>
                    <a:cubicBezTo>
                      <a:pt x="10" y="0"/>
                      <a:pt x="15" y="2"/>
                      <a:pt x="16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37" name="Freeform 228"/>
              <p:cNvSpPr>
                <a:spLocks/>
              </p:cNvSpPr>
              <p:nvPr/>
            </p:nvSpPr>
            <p:spPr bwMode="auto">
              <a:xfrm>
                <a:off x="2640013" y="1062038"/>
                <a:ext cx="180975" cy="252413"/>
              </a:xfrm>
              <a:custGeom>
                <a:avLst/>
                <a:gdLst>
                  <a:gd name="T0" fmla="*/ 44 w 48"/>
                  <a:gd name="T1" fmla="*/ 65 h 67"/>
                  <a:gd name="T2" fmla="*/ 6 w 48"/>
                  <a:gd name="T3" fmla="*/ 0 h 67"/>
                  <a:gd name="T4" fmla="*/ 3 w 48"/>
                  <a:gd name="T5" fmla="*/ 2 h 67"/>
                  <a:gd name="T6" fmla="*/ 39 w 48"/>
                  <a:gd name="T7" fmla="*/ 64 h 67"/>
                  <a:gd name="T8" fmla="*/ 44 w 48"/>
                  <a:gd name="T9" fmla="*/ 65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67">
                    <a:moveTo>
                      <a:pt x="44" y="65"/>
                    </a:moveTo>
                    <a:cubicBezTo>
                      <a:pt x="48" y="36"/>
                      <a:pt x="34" y="10"/>
                      <a:pt x="6" y="0"/>
                    </a:cubicBezTo>
                    <a:cubicBezTo>
                      <a:pt x="4" y="0"/>
                      <a:pt x="0" y="1"/>
                      <a:pt x="3" y="2"/>
                    </a:cubicBezTo>
                    <a:cubicBezTo>
                      <a:pt x="31" y="11"/>
                      <a:pt x="43" y="36"/>
                      <a:pt x="39" y="64"/>
                    </a:cubicBezTo>
                    <a:cubicBezTo>
                      <a:pt x="39" y="66"/>
                      <a:pt x="44" y="67"/>
                      <a:pt x="44" y="6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38" name="Freeform 229"/>
              <p:cNvSpPr>
                <a:spLocks/>
              </p:cNvSpPr>
              <p:nvPr/>
            </p:nvSpPr>
            <p:spPr bwMode="auto">
              <a:xfrm>
                <a:off x="2614613" y="1054100"/>
                <a:ext cx="225425" cy="169863"/>
              </a:xfrm>
              <a:custGeom>
                <a:avLst/>
                <a:gdLst>
                  <a:gd name="T0" fmla="*/ 55 w 60"/>
                  <a:gd name="T1" fmla="*/ 1 h 45"/>
                  <a:gd name="T2" fmla="*/ 4 w 60"/>
                  <a:gd name="T3" fmla="*/ 43 h 45"/>
                  <a:gd name="T4" fmla="*/ 6 w 60"/>
                  <a:gd name="T5" fmla="*/ 45 h 45"/>
                  <a:gd name="T6" fmla="*/ 60 w 60"/>
                  <a:gd name="T7" fmla="*/ 2 h 45"/>
                  <a:gd name="T8" fmla="*/ 55 w 60"/>
                  <a:gd name="T9" fmla="*/ 1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" h="45">
                    <a:moveTo>
                      <a:pt x="55" y="1"/>
                    </a:moveTo>
                    <a:cubicBezTo>
                      <a:pt x="48" y="26"/>
                      <a:pt x="30" y="42"/>
                      <a:pt x="4" y="43"/>
                    </a:cubicBezTo>
                    <a:cubicBezTo>
                      <a:pt x="0" y="43"/>
                      <a:pt x="4" y="45"/>
                      <a:pt x="6" y="45"/>
                    </a:cubicBezTo>
                    <a:cubicBezTo>
                      <a:pt x="33" y="45"/>
                      <a:pt x="53" y="28"/>
                      <a:pt x="60" y="2"/>
                    </a:cubicBezTo>
                    <a:cubicBezTo>
                      <a:pt x="60" y="1"/>
                      <a:pt x="56" y="0"/>
                      <a:pt x="5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39" name="Freeform 230"/>
              <p:cNvSpPr>
                <a:spLocks/>
              </p:cNvSpPr>
              <p:nvPr/>
            </p:nvSpPr>
            <p:spPr bwMode="auto">
              <a:xfrm>
                <a:off x="2617788" y="1125538"/>
                <a:ext cx="268288" cy="109538"/>
              </a:xfrm>
              <a:custGeom>
                <a:avLst/>
                <a:gdLst>
                  <a:gd name="T0" fmla="*/ 70 w 71"/>
                  <a:gd name="T1" fmla="*/ 27 h 29"/>
                  <a:gd name="T2" fmla="*/ 5 w 71"/>
                  <a:gd name="T3" fmla="*/ 1 h 29"/>
                  <a:gd name="T4" fmla="*/ 3 w 71"/>
                  <a:gd name="T5" fmla="*/ 3 h 29"/>
                  <a:gd name="T6" fmla="*/ 66 w 71"/>
                  <a:gd name="T7" fmla="*/ 28 h 29"/>
                  <a:gd name="T8" fmla="*/ 70 w 71"/>
                  <a:gd name="T9" fmla="*/ 2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29">
                    <a:moveTo>
                      <a:pt x="70" y="27"/>
                    </a:moveTo>
                    <a:cubicBezTo>
                      <a:pt x="54" y="11"/>
                      <a:pt x="28" y="2"/>
                      <a:pt x="5" y="1"/>
                    </a:cubicBezTo>
                    <a:cubicBezTo>
                      <a:pt x="4" y="0"/>
                      <a:pt x="0" y="2"/>
                      <a:pt x="3" y="3"/>
                    </a:cubicBezTo>
                    <a:cubicBezTo>
                      <a:pt x="25" y="4"/>
                      <a:pt x="50" y="13"/>
                      <a:pt x="66" y="28"/>
                    </a:cubicBezTo>
                    <a:cubicBezTo>
                      <a:pt x="67" y="29"/>
                      <a:pt x="71" y="28"/>
                      <a:pt x="70" y="2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40" name="Freeform 231"/>
              <p:cNvSpPr>
                <a:spLocks/>
              </p:cNvSpPr>
              <p:nvPr/>
            </p:nvSpPr>
            <p:spPr bwMode="auto">
              <a:xfrm>
                <a:off x="2689226" y="1027113"/>
                <a:ext cx="101600" cy="260350"/>
              </a:xfrm>
              <a:custGeom>
                <a:avLst/>
                <a:gdLst>
                  <a:gd name="T0" fmla="*/ 13 w 27"/>
                  <a:gd name="T1" fmla="*/ 2 h 69"/>
                  <a:gd name="T2" fmla="*/ 2 w 27"/>
                  <a:gd name="T3" fmla="*/ 67 h 69"/>
                  <a:gd name="T4" fmla="*/ 6 w 27"/>
                  <a:gd name="T5" fmla="*/ 68 h 69"/>
                  <a:gd name="T6" fmla="*/ 18 w 27"/>
                  <a:gd name="T7" fmla="*/ 1 h 69"/>
                  <a:gd name="T8" fmla="*/ 13 w 27"/>
                  <a:gd name="T9" fmla="*/ 2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69">
                    <a:moveTo>
                      <a:pt x="13" y="2"/>
                    </a:moveTo>
                    <a:cubicBezTo>
                      <a:pt x="22" y="25"/>
                      <a:pt x="20" y="50"/>
                      <a:pt x="2" y="67"/>
                    </a:cubicBezTo>
                    <a:cubicBezTo>
                      <a:pt x="0" y="69"/>
                      <a:pt x="5" y="69"/>
                      <a:pt x="6" y="68"/>
                    </a:cubicBezTo>
                    <a:cubicBezTo>
                      <a:pt x="25" y="50"/>
                      <a:pt x="27" y="25"/>
                      <a:pt x="18" y="1"/>
                    </a:cubicBezTo>
                    <a:cubicBezTo>
                      <a:pt x="17" y="0"/>
                      <a:pt x="12" y="1"/>
                      <a:pt x="13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41" name="Freeform 232"/>
              <p:cNvSpPr>
                <a:spLocks/>
              </p:cNvSpPr>
              <p:nvPr/>
            </p:nvSpPr>
            <p:spPr bwMode="auto">
              <a:xfrm>
                <a:off x="2768601" y="793750"/>
                <a:ext cx="811213" cy="373063"/>
              </a:xfrm>
              <a:custGeom>
                <a:avLst/>
                <a:gdLst>
                  <a:gd name="T0" fmla="*/ 6 w 215"/>
                  <a:gd name="T1" fmla="*/ 98 h 99"/>
                  <a:gd name="T2" fmla="*/ 213 w 215"/>
                  <a:gd name="T3" fmla="*/ 2 h 99"/>
                  <a:gd name="T4" fmla="*/ 209 w 215"/>
                  <a:gd name="T5" fmla="*/ 1 h 99"/>
                  <a:gd name="T6" fmla="*/ 2 w 215"/>
                  <a:gd name="T7" fmla="*/ 97 h 99"/>
                  <a:gd name="T8" fmla="*/ 6 w 215"/>
                  <a:gd name="T9" fmla="*/ 98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5" h="99">
                    <a:moveTo>
                      <a:pt x="6" y="98"/>
                    </a:moveTo>
                    <a:cubicBezTo>
                      <a:pt x="75" y="67"/>
                      <a:pt x="145" y="36"/>
                      <a:pt x="213" y="2"/>
                    </a:cubicBezTo>
                    <a:cubicBezTo>
                      <a:pt x="215" y="1"/>
                      <a:pt x="210" y="0"/>
                      <a:pt x="209" y="1"/>
                    </a:cubicBezTo>
                    <a:cubicBezTo>
                      <a:pt x="141" y="35"/>
                      <a:pt x="71" y="66"/>
                      <a:pt x="2" y="97"/>
                    </a:cubicBezTo>
                    <a:cubicBezTo>
                      <a:pt x="0" y="98"/>
                      <a:pt x="5" y="99"/>
                      <a:pt x="6" y="9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42" name="Freeform 233"/>
              <p:cNvSpPr>
                <a:spLocks/>
              </p:cNvSpPr>
              <p:nvPr/>
            </p:nvSpPr>
            <p:spPr bwMode="auto">
              <a:xfrm>
                <a:off x="2730501" y="1136650"/>
                <a:ext cx="65088" cy="63500"/>
              </a:xfrm>
              <a:custGeom>
                <a:avLst/>
                <a:gdLst>
                  <a:gd name="T0" fmla="*/ 12 w 17"/>
                  <a:gd name="T1" fmla="*/ 15 h 17"/>
                  <a:gd name="T2" fmla="*/ 16 w 17"/>
                  <a:gd name="T3" fmla="*/ 5 h 17"/>
                  <a:gd name="T4" fmla="*/ 5 w 17"/>
                  <a:gd name="T5" fmla="*/ 1 h 17"/>
                  <a:gd name="T6" fmla="*/ 2 w 17"/>
                  <a:gd name="T7" fmla="*/ 12 h 17"/>
                  <a:gd name="T8" fmla="*/ 12 w 17"/>
                  <a:gd name="T9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12" y="15"/>
                    </a:moveTo>
                    <a:cubicBezTo>
                      <a:pt x="16" y="13"/>
                      <a:pt x="17" y="9"/>
                      <a:pt x="16" y="5"/>
                    </a:cubicBezTo>
                    <a:cubicBezTo>
                      <a:pt x="14" y="1"/>
                      <a:pt x="9" y="0"/>
                      <a:pt x="5" y="1"/>
                    </a:cubicBezTo>
                    <a:cubicBezTo>
                      <a:pt x="1" y="3"/>
                      <a:pt x="0" y="8"/>
                      <a:pt x="2" y="12"/>
                    </a:cubicBezTo>
                    <a:cubicBezTo>
                      <a:pt x="4" y="16"/>
                      <a:pt x="8" y="17"/>
                      <a:pt x="12" y="1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43" name="Freeform 234"/>
              <p:cNvSpPr>
                <a:spLocks/>
              </p:cNvSpPr>
              <p:nvPr/>
            </p:nvSpPr>
            <p:spPr bwMode="auto">
              <a:xfrm>
                <a:off x="3451226" y="1479550"/>
                <a:ext cx="296863" cy="128588"/>
              </a:xfrm>
              <a:custGeom>
                <a:avLst/>
                <a:gdLst>
                  <a:gd name="T0" fmla="*/ 76 w 79"/>
                  <a:gd name="T1" fmla="*/ 12 h 34"/>
                  <a:gd name="T2" fmla="*/ 1 w 79"/>
                  <a:gd name="T3" fmla="*/ 31 h 34"/>
                  <a:gd name="T4" fmla="*/ 6 w 79"/>
                  <a:gd name="T5" fmla="*/ 33 h 34"/>
                  <a:gd name="T6" fmla="*/ 73 w 79"/>
                  <a:gd name="T7" fmla="*/ 13 h 34"/>
                  <a:gd name="T8" fmla="*/ 76 w 79"/>
                  <a:gd name="T9" fmla="*/ 1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9" h="34">
                    <a:moveTo>
                      <a:pt x="76" y="12"/>
                    </a:moveTo>
                    <a:cubicBezTo>
                      <a:pt x="48" y="0"/>
                      <a:pt x="18" y="5"/>
                      <a:pt x="1" y="31"/>
                    </a:cubicBezTo>
                    <a:cubicBezTo>
                      <a:pt x="0" y="33"/>
                      <a:pt x="5" y="34"/>
                      <a:pt x="6" y="33"/>
                    </a:cubicBezTo>
                    <a:cubicBezTo>
                      <a:pt x="21" y="9"/>
                      <a:pt x="47" y="2"/>
                      <a:pt x="73" y="13"/>
                    </a:cubicBezTo>
                    <a:cubicBezTo>
                      <a:pt x="74" y="14"/>
                      <a:pt x="79" y="13"/>
                      <a:pt x="76" y="1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44" name="Freeform 235"/>
              <p:cNvSpPr>
                <a:spLocks/>
              </p:cNvSpPr>
              <p:nvPr/>
            </p:nvSpPr>
            <p:spPr bwMode="auto">
              <a:xfrm>
                <a:off x="3484563" y="1427163"/>
                <a:ext cx="155575" cy="244475"/>
              </a:xfrm>
              <a:custGeom>
                <a:avLst/>
                <a:gdLst>
                  <a:gd name="T0" fmla="*/ 3 w 41"/>
                  <a:gd name="T1" fmla="*/ 1 h 65"/>
                  <a:gd name="T2" fmla="*/ 30 w 41"/>
                  <a:gd name="T3" fmla="*/ 62 h 65"/>
                  <a:gd name="T4" fmla="*/ 35 w 41"/>
                  <a:gd name="T5" fmla="*/ 63 h 65"/>
                  <a:gd name="T6" fmla="*/ 7 w 41"/>
                  <a:gd name="T7" fmla="*/ 1 h 65"/>
                  <a:gd name="T8" fmla="*/ 3 w 41"/>
                  <a:gd name="T9" fmla="*/ 1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65">
                    <a:moveTo>
                      <a:pt x="3" y="1"/>
                    </a:moveTo>
                    <a:cubicBezTo>
                      <a:pt x="25" y="14"/>
                      <a:pt x="36" y="37"/>
                      <a:pt x="30" y="62"/>
                    </a:cubicBezTo>
                    <a:cubicBezTo>
                      <a:pt x="29" y="64"/>
                      <a:pt x="34" y="65"/>
                      <a:pt x="35" y="63"/>
                    </a:cubicBezTo>
                    <a:cubicBezTo>
                      <a:pt x="41" y="37"/>
                      <a:pt x="29" y="14"/>
                      <a:pt x="7" y="1"/>
                    </a:cubicBezTo>
                    <a:cubicBezTo>
                      <a:pt x="5" y="0"/>
                      <a:pt x="0" y="0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45" name="Freeform 236"/>
              <p:cNvSpPr>
                <a:spLocks/>
              </p:cNvSpPr>
              <p:nvPr/>
            </p:nvSpPr>
            <p:spPr bwMode="auto">
              <a:xfrm>
                <a:off x="3511551" y="1427163"/>
                <a:ext cx="180975" cy="217488"/>
              </a:xfrm>
              <a:custGeom>
                <a:avLst/>
                <a:gdLst>
                  <a:gd name="T0" fmla="*/ 42 w 48"/>
                  <a:gd name="T1" fmla="*/ 1 h 58"/>
                  <a:gd name="T2" fmla="*/ 0 w 48"/>
                  <a:gd name="T3" fmla="*/ 56 h 58"/>
                  <a:gd name="T4" fmla="*/ 5 w 48"/>
                  <a:gd name="T5" fmla="*/ 56 h 58"/>
                  <a:gd name="T6" fmla="*/ 46 w 48"/>
                  <a:gd name="T7" fmla="*/ 2 h 58"/>
                  <a:gd name="T8" fmla="*/ 42 w 48"/>
                  <a:gd name="T9" fmla="*/ 1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58">
                    <a:moveTo>
                      <a:pt x="42" y="1"/>
                    </a:moveTo>
                    <a:cubicBezTo>
                      <a:pt x="23" y="12"/>
                      <a:pt x="8" y="35"/>
                      <a:pt x="0" y="56"/>
                    </a:cubicBezTo>
                    <a:cubicBezTo>
                      <a:pt x="0" y="58"/>
                      <a:pt x="5" y="58"/>
                      <a:pt x="5" y="56"/>
                    </a:cubicBezTo>
                    <a:cubicBezTo>
                      <a:pt x="12" y="36"/>
                      <a:pt x="27" y="13"/>
                      <a:pt x="46" y="2"/>
                    </a:cubicBezTo>
                    <a:cubicBezTo>
                      <a:pt x="48" y="0"/>
                      <a:pt x="43" y="0"/>
                      <a:pt x="4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46" name="Freeform 237"/>
              <p:cNvSpPr>
                <a:spLocks/>
              </p:cNvSpPr>
              <p:nvPr/>
            </p:nvSpPr>
            <p:spPr bwMode="auto">
              <a:xfrm>
                <a:off x="3440113" y="1487488"/>
                <a:ext cx="260350" cy="127000"/>
              </a:xfrm>
              <a:custGeom>
                <a:avLst/>
                <a:gdLst>
                  <a:gd name="T0" fmla="*/ 5 w 69"/>
                  <a:gd name="T1" fmla="*/ 6 h 34"/>
                  <a:gd name="T2" fmla="*/ 63 w 69"/>
                  <a:gd name="T3" fmla="*/ 33 h 34"/>
                  <a:gd name="T4" fmla="*/ 68 w 69"/>
                  <a:gd name="T5" fmla="*/ 32 h 34"/>
                  <a:gd name="T6" fmla="*/ 4 w 69"/>
                  <a:gd name="T7" fmla="*/ 4 h 34"/>
                  <a:gd name="T8" fmla="*/ 5 w 69"/>
                  <a:gd name="T9" fmla="*/ 6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9" h="34">
                    <a:moveTo>
                      <a:pt x="5" y="6"/>
                    </a:moveTo>
                    <a:cubicBezTo>
                      <a:pt x="29" y="2"/>
                      <a:pt x="51" y="12"/>
                      <a:pt x="63" y="33"/>
                    </a:cubicBezTo>
                    <a:cubicBezTo>
                      <a:pt x="64" y="34"/>
                      <a:pt x="69" y="33"/>
                      <a:pt x="68" y="32"/>
                    </a:cubicBezTo>
                    <a:cubicBezTo>
                      <a:pt x="55" y="9"/>
                      <a:pt x="29" y="0"/>
                      <a:pt x="4" y="4"/>
                    </a:cubicBezTo>
                    <a:cubicBezTo>
                      <a:pt x="0" y="4"/>
                      <a:pt x="3" y="6"/>
                      <a:pt x="5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47" name="Freeform 238"/>
              <p:cNvSpPr>
                <a:spLocks/>
              </p:cNvSpPr>
              <p:nvPr/>
            </p:nvSpPr>
            <p:spPr bwMode="auto">
              <a:xfrm>
                <a:off x="3519488" y="700087"/>
                <a:ext cx="77788" cy="809625"/>
              </a:xfrm>
              <a:custGeom>
                <a:avLst/>
                <a:gdLst>
                  <a:gd name="T0" fmla="*/ 21 w 21"/>
                  <a:gd name="T1" fmla="*/ 213 h 215"/>
                  <a:gd name="T2" fmla="*/ 5 w 21"/>
                  <a:gd name="T3" fmla="*/ 1 h 215"/>
                  <a:gd name="T4" fmla="*/ 0 w 21"/>
                  <a:gd name="T5" fmla="*/ 2 h 215"/>
                  <a:gd name="T6" fmla="*/ 16 w 21"/>
                  <a:gd name="T7" fmla="*/ 213 h 215"/>
                  <a:gd name="T8" fmla="*/ 21 w 21"/>
                  <a:gd name="T9" fmla="*/ 213 h 2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215">
                    <a:moveTo>
                      <a:pt x="21" y="213"/>
                    </a:moveTo>
                    <a:cubicBezTo>
                      <a:pt x="9" y="143"/>
                      <a:pt x="12" y="72"/>
                      <a:pt x="5" y="1"/>
                    </a:cubicBezTo>
                    <a:cubicBezTo>
                      <a:pt x="5" y="0"/>
                      <a:pt x="0" y="0"/>
                      <a:pt x="0" y="2"/>
                    </a:cubicBezTo>
                    <a:cubicBezTo>
                      <a:pt x="7" y="72"/>
                      <a:pt x="4" y="144"/>
                      <a:pt x="16" y="213"/>
                    </a:cubicBezTo>
                    <a:cubicBezTo>
                      <a:pt x="16" y="215"/>
                      <a:pt x="21" y="214"/>
                      <a:pt x="21" y="21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48" name="Freeform 239"/>
              <p:cNvSpPr>
                <a:spLocks/>
              </p:cNvSpPr>
              <p:nvPr/>
            </p:nvSpPr>
            <p:spPr bwMode="auto">
              <a:xfrm>
                <a:off x="3556001" y="1490663"/>
                <a:ext cx="65088" cy="63500"/>
              </a:xfrm>
              <a:custGeom>
                <a:avLst/>
                <a:gdLst>
                  <a:gd name="T0" fmla="*/ 16 w 17"/>
                  <a:gd name="T1" fmla="*/ 7 h 17"/>
                  <a:gd name="T2" fmla="*/ 7 w 17"/>
                  <a:gd name="T3" fmla="*/ 1 h 17"/>
                  <a:gd name="T4" fmla="*/ 1 w 17"/>
                  <a:gd name="T5" fmla="*/ 10 h 17"/>
                  <a:gd name="T6" fmla="*/ 10 w 17"/>
                  <a:gd name="T7" fmla="*/ 16 h 17"/>
                  <a:gd name="T8" fmla="*/ 16 w 17"/>
                  <a:gd name="T9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16" y="7"/>
                    </a:moveTo>
                    <a:cubicBezTo>
                      <a:pt x="15" y="3"/>
                      <a:pt x="11" y="0"/>
                      <a:pt x="7" y="1"/>
                    </a:cubicBezTo>
                    <a:cubicBezTo>
                      <a:pt x="3" y="2"/>
                      <a:pt x="0" y="6"/>
                      <a:pt x="1" y="10"/>
                    </a:cubicBezTo>
                    <a:cubicBezTo>
                      <a:pt x="2" y="14"/>
                      <a:pt x="6" y="17"/>
                      <a:pt x="10" y="16"/>
                    </a:cubicBezTo>
                    <a:cubicBezTo>
                      <a:pt x="15" y="15"/>
                      <a:pt x="17" y="11"/>
                      <a:pt x="16" y="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49" name="Freeform 240"/>
              <p:cNvSpPr>
                <a:spLocks/>
              </p:cNvSpPr>
              <p:nvPr/>
            </p:nvSpPr>
            <p:spPr bwMode="auto">
              <a:xfrm>
                <a:off x="3832226" y="1506538"/>
                <a:ext cx="233363" cy="198438"/>
              </a:xfrm>
              <a:custGeom>
                <a:avLst/>
                <a:gdLst>
                  <a:gd name="T0" fmla="*/ 56 w 62"/>
                  <a:gd name="T1" fmla="*/ 1 h 53"/>
                  <a:gd name="T2" fmla="*/ 0 w 62"/>
                  <a:gd name="T3" fmla="*/ 51 h 53"/>
                  <a:gd name="T4" fmla="*/ 5 w 62"/>
                  <a:gd name="T5" fmla="*/ 52 h 53"/>
                  <a:gd name="T6" fmla="*/ 59 w 62"/>
                  <a:gd name="T7" fmla="*/ 3 h 53"/>
                  <a:gd name="T8" fmla="*/ 56 w 62"/>
                  <a:gd name="T9" fmla="*/ 1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2" h="53">
                    <a:moveTo>
                      <a:pt x="56" y="1"/>
                    </a:moveTo>
                    <a:cubicBezTo>
                      <a:pt x="27" y="3"/>
                      <a:pt x="4" y="21"/>
                      <a:pt x="0" y="51"/>
                    </a:cubicBezTo>
                    <a:cubicBezTo>
                      <a:pt x="0" y="53"/>
                      <a:pt x="5" y="53"/>
                      <a:pt x="5" y="52"/>
                    </a:cubicBezTo>
                    <a:cubicBezTo>
                      <a:pt x="9" y="23"/>
                      <a:pt x="30" y="5"/>
                      <a:pt x="59" y="3"/>
                    </a:cubicBezTo>
                    <a:cubicBezTo>
                      <a:pt x="62" y="2"/>
                      <a:pt x="58" y="0"/>
                      <a:pt x="56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50" name="Freeform 241"/>
              <p:cNvSpPr>
                <a:spLocks/>
              </p:cNvSpPr>
              <p:nvPr/>
            </p:nvSpPr>
            <p:spPr bwMode="auto">
              <a:xfrm>
                <a:off x="3786188" y="1524000"/>
                <a:ext cx="222250" cy="173038"/>
              </a:xfrm>
              <a:custGeom>
                <a:avLst/>
                <a:gdLst>
                  <a:gd name="T0" fmla="*/ 4 w 59"/>
                  <a:gd name="T1" fmla="*/ 3 h 46"/>
                  <a:gd name="T2" fmla="*/ 54 w 59"/>
                  <a:gd name="T3" fmla="*/ 44 h 46"/>
                  <a:gd name="T4" fmla="*/ 59 w 59"/>
                  <a:gd name="T5" fmla="*/ 44 h 46"/>
                  <a:gd name="T6" fmla="*/ 3 w 59"/>
                  <a:gd name="T7" fmla="*/ 0 h 46"/>
                  <a:gd name="T8" fmla="*/ 4 w 59"/>
                  <a:gd name="T9" fmla="*/ 3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9" h="46">
                    <a:moveTo>
                      <a:pt x="4" y="3"/>
                    </a:moveTo>
                    <a:cubicBezTo>
                      <a:pt x="29" y="4"/>
                      <a:pt x="48" y="19"/>
                      <a:pt x="54" y="44"/>
                    </a:cubicBezTo>
                    <a:cubicBezTo>
                      <a:pt x="54" y="45"/>
                      <a:pt x="59" y="46"/>
                      <a:pt x="59" y="44"/>
                    </a:cubicBezTo>
                    <a:cubicBezTo>
                      <a:pt x="52" y="17"/>
                      <a:pt x="30" y="2"/>
                      <a:pt x="3" y="0"/>
                    </a:cubicBezTo>
                    <a:cubicBezTo>
                      <a:pt x="0" y="0"/>
                      <a:pt x="2" y="3"/>
                      <a:pt x="4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51" name="Freeform 242"/>
              <p:cNvSpPr>
                <a:spLocks/>
              </p:cNvSpPr>
              <p:nvPr/>
            </p:nvSpPr>
            <p:spPr bwMode="auto">
              <a:xfrm>
                <a:off x="3892551" y="1446213"/>
                <a:ext cx="74613" cy="266700"/>
              </a:xfrm>
              <a:custGeom>
                <a:avLst/>
                <a:gdLst>
                  <a:gd name="T0" fmla="*/ 15 w 20"/>
                  <a:gd name="T1" fmla="*/ 2 h 71"/>
                  <a:gd name="T2" fmla="*/ 3 w 20"/>
                  <a:gd name="T3" fmla="*/ 70 h 71"/>
                  <a:gd name="T4" fmla="*/ 8 w 20"/>
                  <a:gd name="T5" fmla="*/ 69 h 71"/>
                  <a:gd name="T6" fmla="*/ 20 w 20"/>
                  <a:gd name="T7" fmla="*/ 2 h 71"/>
                  <a:gd name="T8" fmla="*/ 15 w 20"/>
                  <a:gd name="T9" fmla="*/ 2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71">
                    <a:moveTo>
                      <a:pt x="15" y="2"/>
                    </a:moveTo>
                    <a:cubicBezTo>
                      <a:pt x="3" y="21"/>
                      <a:pt x="0" y="48"/>
                      <a:pt x="3" y="70"/>
                    </a:cubicBezTo>
                    <a:cubicBezTo>
                      <a:pt x="3" y="71"/>
                      <a:pt x="8" y="71"/>
                      <a:pt x="8" y="69"/>
                    </a:cubicBezTo>
                    <a:cubicBezTo>
                      <a:pt x="5" y="47"/>
                      <a:pt x="8" y="21"/>
                      <a:pt x="20" y="2"/>
                    </a:cubicBezTo>
                    <a:cubicBezTo>
                      <a:pt x="20" y="1"/>
                      <a:pt x="16" y="0"/>
                      <a:pt x="15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52" name="Freeform 243"/>
              <p:cNvSpPr>
                <a:spLocks/>
              </p:cNvSpPr>
              <p:nvPr/>
            </p:nvSpPr>
            <p:spPr bwMode="auto">
              <a:xfrm>
                <a:off x="3778251" y="1547813"/>
                <a:ext cx="279400" cy="74613"/>
              </a:xfrm>
              <a:custGeom>
                <a:avLst/>
                <a:gdLst>
                  <a:gd name="T0" fmla="*/ 6 w 74"/>
                  <a:gd name="T1" fmla="*/ 19 h 20"/>
                  <a:gd name="T2" fmla="*/ 69 w 74"/>
                  <a:gd name="T3" fmla="*/ 16 h 20"/>
                  <a:gd name="T4" fmla="*/ 73 w 74"/>
                  <a:gd name="T5" fmla="*/ 15 h 20"/>
                  <a:gd name="T6" fmla="*/ 2 w 74"/>
                  <a:gd name="T7" fmla="*/ 18 h 20"/>
                  <a:gd name="T8" fmla="*/ 6 w 74"/>
                  <a:gd name="T9" fmla="*/ 1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4" h="20">
                    <a:moveTo>
                      <a:pt x="6" y="19"/>
                    </a:moveTo>
                    <a:cubicBezTo>
                      <a:pt x="25" y="6"/>
                      <a:pt x="49" y="3"/>
                      <a:pt x="69" y="16"/>
                    </a:cubicBezTo>
                    <a:cubicBezTo>
                      <a:pt x="70" y="17"/>
                      <a:pt x="74" y="16"/>
                      <a:pt x="73" y="15"/>
                    </a:cubicBezTo>
                    <a:cubicBezTo>
                      <a:pt x="51" y="0"/>
                      <a:pt x="23" y="4"/>
                      <a:pt x="2" y="18"/>
                    </a:cubicBezTo>
                    <a:cubicBezTo>
                      <a:pt x="0" y="19"/>
                      <a:pt x="5" y="20"/>
                      <a:pt x="6" y="1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53" name="Freeform 244"/>
              <p:cNvSpPr>
                <a:spLocks/>
              </p:cNvSpPr>
              <p:nvPr/>
            </p:nvSpPr>
            <p:spPr bwMode="auto">
              <a:xfrm>
                <a:off x="3511551" y="749300"/>
                <a:ext cx="411163" cy="812800"/>
              </a:xfrm>
              <a:custGeom>
                <a:avLst/>
                <a:gdLst>
                  <a:gd name="T0" fmla="*/ 108 w 109"/>
                  <a:gd name="T1" fmla="*/ 214 h 216"/>
                  <a:gd name="T2" fmla="*/ 55 w 109"/>
                  <a:gd name="T3" fmla="*/ 102 h 216"/>
                  <a:gd name="T4" fmla="*/ 5 w 109"/>
                  <a:gd name="T5" fmla="*/ 1 h 216"/>
                  <a:gd name="T6" fmla="*/ 1 w 109"/>
                  <a:gd name="T7" fmla="*/ 2 h 216"/>
                  <a:gd name="T8" fmla="*/ 53 w 109"/>
                  <a:gd name="T9" fmla="*/ 109 h 216"/>
                  <a:gd name="T10" fmla="*/ 103 w 109"/>
                  <a:gd name="T11" fmla="*/ 215 h 216"/>
                  <a:gd name="T12" fmla="*/ 108 w 109"/>
                  <a:gd name="T13" fmla="*/ 214 h 2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9" h="216">
                    <a:moveTo>
                      <a:pt x="108" y="214"/>
                    </a:moveTo>
                    <a:cubicBezTo>
                      <a:pt x="84" y="181"/>
                      <a:pt x="70" y="140"/>
                      <a:pt x="55" y="102"/>
                    </a:cubicBezTo>
                    <a:cubicBezTo>
                      <a:pt x="41" y="68"/>
                      <a:pt x="29" y="30"/>
                      <a:pt x="5" y="1"/>
                    </a:cubicBezTo>
                    <a:cubicBezTo>
                      <a:pt x="5" y="0"/>
                      <a:pt x="0" y="1"/>
                      <a:pt x="1" y="2"/>
                    </a:cubicBezTo>
                    <a:cubicBezTo>
                      <a:pt x="25" y="33"/>
                      <a:pt x="38" y="73"/>
                      <a:pt x="53" y="109"/>
                    </a:cubicBezTo>
                    <a:cubicBezTo>
                      <a:pt x="67" y="145"/>
                      <a:pt x="80" y="183"/>
                      <a:pt x="103" y="215"/>
                    </a:cubicBezTo>
                    <a:cubicBezTo>
                      <a:pt x="104" y="216"/>
                      <a:pt x="109" y="215"/>
                      <a:pt x="108" y="21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54" name="Freeform 245"/>
              <p:cNvSpPr>
                <a:spLocks/>
              </p:cNvSpPr>
              <p:nvPr/>
            </p:nvSpPr>
            <p:spPr bwMode="auto">
              <a:xfrm>
                <a:off x="3887788" y="1539875"/>
                <a:ext cx="65088" cy="68263"/>
              </a:xfrm>
              <a:custGeom>
                <a:avLst/>
                <a:gdLst>
                  <a:gd name="T0" fmla="*/ 14 w 17"/>
                  <a:gd name="T1" fmla="*/ 4 h 18"/>
                  <a:gd name="T2" fmla="*/ 4 w 17"/>
                  <a:gd name="T3" fmla="*/ 3 h 18"/>
                  <a:gd name="T4" fmla="*/ 3 w 17"/>
                  <a:gd name="T5" fmla="*/ 14 h 18"/>
                  <a:gd name="T6" fmla="*/ 13 w 17"/>
                  <a:gd name="T7" fmla="*/ 15 h 18"/>
                  <a:gd name="T8" fmla="*/ 14 w 17"/>
                  <a:gd name="T9" fmla="*/ 4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8">
                    <a:moveTo>
                      <a:pt x="14" y="4"/>
                    </a:moveTo>
                    <a:cubicBezTo>
                      <a:pt x="12" y="1"/>
                      <a:pt x="7" y="0"/>
                      <a:pt x="4" y="3"/>
                    </a:cubicBezTo>
                    <a:cubicBezTo>
                      <a:pt x="0" y="6"/>
                      <a:pt x="0" y="10"/>
                      <a:pt x="3" y="14"/>
                    </a:cubicBezTo>
                    <a:cubicBezTo>
                      <a:pt x="5" y="17"/>
                      <a:pt x="10" y="18"/>
                      <a:pt x="13" y="15"/>
                    </a:cubicBezTo>
                    <a:cubicBezTo>
                      <a:pt x="17" y="12"/>
                      <a:pt x="17" y="7"/>
                      <a:pt x="14" y="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55" name="Freeform 246"/>
              <p:cNvSpPr>
                <a:spLocks/>
              </p:cNvSpPr>
              <p:nvPr/>
            </p:nvSpPr>
            <p:spPr bwMode="auto">
              <a:xfrm>
                <a:off x="3556001" y="60325"/>
                <a:ext cx="196850" cy="77788"/>
              </a:xfrm>
              <a:custGeom>
                <a:avLst/>
                <a:gdLst>
                  <a:gd name="T0" fmla="*/ 46 w 52"/>
                  <a:gd name="T1" fmla="*/ 11 h 21"/>
                  <a:gd name="T2" fmla="*/ 6 w 52"/>
                  <a:gd name="T3" fmla="*/ 1 h 21"/>
                  <a:gd name="T4" fmla="*/ 1 w 52"/>
                  <a:gd name="T5" fmla="*/ 1 h 21"/>
                  <a:gd name="T6" fmla="*/ 50 w 52"/>
                  <a:gd name="T7" fmla="*/ 13 h 21"/>
                  <a:gd name="T8" fmla="*/ 46 w 52"/>
                  <a:gd name="T9" fmla="*/ 1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21">
                    <a:moveTo>
                      <a:pt x="46" y="11"/>
                    </a:moveTo>
                    <a:cubicBezTo>
                      <a:pt x="31" y="18"/>
                      <a:pt x="16" y="15"/>
                      <a:pt x="6" y="1"/>
                    </a:cubicBezTo>
                    <a:cubicBezTo>
                      <a:pt x="5" y="0"/>
                      <a:pt x="0" y="0"/>
                      <a:pt x="1" y="1"/>
                    </a:cubicBezTo>
                    <a:cubicBezTo>
                      <a:pt x="13" y="18"/>
                      <a:pt x="32" y="21"/>
                      <a:pt x="50" y="13"/>
                    </a:cubicBezTo>
                    <a:cubicBezTo>
                      <a:pt x="52" y="12"/>
                      <a:pt x="47" y="11"/>
                      <a:pt x="46" y="1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56" name="Freeform 247"/>
              <p:cNvSpPr>
                <a:spLocks/>
              </p:cNvSpPr>
              <p:nvPr/>
            </p:nvSpPr>
            <p:spPr bwMode="auto">
              <a:xfrm>
                <a:off x="3582988" y="19050"/>
                <a:ext cx="98425" cy="157163"/>
              </a:xfrm>
              <a:custGeom>
                <a:avLst/>
                <a:gdLst>
                  <a:gd name="T0" fmla="*/ 6 w 26"/>
                  <a:gd name="T1" fmla="*/ 41 h 42"/>
                  <a:gd name="T2" fmla="*/ 22 w 26"/>
                  <a:gd name="T3" fmla="*/ 2 h 42"/>
                  <a:gd name="T4" fmla="*/ 17 w 26"/>
                  <a:gd name="T5" fmla="*/ 1 h 42"/>
                  <a:gd name="T6" fmla="*/ 1 w 26"/>
                  <a:gd name="T7" fmla="*/ 39 h 42"/>
                  <a:gd name="T8" fmla="*/ 6 w 26"/>
                  <a:gd name="T9" fmla="*/ 4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42">
                    <a:moveTo>
                      <a:pt x="6" y="41"/>
                    </a:moveTo>
                    <a:cubicBezTo>
                      <a:pt x="20" y="32"/>
                      <a:pt x="26" y="18"/>
                      <a:pt x="22" y="2"/>
                    </a:cubicBezTo>
                    <a:cubicBezTo>
                      <a:pt x="22" y="0"/>
                      <a:pt x="17" y="0"/>
                      <a:pt x="17" y="1"/>
                    </a:cubicBezTo>
                    <a:cubicBezTo>
                      <a:pt x="21" y="17"/>
                      <a:pt x="15" y="31"/>
                      <a:pt x="1" y="39"/>
                    </a:cubicBezTo>
                    <a:cubicBezTo>
                      <a:pt x="0" y="40"/>
                      <a:pt x="5" y="42"/>
                      <a:pt x="6" y="4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57" name="Freeform 248"/>
              <p:cNvSpPr>
                <a:spLocks/>
              </p:cNvSpPr>
              <p:nvPr/>
            </p:nvSpPr>
            <p:spPr bwMode="auto">
              <a:xfrm>
                <a:off x="3594101" y="33337"/>
                <a:ext cx="123825" cy="139700"/>
              </a:xfrm>
              <a:custGeom>
                <a:avLst/>
                <a:gdLst>
                  <a:gd name="T0" fmla="*/ 32 w 33"/>
                  <a:gd name="T1" fmla="*/ 34 h 37"/>
                  <a:gd name="T2" fmla="*/ 5 w 33"/>
                  <a:gd name="T3" fmla="*/ 1 h 37"/>
                  <a:gd name="T4" fmla="*/ 0 w 33"/>
                  <a:gd name="T5" fmla="*/ 2 h 37"/>
                  <a:gd name="T6" fmla="*/ 28 w 33"/>
                  <a:gd name="T7" fmla="*/ 36 h 37"/>
                  <a:gd name="T8" fmla="*/ 32 w 33"/>
                  <a:gd name="T9" fmla="*/ 34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37">
                    <a:moveTo>
                      <a:pt x="32" y="34"/>
                    </a:moveTo>
                    <a:cubicBezTo>
                      <a:pt x="20" y="28"/>
                      <a:pt x="10" y="14"/>
                      <a:pt x="5" y="1"/>
                    </a:cubicBezTo>
                    <a:cubicBezTo>
                      <a:pt x="5" y="0"/>
                      <a:pt x="0" y="1"/>
                      <a:pt x="0" y="2"/>
                    </a:cubicBezTo>
                    <a:cubicBezTo>
                      <a:pt x="5" y="15"/>
                      <a:pt x="15" y="29"/>
                      <a:pt x="28" y="36"/>
                    </a:cubicBezTo>
                    <a:cubicBezTo>
                      <a:pt x="29" y="37"/>
                      <a:pt x="33" y="35"/>
                      <a:pt x="32" y="3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58" name="Freeform 249"/>
              <p:cNvSpPr>
                <a:spLocks/>
              </p:cNvSpPr>
              <p:nvPr/>
            </p:nvSpPr>
            <p:spPr bwMode="auto">
              <a:xfrm>
                <a:off x="3552826" y="49212"/>
                <a:ext cx="165100" cy="85725"/>
              </a:xfrm>
              <a:custGeom>
                <a:avLst/>
                <a:gdLst>
                  <a:gd name="T0" fmla="*/ 3 w 44"/>
                  <a:gd name="T1" fmla="*/ 21 h 23"/>
                  <a:gd name="T2" fmla="*/ 44 w 44"/>
                  <a:gd name="T3" fmla="*/ 2 h 23"/>
                  <a:gd name="T4" fmla="*/ 39 w 44"/>
                  <a:gd name="T5" fmla="*/ 2 h 23"/>
                  <a:gd name="T6" fmla="*/ 4 w 44"/>
                  <a:gd name="T7" fmla="*/ 19 h 23"/>
                  <a:gd name="T8" fmla="*/ 3 w 44"/>
                  <a:gd name="T9" fmla="*/ 2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3">
                    <a:moveTo>
                      <a:pt x="3" y="21"/>
                    </a:moveTo>
                    <a:cubicBezTo>
                      <a:pt x="19" y="23"/>
                      <a:pt x="36" y="17"/>
                      <a:pt x="44" y="2"/>
                    </a:cubicBezTo>
                    <a:cubicBezTo>
                      <a:pt x="44" y="1"/>
                      <a:pt x="39" y="0"/>
                      <a:pt x="39" y="2"/>
                    </a:cubicBezTo>
                    <a:cubicBezTo>
                      <a:pt x="32" y="14"/>
                      <a:pt x="19" y="21"/>
                      <a:pt x="4" y="19"/>
                    </a:cubicBezTo>
                    <a:cubicBezTo>
                      <a:pt x="2" y="19"/>
                      <a:pt x="0" y="21"/>
                      <a:pt x="3" y="2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59" name="Freeform 250"/>
              <p:cNvSpPr>
                <a:spLocks/>
              </p:cNvSpPr>
              <p:nvPr/>
            </p:nvSpPr>
            <p:spPr bwMode="auto">
              <a:xfrm>
                <a:off x="3541713" y="120650"/>
                <a:ext cx="115888" cy="669925"/>
              </a:xfrm>
              <a:custGeom>
                <a:avLst/>
                <a:gdLst>
                  <a:gd name="T0" fmla="*/ 26 w 31"/>
                  <a:gd name="T1" fmla="*/ 1 h 178"/>
                  <a:gd name="T2" fmla="*/ 0 w 31"/>
                  <a:gd name="T3" fmla="*/ 177 h 178"/>
                  <a:gd name="T4" fmla="*/ 5 w 31"/>
                  <a:gd name="T5" fmla="*/ 176 h 178"/>
                  <a:gd name="T6" fmla="*/ 31 w 31"/>
                  <a:gd name="T7" fmla="*/ 1 h 178"/>
                  <a:gd name="T8" fmla="*/ 26 w 31"/>
                  <a:gd name="T9" fmla="*/ 1 h 1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178">
                    <a:moveTo>
                      <a:pt x="26" y="1"/>
                    </a:moveTo>
                    <a:cubicBezTo>
                      <a:pt x="18" y="60"/>
                      <a:pt x="11" y="118"/>
                      <a:pt x="0" y="177"/>
                    </a:cubicBezTo>
                    <a:cubicBezTo>
                      <a:pt x="0" y="178"/>
                      <a:pt x="5" y="178"/>
                      <a:pt x="5" y="176"/>
                    </a:cubicBezTo>
                    <a:cubicBezTo>
                      <a:pt x="16" y="118"/>
                      <a:pt x="23" y="59"/>
                      <a:pt x="31" y="1"/>
                    </a:cubicBezTo>
                    <a:cubicBezTo>
                      <a:pt x="31" y="0"/>
                      <a:pt x="26" y="0"/>
                      <a:pt x="26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0" name="Freeform 251"/>
              <p:cNvSpPr>
                <a:spLocks/>
              </p:cNvSpPr>
              <p:nvPr/>
            </p:nvSpPr>
            <p:spPr bwMode="auto">
              <a:xfrm>
                <a:off x="3632201" y="90487"/>
                <a:ext cx="38100" cy="41275"/>
              </a:xfrm>
              <a:custGeom>
                <a:avLst/>
                <a:gdLst>
                  <a:gd name="T0" fmla="*/ 9 w 10"/>
                  <a:gd name="T1" fmla="*/ 6 h 11"/>
                  <a:gd name="T2" fmla="*/ 4 w 10"/>
                  <a:gd name="T3" fmla="*/ 10 h 11"/>
                  <a:gd name="T4" fmla="*/ 0 w 10"/>
                  <a:gd name="T5" fmla="*/ 5 h 11"/>
                  <a:gd name="T6" fmla="*/ 6 w 10"/>
                  <a:gd name="T7" fmla="*/ 1 h 11"/>
                  <a:gd name="T8" fmla="*/ 9 w 10"/>
                  <a:gd name="T9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1">
                    <a:moveTo>
                      <a:pt x="9" y="6"/>
                    </a:moveTo>
                    <a:cubicBezTo>
                      <a:pt x="9" y="9"/>
                      <a:pt x="6" y="11"/>
                      <a:pt x="4" y="10"/>
                    </a:cubicBezTo>
                    <a:cubicBezTo>
                      <a:pt x="1" y="10"/>
                      <a:pt x="0" y="7"/>
                      <a:pt x="0" y="5"/>
                    </a:cubicBezTo>
                    <a:cubicBezTo>
                      <a:pt x="0" y="2"/>
                      <a:pt x="3" y="0"/>
                      <a:pt x="6" y="1"/>
                    </a:cubicBezTo>
                    <a:cubicBezTo>
                      <a:pt x="8" y="1"/>
                      <a:pt x="10" y="4"/>
                      <a:pt x="9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1" name="Freeform 252"/>
              <p:cNvSpPr>
                <a:spLocks/>
              </p:cNvSpPr>
              <p:nvPr/>
            </p:nvSpPr>
            <p:spPr bwMode="auto">
              <a:xfrm>
                <a:off x="3887788" y="-46038"/>
                <a:ext cx="173038" cy="112713"/>
              </a:xfrm>
              <a:custGeom>
                <a:avLst/>
                <a:gdLst>
                  <a:gd name="T0" fmla="*/ 40 w 46"/>
                  <a:gd name="T1" fmla="*/ 26 h 30"/>
                  <a:gd name="T2" fmla="*/ 6 w 46"/>
                  <a:gd name="T3" fmla="*/ 2 h 30"/>
                  <a:gd name="T4" fmla="*/ 1 w 46"/>
                  <a:gd name="T5" fmla="*/ 1 h 30"/>
                  <a:gd name="T6" fmla="*/ 42 w 46"/>
                  <a:gd name="T7" fmla="*/ 28 h 30"/>
                  <a:gd name="T8" fmla="*/ 40 w 46"/>
                  <a:gd name="T9" fmla="*/ 26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" h="30">
                    <a:moveTo>
                      <a:pt x="40" y="26"/>
                    </a:moveTo>
                    <a:cubicBezTo>
                      <a:pt x="23" y="27"/>
                      <a:pt x="10" y="18"/>
                      <a:pt x="6" y="2"/>
                    </a:cubicBezTo>
                    <a:cubicBezTo>
                      <a:pt x="5" y="0"/>
                      <a:pt x="0" y="0"/>
                      <a:pt x="1" y="1"/>
                    </a:cubicBezTo>
                    <a:cubicBezTo>
                      <a:pt x="6" y="21"/>
                      <a:pt x="23" y="30"/>
                      <a:pt x="42" y="28"/>
                    </a:cubicBezTo>
                    <a:cubicBezTo>
                      <a:pt x="46" y="28"/>
                      <a:pt x="42" y="26"/>
                      <a:pt x="40" y="2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2" name="Freeform 253"/>
              <p:cNvSpPr>
                <a:spLocks/>
              </p:cNvSpPr>
              <p:nvPr/>
            </p:nvSpPr>
            <p:spPr bwMode="auto">
              <a:xfrm>
                <a:off x="3873501" y="-57150"/>
                <a:ext cx="134938" cy="131763"/>
              </a:xfrm>
              <a:custGeom>
                <a:avLst/>
                <a:gdLst>
                  <a:gd name="T0" fmla="*/ 6 w 36"/>
                  <a:gd name="T1" fmla="*/ 34 h 35"/>
                  <a:gd name="T2" fmla="*/ 35 w 36"/>
                  <a:gd name="T3" fmla="*/ 3 h 35"/>
                  <a:gd name="T4" fmla="*/ 30 w 36"/>
                  <a:gd name="T5" fmla="*/ 2 h 35"/>
                  <a:gd name="T6" fmla="*/ 3 w 36"/>
                  <a:gd name="T7" fmla="*/ 32 h 35"/>
                  <a:gd name="T8" fmla="*/ 6 w 36"/>
                  <a:gd name="T9" fmla="*/ 34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6" h="35">
                    <a:moveTo>
                      <a:pt x="6" y="34"/>
                    </a:moveTo>
                    <a:cubicBezTo>
                      <a:pt x="22" y="31"/>
                      <a:pt x="34" y="20"/>
                      <a:pt x="35" y="3"/>
                    </a:cubicBezTo>
                    <a:cubicBezTo>
                      <a:pt x="36" y="1"/>
                      <a:pt x="31" y="0"/>
                      <a:pt x="30" y="2"/>
                    </a:cubicBezTo>
                    <a:cubicBezTo>
                      <a:pt x="29" y="18"/>
                      <a:pt x="18" y="29"/>
                      <a:pt x="3" y="32"/>
                    </a:cubicBezTo>
                    <a:cubicBezTo>
                      <a:pt x="0" y="33"/>
                      <a:pt x="5" y="35"/>
                      <a:pt x="6" y="3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3" name="Freeform 254"/>
              <p:cNvSpPr>
                <a:spLocks/>
              </p:cNvSpPr>
              <p:nvPr/>
            </p:nvSpPr>
            <p:spPr bwMode="auto">
              <a:xfrm>
                <a:off x="3933826" y="-57150"/>
                <a:ext cx="71438" cy="166688"/>
              </a:xfrm>
              <a:custGeom>
                <a:avLst/>
                <a:gdLst>
                  <a:gd name="T0" fmla="*/ 18 w 19"/>
                  <a:gd name="T1" fmla="*/ 42 h 44"/>
                  <a:gd name="T2" fmla="*/ 5 w 19"/>
                  <a:gd name="T3" fmla="*/ 1 h 44"/>
                  <a:gd name="T4" fmla="*/ 0 w 19"/>
                  <a:gd name="T5" fmla="*/ 2 h 44"/>
                  <a:gd name="T6" fmla="*/ 14 w 19"/>
                  <a:gd name="T7" fmla="*/ 43 h 44"/>
                  <a:gd name="T8" fmla="*/ 18 w 19"/>
                  <a:gd name="T9" fmla="*/ 4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44">
                    <a:moveTo>
                      <a:pt x="18" y="42"/>
                    </a:moveTo>
                    <a:cubicBezTo>
                      <a:pt x="9" y="31"/>
                      <a:pt x="5" y="15"/>
                      <a:pt x="5" y="1"/>
                    </a:cubicBezTo>
                    <a:cubicBezTo>
                      <a:pt x="5" y="0"/>
                      <a:pt x="0" y="0"/>
                      <a:pt x="0" y="2"/>
                    </a:cubicBezTo>
                    <a:cubicBezTo>
                      <a:pt x="0" y="16"/>
                      <a:pt x="5" y="32"/>
                      <a:pt x="14" y="43"/>
                    </a:cubicBezTo>
                    <a:cubicBezTo>
                      <a:pt x="14" y="44"/>
                      <a:pt x="19" y="43"/>
                      <a:pt x="18" y="4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4" name="Freeform 255"/>
              <p:cNvSpPr>
                <a:spLocks/>
              </p:cNvSpPr>
              <p:nvPr/>
            </p:nvSpPr>
            <p:spPr bwMode="auto">
              <a:xfrm>
                <a:off x="3862388" y="-4763"/>
                <a:ext cx="184150" cy="49213"/>
              </a:xfrm>
              <a:custGeom>
                <a:avLst/>
                <a:gdLst>
                  <a:gd name="T0" fmla="*/ 2 w 49"/>
                  <a:gd name="T1" fmla="*/ 6 h 13"/>
                  <a:gd name="T2" fmla="*/ 48 w 49"/>
                  <a:gd name="T3" fmla="*/ 1 h 13"/>
                  <a:gd name="T4" fmla="*/ 43 w 49"/>
                  <a:gd name="T5" fmla="*/ 1 h 13"/>
                  <a:gd name="T6" fmla="*/ 6 w 49"/>
                  <a:gd name="T7" fmla="*/ 5 h 13"/>
                  <a:gd name="T8" fmla="*/ 2 w 49"/>
                  <a:gd name="T9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13">
                    <a:moveTo>
                      <a:pt x="2" y="6"/>
                    </a:moveTo>
                    <a:cubicBezTo>
                      <a:pt x="17" y="13"/>
                      <a:pt x="35" y="13"/>
                      <a:pt x="48" y="1"/>
                    </a:cubicBezTo>
                    <a:cubicBezTo>
                      <a:pt x="49" y="0"/>
                      <a:pt x="44" y="0"/>
                      <a:pt x="43" y="1"/>
                    </a:cubicBezTo>
                    <a:cubicBezTo>
                      <a:pt x="33" y="10"/>
                      <a:pt x="19" y="11"/>
                      <a:pt x="6" y="5"/>
                    </a:cubicBezTo>
                    <a:cubicBezTo>
                      <a:pt x="5" y="4"/>
                      <a:pt x="0" y="5"/>
                      <a:pt x="2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5" name="Freeform 256"/>
              <p:cNvSpPr>
                <a:spLocks/>
              </p:cNvSpPr>
              <p:nvPr/>
            </p:nvSpPr>
            <p:spPr bwMode="auto">
              <a:xfrm>
                <a:off x="3552826" y="36512"/>
                <a:ext cx="414338" cy="712788"/>
              </a:xfrm>
              <a:custGeom>
                <a:avLst/>
                <a:gdLst>
                  <a:gd name="T0" fmla="*/ 104 w 110"/>
                  <a:gd name="T1" fmla="*/ 1 h 189"/>
                  <a:gd name="T2" fmla="*/ 0 w 110"/>
                  <a:gd name="T3" fmla="*/ 188 h 189"/>
                  <a:gd name="T4" fmla="*/ 5 w 110"/>
                  <a:gd name="T5" fmla="*/ 188 h 189"/>
                  <a:gd name="T6" fmla="*/ 109 w 110"/>
                  <a:gd name="T7" fmla="*/ 2 h 189"/>
                  <a:gd name="T8" fmla="*/ 104 w 110"/>
                  <a:gd name="T9" fmla="*/ 1 h 1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0" h="189">
                    <a:moveTo>
                      <a:pt x="104" y="1"/>
                    </a:moveTo>
                    <a:cubicBezTo>
                      <a:pt x="71" y="64"/>
                      <a:pt x="37" y="127"/>
                      <a:pt x="0" y="188"/>
                    </a:cubicBezTo>
                    <a:cubicBezTo>
                      <a:pt x="0" y="189"/>
                      <a:pt x="5" y="189"/>
                      <a:pt x="5" y="188"/>
                    </a:cubicBezTo>
                    <a:cubicBezTo>
                      <a:pt x="42" y="127"/>
                      <a:pt x="75" y="64"/>
                      <a:pt x="109" y="2"/>
                    </a:cubicBezTo>
                    <a:cubicBezTo>
                      <a:pt x="110" y="0"/>
                      <a:pt x="105" y="0"/>
                      <a:pt x="104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6" name="Freeform 257"/>
              <p:cNvSpPr>
                <a:spLocks/>
              </p:cNvSpPr>
              <p:nvPr/>
            </p:nvSpPr>
            <p:spPr bwMode="auto">
              <a:xfrm>
                <a:off x="3940176" y="11112"/>
                <a:ext cx="38100" cy="41275"/>
              </a:xfrm>
              <a:custGeom>
                <a:avLst/>
                <a:gdLst>
                  <a:gd name="T0" fmla="*/ 9 w 10"/>
                  <a:gd name="T1" fmla="*/ 8 h 11"/>
                  <a:gd name="T2" fmla="*/ 3 w 10"/>
                  <a:gd name="T3" fmla="*/ 9 h 11"/>
                  <a:gd name="T4" fmla="*/ 1 w 10"/>
                  <a:gd name="T5" fmla="*/ 3 h 11"/>
                  <a:gd name="T6" fmla="*/ 7 w 10"/>
                  <a:gd name="T7" fmla="*/ 1 h 11"/>
                  <a:gd name="T8" fmla="*/ 9 w 10"/>
                  <a:gd name="T9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1">
                    <a:moveTo>
                      <a:pt x="9" y="8"/>
                    </a:moveTo>
                    <a:cubicBezTo>
                      <a:pt x="8" y="10"/>
                      <a:pt x="5" y="11"/>
                      <a:pt x="3" y="9"/>
                    </a:cubicBezTo>
                    <a:cubicBezTo>
                      <a:pt x="0" y="8"/>
                      <a:pt x="0" y="5"/>
                      <a:pt x="1" y="3"/>
                    </a:cubicBezTo>
                    <a:cubicBezTo>
                      <a:pt x="2" y="1"/>
                      <a:pt x="5" y="0"/>
                      <a:pt x="7" y="1"/>
                    </a:cubicBezTo>
                    <a:cubicBezTo>
                      <a:pt x="10" y="3"/>
                      <a:pt x="10" y="6"/>
                      <a:pt x="9" y="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7" name="Freeform 258"/>
              <p:cNvSpPr>
                <a:spLocks/>
              </p:cNvSpPr>
              <p:nvPr/>
            </p:nvSpPr>
            <p:spPr bwMode="auto">
              <a:xfrm>
                <a:off x="4016376" y="247650"/>
                <a:ext cx="131763" cy="155575"/>
              </a:xfrm>
              <a:custGeom>
                <a:avLst/>
                <a:gdLst>
                  <a:gd name="T0" fmla="*/ 32 w 35"/>
                  <a:gd name="T1" fmla="*/ 39 h 41"/>
                  <a:gd name="T2" fmla="*/ 7 w 35"/>
                  <a:gd name="T3" fmla="*/ 2 h 41"/>
                  <a:gd name="T4" fmla="*/ 2 w 35"/>
                  <a:gd name="T5" fmla="*/ 1 h 41"/>
                  <a:gd name="T6" fmla="*/ 30 w 35"/>
                  <a:gd name="T7" fmla="*/ 40 h 41"/>
                  <a:gd name="T8" fmla="*/ 32 w 35"/>
                  <a:gd name="T9" fmla="*/ 39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41">
                    <a:moveTo>
                      <a:pt x="32" y="39"/>
                    </a:moveTo>
                    <a:cubicBezTo>
                      <a:pt x="15" y="33"/>
                      <a:pt x="5" y="19"/>
                      <a:pt x="7" y="2"/>
                    </a:cubicBezTo>
                    <a:cubicBezTo>
                      <a:pt x="7" y="1"/>
                      <a:pt x="2" y="0"/>
                      <a:pt x="2" y="1"/>
                    </a:cubicBezTo>
                    <a:cubicBezTo>
                      <a:pt x="0" y="21"/>
                      <a:pt x="12" y="35"/>
                      <a:pt x="30" y="40"/>
                    </a:cubicBezTo>
                    <a:cubicBezTo>
                      <a:pt x="32" y="41"/>
                      <a:pt x="35" y="40"/>
                      <a:pt x="32" y="3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8" name="Freeform 259"/>
              <p:cNvSpPr>
                <a:spLocks/>
              </p:cNvSpPr>
              <p:nvPr/>
            </p:nvSpPr>
            <p:spPr bwMode="auto">
              <a:xfrm>
                <a:off x="3970338" y="274637"/>
                <a:ext cx="166688" cy="90488"/>
              </a:xfrm>
              <a:custGeom>
                <a:avLst/>
                <a:gdLst>
                  <a:gd name="T0" fmla="*/ 4 w 44"/>
                  <a:gd name="T1" fmla="*/ 22 h 24"/>
                  <a:gd name="T2" fmla="*/ 44 w 44"/>
                  <a:gd name="T3" fmla="*/ 2 h 24"/>
                  <a:gd name="T4" fmla="*/ 39 w 44"/>
                  <a:gd name="T5" fmla="*/ 1 h 24"/>
                  <a:gd name="T6" fmla="*/ 3 w 44"/>
                  <a:gd name="T7" fmla="*/ 19 h 24"/>
                  <a:gd name="T8" fmla="*/ 4 w 44"/>
                  <a:gd name="T9" fmla="*/ 2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4">
                    <a:moveTo>
                      <a:pt x="4" y="22"/>
                    </a:moveTo>
                    <a:cubicBezTo>
                      <a:pt x="21" y="24"/>
                      <a:pt x="36" y="18"/>
                      <a:pt x="44" y="2"/>
                    </a:cubicBezTo>
                    <a:cubicBezTo>
                      <a:pt x="44" y="1"/>
                      <a:pt x="40" y="0"/>
                      <a:pt x="39" y="1"/>
                    </a:cubicBezTo>
                    <a:cubicBezTo>
                      <a:pt x="32" y="15"/>
                      <a:pt x="19" y="22"/>
                      <a:pt x="3" y="19"/>
                    </a:cubicBezTo>
                    <a:cubicBezTo>
                      <a:pt x="0" y="19"/>
                      <a:pt x="2" y="21"/>
                      <a:pt x="4" y="2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9" name="Freeform 260"/>
              <p:cNvSpPr>
                <a:spLocks/>
              </p:cNvSpPr>
              <p:nvPr/>
            </p:nvSpPr>
            <p:spPr bwMode="auto">
              <a:xfrm>
                <a:off x="4043363" y="255587"/>
                <a:ext cx="44450" cy="173038"/>
              </a:xfrm>
              <a:custGeom>
                <a:avLst/>
                <a:gdLst>
                  <a:gd name="T0" fmla="*/ 10 w 12"/>
                  <a:gd name="T1" fmla="*/ 44 h 46"/>
                  <a:gd name="T2" fmla="*/ 12 w 12"/>
                  <a:gd name="T3" fmla="*/ 1 h 46"/>
                  <a:gd name="T4" fmla="*/ 7 w 12"/>
                  <a:gd name="T5" fmla="*/ 1 h 46"/>
                  <a:gd name="T6" fmla="*/ 5 w 12"/>
                  <a:gd name="T7" fmla="*/ 44 h 46"/>
                  <a:gd name="T8" fmla="*/ 10 w 12"/>
                  <a:gd name="T9" fmla="*/ 44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46">
                    <a:moveTo>
                      <a:pt x="10" y="44"/>
                    </a:moveTo>
                    <a:cubicBezTo>
                      <a:pt x="5" y="30"/>
                      <a:pt x="7" y="14"/>
                      <a:pt x="12" y="1"/>
                    </a:cubicBezTo>
                    <a:cubicBezTo>
                      <a:pt x="12" y="0"/>
                      <a:pt x="7" y="0"/>
                      <a:pt x="7" y="1"/>
                    </a:cubicBezTo>
                    <a:cubicBezTo>
                      <a:pt x="2" y="14"/>
                      <a:pt x="0" y="31"/>
                      <a:pt x="5" y="44"/>
                    </a:cubicBezTo>
                    <a:cubicBezTo>
                      <a:pt x="5" y="46"/>
                      <a:pt x="10" y="45"/>
                      <a:pt x="10" y="4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70" name="Freeform 261"/>
              <p:cNvSpPr>
                <a:spLocks/>
              </p:cNvSpPr>
              <p:nvPr/>
            </p:nvSpPr>
            <p:spPr bwMode="auto">
              <a:xfrm>
                <a:off x="3983038" y="293687"/>
                <a:ext cx="176213" cy="71438"/>
              </a:xfrm>
              <a:custGeom>
                <a:avLst/>
                <a:gdLst>
                  <a:gd name="T0" fmla="*/ 0 w 47"/>
                  <a:gd name="T1" fmla="*/ 2 h 19"/>
                  <a:gd name="T2" fmla="*/ 45 w 47"/>
                  <a:gd name="T3" fmla="*/ 13 h 19"/>
                  <a:gd name="T4" fmla="*/ 41 w 47"/>
                  <a:gd name="T5" fmla="*/ 12 h 19"/>
                  <a:gd name="T6" fmla="*/ 5 w 47"/>
                  <a:gd name="T7" fmla="*/ 1 h 19"/>
                  <a:gd name="T8" fmla="*/ 0 w 47"/>
                  <a:gd name="T9" fmla="*/ 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19">
                    <a:moveTo>
                      <a:pt x="0" y="2"/>
                    </a:moveTo>
                    <a:cubicBezTo>
                      <a:pt x="12" y="14"/>
                      <a:pt x="29" y="19"/>
                      <a:pt x="45" y="13"/>
                    </a:cubicBezTo>
                    <a:cubicBezTo>
                      <a:pt x="47" y="12"/>
                      <a:pt x="42" y="11"/>
                      <a:pt x="41" y="12"/>
                    </a:cubicBezTo>
                    <a:cubicBezTo>
                      <a:pt x="28" y="17"/>
                      <a:pt x="14" y="11"/>
                      <a:pt x="5" y="1"/>
                    </a:cubicBezTo>
                    <a:cubicBezTo>
                      <a:pt x="4" y="0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71" name="Freeform 262"/>
              <p:cNvSpPr>
                <a:spLocks/>
              </p:cNvSpPr>
              <p:nvPr/>
            </p:nvSpPr>
            <p:spPr bwMode="auto">
              <a:xfrm>
                <a:off x="3530601" y="346075"/>
                <a:ext cx="538163" cy="439738"/>
              </a:xfrm>
              <a:custGeom>
                <a:avLst/>
                <a:gdLst>
                  <a:gd name="T0" fmla="*/ 137 w 143"/>
                  <a:gd name="T1" fmla="*/ 1 h 117"/>
                  <a:gd name="T2" fmla="*/ 1 w 143"/>
                  <a:gd name="T3" fmla="*/ 115 h 117"/>
                  <a:gd name="T4" fmla="*/ 6 w 143"/>
                  <a:gd name="T5" fmla="*/ 116 h 117"/>
                  <a:gd name="T6" fmla="*/ 141 w 143"/>
                  <a:gd name="T7" fmla="*/ 2 h 117"/>
                  <a:gd name="T8" fmla="*/ 137 w 143"/>
                  <a:gd name="T9" fmla="*/ 1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3" h="117">
                    <a:moveTo>
                      <a:pt x="137" y="1"/>
                    </a:moveTo>
                    <a:cubicBezTo>
                      <a:pt x="92" y="39"/>
                      <a:pt x="48" y="79"/>
                      <a:pt x="1" y="115"/>
                    </a:cubicBezTo>
                    <a:cubicBezTo>
                      <a:pt x="0" y="116"/>
                      <a:pt x="5" y="117"/>
                      <a:pt x="6" y="116"/>
                    </a:cubicBezTo>
                    <a:cubicBezTo>
                      <a:pt x="52" y="79"/>
                      <a:pt x="97" y="40"/>
                      <a:pt x="141" y="2"/>
                    </a:cubicBezTo>
                    <a:cubicBezTo>
                      <a:pt x="143" y="0"/>
                      <a:pt x="138" y="0"/>
                      <a:pt x="1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72" name="Freeform 263"/>
              <p:cNvSpPr>
                <a:spLocks/>
              </p:cNvSpPr>
              <p:nvPr/>
            </p:nvSpPr>
            <p:spPr bwMode="auto">
              <a:xfrm>
                <a:off x="4043363" y="323850"/>
                <a:ext cx="41275" cy="36513"/>
              </a:xfrm>
              <a:custGeom>
                <a:avLst/>
                <a:gdLst>
                  <a:gd name="T0" fmla="*/ 9 w 11"/>
                  <a:gd name="T1" fmla="*/ 9 h 10"/>
                  <a:gd name="T2" fmla="*/ 2 w 11"/>
                  <a:gd name="T3" fmla="*/ 8 h 10"/>
                  <a:gd name="T4" fmla="*/ 3 w 11"/>
                  <a:gd name="T5" fmla="*/ 1 h 10"/>
                  <a:gd name="T6" fmla="*/ 9 w 11"/>
                  <a:gd name="T7" fmla="*/ 2 h 10"/>
                  <a:gd name="T8" fmla="*/ 9 w 11"/>
                  <a:gd name="T9" fmla="*/ 9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0">
                    <a:moveTo>
                      <a:pt x="9" y="9"/>
                    </a:moveTo>
                    <a:cubicBezTo>
                      <a:pt x="7" y="10"/>
                      <a:pt x="4" y="10"/>
                      <a:pt x="2" y="8"/>
                    </a:cubicBezTo>
                    <a:cubicBezTo>
                      <a:pt x="0" y="6"/>
                      <a:pt x="1" y="3"/>
                      <a:pt x="3" y="1"/>
                    </a:cubicBezTo>
                    <a:cubicBezTo>
                      <a:pt x="5" y="0"/>
                      <a:pt x="8" y="0"/>
                      <a:pt x="9" y="2"/>
                    </a:cubicBezTo>
                    <a:cubicBezTo>
                      <a:pt x="11" y="4"/>
                      <a:pt x="11" y="7"/>
                      <a:pt x="9" y="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73" name="Freeform 264"/>
              <p:cNvSpPr>
                <a:spLocks/>
              </p:cNvSpPr>
              <p:nvPr/>
            </p:nvSpPr>
            <p:spPr bwMode="auto">
              <a:xfrm>
                <a:off x="4156076" y="474662"/>
                <a:ext cx="93663" cy="179388"/>
              </a:xfrm>
              <a:custGeom>
                <a:avLst/>
                <a:gdLst>
                  <a:gd name="T0" fmla="*/ 23 w 25"/>
                  <a:gd name="T1" fmla="*/ 46 h 48"/>
                  <a:gd name="T2" fmla="*/ 13 w 25"/>
                  <a:gd name="T3" fmla="*/ 2 h 48"/>
                  <a:gd name="T4" fmla="*/ 9 w 25"/>
                  <a:gd name="T5" fmla="*/ 1 h 48"/>
                  <a:gd name="T6" fmla="*/ 19 w 25"/>
                  <a:gd name="T7" fmla="*/ 47 h 48"/>
                  <a:gd name="T8" fmla="*/ 23 w 25"/>
                  <a:gd name="T9" fmla="*/ 46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48">
                    <a:moveTo>
                      <a:pt x="23" y="46"/>
                    </a:moveTo>
                    <a:cubicBezTo>
                      <a:pt x="10" y="35"/>
                      <a:pt x="5" y="19"/>
                      <a:pt x="13" y="2"/>
                    </a:cubicBezTo>
                    <a:cubicBezTo>
                      <a:pt x="14" y="1"/>
                      <a:pt x="9" y="0"/>
                      <a:pt x="9" y="1"/>
                    </a:cubicBezTo>
                    <a:cubicBezTo>
                      <a:pt x="0" y="18"/>
                      <a:pt x="5" y="35"/>
                      <a:pt x="19" y="47"/>
                    </a:cubicBezTo>
                    <a:cubicBezTo>
                      <a:pt x="20" y="48"/>
                      <a:pt x="25" y="48"/>
                      <a:pt x="23" y="4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74" name="Freeform 265"/>
              <p:cNvSpPr>
                <a:spLocks/>
              </p:cNvSpPr>
              <p:nvPr/>
            </p:nvSpPr>
            <p:spPr bwMode="auto">
              <a:xfrm>
                <a:off x="4098926" y="534987"/>
                <a:ext cx="188913" cy="55563"/>
              </a:xfrm>
              <a:custGeom>
                <a:avLst/>
                <a:gdLst>
                  <a:gd name="T0" fmla="*/ 2 w 50"/>
                  <a:gd name="T1" fmla="*/ 5 h 15"/>
                  <a:gd name="T2" fmla="*/ 49 w 50"/>
                  <a:gd name="T3" fmla="*/ 3 h 15"/>
                  <a:gd name="T4" fmla="*/ 44 w 50"/>
                  <a:gd name="T5" fmla="*/ 1 h 15"/>
                  <a:gd name="T6" fmla="*/ 6 w 50"/>
                  <a:gd name="T7" fmla="*/ 4 h 15"/>
                  <a:gd name="T8" fmla="*/ 2 w 50"/>
                  <a:gd name="T9" fmla="*/ 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0" h="15">
                    <a:moveTo>
                      <a:pt x="2" y="5"/>
                    </a:moveTo>
                    <a:cubicBezTo>
                      <a:pt x="18" y="14"/>
                      <a:pt x="35" y="15"/>
                      <a:pt x="49" y="3"/>
                    </a:cubicBezTo>
                    <a:cubicBezTo>
                      <a:pt x="50" y="2"/>
                      <a:pt x="45" y="0"/>
                      <a:pt x="44" y="1"/>
                    </a:cubicBezTo>
                    <a:cubicBezTo>
                      <a:pt x="33" y="11"/>
                      <a:pt x="19" y="12"/>
                      <a:pt x="6" y="4"/>
                    </a:cubicBezTo>
                    <a:cubicBezTo>
                      <a:pt x="5" y="4"/>
                      <a:pt x="0" y="4"/>
                      <a:pt x="2" y="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75" name="Freeform 266"/>
              <p:cNvSpPr>
                <a:spLocks/>
              </p:cNvSpPr>
              <p:nvPr/>
            </p:nvSpPr>
            <p:spPr bwMode="auto">
              <a:xfrm>
                <a:off x="4156076" y="496887"/>
                <a:ext cx="93663" cy="157163"/>
              </a:xfrm>
              <a:custGeom>
                <a:avLst/>
                <a:gdLst>
                  <a:gd name="T0" fmla="*/ 5 w 25"/>
                  <a:gd name="T1" fmla="*/ 40 h 42"/>
                  <a:gd name="T2" fmla="*/ 24 w 25"/>
                  <a:gd name="T3" fmla="*/ 2 h 42"/>
                  <a:gd name="T4" fmla="*/ 19 w 25"/>
                  <a:gd name="T5" fmla="*/ 1 h 42"/>
                  <a:gd name="T6" fmla="*/ 0 w 25"/>
                  <a:gd name="T7" fmla="*/ 40 h 42"/>
                  <a:gd name="T8" fmla="*/ 5 w 25"/>
                  <a:gd name="T9" fmla="*/ 4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42">
                    <a:moveTo>
                      <a:pt x="5" y="40"/>
                    </a:moveTo>
                    <a:cubicBezTo>
                      <a:pt x="6" y="26"/>
                      <a:pt x="14" y="11"/>
                      <a:pt x="24" y="2"/>
                    </a:cubicBezTo>
                    <a:cubicBezTo>
                      <a:pt x="25" y="0"/>
                      <a:pt x="20" y="0"/>
                      <a:pt x="19" y="1"/>
                    </a:cubicBezTo>
                    <a:cubicBezTo>
                      <a:pt x="9" y="11"/>
                      <a:pt x="1" y="26"/>
                      <a:pt x="0" y="40"/>
                    </a:cubicBezTo>
                    <a:cubicBezTo>
                      <a:pt x="0" y="42"/>
                      <a:pt x="5" y="41"/>
                      <a:pt x="5" y="4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76" name="Freeform 267"/>
              <p:cNvSpPr>
                <a:spLocks/>
              </p:cNvSpPr>
              <p:nvPr/>
            </p:nvSpPr>
            <p:spPr bwMode="auto">
              <a:xfrm>
                <a:off x="4132263" y="500062"/>
                <a:ext cx="150813" cy="106363"/>
              </a:xfrm>
              <a:custGeom>
                <a:avLst/>
                <a:gdLst>
                  <a:gd name="T0" fmla="*/ 0 w 40"/>
                  <a:gd name="T1" fmla="*/ 1 h 28"/>
                  <a:gd name="T2" fmla="*/ 35 w 40"/>
                  <a:gd name="T3" fmla="*/ 28 h 28"/>
                  <a:gd name="T4" fmla="*/ 36 w 40"/>
                  <a:gd name="T5" fmla="*/ 26 h 28"/>
                  <a:gd name="T6" fmla="*/ 5 w 40"/>
                  <a:gd name="T7" fmla="*/ 1 h 28"/>
                  <a:gd name="T8" fmla="*/ 0 w 40"/>
                  <a:gd name="T9" fmla="*/ 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28">
                    <a:moveTo>
                      <a:pt x="0" y="1"/>
                    </a:moveTo>
                    <a:cubicBezTo>
                      <a:pt x="6" y="16"/>
                      <a:pt x="18" y="27"/>
                      <a:pt x="35" y="28"/>
                    </a:cubicBezTo>
                    <a:cubicBezTo>
                      <a:pt x="37" y="28"/>
                      <a:pt x="40" y="26"/>
                      <a:pt x="36" y="26"/>
                    </a:cubicBezTo>
                    <a:cubicBezTo>
                      <a:pt x="21" y="25"/>
                      <a:pt x="10" y="14"/>
                      <a:pt x="5" y="1"/>
                    </a:cubicBezTo>
                    <a:cubicBezTo>
                      <a:pt x="5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77" name="Freeform 268"/>
              <p:cNvSpPr>
                <a:spLocks/>
              </p:cNvSpPr>
              <p:nvPr/>
            </p:nvSpPr>
            <p:spPr bwMode="auto">
              <a:xfrm>
                <a:off x="3525838" y="571500"/>
                <a:ext cx="671513" cy="214313"/>
              </a:xfrm>
              <a:custGeom>
                <a:avLst/>
                <a:gdLst>
                  <a:gd name="T0" fmla="*/ 172 w 178"/>
                  <a:gd name="T1" fmla="*/ 1 h 57"/>
                  <a:gd name="T2" fmla="*/ 3 w 178"/>
                  <a:gd name="T3" fmla="*/ 55 h 57"/>
                  <a:gd name="T4" fmla="*/ 6 w 178"/>
                  <a:gd name="T5" fmla="*/ 56 h 57"/>
                  <a:gd name="T6" fmla="*/ 175 w 178"/>
                  <a:gd name="T7" fmla="*/ 2 h 57"/>
                  <a:gd name="T8" fmla="*/ 172 w 178"/>
                  <a:gd name="T9" fmla="*/ 1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8" h="57">
                    <a:moveTo>
                      <a:pt x="172" y="1"/>
                    </a:moveTo>
                    <a:cubicBezTo>
                      <a:pt x="116" y="19"/>
                      <a:pt x="60" y="39"/>
                      <a:pt x="3" y="55"/>
                    </a:cubicBezTo>
                    <a:cubicBezTo>
                      <a:pt x="0" y="56"/>
                      <a:pt x="4" y="57"/>
                      <a:pt x="6" y="56"/>
                    </a:cubicBezTo>
                    <a:cubicBezTo>
                      <a:pt x="63" y="40"/>
                      <a:pt x="119" y="21"/>
                      <a:pt x="175" y="2"/>
                    </a:cubicBezTo>
                    <a:cubicBezTo>
                      <a:pt x="178" y="1"/>
                      <a:pt x="173" y="0"/>
                      <a:pt x="17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78" name="Freeform 269"/>
              <p:cNvSpPr>
                <a:spLocks/>
              </p:cNvSpPr>
              <p:nvPr/>
            </p:nvSpPr>
            <p:spPr bwMode="auto">
              <a:xfrm>
                <a:off x="4170363" y="552450"/>
                <a:ext cx="41275" cy="42863"/>
              </a:xfrm>
              <a:custGeom>
                <a:avLst/>
                <a:gdLst>
                  <a:gd name="T0" fmla="*/ 7 w 11"/>
                  <a:gd name="T1" fmla="*/ 10 h 11"/>
                  <a:gd name="T2" fmla="*/ 1 w 11"/>
                  <a:gd name="T3" fmla="*/ 7 h 11"/>
                  <a:gd name="T4" fmla="*/ 4 w 11"/>
                  <a:gd name="T5" fmla="*/ 1 h 11"/>
                  <a:gd name="T6" fmla="*/ 10 w 11"/>
                  <a:gd name="T7" fmla="*/ 4 h 11"/>
                  <a:gd name="T8" fmla="*/ 7 w 11"/>
                  <a:gd name="T9" fmla="*/ 1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7" y="10"/>
                    </a:moveTo>
                    <a:cubicBezTo>
                      <a:pt x="4" y="11"/>
                      <a:pt x="2" y="9"/>
                      <a:pt x="1" y="7"/>
                    </a:cubicBezTo>
                    <a:cubicBezTo>
                      <a:pt x="0" y="4"/>
                      <a:pt x="2" y="1"/>
                      <a:pt x="4" y="1"/>
                    </a:cubicBezTo>
                    <a:cubicBezTo>
                      <a:pt x="7" y="0"/>
                      <a:pt x="9" y="1"/>
                      <a:pt x="10" y="4"/>
                    </a:cubicBezTo>
                    <a:cubicBezTo>
                      <a:pt x="11" y="6"/>
                      <a:pt x="9" y="9"/>
                      <a:pt x="7" y="1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79" name="Freeform 270"/>
              <p:cNvSpPr>
                <a:spLocks/>
              </p:cNvSpPr>
              <p:nvPr/>
            </p:nvSpPr>
            <p:spPr bwMode="auto">
              <a:xfrm>
                <a:off x="4362451" y="744537"/>
                <a:ext cx="84138" cy="185738"/>
              </a:xfrm>
              <a:custGeom>
                <a:avLst/>
                <a:gdLst>
                  <a:gd name="T0" fmla="*/ 14 w 22"/>
                  <a:gd name="T1" fmla="*/ 47 h 49"/>
                  <a:gd name="T2" fmla="*/ 21 w 22"/>
                  <a:gd name="T3" fmla="*/ 3 h 49"/>
                  <a:gd name="T4" fmla="*/ 17 w 22"/>
                  <a:gd name="T5" fmla="*/ 1 h 49"/>
                  <a:gd name="T6" fmla="*/ 9 w 22"/>
                  <a:gd name="T7" fmla="*/ 47 h 49"/>
                  <a:gd name="T8" fmla="*/ 14 w 22"/>
                  <a:gd name="T9" fmla="*/ 47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49">
                    <a:moveTo>
                      <a:pt x="14" y="47"/>
                    </a:moveTo>
                    <a:cubicBezTo>
                      <a:pt x="5" y="31"/>
                      <a:pt x="7" y="15"/>
                      <a:pt x="21" y="3"/>
                    </a:cubicBezTo>
                    <a:cubicBezTo>
                      <a:pt x="22" y="2"/>
                      <a:pt x="18" y="0"/>
                      <a:pt x="17" y="1"/>
                    </a:cubicBezTo>
                    <a:cubicBezTo>
                      <a:pt x="2" y="14"/>
                      <a:pt x="0" y="31"/>
                      <a:pt x="9" y="47"/>
                    </a:cubicBezTo>
                    <a:cubicBezTo>
                      <a:pt x="10" y="49"/>
                      <a:pt x="14" y="49"/>
                      <a:pt x="14" y="4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80" name="Freeform 271"/>
              <p:cNvSpPr>
                <a:spLocks/>
              </p:cNvSpPr>
              <p:nvPr/>
            </p:nvSpPr>
            <p:spPr bwMode="auto">
              <a:xfrm>
                <a:off x="4318001" y="782637"/>
                <a:ext cx="176213" cy="79375"/>
              </a:xfrm>
              <a:custGeom>
                <a:avLst/>
                <a:gdLst>
                  <a:gd name="T0" fmla="*/ 1 w 47"/>
                  <a:gd name="T1" fmla="*/ 1 h 21"/>
                  <a:gd name="T2" fmla="*/ 46 w 47"/>
                  <a:gd name="T3" fmla="*/ 15 h 21"/>
                  <a:gd name="T4" fmla="*/ 42 w 47"/>
                  <a:gd name="T5" fmla="*/ 13 h 21"/>
                  <a:gd name="T6" fmla="*/ 6 w 47"/>
                  <a:gd name="T7" fmla="*/ 1 h 21"/>
                  <a:gd name="T8" fmla="*/ 1 w 47"/>
                  <a:gd name="T9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21">
                    <a:moveTo>
                      <a:pt x="1" y="1"/>
                    </a:moveTo>
                    <a:cubicBezTo>
                      <a:pt x="12" y="16"/>
                      <a:pt x="29" y="21"/>
                      <a:pt x="46" y="15"/>
                    </a:cubicBezTo>
                    <a:cubicBezTo>
                      <a:pt x="47" y="15"/>
                      <a:pt x="43" y="13"/>
                      <a:pt x="42" y="13"/>
                    </a:cubicBezTo>
                    <a:cubicBezTo>
                      <a:pt x="27" y="18"/>
                      <a:pt x="15" y="13"/>
                      <a:pt x="6" y="1"/>
                    </a:cubicBezTo>
                    <a:cubicBezTo>
                      <a:pt x="5" y="0"/>
                      <a:pt x="0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81" name="Freeform 272"/>
              <p:cNvSpPr>
                <a:spLocks/>
              </p:cNvSpPr>
              <p:nvPr/>
            </p:nvSpPr>
            <p:spPr bwMode="auto">
              <a:xfrm>
                <a:off x="4332288" y="782637"/>
                <a:ext cx="147638" cy="117475"/>
              </a:xfrm>
              <a:custGeom>
                <a:avLst/>
                <a:gdLst>
                  <a:gd name="T0" fmla="*/ 5 w 39"/>
                  <a:gd name="T1" fmla="*/ 30 h 31"/>
                  <a:gd name="T2" fmla="*/ 36 w 39"/>
                  <a:gd name="T3" fmla="*/ 1 h 31"/>
                  <a:gd name="T4" fmla="*/ 32 w 39"/>
                  <a:gd name="T5" fmla="*/ 0 h 31"/>
                  <a:gd name="T6" fmla="*/ 0 w 39"/>
                  <a:gd name="T7" fmla="*/ 30 h 31"/>
                  <a:gd name="T8" fmla="*/ 5 w 39"/>
                  <a:gd name="T9" fmla="*/ 3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1">
                    <a:moveTo>
                      <a:pt x="5" y="30"/>
                    </a:moveTo>
                    <a:cubicBezTo>
                      <a:pt x="11" y="18"/>
                      <a:pt x="24" y="7"/>
                      <a:pt x="36" y="1"/>
                    </a:cubicBezTo>
                    <a:cubicBezTo>
                      <a:pt x="39" y="0"/>
                      <a:pt x="34" y="0"/>
                      <a:pt x="32" y="0"/>
                    </a:cubicBezTo>
                    <a:cubicBezTo>
                      <a:pt x="20" y="6"/>
                      <a:pt x="6" y="17"/>
                      <a:pt x="0" y="30"/>
                    </a:cubicBezTo>
                    <a:cubicBezTo>
                      <a:pt x="0" y="31"/>
                      <a:pt x="5" y="31"/>
                      <a:pt x="5" y="3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82" name="Freeform 273"/>
              <p:cNvSpPr>
                <a:spLocks/>
              </p:cNvSpPr>
              <p:nvPr/>
            </p:nvSpPr>
            <p:spPr bwMode="auto">
              <a:xfrm>
                <a:off x="4362451" y="749300"/>
                <a:ext cx="106363" cy="146050"/>
              </a:xfrm>
              <a:custGeom>
                <a:avLst/>
                <a:gdLst>
                  <a:gd name="T0" fmla="*/ 1 w 28"/>
                  <a:gd name="T1" fmla="*/ 2 h 39"/>
                  <a:gd name="T2" fmla="*/ 22 w 28"/>
                  <a:gd name="T3" fmla="*/ 38 h 39"/>
                  <a:gd name="T4" fmla="*/ 26 w 28"/>
                  <a:gd name="T5" fmla="*/ 37 h 39"/>
                  <a:gd name="T6" fmla="*/ 6 w 28"/>
                  <a:gd name="T7" fmla="*/ 1 h 39"/>
                  <a:gd name="T8" fmla="*/ 1 w 28"/>
                  <a:gd name="T9" fmla="*/ 2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39">
                    <a:moveTo>
                      <a:pt x="1" y="2"/>
                    </a:moveTo>
                    <a:cubicBezTo>
                      <a:pt x="0" y="17"/>
                      <a:pt x="8" y="32"/>
                      <a:pt x="22" y="38"/>
                    </a:cubicBezTo>
                    <a:cubicBezTo>
                      <a:pt x="24" y="39"/>
                      <a:pt x="28" y="38"/>
                      <a:pt x="26" y="37"/>
                    </a:cubicBezTo>
                    <a:cubicBezTo>
                      <a:pt x="12" y="31"/>
                      <a:pt x="5" y="16"/>
                      <a:pt x="6" y="1"/>
                    </a:cubicBezTo>
                    <a:cubicBezTo>
                      <a:pt x="6" y="0"/>
                      <a:pt x="1" y="0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83" name="Freeform 274"/>
              <p:cNvSpPr>
                <a:spLocks/>
              </p:cNvSpPr>
              <p:nvPr/>
            </p:nvSpPr>
            <p:spPr bwMode="auto">
              <a:xfrm>
                <a:off x="3609976" y="760412"/>
                <a:ext cx="787400" cy="79375"/>
              </a:xfrm>
              <a:custGeom>
                <a:avLst/>
                <a:gdLst>
                  <a:gd name="T0" fmla="*/ 206 w 209"/>
                  <a:gd name="T1" fmla="*/ 19 h 21"/>
                  <a:gd name="T2" fmla="*/ 5 w 209"/>
                  <a:gd name="T3" fmla="*/ 0 h 21"/>
                  <a:gd name="T4" fmla="*/ 3 w 209"/>
                  <a:gd name="T5" fmla="*/ 2 h 21"/>
                  <a:gd name="T6" fmla="*/ 204 w 209"/>
                  <a:gd name="T7" fmla="*/ 21 h 21"/>
                  <a:gd name="T8" fmla="*/ 206 w 209"/>
                  <a:gd name="T9" fmla="*/ 19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9" h="21">
                    <a:moveTo>
                      <a:pt x="206" y="19"/>
                    </a:moveTo>
                    <a:cubicBezTo>
                      <a:pt x="139" y="15"/>
                      <a:pt x="72" y="7"/>
                      <a:pt x="5" y="0"/>
                    </a:cubicBezTo>
                    <a:cubicBezTo>
                      <a:pt x="4" y="0"/>
                      <a:pt x="0" y="2"/>
                      <a:pt x="3" y="2"/>
                    </a:cubicBezTo>
                    <a:cubicBezTo>
                      <a:pt x="70" y="9"/>
                      <a:pt x="137" y="17"/>
                      <a:pt x="204" y="21"/>
                    </a:cubicBezTo>
                    <a:cubicBezTo>
                      <a:pt x="207" y="21"/>
                      <a:pt x="209" y="19"/>
                      <a:pt x="206" y="1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84" name="Freeform 275"/>
              <p:cNvSpPr>
                <a:spLocks/>
              </p:cNvSpPr>
              <p:nvPr/>
            </p:nvSpPr>
            <p:spPr bwMode="auto">
              <a:xfrm>
                <a:off x="4373563" y="815975"/>
                <a:ext cx="38100" cy="38100"/>
              </a:xfrm>
              <a:custGeom>
                <a:avLst/>
                <a:gdLst>
                  <a:gd name="T0" fmla="*/ 5 w 10"/>
                  <a:gd name="T1" fmla="*/ 10 h 10"/>
                  <a:gd name="T2" fmla="*/ 1 w 10"/>
                  <a:gd name="T3" fmla="*/ 5 h 10"/>
                  <a:gd name="T4" fmla="*/ 6 w 10"/>
                  <a:gd name="T5" fmla="*/ 0 h 10"/>
                  <a:gd name="T6" fmla="*/ 10 w 10"/>
                  <a:gd name="T7" fmla="*/ 6 h 10"/>
                  <a:gd name="T8" fmla="*/ 5 w 10"/>
                  <a:gd name="T9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0">
                    <a:moveTo>
                      <a:pt x="5" y="10"/>
                    </a:moveTo>
                    <a:cubicBezTo>
                      <a:pt x="2" y="10"/>
                      <a:pt x="0" y="7"/>
                      <a:pt x="1" y="5"/>
                    </a:cubicBezTo>
                    <a:cubicBezTo>
                      <a:pt x="1" y="2"/>
                      <a:pt x="3" y="0"/>
                      <a:pt x="6" y="0"/>
                    </a:cubicBezTo>
                    <a:cubicBezTo>
                      <a:pt x="8" y="1"/>
                      <a:pt x="10" y="3"/>
                      <a:pt x="10" y="6"/>
                    </a:cubicBezTo>
                    <a:cubicBezTo>
                      <a:pt x="10" y="8"/>
                      <a:pt x="7" y="10"/>
                      <a:pt x="5" y="1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85" name="Freeform 276"/>
              <p:cNvSpPr>
                <a:spLocks/>
              </p:cNvSpPr>
              <p:nvPr/>
            </p:nvSpPr>
            <p:spPr bwMode="auto">
              <a:xfrm>
                <a:off x="4260851" y="1050925"/>
                <a:ext cx="117475" cy="157163"/>
              </a:xfrm>
              <a:custGeom>
                <a:avLst/>
                <a:gdLst>
                  <a:gd name="T0" fmla="*/ 7 w 31"/>
                  <a:gd name="T1" fmla="*/ 41 h 42"/>
                  <a:gd name="T2" fmla="*/ 30 w 31"/>
                  <a:gd name="T3" fmla="*/ 2 h 42"/>
                  <a:gd name="T4" fmla="*/ 26 w 31"/>
                  <a:gd name="T5" fmla="*/ 0 h 42"/>
                  <a:gd name="T6" fmla="*/ 2 w 31"/>
                  <a:gd name="T7" fmla="*/ 40 h 42"/>
                  <a:gd name="T8" fmla="*/ 7 w 31"/>
                  <a:gd name="T9" fmla="*/ 4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42">
                    <a:moveTo>
                      <a:pt x="7" y="41"/>
                    </a:moveTo>
                    <a:cubicBezTo>
                      <a:pt x="5" y="23"/>
                      <a:pt x="12" y="8"/>
                      <a:pt x="30" y="2"/>
                    </a:cubicBezTo>
                    <a:cubicBezTo>
                      <a:pt x="31" y="1"/>
                      <a:pt x="27" y="0"/>
                      <a:pt x="26" y="0"/>
                    </a:cubicBezTo>
                    <a:cubicBezTo>
                      <a:pt x="8" y="6"/>
                      <a:pt x="0" y="22"/>
                      <a:pt x="2" y="40"/>
                    </a:cubicBezTo>
                    <a:cubicBezTo>
                      <a:pt x="2" y="42"/>
                      <a:pt x="7" y="42"/>
                      <a:pt x="7" y="4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86" name="Freeform 277"/>
              <p:cNvSpPr>
                <a:spLocks/>
              </p:cNvSpPr>
              <p:nvPr/>
            </p:nvSpPr>
            <p:spPr bwMode="auto">
              <a:xfrm>
                <a:off x="4246563" y="1042988"/>
                <a:ext cx="150813" cy="109538"/>
              </a:xfrm>
              <a:custGeom>
                <a:avLst/>
                <a:gdLst>
                  <a:gd name="T0" fmla="*/ 0 w 40"/>
                  <a:gd name="T1" fmla="*/ 2 h 29"/>
                  <a:gd name="T2" fmla="*/ 37 w 40"/>
                  <a:gd name="T3" fmla="*/ 29 h 29"/>
                  <a:gd name="T4" fmla="*/ 35 w 40"/>
                  <a:gd name="T5" fmla="*/ 27 h 29"/>
                  <a:gd name="T6" fmla="*/ 5 w 40"/>
                  <a:gd name="T7" fmla="*/ 2 h 29"/>
                  <a:gd name="T8" fmla="*/ 0 w 40"/>
                  <a:gd name="T9" fmla="*/ 2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29">
                    <a:moveTo>
                      <a:pt x="0" y="2"/>
                    </a:moveTo>
                    <a:cubicBezTo>
                      <a:pt x="5" y="19"/>
                      <a:pt x="19" y="29"/>
                      <a:pt x="37" y="29"/>
                    </a:cubicBezTo>
                    <a:cubicBezTo>
                      <a:pt x="40" y="29"/>
                      <a:pt x="36" y="27"/>
                      <a:pt x="35" y="27"/>
                    </a:cubicBezTo>
                    <a:cubicBezTo>
                      <a:pt x="19" y="27"/>
                      <a:pt x="9" y="16"/>
                      <a:pt x="5" y="2"/>
                    </a:cubicBezTo>
                    <a:cubicBezTo>
                      <a:pt x="5" y="1"/>
                      <a:pt x="0" y="0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87" name="Freeform 278"/>
              <p:cNvSpPr>
                <a:spLocks/>
              </p:cNvSpPr>
              <p:nvPr/>
            </p:nvSpPr>
            <p:spPr bwMode="auto">
              <a:xfrm>
                <a:off x="4216401" y="1087438"/>
                <a:ext cx="176213" cy="71438"/>
              </a:xfrm>
              <a:custGeom>
                <a:avLst/>
                <a:gdLst>
                  <a:gd name="T0" fmla="*/ 6 w 47"/>
                  <a:gd name="T1" fmla="*/ 18 h 19"/>
                  <a:gd name="T2" fmla="*/ 44 w 47"/>
                  <a:gd name="T3" fmla="*/ 3 h 19"/>
                  <a:gd name="T4" fmla="*/ 43 w 47"/>
                  <a:gd name="T5" fmla="*/ 1 h 19"/>
                  <a:gd name="T6" fmla="*/ 2 w 47"/>
                  <a:gd name="T7" fmla="*/ 18 h 19"/>
                  <a:gd name="T8" fmla="*/ 6 w 47"/>
                  <a:gd name="T9" fmla="*/ 1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19">
                    <a:moveTo>
                      <a:pt x="6" y="18"/>
                    </a:moveTo>
                    <a:cubicBezTo>
                      <a:pt x="16" y="9"/>
                      <a:pt x="31" y="4"/>
                      <a:pt x="44" y="3"/>
                    </a:cubicBezTo>
                    <a:cubicBezTo>
                      <a:pt x="47" y="3"/>
                      <a:pt x="46" y="0"/>
                      <a:pt x="43" y="1"/>
                    </a:cubicBezTo>
                    <a:cubicBezTo>
                      <a:pt x="29" y="2"/>
                      <a:pt x="12" y="8"/>
                      <a:pt x="2" y="18"/>
                    </a:cubicBezTo>
                    <a:cubicBezTo>
                      <a:pt x="0" y="19"/>
                      <a:pt x="5" y="19"/>
                      <a:pt x="6" y="1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88" name="Freeform 279"/>
              <p:cNvSpPr>
                <a:spLocks/>
              </p:cNvSpPr>
              <p:nvPr/>
            </p:nvSpPr>
            <p:spPr bwMode="auto">
              <a:xfrm>
                <a:off x="4276726" y="1027113"/>
                <a:ext cx="71438" cy="166688"/>
              </a:xfrm>
              <a:custGeom>
                <a:avLst/>
                <a:gdLst>
                  <a:gd name="T0" fmla="*/ 6 w 19"/>
                  <a:gd name="T1" fmla="*/ 2 h 44"/>
                  <a:gd name="T2" fmla="*/ 13 w 19"/>
                  <a:gd name="T3" fmla="*/ 43 h 44"/>
                  <a:gd name="T4" fmla="*/ 18 w 19"/>
                  <a:gd name="T5" fmla="*/ 42 h 44"/>
                  <a:gd name="T6" fmla="*/ 11 w 19"/>
                  <a:gd name="T7" fmla="*/ 2 h 44"/>
                  <a:gd name="T8" fmla="*/ 6 w 19"/>
                  <a:gd name="T9" fmla="*/ 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44">
                    <a:moveTo>
                      <a:pt x="6" y="2"/>
                    </a:moveTo>
                    <a:cubicBezTo>
                      <a:pt x="0" y="16"/>
                      <a:pt x="2" y="32"/>
                      <a:pt x="13" y="43"/>
                    </a:cubicBezTo>
                    <a:cubicBezTo>
                      <a:pt x="15" y="44"/>
                      <a:pt x="19" y="43"/>
                      <a:pt x="18" y="42"/>
                    </a:cubicBezTo>
                    <a:cubicBezTo>
                      <a:pt x="7" y="32"/>
                      <a:pt x="5" y="16"/>
                      <a:pt x="11" y="2"/>
                    </a:cubicBezTo>
                    <a:cubicBezTo>
                      <a:pt x="12" y="1"/>
                      <a:pt x="7" y="0"/>
                      <a:pt x="6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89" name="Freeform 280"/>
              <p:cNvSpPr>
                <a:spLocks/>
              </p:cNvSpPr>
              <p:nvPr/>
            </p:nvSpPr>
            <p:spPr bwMode="auto">
              <a:xfrm>
                <a:off x="3665538" y="831850"/>
                <a:ext cx="636588" cy="285750"/>
              </a:xfrm>
              <a:custGeom>
                <a:avLst/>
                <a:gdLst>
                  <a:gd name="T0" fmla="*/ 167 w 169"/>
                  <a:gd name="T1" fmla="*/ 74 h 76"/>
                  <a:gd name="T2" fmla="*/ 6 w 169"/>
                  <a:gd name="T3" fmla="*/ 0 h 76"/>
                  <a:gd name="T4" fmla="*/ 1 w 169"/>
                  <a:gd name="T5" fmla="*/ 2 h 76"/>
                  <a:gd name="T6" fmla="*/ 163 w 169"/>
                  <a:gd name="T7" fmla="*/ 75 h 76"/>
                  <a:gd name="T8" fmla="*/ 167 w 169"/>
                  <a:gd name="T9" fmla="*/ 74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9" h="76">
                    <a:moveTo>
                      <a:pt x="167" y="74"/>
                    </a:moveTo>
                    <a:cubicBezTo>
                      <a:pt x="113" y="50"/>
                      <a:pt x="59" y="27"/>
                      <a:pt x="6" y="0"/>
                    </a:cubicBezTo>
                    <a:cubicBezTo>
                      <a:pt x="5" y="0"/>
                      <a:pt x="0" y="1"/>
                      <a:pt x="1" y="2"/>
                    </a:cubicBezTo>
                    <a:cubicBezTo>
                      <a:pt x="54" y="28"/>
                      <a:pt x="109" y="51"/>
                      <a:pt x="163" y="75"/>
                    </a:cubicBezTo>
                    <a:cubicBezTo>
                      <a:pt x="164" y="76"/>
                      <a:pt x="169" y="75"/>
                      <a:pt x="167" y="7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90" name="Freeform 281"/>
              <p:cNvSpPr>
                <a:spLocks/>
              </p:cNvSpPr>
              <p:nvPr/>
            </p:nvSpPr>
            <p:spPr bwMode="auto">
              <a:xfrm>
                <a:off x="4279901" y="1095375"/>
                <a:ext cx="38100" cy="41275"/>
              </a:xfrm>
              <a:custGeom>
                <a:avLst/>
                <a:gdLst>
                  <a:gd name="T0" fmla="*/ 3 w 10"/>
                  <a:gd name="T1" fmla="*/ 10 h 11"/>
                  <a:gd name="T2" fmla="*/ 1 w 10"/>
                  <a:gd name="T3" fmla="*/ 4 h 11"/>
                  <a:gd name="T4" fmla="*/ 7 w 10"/>
                  <a:gd name="T5" fmla="*/ 2 h 11"/>
                  <a:gd name="T6" fmla="*/ 9 w 10"/>
                  <a:gd name="T7" fmla="*/ 8 h 11"/>
                  <a:gd name="T8" fmla="*/ 3 w 10"/>
                  <a:gd name="T9" fmla="*/ 1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1">
                    <a:moveTo>
                      <a:pt x="3" y="10"/>
                    </a:moveTo>
                    <a:cubicBezTo>
                      <a:pt x="1" y="9"/>
                      <a:pt x="0" y="6"/>
                      <a:pt x="1" y="4"/>
                    </a:cubicBezTo>
                    <a:cubicBezTo>
                      <a:pt x="2" y="1"/>
                      <a:pt x="5" y="0"/>
                      <a:pt x="7" y="2"/>
                    </a:cubicBezTo>
                    <a:cubicBezTo>
                      <a:pt x="10" y="3"/>
                      <a:pt x="10" y="6"/>
                      <a:pt x="9" y="8"/>
                    </a:cubicBezTo>
                    <a:cubicBezTo>
                      <a:pt x="8" y="10"/>
                      <a:pt x="5" y="11"/>
                      <a:pt x="3" y="1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91" name="Freeform 282"/>
              <p:cNvSpPr>
                <a:spLocks/>
              </p:cNvSpPr>
              <p:nvPr/>
            </p:nvSpPr>
            <p:spPr bwMode="auto">
              <a:xfrm>
                <a:off x="4103688" y="1350963"/>
                <a:ext cx="157163" cy="120650"/>
              </a:xfrm>
              <a:custGeom>
                <a:avLst/>
                <a:gdLst>
                  <a:gd name="T0" fmla="*/ 5 w 42"/>
                  <a:gd name="T1" fmla="*/ 31 h 32"/>
                  <a:gd name="T2" fmla="*/ 39 w 42"/>
                  <a:gd name="T3" fmla="*/ 3 h 32"/>
                  <a:gd name="T4" fmla="*/ 38 w 42"/>
                  <a:gd name="T5" fmla="*/ 0 h 32"/>
                  <a:gd name="T6" fmla="*/ 0 w 42"/>
                  <a:gd name="T7" fmla="*/ 30 h 32"/>
                  <a:gd name="T8" fmla="*/ 5 w 42"/>
                  <a:gd name="T9" fmla="*/ 3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32">
                    <a:moveTo>
                      <a:pt x="5" y="31"/>
                    </a:moveTo>
                    <a:cubicBezTo>
                      <a:pt x="9" y="14"/>
                      <a:pt x="21" y="2"/>
                      <a:pt x="39" y="3"/>
                    </a:cubicBezTo>
                    <a:cubicBezTo>
                      <a:pt x="42" y="3"/>
                      <a:pt x="40" y="1"/>
                      <a:pt x="38" y="0"/>
                    </a:cubicBezTo>
                    <a:cubicBezTo>
                      <a:pt x="18" y="0"/>
                      <a:pt x="4" y="11"/>
                      <a:pt x="0" y="30"/>
                    </a:cubicBezTo>
                    <a:cubicBezTo>
                      <a:pt x="0" y="31"/>
                      <a:pt x="4" y="32"/>
                      <a:pt x="5" y="3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92" name="Freeform 283"/>
              <p:cNvSpPr>
                <a:spLocks/>
              </p:cNvSpPr>
              <p:nvPr/>
            </p:nvSpPr>
            <p:spPr bwMode="auto">
              <a:xfrm>
                <a:off x="4129088" y="1309688"/>
                <a:ext cx="112713" cy="147638"/>
              </a:xfrm>
              <a:custGeom>
                <a:avLst/>
                <a:gdLst>
                  <a:gd name="T0" fmla="*/ 2 w 30"/>
                  <a:gd name="T1" fmla="*/ 1 h 39"/>
                  <a:gd name="T2" fmla="*/ 25 w 30"/>
                  <a:gd name="T3" fmla="*/ 39 h 39"/>
                  <a:gd name="T4" fmla="*/ 27 w 30"/>
                  <a:gd name="T5" fmla="*/ 37 h 39"/>
                  <a:gd name="T6" fmla="*/ 7 w 30"/>
                  <a:gd name="T7" fmla="*/ 2 h 39"/>
                  <a:gd name="T8" fmla="*/ 2 w 30"/>
                  <a:gd name="T9" fmla="*/ 1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39">
                    <a:moveTo>
                      <a:pt x="2" y="1"/>
                    </a:moveTo>
                    <a:cubicBezTo>
                      <a:pt x="0" y="18"/>
                      <a:pt x="9" y="32"/>
                      <a:pt x="25" y="39"/>
                    </a:cubicBezTo>
                    <a:cubicBezTo>
                      <a:pt x="27" y="39"/>
                      <a:pt x="30" y="38"/>
                      <a:pt x="27" y="37"/>
                    </a:cubicBezTo>
                    <a:cubicBezTo>
                      <a:pt x="12" y="31"/>
                      <a:pt x="6" y="17"/>
                      <a:pt x="7" y="2"/>
                    </a:cubicBezTo>
                    <a:cubicBezTo>
                      <a:pt x="7" y="0"/>
                      <a:pt x="2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93" name="Freeform 284"/>
              <p:cNvSpPr>
                <a:spLocks/>
              </p:cNvSpPr>
              <p:nvPr/>
            </p:nvSpPr>
            <p:spPr bwMode="auto">
              <a:xfrm>
                <a:off x="4065588" y="1381125"/>
                <a:ext cx="195263" cy="26988"/>
              </a:xfrm>
              <a:custGeom>
                <a:avLst/>
                <a:gdLst>
                  <a:gd name="T0" fmla="*/ 6 w 52"/>
                  <a:gd name="T1" fmla="*/ 7 h 7"/>
                  <a:gd name="T2" fmla="*/ 46 w 52"/>
                  <a:gd name="T3" fmla="*/ 6 h 7"/>
                  <a:gd name="T4" fmla="*/ 49 w 52"/>
                  <a:gd name="T5" fmla="*/ 4 h 7"/>
                  <a:gd name="T6" fmla="*/ 3 w 52"/>
                  <a:gd name="T7" fmla="*/ 5 h 7"/>
                  <a:gd name="T8" fmla="*/ 6 w 52"/>
                  <a:gd name="T9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7">
                    <a:moveTo>
                      <a:pt x="6" y="7"/>
                    </a:moveTo>
                    <a:cubicBezTo>
                      <a:pt x="18" y="2"/>
                      <a:pt x="34" y="2"/>
                      <a:pt x="46" y="6"/>
                    </a:cubicBezTo>
                    <a:cubicBezTo>
                      <a:pt x="47" y="6"/>
                      <a:pt x="52" y="5"/>
                      <a:pt x="49" y="4"/>
                    </a:cubicBezTo>
                    <a:cubicBezTo>
                      <a:pt x="35" y="0"/>
                      <a:pt x="17" y="0"/>
                      <a:pt x="3" y="5"/>
                    </a:cubicBezTo>
                    <a:cubicBezTo>
                      <a:pt x="0" y="7"/>
                      <a:pt x="5" y="7"/>
                      <a:pt x="6" y="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94" name="Freeform 285"/>
              <p:cNvSpPr>
                <a:spLocks/>
              </p:cNvSpPr>
              <p:nvPr/>
            </p:nvSpPr>
            <p:spPr bwMode="auto">
              <a:xfrm>
                <a:off x="4137026" y="1314450"/>
                <a:ext cx="74613" cy="165100"/>
              </a:xfrm>
              <a:custGeom>
                <a:avLst/>
                <a:gdLst>
                  <a:gd name="T0" fmla="*/ 14 w 20"/>
                  <a:gd name="T1" fmla="*/ 1 h 44"/>
                  <a:gd name="T2" fmla="*/ 6 w 20"/>
                  <a:gd name="T3" fmla="*/ 43 h 44"/>
                  <a:gd name="T4" fmla="*/ 11 w 20"/>
                  <a:gd name="T5" fmla="*/ 42 h 44"/>
                  <a:gd name="T6" fmla="*/ 19 w 20"/>
                  <a:gd name="T7" fmla="*/ 2 h 44"/>
                  <a:gd name="T8" fmla="*/ 14 w 20"/>
                  <a:gd name="T9" fmla="*/ 1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44">
                    <a:moveTo>
                      <a:pt x="14" y="1"/>
                    </a:moveTo>
                    <a:cubicBezTo>
                      <a:pt x="4" y="13"/>
                      <a:pt x="0" y="28"/>
                      <a:pt x="6" y="43"/>
                    </a:cubicBezTo>
                    <a:cubicBezTo>
                      <a:pt x="7" y="44"/>
                      <a:pt x="12" y="43"/>
                      <a:pt x="11" y="42"/>
                    </a:cubicBezTo>
                    <a:cubicBezTo>
                      <a:pt x="5" y="28"/>
                      <a:pt x="9" y="13"/>
                      <a:pt x="19" y="2"/>
                    </a:cubicBezTo>
                    <a:cubicBezTo>
                      <a:pt x="20" y="1"/>
                      <a:pt x="16" y="0"/>
                      <a:pt x="14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95" name="Freeform 286"/>
              <p:cNvSpPr>
                <a:spLocks/>
              </p:cNvSpPr>
              <p:nvPr/>
            </p:nvSpPr>
            <p:spPr bwMode="auto">
              <a:xfrm>
                <a:off x="3586163" y="831850"/>
                <a:ext cx="576263" cy="557213"/>
              </a:xfrm>
              <a:custGeom>
                <a:avLst/>
                <a:gdLst>
                  <a:gd name="T0" fmla="*/ 152 w 153"/>
                  <a:gd name="T1" fmla="*/ 146 h 148"/>
                  <a:gd name="T2" fmla="*/ 6 w 153"/>
                  <a:gd name="T3" fmla="*/ 1 h 148"/>
                  <a:gd name="T4" fmla="*/ 1 w 153"/>
                  <a:gd name="T5" fmla="*/ 2 h 148"/>
                  <a:gd name="T6" fmla="*/ 148 w 153"/>
                  <a:gd name="T7" fmla="*/ 147 h 148"/>
                  <a:gd name="T8" fmla="*/ 152 w 153"/>
                  <a:gd name="T9" fmla="*/ 146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3" h="148">
                    <a:moveTo>
                      <a:pt x="152" y="146"/>
                    </a:moveTo>
                    <a:cubicBezTo>
                      <a:pt x="104" y="97"/>
                      <a:pt x="52" y="51"/>
                      <a:pt x="6" y="1"/>
                    </a:cubicBezTo>
                    <a:cubicBezTo>
                      <a:pt x="5" y="0"/>
                      <a:pt x="0" y="1"/>
                      <a:pt x="1" y="2"/>
                    </a:cubicBezTo>
                    <a:cubicBezTo>
                      <a:pt x="47" y="52"/>
                      <a:pt x="99" y="98"/>
                      <a:pt x="148" y="147"/>
                    </a:cubicBezTo>
                    <a:cubicBezTo>
                      <a:pt x="149" y="148"/>
                      <a:pt x="153" y="147"/>
                      <a:pt x="152" y="14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96" name="Freeform 287"/>
              <p:cNvSpPr>
                <a:spLocks/>
              </p:cNvSpPr>
              <p:nvPr/>
            </p:nvSpPr>
            <p:spPr bwMode="auto">
              <a:xfrm>
                <a:off x="4140201" y="1373188"/>
                <a:ext cx="41275" cy="38100"/>
              </a:xfrm>
              <a:custGeom>
                <a:avLst/>
                <a:gdLst>
                  <a:gd name="T0" fmla="*/ 2 w 11"/>
                  <a:gd name="T1" fmla="*/ 8 h 10"/>
                  <a:gd name="T2" fmla="*/ 2 w 11"/>
                  <a:gd name="T3" fmla="*/ 2 h 10"/>
                  <a:gd name="T4" fmla="*/ 9 w 11"/>
                  <a:gd name="T5" fmla="*/ 2 h 10"/>
                  <a:gd name="T6" fmla="*/ 9 w 11"/>
                  <a:gd name="T7" fmla="*/ 9 h 10"/>
                  <a:gd name="T8" fmla="*/ 2 w 11"/>
                  <a:gd name="T9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0">
                    <a:moveTo>
                      <a:pt x="2" y="8"/>
                    </a:moveTo>
                    <a:cubicBezTo>
                      <a:pt x="0" y="6"/>
                      <a:pt x="0" y="3"/>
                      <a:pt x="2" y="2"/>
                    </a:cubicBezTo>
                    <a:cubicBezTo>
                      <a:pt x="4" y="0"/>
                      <a:pt x="7" y="0"/>
                      <a:pt x="9" y="2"/>
                    </a:cubicBezTo>
                    <a:cubicBezTo>
                      <a:pt x="11" y="4"/>
                      <a:pt x="11" y="7"/>
                      <a:pt x="9" y="9"/>
                    </a:cubicBezTo>
                    <a:cubicBezTo>
                      <a:pt x="7" y="10"/>
                      <a:pt x="4" y="10"/>
                      <a:pt x="2" y="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97" name="Freeform 288"/>
              <p:cNvSpPr>
                <a:spLocks/>
              </p:cNvSpPr>
              <p:nvPr/>
            </p:nvSpPr>
            <p:spPr bwMode="auto">
              <a:xfrm>
                <a:off x="2930526" y="1381125"/>
                <a:ext cx="139700" cy="136525"/>
              </a:xfrm>
              <a:custGeom>
                <a:avLst/>
                <a:gdLst>
                  <a:gd name="T0" fmla="*/ 3 w 37"/>
                  <a:gd name="T1" fmla="*/ 3 h 36"/>
                  <a:gd name="T2" fmla="*/ 32 w 37"/>
                  <a:gd name="T3" fmla="*/ 34 h 36"/>
                  <a:gd name="T4" fmla="*/ 37 w 37"/>
                  <a:gd name="T5" fmla="*/ 35 h 36"/>
                  <a:gd name="T6" fmla="*/ 3 w 37"/>
                  <a:gd name="T7" fmla="*/ 1 h 36"/>
                  <a:gd name="T8" fmla="*/ 3 w 37"/>
                  <a:gd name="T9" fmla="*/ 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36">
                    <a:moveTo>
                      <a:pt x="3" y="3"/>
                    </a:moveTo>
                    <a:cubicBezTo>
                      <a:pt x="19" y="5"/>
                      <a:pt x="31" y="17"/>
                      <a:pt x="32" y="34"/>
                    </a:cubicBezTo>
                    <a:cubicBezTo>
                      <a:pt x="32" y="36"/>
                      <a:pt x="37" y="36"/>
                      <a:pt x="37" y="35"/>
                    </a:cubicBezTo>
                    <a:cubicBezTo>
                      <a:pt x="36" y="15"/>
                      <a:pt x="22" y="3"/>
                      <a:pt x="3" y="1"/>
                    </a:cubicBezTo>
                    <a:cubicBezTo>
                      <a:pt x="0" y="0"/>
                      <a:pt x="0" y="2"/>
                      <a:pt x="3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98" name="Freeform 289"/>
              <p:cNvSpPr>
                <a:spLocks/>
              </p:cNvSpPr>
              <p:nvPr/>
            </p:nvSpPr>
            <p:spPr bwMode="auto">
              <a:xfrm>
                <a:off x="2952751" y="1403350"/>
                <a:ext cx="158750" cy="106363"/>
              </a:xfrm>
              <a:custGeom>
                <a:avLst/>
                <a:gdLst>
                  <a:gd name="T0" fmla="*/ 36 w 42"/>
                  <a:gd name="T1" fmla="*/ 0 h 28"/>
                  <a:gd name="T2" fmla="*/ 1 w 42"/>
                  <a:gd name="T3" fmla="*/ 25 h 28"/>
                  <a:gd name="T4" fmla="*/ 6 w 42"/>
                  <a:gd name="T5" fmla="*/ 26 h 28"/>
                  <a:gd name="T6" fmla="*/ 38 w 42"/>
                  <a:gd name="T7" fmla="*/ 2 h 28"/>
                  <a:gd name="T8" fmla="*/ 36 w 42"/>
                  <a:gd name="T9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28">
                    <a:moveTo>
                      <a:pt x="36" y="0"/>
                    </a:moveTo>
                    <a:cubicBezTo>
                      <a:pt x="19" y="0"/>
                      <a:pt x="6" y="9"/>
                      <a:pt x="1" y="25"/>
                    </a:cubicBezTo>
                    <a:cubicBezTo>
                      <a:pt x="0" y="26"/>
                      <a:pt x="5" y="28"/>
                      <a:pt x="6" y="26"/>
                    </a:cubicBezTo>
                    <a:cubicBezTo>
                      <a:pt x="10" y="11"/>
                      <a:pt x="23" y="2"/>
                      <a:pt x="38" y="2"/>
                    </a:cubicBezTo>
                    <a:cubicBezTo>
                      <a:pt x="42" y="2"/>
                      <a:pt x="38" y="0"/>
                      <a:pt x="36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99" name="Freeform 290"/>
              <p:cNvSpPr>
                <a:spLocks/>
              </p:cNvSpPr>
              <p:nvPr/>
            </p:nvSpPr>
            <p:spPr bwMode="auto">
              <a:xfrm>
                <a:off x="2987676" y="1347788"/>
                <a:ext cx="49213" cy="173038"/>
              </a:xfrm>
              <a:custGeom>
                <a:avLst/>
                <a:gdLst>
                  <a:gd name="T0" fmla="*/ 1 w 13"/>
                  <a:gd name="T1" fmla="*/ 2 h 46"/>
                  <a:gd name="T2" fmla="*/ 6 w 13"/>
                  <a:gd name="T3" fmla="*/ 45 h 46"/>
                  <a:gd name="T4" fmla="*/ 11 w 13"/>
                  <a:gd name="T5" fmla="*/ 44 h 46"/>
                  <a:gd name="T6" fmla="*/ 6 w 13"/>
                  <a:gd name="T7" fmla="*/ 1 h 46"/>
                  <a:gd name="T8" fmla="*/ 1 w 13"/>
                  <a:gd name="T9" fmla="*/ 2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46">
                    <a:moveTo>
                      <a:pt x="1" y="2"/>
                    </a:moveTo>
                    <a:cubicBezTo>
                      <a:pt x="7" y="14"/>
                      <a:pt x="8" y="31"/>
                      <a:pt x="6" y="45"/>
                    </a:cubicBezTo>
                    <a:cubicBezTo>
                      <a:pt x="6" y="46"/>
                      <a:pt x="10" y="46"/>
                      <a:pt x="11" y="44"/>
                    </a:cubicBezTo>
                    <a:cubicBezTo>
                      <a:pt x="13" y="30"/>
                      <a:pt x="12" y="14"/>
                      <a:pt x="6" y="1"/>
                    </a:cubicBezTo>
                    <a:cubicBezTo>
                      <a:pt x="5" y="0"/>
                      <a:pt x="0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00" name="Freeform 291"/>
              <p:cNvSpPr>
                <a:spLocks/>
              </p:cNvSpPr>
              <p:nvPr/>
            </p:nvSpPr>
            <p:spPr bwMode="auto">
              <a:xfrm>
                <a:off x="2927351" y="1411288"/>
                <a:ext cx="180975" cy="57150"/>
              </a:xfrm>
              <a:custGeom>
                <a:avLst/>
                <a:gdLst>
                  <a:gd name="T0" fmla="*/ 47 w 48"/>
                  <a:gd name="T1" fmla="*/ 13 h 15"/>
                  <a:gd name="T2" fmla="*/ 1 w 48"/>
                  <a:gd name="T3" fmla="*/ 9 h 15"/>
                  <a:gd name="T4" fmla="*/ 5 w 48"/>
                  <a:gd name="T5" fmla="*/ 10 h 15"/>
                  <a:gd name="T6" fmla="*/ 43 w 48"/>
                  <a:gd name="T7" fmla="*/ 14 h 15"/>
                  <a:gd name="T8" fmla="*/ 47 w 48"/>
                  <a:gd name="T9" fmla="*/ 13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15">
                    <a:moveTo>
                      <a:pt x="47" y="13"/>
                    </a:moveTo>
                    <a:cubicBezTo>
                      <a:pt x="33" y="3"/>
                      <a:pt x="16" y="0"/>
                      <a:pt x="1" y="9"/>
                    </a:cubicBezTo>
                    <a:cubicBezTo>
                      <a:pt x="0" y="10"/>
                      <a:pt x="4" y="10"/>
                      <a:pt x="5" y="10"/>
                    </a:cubicBezTo>
                    <a:cubicBezTo>
                      <a:pt x="18" y="2"/>
                      <a:pt x="32" y="6"/>
                      <a:pt x="43" y="14"/>
                    </a:cubicBezTo>
                    <a:cubicBezTo>
                      <a:pt x="44" y="15"/>
                      <a:pt x="48" y="14"/>
                      <a:pt x="47" y="1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01" name="Freeform 292"/>
              <p:cNvSpPr>
                <a:spLocks/>
              </p:cNvSpPr>
              <p:nvPr/>
            </p:nvSpPr>
            <p:spPr bwMode="auto">
              <a:xfrm>
                <a:off x="3013076" y="790575"/>
                <a:ext cx="561975" cy="631825"/>
              </a:xfrm>
              <a:custGeom>
                <a:avLst/>
                <a:gdLst>
                  <a:gd name="T0" fmla="*/ 6 w 149"/>
                  <a:gd name="T1" fmla="*/ 167 h 168"/>
                  <a:gd name="T2" fmla="*/ 148 w 149"/>
                  <a:gd name="T3" fmla="*/ 1 h 168"/>
                  <a:gd name="T4" fmla="*/ 143 w 149"/>
                  <a:gd name="T5" fmla="*/ 1 h 168"/>
                  <a:gd name="T6" fmla="*/ 1 w 149"/>
                  <a:gd name="T7" fmla="*/ 167 h 168"/>
                  <a:gd name="T8" fmla="*/ 6 w 149"/>
                  <a:gd name="T9" fmla="*/ 167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9" h="168">
                    <a:moveTo>
                      <a:pt x="6" y="167"/>
                    </a:moveTo>
                    <a:cubicBezTo>
                      <a:pt x="52" y="111"/>
                      <a:pt x="99" y="55"/>
                      <a:pt x="148" y="1"/>
                    </a:cubicBezTo>
                    <a:cubicBezTo>
                      <a:pt x="149" y="0"/>
                      <a:pt x="144" y="0"/>
                      <a:pt x="143" y="1"/>
                    </a:cubicBezTo>
                    <a:cubicBezTo>
                      <a:pt x="94" y="55"/>
                      <a:pt x="47" y="111"/>
                      <a:pt x="1" y="167"/>
                    </a:cubicBezTo>
                    <a:cubicBezTo>
                      <a:pt x="0" y="168"/>
                      <a:pt x="5" y="168"/>
                      <a:pt x="6" y="16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02" name="Freeform 293"/>
              <p:cNvSpPr>
                <a:spLocks/>
              </p:cNvSpPr>
              <p:nvPr/>
            </p:nvSpPr>
            <p:spPr bwMode="auto">
              <a:xfrm>
                <a:off x="2998788" y="1411288"/>
                <a:ext cx="38100" cy="38100"/>
              </a:xfrm>
              <a:custGeom>
                <a:avLst/>
                <a:gdLst>
                  <a:gd name="T0" fmla="*/ 2 w 10"/>
                  <a:gd name="T1" fmla="*/ 2 h 10"/>
                  <a:gd name="T2" fmla="*/ 8 w 10"/>
                  <a:gd name="T3" fmla="*/ 1 h 10"/>
                  <a:gd name="T4" fmla="*/ 9 w 10"/>
                  <a:gd name="T5" fmla="*/ 8 h 10"/>
                  <a:gd name="T6" fmla="*/ 2 w 10"/>
                  <a:gd name="T7" fmla="*/ 8 h 10"/>
                  <a:gd name="T8" fmla="*/ 2 w 10"/>
                  <a:gd name="T9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0">
                    <a:moveTo>
                      <a:pt x="2" y="2"/>
                    </a:moveTo>
                    <a:cubicBezTo>
                      <a:pt x="3" y="0"/>
                      <a:pt x="6" y="0"/>
                      <a:pt x="8" y="1"/>
                    </a:cubicBezTo>
                    <a:cubicBezTo>
                      <a:pt x="10" y="3"/>
                      <a:pt x="10" y="6"/>
                      <a:pt x="9" y="8"/>
                    </a:cubicBezTo>
                    <a:cubicBezTo>
                      <a:pt x="7" y="10"/>
                      <a:pt x="4" y="10"/>
                      <a:pt x="2" y="8"/>
                    </a:cubicBezTo>
                    <a:cubicBezTo>
                      <a:pt x="0" y="7"/>
                      <a:pt x="0" y="4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03" name="Freeform 294"/>
              <p:cNvSpPr>
                <a:spLocks/>
              </p:cNvSpPr>
              <p:nvPr/>
            </p:nvSpPr>
            <p:spPr bwMode="auto">
              <a:xfrm>
                <a:off x="2878138" y="1035050"/>
                <a:ext cx="112713" cy="173038"/>
              </a:xfrm>
              <a:custGeom>
                <a:avLst/>
                <a:gdLst>
                  <a:gd name="T0" fmla="*/ 2 w 30"/>
                  <a:gd name="T1" fmla="*/ 2 h 46"/>
                  <a:gd name="T2" fmla="*/ 19 w 30"/>
                  <a:gd name="T3" fmla="*/ 44 h 46"/>
                  <a:gd name="T4" fmla="*/ 24 w 30"/>
                  <a:gd name="T5" fmla="*/ 44 h 46"/>
                  <a:gd name="T6" fmla="*/ 6 w 30"/>
                  <a:gd name="T7" fmla="*/ 1 h 46"/>
                  <a:gd name="T8" fmla="*/ 2 w 30"/>
                  <a:gd name="T9" fmla="*/ 2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46">
                    <a:moveTo>
                      <a:pt x="2" y="2"/>
                    </a:moveTo>
                    <a:cubicBezTo>
                      <a:pt x="18" y="11"/>
                      <a:pt x="25" y="26"/>
                      <a:pt x="19" y="44"/>
                    </a:cubicBezTo>
                    <a:cubicBezTo>
                      <a:pt x="18" y="45"/>
                      <a:pt x="23" y="46"/>
                      <a:pt x="24" y="44"/>
                    </a:cubicBezTo>
                    <a:cubicBezTo>
                      <a:pt x="30" y="26"/>
                      <a:pt x="22" y="10"/>
                      <a:pt x="6" y="1"/>
                    </a:cubicBezTo>
                    <a:cubicBezTo>
                      <a:pt x="5" y="0"/>
                      <a:pt x="0" y="0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04" name="Freeform 295"/>
              <p:cNvSpPr>
                <a:spLocks/>
              </p:cNvSpPr>
              <p:nvPr/>
            </p:nvSpPr>
            <p:spPr bwMode="auto">
              <a:xfrm>
                <a:off x="2859088" y="1092200"/>
                <a:ext cx="184150" cy="66675"/>
              </a:xfrm>
              <a:custGeom>
                <a:avLst/>
                <a:gdLst>
                  <a:gd name="T0" fmla="*/ 46 w 49"/>
                  <a:gd name="T1" fmla="*/ 6 h 18"/>
                  <a:gd name="T2" fmla="*/ 1 w 49"/>
                  <a:gd name="T3" fmla="*/ 16 h 18"/>
                  <a:gd name="T4" fmla="*/ 6 w 49"/>
                  <a:gd name="T5" fmla="*/ 17 h 18"/>
                  <a:gd name="T6" fmla="*/ 44 w 49"/>
                  <a:gd name="T7" fmla="*/ 8 h 18"/>
                  <a:gd name="T8" fmla="*/ 46 w 49"/>
                  <a:gd name="T9" fmla="*/ 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18">
                    <a:moveTo>
                      <a:pt x="46" y="6"/>
                    </a:moveTo>
                    <a:cubicBezTo>
                      <a:pt x="29" y="0"/>
                      <a:pt x="13" y="2"/>
                      <a:pt x="1" y="16"/>
                    </a:cubicBezTo>
                    <a:cubicBezTo>
                      <a:pt x="0" y="17"/>
                      <a:pt x="5" y="18"/>
                      <a:pt x="6" y="17"/>
                    </a:cubicBezTo>
                    <a:cubicBezTo>
                      <a:pt x="16" y="6"/>
                      <a:pt x="29" y="2"/>
                      <a:pt x="44" y="8"/>
                    </a:cubicBezTo>
                    <a:cubicBezTo>
                      <a:pt x="46" y="8"/>
                      <a:pt x="49" y="7"/>
                      <a:pt x="46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05" name="Freeform 296"/>
              <p:cNvSpPr>
                <a:spLocks/>
              </p:cNvSpPr>
              <p:nvPr/>
            </p:nvSpPr>
            <p:spPr bwMode="auto">
              <a:xfrm>
                <a:off x="2905126" y="1023938"/>
                <a:ext cx="71438" cy="165100"/>
              </a:xfrm>
              <a:custGeom>
                <a:avLst/>
                <a:gdLst>
                  <a:gd name="T0" fmla="*/ 12 w 19"/>
                  <a:gd name="T1" fmla="*/ 2 h 44"/>
                  <a:gd name="T2" fmla="*/ 1 w 19"/>
                  <a:gd name="T3" fmla="*/ 43 h 44"/>
                  <a:gd name="T4" fmla="*/ 6 w 19"/>
                  <a:gd name="T5" fmla="*/ 43 h 44"/>
                  <a:gd name="T6" fmla="*/ 17 w 19"/>
                  <a:gd name="T7" fmla="*/ 2 h 44"/>
                  <a:gd name="T8" fmla="*/ 12 w 19"/>
                  <a:gd name="T9" fmla="*/ 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44">
                    <a:moveTo>
                      <a:pt x="12" y="2"/>
                    </a:moveTo>
                    <a:cubicBezTo>
                      <a:pt x="14" y="16"/>
                      <a:pt x="8" y="32"/>
                      <a:pt x="1" y="43"/>
                    </a:cubicBezTo>
                    <a:cubicBezTo>
                      <a:pt x="0" y="44"/>
                      <a:pt x="5" y="44"/>
                      <a:pt x="6" y="43"/>
                    </a:cubicBezTo>
                    <a:cubicBezTo>
                      <a:pt x="13" y="32"/>
                      <a:pt x="19" y="16"/>
                      <a:pt x="17" y="2"/>
                    </a:cubicBezTo>
                    <a:cubicBezTo>
                      <a:pt x="17" y="0"/>
                      <a:pt x="12" y="1"/>
                      <a:pt x="12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06" name="Freeform 297"/>
              <p:cNvSpPr>
                <a:spLocks/>
              </p:cNvSpPr>
              <p:nvPr/>
            </p:nvSpPr>
            <p:spPr bwMode="auto">
              <a:xfrm>
                <a:off x="2855913" y="1079500"/>
                <a:ext cx="165100" cy="95250"/>
              </a:xfrm>
              <a:custGeom>
                <a:avLst/>
                <a:gdLst>
                  <a:gd name="T0" fmla="*/ 43 w 44"/>
                  <a:gd name="T1" fmla="*/ 23 h 25"/>
                  <a:gd name="T2" fmla="*/ 3 w 44"/>
                  <a:gd name="T3" fmla="*/ 3 h 25"/>
                  <a:gd name="T4" fmla="*/ 5 w 44"/>
                  <a:gd name="T5" fmla="*/ 5 h 25"/>
                  <a:gd name="T6" fmla="*/ 38 w 44"/>
                  <a:gd name="T7" fmla="*/ 24 h 25"/>
                  <a:gd name="T8" fmla="*/ 43 w 44"/>
                  <a:gd name="T9" fmla="*/ 2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5">
                    <a:moveTo>
                      <a:pt x="43" y="23"/>
                    </a:moveTo>
                    <a:cubicBezTo>
                      <a:pt x="35" y="8"/>
                      <a:pt x="20" y="0"/>
                      <a:pt x="3" y="3"/>
                    </a:cubicBezTo>
                    <a:cubicBezTo>
                      <a:pt x="0" y="3"/>
                      <a:pt x="2" y="5"/>
                      <a:pt x="5" y="5"/>
                    </a:cubicBezTo>
                    <a:cubicBezTo>
                      <a:pt x="19" y="3"/>
                      <a:pt x="31" y="12"/>
                      <a:pt x="38" y="24"/>
                    </a:cubicBezTo>
                    <a:cubicBezTo>
                      <a:pt x="39" y="25"/>
                      <a:pt x="44" y="24"/>
                      <a:pt x="43" y="2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07" name="Freeform 298"/>
              <p:cNvSpPr>
                <a:spLocks/>
              </p:cNvSpPr>
              <p:nvPr/>
            </p:nvSpPr>
            <p:spPr bwMode="auto">
              <a:xfrm>
                <a:off x="2941638" y="790575"/>
                <a:ext cx="625475" cy="315913"/>
              </a:xfrm>
              <a:custGeom>
                <a:avLst/>
                <a:gdLst>
                  <a:gd name="T0" fmla="*/ 6 w 166"/>
                  <a:gd name="T1" fmla="*/ 83 h 84"/>
                  <a:gd name="T2" fmla="*/ 164 w 166"/>
                  <a:gd name="T3" fmla="*/ 2 h 84"/>
                  <a:gd name="T4" fmla="*/ 160 w 166"/>
                  <a:gd name="T5" fmla="*/ 1 h 84"/>
                  <a:gd name="T6" fmla="*/ 3 w 166"/>
                  <a:gd name="T7" fmla="*/ 82 h 84"/>
                  <a:gd name="T8" fmla="*/ 6 w 166"/>
                  <a:gd name="T9" fmla="*/ 83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6" h="84">
                    <a:moveTo>
                      <a:pt x="6" y="83"/>
                    </a:moveTo>
                    <a:cubicBezTo>
                      <a:pt x="59" y="56"/>
                      <a:pt x="111" y="27"/>
                      <a:pt x="164" y="2"/>
                    </a:cubicBezTo>
                    <a:cubicBezTo>
                      <a:pt x="166" y="1"/>
                      <a:pt x="161" y="0"/>
                      <a:pt x="160" y="1"/>
                    </a:cubicBezTo>
                    <a:cubicBezTo>
                      <a:pt x="107" y="26"/>
                      <a:pt x="55" y="55"/>
                      <a:pt x="3" y="82"/>
                    </a:cubicBezTo>
                    <a:cubicBezTo>
                      <a:pt x="0" y="83"/>
                      <a:pt x="5" y="84"/>
                      <a:pt x="6" y="8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08" name="Freeform 299"/>
              <p:cNvSpPr>
                <a:spLocks/>
              </p:cNvSpPr>
              <p:nvPr/>
            </p:nvSpPr>
            <p:spPr bwMode="auto">
              <a:xfrm>
                <a:off x="2927351" y="1087438"/>
                <a:ext cx="41275" cy="41275"/>
              </a:xfrm>
              <a:custGeom>
                <a:avLst/>
                <a:gdLst>
                  <a:gd name="T0" fmla="*/ 4 w 11"/>
                  <a:gd name="T1" fmla="*/ 1 h 11"/>
                  <a:gd name="T2" fmla="*/ 10 w 11"/>
                  <a:gd name="T3" fmla="*/ 4 h 11"/>
                  <a:gd name="T4" fmla="*/ 8 w 11"/>
                  <a:gd name="T5" fmla="*/ 10 h 11"/>
                  <a:gd name="T6" fmla="*/ 1 w 11"/>
                  <a:gd name="T7" fmla="*/ 8 h 11"/>
                  <a:gd name="T8" fmla="*/ 4 w 11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4" y="1"/>
                    </a:moveTo>
                    <a:cubicBezTo>
                      <a:pt x="6" y="0"/>
                      <a:pt x="9" y="1"/>
                      <a:pt x="10" y="4"/>
                    </a:cubicBezTo>
                    <a:cubicBezTo>
                      <a:pt x="11" y="6"/>
                      <a:pt x="10" y="9"/>
                      <a:pt x="8" y="10"/>
                    </a:cubicBezTo>
                    <a:cubicBezTo>
                      <a:pt x="5" y="11"/>
                      <a:pt x="3" y="10"/>
                      <a:pt x="1" y="8"/>
                    </a:cubicBezTo>
                    <a:cubicBezTo>
                      <a:pt x="0" y="5"/>
                      <a:pt x="1" y="2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09" name="Freeform 300"/>
              <p:cNvSpPr>
                <a:spLocks/>
              </p:cNvSpPr>
              <p:nvPr/>
            </p:nvSpPr>
            <p:spPr bwMode="auto">
              <a:xfrm>
                <a:off x="2809876" y="741362"/>
                <a:ext cx="68263" cy="184150"/>
              </a:xfrm>
              <a:custGeom>
                <a:avLst/>
                <a:gdLst>
                  <a:gd name="T0" fmla="*/ 2 w 18"/>
                  <a:gd name="T1" fmla="*/ 1 h 49"/>
                  <a:gd name="T2" fmla="*/ 1 w 18"/>
                  <a:gd name="T3" fmla="*/ 46 h 49"/>
                  <a:gd name="T4" fmla="*/ 6 w 18"/>
                  <a:gd name="T5" fmla="*/ 48 h 49"/>
                  <a:gd name="T6" fmla="*/ 7 w 18"/>
                  <a:gd name="T7" fmla="*/ 1 h 49"/>
                  <a:gd name="T8" fmla="*/ 2 w 18"/>
                  <a:gd name="T9" fmla="*/ 1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49">
                    <a:moveTo>
                      <a:pt x="2" y="1"/>
                    </a:moveTo>
                    <a:cubicBezTo>
                      <a:pt x="13" y="16"/>
                      <a:pt x="13" y="32"/>
                      <a:pt x="1" y="46"/>
                    </a:cubicBezTo>
                    <a:cubicBezTo>
                      <a:pt x="0" y="47"/>
                      <a:pt x="5" y="49"/>
                      <a:pt x="6" y="48"/>
                    </a:cubicBezTo>
                    <a:cubicBezTo>
                      <a:pt x="18" y="34"/>
                      <a:pt x="18" y="16"/>
                      <a:pt x="7" y="1"/>
                    </a:cubicBezTo>
                    <a:cubicBezTo>
                      <a:pt x="6" y="0"/>
                      <a:pt x="2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10" name="Freeform 301"/>
              <p:cNvSpPr>
                <a:spLocks/>
              </p:cNvSpPr>
              <p:nvPr/>
            </p:nvSpPr>
            <p:spPr bwMode="auto">
              <a:xfrm>
                <a:off x="2749551" y="804862"/>
                <a:ext cx="185738" cy="68263"/>
              </a:xfrm>
              <a:custGeom>
                <a:avLst/>
                <a:gdLst>
                  <a:gd name="T0" fmla="*/ 47 w 49"/>
                  <a:gd name="T1" fmla="*/ 17 h 18"/>
                  <a:gd name="T2" fmla="*/ 2 w 49"/>
                  <a:gd name="T3" fmla="*/ 9 h 18"/>
                  <a:gd name="T4" fmla="*/ 6 w 49"/>
                  <a:gd name="T5" fmla="*/ 11 h 18"/>
                  <a:gd name="T6" fmla="*/ 43 w 49"/>
                  <a:gd name="T7" fmla="*/ 17 h 18"/>
                  <a:gd name="T8" fmla="*/ 47 w 49"/>
                  <a:gd name="T9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18">
                    <a:moveTo>
                      <a:pt x="47" y="17"/>
                    </a:moveTo>
                    <a:cubicBezTo>
                      <a:pt x="35" y="4"/>
                      <a:pt x="18" y="0"/>
                      <a:pt x="2" y="9"/>
                    </a:cubicBezTo>
                    <a:cubicBezTo>
                      <a:pt x="0" y="10"/>
                      <a:pt x="5" y="11"/>
                      <a:pt x="6" y="11"/>
                    </a:cubicBezTo>
                    <a:cubicBezTo>
                      <a:pt x="19" y="4"/>
                      <a:pt x="32" y="6"/>
                      <a:pt x="43" y="17"/>
                    </a:cubicBezTo>
                    <a:cubicBezTo>
                      <a:pt x="44" y="18"/>
                      <a:pt x="49" y="18"/>
                      <a:pt x="47" y="1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11" name="Freeform 302"/>
              <p:cNvSpPr>
                <a:spLocks/>
              </p:cNvSpPr>
              <p:nvPr/>
            </p:nvSpPr>
            <p:spPr bwMode="auto">
              <a:xfrm>
                <a:off x="2776538" y="755650"/>
                <a:ext cx="128588" cy="136525"/>
              </a:xfrm>
              <a:custGeom>
                <a:avLst/>
                <a:gdLst>
                  <a:gd name="T0" fmla="*/ 29 w 34"/>
                  <a:gd name="T1" fmla="*/ 2 h 36"/>
                  <a:gd name="T2" fmla="*/ 2 w 34"/>
                  <a:gd name="T3" fmla="*/ 35 h 36"/>
                  <a:gd name="T4" fmla="*/ 6 w 34"/>
                  <a:gd name="T5" fmla="*/ 36 h 36"/>
                  <a:gd name="T6" fmla="*/ 33 w 34"/>
                  <a:gd name="T7" fmla="*/ 2 h 36"/>
                  <a:gd name="T8" fmla="*/ 29 w 34"/>
                  <a:gd name="T9" fmla="*/ 2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36">
                    <a:moveTo>
                      <a:pt x="29" y="2"/>
                    </a:moveTo>
                    <a:cubicBezTo>
                      <a:pt x="25" y="15"/>
                      <a:pt x="13" y="27"/>
                      <a:pt x="2" y="35"/>
                    </a:cubicBezTo>
                    <a:cubicBezTo>
                      <a:pt x="0" y="36"/>
                      <a:pt x="5" y="36"/>
                      <a:pt x="6" y="36"/>
                    </a:cubicBezTo>
                    <a:cubicBezTo>
                      <a:pt x="18" y="28"/>
                      <a:pt x="29" y="15"/>
                      <a:pt x="33" y="2"/>
                    </a:cubicBezTo>
                    <a:cubicBezTo>
                      <a:pt x="34" y="0"/>
                      <a:pt x="29" y="1"/>
                      <a:pt x="29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12" name="Freeform 303"/>
              <p:cNvSpPr>
                <a:spLocks/>
              </p:cNvSpPr>
              <p:nvPr/>
            </p:nvSpPr>
            <p:spPr bwMode="auto">
              <a:xfrm>
                <a:off x="2768601" y="779462"/>
                <a:ext cx="125413" cy="134938"/>
              </a:xfrm>
              <a:custGeom>
                <a:avLst/>
                <a:gdLst>
                  <a:gd name="T0" fmla="*/ 33 w 33"/>
                  <a:gd name="T1" fmla="*/ 34 h 36"/>
                  <a:gd name="T2" fmla="*/ 5 w 33"/>
                  <a:gd name="T3" fmla="*/ 1 h 36"/>
                  <a:gd name="T4" fmla="*/ 3 w 33"/>
                  <a:gd name="T5" fmla="*/ 3 h 36"/>
                  <a:gd name="T6" fmla="*/ 28 w 33"/>
                  <a:gd name="T7" fmla="*/ 34 h 36"/>
                  <a:gd name="T8" fmla="*/ 33 w 33"/>
                  <a:gd name="T9" fmla="*/ 3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36">
                    <a:moveTo>
                      <a:pt x="33" y="34"/>
                    </a:moveTo>
                    <a:cubicBezTo>
                      <a:pt x="31" y="18"/>
                      <a:pt x="21" y="5"/>
                      <a:pt x="5" y="1"/>
                    </a:cubicBezTo>
                    <a:cubicBezTo>
                      <a:pt x="4" y="0"/>
                      <a:pt x="0" y="2"/>
                      <a:pt x="3" y="3"/>
                    </a:cubicBezTo>
                    <a:cubicBezTo>
                      <a:pt x="18" y="6"/>
                      <a:pt x="26" y="20"/>
                      <a:pt x="28" y="34"/>
                    </a:cubicBezTo>
                    <a:cubicBezTo>
                      <a:pt x="28" y="36"/>
                      <a:pt x="33" y="35"/>
                      <a:pt x="33" y="3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13" name="Freeform 304"/>
              <p:cNvSpPr>
                <a:spLocks/>
              </p:cNvSpPr>
              <p:nvPr/>
            </p:nvSpPr>
            <p:spPr bwMode="auto">
              <a:xfrm>
                <a:off x="2851151" y="779462"/>
                <a:ext cx="690563" cy="52388"/>
              </a:xfrm>
              <a:custGeom>
                <a:avLst/>
                <a:gdLst>
                  <a:gd name="T0" fmla="*/ 3 w 183"/>
                  <a:gd name="T1" fmla="*/ 14 h 14"/>
                  <a:gd name="T2" fmla="*/ 180 w 183"/>
                  <a:gd name="T3" fmla="*/ 2 h 14"/>
                  <a:gd name="T4" fmla="*/ 180 w 183"/>
                  <a:gd name="T5" fmla="*/ 0 h 14"/>
                  <a:gd name="T6" fmla="*/ 3 w 183"/>
                  <a:gd name="T7" fmla="*/ 12 h 14"/>
                  <a:gd name="T8" fmla="*/ 3 w 183"/>
                  <a:gd name="T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3" h="14">
                    <a:moveTo>
                      <a:pt x="3" y="14"/>
                    </a:moveTo>
                    <a:cubicBezTo>
                      <a:pt x="62" y="9"/>
                      <a:pt x="121" y="4"/>
                      <a:pt x="180" y="2"/>
                    </a:cubicBezTo>
                    <a:cubicBezTo>
                      <a:pt x="183" y="2"/>
                      <a:pt x="183" y="0"/>
                      <a:pt x="180" y="0"/>
                    </a:cubicBezTo>
                    <a:cubicBezTo>
                      <a:pt x="121" y="2"/>
                      <a:pt x="62" y="7"/>
                      <a:pt x="3" y="12"/>
                    </a:cubicBezTo>
                    <a:cubicBezTo>
                      <a:pt x="0" y="12"/>
                      <a:pt x="0" y="14"/>
                      <a:pt x="3" y="1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14" name="Freeform 305"/>
              <p:cNvSpPr>
                <a:spLocks/>
              </p:cNvSpPr>
              <p:nvPr/>
            </p:nvSpPr>
            <p:spPr bwMode="auto">
              <a:xfrm>
                <a:off x="2833688" y="812800"/>
                <a:ext cx="36513" cy="33338"/>
              </a:xfrm>
              <a:custGeom>
                <a:avLst/>
                <a:gdLst>
                  <a:gd name="T0" fmla="*/ 5 w 10"/>
                  <a:gd name="T1" fmla="*/ 0 h 9"/>
                  <a:gd name="T2" fmla="*/ 10 w 10"/>
                  <a:gd name="T3" fmla="*/ 4 h 9"/>
                  <a:gd name="T4" fmla="*/ 5 w 10"/>
                  <a:gd name="T5" fmla="*/ 9 h 9"/>
                  <a:gd name="T6" fmla="*/ 0 w 10"/>
                  <a:gd name="T7" fmla="*/ 5 h 9"/>
                  <a:gd name="T8" fmla="*/ 5 w 10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cubicBezTo>
                      <a:pt x="7" y="0"/>
                      <a:pt x="10" y="2"/>
                      <a:pt x="10" y="4"/>
                    </a:cubicBezTo>
                    <a:cubicBezTo>
                      <a:pt x="10" y="7"/>
                      <a:pt x="8" y="9"/>
                      <a:pt x="5" y="9"/>
                    </a:cubicBezTo>
                    <a:cubicBezTo>
                      <a:pt x="2" y="9"/>
                      <a:pt x="0" y="7"/>
                      <a:pt x="0" y="5"/>
                    </a:cubicBezTo>
                    <a:cubicBezTo>
                      <a:pt x="0" y="2"/>
                      <a:pt x="2" y="0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15" name="Freeform 306"/>
              <p:cNvSpPr>
                <a:spLocks/>
              </p:cNvSpPr>
              <p:nvPr/>
            </p:nvSpPr>
            <p:spPr bwMode="auto">
              <a:xfrm>
                <a:off x="2809876" y="504825"/>
                <a:ext cx="106363" cy="173038"/>
              </a:xfrm>
              <a:custGeom>
                <a:avLst/>
                <a:gdLst>
                  <a:gd name="T0" fmla="*/ 18 w 28"/>
                  <a:gd name="T1" fmla="*/ 2 h 46"/>
                  <a:gd name="T2" fmla="*/ 1 w 28"/>
                  <a:gd name="T3" fmla="*/ 44 h 46"/>
                  <a:gd name="T4" fmla="*/ 5 w 28"/>
                  <a:gd name="T5" fmla="*/ 46 h 46"/>
                  <a:gd name="T6" fmla="*/ 23 w 28"/>
                  <a:gd name="T7" fmla="*/ 2 h 46"/>
                  <a:gd name="T8" fmla="*/ 18 w 28"/>
                  <a:gd name="T9" fmla="*/ 2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46">
                    <a:moveTo>
                      <a:pt x="18" y="2"/>
                    </a:moveTo>
                    <a:cubicBezTo>
                      <a:pt x="23" y="19"/>
                      <a:pt x="17" y="35"/>
                      <a:pt x="1" y="44"/>
                    </a:cubicBezTo>
                    <a:cubicBezTo>
                      <a:pt x="0" y="45"/>
                      <a:pt x="4" y="46"/>
                      <a:pt x="5" y="46"/>
                    </a:cubicBezTo>
                    <a:cubicBezTo>
                      <a:pt x="22" y="37"/>
                      <a:pt x="28" y="20"/>
                      <a:pt x="23" y="2"/>
                    </a:cubicBezTo>
                    <a:cubicBezTo>
                      <a:pt x="22" y="1"/>
                      <a:pt x="17" y="0"/>
                      <a:pt x="18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16" name="Freeform 307"/>
              <p:cNvSpPr>
                <a:spLocks/>
              </p:cNvSpPr>
              <p:nvPr/>
            </p:nvSpPr>
            <p:spPr bwMode="auto">
              <a:xfrm>
                <a:off x="2776538" y="568325"/>
                <a:ext cx="165100" cy="98425"/>
              </a:xfrm>
              <a:custGeom>
                <a:avLst/>
                <a:gdLst>
                  <a:gd name="T0" fmla="*/ 43 w 44"/>
                  <a:gd name="T1" fmla="*/ 25 h 26"/>
                  <a:gd name="T2" fmla="*/ 3 w 44"/>
                  <a:gd name="T3" fmla="*/ 2 h 26"/>
                  <a:gd name="T4" fmla="*/ 6 w 44"/>
                  <a:gd name="T5" fmla="*/ 4 h 26"/>
                  <a:gd name="T6" fmla="*/ 38 w 44"/>
                  <a:gd name="T7" fmla="*/ 24 h 26"/>
                  <a:gd name="T8" fmla="*/ 43 w 44"/>
                  <a:gd name="T9" fmla="*/ 2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6">
                    <a:moveTo>
                      <a:pt x="43" y="25"/>
                    </a:moveTo>
                    <a:cubicBezTo>
                      <a:pt x="36" y="8"/>
                      <a:pt x="21" y="0"/>
                      <a:pt x="3" y="2"/>
                    </a:cubicBezTo>
                    <a:cubicBezTo>
                      <a:pt x="0" y="2"/>
                      <a:pt x="5" y="4"/>
                      <a:pt x="6" y="4"/>
                    </a:cubicBezTo>
                    <a:cubicBezTo>
                      <a:pt x="21" y="2"/>
                      <a:pt x="32" y="11"/>
                      <a:pt x="38" y="24"/>
                    </a:cubicBezTo>
                    <a:cubicBezTo>
                      <a:pt x="39" y="25"/>
                      <a:pt x="44" y="26"/>
                      <a:pt x="43" y="2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17" name="Freeform 308"/>
              <p:cNvSpPr>
                <a:spLocks/>
              </p:cNvSpPr>
              <p:nvPr/>
            </p:nvSpPr>
            <p:spPr bwMode="auto">
              <a:xfrm>
                <a:off x="2787651" y="546100"/>
                <a:ext cx="165100" cy="93663"/>
              </a:xfrm>
              <a:custGeom>
                <a:avLst/>
                <a:gdLst>
                  <a:gd name="T0" fmla="*/ 38 w 44"/>
                  <a:gd name="T1" fmla="*/ 2 h 25"/>
                  <a:gd name="T2" fmla="*/ 3 w 44"/>
                  <a:gd name="T3" fmla="*/ 23 h 25"/>
                  <a:gd name="T4" fmla="*/ 5 w 44"/>
                  <a:gd name="T5" fmla="*/ 24 h 25"/>
                  <a:gd name="T6" fmla="*/ 43 w 44"/>
                  <a:gd name="T7" fmla="*/ 2 h 25"/>
                  <a:gd name="T8" fmla="*/ 38 w 44"/>
                  <a:gd name="T9" fmla="*/ 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5">
                    <a:moveTo>
                      <a:pt x="38" y="2"/>
                    </a:moveTo>
                    <a:cubicBezTo>
                      <a:pt x="30" y="12"/>
                      <a:pt x="16" y="20"/>
                      <a:pt x="3" y="23"/>
                    </a:cubicBezTo>
                    <a:cubicBezTo>
                      <a:pt x="0" y="23"/>
                      <a:pt x="3" y="25"/>
                      <a:pt x="5" y="24"/>
                    </a:cubicBezTo>
                    <a:cubicBezTo>
                      <a:pt x="19" y="21"/>
                      <a:pt x="34" y="13"/>
                      <a:pt x="43" y="2"/>
                    </a:cubicBezTo>
                    <a:cubicBezTo>
                      <a:pt x="44" y="1"/>
                      <a:pt x="39" y="0"/>
                      <a:pt x="38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18" name="Freeform 309"/>
              <p:cNvSpPr>
                <a:spLocks/>
              </p:cNvSpPr>
              <p:nvPr/>
            </p:nvSpPr>
            <p:spPr bwMode="auto">
              <a:xfrm>
                <a:off x="2817813" y="530225"/>
                <a:ext cx="87313" cy="158750"/>
              </a:xfrm>
              <a:custGeom>
                <a:avLst/>
                <a:gdLst>
                  <a:gd name="T0" fmla="*/ 19 w 23"/>
                  <a:gd name="T1" fmla="*/ 40 h 42"/>
                  <a:gd name="T2" fmla="*/ 6 w 23"/>
                  <a:gd name="T3" fmla="*/ 0 h 42"/>
                  <a:gd name="T4" fmla="*/ 2 w 23"/>
                  <a:gd name="T5" fmla="*/ 2 h 42"/>
                  <a:gd name="T6" fmla="*/ 14 w 23"/>
                  <a:gd name="T7" fmla="*/ 41 h 42"/>
                  <a:gd name="T8" fmla="*/ 19 w 23"/>
                  <a:gd name="T9" fmla="*/ 4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42">
                    <a:moveTo>
                      <a:pt x="19" y="40"/>
                    </a:moveTo>
                    <a:cubicBezTo>
                      <a:pt x="23" y="25"/>
                      <a:pt x="19" y="10"/>
                      <a:pt x="6" y="0"/>
                    </a:cubicBezTo>
                    <a:cubicBezTo>
                      <a:pt x="5" y="0"/>
                      <a:pt x="0" y="0"/>
                      <a:pt x="2" y="2"/>
                    </a:cubicBezTo>
                    <a:cubicBezTo>
                      <a:pt x="14" y="11"/>
                      <a:pt x="18" y="26"/>
                      <a:pt x="14" y="41"/>
                    </a:cubicBezTo>
                    <a:cubicBezTo>
                      <a:pt x="14" y="42"/>
                      <a:pt x="19" y="42"/>
                      <a:pt x="19" y="4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19" name="Freeform 310"/>
              <p:cNvSpPr>
                <a:spLocks/>
              </p:cNvSpPr>
              <p:nvPr/>
            </p:nvSpPr>
            <p:spPr bwMode="auto">
              <a:xfrm>
                <a:off x="2874963" y="598487"/>
                <a:ext cx="674688" cy="195263"/>
              </a:xfrm>
              <a:custGeom>
                <a:avLst/>
                <a:gdLst>
                  <a:gd name="T0" fmla="*/ 3 w 179"/>
                  <a:gd name="T1" fmla="*/ 2 h 52"/>
                  <a:gd name="T2" fmla="*/ 173 w 179"/>
                  <a:gd name="T3" fmla="*/ 52 h 52"/>
                  <a:gd name="T4" fmla="*/ 176 w 179"/>
                  <a:gd name="T5" fmla="*/ 50 h 52"/>
                  <a:gd name="T6" fmla="*/ 6 w 179"/>
                  <a:gd name="T7" fmla="*/ 0 h 52"/>
                  <a:gd name="T8" fmla="*/ 3 w 179"/>
                  <a:gd name="T9" fmla="*/ 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9" h="52">
                    <a:moveTo>
                      <a:pt x="3" y="2"/>
                    </a:moveTo>
                    <a:cubicBezTo>
                      <a:pt x="60" y="18"/>
                      <a:pt x="117" y="33"/>
                      <a:pt x="173" y="52"/>
                    </a:cubicBezTo>
                    <a:cubicBezTo>
                      <a:pt x="174" y="52"/>
                      <a:pt x="179" y="51"/>
                      <a:pt x="176" y="50"/>
                    </a:cubicBezTo>
                    <a:cubicBezTo>
                      <a:pt x="120" y="32"/>
                      <a:pt x="63" y="16"/>
                      <a:pt x="6" y="0"/>
                    </a:cubicBezTo>
                    <a:cubicBezTo>
                      <a:pt x="5" y="0"/>
                      <a:pt x="0" y="1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20" name="Freeform 311"/>
              <p:cNvSpPr>
                <a:spLocks/>
              </p:cNvSpPr>
              <p:nvPr/>
            </p:nvSpPr>
            <p:spPr bwMode="auto">
              <a:xfrm>
                <a:off x="2859088" y="579437"/>
                <a:ext cx="41275" cy="41275"/>
              </a:xfrm>
              <a:custGeom>
                <a:avLst/>
                <a:gdLst>
                  <a:gd name="T0" fmla="*/ 7 w 11"/>
                  <a:gd name="T1" fmla="*/ 1 h 11"/>
                  <a:gd name="T2" fmla="*/ 10 w 11"/>
                  <a:gd name="T3" fmla="*/ 7 h 11"/>
                  <a:gd name="T4" fmla="*/ 4 w 11"/>
                  <a:gd name="T5" fmla="*/ 10 h 11"/>
                  <a:gd name="T6" fmla="*/ 1 w 11"/>
                  <a:gd name="T7" fmla="*/ 4 h 11"/>
                  <a:gd name="T8" fmla="*/ 7 w 11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7" y="1"/>
                    </a:moveTo>
                    <a:cubicBezTo>
                      <a:pt x="9" y="2"/>
                      <a:pt x="11" y="4"/>
                      <a:pt x="10" y="7"/>
                    </a:cubicBezTo>
                    <a:cubicBezTo>
                      <a:pt x="9" y="9"/>
                      <a:pt x="6" y="11"/>
                      <a:pt x="4" y="10"/>
                    </a:cubicBezTo>
                    <a:cubicBezTo>
                      <a:pt x="1" y="9"/>
                      <a:pt x="0" y="6"/>
                      <a:pt x="1" y="4"/>
                    </a:cubicBezTo>
                    <a:cubicBezTo>
                      <a:pt x="2" y="1"/>
                      <a:pt x="4" y="0"/>
                      <a:pt x="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21" name="Freeform 312"/>
              <p:cNvSpPr>
                <a:spLocks/>
              </p:cNvSpPr>
              <p:nvPr/>
            </p:nvSpPr>
            <p:spPr bwMode="auto">
              <a:xfrm>
                <a:off x="2894013" y="288925"/>
                <a:ext cx="142875" cy="139700"/>
              </a:xfrm>
              <a:custGeom>
                <a:avLst/>
                <a:gdLst>
                  <a:gd name="T0" fmla="*/ 33 w 38"/>
                  <a:gd name="T1" fmla="*/ 2 h 37"/>
                  <a:gd name="T2" fmla="*/ 3 w 38"/>
                  <a:gd name="T3" fmla="*/ 35 h 37"/>
                  <a:gd name="T4" fmla="*/ 6 w 38"/>
                  <a:gd name="T5" fmla="*/ 37 h 37"/>
                  <a:gd name="T6" fmla="*/ 38 w 38"/>
                  <a:gd name="T7" fmla="*/ 2 h 37"/>
                  <a:gd name="T8" fmla="*/ 33 w 38"/>
                  <a:gd name="T9" fmla="*/ 2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37">
                    <a:moveTo>
                      <a:pt x="33" y="2"/>
                    </a:moveTo>
                    <a:cubicBezTo>
                      <a:pt x="32" y="19"/>
                      <a:pt x="21" y="33"/>
                      <a:pt x="3" y="35"/>
                    </a:cubicBezTo>
                    <a:cubicBezTo>
                      <a:pt x="0" y="35"/>
                      <a:pt x="4" y="37"/>
                      <a:pt x="6" y="37"/>
                    </a:cubicBezTo>
                    <a:cubicBezTo>
                      <a:pt x="24" y="35"/>
                      <a:pt x="37" y="21"/>
                      <a:pt x="38" y="2"/>
                    </a:cubicBezTo>
                    <a:cubicBezTo>
                      <a:pt x="38" y="1"/>
                      <a:pt x="33" y="0"/>
                      <a:pt x="33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22" name="Freeform 313"/>
              <p:cNvSpPr>
                <a:spLocks/>
              </p:cNvSpPr>
              <p:nvPr/>
            </p:nvSpPr>
            <p:spPr bwMode="auto">
              <a:xfrm>
                <a:off x="2905126" y="319087"/>
                <a:ext cx="120650" cy="139700"/>
              </a:xfrm>
              <a:custGeom>
                <a:avLst/>
                <a:gdLst>
                  <a:gd name="T0" fmla="*/ 32 w 32"/>
                  <a:gd name="T1" fmla="*/ 35 h 37"/>
                  <a:gd name="T2" fmla="*/ 3 w 32"/>
                  <a:gd name="T3" fmla="*/ 1 h 37"/>
                  <a:gd name="T4" fmla="*/ 3 w 32"/>
                  <a:gd name="T5" fmla="*/ 3 h 37"/>
                  <a:gd name="T6" fmla="*/ 27 w 32"/>
                  <a:gd name="T7" fmla="*/ 34 h 37"/>
                  <a:gd name="T8" fmla="*/ 32 w 32"/>
                  <a:gd name="T9" fmla="*/ 35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7">
                    <a:moveTo>
                      <a:pt x="32" y="35"/>
                    </a:moveTo>
                    <a:cubicBezTo>
                      <a:pt x="31" y="18"/>
                      <a:pt x="20" y="5"/>
                      <a:pt x="3" y="1"/>
                    </a:cubicBezTo>
                    <a:cubicBezTo>
                      <a:pt x="0" y="0"/>
                      <a:pt x="0" y="2"/>
                      <a:pt x="3" y="3"/>
                    </a:cubicBezTo>
                    <a:cubicBezTo>
                      <a:pt x="18" y="7"/>
                      <a:pt x="26" y="19"/>
                      <a:pt x="27" y="34"/>
                    </a:cubicBezTo>
                    <a:cubicBezTo>
                      <a:pt x="27" y="36"/>
                      <a:pt x="32" y="37"/>
                      <a:pt x="32" y="3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23" name="Freeform 314"/>
              <p:cNvSpPr>
                <a:spLocks/>
              </p:cNvSpPr>
              <p:nvPr/>
            </p:nvSpPr>
            <p:spPr bwMode="auto">
              <a:xfrm>
                <a:off x="2889251" y="349250"/>
                <a:ext cx="192088" cy="41275"/>
              </a:xfrm>
              <a:custGeom>
                <a:avLst/>
                <a:gdLst>
                  <a:gd name="T0" fmla="*/ 45 w 51"/>
                  <a:gd name="T1" fmla="*/ 1 h 11"/>
                  <a:gd name="T2" fmla="*/ 5 w 51"/>
                  <a:gd name="T3" fmla="*/ 7 h 11"/>
                  <a:gd name="T4" fmla="*/ 3 w 51"/>
                  <a:gd name="T5" fmla="*/ 9 h 11"/>
                  <a:gd name="T6" fmla="*/ 48 w 51"/>
                  <a:gd name="T7" fmla="*/ 2 h 11"/>
                  <a:gd name="T8" fmla="*/ 45 w 51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11">
                    <a:moveTo>
                      <a:pt x="45" y="1"/>
                    </a:moveTo>
                    <a:cubicBezTo>
                      <a:pt x="33" y="7"/>
                      <a:pt x="18" y="9"/>
                      <a:pt x="5" y="7"/>
                    </a:cubicBezTo>
                    <a:cubicBezTo>
                      <a:pt x="4" y="7"/>
                      <a:pt x="0" y="9"/>
                      <a:pt x="3" y="9"/>
                    </a:cubicBezTo>
                    <a:cubicBezTo>
                      <a:pt x="18" y="11"/>
                      <a:pt x="36" y="9"/>
                      <a:pt x="48" y="2"/>
                    </a:cubicBezTo>
                    <a:cubicBezTo>
                      <a:pt x="51" y="0"/>
                      <a:pt x="46" y="0"/>
                      <a:pt x="4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24" name="Freeform 315"/>
              <p:cNvSpPr>
                <a:spLocks/>
              </p:cNvSpPr>
              <p:nvPr/>
            </p:nvSpPr>
            <p:spPr bwMode="auto">
              <a:xfrm>
                <a:off x="2949576" y="293687"/>
                <a:ext cx="60325" cy="165100"/>
              </a:xfrm>
              <a:custGeom>
                <a:avLst/>
                <a:gdLst>
                  <a:gd name="T0" fmla="*/ 5 w 16"/>
                  <a:gd name="T1" fmla="*/ 43 h 44"/>
                  <a:gd name="T2" fmla="*/ 8 w 16"/>
                  <a:gd name="T3" fmla="*/ 1 h 44"/>
                  <a:gd name="T4" fmla="*/ 3 w 16"/>
                  <a:gd name="T5" fmla="*/ 2 h 44"/>
                  <a:gd name="T6" fmla="*/ 1 w 16"/>
                  <a:gd name="T7" fmla="*/ 43 h 44"/>
                  <a:gd name="T8" fmla="*/ 5 w 16"/>
                  <a:gd name="T9" fmla="*/ 43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44">
                    <a:moveTo>
                      <a:pt x="5" y="43"/>
                    </a:moveTo>
                    <a:cubicBezTo>
                      <a:pt x="14" y="30"/>
                      <a:pt x="16" y="14"/>
                      <a:pt x="8" y="1"/>
                    </a:cubicBezTo>
                    <a:cubicBezTo>
                      <a:pt x="7" y="0"/>
                      <a:pt x="2" y="1"/>
                      <a:pt x="3" y="2"/>
                    </a:cubicBezTo>
                    <a:cubicBezTo>
                      <a:pt x="11" y="15"/>
                      <a:pt x="9" y="30"/>
                      <a:pt x="1" y="43"/>
                    </a:cubicBezTo>
                    <a:cubicBezTo>
                      <a:pt x="0" y="44"/>
                      <a:pt x="5" y="44"/>
                      <a:pt x="5" y="4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25" name="Freeform 316"/>
              <p:cNvSpPr>
                <a:spLocks/>
              </p:cNvSpPr>
              <p:nvPr/>
            </p:nvSpPr>
            <p:spPr bwMode="auto">
              <a:xfrm>
                <a:off x="2987676" y="376237"/>
                <a:ext cx="554038" cy="422275"/>
              </a:xfrm>
              <a:custGeom>
                <a:avLst/>
                <a:gdLst>
                  <a:gd name="T0" fmla="*/ 1 w 147"/>
                  <a:gd name="T1" fmla="*/ 3 h 112"/>
                  <a:gd name="T2" fmla="*/ 141 w 147"/>
                  <a:gd name="T3" fmla="*/ 111 h 112"/>
                  <a:gd name="T4" fmla="*/ 146 w 147"/>
                  <a:gd name="T5" fmla="*/ 110 h 112"/>
                  <a:gd name="T6" fmla="*/ 5 w 147"/>
                  <a:gd name="T7" fmla="*/ 1 h 112"/>
                  <a:gd name="T8" fmla="*/ 1 w 147"/>
                  <a:gd name="T9" fmla="*/ 3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7" h="112">
                    <a:moveTo>
                      <a:pt x="1" y="3"/>
                    </a:moveTo>
                    <a:cubicBezTo>
                      <a:pt x="48" y="38"/>
                      <a:pt x="96" y="73"/>
                      <a:pt x="141" y="111"/>
                    </a:cubicBezTo>
                    <a:cubicBezTo>
                      <a:pt x="142" y="112"/>
                      <a:pt x="147" y="110"/>
                      <a:pt x="146" y="110"/>
                    </a:cubicBezTo>
                    <a:cubicBezTo>
                      <a:pt x="100" y="72"/>
                      <a:pt x="53" y="37"/>
                      <a:pt x="5" y="1"/>
                    </a:cubicBezTo>
                    <a:cubicBezTo>
                      <a:pt x="4" y="0"/>
                      <a:pt x="0" y="1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26" name="Freeform 317"/>
              <p:cNvSpPr>
                <a:spLocks/>
              </p:cNvSpPr>
              <p:nvPr/>
            </p:nvSpPr>
            <p:spPr bwMode="auto">
              <a:xfrm>
                <a:off x="2968626" y="357187"/>
                <a:ext cx="41275" cy="38100"/>
              </a:xfrm>
              <a:custGeom>
                <a:avLst/>
                <a:gdLst>
                  <a:gd name="T0" fmla="*/ 9 w 11"/>
                  <a:gd name="T1" fmla="*/ 1 h 10"/>
                  <a:gd name="T2" fmla="*/ 9 w 11"/>
                  <a:gd name="T3" fmla="*/ 8 h 10"/>
                  <a:gd name="T4" fmla="*/ 2 w 11"/>
                  <a:gd name="T5" fmla="*/ 9 h 10"/>
                  <a:gd name="T6" fmla="*/ 2 w 11"/>
                  <a:gd name="T7" fmla="*/ 2 h 10"/>
                  <a:gd name="T8" fmla="*/ 9 w 11"/>
                  <a:gd name="T9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0">
                    <a:moveTo>
                      <a:pt x="9" y="1"/>
                    </a:moveTo>
                    <a:cubicBezTo>
                      <a:pt x="11" y="3"/>
                      <a:pt x="11" y="6"/>
                      <a:pt x="9" y="8"/>
                    </a:cubicBezTo>
                    <a:cubicBezTo>
                      <a:pt x="7" y="10"/>
                      <a:pt x="4" y="10"/>
                      <a:pt x="2" y="9"/>
                    </a:cubicBezTo>
                    <a:cubicBezTo>
                      <a:pt x="0" y="7"/>
                      <a:pt x="0" y="4"/>
                      <a:pt x="2" y="2"/>
                    </a:cubicBezTo>
                    <a:cubicBezTo>
                      <a:pt x="3" y="0"/>
                      <a:pt x="6" y="0"/>
                      <a:pt x="9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27" name="Freeform 318"/>
              <p:cNvSpPr>
                <a:spLocks/>
              </p:cNvSpPr>
              <p:nvPr/>
            </p:nvSpPr>
            <p:spPr bwMode="auto">
              <a:xfrm>
                <a:off x="3081338" y="138112"/>
                <a:ext cx="185738" cy="103188"/>
              </a:xfrm>
              <a:custGeom>
                <a:avLst/>
                <a:gdLst>
                  <a:gd name="T0" fmla="*/ 43 w 49"/>
                  <a:gd name="T1" fmla="*/ 1 h 27"/>
                  <a:gd name="T2" fmla="*/ 5 w 49"/>
                  <a:gd name="T3" fmla="*/ 20 h 27"/>
                  <a:gd name="T4" fmla="*/ 3 w 49"/>
                  <a:gd name="T5" fmla="*/ 21 h 27"/>
                  <a:gd name="T6" fmla="*/ 48 w 49"/>
                  <a:gd name="T7" fmla="*/ 2 h 27"/>
                  <a:gd name="T8" fmla="*/ 43 w 49"/>
                  <a:gd name="T9" fmla="*/ 1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27">
                    <a:moveTo>
                      <a:pt x="43" y="1"/>
                    </a:moveTo>
                    <a:cubicBezTo>
                      <a:pt x="36" y="15"/>
                      <a:pt x="22" y="24"/>
                      <a:pt x="5" y="20"/>
                    </a:cubicBezTo>
                    <a:cubicBezTo>
                      <a:pt x="3" y="19"/>
                      <a:pt x="0" y="20"/>
                      <a:pt x="3" y="21"/>
                    </a:cubicBezTo>
                    <a:cubicBezTo>
                      <a:pt x="22" y="27"/>
                      <a:pt x="39" y="19"/>
                      <a:pt x="48" y="2"/>
                    </a:cubicBezTo>
                    <a:cubicBezTo>
                      <a:pt x="49" y="1"/>
                      <a:pt x="44" y="0"/>
                      <a:pt x="43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28" name="Freeform 319"/>
              <p:cNvSpPr>
                <a:spLocks/>
              </p:cNvSpPr>
              <p:nvPr/>
            </p:nvSpPr>
            <p:spPr bwMode="auto">
              <a:xfrm>
                <a:off x="3122613" y="123825"/>
                <a:ext cx="90488" cy="165100"/>
              </a:xfrm>
              <a:custGeom>
                <a:avLst/>
                <a:gdLst>
                  <a:gd name="T0" fmla="*/ 18 w 24"/>
                  <a:gd name="T1" fmla="*/ 42 h 44"/>
                  <a:gd name="T2" fmla="*/ 6 w 24"/>
                  <a:gd name="T3" fmla="*/ 1 h 44"/>
                  <a:gd name="T4" fmla="*/ 2 w 24"/>
                  <a:gd name="T5" fmla="*/ 2 h 44"/>
                  <a:gd name="T6" fmla="*/ 13 w 24"/>
                  <a:gd name="T7" fmla="*/ 41 h 44"/>
                  <a:gd name="T8" fmla="*/ 18 w 24"/>
                  <a:gd name="T9" fmla="*/ 4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44">
                    <a:moveTo>
                      <a:pt x="18" y="42"/>
                    </a:moveTo>
                    <a:cubicBezTo>
                      <a:pt x="24" y="26"/>
                      <a:pt x="20" y="11"/>
                      <a:pt x="6" y="1"/>
                    </a:cubicBezTo>
                    <a:cubicBezTo>
                      <a:pt x="5" y="0"/>
                      <a:pt x="0" y="0"/>
                      <a:pt x="2" y="2"/>
                    </a:cubicBezTo>
                    <a:cubicBezTo>
                      <a:pt x="15" y="11"/>
                      <a:pt x="19" y="26"/>
                      <a:pt x="13" y="41"/>
                    </a:cubicBezTo>
                    <a:cubicBezTo>
                      <a:pt x="13" y="43"/>
                      <a:pt x="18" y="44"/>
                      <a:pt x="18" y="4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29" name="Freeform 320"/>
              <p:cNvSpPr>
                <a:spLocks/>
              </p:cNvSpPr>
              <p:nvPr/>
            </p:nvSpPr>
            <p:spPr bwMode="auto">
              <a:xfrm>
                <a:off x="3092451" y="168275"/>
                <a:ext cx="185738" cy="53975"/>
              </a:xfrm>
              <a:custGeom>
                <a:avLst/>
                <a:gdLst>
                  <a:gd name="T0" fmla="*/ 46 w 49"/>
                  <a:gd name="T1" fmla="*/ 10 h 14"/>
                  <a:gd name="T2" fmla="*/ 6 w 49"/>
                  <a:gd name="T3" fmla="*/ 1 h 14"/>
                  <a:gd name="T4" fmla="*/ 2 w 49"/>
                  <a:gd name="T5" fmla="*/ 2 h 14"/>
                  <a:gd name="T6" fmla="*/ 46 w 49"/>
                  <a:gd name="T7" fmla="*/ 12 h 14"/>
                  <a:gd name="T8" fmla="*/ 46 w 49"/>
                  <a:gd name="T9" fmla="*/ 1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14">
                    <a:moveTo>
                      <a:pt x="46" y="10"/>
                    </a:moveTo>
                    <a:cubicBezTo>
                      <a:pt x="33" y="12"/>
                      <a:pt x="17" y="7"/>
                      <a:pt x="6" y="1"/>
                    </a:cubicBezTo>
                    <a:cubicBezTo>
                      <a:pt x="5" y="0"/>
                      <a:pt x="0" y="1"/>
                      <a:pt x="2" y="2"/>
                    </a:cubicBezTo>
                    <a:cubicBezTo>
                      <a:pt x="15" y="10"/>
                      <a:pt x="31" y="14"/>
                      <a:pt x="46" y="12"/>
                    </a:cubicBezTo>
                    <a:cubicBezTo>
                      <a:pt x="49" y="12"/>
                      <a:pt x="49" y="10"/>
                      <a:pt x="46" y="1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30" name="Freeform 321"/>
              <p:cNvSpPr>
                <a:spLocks/>
              </p:cNvSpPr>
              <p:nvPr/>
            </p:nvSpPr>
            <p:spPr bwMode="auto">
              <a:xfrm>
                <a:off x="3119438" y="115887"/>
                <a:ext cx="101600" cy="150813"/>
              </a:xfrm>
              <a:custGeom>
                <a:avLst/>
                <a:gdLst>
                  <a:gd name="T0" fmla="*/ 5 w 27"/>
                  <a:gd name="T1" fmla="*/ 40 h 40"/>
                  <a:gd name="T2" fmla="*/ 24 w 27"/>
                  <a:gd name="T3" fmla="*/ 2 h 40"/>
                  <a:gd name="T4" fmla="*/ 19 w 27"/>
                  <a:gd name="T5" fmla="*/ 2 h 40"/>
                  <a:gd name="T6" fmla="*/ 1 w 27"/>
                  <a:gd name="T7" fmla="*/ 39 h 40"/>
                  <a:gd name="T8" fmla="*/ 5 w 27"/>
                  <a:gd name="T9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40">
                    <a:moveTo>
                      <a:pt x="5" y="40"/>
                    </a:moveTo>
                    <a:cubicBezTo>
                      <a:pt x="18" y="31"/>
                      <a:pt x="27" y="17"/>
                      <a:pt x="24" y="2"/>
                    </a:cubicBezTo>
                    <a:cubicBezTo>
                      <a:pt x="23" y="0"/>
                      <a:pt x="18" y="1"/>
                      <a:pt x="19" y="2"/>
                    </a:cubicBezTo>
                    <a:cubicBezTo>
                      <a:pt x="21" y="17"/>
                      <a:pt x="14" y="31"/>
                      <a:pt x="1" y="39"/>
                    </a:cubicBezTo>
                    <a:cubicBezTo>
                      <a:pt x="0" y="40"/>
                      <a:pt x="4" y="40"/>
                      <a:pt x="5" y="4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31" name="Freeform 322"/>
              <p:cNvSpPr>
                <a:spLocks/>
              </p:cNvSpPr>
              <p:nvPr/>
            </p:nvSpPr>
            <p:spPr bwMode="auto">
              <a:xfrm>
                <a:off x="3182938" y="206375"/>
                <a:ext cx="358775" cy="592138"/>
              </a:xfrm>
              <a:custGeom>
                <a:avLst/>
                <a:gdLst>
                  <a:gd name="T0" fmla="*/ 1 w 95"/>
                  <a:gd name="T1" fmla="*/ 2 h 157"/>
                  <a:gd name="T2" fmla="*/ 89 w 95"/>
                  <a:gd name="T3" fmla="*/ 156 h 157"/>
                  <a:gd name="T4" fmla="*/ 94 w 95"/>
                  <a:gd name="T5" fmla="*/ 155 h 157"/>
                  <a:gd name="T6" fmla="*/ 5 w 95"/>
                  <a:gd name="T7" fmla="*/ 1 h 157"/>
                  <a:gd name="T8" fmla="*/ 1 w 95"/>
                  <a:gd name="T9" fmla="*/ 2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5" h="157">
                    <a:moveTo>
                      <a:pt x="1" y="2"/>
                    </a:moveTo>
                    <a:cubicBezTo>
                      <a:pt x="31" y="53"/>
                      <a:pt x="62" y="104"/>
                      <a:pt x="89" y="156"/>
                    </a:cubicBezTo>
                    <a:cubicBezTo>
                      <a:pt x="90" y="157"/>
                      <a:pt x="95" y="156"/>
                      <a:pt x="94" y="155"/>
                    </a:cubicBezTo>
                    <a:cubicBezTo>
                      <a:pt x="66" y="103"/>
                      <a:pt x="35" y="52"/>
                      <a:pt x="5" y="1"/>
                    </a:cubicBezTo>
                    <a:cubicBezTo>
                      <a:pt x="5" y="0"/>
                      <a:pt x="0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32" name="Freeform 323"/>
              <p:cNvSpPr>
                <a:spLocks/>
              </p:cNvSpPr>
              <p:nvPr/>
            </p:nvSpPr>
            <p:spPr bwMode="auto">
              <a:xfrm>
                <a:off x="3168651" y="180975"/>
                <a:ext cx="41275" cy="41275"/>
              </a:xfrm>
              <a:custGeom>
                <a:avLst/>
                <a:gdLst>
                  <a:gd name="T0" fmla="*/ 9 w 11"/>
                  <a:gd name="T1" fmla="*/ 4 h 11"/>
                  <a:gd name="T2" fmla="*/ 7 w 11"/>
                  <a:gd name="T3" fmla="*/ 10 h 11"/>
                  <a:gd name="T4" fmla="*/ 1 w 11"/>
                  <a:gd name="T5" fmla="*/ 8 h 11"/>
                  <a:gd name="T6" fmla="*/ 3 w 11"/>
                  <a:gd name="T7" fmla="*/ 2 h 11"/>
                  <a:gd name="T8" fmla="*/ 9 w 11"/>
                  <a:gd name="T9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9" y="4"/>
                    </a:moveTo>
                    <a:cubicBezTo>
                      <a:pt x="11" y="6"/>
                      <a:pt x="10" y="9"/>
                      <a:pt x="7" y="10"/>
                    </a:cubicBezTo>
                    <a:cubicBezTo>
                      <a:pt x="5" y="11"/>
                      <a:pt x="2" y="10"/>
                      <a:pt x="1" y="8"/>
                    </a:cubicBezTo>
                    <a:cubicBezTo>
                      <a:pt x="0" y="6"/>
                      <a:pt x="1" y="3"/>
                      <a:pt x="3" y="2"/>
                    </a:cubicBezTo>
                    <a:cubicBezTo>
                      <a:pt x="5" y="0"/>
                      <a:pt x="8" y="1"/>
                      <a:pt x="9" y="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33" name="Oval 324"/>
              <p:cNvSpPr>
                <a:spLocks noChangeArrowheads="1"/>
              </p:cNvSpPr>
              <p:nvPr/>
            </p:nvSpPr>
            <p:spPr bwMode="auto">
              <a:xfrm>
                <a:off x="3424238" y="661987"/>
                <a:ext cx="268288" cy="268288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1634" name="组合 1633"/>
          <p:cNvGrpSpPr/>
          <p:nvPr/>
        </p:nvGrpSpPr>
        <p:grpSpPr>
          <a:xfrm rot="871781">
            <a:off x="7473903" y="692077"/>
            <a:ext cx="694103" cy="1408620"/>
            <a:chOff x="6798621" y="1128235"/>
            <a:chExt cx="925471" cy="1878160"/>
          </a:xfrm>
          <a:solidFill>
            <a:srgbClr val="009899"/>
          </a:solidFill>
        </p:grpSpPr>
        <p:sp>
          <p:nvSpPr>
            <p:cNvPr id="1635" name="任意多边形 1634"/>
            <p:cNvSpPr/>
            <p:nvPr/>
          </p:nvSpPr>
          <p:spPr>
            <a:xfrm rot="20684992">
              <a:off x="6853737" y="1621627"/>
              <a:ext cx="611936" cy="1384768"/>
            </a:xfrm>
            <a:custGeom>
              <a:avLst/>
              <a:gdLst>
                <a:gd name="connsiteX0" fmla="*/ 711760 w 711760"/>
                <a:gd name="connsiteY0" fmla="*/ 0 h 1358900"/>
                <a:gd name="connsiteX1" fmla="*/ 114860 w 711760"/>
                <a:gd name="connsiteY1" fmla="*/ 635000 h 1358900"/>
                <a:gd name="connsiteX2" fmla="*/ 560 w 711760"/>
                <a:gd name="connsiteY2" fmla="*/ 1358900 h 1358900"/>
                <a:gd name="connsiteX0" fmla="*/ 711760 w 711760"/>
                <a:gd name="connsiteY0" fmla="*/ 0 h 1358900"/>
                <a:gd name="connsiteX1" fmla="*/ 114860 w 711760"/>
                <a:gd name="connsiteY1" fmla="*/ 635000 h 1358900"/>
                <a:gd name="connsiteX2" fmla="*/ 560 w 711760"/>
                <a:gd name="connsiteY2" fmla="*/ 1358900 h 1358900"/>
                <a:gd name="connsiteX0" fmla="*/ 711760 w 711760"/>
                <a:gd name="connsiteY0" fmla="*/ 0 h 1358900"/>
                <a:gd name="connsiteX1" fmla="*/ 114860 w 711760"/>
                <a:gd name="connsiteY1" fmla="*/ 635000 h 1358900"/>
                <a:gd name="connsiteX2" fmla="*/ 560 w 711760"/>
                <a:gd name="connsiteY2" fmla="*/ 1358900 h 1358900"/>
                <a:gd name="connsiteX0" fmla="*/ 884014 w 884014"/>
                <a:gd name="connsiteY0" fmla="*/ 0 h 1368888"/>
                <a:gd name="connsiteX1" fmla="*/ 287114 w 884014"/>
                <a:gd name="connsiteY1" fmla="*/ 635000 h 1368888"/>
                <a:gd name="connsiteX2" fmla="*/ 22 w 884014"/>
                <a:gd name="connsiteY2" fmla="*/ 1368888 h 1368888"/>
                <a:gd name="connsiteX0" fmla="*/ 883991 w 883991"/>
                <a:gd name="connsiteY0" fmla="*/ 0 h 1368888"/>
                <a:gd name="connsiteX1" fmla="*/ 287091 w 883991"/>
                <a:gd name="connsiteY1" fmla="*/ 635000 h 1368888"/>
                <a:gd name="connsiteX2" fmla="*/ -1 w 883991"/>
                <a:gd name="connsiteY2" fmla="*/ 1368888 h 1368888"/>
                <a:gd name="connsiteX0" fmla="*/ 883992 w 883992"/>
                <a:gd name="connsiteY0" fmla="*/ 0 h 1368888"/>
                <a:gd name="connsiteX1" fmla="*/ 0 w 883992"/>
                <a:gd name="connsiteY1" fmla="*/ 1368888 h 1368888"/>
                <a:gd name="connsiteX0" fmla="*/ 883992 w 883992"/>
                <a:gd name="connsiteY0" fmla="*/ 0 h 1368888"/>
                <a:gd name="connsiteX1" fmla="*/ 0 w 883992"/>
                <a:gd name="connsiteY1" fmla="*/ 1368888 h 1368888"/>
                <a:gd name="connsiteX0" fmla="*/ 928344 w 928343"/>
                <a:gd name="connsiteY0" fmla="*/ 0 h 1390417"/>
                <a:gd name="connsiteX1" fmla="*/ 0 w 928343"/>
                <a:gd name="connsiteY1" fmla="*/ 1390417 h 1390417"/>
                <a:gd name="connsiteX0" fmla="*/ 863431 w 863431"/>
                <a:gd name="connsiteY0" fmla="*/ 0 h 1384768"/>
                <a:gd name="connsiteX1" fmla="*/ 0 w 863431"/>
                <a:gd name="connsiteY1" fmla="*/ 1384768 h 1384768"/>
                <a:gd name="connsiteX0" fmla="*/ 863431 w 863431"/>
                <a:gd name="connsiteY0" fmla="*/ 0 h 1384768"/>
                <a:gd name="connsiteX1" fmla="*/ 0 w 863431"/>
                <a:gd name="connsiteY1" fmla="*/ 1384768 h 1384768"/>
                <a:gd name="connsiteX0" fmla="*/ 863431 w 863431"/>
                <a:gd name="connsiteY0" fmla="*/ 0 h 1384768"/>
                <a:gd name="connsiteX1" fmla="*/ 282647 w 863431"/>
                <a:gd name="connsiteY1" fmla="*/ 606889 h 1384768"/>
                <a:gd name="connsiteX2" fmla="*/ 0 w 863431"/>
                <a:gd name="connsiteY2" fmla="*/ 1384768 h 1384768"/>
                <a:gd name="connsiteX0" fmla="*/ 863431 w 863431"/>
                <a:gd name="connsiteY0" fmla="*/ 0 h 1384768"/>
                <a:gd name="connsiteX1" fmla="*/ 0 w 863431"/>
                <a:gd name="connsiteY1" fmla="*/ 1384768 h 1384768"/>
                <a:gd name="connsiteX0" fmla="*/ 863431 w 863431"/>
                <a:gd name="connsiteY0" fmla="*/ 0 h 1384768"/>
                <a:gd name="connsiteX1" fmla="*/ 0 w 863431"/>
                <a:gd name="connsiteY1" fmla="*/ 1384768 h 1384768"/>
                <a:gd name="connsiteX0" fmla="*/ 863431 w 863431"/>
                <a:gd name="connsiteY0" fmla="*/ 0 h 1384768"/>
                <a:gd name="connsiteX1" fmla="*/ 0 w 863431"/>
                <a:gd name="connsiteY1" fmla="*/ 1384768 h 1384768"/>
                <a:gd name="connsiteX0" fmla="*/ 863431 w 863431"/>
                <a:gd name="connsiteY0" fmla="*/ 0 h 1384768"/>
                <a:gd name="connsiteX1" fmla="*/ 0 w 863431"/>
                <a:gd name="connsiteY1" fmla="*/ 1384768 h 1384768"/>
                <a:gd name="connsiteX0" fmla="*/ 863431 w 863431"/>
                <a:gd name="connsiteY0" fmla="*/ 0 h 1384768"/>
                <a:gd name="connsiteX1" fmla="*/ 0 w 863431"/>
                <a:gd name="connsiteY1" fmla="*/ 1384768 h 1384768"/>
                <a:gd name="connsiteX0" fmla="*/ 863431 w 863431"/>
                <a:gd name="connsiteY0" fmla="*/ 0 h 1384768"/>
                <a:gd name="connsiteX1" fmla="*/ 0 w 863431"/>
                <a:gd name="connsiteY1" fmla="*/ 1384768 h 1384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63431" h="1384768">
                  <a:moveTo>
                    <a:pt x="863431" y="0"/>
                  </a:moveTo>
                  <a:cubicBezTo>
                    <a:pt x="615118" y="165338"/>
                    <a:pt x="20070" y="724344"/>
                    <a:pt x="0" y="1384768"/>
                  </a:cubicBezTo>
                </a:path>
              </a:pathLst>
            </a:custGeom>
            <a:noFill/>
            <a:ln w="19050">
              <a:solidFill>
                <a:srgbClr val="009899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1636" name="组合 7"/>
            <p:cNvGrpSpPr/>
            <p:nvPr/>
          </p:nvGrpSpPr>
          <p:grpSpPr>
            <a:xfrm rot="2537975" flipH="1">
              <a:off x="6798621" y="1128235"/>
              <a:ext cx="925471" cy="911449"/>
              <a:chOff x="2286001" y="-455613"/>
              <a:chExt cx="2514600" cy="2476501"/>
            </a:xfrm>
            <a:grpFill/>
          </p:grpSpPr>
          <p:grpSp>
            <p:nvGrpSpPr>
              <p:cNvPr id="1637" name="Group 205"/>
              <p:cNvGrpSpPr>
                <a:grpSpLocks/>
              </p:cNvGrpSpPr>
              <p:nvPr/>
            </p:nvGrpSpPr>
            <p:grpSpPr bwMode="auto">
              <a:xfrm>
                <a:off x="2286001" y="-455613"/>
                <a:ext cx="2514600" cy="2476501"/>
                <a:chOff x="1440" y="-287"/>
                <a:chExt cx="1584" cy="1560"/>
              </a:xfrm>
              <a:grpFill/>
            </p:grpSpPr>
            <p:sp>
              <p:nvSpPr>
                <p:cNvPr id="1757" name="Freeform 5"/>
                <p:cNvSpPr>
                  <a:spLocks/>
                </p:cNvSpPr>
                <p:nvPr/>
              </p:nvSpPr>
              <p:spPr bwMode="auto">
                <a:xfrm>
                  <a:off x="2119" y="-230"/>
                  <a:ext cx="193" cy="57"/>
                </a:xfrm>
                <a:custGeom>
                  <a:avLst/>
                  <a:gdLst>
                    <a:gd name="T0" fmla="*/ 75 w 81"/>
                    <a:gd name="T1" fmla="*/ 5 h 24"/>
                    <a:gd name="T2" fmla="*/ 6 w 81"/>
                    <a:gd name="T3" fmla="*/ 1 h 24"/>
                    <a:gd name="T4" fmla="*/ 1 w 81"/>
                    <a:gd name="T5" fmla="*/ 1 h 24"/>
                    <a:gd name="T6" fmla="*/ 79 w 81"/>
                    <a:gd name="T7" fmla="*/ 6 h 24"/>
                    <a:gd name="T8" fmla="*/ 75 w 81"/>
                    <a:gd name="T9" fmla="*/ 5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1" h="24">
                      <a:moveTo>
                        <a:pt x="75" y="5"/>
                      </a:moveTo>
                      <a:cubicBezTo>
                        <a:pt x="52" y="20"/>
                        <a:pt x="26" y="21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ubicBezTo>
                        <a:pt x="24" y="23"/>
                        <a:pt x="54" y="24"/>
                        <a:pt x="79" y="6"/>
                      </a:cubicBezTo>
                      <a:cubicBezTo>
                        <a:pt x="81" y="5"/>
                        <a:pt x="76" y="4"/>
                        <a:pt x="75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58" name="Freeform 6"/>
                <p:cNvSpPr>
                  <a:spLocks/>
                </p:cNvSpPr>
                <p:nvPr/>
              </p:nvSpPr>
              <p:spPr bwMode="auto">
                <a:xfrm>
                  <a:off x="2167" y="-287"/>
                  <a:ext cx="73" cy="163"/>
                </a:xfrm>
                <a:custGeom>
                  <a:avLst/>
                  <a:gdLst>
                    <a:gd name="T0" fmla="*/ 6 w 31"/>
                    <a:gd name="T1" fmla="*/ 68 h 69"/>
                    <a:gd name="T2" fmla="*/ 20 w 31"/>
                    <a:gd name="T3" fmla="*/ 1 h 69"/>
                    <a:gd name="T4" fmla="*/ 15 w 31"/>
                    <a:gd name="T5" fmla="*/ 1 h 69"/>
                    <a:gd name="T6" fmla="*/ 1 w 31"/>
                    <a:gd name="T7" fmla="*/ 66 h 69"/>
                    <a:gd name="T8" fmla="*/ 6 w 31"/>
                    <a:gd name="T9" fmla="*/ 68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1" h="69">
                      <a:moveTo>
                        <a:pt x="6" y="68"/>
                      </a:moveTo>
                      <a:cubicBezTo>
                        <a:pt x="25" y="50"/>
                        <a:pt x="31" y="26"/>
                        <a:pt x="20" y="1"/>
                      </a:cubicBezTo>
                      <a:cubicBezTo>
                        <a:pt x="19" y="0"/>
                        <a:pt x="14" y="0"/>
                        <a:pt x="15" y="1"/>
                      </a:cubicBezTo>
                      <a:cubicBezTo>
                        <a:pt x="26" y="25"/>
                        <a:pt x="20" y="49"/>
                        <a:pt x="1" y="66"/>
                      </a:cubicBezTo>
                      <a:cubicBezTo>
                        <a:pt x="0" y="67"/>
                        <a:pt x="4" y="69"/>
                        <a:pt x="6" y="6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59" name="Freeform 7"/>
                <p:cNvSpPr>
                  <a:spLocks/>
                </p:cNvSpPr>
                <p:nvPr/>
              </p:nvSpPr>
              <p:spPr bwMode="auto">
                <a:xfrm>
                  <a:off x="2150" y="-264"/>
                  <a:ext cx="143" cy="117"/>
                </a:xfrm>
                <a:custGeom>
                  <a:avLst/>
                  <a:gdLst>
                    <a:gd name="T0" fmla="*/ 57 w 60"/>
                    <a:gd name="T1" fmla="*/ 46 h 49"/>
                    <a:gd name="T2" fmla="*/ 6 w 60"/>
                    <a:gd name="T3" fmla="*/ 1 h 49"/>
                    <a:gd name="T4" fmla="*/ 1 w 60"/>
                    <a:gd name="T5" fmla="*/ 2 h 49"/>
                    <a:gd name="T6" fmla="*/ 54 w 60"/>
                    <a:gd name="T7" fmla="*/ 48 h 49"/>
                    <a:gd name="T8" fmla="*/ 57 w 60"/>
                    <a:gd name="T9" fmla="*/ 46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0" h="49">
                      <a:moveTo>
                        <a:pt x="57" y="46"/>
                      </a:moveTo>
                      <a:cubicBezTo>
                        <a:pt x="37" y="39"/>
                        <a:pt x="17" y="20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13" y="22"/>
                        <a:pt x="33" y="41"/>
                        <a:pt x="54" y="48"/>
                      </a:cubicBezTo>
                      <a:cubicBezTo>
                        <a:pt x="55" y="49"/>
                        <a:pt x="60" y="47"/>
                        <a:pt x="5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60" name="Freeform 8"/>
                <p:cNvSpPr>
                  <a:spLocks/>
                </p:cNvSpPr>
                <p:nvPr/>
              </p:nvSpPr>
              <p:spPr bwMode="auto">
                <a:xfrm>
                  <a:off x="2129" y="-266"/>
                  <a:ext cx="142" cy="102"/>
                </a:xfrm>
                <a:custGeom>
                  <a:avLst/>
                  <a:gdLst>
                    <a:gd name="T0" fmla="*/ 3 w 60"/>
                    <a:gd name="T1" fmla="*/ 43 h 43"/>
                    <a:gd name="T2" fmla="*/ 59 w 60"/>
                    <a:gd name="T3" fmla="*/ 2 h 43"/>
                    <a:gd name="T4" fmla="*/ 54 w 60"/>
                    <a:gd name="T5" fmla="*/ 1 h 43"/>
                    <a:gd name="T6" fmla="*/ 3 w 60"/>
                    <a:gd name="T7" fmla="*/ 41 h 43"/>
                    <a:gd name="T8" fmla="*/ 3 w 60"/>
                    <a:gd name="T9" fmla="*/ 4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0" h="43">
                      <a:moveTo>
                        <a:pt x="3" y="43"/>
                      </a:moveTo>
                      <a:cubicBezTo>
                        <a:pt x="28" y="41"/>
                        <a:pt x="52" y="27"/>
                        <a:pt x="59" y="2"/>
                      </a:cubicBezTo>
                      <a:cubicBezTo>
                        <a:pt x="60" y="0"/>
                        <a:pt x="55" y="0"/>
                        <a:pt x="54" y="1"/>
                      </a:cubicBezTo>
                      <a:cubicBezTo>
                        <a:pt x="47" y="24"/>
                        <a:pt x="27" y="39"/>
                        <a:pt x="3" y="41"/>
                      </a:cubicBezTo>
                      <a:cubicBezTo>
                        <a:pt x="0" y="41"/>
                        <a:pt x="0" y="43"/>
                        <a:pt x="3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61" name="Freeform 9"/>
                <p:cNvSpPr>
                  <a:spLocks/>
                </p:cNvSpPr>
                <p:nvPr/>
              </p:nvSpPr>
              <p:spPr bwMode="auto">
                <a:xfrm>
                  <a:off x="2212" y="-188"/>
                  <a:ext cx="35" cy="683"/>
                </a:xfrm>
                <a:custGeom>
                  <a:avLst/>
                  <a:gdLst>
                    <a:gd name="T0" fmla="*/ 0 w 15"/>
                    <a:gd name="T1" fmla="*/ 2 h 288"/>
                    <a:gd name="T2" fmla="*/ 10 w 15"/>
                    <a:gd name="T3" fmla="*/ 287 h 288"/>
                    <a:gd name="T4" fmla="*/ 15 w 15"/>
                    <a:gd name="T5" fmla="*/ 287 h 288"/>
                    <a:gd name="T6" fmla="*/ 5 w 15"/>
                    <a:gd name="T7" fmla="*/ 2 h 288"/>
                    <a:gd name="T8" fmla="*/ 0 w 15"/>
                    <a:gd name="T9" fmla="*/ 2 h 2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" h="288">
                      <a:moveTo>
                        <a:pt x="0" y="2"/>
                      </a:moveTo>
                      <a:cubicBezTo>
                        <a:pt x="4" y="97"/>
                        <a:pt x="10" y="192"/>
                        <a:pt x="10" y="287"/>
                      </a:cubicBezTo>
                      <a:cubicBezTo>
                        <a:pt x="10" y="288"/>
                        <a:pt x="15" y="288"/>
                        <a:pt x="15" y="287"/>
                      </a:cubicBezTo>
                      <a:cubicBezTo>
                        <a:pt x="15" y="192"/>
                        <a:pt x="9" y="96"/>
                        <a:pt x="5" y="2"/>
                      </a:cubicBezTo>
                      <a:cubicBezTo>
                        <a:pt x="5" y="0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62" name="Oval 10"/>
                <p:cNvSpPr>
                  <a:spLocks noChangeArrowheads="1"/>
                </p:cNvSpPr>
                <p:nvPr/>
              </p:nvSpPr>
              <p:spPr bwMode="auto">
                <a:xfrm>
                  <a:off x="2198" y="-214"/>
                  <a:ext cx="35" cy="36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63" name="Freeform 11"/>
                <p:cNvSpPr>
                  <a:spLocks/>
                </p:cNvSpPr>
                <p:nvPr/>
              </p:nvSpPr>
              <p:spPr bwMode="auto">
                <a:xfrm>
                  <a:off x="2371" y="-223"/>
                  <a:ext cx="176" cy="92"/>
                </a:xfrm>
                <a:custGeom>
                  <a:avLst/>
                  <a:gdLst>
                    <a:gd name="T0" fmla="*/ 69 w 74"/>
                    <a:gd name="T1" fmla="*/ 30 h 39"/>
                    <a:gd name="T2" fmla="*/ 5 w 74"/>
                    <a:gd name="T3" fmla="*/ 2 h 39"/>
                    <a:gd name="T4" fmla="*/ 0 w 74"/>
                    <a:gd name="T5" fmla="*/ 1 h 39"/>
                    <a:gd name="T6" fmla="*/ 72 w 74"/>
                    <a:gd name="T7" fmla="*/ 32 h 39"/>
                    <a:gd name="T8" fmla="*/ 69 w 74"/>
                    <a:gd name="T9" fmla="*/ 3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39">
                      <a:moveTo>
                        <a:pt x="69" y="30"/>
                      </a:moveTo>
                      <a:cubicBezTo>
                        <a:pt x="41" y="37"/>
                        <a:pt x="17" y="27"/>
                        <a:pt x="5" y="2"/>
                      </a:cubicBezTo>
                      <a:cubicBezTo>
                        <a:pt x="4" y="0"/>
                        <a:pt x="0" y="0"/>
                        <a:pt x="0" y="1"/>
                      </a:cubicBezTo>
                      <a:cubicBezTo>
                        <a:pt x="14" y="30"/>
                        <a:pt x="42" y="39"/>
                        <a:pt x="72" y="32"/>
                      </a:cubicBezTo>
                      <a:cubicBezTo>
                        <a:pt x="74" y="32"/>
                        <a:pt x="70" y="30"/>
                        <a:pt x="69" y="3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64" name="Freeform 12"/>
                <p:cNvSpPr>
                  <a:spLocks/>
                </p:cNvSpPr>
                <p:nvPr/>
              </p:nvSpPr>
              <p:spPr bwMode="auto">
                <a:xfrm>
                  <a:off x="2378" y="-249"/>
                  <a:ext cx="104" cy="142"/>
                </a:xfrm>
                <a:custGeom>
                  <a:avLst/>
                  <a:gdLst>
                    <a:gd name="T0" fmla="*/ 5 w 44"/>
                    <a:gd name="T1" fmla="*/ 60 h 60"/>
                    <a:gd name="T2" fmla="*/ 42 w 44"/>
                    <a:gd name="T3" fmla="*/ 2 h 60"/>
                    <a:gd name="T4" fmla="*/ 37 w 44"/>
                    <a:gd name="T5" fmla="*/ 1 h 60"/>
                    <a:gd name="T6" fmla="*/ 1 w 44"/>
                    <a:gd name="T7" fmla="*/ 58 h 60"/>
                    <a:gd name="T8" fmla="*/ 5 w 44"/>
                    <a:gd name="T9" fmla="*/ 60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4" h="60">
                      <a:moveTo>
                        <a:pt x="5" y="60"/>
                      </a:moveTo>
                      <a:cubicBezTo>
                        <a:pt x="30" y="50"/>
                        <a:pt x="44" y="29"/>
                        <a:pt x="42" y="2"/>
                      </a:cubicBezTo>
                      <a:cubicBezTo>
                        <a:pt x="42" y="0"/>
                        <a:pt x="37" y="0"/>
                        <a:pt x="37" y="1"/>
                      </a:cubicBezTo>
                      <a:cubicBezTo>
                        <a:pt x="39" y="27"/>
                        <a:pt x="26" y="48"/>
                        <a:pt x="1" y="58"/>
                      </a:cubicBezTo>
                      <a:cubicBezTo>
                        <a:pt x="0" y="58"/>
                        <a:pt x="4" y="60"/>
                        <a:pt x="5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65" name="Freeform 13"/>
                <p:cNvSpPr>
                  <a:spLocks/>
                </p:cNvSpPr>
                <p:nvPr/>
              </p:nvSpPr>
              <p:spPr bwMode="auto">
                <a:xfrm>
                  <a:off x="2411" y="-242"/>
                  <a:ext cx="93" cy="152"/>
                </a:xfrm>
                <a:custGeom>
                  <a:avLst/>
                  <a:gdLst>
                    <a:gd name="T0" fmla="*/ 38 w 39"/>
                    <a:gd name="T1" fmla="*/ 62 h 64"/>
                    <a:gd name="T2" fmla="*/ 5 w 39"/>
                    <a:gd name="T3" fmla="*/ 1 h 64"/>
                    <a:gd name="T4" fmla="*/ 0 w 39"/>
                    <a:gd name="T5" fmla="*/ 2 h 64"/>
                    <a:gd name="T6" fmla="*/ 33 w 39"/>
                    <a:gd name="T7" fmla="*/ 63 h 64"/>
                    <a:gd name="T8" fmla="*/ 38 w 39"/>
                    <a:gd name="T9" fmla="*/ 62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" h="64">
                      <a:moveTo>
                        <a:pt x="38" y="62"/>
                      </a:moveTo>
                      <a:cubicBezTo>
                        <a:pt x="21" y="47"/>
                        <a:pt x="9" y="23"/>
                        <a:pt x="5" y="1"/>
                      </a:cubicBezTo>
                      <a:cubicBezTo>
                        <a:pt x="5" y="0"/>
                        <a:pt x="0" y="0"/>
                        <a:pt x="0" y="2"/>
                      </a:cubicBezTo>
                      <a:cubicBezTo>
                        <a:pt x="4" y="24"/>
                        <a:pt x="16" y="48"/>
                        <a:pt x="33" y="63"/>
                      </a:cubicBezTo>
                      <a:cubicBezTo>
                        <a:pt x="34" y="64"/>
                        <a:pt x="39" y="62"/>
                        <a:pt x="38" y="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66" name="Freeform 14"/>
                <p:cNvSpPr>
                  <a:spLocks/>
                </p:cNvSpPr>
                <p:nvPr/>
              </p:nvSpPr>
              <p:spPr bwMode="auto">
                <a:xfrm>
                  <a:off x="2354" y="-209"/>
                  <a:ext cx="171" cy="66"/>
                </a:xfrm>
                <a:custGeom>
                  <a:avLst/>
                  <a:gdLst>
                    <a:gd name="T0" fmla="*/ 2 w 72"/>
                    <a:gd name="T1" fmla="*/ 21 h 28"/>
                    <a:gd name="T2" fmla="*/ 71 w 72"/>
                    <a:gd name="T3" fmla="*/ 2 h 28"/>
                    <a:gd name="T4" fmla="*/ 66 w 72"/>
                    <a:gd name="T5" fmla="*/ 2 h 28"/>
                    <a:gd name="T6" fmla="*/ 6 w 72"/>
                    <a:gd name="T7" fmla="*/ 20 h 28"/>
                    <a:gd name="T8" fmla="*/ 2 w 72"/>
                    <a:gd name="T9" fmla="*/ 21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2" h="28">
                      <a:moveTo>
                        <a:pt x="2" y="21"/>
                      </a:moveTo>
                      <a:cubicBezTo>
                        <a:pt x="27" y="28"/>
                        <a:pt x="54" y="23"/>
                        <a:pt x="71" y="2"/>
                      </a:cubicBezTo>
                      <a:cubicBezTo>
                        <a:pt x="72" y="1"/>
                        <a:pt x="67" y="0"/>
                        <a:pt x="66" y="2"/>
                      </a:cubicBezTo>
                      <a:cubicBezTo>
                        <a:pt x="52" y="20"/>
                        <a:pt x="28" y="26"/>
                        <a:pt x="6" y="20"/>
                      </a:cubicBezTo>
                      <a:cubicBezTo>
                        <a:pt x="5" y="19"/>
                        <a:pt x="0" y="20"/>
                        <a:pt x="2" y="2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67" name="Freeform 15"/>
                <p:cNvSpPr>
                  <a:spLocks/>
                </p:cNvSpPr>
                <p:nvPr/>
              </p:nvSpPr>
              <p:spPr bwMode="auto">
                <a:xfrm>
                  <a:off x="2226" y="-150"/>
                  <a:ext cx="228" cy="648"/>
                </a:xfrm>
                <a:custGeom>
                  <a:avLst/>
                  <a:gdLst>
                    <a:gd name="T0" fmla="*/ 90 w 96"/>
                    <a:gd name="T1" fmla="*/ 1 h 273"/>
                    <a:gd name="T2" fmla="*/ 0 w 96"/>
                    <a:gd name="T3" fmla="*/ 271 h 273"/>
                    <a:gd name="T4" fmla="*/ 5 w 96"/>
                    <a:gd name="T5" fmla="*/ 272 h 273"/>
                    <a:gd name="T6" fmla="*/ 95 w 96"/>
                    <a:gd name="T7" fmla="*/ 1 h 273"/>
                    <a:gd name="T8" fmla="*/ 90 w 96"/>
                    <a:gd name="T9" fmla="*/ 1 h 2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6" h="273">
                      <a:moveTo>
                        <a:pt x="90" y="1"/>
                      </a:moveTo>
                      <a:cubicBezTo>
                        <a:pt x="61" y="91"/>
                        <a:pt x="33" y="182"/>
                        <a:pt x="0" y="271"/>
                      </a:cubicBezTo>
                      <a:cubicBezTo>
                        <a:pt x="0" y="273"/>
                        <a:pt x="4" y="273"/>
                        <a:pt x="5" y="272"/>
                      </a:cubicBezTo>
                      <a:cubicBezTo>
                        <a:pt x="38" y="183"/>
                        <a:pt x="66" y="91"/>
                        <a:pt x="95" y="1"/>
                      </a:cubicBezTo>
                      <a:cubicBezTo>
                        <a:pt x="96" y="0"/>
                        <a:pt x="91" y="0"/>
                        <a:pt x="9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68" name="Freeform 16"/>
                <p:cNvSpPr>
                  <a:spLocks/>
                </p:cNvSpPr>
                <p:nvPr/>
              </p:nvSpPr>
              <p:spPr bwMode="auto">
                <a:xfrm>
                  <a:off x="2428" y="-181"/>
                  <a:ext cx="43" cy="41"/>
                </a:xfrm>
                <a:custGeom>
                  <a:avLst/>
                  <a:gdLst>
                    <a:gd name="T0" fmla="*/ 16 w 18"/>
                    <a:gd name="T1" fmla="*/ 11 h 17"/>
                    <a:gd name="T2" fmla="*/ 6 w 18"/>
                    <a:gd name="T3" fmla="*/ 16 h 17"/>
                    <a:gd name="T4" fmla="*/ 2 w 18"/>
                    <a:gd name="T5" fmla="*/ 6 h 17"/>
                    <a:gd name="T6" fmla="*/ 12 w 18"/>
                    <a:gd name="T7" fmla="*/ 1 h 17"/>
                    <a:gd name="T8" fmla="*/ 16 w 18"/>
                    <a:gd name="T9" fmla="*/ 1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16" y="11"/>
                      </a:moveTo>
                      <a:cubicBezTo>
                        <a:pt x="15" y="15"/>
                        <a:pt x="10" y="17"/>
                        <a:pt x="6" y="16"/>
                      </a:cubicBezTo>
                      <a:cubicBezTo>
                        <a:pt x="2" y="14"/>
                        <a:pt x="0" y="10"/>
                        <a:pt x="2" y="6"/>
                      </a:cubicBezTo>
                      <a:cubicBezTo>
                        <a:pt x="3" y="2"/>
                        <a:pt x="8" y="0"/>
                        <a:pt x="12" y="1"/>
                      </a:cubicBezTo>
                      <a:cubicBezTo>
                        <a:pt x="16" y="3"/>
                        <a:pt x="18" y="7"/>
                        <a:pt x="16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69" name="Freeform 17"/>
                <p:cNvSpPr>
                  <a:spLocks/>
                </p:cNvSpPr>
                <p:nvPr/>
              </p:nvSpPr>
              <p:spPr bwMode="auto">
                <a:xfrm>
                  <a:off x="2620" y="-126"/>
                  <a:ext cx="138" cy="130"/>
                </a:xfrm>
                <a:custGeom>
                  <a:avLst/>
                  <a:gdLst>
                    <a:gd name="T0" fmla="*/ 55 w 58"/>
                    <a:gd name="T1" fmla="*/ 53 h 55"/>
                    <a:gd name="T2" fmla="*/ 5 w 58"/>
                    <a:gd name="T3" fmla="*/ 2 h 55"/>
                    <a:gd name="T4" fmla="*/ 0 w 58"/>
                    <a:gd name="T5" fmla="*/ 1 h 55"/>
                    <a:gd name="T6" fmla="*/ 55 w 58"/>
                    <a:gd name="T7" fmla="*/ 55 h 55"/>
                    <a:gd name="T8" fmla="*/ 55 w 58"/>
                    <a:gd name="T9" fmla="*/ 53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8" h="55">
                      <a:moveTo>
                        <a:pt x="55" y="53"/>
                      </a:moveTo>
                      <a:cubicBezTo>
                        <a:pt x="27" y="49"/>
                        <a:pt x="7" y="30"/>
                        <a:pt x="5" y="2"/>
                      </a:cubicBezTo>
                      <a:cubicBezTo>
                        <a:pt x="5" y="0"/>
                        <a:pt x="0" y="0"/>
                        <a:pt x="0" y="1"/>
                      </a:cubicBezTo>
                      <a:cubicBezTo>
                        <a:pt x="2" y="32"/>
                        <a:pt x="25" y="51"/>
                        <a:pt x="55" y="55"/>
                      </a:cubicBezTo>
                      <a:cubicBezTo>
                        <a:pt x="57" y="55"/>
                        <a:pt x="58" y="53"/>
                        <a:pt x="55" y="5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70" name="Freeform 18"/>
                <p:cNvSpPr>
                  <a:spLocks/>
                </p:cNvSpPr>
                <p:nvPr/>
              </p:nvSpPr>
              <p:spPr bwMode="auto">
                <a:xfrm>
                  <a:off x="2585" y="-116"/>
                  <a:ext cx="144" cy="102"/>
                </a:xfrm>
                <a:custGeom>
                  <a:avLst/>
                  <a:gdLst>
                    <a:gd name="T0" fmla="*/ 5 w 61"/>
                    <a:gd name="T1" fmla="*/ 43 h 43"/>
                    <a:gd name="T2" fmla="*/ 61 w 61"/>
                    <a:gd name="T3" fmla="*/ 2 h 43"/>
                    <a:gd name="T4" fmla="*/ 56 w 61"/>
                    <a:gd name="T5" fmla="*/ 1 h 43"/>
                    <a:gd name="T6" fmla="*/ 3 w 61"/>
                    <a:gd name="T7" fmla="*/ 41 h 43"/>
                    <a:gd name="T8" fmla="*/ 5 w 61"/>
                    <a:gd name="T9" fmla="*/ 4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1" h="43">
                      <a:moveTo>
                        <a:pt x="5" y="43"/>
                      </a:moveTo>
                      <a:cubicBezTo>
                        <a:pt x="32" y="43"/>
                        <a:pt x="54" y="28"/>
                        <a:pt x="61" y="2"/>
                      </a:cubicBezTo>
                      <a:cubicBezTo>
                        <a:pt x="61" y="1"/>
                        <a:pt x="57" y="0"/>
                        <a:pt x="56" y="1"/>
                      </a:cubicBezTo>
                      <a:cubicBezTo>
                        <a:pt x="49" y="26"/>
                        <a:pt x="29" y="40"/>
                        <a:pt x="3" y="41"/>
                      </a:cubicBezTo>
                      <a:cubicBezTo>
                        <a:pt x="0" y="41"/>
                        <a:pt x="4" y="43"/>
                        <a:pt x="5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71" name="Freeform 19"/>
                <p:cNvSpPr>
                  <a:spLocks/>
                </p:cNvSpPr>
                <p:nvPr/>
              </p:nvSpPr>
              <p:spPr bwMode="auto">
                <a:xfrm>
                  <a:off x="2653" y="-128"/>
                  <a:ext cx="45" cy="168"/>
                </a:xfrm>
                <a:custGeom>
                  <a:avLst/>
                  <a:gdLst>
                    <a:gd name="T0" fmla="*/ 18 w 19"/>
                    <a:gd name="T1" fmla="*/ 69 h 71"/>
                    <a:gd name="T2" fmla="*/ 10 w 19"/>
                    <a:gd name="T3" fmla="*/ 1 h 71"/>
                    <a:gd name="T4" fmla="*/ 4 w 19"/>
                    <a:gd name="T5" fmla="*/ 1 h 71"/>
                    <a:gd name="T6" fmla="*/ 14 w 19"/>
                    <a:gd name="T7" fmla="*/ 70 h 71"/>
                    <a:gd name="T8" fmla="*/ 18 w 19"/>
                    <a:gd name="T9" fmla="*/ 69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" h="71">
                      <a:moveTo>
                        <a:pt x="18" y="69"/>
                      </a:moveTo>
                      <a:cubicBezTo>
                        <a:pt x="7" y="49"/>
                        <a:pt x="6" y="22"/>
                        <a:pt x="10" y="1"/>
                      </a:cubicBezTo>
                      <a:cubicBezTo>
                        <a:pt x="10" y="0"/>
                        <a:pt x="5" y="0"/>
                        <a:pt x="4" y="1"/>
                      </a:cubicBezTo>
                      <a:cubicBezTo>
                        <a:pt x="0" y="23"/>
                        <a:pt x="3" y="50"/>
                        <a:pt x="14" y="70"/>
                      </a:cubicBezTo>
                      <a:cubicBezTo>
                        <a:pt x="14" y="71"/>
                        <a:pt x="19" y="70"/>
                        <a:pt x="18" y="6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72" name="Freeform 20"/>
                <p:cNvSpPr>
                  <a:spLocks/>
                </p:cNvSpPr>
                <p:nvPr/>
              </p:nvSpPr>
              <p:spPr bwMode="auto">
                <a:xfrm>
                  <a:off x="2585" y="-76"/>
                  <a:ext cx="175" cy="52"/>
                </a:xfrm>
                <a:custGeom>
                  <a:avLst/>
                  <a:gdLst>
                    <a:gd name="T0" fmla="*/ 1 w 74"/>
                    <a:gd name="T1" fmla="*/ 2 h 22"/>
                    <a:gd name="T2" fmla="*/ 72 w 74"/>
                    <a:gd name="T3" fmla="*/ 8 h 22"/>
                    <a:gd name="T4" fmla="*/ 68 w 74"/>
                    <a:gd name="T5" fmla="*/ 7 h 22"/>
                    <a:gd name="T6" fmla="*/ 6 w 74"/>
                    <a:gd name="T7" fmla="*/ 1 h 22"/>
                    <a:gd name="T8" fmla="*/ 1 w 74"/>
                    <a:gd name="T9" fmla="*/ 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22">
                      <a:moveTo>
                        <a:pt x="1" y="2"/>
                      </a:moveTo>
                      <a:cubicBezTo>
                        <a:pt x="22" y="18"/>
                        <a:pt x="49" y="22"/>
                        <a:pt x="72" y="8"/>
                      </a:cubicBezTo>
                      <a:cubicBezTo>
                        <a:pt x="74" y="7"/>
                        <a:pt x="69" y="7"/>
                        <a:pt x="68" y="7"/>
                      </a:cubicBezTo>
                      <a:cubicBezTo>
                        <a:pt x="47" y="20"/>
                        <a:pt x="24" y="15"/>
                        <a:pt x="6" y="1"/>
                      </a:cubicBezTo>
                      <a:cubicBezTo>
                        <a:pt x="4" y="0"/>
                        <a:pt x="0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73" name="Freeform 21"/>
                <p:cNvSpPr>
                  <a:spLocks/>
                </p:cNvSpPr>
                <p:nvPr/>
              </p:nvSpPr>
              <p:spPr bwMode="auto">
                <a:xfrm>
                  <a:off x="2224" y="-33"/>
                  <a:ext cx="448" cy="526"/>
                </a:xfrm>
                <a:custGeom>
                  <a:avLst/>
                  <a:gdLst>
                    <a:gd name="T0" fmla="*/ 183 w 189"/>
                    <a:gd name="T1" fmla="*/ 1 h 222"/>
                    <a:gd name="T2" fmla="*/ 1 w 189"/>
                    <a:gd name="T3" fmla="*/ 221 h 222"/>
                    <a:gd name="T4" fmla="*/ 6 w 189"/>
                    <a:gd name="T5" fmla="*/ 221 h 222"/>
                    <a:gd name="T6" fmla="*/ 188 w 189"/>
                    <a:gd name="T7" fmla="*/ 2 h 222"/>
                    <a:gd name="T8" fmla="*/ 183 w 189"/>
                    <a:gd name="T9" fmla="*/ 1 h 2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9" h="222">
                      <a:moveTo>
                        <a:pt x="183" y="1"/>
                      </a:moveTo>
                      <a:cubicBezTo>
                        <a:pt x="123" y="75"/>
                        <a:pt x="64" y="150"/>
                        <a:pt x="1" y="221"/>
                      </a:cubicBezTo>
                      <a:cubicBezTo>
                        <a:pt x="0" y="222"/>
                        <a:pt x="5" y="222"/>
                        <a:pt x="6" y="221"/>
                      </a:cubicBezTo>
                      <a:cubicBezTo>
                        <a:pt x="69" y="150"/>
                        <a:pt x="128" y="75"/>
                        <a:pt x="188" y="2"/>
                      </a:cubicBezTo>
                      <a:cubicBezTo>
                        <a:pt x="189" y="1"/>
                        <a:pt x="184" y="0"/>
                        <a:pt x="18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74" name="Freeform 22"/>
                <p:cNvSpPr>
                  <a:spLocks/>
                </p:cNvSpPr>
                <p:nvPr/>
              </p:nvSpPr>
              <p:spPr bwMode="auto">
                <a:xfrm>
                  <a:off x="2651" y="-62"/>
                  <a:ext cx="40" cy="40"/>
                </a:xfrm>
                <a:custGeom>
                  <a:avLst/>
                  <a:gdLst>
                    <a:gd name="T0" fmla="*/ 14 w 17"/>
                    <a:gd name="T1" fmla="*/ 14 h 17"/>
                    <a:gd name="T2" fmla="*/ 3 w 17"/>
                    <a:gd name="T3" fmla="*/ 15 h 17"/>
                    <a:gd name="T4" fmla="*/ 3 w 17"/>
                    <a:gd name="T5" fmla="*/ 4 h 17"/>
                    <a:gd name="T6" fmla="*/ 14 w 17"/>
                    <a:gd name="T7" fmla="*/ 3 h 17"/>
                    <a:gd name="T8" fmla="*/ 14 w 17"/>
                    <a:gd name="T9" fmla="*/ 14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4" y="14"/>
                      </a:moveTo>
                      <a:cubicBezTo>
                        <a:pt x="11" y="17"/>
                        <a:pt x="7" y="17"/>
                        <a:pt x="3" y="15"/>
                      </a:cubicBezTo>
                      <a:cubicBezTo>
                        <a:pt x="0" y="12"/>
                        <a:pt x="0" y="7"/>
                        <a:pt x="3" y="4"/>
                      </a:cubicBezTo>
                      <a:cubicBezTo>
                        <a:pt x="6" y="1"/>
                        <a:pt x="10" y="0"/>
                        <a:pt x="14" y="3"/>
                      </a:cubicBezTo>
                      <a:cubicBezTo>
                        <a:pt x="17" y="6"/>
                        <a:pt x="17" y="11"/>
                        <a:pt x="14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75" name="Freeform 23"/>
                <p:cNvSpPr>
                  <a:spLocks/>
                </p:cNvSpPr>
                <p:nvPr/>
              </p:nvSpPr>
              <p:spPr bwMode="auto">
                <a:xfrm>
                  <a:off x="2801" y="69"/>
                  <a:ext cx="106" cy="168"/>
                </a:xfrm>
                <a:custGeom>
                  <a:avLst/>
                  <a:gdLst>
                    <a:gd name="T0" fmla="*/ 43 w 45"/>
                    <a:gd name="T1" fmla="*/ 70 h 71"/>
                    <a:gd name="T2" fmla="*/ 15 w 45"/>
                    <a:gd name="T3" fmla="*/ 2 h 71"/>
                    <a:gd name="T4" fmla="*/ 10 w 45"/>
                    <a:gd name="T5" fmla="*/ 2 h 71"/>
                    <a:gd name="T6" fmla="*/ 39 w 45"/>
                    <a:gd name="T7" fmla="*/ 71 h 71"/>
                    <a:gd name="T8" fmla="*/ 43 w 45"/>
                    <a:gd name="T9" fmla="*/ 70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" h="71">
                      <a:moveTo>
                        <a:pt x="43" y="70"/>
                      </a:moveTo>
                      <a:cubicBezTo>
                        <a:pt x="18" y="55"/>
                        <a:pt x="6" y="30"/>
                        <a:pt x="15" y="2"/>
                      </a:cubicBezTo>
                      <a:cubicBezTo>
                        <a:pt x="15" y="1"/>
                        <a:pt x="10" y="0"/>
                        <a:pt x="10" y="2"/>
                      </a:cubicBezTo>
                      <a:cubicBezTo>
                        <a:pt x="0" y="30"/>
                        <a:pt x="13" y="56"/>
                        <a:pt x="39" y="71"/>
                      </a:cubicBezTo>
                      <a:cubicBezTo>
                        <a:pt x="40" y="71"/>
                        <a:pt x="45" y="71"/>
                        <a:pt x="43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76" name="Freeform 24"/>
                <p:cNvSpPr>
                  <a:spLocks/>
                </p:cNvSpPr>
                <p:nvPr/>
              </p:nvSpPr>
              <p:spPr bwMode="auto">
                <a:xfrm>
                  <a:off x="2751" y="116"/>
                  <a:ext cx="173" cy="69"/>
                </a:xfrm>
                <a:custGeom>
                  <a:avLst/>
                  <a:gdLst>
                    <a:gd name="T0" fmla="*/ 3 w 73"/>
                    <a:gd name="T1" fmla="*/ 19 h 29"/>
                    <a:gd name="T2" fmla="*/ 72 w 73"/>
                    <a:gd name="T3" fmla="*/ 2 h 29"/>
                    <a:gd name="T4" fmla="*/ 68 w 73"/>
                    <a:gd name="T5" fmla="*/ 1 h 29"/>
                    <a:gd name="T6" fmla="*/ 5 w 73"/>
                    <a:gd name="T7" fmla="*/ 17 h 29"/>
                    <a:gd name="T8" fmla="*/ 3 w 73"/>
                    <a:gd name="T9" fmla="*/ 19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29">
                      <a:moveTo>
                        <a:pt x="3" y="19"/>
                      </a:moveTo>
                      <a:cubicBezTo>
                        <a:pt x="29" y="29"/>
                        <a:pt x="55" y="24"/>
                        <a:pt x="72" y="2"/>
                      </a:cubicBezTo>
                      <a:cubicBezTo>
                        <a:pt x="73" y="1"/>
                        <a:pt x="68" y="0"/>
                        <a:pt x="68" y="1"/>
                      </a:cubicBezTo>
                      <a:cubicBezTo>
                        <a:pt x="52" y="21"/>
                        <a:pt x="29" y="27"/>
                        <a:pt x="5" y="17"/>
                      </a:cubicBezTo>
                      <a:cubicBezTo>
                        <a:pt x="3" y="16"/>
                        <a:pt x="0" y="18"/>
                        <a:pt x="3" y="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77" name="Freeform 25"/>
                <p:cNvSpPr>
                  <a:spLocks/>
                </p:cNvSpPr>
                <p:nvPr/>
              </p:nvSpPr>
              <p:spPr bwMode="auto">
                <a:xfrm>
                  <a:off x="2817" y="85"/>
                  <a:ext cx="62" cy="164"/>
                </a:xfrm>
                <a:custGeom>
                  <a:avLst/>
                  <a:gdLst>
                    <a:gd name="T0" fmla="*/ 8 w 26"/>
                    <a:gd name="T1" fmla="*/ 67 h 69"/>
                    <a:gd name="T2" fmla="*/ 25 w 26"/>
                    <a:gd name="T3" fmla="*/ 1 h 69"/>
                    <a:gd name="T4" fmla="*/ 21 w 26"/>
                    <a:gd name="T5" fmla="*/ 1 h 69"/>
                    <a:gd name="T6" fmla="*/ 3 w 26"/>
                    <a:gd name="T7" fmla="*/ 68 h 69"/>
                    <a:gd name="T8" fmla="*/ 8 w 26"/>
                    <a:gd name="T9" fmla="*/ 67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69">
                      <a:moveTo>
                        <a:pt x="8" y="67"/>
                      </a:moveTo>
                      <a:cubicBezTo>
                        <a:pt x="5" y="45"/>
                        <a:pt x="13" y="19"/>
                        <a:pt x="25" y="1"/>
                      </a:cubicBezTo>
                      <a:cubicBezTo>
                        <a:pt x="26" y="0"/>
                        <a:pt x="21" y="0"/>
                        <a:pt x="21" y="1"/>
                      </a:cubicBezTo>
                      <a:cubicBezTo>
                        <a:pt x="9" y="19"/>
                        <a:pt x="0" y="45"/>
                        <a:pt x="3" y="68"/>
                      </a:cubicBezTo>
                      <a:cubicBezTo>
                        <a:pt x="3" y="69"/>
                        <a:pt x="8" y="69"/>
                        <a:pt x="8" y="6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78" name="Freeform 26"/>
                <p:cNvSpPr>
                  <a:spLocks/>
                </p:cNvSpPr>
                <p:nvPr/>
              </p:nvSpPr>
              <p:spPr bwMode="auto">
                <a:xfrm>
                  <a:off x="2772" y="104"/>
                  <a:ext cx="159" cy="88"/>
                </a:xfrm>
                <a:custGeom>
                  <a:avLst/>
                  <a:gdLst>
                    <a:gd name="T0" fmla="*/ 1 w 67"/>
                    <a:gd name="T1" fmla="*/ 2 h 37"/>
                    <a:gd name="T2" fmla="*/ 63 w 67"/>
                    <a:gd name="T3" fmla="*/ 33 h 37"/>
                    <a:gd name="T4" fmla="*/ 62 w 67"/>
                    <a:gd name="T5" fmla="*/ 31 h 37"/>
                    <a:gd name="T6" fmla="*/ 6 w 67"/>
                    <a:gd name="T7" fmla="*/ 1 h 37"/>
                    <a:gd name="T8" fmla="*/ 1 w 67"/>
                    <a:gd name="T9" fmla="*/ 2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7">
                      <a:moveTo>
                        <a:pt x="1" y="2"/>
                      </a:moveTo>
                      <a:cubicBezTo>
                        <a:pt x="14" y="24"/>
                        <a:pt x="37" y="37"/>
                        <a:pt x="63" y="33"/>
                      </a:cubicBezTo>
                      <a:cubicBezTo>
                        <a:pt x="67" y="33"/>
                        <a:pt x="64" y="31"/>
                        <a:pt x="62" y="31"/>
                      </a:cubicBezTo>
                      <a:cubicBezTo>
                        <a:pt x="38" y="35"/>
                        <a:pt x="17" y="21"/>
                        <a:pt x="6" y="1"/>
                      </a:cubicBezTo>
                      <a:cubicBezTo>
                        <a:pt x="5" y="0"/>
                        <a:pt x="0" y="0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79" name="Freeform 27"/>
                <p:cNvSpPr>
                  <a:spLocks/>
                </p:cNvSpPr>
                <p:nvPr/>
              </p:nvSpPr>
              <p:spPr bwMode="auto">
                <a:xfrm>
                  <a:off x="2221" y="171"/>
                  <a:ext cx="617" cy="322"/>
                </a:xfrm>
                <a:custGeom>
                  <a:avLst/>
                  <a:gdLst>
                    <a:gd name="T0" fmla="*/ 254 w 260"/>
                    <a:gd name="T1" fmla="*/ 1 h 136"/>
                    <a:gd name="T2" fmla="*/ 3 w 260"/>
                    <a:gd name="T3" fmla="*/ 134 h 136"/>
                    <a:gd name="T4" fmla="*/ 6 w 260"/>
                    <a:gd name="T5" fmla="*/ 136 h 136"/>
                    <a:gd name="T6" fmla="*/ 258 w 260"/>
                    <a:gd name="T7" fmla="*/ 2 h 136"/>
                    <a:gd name="T8" fmla="*/ 254 w 260"/>
                    <a:gd name="T9" fmla="*/ 1 h 1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0" h="136">
                      <a:moveTo>
                        <a:pt x="254" y="1"/>
                      </a:moveTo>
                      <a:cubicBezTo>
                        <a:pt x="171" y="46"/>
                        <a:pt x="88" y="93"/>
                        <a:pt x="3" y="134"/>
                      </a:cubicBezTo>
                      <a:cubicBezTo>
                        <a:pt x="0" y="136"/>
                        <a:pt x="5" y="136"/>
                        <a:pt x="6" y="136"/>
                      </a:cubicBezTo>
                      <a:cubicBezTo>
                        <a:pt x="92" y="94"/>
                        <a:pt x="175" y="47"/>
                        <a:pt x="258" y="2"/>
                      </a:cubicBezTo>
                      <a:cubicBezTo>
                        <a:pt x="260" y="0"/>
                        <a:pt x="256" y="0"/>
                        <a:pt x="25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80" name="Freeform 28"/>
                <p:cNvSpPr>
                  <a:spLocks/>
                </p:cNvSpPr>
                <p:nvPr/>
              </p:nvSpPr>
              <p:spPr bwMode="auto">
                <a:xfrm>
                  <a:off x="2820" y="144"/>
                  <a:ext cx="42" cy="43"/>
                </a:xfrm>
                <a:custGeom>
                  <a:avLst/>
                  <a:gdLst>
                    <a:gd name="T0" fmla="*/ 12 w 18"/>
                    <a:gd name="T1" fmla="*/ 16 h 18"/>
                    <a:gd name="T2" fmla="*/ 2 w 18"/>
                    <a:gd name="T3" fmla="*/ 12 h 18"/>
                    <a:gd name="T4" fmla="*/ 6 w 18"/>
                    <a:gd name="T5" fmla="*/ 2 h 18"/>
                    <a:gd name="T6" fmla="*/ 16 w 18"/>
                    <a:gd name="T7" fmla="*/ 6 h 18"/>
                    <a:gd name="T8" fmla="*/ 12 w 18"/>
                    <a:gd name="T9" fmla="*/ 16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8">
                      <a:moveTo>
                        <a:pt x="12" y="16"/>
                      </a:moveTo>
                      <a:cubicBezTo>
                        <a:pt x="8" y="18"/>
                        <a:pt x="4" y="16"/>
                        <a:pt x="2" y="12"/>
                      </a:cubicBezTo>
                      <a:cubicBezTo>
                        <a:pt x="0" y="9"/>
                        <a:pt x="2" y="4"/>
                        <a:pt x="6" y="2"/>
                      </a:cubicBezTo>
                      <a:cubicBezTo>
                        <a:pt x="9" y="0"/>
                        <a:pt x="14" y="2"/>
                        <a:pt x="16" y="6"/>
                      </a:cubicBezTo>
                      <a:cubicBezTo>
                        <a:pt x="18" y="10"/>
                        <a:pt x="16" y="14"/>
                        <a:pt x="12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81" name="Freeform 29"/>
                <p:cNvSpPr>
                  <a:spLocks/>
                </p:cNvSpPr>
                <p:nvPr/>
              </p:nvSpPr>
              <p:spPr bwMode="auto">
                <a:xfrm>
                  <a:off x="2900" y="322"/>
                  <a:ext cx="62" cy="183"/>
                </a:xfrm>
                <a:custGeom>
                  <a:avLst/>
                  <a:gdLst>
                    <a:gd name="T0" fmla="*/ 25 w 26"/>
                    <a:gd name="T1" fmla="*/ 75 h 77"/>
                    <a:gd name="T2" fmla="*/ 24 w 26"/>
                    <a:gd name="T3" fmla="*/ 2 h 77"/>
                    <a:gd name="T4" fmla="*/ 19 w 26"/>
                    <a:gd name="T5" fmla="*/ 1 h 77"/>
                    <a:gd name="T6" fmla="*/ 21 w 26"/>
                    <a:gd name="T7" fmla="*/ 76 h 77"/>
                    <a:gd name="T8" fmla="*/ 25 w 26"/>
                    <a:gd name="T9" fmla="*/ 75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77">
                      <a:moveTo>
                        <a:pt x="25" y="75"/>
                      </a:moveTo>
                      <a:cubicBezTo>
                        <a:pt x="7" y="53"/>
                        <a:pt x="5" y="25"/>
                        <a:pt x="24" y="2"/>
                      </a:cubicBezTo>
                      <a:cubicBezTo>
                        <a:pt x="25" y="1"/>
                        <a:pt x="20" y="0"/>
                        <a:pt x="19" y="1"/>
                      </a:cubicBezTo>
                      <a:cubicBezTo>
                        <a:pt x="0" y="24"/>
                        <a:pt x="2" y="53"/>
                        <a:pt x="21" y="76"/>
                      </a:cubicBezTo>
                      <a:cubicBezTo>
                        <a:pt x="21" y="77"/>
                        <a:pt x="26" y="77"/>
                        <a:pt x="25" y="7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82" name="Freeform 30"/>
                <p:cNvSpPr>
                  <a:spLocks/>
                </p:cNvSpPr>
                <p:nvPr/>
              </p:nvSpPr>
              <p:spPr bwMode="auto">
                <a:xfrm>
                  <a:off x="2848" y="377"/>
                  <a:ext cx="176" cy="59"/>
                </a:xfrm>
                <a:custGeom>
                  <a:avLst/>
                  <a:gdLst>
                    <a:gd name="T0" fmla="*/ 1 w 74"/>
                    <a:gd name="T1" fmla="*/ 1 h 25"/>
                    <a:gd name="T2" fmla="*/ 72 w 74"/>
                    <a:gd name="T3" fmla="*/ 11 h 25"/>
                    <a:gd name="T4" fmla="*/ 68 w 74"/>
                    <a:gd name="T5" fmla="*/ 9 h 25"/>
                    <a:gd name="T6" fmla="*/ 6 w 74"/>
                    <a:gd name="T7" fmla="*/ 1 h 25"/>
                    <a:gd name="T8" fmla="*/ 1 w 74"/>
                    <a:gd name="T9" fmla="*/ 1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25">
                      <a:moveTo>
                        <a:pt x="1" y="1"/>
                      </a:moveTo>
                      <a:cubicBezTo>
                        <a:pt x="21" y="20"/>
                        <a:pt x="48" y="25"/>
                        <a:pt x="72" y="11"/>
                      </a:cubicBezTo>
                      <a:cubicBezTo>
                        <a:pt x="74" y="10"/>
                        <a:pt x="69" y="9"/>
                        <a:pt x="68" y="9"/>
                      </a:cubicBezTo>
                      <a:cubicBezTo>
                        <a:pt x="47" y="22"/>
                        <a:pt x="24" y="18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83" name="Freeform 31"/>
                <p:cNvSpPr>
                  <a:spLocks/>
                </p:cNvSpPr>
                <p:nvPr/>
              </p:nvSpPr>
              <p:spPr bwMode="auto">
                <a:xfrm>
                  <a:off x="2881" y="353"/>
                  <a:ext cx="114" cy="138"/>
                </a:xfrm>
                <a:custGeom>
                  <a:avLst/>
                  <a:gdLst>
                    <a:gd name="T0" fmla="*/ 5 w 48"/>
                    <a:gd name="T1" fmla="*/ 56 h 58"/>
                    <a:gd name="T2" fmla="*/ 46 w 48"/>
                    <a:gd name="T3" fmla="*/ 1 h 58"/>
                    <a:gd name="T4" fmla="*/ 42 w 48"/>
                    <a:gd name="T5" fmla="*/ 0 h 58"/>
                    <a:gd name="T6" fmla="*/ 0 w 48"/>
                    <a:gd name="T7" fmla="*/ 56 h 58"/>
                    <a:gd name="T8" fmla="*/ 5 w 48"/>
                    <a:gd name="T9" fmla="*/ 56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8" h="58">
                      <a:moveTo>
                        <a:pt x="5" y="56"/>
                      </a:moveTo>
                      <a:cubicBezTo>
                        <a:pt x="11" y="34"/>
                        <a:pt x="28" y="14"/>
                        <a:pt x="46" y="1"/>
                      </a:cubicBezTo>
                      <a:cubicBezTo>
                        <a:pt x="48" y="0"/>
                        <a:pt x="43" y="0"/>
                        <a:pt x="42" y="0"/>
                      </a:cubicBezTo>
                      <a:cubicBezTo>
                        <a:pt x="24" y="13"/>
                        <a:pt x="6" y="34"/>
                        <a:pt x="0" y="56"/>
                      </a:cubicBezTo>
                      <a:cubicBezTo>
                        <a:pt x="0" y="58"/>
                        <a:pt x="5" y="57"/>
                        <a:pt x="5" y="5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84" name="Freeform 32"/>
                <p:cNvSpPr>
                  <a:spLocks/>
                </p:cNvSpPr>
                <p:nvPr/>
              </p:nvSpPr>
              <p:spPr bwMode="auto">
                <a:xfrm>
                  <a:off x="2886" y="337"/>
                  <a:ext cx="121" cy="125"/>
                </a:xfrm>
                <a:custGeom>
                  <a:avLst/>
                  <a:gdLst>
                    <a:gd name="T0" fmla="*/ 0 w 51"/>
                    <a:gd name="T1" fmla="*/ 1 h 53"/>
                    <a:gd name="T2" fmla="*/ 45 w 51"/>
                    <a:gd name="T3" fmla="*/ 53 h 53"/>
                    <a:gd name="T4" fmla="*/ 48 w 51"/>
                    <a:gd name="T5" fmla="*/ 51 h 53"/>
                    <a:gd name="T6" fmla="*/ 5 w 51"/>
                    <a:gd name="T7" fmla="*/ 1 h 53"/>
                    <a:gd name="T8" fmla="*/ 0 w 51"/>
                    <a:gd name="T9" fmla="*/ 1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1" h="53">
                      <a:moveTo>
                        <a:pt x="0" y="1"/>
                      </a:moveTo>
                      <a:cubicBezTo>
                        <a:pt x="4" y="26"/>
                        <a:pt x="20" y="47"/>
                        <a:pt x="45" y="53"/>
                      </a:cubicBezTo>
                      <a:cubicBezTo>
                        <a:pt x="47" y="53"/>
                        <a:pt x="51" y="52"/>
                        <a:pt x="48" y="51"/>
                      </a:cubicBezTo>
                      <a:cubicBezTo>
                        <a:pt x="24" y="46"/>
                        <a:pt x="9" y="24"/>
                        <a:pt x="5" y="1"/>
                      </a:cubicBezTo>
                      <a:cubicBezTo>
                        <a:pt x="5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85" name="Freeform 33"/>
                <p:cNvSpPr>
                  <a:spLocks/>
                </p:cNvSpPr>
                <p:nvPr/>
              </p:nvSpPr>
              <p:spPr bwMode="auto">
                <a:xfrm>
                  <a:off x="2233" y="417"/>
                  <a:ext cx="689" cy="78"/>
                </a:xfrm>
                <a:custGeom>
                  <a:avLst/>
                  <a:gdLst>
                    <a:gd name="T0" fmla="*/ 287 w 290"/>
                    <a:gd name="T1" fmla="*/ 0 h 33"/>
                    <a:gd name="T2" fmla="*/ 3 w 290"/>
                    <a:gd name="T3" fmla="*/ 31 h 33"/>
                    <a:gd name="T4" fmla="*/ 4 w 290"/>
                    <a:gd name="T5" fmla="*/ 33 h 33"/>
                    <a:gd name="T6" fmla="*/ 287 w 290"/>
                    <a:gd name="T7" fmla="*/ 2 h 33"/>
                    <a:gd name="T8" fmla="*/ 287 w 290"/>
                    <a:gd name="T9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0" h="33">
                      <a:moveTo>
                        <a:pt x="287" y="0"/>
                      </a:moveTo>
                      <a:cubicBezTo>
                        <a:pt x="193" y="11"/>
                        <a:pt x="98" y="24"/>
                        <a:pt x="3" y="31"/>
                      </a:cubicBezTo>
                      <a:cubicBezTo>
                        <a:pt x="0" y="31"/>
                        <a:pt x="1" y="33"/>
                        <a:pt x="4" y="33"/>
                      </a:cubicBezTo>
                      <a:cubicBezTo>
                        <a:pt x="98" y="26"/>
                        <a:pt x="193" y="13"/>
                        <a:pt x="287" y="2"/>
                      </a:cubicBezTo>
                      <a:cubicBezTo>
                        <a:pt x="290" y="2"/>
                        <a:pt x="290" y="0"/>
                        <a:pt x="28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86" name="Freeform 34"/>
                <p:cNvSpPr>
                  <a:spLocks/>
                </p:cNvSpPr>
                <p:nvPr/>
              </p:nvSpPr>
              <p:spPr bwMode="auto">
                <a:xfrm>
                  <a:off x="2907" y="398"/>
                  <a:ext cx="38" cy="38"/>
                </a:xfrm>
                <a:custGeom>
                  <a:avLst/>
                  <a:gdLst>
                    <a:gd name="T0" fmla="*/ 9 w 16"/>
                    <a:gd name="T1" fmla="*/ 15 h 16"/>
                    <a:gd name="T2" fmla="*/ 1 w 16"/>
                    <a:gd name="T3" fmla="*/ 8 h 16"/>
                    <a:gd name="T4" fmla="*/ 8 w 16"/>
                    <a:gd name="T5" fmla="*/ 0 h 16"/>
                    <a:gd name="T6" fmla="*/ 16 w 16"/>
                    <a:gd name="T7" fmla="*/ 7 h 16"/>
                    <a:gd name="T8" fmla="*/ 9 w 16"/>
                    <a:gd name="T9" fmla="*/ 15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9" y="15"/>
                      </a:moveTo>
                      <a:cubicBezTo>
                        <a:pt x="5" y="16"/>
                        <a:pt x="1" y="13"/>
                        <a:pt x="1" y="8"/>
                      </a:cubicBezTo>
                      <a:cubicBezTo>
                        <a:pt x="0" y="4"/>
                        <a:pt x="4" y="0"/>
                        <a:pt x="8" y="0"/>
                      </a:cubicBezTo>
                      <a:cubicBezTo>
                        <a:pt x="12" y="0"/>
                        <a:pt x="16" y="3"/>
                        <a:pt x="16" y="7"/>
                      </a:cubicBezTo>
                      <a:cubicBezTo>
                        <a:pt x="16" y="11"/>
                        <a:pt x="13" y="15"/>
                        <a:pt x="9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87" name="Freeform 35"/>
                <p:cNvSpPr>
                  <a:spLocks/>
                </p:cNvSpPr>
                <p:nvPr/>
              </p:nvSpPr>
              <p:spPr bwMode="auto">
                <a:xfrm>
                  <a:off x="2876" y="571"/>
                  <a:ext cx="95" cy="174"/>
                </a:xfrm>
                <a:custGeom>
                  <a:avLst/>
                  <a:gdLst>
                    <a:gd name="T0" fmla="*/ 14 w 40"/>
                    <a:gd name="T1" fmla="*/ 71 h 73"/>
                    <a:gd name="T2" fmla="*/ 38 w 40"/>
                    <a:gd name="T3" fmla="*/ 3 h 73"/>
                    <a:gd name="T4" fmla="*/ 34 w 40"/>
                    <a:gd name="T5" fmla="*/ 1 h 73"/>
                    <a:gd name="T6" fmla="*/ 9 w 40"/>
                    <a:gd name="T7" fmla="*/ 71 h 73"/>
                    <a:gd name="T8" fmla="*/ 14 w 40"/>
                    <a:gd name="T9" fmla="*/ 71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73">
                      <a:moveTo>
                        <a:pt x="14" y="71"/>
                      </a:moveTo>
                      <a:cubicBezTo>
                        <a:pt x="5" y="44"/>
                        <a:pt x="13" y="17"/>
                        <a:pt x="38" y="3"/>
                      </a:cubicBezTo>
                      <a:cubicBezTo>
                        <a:pt x="40" y="2"/>
                        <a:pt x="35" y="0"/>
                        <a:pt x="34" y="1"/>
                      </a:cubicBezTo>
                      <a:cubicBezTo>
                        <a:pt x="8" y="16"/>
                        <a:pt x="0" y="43"/>
                        <a:pt x="9" y="71"/>
                      </a:cubicBezTo>
                      <a:cubicBezTo>
                        <a:pt x="10" y="73"/>
                        <a:pt x="14" y="73"/>
                        <a:pt x="14" y="7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88" name="Freeform 36"/>
                <p:cNvSpPr>
                  <a:spLocks/>
                </p:cNvSpPr>
                <p:nvPr/>
              </p:nvSpPr>
              <p:spPr bwMode="auto">
                <a:xfrm>
                  <a:off x="2848" y="588"/>
                  <a:ext cx="157" cy="92"/>
                </a:xfrm>
                <a:custGeom>
                  <a:avLst/>
                  <a:gdLst>
                    <a:gd name="T0" fmla="*/ 0 w 66"/>
                    <a:gd name="T1" fmla="*/ 2 h 39"/>
                    <a:gd name="T2" fmla="*/ 64 w 66"/>
                    <a:gd name="T3" fmla="*/ 35 h 39"/>
                    <a:gd name="T4" fmla="*/ 61 w 66"/>
                    <a:gd name="T5" fmla="*/ 33 h 39"/>
                    <a:gd name="T6" fmla="*/ 5 w 66"/>
                    <a:gd name="T7" fmla="*/ 2 h 39"/>
                    <a:gd name="T8" fmla="*/ 0 w 66"/>
                    <a:gd name="T9" fmla="*/ 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" h="39">
                      <a:moveTo>
                        <a:pt x="0" y="2"/>
                      </a:moveTo>
                      <a:cubicBezTo>
                        <a:pt x="12" y="27"/>
                        <a:pt x="36" y="39"/>
                        <a:pt x="64" y="35"/>
                      </a:cubicBezTo>
                      <a:cubicBezTo>
                        <a:pt x="66" y="34"/>
                        <a:pt x="62" y="32"/>
                        <a:pt x="61" y="33"/>
                      </a:cubicBezTo>
                      <a:cubicBezTo>
                        <a:pt x="36" y="37"/>
                        <a:pt x="16" y="24"/>
                        <a:pt x="5" y="2"/>
                      </a:cubicBezTo>
                      <a:cubicBezTo>
                        <a:pt x="4" y="1"/>
                        <a:pt x="0" y="0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89" name="Freeform 37"/>
                <p:cNvSpPr>
                  <a:spLocks/>
                </p:cNvSpPr>
                <p:nvPr/>
              </p:nvSpPr>
              <p:spPr bwMode="auto">
                <a:xfrm>
                  <a:off x="2838" y="609"/>
                  <a:ext cx="157" cy="98"/>
                </a:xfrm>
                <a:custGeom>
                  <a:avLst/>
                  <a:gdLst>
                    <a:gd name="T0" fmla="*/ 6 w 66"/>
                    <a:gd name="T1" fmla="*/ 39 h 41"/>
                    <a:gd name="T2" fmla="*/ 62 w 66"/>
                    <a:gd name="T3" fmla="*/ 3 h 41"/>
                    <a:gd name="T4" fmla="*/ 61 w 66"/>
                    <a:gd name="T5" fmla="*/ 1 h 41"/>
                    <a:gd name="T6" fmla="*/ 1 w 66"/>
                    <a:gd name="T7" fmla="*/ 39 h 41"/>
                    <a:gd name="T8" fmla="*/ 6 w 66"/>
                    <a:gd name="T9" fmla="*/ 39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" h="41">
                      <a:moveTo>
                        <a:pt x="6" y="39"/>
                      </a:moveTo>
                      <a:cubicBezTo>
                        <a:pt x="19" y="22"/>
                        <a:pt x="42" y="8"/>
                        <a:pt x="62" y="3"/>
                      </a:cubicBezTo>
                      <a:cubicBezTo>
                        <a:pt x="66" y="2"/>
                        <a:pt x="63" y="0"/>
                        <a:pt x="61" y="1"/>
                      </a:cubicBezTo>
                      <a:cubicBezTo>
                        <a:pt x="39" y="7"/>
                        <a:pt x="14" y="20"/>
                        <a:pt x="1" y="39"/>
                      </a:cubicBezTo>
                      <a:cubicBezTo>
                        <a:pt x="0" y="40"/>
                        <a:pt x="5" y="41"/>
                        <a:pt x="6" y="3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90" name="Freeform 38"/>
                <p:cNvSpPr>
                  <a:spLocks/>
                </p:cNvSpPr>
                <p:nvPr/>
              </p:nvSpPr>
              <p:spPr bwMode="auto">
                <a:xfrm>
                  <a:off x="2886" y="564"/>
                  <a:ext cx="81" cy="154"/>
                </a:xfrm>
                <a:custGeom>
                  <a:avLst/>
                  <a:gdLst>
                    <a:gd name="T0" fmla="*/ 5 w 34"/>
                    <a:gd name="T1" fmla="*/ 1 h 65"/>
                    <a:gd name="T2" fmla="*/ 28 w 34"/>
                    <a:gd name="T3" fmla="*/ 64 h 65"/>
                    <a:gd name="T4" fmla="*/ 32 w 34"/>
                    <a:gd name="T5" fmla="*/ 63 h 65"/>
                    <a:gd name="T6" fmla="*/ 10 w 34"/>
                    <a:gd name="T7" fmla="*/ 1 h 65"/>
                    <a:gd name="T8" fmla="*/ 5 w 34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4" h="65">
                      <a:moveTo>
                        <a:pt x="5" y="1"/>
                      </a:moveTo>
                      <a:cubicBezTo>
                        <a:pt x="0" y="26"/>
                        <a:pt x="7" y="50"/>
                        <a:pt x="28" y="64"/>
                      </a:cubicBezTo>
                      <a:cubicBezTo>
                        <a:pt x="29" y="65"/>
                        <a:pt x="34" y="64"/>
                        <a:pt x="32" y="63"/>
                      </a:cubicBezTo>
                      <a:cubicBezTo>
                        <a:pt x="12" y="49"/>
                        <a:pt x="5" y="25"/>
                        <a:pt x="10" y="1"/>
                      </a:cubicBezTo>
                      <a:cubicBezTo>
                        <a:pt x="10" y="0"/>
                        <a:pt x="5" y="0"/>
                        <a:pt x="5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91" name="Freeform 39"/>
                <p:cNvSpPr>
                  <a:spLocks/>
                </p:cNvSpPr>
                <p:nvPr/>
              </p:nvSpPr>
              <p:spPr bwMode="auto">
                <a:xfrm>
                  <a:off x="2228" y="481"/>
                  <a:ext cx="677" cy="171"/>
                </a:xfrm>
                <a:custGeom>
                  <a:avLst/>
                  <a:gdLst>
                    <a:gd name="T0" fmla="*/ 283 w 285"/>
                    <a:gd name="T1" fmla="*/ 70 h 72"/>
                    <a:gd name="T2" fmla="*/ 6 w 285"/>
                    <a:gd name="T3" fmla="*/ 0 h 72"/>
                    <a:gd name="T4" fmla="*/ 3 w 285"/>
                    <a:gd name="T5" fmla="*/ 2 h 72"/>
                    <a:gd name="T6" fmla="*/ 279 w 285"/>
                    <a:gd name="T7" fmla="*/ 72 h 72"/>
                    <a:gd name="T8" fmla="*/ 283 w 285"/>
                    <a:gd name="T9" fmla="*/ 70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5" h="72">
                      <a:moveTo>
                        <a:pt x="283" y="70"/>
                      </a:moveTo>
                      <a:cubicBezTo>
                        <a:pt x="190" y="47"/>
                        <a:pt x="97" y="26"/>
                        <a:pt x="6" y="0"/>
                      </a:cubicBezTo>
                      <a:cubicBezTo>
                        <a:pt x="5" y="0"/>
                        <a:pt x="0" y="1"/>
                        <a:pt x="3" y="2"/>
                      </a:cubicBezTo>
                      <a:cubicBezTo>
                        <a:pt x="94" y="28"/>
                        <a:pt x="187" y="49"/>
                        <a:pt x="279" y="72"/>
                      </a:cubicBezTo>
                      <a:cubicBezTo>
                        <a:pt x="280" y="72"/>
                        <a:pt x="285" y="71"/>
                        <a:pt x="283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92" name="Freeform 40"/>
                <p:cNvSpPr>
                  <a:spLocks/>
                </p:cNvSpPr>
                <p:nvPr/>
              </p:nvSpPr>
              <p:spPr bwMode="auto">
                <a:xfrm>
                  <a:off x="2888" y="631"/>
                  <a:ext cx="41" cy="40"/>
                </a:xfrm>
                <a:custGeom>
                  <a:avLst/>
                  <a:gdLst>
                    <a:gd name="T0" fmla="*/ 6 w 17"/>
                    <a:gd name="T1" fmla="*/ 16 h 17"/>
                    <a:gd name="T2" fmla="*/ 1 w 17"/>
                    <a:gd name="T3" fmla="*/ 7 h 17"/>
                    <a:gd name="T4" fmla="*/ 10 w 17"/>
                    <a:gd name="T5" fmla="*/ 1 h 17"/>
                    <a:gd name="T6" fmla="*/ 16 w 17"/>
                    <a:gd name="T7" fmla="*/ 11 h 17"/>
                    <a:gd name="T8" fmla="*/ 6 w 17"/>
                    <a:gd name="T9" fmla="*/ 1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6" y="16"/>
                      </a:moveTo>
                      <a:cubicBezTo>
                        <a:pt x="2" y="15"/>
                        <a:pt x="0" y="11"/>
                        <a:pt x="1" y="7"/>
                      </a:cubicBezTo>
                      <a:cubicBezTo>
                        <a:pt x="2" y="3"/>
                        <a:pt x="6" y="0"/>
                        <a:pt x="10" y="1"/>
                      </a:cubicBezTo>
                      <a:cubicBezTo>
                        <a:pt x="15" y="3"/>
                        <a:pt x="17" y="7"/>
                        <a:pt x="16" y="11"/>
                      </a:cubicBezTo>
                      <a:cubicBezTo>
                        <a:pt x="15" y="15"/>
                        <a:pt x="10" y="17"/>
                        <a:pt x="6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93" name="Freeform 41"/>
                <p:cNvSpPr>
                  <a:spLocks/>
                </p:cNvSpPr>
                <p:nvPr/>
              </p:nvSpPr>
              <p:spPr bwMode="auto">
                <a:xfrm>
                  <a:off x="2763" y="828"/>
                  <a:ext cx="130" cy="139"/>
                </a:xfrm>
                <a:custGeom>
                  <a:avLst/>
                  <a:gdLst>
                    <a:gd name="T0" fmla="*/ 5 w 55"/>
                    <a:gd name="T1" fmla="*/ 58 h 59"/>
                    <a:gd name="T2" fmla="*/ 53 w 55"/>
                    <a:gd name="T3" fmla="*/ 2 h 59"/>
                    <a:gd name="T4" fmla="*/ 49 w 55"/>
                    <a:gd name="T5" fmla="*/ 0 h 59"/>
                    <a:gd name="T6" fmla="*/ 0 w 55"/>
                    <a:gd name="T7" fmla="*/ 57 h 59"/>
                    <a:gd name="T8" fmla="*/ 5 w 55"/>
                    <a:gd name="T9" fmla="*/ 58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5" h="59">
                      <a:moveTo>
                        <a:pt x="5" y="58"/>
                      </a:moveTo>
                      <a:cubicBezTo>
                        <a:pt x="7" y="29"/>
                        <a:pt x="24" y="6"/>
                        <a:pt x="53" y="2"/>
                      </a:cubicBezTo>
                      <a:cubicBezTo>
                        <a:pt x="55" y="2"/>
                        <a:pt x="51" y="0"/>
                        <a:pt x="49" y="0"/>
                      </a:cubicBezTo>
                      <a:cubicBezTo>
                        <a:pt x="20" y="5"/>
                        <a:pt x="2" y="27"/>
                        <a:pt x="0" y="57"/>
                      </a:cubicBezTo>
                      <a:cubicBezTo>
                        <a:pt x="0" y="58"/>
                        <a:pt x="5" y="59"/>
                        <a:pt x="5" y="5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94" name="Freeform 42"/>
                <p:cNvSpPr>
                  <a:spLocks/>
                </p:cNvSpPr>
                <p:nvPr/>
              </p:nvSpPr>
              <p:spPr bwMode="auto">
                <a:xfrm>
                  <a:off x="2770" y="804"/>
                  <a:ext cx="118" cy="128"/>
                </a:xfrm>
                <a:custGeom>
                  <a:avLst/>
                  <a:gdLst>
                    <a:gd name="T0" fmla="*/ 0 w 50"/>
                    <a:gd name="T1" fmla="*/ 1 h 54"/>
                    <a:gd name="T2" fmla="*/ 47 w 50"/>
                    <a:gd name="T3" fmla="*/ 54 h 54"/>
                    <a:gd name="T4" fmla="*/ 47 w 50"/>
                    <a:gd name="T5" fmla="*/ 52 h 54"/>
                    <a:gd name="T6" fmla="*/ 5 w 50"/>
                    <a:gd name="T7" fmla="*/ 2 h 54"/>
                    <a:gd name="T8" fmla="*/ 0 w 50"/>
                    <a:gd name="T9" fmla="*/ 1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0" h="54">
                      <a:moveTo>
                        <a:pt x="0" y="1"/>
                      </a:moveTo>
                      <a:cubicBezTo>
                        <a:pt x="3" y="28"/>
                        <a:pt x="20" y="48"/>
                        <a:pt x="47" y="54"/>
                      </a:cubicBezTo>
                      <a:cubicBezTo>
                        <a:pt x="50" y="54"/>
                        <a:pt x="50" y="52"/>
                        <a:pt x="47" y="52"/>
                      </a:cubicBezTo>
                      <a:cubicBezTo>
                        <a:pt x="22" y="47"/>
                        <a:pt x="7" y="27"/>
                        <a:pt x="5" y="2"/>
                      </a:cubicBezTo>
                      <a:cubicBezTo>
                        <a:pt x="5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95" name="Freeform 43"/>
                <p:cNvSpPr>
                  <a:spLocks/>
                </p:cNvSpPr>
                <p:nvPr/>
              </p:nvSpPr>
              <p:spPr bwMode="auto">
                <a:xfrm>
                  <a:off x="2720" y="865"/>
                  <a:ext cx="180" cy="46"/>
                </a:xfrm>
                <a:custGeom>
                  <a:avLst/>
                  <a:gdLst>
                    <a:gd name="T0" fmla="*/ 6 w 76"/>
                    <a:gd name="T1" fmla="*/ 18 h 19"/>
                    <a:gd name="T2" fmla="*/ 71 w 76"/>
                    <a:gd name="T3" fmla="*/ 5 h 19"/>
                    <a:gd name="T4" fmla="*/ 73 w 76"/>
                    <a:gd name="T5" fmla="*/ 3 h 19"/>
                    <a:gd name="T6" fmla="*/ 2 w 76"/>
                    <a:gd name="T7" fmla="*/ 17 h 19"/>
                    <a:gd name="T8" fmla="*/ 6 w 76"/>
                    <a:gd name="T9" fmla="*/ 18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6" h="19">
                      <a:moveTo>
                        <a:pt x="6" y="18"/>
                      </a:moveTo>
                      <a:cubicBezTo>
                        <a:pt x="24" y="6"/>
                        <a:pt x="50" y="2"/>
                        <a:pt x="71" y="5"/>
                      </a:cubicBezTo>
                      <a:cubicBezTo>
                        <a:pt x="72" y="5"/>
                        <a:pt x="76" y="3"/>
                        <a:pt x="73" y="3"/>
                      </a:cubicBezTo>
                      <a:cubicBezTo>
                        <a:pt x="50" y="0"/>
                        <a:pt x="22" y="4"/>
                        <a:pt x="2" y="17"/>
                      </a:cubicBezTo>
                      <a:cubicBezTo>
                        <a:pt x="0" y="19"/>
                        <a:pt x="5" y="19"/>
                        <a:pt x="6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96" name="Freeform 44"/>
                <p:cNvSpPr>
                  <a:spLocks/>
                </p:cNvSpPr>
                <p:nvPr/>
              </p:nvSpPr>
              <p:spPr bwMode="auto">
                <a:xfrm>
                  <a:off x="2789" y="797"/>
                  <a:ext cx="49" cy="166"/>
                </a:xfrm>
                <a:custGeom>
                  <a:avLst/>
                  <a:gdLst>
                    <a:gd name="T0" fmla="*/ 15 w 21"/>
                    <a:gd name="T1" fmla="*/ 2 h 70"/>
                    <a:gd name="T2" fmla="*/ 14 w 21"/>
                    <a:gd name="T3" fmla="*/ 69 h 70"/>
                    <a:gd name="T4" fmla="*/ 19 w 21"/>
                    <a:gd name="T5" fmla="*/ 68 h 70"/>
                    <a:gd name="T6" fmla="*/ 20 w 21"/>
                    <a:gd name="T7" fmla="*/ 2 h 70"/>
                    <a:gd name="T8" fmla="*/ 15 w 21"/>
                    <a:gd name="T9" fmla="*/ 2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1" h="70">
                      <a:moveTo>
                        <a:pt x="15" y="2"/>
                      </a:moveTo>
                      <a:cubicBezTo>
                        <a:pt x="2" y="23"/>
                        <a:pt x="0" y="48"/>
                        <a:pt x="14" y="69"/>
                      </a:cubicBezTo>
                      <a:cubicBezTo>
                        <a:pt x="15" y="70"/>
                        <a:pt x="20" y="70"/>
                        <a:pt x="19" y="68"/>
                      </a:cubicBezTo>
                      <a:cubicBezTo>
                        <a:pt x="5" y="48"/>
                        <a:pt x="7" y="23"/>
                        <a:pt x="20" y="2"/>
                      </a:cubicBezTo>
                      <a:cubicBezTo>
                        <a:pt x="21" y="1"/>
                        <a:pt x="16" y="0"/>
                        <a:pt x="1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97" name="Freeform 45"/>
                <p:cNvSpPr>
                  <a:spLocks/>
                </p:cNvSpPr>
                <p:nvPr/>
              </p:nvSpPr>
              <p:spPr bwMode="auto">
                <a:xfrm>
                  <a:off x="2233" y="479"/>
                  <a:ext cx="570" cy="401"/>
                </a:xfrm>
                <a:custGeom>
                  <a:avLst/>
                  <a:gdLst>
                    <a:gd name="T0" fmla="*/ 238 w 240"/>
                    <a:gd name="T1" fmla="*/ 166 h 169"/>
                    <a:gd name="T2" fmla="*/ 6 w 240"/>
                    <a:gd name="T3" fmla="*/ 1 h 169"/>
                    <a:gd name="T4" fmla="*/ 2 w 240"/>
                    <a:gd name="T5" fmla="*/ 2 h 169"/>
                    <a:gd name="T6" fmla="*/ 234 w 240"/>
                    <a:gd name="T7" fmla="*/ 168 h 169"/>
                    <a:gd name="T8" fmla="*/ 238 w 240"/>
                    <a:gd name="T9" fmla="*/ 166 h 1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0" h="169">
                      <a:moveTo>
                        <a:pt x="238" y="166"/>
                      </a:moveTo>
                      <a:cubicBezTo>
                        <a:pt x="161" y="112"/>
                        <a:pt x="82" y="59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ubicBezTo>
                        <a:pt x="77" y="60"/>
                        <a:pt x="156" y="113"/>
                        <a:pt x="234" y="168"/>
                      </a:cubicBezTo>
                      <a:cubicBezTo>
                        <a:pt x="235" y="169"/>
                        <a:pt x="240" y="167"/>
                        <a:pt x="238" y="16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98" name="Freeform 46"/>
                <p:cNvSpPr>
                  <a:spLocks/>
                </p:cNvSpPr>
                <p:nvPr/>
              </p:nvSpPr>
              <p:spPr bwMode="auto">
                <a:xfrm>
                  <a:off x="2784" y="861"/>
                  <a:ext cx="43" cy="40"/>
                </a:xfrm>
                <a:custGeom>
                  <a:avLst/>
                  <a:gdLst>
                    <a:gd name="T0" fmla="*/ 4 w 18"/>
                    <a:gd name="T1" fmla="*/ 15 h 17"/>
                    <a:gd name="T2" fmla="*/ 3 w 18"/>
                    <a:gd name="T3" fmla="*/ 4 h 17"/>
                    <a:gd name="T4" fmla="*/ 14 w 18"/>
                    <a:gd name="T5" fmla="*/ 3 h 17"/>
                    <a:gd name="T6" fmla="*/ 15 w 18"/>
                    <a:gd name="T7" fmla="*/ 14 h 17"/>
                    <a:gd name="T8" fmla="*/ 4 w 18"/>
                    <a:gd name="T9" fmla="*/ 1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4" y="15"/>
                      </a:moveTo>
                      <a:cubicBezTo>
                        <a:pt x="1" y="12"/>
                        <a:pt x="0" y="8"/>
                        <a:pt x="3" y="4"/>
                      </a:cubicBezTo>
                      <a:cubicBezTo>
                        <a:pt x="6" y="1"/>
                        <a:pt x="10" y="0"/>
                        <a:pt x="14" y="3"/>
                      </a:cubicBezTo>
                      <a:cubicBezTo>
                        <a:pt x="17" y="5"/>
                        <a:pt x="18" y="10"/>
                        <a:pt x="15" y="14"/>
                      </a:cubicBezTo>
                      <a:cubicBezTo>
                        <a:pt x="13" y="17"/>
                        <a:pt x="8" y="17"/>
                        <a:pt x="4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99" name="Freeform 47"/>
                <p:cNvSpPr>
                  <a:spLocks/>
                </p:cNvSpPr>
                <p:nvPr/>
              </p:nvSpPr>
              <p:spPr bwMode="auto">
                <a:xfrm>
                  <a:off x="2539" y="1029"/>
                  <a:ext cx="174" cy="102"/>
                </a:xfrm>
                <a:custGeom>
                  <a:avLst/>
                  <a:gdLst>
                    <a:gd name="T0" fmla="*/ 6 w 73"/>
                    <a:gd name="T1" fmla="*/ 42 h 43"/>
                    <a:gd name="T2" fmla="*/ 68 w 73"/>
                    <a:gd name="T3" fmla="*/ 9 h 43"/>
                    <a:gd name="T4" fmla="*/ 70 w 73"/>
                    <a:gd name="T5" fmla="*/ 7 h 43"/>
                    <a:gd name="T6" fmla="*/ 1 w 73"/>
                    <a:gd name="T7" fmla="*/ 41 h 43"/>
                    <a:gd name="T8" fmla="*/ 6 w 73"/>
                    <a:gd name="T9" fmla="*/ 42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43">
                      <a:moveTo>
                        <a:pt x="6" y="42"/>
                      </a:moveTo>
                      <a:cubicBezTo>
                        <a:pt x="17" y="17"/>
                        <a:pt x="40" y="2"/>
                        <a:pt x="68" y="9"/>
                      </a:cubicBezTo>
                      <a:cubicBezTo>
                        <a:pt x="70" y="9"/>
                        <a:pt x="73" y="8"/>
                        <a:pt x="70" y="7"/>
                      </a:cubicBezTo>
                      <a:cubicBezTo>
                        <a:pt x="40" y="0"/>
                        <a:pt x="14" y="13"/>
                        <a:pt x="1" y="41"/>
                      </a:cubicBezTo>
                      <a:cubicBezTo>
                        <a:pt x="0" y="42"/>
                        <a:pt x="5" y="43"/>
                        <a:pt x="6" y="4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00" name="Freeform 48"/>
                <p:cNvSpPr>
                  <a:spLocks/>
                </p:cNvSpPr>
                <p:nvPr/>
              </p:nvSpPr>
              <p:spPr bwMode="auto">
                <a:xfrm>
                  <a:off x="2589" y="982"/>
                  <a:ext cx="83" cy="159"/>
                </a:xfrm>
                <a:custGeom>
                  <a:avLst/>
                  <a:gdLst>
                    <a:gd name="T0" fmla="*/ 7 w 35"/>
                    <a:gd name="T1" fmla="*/ 1 h 67"/>
                    <a:gd name="T2" fmla="*/ 29 w 35"/>
                    <a:gd name="T3" fmla="*/ 66 h 67"/>
                    <a:gd name="T4" fmla="*/ 33 w 35"/>
                    <a:gd name="T5" fmla="*/ 66 h 67"/>
                    <a:gd name="T6" fmla="*/ 12 w 35"/>
                    <a:gd name="T7" fmla="*/ 2 h 67"/>
                    <a:gd name="T8" fmla="*/ 7 w 35"/>
                    <a:gd name="T9" fmla="*/ 1 h 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5" h="67">
                      <a:moveTo>
                        <a:pt x="7" y="1"/>
                      </a:moveTo>
                      <a:cubicBezTo>
                        <a:pt x="0" y="27"/>
                        <a:pt x="7" y="51"/>
                        <a:pt x="29" y="66"/>
                      </a:cubicBezTo>
                      <a:cubicBezTo>
                        <a:pt x="30" y="67"/>
                        <a:pt x="35" y="67"/>
                        <a:pt x="33" y="66"/>
                      </a:cubicBezTo>
                      <a:cubicBezTo>
                        <a:pt x="11" y="51"/>
                        <a:pt x="5" y="27"/>
                        <a:pt x="12" y="2"/>
                      </a:cubicBezTo>
                      <a:cubicBezTo>
                        <a:pt x="13" y="1"/>
                        <a:pt x="8" y="0"/>
                        <a:pt x="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01" name="Freeform 49"/>
                <p:cNvSpPr>
                  <a:spLocks/>
                </p:cNvSpPr>
                <p:nvPr/>
              </p:nvSpPr>
              <p:spPr bwMode="auto">
                <a:xfrm>
                  <a:off x="2523" y="1048"/>
                  <a:ext cx="178" cy="45"/>
                </a:xfrm>
                <a:custGeom>
                  <a:avLst/>
                  <a:gdLst>
                    <a:gd name="T0" fmla="*/ 4 w 75"/>
                    <a:gd name="T1" fmla="*/ 6 h 19"/>
                    <a:gd name="T2" fmla="*/ 69 w 75"/>
                    <a:gd name="T3" fmla="*/ 19 h 19"/>
                    <a:gd name="T4" fmla="*/ 74 w 75"/>
                    <a:gd name="T5" fmla="*/ 17 h 19"/>
                    <a:gd name="T6" fmla="*/ 3 w 75"/>
                    <a:gd name="T7" fmla="*/ 4 h 19"/>
                    <a:gd name="T8" fmla="*/ 4 w 75"/>
                    <a:gd name="T9" fmla="*/ 6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19">
                      <a:moveTo>
                        <a:pt x="4" y="6"/>
                      </a:moveTo>
                      <a:cubicBezTo>
                        <a:pt x="26" y="2"/>
                        <a:pt x="51" y="9"/>
                        <a:pt x="69" y="19"/>
                      </a:cubicBezTo>
                      <a:cubicBezTo>
                        <a:pt x="71" y="19"/>
                        <a:pt x="75" y="18"/>
                        <a:pt x="74" y="17"/>
                      </a:cubicBezTo>
                      <a:cubicBezTo>
                        <a:pt x="53" y="6"/>
                        <a:pt x="26" y="0"/>
                        <a:pt x="3" y="4"/>
                      </a:cubicBezTo>
                      <a:cubicBezTo>
                        <a:pt x="0" y="5"/>
                        <a:pt x="2" y="6"/>
                        <a:pt x="4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02" name="Freeform 50"/>
                <p:cNvSpPr>
                  <a:spLocks/>
                </p:cNvSpPr>
                <p:nvPr/>
              </p:nvSpPr>
              <p:spPr bwMode="auto">
                <a:xfrm>
                  <a:off x="2585" y="998"/>
                  <a:ext cx="90" cy="152"/>
                </a:xfrm>
                <a:custGeom>
                  <a:avLst/>
                  <a:gdLst>
                    <a:gd name="T0" fmla="*/ 32 w 38"/>
                    <a:gd name="T1" fmla="*/ 1 h 64"/>
                    <a:gd name="T2" fmla="*/ 5 w 38"/>
                    <a:gd name="T3" fmla="*/ 63 h 64"/>
                    <a:gd name="T4" fmla="*/ 10 w 38"/>
                    <a:gd name="T5" fmla="*/ 62 h 64"/>
                    <a:gd name="T6" fmla="*/ 36 w 38"/>
                    <a:gd name="T7" fmla="*/ 1 h 64"/>
                    <a:gd name="T8" fmla="*/ 32 w 38"/>
                    <a:gd name="T9" fmla="*/ 1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8" h="64">
                      <a:moveTo>
                        <a:pt x="32" y="1"/>
                      </a:moveTo>
                      <a:cubicBezTo>
                        <a:pt x="12" y="15"/>
                        <a:pt x="0" y="38"/>
                        <a:pt x="5" y="63"/>
                      </a:cubicBezTo>
                      <a:cubicBezTo>
                        <a:pt x="6" y="64"/>
                        <a:pt x="11" y="64"/>
                        <a:pt x="10" y="62"/>
                      </a:cubicBezTo>
                      <a:cubicBezTo>
                        <a:pt x="5" y="38"/>
                        <a:pt x="16" y="15"/>
                        <a:pt x="36" y="1"/>
                      </a:cubicBezTo>
                      <a:cubicBezTo>
                        <a:pt x="38" y="0"/>
                        <a:pt x="33" y="0"/>
                        <a:pt x="3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03" name="Freeform 51"/>
                <p:cNvSpPr>
                  <a:spLocks/>
                </p:cNvSpPr>
                <p:nvPr/>
              </p:nvSpPr>
              <p:spPr bwMode="auto">
                <a:xfrm>
                  <a:off x="2236" y="479"/>
                  <a:ext cx="375" cy="581"/>
                </a:xfrm>
                <a:custGeom>
                  <a:avLst/>
                  <a:gdLst>
                    <a:gd name="T0" fmla="*/ 157 w 158"/>
                    <a:gd name="T1" fmla="*/ 243 h 245"/>
                    <a:gd name="T2" fmla="*/ 5 w 158"/>
                    <a:gd name="T3" fmla="*/ 1 h 245"/>
                    <a:gd name="T4" fmla="*/ 1 w 158"/>
                    <a:gd name="T5" fmla="*/ 2 h 245"/>
                    <a:gd name="T6" fmla="*/ 153 w 158"/>
                    <a:gd name="T7" fmla="*/ 244 h 245"/>
                    <a:gd name="T8" fmla="*/ 157 w 158"/>
                    <a:gd name="T9" fmla="*/ 243 h 2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8" h="245">
                      <a:moveTo>
                        <a:pt x="157" y="243"/>
                      </a:moveTo>
                      <a:cubicBezTo>
                        <a:pt x="106" y="163"/>
                        <a:pt x="53" y="83"/>
                        <a:pt x="5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48" y="84"/>
                        <a:pt x="101" y="164"/>
                        <a:pt x="153" y="244"/>
                      </a:cubicBezTo>
                      <a:cubicBezTo>
                        <a:pt x="153" y="245"/>
                        <a:pt x="158" y="244"/>
                        <a:pt x="157" y="2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04" name="Freeform 52"/>
                <p:cNvSpPr>
                  <a:spLocks/>
                </p:cNvSpPr>
                <p:nvPr/>
              </p:nvSpPr>
              <p:spPr bwMode="auto">
                <a:xfrm>
                  <a:off x="2592" y="1046"/>
                  <a:ext cx="40" cy="40"/>
                </a:xfrm>
                <a:custGeom>
                  <a:avLst/>
                  <a:gdLst>
                    <a:gd name="T0" fmla="*/ 2 w 17"/>
                    <a:gd name="T1" fmla="*/ 12 h 17"/>
                    <a:gd name="T2" fmla="*/ 4 w 17"/>
                    <a:gd name="T3" fmla="*/ 2 h 17"/>
                    <a:gd name="T4" fmla="*/ 15 w 17"/>
                    <a:gd name="T5" fmla="*/ 5 h 17"/>
                    <a:gd name="T6" fmla="*/ 12 w 17"/>
                    <a:gd name="T7" fmla="*/ 15 h 17"/>
                    <a:gd name="T8" fmla="*/ 2 w 17"/>
                    <a:gd name="T9" fmla="*/ 1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2" y="12"/>
                      </a:moveTo>
                      <a:cubicBezTo>
                        <a:pt x="0" y="9"/>
                        <a:pt x="1" y="4"/>
                        <a:pt x="4" y="2"/>
                      </a:cubicBezTo>
                      <a:cubicBezTo>
                        <a:pt x="8" y="0"/>
                        <a:pt x="13" y="1"/>
                        <a:pt x="15" y="5"/>
                      </a:cubicBezTo>
                      <a:cubicBezTo>
                        <a:pt x="17" y="8"/>
                        <a:pt x="16" y="13"/>
                        <a:pt x="12" y="15"/>
                      </a:cubicBezTo>
                      <a:cubicBezTo>
                        <a:pt x="9" y="17"/>
                        <a:pt x="4" y="16"/>
                        <a:pt x="2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05" name="Freeform 53"/>
                <p:cNvSpPr>
                  <a:spLocks/>
                </p:cNvSpPr>
                <p:nvPr/>
              </p:nvSpPr>
              <p:spPr bwMode="auto">
                <a:xfrm>
                  <a:off x="2285" y="1153"/>
                  <a:ext cx="193" cy="64"/>
                </a:xfrm>
                <a:custGeom>
                  <a:avLst/>
                  <a:gdLst>
                    <a:gd name="T0" fmla="*/ 6 w 81"/>
                    <a:gd name="T1" fmla="*/ 26 h 27"/>
                    <a:gd name="T2" fmla="*/ 75 w 81"/>
                    <a:gd name="T3" fmla="*/ 18 h 27"/>
                    <a:gd name="T4" fmla="*/ 79 w 81"/>
                    <a:gd name="T5" fmla="*/ 17 h 27"/>
                    <a:gd name="T6" fmla="*/ 1 w 81"/>
                    <a:gd name="T7" fmla="*/ 25 h 27"/>
                    <a:gd name="T8" fmla="*/ 6 w 81"/>
                    <a:gd name="T9" fmla="*/ 26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1" h="27">
                      <a:moveTo>
                        <a:pt x="6" y="26"/>
                      </a:moveTo>
                      <a:cubicBezTo>
                        <a:pt x="26" y="7"/>
                        <a:pt x="51" y="2"/>
                        <a:pt x="75" y="18"/>
                      </a:cubicBezTo>
                      <a:cubicBezTo>
                        <a:pt x="76" y="19"/>
                        <a:pt x="81" y="19"/>
                        <a:pt x="79" y="17"/>
                      </a:cubicBezTo>
                      <a:cubicBezTo>
                        <a:pt x="53" y="0"/>
                        <a:pt x="23" y="4"/>
                        <a:pt x="1" y="25"/>
                      </a:cubicBezTo>
                      <a:cubicBezTo>
                        <a:pt x="0" y="26"/>
                        <a:pt x="5" y="27"/>
                        <a:pt x="6" y="2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06" name="Freeform 54"/>
                <p:cNvSpPr>
                  <a:spLocks/>
                </p:cNvSpPr>
                <p:nvPr/>
              </p:nvSpPr>
              <p:spPr bwMode="auto">
                <a:xfrm>
                  <a:off x="2357" y="1100"/>
                  <a:ext cx="57" cy="169"/>
                </a:xfrm>
                <a:custGeom>
                  <a:avLst/>
                  <a:gdLst>
                    <a:gd name="T0" fmla="*/ 18 w 24"/>
                    <a:gd name="T1" fmla="*/ 1 h 71"/>
                    <a:gd name="T2" fmla="*/ 16 w 24"/>
                    <a:gd name="T3" fmla="*/ 69 h 71"/>
                    <a:gd name="T4" fmla="*/ 20 w 24"/>
                    <a:gd name="T5" fmla="*/ 69 h 71"/>
                    <a:gd name="T6" fmla="*/ 23 w 24"/>
                    <a:gd name="T7" fmla="*/ 2 h 71"/>
                    <a:gd name="T8" fmla="*/ 18 w 24"/>
                    <a:gd name="T9" fmla="*/ 1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" h="71">
                      <a:moveTo>
                        <a:pt x="18" y="1"/>
                      </a:moveTo>
                      <a:cubicBezTo>
                        <a:pt x="2" y="22"/>
                        <a:pt x="0" y="47"/>
                        <a:pt x="16" y="69"/>
                      </a:cubicBezTo>
                      <a:cubicBezTo>
                        <a:pt x="16" y="70"/>
                        <a:pt x="21" y="71"/>
                        <a:pt x="20" y="69"/>
                      </a:cubicBezTo>
                      <a:cubicBezTo>
                        <a:pt x="5" y="47"/>
                        <a:pt x="7" y="23"/>
                        <a:pt x="23" y="2"/>
                      </a:cubicBezTo>
                      <a:cubicBezTo>
                        <a:pt x="24" y="1"/>
                        <a:pt x="19" y="0"/>
                        <a:pt x="1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07" name="Freeform 55"/>
                <p:cNvSpPr>
                  <a:spLocks/>
                </p:cNvSpPr>
                <p:nvPr/>
              </p:nvSpPr>
              <p:spPr bwMode="auto">
                <a:xfrm>
                  <a:off x="2293" y="1143"/>
                  <a:ext cx="159" cy="93"/>
                </a:xfrm>
                <a:custGeom>
                  <a:avLst/>
                  <a:gdLst>
                    <a:gd name="T0" fmla="*/ 3 w 67"/>
                    <a:gd name="T1" fmla="*/ 2 h 39"/>
                    <a:gd name="T2" fmla="*/ 61 w 67"/>
                    <a:gd name="T3" fmla="*/ 37 h 39"/>
                    <a:gd name="T4" fmla="*/ 66 w 67"/>
                    <a:gd name="T5" fmla="*/ 36 h 39"/>
                    <a:gd name="T6" fmla="*/ 5 w 67"/>
                    <a:gd name="T7" fmla="*/ 0 h 39"/>
                    <a:gd name="T8" fmla="*/ 3 w 67"/>
                    <a:gd name="T9" fmla="*/ 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9">
                      <a:moveTo>
                        <a:pt x="3" y="2"/>
                      </a:moveTo>
                      <a:cubicBezTo>
                        <a:pt x="25" y="6"/>
                        <a:pt x="47" y="21"/>
                        <a:pt x="61" y="37"/>
                      </a:cubicBezTo>
                      <a:cubicBezTo>
                        <a:pt x="62" y="39"/>
                        <a:pt x="67" y="37"/>
                        <a:pt x="66" y="36"/>
                      </a:cubicBezTo>
                      <a:cubicBezTo>
                        <a:pt x="51" y="19"/>
                        <a:pt x="28" y="4"/>
                        <a:pt x="5" y="0"/>
                      </a:cubicBezTo>
                      <a:cubicBezTo>
                        <a:pt x="4" y="0"/>
                        <a:pt x="0" y="2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08" name="Freeform 56"/>
                <p:cNvSpPr>
                  <a:spLocks/>
                </p:cNvSpPr>
                <p:nvPr/>
              </p:nvSpPr>
              <p:spPr bwMode="auto">
                <a:xfrm>
                  <a:off x="2333" y="1134"/>
                  <a:ext cx="128" cy="120"/>
                </a:xfrm>
                <a:custGeom>
                  <a:avLst/>
                  <a:gdLst>
                    <a:gd name="T0" fmla="*/ 48 w 54"/>
                    <a:gd name="T1" fmla="*/ 1 h 51"/>
                    <a:gd name="T2" fmla="*/ 0 w 54"/>
                    <a:gd name="T3" fmla="*/ 50 h 51"/>
                    <a:gd name="T4" fmla="*/ 5 w 54"/>
                    <a:gd name="T5" fmla="*/ 50 h 51"/>
                    <a:gd name="T6" fmla="*/ 50 w 54"/>
                    <a:gd name="T7" fmla="*/ 2 h 51"/>
                    <a:gd name="T8" fmla="*/ 48 w 54"/>
                    <a:gd name="T9" fmla="*/ 1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4" h="51">
                      <a:moveTo>
                        <a:pt x="48" y="1"/>
                      </a:moveTo>
                      <a:cubicBezTo>
                        <a:pt x="24" y="7"/>
                        <a:pt x="3" y="24"/>
                        <a:pt x="0" y="50"/>
                      </a:cubicBezTo>
                      <a:cubicBezTo>
                        <a:pt x="0" y="51"/>
                        <a:pt x="5" y="51"/>
                        <a:pt x="5" y="50"/>
                      </a:cubicBezTo>
                      <a:cubicBezTo>
                        <a:pt x="8" y="25"/>
                        <a:pt x="27" y="8"/>
                        <a:pt x="50" y="2"/>
                      </a:cubicBezTo>
                      <a:cubicBezTo>
                        <a:pt x="54" y="1"/>
                        <a:pt x="49" y="0"/>
                        <a:pt x="4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09" name="Freeform 57"/>
                <p:cNvSpPr>
                  <a:spLocks/>
                </p:cNvSpPr>
                <p:nvPr/>
              </p:nvSpPr>
              <p:spPr bwMode="auto">
                <a:xfrm>
                  <a:off x="2228" y="500"/>
                  <a:ext cx="150" cy="669"/>
                </a:xfrm>
                <a:custGeom>
                  <a:avLst/>
                  <a:gdLst>
                    <a:gd name="T0" fmla="*/ 63 w 63"/>
                    <a:gd name="T1" fmla="*/ 280 h 282"/>
                    <a:gd name="T2" fmla="*/ 5 w 63"/>
                    <a:gd name="T3" fmla="*/ 1 h 282"/>
                    <a:gd name="T4" fmla="*/ 0 w 63"/>
                    <a:gd name="T5" fmla="*/ 2 h 282"/>
                    <a:gd name="T6" fmla="*/ 58 w 63"/>
                    <a:gd name="T7" fmla="*/ 281 h 282"/>
                    <a:gd name="T8" fmla="*/ 63 w 63"/>
                    <a:gd name="T9" fmla="*/ 280 h 2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3" h="282">
                      <a:moveTo>
                        <a:pt x="63" y="280"/>
                      </a:moveTo>
                      <a:cubicBezTo>
                        <a:pt x="43" y="188"/>
                        <a:pt x="21" y="95"/>
                        <a:pt x="5" y="1"/>
                      </a:cubicBezTo>
                      <a:cubicBezTo>
                        <a:pt x="5" y="0"/>
                        <a:pt x="0" y="0"/>
                        <a:pt x="0" y="2"/>
                      </a:cubicBezTo>
                      <a:cubicBezTo>
                        <a:pt x="16" y="95"/>
                        <a:pt x="38" y="188"/>
                        <a:pt x="58" y="281"/>
                      </a:cubicBezTo>
                      <a:cubicBezTo>
                        <a:pt x="58" y="282"/>
                        <a:pt x="63" y="282"/>
                        <a:pt x="63" y="28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10" name="Freeform 58"/>
                <p:cNvSpPr>
                  <a:spLocks/>
                </p:cNvSpPr>
                <p:nvPr/>
              </p:nvSpPr>
              <p:spPr bwMode="auto">
                <a:xfrm>
                  <a:off x="2357" y="1160"/>
                  <a:ext cx="38" cy="38"/>
                </a:xfrm>
                <a:custGeom>
                  <a:avLst/>
                  <a:gdLst>
                    <a:gd name="T0" fmla="*/ 0 w 16"/>
                    <a:gd name="T1" fmla="*/ 9 h 16"/>
                    <a:gd name="T2" fmla="*/ 7 w 16"/>
                    <a:gd name="T3" fmla="*/ 0 h 16"/>
                    <a:gd name="T4" fmla="*/ 16 w 16"/>
                    <a:gd name="T5" fmla="*/ 7 h 16"/>
                    <a:gd name="T6" fmla="*/ 9 w 16"/>
                    <a:gd name="T7" fmla="*/ 16 h 16"/>
                    <a:gd name="T8" fmla="*/ 0 w 16"/>
                    <a:gd name="T9" fmla="*/ 9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0" y="9"/>
                      </a:moveTo>
                      <a:cubicBezTo>
                        <a:pt x="0" y="5"/>
                        <a:pt x="3" y="1"/>
                        <a:pt x="7" y="0"/>
                      </a:cubicBezTo>
                      <a:cubicBezTo>
                        <a:pt x="11" y="0"/>
                        <a:pt x="15" y="3"/>
                        <a:pt x="16" y="7"/>
                      </a:cubicBezTo>
                      <a:cubicBezTo>
                        <a:pt x="16" y="11"/>
                        <a:pt x="13" y="15"/>
                        <a:pt x="9" y="16"/>
                      </a:cubicBezTo>
                      <a:cubicBezTo>
                        <a:pt x="5" y="16"/>
                        <a:pt x="1" y="13"/>
                        <a:pt x="0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11" name="Freeform 59"/>
                <p:cNvSpPr>
                  <a:spLocks/>
                </p:cNvSpPr>
                <p:nvPr/>
              </p:nvSpPr>
              <p:spPr bwMode="auto">
                <a:xfrm>
                  <a:off x="2041" y="1155"/>
                  <a:ext cx="187" cy="76"/>
                </a:xfrm>
                <a:custGeom>
                  <a:avLst/>
                  <a:gdLst>
                    <a:gd name="T0" fmla="*/ 6 w 79"/>
                    <a:gd name="T1" fmla="*/ 14 h 32"/>
                    <a:gd name="T2" fmla="*/ 73 w 79"/>
                    <a:gd name="T3" fmla="*/ 31 h 32"/>
                    <a:gd name="T4" fmla="*/ 78 w 79"/>
                    <a:gd name="T5" fmla="*/ 31 h 32"/>
                    <a:gd name="T6" fmla="*/ 2 w 79"/>
                    <a:gd name="T7" fmla="*/ 12 h 32"/>
                    <a:gd name="T8" fmla="*/ 6 w 79"/>
                    <a:gd name="T9" fmla="*/ 14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9" h="32">
                      <a:moveTo>
                        <a:pt x="6" y="14"/>
                      </a:moveTo>
                      <a:cubicBezTo>
                        <a:pt x="32" y="3"/>
                        <a:pt x="57" y="8"/>
                        <a:pt x="73" y="31"/>
                      </a:cubicBezTo>
                      <a:cubicBezTo>
                        <a:pt x="74" y="32"/>
                        <a:pt x="79" y="32"/>
                        <a:pt x="78" y="31"/>
                      </a:cubicBezTo>
                      <a:cubicBezTo>
                        <a:pt x="60" y="6"/>
                        <a:pt x="30" y="0"/>
                        <a:pt x="2" y="12"/>
                      </a:cubicBezTo>
                      <a:cubicBezTo>
                        <a:pt x="0" y="13"/>
                        <a:pt x="5" y="15"/>
                        <a:pt x="6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12" name="Freeform 60"/>
                <p:cNvSpPr>
                  <a:spLocks/>
                </p:cNvSpPr>
                <p:nvPr/>
              </p:nvSpPr>
              <p:spPr bwMode="auto">
                <a:xfrm>
                  <a:off x="2110" y="1119"/>
                  <a:ext cx="92" cy="154"/>
                </a:xfrm>
                <a:custGeom>
                  <a:avLst/>
                  <a:gdLst>
                    <a:gd name="T0" fmla="*/ 33 w 39"/>
                    <a:gd name="T1" fmla="*/ 1 h 65"/>
                    <a:gd name="T2" fmla="*/ 7 w 39"/>
                    <a:gd name="T3" fmla="*/ 63 h 65"/>
                    <a:gd name="T4" fmla="*/ 12 w 39"/>
                    <a:gd name="T5" fmla="*/ 64 h 65"/>
                    <a:gd name="T6" fmla="*/ 38 w 39"/>
                    <a:gd name="T7" fmla="*/ 2 h 65"/>
                    <a:gd name="T8" fmla="*/ 33 w 39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" h="65">
                      <a:moveTo>
                        <a:pt x="33" y="1"/>
                      </a:moveTo>
                      <a:cubicBezTo>
                        <a:pt x="10" y="15"/>
                        <a:pt x="0" y="37"/>
                        <a:pt x="7" y="63"/>
                      </a:cubicBezTo>
                      <a:cubicBezTo>
                        <a:pt x="7" y="65"/>
                        <a:pt x="12" y="65"/>
                        <a:pt x="12" y="64"/>
                      </a:cubicBezTo>
                      <a:cubicBezTo>
                        <a:pt x="5" y="38"/>
                        <a:pt x="15" y="16"/>
                        <a:pt x="38" y="2"/>
                      </a:cubicBezTo>
                      <a:cubicBezTo>
                        <a:pt x="39" y="2"/>
                        <a:pt x="34" y="0"/>
                        <a:pt x="3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13" name="Freeform 61"/>
                <p:cNvSpPr>
                  <a:spLocks/>
                </p:cNvSpPr>
                <p:nvPr/>
              </p:nvSpPr>
              <p:spPr bwMode="auto">
                <a:xfrm>
                  <a:off x="2074" y="1122"/>
                  <a:ext cx="116" cy="137"/>
                </a:xfrm>
                <a:custGeom>
                  <a:avLst/>
                  <a:gdLst>
                    <a:gd name="T0" fmla="*/ 2 w 49"/>
                    <a:gd name="T1" fmla="*/ 2 h 58"/>
                    <a:gd name="T2" fmla="*/ 44 w 49"/>
                    <a:gd name="T3" fmla="*/ 56 h 58"/>
                    <a:gd name="T4" fmla="*/ 49 w 49"/>
                    <a:gd name="T5" fmla="*/ 56 h 58"/>
                    <a:gd name="T6" fmla="*/ 6 w 49"/>
                    <a:gd name="T7" fmla="*/ 1 h 58"/>
                    <a:gd name="T8" fmla="*/ 2 w 49"/>
                    <a:gd name="T9" fmla="*/ 2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58">
                      <a:moveTo>
                        <a:pt x="2" y="2"/>
                      </a:moveTo>
                      <a:cubicBezTo>
                        <a:pt x="21" y="13"/>
                        <a:pt x="37" y="36"/>
                        <a:pt x="44" y="56"/>
                      </a:cubicBezTo>
                      <a:cubicBezTo>
                        <a:pt x="45" y="58"/>
                        <a:pt x="49" y="57"/>
                        <a:pt x="49" y="56"/>
                      </a:cubicBezTo>
                      <a:cubicBezTo>
                        <a:pt x="41" y="35"/>
                        <a:pt x="26" y="12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14" name="Freeform 62"/>
                <p:cNvSpPr>
                  <a:spLocks/>
                </p:cNvSpPr>
                <p:nvPr/>
              </p:nvSpPr>
              <p:spPr bwMode="auto">
                <a:xfrm>
                  <a:off x="2074" y="1160"/>
                  <a:ext cx="159" cy="80"/>
                </a:xfrm>
                <a:custGeom>
                  <a:avLst/>
                  <a:gdLst>
                    <a:gd name="T0" fmla="*/ 64 w 67"/>
                    <a:gd name="T1" fmla="*/ 3 h 34"/>
                    <a:gd name="T2" fmla="*/ 0 w 67"/>
                    <a:gd name="T3" fmla="*/ 33 h 34"/>
                    <a:gd name="T4" fmla="*/ 5 w 67"/>
                    <a:gd name="T5" fmla="*/ 33 h 34"/>
                    <a:gd name="T6" fmla="*/ 62 w 67"/>
                    <a:gd name="T7" fmla="*/ 5 h 34"/>
                    <a:gd name="T8" fmla="*/ 64 w 67"/>
                    <a:gd name="T9" fmla="*/ 3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4">
                      <a:moveTo>
                        <a:pt x="64" y="3"/>
                      </a:moveTo>
                      <a:cubicBezTo>
                        <a:pt x="38" y="0"/>
                        <a:pt x="13" y="9"/>
                        <a:pt x="0" y="33"/>
                      </a:cubicBezTo>
                      <a:cubicBezTo>
                        <a:pt x="0" y="34"/>
                        <a:pt x="4" y="34"/>
                        <a:pt x="5" y="33"/>
                      </a:cubicBezTo>
                      <a:cubicBezTo>
                        <a:pt x="16" y="12"/>
                        <a:pt x="39" y="2"/>
                        <a:pt x="62" y="5"/>
                      </a:cubicBezTo>
                      <a:cubicBezTo>
                        <a:pt x="65" y="5"/>
                        <a:pt x="67" y="3"/>
                        <a:pt x="64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15" name="Freeform 63"/>
                <p:cNvSpPr>
                  <a:spLocks/>
                </p:cNvSpPr>
                <p:nvPr/>
              </p:nvSpPr>
              <p:spPr bwMode="auto">
                <a:xfrm>
                  <a:off x="2133" y="498"/>
                  <a:ext cx="117" cy="673"/>
                </a:xfrm>
                <a:custGeom>
                  <a:avLst/>
                  <a:gdLst>
                    <a:gd name="T0" fmla="*/ 6 w 49"/>
                    <a:gd name="T1" fmla="*/ 283 h 284"/>
                    <a:gd name="T2" fmla="*/ 49 w 49"/>
                    <a:gd name="T3" fmla="*/ 1 h 284"/>
                    <a:gd name="T4" fmla="*/ 44 w 49"/>
                    <a:gd name="T5" fmla="*/ 1 h 284"/>
                    <a:gd name="T6" fmla="*/ 1 w 49"/>
                    <a:gd name="T7" fmla="*/ 283 h 284"/>
                    <a:gd name="T8" fmla="*/ 6 w 49"/>
                    <a:gd name="T9" fmla="*/ 283 h 2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284">
                      <a:moveTo>
                        <a:pt x="6" y="283"/>
                      </a:moveTo>
                      <a:cubicBezTo>
                        <a:pt x="19" y="189"/>
                        <a:pt x="31" y="94"/>
                        <a:pt x="49" y="1"/>
                      </a:cubicBezTo>
                      <a:cubicBezTo>
                        <a:pt x="49" y="0"/>
                        <a:pt x="44" y="0"/>
                        <a:pt x="44" y="1"/>
                      </a:cubicBezTo>
                      <a:cubicBezTo>
                        <a:pt x="26" y="95"/>
                        <a:pt x="14" y="189"/>
                        <a:pt x="1" y="283"/>
                      </a:cubicBezTo>
                      <a:cubicBezTo>
                        <a:pt x="0" y="284"/>
                        <a:pt x="5" y="284"/>
                        <a:pt x="6" y="28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16" name="Freeform 64"/>
                <p:cNvSpPr>
                  <a:spLocks/>
                </p:cNvSpPr>
                <p:nvPr/>
              </p:nvSpPr>
              <p:spPr bwMode="auto">
                <a:xfrm>
                  <a:off x="2119" y="1162"/>
                  <a:ext cx="41" cy="40"/>
                </a:xfrm>
                <a:custGeom>
                  <a:avLst/>
                  <a:gdLst>
                    <a:gd name="T0" fmla="*/ 1 w 17"/>
                    <a:gd name="T1" fmla="*/ 7 h 17"/>
                    <a:gd name="T2" fmla="*/ 10 w 17"/>
                    <a:gd name="T3" fmla="*/ 1 h 17"/>
                    <a:gd name="T4" fmla="*/ 16 w 17"/>
                    <a:gd name="T5" fmla="*/ 10 h 17"/>
                    <a:gd name="T6" fmla="*/ 7 w 17"/>
                    <a:gd name="T7" fmla="*/ 16 h 17"/>
                    <a:gd name="T8" fmla="*/ 1 w 17"/>
                    <a:gd name="T9" fmla="*/ 7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" y="7"/>
                      </a:moveTo>
                      <a:cubicBezTo>
                        <a:pt x="2" y="3"/>
                        <a:pt x="6" y="0"/>
                        <a:pt x="10" y="1"/>
                      </a:cubicBezTo>
                      <a:cubicBezTo>
                        <a:pt x="14" y="2"/>
                        <a:pt x="17" y="6"/>
                        <a:pt x="16" y="10"/>
                      </a:cubicBezTo>
                      <a:cubicBezTo>
                        <a:pt x="15" y="14"/>
                        <a:pt x="11" y="17"/>
                        <a:pt x="7" y="16"/>
                      </a:cubicBezTo>
                      <a:cubicBezTo>
                        <a:pt x="3" y="15"/>
                        <a:pt x="0" y="11"/>
                        <a:pt x="1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17" name="Freeform 65"/>
                <p:cNvSpPr>
                  <a:spLocks/>
                </p:cNvSpPr>
                <p:nvPr/>
              </p:nvSpPr>
              <p:spPr bwMode="auto">
                <a:xfrm>
                  <a:off x="1806" y="1067"/>
                  <a:ext cx="159" cy="112"/>
                </a:xfrm>
                <a:custGeom>
                  <a:avLst/>
                  <a:gdLst>
                    <a:gd name="T0" fmla="*/ 5 w 67"/>
                    <a:gd name="T1" fmla="*/ 4 h 47"/>
                    <a:gd name="T2" fmla="*/ 62 w 67"/>
                    <a:gd name="T3" fmla="*/ 45 h 47"/>
                    <a:gd name="T4" fmla="*/ 67 w 67"/>
                    <a:gd name="T5" fmla="*/ 45 h 47"/>
                    <a:gd name="T6" fmla="*/ 3 w 67"/>
                    <a:gd name="T7" fmla="*/ 2 h 47"/>
                    <a:gd name="T8" fmla="*/ 5 w 67"/>
                    <a:gd name="T9" fmla="*/ 4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47">
                      <a:moveTo>
                        <a:pt x="5" y="4"/>
                      </a:moveTo>
                      <a:cubicBezTo>
                        <a:pt x="33" y="2"/>
                        <a:pt x="55" y="18"/>
                        <a:pt x="62" y="45"/>
                      </a:cubicBezTo>
                      <a:cubicBezTo>
                        <a:pt x="62" y="47"/>
                        <a:pt x="67" y="47"/>
                        <a:pt x="67" y="45"/>
                      </a:cubicBezTo>
                      <a:cubicBezTo>
                        <a:pt x="60" y="15"/>
                        <a:pt x="33" y="0"/>
                        <a:pt x="3" y="2"/>
                      </a:cubicBezTo>
                      <a:cubicBezTo>
                        <a:pt x="0" y="2"/>
                        <a:pt x="4" y="4"/>
                        <a:pt x="5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18" name="Freeform 66"/>
                <p:cNvSpPr>
                  <a:spLocks/>
                </p:cNvSpPr>
                <p:nvPr/>
              </p:nvSpPr>
              <p:spPr bwMode="auto">
                <a:xfrm>
                  <a:off x="1856" y="1062"/>
                  <a:ext cx="126" cy="124"/>
                </a:xfrm>
                <a:custGeom>
                  <a:avLst/>
                  <a:gdLst>
                    <a:gd name="T0" fmla="*/ 48 w 53"/>
                    <a:gd name="T1" fmla="*/ 0 h 52"/>
                    <a:gd name="T2" fmla="*/ 0 w 53"/>
                    <a:gd name="T3" fmla="*/ 50 h 52"/>
                    <a:gd name="T4" fmla="*/ 5 w 53"/>
                    <a:gd name="T5" fmla="*/ 51 h 52"/>
                    <a:gd name="T6" fmla="*/ 51 w 53"/>
                    <a:gd name="T7" fmla="*/ 2 h 52"/>
                    <a:gd name="T8" fmla="*/ 48 w 53"/>
                    <a:gd name="T9" fmla="*/ 0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3" h="52">
                      <a:moveTo>
                        <a:pt x="48" y="0"/>
                      </a:moveTo>
                      <a:cubicBezTo>
                        <a:pt x="21" y="5"/>
                        <a:pt x="3" y="23"/>
                        <a:pt x="0" y="50"/>
                      </a:cubicBezTo>
                      <a:cubicBezTo>
                        <a:pt x="0" y="51"/>
                        <a:pt x="5" y="52"/>
                        <a:pt x="5" y="51"/>
                      </a:cubicBezTo>
                      <a:cubicBezTo>
                        <a:pt x="7" y="25"/>
                        <a:pt x="25" y="7"/>
                        <a:pt x="51" y="2"/>
                      </a:cubicBezTo>
                      <a:cubicBezTo>
                        <a:pt x="53" y="2"/>
                        <a:pt x="49" y="0"/>
                        <a:pt x="48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19" name="Freeform 67"/>
                <p:cNvSpPr>
                  <a:spLocks/>
                </p:cNvSpPr>
                <p:nvPr/>
              </p:nvSpPr>
              <p:spPr bwMode="auto">
                <a:xfrm>
                  <a:off x="1860" y="1024"/>
                  <a:ext cx="62" cy="164"/>
                </a:xfrm>
                <a:custGeom>
                  <a:avLst/>
                  <a:gdLst>
                    <a:gd name="T0" fmla="*/ 1 w 26"/>
                    <a:gd name="T1" fmla="*/ 2 h 69"/>
                    <a:gd name="T2" fmla="*/ 21 w 26"/>
                    <a:gd name="T3" fmla="*/ 68 h 69"/>
                    <a:gd name="T4" fmla="*/ 26 w 26"/>
                    <a:gd name="T5" fmla="*/ 68 h 69"/>
                    <a:gd name="T6" fmla="*/ 6 w 26"/>
                    <a:gd name="T7" fmla="*/ 1 h 69"/>
                    <a:gd name="T8" fmla="*/ 1 w 26"/>
                    <a:gd name="T9" fmla="*/ 2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69">
                      <a:moveTo>
                        <a:pt x="1" y="2"/>
                      </a:moveTo>
                      <a:cubicBezTo>
                        <a:pt x="15" y="20"/>
                        <a:pt x="21" y="46"/>
                        <a:pt x="21" y="68"/>
                      </a:cubicBezTo>
                      <a:cubicBezTo>
                        <a:pt x="21" y="69"/>
                        <a:pt x="26" y="69"/>
                        <a:pt x="26" y="68"/>
                      </a:cubicBezTo>
                      <a:cubicBezTo>
                        <a:pt x="26" y="45"/>
                        <a:pt x="20" y="19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20" name="Freeform 68"/>
                <p:cNvSpPr>
                  <a:spLocks/>
                </p:cNvSpPr>
                <p:nvPr/>
              </p:nvSpPr>
              <p:spPr bwMode="auto">
                <a:xfrm>
                  <a:off x="1815" y="1091"/>
                  <a:ext cx="178" cy="45"/>
                </a:xfrm>
                <a:custGeom>
                  <a:avLst/>
                  <a:gdLst>
                    <a:gd name="T0" fmla="*/ 73 w 75"/>
                    <a:gd name="T1" fmla="*/ 11 h 19"/>
                    <a:gd name="T2" fmla="*/ 2 w 75"/>
                    <a:gd name="T3" fmla="*/ 17 h 19"/>
                    <a:gd name="T4" fmla="*/ 6 w 75"/>
                    <a:gd name="T5" fmla="*/ 18 h 19"/>
                    <a:gd name="T6" fmla="*/ 69 w 75"/>
                    <a:gd name="T7" fmla="*/ 13 h 19"/>
                    <a:gd name="T8" fmla="*/ 73 w 75"/>
                    <a:gd name="T9" fmla="*/ 1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19">
                      <a:moveTo>
                        <a:pt x="73" y="11"/>
                      </a:moveTo>
                      <a:cubicBezTo>
                        <a:pt x="50" y="0"/>
                        <a:pt x="22" y="0"/>
                        <a:pt x="2" y="17"/>
                      </a:cubicBezTo>
                      <a:cubicBezTo>
                        <a:pt x="0" y="18"/>
                        <a:pt x="5" y="19"/>
                        <a:pt x="6" y="18"/>
                      </a:cubicBezTo>
                      <a:cubicBezTo>
                        <a:pt x="24" y="2"/>
                        <a:pt x="48" y="2"/>
                        <a:pt x="69" y="13"/>
                      </a:cubicBezTo>
                      <a:cubicBezTo>
                        <a:pt x="70" y="13"/>
                        <a:pt x="75" y="12"/>
                        <a:pt x="73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21" name="Freeform 69"/>
                <p:cNvSpPr>
                  <a:spLocks/>
                </p:cNvSpPr>
                <p:nvPr/>
              </p:nvSpPr>
              <p:spPr bwMode="auto">
                <a:xfrm>
                  <a:off x="1898" y="500"/>
                  <a:ext cx="354" cy="593"/>
                </a:xfrm>
                <a:custGeom>
                  <a:avLst/>
                  <a:gdLst>
                    <a:gd name="T0" fmla="*/ 6 w 149"/>
                    <a:gd name="T1" fmla="*/ 249 h 250"/>
                    <a:gd name="T2" fmla="*/ 148 w 149"/>
                    <a:gd name="T3" fmla="*/ 2 h 250"/>
                    <a:gd name="T4" fmla="*/ 143 w 149"/>
                    <a:gd name="T5" fmla="*/ 1 h 250"/>
                    <a:gd name="T6" fmla="*/ 1 w 149"/>
                    <a:gd name="T7" fmla="*/ 249 h 250"/>
                    <a:gd name="T8" fmla="*/ 6 w 149"/>
                    <a:gd name="T9" fmla="*/ 249 h 2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49" h="250">
                      <a:moveTo>
                        <a:pt x="6" y="249"/>
                      </a:moveTo>
                      <a:cubicBezTo>
                        <a:pt x="52" y="166"/>
                        <a:pt x="98" y="82"/>
                        <a:pt x="148" y="2"/>
                      </a:cubicBezTo>
                      <a:cubicBezTo>
                        <a:pt x="149" y="0"/>
                        <a:pt x="144" y="0"/>
                        <a:pt x="143" y="1"/>
                      </a:cubicBezTo>
                      <a:cubicBezTo>
                        <a:pt x="93" y="82"/>
                        <a:pt x="48" y="166"/>
                        <a:pt x="1" y="249"/>
                      </a:cubicBezTo>
                      <a:cubicBezTo>
                        <a:pt x="0" y="250"/>
                        <a:pt x="5" y="250"/>
                        <a:pt x="6" y="24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22" name="Freeform 70"/>
                <p:cNvSpPr>
                  <a:spLocks/>
                </p:cNvSpPr>
                <p:nvPr/>
              </p:nvSpPr>
              <p:spPr bwMode="auto">
                <a:xfrm>
                  <a:off x="1879" y="1081"/>
                  <a:ext cx="43" cy="41"/>
                </a:xfrm>
                <a:custGeom>
                  <a:avLst/>
                  <a:gdLst>
                    <a:gd name="T0" fmla="*/ 2 w 18"/>
                    <a:gd name="T1" fmla="*/ 5 h 17"/>
                    <a:gd name="T2" fmla="*/ 13 w 18"/>
                    <a:gd name="T3" fmla="*/ 2 h 17"/>
                    <a:gd name="T4" fmla="*/ 15 w 18"/>
                    <a:gd name="T5" fmla="*/ 13 h 17"/>
                    <a:gd name="T6" fmla="*/ 5 w 18"/>
                    <a:gd name="T7" fmla="*/ 15 h 17"/>
                    <a:gd name="T8" fmla="*/ 2 w 18"/>
                    <a:gd name="T9" fmla="*/ 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2" y="5"/>
                      </a:moveTo>
                      <a:cubicBezTo>
                        <a:pt x="5" y="1"/>
                        <a:pt x="9" y="0"/>
                        <a:pt x="13" y="2"/>
                      </a:cubicBezTo>
                      <a:cubicBezTo>
                        <a:pt x="17" y="4"/>
                        <a:pt x="18" y="9"/>
                        <a:pt x="15" y="13"/>
                      </a:cubicBezTo>
                      <a:cubicBezTo>
                        <a:pt x="13" y="16"/>
                        <a:pt x="8" y="17"/>
                        <a:pt x="5" y="15"/>
                      </a:cubicBezTo>
                      <a:cubicBezTo>
                        <a:pt x="1" y="13"/>
                        <a:pt x="0" y="8"/>
                        <a:pt x="2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23" name="Freeform 71"/>
                <p:cNvSpPr>
                  <a:spLocks/>
                </p:cNvSpPr>
                <p:nvPr/>
              </p:nvSpPr>
              <p:spPr bwMode="auto">
                <a:xfrm>
                  <a:off x="1621" y="865"/>
                  <a:ext cx="121" cy="155"/>
                </a:xfrm>
                <a:custGeom>
                  <a:avLst/>
                  <a:gdLst>
                    <a:gd name="T0" fmla="*/ 3 w 51"/>
                    <a:gd name="T1" fmla="*/ 2 h 65"/>
                    <a:gd name="T2" fmla="*/ 42 w 51"/>
                    <a:gd name="T3" fmla="*/ 63 h 65"/>
                    <a:gd name="T4" fmla="*/ 47 w 51"/>
                    <a:gd name="T5" fmla="*/ 64 h 65"/>
                    <a:gd name="T6" fmla="*/ 6 w 51"/>
                    <a:gd name="T7" fmla="*/ 0 h 65"/>
                    <a:gd name="T8" fmla="*/ 3 w 51"/>
                    <a:gd name="T9" fmla="*/ 2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1" h="65">
                      <a:moveTo>
                        <a:pt x="3" y="2"/>
                      </a:moveTo>
                      <a:cubicBezTo>
                        <a:pt x="30" y="11"/>
                        <a:pt x="46" y="34"/>
                        <a:pt x="42" y="63"/>
                      </a:cubicBezTo>
                      <a:cubicBezTo>
                        <a:pt x="41" y="64"/>
                        <a:pt x="46" y="65"/>
                        <a:pt x="47" y="64"/>
                      </a:cubicBezTo>
                      <a:cubicBezTo>
                        <a:pt x="51" y="34"/>
                        <a:pt x="34" y="10"/>
                        <a:pt x="6" y="0"/>
                      </a:cubicBezTo>
                      <a:cubicBezTo>
                        <a:pt x="5" y="0"/>
                        <a:pt x="0" y="0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24" name="Freeform 72"/>
                <p:cNvSpPr>
                  <a:spLocks/>
                </p:cNvSpPr>
                <p:nvPr/>
              </p:nvSpPr>
              <p:spPr bwMode="auto">
                <a:xfrm>
                  <a:off x="1625" y="903"/>
                  <a:ext cx="162" cy="86"/>
                </a:xfrm>
                <a:custGeom>
                  <a:avLst/>
                  <a:gdLst>
                    <a:gd name="T0" fmla="*/ 65 w 68"/>
                    <a:gd name="T1" fmla="*/ 6 h 36"/>
                    <a:gd name="T2" fmla="*/ 0 w 68"/>
                    <a:gd name="T3" fmla="*/ 34 h 36"/>
                    <a:gd name="T4" fmla="*/ 5 w 68"/>
                    <a:gd name="T5" fmla="*/ 35 h 36"/>
                    <a:gd name="T6" fmla="*/ 64 w 68"/>
                    <a:gd name="T7" fmla="*/ 8 h 36"/>
                    <a:gd name="T8" fmla="*/ 65 w 68"/>
                    <a:gd name="T9" fmla="*/ 6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8" h="36">
                      <a:moveTo>
                        <a:pt x="65" y="6"/>
                      </a:moveTo>
                      <a:cubicBezTo>
                        <a:pt x="38" y="0"/>
                        <a:pt x="14" y="9"/>
                        <a:pt x="0" y="34"/>
                      </a:cubicBezTo>
                      <a:cubicBezTo>
                        <a:pt x="0" y="35"/>
                        <a:pt x="4" y="36"/>
                        <a:pt x="5" y="35"/>
                      </a:cubicBezTo>
                      <a:cubicBezTo>
                        <a:pt x="17" y="13"/>
                        <a:pt x="39" y="3"/>
                        <a:pt x="64" y="8"/>
                      </a:cubicBezTo>
                      <a:cubicBezTo>
                        <a:pt x="67" y="9"/>
                        <a:pt x="68" y="7"/>
                        <a:pt x="65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25" name="Freeform 73"/>
                <p:cNvSpPr>
                  <a:spLocks/>
                </p:cNvSpPr>
                <p:nvPr/>
              </p:nvSpPr>
              <p:spPr bwMode="auto">
                <a:xfrm>
                  <a:off x="1675" y="842"/>
                  <a:ext cx="43" cy="171"/>
                </a:xfrm>
                <a:custGeom>
                  <a:avLst/>
                  <a:gdLst>
                    <a:gd name="T0" fmla="*/ 6 w 18"/>
                    <a:gd name="T1" fmla="*/ 2 h 72"/>
                    <a:gd name="T2" fmla="*/ 0 w 18"/>
                    <a:gd name="T3" fmla="*/ 71 h 72"/>
                    <a:gd name="T4" fmla="*/ 5 w 18"/>
                    <a:gd name="T5" fmla="*/ 71 h 72"/>
                    <a:gd name="T6" fmla="*/ 12 w 18"/>
                    <a:gd name="T7" fmla="*/ 2 h 72"/>
                    <a:gd name="T8" fmla="*/ 6 w 18"/>
                    <a:gd name="T9" fmla="*/ 2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72">
                      <a:moveTo>
                        <a:pt x="6" y="2"/>
                      </a:moveTo>
                      <a:cubicBezTo>
                        <a:pt x="13" y="24"/>
                        <a:pt x="9" y="50"/>
                        <a:pt x="0" y="71"/>
                      </a:cubicBezTo>
                      <a:cubicBezTo>
                        <a:pt x="0" y="72"/>
                        <a:pt x="5" y="72"/>
                        <a:pt x="5" y="71"/>
                      </a:cubicBezTo>
                      <a:cubicBezTo>
                        <a:pt x="14" y="50"/>
                        <a:pt x="18" y="23"/>
                        <a:pt x="12" y="2"/>
                      </a:cubicBezTo>
                      <a:cubicBezTo>
                        <a:pt x="11" y="0"/>
                        <a:pt x="6" y="1"/>
                        <a:pt x="6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26" name="Freeform 74"/>
                <p:cNvSpPr>
                  <a:spLocks/>
                </p:cNvSpPr>
                <p:nvPr/>
              </p:nvSpPr>
              <p:spPr bwMode="auto">
                <a:xfrm>
                  <a:off x="1606" y="903"/>
                  <a:ext cx="171" cy="74"/>
                </a:xfrm>
                <a:custGeom>
                  <a:avLst/>
                  <a:gdLst>
                    <a:gd name="T0" fmla="*/ 71 w 72"/>
                    <a:gd name="T1" fmla="*/ 29 h 31"/>
                    <a:gd name="T2" fmla="*/ 3 w 72"/>
                    <a:gd name="T3" fmla="*/ 8 h 31"/>
                    <a:gd name="T4" fmla="*/ 6 w 72"/>
                    <a:gd name="T5" fmla="*/ 10 h 31"/>
                    <a:gd name="T6" fmla="*/ 66 w 72"/>
                    <a:gd name="T7" fmla="*/ 30 h 31"/>
                    <a:gd name="T8" fmla="*/ 71 w 72"/>
                    <a:gd name="T9" fmla="*/ 29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2" h="31">
                      <a:moveTo>
                        <a:pt x="71" y="29"/>
                      </a:moveTo>
                      <a:cubicBezTo>
                        <a:pt x="54" y="10"/>
                        <a:pt x="29" y="0"/>
                        <a:pt x="3" y="8"/>
                      </a:cubicBezTo>
                      <a:cubicBezTo>
                        <a:pt x="0" y="10"/>
                        <a:pt x="5" y="11"/>
                        <a:pt x="6" y="10"/>
                      </a:cubicBezTo>
                      <a:cubicBezTo>
                        <a:pt x="29" y="3"/>
                        <a:pt x="51" y="13"/>
                        <a:pt x="66" y="30"/>
                      </a:cubicBezTo>
                      <a:cubicBezTo>
                        <a:pt x="67" y="31"/>
                        <a:pt x="72" y="30"/>
                        <a:pt x="71" y="2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27" name="Freeform 75"/>
                <p:cNvSpPr>
                  <a:spLocks/>
                </p:cNvSpPr>
                <p:nvPr/>
              </p:nvSpPr>
              <p:spPr bwMode="auto">
                <a:xfrm>
                  <a:off x="1699" y="500"/>
                  <a:ext cx="553" cy="420"/>
                </a:xfrm>
                <a:custGeom>
                  <a:avLst/>
                  <a:gdLst>
                    <a:gd name="T0" fmla="*/ 6 w 233"/>
                    <a:gd name="T1" fmla="*/ 176 h 177"/>
                    <a:gd name="T2" fmla="*/ 232 w 233"/>
                    <a:gd name="T3" fmla="*/ 2 h 177"/>
                    <a:gd name="T4" fmla="*/ 227 w 233"/>
                    <a:gd name="T5" fmla="*/ 1 h 177"/>
                    <a:gd name="T6" fmla="*/ 2 w 233"/>
                    <a:gd name="T7" fmla="*/ 175 h 177"/>
                    <a:gd name="T8" fmla="*/ 6 w 233"/>
                    <a:gd name="T9" fmla="*/ 176 h 1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3" h="177">
                      <a:moveTo>
                        <a:pt x="6" y="176"/>
                      </a:moveTo>
                      <a:cubicBezTo>
                        <a:pt x="81" y="117"/>
                        <a:pt x="155" y="57"/>
                        <a:pt x="232" y="2"/>
                      </a:cubicBezTo>
                      <a:cubicBezTo>
                        <a:pt x="233" y="1"/>
                        <a:pt x="229" y="0"/>
                        <a:pt x="227" y="1"/>
                      </a:cubicBezTo>
                      <a:cubicBezTo>
                        <a:pt x="150" y="57"/>
                        <a:pt x="76" y="117"/>
                        <a:pt x="2" y="175"/>
                      </a:cubicBezTo>
                      <a:cubicBezTo>
                        <a:pt x="0" y="177"/>
                        <a:pt x="5" y="177"/>
                        <a:pt x="6" y="17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28" name="Freeform 76"/>
                <p:cNvSpPr>
                  <a:spLocks/>
                </p:cNvSpPr>
                <p:nvPr/>
              </p:nvSpPr>
              <p:spPr bwMode="auto">
                <a:xfrm>
                  <a:off x="1678" y="906"/>
                  <a:ext cx="42" cy="40"/>
                </a:xfrm>
                <a:custGeom>
                  <a:avLst/>
                  <a:gdLst>
                    <a:gd name="T0" fmla="*/ 4 w 18"/>
                    <a:gd name="T1" fmla="*/ 2 h 17"/>
                    <a:gd name="T2" fmla="*/ 15 w 18"/>
                    <a:gd name="T3" fmla="*/ 4 h 17"/>
                    <a:gd name="T4" fmla="*/ 13 w 18"/>
                    <a:gd name="T5" fmla="*/ 15 h 17"/>
                    <a:gd name="T6" fmla="*/ 3 w 18"/>
                    <a:gd name="T7" fmla="*/ 13 h 17"/>
                    <a:gd name="T8" fmla="*/ 4 w 18"/>
                    <a:gd name="T9" fmla="*/ 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4" y="2"/>
                      </a:moveTo>
                      <a:cubicBezTo>
                        <a:pt x="8" y="0"/>
                        <a:pt x="13" y="1"/>
                        <a:pt x="15" y="4"/>
                      </a:cubicBezTo>
                      <a:cubicBezTo>
                        <a:pt x="18" y="8"/>
                        <a:pt x="17" y="12"/>
                        <a:pt x="13" y="15"/>
                      </a:cubicBezTo>
                      <a:cubicBezTo>
                        <a:pt x="10" y="17"/>
                        <a:pt x="5" y="16"/>
                        <a:pt x="3" y="13"/>
                      </a:cubicBezTo>
                      <a:cubicBezTo>
                        <a:pt x="0" y="10"/>
                        <a:pt x="1" y="5"/>
                        <a:pt x="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29" name="Freeform 77"/>
                <p:cNvSpPr>
                  <a:spLocks/>
                </p:cNvSpPr>
                <p:nvPr/>
              </p:nvSpPr>
              <p:spPr bwMode="auto">
                <a:xfrm>
                  <a:off x="1504" y="583"/>
                  <a:ext cx="79" cy="181"/>
                </a:xfrm>
                <a:custGeom>
                  <a:avLst/>
                  <a:gdLst>
                    <a:gd name="T0" fmla="*/ 1 w 33"/>
                    <a:gd name="T1" fmla="*/ 1 h 76"/>
                    <a:gd name="T2" fmla="*/ 13 w 33"/>
                    <a:gd name="T3" fmla="*/ 73 h 76"/>
                    <a:gd name="T4" fmla="*/ 17 w 33"/>
                    <a:gd name="T5" fmla="*/ 75 h 76"/>
                    <a:gd name="T6" fmla="*/ 6 w 33"/>
                    <a:gd name="T7" fmla="*/ 1 h 76"/>
                    <a:gd name="T8" fmla="*/ 1 w 33"/>
                    <a:gd name="T9" fmla="*/ 1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76">
                      <a:moveTo>
                        <a:pt x="1" y="1"/>
                      </a:moveTo>
                      <a:cubicBezTo>
                        <a:pt x="22" y="21"/>
                        <a:pt x="28" y="48"/>
                        <a:pt x="13" y="73"/>
                      </a:cubicBezTo>
                      <a:cubicBezTo>
                        <a:pt x="12" y="75"/>
                        <a:pt x="17" y="76"/>
                        <a:pt x="17" y="75"/>
                      </a:cubicBezTo>
                      <a:cubicBezTo>
                        <a:pt x="33" y="49"/>
                        <a:pt x="27" y="21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30" name="Freeform 78"/>
                <p:cNvSpPr>
                  <a:spLocks/>
                </p:cNvSpPr>
                <p:nvPr/>
              </p:nvSpPr>
              <p:spPr bwMode="auto">
                <a:xfrm>
                  <a:off x="1459" y="650"/>
                  <a:ext cx="178" cy="47"/>
                </a:xfrm>
                <a:custGeom>
                  <a:avLst/>
                  <a:gdLst>
                    <a:gd name="T0" fmla="*/ 73 w 75"/>
                    <a:gd name="T1" fmla="*/ 18 h 20"/>
                    <a:gd name="T2" fmla="*/ 1 w 75"/>
                    <a:gd name="T3" fmla="*/ 18 h 20"/>
                    <a:gd name="T4" fmla="*/ 5 w 75"/>
                    <a:gd name="T5" fmla="*/ 19 h 20"/>
                    <a:gd name="T6" fmla="*/ 69 w 75"/>
                    <a:gd name="T7" fmla="*/ 18 h 20"/>
                    <a:gd name="T8" fmla="*/ 73 w 75"/>
                    <a:gd name="T9" fmla="*/ 18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20">
                      <a:moveTo>
                        <a:pt x="73" y="18"/>
                      </a:moveTo>
                      <a:cubicBezTo>
                        <a:pt x="50" y="2"/>
                        <a:pt x="23" y="0"/>
                        <a:pt x="1" y="18"/>
                      </a:cubicBezTo>
                      <a:cubicBezTo>
                        <a:pt x="0" y="18"/>
                        <a:pt x="4" y="20"/>
                        <a:pt x="5" y="19"/>
                      </a:cubicBezTo>
                      <a:cubicBezTo>
                        <a:pt x="25" y="4"/>
                        <a:pt x="48" y="4"/>
                        <a:pt x="69" y="18"/>
                      </a:cubicBezTo>
                      <a:cubicBezTo>
                        <a:pt x="70" y="19"/>
                        <a:pt x="75" y="19"/>
                        <a:pt x="73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31" name="Freeform 79"/>
                <p:cNvSpPr>
                  <a:spLocks/>
                </p:cNvSpPr>
                <p:nvPr/>
              </p:nvSpPr>
              <p:spPr bwMode="auto">
                <a:xfrm>
                  <a:off x="1493" y="588"/>
                  <a:ext cx="95" cy="149"/>
                </a:xfrm>
                <a:custGeom>
                  <a:avLst/>
                  <a:gdLst>
                    <a:gd name="T0" fmla="*/ 35 w 40"/>
                    <a:gd name="T1" fmla="*/ 2 h 63"/>
                    <a:gd name="T2" fmla="*/ 2 w 40"/>
                    <a:gd name="T3" fmla="*/ 62 h 63"/>
                    <a:gd name="T4" fmla="*/ 6 w 40"/>
                    <a:gd name="T5" fmla="*/ 62 h 63"/>
                    <a:gd name="T6" fmla="*/ 40 w 40"/>
                    <a:gd name="T7" fmla="*/ 1 h 63"/>
                    <a:gd name="T8" fmla="*/ 35 w 40"/>
                    <a:gd name="T9" fmla="*/ 2 h 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63">
                      <a:moveTo>
                        <a:pt x="35" y="2"/>
                      </a:moveTo>
                      <a:cubicBezTo>
                        <a:pt x="32" y="24"/>
                        <a:pt x="18" y="47"/>
                        <a:pt x="2" y="62"/>
                      </a:cubicBezTo>
                      <a:cubicBezTo>
                        <a:pt x="0" y="63"/>
                        <a:pt x="5" y="63"/>
                        <a:pt x="6" y="62"/>
                      </a:cubicBezTo>
                      <a:cubicBezTo>
                        <a:pt x="23" y="47"/>
                        <a:pt x="37" y="24"/>
                        <a:pt x="40" y="1"/>
                      </a:cubicBezTo>
                      <a:cubicBezTo>
                        <a:pt x="40" y="0"/>
                        <a:pt x="35" y="0"/>
                        <a:pt x="3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32" name="Freeform 80"/>
                <p:cNvSpPr>
                  <a:spLocks/>
                </p:cNvSpPr>
                <p:nvPr/>
              </p:nvSpPr>
              <p:spPr bwMode="auto">
                <a:xfrm>
                  <a:off x="1466" y="631"/>
                  <a:ext cx="138" cy="111"/>
                </a:xfrm>
                <a:custGeom>
                  <a:avLst/>
                  <a:gdLst>
                    <a:gd name="T0" fmla="*/ 57 w 58"/>
                    <a:gd name="T1" fmla="*/ 45 h 47"/>
                    <a:gd name="T2" fmla="*/ 5 w 58"/>
                    <a:gd name="T3" fmla="*/ 0 h 47"/>
                    <a:gd name="T4" fmla="*/ 4 w 58"/>
                    <a:gd name="T5" fmla="*/ 2 h 47"/>
                    <a:gd name="T6" fmla="*/ 52 w 58"/>
                    <a:gd name="T7" fmla="*/ 45 h 47"/>
                    <a:gd name="T8" fmla="*/ 57 w 58"/>
                    <a:gd name="T9" fmla="*/ 45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8" h="47">
                      <a:moveTo>
                        <a:pt x="57" y="45"/>
                      </a:moveTo>
                      <a:cubicBezTo>
                        <a:pt x="50" y="21"/>
                        <a:pt x="31" y="2"/>
                        <a:pt x="5" y="0"/>
                      </a:cubicBezTo>
                      <a:cubicBezTo>
                        <a:pt x="3" y="0"/>
                        <a:pt x="0" y="2"/>
                        <a:pt x="4" y="2"/>
                      </a:cubicBezTo>
                      <a:cubicBezTo>
                        <a:pt x="28" y="4"/>
                        <a:pt x="45" y="23"/>
                        <a:pt x="52" y="45"/>
                      </a:cubicBezTo>
                      <a:cubicBezTo>
                        <a:pt x="53" y="47"/>
                        <a:pt x="58" y="46"/>
                        <a:pt x="57" y="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33" name="Freeform 81"/>
                <p:cNvSpPr>
                  <a:spLocks/>
                </p:cNvSpPr>
                <p:nvPr/>
              </p:nvSpPr>
              <p:spPr bwMode="auto">
                <a:xfrm>
                  <a:off x="1552" y="491"/>
                  <a:ext cx="676" cy="173"/>
                </a:xfrm>
                <a:custGeom>
                  <a:avLst/>
                  <a:gdLst>
                    <a:gd name="T0" fmla="*/ 6 w 285"/>
                    <a:gd name="T1" fmla="*/ 73 h 73"/>
                    <a:gd name="T2" fmla="*/ 282 w 285"/>
                    <a:gd name="T3" fmla="*/ 2 h 73"/>
                    <a:gd name="T4" fmla="*/ 280 w 285"/>
                    <a:gd name="T5" fmla="*/ 0 h 73"/>
                    <a:gd name="T6" fmla="*/ 4 w 285"/>
                    <a:gd name="T7" fmla="*/ 71 h 73"/>
                    <a:gd name="T8" fmla="*/ 6 w 285"/>
                    <a:gd name="T9" fmla="*/ 73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5" h="73">
                      <a:moveTo>
                        <a:pt x="6" y="73"/>
                      </a:moveTo>
                      <a:cubicBezTo>
                        <a:pt x="98" y="49"/>
                        <a:pt x="189" y="23"/>
                        <a:pt x="282" y="2"/>
                      </a:cubicBezTo>
                      <a:cubicBezTo>
                        <a:pt x="285" y="2"/>
                        <a:pt x="283" y="0"/>
                        <a:pt x="280" y="0"/>
                      </a:cubicBezTo>
                      <a:cubicBezTo>
                        <a:pt x="187" y="21"/>
                        <a:pt x="96" y="47"/>
                        <a:pt x="4" y="71"/>
                      </a:cubicBezTo>
                      <a:cubicBezTo>
                        <a:pt x="0" y="72"/>
                        <a:pt x="5" y="73"/>
                        <a:pt x="6" y="7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34" name="Freeform 82"/>
                <p:cNvSpPr>
                  <a:spLocks/>
                </p:cNvSpPr>
                <p:nvPr/>
              </p:nvSpPr>
              <p:spPr bwMode="auto">
                <a:xfrm>
                  <a:off x="1531" y="647"/>
                  <a:ext cx="40" cy="38"/>
                </a:xfrm>
                <a:custGeom>
                  <a:avLst/>
                  <a:gdLst>
                    <a:gd name="T0" fmla="*/ 7 w 17"/>
                    <a:gd name="T1" fmla="*/ 0 h 16"/>
                    <a:gd name="T2" fmla="*/ 16 w 17"/>
                    <a:gd name="T3" fmla="*/ 6 h 16"/>
                    <a:gd name="T4" fmla="*/ 10 w 17"/>
                    <a:gd name="T5" fmla="*/ 15 h 16"/>
                    <a:gd name="T6" fmla="*/ 1 w 17"/>
                    <a:gd name="T7" fmla="*/ 10 h 16"/>
                    <a:gd name="T8" fmla="*/ 7 w 17"/>
                    <a:gd name="T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6">
                      <a:moveTo>
                        <a:pt x="7" y="0"/>
                      </a:moveTo>
                      <a:cubicBezTo>
                        <a:pt x="11" y="0"/>
                        <a:pt x="15" y="2"/>
                        <a:pt x="16" y="6"/>
                      </a:cubicBezTo>
                      <a:cubicBezTo>
                        <a:pt x="17" y="10"/>
                        <a:pt x="14" y="14"/>
                        <a:pt x="10" y="15"/>
                      </a:cubicBezTo>
                      <a:cubicBezTo>
                        <a:pt x="6" y="16"/>
                        <a:pt x="2" y="14"/>
                        <a:pt x="1" y="10"/>
                      </a:cubicBezTo>
                      <a:cubicBezTo>
                        <a:pt x="0" y="5"/>
                        <a:pt x="3" y="1"/>
                        <a:pt x="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35" name="Freeform 83"/>
                <p:cNvSpPr>
                  <a:spLocks/>
                </p:cNvSpPr>
                <p:nvPr/>
              </p:nvSpPr>
              <p:spPr bwMode="auto">
                <a:xfrm>
                  <a:off x="1485" y="339"/>
                  <a:ext cx="79" cy="178"/>
                </a:xfrm>
                <a:custGeom>
                  <a:avLst/>
                  <a:gdLst>
                    <a:gd name="T0" fmla="*/ 16 w 33"/>
                    <a:gd name="T1" fmla="*/ 1 h 75"/>
                    <a:gd name="T2" fmla="*/ 1 w 33"/>
                    <a:gd name="T3" fmla="*/ 73 h 75"/>
                    <a:gd name="T4" fmla="*/ 6 w 33"/>
                    <a:gd name="T5" fmla="*/ 74 h 75"/>
                    <a:gd name="T6" fmla="*/ 21 w 33"/>
                    <a:gd name="T7" fmla="*/ 1 h 75"/>
                    <a:gd name="T8" fmla="*/ 16 w 33"/>
                    <a:gd name="T9" fmla="*/ 1 h 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75">
                      <a:moveTo>
                        <a:pt x="16" y="1"/>
                      </a:moveTo>
                      <a:cubicBezTo>
                        <a:pt x="28" y="27"/>
                        <a:pt x="25" y="55"/>
                        <a:pt x="1" y="73"/>
                      </a:cubicBezTo>
                      <a:cubicBezTo>
                        <a:pt x="0" y="74"/>
                        <a:pt x="5" y="75"/>
                        <a:pt x="6" y="74"/>
                      </a:cubicBezTo>
                      <a:cubicBezTo>
                        <a:pt x="30" y="56"/>
                        <a:pt x="33" y="28"/>
                        <a:pt x="21" y="1"/>
                      </a:cubicBezTo>
                      <a:cubicBezTo>
                        <a:pt x="20" y="0"/>
                        <a:pt x="15" y="0"/>
                        <a:pt x="16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36" name="Freeform 84"/>
                <p:cNvSpPr>
                  <a:spLocks/>
                </p:cNvSpPr>
                <p:nvPr/>
              </p:nvSpPr>
              <p:spPr bwMode="auto">
                <a:xfrm>
                  <a:off x="1440" y="405"/>
                  <a:ext cx="166" cy="81"/>
                </a:xfrm>
                <a:custGeom>
                  <a:avLst/>
                  <a:gdLst>
                    <a:gd name="T0" fmla="*/ 69 w 70"/>
                    <a:gd name="T1" fmla="*/ 32 h 34"/>
                    <a:gd name="T2" fmla="*/ 1 w 70"/>
                    <a:gd name="T3" fmla="*/ 8 h 34"/>
                    <a:gd name="T4" fmla="*/ 5 w 70"/>
                    <a:gd name="T5" fmla="*/ 10 h 34"/>
                    <a:gd name="T6" fmla="*/ 65 w 70"/>
                    <a:gd name="T7" fmla="*/ 32 h 34"/>
                    <a:gd name="T8" fmla="*/ 69 w 70"/>
                    <a:gd name="T9" fmla="*/ 32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34">
                      <a:moveTo>
                        <a:pt x="69" y="32"/>
                      </a:moveTo>
                      <a:cubicBezTo>
                        <a:pt x="53" y="9"/>
                        <a:pt x="28" y="0"/>
                        <a:pt x="1" y="8"/>
                      </a:cubicBezTo>
                      <a:cubicBezTo>
                        <a:pt x="0" y="9"/>
                        <a:pt x="4" y="10"/>
                        <a:pt x="5" y="10"/>
                      </a:cubicBezTo>
                      <a:cubicBezTo>
                        <a:pt x="29" y="2"/>
                        <a:pt x="51" y="12"/>
                        <a:pt x="65" y="32"/>
                      </a:cubicBezTo>
                      <a:cubicBezTo>
                        <a:pt x="65" y="33"/>
                        <a:pt x="70" y="34"/>
                        <a:pt x="69" y="3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37" name="Freeform 85"/>
                <p:cNvSpPr>
                  <a:spLocks/>
                </p:cNvSpPr>
                <p:nvPr/>
              </p:nvSpPr>
              <p:spPr bwMode="auto">
                <a:xfrm>
                  <a:off x="1457" y="367"/>
                  <a:ext cx="140" cy="114"/>
                </a:xfrm>
                <a:custGeom>
                  <a:avLst/>
                  <a:gdLst>
                    <a:gd name="T0" fmla="*/ 54 w 59"/>
                    <a:gd name="T1" fmla="*/ 2 h 48"/>
                    <a:gd name="T2" fmla="*/ 3 w 59"/>
                    <a:gd name="T3" fmla="*/ 46 h 48"/>
                    <a:gd name="T4" fmla="*/ 5 w 59"/>
                    <a:gd name="T5" fmla="*/ 48 h 48"/>
                    <a:gd name="T6" fmla="*/ 59 w 59"/>
                    <a:gd name="T7" fmla="*/ 2 h 48"/>
                    <a:gd name="T8" fmla="*/ 54 w 59"/>
                    <a:gd name="T9" fmla="*/ 2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9" h="48">
                      <a:moveTo>
                        <a:pt x="54" y="2"/>
                      </a:moveTo>
                      <a:cubicBezTo>
                        <a:pt x="44" y="21"/>
                        <a:pt x="23" y="38"/>
                        <a:pt x="3" y="46"/>
                      </a:cubicBezTo>
                      <a:cubicBezTo>
                        <a:pt x="0" y="48"/>
                        <a:pt x="4" y="48"/>
                        <a:pt x="5" y="48"/>
                      </a:cubicBezTo>
                      <a:cubicBezTo>
                        <a:pt x="26" y="39"/>
                        <a:pt x="48" y="22"/>
                        <a:pt x="59" y="2"/>
                      </a:cubicBezTo>
                      <a:cubicBezTo>
                        <a:pt x="59" y="1"/>
                        <a:pt x="55" y="0"/>
                        <a:pt x="5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38" name="Freeform 86"/>
                <p:cNvSpPr>
                  <a:spLocks/>
                </p:cNvSpPr>
                <p:nvPr/>
              </p:nvSpPr>
              <p:spPr bwMode="auto">
                <a:xfrm>
                  <a:off x="1469" y="372"/>
                  <a:ext cx="95" cy="145"/>
                </a:xfrm>
                <a:custGeom>
                  <a:avLst/>
                  <a:gdLst>
                    <a:gd name="T0" fmla="*/ 39 w 40"/>
                    <a:gd name="T1" fmla="*/ 60 h 61"/>
                    <a:gd name="T2" fmla="*/ 6 w 40"/>
                    <a:gd name="T3" fmla="*/ 0 h 61"/>
                    <a:gd name="T4" fmla="*/ 2 w 40"/>
                    <a:gd name="T5" fmla="*/ 2 h 61"/>
                    <a:gd name="T6" fmla="*/ 33 w 40"/>
                    <a:gd name="T7" fmla="*/ 60 h 61"/>
                    <a:gd name="T8" fmla="*/ 39 w 40"/>
                    <a:gd name="T9" fmla="*/ 60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61">
                      <a:moveTo>
                        <a:pt x="39" y="60"/>
                      </a:moveTo>
                      <a:cubicBezTo>
                        <a:pt x="40" y="35"/>
                        <a:pt x="29" y="11"/>
                        <a:pt x="6" y="0"/>
                      </a:cubicBezTo>
                      <a:cubicBezTo>
                        <a:pt x="5" y="0"/>
                        <a:pt x="0" y="1"/>
                        <a:pt x="2" y="2"/>
                      </a:cubicBezTo>
                      <a:cubicBezTo>
                        <a:pt x="25" y="12"/>
                        <a:pt x="35" y="36"/>
                        <a:pt x="33" y="60"/>
                      </a:cubicBezTo>
                      <a:cubicBezTo>
                        <a:pt x="33" y="61"/>
                        <a:pt x="38" y="61"/>
                        <a:pt x="39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39" name="Freeform 87"/>
                <p:cNvSpPr>
                  <a:spLocks/>
                </p:cNvSpPr>
                <p:nvPr/>
              </p:nvSpPr>
              <p:spPr bwMode="auto">
                <a:xfrm>
                  <a:off x="1540" y="429"/>
                  <a:ext cx="693" cy="76"/>
                </a:xfrm>
                <a:custGeom>
                  <a:avLst/>
                  <a:gdLst>
                    <a:gd name="T0" fmla="*/ 3 w 292"/>
                    <a:gd name="T1" fmla="*/ 2 h 32"/>
                    <a:gd name="T2" fmla="*/ 287 w 292"/>
                    <a:gd name="T3" fmla="*/ 32 h 32"/>
                    <a:gd name="T4" fmla="*/ 289 w 292"/>
                    <a:gd name="T5" fmla="*/ 30 h 32"/>
                    <a:gd name="T6" fmla="*/ 5 w 292"/>
                    <a:gd name="T7" fmla="*/ 0 h 32"/>
                    <a:gd name="T8" fmla="*/ 3 w 292"/>
                    <a:gd name="T9" fmla="*/ 2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2" h="32">
                      <a:moveTo>
                        <a:pt x="3" y="2"/>
                      </a:moveTo>
                      <a:cubicBezTo>
                        <a:pt x="98" y="11"/>
                        <a:pt x="193" y="19"/>
                        <a:pt x="287" y="32"/>
                      </a:cubicBezTo>
                      <a:cubicBezTo>
                        <a:pt x="288" y="32"/>
                        <a:pt x="292" y="31"/>
                        <a:pt x="289" y="30"/>
                      </a:cubicBezTo>
                      <a:cubicBezTo>
                        <a:pt x="195" y="17"/>
                        <a:pt x="100" y="9"/>
                        <a:pt x="5" y="0"/>
                      </a:cubicBezTo>
                      <a:cubicBezTo>
                        <a:pt x="4" y="0"/>
                        <a:pt x="0" y="1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40" name="Freeform 88"/>
                <p:cNvSpPr>
                  <a:spLocks/>
                </p:cNvSpPr>
                <p:nvPr/>
              </p:nvSpPr>
              <p:spPr bwMode="auto">
                <a:xfrm>
                  <a:off x="1519" y="412"/>
                  <a:ext cx="38" cy="38"/>
                </a:xfrm>
                <a:custGeom>
                  <a:avLst/>
                  <a:gdLst>
                    <a:gd name="T0" fmla="*/ 9 w 16"/>
                    <a:gd name="T1" fmla="*/ 0 h 16"/>
                    <a:gd name="T2" fmla="*/ 15 w 16"/>
                    <a:gd name="T3" fmla="*/ 9 h 16"/>
                    <a:gd name="T4" fmla="*/ 7 w 16"/>
                    <a:gd name="T5" fmla="*/ 15 h 16"/>
                    <a:gd name="T6" fmla="*/ 0 w 16"/>
                    <a:gd name="T7" fmla="*/ 7 h 16"/>
                    <a:gd name="T8" fmla="*/ 9 w 16"/>
                    <a:gd name="T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9" y="0"/>
                      </a:moveTo>
                      <a:cubicBezTo>
                        <a:pt x="13" y="1"/>
                        <a:pt x="16" y="5"/>
                        <a:pt x="15" y="9"/>
                      </a:cubicBezTo>
                      <a:cubicBezTo>
                        <a:pt x="15" y="13"/>
                        <a:pt x="11" y="16"/>
                        <a:pt x="7" y="15"/>
                      </a:cubicBezTo>
                      <a:cubicBezTo>
                        <a:pt x="2" y="15"/>
                        <a:pt x="0" y="11"/>
                        <a:pt x="0" y="7"/>
                      </a:cubicBezTo>
                      <a:cubicBezTo>
                        <a:pt x="1" y="2"/>
                        <a:pt x="5" y="0"/>
                        <a:pt x="9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41" name="Freeform 89"/>
                <p:cNvSpPr>
                  <a:spLocks/>
                </p:cNvSpPr>
                <p:nvPr/>
              </p:nvSpPr>
              <p:spPr bwMode="auto">
                <a:xfrm>
                  <a:off x="1526" y="99"/>
                  <a:ext cx="116" cy="155"/>
                </a:xfrm>
                <a:custGeom>
                  <a:avLst/>
                  <a:gdLst>
                    <a:gd name="T0" fmla="*/ 42 w 49"/>
                    <a:gd name="T1" fmla="*/ 1 h 65"/>
                    <a:gd name="T2" fmla="*/ 3 w 49"/>
                    <a:gd name="T3" fmla="*/ 63 h 65"/>
                    <a:gd name="T4" fmla="*/ 6 w 49"/>
                    <a:gd name="T5" fmla="*/ 65 h 65"/>
                    <a:gd name="T6" fmla="*/ 47 w 49"/>
                    <a:gd name="T7" fmla="*/ 2 h 65"/>
                    <a:gd name="T8" fmla="*/ 42 w 49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65">
                      <a:moveTo>
                        <a:pt x="42" y="1"/>
                      </a:moveTo>
                      <a:cubicBezTo>
                        <a:pt x="44" y="29"/>
                        <a:pt x="31" y="54"/>
                        <a:pt x="3" y="63"/>
                      </a:cubicBezTo>
                      <a:cubicBezTo>
                        <a:pt x="0" y="63"/>
                        <a:pt x="5" y="65"/>
                        <a:pt x="6" y="65"/>
                      </a:cubicBezTo>
                      <a:cubicBezTo>
                        <a:pt x="35" y="56"/>
                        <a:pt x="49" y="31"/>
                        <a:pt x="47" y="2"/>
                      </a:cubicBezTo>
                      <a:cubicBezTo>
                        <a:pt x="46" y="0"/>
                        <a:pt x="42" y="0"/>
                        <a:pt x="4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42" name="Freeform 90"/>
                <p:cNvSpPr>
                  <a:spLocks/>
                </p:cNvSpPr>
                <p:nvPr/>
              </p:nvSpPr>
              <p:spPr bwMode="auto">
                <a:xfrm>
                  <a:off x="1516" y="149"/>
                  <a:ext cx="136" cy="114"/>
                </a:xfrm>
                <a:custGeom>
                  <a:avLst/>
                  <a:gdLst>
                    <a:gd name="T0" fmla="*/ 57 w 57"/>
                    <a:gd name="T1" fmla="*/ 46 h 48"/>
                    <a:gd name="T2" fmla="*/ 3 w 57"/>
                    <a:gd name="T3" fmla="*/ 0 h 48"/>
                    <a:gd name="T4" fmla="*/ 4 w 57"/>
                    <a:gd name="T5" fmla="*/ 3 h 48"/>
                    <a:gd name="T6" fmla="*/ 52 w 57"/>
                    <a:gd name="T7" fmla="*/ 46 h 48"/>
                    <a:gd name="T8" fmla="*/ 57 w 57"/>
                    <a:gd name="T9" fmla="*/ 46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48">
                      <a:moveTo>
                        <a:pt x="57" y="46"/>
                      </a:moveTo>
                      <a:cubicBezTo>
                        <a:pt x="51" y="19"/>
                        <a:pt x="31" y="2"/>
                        <a:pt x="3" y="0"/>
                      </a:cubicBezTo>
                      <a:cubicBezTo>
                        <a:pt x="0" y="0"/>
                        <a:pt x="2" y="2"/>
                        <a:pt x="4" y="3"/>
                      </a:cubicBezTo>
                      <a:cubicBezTo>
                        <a:pt x="30" y="4"/>
                        <a:pt x="46" y="21"/>
                        <a:pt x="52" y="46"/>
                      </a:cubicBezTo>
                      <a:cubicBezTo>
                        <a:pt x="52" y="47"/>
                        <a:pt x="57" y="48"/>
                        <a:pt x="5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43" name="Freeform 91"/>
                <p:cNvSpPr>
                  <a:spLocks/>
                </p:cNvSpPr>
                <p:nvPr/>
              </p:nvSpPr>
              <p:spPr bwMode="auto">
                <a:xfrm>
                  <a:off x="1514" y="149"/>
                  <a:ext cx="173" cy="62"/>
                </a:xfrm>
                <a:custGeom>
                  <a:avLst/>
                  <a:gdLst>
                    <a:gd name="T0" fmla="*/ 67 w 73"/>
                    <a:gd name="T1" fmla="*/ 1 h 26"/>
                    <a:gd name="T2" fmla="*/ 4 w 73"/>
                    <a:gd name="T3" fmla="*/ 24 h 26"/>
                    <a:gd name="T4" fmla="*/ 3 w 73"/>
                    <a:gd name="T5" fmla="*/ 26 h 26"/>
                    <a:gd name="T6" fmla="*/ 71 w 73"/>
                    <a:gd name="T7" fmla="*/ 2 h 26"/>
                    <a:gd name="T8" fmla="*/ 67 w 73"/>
                    <a:gd name="T9" fmla="*/ 1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26">
                      <a:moveTo>
                        <a:pt x="67" y="1"/>
                      </a:moveTo>
                      <a:cubicBezTo>
                        <a:pt x="50" y="15"/>
                        <a:pt x="26" y="23"/>
                        <a:pt x="4" y="24"/>
                      </a:cubicBezTo>
                      <a:cubicBezTo>
                        <a:pt x="2" y="24"/>
                        <a:pt x="0" y="26"/>
                        <a:pt x="3" y="26"/>
                      </a:cubicBezTo>
                      <a:cubicBezTo>
                        <a:pt x="27" y="25"/>
                        <a:pt x="53" y="17"/>
                        <a:pt x="71" y="2"/>
                      </a:cubicBezTo>
                      <a:cubicBezTo>
                        <a:pt x="73" y="0"/>
                        <a:pt x="68" y="0"/>
                        <a:pt x="6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44" name="Freeform 92"/>
                <p:cNvSpPr>
                  <a:spLocks/>
                </p:cNvSpPr>
                <p:nvPr/>
              </p:nvSpPr>
              <p:spPr bwMode="auto">
                <a:xfrm>
                  <a:off x="1564" y="111"/>
                  <a:ext cx="59" cy="164"/>
                </a:xfrm>
                <a:custGeom>
                  <a:avLst/>
                  <a:gdLst>
                    <a:gd name="T0" fmla="*/ 14 w 25"/>
                    <a:gd name="T1" fmla="*/ 68 h 69"/>
                    <a:gd name="T2" fmla="*/ 6 w 25"/>
                    <a:gd name="T3" fmla="*/ 1 h 69"/>
                    <a:gd name="T4" fmla="*/ 1 w 25"/>
                    <a:gd name="T5" fmla="*/ 2 h 69"/>
                    <a:gd name="T6" fmla="*/ 10 w 25"/>
                    <a:gd name="T7" fmla="*/ 68 h 69"/>
                    <a:gd name="T8" fmla="*/ 14 w 25"/>
                    <a:gd name="T9" fmla="*/ 68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69">
                      <a:moveTo>
                        <a:pt x="14" y="68"/>
                      </a:moveTo>
                      <a:cubicBezTo>
                        <a:pt x="25" y="45"/>
                        <a:pt x="23" y="20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18" y="20"/>
                        <a:pt x="20" y="45"/>
                        <a:pt x="10" y="68"/>
                      </a:cubicBezTo>
                      <a:cubicBezTo>
                        <a:pt x="9" y="69"/>
                        <a:pt x="14" y="69"/>
                        <a:pt x="14" y="6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45" name="Freeform 93"/>
                <p:cNvSpPr>
                  <a:spLocks/>
                </p:cNvSpPr>
                <p:nvPr/>
              </p:nvSpPr>
              <p:spPr bwMode="auto">
                <a:xfrm>
                  <a:off x="1609" y="189"/>
                  <a:ext cx="619" cy="318"/>
                </a:xfrm>
                <a:custGeom>
                  <a:avLst/>
                  <a:gdLst>
                    <a:gd name="T0" fmla="*/ 2 w 261"/>
                    <a:gd name="T1" fmla="*/ 2 h 134"/>
                    <a:gd name="T2" fmla="*/ 255 w 261"/>
                    <a:gd name="T3" fmla="*/ 133 h 134"/>
                    <a:gd name="T4" fmla="*/ 259 w 261"/>
                    <a:gd name="T5" fmla="*/ 132 h 134"/>
                    <a:gd name="T6" fmla="*/ 6 w 261"/>
                    <a:gd name="T7" fmla="*/ 1 h 134"/>
                    <a:gd name="T8" fmla="*/ 2 w 261"/>
                    <a:gd name="T9" fmla="*/ 2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1" h="134">
                      <a:moveTo>
                        <a:pt x="2" y="2"/>
                      </a:moveTo>
                      <a:cubicBezTo>
                        <a:pt x="87" y="45"/>
                        <a:pt x="172" y="87"/>
                        <a:pt x="255" y="133"/>
                      </a:cubicBezTo>
                      <a:cubicBezTo>
                        <a:pt x="256" y="134"/>
                        <a:pt x="261" y="133"/>
                        <a:pt x="259" y="132"/>
                      </a:cubicBezTo>
                      <a:cubicBezTo>
                        <a:pt x="177" y="85"/>
                        <a:pt x="91" y="44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46" name="Freeform 94"/>
                <p:cNvSpPr>
                  <a:spLocks/>
                </p:cNvSpPr>
                <p:nvPr/>
              </p:nvSpPr>
              <p:spPr bwMode="auto">
                <a:xfrm>
                  <a:off x="1585" y="168"/>
                  <a:ext cx="43" cy="40"/>
                </a:xfrm>
                <a:custGeom>
                  <a:avLst/>
                  <a:gdLst>
                    <a:gd name="T0" fmla="*/ 13 w 18"/>
                    <a:gd name="T1" fmla="*/ 2 h 17"/>
                    <a:gd name="T2" fmla="*/ 15 w 18"/>
                    <a:gd name="T3" fmla="*/ 12 h 17"/>
                    <a:gd name="T4" fmla="*/ 5 w 18"/>
                    <a:gd name="T5" fmla="*/ 15 h 17"/>
                    <a:gd name="T6" fmla="*/ 2 w 18"/>
                    <a:gd name="T7" fmla="*/ 5 h 17"/>
                    <a:gd name="T8" fmla="*/ 13 w 18"/>
                    <a:gd name="T9" fmla="*/ 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13" y="2"/>
                      </a:moveTo>
                      <a:cubicBezTo>
                        <a:pt x="16" y="4"/>
                        <a:pt x="18" y="9"/>
                        <a:pt x="15" y="12"/>
                      </a:cubicBezTo>
                      <a:cubicBezTo>
                        <a:pt x="13" y="16"/>
                        <a:pt x="9" y="17"/>
                        <a:pt x="5" y="15"/>
                      </a:cubicBezTo>
                      <a:cubicBezTo>
                        <a:pt x="1" y="13"/>
                        <a:pt x="0" y="8"/>
                        <a:pt x="2" y="5"/>
                      </a:cubicBezTo>
                      <a:cubicBezTo>
                        <a:pt x="4" y="1"/>
                        <a:pt x="9" y="0"/>
                        <a:pt x="1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47" name="Freeform 95"/>
                <p:cNvSpPr>
                  <a:spLocks/>
                </p:cNvSpPr>
                <p:nvPr/>
              </p:nvSpPr>
              <p:spPr bwMode="auto">
                <a:xfrm>
                  <a:off x="1675" y="-95"/>
                  <a:ext cx="159" cy="114"/>
                </a:xfrm>
                <a:custGeom>
                  <a:avLst/>
                  <a:gdLst>
                    <a:gd name="T0" fmla="*/ 62 w 67"/>
                    <a:gd name="T1" fmla="*/ 1 h 48"/>
                    <a:gd name="T2" fmla="*/ 3 w 67"/>
                    <a:gd name="T3" fmla="*/ 43 h 48"/>
                    <a:gd name="T4" fmla="*/ 4 w 67"/>
                    <a:gd name="T5" fmla="*/ 45 h 48"/>
                    <a:gd name="T6" fmla="*/ 67 w 67"/>
                    <a:gd name="T7" fmla="*/ 2 h 48"/>
                    <a:gd name="T8" fmla="*/ 62 w 67"/>
                    <a:gd name="T9" fmla="*/ 1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48">
                      <a:moveTo>
                        <a:pt x="62" y="1"/>
                      </a:moveTo>
                      <a:cubicBezTo>
                        <a:pt x="53" y="28"/>
                        <a:pt x="32" y="46"/>
                        <a:pt x="3" y="43"/>
                      </a:cubicBezTo>
                      <a:cubicBezTo>
                        <a:pt x="0" y="43"/>
                        <a:pt x="2" y="45"/>
                        <a:pt x="4" y="45"/>
                      </a:cubicBezTo>
                      <a:cubicBezTo>
                        <a:pt x="34" y="48"/>
                        <a:pt x="58" y="31"/>
                        <a:pt x="67" y="2"/>
                      </a:cubicBezTo>
                      <a:cubicBezTo>
                        <a:pt x="67" y="1"/>
                        <a:pt x="62" y="0"/>
                        <a:pt x="6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48" name="Freeform 96"/>
                <p:cNvSpPr>
                  <a:spLocks/>
                </p:cNvSpPr>
                <p:nvPr/>
              </p:nvSpPr>
              <p:spPr bwMode="auto">
                <a:xfrm>
                  <a:off x="1699" y="-88"/>
                  <a:ext cx="100" cy="152"/>
                </a:xfrm>
                <a:custGeom>
                  <a:avLst/>
                  <a:gdLst>
                    <a:gd name="T0" fmla="*/ 37 w 42"/>
                    <a:gd name="T1" fmla="*/ 62 h 64"/>
                    <a:gd name="T2" fmla="*/ 6 w 42"/>
                    <a:gd name="T3" fmla="*/ 1 h 64"/>
                    <a:gd name="T4" fmla="*/ 3 w 42"/>
                    <a:gd name="T5" fmla="*/ 2 h 64"/>
                    <a:gd name="T6" fmla="*/ 32 w 42"/>
                    <a:gd name="T7" fmla="*/ 61 h 64"/>
                    <a:gd name="T8" fmla="*/ 37 w 42"/>
                    <a:gd name="T9" fmla="*/ 62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2" h="64">
                      <a:moveTo>
                        <a:pt x="37" y="62"/>
                      </a:moveTo>
                      <a:cubicBezTo>
                        <a:pt x="42" y="36"/>
                        <a:pt x="31" y="13"/>
                        <a:pt x="6" y="1"/>
                      </a:cubicBezTo>
                      <a:cubicBezTo>
                        <a:pt x="5" y="0"/>
                        <a:pt x="0" y="0"/>
                        <a:pt x="3" y="2"/>
                      </a:cubicBezTo>
                      <a:cubicBezTo>
                        <a:pt x="27" y="13"/>
                        <a:pt x="37" y="36"/>
                        <a:pt x="32" y="61"/>
                      </a:cubicBezTo>
                      <a:cubicBezTo>
                        <a:pt x="32" y="63"/>
                        <a:pt x="37" y="64"/>
                        <a:pt x="37" y="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49" name="Freeform 97"/>
                <p:cNvSpPr>
                  <a:spLocks/>
                </p:cNvSpPr>
                <p:nvPr/>
              </p:nvSpPr>
              <p:spPr bwMode="auto">
                <a:xfrm>
                  <a:off x="1678" y="-38"/>
                  <a:ext cx="185" cy="31"/>
                </a:xfrm>
                <a:custGeom>
                  <a:avLst/>
                  <a:gdLst>
                    <a:gd name="T0" fmla="*/ 72 w 78"/>
                    <a:gd name="T1" fmla="*/ 4 h 13"/>
                    <a:gd name="T2" fmla="*/ 6 w 78"/>
                    <a:gd name="T3" fmla="*/ 1 h 13"/>
                    <a:gd name="T4" fmla="*/ 3 w 78"/>
                    <a:gd name="T5" fmla="*/ 2 h 13"/>
                    <a:gd name="T6" fmla="*/ 75 w 78"/>
                    <a:gd name="T7" fmla="*/ 5 h 13"/>
                    <a:gd name="T8" fmla="*/ 72 w 78"/>
                    <a:gd name="T9" fmla="*/ 4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8" h="13">
                      <a:moveTo>
                        <a:pt x="72" y="4"/>
                      </a:moveTo>
                      <a:cubicBezTo>
                        <a:pt x="52" y="11"/>
                        <a:pt x="26" y="8"/>
                        <a:pt x="6" y="1"/>
                      </a:cubicBezTo>
                      <a:cubicBezTo>
                        <a:pt x="5" y="0"/>
                        <a:pt x="0" y="1"/>
                        <a:pt x="3" y="2"/>
                      </a:cubicBezTo>
                      <a:cubicBezTo>
                        <a:pt x="24" y="11"/>
                        <a:pt x="52" y="13"/>
                        <a:pt x="75" y="5"/>
                      </a:cubicBezTo>
                      <a:cubicBezTo>
                        <a:pt x="78" y="4"/>
                        <a:pt x="73" y="3"/>
                        <a:pt x="72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50" name="Freeform 98"/>
                <p:cNvSpPr>
                  <a:spLocks/>
                </p:cNvSpPr>
                <p:nvPr/>
              </p:nvSpPr>
              <p:spPr bwMode="auto">
                <a:xfrm>
                  <a:off x="1718" y="-107"/>
                  <a:ext cx="78" cy="161"/>
                </a:xfrm>
                <a:custGeom>
                  <a:avLst/>
                  <a:gdLst>
                    <a:gd name="T0" fmla="*/ 6 w 33"/>
                    <a:gd name="T1" fmla="*/ 67 h 68"/>
                    <a:gd name="T2" fmla="*/ 24 w 33"/>
                    <a:gd name="T3" fmla="*/ 2 h 68"/>
                    <a:gd name="T4" fmla="*/ 19 w 33"/>
                    <a:gd name="T5" fmla="*/ 2 h 68"/>
                    <a:gd name="T6" fmla="*/ 2 w 33"/>
                    <a:gd name="T7" fmla="*/ 66 h 68"/>
                    <a:gd name="T8" fmla="*/ 6 w 33"/>
                    <a:gd name="T9" fmla="*/ 67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68">
                      <a:moveTo>
                        <a:pt x="6" y="67"/>
                      </a:moveTo>
                      <a:cubicBezTo>
                        <a:pt x="24" y="50"/>
                        <a:pt x="33" y="26"/>
                        <a:pt x="24" y="2"/>
                      </a:cubicBezTo>
                      <a:cubicBezTo>
                        <a:pt x="23" y="0"/>
                        <a:pt x="18" y="1"/>
                        <a:pt x="19" y="2"/>
                      </a:cubicBezTo>
                      <a:cubicBezTo>
                        <a:pt x="28" y="26"/>
                        <a:pt x="19" y="50"/>
                        <a:pt x="2" y="66"/>
                      </a:cubicBezTo>
                      <a:cubicBezTo>
                        <a:pt x="0" y="67"/>
                        <a:pt x="5" y="68"/>
                        <a:pt x="6" y="6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51" name="Freeform 99"/>
                <p:cNvSpPr>
                  <a:spLocks/>
                </p:cNvSpPr>
                <p:nvPr/>
              </p:nvSpPr>
              <p:spPr bwMode="auto">
                <a:xfrm>
                  <a:off x="1773" y="-17"/>
                  <a:ext cx="455" cy="524"/>
                </a:xfrm>
                <a:custGeom>
                  <a:avLst/>
                  <a:gdLst>
                    <a:gd name="T0" fmla="*/ 1 w 192"/>
                    <a:gd name="T1" fmla="*/ 3 h 221"/>
                    <a:gd name="T2" fmla="*/ 186 w 192"/>
                    <a:gd name="T3" fmla="*/ 220 h 221"/>
                    <a:gd name="T4" fmla="*/ 191 w 192"/>
                    <a:gd name="T5" fmla="*/ 219 h 221"/>
                    <a:gd name="T6" fmla="*/ 6 w 192"/>
                    <a:gd name="T7" fmla="*/ 2 h 221"/>
                    <a:gd name="T8" fmla="*/ 1 w 192"/>
                    <a:gd name="T9" fmla="*/ 3 h 2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2" h="221">
                      <a:moveTo>
                        <a:pt x="1" y="3"/>
                      </a:moveTo>
                      <a:cubicBezTo>
                        <a:pt x="63" y="74"/>
                        <a:pt x="127" y="146"/>
                        <a:pt x="186" y="220"/>
                      </a:cubicBezTo>
                      <a:cubicBezTo>
                        <a:pt x="187" y="221"/>
                        <a:pt x="192" y="220"/>
                        <a:pt x="191" y="219"/>
                      </a:cubicBezTo>
                      <a:cubicBezTo>
                        <a:pt x="132" y="145"/>
                        <a:pt x="68" y="73"/>
                        <a:pt x="6" y="2"/>
                      </a:cubicBezTo>
                      <a:cubicBezTo>
                        <a:pt x="5" y="0"/>
                        <a:pt x="0" y="2"/>
                        <a:pt x="1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52" name="Freeform 100"/>
                <p:cNvSpPr>
                  <a:spLocks/>
                </p:cNvSpPr>
                <p:nvPr/>
              </p:nvSpPr>
              <p:spPr bwMode="auto">
                <a:xfrm>
                  <a:off x="1751" y="-41"/>
                  <a:ext cx="41" cy="41"/>
                </a:xfrm>
                <a:custGeom>
                  <a:avLst/>
                  <a:gdLst>
                    <a:gd name="T0" fmla="*/ 15 w 17"/>
                    <a:gd name="T1" fmla="*/ 3 h 17"/>
                    <a:gd name="T2" fmla="*/ 14 w 17"/>
                    <a:gd name="T3" fmla="*/ 14 h 17"/>
                    <a:gd name="T4" fmla="*/ 3 w 17"/>
                    <a:gd name="T5" fmla="*/ 13 h 17"/>
                    <a:gd name="T6" fmla="*/ 4 w 17"/>
                    <a:gd name="T7" fmla="*/ 2 h 17"/>
                    <a:gd name="T8" fmla="*/ 15 w 17"/>
                    <a:gd name="T9" fmla="*/ 3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5" y="3"/>
                      </a:moveTo>
                      <a:cubicBezTo>
                        <a:pt x="17" y="7"/>
                        <a:pt x="17" y="12"/>
                        <a:pt x="14" y="14"/>
                      </a:cubicBezTo>
                      <a:cubicBezTo>
                        <a:pt x="10" y="17"/>
                        <a:pt x="5" y="16"/>
                        <a:pt x="3" y="13"/>
                      </a:cubicBezTo>
                      <a:cubicBezTo>
                        <a:pt x="0" y="10"/>
                        <a:pt x="1" y="5"/>
                        <a:pt x="4" y="2"/>
                      </a:cubicBezTo>
                      <a:cubicBezTo>
                        <a:pt x="7" y="0"/>
                        <a:pt x="12" y="0"/>
                        <a:pt x="15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53" name="Freeform 101"/>
                <p:cNvSpPr>
                  <a:spLocks/>
                </p:cNvSpPr>
                <p:nvPr/>
              </p:nvSpPr>
              <p:spPr bwMode="auto">
                <a:xfrm>
                  <a:off x="1884" y="-200"/>
                  <a:ext cx="188" cy="79"/>
                </a:xfrm>
                <a:custGeom>
                  <a:avLst/>
                  <a:gdLst>
                    <a:gd name="T0" fmla="*/ 74 w 79"/>
                    <a:gd name="T1" fmla="*/ 1 h 33"/>
                    <a:gd name="T2" fmla="*/ 6 w 79"/>
                    <a:gd name="T3" fmla="*/ 18 h 33"/>
                    <a:gd name="T4" fmla="*/ 2 w 79"/>
                    <a:gd name="T5" fmla="*/ 19 h 33"/>
                    <a:gd name="T6" fmla="*/ 78 w 79"/>
                    <a:gd name="T7" fmla="*/ 2 h 33"/>
                    <a:gd name="T8" fmla="*/ 74 w 79"/>
                    <a:gd name="T9" fmla="*/ 1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9" h="33">
                      <a:moveTo>
                        <a:pt x="74" y="1"/>
                      </a:moveTo>
                      <a:cubicBezTo>
                        <a:pt x="56" y="22"/>
                        <a:pt x="31" y="31"/>
                        <a:pt x="6" y="18"/>
                      </a:cubicBezTo>
                      <a:cubicBezTo>
                        <a:pt x="5" y="17"/>
                        <a:pt x="0" y="18"/>
                        <a:pt x="2" y="19"/>
                      </a:cubicBezTo>
                      <a:cubicBezTo>
                        <a:pt x="30" y="33"/>
                        <a:pt x="59" y="26"/>
                        <a:pt x="78" y="2"/>
                      </a:cubicBezTo>
                      <a:cubicBezTo>
                        <a:pt x="79" y="1"/>
                        <a:pt x="75" y="0"/>
                        <a:pt x="7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54" name="Freeform 102"/>
                <p:cNvSpPr>
                  <a:spLocks/>
                </p:cNvSpPr>
                <p:nvPr/>
              </p:nvSpPr>
              <p:spPr bwMode="auto">
                <a:xfrm>
                  <a:off x="1946" y="-237"/>
                  <a:ext cx="59" cy="168"/>
                </a:xfrm>
                <a:custGeom>
                  <a:avLst/>
                  <a:gdLst>
                    <a:gd name="T0" fmla="*/ 11 w 25"/>
                    <a:gd name="T1" fmla="*/ 70 h 71"/>
                    <a:gd name="T2" fmla="*/ 6 w 25"/>
                    <a:gd name="T3" fmla="*/ 2 h 71"/>
                    <a:gd name="T4" fmla="*/ 1 w 25"/>
                    <a:gd name="T5" fmla="*/ 2 h 71"/>
                    <a:gd name="T6" fmla="*/ 6 w 25"/>
                    <a:gd name="T7" fmla="*/ 69 h 71"/>
                    <a:gd name="T8" fmla="*/ 11 w 25"/>
                    <a:gd name="T9" fmla="*/ 70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71">
                      <a:moveTo>
                        <a:pt x="11" y="70"/>
                      </a:moveTo>
                      <a:cubicBezTo>
                        <a:pt x="25" y="47"/>
                        <a:pt x="23" y="22"/>
                        <a:pt x="6" y="2"/>
                      </a:cubicBezTo>
                      <a:cubicBezTo>
                        <a:pt x="5" y="1"/>
                        <a:pt x="0" y="0"/>
                        <a:pt x="1" y="2"/>
                      </a:cubicBezTo>
                      <a:cubicBezTo>
                        <a:pt x="19" y="22"/>
                        <a:pt x="20" y="46"/>
                        <a:pt x="6" y="69"/>
                      </a:cubicBezTo>
                      <a:cubicBezTo>
                        <a:pt x="6" y="69"/>
                        <a:pt x="10" y="71"/>
                        <a:pt x="11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55" name="Freeform 103"/>
                <p:cNvSpPr>
                  <a:spLocks/>
                </p:cNvSpPr>
                <p:nvPr/>
              </p:nvSpPr>
              <p:spPr bwMode="auto">
                <a:xfrm>
                  <a:off x="1906" y="-200"/>
                  <a:ext cx="168" cy="76"/>
                </a:xfrm>
                <a:custGeom>
                  <a:avLst/>
                  <a:gdLst>
                    <a:gd name="T0" fmla="*/ 68 w 71"/>
                    <a:gd name="T1" fmla="*/ 30 h 32"/>
                    <a:gd name="T2" fmla="*/ 6 w 71"/>
                    <a:gd name="T3" fmla="*/ 1 h 32"/>
                    <a:gd name="T4" fmla="*/ 1 w 71"/>
                    <a:gd name="T5" fmla="*/ 2 h 32"/>
                    <a:gd name="T6" fmla="*/ 65 w 71"/>
                    <a:gd name="T7" fmla="*/ 32 h 32"/>
                    <a:gd name="T8" fmla="*/ 68 w 71"/>
                    <a:gd name="T9" fmla="*/ 30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32">
                      <a:moveTo>
                        <a:pt x="68" y="30"/>
                      </a:moveTo>
                      <a:cubicBezTo>
                        <a:pt x="46" y="28"/>
                        <a:pt x="22" y="16"/>
                        <a:pt x="6" y="1"/>
                      </a:cubicBezTo>
                      <a:cubicBezTo>
                        <a:pt x="5" y="0"/>
                        <a:pt x="0" y="2"/>
                        <a:pt x="1" y="2"/>
                      </a:cubicBezTo>
                      <a:cubicBezTo>
                        <a:pt x="18" y="18"/>
                        <a:pt x="42" y="30"/>
                        <a:pt x="65" y="32"/>
                      </a:cubicBezTo>
                      <a:cubicBezTo>
                        <a:pt x="67" y="32"/>
                        <a:pt x="71" y="30"/>
                        <a:pt x="68" y="3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56" name="Freeform 104"/>
                <p:cNvSpPr>
                  <a:spLocks/>
                </p:cNvSpPr>
                <p:nvPr/>
              </p:nvSpPr>
              <p:spPr bwMode="auto">
                <a:xfrm>
                  <a:off x="1908" y="-230"/>
                  <a:ext cx="112" cy="132"/>
                </a:xfrm>
                <a:custGeom>
                  <a:avLst/>
                  <a:gdLst>
                    <a:gd name="T0" fmla="*/ 6 w 47"/>
                    <a:gd name="T1" fmla="*/ 55 h 56"/>
                    <a:gd name="T2" fmla="*/ 47 w 47"/>
                    <a:gd name="T3" fmla="*/ 1 h 56"/>
                    <a:gd name="T4" fmla="*/ 42 w 47"/>
                    <a:gd name="T5" fmla="*/ 1 h 56"/>
                    <a:gd name="T6" fmla="*/ 3 w 47"/>
                    <a:gd name="T7" fmla="*/ 54 h 56"/>
                    <a:gd name="T8" fmla="*/ 6 w 47"/>
                    <a:gd name="T9" fmla="*/ 55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7" h="56">
                      <a:moveTo>
                        <a:pt x="6" y="55"/>
                      </a:moveTo>
                      <a:cubicBezTo>
                        <a:pt x="29" y="46"/>
                        <a:pt x="47" y="27"/>
                        <a:pt x="47" y="1"/>
                      </a:cubicBezTo>
                      <a:cubicBezTo>
                        <a:pt x="47" y="0"/>
                        <a:pt x="42" y="0"/>
                        <a:pt x="42" y="1"/>
                      </a:cubicBezTo>
                      <a:cubicBezTo>
                        <a:pt x="42" y="26"/>
                        <a:pt x="25" y="45"/>
                        <a:pt x="3" y="54"/>
                      </a:cubicBezTo>
                      <a:cubicBezTo>
                        <a:pt x="0" y="55"/>
                        <a:pt x="5" y="56"/>
                        <a:pt x="6" y="5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57" name="Freeform 105"/>
                <p:cNvSpPr>
                  <a:spLocks/>
                </p:cNvSpPr>
                <p:nvPr/>
              </p:nvSpPr>
              <p:spPr bwMode="auto">
                <a:xfrm>
                  <a:off x="1986" y="-143"/>
                  <a:ext cx="254" cy="650"/>
                </a:xfrm>
                <a:custGeom>
                  <a:avLst/>
                  <a:gdLst>
                    <a:gd name="T0" fmla="*/ 0 w 107"/>
                    <a:gd name="T1" fmla="*/ 2 h 274"/>
                    <a:gd name="T2" fmla="*/ 102 w 107"/>
                    <a:gd name="T3" fmla="*/ 273 h 274"/>
                    <a:gd name="T4" fmla="*/ 107 w 107"/>
                    <a:gd name="T5" fmla="*/ 272 h 274"/>
                    <a:gd name="T6" fmla="*/ 5 w 107"/>
                    <a:gd name="T7" fmla="*/ 1 h 274"/>
                    <a:gd name="T8" fmla="*/ 0 w 107"/>
                    <a:gd name="T9" fmla="*/ 2 h 2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7" h="274">
                      <a:moveTo>
                        <a:pt x="0" y="2"/>
                      </a:moveTo>
                      <a:cubicBezTo>
                        <a:pt x="31" y="93"/>
                        <a:pt x="75" y="180"/>
                        <a:pt x="102" y="273"/>
                      </a:cubicBezTo>
                      <a:cubicBezTo>
                        <a:pt x="103" y="274"/>
                        <a:pt x="107" y="273"/>
                        <a:pt x="107" y="272"/>
                      </a:cubicBezTo>
                      <a:cubicBezTo>
                        <a:pt x="80" y="180"/>
                        <a:pt x="36" y="92"/>
                        <a:pt x="5" y="1"/>
                      </a:cubicBezTo>
                      <a:cubicBezTo>
                        <a:pt x="5" y="0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58" name="Freeform 106"/>
                <p:cNvSpPr>
                  <a:spLocks/>
                </p:cNvSpPr>
                <p:nvPr/>
              </p:nvSpPr>
              <p:spPr bwMode="auto">
                <a:xfrm>
                  <a:off x="1967" y="-171"/>
                  <a:ext cx="41" cy="40"/>
                </a:xfrm>
                <a:custGeom>
                  <a:avLst/>
                  <a:gdLst>
                    <a:gd name="T0" fmla="*/ 16 w 17"/>
                    <a:gd name="T1" fmla="*/ 6 h 17"/>
                    <a:gd name="T2" fmla="*/ 10 w 17"/>
                    <a:gd name="T3" fmla="*/ 16 h 17"/>
                    <a:gd name="T4" fmla="*/ 1 w 17"/>
                    <a:gd name="T5" fmla="*/ 11 h 17"/>
                    <a:gd name="T6" fmla="*/ 6 w 17"/>
                    <a:gd name="T7" fmla="*/ 1 h 17"/>
                    <a:gd name="T8" fmla="*/ 16 w 17"/>
                    <a:gd name="T9" fmla="*/ 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6" y="6"/>
                      </a:moveTo>
                      <a:cubicBezTo>
                        <a:pt x="17" y="10"/>
                        <a:pt x="15" y="15"/>
                        <a:pt x="10" y="16"/>
                      </a:cubicBezTo>
                      <a:cubicBezTo>
                        <a:pt x="6" y="17"/>
                        <a:pt x="2" y="15"/>
                        <a:pt x="1" y="11"/>
                      </a:cubicBezTo>
                      <a:cubicBezTo>
                        <a:pt x="0" y="7"/>
                        <a:pt x="2" y="2"/>
                        <a:pt x="6" y="1"/>
                      </a:cubicBezTo>
                      <a:cubicBezTo>
                        <a:pt x="10" y="0"/>
                        <a:pt x="14" y="2"/>
                        <a:pt x="16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59" name="Freeform 107"/>
                <p:cNvSpPr>
                  <a:spLocks/>
                </p:cNvSpPr>
                <p:nvPr/>
              </p:nvSpPr>
              <p:spPr bwMode="auto">
                <a:xfrm>
                  <a:off x="2119" y="-230"/>
                  <a:ext cx="193" cy="57"/>
                </a:xfrm>
                <a:custGeom>
                  <a:avLst/>
                  <a:gdLst>
                    <a:gd name="T0" fmla="*/ 75 w 81"/>
                    <a:gd name="T1" fmla="*/ 5 h 24"/>
                    <a:gd name="T2" fmla="*/ 6 w 81"/>
                    <a:gd name="T3" fmla="*/ 1 h 24"/>
                    <a:gd name="T4" fmla="*/ 1 w 81"/>
                    <a:gd name="T5" fmla="*/ 1 h 24"/>
                    <a:gd name="T6" fmla="*/ 79 w 81"/>
                    <a:gd name="T7" fmla="*/ 6 h 24"/>
                    <a:gd name="T8" fmla="*/ 75 w 81"/>
                    <a:gd name="T9" fmla="*/ 5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1" h="24">
                      <a:moveTo>
                        <a:pt x="75" y="5"/>
                      </a:moveTo>
                      <a:cubicBezTo>
                        <a:pt x="52" y="20"/>
                        <a:pt x="26" y="21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ubicBezTo>
                        <a:pt x="24" y="23"/>
                        <a:pt x="54" y="24"/>
                        <a:pt x="79" y="6"/>
                      </a:cubicBezTo>
                      <a:cubicBezTo>
                        <a:pt x="81" y="5"/>
                        <a:pt x="76" y="4"/>
                        <a:pt x="75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60" name="Freeform 108"/>
                <p:cNvSpPr>
                  <a:spLocks/>
                </p:cNvSpPr>
                <p:nvPr/>
              </p:nvSpPr>
              <p:spPr bwMode="auto">
                <a:xfrm>
                  <a:off x="2167" y="-287"/>
                  <a:ext cx="73" cy="163"/>
                </a:xfrm>
                <a:custGeom>
                  <a:avLst/>
                  <a:gdLst>
                    <a:gd name="T0" fmla="*/ 6 w 31"/>
                    <a:gd name="T1" fmla="*/ 68 h 69"/>
                    <a:gd name="T2" fmla="*/ 20 w 31"/>
                    <a:gd name="T3" fmla="*/ 1 h 69"/>
                    <a:gd name="T4" fmla="*/ 15 w 31"/>
                    <a:gd name="T5" fmla="*/ 1 h 69"/>
                    <a:gd name="T6" fmla="*/ 1 w 31"/>
                    <a:gd name="T7" fmla="*/ 66 h 69"/>
                    <a:gd name="T8" fmla="*/ 6 w 31"/>
                    <a:gd name="T9" fmla="*/ 68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1" h="69">
                      <a:moveTo>
                        <a:pt x="6" y="68"/>
                      </a:moveTo>
                      <a:cubicBezTo>
                        <a:pt x="25" y="50"/>
                        <a:pt x="31" y="26"/>
                        <a:pt x="20" y="1"/>
                      </a:cubicBezTo>
                      <a:cubicBezTo>
                        <a:pt x="19" y="0"/>
                        <a:pt x="14" y="0"/>
                        <a:pt x="15" y="1"/>
                      </a:cubicBezTo>
                      <a:cubicBezTo>
                        <a:pt x="26" y="25"/>
                        <a:pt x="20" y="49"/>
                        <a:pt x="1" y="66"/>
                      </a:cubicBezTo>
                      <a:cubicBezTo>
                        <a:pt x="0" y="67"/>
                        <a:pt x="4" y="69"/>
                        <a:pt x="6" y="6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61" name="Freeform 109"/>
                <p:cNvSpPr>
                  <a:spLocks/>
                </p:cNvSpPr>
                <p:nvPr/>
              </p:nvSpPr>
              <p:spPr bwMode="auto">
                <a:xfrm>
                  <a:off x="2150" y="-264"/>
                  <a:ext cx="143" cy="117"/>
                </a:xfrm>
                <a:custGeom>
                  <a:avLst/>
                  <a:gdLst>
                    <a:gd name="T0" fmla="*/ 57 w 60"/>
                    <a:gd name="T1" fmla="*/ 46 h 49"/>
                    <a:gd name="T2" fmla="*/ 6 w 60"/>
                    <a:gd name="T3" fmla="*/ 1 h 49"/>
                    <a:gd name="T4" fmla="*/ 1 w 60"/>
                    <a:gd name="T5" fmla="*/ 2 h 49"/>
                    <a:gd name="T6" fmla="*/ 54 w 60"/>
                    <a:gd name="T7" fmla="*/ 48 h 49"/>
                    <a:gd name="T8" fmla="*/ 57 w 60"/>
                    <a:gd name="T9" fmla="*/ 46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0" h="49">
                      <a:moveTo>
                        <a:pt x="57" y="46"/>
                      </a:moveTo>
                      <a:cubicBezTo>
                        <a:pt x="37" y="39"/>
                        <a:pt x="17" y="20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13" y="22"/>
                        <a:pt x="33" y="41"/>
                        <a:pt x="54" y="48"/>
                      </a:cubicBezTo>
                      <a:cubicBezTo>
                        <a:pt x="55" y="49"/>
                        <a:pt x="60" y="47"/>
                        <a:pt x="5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62" name="Freeform 110"/>
                <p:cNvSpPr>
                  <a:spLocks/>
                </p:cNvSpPr>
                <p:nvPr/>
              </p:nvSpPr>
              <p:spPr bwMode="auto">
                <a:xfrm>
                  <a:off x="2129" y="-266"/>
                  <a:ext cx="142" cy="102"/>
                </a:xfrm>
                <a:custGeom>
                  <a:avLst/>
                  <a:gdLst>
                    <a:gd name="T0" fmla="*/ 3 w 60"/>
                    <a:gd name="T1" fmla="*/ 43 h 43"/>
                    <a:gd name="T2" fmla="*/ 59 w 60"/>
                    <a:gd name="T3" fmla="*/ 2 h 43"/>
                    <a:gd name="T4" fmla="*/ 54 w 60"/>
                    <a:gd name="T5" fmla="*/ 1 h 43"/>
                    <a:gd name="T6" fmla="*/ 3 w 60"/>
                    <a:gd name="T7" fmla="*/ 41 h 43"/>
                    <a:gd name="T8" fmla="*/ 3 w 60"/>
                    <a:gd name="T9" fmla="*/ 4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0" h="43">
                      <a:moveTo>
                        <a:pt x="3" y="43"/>
                      </a:moveTo>
                      <a:cubicBezTo>
                        <a:pt x="28" y="41"/>
                        <a:pt x="52" y="27"/>
                        <a:pt x="59" y="2"/>
                      </a:cubicBezTo>
                      <a:cubicBezTo>
                        <a:pt x="60" y="0"/>
                        <a:pt x="55" y="0"/>
                        <a:pt x="54" y="1"/>
                      </a:cubicBezTo>
                      <a:cubicBezTo>
                        <a:pt x="47" y="24"/>
                        <a:pt x="27" y="39"/>
                        <a:pt x="3" y="41"/>
                      </a:cubicBezTo>
                      <a:cubicBezTo>
                        <a:pt x="0" y="41"/>
                        <a:pt x="0" y="43"/>
                        <a:pt x="3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63" name="Freeform 111"/>
                <p:cNvSpPr>
                  <a:spLocks/>
                </p:cNvSpPr>
                <p:nvPr/>
              </p:nvSpPr>
              <p:spPr bwMode="auto">
                <a:xfrm>
                  <a:off x="2212" y="-188"/>
                  <a:ext cx="35" cy="683"/>
                </a:xfrm>
                <a:custGeom>
                  <a:avLst/>
                  <a:gdLst>
                    <a:gd name="T0" fmla="*/ 0 w 15"/>
                    <a:gd name="T1" fmla="*/ 2 h 288"/>
                    <a:gd name="T2" fmla="*/ 10 w 15"/>
                    <a:gd name="T3" fmla="*/ 287 h 288"/>
                    <a:gd name="T4" fmla="*/ 15 w 15"/>
                    <a:gd name="T5" fmla="*/ 287 h 288"/>
                    <a:gd name="T6" fmla="*/ 5 w 15"/>
                    <a:gd name="T7" fmla="*/ 2 h 288"/>
                    <a:gd name="T8" fmla="*/ 0 w 15"/>
                    <a:gd name="T9" fmla="*/ 2 h 2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" h="288">
                      <a:moveTo>
                        <a:pt x="0" y="2"/>
                      </a:moveTo>
                      <a:cubicBezTo>
                        <a:pt x="4" y="97"/>
                        <a:pt x="10" y="192"/>
                        <a:pt x="10" y="287"/>
                      </a:cubicBezTo>
                      <a:cubicBezTo>
                        <a:pt x="10" y="288"/>
                        <a:pt x="15" y="288"/>
                        <a:pt x="15" y="287"/>
                      </a:cubicBezTo>
                      <a:cubicBezTo>
                        <a:pt x="15" y="192"/>
                        <a:pt x="9" y="96"/>
                        <a:pt x="5" y="2"/>
                      </a:cubicBezTo>
                      <a:cubicBezTo>
                        <a:pt x="5" y="0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64" name="Oval 112"/>
                <p:cNvSpPr>
                  <a:spLocks noChangeArrowheads="1"/>
                </p:cNvSpPr>
                <p:nvPr/>
              </p:nvSpPr>
              <p:spPr bwMode="auto">
                <a:xfrm>
                  <a:off x="2198" y="-214"/>
                  <a:ext cx="35" cy="36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65" name="Freeform 113"/>
                <p:cNvSpPr>
                  <a:spLocks/>
                </p:cNvSpPr>
                <p:nvPr/>
              </p:nvSpPr>
              <p:spPr bwMode="auto">
                <a:xfrm>
                  <a:off x="2371" y="-223"/>
                  <a:ext cx="176" cy="92"/>
                </a:xfrm>
                <a:custGeom>
                  <a:avLst/>
                  <a:gdLst>
                    <a:gd name="T0" fmla="*/ 69 w 74"/>
                    <a:gd name="T1" fmla="*/ 30 h 39"/>
                    <a:gd name="T2" fmla="*/ 5 w 74"/>
                    <a:gd name="T3" fmla="*/ 2 h 39"/>
                    <a:gd name="T4" fmla="*/ 0 w 74"/>
                    <a:gd name="T5" fmla="*/ 1 h 39"/>
                    <a:gd name="T6" fmla="*/ 72 w 74"/>
                    <a:gd name="T7" fmla="*/ 32 h 39"/>
                    <a:gd name="T8" fmla="*/ 69 w 74"/>
                    <a:gd name="T9" fmla="*/ 3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39">
                      <a:moveTo>
                        <a:pt x="69" y="30"/>
                      </a:moveTo>
                      <a:cubicBezTo>
                        <a:pt x="41" y="37"/>
                        <a:pt x="17" y="27"/>
                        <a:pt x="5" y="2"/>
                      </a:cubicBezTo>
                      <a:cubicBezTo>
                        <a:pt x="4" y="0"/>
                        <a:pt x="0" y="0"/>
                        <a:pt x="0" y="1"/>
                      </a:cubicBezTo>
                      <a:cubicBezTo>
                        <a:pt x="14" y="30"/>
                        <a:pt x="42" y="39"/>
                        <a:pt x="72" y="32"/>
                      </a:cubicBezTo>
                      <a:cubicBezTo>
                        <a:pt x="74" y="32"/>
                        <a:pt x="70" y="30"/>
                        <a:pt x="69" y="3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66" name="Freeform 114"/>
                <p:cNvSpPr>
                  <a:spLocks/>
                </p:cNvSpPr>
                <p:nvPr/>
              </p:nvSpPr>
              <p:spPr bwMode="auto">
                <a:xfrm>
                  <a:off x="2378" y="-249"/>
                  <a:ext cx="104" cy="142"/>
                </a:xfrm>
                <a:custGeom>
                  <a:avLst/>
                  <a:gdLst>
                    <a:gd name="T0" fmla="*/ 5 w 44"/>
                    <a:gd name="T1" fmla="*/ 60 h 60"/>
                    <a:gd name="T2" fmla="*/ 42 w 44"/>
                    <a:gd name="T3" fmla="*/ 2 h 60"/>
                    <a:gd name="T4" fmla="*/ 37 w 44"/>
                    <a:gd name="T5" fmla="*/ 1 h 60"/>
                    <a:gd name="T6" fmla="*/ 1 w 44"/>
                    <a:gd name="T7" fmla="*/ 58 h 60"/>
                    <a:gd name="T8" fmla="*/ 5 w 44"/>
                    <a:gd name="T9" fmla="*/ 60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4" h="60">
                      <a:moveTo>
                        <a:pt x="5" y="60"/>
                      </a:moveTo>
                      <a:cubicBezTo>
                        <a:pt x="30" y="50"/>
                        <a:pt x="44" y="29"/>
                        <a:pt x="42" y="2"/>
                      </a:cubicBezTo>
                      <a:cubicBezTo>
                        <a:pt x="42" y="0"/>
                        <a:pt x="37" y="0"/>
                        <a:pt x="37" y="1"/>
                      </a:cubicBezTo>
                      <a:cubicBezTo>
                        <a:pt x="39" y="27"/>
                        <a:pt x="26" y="48"/>
                        <a:pt x="1" y="58"/>
                      </a:cubicBezTo>
                      <a:cubicBezTo>
                        <a:pt x="0" y="58"/>
                        <a:pt x="4" y="60"/>
                        <a:pt x="5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67" name="Freeform 115"/>
                <p:cNvSpPr>
                  <a:spLocks/>
                </p:cNvSpPr>
                <p:nvPr/>
              </p:nvSpPr>
              <p:spPr bwMode="auto">
                <a:xfrm>
                  <a:off x="2411" y="-242"/>
                  <a:ext cx="93" cy="152"/>
                </a:xfrm>
                <a:custGeom>
                  <a:avLst/>
                  <a:gdLst>
                    <a:gd name="T0" fmla="*/ 38 w 39"/>
                    <a:gd name="T1" fmla="*/ 62 h 64"/>
                    <a:gd name="T2" fmla="*/ 5 w 39"/>
                    <a:gd name="T3" fmla="*/ 1 h 64"/>
                    <a:gd name="T4" fmla="*/ 0 w 39"/>
                    <a:gd name="T5" fmla="*/ 2 h 64"/>
                    <a:gd name="T6" fmla="*/ 33 w 39"/>
                    <a:gd name="T7" fmla="*/ 63 h 64"/>
                    <a:gd name="T8" fmla="*/ 38 w 39"/>
                    <a:gd name="T9" fmla="*/ 62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" h="64">
                      <a:moveTo>
                        <a:pt x="38" y="62"/>
                      </a:moveTo>
                      <a:cubicBezTo>
                        <a:pt x="21" y="47"/>
                        <a:pt x="9" y="23"/>
                        <a:pt x="5" y="1"/>
                      </a:cubicBezTo>
                      <a:cubicBezTo>
                        <a:pt x="5" y="0"/>
                        <a:pt x="0" y="0"/>
                        <a:pt x="0" y="2"/>
                      </a:cubicBezTo>
                      <a:cubicBezTo>
                        <a:pt x="4" y="24"/>
                        <a:pt x="16" y="48"/>
                        <a:pt x="33" y="63"/>
                      </a:cubicBezTo>
                      <a:cubicBezTo>
                        <a:pt x="34" y="64"/>
                        <a:pt x="39" y="62"/>
                        <a:pt x="38" y="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68" name="Freeform 116"/>
                <p:cNvSpPr>
                  <a:spLocks/>
                </p:cNvSpPr>
                <p:nvPr/>
              </p:nvSpPr>
              <p:spPr bwMode="auto">
                <a:xfrm>
                  <a:off x="2354" y="-209"/>
                  <a:ext cx="171" cy="66"/>
                </a:xfrm>
                <a:custGeom>
                  <a:avLst/>
                  <a:gdLst>
                    <a:gd name="T0" fmla="*/ 2 w 72"/>
                    <a:gd name="T1" fmla="*/ 21 h 28"/>
                    <a:gd name="T2" fmla="*/ 71 w 72"/>
                    <a:gd name="T3" fmla="*/ 2 h 28"/>
                    <a:gd name="T4" fmla="*/ 66 w 72"/>
                    <a:gd name="T5" fmla="*/ 2 h 28"/>
                    <a:gd name="T6" fmla="*/ 6 w 72"/>
                    <a:gd name="T7" fmla="*/ 20 h 28"/>
                    <a:gd name="T8" fmla="*/ 2 w 72"/>
                    <a:gd name="T9" fmla="*/ 21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2" h="28">
                      <a:moveTo>
                        <a:pt x="2" y="21"/>
                      </a:moveTo>
                      <a:cubicBezTo>
                        <a:pt x="27" y="28"/>
                        <a:pt x="54" y="23"/>
                        <a:pt x="71" y="2"/>
                      </a:cubicBezTo>
                      <a:cubicBezTo>
                        <a:pt x="72" y="1"/>
                        <a:pt x="67" y="0"/>
                        <a:pt x="66" y="2"/>
                      </a:cubicBezTo>
                      <a:cubicBezTo>
                        <a:pt x="52" y="20"/>
                        <a:pt x="28" y="26"/>
                        <a:pt x="6" y="20"/>
                      </a:cubicBezTo>
                      <a:cubicBezTo>
                        <a:pt x="5" y="19"/>
                        <a:pt x="0" y="20"/>
                        <a:pt x="2" y="2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69" name="Freeform 117"/>
                <p:cNvSpPr>
                  <a:spLocks/>
                </p:cNvSpPr>
                <p:nvPr/>
              </p:nvSpPr>
              <p:spPr bwMode="auto">
                <a:xfrm>
                  <a:off x="2226" y="-150"/>
                  <a:ext cx="228" cy="648"/>
                </a:xfrm>
                <a:custGeom>
                  <a:avLst/>
                  <a:gdLst>
                    <a:gd name="T0" fmla="*/ 90 w 96"/>
                    <a:gd name="T1" fmla="*/ 1 h 273"/>
                    <a:gd name="T2" fmla="*/ 0 w 96"/>
                    <a:gd name="T3" fmla="*/ 271 h 273"/>
                    <a:gd name="T4" fmla="*/ 5 w 96"/>
                    <a:gd name="T5" fmla="*/ 272 h 273"/>
                    <a:gd name="T6" fmla="*/ 95 w 96"/>
                    <a:gd name="T7" fmla="*/ 1 h 273"/>
                    <a:gd name="T8" fmla="*/ 90 w 96"/>
                    <a:gd name="T9" fmla="*/ 1 h 2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6" h="273">
                      <a:moveTo>
                        <a:pt x="90" y="1"/>
                      </a:moveTo>
                      <a:cubicBezTo>
                        <a:pt x="61" y="91"/>
                        <a:pt x="33" y="182"/>
                        <a:pt x="0" y="271"/>
                      </a:cubicBezTo>
                      <a:cubicBezTo>
                        <a:pt x="0" y="273"/>
                        <a:pt x="4" y="273"/>
                        <a:pt x="5" y="272"/>
                      </a:cubicBezTo>
                      <a:cubicBezTo>
                        <a:pt x="38" y="183"/>
                        <a:pt x="66" y="91"/>
                        <a:pt x="95" y="1"/>
                      </a:cubicBezTo>
                      <a:cubicBezTo>
                        <a:pt x="96" y="0"/>
                        <a:pt x="91" y="0"/>
                        <a:pt x="9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70" name="Freeform 118"/>
                <p:cNvSpPr>
                  <a:spLocks/>
                </p:cNvSpPr>
                <p:nvPr/>
              </p:nvSpPr>
              <p:spPr bwMode="auto">
                <a:xfrm>
                  <a:off x="2428" y="-181"/>
                  <a:ext cx="43" cy="41"/>
                </a:xfrm>
                <a:custGeom>
                  <a:avLst/>
                  <a:gdLst>
                    <a:gd name="T0" fmla="*/ 16 w 18"/>
                    <a:gd name="T1" fmla="*/ 11 h 17"/>
                    <a:gd name="T2" fmla="*/ 6 w 18"/>
                    <a:gd name="T3" fmla="*/ 16 h 17"/>
                    <a:gd name="T4" fmla="*/ 2 w 18"/>
                    <a:gd name="T5" fmla="*/ 6 h 17"/>
                    <a:gd name="T6" fmla="*/ 12 w 18"/>
                    <a:gd name="T7" fmla="*/ 1 h 17"/>
                    <a:gd name="T8" fmla="*/ 16 w 18"/>
                    <a:gd name="T9" fmla="*/ 1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16" y="11"/>
                      </a:moveTo>
                      <a:cubicBezTo>
                        <a:pt x="15" y="15"/>
                        <a:pt x="10" y="17"/>
                        <a:pt x="6" y="16"/>
                      </a:cubicBezTo>
                      <a:cubicBezTo>
                        <a:pt x="2" y="14"/>
                        <a:pt x="0" y="10"/>
                        <a:pt x="2" y="6"/>
                      </a:cubicBezTo>
                      <a:cubicBezTo>
                        <a:pt x="3" y="2"/>
                        <a:pt x="8" y="0"/>
                        <a:pt x="12" y="1"/>
                      </a:cubicBezTo>
                      <a:cubicBezTo>
                        <a:pt x="16" y="3"/>
                        <a:pt x="18" y="7"/>
                        <a:pt x="16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71" name="Freeform 119"/>
                <p:cNvSpPr>
                  <a:spLocks/>
                </p:cNvSpPr>
                <p:nvPr/>
              </p:nvSpPr>
              <p:spPr bwMode="auto">
                <a:xfrm>
                  <a:off x="2620" y="-126"/>
                  <a:ext cx="138" cy="130"/>
                </a:xfrm>
                <a:custGeom>
                  <a:avLst/>
                  <a:gdLst>
                    <a:gd name="T0" fmla="*/ 55 w 58"/>
                    <a:gd name="T1" fmla="*/ 53 h 55"/>
                    <a:gd name="T2" fmla="*/ 5 w 58"/>
                    <a:gd name="T3" fmla="*/ 2 h 55"/>
                    <a:gd name="T4" fmla="*/ 0 w 58"/>
                    <a:gd name="T5" fmla="*/ 1 h 55"/>
                    <a:gd name="T6" fmla="*/ 55 w 58"/>
                    <a:gd name="T7" fmla="*/ 55 h 55"/>
                    <a:gd name="T8" fmla="*/ 55 w 58"/>
                    <a:gd name="T9" fmla="*/ 53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8" h="55">
                      <a:moveTo>
                        <a:pt x="55" y="53"/>
                      </a:moveTo>
                      <a:cubicBezTo>
                        <a:pt x="27" y="49"/>
                        <a:pt x="7" y="30"/>
                        <a:pt x="5" y="2"/>
                      </a:cubicBezTo>
                      <a:cubicBezTo>
                        <a:pt x="5" y="0"/>
                        <a:pt x="0" y="0"/>
                        <a:pt x="0" y="1"/>
                      </a:cubicBezTo>
                      <a:cubicBezTo>
                        <a:pt x="2" y="32"/>
                        <a:pt x="25" y="51"/>
                        <a:pt x="55" y="55"/>
                      </a:cubicBezTo>
                      <a:cubicBezTo>
                        <a:pt x="57" y="55"/>
                        <a:pt x="58" y="53"/>
                        <a:pt x="55" y="5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72" name="Freeform 120"/>
                <p:cNvSpPr>
                  <a:spLocks/>
                </p:cNvSpPr>
                <p:nvPr/>
              </p:nvSpPr>
              <p:spPr bwMode="auto">
                <a:xfrm>
                  <a:off x="2585" y="-116"/>
                  <a:ext cx="144" cy="102"/>
                </a:xfrm>
                <a:custGeom>
                  <a:avLst/>
                  <a:gdLst>
                    <a:gd name="T0" fmla="*/ 5 w 61"/>
                    <a:gd name="T1" fmla="*/ 43 h 43"/>
                    <a:gd name="T2" fmla="*/ 61 w 61"/>
                    <a:gd name="T3" fmla="*/ 2 h 43"/>
                    <a:gd name="T4" fmla="*/ 56 w 61"/>
                    <a:gd name="T5" fmla="*/ 1 h 43"/>
                    <a:gd name="T6" fmla="*/ 3 w 61"/>
                    <a:gd name="T7" fmla="*/ 41 h 43"/>
                    <a:gd name="T8" fmla="*/ 5 w 61"/>
                    <a:gd name="T9" fmla="*/ 4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1" h="43">
                      <a:moveTo>
                        <a:pt x="5" y="43"/>
                      </a:moveTo>
                      <a:cubicBezTo>
                        <a:pt x="32" y="43"/>
                        <a:pt x="54" y="28"/>
                        <a:pt x="61" y="2"/>
                      </a:cubicBezTo>
                      <a:cubicBezTo>
                        <a:pt x="61" y="1"/>
                        <a:pt x="57" y="0"/>
                        <a:pt x="56" y="1"/>
                      </a:cubicBezTo>
                      <a:cubicBezTo>
                        <a:pt x="49" y="26"/>
                        <a:pt x="29" y="40"/>
                        <a:pt x="3" y="41"/>
                      </a:cubicBezTo>
                      <a:cubicBezTo>
                        <a:pt x="0" y="41"/>
                        <a:pt x="4" y="43"/>
                        <a:pt x="5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73" name="Freeform 121"/>
                <p:cNvSpPr>
                  <a:spLocks/>
                </p:cNvSpPr>
                <p:nvPr/>
              </p:nvSpPr>
              <p:spPr bwMode="auto">
                <a:xfrm>
                  <a:off x="2653" y="-128"/>
                  <a:ext cx="45" cy="168"/>
                </a:xfrm>
                <a:custGeom>
                  <a:avLst/>
                  <a:gdLst>
                    <a:gd name="T0" fmla="*/ 18 w 19"/>
                    <a:gd name="T1" fmla="*/ 69 h 71"/>
                    <a:gd name="T2" fmla="*/ 10 w 19"/>
                    <a:gd name="T3" fmla="*/ 1 h 71"/>
                    <a:gd name="T4" fmla="*/ 4 w 19"/>
                    <a:gd name="T5" fmla="*/ 1 h 71"/>
                    <a:gd name="T6" fmla="*/ 14 w 19"/>
                    <a:gd name="T7" fmla="*/ 70 h 71"/>
                    <a:gd name="T8" fmla="*/ 18 w 19"/>
                    <a:gd name="T9" fmla="*/ 69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" h="71">
                      <a:moveTo>
                        <a:pt x="18" y="69"/>
                      </a:moveTo>
                      <a:cubicBezTo>
                        <a:pt x="7" y="49"/>
                        <a:pt x="6" y="22"/>
                        <a:pt x="10" y="1"/>
                      </a:cubicBezTo>
                      <a:cubicBezTo>
                        <a:pt x="10" y="0"/>
                        <a:pt x="5" y="0"/>
                        <a:pt x="4" y="1"/>
                      </a:cubicBezTo>
                      <a:cubicBezTo>
                        <a:pt x="0" y="23"/>
                        <a:pt x="3" y="50"/>
                        <a:pt x="14" y="70"/>
                      </a:cubicBezTo>
                      <a:cubicBezTo>
                        <a:pt x="14" y="71"/>
                        <a:pt x="19" y="70"/>
                        <a:pt x="18" y="6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74" name="Freeform 122"/>
                <p:cNvSpPr>
                  <a:spLocks/>
                </p:cNvSpPr>
                <p:nvPr/>
              </p:nvSpPr>
              <p:spPr bwMode="auto">
                <a:xfrm>
                  <a:off x="2585" y="-76"/>
                  <a:ext cx="175" cy="52"/>
                </a:xfrm>
                <a:custGeom>
                  <a:avLst/>
                  <a:gdLst>
                    <a:gd name="T0" fmla="*/ 1 w 74"/>
                    <a:gd name="T1" fmla="*/ 2 h 22"/>
                    <a:gd name="T2" fmla="*/ 72 w 74"/>
                    <a:gd name="T3" fmla="*/ 8 h 22"/>
                    <a:gd name="T4" fmla="*/ 68 w 74"/>
                    <a:gd name="T5" fmla="*/ 7 h 22"/>
                    <a:gd name="T6" fmla="*/ 6 w 74"/>
                    <a:gd name="T7" fmla="*/ 1 h 22"/>
                    <a:gd name="T8" fmla="*/ 1 w 74"/>
                    <a:gd name="T9" fmla="*/ 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22">
                      <a:moveTo>
                        <a:pt x="1" y="2"/>
                      </a:moveTo>
                      <a:cubicBezTo>
                        <a:pt x="22" y="18"/>
                        <a:pt x="49" y="22"/>
                        <a:pt x="72" y="8"/>
                      </a:cubicBezTo>
                      <a:cubicBezTo>
                        <a:pt x="74" y="7"/>
                        <a:pt x="69" y="7"/>
                        <a:pt x="68" y="7"/>
                      </a:cubicBezTo>
                      <a:cubicBezTo>
                        <a:pt x="47" y="20"/>
                        <a:pt x="24" y="15"/>
                        <a:pt x="6" y="1"/>
                      </a:cubicBezTo>
                      <a:cubicBezTo>
                        <a:pt x="4" y="0"/>
                        <a:pt x="0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75" name="Freeform 123"/>
                <p:cNvSpPr>
                  <a:spLocks/>
                </p:cNvSpPr>
                <p:nvPr/>
              </p:nvSpPr>
              <p:spPr bwMode="auto">
                <a:xfrm>
                  <a:off x="2224" y="-33"/>
                  <a:ext cx="448" cy="526"/>
                </a:xfrm>
                <a:custGeom>
                  <a:avLst/>
                  <a:gdLst>
                    <a:gd name="T0" fmla="*/ 183 w 189"/>
                    <a:gd name="T1" fmla="*/ 1 h 222"/>
                    <a:gd name="T2" fmla="*/ 1 w 189"/>
                    <a:gd name="T3" fmla="*/ 221 h 222"/>
                    <a:gd name="T4" fmla="*/ 6 w 189"/>
                    <a:gd name="T5" fmla="*/ 221 h 222"/>
                    <a:gd name="T6" fmla="*/ 188 w 189"/>
                    <a:gd name="T7" fmla="*/ 2 h 222"/>
                    <a:gd name="T8" fmla="*/ 183 w 189"/>
                    <a:gd name="T9" fmla="*/ 1 h 2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9" h="222">
                      <a:moveTo>
                        <a:pt x="183" y="1"/>
                      </a:moveTo>
                      <a:cubicBezTo>
                        <a:pt x="123" y="75"/>
                        <a:pt x="64" y="150"/>
                        <a:pt x="1" y="221"/>
                      </a:cubicBezTo>
                      <a:cubicBezTo>
                        <a:pt x="0" y="222"/>
                        <a:pt x="5" y="222"/>
                        <a:pt x="6" y="221"/>
                      </a:cubicBezTo>
                      <a:cubicBezTo>
                        <a:pt x="69" y="150"/>
                        <a:pt x="128" y="75"/>
                        <a:pt x="188" y="2"/>
                      </a:cubicBezTo>
                      <a:cubicBezTo>
                        <a:pt x="189" y="1"/>
                        <a:pt x="184" y="0"/>
                        <a:pt x="18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76" name="Freeform 124"/>
                <p:cNvSpPr>
                  <a:spLocks/>
                </p:cNvSpPr>
                <p:nvPr/>
              </p:nvSpPr>
              <p:spPr bwMode="auto">
                <a:xfrm>
                  <a:off x="2651" y="-62"/>
                  <a:ext cx="40" cy="40"/>
                </a:xfrm>
                <a:custGeom>
                  <a:avLst/>
                  <a:gdLst>
                    <a:gd name="T0" fmla="*/ 14 w 17"/>
                    <a:gd name="T1" fmla="*/ 14 h 17"/>
                    <a:gd name="T2" fmla="*/ 3 w 17"/>
                    <a:gd name="T3" fmla="*/ 15 h 17"/>
                    <a:gd name="T4" fmla="*/ 3 w 17"/>
                    <a:gd name="T5" fmla="*/ 4 h 17"/>
                    <a:gd name="T6" fmla="*/ 14 w 17"/>
                    <a:gd name="T7" fmla="*/ 3 h 17"/>
                    <a:gd name="T8" fmla="*/ 14 w 17"/>
                    <a:gd name="T9" fmla="*/ 14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4" y="14"/>
                      </a:moveTo>
                      <a:cubicBezTo>
                        <a:pt x="11" y="17"/>
                        <a:pt x="7" y="17"/>
                        <a:pt x="3" y="15"/>
                      </a:cubicBezTo>
                      <a:cubicBezTo>
                        <a:pt x="0" y="12"/>
                        <a:pt x="0" y="7"/>
                        <a:pt x="3" y="4"/>
                      </a:cubicBezTo>
                      <a:cubicBezTo>
                        <a:pt x="6" y="1"/>
                        <a:pt x="10" y="0"/>
                        <a:pt x="14" y="3"/>
                      </a:cubicBezTo>
                      <a:cubicBezTo>
                        <a:pt x="17" y="6"/>
                        <a:pt x="17" y="11"/>
                        <a:pt x="14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77" name="Freeform 125"/>
                <p:cNvSpPr>
                  <a:spLocks/>
                </p:cNvSpPr>
                <p:nvPr/>
              </p:nvSpPr>
              <p:spPr bwMode="auto">
                <a:xfrm>
                  <a:off x="2801" y="69"/>
                  <a:ext cx="106" cy="168"/>
                </a:xfrm>
                <a:custGeom>
                  <a:avLst/>
                  <a:gdLst>
                    <a:gd name="T0" fmla="*/ 43 w 45"/>
                    <a:gd name="T1" fmla="*/ 70 h 71"/>
                    <a:gd name="T2" fmla="*/ 15 w 45"/>
                    <a:gd name="T3" fmla="*/ 2 h 71"/>
                    <a:gd name="T4" fmla="*/ 10 w 45"/>
                    <a:gd name="T5" fmla="*/ 2 h 71"/>
                    <a:gd name="T6" fmla="*/ 39 w 45"/>
                    <a:gd name="T7" fmla="*/ 71 h 71"/>
                    <a:gd name="T8" fmla="*/ 43 w 45"/>
                    <a:gd name="T9" fmla="*/ 70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" h="71">
                      <a:moveTo>
                        <a:pt x="43" y="70"/>
                      </a:moveTo>
                      <a:cubicBezTo>
                        <a:pt x="18" y="55"/>
                        <a:pt x="6" y="30"/>
                        <a:pt x="15" y="2"/>
                      </a:cubicBezTo>
                      <a:cubicBezTo>
                        <a:pt x="15" y="1"/>
                        <a:pt x="10" y="0"/>
                        <a:pt x="10" y="2"/>
                      </a:cubicBezTo>
                      <a:cubicBezTo>
                        <a:pt x="0" y="30"/>
                        <a:pt x="13" y="56"/>
                        <a:pt x="39" y="71"/>
                      </a:cubicBezTo>
                      <a:cubicBezTo>
                        <a:pt x="40" y="71"/>
                        <a:pt x="45" y="71"/>
                        <a:pt x="43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78" name="Freeform 126"/>
                <p:cNvSpPr>
                  <a:spLocks/>
                </p:cNvSpPr>
                <p:nvPr/>
              </p:nvSpPr>
              <p:spPr bwMode="auto">
                <a:xfrm>
                  <a:off x="2751" y="116"/>
                  <a:ext cx="173" cy="69"/>
                </a:xfrm>
                <a:custGeom>
                  <a:avLst/>
                  <a:gdLst>
                    <a:gd name="T0" fmla="*/ 3 w 73"/>
                    <a:gd name="T1" fmla="*/ 19 h 29"/>
                    <a:gd name="T2" fmla="*/ 72 w 73"/>
                    <a:gd name="T3" fmla="*/ 2 h 29"/>
                    <a:gd name="T4" fmla="*/ 68 w 73"/>
                    <a:gd name="T5" fmla="*/ 1 h 29"/>
                    <a:gd name="T6" fmla="*/ 5 w 73"/>
                    <a:gd name="T7" fmla="*/ 17 h 29"/>
                    <a:gd name="T8" fmla="*/ 3 w 73"/>
                    <a:gd name="T9" fmla="*/ 19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29">
                      <a:moveTo>
                        <a:pt x="3" y="19"/>
                      </a:moveTo>
                      <a:cubicBezTo>
                        <a:pt x="29" y="29"/>
                        <a:pt x="55" y="24"/>
                        <a:pt x="72" y="2"/>
                      </a:cubicBezTo>
                      <a:cubicBezTo>
                        <a:pt x="73" y="1"/>
                        <a:pt x="68" y="0"/>
                        <a:pt x="68" y="1"/>
                      </a:cubicBezTo>
                      <a:cubicBezTo>
                        <a:pt x="52" y="21"/>
                        <a:pt x="29" y="27"/>
                        <a:pt x="5" y="17"/>
                      </a:cubicBezTo>
                      <a:cubicBezTo>
                        <a:pt x="3" y="16"/>
                        <a:pt x="0" y="18"/>
                        <a:pt x="3" y="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79" name="Freeform 127"/>
                <p:cNvSpPr>
                  <a:spLocks/>
                </p:cNvSpPr>
                <p:nvPr/>
              </p:nvSpPr>
              <p:spPr bwMode="auto">
                <a:xfrm>
                  <a:off x="2817" y="85"/>
                  <a:ext cx="62" cy="164"/>
                </a:xfrm>
                <a:custGeom>
                  <a:avLst/>
                  <a:gdLst>
                    <a:gd name="T0" fmla="*/ 8 w 26"/>
                    <a:gd name="T1" fmla="*/ 67 h 69"/>
                    <a:gd name="T2" fmla="*/ 25 w 26"/>
                    <a:gd name="T3" fmla="*/ 1 h 69"/>
                    <a:gd name="T4" fmla="*/ 21 w 26"/>
                    <a:gd name="T5" fmla="*/ 1 h 69"/>
                    <a:gd name="T6" fmla="*/ 3 w 26"/>
                    <a:gd name="T7" fmla="*/ 68 h 69"/>
                    <a:gd name="T8" fmla="*/ 8 w 26"/>
                    <a:gd name="T9" fmla="*/ 67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69">
                      <a:moveTo>
                        <a:pt x="8" y="67"/>
                      </a:moveTo>
                      <a:cubicBezTo>
                        <a:pt x="5" y="45"/>
                        <a:pt x="13" y="19"/>
                        <a:pt x="25" y="1"/>
                      </a:cubicBezTo>
                      <a:cubicBezTo>
                        <a:pt x="26" y="0"/>
                        <a:pt x="21" y="0"/>
                        <a:pt x="21" y="1"/>
                      </a:cubicBezTo>
                      <a:cubicBezTo>
                        <a:pt x="9" y="19"/>
                        <a:pt x="0" y="45"/>
                        <a:pt x="3" y="68"/>
                      </a:cubicBezTo>
                      <a:cubicBezTo>
                        <a:pt x="3" y="69"/>
                        <a:pt x="8" y="69"/>
                        <a:pt x="8" y="6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80" name="Freeform 128"/>
                <p:cNvSpPr>
                  <a:spLocks/>
                </p:cNvSpPr>
                <p:nvPr/>
              </p:nvSpPr>
              <p:spPr bwMode="auto">
                <a:xfrm>
                  <a:off x="2772" y="104"/>
                  <a:ext cx="159" cy="88"/>
                </a:xfrm>
                <a:custGeom>
                  <a:avLst/>
                  <a:gdLst>
                    <a:gd name="T0" fmla="*/ 1 w 67"/>
                    <a:gd name="T1" fmla="*/ 2 h 37"/>
                    <a:gd name="T2" fmla="*/ 63 w 67"/>
                    <a:gd name="T3" fmla="*/ 33 h 37"/>
                    <a:gd name="T4" fmla="*/ 62 w 67"/>
                    <a:gd name="T5" fmla="*/ 31 h 37"/>
                    <a:gd name="T6" fmla="*/ 6 w 67"/>
                    <a:gd name="T7" fmla="*/ 1 h 37"/>
                    <a:gd name="T8" fmla="*/ 1 w 67"/>
                    <a:gd name="T9" fmla="*/ 2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7">
                      <a:moveTo>
                        <a:pt x="1" y="2"/>
                      </a:moveTo>
                      <a:cubicBezTo>
                        <a:pt x="14" y="24"/>
                        <a:pt x="37" y="37"/>
                        <a:pt x="63" y="33"/>
                      </a:cubicBezTo>
                      <a:cubicBezTo>
                        <a:pt x="67" y="33"/>
                        <a:pt x="64" y="31"/>
                        <a:pt x="62" y="31"/>
                      </a:cubicBezTo>
                      <a:cubicBezTo>
                        <a:pt x="38" y="35"/>
                        <a:pt x="17" y="21"/>
                        <a:pt x="6" y="1"/>
                      </a:cubicBezTo>
                      <a:cubicBezTo>
                        <a:pt x="5" y="0"/>
                        <a:pt x="0" y="0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81" name="Freeform 129"/>
                <p:cNvSpPr>
                  <a:spLocks/>
                </p:cNvSpPr>
                <p:nvPr/>
              </p:nvSpPr>
              <p:spPr bwMode="auto">
                <a:xfrm>
                  <a:off x="2221" y="171"/>
                  <a:ext cx="617" cy="322"/>
                </a:xfrm>
                <a:custGeom>
                  <a:avLst/>
                  <a:gdLst>
                    <a:gd name="T0" fmla="*/ 254 w 260"/>
                    <a:gd name="T1" fmla="*/ 1 h 136"/>
                    <a:gd name="T2" fmla="*/ 3 w 260"/>
                    <a:gd name="T3" fmla="*/ 134 h 136"/>
                    <a:gd name="T4" fmla="*/ 6 w 260"/>
                    <a:gd name="T5" fmla="*/ 136 h 136"/>
                    <a:gd name="T6" fmla="*/ 258 w 260"/>
                    <a:gd name="T7" fmla="*/ 2 h 136"/>
                    <a:gd name="T8" fmla="*/ 254 w 260"/>
                    <a:gd name="T9" fmla="*/ 1 h 1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0" h="136">
                      <a:moveTo>
                        <a:pt x="254" y="1"/>
                      </a:moveTo>
                      <a:cubicBezTo>
                        <a:pt x="171" y="46"/>
                        <a:pt x="88" y="93"/>
                        <a:pt x="3" y="134"/>
                      </a:cubicBezTo>
                      <a:cubicBezTo>
                        <a:pt x="0" y="136"/>
                        <a:pt x="5" y="136"/>
                        <a:pt x="6" y="136"/>
                      </a:cubicBezTo>
                      <a:cubicBezTo>
                        <a:pt x="92" y="94"/>
                        <a:pt x="175" y="47"/>
                        <a:pt x="258" y="2"/>
                      </a:cubicBezTo>
                      <a:cubicBezTo>
                        <a:pt x="260" y="0"/>
                        <a:pt x="256" y="0"/>
                        <a:pt x="25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82" name="Freeform 130"/>
                <p:cNvSpPr>
                  <a:spLocks/>
                </p:cNvSpPr>
                <p:nvPr/>
              </p:nvSpPr>
              <p:spPr bwMode="auto">
                <a:xfrm>
                  <a:off x="2820" y="144"/>
                  <a:ext cx="42" cy="43"/>
                </a:xfrm>
                <a:custGeom>
                  <a:avLst/>
                  <a:gdLst>
                    <a:gd name="T0" fmla="*/ 12 w 18"/>
                    <a:gd name="T1" fmla="*/ 16 h 18"/>
                    <a:gd name="T2" fmla="*/ 2 w 18"/>
                    <a:gd name="T3" fmla="*/ 12 h 18"/>
                    <a:gd name="T4" fmla="*/ 6 w 18"/>
                    <a:gd name="T5" fmla="*/ 2 h 18"/>
                    <a:gd name="T6" fmla="*/ 16 w 18"/>
                    <a:gd name="T7" fmla="*/ 6 h 18"/>
                    <a:gd name="T8" fmla="*/ 12 w 18"/>
                    <a:gd name="T9" fmla="*/ 16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8">
                      <a:moveTo>
                        <a:pt x="12" y="16"/>
                      </a:moveTo>
                      <a:cubicBezTo>
                        <a:pt x="8" y="18"/>
                        <a:pt x="4" y="16"/>
                        <a:pt x="2" y="12"/>
                      </a:cubicBezTo>
                      <a:cubicBezTo>
                        <a:pt x="0" y="9"/>
                        <a:pt x="2" y="4"/>
                        <a:pt x="6" y="2"/>
                      </a:cubicBezTo>
                      <a:cubicBezTo>
                        <a:pt x="9" y="0"/>
                        <a:pt x="14" y="2"/>
                        <a:pt x="16" y="6"/>
                      </a:cubicBezTo>
                      <a:cubicBezTo>
                        <a:pt x="18" y="10"/>
                        <a:pt x="16" y="14"/>
                        <a:pt x="12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83" name="Freeform 131"/>
                <p:cNvSpPr>
                  <a:spLocks/>
                </p:cNvSpPr>
                <p:nvPr/>
              </p:nvSpPr>
              <p:spPr bwMode="auto">
                <a:xfrm>
                  <a:off x="2900" y="322"/>
                  <a:ext cx="62" cy="183"/>
                </a:xfrm>
                <a:custGeom>
                  <a:avLst/>
                  <a:gdLst>
                    <a:gd name="T0" fmla="*/ 25 w 26"/>
                    <a:gd name="T1" fmla="*/ 75 h 77"/>
                    <a:gd name="T2" fmla="*/ 24 w 26"/>
                    <a:gd name="T3" fmla="*/ 2 h 77"/>
                    <a:gd name="T4" fmla="*/ 19 w 26"/>
                    <a:gd name="T5" fmla="*/ 1 h 77"/>
                    <a:gd name="T6" fmla="*/ 21 w 26"/>
                    <a:gd name="T7" fmla="*/ 76 h 77"/>
                    <a:gd name="T8" fmla="*/ 25 w 26"/>
                    <a:gd name="T9" fmla="*/ 75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77">
                      <a:moveTo>
                        <a:pt x="25" y="75"/>
                      </a:moveTo>
                      <a:cubicBezTo>
                        <a:pt x="7" y="53"/>
                        <a:pt x="5" y="25"/>
                        <a:pt x="24" y="2"/>
                      </a:cubicBezTo>
                      <a:cubicBezTo>
                        <a:pt x="25" y="1"/>
                        <a:pt x="20" y="0"/>
                        <a:pt x="19" y="1"/>
                      </a:cubicBezTo>
                      <a:cubicBezTo>
                        <a:pt x="0" y="24"/>
                        <a:pt x="2" y="53"/>
                        <a:pt x="21" y="76"/>
                      </a:cubicBezTo>
                      <a:cubicBezTo>
                        <a:pt x="21" y="77"/>
                        <a:pt x="26" y="77"/>
                        <a:pt x="25" y="7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84" name="Freeform 132"/>
                <p:cNvSpPr>
                  <a:spLocks/>
                </p:cNvSpPr>
                <p:nvPr/>
              </p:nvSpPr>
              <p:spPr bwMode="auto">
                <a:xfrm>
                  <a:off x="2848" y="377"/>
                  <a:ext cx="176" cy="59"/>
                </a:xfrm>
                <a:custGeom>
                  <a:avLst/>
                  <a:gdLst>
                    <a:gd name="T0" fmla="*/ 1 w 74"/>
                    <a:gd name="T1" fmla="*/ 1 h 25"/>
                    <a:gd name="T2" fmla="*/ 72 w 74"/>
                    <a:gd name="T3" fmla="*/ 11 h 25"/>
                    <a:gd name="T4" fmla="*/ 68 w 74"/>
                    <a:gd name="T5" fmla="*/ 9 h 25"/>
                    <a:gd name="T6" fmla="*/ 6 w 74"/>
                    <a:gd name="T7" fmla="*/ 1 h 25"/>
                    <a:gd name="T8" fmla="*/ 1 w 74"/>
                    <a:gd name="T9" fmla="*/ 1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25">
                      <a:moveTo>
                        <a:pt x="1" y="1"/>
                      </a:moveTo>
                      <a:cubicBezTo>
                        <a:pt x="21" y="20"/>
                        <a:pt x="48" y="25"/>
                        <a:pt x="72" y="11"/>
                      </a:cubicBezTo>
                      <a:cubicBezTo>
                        <a:pt x="74" y="10"/>
                        <a:pt x="69" y="9"/>
                        <a:pt x="68" y="9"/>
                      </a:cubicBezTo>
                      <a:cubicBezTo>
                        <a:pt x="47" y="22"/>
                        <a:pt x="24" y="18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85" name="Freeform 133"/>
                <p:cNvSpPr>
                  <a:spLocks/>
                </p:cNvSpPr>
                <p:nvPr/>
              </p:nvSpPr>
              <p:spPr bwMode="auto">
                <a:xfrm>
                  <a:off x="2881" y="353"/>
                  <a:ext cx="114" cy="138"/>
                </a:xfrm>
                <a:custGeom>
                  <a:avLst/>
                  <a:gdLst>
                    <a:gd name="T0" fmla="*/ 5 w 48"/>
                    <a:gd name="T1" fmla="*/ 56 h 58"/>
                    <a:gd name="T2" fmla="*/ 46 w 48"/>
                    <a:gd name="T3" fmla="*/ 1 h 58"/>
                    <a:gd name="T4" fmla="*/ 42 w 48"/>
                    <a:gd name="T5" fmla="*/ 0 h 58"/>
                    <a:gd name="T6" fmla="*/ 0 w 48"/>
                    <a:gd name="T7" fmla="*/ 56 h 58"/>
                    <a:gd name="T8" fmla="*/ 5 w 48"/>
                    <a:gd name="T9" fmla="*/ 56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8" h="58">
                      <a:moveTo>
                        <a:pt x="5" y="56"/>
                      </a:moveTo>
                      <a:cubicBezTo>
                        <a:pt x="11" y="34"/>
                        <a:pt x="28" y="14"/>
                        <a:pt x="46" y="1"/>
                      </a:cubicBezTo>
                      <a:cubicBezTo>
                        <a:pt x="48" y="0"/>
                        <a:pt x="43" y="0"/>
                        <a:pt x="42" y="0"/>
                      </a:cubicBezTo>
                      <a:cubicBezTo>
                        <a:pt x="24" y="13"/>
                        <a:pt x="6" y="34"/>
                        <a:pt x="0" y="56"/>
                      </a:cubicBezTo>
                      <a:cubicBezTo>
                        <a:pt x="0" y="58"/>
                        <a:pt x="5" y="57"/>
                        <a:pt x="5" y="5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86" name="Freeform 134"/>
                <p:cNvSpPr>
                  <a:spLocks/>
                </p:cNvSpPr>
                <p:nvPr/>
              </p:nvSpPr>
              <p:spPr bwMode="auto">
                <a:xfrm>
                  <a:off x="2886" y="337"/>
                  <a:ext cx="121" cy="125"/>
                </a:xfrm>
                <a:custGeom>
                  <a:avLst/>
                  <a:gdLst>
                    <a:gd name="T0" fmla="*/ 0 w 51"/>
                    <a:gd name="T1" fmla="*/ 1 h 53"/>
                    <a:gd name="T2" fmla="*/ 45 w 51"/>
                    <a:gd name="T3" fmla="*/ 53 h 53"/>
                    <a:gd name="T4" fmla="*/ 48 w 51"/>
                    <a:gd name="T5" fmla="*/ 51 h 53"/>
                    <a:gd name="T6" fmla="*/ 5 w 51"/>
                    <a:gd name="T7" fmla="*/ 1 h 53"/>
                    <a:gd name="T8" fmla="*/ 0 w 51"/>
                    <a:gd name="T9" fmla="*/ 1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1" h="53">
                      <a:moveTo>
                        <a:pt x="0" y="1"/>
                      </a:moveTo>
                      <a:cubicBezTo>
                        <a:pt x="4" y="26"/>
                        <a:pt x="20" y="47"/>
                        <a:pt x="45" y="53"/>
                      </a:cubicBezTo>
                      <a:cubicBezTo>
                        <a:pt x="47" y="53"/>
                        <a:pt x="51" y="52"/>
                        <a:pt x="48" y="51"/>
                      </a:cubicBezTo>
                      <a:cubicBezTo>
                        <a:pt x="24" y="46"/>
                        <a:pt x="9" y="24"/>
                        <a:pt x="5" y="1"/>
                      </a:cubicBezTo>
                      <a:cubicBezTo>
                        <a:pt x="5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87" name="Freeform 135"/>
                <p:cNvSpPr>
                  <a:spLocks/>
                </p:cNvSpPr>
                <p:nvPr/>
              </p:nvSpPr>
              <p:spPr bwMode="auto">
                <a:xfrm>
                  <a:off x="2233" y="417"/>
                  <a:ext cx="689" cy="78"/>
                </a:xfrm>
                <a:custGeom>
                  <a:avLst/>
                  <a:gdLst>
                    <a:gd name="T0" fmla="*/ 287 w 290"/>
                    <a:gd name="T1" fmla="*/ 0 h 33"/>
                    <a:gd name="T2" fmla="*/ 3 w 290"/>
                    <a:gd name="T3" fmla="*/ 31 h 33"/>
                    <a:gd name="T4" fmla="*/ 4 w 290"/>
                    <a:gd name="T5" fmla="*/ 33 h 33"/>
                    <a:gd name="T6" fmla="*/ 287 w 290"/>
                    <a:gd name="T7" fmla="*/ 2 h 33"/>
                    <a:gd name="T8" fmla="*/ 287 w 290"/>
                    <a:gd name="T9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0" h="33">
                      <a:moveTo>
                        <a:pt x="287" y="0"/>
                      </a:moveTo>
                      <a:cubicBezTo>
                        <a:pt x="193" y="11"/>
                        <a:pt x="98" y="24"/>
                        <a:pt x="3" y="31"/>
                      </a:cubicBezTo>
                      <a:cubicBezTo>
                        <a:pt x="0" y="31"/>
                        <a:pt x="1" y="33"/>
                        <a:pt x="4" y="33"/>
                      </a:cubicBezTo>
                      <a:cubicBezTo>
                        <a:pt x="98" y="26"/>
                        <a:pt x="193" y="13"/>
                        <a:pt x="287" y="2"/>
                      </a:cubicBezTo>
                      <a:cubicBezTo>
                        <a:pt x="290" y="2"/>
                        <a:pt x="290" y="0"/>
                        <a:pt x="28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88" name="Freeform 136"/>
                <p:cNvSpPr>
                  <a:spLocks/>
                </p:cNvSpPr>
                <p:nvPr/>
              </p:nvSpPr>
              <p:spPr bwMode="auto">
                <a:xfrm>
                  <a:off x="2907" y="398"/>
                  <a:ext cx="38" cy="38"/>
                </a:xfrm>
                <a:custGeom>
                  <a:avLst/>
                  <a:gdLst>
                    <a:gd name="T0" fmla="*/ 9 w 16"/>
                    <a:gd name="T1" fmla="*/ 15 h 16"/>
                    <a:gd name="T2" fmla="*/ 1 w 16"/>
                    <a:gd name="T3" fmla="*/ 8 h 16"/>
                    <a:gd name="T4" fmla="*/ 8 w 16"/>
                    <a:gd name="T5" fmla="*/ 0 h 16"/>
                    <a:gd name="T6" fmla="*/ 16 w 16"/>
                    <a:gd name="T7" fmla="*/ 7 h 16"/>
                    <a:gd name="T8" fmla="*/ 9 w 16"/>
                    <a:gd name="T9" fmla="*/ 15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9" y="15"/>
                      </a:moveTo>
                      <a:cubicBezTo>
                        <a:pt x="5" y="16"/>
                        <a:pt x="1" y="13"/>
                        <a:pt x="1" y="8"/>
                      </a:cubicBezTo>
                      <a:cubicBezTo>
                        <a:pt x="0" y="4"/>
                        <a:pt x="4" y="0"/>
                        <a:pt x="8" y="0"/>
                      </a:cubicBezTo>
                      <a:cubicBezTo>
                        <a:pt x="12" y="0"/>
                        <a:pt x="16" y="3"/>
                        <a:pt x="16" y="7"/>
                      </a:cubicBezTo>
                      <a:cubicBezTo>
                        <a:pt x="16" y="11"/>
                        <a:pt x="13" y="15"/>
                        <a:pt x="9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89" name="Freeform 137"/>
                <p:cNvSpPr>
                  <a:spLocks/>
                </p:cNvSpPr>
                <p:nvPr/>
              </p:nvSpPr>
              <p:spPr bwMode="auto">
                <a:xfrm>
                  <a:off x="2876" y="571"/>
                  <a:ext cx="95" cy="174"/>
                </a:xfrm>
                <a:custGeom>
                  <a:avLst/>
                  <a:gdLst>
                    <a:gd name="T0" fmla="*/ 14 w 40"/>
                    <a:gd name="T1" fmla="*/ 71 h 73"/>
                    <a:gd name="T2" fmla="*/ 38 w 40"/>
                    <a:gd name="T3" fmla="*/ 3 h 73"/>
                    <a:gd name="T4" fmla="*/ 34 w 40"/>
                    <a:gd name="T5" fmla="*/ 1 h 73"/>
                    <a:gd name="T6" fmla="*/ 9 w 40"/>
                    <a:gd name="T7" fmla="*/ 71 h 73"/>
                    <a:gd name="T8" fmla="*/ 14 w 40"/>
                    <a:gd name="T9" fmla="*/ 71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73">
                      <a:moveTo>
                        <a:pt x="14" y="71"/>
                      </a:moveTo>
                      <a:cubicBezTo>
                        <a:pt x="5" y="44"/>
                        <a:pt x="13" y="17"/>
                        <a:pt x="38" y="3"/>
                      </a:cubicBezTo>
                      <a:cubicBezTo>
                        <a:pt x="40" y="2"/>
                        <a:pt x="35" y="0"/>
                        <a:pt x="34" y="1"/>
                      </a:cubicBezTo>
                      <a:cubicBezTo>
                        <a:pt x="8" y="16"/>
                        <a:pt x="0" y="43"/>
                        <a:pt x="9" y="71"/>
                      </a:cubicBezTo>
                      <a:cubicBezTo>
                        <a:pt x="10" y="73"/>
                        <a:pt x="14" y="73"/>
                        <a:pt x="14" y="7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90" name="Freeform 138"/>
                <p:cNvSpPr>
                  <a:spLocks/>
                </p:cNvSpPr>
                <p:nvPr/>
              </p:nvSpPr>
              <p:spPr bwMode="auto">
                <a:xfrm>
                  <a:off x="2848" y="588"/>
                  <a:ext cx="157" cy="92"/>
                </a:xfrm>
                <a:custGeom>
                  <a:avLst/>
                  <a:gdLst>
                    <a:gd name="T0" fmla="*/ 0 w 66"/>
                    <a:gd name="T1" fmla="*/ 2 h 39"/>
                    <a:gd name="T2" fmla="*/ 64 w 66"/>
                    <a:gd name="T3" fmla="*/ 35 h 39"/>
                    <a:gd name="T4" fmla="*/ 61 w 66"/>
                    <a:gd name="T5" fmla="*/ 33 h 39"/>
                    <a:gd name="T6" fmla="*/ 5 w 66"/>
                    <a:gd name="T7" fmla="*/ 2 h 39"/>
                    <a:gd name="T8" fmla="*/ 0 w 66"/>
                    <a:gd name="T9" fmla="*/ 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" h="39">
                      <a:moveTo>
                        <a:pt x="0" y="2"/>
                      </a:moveTo>
                      <a:cubicBezTo>
                        <a:pt x="12" y="27"/>
                        <a:pt x="36" y="39"/>
                        <a:pt x="64" y="35"/>
                      </a:cubicBezTo>
                      <a:cubicBezTo>
                        <a:pt x="66" y="34"/>
                        <a:pt x="62" y="32"/>
                        <a:pt x="61" y="33"/>
                      </a:cubicBezTo>
                      <a:cubicBezTo>
                        <a:pt x="36" y="37"/>
                        <a:pt x="16" y="24"/>
                        <a:pt x="5" y="2"/>
                      </a:cubicBezTo>
                      <a:cubicBezTo>
                        <a:pt x="4" y="1"/>
                        <a:pt x="0" y="0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91" name="Freeform 139"/>
                <p:cNvSpPr>
                  <a:spLocks/>
                </p:cNvSpPr>
                <p:nvPr/>
              </p:nvSpPr>
              <p:spPr bwMode="auto">
                <a:xfrm>
                  <a:off x="2838" y="609"/>
                  <a:ext cx="157" cy="98"/>
                </a:xfrm>
                <a:custGeom>
                  <a:avLst/>
                  <a:gdLst>
                    <a:gd name="T0" fmla="*/ 6 w 66"/>
                    <a:gd name="T1" fmla="*/ 39 h 41"/>
                    <a:gd name="T2" fmla="*/ 62 w 66"/>
                    <a:gd name="T3" fmla="*/ 3 h 41"/>
                    <a:gd name="T4" fmla="*/ 61 w 66"/>
                    <a:gd name="T5" fmla="*/ 1 h 41"/>
                    <a:gd name="T6" fmla="*/ 1 w 66"/>
                    <a:gd name="T7" fmla="*/ 39 h 41"/>
                    <a:gd name="T8" fmla="*/ 6 w 66"/>
                    <a:gd name="T9" fmla="*/ 39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" h="41">
                      <a:moveTo>
                        <a:pt x="6" y="39"/>
                      </a:moveTo>
                      <a:cubicBezTo>
                        <a:pt x="19" y="22"/>
                        <a:pt x="42" y="8"/>
                        <a:pt x="62" y="3"/>
                      </a:cubicBezTo>
                      <a:cubicBezTo>
                        <a:pt x="66" y="2"/>
                        <a:pt x="63" y="0"/>
                        <a:pt x="61" y="1"/>
                      </a:cubicBezTo>
                      <a:cubicBezTo>
                        <a:pt x="39" y="7"/>
                        <a:pt x="14" y="20"/>
                        <a:pt x="1" y="39"/>
                      </a:cubicBezTo>
                      <a:cubicBezTo>
                        <a:pt x="0" y="40"/>
                        <a:pt x="5" y="41"/>
                        <a:pt x="6" y="3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92" name="Freeform 140"/>
                <p:cNvSpPr>
                  <a:spLocks/>
                </p:cNvSpPr>
                <p:nvPr/>
              </p:nvSpPr>
              <p:spPr bwMode="auto">
                <a:xfrm>
                  <a:off x="2886" y="564"/>
                  <a:ext cx="81" cy="154"/>
                </a:xfrm>
                <a:custGeom>
                  <a:avLst/>
                  <a:gdLst>
                    <a:gd name="T0" fmla="*/ 5 w 34"/>
                    <a:gd name="T1" fmla="*/ 1 h 65"/>
                    <a:gd name="T2" fmla="*/ 28 w 34"/>
                    <a:gd name="T3" fmla="*/ 64 h 65"/>
                    <a:gd name="T4" fmla="*/ 32 w 34"/>
                    <a:gd name="T5" fmla="*/ 63 h 65"/>
                    <a:gd name="T6" fmla="*/ 10 w 34"/>
                    <a:gd name="T7" fmla="*/ 1 h 65"/>
                    <a:gd name="T8" fmla="*/ 5 w 34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4" h="65">
                      <a:moveTo>
                        <a:pt x="5" y="1"/>
                      </a:moveTo>
                      <a:cubicBezTo>
                        <a:pt x="0" y="26"/>
                        <a:pt x="7" y="50"/>
                        <a:pt x="28" y="64"/>
                      </a:cubicBezTo>
                      <a:cubicBezTo>
                        <a:pt x="29" y="65"/>
                        <a:pt x="34" y="64"/>
                        <a:pt x="32" y="63"/>
                      </a:cubicBezTo>
                      <a:cubicBezTo>
                        <a:pt x="12" y="49"/>
                        <a:pt x="5" y="25"/>
                        <a:pt x="10" y="1"/>
                      </a:cubicBezTo>
                      <a:cubicBezTo>
                        <a:pt x="10" y="0"/>
                        <a:pt x="5" y="0"/>
                        <a:pt x="5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93" name="Freeform 141"/>
                <p:cNvSpPr>
                  <a:spLocks/>
                </p:cNvSpPr>
                <p:nvPr/>
              </p:nvSpPr>
              <p:spPr bwMode="auto">
                <a:xfrm>
                  <a:off x="2228" y="481"/>
                  <a:ext cx="677" cy="171"/>
                </a:xfrm>
                <a:custGeom>
                  <a:avLst/>
                  <a:gdLst>
                    <a:gd name="T0" fmla="*/ 283 w 285"/>
                    <a:gd name="T1" fmla="*/ 70 h 72"/>
                    <a:gd name="T2" fmla="*/ 6 w 285"/>
                    <a:gd name="T3" fmla="*/ 0 h 72"/>
                    <a:gd name="T4" fmla="*/ 3 w 285"/>
                    <a:gd name="T5" fmla="*/ 2 h 72"/>
                    <a:gd name="T6" fmla="*/ 279 w 285"/>
                    <a:gd name="T7" fmla="*/ 72 h 72"/>
                    <a:gd name="T8" fmla="*/ 283 w 285"/>
                    <a:gd name="T9" fmla="*/ 70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5" h="72">
                      <a:moveTo>
                        <a:pt x="283" y="70"/>
                      </a:moveTo>
                      <a:cubicBezTo>
                        <a:pt x="190" y="47"/>
                        <a:pt x="97" y="26"/>
                        <a:pt x="6" y="0"/>
                      </a:cubicBezTo>
                      <a:cubicBezTo>
                        <a:pt x="5" y="0"/>
                        <a:pt x="0" y="1"/>
                        <a:pt x="3" y="2"/>
                      </a:cubicBezTo>
                      <a:cubicBezTo>
                        <a:pt x="94" y="28"/>
                        <a:pt x="187" y="49"/>
                        <a:pt x="279" y="72"/>
                      </a:cubicBezTo>
                      <a:cubicBezTo>
                        <a:pt x="280" y="72"/>
                        <a:pt x="285" y="71"/>
                        <a:pt x="283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94" name="Freeform 142"/>
                <p:cNvSpPr>
                  <a:spLocks/>
                </p:cNvSpPr>
                <p:nvPr/>
              </p:nvSpPr>
              <p:spPr bwMode="auto">
                <a:xfrm>
                  <a:off x="2888" y="631"/>
                  <a:ext cx="41" cy="40"/>
                </a:xfrm>
                <a:custGeom>
                  <a:avLst/>
                  <a:gdLst>
                    <a:gd name="T0" fmla="*/ 6 w 17"/>
                    <a:gd name="T1" fmla="*/ 16 h 17"/>
                    <a:gd name="T2" fmla="*/ 1 w 17"/>
                    <a:gd name="T3" fmla="*/ 7 h 17"/>
                    <a:gd name="T4" fmla="*/ 10 w 17"/>
                    <a:gd name="T5" fmla="*/ 1 h 17"/>
                    <a:gd name="T6" fmla="*/ 16 w 17"/>
                    <a:gd name="T7" fmla="*/ 11 h 17"/>
                    <a:gd name="T8" fmla="*/ 6 w 17"/>
                    <a:gd name="T9" fmla="*/ 1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6" y="16"/>
                      </a:moveTo>
                      <a:cubicBezTo>
                        <a:pt x="2" y="15"/>
                        <a:pt x="0" y="11"/>
                        <a:pt x="1" y="7"/>
                      </a:cubicBezTo>
                      <a:cubicBezTo>
                        <a:pt x="2" y="3"/>
                        <a:pt x="6" y="0"/>
                        <a:pt x="10" y="1"/>
                      </a:cubicBezTo>
                      <a:cubicBezTo>
                        <a:pt x="15" y="3"/>
                        <a:pt x="17" y="7"/>
                        <a:pt x="16" y="11"/>
                      </a:cubicBezTo>
                      <a:cubicBezTo>
                        <a:pt x="15" y="15"/>
                        <a:pt x="10" y="17"/>
                        <a:pt x="6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95" name="Freeform 143"/>
                <p:cNvSpPr>
                  <a:spLocks/>
                </p:cNvSpPr>
                <p:nvPr/>
              </p:nvSpPr>
              <p:spPr bwMode="auto">
                <a:xfrm>
                  <a:off x="2763" y="828"/>
                  <a:ext cx="130" cy="139"/>
                </a:xfrm>
                <a:custGeom>
                  <a:avLst/>
                  <a:gdLst>
                    <a:gd name="T0" fmla="*/ 5 w 55"/>
                    <a:gd name="T1" fmla="*/ 58 h 59"/>
                    <a:gd name="T2" fmla="*/ 53 w 55"/>
                    <a:gd name="T3" fmla="*/ 2 h 59"/>
                    <a:gd name="T4" fmla="*/ 49 w 55"/>
                    <a:gd name="T5" fmla="*/ 0 h 59"/>
                    <a:gd name="T6" fmla="*/ 0 w 55"/>
                    <a:gd name="T7" fmla="*/ 57 h 59"/>
                    <a:gd name="T8" fmla="*/ 5 w 55"/>
                    <a:gd name="T9" fmla="*/ 58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5" h="59">
                      <a:moveTo>
                        <a:pt x="5" y="58"/>
                      </a:moveTo>
                      <a:cubicBezTo>
                        <a:pt x="7" y="29"/>
                        <a:pt x="24" y="6"/>
                        <a:pt x="53" y="2"/>
                      </a:cubicBezTo>
                      <a:cubicBezTo>
                        <a:pt x="55" y="2"/>
                        <a:pt x="51" y="0"/>
                        <a:pt x="49" y="0"/>
                      </a:cubicBezTo>
                      <a:cubicBezTo>
                        <a:pt x="20" y="5"/>
                        <a:pt x="2" y="27"/>
                        <a:pt x="0" y="57"/>
                      </a:cubicBezTo>
                      <a:cubicBezTo>
                        <a:pt x="0" y="58"/>
                        <a:pt x="5" y="59"/>
                        <a:pt x="5" y="5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96" name="Freeform 144"/>
                <p:cNvSpPr>
                  <a:spLocks/>
                </p:cNvSpPr>
                <p:nvPr/>
              </p:nvSpPr>
              <p:spPr bwMode="auto">
                <a:xfrm>
                  <a:off x="2770" y="804"/>
                  <a:ext cx="118" cy="128"/>
                </a:xfrm>
                <a:custGeom>
                  <a:avLst/>
                  <a:gdLst>
                    <a:gd name="T0" fmla="*/ 0 w 50"/>
                    <a:gd name="T1" fmla="*/ 1 h 54"/>
                    <a:gd name="T2" fmla="*/ 47 w 50"/>
                    <a:gd name="T3" fmla="*/ 54 h 54"/>
                    <a:gd name="T4" fmla="*/ 47 w 50"/>
                    <a:gd name="T5" fmla="*/ 52 h 54"/>
                    <a:gd name="T6" fmla="*/ 5 w 50"/>
                    <a:gd name="T7" fmla="*/ 2 h 54"/>
                    <a:gd name="T8" fmla="*/ 0 w 50"/>
                    <a:gd name="T9" fmla="*/ 1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0" h="54">
                      <a:moveTo>
                        <a:pt x="0" y="1"/>
                      </a:moveTo>
                      <a:cubicBezTo>
                        <a:pt x="3" y="28"/>
                        <a:pt x="20" y="48"/>
                        <a:pt x="47" y="54"/>
                      </a:cubicBezTo>
                      <a:cubicBezTo>
                        <a:pt x="50" y="54"/>
                        <a:pt x="50" y="52"/>
                        <a:pt x="47" y="52"/>
                      </a:cubicBezTo>
                      <a:cubicBezTo>
                        <a:pt x="22" y="47"/>
                        <a:pt x="7" y="27"/>
                        <a:pt x="5" y="2"/>
                      </a:cubicBezTo>
                      <a:cubicBezTo>
                        <a:pt x="5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97" name="Freeform 145"/>
                <p:cNvSpPr>
                  <a:spLocks/>
                </p:cNvSpPr>
                <p:nvPr/>
              </p:nvSpPr>
              <p:spPr bwMode="auto">
                <a:xfrm>
                  <a:off x="2720" y="865"/>
                  <a:ext cx="180" cy="46"/>
                </a:xfrm>
                <a:custGeom>
                  <a:avLst/>
                  <a:gdLst>
                    <a:gd name="T0" fmla="*/ 6 w 76"/>
                    <a:gd name="T1" fmla="*/ 18 h 19"/>
                    <a:gd name="T2" fmla="*/ 71 w 76"/>
                    <a:gd name="T3" fmla="*/ 5 h 19"/>
                    <a:gd name="T4" fmla="*/ 73 w 76"/>
                    <a:gd name="T5" fmla="*/ 3 h 19"/>
                    <a:gd name="T6" fmla="*/ 2 w 76"/>
                    <a:gd name="T7" fmla="*/ 17 h 19"/>
                    <a:gd name="T8" fmla="*/ 6 w 76"/>
                    <a:gd name="T9" fmla="*/ 18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6" h="19">
                      <a:moveTo>
                        <a:pt x="6" y="18"/>
                      </a:moveTo>
                      <a:cubicBezTo>
                        <a:pt x="24" y="6"/>
                        <a:pt x="50" y="2"/>
                        <a:pt x="71" y="5"/>
                      </a:cubicBezTo>
                      <a:cubicBezTo>
                        <a:pt x="72" y="5"/>
                        <a:pt x="76" y="3"/>
                        <a:pt x="73" y="3"/>
                      </a:cubicBezTo>
                      <a:cubicBezTo>
                        <a:pt x="50" y="0"/>
                        <a:pt x="22" y="4"/>
                        <a:pt x="2" y="17"/>
                      </a:cubicBezTo>
                      <a:cubicBezTo>
                        <a:pt x="0" y="19"/>
                        <a:pt x="5" y="19"/>
                        <a:pt x="6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98" name="Freeform 146"/>
                <p:cNvSpPr>
                  <a:spLocks/>
                </p:cNvSpPr>
                <p:nvPr/>
              </p:nvSpPr>
              <p:spPr bwMode="auto">
                <a:xfrm>
                  <a:off x="2789" y="797"/>
                  <a:ext cx="49" cy="166"/>
                </a:xfrm>
                <a:custGeom>
                  <a:avLst/>
                  <a:gdLst>
                    <a:gd name="T0" fmla="*/ 15 w 21"/>
                    <a:gd name="T1" fmla="*/ 2 h 70"/>
                    <a:gd name="T2" fmla="*/ 14 w 21"/>
                    <a:gd name="T3" fmla="*/ 69 h 70"/>
                    <a:gd name="T4" fmla="*/ 19 w 21"/>
                    <a:gd name="T5" fmla="*/ 68 h 70"/>
                    <a:gd name="T6" fmla="*/ 20 w 21"/>
                    <a:gd name="T7" fmla="*/ 2 h 70"/>
                    <a:gd name="T8" fmla="*/ 15 w 21"/>
                    <a:gd name="T9" fmla="*/ 2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1" h="70">
                      <a:moveTo>
                        <a:pt x="15" y="2"/>
                      </a:moveTo>
                      <a:cubicBezTo>
                        <a:pt x="2" y="23"/>
                        <a:pt x="0" y="48"/>
                        <a:pt x="14" y="69"/>
                      </a:cubicBezTo>
                      <a:cubicBezTo>
                        <a:pt x="15" y="70"/>
                        <a:pt x="20" y="70"/>
                        <a:pt x="19" y="68"/>
                      </a:cubicBezTo>
                      <a:cubicBezTo>
                        <a:pt x="5" y="48"/>
                        <a:pt x="7" y="23"/>
                        <a:pt x="20" y="2"/>
                      </a:cubicBezTo>
                      <a:cubicBezTo>
                        <a:pt x="21" y="1"/>
                        <a:pt x="16" y="0"/>
                        <a:pt x="1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99" name="Freeform 147"/>
                <p:cNvSpPr>
                  <a:spLocks/>
                </p:cNvSpPr>
                <p:nvPr/>
              </p:nvSpPr>
              <p:spPr bwMode="auto">
                <a:xfrm>
                  <a:off x="2233" y="479"/>
                  <a:ext cx="570" cy="401"/>
                </a:xfrm>
                <a:custGeom>
                  <a:avLst/>
                  <a:gdLst>
                    <a:gd name="T0" fmla="*/ 238 w 240"/>
                    <a:gd name="T1" fmla="*/ 166 h 169"/>
                    <a:gd name="T2" fmla="*/ 6 w 240"/>
                    <a:gd name="T3" fmla="*/ 1 h 169"/>
                    <a:gd name="T4" fmla="*/ 2 w 240"/>
                    <a:gd name="T5" fmla="*/ 2 h 169"/>
                    <a:gd name="T6" fmla="*/ 234 w 240"/>
                    <a:gd name="T7" fmla="*/ 168 h 169"/>
                    <a:gd name="T8" fmla="*/ 238 w 240"/>
                    <a:gd name="T9" fmla="*/ 166 h 1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0" h="169">
                      <a:moveTo>
                        <a:pt x="238" y="166"/>
                      </a:moveTo>
                      <a:cubicBezTo>
                        <a:pt x="161" y="112"/>
                        <a:pt x="82" y="59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ubicBezTo>
                        <a:pt x="77" y="60"/>
                        <a:pt x="156" y="113"/>
                        <a:pt x="234" y="168"/>
                      </a:cubicBezTo>
                      <a:cubicBezTo>
                        <a:pt x="235" y="169"/>
                        <a:pt x="240" y="167"/>
                        <a:pt x="238" y="16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00" name="Freeform 148"/>
                <p:cNvSpPr>
                  <a:spLocks/>
                </p:cNvSpPr>
                <p:nvPr/>
              </p:nvSpPr>
              <p:spPr bwMode="auto">
                <a:xfrm>
                  <a:off x="2784" y="861"/>
                  <a:ext cx="43" cy="40"/>
                </a:xfrm>
                <a:custGeom>
                  <a:avLst/>
                  <a:gdLst>
                    <a:gd name="T0" fmla="*/ 4 w 18"/>
                    <a:gd name="T1" fmla="*/ 15 h 17"/>
                    <a:gd name="T2" fmla="*/ 3 w 18"/>
                    <a:gd name="T3" fmla="*/ 4 h 17"/>
                    <a:gd name="T4" fmla="*/ 14 w 18"/>
                    <a:gd name="T5" fmla="*/ 3 h 17"/>
                    <a:gd name="T6" fmla="*/ 15 w 18"/>
                    <a:gd name="T7" fmla="*/ 14 h 17"/>
                    <a:gd name="T8" fmla="*/ 4 w 18"/>
                    <a:gd name="T9" fmla="*/ 1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4" y="15"/>
                      </a:moveTo>
                      <a:cubicBezTo>
                        <a:pt x="1" y="12"/>
                        <a:pt x="0" y="8"/>
                        <a:pt x="3" y="4"/>
                      </a:cubicBezTo>
                      <a:cubicBezTo>
                        <a:pt x="6" y="1"/>
                        <a:pt x="10" y="0"/>
                        <a:pt x="14" y="3"/>
                      </a:cubicBezTo>
                      <a:cubicBezTo>
                        <a:pt x="17" y="5"/>
                        <a:pt x="18" y="10"/>
                        <a:pt x="15" y="14"/>
                      </a:cubicBezTo>
                      <a:cubicBezTo>
                        <a:pt x="13" y="17"/>
                        <a:pt x="8" y="17"/>
                        <a:pt x="4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01" name="Freeform 149"/>
                <p:cNvSpPr>
                  <a:spLocks/>
                </p:cNvSpPr>
                <p:nvPr/>
              </p:nvSpPr>
              <p:spPr bwMode="auto">
                <a:xfrm>
                  <a:off x="2539" y="1029"/>
                  <a:ext cx="174" cy="102"/>
                </a:xfrm>
                <a:custGeom>
                  <a:avLst/>
                  <a:gdLst>
                    <a:gd name="T0" fmla="*/ 6 w 73"/>
                    <a:gd name="T1" fmla="*/ 42 h 43"/>
                    <a:gd name="T2" fmla="*/ 68 w 73"/>
                    <a:gd name="T3" fmla="*/ 9 h 43"/>
                    <a:gd name="T4" fmla="*/ 70 w 73"/>
                    <a:gd name="T5" fmla="*/ 7 h 43"/>
                    <a:gd name="T6" fmla="*/ 1 w 73"/>
                    <a:gd name="T7" fmla="*/ 41 h 43"/>
                    <a:gd name="T8" fmla="*/ 6 w 73"/>
                    <a:gd name="T9" fmla="*/ 42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43">
                      <a:moveTo>
                        <a:pt x="6" y="42"/>
                      </a:moveTo>
                      <a:cubicBezTo>
                        <a:pt x="17" y="17"/>
                        <a:pt x="40" y="2"/>
                        <a:pt x="68" y="9"/>
                      </a:cubicBezTo>
                      <a:cubicBezTo>
                        <a:pt x="70" y="9"/>
                        <a:pt x="73" y="8"/>
                        <a:pt x="70" y="7"/>
                      </a:cubicBezTo>
                      <a:cubicBezTo>
                        <a:pt x="40" y="0"/>
                        <a:pt x="14" y="13"/>
                        <a:pt x="1" y="41"/>
                      </a:cubicBezTo>
                      <a:cubicBezTo>
                        <a:pt x="0" y="42"/>
                        <a:pt x="5" y="43"/>
                        <a:pt x="6" y="4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02" name="Freeform 150"/>
                <p:cNvSpPr>
                  <a:spLocks/>
                </p:cNvSpPr>
                <p:nvPr/>
              </p:nvSpPr>
              <p:spPr bwMode="auto">
                <a:xfrm>
                  <a:off x="2589" y="982"/>
                  <a:ext cx="83" cy="159"/>
                </a:xfrm>
                <a:custGeom>
                  <a:avLst/>
                  <a:gdLst>
                    <a:gd name="T0" fmla="*/ 7 w 35"/>
                    <a:gd name="T1" fmla="*/ 1 h 67"/>
                    <a:gd name="T2" fmla="*/ 29 w 35"/>
                    <a:gd name="T3" fmla="*/ 66 h 67"/>
                    <a:gd name="T4" fmla="*/ 33 w 35"/>
                    <a:gd name="T5" fmla="*/ 66 h 67"/>
                    <a:gd name="T6" fmla="*/ 12 w 35"/>
                    <a:gd name="T7" fmla="*/ 2 h 67"/>
                    <a:gd name="T8" fmla="*/ 7 w 35"/>
                    <a:gd name="T9" fmla="*/ 1 h 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5" h="67">
                      <a:moveTo>
                        <a:pt x="7" y="1"/>
                      </a:moveTo>
                      <a:cubicBezTo>
                        <a:pt x="0" y="27"/>
                        <a:pt x="7" y="51"/>
                        <a:pt x="29" y="66"/>
                      </a:cubicBezTo>
                      <a:cubicBezTo>
                        <a:pt x="30" y="67"/>
                        <a:pt x="35" y="67"/>
                        <a:pt x="33" y="66"/>
                      </a:cubicBezTo>
                      <a:cubicBezTo>
                        <a:pt x="11" y="51"/>
                        <a:pt x="5" y="27"/>
                        <a:pt x="12" y="2"/>
                      </a:cubicBezTo>
                      <a:cubicBezTo>
                        <a:pt x="13" y="1"/>
                        <a:pt x="8" y="0"/>
                        <a:pt x="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03" name="Freeform 151"/>
                <p:cNvSpPr>
                  <a:spLocks/>
                </p:cNvSpPr>
                <p:nvPr/>
              </p:nvSpPr>
              <p:spPr bwMode="auto">
                <a:xfrm>
                  <a:off x="2523" y="1048"/>
                  <a:ext cx="178" cy="45"/>
                </a:xfrm>
                <a:custGeom>
                  <a:avLst/>
                  <a:gdLst>
                    <a:gd name="T0" fmla="*/ 4 w 75"/>
                    <a:gd name="T1" fmla="*/ 6 h 19"/>
                    <a:gd name="T2" fmla="*/ 69 w 75"/>
                    <a:gd name="T3" fmla="*/ 19 h 19"/>
                    <a:gd name="T4" fmla="*/ 74 w 75"/>
                    <a:gd name="T5" fmla="*/ 17 h 19"/>
                    <a:gd name="T6" fmla="*/ 3 w 75"/>
                    <a:gd name="T7" fmla="*/ 4 h 19"/>
                    <a:gd name="T8" fmla="*/ 4 w 75"/>
                    <a:gd name="T9" fmla="*/ 6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19">
                      <a:moveTo>
                        <a:pt x="4" y="6"/>
                      </a:moveTo>
                      <a:cubicBezTo>
                        <a:pt x="26" y="2"/>
                        <a:pt x="51" y="9"/>
                        <a:pt x="69" y="19"/>
                      </a:cubicBezTo>
                      <a:cubicBezTo>
                        <a:pt x="71" y="19"/>
                        <a:pt x="75" y="18"/>
                        <a:pt x="74" y="17"/>
                      </a:cubicBezTo>
                      <a:cubicBezTo>
                        <a:pt x="53" y="6"/>
                        <a:pt x="26" y="0"/>
                        <a:pt x="3" y="4"/>
                      </a:cubicBezTo>
                      <a:cubicBezTo>
                        <a:pt x="0" y="5"/>
                        <a:pt x="2" y="6"/>
                        <a:pt x="4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04" name="Freeform 152"/>
                <p:cNvSpPr>
                  <a:spLocks/>
                </p:cNvSpPr>
                <p:nvPr/>
              </p:nvSpPr>
              <p:spPr bwMode="auto">
                <a:xfrm>
                  <a:off x="2585" y="998"/>
                  <a:ext cx="90" cy="152"/>
                </a:xfrm>
                <a:custGeom>
                  <a:avLst/>
                  <a:gdLst>
                    <a:gd name="T0" fmla="*/ 32 w 38"/>
                    <a:gd name="T1" fmla="*/ 1 h 64"/>
                    <a:gd name="T2" fmla="*/ 5 w 38"/>
                    <a:gd name="T3" fmla="*/ 63 h 64"/>
                    <a:gd name="T4" fmla="*/ 10 w 38"/>
                    <a:gd name="T5" fmla="*/ 62 h 64"/>
                    <a:gd name="T6" fmla="*/ 36 w 38"/>
                    <a:gd name="T7" fmla="*/ 1 h 64"/>
                    <a:gd name="T8" fmla="*/ 32 w 38"/>
                    <a:gd name="T9" fmla="*/ 1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8" h="64">
                      <a:moveTo>
                        <a:pt x="32" y="1"/>
                      </a:moveTo>
                      <a:cubicBezTo>
                        <a:pt x="12" y="15"/>
                        <a:pt x="0" y="38"/>
                        <a:pt x="5" y="63"/>
                      </a:cubicBezTo>
                      <a:cubicBezTo>
                        <a:pt x="6" y="64"/>
                        <a:pt x="11" y="64"/>
                        <a:pt x="10" y="62"/>
                      </a:cubicBezTo>
                      <a:cubicBezTo>
                        <a:pt x="5" y="38"/>
                        <a:pt x="16" y="15"/>
                        <a:pt x="36" y="1"/>
                      </a:cubicBezTo>
                      <a:cubicBezTo>
                        <a:pt x="38" y="0"/>
                        <a:pt x="33" y="0"/>
                        <a:pt x="3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05" name="Freeform 153"/>
                <p:cNvSpPr>
                  <a:spLocks/>
                </p:cNvSpPr>
                <p:nvPr/>
              </p:nvSpPr>
              <p:spPr bwMode="auto">
                <a:xfrm>
                  <a:off x="2236" y="479"/>
                  <a:ext cx="375" cy="581"/>
                </a:xfrm>
                <a:custGeom>
                  <a:avLst/>
                  <a:gdLst>
                    <a:gd name="T0" fmla="*/ 157 w 158"/>
                    <a:gd name="T1" fmla="*/ 243 h 245"/>
                    <a:gd name="T2" fmla="*/ 5 w 158"/>
                    <a:gd name="T3" fmla="*/ 1 h 245"/>
                    <a:gd name="T4" fmla="*/ 1 w 158"/>
                    <a:gd name="T5" fmla="*/ 2 h 245"/>
                    <a:gd name="T6" fmla="*/ 153 w 158"/>
                    <a:gd name="T7" fmla="*/ 244 h 245"/>
                    <a:gd name="T8" fmla="*/ 157 w 158"/>
                    <a:gd name="T9" fmla="*/ 243 h 2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8" h="245">
                      <a:moveTo>
                        <a:pt x="157" y="243"/>
                      </a:moveTo>
                      <a:cubicBezTo>
                        <a:pt x="106" y="163"/>
                        <a:pt x="53" y="83"/>
                        <a:pt x="5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48" y="84"/>
                        <a:pt x="101" y="164"/>
                        <a:pt x="153" y="244"/>
                      </a:cubicBezTo>
                      <a:cubicBezTo>
                        <a:pt x="153" y="245"/>
                        <a:pt x="158" y="244"/>
                        <a:pt x="157" y="2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06" name="Freeform 154"/>
                <p:cNvSpPr>
                  <a:spLocks/>
                </p:cNvSpPr>
                <p:nvPr/>
              </p:nvSpPr>
              <p:spPr bwMode="auto">
                <a:xfrm>
                  <a:off x="2592" y="1046"/>
                  <a:ext cx="40" cy="40"/>
                </a:xfrm>
                <a:custGeom>
                  <a:avLst/>
                  <a:gdLst>
                    <a:gd name="T0" fmla="*/ 2 w 17"/>
                    <a:gd name="T1" fmla="*/ 12 h 17"/>
                    <a:gd name="T2" fmla="*/ 4 w 17"/>
                    <a:gd name="T3" fmla="*/ 2 h 17"/>
                    <a:gd name="T4" fmla="*/ 15 w 17"/>
                    <a:gd name="T5" fmla="*/ 5 h 17"/>
                    <a:gd name="T6" fmla="*/ 12 w 17"/>
                    <a:gd name="T7" fmla="*/ 15 h 17"/>
                    <a:gd name="T8" fmla="*/ 2 w 17"/>
                    <a:gd name="T9" fmla="*/ 1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2" y="12"/>
                      </a:moveTo>
                      <a:cubicBezTo>
                        <a:pt x="0" y="9"/>
                        <a:pt x="1" y="4"/>
                        <a:pt x="4" y="2"/>
                      </a:cubicBezTo>
                      <a:cubicBezTo>
                        <a:pt x="8" y="0"/>
                        <a:pt x="13" y="1"/>
                        <a:pt x="15" y="5"/>
                      </a:cubicBezTo>
                      <a:cubicBezTo>
                        <a:pt x="17" y="8"/>
                        <a:pt x="16" y="13"/>
                        <a:pt x="12" y="15"/>
                      </a:cubicBezTo>
                      <a:cubicBezTo>
                        <a:pt x="9" y="17"/>
                        <a:pt x="4" y="16"/>
                        <a:pt x="2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07" name="Freeform 155"/>
                <p:cNvSpPr>
                  <a:spLocks/>
                </p:cNvSpPr>
                <p:nvPr/>
              </p:nvSpPr>
              <p:spPr bwMode="auto">
                <a:xfrm>
                  <a:off x="2285" y="1153"/>
                  <a:ext cx="193" cy="64"/>
                </a:xfrm>
                <a:custGeom>
                  <a:avLst/>
                  <a:gdLst>
                    <a:gd name="T0" fmla="*/ 6 w 81"/>
                    <a:gd name="T1" fmla="*/ 26 h 27"/>
                    <a:gd name="T2" fmla="*/ 75 w 81"/>
                    <a:gd name="T3" fmla="*/ 18 h 27"/>
                    <a:gd name="T4" fmla="*/ 79 w 81"/>
                    <a:gd name="T5" fmla="*/ 17 h 27"/>
                    <a:gd name="T6" fmla="*/ 1 w 81"/>
                    <a:gd name="T7" fmla="*/ 25 h 27"/>
                    <a:gd name="T8" fmla="*/ 6 w 81"/>
                    <a:gd name="T9" fmla="*/ 26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1" h="27">
                      <a:moveTo>
                        <a:pt x="6" y="26"/>
                      </a:moveTo>
                      <a:cubicBezTo>
                        <a:pt x="26" y="7"/>
                        <a:pt x="51" y="2"/>
                        <a:pt x="75" y="18"/>
                      </a:cubicBezTo>
                      <a:cubicBezTo>
                        <a:pt x="76" y="19"/>
                        <a:pt x="81" y="19"/>
                        <a:pt x="79" y="17"/>
                      </a:cubicBezTo>
                      <a:cubicBezTo>
                        <a:pt x="53" y="0"/>
                        <a:pt x="23" y="4"/>
                        <a:pt x="1" y="25"/>
                      </a:cubicBezTo>
                      <a:cubicBezTo>
                        <a:pt x="0" y="26"/>
                        <a:pt x="5" y="27"/>
                        <a:pt x="6" y="2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08" name="Freeform 156"/>
                <p:cNvSpPr>
                  <a:spLocks/>
                </p:cNvSpPr>
                <p:nvPr/>
              </p:nvSpPr>
              <p:spPr bwMode="auto">
                <a:xfrm>
                  <a:off x="2357" y="1100"/>
                  <a:ext cx="57" cy="169"/>
                </a:xfrm>
                <a:custGeom>
                  <a:avLst/>
                  <a:gdLst>
                    <a:gd name="T0" fmla="*/ 18 w 24"/>
                    <a:gd name="T1" fmla="*/ 1 h 71"/>
                    <a:gd name="T2" fmla="*/ 16 w 24"/>
                    <a:gd name="T3" fmla="*/ 69 h 71"/>
                    <a:gd name="T4" fmla="*/ 20 w 24"/>
                    <a:gd name="T5" fmla="*/ 69 h 71"/>
                    <a:gd name="T6" fmla="*/ 23 w 24"/>
                    <a:gd name="T7" fmla="*/ 2 h 71"/>
                    <a:gd name="T8" fmla="*/ 18 w 24"/>
                    <a:gd name="T9" fmla="*/ 1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" h="71">
                      <a:moveTo>
                        <a:pt x="18" y="1"/>
                      </a:moveTo>
                      <a:cubicBezTo>
                        <a:pt x="2" y="22"/>
                        <a:pt x="0" y="47"/>
                        <a:pt x="16" y="69"/>
                      </a:cubicBezTo>
                      <a:cubicBezTo>
                        <a:pt x="16" y="70"/>
                        <a:pt x="21" y="71"/>
                        <a:pt x="20" y="69"/>
                      </a:cubicBezTo>
                      <a:cubicBezTo>
                        <a:pt x="5" y="47"/>
                        <a:pt x="7" y="23"/>
                        <a:pt x="23" y="2"/>
                      </a:cubicBezTo>
                      <a:cubicBezTo>
                        <a:pt x="24" y="1"/>
                        <a:pt x="19" y="0"/>
                        <a:pt x="1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09" name="Freeform 157"/>
                <p:cNvSpPr>
                  <a:spLocks/>
                </p:cNvSpPr>
                <p:nvPr/>
              </p:nvSpPr>
              <p:spPr bwMode="auto">
                <a:xfrm>
                  <a:off x="2293" y="1143"/>
                  <a:ext cx="159" cy="93"/>
                </a:xfrm>
                <a:custGeom>
                  <a:avLst/>
                  <a:gdLst>
                    <a:gd name="T0" fmla="*/ 3 w 67"/>
                    <a:gd name="T1" fmla="*/ 2 h 39"/>
                    <a:gd name="T2" fmla="*/ 61 w 67"/>
                    <a:gd name="T3" fmla="*/ 37 h 39"/>
                    <a:gd name="T4" fmla="*/ 66 w 67"/>
                    <a:gd name="T5" fmla="*/ 36 h 39"/>
                    <a:gd name="T6" fmla="*/ 5 w 67"/>
                    <a:gd name="T7" fmla="*/ 0 h 39"/>
                    <a:gd name="T8" fmla="*/ 3 w 67"/>
                    <a:gd name="T9" fmla="*/ 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9">
                      <a:moveTo>
                        <a:pt x="3" y="2"/>
                      </a:moveTo>
                      <a:cubicBezTo>
                        <a:pt x="25" y="6"/>
                        <a:pt x="47" y="21"/>
                        <a:pt x="61" y="37"/>
                      </a:cubicBezTo>
                      <a:cubicBezTo>
                        <a:pt x="62" y="39"/>
                        <a:pt x="67" y="37"/>
                        <a:pt x="66" y="36"/>
                      </a:cubicBezTo>
                      <a:cubicBezTo>
                        <a:pt x="51" y="19"/>
                        <a:pt x="28" y="4"/>
                        <a:pt x="5" y="0"/>
                      </a:cubicBezTo>
                      <a:cubicBezTo>
                        <a:pt x="4" y="0"/>
                        <a:pt x="0" y="2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10" name="Freeform 158"/>
                <p:cNvSpPr>
                  <a:spLocks/>
                </p:cNvSpPr>
                <p:nvPr/>
              </p:nvSpPr>
              <p:spPr bwMode="auto">
                <a:xfrm>
                  <a:off x="2333" y="1134"/>
                  <a:ext cx="128" cy="120"/>
                </a:xfrm>
                <a:custGeom>
                  <a:avLst/>
                  <a:gdLst>
                    <a:gd name="T0" fmla="*/ 48 w 54"/>
                    <a:gd name="T1" fmla="*/ 1 h 51"/>
                    <a:gd name="T2" fmla="*/ 0 w 54"/>
                    <a:gd name="T3" fmla="*/ 50 h 51"/>
                    <a:gd name="T4" fmla="*/ 5 w 54"/>
                    <a:gd name="T5" fmla="*/ 50 h 51"/>
                    <a:gd name="T6" fmla="*/ 50 w 54"/>
                    <a:gd name="T7" fmla="*/ 2 h 51"/>
                    <a:gd name="T8" fmla="*/ 48 w 54"/>
                    <a:gd name="T9" fmla="*/ 1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4" h="51">
                      <a:moveTo>
                        <a:pt x="48" y="1"/>
                      </a:moveTo>
                      <a:cubicBezTo>
                        <a:pt x="24" y="7"/>
                        <a:pt x="3" y="24"/>
                        <a:pt x="0" y="50"/>
                      </a:cubicBezTo>
                      <a:cubicBezTo>
                        <a:pt x="0" y="51"/>
                        <a:pt x="5" y="51"/>
                        <a:pt x="5" y="50"/>
                      </a:cubicBezTo>
                      <a:cubicBezTo>
                        <a:pt x="8" y="25"/>
                        <a:pt x="27" y="8"/>
                        <a:pt x="50" y="2"/>
                      </a:cubicBezTo>
                      <a:cubicBezTo>
                        <a:pt x="54" y="1"/>
                        <a:pt x="49" y="0"/>
                        <a:pt x="4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11" name="Freeform 159"/>
                <p:cNvSpPr>
                  <a:spLocks/>
                </p:cNvSpPr>
                <p:nvPr/>
              </p:nvSpPr>
              <p:spPr bwMode="auto">
                <a:xfrm>
                  <a:off x="2228" y="500"/>
                  <a:ext cx="150" cy="669"/>
                </a:xfrm>
                <a:custGeom>
                  <a:avLst/>
                  <a:gdLst>
                    <a:gd name="T0" fmla="*/ 63 w 63"/>
                    <a:gd name="T1" fmla="*/ 280 h 282"/>
                    <a:gd name="T2" fmla="*/ 5 w 63"/>
                    <a:gd name="T3" fmla="*/ 1 h 282"/>
                    <a:gd name="T4" fmla="*/ 0 w 63"/>
                    <a:gd name="T5" fmla="*/ 2 h 282"/>
                    <a:gd name="T6" fmla="*/ 58 w 63"/>
                    <a:gd name="T7" fmla="*/ 281 h 282"/>
                    <a:gd name="T8" fmla="*/ 63 w 63"/>
                    <a:gd name="T9" fmla="*/ 280 h 2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3" h="282">
                      <a:moveTo>
                        <a:pt x="63" y="280"/>
                      </a:moveTo>
                      <a:cubicBezTo>
                        <a:pt x="43" y="188"/>
                        <a:pt x="21" y="95"/>
                        <a:pt x="5" y="1"/>
                      </a:cubicBezTo>
                      <a:cubicBezTo>
                        <a:pt x="5" y="0"/>
                        <a:pt x="0" y="0"/>
                        <a:pt x="0" y="2"/>
                      </a:cubicBezTo>
                      <a:cubicBezTo>
                        <a:pt x="16" y="95"/>
                        <a:pt x="38" y="188"/>
                        <a:pt x="58" y="281"/>
                      </a:cubicBezTo>
                      <a:cubicBezTo>
                        <a:pt x="58" y="282"/>
                        <a:pt x="63" y="282"/>
                        <a:pt x="63" y="28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12" name="Freeform 160"/>
                <p:cNvSpPr>
                  <a:spLocks/>
                </p:cNvSpPr>
                <p:nvPr/>
              </p:nvSpPr>
              <p:spPr bwMode="auto">
                <a:xfrm>
                  <a:off x="2357" y="1160"/>
                  <a:ext cx="38" cy="38"/>
                </a:xfrm>
                <a:custGeom>
                  <a:avLst/>
                  <a:gdLst>
                    <a:gd name="T0" fmla="*/ 0 w 16"/>
                    <a:gd name="T1" fmla="*/ 9 h 16"/>
                    <a:gd name="T2" fmla="*/ 7 w 16"/>
                    <a:gd name="T3" fmla="*/ 0 h 16"/>
                    <a:gd name="T4" fmla="*/ 16 w 16"/>
                    <a:gd name="T5" fmla="*/ 7 h 16"/>
                    <a:gd name="T6" fmla="*/ 9 w 16"/>
                    <a:gd name="T7" fmla="*/ 16 h 16"/>
                    <a:gd name="T8" fmla="*/ 0 w 16"/>
                    <a:gd name="T9" fmla="*/ 9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0" y="9"/>
                      </a:moveTo>
                      <a:cubicBezTo>
                        <a:pt x="0" y="5"/>
                        <a:pt x="3" y="1"/>
                        <a:pt x="7" y="0"/>
                      </a:cubicBezTo>
                      <a:cubicBezTo>
                        <a:pt x="11" y="0"/>
                        <a:pt x="15" y="3"/>
                        <a:pt x="16" y="7"/>
                      </a:cubicBezTo>
                      <a:cubicBezTo>
                        <a:pt x="16" y="11"/>
                        <a:pt x="13" y="15"/>
                        <a:pt x="9" y="16"/>
                      </a:cubicBezTo>
                      <a:cubicBezTo>
                        <a:pt x="5" y="16"/>
                        <a:pt x="1" y="13"/>
                        <a:pt x="0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13" name="Freeform 161"/>
                <p:cNvSpPr>
                  <a:spLocks/>
                </p:cNvSpPr>
                <p:nvPr/>
              </p:nvSpPr>
              <p:spPr bwMode="auto">
                <a:xfrm>
                  <a:off x="2041" y="1155"/>
                  <a:ext cx="187" cy="76"/>
                </a:xfrm>
                <a:custGeom>
                  <a:avLst/>
                  <a:gdLst>
                    <a:gd name="T0" fmla="*/ 6 w 79"/>
                    <a:gd name="T1" fmla="*/ 14 h 32"/>
                    <a:gd name="T2" fmla="*/ 73 w 79"/>
                    <a:gd name="T3" fmla="*/ 31 h 32"/>
                    <a:gd name="T4" fmla="*/ 78 w 79"/>
                    <a:gd name="T5" fmla="*/ 31 h 32"/>
                    <a:gd name="T6" fmla="*/ 2 w 79"/>
                    <a:gd name="T7" fmla="*/ 12 h 32"/>
                    <a:gd name="T8" fmla="*/ 6 w 79"/>
                    <a:gd name="T9" fmla="*/ 14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9" h="32">
                      <a:moveTo>
                        <a:pt x="6" y="14"/>
                      </a:moveTo>
                      <a:cubicBezTo>
                        <a:pt x="32" y="3"/>
                        <a:pt x="57" y="8"/>
                        <a:pt x="73" y="31"/>
                      </a:cubicBezTo>
                      <a:cubicBezTo>
                        <a:pt x="74" y="32"/>
                        <a:pt x="79" y="32"/>
                        <a:pt x="78" y="31"/>
                      </a:cubicBezTo>
                      <a:cubicBezTo>
                        <a:pt x="60" y="6"/>
                        <a:pt x="30" y="0"/>
                        <a:pt x="2" y="12"/>
                      </a:cubicBezTo>
                      <a:cubicBezTo>
                        <a:pt x="0" y="13"/>
                        <a:pt x="5" y="15"/>
                        <a:pt x="6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14" name="Freeform 162"/>
                <p:cNvSpPr>
                  <a:spLocks/>
                </p:cNvSpPr>
                <p:nvPr/>
              </p:nvSpPr>
              <p:spPr bwMode="auto">
                <a:xfrm>
                  <a:off x="2110" y="1119"/>
                  <a:ext cx="92" cy="154"/>
                </a:xfrm>
                <a:custGeom>
                  <a:avLst/>
                  <a:gdLst>
                    <a:gd name="T0" fmla="*/ 33 w 39"/>
                    <a:gd name="T1" fmla="*/ 1 h 65"/>
                    <a:gd name="T2" fmla="*/ 7 w 39"/>
                    <a:gd name="T3" fmla="*/ 63 h 65"/>
                    <a:gd name="T4" fmla="*/ 12 w 39"/>
                    <a:gd name="T5" fmla="*/ 64 h 65"/>
                    <a:gd name="T6" fmla="*/ 38 w 39"/>
                    <a:gd name="T7" fmla="*/ 2 h 65"/>
                    <a:gd name="T8" fmla="*/ 33 w 39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" h="65">
                      <a:moveTo>
                        <a:pt x="33" y="1"/>
                      </a:moveTo>
                      <a:cubicBezTo>
                        <a:pt x="10" y="15"/>
                        <a:pt x="0" y="37"/>
                        <a:pt x="7" y="63"/>
                      </a:cubicBezTo>
                      <a:cubicBezTo>
                        <a:pt x="7" y="65"/>
                        <a:pt x="12" y="65"/>
                        <a:pt x="12" y="64"/>
                      </a:cubicBezTo>
                      <a:cubicBezTo>
                        <a:pt x="5" y="38"/>
                        <a:pt x="15" y="16"/>
                        <a:pt x="38" y="2"/>
                      </a:cubicBezTo>
                      <a:cubicBezTo>
                        <a:pt x="39" y="2"/>
                        <a:pt x="34" y="0"/>
                        <a:pt x="3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15" name="Freeform 163"/>
                <p:cNvSpPr>
                  <a:spLocks/>
                </p:cNvSpPr>
                <p:nvPr/>
              </p:nvSpPr>
              <p:spPr bwMode="auto">
                <a:xfrm>
                  <a:off x="2074" y="1122"/>
                  <a:ext cx="116" cy="137"/>
                </a:xfrm>
                <a:custGeom>
                  <a:avLst/>
                  <a:gdLst>
                    <a:gd name="T0" fmla="*/ 2 w 49"/>
                    <a:gd name="T1" fmla="*/ 2 h 58"/>
                    <a:gd name="T2" fmla="*/ 44 w 49"/>
                    <a:gd name="T3" fmla="*/ 56 h 58"/>
                    <a:gd name="T4" fmla="*/ 49 w 49"/>
                    <a:gd name="T5" fmla="*/ 56 h 58"/>
                    <a:gd name="T6" fmla="*/ 6 w 49"/>
                    <a:gd name="T7" fmla="*/ 1 h 58"/>
                    <a:gd name="T8" fmla="*/ 2 w 49"/>
                    <a:gd name="T9" fmla="*/ 2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58">
                      <a:moveTo>
                        <a:pt x="2" y="2"/>
                      </a:moveTo>
                      <a:cubicBezTo>
                        <a:pt x="21" y="13"/>
                        <a:pt x="37" y="36"/>
                        <a:pt x="44" y="56"/>
                      </a:cubicBezTo>
                      <a:cubicBezTo>
                        <a:pt x="45" y="58"/>
                        <a:pt x="49" y="57"/>
                        <a:pt x="49" y="56"/>
                      </a:cubicBezTo>
                      <a:cubicBezTo>
                        <a:pt x="41" y="35"/>
                        <a:pt x="26" y="12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16" name="Freeform 164"/>
                <p:cNvSpPr>
                  <a:spLocks/>
                </p:cNvSpPr>
                <p:nvPr/>
              </p:nvSpPr>
              <p:spPr bwMode="auto">
                <a:xfrm>
                  <a:off x="2074" y="1160"/>
                  <a:ext cx="159" cy="80"/>
                </a:xfrm>
                <a:custGeom>
                  <a:avLst/>
                  <a:gdLst>
                    <a:gd name="T0" fmla="*/ 64 w 67"/>
                    <a:gd name="T1" fmla="*/ 3 h 34"/>
                    <a:gd name="T2" fmla="*/ 0 w 67"/>
                    <a:gd name="T3" fmla="*/ 33 h 34"/>
                    <a:gd name="T4" fmla="*/ 5 w 67"/>
                    <a:gd name="T5" fmla="*/ 33 h 34"/>
                    <a:gd name="T6" fmla="*/ 62 w 67"/>
                    <a:gd name="T7" fmla="*/ 5 h 34"/>
                    <a:gd name="T8" fmla="*/ 64 w 67"/>
                    <a:gd name="T9" fmla="*/ 3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4">
                      <a:moveTo>
                        <a:pt x="64" y="3"/>
                      </a:moveTo>
                      <a:cubicBezTo>
                        <a:pt x="38" y="0"/>
                        <a:pt x="13" y="9"/>
                        <a:pt x="0" y="33"/>
                      </a:cubicBezTo>
                      <a:cubicBezTo>
                        <a:pt x="0" y="34"/>
                        <a:pt x="4" y="34"/>
                        <a:pt x="5" y="33"/>
                      </a:cubicBezTo>
                      <a:cubicBezTo>
                        <a:pt x="16" y="12"/>
                        <a:pt x="39" y="2"/>
                        <a:pt x="62" y="5"/>
                      </a:cubicBezTo>
                      <a:cubicBezTo>
                        <a:pt x="65" y="5"/>
                        <a:pt x="67" y="3"/>
                        <a:pt x="64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17" name="Freeform 165"/>
                <p:cNvSpPr>
                  <a:spLocks/>
                </p:cNvSpPr>
                <p:nvPr/>
              </p:nvSpPr>
              <p:spPr bwMode="auto">
                <a:xfrm>
                  <a:off x="2133" y="498"/>
                  <a:ext cx="117" cy="673"/>
                </a:xfrm>
                <a:custGeom>
                  <a:avLst/>
                  <a:gdLst>
                    <a:gd name="T0" fmla="*/ 6 w 49"/>
                    <a:gd name="T1" fmla="*/ 283 h 284"/>
                    <a:gd name="T2" fmla="*/ 49 w 49"/>
                    <a:gd name="T3" fmla="*/ 1 h 284"/>
                    <a:gd name="T4" fmla="*/ 44 w 49"/>
                    <a:gd name="T5" fmla="*/ 1 h 284"/>
                    <a:gd name="T6" fmla="*/ 1 w 49"/>
                    <a:gd name="T7" fmla="*/ 283 h 284"/>
                    <a:gd name="T8" fmla="*/ 6 w 49"/>
                    <a:gd name="T9" fmla="*/ 283 h 2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284">
                      <a:moveTo>
                        <a:pt x="6" y="283"/>
                      </a:moveTo>
                      <a:cubicBezTo>
                        <a:pt x="19" y="189"/>
                        <a:pt x="31" y="94"/>
                        <a:pt x="49" y="1"/>
                      </a:cubicBezTo>
                      <a:cubicBezTo>
                        <a:pt x="49" y="0"/>
                        <a:pt x="44" y="0"/>
                        <a:pt x="44" y="1"/>
                      </a:cubicBezTo>
                      <a:cubicBezTo>
                        <a:pt x="26" y="95"/>
                        <a:pt x="14" y="189"/>
                        <a:pt x="1" y="283"/>
                      </a:cubicBezTo>
                      <a:cubicBezTo>
                        <a:pt x="0" y="284"/>
                        <a:pt x="5" y="284"/>
                        <a:pt x="6" y="28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18" name="Freeform 166"/>
                <p:cNvSpPr>
                  <a:spLocks/>
                </p:cNvSpPr>
                <p:nvPr/>
              </p:nvSpPr>
              <p:spPr bwMode="auto">
                <a:xfrm>
                  <a:off x="2119" y="1162"/>
                  <a:ext cx="41" cy="40"/>
                </a:xfrm>
                <a:custGeom>
                  <a:avLst/>
                  <a:gdLst>
                    <a:gd name="T0" fmla="*/ 1 w 17"/>
                    <a:gd name="T1" fmla="*/ 7 h 17"/>
                    <a:gd name="T2" fmla="*/ 10 w 17"/>
                    <a:gd name="T3" fmla="*/ 1 h 17"/>
                    <a:gd name="T4" fmla="*/ 16 w 17"/>
                    <a:gd name="T5" fmla="*/ 10 h 17"/>
                    <a:gd name="T6" fmla="*/ 7 w 17"/>
                    <a:gd name="T7" fmla="*/ 16 h 17"/>
                    <a:gd name="T8" fmla="*/ 1 w 17"/>
                    <a:gd name="T9" fmla="*/ 7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" y="7"/>
                      </a:moveTo>
                      <a:cubicBezTo>
                        <a:pt x="2" y="3"/>
                        <a:pt x="6" y="0"/>
                        <a:pt x="10" y="1"/>
                      </a:cubicBezTo>
                      <a:cubicBezTo>
                        <a:pt x="14" y="2"/>
                        <a:pt x="17" y="6"/>
                        <a:pt x="16" y="10"/>
                      </a:cubicBezTo>
                      <a:cubicBezTo>
                        <a:pt x="15" y="14"/>
                        <a:pt x="11" y="17"/>
                        <a:pt x="7" y="16"/>
                      </a:cubicBezTo>
                      <a:cubicBezTo>
                        <a:pt x="3" y="15"/>
                        <a:pt x="0" y="11"/>
                        <a:pt x="1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19" name="Freeform 167"/>
                <p:cNvSpPr>
                  <a:spLocks/>
                </p:cNvSpPr>
                <p:nvPr/>
              </p:nvSpPr>
              <p:spPr bwMode="auto">
                <a:xfrm>
                  <a:off x="1806" y="1067"/>
                  <a:ext cx="159" cy="112"/>
                </a:xfrm>
                <a:custGeom>
                  <a:avLst/>
                  <a:gdLst>
                    <a:gd name="T0" fmla="*/ 5 w 67"/>
                    <a:gd name="T1" fmla="*/ 4 h 47"/>
                    <a:gd name="T2" fmla="*/ 62 w 67"/>
                    <a:gd name="T3" fmla="*/ 45 h 47"/>
                    <a:gd name="T4" fmla="*/ 67 w 67"/>
                    <a:gd name="T5" fmla="*/ 45 h 47"/>
                    <a:gd name="T6" fmla="*/ 3 w 67"/>
                    <a:gd name="T7" fmla="*/ 2 h 47"/>
                    <a:gd name="T8" fmla="*/ 5 w 67"/>
                    <a:gd name="T9" fmla="*/ 4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47">
                      <a:moveTo>
                        <a:pt x="5" y="4"/>
                      </a:moveTo>
                      <a:cubicBezTo>
                        <a:pt x="33" y="2"/>
                        <a:pt x="55" y="18"/>
                        <a:pt x="62" y="45"/>
                      </a:cubicBezTo>
                      <a:cubicBezTo>
                        <a:pt x="62" y="47"/>
                        <a:pt x="67" y="47"/>
                        <a:pt x="67" y="45"/>
                      </a:cubicBezTo>
                      <a:cubicBezTo>
                        <a:pt x="60" y="15"/>
                        <a:pt x="33" y="0"/>
                        <a:pt x="3" y="2"/>
                      </a:cubicBezTo>
                      <a:cubicBezTo>
                        <a:pt x="0" y="2"/>
                        <a:pt x="4" y="4"/>
                        <a:pt x="5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20" name="Freeform 168"/>
                <p:cNvSpPr>
                  <a:spLocks/>
                </p:cNvSpPr>
                <p:nvPr/>
              </p:nvSpPr>
              <p:spPr bwMode="auto">
                <a:xfrm>
                  <a:off x="1856" y="1062"/>
                  <a:ext cx="126" cy="124"/>
                </a:xfrm>
                <a:custGeom>
                  <a:avLst/>
                  <a:gdLst>
                    <a:gd name="T0" fmla="*/ 48 w 53"/>
                    <a:gd name="T1" fmla="*/ 0 h 52"/>
                    <a:gd name="T2" fmla="*/ 0 w 53"/>
                    <a:gd name="T3" fmla="*/ 50 h 52"/>
                    <a:gd name="T4" fmla="*/ 5 w 53"/>
                    <a:gd name="T5" fmla="*/ 51 h 52"/>
                    <a:gd name="T6" fmla="*/ 51 w 53"/>
                    <a:gd name="T7" fmla="*/ 2 h 52"/>
                    <a:gd name="T8" fmla="*/ 48 w 53"/>
                    <a:gd name="T9" fmla="*/ 0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3" h="52">
                      <a:moveTo>
                        <a:pt x="48" y="0"/>
                      </a:moveTo>
                      <a:cubicBezTo>
                        <a:pt x="21" y="5"/>
                        <a:pt x="3" y="23"/>
                        <a:pt x="0" y="50"/>
                      </a:cubicBezTo>
                      <a:cubicBezTo>
                        <a:pt x="0" y="51"/>
                        <a:pt x="5" y="52"/>
                        <a:pt x="5" y="51"/>
                      </a:cubicBezTo>
                      <a:cubicBezTo>
                        <a:pt x="7" y="25"/>
                        <a:pt x="25" y="7"/>
                        <a:pt x="51" y="2"/>
                      </a:cubicBezTo>
                      <a:cubicBezTo>
                        <a:pt x="53" y="2"/>
                        <a:pt x="49" y="0"/>
                        <a:pt x="48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21" name="Freeform 169"/>
                <p:cNvSpPr>
                  <a:spLocks/>
                </p:cNvSpPr>
                <p:nvPr/>
              </p:nvSpPr>
              <p:spPr bwMode="auto">
                <a:xfrm>
                  <a:off x="1860" y="1024"/>
                  <a:ext cx="62" cy="164"/>
                </a:xfrm>
                <a:custGeom>
                  <a:avLst/>
                  <a:gdLst>
                    <a:gd name="T0" fmla="*/ 1 w 26"/>
                    <a:gd name="T1" fmla="*/ 2 h 69"/>
                    <a:gd name="T2" fmla="*/ 21 w 26"/>
                    <a:gd name="T3" fmla="*/ 68 h 69"/>
                    <a:gd name="T4" fmla="*/ 26 w 26"/>
                    <a:gd name="T5" fmla="*/ 68 h 69"/>
                    <a:gd name="T6" fmla="*/ 6 w 26"/>
                    <a:gd name="T7" fmla="*/ 1 h 69"/>
                    <a:gd name="T8" fmla="*/ 1 w 26"/>
                    <a:gd name="T9" fmla="*/ 2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69">
                      <a:moveTo>
                        <a:pt x="1" y="2"/>
                      </a:moveTo>
                      <a:cubicBezTo>
                        <a:pt x="15" y="20"/>
                        <a:pt x="21" y="46"/>
                        <a:pt x="21" y="68"/>
                      </a:cubicBezTo>
                      <a:cubicBezTo>
                        <a:pt x="21" y="69"/>
                        <a:pt x="26" y="69"/>
                        <a:pt x="26" y="68"/>
                      </a:cubicBezTo>
                      <a:cubicBezTo>
                        <a:pt x="26" y="45"/>
                        <a:pt x="20" y="19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22" name="Freeform 170"/>
                <p:cNvSpPr>
                  <a:spLocks/>
                </p:cNvSpPr>
                <p:nvPr/>
              </p:nvSpPr>
              <p:spPr bwMode="auto">
                <a:xfrm>
                  <a:off x="1815" y="1091"/>
                  <a:ext cx="178" cy="45"/>
                </a:xfrm>
                <a:custGeom>
                  <a:avLst/>
                  <a:gdLst>
                    <a:gd name="T0" fmla="*/ 73 w 75"/>
                    <a:gd name="T1" fmla="*/ 11 h 19"/>
                    <a:gd name="T2" fmla="*/ 2 w 75"/>
                    <a:gd name="T3" fmla="*/ 17 h 19"/>
                    <a:gd name="T4" fmla="*/ 6 w 75"/>
                    <a:gd name="T5" fmla="*/ 18 h 19"/>
                    <a:gd name="T6" fmla="*/ 69 w 75"/>
                    <a:gd name="T7" fmla="*/ 13 h 19"/>
                    <a:gd name="T8" fmla="*/ 73 w 75"/>
                    <a:gd name="T9" fmla="*/ 1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19">
                      <a:moveTo>
                        <a:pt x="73" y="11"/>
                      </a:moveTo>
                      <a:cubicBezTo>
                        <a:pt x="50" y="0"/>
                        <a:pt x="22" y="0"/>
                        <a:pt x="2" y="17"/>
                      </a:cubicBezTo>
                      <a:cubicBezTo>
                        <a:pt x="0" y="18"/>
                        <a:pt x="5" y="19"/>
                        <a:pt x="6" y="18"/>
                      </a:cubicBezTo>
                      <a:cubicBezTo>
                        <a:pt x="24" y="2"/>
                        <a:pt x="48" y="2"/>
                        <a:pt x="69" y="13"/>
                      </a:cubicBezTo>
                      <a:cubicBezTo>
                        <a:pt x="70" y="13"/>
                        <a:pt x="75" y="12"/>
                        <a:pt x="73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23" name="Freeform 171"/>
                <p:cNvSpPr>
                  <a:spLocks/>
                </p:cNvSpPr>
                <p:nvPr/>
              </p:nvSpPr>
              <p:spPr bwMode="auto">
                <a:xfrm>
                  <a:off x="1898" y="500"/>
                  <a:ext cx="354" cy="593"/>
                </a:xfrm>
                <a:custGeom>
                  <a:avLst/>
                  <a:gdLst>
                    <a:gd name="T0" fmla="*/ 6 w 149"/>
                    <a:gd name="T1" fmla="*/ 249 h 250"/>
                    <a:gd name="T2" fmla="*/ 148 w 149"/>
                    <a:gd name="T3" fmla="*/ 2 h 250"/>
                    <a:gd name="T4" fmla="*/ 143 w 149"/>
                    <a:gd name="T5" fmla="*/ 1 h 250"/>
                    <a:gd name="T6" fmla="*/ 1 w 149"/>
                    <a:gd name="T7" fmla="*/ 249 h 250"/>
                    <a:gd name="T8" fmla="*/ 6 w 149"/>
                    <a:gd name="T9" fmla="*/ 249 h 2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49" h="250">
                      <a:moveTo>
                        <a:pt x="6" y="249"/>
                      </a:moveTo>
                      <a:cubicBezTo>
                        <a:pt x="52" y="166"/>
                        <a:pt x="98" y="82"/>
                        <a:pt x="148" y="2"/>
                      </a:cubicBezTo>
                      <a:cubicBezTo>
                        <a:pt x="149" y="0"/>
                        <a:pt x="144" y="0"/>
                        <a:pt x="143" y="1"/>
                      </a:cubicBezTo>
                      <a:cubicBezTo>
                        <a:pt x="93" y="82"/>
                        <a:pt x="48" y="166"/>
                        <a:pt x="1" y="249"/>
                      </a:cubicBezTo>
                      <a:cubicBezTo>
                        <a:pt x="0" y="250"/>
                        <a:pt x="5" y="250"/>
                        <a:pt x="6" y="24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24" name="Freeform 172"/>
                <p:cNvSpPr>
                  <a:spLocks/>
                </p:cNvSpPr>
                <p:nvPr/>
              </p:nvSpPr>
              <p:spPr bwMode="auto">
                <a:xfrm>
                  <a:off x="1879" y="1081"/>
                  <a:ext cx="43" cy="41"/>
                </a:xfrm>
                <a:custGeom>
                  <a:avLst/>
                  <a:gdLst>
                    <a:gd name="T0" fmla="*/ 2 w 18"/>
                    <a:gd name="T1" fmla="*/ 5 h 17"/>
                    <a:gd name="T2" fmla="*/ 13 w 18"/>
                    <a:gd name="T3" fmla="*/ 2 h 17"/>
                    <a:gd name="T4" fmla="*/ 15 w 18"/>
                    <a:gd name="T5" fmla="*/ 13 h 17"/>
                    <a:gd name="T6" fmla="*/ 5 w 18"/>
                    <a:gd name="T7" fmla="*/ 15 h 17"/>
                    <a:gd name="T8" fmla="*/ 2 w 18"/>
                    <a:gd name="T9" fmla="*/ 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2" y="5"/>
                      </a:moveTo>
                      <a:cubicBezTo>
                        <a:pt x="5" y="1"/>
                        <a:pt x="9" y="0"/>
                        <a:pt x="13" y="2"/>
                      </a:cubicBezTo>
                      <a:cubicBezTo>
                        <a:pt x="17" y="4"/>
                        <a:pt x="18" y="9"/>
                        <a:pt x="15" y="13"/>
                      </a:cubicBezTo>
                      <a:cubicBezTo>
                        <a:pt x="13" y="16"/>
                        <a:pt x="8" y="17"/>
                        <a:pt x="5" y="15"/>
                      </a:cubicBezTo>
                      <a:cubicBezTo>
                        <a:pt x="1" y="13"/>
                        <a:pt x="0" y="8"/>
                        <a:pt x="2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25" name="Freeform 173"/>
                <p:cNvSpPr>
                  <a:spLocks/>
                </p:cNvSpPr>
                <p:nvPr/>
              </p:nvSpPr>
              <p:spPr bwMode="auto">
                <a:xfrm>
                  <a:off x="1621" y="865"/>
                  <a:ext cx="121" cy="155"/>
                </a:xfrm>
                <a:custGeom>
                  <a:avLst/>
                  <a:gdLst>
                    <a:gd name="T0" fmla="*/ 3 w 51"/>
                    <a:gd name="T1" fmla="*/ 2 h 65"/>
                    <a:gd name="T2" fmla="*/ 42 w 51"/>
                    <a:gd name="T3" fmla="*/ 63 h 65"/>
                    <a:gd name="T4" fmla="*/ 47 w 51"/>
                    <a:gd name="T5" fmla="*/ 64 h 65"/>
                    <a:gd name="T6" fmla="*/ 6 w 51"/>
                    <a:gd name="T7" fmla="*/ 0 h 65"/>
                    <a:gd name="T8" fmla="*/ 3 w 51"/>
                    <a:gd name="T9" fmla="*/ 2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1" h="65">
                      <a:moveTo>
                        <a:pt x="3" y="2"/>
                      </a:moveTo>
                      <a:cubicBezTo>
                        <a:pt x="30" y="11"/>
                        <a:pt x="46" y="34"/>
                        <a:pt x="42" y="63"/>
                      </a:cubicBezTo>
                      <a:cubicBezTo>
                        <a:pt x="41" y="64"/>
                        <a:pt x="46" y="65"/>
                        <a:pt x="47" y="64"/>
                      </a:cubicBezTo>
                      <a:cubicBezTo>
                        <a:pt x="51" y="34"/>
                        <a:pt x="34" y="10"/>
                        <a:pt x="6" y="0"/>
                      </a:cubicBezTo>
                      <a:cubicBezTo>
                        <a:pt x="5" y="0"/>
                        <a:pt x="0" y="0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26" name="Freeform 174"/>
                <p:cNvSpPr>
                  <a:spLocks/>
                </p:cNvSpPr>
                <p:nvPr/>
              </p:nvSpPr>
              <p:spPr bwMode="auto">
                <a:xfrm>
                  <a:off x="1625" y="903"/>
                  <a:ext cx="162" cy="86"/>
                </a:xfrm>
                <a:custGeom>
                  <a:avLst/>
                  <a:gdLst>
                    <a:gd name="T0" fmla="*/ 65 w 68"/>
                    <a:gd name="T1" fmla="*/ 6 h 36"/>
                    <a:gd name="T2" fmla="*/ 0 w 68"/>
                    <a:gd name="T3" fmla="*/ 34 h 36"/>
                    <a:gd name="T4" fmla="*/ 5 w 68"/>
                    <a:gd name="T5" fmla="*/ 35 h 36"/>
                    <a:gd name="T6" fmla="*/ 64 w 68"/>
                    <a:gd name="T7" fmla="*/ 8 h 36"/>
                    <a:gd name="T8" fmla="*/ 65 w 68"/>
                    <a:gd name="T9" fmla="*/ 6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8" h="36">
                      <a:moveTo>
                        <a:pt x="65" y="6"/>
                      </a:moveTo>
                      <a:cubicBezTo>
                        <a:pt x="38" y="0"/>
                        <a:pt x="14" y="9"/>
                        <a:pt x="0" y="34"/>
                      </a:cubicBezTo>
                      <a:cubicBezTo>
                        <a:pt x="0" y="35"/>
                        <a:pt x="4" y="36"/>
                        <a:pt x="5" y="35"/>
                      </a:cubicBezTo>
                      <a:cubicBezTo>
                        <a:pt x="17" y="13"/>
                        <a:pt x="39" y="3"/>
                        <a:pt x="64" y="8"/>
                      </a:cubicBezTo>
                      <a:cubicBezTo>
                        <a:pt x="67" y="9"/>
                        <a:pt x="68" y="7"/>
                        <a:pt x="65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27" name="Freeform 175"/>
                <p:cNvSpPr>
                  <a:spLocks/>
                </p:cNvSpPr>
                <p:nvPr/>
              </p:nvSpPr>
              <p:spPr bwMode="auto">
                <a:xfrm>
                  <a:off x="1675" y="842"/>
                  <a:ext cx="43" cy="171"/>
                </a:xfrm>
                <a:custGeom>
                  <a:avLst/>
                  <a:gdLst>
                    <a:gd name="T0" fmla="*/ 6 w 18"/>
                    <a:gd name="T1" fmla="*/ 2 h 72"/>
                    <a:gd name="T2" fmla="*/ 0 w 18"/>
                    <a:gd name="T3" fmla="*/ 71 h 72"/>
                    <a:gd name="T4" fmla="*/ 5 w 18"/>
                    <a:gd name="T5" fmla="*/ 71 h 72"/>
                    <a:gd name="T6" fmla="*/ 12 w 18"/>
                    <a:gd name="T7" fmla="*/ 2 h 72"/>
                    <a:gd name="T8" fmla="*/ 6 w 18"/>
                    <a:gd name="T9" fmla="*/ 2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72">
                      <a:moveTo>
                        <a:pt x="6" y="2"/>
                      </a:moveTo>
                      <a:cubicBezTo>
                        <a:pt x="13" y="24"/>
                        <a:pt x="9" y="50"/>
                        <a:pt x="0" y="71"/>
                      </a:cubicBezTo>
                      <a:cubicBezTo>
                        <a:pt x="0" y="72"/>
                        <a:pt x="5" y="72"/>
                        <a:pt x="5" y="71"/>
                      </a:cubicBezTo>
                      <a:cubicBezTo>
                        <a:pt x="14" y="50"/>
                        <a:pt x="18" y="23"/>
                        <a:pt x="12" y="2"/>
                      </a:cubicBezTo>
                      <a:cubicBezTo>
                        <a:pt x="11" y="0"/>
                        <a:pt x="6" y="1"/>
                        <a:pt x="6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28" name="Freeform 176"/>
                <p:cNvSpPr>
                  <a:spLocks/>
                </p:cNvSpPr>
                <p:nvPr/>
              </p:nvSpPr>
              <p:spPr bwMode="auto">
                <a:xfrm>
                  <a:off x="1606" y="903"/>
                  <a:ext cx="171" cy="74"/>
                </a:xfrm>
                <a:custGeom>
                  <a:avLst/>
                  <a:gdLst>
                    <a:gd name="T0" fmla="*/ 71 w 72"/>
                    <a:gd name="T1" fmla="*/ 29 h 31"/>
                    <a:gd name="T2" fmla="*/ 3 w 72"/>
                    <a:gd name="T3" fmla="*/ 8 h 31"/>
                    <a:gd name="T4" fmla="*/ 6 w 72"/>
                    <a:gd name="T5" fmla="*/ 10 h 31"/>
                    <a:gd name="T6" fmla="*/ 66 w 72"/>
                    <a:gd name="T7" fmla="*/ 30 h 31"/>
                    <a:gd name="T8" fmla="*/ 71 w 72"/>
                    <a:gd name="T9" fmla="*/ 29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2" h="31">
                      <a:moveTo>
                        <a:pt x="71" y="29"/>
                      </a:moveTo>
                      <a:cubicBezTo>
                        <a:pt x="54" y="10"/>
                        <a:pt x="29" y="0"/>
                        <a:pt x="3" y="8"/>
                      </a:cubicBezTo>
                      <a:cubicBezTo>
                        <a:pt x="0" y="10"/>
                        <a:pt x="5" y="11"/>
                        <a:pt x="6" y="10"/>
                      </a:cubicBezTo>
                      <a:cubicBezTo>
                        <a:pt x="29" y="3"/>
                        <a:pt x="51" y="13"/>
                        <a:pt x="66" y="30"/>
                      </a:cubicBezTo>
                      <a:cubicBezTo>
                        <a:pt x="67" y="31"/>
                        <a:pt x="72" y="30"/>
                        <a:pt x="71" y="2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29" name="Freeform 177"/>
                <p:cNvSpPr>
                  <a:spLocks/>
                </p:cNvSpPr>
                <p:nvPr/>
              </p:nvSpPr>
              <p:spPr bwMode="auto">
                <a:xfrm>
                  <a:off x="1699" y="500"/>
                  <a:ext cx="553" cy="420"/>
                </a:xfrm>
                <a:custGeom>
                  <a:avLst/>
                  <a:gdLst>
                    <a:gd name="T0" fmla="*/ 6 w 233"/>
                    <a:gd name="T1" fmla="*/ 176 h 177"/>
                    <a:gd name="T2" fmla="*/ 232 w 233"/>
                    <a:gd name="T3" fmla="*/ 2 h 177"/>
                    <a:gd name="T4" fmla="*/ 227 w 233"/>
                    <a:gd name="T5" fmla="*/ 1 h 177"/>
                    <a:gd name="T6" fmla="*/ 2 w 233"/>
                    <a:gd name="T7" fmla="*/ 175 h 177"/>
                    <a:gd name="T8" fmla="*/ 6 w 233"/>
                    <a:gd name="T9" fmla="*/ 176 h 1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3" h="177">
                      <a:moveTo>
                        <a:pt x="6" y="176"/>
                      </a:moveTo>
                      <a:cubicBezTo>
                        <a:pt x="81" y="117"/>
                        <a:pt x="155" y="57"/>
                        <a:pt x="232" y="2"/>
                      </a:cubicBezTo>
                      <a:cubicBezTo>
                        <a:pt x="233" y="1"/>
                        <a:pt x="229" y="0"/>
                        <a:pt x="227" y="1"/>
                      </a:cubicBezTo>
                      <a:cubicBezTo>
                        <a:pt x="150" y="57"/>
                        <a:pt x="76" y="117"/>
                        <a:pt x="2" y="175"/>
                      </a:cubicBezTo>
                      <a:cubicBezTo>
                        <a:pt x="0" y="177"/>
                        <a:pt x="5" y="177"/>
                        <a:pt x="6" y="17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30" name="Freeform 178"/>
                <p:cNvSpPr>
                  <a:spLocks/>
                </p:cNvSpPr>
                <p:nvPr/>
              </p:nvSpPr>
              <p:spPr bwMode="auto">
                <a:xfrm>
                  <a:off x="1678" y="906"/>
                  <a:ext cx="42" cy="40"/>
                </a:xfrm>
                <a:custGeom>
                  <a:avLst/>
                  <a:gdLst>
                    <a:gd name="T0" fmla="*/ 4 w 18"/>
                    <a:gd name="T1" fmla="*/ 2 h 17"/>
                    <a:gd name="T2" fmla="*/ 15 w 18"/>
                    <a:gd name="T3" fmla="*/ 4 h 17"/>
                    <a:gd name="T4" fmla="*/ 13 w 18"/>
                    <a:gd name="T5" fmla="*/ 15 h 17"/>
                    <a:gd name="T6" fmla="*/ 3 w 18"/>
                    <a:gd name="T7" fmla="*/ 13 h 17"/>
                    <a:gd name="T8" fmla="*/ 4 w 18"/>
                    <a:gd name="T9" fmla="*/ 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4" y="2"/>
                      </a:moveTo>
                      <a:cubicBezTo>
                        <a:pt x="8" y="0"/>
                        <a:pt x="13" y="1"/>
                        <a:pt x="15" y="4"/>
                      </a:cubicBezTo>
                      <a:cubicBezTo>
                        <a:pt x="18" y="8"/>
                        <a:pt x="17" y="12"/>
                        <a:pt x="13" y="15"/>
                      </a:cubicBezTo>
                      <a:cubicBezTo>
                        <a:pt x="10" y="17"/>
                        <a:pt x="5" y="16"/>
                        <a:pt x="3" y="13"/>
                      </a:cubicBezTo>
                      <a:cubicBezTo>
                        <a:pt x="0" y="10"/>
                        <a:pt x="1" y="5"/>
                        <a:pt x="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31" name="Freeform 179"/>
                <p:cNvSpPr>
                  <a:spLocks/>
                </p:cNvSpPr>
                <p:nvPr/>
              </p:nvSpPr>
              <p:spPr bwMode="auto">
                <a:xfrm>
                  <a:off x="1504" y="583"/>
                  <a:ext cx="79" cy="181"/>
                </a:xfrm>
                <a:custGeom>
                  <a:avLst/>
                  <a:gdLst>
                    <a:gd name="T0" fmla="*/ 1 w 33"/>
                    <a:gd name="T1" fmla="*/ 1 h 76"/>
                    <a:gd name="T2" fmla="*/ 13 w 33"/>
                    <a:gd name="T3" fmla="*/ 73 h 76"/>
                    <a:gd name="T4" fmla="*/ 17 w 33"/>
                    <a:gd name="T5" fmla="*/ 75 h 76"/>
                    <a:gd name="T6" fmla="*/ 6 w 33"/>
                    <a:gd name="T7" fmla="*/ 1 h 76"/>
                    <a:gd name="T8" fmla="*/ 1 w 33"/>
                    <a:gd name="T9" fmla="*/ 1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76">
                      <a:moveTo>
                        <a:pt x="1" y="1"/>
                      </a:moveTo>
                      <a:cubicBezTo>
                        <a:pt x="22" y="21"/>
                        <a:pt x="28" y="48"/>
                        <a:pt x="13" y="73"/>
                      </a:cubicBezTo>
                      <a:cubicBezTo>
                        <a:pt x="12" y="75"/>
                        <a:pt x="17" y="76"/>
                        <a:pt x="17" y="75"/>
                      </a:cubicBezTo>
                      <a:cubicBezTo>
                        <a:pt x="33" y="49"/>
                        <a:pt x="27" y="21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32" name="Freeform 180"/>
                <p:cNvSpPr>
                  <a:spLocks/>
                </p:cNvSpPr>
                <p:nvPr/>
              </p:nvSpPr>
              <p:spPr bwMode="auto">
                <a:xfrm>
                  <a:off x="1459" y="650"/>
                  <a:ext cx="178" cy="47"/>
                </a:xfrm>
                <a:custGeom>
                  <a:avLst/>
                  <a:gdLst>
                    <a:gd name="T0" fmla="*/ 73 w 75"/>
                    <a:gd name="T1" fmla="*/ 18 h 20"/>
                    <a:gd name="T2" fmla="*/ 1 w 75"/>
                    <a:gd name="T3" fmla="*/ 18 h 20"/>
                    <a:gd name="T4" fmla="*/ 5 w 75"/>
                    <a:gd name="T5" fmla="*/ 19 h 20"/>
                    <a:gd name="T6" fmla="*/ 69 w 75"/>
                    <a:gd name="T7" fmla="*/ 18 h 20"/>
                    <a:gd name="T8" fmla="*/ 73 w 75"/>
                    <a:gd name="T9" fmla="*/ 18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20">
                      <a:moveTo>
                        <a:pt x="73" y="18"/>
                      </a:moveTo>
                      <a:cubicBezTo>
                        <a:pt x="50" y="2"/>
                        <a:pt x="23" y="0"/>
                        <a:pt x="1" y="18"/>
                      </a:cubicBezTo>
                      <a:cubicBezTo>
                        <a:pt x="0" y="18"/>
                        <a:pt x="4" y="20"/>
                        <a:pt x="5" y="19"/>
                      </a:cubicBezTo>
                      <a:cubicBezTo>
                        <a:pt x="25" y="4"/>
                        <a:pt x="48" y="4"/>
                        <a:pt x="69" y="18"/>
                      </a:cubicBezTo>
                      <a:cubicBezTo>
                        <a:pt x="70" y="19"/>
                        <a:pt x="75" y="19"/>
                        <a:pt x="73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33" name="Freeform 181"/>
                <p:cNvSpPr>
                  <a:spLocks/>
                </p:cNvSpPr>
                <p:nvPr/>
              </p:nvSpPr>
              <p:spPr bwMode="auto">
                <a:xfrm>
                  <a:off x="1493" y="588"/>
                  <a:ext cx="95" cy="149"/>
                </a:xfrm>
                <a:custGeom>
                  <a:avLst/>
                  <a:gdLst>
                    <a:gd name="T0" fmla="*/ 35 w 40"/>
                    <a:gd name="T1" fmla="*/ 2 h 63"/>
                    <a:gd name="T2" fmla="*/ 2 w 40"/>
                    <a:gd name="T3" fmla="*/ 62 h 63"/>
                    <a:gd name="T4" fmla="*/ 6 w 40"/>
                    <a:gd name="T5" fmla="*/ 62 h 63"/>
                    <a:gd name="T6" fmla="*/ 40 w 40"/>
                    <a:gd name="T7" fmla="*/ 1 h 63"/>
                    <a:gd name="T8" fmla="*/ 35 w 40"/>
                    <a:gd name="T9" fmla="*/ 2 h 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63">
                      <a:moveTo>
                        <a:pt x="35" y="2"/>
                      </a:moveTo>
                      <a:cubicBezTo>
                        <a:pt x="32" y="24"/>
                        <a:pt x="18" y="47"/>
                        <a:pt x="2" y="62"/>
                      </a:cubicBezTo>
                      <a:cubicBezTo>
                        <a:pt x="0" y="63"/>
                        <a:pt x="5" y="63"/>
                        <a:pt x="6" y="62"/>
                      </a:cubicBezTo>
                      <a:cubicBezTo>
                        <a:pt x="23" y="47"/>
                        <a:pt x="37" y="24"/>
                        <a:pt x="40" y="1"/>
                      </a:cubicBezTo>
                      <a:cubicBezTo>
                        <a:pt x="40" y="0"/>
                        <a:pt x="35" y="0"/>
                        <a:pt x="3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34" name="Freeform 182"/>
                <p:cNvSpPr>
                  <a:spLocks/>
                </p:cNvSpPr>
                <p:nvPr/>
              </p:nvSpPr>
              <p:spPr bwMode="auto">
                <a:xfrm>
                  <a:off x="1466" y="631"/>
                  <a:ext cx="138" cy="111"/>
                </a:xfrm>
                <a:custGeom>
                  <a:avLst/>
                  <a:gdLst>
                    <a:gd name="T0" fmla="*/ 57 w 58"/>
                    <a:gd name="T1" fmla="*/ 45 h 47"/>
                    <a:gd name="T2" fmla="*/ 5 w 58"/>
                    <a:gd name="T3" fmla="*/ 0 h 47"/>
                    <a:gd name="T4" fmla="*/ 4 w 58"/>
                    <a:gd name="T5" fmla="*/ 2 h 47"/>
                    <a:gd name="T6" fmla="*/ 52 w 58"/>
                    <a:gd name="T7" fmla="*/ 45 h 47"/>
                    <a:gd name="T8" fmla="*/ 57 w 58"/>
                    <a:gd name="T9" fmla="*/ 45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8" h="47">
                      <a:moveTo>
                        <a:pt x="57" y="45"/>
                      </a:moveTo>
                      <a:cubicBezTo>
                        <a:pt x="50" y="21"/>
                        <a:pt x="31" y="2"/>
                        <a:pt x="5" y="0"/>
                      </a:cubicBezTo>
                      <a:cubicBezTo>
                        <a:pt x="3" y="0"/>
                        <a:pt x="0" y="2"/>
                        <a:pt x="4" y="2"/>
                      </a:cubicBezTo>
                      <a:cubicBezTo>
                        <a:pt x="28" y="4"/>
                        <a:pt x="45" y="23"/>
                        <a:pt x="52" y="45"/>
                      </a:cubicBezTo>
                      <a:cubicBezTo>
                        <a:pt x="53" y="47"/>
                        <a:pt x="58" y="46"/>
                        <a:pt x="57" y="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35" name="Freeform 183"/>
                <p:cNvSpPr>
                  <a:spLocks/>
                </p:cNvSpPr>
                <p:nvPr/>
              </p:nvSpPr>
              <p:spPr bwMode="auto">
                <a:xfrm>
                  <a:off x="1552" y="491"/>
                  <a:ext cx="676" cy="173"/>
                </a:xfrm>
                <a:custGeom>
                  <a:avLst/>
                  <a:gdLst>
                    <a:gd name="T0" fmla="*/ 6 w 285"/>
                    <a:gd name="T1" fmla="*/ 73 h 73"/>
                    <a:gd name="T2" fmla="*/ 282 w 285"/>
                    <a:gd name="T3" fmla="*/ 2 h 73"/>
                    <a:gd name="T4" fmla="*/ 280 w 285"/>
                    <a:gd name="T5" fmla="*/ 0 h 73"/>
                    <a:gd name="T6" fmla="*/ 4 w 285"/>
                    <a:gd name="T7" fmla="*/ 71 h 73"/>
                    <a:gd name="T8" fmla="*/ 6 w 285"/>
                    <a:gd name="T9" fmla="*/ 73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5" h="73">
                      <a:moveTo>
                        <a:pt x="6" y="73"/>
                      </a:moveTo>
                      <a:cubicBezTo>
                        <a:pt x="98" y="49"/>
                        <a:pt x="189" y="23"/>
                        <a:pt x="282" y="2"/>
                      </a:cubicBezTo>
                      <a:cubicBezTo>
                        <a:pt x="285" y="2"/>
                        <a:pt x="283" y="0"/>
                        <a:pt x="280" y="0"/>
                      </a:cubicBezTo>
                      <a:cubicBezTo>
                        <a:pt x="187" y="21"/>
                        <a:pt x="96" y="47"/>
                        <a:pt x="4" y="71"/>
                      </a:cubicBezTo>
                      <a:cubicBezTo>
                        <a:pt x="0" y="72"/>
                        <a:pt x="5" y="73"/>
                        <a:pt x="6" y="7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36" name="Freeform 184"/>
                <p:cNvSpPr>
                  <a:spLocks/>
                </p:cNvSpPr>
                <p:nvPr/>
              </p:nvSpPr>
              <p:spPr bwMode="auto">
                <a:xfrm>
                  <a:off x="1531" y="647"/>
                  <a:ext cx="40" cy="38"/>
                </a:xfrm>
                <a:custGeom>
                  <a:avLst/>
                  <a:gdLst>
                    <a:gd name="T0" fmla="*/ 7 w 17"/>
                    <a:gd name="T1" fmla="*/ 0 h 16"/>
                    <a:gd name="T2" fmla="*/ 16 w 17"/>
                    <a:gd name="T3" fmla="*/ 6 h 16"/>
                    <a:gd name="T4" fmla="*/ 10 w 17"/>
                    <a:gd name="T5" fmla="*/ 15 h 16"/>
                    <a:gd name="T6" fmla="*/ 1 w 17"/>
                    <a:gd name="T7" fmla="*/ 10 h 16"/>
                    <a:gd name="T8" fmla="*/ 7 w 17"/>
                    <a:gd name="T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6">
                      <a:moveTo>
                        <a:pt x="7" y="0"/>
                      </a:moveTo>
                      <a:cubicBezTo>
                        <a:pt x="11" y="0"/>
                        <a:pt x="15" y="2"/>
                        <a:pt x="16" y="6"/>
                      </a:cubicBezTo>
                      <a:cubicBezTo>
                        <a:pt x="17" y="10"/>
                        <a:pt x="14" y="14"/>
                        <a:pt x="10" y="15"/>
                      </a:cubicBezTo>
                      <a:cubicBezTo>
                        <a:pt x="6" y="16"/>
                        <a:pt x="2" y="14"/>
                        <a:pt x="1" y="10"/>
                      </a:cubicBezTo>
                      <a:cubicBezTo>
                        <a:pt x="0" y="5"/>
                        <a:pt x="3" y="1"/>
                        <a:pt x="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37" name="Freeform 185"/>
                <p:cNvSpPr>
                  <a:spLocks/>
                </p:cNvSpPr>
                <p:nvPr/>
              </p:nvSpPr>
              <p:spPr bwMode="auto">
                <a:xfrm>
                  <a:off x="1485" y="339"/>
                  <a:ext cx="79" cy="178"/>
                </a:xfrm>
                <a:custGeom>
                  <a:avLst/>
                  <a:gdLst>
                    <a:gd name="T0" fmla="*/ 16 w 33"/>
                    <a:gd name="T1" fmla="*/ 1 h 75"/>
                    <a:gd name="T2" fmla="*/ 1 w 33"/>
                    <a:gd name="T3" fmla="*/ 73 h 75"/>
                    <a:gd name="T4" fmla="*/ 6 w 33"/>
                    <a:gd name="T5" fmla="*/ 74 h 75"/>
                    <a:gd name="T6" fmla="*/ 21 w 33"/>
                    <a:gd name="T7" fmla="*/ 1 h 75"/>
                    <a:gd name="T8" fmla="*/ 16 w 33"/>
                    <a:gd name="T9" fmla="*/ 1 h 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75">
                      <a:moveTo>
                        <a:pt x="16" y="1"/>
                      </a:moveTo>
                      <a:cubicBezTo>
                        <a:pt x="28" y="27"/>
                        <a:pt x="25" y="55"/>
                        <a:pt x="1" y="73"/>
                      </a:cubicBezTo>
                      <a:cubicBezTo>
                        <a:pt x="0" y="74"/>
                        <a:pt x="5" y="75"/>
                        <a:pt x="6" y="74"/>
                      </a:cubicBezTo>
                      <a:cubicBezTo>
                        <a:pt x="30" y="56"/>
                        <a:pt x="33" y="28"/>
                        <a:pt x="21" y="1"/>
                      </a:cubicBezTo>
                      <a:cubicBezTo>
                        <a:pt x="20" y="0"/>
                        <a:pt x="15" y="0"/>
                        <a:pt x="16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38" name="Freeform 186"/>
                <p:cNvSpPr>
                  <a:spLocks/>
                </p:cNvSpPr>
                <p:nvPr/>
              </p:nvSpPr>
              <p:spPr bwMode="auto">
                <a:xfrm>
                  <a:off x="1440" y="405"/>
                  <a:ext cx="166" cy="81"/>
                </a:xfrm>
                <a:custGeom>
                  <a:avLst/>
                  <a:gdLst>
                    <a:gd name="T0" fmla="*/ 69 w 70"/>
                    <a:gd name="T1" fmla="*/ 32 h 34"/>
                    <a:gd name="T2" fmla="*/ 1 w 70"/>
                    <a:gd name="T3" fmla="*/ 8 h 34"/>
                    <a:gd name="T4" fmla="*/ 5 w 70"/>
                    <a:gd name="T5" fmla="*/ 10 h 34"/>
                    <a:gd name="T6" fmla="*/ 65 w 70"/>
                    <a:gd name="T7" fmla="*/ 32 h 34"/>
                    <a:gd name="T8" fmla="*/ 69 w 70"/>
                    <a:gd name="T9" fmla="*/ 32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34">
                      <a:moveTo>
                        <a:pt x="69" y="32"/>
                      </a:moveTo>
                      <a:cubicBezTo>
                        <a:pt x="53" y="9"/>
                        <a:pt x="28" y="0"/>
                        <a:pt x="1" y="8"/>
                      </a:cubicBezTo>
                      <a:cubicBezTo>
                        <a:pt x="0" y="9"/>
                        <a:pt x="4" y="10"/>
                        <a:pt x="5" y="10"/>
                      </a:cubicBezTo>
                      <a:cubicBezTo>
                        <a:pt x="29" y="2"/>
                        <a:pt x="51" y="12"/>
                        <a:pt x="65" y="32"/>
                      </a:cubicBezTo>
                      <a:cubicBezTo>
                        <a:pt x="65" y="33"/>
                        <a:pt x="70" y="34"/>
                        <a:pt x="69" y="3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39" name="Freeform 187"/>
                <p:cNvSpPr>
                  <a:spLocks/>
                </p:cNvSpPr>
                <p:nvPr/>
              </p:nvSpPr>
              <p:spPr bwMode="auto">
                <a:xfrm>
                  <a:off x="1457" y="367"/>
                  <a:ext cx="140" cy="114"/>
                </a:xfrm>
                <a:custGeom>
                  <a:avLst/>
                  <a:gdLst>
                    <a:gd name="T0" fmla="*/ 54 w 59"/>
                    <a:gd name="T1" fmla="*/ 2 h 48"/>
                    <a:gd name="T2" fmla="*/ 3 w 59"/>
                    <a:gd name="T3" fmla="*/ 46 h 48"/>
                    <a:gd name="T4" fmla="*/ 5 w 59"/>
                    <a:gd name="T5" fmla="*/ 48 h 48"/>
                    <a:gd name="T6" fmla="*/ 59 w 59"/>
                    <a:gd name="T7" fmla="*/ 2 h 48"/>
                    <a:gd name="T8" fmla="*/ 54 w 59"/>
                    <a:gd name="T9" fmla="*/ 2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9" h="48">
                      <a:moveTo>
                        <a:pt x="54" y="2"/>
                      </a:moveTo>
                      <a:cubicBezTo>
                        <a:pt x="44" y="21"/>
                        <a:pt x="23" y="38"/>
                        <a:pt x="3" y="46"/>
                      </a:cubicBezTo>
                      <a:cubicBezTo>
                        <a:pt x="0" y="48"/>
                        <a:pt x="4" y="48"/>
                        <a:pt x="5" y="48"/>
                      </a:cubicBezTo>
                      <a:cubicBezTo>
                        <a:pt x="26" y="39"/>
                        <a:pt x="48" y="22"/>
                        <a:pt x="59" y="2"/>
                      </a:cubicBezTo>
                      <a:cubicBezTo>
                        <a:pt x="59" y="1"/>
                        <a:pt x="55" y="0"/>
                        <a:pt x="5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40" name="Freeform 188"/>
                <p:cNvSpPr>
                  <a:spLocks/>
                </p:cNvSpPr>
                <p:nvPr/>
              </p:nvSpPr>
              <p:spPr bwMode="auto">
                <a:xfrm>
                  <a:off x="1469" y="372"/>
                  <a:ext cx="95" cy="145"/>
                </a:xfrm>
                <a:custGeom>
                  <a:avLst/>
                  <a:gdLst>
                    <a:gd name="T0" fmla="*/ 39 w 40"/>
                    <a:gd name="T1" fmla="*/ 60 h 61"/>
                    <a:gd name="T2" fmla="*/ 6 w 40"/>
                    <a:gd name="T3" fmla="*/ 0 h 61"/>
                    <a:gd name="T4" fmla="*/ 2 w 40"/>
                    <a:gd name="T5" fmla="*/ 2 h 61"/>
                    <a:gd name="T6" fmla="*/ 33 w 40"/>
                    <a:gd name="T7" fmla="*/ 60 h 61"/>
                    <a:gd name="T8" fmla="*/ 39 w 40"/>
                    <a:gd name="T9" fmla="*/ 60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61">
                      <a:moveTo>
                        <a:pt x="39" y="60"/>
                      </a:moveTo>
                      <a:cubicBezTo>
                        <a:pt x="40" y="35"/>
                        <a:pt x="29" y="11"/>
                        <a:pt x="6" y="0"/>
                      </a:cubicBezTo>
                      <a:cubicBezTo>
                        <a:pt x="5" y="0"/>
                        <a:pt x="0" y="1"/>
                        <a:pt x="2" y="2"/>
                      </a:cubicBezTo>
                      <a:cubicBezTo>
                        <a:pt x="25" y="12"/>
                        <a:pt x="35" y="36"/>
                        <a:pt x="33" y="60"/>
                      </a:cubicBezTo>
                      <a:cubicBezTo>
                        <a:pt x="33" y="61"/>
                        <a:pt x="38" y="61"/>
                        <a:pt x="39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41" name="Freeform 189"/>
                <p:cNvSpPr>
                  <a:spLocks/>
                </p:cNvSpPr>
                <p:nvPr/>
              </p:nvSpPr>
              <p:spPr bwMode="auto">
                <a:xfrm>
                  <a:off x="1540" y="429"/>
                  <a:ext cx="693" cy="76"/>
                </a:xfrm>
                <a:custGeom>
                  <a:avLst/>
                  <a:gdLst>
                    <a:gd name="T0" fmla="*/ 3 w 292"/>
                    <a:gd name="T1" fmla="*/ 2 h 32"/>
                    <a:gd name="T2" fmla="*/ 287 w 292"/>
                    <a:gd name="T3" fmla="*/ 32 h 32"/>
                    <a:gd name="T4" fmla="*/ 289 w 292"/>
                    <a:gd name="T5" fmla="*/ 30 h 32"/>
                    <a:gd name="T6" fmla="*/ 5 w 292"/>
                    <a:gd name="T7" fmla="*/ 0 h 32"/>
                    <a:gd name="T8" fmla="*/ 3 w 292"/>
                    <a:gd name="T9" fmla="*/ 2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2" h="32">
                      <a:moveTo>
                        <a:pt x="3" y="2"/>
                      </a:moveTo>
                      <a:cubicBezTo>
                        <a:pt x="98" y="11"/>
                        <a:pt x="193" y="19"/>
                        <a:pt x="287" y="32"/>
                      </a:cubicBezTo>
                      <a:cubicBezTo>
                        <a:pt x="288" y="32"/>
                        <a:pt x="292" y="31"/>
                        <a:pt x="289" y="30"/>
                      </a:cubicBezTo>
                      <a:cubicBezTo>
                        <a:pt x="195" y="17"/>
                        <a:pt x="100" y="9"/>
                        <a:pt x="5" y="0"/>
                      </a:cubicBezTo>
                      <a:cubicBezTo>
                        <a:pt x="4" y="0"/>
                        <a:pt x="0" y="1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42" name="Freeform 190"/>
                <p:cNvSpPr>
                  <a:spLocks/>
                </p:cNvSpPr>
                <p:nvPr/>
              </p:nvSpPr>
              <p:spPr bwMode="auto">
                <a:xfrm>
                  <a:off x="1519" y="412"/>
                  <a:ext cx="38" cy="38"/>
                </a:xfrm>
                <a:custGeom>
                  <a:avLst/>
                  <a:gdLst>
                    <a:gd name="T0" fmla="*/ 9 w 16"/>
                    <a:gd name="T1" fmla="*/ 0 h 16"/>
                    <a:gd name="T2" fmla="*/ 15 w 16"/>
                    <a:gd name="T3" fmla="*/ 9 h 16"/>
                    <a:gd name="T4" fmla="*/ 7 w 16"/>
                    <a:gd name="T5" fmla="*/ 15 h 16"/>
                    <a:gd name="T6" fmla="*/ 0 w 16"/>
                    <a:gd name="T7" fmla="*/ 7 h 16"/>
                    <a:gd name="T8" fmla="*/ 9 w 16"/>
                    <a:gd name="T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9" y="0"/>
                      </a:moveTo>
                      <a:cubicBezTo>
                        <a:pt x="13" y="1"/>
                        <a:pt x="16" y="5"/>
                        <a:pt x="15" y="9"/>
                      </a:cubicBezTo>
                      <a:cubicBezTo>
                        <a:pt x="15" y="13"/>
                        <a:pt x="11" y="16"/>
                        <a:pt x="7" y="15"/>
                      </a:cubicBezTo>
                      <a:cubicBezTo>
                        <a:pt x="2" y="15"/>
                        <a:pt x="0" y="11"/>
                        <a:pt x="0" y="7"/>
                      </a:cubicBezTo>
                      <a:cubicBezTo>
                        <a:pt x="1" y="2"/>
                        <a:pt x="5" y="0"/>
                        <a:pt x="9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43" name="Freeform 191"/>
                <p:cNvSpPr>
                  <a:spLocks/>
                </p:cNvSpPr>
                <p:nvPr/>
              </p:nvSpPr>
              <p:spPr bwMode="auto">
                <a:xfrm>
                  <a:off x="1526" y="99"/>
                  <a:ext cx="116" cy="155"/>
                </a:xfrm>
                <a:custGeom>
                  <a:avLst/>
                  <a:gdLst>
                    <a:gd name="T0" fmla="*/ 42 w 49"/>
                    <a:gd name="T1" fmla="*/ 1 h 65"/>
                    <a:gd name="T2" fmla="*/ 3 w 49"/>
                    <a:gd name="T3" fmla="*/ 63 h 65"/>
                    <a:gd name="T4" fmla="*/ 6 w 49"/>
                    <a:gd name="T5" fmla="*/ 65 h 65"/>
                    <a:gd name="T6" fmla="*/ 47 w 49"/>
                    <a:gd name="T7" fmla="*/ 2 h 65"/>
                    <a:gd name="T8" fmla="*/ 42 w 49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65">
                      <a:moveTo>
                        <a:pt x="42" y="1"/>
                      </a:moveTo>
                      <a:cubicBezTo>
                        <a:pt x="44" y="29"/>
                        <a:pt x="31" y="54"/>
                        <a:pt x="3" y="63"/>
                      </a:cubicBezTo>
                      <a:cubicBezTo>
                        <a:pt x="0" y="63"/>
                        <a:pt x="5" y="65"/>
                        <a:pt x="6" y="65"/>
                      </a:cubicBezTo>
                      <a:cubicBezTo>
                        <a:pt x="35" y="56"/>
                        <a:pt x="49" y="31"/>
                        <a:pt x="47" y="2"/>
                      </a:cubicBezTo>
                      <a:cubicBezTo>
                        <a:pt x="46" y="0"/>
                        <a:pt x="42" y="0"/>
                        <a:pt x="4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44" name="Freeform 192"/>
                <p:cNvSpPr>
                  <a:spLocks/>
                </p:cNvSpPr>
                <p:nvPr/>
              </p:nvSpPr>
              <p:spPr bwMode="auto">
                <a:xfrm>
                  <a:off x="1516" y="149"/>
                  <a:ext cx="136" cy="114"/>
                </a:xfrm>
                <a:custGeom>
                  <a:avLst/>
                  <a:gdLst>
                    <a:gd name="T0" fmla="*/ 57 w 57"/>
                    <a:gd name="T1" fmla="*/ 46 h 48"/>
                    <a:gd name="T2" fmla="*/ 3 w 57"/>
                    <a:gd name="T3" fmla="*/ 0 h 48"/>
                    <a:gd name="T4" fmla="*/ 4 w 57"/>
                    <a:gd name="T5" fmla="*/ 3 h 48"/>
                    <a:gd name="T6" fmla="*/ 52 w 57"/>
                    <a:gd name="T7" fmla="*/ 46 h 48"/>
                    <a:gd name="T8" fmla="*/ 57 w 57"/>
                    <a:gd name="T9" fmla="*/ 46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48">
                      <a:moveTo>
                        <a:pt x="57" y="46"/>
                      </a:moveTo>
                      <a:cubicBezTo>
                        <a:pt x="51" y="19"/>
                        <a:pt x="31" y="2"/>
                        <a:pt x="3" y="0"/>
                      </a:cubicBezTo>
                      <a:cubicBezTo>
                        <a:pt x="0" y="0"/>
                        <a:pt x="2" y="2"/>
                        <a:pt x="4" y="3"/>
                      </a:cubicBezTo>
                      <a:cubicBezTo>
                        <a:pt x="30" y="4"/>
                        <a:pt x="46" y="21"/>
                        <a:pt x="52" y="46"/>
                      </a:cubicBezTo>
                      <a:cubicBezTo>
                        <a:pt x="52" y="47"/>
                        <a:pt x="57" y="48"/>
                        <a:pt x="5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45" name="Freeform 193"/>
                <p:cNvSpPr>
                  <a:spLocks/>
                </p:cNvSpPr>
                <p:nvPr/>
              </p:nvSpPr>
              <p:spPr bwMode="auto">
                <a:xfrm>
                  <a:off x="1514" y="149"/>
                  <a:ext cx="173" cy="62"/>
                </a:xfrm>
                <a:custGeom>
                  <a:avLst/>
                  <a:gdLst>
                    <a:gd name="T0" fmla="*/ 67 w 73"/>
                    <a:gd name="T1" fmla="*/ 1 h 26"/>
                    <a:gd name="T2" fmla="*/ 4 w 73"/>
                    <a:gd name="T3" fmla="*/ 24 h 26"/>
                    <a:gd name="T4" fmla="*/ 3 w 73"/>
                    <a:gd name="T5" fmla="*/ 26 h 26"/>
                    <a:gd name="T6" fmla="*/ 71 w 73"/>
                    <a:gd name="T7" fmla="*/ 2 h 26"/>
                    <a:gd name="T8" fmla="*/ 67 w 73"/>
                    <a:gd name="T9" fmla="*/ 1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26">
                      <a:moveTo>
                        <a:pt x="67" y="1"/>
                      </a:moveTo>
                      <a:cubicBezTo>
                        <a:pt x="50" y="15"/>
                        <a:pt x="26" y="23"/>
                        <a:pt x="4" y="24"/>
                      </a:cubicBezTo>
                      <a:cubicBezTo>
                        <a:pt x="2" y="24"/>
                        <a:pt x="0" y="26"/>
                        <a:pt x="3" y="26"/>
                      </a:cubicBezTo>
                      <a:cubicBezTo>
                        <a:pt x="27" y="25"/>
                        <a:pt x="53" y="17"/>
                        <a:pt x="71" y="2"/>
                      </a:cubicBezTo>
                      <a:cubicBezTo>
                        <a:pt x="73" y="0"/>
                        <a:pt x="68" y="0"/>
                        <a:pt x="6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46" name="Freeform 194"/>
                <p:cNvSpPr>
                  <a:spLocks/>
                </p:cNvSpPr>
                <p:nvPr/>
              </p:nvSpPr>
              <p:spPr bwMode="auto">
                <a:xfrm>
                  <a:off x="1564" y="111"/>
                  <a:ext cx="59" cy="164"/>
                </a:xfrm>
                <a:custGeom>
                  <a:avLst/>
                  <a:gdLst>
                    <a:gd name="T0" fmla="*/ 14 w 25"/>
                    <a:gd name="T1" fmla="*/ 68 h 69"/>
                    <a:gd name="T2" fmla="*/ 6 w 25"/>
                    <a:gd name="T3" fmla="*/ 1 h 69"/>
                    <a:gd name="T4" fmla="*/ 1 w 25"/>
                    <a:gd name="T5" fmla="*/ 2 h 69"/>
                    <a:gd name="T6" fmla="*/ 10 w 25"/>
                    <a:gd name="T7" fmla="*/ 68 h 69"/>
                    <a:gd name="T8" fmla="*/ 14 w 25"/>
                    <a:gd name="T9" fmla="*/ 68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69">
                      <a:moveTo>
                        <a:pt x="14" y="68"/>
                      </a:moveTo>
                      <a:cubicBezTo>
                        <a:pt x="25" y="45"/>
                        <a:pt x="23" y="20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18" y="20"/>
                        <a:pt x="20" y="45"/>
                        <a:pt x="10" y="68"/>
                      </a:cubicBezTo>
                      <a:cubicBezTo>
                        <a:pt x="9" y="69"/>
                        <a:pt x="14" y="69"/>
                        <a:pt x="14" y="6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47" name="Freeform 195"/>
                <p:cNvSpPr>
                  <a:spLocks/>
                </p:cNvSpPr>
                <p:nvPr/>
              </p:nvSpPr>
              <p:spPr bwMode="auto">
                <a:xfrm>
                  <a:off x="1609" y="189"/>
                  <a:ext cx="619" cy="318"/>
                </a:xfrm>
                <a:custGeom>
                  <a:avLst/>
                  <a:gdLst>
                    <a:gd name="T0" fmla="*/ 2 w 261"/>
                    <a:gd name="T1" fmla="*/ 2 h 134"/>
                    <a:gd name="T2" fmla="*/ 255 w 261"/>
                    <a:gd name="T3" fmla="*/ 133 h 134"/>
                    <a:gd name="T4" fmla="*/ 259 w 261"/>
                    <a:gd name="T5" fmla="*/ 132 h 134"/>
                    <a:gd name="T6" fmla="*/ 6 w 261"/>
                    <a:gd name="T7" fmla="*/ 1 h 134"/>
                    <a:gd name="T8" fmla="*/ 2 w 261"/>
                    <a:gd name="T9" fmla="*/ 2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1" h="134">
                      <a:moveTo>
                        <a:pt x="2" y="2"/>
                      </a:moveTo>
                      <a:cubicBezTo>
                        <a:pt x="87" y="45"/>
                        <a:pt x="172" y="87"/>
                        <a:pt x="255" y="133"/>
                      </a:cubicBezTo>
                      <a:cubicBezTo>
                        <a:pt x="256" y="134"/>
                        <a:pt x="261" y="133"/>
                        <a:pt x="259" y="132"/>
                      </a:cubicBezTo>
                      <a:cubicBezTo>
                        <a:pt x="177" y="85"/>
                        <a:pt x="91" y="44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48" name="Freeform 196"/>
                <p:cNvSpPr>
                  <a:spLocks/>
                </p:cNvSpPr>
                <p:nvPr/>
              </p:nvSpPr>
              <p:spPr bwMode="auto">
                <a:xfrm>
                  <a:off x="1585" y="168"/>
                  <a:ext cx="43" cy="40"/>
                </a:xfrm>
                <a:custGeom>
                  <a:avLst/>
                  <a:gdLst>
                    <a:gd name="T0" fmla="*/ 13 w 18"/>
                    <a:gd name="T1" fmla="*/ 2 h 17"/>
                    <a:gd name="T2" fmla="*/ 15 w 18"/>
                    <a:gd name="T3" fmla="*/ 12 h 17"/>
                    <a:gd name="T4" fmla="*/ 5 w 18"/>
                    <a:gd name="T5" fmla="*/ 15 h 17"/>
                    <a:gd name="T6" fmla="*/ 2 w 18"/>
                    <a:gd name="T7" fmla="*/ 5 h 17"/>
                    <a:gd name="T8" fmla="*/ 13 w 18"/>
                    <a:gd name="T9" fmla="*/ 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13" y="2"/>
                      </a:moveTo>
                      <a:cubicBezTo>
                        <a:pt x="16" y="4"/>
                        <a:pt x="18" y="9"/>
                        <a:pt x="15" y="12"/>
                      </a:cubicBezTo>
                      <a:cubicBezTo>
                        <a:pt x="13" y="16"/>
                        <a:pt x="9" y="17"/>
                        <a:pt x="5" y="15"/>
                      </a:cubicBezTo>
                      <a:cubicBezTo>
                        <a:pt x="1" y="13"/>
                        <a:pt x="0" y="8"/>
                        <a:pt x="2" y="5"/>
                      </a:cubicBezTo>
                      <a:cubicBezTo>
                        <a:pt x="4" y="1"/>
                        <a:pt x="9" y="0"/>
                        <a:pt x="1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49" name="Freeform 197"/>
                <p:cNvSpPr>
                  <a:spLocks/>
                </p:cNvSpPr>
                <p:nvPr/>
              </p:nvSpPr>
              <p:spPr bwMode="auto">
                <a:xfrm>
                  <a:off x="1675" y="-95"/>
                  <a:ext cx="159" cy="114"/>
                </a:xfrm>
                <a:custGeom>
                  <a:avLst/>
                  <a:gdLst>
                    <a:gd name="T0" fmla="*/ 62 w 67"/>
                    <a:gd name="T1" fmla="*/ 1 h 48"/>
                    <a:gd name="T2" fmla="*/ 3 w 67"/>
                    <a:gd name="T3" fmla="*/ 43 h 48"/>
                    <a:gd name="T4" fmla="*/ 4 w 67"/>
                    <a:gd name="T5" fmla="*/ 45 h 48"/>
                    <a:gd name="T6" fmla="*/ 67 w 67"/>
                    <a:gd name="T7" fmla="*/ 2 h 48"/>
                    <a:gd name="T8" fmla="*/ 62 w 67"/>
                    <a:gd name="T9" fmla="*/ 1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48">
                      <a:moveTo>
                        <a:pt x="62" y="1"/>
                      </a:moveTo>
                      <a:cubicBezTo>
                        <a:pt x="53" y="28"/>
                        <a:pt x="32" y="46"/>
                        <a:pt x="3" y="43"/>
                      </a:cubicBezTo>
                      <a:cubicBezTo>
                        <a:pt x="0" y="43"/>
                        <a:pt x="2" y="45"/>
                        <a:pt x="4" y="45"/>
                      </a:cubicBezTo>
                      <a:cubicBezTo>
                        <a:pt x="34" y="48"/>
                        <a:pt x="58" y="31"/>
                        <a:pt x="67" y="2"/>
                      </a:cubicBezTo>
                      <a:cubicBezTo>
                        <a:pt x="67" y="1"/>
                        <a:pt x="62" y="0"/>
                        <a:pt x="6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50" name="Freeform 198"/>
                <p:cNvSpPr>
                  <a:spLocks/>
                </p:cNvSpPr>
                <p:nvPr/>
              </p:nvSpPr>
              <p:spPr bwMode="auto">
                <a:xfrm>
                  <a:off x="1699" y="-88"/>
                  <a:ext cx="100" cy="152"/>
                </a:xfrm>
                <a:custGeom>
                  <a:avLst/>
                  <a:gdLst>
                    <a:gd name="T0" fmla="*/ 37 w 42"/>
                    <a:gd name="T1" fmla="*/ 62 h 64"/>
                    <a:gd name="T2" fmla="*/ 6 w 42"/>
                    <a:gd name="T3" fmla="*/ 1 h 64"/>
                    <a:gd name="T4" fmla="*/ 3 w 42"/>
                    <a:gd name="T5" fmla="*/ 2 h 64"/>
                    <a:gd name="T6" fmla="*/ 32 w 42"/>
                    <a:gd name="T7" fmla="*/ 61 h 64"/>
                    <a:gd name="T8" fmla="*/ 37 w 42"/>
                    <a:gd name="T9" fmla="*/ 62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2" h="64">
                      <a:moveTo>
                        <a:pt x="37" y="62"/>
                      </a:moveTo>
                      <a:cubicBezTo>
                        <a:pt x="42" y="36"/>
                        <a:pt x="31" y="13"/>
                        <a:pt x="6" y="1"/>
                      </a:cubicBezTo>
                      <a:cubicBezTo>
                        <a:pt x="5" y="0"/>
                        <a:pt x="0" y="0"/>
                        <a:pt x="3" y="2"/>
                      </a:cubicBezTo>
                      <a:cubicBezTo>
                        <a:pt x="27" y="13"/>
                        <a:pt x="37" y="36"/>
                        <a:pt x="32" y="61"/>
                      </a:cubicBezTo>
                      <a:cubicBezTo>
                        <a:pt x="32" y="63"/>
                        <a:pt x="37" y="64"/>
                        <a:pt x="37" y="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51" name="Freeform 199"/>
                <p:cNvSpPr>
                  <a:spLocks/>
                </p:cNvSpPr>
                <p:nvPr/>
              </p:nvSpPr>
              <p:spPr bwMode="auto">
                <a:xfrm>
                  <a:off x="1678" y="-38"/>
                  <a:ext cx="185" cy="31"/>
                </a:xfrm>
                <a:custGeom>
                  <a:avLst/>
                  <a:gdLst>
                    <a:gd name="T0" fmla="*/ 72 w 78"/>
                    <a:gd name="T1" fmla="*/ 4 h 13"/>
                    <a:gd name="T2" fmla="*/ 6 w 78"/>
                    <a:gd name="T3" fmla="*/ 1 h 13"/>
                    <a:gd name="T4" fmla="*/ 3 w 78"/>
                    <a:gd name="T5" fmla="*/ 2 h 13"/>
                    <a:gd name="T6" fmla="*/ 75 w 78"/>
                    <a:gd name="T7" fmla="*/ 5 h 13"/>
                    <a:gd name="T8" fmla="*/ 72 w 78"/>
                    <a:gd name="T9" fmla="*/ 4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8" h="13">
                      <a:moveTo>
                        <a:pt x="72" y="4"/>
                      </a:moveTo>
                      <a:cubicBezTo>
                        <a:pt x="52" y="11"/>
                        <a:pt x="26" y="8"/>
                        <a:pt x="6" y="1"/>
                      </a:cubicBezTo>
                      <a:cubicBezTo>
                        <a:pt x="5" y="0"/>
                        <a:pt x="0" y="1"/>
                        <a:pt x="3" y="2"/>
                      </a:cubicBezTo>
                      <a:cubicBezTo>
                        <a:pt x="24" y="11"/>
                        <a:pt x="52" y="13"/>
                        <a:pt x="75" y="5"/>
                      </a:cubicBezTo>
                      <a:cubicBezTo>
                        <a:pt x="78" y="4"/>
                        <a:pt x="73" y="3"/>
                        <a:pt x="72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52" name="Freeform 200"/>
                <p:cNvSpPr>
                  <a:spLocks/>
                </p:cNvSpPr>
                <p:nvPr/>
              </p:nvSpPr>
              <p:spPr bwMode="auto">
                <a:xfrm>
                  <a:off x="1718" y="-107"/>
                  <a:ext cx="78" cy="161"/>
                </a:xfrm>
                <a:custGeom>
                  <a:avLst/>
                  <a:gdLst>
                    <a:gd name="T0" fmla="*/ 6 w 33"/>
                    <a:gd name="T1" fmla="*/ 67 h 68"/>
                    <a:gd name="T2" fmla="*/ 24 w 33"/>
                    <a:gd name="T3" fmla="*/ 2 h 68"/>
                    <a:gd name="T4" fmla="*/ 19 w 33"/>
                    <a:gd name="T5" fmla="*/ 2 h 68"/>
                    <a:gd name="T6" fmla="*/ 2 w 33"/>
                    <a:gd name="T7" fmla="*/ 66 h 68"/>
                    <a:gd name="T8" fmla="*/ 6 w 33"/>
                    <a:gd name="T9" fmla="*/ 67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68">
                      <a:moveTo>
                        <a:pt x="6" y="67"/>
                      </a:moveTo>
                      <a:cubicBezTo>
                        <a:pt x="24" y="50"/>
                        <a:pt x="33" y="26"/>
                        <a:pt x="24" y="2"/>
                      </a:cubicBezTo>
                      <a:cubicBezTo>
                        <a:pt x="23" y="0"/>
                        <a:pt x="18" y="1"/>
                        <a:pt x="19" y="2"/>
                      </a:cubicBezTo>
                      <a:cubicBezTo>
                        <a:pt x="28" y="26"/>
                        <a:pt x="19" y="50"/>
                        <a:pt x="2" y="66"/>
                      </a:cubicBezTo>
                      <a:cubicBezTo>
                        <a:pt x="0" y="67"/>
                        <a:pt x="5" y="68"/>
                        <a:pt x="6" y="6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53" name="Freeform 201"/>
                <p:cNvSpPr>
                  <a:spLocks/>
                </p:cNvSpPr>
                <p:nvPr/>
              </p:nvSpPr>
              <p:spPr bwMode="auto">
                <a:xfrm>
                  <a:off x="1773" y="-17"/>
                  <a:ext cx="455" cy="524"/>
                </a:xfrm>
                <a:custGeom>
                  <a:avLst/>
                  <a:gdLst>
                    <a:gd name="T0" fmla="*/ 1 w 192"/>
                    <a:gd name="T1" fmla="*/ 3 h 221"/>
                    <a:gd name="T2" fmla="*/ 186 w 192"/>
                    <a:gd name="T3" fmla="*/ 220 h 221"/>
                    <a:gd name="T4" fmla="*/ 191 w 192"/>
                    <a:gd name="T5" fmla="*/ 219 h 221"/>
                    <a:gd name="T6" fmla="*/ 6 w 192"/>
                    <a:gd name="T7" fmla="*/ 2 h 221"/>
                    <a:gd name="T8" fmla="*/ 1 w 192"/>
                    <a:gd name="T9" fmla="*/ 3 h 2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2" h="221">
                      <a:moveTo>
                        <a:pt x="1" y="3"/>
                      </a:moveTo>
                      <a:cubicBezTo>
                        <a:pt x="63" y="74"/>
                        <a:pt x="127" y="146"/>
                        <a:pt x="186" y="220"/>
                      </a:cubicBezTo>
                      <a:cubicBezTo>
                        <a:pt x="187" y="221"/>
                        <a:pt x="192" y="220"/>
                        <a:pt x="191" y="219"/>
                      </a:cubicBezTo>
                      <a:cubicBezTo>
                        <a:pt x="132" y="145"/>
                        <a:pt x="68" y="73"/>
                        <a:pt x="6" y="2"/>
                      </a:cubicBezTo>
                      <a:cubicBezTo>
                        <a:pt x="5" y="0"/>
                        <a:pt x="0" y="2"/>
                        <a:pt x="1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54" name="Freeform 202"/>
                <p:cNvSpPr>
                  <a:spLocks/>
                </p:cNvSpPr>
                <p:nvPr/>
              </p:nvSpPr>
              <p:spPr bwMode="auto">
                <a:xfrm>
                  <a:off x="1751" y="-41"/>
                  <a:ext cx="41" cy="41"/>
                </a:xfrm>
                <a:custGeom>
                  <a:avLst/>
                  <a:gdLst>
                    <a:gd name="T0" fmla="*/ 15 w 17"/>
                    <a:gd name="T1" fmla="*/ 3 h 17"/>
                    <a:gd name="T2" fmla="*/ 14 w 17"/>
                    <a:gd name="T3" fmla="*/ 14 h 17"/>
                    <a:gd name="T4" fmla="*/ 3 w 17"/>
                    <a:gd name="T5" fmla="*/ 13 h 17"/>
                    <a:gd name="T6" fmla="*/ 4 w 17"/>
                    <a:gd name="T7" fmla="*/ 2 h 17"/>
                    <a:gd name="T8" fmla="*/ 15 w 17"/>
                    <a:gd name="T9" fmla="*/ 3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5" y="3"/>
                      </a:moveTo>
                      <a:cubicBezTo>
                        <a:pt x="17" y="7"/>
                        <a:pt x="17" y="12"/>
                        <a:pt x="14" y="14"/>
                      </a:cubicBezTo>
                      <a:cubicBezTo>
                        <a:pt x="10" y="17"/>
                        <a:pt x="5" y="16"/>
                        <a:pt x="3" y="13"/>
                      </a:cubicBezTo>
                      <a:cubicBezTo>
                        <a:pt x="0" y="10"/>
                        <a:pt x="1" y="5"/>
                        <a:pt x="4" y="2"/>
                      </a:cubicBezTo>
                      <a:cubicBezTo>
                        <a:pt x="7" y="0"/>
                        <a:pt x="12" y="0"/>
                        <a:pt x="15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55" name="Freeform 203"/>
                <p:cNvSpPr>
                  <a:spLocks/>
                </p:cNvSpPr>
                <p:nvPr/>
              </p:nvSpPr>
              <p:spPr bwMode="auto">
                <a:xfrm>
                  <a:off x="1884" y="-200"/>
                  <a:ext cx="188" cy="79"/>
                </a:xfrm>
                <a:custGeom>
                  <a:avLst/>
                  <a:gdLst>
                    <a:gd name="T0" fmla="*/ 74 w 79"/>
                    <a:gd name="T1" fmla="*/ 1 h 33"/>
                    <a:gd name="T2" fmla="*/ 6 w 79"/>
                    <a:gd name="T3" fmla="*/ 18 h 33"/>
                    <a:gd name="T4" fmla="*/ 2 w 79"/>
                    <a:gd name="T5" fmla="*/ 19 h 33"/>
                    <a:gd name="T6" fmla="*/ 78 w 79"/>
                    <a:gd name="T7" fmla="*/ 2 h 33"/>
                    <a:gd name="T8" fmla="*/ 74 w 79"/>
                    <a:gd name="T9" fmla="*/ 1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9" h="33">
                      <a:moveTo>
                        <a:pt x="74" y="1"/>
                      </a:moveTo>
                      <a:cubicBezTo>
                        <a:pt x="56" y="22"/>
                        <a:pt x="31" y="31"/>
                        <a:pt x="6" y="18"/>
                      </a:cubicBezTo>
                      <a:cubicBezTo>
                        <a:pt x="5" y="17"/>
                        <a:pt x="0" y="18"/>
                        <a:pt x="2" y="19"/>
                      </a:cubicBezTo>
                      <a:cubicBezTo>
                        <a:pt x="30" y="33"/>
                        <a:pt x="59" y="26"/>
                        <a:pt x="78" y="2"/>
                      </a:cubicBezTo>
                      <a:cubicBezTo>
                        <a:pt x="79" y="1"/>
                        <a:pt x="75" y="0"/>
                        <a:pt x="7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56" name="Freeform 204"/>
                <p:cNvSpPr>
                  <a:spLocks/>
                </p:cNvSpPr>
                <p:nvPr/>
              </p:nvSpPr>
              <p:spPr bwMode="auto">
                <a:xfrm>
                  <a:off x="1946" y="-237"/>
                  <a:ext cx="59" cy="168"/>
                </a:xfrm>
                <a:custGeom>
                  <a:avLst/>
                  <a:gdLst>
                    <a:gd name="T0" fmla="*/ 11 w 25"/>
                    <a:gd name="T1" fmla="*/ 70 h 71"/>
                    <a:gd name="T2" fmla="*/ 6 w 25"/>
                    <a:gd name="T3" fmla="*/ 2 h 71"/>
                    <a:gd name="T4" fmla="*/ 1 w 25"/>
                    <a:gd name="T5" fmla="*/ 2 h 71"/>
                    <a:gd name="T6" fmla="*/ 6 w 25"/>
                    <a:gd name="T7" fmla="*/ 69 h 71"/>
                    <a:gd name="T8" fmla="*/ 11 w 25"/>
                    <a:gd name="T9" fmla="*/ 70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71">
                      <a:moveTo>
                        <a:pt x="11" y="70"/>
                      </a:moveTo>
                      <a:cubicBezTo>
                        <a:pt x="25" y="47"/>
                        <a:pt x="23" y="22"/>
                        <a:pt x="6" y="2"/>
                      </a:cubicBezTo>
                      <a:cubicBezTo>
                        <a:pt x="5" y="1"/>
                        <a:pt x="0" y="0"/>
                        <a:pt x="1" y="2"/>
                      </a:cubicBezTo>
                      <a:cubicBezTo>
                        <a:pt x="19" y="22"/>
                        <a:pt x="20" y="46"/>
                        <a:pt x="6" y="69"/>
                      </a:cubicBezTo>
                      <a:cubicBezTo>
                        <a:pt x="6" y="69"/>
                        <a:pt x="10" y="71"/>
                        <a:pt x="11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sp>
            <p:nvSpPr>
              <p:cNvPr id="1638" name="Freeform 206"/>
              <p:cNvSpPr>
                <a:spLocks/>
              </p:cNvSpPr>
              <p:nvPr/>
            </p:nvSpPr>
            <p:spPr bwMode="auto">
              <a:xfrm>
                <a:off x="3025776" y="-317500"/>
                <a:ext cx="266700" cy="120650"/>
              </a:xfrm>
              <a:custGeom>
                <a:avLst/>
                <a:gdLst>
                  <a:gd name="T0" fmla="*/ 68 w 71"/>
                  <a:gd name="T1" fmla="*/ 30 h 32"/>
                  <a:gd name="T2" fmla="*/ 6 w 71"/>
                  <a:gd name="T3" fmla="*/ 1 h 32"/>
                  <a:gd name="T4" fmla="*/ 1 w 71"/>
                  <a:gd name="T5" fmla="*/ 2 h 32"/>
                  <a:gd name="T6" fmla="*/ 65 w 71"/>
                  <a:gd name="T7" fmla="*/ 32 h 32"/>
                  <a:gd name="T8" fmla="*/ 68 w 71"/>
                  <a:gd name="T9" fmla="*/ 3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32">
                    <a:moveTo>
                      <a:pt x="68" y="30"/>
                    </a:moveTo>
                    <a:cubicBezTo>
                      <a:pt x="46" y="28"/>
                      <a:pt x="22" y="16"/>
                      <a:pt x="6" y="1"/>
                    </a:cubicBezTo>
                    <a:cubicBezTo>
                      <a:pt x="5" y="0"/>
                      <a:pt x="0" y="2"/>
                      <a:pt x="1" y="2"/>
                    </a:cubicBezTo>
                    <a:cubicBezTo>
                      <a:pt x="18" y="18"/>
                      <a:pt x="42" y="30"/>
                      <a:pt x="65" y="32"/>
                    </a:cubicBezTo>
                    <a:cubicBezTo>
                      <a:pt x="67" y="32"/>
                      <a:pt x="71" y="30"/>
                      <a:pt x="68" y="3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39" name="Freeform 207"/>
              <p:cNvSpPr>
                <a:spLocks/>
              </p:cNvSpPr>
              <p:nvPr/>
            </p:nvSpPr>
            <p:spPr bwMode="auto">
              <a:xfrm>
                <a:off x="3028951" y="-365125"/>
                <a:ext cx="177800" cy="209550"/>
              </a:xfrm>
              <a:custGeom>
                <a:avLst/>
                <a:gdLst>
                  <a:gd name="T0" fmla="*/ 6 w 47"/>
                  <a:gd name="T1" fmla="*/ 55 h 56"/>
                  <a:gd name="T2" fmla="*/ 47 w 47"/>
                  <a:gd name="T3" fmla="*/ 1 h 56"/>
                  <a:gd name="T4" fmla="*/ 42 w 47"/>
                  <a:gd name="T5" fmla="*/ 1 h 56"/>
                  <a:gd name="T6" fmla="*/ 3 w 47"/>
                  <a:gd name="T7" fmla="*/ 54 h 56"/>
                  <a:gd name="T8" fmla="*/ 6 w 47"/>
                  <a:gd name="T9" fmla="*/ 55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56">
                    <a:moveTo>
                      <a:pt x="6" y="55"/>
                    </a:moveTo>
                    <a:cubicBezTo>
                      <a:pt x="29" y="46"/>
                      <a:pt x="47" y="27"/>
                      <a:pt x="47" y="1"/>
                    </a:cubicBezTo>
                    <a:cubicBezTo>
                      <a:pt x="47" y="0"/>
                      <a:pt x="42" y="0"/>
                      <a:pt x="42" y="1"/>
                    </a:cubicBezTo>
                    <a:cubicBezTo>
                      <a:pt x="42" y="26"/>
                      <a:pt x="25" y="45"/>
                      <a:pt x="3" y="54"/>
                    </a:cubicBezTo>
                    <a:cubicBezTo>
                      <a:pt x="0" y="55"/>
                      <a:pt x="5" y="56"/>
                      <a:pt x="6" y="5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40" name="Freeform 208"/>
              <p:cNvSpPr>
                <a:spLocks/>
              </p:cNvSpPr>
              <p:nvPr/>
            </p:nvSpPr>
            <p:spPr bwMode="auto">
              <a:xfrm>
                <a:off x="3152776" y="-227013"/>
                <a:ext cx="403225" cy="1031875"/>
              </a:xfrm>
              <a:custGeom>
                <a:avLst/>
                <a:gdLst>
                  <a:gd name="T0" fmla="*/ 0 w 107"/>
                  <a:gd name="T1" fmla="*/ 2 h 274"/>
                  <a:gd name="T2" fmla="*/ 102 w 107"/>
                  <a:gd name="T3" fmla="*/ 273 h 274"/>
                  <a:gd name="T4" fmla="*/ 107 w 107"/>
                  <a:gd name="T5" fmla="*/ 272 h 274"/>
                  <a:gd name="T6" fmla="*/ 5 w 107"/>
                  <a:gd name="T7" fmla="*/ 1 h 274"/>
                  <a:gd name="T8" fmla="*/ 0 w 107"/>
                  <a:gd name="T9" fmla="*/ 2 h 2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7" h="274">
                    <a:moveTo>
                      <a:pt x="0" y="2"/>
                    </a:moveTo>
                    <a:cubicBezTo>
                      <a:pt x="31" y="93"/>
                      <a:pt x="75" y="180"/>
                      <a:pt x="102" y="273"/>
                    </a:cubicBezTo>
                    <a:cubicBezTo>
                      <a:pt x="103" y="274"/>
                      <a:pt x="107" y="273"/>
                      <a:pt x="107" y="272"/>
                    </a:cubicBezTo>
                    <a:cubicBezTo>
                      <a:pt x="80" y="180"/>
                      <a:pt x="36" y="92"/>
                      <a:pt x="5" y="1"/>
                    </a:cubicBezTo>
                    <a:cubicBezTo>
                      <a:pt x="5" y="0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41" name="Freeform 209"/>
              <p:cNvSpPr>
                <a:spLocks/>
              </p:cNvSpPr>
              <p:nvPr/>
            </p:nvSpPr>
            <p:spPr bwMode="auto">
              <a:xfrm>
                <a:off x="3122613" y="-271463"/>
                <a:ext cx="65088" cy="63500"/>
              </a:xfrm>
              <a:custGeom>
                <a:avLst/>
                <a:gdLst>
                  <a:gd name="T0" fmla="*/ 16 w 17"/>
                  <a:gd name="T1" fmla="*/ 6 h 17"/>
                  <a:gd name="T2" fmla="*/ 10 w 17"/>
                  <a:gd name="T3" fmla="*/ 16 h 17"/>
                  <a:gd name="T4" fmla="*/ 1 w 17"/>
                  <a:gd name="T5" fmla="*/ 11 h 17"/>
                  <a:gd name="T6" fmla="*/ 6 w 17"/>
                  <a:gd name="T7" fmla="*/ 1 h 17"/>
                  <a:gd name="T8" fmla="*/ 16 w 17"/>
                  <a:gd name="T9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16" y="6"/>
                    </a:moveTo>
                    <a:cubicBezTo>
                      <a:pt x="17" y="10"/>
                      <a:pt x="15" y="15"/>
                      <a:pt x="10" y="16"/>
                    </a:cubicBezTo>
                    <a:cubicBezTo>
                      <a:pt x="6" y="17"/>
                      <a:pt x="2" y="15"/>
                      <a:pt x="1" y="11"/>
                    </a:cubicBezTo>
                    <a:cubicBezTo>
                      <a:pt x="0" y="7"/>
                      <a:pt x="2" y="2"/>
                      <a:pt x="6" y="1"/>
                    </a:cubicBezTo>
                    <a:cubicBezTo>
                      <a:pt x="10" y="0"/>
                      <a:pt x="14" y="2"/>
                      <a:pt x="16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42" name="Freeform 210"/>
              <p:cNvSpPr>
                <a:spLocks/>
              </p:cNvSpPr>
              <p:nvPr/>
            </p:nvSpPr>
            <p:spPr bwMode="auto">
              <a:xfrm>
                <a:off x="4208463" y="71437"/>
                <a:ext cx="192088" cy="247650"/>
              </a:xfrm>
              <a:custGeom>
                <a:avLst/>
                <a:gdLst>
                  <a:gd name="T0" fmla="*/ 47 w 51"/>
                  <a:gd name="T1" fmla="*/ 64 h 66"/>
                  <a:gd name="T2" fmla="*/ 10 w 51"/>
                  <a:gd name="T3" fmla="*/ 3 h 66"/>
                  <a:gd name="T4" fmla="*/ 5 w 51"/>
                  <a:gd name="T5" fmla="*/ 2 h 66"/>
                  <a:gd name="T6" fmla="*/ 45 w 51"/>
                  <a:gd name="T7" fmla="*/ 66 h 66"/>
                  <a:gd name="T8" fmla="*/ 47 w 51"/>
                  <a:gd name="T9" fmla="*/ 64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66">
                    <a:moveTo>
                      <a:pt x="47" y="64"/>
                    </a:moveTo>
                    <a:cubicBezTo>
                      <a:pt x="21" y="54"/>
                      <a:pt x="5" y="31"/>
                      <a:pt x="10" y="3"/>
                    </a:cubicBezTo>
                    <a:cubicBezTo>
                      <a:pt x="10" y="1"/>
                      <a:pt x="5" y="0"/>
                      <a:pt x="5" y="2"/>
                    </a:cubicBezTo>
                    <a:cubicBezTo>
                      <a:pt x="0" y="32"/>
                      <a:pt x="17" y="55"/>
                      <a:pt x="45" y="66"/>
                    </a:cubicBezTo>
                    <a:cubicBezTo>
                      <a:pt x="46" y="66"/>
                      <a:pt x="51" y="66"/>
                      <a:pt x="47" y="6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43" name="Freeform 211"/>
              <p:cNvSpPr>
                <a:spLocks/>
              </p:cNvSpPr>
              <p:nvPr/>
            </p:nvSpPr>
            <p:spPr bwMode="auto">
              <a:xfrm>
                <a:off x="4137026" y="123825"/>
                <a:ext cx="260350" cy="131763"/>
              </a:xfrm>
              <a:custGeom>
                <a:avLst/>
                <a:gdLst>
                  <a:gd name="T0" fmla="*/ 3 w 69"/>
                  <a:gd name="T1" fmla="*/ 29 h 35"/>
                  <a:gd name="T2" fmla="*/ 68 w 69"/>
                  <a:gd name="T3" fmla="*/ 2 h 35"/>
                  <a:gd name="T4" fmla="*/ 63 w 69"/>
                  <a:gd name="T5" fmla="*/ 1 h 35"/>
                  <a:gd name="T6" fmla="*/ 3 w 69"/>
                  <a:gd name="T7" fmla="*/ 27 h 35"/>
                  <a:gd name="T8" fmla="*/ 3 w 69"/>
                  <a:gd name="T9" fmla="*/ 29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9" h="35">
                    <a:moveTo>
                      <a:pt x="3" y="29"/>
                    </a:moveTo>
                    <a:cubicBezTo>
                      <a:pt x="30" y="35"/>
                      <a:pt x="54" y="27"/>
                      <a:pt x="68" y="2"/>
                    </a:cubicBezTo>
                    <a:cubicBezTo>
                      <a:pt x="69" y="1"/>
                      <a:pt x="64" y="0"/>
                      <a:pt x="63" y="1"/>
                    </a:cubicBezTo>
                    <a:cubicBezTo>
                      <a:pt x="51" y="23"/>
                      <a:pt x="28" y="33"/>
                      <a:pt x="3" y="27"/>
                    </a:cubicBezTo>
                    <a:cubicBezTo>
                      <a:pt x="1" y="27"/>
                      <a:pt x="0" y="29"/>
                      <a:pt x="3" y="2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44" name="Freeform 212"/>
              <p:cNvSpPr>
                <a:spLocks/>
              </p:cNvSpPr>
              <p:nvPr/>
            </p:nvSpPr>
            <p:spPr bwMode="auto">
              <a:xfrm>
                <a:off x="4246563" y="85725"/>
                <a:ext cx="71438" cy="271463"/>
              </a:xfrm>
              <a:custGeom>
                <a:avLst/>
                <a:gdLst>
                  <a:gd name="T0" fmla="*/ 11 w 19"/>
                  <a:gd name="T1" fmla="*/ 69 h 72"/>
                  <a:gd name="T2" fmla="*/ 18 w 19"/>
                  <a:gd name="T3" fmla="*/ 1 h 72"/>
                  <a:gd name="T4" fmla="*/ 13 w 19"/>
                  <a:gd name="T5" fmla="*/ 1 h 72"/>
                  <a:gd name="T6" fmla="*/ 6 w 19"/>
                  <a:gd name="T7" fmla="*/ 70 h 72"/>
                  <a:gd name="T8" fmla="*/ 11 w 19"/>
                  <a:gd name="T9" fmla="*/ 69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72">
                    <a:moveTo>
                      <a:pt x="11" y="69"/>
                    </a:moveTo>
                    <a:cubicBezTo>
                      <a:pt x="5" y="48"/>
                      <a:pt x="9" y="21"/>
                      <a:pt x="18" y="1"/>
                    </a:cubicBezTo>
                    <a:cubicBezTo>
                      <a:pt x="19" y="0"/>
                      <a:pt x="14" y="0"/>
                      <a:pt x="13" y="1"/>
                    </a:cubicBezTo>
                    <a:cubicBezTo>
                      <a:pt x="4" y="21"/>
                      <a:pt x="0" y="48"/>
                      <a:pt x="6" y="70"/>
                    </a:cubicBezTo>
                    <a:cubicBezTo>
                      <a:pt x="6" y="72"/>
                      <a:pt x="11" y="71"/>
                      <a:pt x="11" y="6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45" name="Freeform 213"/>
              <p:cNvSpPr>
                <a:spLocks/>
              </p:cNvSpPr>
              <p:nvPr/>
            </p:nvSpPr>
            <p:spPr bwMode="auto">
              <a:xfrm>
                <a:off x="4156076" y="138112"/>
                <a:ext cx="266700" cy="120650"/>
              </a:xfrm>
              <a:custGeom>
                <a:avLst/>
                <a:gdLst>
                  <a:gd name="T0" fmla="*/ 0 w 71"/>
                  <a:gd name="T1" fmla="*/ 2 h 32"/>
                  <a:gd name="T2" fmla="*/ 68 w 71"/>
                  <a:gd name="T3" fmla="*/ 24 h 32"/>
                  <a:gd name="T4" fmla="*/ 65 w 71"/>
                  <a:gd name="T5" fmla="*/ 22 h 32"/>
                  <a:gd name="T6" fmla="*/ 5 w 71"/>
                  <a:gd name="T7" fmla="*/ 1 h 32"/>
                  <a:gd name="T8" fmla="*/ 0 w 71"/>
                  <a:gd name="T9" fmla="*/ 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32">
                    <a:moveTo>
                      <a:pt x="0" y="2"/>
                    </a:moveTo>
                    <a:cubicBezTo>
                      <a:pt x="17" y="22"/>
                      <a:pt x="42" y="32"/>
                      <a:pt x="68" y="24"/>
                    </a:cubicBezTo>
                    <a:cubicBezTo>
                      <a:pt x="71" y="23"/>
                      <a:pt x="66" y="21"/>
                      <a:pt x="65" y="22"/>
                    </a:cubicBezTo>
                    <a:cubicBezTo>
                      <a:pt x="42" y="29"/>
                      <a:pt x="20" y="19"/>
                      <a:pt x="5" y="1"/>
                    </a:cubicBezTo>
                    <a:cubicBezTo>
                      <a:pt x="4" y="0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46" name="Freeform 214"/>
              <p:cNvSpPr>
                <a:spLocks/>
              </p:cNvSpPr>
              <p:nvPr/>
            </p:nvSpPr>
            <p:spPr bwMode="auto">
              <a:xfrm>
                <a:off x="3476626" y="233362"/>
                <a:ext cx="800100" cy="606425"/>
              </a:xfrm>
              <a:custGeom>
                <a:avLst/>
                <a:gdLst>
                  <a:gd name="T0" fmla="*/ 206 w 212"/>
                  <a:gd name="T1" fmla="*/ 0 h 161"/>
                  <a:gd name="T2" fmla="*/ 2 w 212"/>
                  <a:gd name="T3" fmla="*/ 160 h 161"/>
                  <a:gd name="T4" fmla="*/ 6 w 212"/>
                  <a:gd name="T5" fmla="*/ 160 h 161"/>
                  <a:gd name="T6" fmla="*/ 210 w 212"/>
                  <a:gd name="T7" fmla="*/ 1 h 161"/>
                  <a:gd name="T8" fmla="*/ 206 w 212"/>
                  <a:gd name="T9" fmla="*/ 0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2" h="161">
                    <a:moveTo>
                      <a:pt x="206" y="0"/>
                    </a:moveTo>
                    <a:cubicBezTo>
                      <a:pt x="137" y="53"/>
                      <a:pt x="72" y="110"/>
                      <a:pt x="2" y="160"/>
                    </a:cubicBezTo>
                    <a:cubicBezTo>
                      <a:pt x="0" y="161"/>
                      <a:pt x="5" y="161"/>
                      <a:pt x="6" y="160"/>
                    </a:cubicBezTo>
                    <a:cubicBezTo>
                      <a:pt x="77" y="111"/>
                      <a:pt x="142" y="54"/>
                      <a:pt x="210" y="1"/>
                    </a:cubicBezTo>
                    <a:cubicBezTo>
                      <a:pt x="212" y="0"/>
                      <a:pt x="207" y="0"/>
                      <a:pt x="206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47" name="Freeform 215"/>
              <p:cNvSpPr>
                <a:spLocks/>
              </p:cNvSpPr>
              <p:nvPr/>
            </p:nvSpPr>
            <p:spPr bwMode="auto">
              <a:xfrm>
                <a:off x="4241801" y="187325"/>
                <a:ext cx="68263" cy="68263"/>
              </a:xfrm>
              <a:custGeom>
                <a:avLst/>
                <a:gdLst>
                  <a:gd name="T0" fmla="*/ 13 w 18"/>
                  <a:gd name="T1" fmla="*/ 15 h 18"/>
                  <a:gd name="T2" fmla="*/ 3 w 18"/>
                  <a:gd name="T3" fmla="*/ 13 h 18"/>
                  <a:gd name="T4" fmla="*/ 5 w 18"/>
                  <a:gd name="T5" fmla="*/ 3 h 18"/>
                  <a:gd name="T6" fmla="*/ 15 w 18"/>
                  <a:gd name="T7" fmla="*/ 5 h 18"/>
                  <a:gd name="T8" fmla="*/ 13 w 18"/>
                  <a:gd name="T9" fmla="*/ 15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18">
                    <a:moveTo>
                      <a:pt x="13" y="15"/>
                    </a:moveTo>
                    <a:cubicBezTo>
                      <a:pt x="10" y="18"/>
                      <a:pt x="5" y="17"/>
                      <a:pt x="3" y="13"/>
                    </a:cubicBezTo>
                    <a:cubicBezTo>
                      <a:pt x="0" y="10"/>
                      <a:pt x="1" y="5"/>
                      <a:pt x="5" y="3"/>
                    </a:cubicBezTo>
                    <a:cubicBezTo>
                      <a:pt x="8" y="0"/>
                      <a:pt x="13" y="1"/>
                      <a:pt x="15" y="5"/>
                    </a:cubicBezTo>
                    <a:cubicBezTo>
                      <a:pt x="18" y="8"/>
                      <a:pt x="17" y="13"/>
                      <a:pt x="13" y="1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48" name="Freeform 216"/>
              <p:cNvSpPr>
                <a:spLocks/>
              </p:cNvSpPr>
              <p:nvPr/>
            </p:nvSpPr>
            <p:spPr bwMode="auto">
              <a:xfrm>
                <a:off x="2697163" y="74612"/>
                <a:ext cx="184150" cy="244475"/>
              </a:xfrm>
              <a:custGeom>
                <a:avLst/>
                <a:gdLst>
                  <a:gd name="T0" fmla="*/ 5 w 49"/>
                  <a:gd name="T1" fmla="*/ 65 h 65"/>
                  <a:gd name="T2" fmla="*/ 44 w 49"/>
                  <a:gd name="T3" fmla="*/ 2 h 65"/>
                  <a:gd name="T4" fmla="*/ 39 w 49"/>
                  <a:gd name="T5" fmla="*/ 1 h 65"/>
                  <a:gd name="T6" fmla="*/ 1 w 49"/>
                  <a:gd name="T7" fmla="*/ 63 h 65"/>
                  <a:gd name="T8" fmla="*/ 5 w 49"/>
                  <a:gd name="T9" fmla="*/ 6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65">
                    <a:moveTo>
                      <a:pt x="5" y="65"/>
                    </a:moveTo>
                    <a:cubicBezTo>
                      <a:pt x="33" y="55"/>
                      <a:pt x="49" y="31"/>
                      <a:pt x="44" y="2"/>
                    </a:cubicBezTo>
                    <a:cubicBezTo>
                      <a:pt x="44" y="0"/>
                      <a:pt x="39" y="0"/>
                      <a:pt x="39" y="1"/>
                    </a:cubicBezTo>
                    <a:cubicBezTo>
                      <a:pt x="44" y="30"/>
                      <a:pt x="28" y="53"/>
                      <a:pt x="1" y="63"/>
                    </a:cubicBezTo>
                    <a:cubicBezTo>
                      <a:pt x="0" y="64"/>
                      <a:pt x="4" y="65"/>
                      <a:pt x="5" y="6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49" name="Freeform 217"/>
              <p:cNvSpPr>
                <a:spLocks/>
              </p:cNvSpPr>
              <p:nvPr/>
            </p:nvSpPr>
            <p:spPr bwMode="auto">
              <a:xfrm>
                <a:off x="2697163" y="123825"/>
                <a:ext cx="260350" cy="131763"/>
              </a:xfrm>
              <a:custGeom>
                <a:avLst/>
                <a:gdLst>
                  <a:gd name="T0" fmla="*/ 64 w 69"/>
                  <a:gd name="T1" fmla="*/ 27 h 35"/>
                  <a:gd name="T2" fmla="*/ 5 w 69"/>
                  <a:gd name="T3" fmla="*/ 2 h 35"/>
                  <a:gd name="T4" fmla="*/ 0 w 69"/>
                  <a:gd name="T5" fmla="*/ 1 h 35"/>
                  <a:gd name="T6" fmla="*/ 67 w 69"/>
                  <a:gd name="T7" fmla="*/ 29 h 35"/>
                  <a:gd name="T8" fmla="*/ 64 w 69"/>
                  <a:gd name="T9" fmla="*/ 27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9" h="35">
                    <a:moveTo>
                      <a:pt x="64" y="27"/>
                    </a:moveTo>
                    <a:cubicBezTo>
                      <a:pt x="39" y="33"/>
                      <a:pt x="18" y="24"/>
                      <a:pt x="5" y="2"/>
                    </a:cubicBezTo>
                    <a:cubicBezTo>
                      <a:pt x="5" y="1"/>
                      <a:pt x="0" y="0"/>
                      <a:pt x="0" y="1"/>
                    </a:cubicBezTo>
                    <a:cubicBezTo>
                      <a:pt x="14" y="26"/>
                      <a:pt x="40" y="35"/>
                      <a:pt x="67" y="29"/>
                    </a:cubicBezTo>
                    <a:cubicBezTo>
                      <a:pt x="69" y="29"/>
                      <a:pt x="65" y="27"/>
                      <a:pt x="64" y="2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50" name="Freeform 218"/>
              <p:cNvSpPr>
                <a:spLocks/>
              </p:cNvSpPr>
              <p:nvPr/>
            </p:nvSpPr>
            <p:spPr bwMode="auto">
              <a:xfrm>
                <a:off x="2776538" y="82550"/>
                <a:ext cx="68263" cy="271463"/>
              </a:xfrm>
              <a:custGeom>
                <a:avLst/>
                <a:gdLst>
                  <a:gd name="T0" fmla="*/ 12 w 18"/>
                  <a:gd name="T1" fmla="*/ 71 h 72"/>
                  <a:gd name="T2" fmla="*/ 5 w 18"/>
                  <a:gd name="T3" fmla="*/ 2 h 72"/>
                  <a:gd name="T4" fmla="*/ 0 w 18"/>
                  <a:gd name="T5" fmla="*/ 2 h 72"/>
                  <a:gd name="T6" fmla="*/ 7 w 18"/>
                  <a:gd name="T7" fmla="*/ 71 h 72"/>
                  <a:gd name="T8" fmla="*/ 12 w 18"/>
                  <a:gd name="T9" fmla="*/ 71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72">
                    <a:moveTo>
                      <a:pt x="12" y="71"/>
                    </a:moveTo>
                    <a:cubicBezTo>
                      <a:pt x="18" y="49"/>
                      <a:pt x="14" y="22"/>
                      <a:pt x="5" y="2"/>
                    </a:cubicBezTo>
                    <a:cubicBezTo>
                      <a:pt x="4" y="0"/>
                      <a:pt x="0" y="1"/>
                      <a:pt x="0" y="2"/>
                    </a:cubicBezTo>
                    <a:cubicBezTo>
                      <a:pt x="9" y="23"/>
                      <a:pt x="13" y="49"/>
                      <a:pt x="7" y="71"/>
                    </a:cubicBezTo>
                    <a:cubicBezTo>
                      <a:pt x="7" y="72"/>
                      <a:pt x="12" y="72"/>
                      <a:pt x="12" y="7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51" name="Freeform 219"/>
              <p:cNvSpPr>
                <a:spLocks/>
              </p:cNvSpPr>
              <p:nvPr/>
            </p:nvSpPr>
            <p:spPr bwMode="auto">
              <a:xfrm>
                <a:off x="2670176" y="138112"/>
                <a:ext cx="268288" cy="120650"/>
              </a:xfrm>
              <a:custGeom>
                <a:avLst/>
                <a:gdLst>
                  <a:gd name="T0" fmla="*/ 65 w 71"/>
                  <a:gd name="T1" fmla="*/ 1 h 32"/>
                  <a:gd name="T2" fmla="*/ 6 w 71"/>
                  <a:gd name="T3" fmla="*/ 22 h 32"/>
                  <a:gd name="T4" fmla="*/ 2 w 71"/>
                  <a:gd name="T5" fmla="*/ 24 h 32"/>
                  <a:gd name="T6" fmla="*/ 70 w 71"/>
                  <a:gd name="T7" fmla="*/ 2 h 32"/>
                  <a:gd name="T8" fmla="*/ 65 w 71"/>
                  <a:gd name="T9" fmla="*/ 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32">
                    <a:moveTo>
                      <a:pt x="65" y="1"/>
                    </a:moveTo>
                    <a:cubicBezTo>
                      <a:pt x="51" y="19"/>
                      <a:pt x="29" y="29"/>
                      <a:pt x="6" y="22"/>
                    </a:cubicBezTo>
                    <a:cubicBezTo>
                      <a:pt x="5" y="22"/>
                      <a:pt x="0" y="23"/>
                      <a:pt x="2" y="24"/>
                    </a:cubicBezTo>
                    <a:cubicBezTo>
                      <a:pt x="28" y="32"/>
                      <a:pt x="53" y="22"/>
                      <a:pt x="70" y="2"/>
                    </a:cubicBezTo>
                    <a:cubicBezTo>
                      <a:pt x="71" y="1"/>
                      <a:pt x="66" y="0"/>
                      <a:pt x="6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52" name="Freeform 220"/>
              <p:cNvSpPr>
                <a:spLocks/>
              </p:cNvSpPr>
              <p:nvPr/>
            </p:nvSpPr>
            <p:spPr bwMode="auto">
              <a:xfrm>
                <a:off x="2817813" y="228600"/>
                <a:ext cx="795338" cy="614363"/>
              </a:xfrm>
              <a:custGeom>
                <a:avLst/>
                <a:gdLst>
                  <a:gd name="T0" fmla="*/ 1 w 211"/>
                  <a:gd name="T1" fmla="*/ 2 h 163"/>
                  <a:gd name="T2" fmla="*/ 205 w 211"/>
                  <a:gd name="T3" fmla="*/ 162 h 163"/>
                  <a:gd name="T4" fmla="*/ 210 w 211"/>
                  <a:gd name="T5" fmla="*/ 160 h 163"/>
                  <a:gd name="T6" fmla="*/ 6 w 211"/>
                  <a:gd name="T7" fmla="*/ 1 h 163"/>
                  <a:gd name="T8" fmla="*/ 1 w 211"/>
                  <a:gd name="T9" fmla="*/ 2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1" h="163">
                    <a:moveTo>
                      <a:pt x="1" y="2"/>
                    </a:moveTo>
                    <a:cubicBezTo>
                      <a:pt x="70" y="55"/>
                      <a:pt x="135" y="112"/>
                      <a:pt x="205" y="162"/>
                    </a:cubicBezTo>
                    <a:cubicBezTo>
                      <a:pt x="206" y="163"/>
                      <a:pt x="211" y="162"/>
                      <a:pt x="210" y="160"/>
                    </a:cubicBezTo>
                    <a:cubicBezTo>
                      <a:pt x="139" y="111"/>
                      <a:pt x="74" y="53"/>
                      <a:pt x="6" y="1"/>
                    </a:cubicBezTo>
                    <a:cubicBezTo>
                      <a:pt x="5" y="0"/>
                      <a:pt x="0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53" name="Freeform 221"/>
              <p:cNvSpPr>
                <a:spLocks/>
              </p:cNvSpPr>
              <p:nvPr/>
            </p:nvSpPr>
            <p:spPr bwMode="auto">
              <a:xfrm>
                <a:off x="2784476" y="187325"/>
                <a:ext cx="63500" cy="68263"/>
              </a:xfrm>
              <a:custGeom>
                <a:avLst/>
                <a:gdLst>
                  <a:gd name="T0" fmla="*/ 4 w 17"/>
                  <a:gd name="T1" fmla="*/ 15 h 18"/>
                  <a:gd name="T2" fmla="*/ 15 w 17"/>
                  <a:gd name="T3" fmla="*/ 13 h 18"/>
                  <a:gd name="T4" fmla="*/ 13 w 17"/>
                  <a:gd name="T5" fmla="*/ 3 h 18"/>
                  <a:gd name="T6" fmla="*/ 2 w 17"/>
                  <a:gd name="T7" fmla="*/ 5 h 18"/>
                  <a:gd name="T8" fmla="*/ 4 w 17"/>
                  <a:gd name="T9" fmla="*/ 15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8">
                    <a:moveTo>
                      <a:pt x="4" y="15"/>
                    </a:moveTo>
                    <a:cubicBezTo>
                      <a:pt x="7" y="18"/>
                      <a:pt x="12" y="17"/>
                      <a:pt x="15" y="13"/>
                    </a:cubicBezTo>
                    <a:cubicBezTo>
                      <a:pt x="17" y="10"/>
                      <a:pt x="16" y="5"/>
                      <a:pt x="13" y="3"/>
                    </a:cubicBezTo>
                    <a:cubicBezTo>
                      <a:pt x="9" y="0"/>
                      <a:pt x="5" y="1"/>
                      <a:pt x="2" y="5"/>
                    </a:cubicBezTo>
                    <a:cubicBezTo>
                      <a:pt x="0" y="8"/>
                      <a:pt x="1" y="13"/>
                      <a:pt x="4" y="1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54" name="Freeform 222"/>
              <p:cNvSpPr>
                <a:spLocks/>
              </p:cNvSpPr>
              <p:nvPr/>
            </p:nvSpPr>
            <p:spPr bwMode="auto">
              <a:xfrm>
                <a:off x="3213101" y="-169863"/>
                <a:ext cx="298450" cy="134938"/>
              </a:xfrm>
              <a:custGeom>
                <a:avLst/>
                <a:gdLst>
                  <a:gd name="T0" fmla="*/ 73 w 79"/>
                  <a:gd name="T1" fmla="*/ 1 h 36"/>
                  <a:gd name="T2" fmla="*/ 6 w 79"/>
                  <a:gd name="T3" fmla="*/ 22 h 36"/>
                  <a:gd name="T4" fmla="*/ 3 w 79"/>
                  <a:gd name="T5" fmla="*/ 23 h 36"/>
                  <a:gd name="T6" fmla="*/ 78 w 79"/>
                  <a:gd name="T7" fmla="*/ 2 h 36"/>
                  <a:gd name="T8" fmla="*/ 73 w 79"/>
                  <a:gd name="T9" fmla="*/ 1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9" h="36">
                    <a:moveTo>
                      <a:pt x="73" y="1"/>
                    </a:moveTo>
                    <a:cubicBezTo>
                      <a:pt x="57" y="23"/>
                      <a:pt x="32" y="34"/>
                      <a:pt x="6" y="22"/>
                    </a:cubicBezTo>
                    <a:cubicBezTo>
                      <a:pt x="4" y="21"/>
                      <a:pt x="0" y="22"/>
                      <a:pt x="3" y="23"/>
                    </a:cubicBezTo>
                    <a:cubicBezTo>
                      <a:pt x="31" y="36"/>
                      <a:pt x="60" y="27"/>
                      <a:pt x="78" y="2"/>
                    </a:cubicBezTo>
                    <a:cubicBezTo>
                      <a:pt x="79" y="1"/>
                      <a:pt x="74" y="0"/>
                      <a:pt x="73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55" name="Freeform 223"/>
              <p:cNvSpPr>
                <a:spLocks/>
              </p:cNvSpPr>
              <p:nvPr/>
            </p:nvSpPr>
            <p:spPr bwMode="auto">
              <a:xfrm>
                <a:off x="3303588" y="-219075"/>
                <a:ext cx="106363" cy="263525"/>
              </a:xfrm>
              <a:custGeom>
                <a:avLst/>
                <a:gdLst>
                  <a:gd name="T0" fmla="*/ 15 w 28"/>
                  <a:gd name="T1" fmla="*/ 69 h 70"/>
                  <a:gd name="T2" fmla="*/ 6 w 28"/>
                  <a:gd name="T3" fmla="*/ 1 h 70"/>
                  <a:gd name="T4" fmla="*/ 2 w 28"/>
                  <a:gd name="T5" fmla="*/ 1 h 70"/>
                  <a:gd name="T6" fmla="*/ 11 w 28"/>
                  <a:gd name="T7" fmla="*/ 68 h 70"/>
                  <a:gd name="T8" fmla="*/ 15 w 28"/>
                  <a:gd name="T9" fmla="*/ 69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70">
                    <a:moveTo>
                      <a:pt x="15" y="69"/>
                    </a:moveTo>
                    <a:cubicBezTo>
                      <a:pt x="28" y="45"/>
                      <a:pt x="25" y="20"/>
                      <a:pt x="6" y="1"/>
                    </a:cubicBezTo>
                    <a:cubicBezTo>
                      <a:pt x="5" y="1"/>
                      <a:pt x="0" y="0"/>
                      <a:pt x="2" y="1"/>
                    </a:cubicBezTo>
                    <a:cubicBezTo>
                      <a:pt x="20" y="20"/>
                      <a:pt x="23" y="45"/>
                      <a:pt x="11" y="68"/>
                    </a:cubicBezTo>
                    <a:cubicBezTo>
                      <a:pt x="10" y="69"/>
                      <a:pt x="15" y="70"/>
                      <a:pt x="15" y="6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56" name="Freeform 224"/>
              <p:cNvSpPr>
                <a:spLocks/>
              </p:cNvSpPr>
              <p:nvPr/>
            </p:nvSpPr>
            <p:spPr bwMode="auto">
              <a:xfrm>
                <a:off x="3248026" y="-155575"/>
                <a:ext cx="266700" cy="106363"/>
              </a:xfrm>
              <a:custGeom>
                <a:avLst/>
                <a:gdLst>
                  <a:gd name="T0" fmla="*/ 68 w 71"/>
                  <a:gd name="T1" fmla="*/ 26 h 28"/>
                  <a:gd name="T2" fmla="*/ 5 w 71"/>
                  <a:gd name="T3" fmla="*/ 1 h 28"/>
                  <a:gd name="T4" fmla="*/ 1 w 71"/>
                  <a:gd name="T5" fmla="*/ 2 h 28"/>
                  <a:gd name="T6" fmla="*/ 67 w 71"/>
                  <a:gd name="T7" fmla="*/ 28 h 28"/>
                  <a:gd name="T8" fmla="*/ 68 w 71"/>
                  <a:gd name="T9" fmla="*/ 26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28">
                    <a:moveTo>
                      <a:pt x="68" y="26"/>
                    </a:moveTo>
                    <a:cubicBezTo>
                      <a:pt x="46" y="26"/>
                      <a:pt x="22" y="15"/>
                      <a:pt x="5" y="1"/>
                    </a:cubicBezTo>
                    <a:cubicBezTo>
                      <a:pt x="4" y="0"/>
                      <a:pt x="0" y="2"/>
                      <a:pt x="1" y="2"/>
                    </a:cubicBezTo>
                    <a:cubicBezTo>
                      <a:pt x="18" y="17"/>
                      <a:pt x="44" y="28"/>
                      <a:pt x="67" y="28"/>
                    </a:cubicBezTo>
                    <a:cubicBezTo>
                      <a:pt x="69" y="28"/>
                      <a:pt x="71" y="26"/>
                      <a:pt x="68" y="2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57" name="Freeform 225"/>
              <p:cNvSpPr>
                <a:spLocks/>
              </p:cNvSpPr>
              <p:nvPr/>
            </p:nvSpPr>
            <p:spPr bwMode="auto">
              <a:xfrm>
                <a:off x="3259138" y="-214313"/>
                <a:ext cx="169863" cy="217488"/>
              </a:xfrm>
              <a:custGeom>
                <a:avLst/>
                <a:gdLst>
                  <a:gd name="T0" fmla="*/ 6 w 45"/>
                  <a:gd name="T1" fmla="*/ 58 h 58"/>
                  <a:gd name="T2" fmla="*/ 44 w 45"/>
                  <a:gd name="T3" fmla="*/ 1 h 58"/>
                  <a:gd name="T4" fmla="*/ 39 w 45"/>
                  <a:gd name="T5" fmla="*/ 2 h 58"/>
                  <a:gd name="T6" fmla="*/ 2 w 45"/>
                  <a:gd name="T7" fmla="*/ 57 h 58"/>
                  <a:gd name="T8" fmla="*/ 6 w 45"/>
                  <a:gd name="T9" fmla="*/ 58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58">
                    <a:moveTo>
                      <a:pt x="6" y="58"/>
                    </a:moveTo>
                    <a:cubicBezTo>
                      <a:pt x="29" y="48"/>
                      <a:pt x="45" y="27"/>
                      <a:pt x="44" y="1"/>
                    </a:cubicBezTo>
                    <a:cubicBezTo>
                      <a:pt x="44" y="0"/>
                      <a:pt x="39" y="0"/>
                      <a:pt x="39" y="2"/>
                    </a:cubicBezTo>
                    <a:cubicBezTo>
                      <a:pt x="40" y="26"/>
                      <a:pt x="24" y="47"/>
                      <a:pt x="2" y="57"/>
                    </a:cubicBezTo>
                    <a:cubicBezTo>
                      <a:pt x="0" y="58"/>
                      <a:pt x="5" y="58"/>
                      <a:pt x="6" y="5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58" name="Freeform 226"/>
              <p:cNvSpPr>
                <a:spLocks/>
              </p:cNvSpPr>
              <p:nvPr/>
            </p:nvSpPr>
            <p:spPr bwMode="auto">
              <a:xfrm>
                <a:off x="3375026" y="-71438"/>
                <a:ext cx="234950" cy="914400"/>
              </a:xfrm>
              <a:custGeom>
                <a:avLst/>
                <a:gdLst>
                  <a:gd name="T0" fmla="*/ 1 w 62"/>
                  <a:gd name="T1" fmla="*/ 2 h 243"/>
                  <a:gd name="T2" fmla="*/ 57 w 62"/>
                  <a:gd name="T3" fmla="*/ 241 h 243"/>
                  <a:gd name="T4" fmla="*/ 62 w 62"/>
                  <a:gd name="T5" fmla="*/ 241 h 243"/>
                  <a:gd name="T6" fmla="*/ 6 w 62"/>
                  <a:gd name="T7" fmla="*/ 1 h 243"/>
                  <a:gd name="T8" fmla="*/ 1 w 62"/>
                  <a:gd name="T9" fmla="*/ 2 h 2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2" h="243">
                    <a:moveTo>
                      <a:pt x="1" y="2"/>
                    </a:moveTo>
                    <a:cubicBezTo>
                      <a:pt x="31" y="78"/>
                      <a:pt x="30" y="164"/>
                      <a:pt x="57" y="241"/>
                    </a:cubicBezTo>
                    <a:cubicBezTo>
                      <a:pt x="57" y="243"/>
                      <a:pt x="62" y="242"/>
                      <a:pt x="62" y="241"/>
                    </a:cubicBezTo>
                    <a:cubicBezTo>
                      <a:pt x="35" y="163"/>
                      <a:pt x="36" y="78"/>
                      <a:pt x="6" y="1"/>
                    </a:cubicBezTo>
                    <a:cubicBezTo>
                      <a:pt x="5" y="0"/>
                      <a:pt x="0" y="0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59" name="Freeform 227"/>
              <p:cNvSpPr>
                <a:spLocks/>
              </p:cNvSpPr>
              <p:nvPr/>
            </p:nvSpPr>
            <p:spPr bwMode="auto">
              <a:xfrm>
                <a:off x="3344863" y="-117475"/>
                <a:ext cx="65088" cy="65088"/>
              </a:xfrm>
              <a:custGeom>
                <a:avLst/>
                <a:gdLst>
                  <a:gd name="T0" fmla="*/ 16 w 17"/>
                  <a:gd name="T1" fmla="*/ 6 h 17"/>
                  <a:gd name="T2" fmla="*/ 11 w 17"/>
                  <a:gd name="T3" fmla="*/ 16 h 17"/>
                  <a:gd name="T4" fmla="*/ 2 w 17"/>
                  <a:gd name="T5" fmla="*/ 11 h 17"/>
                  <a:gd name="T6" fmla="*/ 6 w 17"/>
                  <a:gd name="T7" fmla="*/ 1 h 17"/>
                  <a:gd name="T8" fmla="*/ 16 w 17"/>
                  <a:gd name="T9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16" y="6"/>
                    </a:moveTo>
                    <a:cubicBezTo>
                      <a:pt x="17" y="10"/>
                      <a:pt x="15" y="14"/>
                      <a:pt x="11" y="16"/>
                    </a:cubicBezTo>
                    <a:cubicBezTo>
                      <a:pt x="7" y="17"/>
                      <a:pt x="3" y="15"/>
                      <a:pt x="2" y="11"/>
                    </a:cubicBezTo>
                    <a:cubicBezTo>
                      <a:pt x="0" y="7"/>
                      <a:pt x="2" y="3"/>
                      <a:pt x="6" y="1"/>
                    </a:cubicBezTo>
                    <a:cubicBezTo>
                      <a:pt x="10" y="0"/>
                      <a:pt x="15" y="2"/>
                      <a:pt x="16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60" name="Freeform 228"/>
              <p:cNvSpPr>
                <a:spLocks/>
              </p:cNvSpPr>
              <p:nvPr/>
            </p:nvSpPr>
            <p:spPr bwMode="auto">
              <a:xfrm>
                <a:off x="2640013" y="1062038"/>
                <a:ext cx="180975" cy="252413"/>
              </a:xfrm>
              <a:custGeom>
                <a:avLst/>
                <a:gdLst>
                  <a:gd name="T0" fmla="*/ 44 w 48"/>
                  <a:gd name="T1" fmla="*/ 65 h 67"/>
                  <a:gd name="T2" fmla="*/ 6 w 48"/>
                  <a:gd name="T3" fmla="*/ 0 h 67"/>
                  <a:gd name="T4" fmla="*/ 3 w 48"/>
                  <a:gd name="T5" fmla="*/ 2 h 67"/>
                  <a:gd name="T6" fmla="*/ 39 w 48"/>
                  <a:gd name="T7" fmla="*/ 64 h 67"/>
                  <a:gd name="T8" fmla="*/ 44 w 48"/>
                  <a:gd name="T9" fmla="*/ 65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67">
                    <a:moveTo>
                      <a:pt x="44" y="65"/>
                    </a:moveTo>
                    <a:cubicBezTo>
                      <a:pt x="48" y="36"/>
                      <a:pt x="34" y="10"/>
                      <a:pt x="6" y="0"/>
                    </a:cubicBezTo>
                    <a:cubicBezTo>
                      <a:pt x="4" y="0"/>
                      <a:pt x="0" y="1"/>
                      <a:pt x="3" y="2"/>
                    </a:cubicBezTo>
                    <a:cubicBezTo>
                      <a:pt x="31" y="11"/>
                      <a:pt x="43" y="36"/>
                      <a:pt x="39" y="64"/>
                    </a:cubicBezTo>
                    <a:cubicBezTo>
                      <a:pt x="39" y="66"/>
                      <a:pt x="44" y="67"/>
                      <a:pt x="44" y="6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61" name="Freeform 229"/>
              <p:cNvSpPr>
                <a:spLocks/>
              </p:cNvSpPr>
              <p:nvPr/>
            </p:nvSpPr>
            <p:spPr bwMode="auto">
              <a:xfrm>
                <a:off x="2614613" y="1054100"/>
                <a:ext cx="225425" cy="169863"/>
              </a:xfrm>
              <a:custGeom>
                <a:avLst/>
                <a:gdLst>
                  <a:gd name="T0" fmla="*/ 55 w 60"/>
                  <a:gd name="T1" fmla="*/ 1 h 45"/>
                  <a:gd name="T2" fmla="*/ 4 w 60"/>
                  <a:gd name="T3" fmla="*/ 43 h 45"/>
                  <a:gd name="T4" fmla="*/ 6 w 60"/>
                  <a:gd name="T5" fmla="*/ 45 h 45"/>
                  <a:gd name="T6" fmla="*/ 60 w 60"/>
                  <a:gd name="T7" fmla="*/ 2 h 45"/>
                  <a:gd name="T8" fmla="*/ 55 w 60"/>
                  <a:gd name="T9" fmla="*/ 1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" h="45">
                    <a:moveTo>
                      <a:pt x="55" y="1"/>
                    </a:moveTo>
                    <a:cubicBezTo>
                      <a:pt x="48" y="26"/>
                      <a:pt x="30" y="42"/>
                      <a:pt x="4" y="43"/>
                    </a:cubicBezTo>
                    <a:cubicBezTo>
                      <a:pt x="0" y="43"/>
                      <a:pt x="4" y="45"/>
                      <a:pt x="6" y="45"/>
                    </a:cubicBezTo>
                    <a:cubicBezTo>
                      <a:pt x="33" y="45"/>
                      <a:pt x="53" y="28"/>
                      <a:pt x="60" y="2"/>
                    </a:cubicBezTo>
                    <a:cubicBezTo>
                      <a:pt x="60" y="1"/>
                      <a:pt x="56" y="0"/>
                      <a:pt x="5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62" name="Freeform 230"/>
              <p:cNvSpPr>
                <a:spLocks/>
              </p:cNvSpPr>
              <p:nvPr/>
            </p:nvSpPr>
            <p:spPr bwMode="auto">
              <a:xfrm>
                <a:off x="2617788" y="1125538"/>
                <a:ext cx="268288" cy="109538"/>
              </a:xfrm>
              <a:custGeom>
                <a:avLst/>
                <a:gdLst>
                  <a:gd name="T0" fmla="*/ 70 w 71"/>
                  <a:gd name="T1" fmla="*/ 27 h 29"/>
                  <a:gd name="T2" fmla="*/ 5 w 71"/>
                  <a:gd name="T3" fmla="*/ 1 h 29"/>
                  <a:gd name="T4" fmla="*/ 3 w 71"/>
                  <a:gd name="T5" fmla="*/ 3 h 29"/>
                  <a:gd name="T6" fmla="*/ 66 w 71"/>
                  <a:gd name="T7" fmla="*/ 28 h 29"/>
                  <a:gd name="T8" fmla="*/ 70 w 71"/>
                  <a:gd name="T9" fmla="*/ 2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29">
                    <a:moveTo>
                      <a:pt x="70" y="27"/>
                    </a:moveTo>
                    <a:cubicBezTo>
                      <a:pt x="54" y="11"/>
                      <a:pt x="28" y="2"/>
                      <a:pt x="5" y="1"/>
                    </a:cubicBezTo>
                    <a:cubicBezTo>
                      <a:pt x="4" y="0"/>
                      <a:pt x="0" y="2"/>
                      <a:pt x="3" y="3"/>
                    </a:cubicBezTo>
                    <a:cubicBezTo>
                      <a:pt x="25" y="4"/>
                      <a:pt x="50" y="13"/>
                      <a:pt x="66" y="28"/>
                    </a:cubicBezTo>
                    <a:cubicBezTo>
                      <a:pt x="67" y="29"/>
                      <a:pt x="71" y="28"/>
                      <a:pt x="70" y="2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63" name="Freeform 231"/>
              <p:cNvSpPr>
                <a:spLocks/>
              </p:cNvSpPr>
              <p:nvPr/>
            </p:nvSpPr>
            <p:spPr bwMode="auto">
              <a:xfrm>
                <a:off x="2689226" y="1027113"/>
                <a:ext cx="101600" cy="260350"/>
              </a:xfrm>
              <a:custGeom>
                <a:avLst/>
                <a:gdLst>
                  <a:gd name="T0" fmla="*/ 13 w 27"/>
                  <a:gd name="T1" fmla="*/ 2 h 69"/>
                  <a:gd name="T2" fmla="*/ 2 w 27"/>
                  <a:gd name="T3" fmla="*/ 67 h 69"/>
                  <a:gd name="T4" fmla="*/ 6 w 27"/>
                  <a:gd name="T5" fmla="*/ 68 h 69"/>
                  <a:gd name="T6" fmla="*/ 18 w 27"/>
                  <a:gd name="T7" fmla="*/ 1 h 69"/>
                  <a:gd name="T8" fmla="*/ 13 w 27"/>
                  <a:gd name="T9" fmla="*/ 2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69">
                    <a:moveTo>
                      <a:pt x="13" y="2"/>
                    </a:moveTo>
                    <a:cubicBezTo>
                      <a:pt x="22" y="25"/>
                      <a:pt x="20" y="50"/>
                      <a:pt x="2" y="67"/>
                    </a:cubicBezTo>
                    <a:cubicBezTo>
                      <a:pt x="0" y="69"/>
                      <a:pt x="5" y="69"/>
                      <a:pt x="6" y="68"/>
                    </a:cubicBezTo>
                    <a:cubicBezTo>
                      <a:pt x="25" y="50"/>
                      <a:pt x="27" y="25"/>
                      <a:pt x="18" y="1"/>
                    </a:cubicBezTo>
                    <a:cubicBezTo>
                      <a:pt x="17" y="0"/>
                      <a:pt x="12" y="1"/>
                      <a:pt x="13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64" name="Freeform 232"/>
              <p:cNvSpPr>
                <a:spLocks/>
              </p:cNvSpPr>
              <p:nvPr/>
            </p:nvSpPr>
            <p:spPr bwMode="auto">
              <a:xfrm>
                <a:off x="2768601" y="793750"/>
                <a:ext cx="811213" cy="373063"/>
              </a:xfrm>
              <a:custGeom>
                <a:avLst/>
                <a:gdLst>
                  <a:gd name="T0" fmla="*/ 6 w 215"/>
                  <a:gd name="T1" fmla="*/ 98 h 99"/>
                  <a:gd name="T2" fmla="*/ 213 w 215"/>
                  <a:gd name="T3" fmla="*/ 2 h 99"/>
                  <a:gd name="T4" fmla="*/ 209 w 215"/>
                  <a:gd name="T5" fmla="*/ 1 h 99"/>
                  <a:gd name="T6" fmla="*/ 2 w 215"/>
                  <a:gd name="T7" fmla="*/ 97 h 99"/>
                  <a:gd name="T8" fmla="*/ 6 w 215"/>
                  <a:gd name="T9" fmla="*/ 98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5" h="99">
                    <a:moveTo>
                      <a:pt x="6" y="98"/>
                    </a:moveTo>
                    <a:cubicBezTo>
                      <a:pt x="75" y="67"/>
                      <a:pt x="145" y="36"/>
                      <a:pt x="213" y="2"/>
                    </a:cubicBezTo>
                    <a:cubicBezTo>
                      <a:pt x="215" y="1"/>
                      <a:pt x="210" y="0"/>
                      <a:pt x="209" y="1"/>
                    </a:cubicBezTo>
                    <a:cubicBezTo>
                      <a:pt x="141" y="35"/>
                      <a:pt x="71" y="66"/>
                      <a:pt x="2" y="97"/>
                    </a:cubicBezTo>
                    <a:cubicBezTo>
                      <a:pt x="0" y="98"/>
                      <a:pt x="5" y="99"/>
                      <a:pt x="6" y="9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65" name="Freeform 233"/>
              <p:cNvSpPr>
                <a:spLocks/>
              </p:cNvSpPr>
              <p:nvPr/>
            </p:nvSpPr>
            <p:spPr bwMode="auto">
              <a:xfrm>
                <a:off x="2730501" y="1136650"/>
                <a:ext cx="65088" cy="63500"/>
              </a:xfrm>
              <a:custGeom>
                <a:avLst/>
                <a:gdLst>
                  <a:gd name="T0" fmla="*/ 12 w 17"/>
                  <a:gd name="T1" fmla="*/ 15 h 17"/>
                  <a:gd name="T2" fmla="*/ 16 w 17"/>
                  <a:gd name="T3" fmla="*/ 5 h 17"/>
                  <a:gd name="T4" fmla="*/ 5 w 17"/>
                  <a:gd name="T5" fmla="*/ 1 h 17"/>
                  <a:gd name="T6" fmla="*/ 2 w 17"/>
                  <a:gd name="T7" fmla="*/ 12 h 17"/>
                  <a:gd name="T8" fmla="*/ 12 w 17"/>
                  <a:gd name="T9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12" y="15"/>
                    </a:moveTo>
                    <a:cubicBezTo>
                      <a:pt x="16" y="13"/>
                      <a:pt x="17" y="9"/>
                      <a:pt x="16" y="5"/>
                    </a:cubicBezTo>
                    <a:cubicBezTo>
                      <a:pt x="14" y="1"/>
                      <a:pt x="9" y="0"/>
                      <a:pt x="5" y="1"/>
                    </a:cubicBezTo>
                    <a:cubicBezTo>
                      <a:pt x="1" y="3"/>
                      <a:pt x="0" y="8"/>
                      <a:pt x="2" y="12"/>
                    </a:cubicBezTo>
                    <a:cubicBezTo>
                      <a:pt x="4" y="16"/>
                      <a:pt x="8" y="17"/>
                      <a:pt x="12" y="1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66" name="Freeform 234"/>
              <p:cNvSpPr>
                <a:spLocks/>
              </p:cNvSpPr>
              <p:nvPr/>
            </p:nvSpPr>
            <p:spPr bwMode="auto">
              <a:xfrm>
                <a:off x="3451226" y="1479550"/>
                <a:ext cx="296863" cy="128588"/>
              </a:xfrm>
              <a:custGeom>
                <a:avLst/>
                <a:gdLst>
                  <a:gd name="T0" fmla="*/ 76 w 79"/>
                  <a:gd name="T1" fmla="*/ 12 h 34"/>
                  <a:gd name="T2" fmla="*/ 1 w 79"/>
                  <a:gd name="T3" fmla="*/ 31 h 34"/>
                  <a:gd name="T4" fmla="*/ 6 w 79"/>
                  <a:gd name="T5" fmla="*/ 33 h 34"/>
                  <a:gd name="T6" fmla="*/ 73 w 79"/>
                  <a:gd name="T7" fmla="*/ 13 h 34"/>
                  <a:gd name="T8" fmla="*/ 76 w 79"/>
                  <a:gd name="T9" fmla="*/ 1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9" h="34">
                    <a:moveTo>
                      <a:pt x="76" y="12"/>
                    </a:moveTo>
                    <a:cubicBezTo>
                      <a:pt x="48" y="0"/>
                      <a:pt x="18" y="5"/>
                      <a:pt x="1" y="31"/>
                    </a:cubicBezTo>
                    <a:cubicBezTo>
                      <a:pt x="0" y="33"/>
                      <a:pt x="5" y="34"/>
                      <a:pt x="6" y="33"/>
                    </a:cubicBezTo>
                    <a:cubicBezTo>
                      <a:pt x="21" y="9"/>
                      <a:pt x="47" y="2"/>
                      <a:pt x="73" y="13"/>
                    </a:cubicBezTo>
                    <a:cubicBezTo>
                      <a:pt x="74" y="14"/>
                      <a:pt x="79" y="13"/>
                      <a:pt x="76" y="1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67" name="Freeform 235"/>
              <p:cNvSpPr>
                <a:spLocks/>
              </p:cNvSpPr>
              <p:nvPr/>
            </p:nvSpPr>
            <p:spPr bwMode="auto">
              <a:xfrm>
                <a:off x="3484563" y="1427163"/>
                <a:ext cx="155575" cy="244475"/>
              </a:xfrm>
              <a:custGeom>
                <a:avLst/>
                <a:gdLst>
                  <a:gd name="T0" fmla="*/ 3 w 41"/>
                  <a:gd name="T1" fmla="*/ 1 h 65"/>
                  <a:gd name="T2" fmla="*/ 30 w 41"/>
                  <a:gd name="T3" fmla="*/ 62 h 65"/>
                  <a:gd name="T4" fmla="*/ 35 w 41"/>
                  <a:gd name="T5" fmla="*/ 63 h 65"/>
                  <a:gd name="T6" fmla="*/ 7 w 41"/>
                  <a:gd name="T7" fmla="*/ 1 h 65"/>
                  <a:gd name="T8" fmla="*/ 3 w 41"/>
                  <a:gd name="T9" fmla="*/ 1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65">
                    <a:moveTo>
                      <a:pt x="3" y="1"/>
                    </a:moveTo>
                    <a:cubicBezTo>
                      <a:pt x="25" y="14"/>
                      <a:pt x="36" y="37"/>
                      <a:pt x="30" y="62"/>
                    </a:cubicBezTo>
                    <a:cubicBezTo>
                      <a:pt x="29" y="64"/>
                      <a:pt x="34" y="65"/>
                      <a:pt x="35" y="63"/>
                    </a:cubicBezTo>
                    <a:cubicBezTo>
                      <a:pt x="41" y="37"/>
                      <a:pt x="29" y="14"/>
                      <a:pt x="7" y="1"/>
                    </a:cubicBezTo>
                    <a:cubicBezTo>
                      <a:pt x="5" y="0"/>
                      <a:pt x="0" y="0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68" name="Freeform 236"/>
              <p:cNvSpPr>
                <a:spLocks/>
              </p:cNvSpPr>
              <p:nvPr/>
            </p:nvSpPr>
            <p:spPr bwMode="auto">
              <a:xfrm>
                <a:off x="3511551" y="1427163"/>
                <a:ext cx="180975" cy="217488"/>
              </a:xfrm>
              <a:custGeom>
                <a:avLst/>
                <a:gdLst>
                  <a:gd name="T0" fmla="*/ 42 w 48"/>
                  <a:gd name="T1" fmla="*/ 1 h 58"/>
                  <a:gd name="T2" fmla="*/ 0 w 48"/>
                  <a:gd name="T3" fmla="*/ 56 h 58"/>
                  <a:gd name="T4" fmla="*/ 5 w 48"/>
                  <a:gd name="T5" fmla="*/ 56 h 58"/>
                  <a:gd name="T6" fmla="*/ 46 w 48"/>
                  <a:gd name="T7" fmla="*/ 2 h 58"/>
                  <a:gd name="T8" fmla="*/ 42 w 48"/>
                  <a:gd name="T9" fmla="*/ 1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58">
                    <a:moveTo>
                      <a:pt x="42" y="1"/>
                    </a:moveTo>
                    <a:cubicBezTo>
                      <a:pt x="23" y="12"/>
                      <a:pt x="8" y="35"/>
                      <a:pt x="0" y="56"/>
                    </a:cubicBezTo>
                    <a:cubicBezTo>
                      <a:pt x="0" y="58"/>
                      <a:pt x="5" y="58"/>
                      <a:pt x="5" y="56"/>
                    </a:cubicBezTo>
                    <a:cubicBezTo>
                      <a:pt x="12" y="36"/>
                      <a:pt x="27" y="13"/>
                      <a:pt x="46" y="2"/>
                    </a:cubicBezTo>
                    <a:cubicBezTo>
                      <a:pt x="48" y="0"/>
                      <a:pt x="43" y="0"/>
                      <a:pt x="4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69" name="Freeform 237"/>
              <p:cNvSpPr>
                <a:spLocks/>
              </p:cNvSpPr>
              <p:nvPr/>
            </p:nvSpPr>
            <p:spPr bwMode="auto">
              <a:xfrm>
                <a:off x="3440113" y="1487488"/>
                <a:ext cx="260350" cy="127000"/>
              </a:xfrm>
              <a:custGeom>
                <a:avLst/>
                <a:gdLst>
                  <a:gd name="T0" fmla="*/ 5 w 69"/>
                  <a:gd name="T1" fmla="*/ 6 h 34"/>
                  <a:gd name="T2" fmla="*/ 63 w 69"/>
                  <a:gd name="T3" fmla="*/ 33 h 34"/>
                  <a:gd name="T4" fmla="*/ 68 w 69"/>
                  <a:gd name="T5" fmla="*/ 32 h 34"/>
                  <a:gd name="T6" fmla="*/ 4 w 69"/>
                  <a:gd name="T7" fmla="*/ 4 h 34"/>
                  <a:gd name="T8" fmla="*/ 5 w 69"/>
                  <a:gd name="T9" fmla="*/ 6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9" h="34">
                    <a:moveTo>
                      <a:pt x="5" y="6"/>
                    </a:moveTo>
                    <a:cubicBezTo>
                      <a:pt x="29" y="2"/>
                      <a:pt x="51" y="12"/>
                      <a:pt x="63" y="33"/>
                    </a:cubicBezTo>
                    <a:cubicBezTo>
                      <a:pt x="64" y="34"/>
                      <a:pt x="69" y="33"/>
                      <a:pt x="68" y="32"/>
                    </a:cubicBezTo>
                    <a:cubicBezTo>
                      <a:pt x="55" y="9"/>
                      <a:pt x="29" y="0"/>
                      <a:pt x="4" y="4"/>
                    </a:cubicBezTo>
                    <a:cubicBezTo>
                      <a:pt x="0" y="4"/>
                      <a:pt x="3" y="6"/>
                      <a:pt x="5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70" name="Freeform 238"/>
              <p:cNvSpPr>
                <a:spLocks/>
              </p:cNvSpPr>
              <p:nvPr/>
            </p:nvSpPr>
            <p:spPr bwMode="auto">
              <a:xfrm>
                <a:off x="3519488" y="700087"/>
                <a:ext cx="77788" cy="809625"/>
              </a:xfrm>
              <a:custGeom>
                <a:avLst/>
                <a:gdLst>
                  <a:gd name="T0" fmla="*/ 21 w 21"/>
                  <a:gd name="T1" fmla="*/ 213 h 215"/>
                  <a:gd name="T2" fmla="*/ 5 w 21"/>
                  <a:gd name="T3" fmla="*/ 1 h 215"/>
                  <a:gd name="T4" fmla="*/ 0 w 21"/>
                  <a:gd name="T5" fmla="*/ 2 h 215"/>
                  <a:gd name="T6" fmla="*/ 16 w 21"/>
                  <a:gd name="T7" fmla="*/ 213 h 215"/>
                  <a:gd name="T8" fmla="*/ 21 w 21"/>
                  <a:gd name="T9" fmla="*/ 213 h 2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215">
                    <a:moveTo>
                      <a:pt x="21" y="213"/>
                    </a:moveTo>
                    <a:cubicBezTo>
                      <a:pt x="9" y="143"/>
                      <a:pt x="12" y="72"/>
                      <a:pt x="5" y="1"/>
                    </a:cubicBezTo>
                    <a:cubicBezTo>
                      <a:pt x="5" y="0"/>
                      <a:pt x="0" y="0"/>
                      <a:pt x="0" y="2"/>
                    </a:cubicBezTo>
                    <a:cubicBezTo>
                      <a:pt x="7" y="72"/>
                      <a:pt x="4" y="144"/>
                      <a:pt x="16" y="213"/>
                    </a:cubicBezTo>
                    <a:cubicBezTo>
                      <a:pt x="16" y="215"/>
                      <a:pt x="21" y="214"/>
                      <a:pt x="21" y="21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71" name="Freeform 239"/>
              <p:cNvSpPr>
                <a:spLocks/>
              </p:cNvSpPr>
              <p:nvPr/>
            </p:nvSpPr>
            <p:spPr bwMode="auto">
              <a:xfrm>
                <a:off x="3556001" y="1490663"/>
                <a:ext cx="65088" cy="63500"/>
              </a:xfrm>
              <a:custGeom>
                <a:avLst/>
                <a:gdLst>
                  <a:gd name="T0" fmla="*/ 16 w 17"/>
                  <a:gd name="T1" fmla="*/ 7 h 17"/>
                  <a:gd name="T2" fmla="*/ 7 w 17"/>
                  <a:gd name="T3" fmla="*/ 1 h 17"/>
                  <a:gd name="T4" fmla="*/ 1 w 17"/>
                  <a:gd name="T5" fmla="*/ 10 h 17"/>
                  <a:gd name="T6" fmla="*/ 10 w 17"/>
                  <a:gd name="T7" fmla="*/ 16 h 17"/>
                  <a:gd name="T8" fmla="*/ 16 w 17"/>
                  <a:gd name="T9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16" y="7"/>
                    </a:moveTo>
                    <a:cubicBezTo>
                      <a:pt x="15" y="3"/>
                      <a:pt x="11" y="0"/>
                      <a:pt x="7" y="1"/>
                    </a:cubicBezTo>
                    <a:cubicBezTo>
                      <a:pt x="3" y="2"/>
                      <a:pt x="0" y="6"/>
                      <a:pt x="1" y="10"/>
                    </a:cubicBezTo>
                    <a:cubicBezTo>
                      <a:pt x="2" y="14"/>
                      <a:pt x="6" y="17"/>
                      <a:pt x="10" y="16"/>
                    </a:cubicBezTo>
                    <a:cubicBezTo>
                      <a:pt x="15" y="15"/>
                      <a:pt x="17" y="11"/>
                      <a:pt x="16" y="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72" name="Freeform 240"/>
              <p:cNvSpPr>
                <a:spLocks/>
              </p:cNvSpPr>
              <p:nvPr/>
            </p:nvSpPr>
            <p:spPr bwMode="auto">
              <a:xfrm>
                <a:off x="3832226" y="1506538"/>
                <a:ext cx="233363" cy="198438"/>
              </a:xfrm>
              <a:custGeom>
                <a:avLst/>
                <a:gdLst>
                  <a:gd name="T0" fmla="*/ 56 w 62"/>
                  <a:gd name="T1" fmla="*/ 1 h 53"/>
                  <a:gd name="T2" fmla="*/ 0 w 62"/>
                  <a:gd name="T3" fmla="*/ 51 h 53"/>
                  <a:gd name="T4" fmla="*/ 5 w 62"/>
                  <a:gd name="T5" fmla="*/ 52 h 53"/>
                  <a:gd name="T6" fmla="*/ 59 w 62"/>
                  <a:gd name="T7" fmla="*/ 3 h 53"/>
                  <a:gd name="T8" fmla="*/ 56 w 62"/>
                  <a:gd name="T9" fmla="*/ 1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2" h="53">
                    <a:moveTo>
                      <a:pt x="56" y="1"/>
                    </a:moveTo>
                    <a:cubicBezTo>
                      <a:pt x="27" y="3"/>
                      <a:pt x="4" y="21"/>
                      <a:pt x="0" y="51"/>
                    </a:cubicBezTo>
                    <a:cubicBezTo>
                      <a:pt x="0" y="53"/>
                      <a:pt x="5" y="53"/>
                      <a:pt x="5" y="52"/>
                    </a:cubicBezTo>
                    <a:cubicBezTo>
                      <a:pt x="9" y="23"/>
                      <a:pt x="30" y="5"/>
                      <a:pt x="59" y="3"/>
                    </a:cubicBezTo>
                    <a:cubicBezTo>
                      <a:pt x="62" y="2"/>
                      <a:pt x="58" y="0"/>
                      <a:pt x="56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73" name="Freeform 241"/>
              <p:cNvSpPr>
                <a:spLocks/>
              </p:cNvSpPr>
              <p:nvPr/>
            </p:nvSpPr>
            <p:spPr bwMode="auto">
              <a:xfrm>
                <a:off x="3786188" y="1524000"/>
                <a:ext cx="222250" cy="173038"/>
              </a:xfrm>
              <a:custGeom>
                <a:avLst/>
                <a:gdLst>
                  <a:gd name="T0" fmla="*/ 4 w 59"/>
                  <a:gd name="T1" fmla="*/ 3 h 46"/>
                  <a:gd name="T2" fmla="*/ 54 w 59"/>
                  <a:gd name="T3" fmla="*/ 44 h 46"/>
                  <a:gd name="T4" fmla="*/ 59 w 59"/>
                  <a:gd name="T5" fmla="*/ 44 h 46"/>
                  <a:gd name="T6" fmla="*/ 3 w 59"/>
                  <a:gd name="T7" fmla="*/ 0 h 46"/>
                  <a:gd name="T8" fmla="*/ 4 w 59"/>
                  <a:gd name="T9" fmla="*/ 3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9" h="46">
                    <a:moveTo>
                      <a:pt x="4" y="3"/>
                    </a:moveTo>
                    <a:cubicBezTo>
                      <a:pt x="29" y="4"/>
                      <a:pt x="48" y="19"/>
                      <a:pt x="54" y="44"/>
                    </a:cubicBezTo>
                    <a:cubicBezTo>
                      <a:pt x="54" y="45"/>
                      <a:pt x="59" y="46"/>
                      <a:pt x="59" y="44"/>
                    </a:cubicBezTo>
                    <a:cubicBezTo>
                      <a:pt x="52" y="17"/>
                      <a:pt x="30" y="2"/>
                      <a:pt x="3" y="0"/>
                    </a:cubicBezTo>
                    <a:cubicBezTo>
                      <a:pt x="0" y="0"/>
                      <a:pt x="2" y="3"/>
                      <a:pt x="4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74" name="Freeform 242"/>
              <p:cNvSpPr>
                <a:spLocks/>
              </p:cNvSpPr>
              <p:nvPr/>
            </p:nvSpPr>
            <p:spPr bwMode="auto">
              <a:xfrm>
                <a:off x="3892551" y="1446213"/>
                <a:ext cx="74613" cy="266700"/>
              </a:xfrm>
              <a:custGeom>
                <a:avLst/>
                <a:gdLst>
                  <a:gd name="T0" fmla="*/ 15 w 20"/>
                  <a:gd name="T1" fmla="*/ 2 h 71"/>
                  <a:gd name="T2" fmla="*/ 3 w 20"/>
                  <a:gd name="T3" fmla="*/ 70 h 71"/>
                  <a:gd name="T4" fmla="*/ 8 w 20"/>
                  <a:gd name="T5" fmla="*/ 69 h 71"/>
                  <a:gd name="T6" fmla="*/ 20 w 20"/>
                  <a:gd name="T7" fmla="*/ 2 h 71"/>
                  <a:gd name="T8" fmla="*/ 15 w 20"/>
                  <a:gd name="T9" fmla="*/ 2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71">
                    <a:moveTo>
                      <a:pt x="15" y="2"/>
                    </a:moveTo>
                    <a:cubicBezTo>
                      <a:pt x="3" y="21"/>
                      <a:pt x="0" y="48"/>
                      <a:pt x="3" y="70"/>
                    </a:cubicBezTo>
                    <a:cubicBezTo>
                      <a:pt x="3" y="71"/>
                      <a:pt x="8" y="71"/>
                      <a:pt x="8" y="69"/>
                    </a:cubicBezTo>
                    <a:cubicBezTo>
                      <a:pt x="5" y="47"/>
                      <a:pt x="8" y="21"/>
                      <a:pt x="20" y="2"/>
                    </a:cubicBezTo>
                    <a:cubicBezTo>
                      <a:pt x="20" y="1"/>
                      <a:pt x="16" y="0"/>
                      <a:pt x="15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75" name="Freeform 243"/>
              <p:cNvSpPr>
                <a:spLocks/>
              </p:cNvSpPr>
              <p:nvPr/>
            </p:nvSpPr>
            <p:spPr bwMode="auto">
              <a:xfrm>
                <a:off x="3778251" y="1547813"/>
                <a:ext cx="279400" cy="74613"/>
              </a:xfrm>
              <a:custGeom>
                <a:avLst/>
                <a:gdLst>
                  <a:gd name="T0" fmla="*/ 6 w 74"/>
                  <a:gd name="T1" fmla="*/ 19 h 20"/>
                  <a:gd name="T2" fmla="*/ 69 w 74"/>
                  <a:gd name="T3" fmla="*/ 16 h 20"/>
                  <a:gd name="T4" fmla="*/ 73 w 74"/>
                  <a:gd name="T5" fmla="*/ 15 h 20"/>
                  <a:gd name="T6" fmla="*/ 2 w 74"/>
                  <a:gd name="T7" fmla="*/ 18 h 20"/>
                  <a:gd name="T8" fmla="*/ 6 w 74"/>
                  <a:gd name="T9" fmla="*/ 1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4" h="20">
                    <a:moveTo>
                      <a:pt x="6" y="19"/>
                    </a:moveTo>
                    <a:cubicBezTo>
                      <a:pt x="25" y="6"/>
                      <a:pt x="49" y="3"/>
                      <a:pt x="69" y="16"/>
                    </a:cubicBezTo>
                    <a:cubicBezTo>
                      <a:pt x="70" y="17"/>
                      <a:pt x="74" y="16"/>
                      <a:pt x="73" y="15"/>
                    </a:cubicBezTo>
                    <a:cubicBezTo>
                      <a:pt x="51" y="0"/>
                      <a:pt x="23" y="4"/>
                      <a:pt x="2" y="18"/>
                    </a:cubicBezTo>
                    <a:cubicBezTo>
                      <a:pt x="0" y="19"/>
                      <a:pt x="5" y="20"/>
                      <a:pt x="6" y="1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76" name="Freeform 244"/>
              <p:cNvSpPr>
                <a:spLocks/>
              </p:cNvSpPr>
              <p:nvPr/>
            </p:nvSpPr>
            <p:spPr bwMode="auto">
              <a:xfrm>
                <a:off x="3511551" y="749300"/>
                <a:ext cx="411163" cy="812800"/>
              </a:xfrm>
              <a:custGeom>
                <a:avLst/>
                <a:gdLst>
                  <a:gd name="T0" fmla="*/ 108 w 109"/>
                  <a:gd name="T1" fmla="*/ 214 h 216"/>
                  <a:gd name="T2" fmla="*/ 55 w 109"/>
                  <a:gd name="T3" fmla="*/ 102 h 216"/>
                  <a:gd name="T4" fmla="*/ 5 w 109"/>
                  <a:gd name="T5" fmla="*/ 1 h 216"/>
                  <a:gd name="T6" fmla="*/ 1 w 109"/>
                  <a:gd name="T7" fmla="*/ 2 h 216"/>
                  <a:gd name="T8" fmla="*/ 53 w 109"/>
                  <a:gd name="T9" fmla="*/ 109 h 216"/>
                  <a:gd name="T10" fmla="*/ 103 w 109"/>
                  <a:gd name="T11" fmla="*/ 215 h 216"/>
                  <a:gd name="T12" fmla="*/ 108 w 109"/>
                  <a:gd name="T13" fmla="*/ 214 h 2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9" h="216">
                    <a:moveTo>
                      <a:pt x="108" y="214"/>
                    </a:moveTo>
                    <a:cubicBezTo>
                      <a:pt x="84" y="181"/>
                      <a:pt x="70" y="140"/>
                      <a:pt x="55" y="102"/>
                    </a:cubicBezTo>
                    <a:cubicBezTo>
                      <a:pt x="41" y="68"/>
                      <a:pt x="29" y="30"/>
                      <a:pt x="5" y="1"/>
                    </a:cubicBezTo>
                    <a:cubicBezTo>
                      <a:pt x="5" y="0"/>
                      <a:pt x="0" y="1"/>
                      <a:pt x="1" y="2"/>
                    </a:cubicBezTo>
                    <a:cubicBezTo>
                      <a:pt x="25" y="33"/>
                      <a:pt x="38" y="73"/>
                      <a:pt x="53" y="109"/>
                    </a:cubicBezTo>
                    <a:cubicBezTo>
                      <a:pt x="67" y="145"/>
                      <a:pt x="80" y="183"/>
                      <a:pt x="103" y="215"/>
                    </a:cubicBezTo>
                    <a:cubicBezTo>
                      <a:pt x="104" y="216"/>
                      <a:pt x="109" y="215"/>
                      <a:pt x="108" y="21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77" name="Freeform 245"/>
              <p:cNvSpPr>
                <a:spLocks/>
              </p:cNvSpPr>
              <p:nvPr/>
            </p:nvSpPr>
            <p:spPr bwMode="auto">
              <a:xfrm>
                <a:off x="3887788" y="1539875"/>
                <a:ext cx="65088" cy="68263"/>
              </a:xfrm>
              <a:custGeom>
                <a:avLst/>
                <a:gdLst>
                  <a:gd name="T0" fmla="*/ 14 w 17"/>
                  <a:gd name="T1" fmla="*/ 4 h 18"/>
                  <a:gd name="T2" fmla="*/ 4 w 17"/>
                  <a:gd name="T3" fmla="*/ 3 h 18"/>
                  <a:gd name="T4" fmla="*/ 3 w 17"/>
                  <a:gd name="T5" fmla="*/ 14 h 18"/>
                  <a:gd name="T6" fmla="*/ 13 w 17"/>
                  <a:gd name="T7" fmla="*/ 15 h 18"/>
                  <a:gd name="T8" fmla="*/ 14 w 17"/>
                  <a:gd name="T9" fmla="*/ 4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8">
                    <a:moveTo>
                      <a:pt x="14" y="4"/>
                    </a:moveTo>
                    <a:cubicBezTo>
                      <a:pt x="12" y="1"/>
                      <a:pt x="7" y="0"/>
                      <a:pt x="4" y="3"/>
                    </a:cubicBezTo>
                    <a:cubicBezTo>
                      <a:pt x="0" y="6"/>
                      <a:pt x="0" y="10"/>
                      <a:pt x="3" y="14"/>
                    </a:cubicBezTo>
                    <a:cubicBezTo>
                      <a:pt x="5" y="17"/>
                      <a:pt x="10" y="18"/>
                      <a:pt x="13" y="15"/>
                    </a:cubicBezTo>
                    <a:cubicBezTo>
                      <a:pt x="17" y="12"/>
                      <a:pt x="17" y="7"/>
                      <a:pt x="14" y="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78" name="Freeform 246"/>
              <p:cNvSpPr>
                <a:spLocks/>
              </p:cNvSpPr>
              <p:nvPr/>
            </p:nvSpPr>
            <p:spPr bwMode="auto">
              <a:xfrm>
                <a:off x="3556001" y="60325"/>
                <a:ext cx="196850" cy="77788"/>
              </a:xfrm>
              <a:custGeom>
                <a:avLst/>
                <a:gdLst>
                  <a:gd name="T0" fmla="*/ 46 w 52"/>
                  <a:gd name="T1" fmla="*/ 11 h 21"/>
                  <a:gd name="T2" fmla="*/ 6 w 52"/>
                  <a:gd name="T3" fmla="*/ 1 h 21"/>
                  <a:gd name="T4" fmla="*/ 1 w 52"/>
                  <a:gd name="T5" fmla="*/ 1 h 21"/>
                  <a:gd name="T6" fmla="*/ 50 w 52"/>
                  <a:gd name="T7" fmla="*/ 13 h 21"/>
                  <a:gd name="T8" fmla="*/ 46 w 52"/>
                  <a:gd name="T9" fmla="*/ 1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21">
                    <a:moveTo>
                      <a:pt x="46" y="11"/>
                    </a:moveTo>
                    <a:cubicBezTo>
                      <a:pt x="31" y="18"/>
                      <a:pt x="16" y="15"/>
                      <a:pt x="6" y="1"/>
                    </a:cubicBezTo>
                    <a:cubicBezTo>
                      <a:pt x="5" y="0"/>
                      <a:pt x="0" y="0"/>
                      <a:pt x="1" y="1"/>
                    </a:cubicBezTo>
                    <a:cubicBezTo>
                      <a:pt x="13" y="18"/>
                      <a:pt x="32" y="21"/>
                      <a:pt x="50" y="13"/>
                    </a:cubicBezTo>
                    <a:cubicBezTo>
                      <a:pt x="52" y="12"/>
                      <a:pt x="47" y="11"/>
                      <a:pt x="46" y="1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79" name="Freeform 247"/>
              <p:cNvSpPr>
                <a:spLocks/>
              </p:cNvSpPr>
              <p:nvPr/>
            </p:nvSpPr>
            <p:spPr bwMode="auto">
              <a:xfrm>
                <a:off x="3582988" y="19050"/>
                <a:ext cx="98425" cy="157163"/>
              </a:xfrm>
              <a:custGeom>
                <a:avLst/>
                <a:gdLst>
                  <a:gd name="T0" fmla="*/ 6 w 26"/>
                  <a:gd name="T1" fmla="*/ 41 h 42"/>
                  <a:gd name="T2" fmla="*/ 22 w 26"/>
                  <a:gd name="T3" fmla="*/ 2 h 42"/>
                  <a:gd name="T4" fmla="*/ 17 w 26"/>
                  <a:gd name="T5" fmla="*/ 1 h 42"/>
                  <a:gd name="T6" fmla="*/ 1 w 26"/>
                  <a:gd name="T7" fmla="*/ 39 h 42"/>
                  <a:gd name="T8" fmla="*/ 6 w 26"/>
                  <a:gd name="T9" fmla="*/ 4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42">
                    <a:moveTo>
                      <a:pt x="6" y="41"/>
                    </a:moveTo>
                    <a:cubicBezTo>
                      <a:pt x="20" y="32"/>
                      <a:pt x="26" y="18"/>
                      <a:pt x="22" y="2"/>
                    </a:cubicBezTo>
                    <a:cubicBezTo>
                      <a:pt x="22" y="0"/>
                      <a:pt x="17" y="0"/>
                      <a:pt x="17" y="1"/>
                    </a:cubicBezTo>
                    <a:cubicBezTo>
                      <a:pt x="21" y="17"/>
                      <a:pt x="15" y="31"/>
                      <a:pt x="1" y="39"/>
                    </a:cubicBezTo>
                    <a:cubicBezTo>
                      <a:pt x="0" y="40"/>
                      <a:pt x="5" y="42"/>
                      <a:pt x="6" y="4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80" name="Freeform 248"/>
              <p:cNvSpPr>
                <a:spLocks/>
              </p:cNvSpPr>
              <p:nvPr/>
            </p:nvSpPr>
            <p:spPr bwMode="auto">
              <a:xfrm>
                <a:off x="3594101" y="33337"/>
                <a:ext cx="123825" cy="139700"/>
              </a:xfrm>
              <a:custGeom>
                <a:avLst/>
                <a:gdLst>
                  <a:gd name="T0" fmla="*/ 32 w 33"/>
                  <a:gd name="T1" fmla="*/ 34 h 37"/>
                  <a:gd name="T2" fmla="*/ 5 w 33"/>
                  <a:gd name="T3" fmla="*/ 1 h 37"/>
                  <a:gd name="T4" fmla="*/ 0 w 33"/>
                  <a:gd name="T5" fmla="*/ 2 h 37"/>
                  <a:gd name="T6" fmla="*/ 28 w 33"/>
                  <a:gd name="T7" fmla="*/ 36 h 37"/>
                  <a:gd name="T8" fmla="*/ 32 w 33"/>
                  <a:gd name="T9" fmla="*/ 34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37">
                    <a:moveTo>
                      <a:pt x="32" y="34"/>
                    </a:moveTo>
                    <a:cubicBezTo>
                      <a:pt x="20" y="28"/>
                      <a:pt x="10" y="14"/>
                      <a:pt x="5" y="1"/>
                    </a:cubicBezTo>
                    <a:cubicBezTo>
                      <a:pt x="5" y="0"/>
                      <a:pt x="0" y="1"/>
                      <a:pt x="0" y="2"/>
                    </a:cubicBezTo>
                    <a:cubicBezTo>
                      <a:pt x="5" y="15"/>
                      <a:pt x="15" y="29"/>
                      <a:pt x="28" y="36"/>
                    </a:cubicBezTo>
                    <a:cubicBezTo>
                      <a:pt x="29" y="37"/>
                      <a:pt x="33" y="35"/>
                      <a:pt x="32" y="3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81" name="Freeform 249"/>
              <p:cNvSpPr>
                <a:spLocks/>
              </p:cNvSpPr>
              <p:nvPr/>
            </p:nvSpPr>
            <p:spPr bwMode="auto">
              <a:xfrm>
                <a:off x="3552826" y="49212"/>
                <a:ext cx="165100" cy="85725"/>
              </a:xfrm>
              <a:custGeom>
                <a:avLst/>
                <a:gdLst>
                  <a:gd name="T0" fmla="*/ 3 w 44"/>
                  <a:gd name="T1" fmla="*/ 21 h 23"/>
                  <a:gd name="T2" fmla="*/ 44 w 44"/>
                  <a:gd name="T3" fmla="*/ 2 h 23"/>
                  <a:gd name="T4" fmla="*/ 39 w 44"/>
                  <a:gd name="T5" fmla="*/ 2 h 23"/>
                  <a:gd name="T6" fmla="*/ 4 w 44"/>
                  <a:gd name="T7" fmla="*/ 19 h 23"/>
                  <a:gd name="T8" fmla="*/ 3 w 44"/>
                  <a:gd name="T9" fmla="*/ 2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3">
                    <a:moveTo>
                      <a:pt x="3" y="21"/>
                    </a:moveTo>
                    <a:cubicBezTo>
                      <a:pt x="19" y="23"/>
                      <a:pt x="36" y="17"/>
                      <a:pt x="44" y="2"/>
                    </a:cubicBezTo>
                    <a:cubicBezTo>
                      <a:pt x="44" y="1"/>
                      <a:pt x="39" y="0"/>
                      <a:pt x="39" y="2"/>
                    </a:cubicBezTo>
                    <a:cubicBezTo>
                      <a:pt x="32" y="14"/>
                      <a:pt x="19" y="21"/>
                      <a:pt x="4" y="19"/>
                    </a:cubicBezTo>
                    <a:cubicBezTo>
                      <a:pt x="2" y="19"/>
                      <a:pt x="0" y="21"/>
                      <a:pt x="3" y="2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82" name="Freeform 250"/>
              <p:cNvSpPr>
                <a:spLocks/>
              </p:cNvSpPr>
              <p:nvPr/>
            </p:nvSpPr>
            <p:spPr bwMode="auto">
              <a:xfrm>
                <a:off x="3541713" y="120650"/>
                <a:ext cx="115888" cy="669925"/>
              </a:xfrm>
              <a:custGeom>
                <a:avLst/>
                <a:gdLst>
                  <a:gd name="T0" fmla="*/ 26 w 31"/>
                  <a:gd name="T1" fmla="*/ 1 h 178"/>
                  <a:gd name="T2" fmla="*/ 0 w 31"/>
                  <a:gd name="T3" fmla="*/ 177 h 178"/>
                  <a:gd name="T4" fmla="*/ 5 w 31"/>
                  <a:gd name="T5" fmla="*/ 176 h 178"/>
                  <a:gd name="T6" fmla="*/ 31 w 31"/>
                  <a:gd name="T7" fmla="*/ 1 h 178"/>
                  <a:gd name="T8" fmla="*/ 26 w 31"/>
                  <a:gd name="T9" fmla="*/ 1 h 1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178">
                    <a:moveTo>
                      <a:pt x="26" y="1"/>
                    </a:moveTo>
                    <a:cubicBezTo>
                      <a:pt x="18" y="60"/>
                      <a:pt x="11" y="118"/>
                      <a:pt x="0" y="177"/>
                    </a:cubicBezTo>
                    <a:cubicBezTo>
                      <a:pt x="0" y="178"/>
                      <a:pt x="5" y="178"/>
                      <a:pt x="5" y="176"/>
                    </a:cubicBezTo>
                    <a:cubicBezTo>
                      <a:pt x="16" y="118"/>
                      <a:pt x="23" y="59"/>
                      <a:pt x="31" y="1"/>
                    </a:cubicBezTo>
                    <a:cubicBezTo>
                      <a:pt x="31" y="0"/>
                      <a:pt x="26" y="0"/>
                      <a:pt x="26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83" name="Freeform 251"/>
              <p:cNvSpPr>
                <a:spLocks/>
              </p:cNvSpPr>
              <p:nvPr/>
            </p:nvSpPr>
            <p:spPr bwMode="auto">
              <a:xfrm>
                <a:off x="3632201" y="90487"/>
                <a:ext cx="38100" cy="41275"/>
              </a:xfrm>
              <a:custGeom>
                <a:avLst/>
                <a:gdLst>
                  <a:gd name="T0" fmla="*/ 9 w 10"/>
                  <a:gd name="T1" fmla="*/ 6 h 11"/>
                  <a:gd name="T2" fmla="*/ 4 w 10"/>
                  <a:gd name="T3" fmla="*/ 10 h 11"/>
                  <a:gd name="T4" fmla="*/ 0 w 10"/>
                  <a:gd name="T5" fmla="*/ 5 h 11"/>
                  <a:gd name="T6" fmla="*/ 6 w 10"/>
                  <a:gd name="T7" fmla="*/ 1 h 11"/>
                  <a:gd name="T8" fmla="*/ 9 w 10"/>
                  <a:gd name="T9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1">
                    <a:moveTo>
                      <a:pt x="9" y="6"/>
                    </a:moveTo>
                    <a:cubicBezTo>
                      <a:pt x="9" y="9"/>
                      <a:pt x="6" y="11"/>
                      <a:pt x="4" y="10"/>
                    </a:cubicBezTo>
                    <a:cubicBezTo>
                      <a:pt x="1" y="10"/>
                      <a:pt x="0" y="7"/>
                      <a:pt x="0" y="5"/>
                    </a:cubicBezTo>
                    <a:cubicBezTo>
                      <a:pt x="0" y="2"/>
                      <a:pt x="3" y="0"/>
                      <a:pt x="6" y="1"/>
                    </a:cubicBezTo>
                    <a:cubicBezTo>
                      <a:pt x="8" y="1"/>
                      <a:pt x="10" y="4"/>
                      <a:pt x="9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84" name="Freeform 252"/>
              <p:cNvSpPr>
                <a:spLocks/>
              </p:cNvSpPr>
              <p:nvPr/>
            </p:nvSpPr>
            <p:spPr bwMode="auto">
              <a:xfrm>
                <a:off x="3887788" y="-46038"/>
                <a:ext cx="173038" cy="112713"/>
              </a:xfrm>
              <a:custGeom>
                <a:avLst/>
                <a:gdLst>
                  <a:gd name="T0" fmla="*/ 40 w 46"/>
                  <a:gd name="T1" fmla="*/ 26 h 30"/>
                  <a:gd name="T2" fmla="*/ 6 w 46"/>
                  <a:gd name="T3" fmla="*/ 2 h 30"/>
                  <a:gd name="T4" fmla="*/ 1 w 46"/>
                  <a:gd name="T5" fmla="*/ 1 h 30"/>
                  <a:gd name="T6" fmla="*/ 42 w 46"/>
                  <a:gd name="T7" fmla="*/ 28 h 30"/>
                  <a:gd name="T8" fmla="*/ 40 w 46"/>
                  <a:gd name="T9" fmla="*/ 26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" h="30">
                    <a:moveTo>
                      <a:pt x="40" y="26"/>
                    </a:moveTo>
                    <a:cubicBezTo>
                      <a:pt x="23" y="27"/>
                      <a:pt x="10" y="18"/>
                      <a:pt x="6" y="2"/>
                    </a:cubicBezTo>
                    <a:cubicBezTo>
                      <a:pt x="5" y="0"/>
                      <a:pt x="0" y="0"/>
                      <a:pt x="1" y="1"/>
                    </a:cubicBezTo>
                    <a:cubicBezTo>
                      <a:pt x="6" y="21"/>
                      <a:pt x="23" y="30"/>
                      <a:pt x="42" y="28"/>
                    </a:cubicBezTo>
                    <a:cubicBezTo>
                      <a:pt x="46" y="28"/>
                      <a:pt x="42" y="26"/>
                      <a:pt x="40" y="2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85" name="Freeform 253"/>
              <p:cNvSpPr>
                <a:spLocks/>
              </p:cNvSpPr>
              <p:nvPr/>
            </p:nvSpPr>
            <p:spPr bwMode="auto">
              <a:xfrm>
                <a:off x="3873501" y="-57150"/>
                <a:ext cx="134938" cy="131763"/>
              </a:xfrm>
              <a:custGeom>
                <a:avLst/>
                <a:gdLst>
                  <a:gd name="T0" fmla="*/ 6 w 36"/>
                  <a:gd name="T1" fmla="*/ 34 h 35"/>
                  <a:gd name="T2" fmla="*/ 35 w 36"/>
                  <a:gd name="T3" fmla="*/ 3 h 35"/>
                  <a:gd name="T4" fmla="*/ 30 w 36"/>
                  <a:gd name="T5" fmla="*/ 2 h 35"/>
                  <a:gd name="T6" fmla="*/ 3 w 36"/>
                  <a:gd name="T7" fmla="*/ 32 h 35"/>
                  <a:gd name="T8" fmla="*/ 6 w 36"/>
                  <a:gd name="T9" fmla="*/ 34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6" h="35">
                    <a:moveTo>
                      <a:pt x="6" y="34"/>
                    </a:moveTo>
                    <a:cubicBezTo>
                      <a:pt x="22" y="31"/>
                      <a:pt x="34" y="20"/>
                      <a:pt x="35" y="3"/>
                    </a:cubicBezTo>
                    <a:cubicBezTo>
                      <a:pt x="36" y="1"/>
                      <a:pt x="31" y="0"/>
                      <a:pt x="30" y="2"/>
                    </a:cubicBezTo>
                    <a:cubicBezTo>
                      <a:pt x="29" y="18"/>
                      <a:pt x="18" y="29"/>
                      <a:pt x="3" y="32"/>
                    </a:cubicBezTo>
                    <a:cubicBezTo>
                      <a:pt x="0" y="33"/>
                      <a:pt x="5" y="35"/>
                      <a:pt x="6" y="3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86" name="Freeform 254"/>
              <p:cNvSpPr>
                <a:spLocks/>
              </p:cNvSpPr>
              <p:nvPr/>
            </p:nvSpPr>
            <p:spPr bwMode="auto">
              <a:xfrm>
                <a:off x="3933826" y="-57150"/>
                <a:ext cx="71438" cy="166688"/>
              </a:xfrm>
              <a:custGeom>
                <a:avLst/>
                <a:gdLst>
                  <a:gd name="T0" fmla="*/ 18 w 19"/>
                  <a:gd name="T1" fmla="*/ 42 h 44"/>
                  <a:gd name="T2" fmla="*/ 5 w 19"/>
                  <a:gd name="T3" fmla="*/ 1 h 44"/>
                  <a:gd name="T4" fmla="*/ 0 w 19"/>
                  <a:gd name="T5" fmla="*/ 2 h 44"/>
                  <a:gd name="T6" fmla="*/ 14 w 19"/>
                  <a:gd name="T7" fmla="*/ 43 h 44"/>
                  <a:gd name="T8" fmla="*/ 18 w 19"/>
                  <a:gd name="T9" fmla="*/ 4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44">
                    <a:moveTo>
                      <a:pt x="18" y="42"/>
                    </a:moveTo>
                    <a:cubicBezTo>
                      <a:pt x="9" y="31"/>
                      <a:pt x="5" y="15"/>
                      <a:pt x="5" y="1"/>
                    </a:cubicBezTo>
                    <a:cubicBezTo>
                      <a:pt x="5" y="0"/>
                      <a:pt x="0" y="0"/>
                      <a:pt x="0" y="2"/>
                    </a:cubicBezTo>
                    <a:cubicBezTo>
                      <a:pt x="0" y="16"/>
                      <a:pt x="5" y="32"/>
                      <a:pt x="14" y="43"/>
                    </a:cubicBezTo>
                    <a:cubicBezTo>
                      <a:pt x="14" y="44"/>
                      <a:pt x="19" y="43"/>
                      <a:pt x="18" y="4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87" name="Freeform 255"/>
              <p:cNvSpPr>
                <a:spLocks/>
              </p:cNvSpPr>
              <p:nvPr/>
            </p:nvSpPr>
            <p:spPr bwMode="auto">
              <a:xfrm>
                <a:off x="3862388" y="-4763"/>
                <a:ext cx="184150" cy="49213"/>
              </a:xfrm>
              <a:custGeom>
                <a:avLst/>
                <a:gdLst>
                  <a:gd name="T0" fmla="*/ 2 w 49"/>
                  <a:gd name="T1" fmla="*/ 6 h 13"/>
                  <a:gd name="T2" fmla="*/ 48 w 49"/>
                  <a:gd name="T3" fmla="*/ 1 h 13"/>
                  <a:gd name="T4" fmla="*/ 43 w 49"/>
                  <a:gd name="T5" fmla="*/ 1 h 13"/>
                  <a:gd name="T6" fmla="*/ 6 w 49"/>
                  <a:gd name="T7" fmla="*/ 5 h 13"/>
                  <a:gd name="T8" fmla="*/ 2 w 49"/>
                  <a:gd name="T9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13">
                    <a:moveTo>
                      <a:pt x="2" y="6"/>
                    </a:moveTo>
                    <a:cubicBezTo>
                      <a:pt x="17" y="13"/>
                      <a:pt x="35" y="13"/>
                      <a:pt x="48" y="1"/>
                    </a:cubicBezTo>
                    <a:cubicBezTo>
                      <a:pt x="49" y="0"/>
                      <a:pt x="44" y="0"/>
                      <a:pt x="43" y="1"/>
                    </a:cubicBezTo>
                    <a:cubicBezTo>
                      <a:pt x="33" y="10"/>
                      <a:pt x="19" y="11"/>
                      <a:pt x="6" y="5"/>
                    </a:cubicBezTo>
                    <a:cubicBezTo>
                      <a:pt x="5" y="4"/>
                      <a:pt x="0" y="5"/>
                      <a:pt x="2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88" name="Freeform 256"/>
              <p:cNvSpPr>
                <a:spLocks/>
              </p:cNvSpPr>
              <p:nvPr/>
            </p:nvSpPr>
            <p:spPr bwMode="auto">
              <a:xfrm>
                <a:off x="3552826" y="36512"/>
                <a:ext cx="414338" cy="712788"/>
              </a:xfrm>
              <a:custGeom>
                <a:avLst/>
                <a:gdLst>
                  <a:gd name="T0" fmla="*/ 104 w 110"/>
                  <a:gd name="T1" fmla="*/ 1 h 189"/>
                  <a:gd name="T2" fmla="*/ 0 w 110"/>
                  <a:gd name="T3" fmla="*/ 188 h 189"/>
                  <a:gd name="T4" fmla="*/ 5 w 110"/>
                  <a:gd name="T5" fmla="*/ 188 h 189"/>
                  <a:gd name="T6" fmla="*/ 109 w 110"/>
                  <a:gd name="T7" fmla="*/ 2 h 189"/>
                  <a:gd name="T8" fmla="*/ 104 w 110"/>
                  <a:gd name="T9" fmla="*/ 1 h 1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0" h="189">
                    <a:moveTo>
                      <a:pt x="104" y="1"/>
                    </a:moveTo>
                    <a:cubicBezTo>
                      <a:pt x="71" y="64"/>
                      <a:pt x="37" y="127"/>
                      <a:pt x="0" y="188"/>
                    </a:cubicBezTo>
                    <a:cubicBezTo>
                      <a:pt x="0" y="189"/>
                      <a:pt x="5" y="189"/>
                      <a:pt x="5" y="188"/>
                    </a:cubicBezTo>
                    <a:cubicBezTo>
                      <a:pt x="42" y="127"/>
                      <a:pt x="75" y="64"/>
                      <a:pt x="109" y="2"/>
                    </a:cubicBezTo>
                    <a:cubicBezTo>
                      <a:pt x="110" y="0"/>
                      <a:pt x="105" y="0"/>
                      <a:pt x="104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89" name="Freeform 257"/>
              <p:cNvSpPr>
                <a:spLocks/>
              </p:cNvSpPr>
              <p:nvPr/>
            </p:nvSpPr>
            <p:spPr bwMode="auto">
              <a:xfrm>
                <a:off x="3940176" y="11112"/>
                <a:ext cx="38100" cy="41275"/>
              </a:xfrm>
              <a:custGeom>
                <a:avLst/>
                <a:gdLst>
                  <a:gd name="T0" fmla="*/ 9 w 10"/>
                  <a:gd name="T1" fmla="*/ 8 h 11"/>
                  <a:gd name="T2" fmla="*/ 3 w 10"/>
                  <a:gd name="T3" fmla="*/ 9 h 11"/>
                  <a:gd name="T4" fmla="*/ 1 w 10"/>
                  <a:gd name="T5" fmla="*/ 3 h 11"/>
                  <a:gd name="T6" fmla="*/ 7 w 10"/>
                  <a:gd name="T7" fmla="*/ 1 h 11"/>
                  <a:gd name="T8" fmla="*/ 9 w 10"/>
                  <a:gd name="T9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1">
                    <a:moveTo>
                      <a:pt x="9" y="8"/>
                    </a:moveTo>
                    <a:cubicBezTo>
                      <a:pt x="8" y="10"/>
                      <a:pt x="5" y="11"/>
                      <a:pt x="3" y="9"/>
                    </a:cubicBezTo>
                    <a:cubicBezTo>
                      <a:pt x="0" y="8"/>
                      <a:pt x="0" y="5"/>
                      <a:pt x="1" y="3"/>
                    </a:cubicBezTo>
                    <a:cubicBezTo>
                      <a:pt x="2" y="1"/>
                      <a:pt x="5" y="0"/>
                      <a:pt x="7" y="1"/>
                    </a:cubicBezTo>
                    <a:cubicBezTo>
                      <a:pt x="10" y="3"/>
                      <a:pt x="10" y="6"/>
                      <a:pt x="9" y="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90" name="Freeform 258"/>
              <p:cNvSpPr>
                <a:spLocks/>
              </p:cNvSpPr>
              <p:nvPr/>
            </p:nvSpPr>
            <p:spPr bwMode="auto">
              <a:xfrm>
                <a:off x="4016376" y="247650"/>
                <a:ext cx="131763" cy="155575"/>
              </a:xfrm>
              <a:custGeom>
                <a:avLst/>
                <a:gdLst>
                  <a:gd name="T0" fmla="*/ 32 w 35"/>
                  <a:gd name="T1" fmla="*/ 39 h 41"/>
                  <a:gd name="T2" fmla="*/ 7 w 35"/>
                  <a:gd name="T3" fmla="*/ 2 h 41"/>
                  <a:gd name="T4" fmla="*/ 2 w 35"/>
                  <a:gd name="T5" fmla="*/ 1 h 41"/>
                  <a:gd name="T6" fmla="*/ 30 w 35"/>
                  <a:gd name="T7" fmla="*/ 40 h 41"/>
                  <a:gd name="T8" fmla="*/ 32 w 35"/>
                  <a:gd name="T9" fmla="*/ 39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41">
                    <a:moveTo>
                      <a:pt x="32" y="39"/>
                    </a:moveTo>
                    <a:cubicBezTo>
                      <a:pt x="15" y="33"/>
                      <a:pt x="5" y="19"/>
                      <a:pt x="7" y="2"/>
                    </a:cubicBezTo>
                    <a:cubicBezTo>
                      <a:pt x="7" y="1"/>
                      <a:pt x="2" y="0"/>
                      <a:pt x="2" y="1"/>
                    </a:cubicBezTo>
                    <a:cubicBezTo>
                      <a:pt x="0" y="21"/>
                      <a:pt x="12" y="35"/>
                      <a:pt x="30" y="40"/>
                    </a:cubicBezTo>
                    <a:cubicBezTo>
                      <a:pt x="32" y="41"/>
                      <a:pt x="35" y="40"/>
                      <a:pt x="32" y="3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91" name="Freeform 259"/>
              <p:cNvSpPr>
                <a:spLocks/>
              </p:cNvSpPr>
              <p:nvPr/>
            </p:nvSpPr>
            <p:spPr bwMode="auto">
              <a:xfrm>
                <a:off x="3970338" y="274637"/>
                <a:ext cx="166688" cy="90488"/>
              </a:xfrm>
              <a:custGeom>
                <a:avLst/>
                <a:gdLst>
                  <a:gd name="T0" fmla="*/ 4 w 44"/>
                  <a:gd name="T1" fmla="*/ 22 h 24"/>
                  <a:gd name="T2" fmla="*/ 44 w 44"/>
                  <a:gd name="T3" fmla="*/ 2 h 24"/>
                  <a:gd name="T4" fmla="*/ 39 w 44"/>
                  <a:gd name="T5" fmla="*/ 1 h 24"/>
                  <a:gd name="T6" fmla="*/ 3 w 44"/>
                  <a:gd name="T7" fmla="*/ 19 h 24"/>
                  <a:gd name="T8" fmla="*/ 4 w 44"/>
                  <a:gd name="T9" fmla="*/ 2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4">
                    <a:moveTo>
                      <a:pt x="4" y="22"/>
                    </a:moveTo>
                    <a:cubicBezTo>
                      <a:pt x="21" y="24"/>
                      <a:pt x="36" y="18"/>
                      <a:pt x="44" y="2"/>
                    </a:cubicBezTo>
                    <a:cubicBezTo>
                      <a:pt x="44" y="1"/>
                      <a:pt x="40" y="0"/>
                      <a:pt x="39" y="1"/>
                    </a:cubicBezTo>
                    <a:cubicBezTo>
                      <a:pt x="32" y="15"/>
                      <a:pt x="19" y="22"/>
                      <a:pt x="3" y="19"/>
                    </a:cubicBezTo>
                    <a:cubicBezTo>
                      <a:pt x="0" y="19"/>
                      <a:pt x="2" y="21"/>
                      <a:pt x="4" y="2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92" name="Freeform 260"/>
              <p:cNvSpPr>
                <a:spLocks/>
              </p:cNvSpPr>
              <p:nvPr/>
            </p:nvSpPr>
            <p:spPr bwMode="auto">
              <a:xfrm>
                <a:off x="4043363" y="255587"/>
                <a:ext cx="44450" cy="173038"/>
              </a:xfrm>
              <a:custGeom>
                <a:avLst/>
                <a:gdLst>
                  <a:gd name="T0" fmla="*/ 10 w 12"/>
                  <a:gd name="T1" fmla="*/ 44 h 46"/>
                  <a:gd name="T2" fmla="*/ 12 w 12"/>
                  <a:gd name="T3" fmla="*/ 1 h 46"/>
                  <a:gd name="T4" fmla="*/ 7 w 12"/>
                  <a:gd name="T5" fmla="*/ 1 h 46"/>
                  <a:gd name="T6" fmla="*/ 5 w 12"/>
                  <a:gd name="T7" fmla="*/ 44 h 46"/>
                  <a:gd name="T8" fmla="*/ 10 w 12"/>
                  <a:gd name="T9" fmla="*/ 44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46">
                    <a:moveTo>
                      <a:pt x="10" y="44"/>
                    </a:moveTo>
                    <a:cubicBezTo>
                      <a:pt x="5" y="30"/>
                      <a:pt x="7" y="14"/>
                      <a:pt x="12" y="1"/>
                    </a:cubicBezTo>
                    <a:cubicBezTo>
                      <a:pt x="12" y="0"/>
                      <a:pt x="7" y="0"/>
                      <a:pt x="7" y="1"/>
                    </a:cubicBezTo>
                    <a:cubicBezTo>
                      <a:pt x="2" y="14"/>
                      <a:pt x="0" y="31"/>
                      <a:pt x="5" y="44"/>
                    </a:cubicBezTo>
                    <a:cubicBezTo>
                      <a:pt x="5" y="46"/>
                      <a:pt x="10" y="45"/>
                      <a:pt x="10" y="4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93" name="Freeform 261"/>
              <p:cNvSpPr>
                <a:spLocks/>
              </p:cNvSpPr>
              <p:nvPr/>
            </p:nvSpPr>
            <p:spPr bwMode="auto">
              <a:xfrm>
                <a:off x="3983038" y="293687"/>
                <a:ext cx="176213" cy="71438"/>
              </a:xfrm>
              <a:custGeom>
                <a:avLst/>
                <a:gdLst>
                  <a:gd name="T0" fmla="*/ 0 w 47"/>
                  <a:gd name="T1" fmla="*/ 2 h 19"/>
                  <a:gd name="T2" fmla="*/ 45 w 47"/>
                  <a:gd name="T3" fmla="*/ 13 h 19"/>
                  <a:gd name="T4" fmla="*/ 41 w 47"/>
                  <a:gd name="T5" fmla="*/ 12 h 19"/>
                  <a:gd name="T6" fmla="*/ 5 w 47"/>
                  <a:gd name="T7" fmla="*/ 1 h 19"/>
                  <a:gd name="T8" fmla="*/ 0 w 47"/>
                  <a:gd name="T9" fmla="*/ 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19">
                    <a:moveTo>
                      <a:pt x="0" y="2"/>
                    </a:moveTo>
                    <a:cubicBezTo>
                      <a:pt x="12" y="14"/>
                      <a:pt x="29" y="19"/>
                      <a:pt x="45" y="13"/>
                    </a:cubicBezTo>
                    <a:cubicBezTo>
                      <a:pt x="47" y="12"/>
                      <a:pt x="42" y="11"/>
                      <a:pt x="41" y="12"/>
                    </a:cubicBezTo>
                    <a:cubicBezTo>
                      <a:pt x="28" y="17"/>
                      <a:pt x="14" y="11"/>
                      <a:pt x="5" y="1"/>
                    </a:cubicBezTo>
                    <a:cubicBezTo>
                      <a:pt x="4" y="0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94" name="Freeform 262"/>
              <p:cNvSpPr>
                <a:spLocks/>
              </p:cNvSpPr>
              <p:nvPr/>
            </p:nvSpPr>
            <p:spPr bwMode="auto">
              <a:xfrm>
                <a:off x="3530601" y="346075"/>
                <a:ext cx="538163" cy="439738"/>
              </a:xfrm>
              <a:custGeom>
                <a:avLst/>
                <a:gdLst>
                  <a:gd name="T0" fmla="*/ 137 w 143"/>
                  <a:gd name="T1" fmla="*/ 1 h 117"/>
                  <a:gd name="T2" fmla="*/ 1 w 143"/>
                  <a:gd name="T3" fmla="*/ 115 h 117"/>
                  <a:gd name="T4" fmla="*/ 6 w 143"/>
                  <a:gd name="T5" fmla="*/ 116 h 117"/>
                  <a:gd name="T6" fmla="*/ 141 w 143"/>
                  <a:gd name="T7" fmla="*/ 2 h 117"/>
                  <a:gd name="T8" fmla="*/ 137 w 143"/>
                  <a:gd name="T9" fmla="*/ 1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3" h="117">
                    <a:moveTo>
                      <a:pt x="137" y="1"/>
                    </a:moveTo>
                    <a:cubicBezTo>
                      <a:pt x="92" y="39"/>
                      <a:pt x="48" y="79"/>
                      <a:pt x="1" y="115"/>
                    </a:cubicBezTo>
                    <a:cubicBezTo>
                      <a:pt x="0" y="116"/>
                      <a:pt x="5" y="117"/>
                      <a:pt x="6" y="116"/>
                    </a:cubicBezTo>
                    <a:cubicBezTo>
                      <a:pt x="52" y="79"/>
                      <a:pt x="97" y="40"/>
                      <a:pt x="141" y="2"/>
                    </a:cubicBezTo>
                    <a:cubicBezTo>
                      <a:pt x="143" y="0"/>
                      <a:pt x="138" y="0"/>
                      <a:pt x="1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95" name="Freeform 263"/>
              <p:cNvSpPr>
                <a:spLocks/>
              </p:cNvSpPr>
              <p:nvPr/>
            </p:nvSpPr>
            <p:spPr bwMode="auto">
              <a:xfrm>
                <a:off x="4043363" y="323850"/>
                <a:ext cx="41275" cy="36513"/>
              </a:xfrm>
              <a:custGeom>
                <a:avLst/>
                <a:gdLst>
                  <a:gd name="T0" fmla="*/ 9 w 11"/>
                  <a:gd name="T1" fmla="*/ 9 h 10"/>
                  <a:gd name="T2" fmla="*/ 2 w 11"/>
                  <a:gd name="T3" fmla="*/ 8 h 10"/>
                  <a:gd name="T4" fmla="*/ 3 w 11"/>
                  <a:gd name="T5" fmla="*/ 1 h 10"/>
                  <a:gd name="T6" fmla="*/ 9 w 11"/>
                  <a:gd name="T7" fmla="*/ 2 h 10"/>
                  <a:gd name="T8" fmla="*/ 9 w 11"/>
                  <a:gd name="T9" fmla="*/ 9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0">
                    <a:moveTo>
                      <a:pt x="9" y="9"/>
                    </a:moveTo>
                    <a:cubicBezTo>
                      <a:pt x="7" y="10"/>
                      <a:pt x="4" y="10"/>
                      <a:pt x="2" y="8"/>
                    </a:cubicBezTo>
                    <a:cubicBezTo>
                      <a:pt x="0" y="6"/>
                      <a:pt x="1" y="3"/>
                      <a:pt x="3" y="1"/>
                    </a:cubicBezTo>
                    <a:cubicBezTo>
                      <a:pt x="5" y="0"/>
                      <a:pt x="8" y="0"/>
                      <a:pt x="9" y="2"/>
                    </a:cubicBezTo>
                    <a:cubicBezTo>
                      <a:pt x="11" y="4"/>
                      <a:pt x="11" y="7"/>
                      <a:pt x="9" y="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96" name="Freeform 264"/>
              <p:cNvSpPr>
                <a:spLocks/>
              </p:cNvSpPr>
              <p:nvPr/>
            </p:nvSpPr>
            <p:spPr bwMode="auto">
              <a:xfrm>
                <a:off x="4156076" y="474662"/>
                <a:ext cx="93663" cy="179388"/>
              </a:xfrm>
              <a:custGeom>
                <a:avLst/>
                <a:gdLst>
                  <a:gd name="T0" fmla="*/ 23 w 25"/>
                  <a:gd name="T1" fmla="*/ 46 h 48"/>
                  <a:gd name="T2" fmla="*/ 13 w 25"/>
                  <a:gd name="T3" fmla="*/ 2 h 48"/>
                  <a:gd name="T4" fmla="*/ 9 w 25"/>
                  <a:gd name="T5" fmla="*/ 1 h 48"/>
                  <a:gd name="T6" fmla="*/ 19 w 25"/>
                  <a:gd name="T7" fmla="*/ 47 h 48"/>
                  <a:gd name="T8" fmla="*/ 23 w 25"/>
                  <a:gd name="T9" fmla="*/ 46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48">
                    <a:moveTo>
                      <a:pt x="23" y="46"/>
                    </a:moveTo>
                    <a:cubicBezTo>
                      <a:pt x="10" y="35"/>
                      <a:pt x="5" y="19"/>
                      <a:pt x="13" y="2"/>
                    </a:cubicBezTo>
                    <a:cubicBezTo>
                      <a:pt x="14" y="1"/>
                      <a:pt x="9" y="0"/>
                      <a:pt x="9" y="1"/>
                    </a:cubicBezTo>
                    <a:cubicBezTo>
                      <a:pt x="0" y="18"/>
                      <a:pt x="5" y="35"/>
                      <a:pt x="19" y="47"/>
                    </a:cubicBezTo>
                    <a:cubicBezTo>
                      <a:pt x="20" y="48"/>
                      <a:pt x="25" y="48"/>
                      <a:pt x="23" y="4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97" name="Freeform 265"/>
              <p:cNvSpPr>
                <a:spLocks/>
              </p:cNvSpPr>
              <p:nvPr/>
            </p:nvSpPr>
            <p:spPr bwMode="auto">
              <a:xfrm>
                <a:off x="4098926" y="534987"/>
                <a:ext cx="188913" cy="55563"/>
              </a:xfrm>
              <a:custGeom>
                <a:avLst/>
                <a:gdLst>
                  <a:gd name="T0" fmla="*/ 2 w 50"/>
                  <a:gd name="T1" fmla="*/ 5 h 15"/>
                  <a:gd name="T2" fmla="*/ 49 w 50"/>
                  <a:gd name="T3" fmla="*/ 3 h 15"/>
                  <a:gd name="T4" fmla="*/ 44 w 50"/>
                  <a:gd name="T5" fmla="*/ 1 h 15"/>
                  <a:gd name="T6" fmla="*/ 6 w 50"/>
                  <a:gd name="T7" fmla="*/ 4 h 15"/>
                  <a:gd name="T8" fmla="*/ 2 w 50"/>
                  <a:gd name="T9" fmla="*/ 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0" h="15">
                    <a:moveTo>
                      <a:pt x="2" y="5"/>
                    </a:moveTo>
                    <a:cubicBezTo>
                      <a:pt x="18" y="14"/>
                      <a:pt x="35" y="15"/>
                      <a:pt x="49" y="3"/>
                    </a:cubicBezTo>
                    <a:cubicBezTo>
                      <a:pt x="50" y="2"/>
                      <a:pt x="45" y="0"/>
                      <a:pt x="44" y="1"/>
                    </a:cubicBezTo>
                    <a:cubicBezTo>
                      <a:pt x="33" y="11"/>
                      <a:pt x="19" y="12"/>
                      <a:pt x="6" y="4"/>
                    </a:cubicBezTo>
                    <a:cubicBezTo>
                      <a:pt x="5" y="4"/>
                      <a:pt x="0" y="4"/>
                      <a:pt x="2" y="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98" name="Freeform 266"/>
              <p:cNvSpPr>
                <a:spLocks/>
              </p:cNvSpPr>
              <p:nvPr/>
            </p:nvSpPr>
            <p:spPr bwMode="auto">
              <a:xfrm>
                <a:off x="4156076" y="496887"/>
                <a:ext cx="93663" cy="157163"/>
              </a:xfrm>
              <a:custGeom>
                <a:avLst/>
                <a:gdLst>
                  <a:gd name="T0" fmla="*/ 5 w 25"/>
                  <a:gd name="T1" fmla="*/ 40 h 42"/>
                  <a:gd name="T2" fmla="*/ 24 w 25"/>
                  <a:gd name="T3" fmla="*/ 2 h 42"/>
                  <a:gd name="T4" fmla="*/ 19 w 25"/>
                  <a:gd name="T5" fmla="*/ 1 h 42"/>
                  <a:gd name="T6" fmla="*/ 0 w 25"/>
                  <a:gd name="T7" fmla="*/ 40 h 42"/>
                  <a:gd name="T8" fmla="*/ 5 w 25"/>
                  <a:gd name="T9" fmla="*/ 4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42">
                    <a:moveTo>
                      <a:pt x="5" y="40"/>
                    </a:moveTo>
                    <a:cubicBezTo>
                      <a:pt x="6" y="26"/>
                      <a:pt x="14" y="11"/>
                      <a:pt x="24" y="2"/>
                    </a:cubicBezTo>
                    <a:cubicBezTo>
                      <a:pt x="25" y="0"/>
                      <a:pt x="20" y="0"/>
                      <a:pt x="19" y="1"/>
                    </a:cubicBezTo>
                    <a:cubicBezTo>
                      <a:pt x="9" y="11"/>
                      <a:pt x="1" y="26"/>
                      <a:pt x="0" y="40"/>
                    </a:cubicBezTo>
                    <a:cubicBezTo>
                      <a:pt x="0" y="42"/>
                      <a:pt x="5" y="41"/>
                      <a:pt x="5" y="4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99" name="Freeform 267"/>
              <p:cNvSpPr>
                <a:spLocks/>
              </p:cNvSpPr>
              <p:nvPr/>
            </p:nvSpPr>
            <p:spPr bwMode="auto">
              <a:xfrm>
                <a:off x="4132263" y="500062"/>
                <a:ext cx="150813" cy="106363"/>
              </a:xfrm>
              <a:custGeom>
                <a:avLst/>
                <a:gdLst>
                  <a:gd name="T0" fmla="*/ 0 w 40"/>
                  <a:gd name="T1" fmla="*/ 1 h 28"/>
                  <a:gd name="T2" fmla="*/ 35 w 40"/>
                  <a:gd name="T3" fmla="*/ 28 h 28"/>
                  <a:gd name="T4" fmla="*/ 36 w 40"/>
                  <a:gd name="T5" fmla="*/ 26 h 28"/>
                  <a:gd name="T6" fmla="*/ 5 w 40"/>
                  <a:gd name="T7" fmla="*/ 1 h 28"/>
                  <a:gd name="T8" fmla="*/ 0 w 40"/>
                  <a:gd name="T9" fmla="*/ 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28">
                    <a:moveTo>
                      <a:pt x="0" y="1"/>
                    </a:moveTo>
                    <a:cubicBezTo>
                      <a:pt x="6" y="16"/>
                      <a:pt x="18" y="27"/>
                      <a:pt x="35" y="28"/>
                    </a:cubicBezTo>
                    <a:cubicBezTo>
                      <a:pt x="37" y="28"/>
                      <a:pt x="40" y="26"/>
                      <a:pt x="36" y="26"/>
                    </a:cubicBezTo>
                    <a:cubicBezTo>
                      <a:pt x="21" y="25"/>
                      <a:pt x="10" y="14"/>
                      <a:pt x="5" y="1"/>
                    </a:cubicBezTo>
                    <a:cubicBezTo>
                      <a:pt x="5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00" name="Freeform 268"/>
              <p:cNvSpPr>
                <a:spLocks/>
              </p:cNvSpPr>
              <p:nvPr/>
            </p:nvSpPr>
            <p:spPr bwMode="auto">
              <a:xfrm>
                <a:off x="3525838" y="571500"/>
                <a:ext cx="671513" cy="214313"/>
              </a:xfrm>
              <a:custGeom>
                <a:avLst/>
                <a:gdLst>
                  <a:gd name="T0" fmla="*/ 172 w 178"/>
                  <a:gd name="T1" fmla="*/ 1 h 57"/>
                  <a:gd name="T2" fmla="*/ 3 w 178"/>
                  <a:gd name="T3" fmla="*/ 55 h 57"/>
                  <a:gd name="T4" fmla="*/ 6 w 178"/>
                  <a:gd name="T5" fmla="*/ 56 h 57"/>
                  <a:gd name="T6" fmla="*/ 175 w 178"/>
                  <a:gd name="T7" fmla="*/ 2 h 57"/>
                  <a:gd name="T8" fmla="*/ 172 w 178"/>
                  <a:gd name="T9" fmla="*/ 1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8" h="57">
                    <a:moveTo>
                      <a:pt x="172" y="1"/>
                    </a:moveTo>
                    <a:cubicBezTo>
                      <a:pt x="116" y="19"/>
                      <a:pt x="60" y="39"/>
                      <a:pt x="3" y="55"/>
                    </a:cubicBezTo>
                    <a:cubicBezTo>
                      <a:pt x="0" y="56"/>
                      <a:pt x="4" y="57"/>
                      <a:pt x="6" y="56"/>
                    </a:cubicBezTo>
                    <a:cubicBezTo>
                      <a:pt x="63" y="40"/>
                      <a:pt x="119" y="21"/>
                      <a:pt x="175" y="2"/>
                    </a:cubicBezTo>
                    <a:cubicBezTo>
                      <a:pt x="178" y="1"/>
                      <a:pt x="173" y="0"/>
                      <a:pt x="17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01" name="Freeform 269"/>
              <p:cNvSpPr>
                <a:spLocks/>
              </p:cNvSpPr>
              <p:nvPr/>
            </p:nvSpPr>
            <p:spPr bwMode="auto">
              <a:xfrm>
                <a:off x="4170363" y="552450"/>
                <a:ext cx="41275" cy="42863"/>
              </a:xfrm>
              <a:custGeom>
                <a:avLst/>
                <a:gdLst>
                  <a:gd name="T0" fmla="*/ 7 w 11"/>
                  <a:gd name="T1" fmla="*/ 10 h 11"/>
                  <a:gd name="T2" fmla="*/ 1 w 11"/>
                  <a:gd name="T3" fmla="*/ 7 h 11"/>
                  <a:gd name="T4" fmla="*/ 4 w 11"/>
                  <a:gd name="T5" fmla="*/ 1 h 11"/>
                  <a:gd name="T6" fmla="*/ 10 w 11"/>
                  <a:gd name="T7" fmla="*/ 4 h 11"/>
                  <a:gd name="T8" fmla="*/ 7 w 11"/>
                  <a:gd name="T9" fmla="*/ 1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7" y="10"/>
                    </a:moveTo>
                    <a:cubicBezTo>
                      <a:pt x="4" y="11"/>
                      <a:pt x="2" y="9"/>
                      <a:pt x="1" y="7"/>
                    </a:cubicBezTo>
                    <a:cubicBezTo>
                      <a:pt x="0" y="4"/>
                      <a:pt x="2" y="1"/>
                      <a:pt x="4" y="1"/>
                    </a:cubicBezTo>
                    <a:cubicBezTo>
                      <a:pt x="7" y="0"/>
                      <a:pt x="9" y="1"/>
                      <a:pt x="10" y="4"/>
                    </a:cubicBezTo>
                    <a:cubicBezTo>
                      <a:pt x="11" y="6"/>
                      <a:pt x="9" y="9"/>
                      <a:pt x="7" y="1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02" name="Freeform 270"/>
              <p:cNvSpPr>
                <a:spLocks/>
              </p:cNvSpPr>
              <p:nvPr/>
            </p:nvSpPr>
            <p:spPr bwMode="auto">
              <a:xfrm>
                <a:off x="4362451" y="744537"/>
                <a:ext cx="84138" cy="185738"/>
              </a:xfrm>
              <a:custGeom>
                <a:avLst/>
                <a:gdLst>
                  <a:gd name="T0" fmla="*/ 14 w 22"/>
                  <a:gd name="T1" fmla="*/ 47 h 49"/>
                  <a:gd name="T2" fmla="*/ 21 w 22"/>
                  <a:gd name="T3" fmla="*/ 3 h 49"/>
                  <a:gd name="T4" fmla="*/ 17 w 22"/>
                  <a:gd name="T5" fmla="*/ 1 h 49"/>
                  <a:gd name="T6" fmla="*/ 9 w 22"/>
                  <a:gd name="T7" fmla="*/ 47 h 49"/>
                  <a:gd name="T8" fmla="*/ 14 w 22"/>
                  <a:gd name="T9" fmla="*/ 47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49">
                    <a:moveTo>
                      <a:pt x="14" y="47"/>
                    </a:moveTo>
                    <a:cubicBezTo>
                      <a:pt x="5" y="31"/>
                      <a:pt x="7" y="15"/>
                      <a:pt x="21" y="3"/>
                    </a:cubicBezTo>
                    <a:cubicBezTo>
                      <a:pt x="22" y="2"/>
                      <a:pt x="18" y="0"/>
                      <a:pt x="17" y="1"/>
                    </a:cubicBezTo>
                    <a:cubicBezTo>
                      <a:pt x="2" y="14"/>
                      <a:pt x="0" y="31"/>
                      <a:pt x="9" y="47"/>
                    </a:cubicBezTo>
                    <a:cubicBezTo>
                      <a:pt x="10" y="49"/>
                      <a:pt x="14" y="49"/>
                      <a:pt x="14" y="4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03" name="Freeform 271"/>
              <p:cNvSpPr>
                <a:spLocks/>
              </p:cNvSpPr>
              <p:nvPr/>
            </p:nvSpPr>
            <p:spPr bwMode="auto">
              <a:xfrm>
                <a:off x="4318001" y="782637"/>
                <a:ext cx="176213" cy="79375"/>
              </a:xfrm>
              <a:custGeom>
                <a:avLst/>
                <a:gdLst>
                  <a:gd name="T0" fmla="*/ 1 w 47"/>
                  <a:gd name="T1" fmla="*/ 1 h 21"/>
                  <a:gd name="T2" fmla="*/ 46 w 47"/>
                  <a:gd name="T3" fmla="*/ 15 h 21"/>
                  <a:gd name="T4" fmla="*/ 42 w 47"/>
                  <a:gd name="T5" fmla="*/ 13 h 21"/>
                  <a:gd name="T6" fmla="*/ 6 w 47"/>
                  <a:gd name="T7" fmla="*/ 1 h 21"/>
                  <a:gd name="T8" fmla="*/ 1 w 47"/>
                  <a:gd name="T9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21">
                    <a:moveTo>
                      <a:pt x="1" y="1"/>
                    </a:moveTo>
                    <a:cubicBezTo>
                      <a:pt x="12" y="16"/>
                      <a:pt x="29" y="21"/>
                      <a:pt x="46" y="15"/>
                    </a:cubicBezTo>
                    <a:cubicBezTo>
                      <a:pt x="47" y="15"/>
                      <a:pt x="43" y="13"/>
                      <a:pt x="42" y="13"/>
                    </a:cubicBezTo>
                    <a:cubicBezTo>
                      <a:pt x="27" y="18"/>
                      <a:pt x="15" y="13"/>
                      <a:pt x="6" y="1"/>
                    </a:cubicBezTo>
                    <a:cubicBezTo>
                      <a:pt x="5" y="0"/>
                      <a:pt x="0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04" name="Freeform 272"/>
              <p:cNvSpPr>
                <a:spLocks/>
              </p:cNvSpPr>
              <p:nvPr/>
            </p:nvSpPr>
            <p:spPr bwMode="auto">
              <a:xfrm>
                <a:off x="4332288" y="782637"/>
                <a:ext cx="147638" cy="117475"/>
              </a:xfrm>
              <a:custGeom>
                <a:avLst/>
                <a:gdLst>
                  <a:gd name="T0" fmla="*/ 5 w 39"/>
                  <a:gd name="T1" fmla="*/ 30 h 31"/>
                  <a:gd name="T2" fmla="*/ 36 w 39"/>
                  <a:gd name="T3" fmla="*/ 1 h 31"/>
                  <a:gd name="T4" fmla="*/ 32 w 39"/>
                  <a:gd name="T5" fmla="*/ 0 h 31"/>
                  <a:gd name="T6" fmla="*/ 0 w 39"/>
                  <a:gd name="T7" fmla="*/ 30 h 31"/>
                  <a:gd name="T8" fmla="*/ 5 w 39"/>
                  <a:gd name="T9" fmla="*/ 3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1">
                    <a:moveTo>
                      <a:pt x="5" y="30"/>
                    </a:moveTo>
                    <a:cubicBezTo>
                      <a:pt x="11" y="18"/>
                      <a:pt x="24" y="7"/>
                      <a:pt x="36" y="1"/>
                    </a:cubicBezTo>
                    <a:cubicBezTo>
                      <a:pt x="39" y="0"/>
                      <a:pt x="34" y="0"/>
                      <a:pt x="32" y="0"/>
                    </a:cubicBezTo>
                    <a:cubicBezTo>
                      <a:pt x="20" y="6"/>
                      <a:pt x="6" y="17"/>
                      <a:pt x="0" y="30"/>
                    </a:cubicBezTo>
                    <a:cubicBezTo>
                      <a:pt x="0" y="31"/>
                      <a:pt x="5" y="31"/>
                      <a:pt x="5" y="3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05" name="Freeform 273"/>
              <p:cNvSpPr>
                <a:spLocks/>
              </p:cNvSpPr>
              <p:nvPr/>
            </p:nvSpPr>
            <p:spPr bwMode="auto">
              <a:xfrm>
                <a:off x="4362451" y="749300"/>
                <a:ext cx="106363" cy="146050"/>
              </a:xfrm>
              <a:custGeom>
                <a:avLst/>
                <a:gdLst>
                  <a:gd name="T0" fmla="*/ 1 w 28"/>
                  <a:gd name="T1" fmla="*/ 2 h 39"/>
                  <a:gd name="T2" fmla="*/ 22 w 28"/>
                  <a:gd name="T3" fmla="*/ 38 h 39"/>
                  <a:gd name="T4" fmla="*/ 26 w 28"/>
                  <a:gd name="T5" fmla="*/ 37 h 39"/>
                  <a:gd name="T6" fmla="*/ 6 w 28"/>
                  <a:gd name="T7" fmla="*/ 1 h 39"/>
                  <a:gd name="T8" fmla="*/ 1 w 28"/>
                  <a:gd name="T9" fmla="*/ 2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39">
                    <a:moveTo>
                      <a:pt x="1" y="2"/>
                    </a:moveTo>
                    <a:cubicBezTo>
                      <a:pt x="0" y="17"/>
                      <a:pt x="8" y="32"/>
                      <a:pt x="22" y="38"/>
                    </a:cubicBezTo>
                    <a:cubicBezTo>
                      <a:pt x="24" y="39"/>
                      <a:pt x="28" y="38"/>
                      <a:pt x="26" y="37"/>
                    </a:cubicBezTo>
                    <a:cubicBezTo>
                      <a:pt x="12" y="31"/>
                      <a:pt x="5" y="16"/>
                      <a:pt x="6" y="1"/>
                    </a:cubicBezTo>
                    <a:cubicBezTo>
                      <a:pt x="6" y="0"/>
                      <a:pt x="1" y="0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06" name="Freeform 274"/>
              <p:cNvSpPr>
                <a:spLocks/>
              </p:cNvSpPr>
              <p:nvPr/>
            </p:nvSpPr>
            <p:spPr bwMode="auto">
              <a:xfrm>
                <a:off x="3609976" y="760412"/>
                <a:ext cx="787400" cy="79375"/>
              </a:xfrm>
              <a:custGeom>
                <a:avLst/>
                <a:gdLst>
                  <a:gd name="T0" fmla="*/ 206 w 209"/>
                  <a:gd name="T1" fmla="*/ 19 h 21"/>
                  <a:gd name="T2" fmla="*/ 5 w 209"/>
                  <a:gd name="T3" fmla="*/ 0 h 21"/>
                  <a:gd name="T4" fmla="*/ 3 w 209"/>
                  <a:gd name="T5" fmla="*/ 2 h 21"/>
                  <a:gd name="T6" fmla="*/ 204 w 209"/>
                  <a:gd name="T7" fmla="*/ 21 h 21"/>
                  <a:gd name="T8" fmla="*/ 206 w 209"/>
                  <a:gd name="T9" fmla="*/ 19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9" h="21">
                    <a:moveTo>
                      <a:pt x="206" y="19"/>
                    </a:moveTo>
                    <a:cubicBezTo>
                      <a:pt x="139" y="15"/>
                      <a:pt x="72" y="7"/>
                      <a:pt x="5" y="0"/>
                    </a:cubicBezTo>
                    <a:cubicBezTo>
                      <a:pt x="4" y="0"/>
                      <a:pt x="0" y="2"/>
                      <a:pt x="3" y="2"/>
                    </a:cubicBezTo>
                    <a:cubicBezTo>
                      <a:pt x="70" y="9"/>
                      <a:pt x="137" y="17"/>
                      <a:pt x="204" y="21"/>
                    </a:cubicBezTo>
                    <a:cubicBezTo>
                      <a:pt x="207" y="21"/>
                      <a:pt x="209" y="19"/>
                      <a:pt x="206" y="1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07" name="Freeform 275"/>
              <p:cNvSpPr>
                <a:spLocks/>
              </p:cNvSpPr>
              <p:nvPr/>
            </p:nvSpPr>
            <p:spPr bwMode="auto">
              <a:xfrm>
                <a:off x="4373563" y="815975"/>
                <a:ext cx="38100" cy="38100"/>
              </a:xfrm>
              <a:custGeom>
                <a:avLst/>
                <a:gdLst>
                  <a:gd name="T0" fmla="*/ 5 w 10"/>
                  <a:gd name="T1" fmla="*/ 10 h 10"/>
                  <a:gd name="T2" fmla="*/ 1 w 10"/>
                  <a:gd name="T3" fmla="*/ 5 h 10"/>
                  <a:gd name="T4" fmla="*/ 6 w 10"/>
                  <a:gd name="T5" fmla="*/ 0 h 10"/>
                  <a:gd name="T6" fmla="*/ 10 w 10"/>
                  <a:gd name="T7" fmla="*/ 6 h 10"/>
                  <a:gd name="T8" fmla="*/ 5 w 10"/>
                  <a:gd name="T9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0">
                    <a:moveTo>
                      <a:pt x="5" y="10"/>
                    </a:moveTo>
                    <a:cubicBezTo>
                      <a:pt x="2" y="10"/>
                      <a:pt x="0" y="7"/>
                      <a:pt x="1" y="5"/>
                    </a:cubicBezTo>
                    <a:cubicBezTo>
                      <a:pt x="1" y="2"/>
                      <a:pt x="3" y="0"/>
                      <a:pt x="6" y="0"/>
                    </a:cubicBezTo>
                    <a:cubicBezTo>
                      <a:pt x="8" y="1"/>
                      <a:pt x="10" y="3"/>
                      <a:pt x="10" y="6"/>
                    </a:cubicBezTo>
                    <a:cubicBezTo>
                      <a:pt x="10" y="8"/>
                      <a:pt x="7" y="10"/>
                      <a:pt x="5" y="1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08" name="Freeform 276"/>
              <p:cNvSpPr>
                <a:spLocks/>
              </p:cNvSpPr>
              <p:nvPr/>
            </p:nvSpPr>
            <p:spPr bwMode="auto">
              <a:xfrm>
                <a:off x="4260851" y="1050925"/>
                <a:ext cx="117475" cy="157163"/>
              </a:xfrm>
              <a:custGeom>
                <a:avLst/>
                <a:gdLst>
                  <a:gd name="T0" fmla="*/ 7 w 31"/>
                  <a:gd name="T1" fmla="*/ 41 h 42"/>
                  <a:gd name="T2" fmla="*/ 30 w 31"/>
                  <a:gd name="T3" fmla="*/ 2 h 42"/>
                  <a:gd name="T4" fmla="*/ 26 w 31"/>
                  <a:gd name="T5" fmla="*/ 0 h 42"/>
                  <a:gd name="T6" fmla="*/ 2 w 31"/>
                  <a:gd name="T7" fmla="*/ 40 h 42"/>
                  <a:gd name="T8" fmla="*/ 7 w 31"/>
                  <a:gd name="T9" fmla="*/ 4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42">
                    <a:moveTo>
                      <a:pt x="7" y="41"/>
                    </a:moveTo>
                    <a:cubicBezTo>
                      <a:pt x="5" y="23"/>
                      <a:pt x="12" y="8"/>
                      <a:pt x="30" y="2"/>
                    </a:cubicBezTo>
                    <a:cubicBezTo>
                      <a:pt x="31" y="1"/>
                      <a:pt x="27" y="0"/>
                      <a:pt x="26" y="0"/>
                    </a:cubicBezTo>
                    <a:cubicBezTo>
                      <a:pt x="8" y="6"/>
                      <a:pt x="0" y="22"/>
                      <a:pt x="2" y="40"/>
                    </a:cubicBezTo>
                    <a:cubicBezTo>
                      <a:pt x="2" y="42"/>
                      <a:pt x="7" y="42"/>
                      <a:pt x="7" y="4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09" name="Freeform 277"/>
              <p:cNvSpPr>
                <a:spLocks/>
              </p:cNvSpPr>
              <p:nvPr/>
            </p:nvSpPr>
            <p:spPr bwMode="auto">
              <a:xfrm>
                <a:off x="4246563" y="1042988"/>
                <a:ext cx="150813" cy="109538"/>
              </a:xfrm>
              <a:custGeom>
                <a:avLst/>
                <a:gdLst>
                  <a:gd name="T0" fmla="*/ 0 w 40"/>
                  <a:gd name="T1" fmla="*/ 2 h 29"/>
                  <a:gd name="T2" fmla="*/ 37 w 40"/>
                  <a:gd name="T3" fmla="*/ 29 h 29"/>
                  <a:gd name="T4" fmla="*/ 35 w 40"/>
                  <a:gd name="T5" fmla="*/ 27 h 29"/>
                  <a:gd name="T6" fmla="*/ 5 w 40"/>
                  <a:gd name="T7" fmla="*/ 2 h 29"/>
                  <a:gd name="T8" fmla="*/ 0 w 40"/>
                  <a:gd name="T9" fmla="*/ 2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29">
                    <a:moveTo>
                      <a:pt x="0" y="2"/>
                    </a:moveTo>
                    <a:cubicBezTo>
                      <a:pt x="5" y="19"/>
                      <a:pt x="19" y="29"/>
                      <a:pt x="37" y="29"/>
                    </a:cubicBezTo>
                    <a:cubicBezTo>
                      <a:pt x="40" y="29"/>
                      <a:pt x="36" y="27"/>
                      <a:pt x="35" y="27"/>
                    </a:cubicBezTo>
                    <a:cubicBezTo>
                      <a:pt x="19" y="27"/>
                      <a:pt x="9" y="16"/>
                      <a:pt x="5" y="2"/>
                    </a:cubicBezTo>
                    <a:cubicBezTo>
                      <a:pt x="5" y="1"/>
                      <a:pt x="0" y="0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10" name="Freeform 278"/>
              <p:cNvSpPr>
                <a:spLocks/>
              </p:cNvSpPr>
              <p:nvPr/>
            </p:nvSpPr>
            <p:spPr bwMode="auto">
              <a:xfrm>
                <a:off x="4216401" y="1087438"/>
                <a:ext cx="176213" cy="71438"/>
              </a:xfrm>
              <a:custGeom>
                <a:avLst/>
                <a:gdLst>
                  <a:gd name="T0" fmla="*/ 6 w 47"/>
                  <a:gd name="T1" fmla="*/ 18 h 19"/>
                  <a:gd name="T2" fmla="*/ 44 w 47"/>
                  <a:gd name="T3" fmla="*/ 3 h 19"/>
                  <a:gd name="T4" fmla="*/ 43 w 47"/>
                  <a:gd name="T5" fmla="*/ 1 h 19"/>
                  <a:gd name="T6" fmla="*/ 2 w 47"/>
                  <a:gd name="T7" fmla="*/ 18 h 19"/>
                  <a:gd name="T8" fmla="*/ 6 w 47"/>
                  <a:gd name="T9" fmla="*/ 1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19">
                    <a:moveTo>
                      <a:pt x="6" y="18"/>
                    </a:moveTo>
                    <a:cubicBezTo>
                      <a:pt x="16" y="9"/>
                      <a:pt x="31" y="4"/>
                      <a:pt x="44" y="3"/>
                    </a:cubicBezTo>
                    <a:cubicBezTo>
                      <a:pt x="47" y="3"/>
                      <a:pt x="46" y="0"/>
                      <a:pt x="43" y="1"/>
                    </a:cubicBezTo>
                    <a:cubicBezTo>
                      <a:pt x="29" y="2"/>
                      <a:pt x="12" y="8"/>
                      <a:pt x="2" y="18"/>
                    </a:cubicBezTo>
                    <a:cubicBezTo>
                      <a:pt x="0" y="19"/>
                      <a:pt x="5" y="19"/>
                      <a:pt x="6" y="1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11" name="Freeform 279"/>
              <p:cNvSpPr>
                <a:spLocks/>
              </p:cNvSpPr>
              <p:nvPr/>
            </p:nvSpPr>
            <p:spPr bwMode="auto">
              <a:xfrm>
                <a:off x="4276726" y="1027113"/>
                <a:ext cx="71438" cy="166688"/>
              </a:xfrm>
              <a:custGeom>
                <a:avLst/>
                <a:gdLst>
                  <a:gd name="T0" fmla="*/ 6 w 19"/>
                  <a:gd name="T1" fmla="*/ 2 h 44"/>
                  <a:gd name="T2" fmla="*/ 13 w 19"/>
                  <a:gd name="T3" fmla="*/ 43 h 44"/>
                  <a:gd name="T4" fmla="*/ 18 w 19"/>
                  <a:gd name="T5" fmla="*/ 42 h 44"/>
                  <a:gd name="T6" fmla="*/ 11 w 19"/>
                  <a:gd name="T7" fmla="*/ 2 h 44"/>
                  <a:gd name="T8" fmla="*/ 6 w 19"/>
                  <a:gd name="T9" fmla="*/ 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44">
                    <a:moveTo>
                      <a:pt x="6" y="2"/>
                    </a:moveTo>
                    <a:cubicBezTo>
                      <a:pt x="0" y="16"/>
                      <a:pt x="2" y="32"/>
                      <a:pt x="13" y="43"/>
                    </a:cubicBezTo>
                    <a:cubicBezTo>
                      <a:pt x="15" y="44"/>
                      <a:pt x="19" y="43"/>
                      <a:pt x="18" y="42"/>
                    </a:cubicBezTo>
                    <a:cubicBezTo>
                      <a:pt x="7" y="32"/>
                      <a:pt x="5" y="16"/>
                      <a:pt x="11" y="2"/>
                    </a:cubicBezTo>
                    <a:cubicBezTo>
                      <a:pt x="12" y="1"/>
                      <a:pt x="7" y="0"/>
                      <a:pt x="6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12" name="Freeform 280"/>
              <p:cNvSpPr>
                <a:spLocks/>
              </p:cNvSpPr>
              <p:nvPr/>
            </p:nvSpPr>
            <p:spPr bwMode="auto">
              <a:xfrm>
                <a:off x="3665538" y="831850"/>
                <a:ext cx="636588" cy="285750"/>
              </a:xfrm>
              <a:custGeom>
                <a:avLst/>
                <a:gdLst>
                  <a:gd name="T0" fmla="*/ 167 w 169"/>
                  <a:gd name="T1" fmla="*/ 74 h 76"/>
                  <a:gd name="T2" fmla="*/ 6 w 169"/>
                  <a:gd name="T3" fmla="*/ 0 h 76"/>
                  <a:gd name="T4" fmla="*/ 1 w 169"/>
                  <a:gd name="T5" fmla="*/ 2 h 76"/>
                  <a:gd name="T6" fmla="*/ 163 w 169"/>
                  <a:gd name="T7" fmla="*/ 75 h 76"/>
                  <a:gd name="T8" fmla="*/ 167 w 169"/>
                  <a:gd name="T9" fmla="*/ 74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9" h="76">
                    <a:moveTo>
                      <a:pt x="167" y="74"/>
                    </a:moveTo>
                    <a:cubicBezTo>
                      <a:pt x="113" y="50"/>
                      <a:pt x="59" y="27"/>
                      <a:pt x="6" y="0"/>
                    </a:cubicBezTo>
                    <a:cubicBezTo>
                      <a:pt x="5" y="0"/>
                      <a:pt x="0" y="1"/>
                      <a:pt x="1" y="2"/>
                    </a:cubicBezTo>
                    <a:cubicBezTo>
                      <a:pt x="54" y="28"/>
                      <a:pt x="109" y="51"/>
                      <a:pt x="163" y="75"/>
                    </a:cubicBezTo>
                    <a:cubicBezTo>
                      <a:pt x="164" y="76"/>
                      <a:pt x="169" y="75"/>
                      <a:pt x="167" y="7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13" name="Freeform 281"/>
              <p:cNvSpPr>
                <a:spLocks/>
              </p:cNvSpPr>
              <p:nvPr/>
            </p:nvSpPr>
            <p:spPr bwMode="auto">
              <a:xfrm>
                <a:off x="4279901" y="1095375"/>
                <a:ext cx="38100" cy="41275"/>
              </a:xfrm>
              <a:custGeom>
                <a:avLst/>
                <a:gdLst>
                  <a:gd name="T0" fmla="*/ 3 w 10"/>
                  <a:gd name="T1" fmla="*/ 10 h 11"/>
                  <a:gd name="T2" fmla="*/ 1 w 10"/>
                  <a:gd name="T3" fmla="*/ 4 h 11"/>
                  <a:gd name="T4" fmla="*/ 7 w 10"/>
                  <a:gd name="T5" fmla="*/ 2 h 11"/>
                  <a:gd name="T6" fmla="*/ 9 w 10"/>
                  <a:gd name="T7" fmla="*/ 8 h 11"/>
                  <a:gd name="T8" fmla="*/ 3 w 10"/>
                  <a:gd name="T9" fmla="*/ 1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1">
                    <a:moveTo>
                      <a:pt x="3" y="10"/>
                    </a:moveTo>
                    <a:cubicBezTo>
                      <a:pt x="1" y="9"/>
                      <a:pt x="0" y="6"/>
                      <a:pt x="1" y="4"/>
                    </a:cubicBezTo>
                    <a:cubicBezTo>
                      <a:pt x="2" y="1"/>
                      <a:pt x="5" y="0"/>
                      <a:pt x="7" y="2"/>
                    </a:cubicBezTo>
                    <a:cubicBezTo>
                      <a:pt x="10" y="3"/>
                      <a:pt x="10" y="6"/>
                      <a:pt x="9" y="8"/>
                    </a:cubicBezTo>
                    <a:cubicBezTo>
                      <a:pt x="8" y="10"/>
                      <a:pt x="5" y="11"/>
                      <a:pt x="3" y="1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14" name="Freeform 282"/>
              <p:cNvSpPr>
                <a:spLocks/>
              </p:cNvSpPr>
              <p:nvPr/>
            </p:nvSpPr>
            <p:spPr bwMode="auto">
              <a:xfrm>
                <a:off x="4103688" y="1350963"/>
                <a:ext cx="157163" cy="120650"/>
              </a:xfrm>
              <a:custGeom>
                <a:avLst/>
                <a:gdLst>
                  <a:gd name="T0" fmla="*/ 5 w 42"/>
                  <a:gd name="T1" fmla="*/ 31 h 32"/>
                  <a:gd name="T2" fmla="*/ 39 w 42"/>
                  <a:gd name="T3" fmla="*/ 3 h 32"/>
                  <a:gd name="T4" fmla="*/ 38 w 42"/>
                  <a:gd name="T5" fmla="*/ 0 h 32"/>
                  <a:gd name="T6" fmla="*/ 0 w 42"/>
                  <a:gd name="T7" fmla="*/ 30 h 32"/>
                  <a:gd name="T8" fmla="*/ 5 w 42"/>
                  <a:gd name="T9" fmla="*/ 3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32">
                    <a:moveTo>
                      <a:pt x="5" y="31"/>
                    </a:moveTo>
                    <a:cubicBezTo>
                      <a:pt x="9" y="14"/>
                      <a:pt x="21" y="2"/>
                      <a:pt x="39" y="3"/>
                    </a:cubicBezTo>
                    <a:cubicBezTo>
                      <a:pt x="42" y="3"/>
                      <a:pt x="40" y="1"/>
                      <a:pt x="38" y="0"/>
                    </a:cubicBezTo>
                    <a:cubicBezTo>
                      <a:pt x="18" y="0"/>
                      <a:pt x="4" y="11"/>
                      <a:pt x="0" y="30"/>
                    </a:cubicBezTo>
                    <a:cubicBezTo>
                      <a:pt x="0" y="31"/>
                      <a:pt x="4" y="32"/>
                      <a:pt x="5" y="3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15" name="Freeform 283"/>
              <p:cNvSpPr>
                <a:spLocks/>
              </p:cNvSpPr>
              <p:nvPr/>
            </p:nvSpPr>
            <p:spPr bwMode="auto">
              <a:xfrm>
                <a:off x="4129088" y="1309688"/>
                <a:ext cx="112713" cy="147638"/>
              </a:xfrm>
              <a:custGeom>
                <a:avLst/>
                <a:gdLst>
                  <a:gd name="T0" fmla="*/ 2 w 30"/>
                  <a:gd name="T1" fmla="*/ 1 h 39"/>
                  <a:gd name="T2" fmla="*/ 25 w 30"/>
                  <a:gd name="T3" fmla="*/ 39 h 39"/>
                  <a:gd name="T4" fmla="*/ 27 w 30"/>
                  <a:gd name="T5" fmla="*/ 37 h 39"/>
                  <a:gd name="T6" fmla="*/ 7 w 30"/>
                  <a:gd name="T7" fmla="*/ 2 h 39"/>
                  <a:gd name="T8" fmla="*/ 2 w 30"/>
                  <a:gd name="T9" fmla="*/ 1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39">
                    <a:moveTo>
                      <a:pt x="2" y="1"/>
                    </a:moveTo>
                    <a:cubicBezTo>
                      <a:pt x="0" y="18"/>
                      <a:pt x="9" y="32"/>
                      <a:pt x="25" y="39"/>
                    </a:cubicBezTo>
                    <a:cubicBezTo>
                      <a:pt x="27" y="39"/>
                      <a:pt x="30" y="38"/>
                      <a:pt x="27" y="37"/>
                    </a:cubicBezTo>
                    <a:cubicBezTo>
                      <a:pt x="12" y="31"/>
                      <a:pt x="6" y="17"/>
                      <a:pt x="7" y="2"/>
                    </a:cubicBezTo>
                    <a:cubicBezTo>
                      <a:pt x="7" y="0"/>
                      <a:pt x="2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16" name="Freeform 284"/>
              <p:cNvSpPr>
                <a:spLocks/>
              </p:cNvSpPr>
              <p:nvPr/>
            </p:nvSpPr>
            <p:spPr bwMode="auto">
              <a:xfrm>
                <a:off x="4065588" y="1381125"/>
                <a:ext cx="195263" cy="26988"/>
              </a:xfrm>
              <a:custGeom>
                <a:avLst/>
                <a:gdLst>
                  <a:gd name="T0" fmla="*/ 6 w 52"/>
                  <a:gd name="T1" fmla="*/ 7 h 7"/>
                  <a:gd name="T2" fmla="*/ 46 w 52"/>
                  <a:gd name="T3" fmla="*/ 6 h 7"/>
                  <a:gd name="T4" fmla="*/ 49 w 52"/>
                  <a:gd name="T5" fmla="*/ 4 h 7"/>
                  <a:gd name="T6" fmla="*/ 3 w 52"/>
                  <a:gd name="T7" fmla="*/ 5 h 7"/>
                  <a:gd name="T8" fmla="*/ 6 w 52"/>
                  <a:gd name="T9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7">
                    <a:moveTo>
                      <a:pt x="6" y="7"/>
                    </a:moveTo>
                    <a:cubicBezTo>
                      <a:pt x="18" y="2"/>
                      <a:pt x="34" y="2"/>
                      <a:pt x="46" y="6"/>
                    </a:cubicBezTo>
                    <a:cubicBezTo>
                      <a:pt x="47" y="6"/>
                      <a:pt x="52" y="5"/>
                      <a:pt x="49" y="4"/>
                    </a:cubicBezTo>
                    <a:cubicBezTo>
                      <a:pt x="35" y="0"/>
                      <a:pt x="17" y="0"/>
                      <a:pt x="3" y="5"/>
                    </a:cubicBezTo>
                    <a:cubicBezTo>
                      <a:pt x="0" y="7"/>
                      <a:pt x="5" y="7"/>
                      <a:pt x="6" y="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17" name="Freeform 285"/>
              <p:cNvSpPr>
                <a:spLocks/>
              </p:cNvSpPr>
              <p:nvPr/>
            </p:nvSpPr>
            <p:spPr bwMode="auto">
              <a:xfrm>
                <a:off x="4137026" y="1314450"/>
                <a:ext cx="74613" cy="165100"/>
              </a:xfrm>
              <a:custGeom>
                <a:avLst/>
                <a:gdLst>
                  <a:gd name="T0" fmla="*/ 14 w 20"/>
                  <a:gd name="T1" fmla="*/ 1 h 44"/>
                  <a:gd name="T2" fmla="*/ 6 w 20"/>
                  <a:gd name="T3" fmla="*/ 43 h 44"/>
                  <a:gd name="T4" fmla="*/ 11 w 20"/>
                  <a:gd name="T5" fmla="*/ 42 h 44"/>
                  <a:gd name="T6" fmla="*/ 19 w 20"/>
                  <a:gd name="T7" fmla="*/ 2 h 44"/>
                  <a:gd name="T8" fmla="*/ 14 w 20"/>
                  <a:gd name="T9" fmla="*/ 1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44">
                    <a:moveTo>
                      <a:pt x="14" y="1"/>
                    </a:moveTo>
                    <a:cubicBezTo>
                      <a:pt x="4" y="13"/>
                      <a:pt x="0" y="28"/>
                      <a:pt x="6" y="43"/>
                    </a:cubicBezTo>
                    <a:cubicBezTo>
                      <a:pt x="7" y="44"/>
                      <a:pt x="12" y="43"/>
                      <a:pt x="11" y="42"/>
                    </a:cubicBezTo>
                    <a:cubicBezTo>
                      <a:pt x="5" y="28"/>
                      <a:pt x="9" y="13"/>
                      <a:pt x="19" y="2"/>
                    </a:cubicBezTo>
                    <a:cubicBezTo>
                      <a:pt x="20" y="1"/>
                      <a:pt x="16" y="0"/>
                      <a:pt x="14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18" name="Freeform 286"/>
              <p:cNvSpPr>
                <a:spLocks/>
              </p:cNvSpPr>
              <p:nvPr/>
            </p:nvSpPr>
            <p:spPr bwMode="auto">
              <a:xfrm>
                <a:off x="3586163" y="831850"/>
                <a:ext cx="576263" cy="557213"/>
              </a:xfrm>
              <a:custGeom>
                <a:avLst/>
                <a:gdLst>
                  <a:gd name="T0" fmla="*/ 152 w 153"/>
                  <a:gd name="T1" fmla="*/ 146 h 148"/>
                  <a:gd name="T2" fmla="*/ 6 w 153"/>
                  <a:gd name="T3" fmla="*/ 1 h 148"/>
                  <a:gd name="T4" fmla="*/ 1 w 153"/>
                  <a:gd name="T5" fmla="*/ 2 h 148"/>
                  <a:gd name="T6" fmla="*/ 148 w 153"/>
                  <a:gd name="T7" fmla="*/ 147 h 148"/>
                  <a:gd name="T8" fmla="*/ 152 w 153"/>
                  <a:gd name="T9" fmla="*/ 146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3" h="148">
                    <a:moveTo>
                      <a:pt x="152" y="146"/>
                    </a:moveTo>
                    <a:cubicBezTo>
                      <a:pt x="104" y="97"/>
                      <a:pt x="52" y="51"/>
                      <a:pt x="6" y="1"/>
                    </a:cubicBezTo>
                    <a:cubicBezTo>
                      <a:pt x="5" y="0"/>
                      <a:pt x="0" y="1"/>
                      <a:pt x="1" y="2"/>
                    </a:cubicBezTo>
                    <a:cubicBezTo>
                      <a:pt x="47" y="52"/>
                      <a:pt x="99" y="98"/>
                      <a:pt x="148" y="147"/>
                    </a:cubicBezTo>
                    <a:cubicBezTo>
                      <a:pt x="149" y="148"/>
                      <a:pt x="153" y="147"/>
                      <a:pt x="152" y="14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19" name="Freeform 287"/>
              <p:cNvSpPr>
                <a:spLocks/>
              </p:cNvSpPr>
              <p:nvPr/>
            </p:nvSpPr>
            <p:spPr bwMode="auto">
              <a:xfrm>
                <a:off x="4140201" y="1373188"/>
                <a:ext cx="41275" cy="38100"/>
              </a:xfrm>
              <a:custGeom>
                <a:avLst/>
                <a:gdLst>
                  <a:gd name="T0" fmla="*/ 2 w 11"/>
                  <a:gd name="T1" fmla="*/ 8 h 10"/>
                  <a:gd name="T2" fmla="*/ 2 w 11"/>
                  <a:gd name="T3" fmla="*/ 2 h 10"/>
                  <a:gd name="T4" fmla="*/ 9 w 11"/>
                  <a:gd name="T5" fmla="*/ 2 h 10"/>
                  <a:gd name="T6" fmla="*/ 9 w 11"/>
                  <a:gd name="T7" fmla="*/ 9 h 10"/>
                  <a:gd name="T8" fmla="*/ 2 w 11"/>
                  <a:gd name="T9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0">
                    <a:moveTo>
                      <a:pt x="2" y="8"/>
                    </a:moveTo>
                    <a:cubicBezTo>
                      <a:pt x="0" y="6"/>
                      <a:pt x="0" y="3"/>
                      <a:pt x="2" y="2"/>
                    </a:cubicBezTo>
                    <a:cubicBezTo>
                      <a:pt x="4" y="0"/>
                      <a:pt x="7" y="0"/>
                      <a:pt x="9" y="2"/>
                    </a:cubicBezTo>
                    <a:cubicBezTo>
                      <a:pt x="11" y="4"/>
                      <a:pt x="11" y="7"/>
                      <a:pt x="9" y="9"/>
                    </a:cubicBezTo>
                    <a:cubicBezTo>
                      <a:pt x="7" y="10"/>
                      <a:pt x="4" y="10"/>
                      <a:pt x="2" y="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20" name="Freeform 288"/>
              <p:cNvSpPr>
                <a:spLocks/>
              </p:cNvSpPr>
              <p:nvPr/>
            </p:nvSpPr>
            <p:spPr bwMode="auto">
              <a:xfrm>
                <a:off x="2930526" y="1381125"/>
                <a:ext cx="139700" cy="136525"/>
              </a:xfrm>
              <a:custGeom>
                <a:avLst/>
                <a:gdLst>
                  <a:gd name="T0" fmla="*/ 3 w 37"/>
                  <a:gd name="T1" fmla="*/ 3 h 36"/>
                  <a:gd name="T2" fmla="*/ 32 w 37"/>
                  <a:gd name="T3" fmla="*/ 34 h 36"/>
                  <a:gd name="T4" fmla="*/ 37 w 37"/>
                  <a:gd name="T5" fmla="*/ 35 h 36"/>
                  <a:gd name="T6" fmla="*/ 3 w 37"/>
                  <a:gd name="T7" fmla="*/ 1 h 36"/>
                  <a:gd name="T8" fmla="*/ 3 w 37"/>
                  <a:gd name="T9" fmla="*/ 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36">
                    <a:moveTo>
                      <a:pt x="3" y="3"/>
                    </a:moveTo>
                    <a:cubicBezTo>
                      <a:pt x="19" y="5"/>
                      <a:pt x="31" y="17"/>
                      <a:pt x="32" y="34"/>
                    </a:cubicBezTo>
                    <a:cubicBezTo>
                      <a:pt x="32" y="36"/>
                      <a:pt x="37" y="36"/>
                      <a:pt x="37" y="35"/>
                    </a:cubicBezTo>
                    <a:cubicBezTo>
                      <a:pt x="36" y="15"/>
                      <a:pt x="22" y="3"/>
                      <a:pt x="3" y="1"/>
                    </a:cubicBezTo>
                    <a:cubicBezTo>
                      <a:pt x="0" y="0"/>
                      <a:pt x="0" y="2"/>
                      <a:pt x="3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21" name="Freeform 289"/>
              <p:cNvSpPr>
                <a:spLocks/>
              </p:cNvSpPr>
              <p:nvPr/>
            </p:nvSpPr>
            <p:spPr bwMode="auto">
              <a:xfrm>
                <a:off x="2952751" y="1403350"/>
                <a:ext cx="158750" cy="106363"/>
              </a:xfrm>
              <a:custGeom>
                <a:avLst/>
                <a:gdLst>
                  <a:gd name="T0" fmla="*/ 36 w 42"/>
                  <a:gd name="T1" fmla="*/ 0 h 28"/>
                  <a:gd name="T2" fmla="*/ 1 w 42"/>
                  <a:gd name="T3" fmla="*/ 25 h 28"/>
                  <a:gd name="T4" fmla="*/ 6 w 42"/>
                  <a:gd name="T5" fmla="*/ 26 h 28"/>
                  <a:gd name="T6" fmla="*/ 38 w 42"/>
                  <a:gd name="T7" fmla="*/ 2 h 28"/>
                  <a:gd name="T8" fmla="*/ 36 w 42"/>
                  <a:gd name="T9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28">
                    <a:moveTo>
                      <a:pt x="36" y="0"/>
                    </a:moveTo>
                    <a:cubicBezTo>
                      <a:pt x="19" y="0"/>
                      <a:pt x="6" y="9"/>
                      <a:pt x="1" y="25"/>
                    </a:cubicBezTo>
                    <a:cubicBezTo>
                      <a:pt x="0" y="26"/>
                      <a:pt x="5" y="28"/>
                      <a:pt x="6" y="26"/>
                    </a:cubicBezTo>
                    <a:cubicBezTo>
                      <a:pt x="10" y="11"/>
                      <a:pt x="23" y="2"/>
                      <a:pt x="38" y="2"/>
                    </a:cubicBezTo>
                    <a:cubicBezTo>
                      <a:pt x="42" y="2"/>
                      <a:pt x="38" y="0"/>
                      <a:pt x="36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22" name="Freeform 290"/>
              <p:cNvSpPr>
                <a:spLocks/>
              </p:cNvSpPr>
              <p:nvPr/>
            </p:nvSpPr>
            <p:spPr bwMode="auto">
              <a:xfrm>
                <a:off x="2987676" y="1347788"/>
                <a:ext cx="49213" cy="173038"/>
              </a:xfrm>
              <a:custGeom>
                <a:avLst/>
                <a:gdLst>
                  <a:gd name="T0" fmla="*/ 1 w 13"/>
                  <a:gd name="T1" fmla="*/ 2 h 46"/>
                  <a:gd name="T2" fmla="*/ 6 w 13"/>
                  <a:gd name="T3" fmla="*/ 45 h 46"/>
                  <a:gd name="T4" fmla="*/ 11 w 13"/>
                  <a:gd name="T5" fmla="*/ 44 h 46"/>
                  <a:gd name="T6" fmla="*/ 6 w 13"/>
                  <a:gd name="T7" fmla="*/ 1 h 46"/>
                  <a:gd name="T8" fmla="*/ 1 w 13"/>
                  <a:gd name="T9" fmla="*/ 2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46">
                    <a:moveTo>
                      <a:pt x="1" y="2"/>
                    </a:moveTo>
                    <a:cubicBezTo>
                      <a:pt x="7" y="14"/>
                      <a:pt x="8" y="31"/>
                      <a:pt x="6" y="45"/>
                    </a:cubicBezTo>
                    <a:cubicBezTo>
                      <a:pt x="6" y="46"/>
                      <a:pt x="10" y="46"/>
                      <a:pt x="11" y="44"/>
                    </a:cubicBezTo>
                    <a:cubicBezTo>
                      <a:pt x="13" y="30"/>
                      <a:pt x="12" y="14"/>
                      <a:pt x="6" y="1"/>
                    </a:cubicBezTo>
                    <a:cubicBezTo>
                      <a:pt x="5" y="0"/>
                      <a:pt x="0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23" name="Freeform 291"/>
              <p:cNvSpPr>
                <a:spLocks/>
              </p:cNvSpPr>
              <p:nvPr/>
            </p:nvSpPr>
            <p:spPr bwMode="auto">
              <a:xfrm>
                <a:off x="2927351" y="1411288"/>
                <a:ext cx="180975" cy="57150"/>
              </a:xfrm>
              <a:custGeom>
                <a:avLst/>
                <a:gdLst>
                  <a:gd name="T0" fmla="*/ 47 w 48"/>
                  <a:gd name="T1" fmla="*/ 13 h 15"/>
                  <a:gd name="T2" fmla="*/ 1 w 48"/>
                  <a:gd name="T3" fmla="*/ 9 h 15"/>
                  <a:gd name="T4" fmla="*/ 5 w 48"/>
                  <a:gd name="T5" fmla="*/ 10 h 15"/>
                  <a:gd name="T6" fmla="*/ 43 w 48"/>
                  <a:gd name="T7" fmla="*/ 14 h 15"/>
                  <a:gd name="T8" fmla="*/ 47 w 48"/>
                  <a:gd name="T9" fmla="*/ 13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15">
                    <a:moveTo>
                      <a:pt x="47" y="13"/>
                    </a:moveTo>
                    <a:cubicBezTo>
                      <a:pt x="33" y="3"/>
                      <a:pt x="16" y="0"/>
                      <a:pt x="1" y="9"/>
                    </a:cubicBezTo>
                    <a:cubicBezTo>
                      <a:pt x="0" y="10"/>
                      <a:pt x="4" y="10"/>
                      <a:pt x="5" y="10"/>
                    </a:cubicBezTo>
                    <a:cubicBezTo>
                      <a:pt x="18" y="2"/>
                      <a:pt x="32" y="6"/>
                      <a:pt x="43" y="14"/>
                    </a:cubicBezTo>
                    <a:cubicBezTo>
                      <a:pt x="44" y="15"/>
                      <a:pt x="48" y="14"/>
                      <a:pt x="47" y="1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24" name="Freeform 292"/>
              <p:cNvSpPr>
                <a:spLocks/>
              </p:cNvSpPr>
              <p:nvPr/>
            </p:nvSpPr>
            <p:spPr bwMode="auto">
              <a:xfrm>
                <a:off x="3013076" y="790575"/>
                <a:ext cx="561975" cy="631825"/>
              </a:xfrm>
              <a:custGeom>
                <a:avLst/>
                <a:gdLst>
                  <a:gd name="T0" fmla="*/ 6 w 149"/>
                  <a:gd name="T1" fmla="*/ 167 h 168"/>
                  <a:gd name="T2" fmla="*/ 148 w 149"/>
                  <a:gd name="T3" fmla="*/ 1 h 168"/>
                  <a:gd name="T4" fmla="*/ 143 w 149"/>
                  <a:gd name="T5" fmla="*/ 1 h 168"/>
                  <a:gd name="T6" fmla="*/ 1 w 149"/>
                  <a:gd name="T7" fmla="*/ 167 h 168"/>
                  <a:gd name="T8" fmla="*/ 6 w 149"/>
                  <a:gd name="T9" fmla="*/ 167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9" h="168">
                    <a:moveTo>
                      <a:pt x="6" y="167"/>
                    </a:moveTo>
                    <a:cubicBezTo>
                      <a:pt x="52" y="111"/>
                      <a:pt x="99" y="55"/>
                      <a:pt x="148" y="1"/>
                    </a:cubicBezTo>
                    <a:cubicBezTo>
                      <a:pt x="149" y="0"/>
                      <a:pt x="144" y="0"/>
                      <a:pt x="143" y="1"/>
                    </a:cubicBezTo>
                    <a:cubicBezTo>
                      <a:pt x="94" y="55"/>
                      <a:pt x="47" y="111"/>
                      <a:pt x="1" y="167"/>
                    </a:cubicBezTo>
                    <a:cubicBezTo>
                      <a:pt x="0" y="168"/>
                      <a:pt x="5" y="168"/>
                      <a:pt x="6" y="16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25" name="Freeform 293"/>
              <p:cNvSpPr>
                <a:spLocks/>
              </p:cNvSpPr>
              <p:nvPr/>
            </p:nvSpPr>
            <p:spPr bwMode="auto">
              <a:xfrm>
                <a:off x="2998788" y="1411288"/>
                <a:ext cx="38100" cy="38100"/>
              </a:xfrm>
              <a:custGeom>
                <a:avLst/>
                <a:gdLst>
                  <a:gd name="T0" fmla="*/ 2 w 10"/>
                  <a:gd name="T1" fmla="*/ 2 h 10"/>
                  <a:gd name="T2" fmla="*/ 8 w 10"/>
                  <a:gd name="T3" fmla="*/ 1 h 10"/>
                  <a:gd name="T4" fmla="*/ 9 w 10"/>
                  <a:gd name="T5" fmla="*/ 8 h 10"/>
                  <a:gd name="T6" fmla="*/ 2 w 10"/>
                  <a:gd name="T7" fmla="*/ 8 h 10"/>
                  <a:gd name="T8" fmla="*/ 2 w 10"/>
                  <a:gd name="T9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0">
                    <a:moveTo>
                      <a:pt x="2" y="2"/>
                    </a:moveTo>
                    <a:cubicBezTo>
                      <a:pt x="3" y="0"/>
                      <a:pt x="6" y="0"/>
                      <a:pt x="8" y="1"/>
                    </a:cubicBezTo>
                    <a:cubicBezTo>
                      <a:pt x="10" y="3"/>
                      <a:pt x="10" y="6"/>
                      <a:pt x="9" y="8"/>
                    </a:cubicBezTo>
                    <a:cubicBezTo>
                      <a:pt x="7" y="10"/>
                      <a:pt x="4" y="10"/>
                      <a:pt x="2" y="8"/>
                    </a:cubicBezTo>
                    <a:cubicBezTo>
                      <a:pt x="0" y="7"/>
                      <a:pt x="0" y="4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26" name="Freeform 294"/>
              <p:cNvSpPr>
                <a:spLocks/>
              </p:cNvSpPr>
              <p:nvPr/>
            </p:nvSpPr>
            <p:spPr bwMode="auto">
              <a:xfrm>
                <a:off x="2878138" y="1035050"/>
                <a:ext cx="112713" cy="173038"/>
              </a:xfrm>
              <a:custGeom>
                <a:avLst/>
                <a:gdLst>
                  <a:gd name="T0" fmla="*/ 2 w 30"/>
                  <a:gd name="T1" fmla="*/ 2 h 46"/>
                  <a:gd name="T2" fmla="*/ 19 w 30"/>
                  <a:gd name="T3" fmla="*/ 44 h 46"/>
                  <a:gd name="T4" fmla="*/ 24 w 30"/>
                  <a:gd name="T5" fmla="*/ 44 h 46"/>
                  <a:gd name="T6" fmla="*/ 6 w 30"/>
                  <a:gd name="T7" fmla="*/ 1 h 46"/>
                  <a:gd name="T8" fmla="*/ 2 w 30"/>
                  <a:gd name="T9" fmla="*/ 2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46">
                    <a:moveTo>
                      <a:pt x="2" y="2"/>
                    </a:moveTo>
                    <a:cubicBezTo>
                      <a:pt x="18" y="11"/>
                      <a:pt x="25" y="26"/>
                      <a:pt x="19" y="44"/>
                    </a:cubicBezTo>
                    <a:cubicBezTo>
                      <a:pt x="18" y="45"/>
                      <a:pt x="23" y="46"/>
                      <a:pt x="24" y="44"/>
                    </a:cubicBezTo>
                    <a:cubicBezTo>
                      <a:pt x="30" y="26"/>
                      <a:pt x="22" y="10"/>
                      <a:pt x="6" y="1"/>
                    </a:cubicBezTo>
                    <a:cubicBezTo>
                      <a:pt x="5" y="0"/>
                      <a:pt x="0" y="0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27" name="Freeform 295"/>
              <p:cNvSpPr>
                <a:spLocks/>
              </p:cNvSpPr>
              <p:nvPr/>
            </p:nvSpPr>
            <p:spPr bwMode="auto">
              <a:xfrm>
                <a:off x="2859088" y="1092200"/>
                <a:ext cx="184150" cy="66675"/>
              </a:xfrm>
              <a:custGeom>
                <a:avLst/>
                <a:gdLst>
                  <a:gd name="T0" fmla="*/ 46 w 49"/>
                  <a:gd name="T1" fmla="*/ 6 h 18"/>
                  <a:gd name="T2" fmla="*/ 1 w 49"/>
                  <a:gd name="T3" fmla="*/ 16 h 18"/>
                  <a:gd name="T4" fmla="*/ 6 w 49"/>
                  <a:gd name="T5" fmla="*/ 17 h 18"/>
                  <a:gd name="T6" fmla="*/ 44 w 49"/>
                  <a:gd name="T7" fmla="*/ 8 h 18"/>
                  <a:gd name="T8" fmla="*/ 46 w 49"/>
                  <a:gd name="T9" fmla="*/ 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18">
                    <a:moveTo>
                      <a:pt x="46" y="6"/>
                    </a:moveTo>
                    <a:cubicBezTo>
                      <a:pt x="29" y="0"/>
                      <a:pt x="13" y="2"/>
                      <a:pt x="1" y="16"/>
                    </a:cubicBezTo>
                    <a:cubicBezTo>
                      <a:pt x="0" y="17"/>
                      <a:pt x="5" y="18"/>
                      <a:pt x="6" y="17"/>
                    </a:cubicBezTo>
                    <a:cubicBezTo>
                      <a:pt x="16" y="6"/>
                      <a:pt x="29" y="2"/>
                      <a:pt x="44" y="8"/>
                    </a:cubicBezTo>
                    <a:cubicBezTo>
                      <a:pt x="46" y="8"/>
                      <a:pt x="49" y="7"/>
                      <a:pt x="46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28" name="Freeform 296"/>
              <p:cNvSpPr>
                <a:spLocks/>
              </p:cNvSpPr>
              <p:nvPr/>
            </p:nvSpPr>
            <p:spPr bwMode="auto">
              <a:xfrm>
                <a:off x="2905126" y="1023938"/>
                <a:ext cx="71438" cy="165100"/>
              </a:xfrm>
              <a:custGeom>
                <a:avLst/>
                <a:gdLst>
                  <a:gd name="T0" fmla="*/ 12 w 19"/>
                  <a:gd name="T1" fmla="*/ 2 h 44"/>
                  <a:gd name="T2" fmla="*/ 1 w 19"/>
                  <a:gd name="T3" fmla="*/ 43 h 44"/>
                  <a:gd name="T4" fmla="*/ 6 w 19"/>
                  <a:gd name="T5" fmla="*/ 43 h 44"/>
                  <a:gd name="T6" fmla="*/ 17 w 19"/>
                  <a:gd name="T7" fmla="*/ 2 h 44"/>
                  <a:gd name="T8" fmla="*/ 12 w 19"/>
                  <a:gd name="T9" fmla="*/ 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44">
                    <a:moveTo>
                      <a:pt x="12" y="2"/>
                    </a:moveTo>
                    <a:cubicBezTo>
                      <a:pt x="14" y="16"/>
                      <a:pt x="8" y="32"/>
                      <a:pt x="1" y="43"/>
                    </a:cubicBezTo>
                    <a:cubicBezTo>
                      <a:pt x="0" y="44"/>
                      <a:pt x="5" y="44"/>
                      <a:pt x="6" y="43"/>
                    </a:cubicBezTo>
                    <a:cubicBezTo>
                      <a:pt x="13" y="32"/>
                      <a:pt x="19" y="16"/>
                      <a:pt x="17" y="2"/>
                    </a:cubicBezTo>
                    <a:cubicBezTo>
                      <a:pt x="17" y="0"/>
                      <a:pt x="12" y="1"/>
                      <a:pt x="12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29" name="Freeform 297"/>
              <p:cNvSpPr>
                <a:spLocks/>
              </p:cNvSpPr>
              <p:nvPr/>
            </p:nvSpPr>
            <p:spPr bwMode="auto">
              <a:xfrm>
                <a:off x="2855913" y="1079500"/>
                <a:ext cx="165100" cy="95250"/>
              </a:xfrm>
              <a:custGeom>
                <a:avLst/>
                <a:gdLst>
                  <a:gd name="T0" fmla="*/ 43 w 44"/>
                  <a:gd name="T1" fmla="*/ 23 h 25"/>
                  <a:gd name="T2" fmla="*/ 3 w 44"/>
                  <a:gd name="T3" fmla="*/ 3 h 25"/>
                  <a:gd name="T4" fmla="*/ 5 w 44"/>
                  <a:gd name="T5" fmla="*/ 5 h 25"/>
                  <a:gd name="T6" fmla="*/ 38 w 44"/>
                  <a:gd name="T7" fmla="*/ 24 h 25"/>
                  <a:gd name="T8" fmla="*/ 43 w 44"/>
                  <a:gd name="T9" fmla="*/ 2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5">
                    <a:moveTo>
                      <a:pt x="43" y="23"/>
                    </a:moveTo>
                    <a:cubicBezTo>
                      <a:pt x="35" y="8"/>
                      <a:pt x="20" y="0"/>
                      <a:pt x="3" y="3"/>
                    </a:cubicBezTo>
                    <a:cubicBezTo>
                      <a:pt x="0" y="3"/>
                      <a:pt x="2" y="5"/>
                      <a:pt x="5" y="5"/>
                    </a:cubicBezTo>
                    <a:cubicBezTo>
                      <a:pt x="19" y="3"/>
                      <a:pt x="31" y="12"/>
                      <a:pt x="38" y="24"/>
                    </a:cubicBezTo>
                    <a:cubicBezTo>
                      <a:pt x="39" y="25"/>
                      <a:pt x="44" y="24"/>
                      <a:pt x="43" y="2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30" name="Freeform 298"/>
              <p:cNvSpPr>
                <a:spLocks/>
              </p:cNvSpPr>
              <p:nvPr/>
            </p:nvSpPr>
            <p:spPr bwMode="auto">
              <a:xfrm>
                <a:off x="2941638" y="790575"/>
                <a:ext cx="625475" cy="315913"/>
              </a:xfrm>
              <a:custGeom>
                <a:avLst/>
                <a:gdLst>
                  <a:gd name="T0" fmla="*/ 6 w 166"/>
                  <a:gd name="T1" fmla="*/ 83 h 84"/>
                  <a:gd name="T2" fmla="*/ 164 w 166"/>
                  <a:gd name="T3" fmla="*/ 2 h 84"/>
                  <a:gd name="T4" fmla="*/ 160 w 166"/>
                  <a:gd name="T5" fmla="*/ 1 h 84"/>
                  <a:gd name="T6" fmla="*/ 3 w 166"/>
                  <a:gd name="T7" fmla="*/ 82 h 84"/>
                  <a:gd name="T8" fmla="*/ 6 w 166"/>
                  <a:gd name="T9" fmla="*/ 83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6" h="84">
                    <a:moveTo>
                      <a:pt x="6" y="83"/>
                    </a:moveTo>
                    <a:cubicBezTo>
                      <a:pt x="59" y="56"/>
                      <a:pt x="111" y="27"/>
                      <a:pt x="164" y="2"/>
                    </a:cubicBezTo>
                    <a:cubicBezTo>
                      <a:pt x="166" y="1"/>
                      <a:pt x="161" y="0"/>
                      <a:pt x="160" y="1"/>
                    </a:cubicBezTo>
                    <a:cubicBezTo>
                      <a:pt x="107" y="26"/>
                      <a:pt x="55" y="55"/>
                      <a:pt x="3" y="82"/>
                    </a:cubicBezTo>
                    <a:cubicBezTo>
                      <a:pt x="0" y="83"/>
                      <a:pt x="5" y="84"/>
                      <a:pt x="6" y="8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31" name="Freeform 299"/>
              <p:cNvSpPr>
                <a:spLocks/>
              </p:cNvSpPr>
              <p:nvPr/>
            </p:nvSpPr>
            <p:spPr bwMode="auto">
              <a:xfrm>
                <a:off x="2927351" y="1087438"/>
                <a:ext cx="41275" cy="41275"/>
              </a:xfrm>
              <a:custGeom>
                <a:avLst/>
                <a:gdLst>
                  <a:gd name="T0" fmla="*/ 4 w 11"/>
                  <a:gd name="T1" fmla="*/ 1 h 11"/>
                  <a:gd name="T2" fmla="*/ 10 w 11"/>
                  <a:gd name="T3" fmla="*/ 4 h 11"/>
                  <a:gd name="T4" fmla="*/ 8 w 11"/>
                  <a:gd name="T5" fmla="*/ 10 h 11"/>
                  <a:gd name="T6" fmla="*/ 1 w 11"/>
                  <a:gd name="T7" fmla="*/ 8 h 11"/>
                  <a:gd name="T8" fmla="*/ 4 w 11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4" y="1"/>
                    </a:moveTo>
                    <a:cubicBezTo>
                      <a:pt x="6" y="0"/>
                      <a:pt x="9" y="1"/>
                      <a:pt x="10" y="4"/>
                    </a:cubicBezTo>
                    <a:cubicBezTo>
                      <a:pt x="11" y="6"/>
                      <a:pt x="10" y="9"/>
                      <a:pt x="8" y="10"/>
                    </a:cubicBezTo>
                    <a:cubicBezTo>
                      <a:pt x="5" y="11"/>
                      <a:pt x="3" y="10"/>
                      <a:pt x="1" y="8"/>
                    </a:cubicBezTo>
                    <a:cubicBezTo>
                      <a:pt x="0" y="5"/>
                      <a:pt x="1" y="2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32" name="Freeform 300"/>
              <p:cNvSpPr>
                <a:spLocks/>
              </p:cNvSpPr>
              <p:nvPr/>
            </p:nvSpPr>
            <p:spPr bwMode="auto">
              <a:xfrm>
                <a:off x="2809876" y="741362"/>
                <a:ext cx="68263" cy="184150"/>
              </a:xfrm>
              <a:custGeom>
                <a:avLst/>
                <a:gdLst>
                  <a:gd name="T0" fmla="*/ 2 w 18"/>
                  <a:gd name="T1" fmla="*/ 1 h 49"/>
                  <a:gd name="T2" fmla="*/ 1 w 18"/>
                  <a:gd name="T3" fmla="*/ 46 h 49"/>
                  <a:gd name="T4" fmla="*/ 6 w 18"/>
                  <a:gd name="T5" fmla="*/ 48 h 49"/>
                  <a:gd name="T6" fmla="*/ 7 w 18"/>
                  <a:gd name="T7" fmla="*/ 1 h 49"/>
                  <a:gd name="T8" fmla="*/ 2 w 18"/>
                  <a:gd name="T9" fmla="*/ 1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49">
                    <a:moveTo>
                      <a:pt x="2" y="1"/>
                    </a:moveTo>
                    <a:cubicBezTo>
                      <a:pt x="13" y="16"/>
                      <a:pt x="13" y="32"/>
                      <a:pt x="1" y="46"/>
                    </a:cubicBezTo>
                    <a:cubicBezTo>
                      <a:pt x="0" y="47"/>
                      <a:pt x="5" y="49"/>
                      <a:pt x="6" y="48"/>
                    </a:cubicBezTo>
                    <a:cubicBezTo>
                      <a:pt x="18" y="34"/>
                      <a:pt x="18" y="16"/>
                      <a:pt x="7" y="1"/>
                    </a:cubicBezTo>
                    <a:cubicBezTo>
                      <a:pt x="6" y="0"/>
                      <a:pt x="2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33" name="Freeform 301"/>
              <p:cNvSpPr>
                <a:spLocks/>
              </p:cNvSpPr>
              <p:nvPr/>
            </p:nvSpPr>
            <p:spPr bwMode="auto">
              <a:xfrm>
                <a:off x="2749551" y="804862"/>
                <a:ext cx="185738" cy="68263"/>
              </a:xfrm>
              <a:custGeom>
                <a:avLst/>
                <a:gdLst>
                  <a:gd name="T0" fmla="*/ 47 w 49"/>
                  <a:gd name="T1" fmla="*/ 17 h 18"/>
                  <a:gd name="T2" fmla="*/ 2 w 49"/>
                  <a:gd name="T3" fmla="*/ 9 h 18"/>
                  <a:gd name="T4" fmla="*/ 6 w 49"/>
                  <a:gd name="T5" fmla="*/ 11 h 18"/>
                  <a:gd name="T6" fmla="*/ 43 w 49"/>
                  <a:gd name="T7" fmla="*/ 17 h 18"/>
                  <a:gd name="T8" fmla="*/ 47 w 49"/>
                  <a:gd name="T9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18">
                    <a:moveTo>
                      <a:pt x="47" y="17"/>
                    </a:moveTo>
                    <a:cubicBezTo>
                      <a:pt x="35" y="4"/>
                      <a:pt x="18" y="0"/>
                      <a:pt x="2" y="9"/>
                    </a:cubicBezTo>
                    <a:cubicBezTo>
                      <a:pt x="0" y="10"/>
                      <a:pt x="5" y="11"/>
                      <a:pt x="6" y="11"/>
                    </a:cubicBezTo>
                    <a:cubicBezTo>
                      <a:pt x="19" y="4"/>
                      <a:pt x="32" y="6"/>
                      <a:pt x="43" y="17"/>
                    </a:cubicBezTo>
                    <a:cubicBezTo>
                      <a:pt x="44" y="18"/>
                      <a:pt x="49" y="18"/>
                      <a:pt x="47" y="1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34" name="Freeform 302"/>
              <p:cNvSpPr>
                <a:spLocks/>
              </p:cNvSpPr>
              <p:nvPr/>
            </p:nvSpPr>
            <p:spPr bwMode="auto">
              <a:xfrm>
                <a:off x="2776538" y="755650"/>
                <a:ext cx="128588" cy="136525"/>
              </a:xfrm>
              <a:custGeom>
                <a:avLst/>
                <a:gdLst>
                  <a:gd name="T0" fmla="*/ 29 w 34"/>
                  <a:gd name="T1" fmla="*/ 2 h 36"/>
                  <a:gd name="T2" fmla="*/ 2 w 34"/>
                  <a:gd name="T3" fmla="*/ 35 h 36"/>
                  <a:gd name="T4" fmla="*/ 6 w 34"/>
                  <a:gd name="T5" fmla="*/ 36 h 36"/>
                  <a:gd name="T6" fmla="*/ 33 w 34"/>
                  <a:gd name="T7" fmla="*/ 2 h 36"/>
                  <a:gd name="T8" fmla="*/ 29 w 34"/>
                  <a:gd name="T9" fmla="*/ 2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36">
                    <a:moveTo>
                      <a:pt x="29" y="2"/>
                    </a:moveTo>
                    <a:cubicBezTo>
                      <a:pt x="25" y="15"/>
                      <a:pt x="13" y="27"/>
                      <a:pt x="2" y="35"/>
                    </a:cubicBezTo>
                    <a:cubicBezTo>
                      <a:pt x="0" y="36"/>
                      <a:pt x="5" y="36"/>
                      <a:pt x="6" y="36"/>
                    </a:cubicBezTo>
                    <a:cubicBezTo>
                      <a:pt x="18" y="28"/>
                      <a:pt x="29" y="15"/>
                      <a:pt x="33" y="2"/>
                    </a:cubicBezTo>
                    <a:cubicBezTo>
                      <a:pt x="34" y="0"/>
                      <a:pt x="29" y="1"/>
                      <a:pt x="29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35" name="Freeform 303"/>
              <p:cNvSpPr>
                <a:spLocks/>
              </p:cNvSpPr>
              <p:nvPr/>
            </p:nvSpPr>
            <p:spPr bwMode="auto">
              <a:xfrm>
                <a:off x="2768601" y="779462"/>
                <a:ext cx="125413" cy="134938"/>
              </a:xfrm>
              <a:custGeom>
                <a:avLst/>
                <a:gdLst>
                  <a:gd name="T0" fmla="*/ 33 w 33"/>
                  <a:gd name="T1" fmla="*/ 34 h 36"/>
                  <a:gd name="T2" fmla="*/ 5 w 33"/>
                  <a:gd name="T3" fmla="*/ 1 h 36"/>
                  <a:gd name="T4" fmla="*/ 3 w 33"/>
                  <a:gd name="T5" fmla="*/ 3 h 36"/>
                  <a:gd name="T6" fmla="*/ 28 w 33"/>
                  <a:gd name="T7" fmla="*/ 34 h 36"/>
                  <a:gd name="T8" fmla="*/ 33 w 33"/>
                  <a:gd name="T9" fmla="*/ 3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36">
                    <a:moveTo>
                      <a:pt x="33" y="34"/>
                    </a:moveTo>
                    <a:cubicBezTo>
                      <a:pt x="31" y="18"/>
                      <a:pt x="21" y="5"/>
                      <a:pt x="5" y="1"/>
                    </a:cubicBezTo>
                    <a:cubicBezTo>
                      <a:pt x="4" y="0"/>
                      <a:pt x="0" y="2"/>
                      <a:pt x="3" y="3"/>
                    </a:cubicBezTo>
                    <a:cubicBezTo>
                      <a:pt x="18" y="6"/>
                      <a:pt x="26" y="20"/>
                      <a:pt x="28" y="34"/>
                    </a:cubicBezTo>
                    <a:cubicBezTo>
                      <a:pt x="28" y="36"/>
                      <a:pt x="33" y="35"/>
                      <a:pt x="33" y="3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36" name="Freeform 304"/>
              <p:cNvSpPr>
                <a:spLocks/>
              </p:cNvSpPr>
              <p:nvPr/>
            </p:nvSpPr>
            <p:spPr bwMode="auto">
              <a:xfrm>
                <a:off x="2851151" y="779462"/>
                <a:ext cx="690563" cy="52388"/>
              </a:xfrm>
              <a:custGeom>
                <a:avLst/>
                <a:gdLst>
                  <a:gd name="T0" fmla="*/ 3 w 183"/>
                  <a:gd name="T1" fmla="*/ 14 h 14"/>
                  <a:gd name="T2" fmla="*/ 180 w 183"/>
                  <a:gd name="T3" fmla="*/ 2 h 14"/>
                  <a:gd name="T4" fmla="*/ 180 w 183"/>
                  <a:gd name="T5" fmla="*/ 0 h 14"/>
                  <a:gd name="T6" fmla="*/ 3 w 183"/>
                  <a:gd name="T7" fmla="*/ 12 h 14"/>
                  <a:gd name="T8" fmla="*/ 3 w 183"/>
                  <a:gd name="T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3" h="14">
                    <a:moveTo>
                      <a:pt x="3" y="14"/>
                    </a:moveTo>
                    <a:cubicBezTo>
                      <a:pt x="62" y="9"/>
                      <a:pt x="121" y="4"/>
                      <a:pt x="180" y="2"/>
                    </a:cubicBezTo>
                    <a:cubicBezTo>
                      <a:pt x="183" y="2"/>
                      <a:pt x="183" y="0"/>
                      <a:pt x="180" y="0"/>
                    </a:cubicBezTo>
                    <a:cubicBezTo>
                      <a:pt x="121" y="2"/>
                      <a:pt x="62" y="7"/>
                      <a:pt x="3" y="12"/>
                    </a:cubicBezTo>
                    <a:cubicBezTo>
                      <a:pt x="0" y="12"/>
                      <a:pt x="0" y="14"/>
                      <a:pt x="3" y="1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37" name="Freeform 305"/>
              <p:cNvSpPr>
                <a:spLocks/>
              </p:cNvSpPr>
              <p:nvPr/>
            </p:nvSpPr>
            <p:spPr bwMode="auto">
              <a:xfrm>
                <a:off x="2833688" y="812800"/>
                <a:ext cx="36513" cy="33338"/>
              </a:xfrm>
              <a:custGeom>
                <a:avLst/>
                <a:gdLst>
                  <a:gd name="T0" fmla="*/ 5 w 10"/>
                  <a:gd name="T1" fmla="*/ 0 h 9"/>
                  <a:gd name="T2" fmla="*/ 10 w 10"/>
                  <a:gd name="T3" fmla="*/ 4 h 9"/>
                  <a:gd name="T4" fmla="*/ 5 w 10"/>
                  <a:gd name="T5" fmla="*/ 9 h 9"/>
                  <a:gd name="T6" fmla="*/ 0 w 10"/>
                  <a:gd name="T7" fmla="*/ 5 h 9"/>
                  <a:gd name="T8" fmla="*/ 5 w 10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cubicBezTo>
                      <a:pt x="7" y="0"/>
                      <a:pt x="10" y="2"/>
                      <a:pt x="10" y="4"/>
                    </a:cubicBezTo>
                    <a:cubicBezTo>
                      <a:pt x="10" y="7"/>
                      <a:pt x="8" y="9"/>
                      <a:pt x="5" y="9"/>
                    </a:cubicBezTo>
                    <a:cubicBezTo>
                      <a:pt x="2" y="9"/>
                      <a:pt x="0" y="7"/>
                      <a:pt x="0" y="5"/>
                    </a:cubicBezTo>
                    <a:cubicBezTo>
                      <a:pt x="0" y="2"/>
                      <a:pt x="2" y="0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38" name="Freeform 306"/>
              <p:cNvSpPr>
                <a:spLocks/>
              </p:cNvSpPr>
              <p:nvPr/>
            </p:nvSpPr>
            <p:spPr bwMode="auto">
              <a:xfrm>
                <a:off x="2809876" y="504825"/>
                <a:ext cx="106363" cy="173038"/>
              </a:xfrm>
              <a:custGeom>
                <a:avLst/>
                <a:gdLst>
                  <a:gd name="T0" fmla="*/ 18 w 28"/>
                  <a:gd name="T1" fmla="*/ 2 h 46"/>
                  <a:gd name="T2" fmla="*/ 1 w 28"/>
                  <a:gd name="T3" fmla="*/ 44 h 46"/>
                  <a:gd name="T4" fmla="*/ 5 w 28"/>
                  <a:gd name="T5" fmla="*/ 46 h 46"/>
                  <a:gd name="T6" fmla="*/ 23 w 28"/>
                  <a:gd name="T7" fmla="*/ 2 h 46"/>
                  <a:gd name="T8" fmla="*/ 18 w 28"/>
                  <a:gd name="T9" fmla="*/ 2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46">
                    <a:moveTo>
                      <a:pt x="18" y="2"/>
                    </a:moveTo>
                    <a:cubicBezTo>
                      <a:pt x="23" y="19"/>
                      <a:pt x="17" y="35"/>
                      <a:pt x="1" y="44"/>
                    </a:cubicBezTo>
                    <a:cubicBezTo>
                      <a:pt x="0" y="45"/>
                      <a:pt x="4" y="46"/>
                      <a:pt x="5" y="46"/>
                    </a:cubicBezTo>
                    <a:cubicBezTo>
                      <a:pt x="22" y="37"/>
                      <a:pt x="28" y="20"/>
                      <a:pt x="23" y="2"/>
                    </a:cubicBezTo>
                    <a:cubicBezTo>
                      <a:pt x="22" y="1"/>
                      <a:pt x="17" y="0"/>
                      <a:pt x="18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39" name="Freeform 307"/>
              <p:cNvSpPr>
                <a:spLocks/>
              </p:cNvSpPr>
              <p:nvPr/>
            </p:nvSpPr>
            <p:spPr bwMode="auto">
              <a:xfrm>
                <a:off x="2776538" y="568325"/>
                <a:ext cx="165100" cy="98425"/>
              </a:xfrm>
              <a:custGeom>
                <a:avLst/>
                <a:gdLst>
                  <a:gd name="T0" fmla="*/ 43 w 44"/>
                  <a:gd name="T1" fmla="*/ 25 h 26"/>
                  <a:gd name="T2" fmla="*/ 3 w 44"/>
                  <a:gd name="T3" fmla="*/ 2 h 26"/>
                  <a:gd name="T4" fmla="*/ 6 w 44"/>
                  <a:gd name="T5" fmla="*/ 4 h 26"/>
                  <a:gd name="T6" fmla="*/ 38 w 44"/>
                  <a:gd name="T7" fmla="*/ 24 h 26"/>
                  <a:gd name="T8" fmla="*/ 43 w 44"/>
                  <a:gd name="T9" fmla="*/ 2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6">
                    <a:moveTo>
                      <a:pt x="43" y="25"/>
                    </a:moveTo>
                    <a:cubicBezTo>
                      <a:pt x="36" y="8"/>
                      <a:pt x="21" y="0"/>
                      <a:pt x="3" y="2"/>
                    </a:cubicBezTo>
                    <a:cubicBezTo>
                      <a:pt x="0" y="2"/>
                      <a:pt x="5" y="4"/>
                      <a:pt x="6" y="4"/>
                    </a:cubicBezTo>
                    <a:cubicBezTo>
                      <a:pt x="21" y="2"/>
                      <a:pt x="32" y="11"/>
                      <a:pt x="38" y="24"/>
                    </a:cubicBezTo>
                    <a:cubicBezTo>
                      <a:pt x="39" y="25"/>
                      <a:pt x="44" y="26"/>
                      <a:pt x="43" y="2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40" name="Freeform 308"/>
              <p:cNvSpPr>
                <a:spLocks/>
              </p:cNvSpPr>
              <p:nvPr/>
            </p:nvSpPr>
            <p:spPr bwMode="auto">
              <a:xfrm>
                <a:off x="2787651" y="546100"/>
                <a:ext cx="165100" cy="93663"/>
              </a:xfrm>
              <a:custGeom>
                <a:avLst/>
                <a:gdLst>
                  <a:gd name="T0" fmla="*/ 38 w 44"/>
                  <a:gd name="T1" fmla="*/ 2 h 25"/>
                  <a:gd name="T2" fmla="*/ 3 w 44"/>
                  <a:gd name="T3" fmla="*/ 23 h 25"/>
                  <a:gd name="T4" fmla="*/ 5 w 44"/>
                  <a:gd name="T5" fmla="*/ 24 h 25"/>
                  <a:gd name="T6" fmla="*/ 43 w 44"/>
                  <a:gd name="T7" fmla="*/ 2 h 25"/>
                  <a:gd name="T8" fmla="*/ 38 w 44"/>
                  <a:gd name="T9" fmla="*/ 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5">
                    <a:moveTo>
                      <a:pt x="38" y="2"/>
                    </a:moveTo>
                    <a:cubicBezTo>
                      <a:pt x="30" y="12"/>
                      <a:pt x="16" y="20"/>
                      <a:pt x="3" y="23"/>
                    </a:cubicBezTo>
                    <a:cubicBezTo>
                      <a:pt x="0" y="23"/>
                      <a:pt x="3" y="25"/>
                      <a:pt x="5" y="24"/>
                    </a:cubicBezTo>
                    <a:cubicBezTo>
                      <a:pt x="19" y="21"/>
                      <a:pt x="34" y="13"/>
                      <a:pt x="43" y="2"/>
                    </a:cubicBezTo>
                    <a:cubicBezTo>
                      <a:pt x="44" y="1"/>
                      <a:pt x="39" y="0"/>
                      <a:pt x="38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41" name="Freeform 309"/>
              <p:cNvSpPr>
                <a:spLocks/>
              </p:cNvSpPr>
              <p:nvPr/>
            </p:nvSpPr>
            <p:spPr bwMode="auto">
              <a:xfrm>
                <a:off x="2817813" y="530225"/>
                <a:ext cx="87313" cy="158750"/>
              </a:xfrm>
              <a:custGeom>
                <a:avLst/>
                <a:gdLst>
                  <a:gd name="T0" fmla="*/ 19 w 23"/>
                  <a:gd name="T1" fmla="*/ 40 h 42"/>
                  <a:gd name="T2" fmla="*/ 6 w 23"/>
                  <a:gd name="T3" fmla="*/ 0 h 42"/>
                  <a:gd name="T4" fmla="*/ 2 w 23"/>
                  <a:gd name="T5" fmla="*/ 2 h 42"/>
                  <a:gd name="T6" fmla="*/ 14 w 23"/>
                  <a:gd name="T7" fmla="*/ 41 h 42"/>
                  <a:gd name="T8" fmla="*/ 19 w 23"/>
                  <a:gd name="T9" fmla="*/ 4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42">
                    <a:moveTo>
                      <a:pt x="19" y="40"/>
                    </a:moveTo>
                    <a:cubicBezTo>
                      <a:pt x="23" y="25"/>
                      <a:pt x="19" y="10"/>
                      <a:pt x="6" y="0"/>
                    </a:cubicBezTo>
                    <a:cubicBezTo>
                      <a:pt x="5" y="0"/>
                      <a:pt x="0" y="0"/>
                      <a:pt x="2" y="2"/>
                    </a:cubicBezTo>
                    <a:cubicBezTo>
                      <a:pt x="14" y="11"/>
                      <a:pt x="18" y="26"/>
                      <a:pt x="14" y="41"/>
                    </a:cubicBezTo>
                    <a:cubicBezTo>
                      <a:pt x="14" y="42"/>
                      <a:pt x="19" y="42"/>
                      <a:pt x="19" y="4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42" name="Freeform 310"/>
              <p:cNvSpPr>
                <a:spLocks/>
              </p:cNvSpPr>
              <p:nvPr/>
            </p:nvSpPr>
            <p:spPr bwMode="auto">
              <a:xfrm>
                <a:off x="2874963" y="598487"/>
                <a:ext cx="674688" cy="195263"/>
              </a:xfrm>
              <a:custGeom>
                <a:avLst/>
                <a:gdLst>
                  <a:gd name="T0" fmla="*/ 3 w 179"/>
                  <a:gd name="T1" fmla="*/ 2 h 52"/>
                  <a:gd name="T2" fmla="*/ 173 w 179"/>
                  <a:gd name="T3" fmla="*/ 52 h 52"/>
                  <a:gd name="T4" fmla="*/ 176 w 179"/>
                  <a:gd name="T5" fmla="*/ 50 h 52"/>
                  <a:gd name="T6" fmla="*/ 6 w 179"/>
                  <a:gd name="T7" fmla="*/ 0 h 52"/>
                  <a:gd name="T8" fmla="*/ 3 w 179"/>
                  <a:gd name="T9" fmla="*/ 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9" h="52">
                    <a:moveTo>
                      <a:pt x="3" y="2"/>
                    </a:moveTo>
                    <a:cubicBezTo>
                      <a:pt x="60" y="18"/>
                      <a:pt x="117" y="33"/>
                      <a:pt x="173" y="52"/>
                    </a:cubicBezTo>
                    <a:cubicBezTo>
                      <a:pt x="174" y="52"/>
                      <a:pt x="179" y="51"/>
                      <a:pt x="176" y="50"/>
                    </a:cubicBezTo>
                    <a:cubicBezTo>
                      <a:pt x="120" y="32"/>
                      <a:pt x="63" y="16"/>
                      <a:pt x="6" y="0"/>
                    </a:cubicBezTo>
                    <a:cubicBezTo>
                      <a:pt x="5" y="0"/>
                      <a:pt x="0" y="1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43" name="Freeform 311"/>
              <p:cNvSpPr>
                <a:spLocks/>
              </p:cNvSpPr>
              <p:nvPr/>
            </p:nvSpPr>
            <p:spPr bwMode="auto">
              <a:xfrm>
                <a:off x="2859088" y="579437"/>
                <a:ext cx="41275" cy="41275"/>
              </a:xfrm>
              <a:custGeom>
                <a:avLst/>
                <a:gdLst>
                  <a:gd name="T0" fmla="*/ 7 w 11"/>
                  <a:gd name="T1" fmla="*/ 1 h 11"/>
                  <a:gd name="T2" fmla="*/ 10 w 11"/>
                  <a:gd name="T3" fmla="*/ 7 h 11"/>
                  <a:gd name="T4" fmla="*/ 4 w 11"/>
                  <a:gd name="T5" fmla="*/ 10 h 11"/>
                  <a:gd name="T6" fmla="*/ 1 w 11"/>
                  <a:gd name="T7" fmla="*/ 4 h 11"/>
                  <a:gd name="T8" fmla="*/ 7 w 11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7" y="1"/>
                    </a:moveTo>
                    <a:cubicBezTo>
                      <a:pt x="9" y="2"/>
                      <a:pt x="11" y="4"/>
                      <a:pt x="10" y="7"/>
                    </a:cubicBezTo>
                    <a:cubicBezTo>
                      <a:pt x="9" y="9"/>
                      <a:pt x="6" y="11"/>
                      <a:pt x="4" y="10"/>
                    </a:cubicBezTo>
                    <a:cubicBezTo>
                      <a:pt x="1" y="9"/>
                      <a:pt x="0" y="6"/>
                      <a:pt x="1" y="4"/>
                    </a:cubicBezTo>
                    <a:cubicBezTo>
                      <a:pt x="2" y="1"/>
                      <a:pt x="4" y="0"/>
                      <a:pt x="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44" name="Freeform 312"/>
              <p:cNvSpPr>
                <a:spLocks/>
              </p:cNvSpPr>
              <p:nvPr/>
            </p:nvSpPr>
            <p:spPr bwMode="auto">
              <a:xfrm>
                <a:off x="2894013" y="288925"/>
                <a:ext cx="142875" cy="139700"/>
              </a:xfrm>
              <a:custGeom>
                <a:avLst/>
                <a:gdLst>
                  <a:gd name="T0" fmla="*/ 33 w 38"/>
                  <a:gd name="T1" fmla="*/ 2 h 37"/>
                  <a:gd name="T2" fmla="*/ 3 w 38"/>
                  <a:gd name="T3" fmla="*/ 35 h 37"/>
                  <a:gd name="T4" fmla="*/ 6 w 38"/>
                  <a:gd name="T5" fmla="*/ 37 h 37"/>
                  <a:gd name="T6" fmla="*/ 38 w 38"/>
                  <a:gd name="T7" fmla="*/ 2 h 37"/>
                  <a:gd name="T8" fmla="*/ 33 w 38"/>
                  <a:gd name="T9" fmla="*/ 2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37">
                    <a:moveTo>
                      <a:pt x="33" y="2"/>
                    </a:moveTo>
                    <a:cubicBezTo>
                      <a:pt x="32" y="19"/>
                      <a:pt x="21" y="33"/>
                      <a:pt x="3" y="35"/>
                    </a:cubicBezTo>
                    <a:cubicBezTo>
                      <a:pt x="0" y="35"/>
                      <a:pt x="4" y="37"/>
                      <a:pt x="6" y="37"/>
                    </a:cubicBezTo>
                    <a:cubicBezTo>
                      <a:pt x="24" y="35"/>
                      <a:pt x="37" y="21"/>
                      <a:pt x="38" y="2"/>
                    </a:cubicBezTo>
                    <a:cubicBezTo>
                      <a:pt x="38" y="1"/>
                      <a:pt x="33" y="0"/>
                      <a:pt x="33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45" name="Freeform 313"/>
              <p:cNvSpPr>
                <a:spLocks/>
              </p:cNvSpPr>
              <p:nvPr/>
            </p:nvSpPr>
            <p:spPr bwMode="auto">
              <a:xfrm>
                <a:off x="2905126" y="319087"/>
                <a:ext cx="120650" cy="139700"/>
              </a:xfrm>
              <a:custGeom>
                <a:avLst/>
                <a:gdLst>
                  <a:gd name="T0" fmla="*/ 32 w 32"/>
                  <a:gd name="T1" fmla="*/ 35 h 37"/>
                  <a:gd name="T2" fmla="*/ 3 w 32"/>
                  <a:gd name="T3" fmla="*/ 1 h 37"/>
                  <a:gd name="T4" fmla="*/ 3 w 32"/>
                  <a:gd name="T5" fmla="*/ 3 h 37"/>
                  <a:gd name="T6" fmla="*/ 27 w 32"/>
                  <a:gd name="T7" fmla="*/ 34 h 37"/>
                  <a:gd name="T8" fmla="*/ 32 w 32"/>
                  <a:gd name="T9" fmla="*/ 35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7">
                    <a:moveTo>
                      <a:pt x="32" y="35"/>
                    </a:moveTo>
                    <a:cubicBezTo>
                      <a:pt x="31" y="18"/>
                      <a:pt x="20" y="5"/>
                      <a:pt x="3" y="1"/>
                    </a:cubicBezTo>
                    <a:cubicBezTo>
                      <a:pt x="0" y="0"/>
                      <a:pt x="0" y="2"/>
                      <a:pt x="3" y="3"/>
                    </a:cubicBezTo>
                    <a:cubicBezTo>
                      <a:pt x="18" y="7"/>
                      <a:pt x="26" y="19"/>
                      <a:pt x="27" y="34"/>
                    </a:cubicBezTo>
                    <a:cubicBezTo>
                      <a:pt x="27" y="36"/>
                      <a:pt x="32" y="37"/>
                      <a:pt x="32" y="3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46" name="Freeform 314"/>
              <p:cNvSpPr>
                <a:spLocks/>
              </p:cNvSpPr>
              <p:nvPr/>
            </p:nvSpPr>
            <p:spPr bwMode="auto">
              <a:xfrm>
                <a:off x="2889251" y="349250"/>
                <a:ext cx="192088" cy="41275"/>
              </a:xfrm>
              <a:custGeom>
                <a:avLst/>
                <a:gdLst>
                  <a:gd name="T0" fmla="*/ 45 w 51"/>
                  <a:gd name="T1" fmla="*/ 1 h 11"/>
                  <a:gd name="T2" fmla="*/ 5 w 51"/>
                  <a:gd name="T3" fmla="*/ 7 h 11"/>
                  <a:gd name="T4" fmla="*/ 3 w 51"/>
                  <a:gd name="T5" fmla="*/ 9 h 11"/>
                  <a:gd name="T6" fmla="*/ 48 w 51"/>
                  <a:gd name="T7" fmla="*/ 2 h 11"/>
                  <a:gd name="T8" fmla="*/ 45 w 51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11">
                    <a:moveTo>
                      <a:pt x="45" y="1"/>
                    </a:moveTo>
                    <a:cubicBezTo>
                      <a:pt x="33" y="7"/>
                      <a:pt x="18" y="9"/>
                      <a:pt x="5" y="7"/>
                    </a:cubicBezTo>
                    <a:cubicBezTo>
                      <a:pt x="4" y="7"/>
                      <a:pt x="0" y="9"/>
                      <a:pt x="3" y="9"/>
                    </a:cubicBezTo>
                    <a:cubicBezTo>
                      <a:pt x="18" y="11"/>
                      <a:pt x="36" y="9"/>
                      <a:pt x="48" y="2"/>
                    </a:cubicBezTo>
                    <a:cubicBezTo>
                      <a:pt x="51" y="0"/>
                      <a:pt x="46" y="0"/>
                      <a:pt x="4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47" name="Freeform 315"/>
              <p:cNvSpPr>
                <a:spLocks/>
              </p:cNvSpPr>
              <p:nvPr/>
            </p:nvSpPr>
            <p:spPr bwMode="auto">
              <a:xfrm>
                <a:off x="2949576" y="293687"/>
                <a:ext cx="60325" cy="165100"/>
              </a:xfrm>
              <a:custGeom>
                <a:avLst/>
                <a:gdLst>
                  <a:gd name="T0" fmla="*/ 5 w 16"/>
                  <a:gd name="T1" fmla="*/ 43 h 44"/>
                  <a:gd name="T2" fmla="*/ 8 w 16"/>
                  <a:gd name="T3" fmla="*/ 1 h 44"/>
                  <a:gd name="T4" fmla="*/ 3 w 16"/>
                  <a:gd name="T5" fmla="*/ 2 h 44"/>
                  <a:gd name="T6" fmla="*/ 1 w 16"/>
                  <a:gd name="T7" fmla="*/ 43 h 44"/>
                  <a:gd name="T8" fmla="*/ 5 w 16"/>
                  <a:gd name="T9" fmla="*/ 43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44">
                    <a:moveTo>
                      <a:pt x="5" y="43"/>
                    </a:moveTo>
                    <a:cubicBezTo>
                      <a:pt x="14" y="30"/>
                      <a:pt x="16" y="14"/>
                      <a:pt x="8" y="1"/>
                    </a:cubicBezTo>
                    <a:cubicBezTo>
                      <a:pt x="7" y="0"/>
                      <a:pt x="2" y="1"/>
                      <a:pt x="3" y="2"/>
                    </a:cubicBezTo>
                    <a:cubicBezTo>
                      <a:pt x="11" y="15"/>
                      <a:pt x="9" y="30"/>
                      <a:pt x="1" y="43"/>
                    </a:cubicBezTo>
                    <a:cubicBezTo>
                      <a:pt x="0" y="44"/>
                      <a:pt x="5" y="44"/>
                      <a:pt x="5" y="4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48" name="Freeform 316"/>
              <p:cNvSpPr>
                <a:spLocks/>
              </p:cNvSpPr>
              <p:nvPr/>
            </p:nvSpPr>
            <p:spPr bwMode="auto">
              <a:xfrm>
                <a:off x="2987676" y="376237"/>
                <a:ext cx="554038" cy="422275"/>
              </a:xfrm>
              <a:custGeom>
                <a:avLst/>
                <a:gdLst>
                  <a:gd name="T0" fmla="*/ 1 w 147"/>
                  <a:gd name="T1" fmla="*/ 3 h 112"/>
                  <a:gd name="T2" fmla="*/ 141 w 147"/>
                  <a:gd name="T3" fmla="*/ 111 h 112"/>
                  <a:gd name="T4" fmla="*/ 146 w 147"/>
                  <a:gd name="T5" fmla="*/ 110 h 112"/>
                  <a:gd name="T6" fmla="*/ 5 w 147"/>
                  <a:gd name="T7" fmla="*/ 1 h 112"/>
                  <a:gd name="T8" fmla="*/ 1 w 147"/>
                  <a:gd name="T9" fmla="*/ 3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7" h="112">
                    <a:moveTo>
                      <a:pt x="1" y="3"/>
                    </a:moveTo>
                    <a:cubicBezTo>
                      <a:pt x="48" y="38"/>
                      <a:pt x="96" y="73"/>
                      <a:pt x="141" y="111"/>
                    </a:cubicBezTo>
                    <a:cubicBezTo>
                      <a:pt x="142" y="112"/>
                      <a:pt x="147" y="110"/>
                      <a:pt x="146" y="110"/>
                    </a:cubicBezTo>
                    <a:cubicBezTo>
                      <a:pt x="100" y="72"/>
                      <a:pt x="53" y="37"/>
                      <a:pt x="5" y="1"/>
                    </a:cubicBezTo>
                    <a:cubicBezTo>
                      <a:pt x="4" y="0"/>
                      <a:pt x="0" y="1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49" name="Freeform 317"/>
              <p:cNvSpPr>
                <a:spLocks/>
              </p:cNvSpPr>
              <p:nvPr/>
            </p:nvSpPr>
            <p:spPr bwMode="auto">
              <a:xfrm>
                <a:off x="2968626" y="357187"/>
                <a:ext cx="41275" cy="38100"/>
              </a:xfrm>
              <a:custGeom>
                <a:avLst/>
                <a:gdLst>
                  <a:gd name="T0" fmla="*/ 9 w 11"/>
                  <a:gd name="T1" fmla="*/ 1 h 10"/>
                  <a:gd name="T2" fmla="*/ 9 w 11"/>
                  <a:gd name="T3" fmla="*/ 8 h 10"/>
                  <a:gd name="T4" fmla="*/ 2 w 11"/>
                  <a:gd name="T5" fmla="*/ 9 h 10"/>
                  <a:gd name="T6" fmla="*/ 2 w 11"/>
                  <a:gd name="T7" fmla="*/ 2 h 10"/>
                  <a:gd name="T8" fmla="*/ 9 w 11"/>
                  <a:gd name="T9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0">
                    <a:moveTo>
                      <a:pt x="9" y="1"/>
                    </a:moveTo>
                    <a:cubicBezTo>
                      <a:pt x="11" y="3"/>
                      <a:pt x="11" y="6"/>
                      <a:pt x="9" y="8"/>
                    </a:cubicBezTo>
                    <a:cubicBezTo>
                      <a:pt x="7" y="10"/>
                      <a:pt x="4" y="10"/>
                      <a:pt x="2" y="9"/>
                    </a:cubicBezTo>
                    <a:cubicBezTo>
                      <a:pt x="0" y="7"/>
                      <a:pt x="0" y="4"/>
                      <a:pt x="2" y="2"/>
                    </a:cubicBezTo>
                    <a:cubicBezTo>
                      <a:pt x="3" y="0"/>
                      <a:pt x="6" y="0"/>
                      <a:pt x="9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50" name="Freeform 318"/>
              <p:cNvSpPr>
                <a:spLocks/>
              </p:cNvSpPr>
              <p:nvPr/>
            </p:nvSpPr>
            <p:spPr bwMode="auto">
              <a:xfrm>
                <a:off x="3081338" y="138112"/>
                <a:ext cx="185738" cy="103188"/>
              </a:xfrm>
              <a:custGeom>
                <a:avLst/>
                <a:gdLst>
                  <a:gd name="T0" fmla="*/ 43 w 49"/>
                  <a:gd name="T1" fmla="*/ 1 h 27"/>
                  <a:gd name="T2" fmla="*/ 5 w 49"/>
                  <a:gd name="T3" fmla="*/ 20 h 27"/>
                  <a:gd name="T4" fmla="*/ 3 w 49"/>
                  <a:gd name="T5" fmla="*/ 21 h 27"/>
                  <a:gd name="T6" fmla="*/ 48 w 49"/>
                  <a:gd name="T7" fmla="*/ 2 h 27"/>
                  <a:gd name="T8" fmla="*/ 43 w 49"/>
                  <a:gd name="T9" fmla="*/ 1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27">
                    <a:moveTo>
                      <a:pt x="43" y="1"/>
                    </a:moveTo>
                    <a:cubicBezTo>
                      <a:pt x="36" y="15"/>
                      <a:pt x="22" y="24"/>
                      <a:pt x="5" y="20"/>
                    </a:cubicBezTo>
                    <a:cubicBezTo>
                      <a:pt x="3" y="19"/>
                      <a:pt x="0" y="20"/>
                      <a:pt x="3" y="21"/>
                    </a:cubicBezTo>
                    <a:cubicBezTo>
                      <a:pt x="22" y="27"/>
                      <a:pt x="39" y="19"/>
                      <a:pt x="48" y="2"/>
                    </a:cubicBezTo>
                    <a:cubicBezTo>
                      <a:pt x="49" y="1"/>
                      <a:pt x="44" y="0"/>
                      <a:pt x="43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51" name="Freeform 319"/>
              <p:cNvSpPr>
                <a:spLocks/>
              </p:cNvSpPr>
              <p:nvPr/>
            </p:nvSpPr>
            <p:spPr bwMode="auto">
              <a:xfrm>
                <a:off x="3122613" y="123825"/>
                <a:ext cx="90488" cy="165100"/>
              </a:xfrm>
              <a:custGeom>
                <a:avLst/>
                <a:gdLst>
                  <a:gd name="T0" fmla="*/ 18 w 24"/>
                  <a:gd name="T1" fmla="*/ 42 h 44"/>
                  <a:gd name="T2" fmla="*/ 6 w 24"/>
                  <a:gd name="T3" fmla="*/ 1 h 44"/>
                  <a:gd name="T4" fmla="*/ 2 w 24"/>
                  <a:gd name="T5" fmla="*/ 2 h 44"/>
                  <a:gd name="T6" fmla="*/ 13 w 24"/>
                  <a:gd name="T7" fmla="*/ 41 h 44"/>
                  <a:gd name="T8" fmla="*/ 18 w 24"/>
                  <a:gd name="T9" fmla="*/ 4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44">
                    <a:moveTo>
                      <a:pt x="18" y="42"/>
                    </a:moveTo>
                    <a:cubicBezTo>
                      <a:pt x="24" y="26"/>
                      <a:pt x="20" y="11"/>
                      <a:pt x="6" y="1"/>
                    </a:cubicBezTo>
                    <a:cubicBezTo>
                      <a:pt x="5" y="0"/>
                      <a:pt x="0" y="0"/>
                      <a:pt x="2" y="2"/>
                    </a:cubicBezTo>
                    <a:cubicBezTo>
                      <a:pt x="15" y="11"/>
                      <a:pt x="19" y="26"/>
                      <a:pt x="13" y="41"/>
                    </a:cubicBezTo>
                    <a:cubicBezTo>
                      <a:pt x="13" y="43"/>
                      <a:pt x="18" y="44"/>
                      <a:pt x="18" y="4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52" name="Freeform 320"/>
              <p:cNvSpPr>
                <a:spLocks/>
              </p:cNvSpPr>
              <p:nvPr/>
            </p:nvSpPr>
            <p:spPr bwMode="auto">
              <a:xfrm>
                <a:off x="3092451" y="168275"/>
                <a:ext cx="185738" cy="53975"/>
              </a:xfrm>
              <a:custGeom>
                <a:avLst/>
                <a:gdLst>
                  <a:gd name="T0" fmla="*/ 46 w 49"/>
                  <a:gd name="T1" fmla="*/ 10 h 14"/>
                  <a:gd name="T2" fmla="*/ 6 w 49"/>
                  <a:gd name="T3" fmla="*/ 1 h 14"/>
                  <a:gd name="T4" fmla="*/ 2 w 49"/>
                  <a:gd name="T5" fmla="*/ 2 h 14"/>
                  <a:gd name="T6" fmla="*/ 46 w 49"/>
                  <a:gd name="T7" fmla="*/ 12 h 14"/>
                  <a:gd name="T8" fmla="*/ 46 w 49"/>
                  <a:gd name="T9" fmla="*/ 1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14">
                    <a:moveTo>
                      <a:pt x="46" y="10"/>
                    </a:moveTo>
                    <a:cubicBezTo>
                      <a:pt x="33" y="12"/>
                      <a:pt x="17" y="7"/>
                      <a:pt x="6" y="1"/>
                    </a:cubicBezTo>
                    <a:cubicBezTo>
                      <a:pt x="5" y="0"/>
                      <a:pt x="0" y="1"/>
                      <a:pt x="2" y="2"/>
                    </a:cubicBezTo>
                    <a:cubicBezTo>
                      <a:pt x="15" y="10"/>
                      <a:pt x="31" y="14"/>
                      <a:pt x="46" y="12"/>
                    </a:cubicBezTo>
                    <a:cubicBezTo>
                      <a:pt x="49" y="12"/>
                      <a:pt x="49" y="10"/>
                      <a:pt x="46" y="1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53" name="Freeform 321"/>
              <p:cNvSpPr>
                <a:spLocks/>
              </p:cNvSpPr>
              <p:nvPr/>
            </p:nvSpPr>
            <p:spPr bwMode="auto">
              <a:xfrm>
                <a:off x="3119438" y="115887"/>
                <a:ext cx="101600" cy="150813"/>
              </a:xfrm>
              <a:custGeom>
                <a:avLst/>
                <a:gdLst>
                  <a:gd name="T0" fmla="*/ 5 w 27"/>
                  <a:gd name="T1" fmla="*/ 40 h 40"/>
                  <a:gd name="T2" fmla="*/ 24 w 27"/>
                  <a:gd name="T3" fmla="*/ 2 h 40"/>
                  <a:gd name="T4" fmla="*/ 19 w 27"/>
                  <a:gd name="T5" fmla="*/ 2 h 40"/>
                  <a:gd name="T6" fmla="*/ 1 w 27"/>
                  <a:gd name="T7" fmla="*/ 39 h 40"/>
                  <a:gd name="T8" fmla="*/ 5 w 27"/>
                  <a:gd name="T9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40">
                    <a:moveTo>
                      <a:pt x="5" y="40"/>
                    </a:moveTo>
                    <a:cubicBezTo>
                      <a:pt x="18" y="31"/>
                      <a:pt x="27" y="17"/>
                      <a:pt x="24" y="2"/>
                    </a:cubicBezTo>
                    <a:cubicBezTo>
                      <a:pt x="23" y="0"/>
                      <a:pt x="18" y="1"/>
                      <a:pt x="19" y="2"/>
                    </a:cubicBezTo>
                    <a:cubicBezTo>
                      <a:pt x="21" y="17"/>
                      <a:pt x="14" y="31"/>
                      <a:pt x="1" y="39"/>
                    </a:cubicBezTo>
                    <a:cubicBezTo>
                      <a:pt x="0" y="40"/>
                      <a:pt x="4" y="40"/>
                      <a:pt x="5" y="4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54" name="Freeform 322"/>
              <p:cNvSpPr>
                <a:spLocks/>
              </p:cNvSpPr>
              <p:nvPr/>
            </p:nvSpPr>
            <p:spPr bwMode="auto">
              <a:xfrm>
                <a:off x="3182938" y="206375"/>
                <a:ext cx="358775" cy="592138"/>
              </a:xfrm>
              <a:custGeom>
                <a:avLst/>
                <a:gdLst>
                  <a:gd name="T0" fmla="*/ 1 w 95"/>
                  <a:gd name="T1" fmla="*/ 2 h 157"/>
                  <a:gd name="T2" fmla="*/ 89 w 95"/>
                  <a:gd name="T3" fmla="*/ 156 h 157"/>
                  <a:gd name="T4" fmla="*/ 94 w 95"/>
                  <a:gd name="T5" fmla="*/ 155 h 157"/>
                  <a:gd name="T6" fmla="*/ 5 w 95"/>
                  <a:gd name="T7" fmla="*/ 1 h 157"/>
                  <a:gd name="T8" fmla="*/ 1 w 95"/>
                  <a:gd name="T9" fmla="*/ 2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5" h="157">
                    <a:moveTo>
                      <a:pt x="1" y="2"/>
                    </a:moveTo>
                    <a:cubicBezTo>
                      <a:pt x="31" y="53"/>
                      <a:pt x="62" y="104"/>
                      <a:pt x="89" y="156"/>
                    </a:cubicBezTo>
                    <a:cubicBezTo>
                      <a:pt x="90" y="157"/>
                      <a:pt x="95" y="156"/>
                      <a:pt x="94" y="155"/>
                    </a:cubicBezTo>
                    <a:cubicBezTo>
                      <a:pt x="66" y="103"/>
                      <a:pt x="35" y="52"/>
                      <a:pt x="5" y="1"/>
                    </a:cubicBezTo>
                    <a:cubicBezTo>
                      <a:pt x="5" y="0"/>
                      <a:pt x="0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55" name="Freeform 323"/>
              <p:cNvSpPr>
                <a:spLocks/>
              </p:cNvSpPr>
              <p:nvPr/>
            </p:nvSpPr>
            <p:spPr bwMode="auto">
              <a:xfrm>
                <a:off x="3168651" y="180975"/>
                <a:ext cx="41275" cy="41275"/>
              </a:xfrm>
              <a:custGeom>
                <a:avLst/>
                <a:gdLst>
                  <a:gd name="T0" fmla="*/ 9 w 11"/>
                  <a:gd name="T1" fmla="*/ 4 h 11"/>
                  <a:gd name="T2" fmla="*/ 7 w 11"/>
                  <a:gd name="T3" fmla="*/ 10 h 11"/>
                  <a:gd name="T4" fmla="*/ 1 w 11"/>
                  <a:gd name="T5" fmla="*/ 8 h 11"/>
                  <a:gd name="T6" fmla="*/ 3 w 11"/>
                  <a:gd name="T7" fmla="*/ 2 h 11"/>
                  <a:gd name="T8" fmla="*/ 9 w 11"/>
                  <a:gd name="T9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9" y="4"/>
                    </a:moveTo>
                    <a:cubicBezTo>
                      <a:pt x="11" y="6"/>
                      <a:pt x="10" y="9"/>
                      <a:pt x="7" y="10"/>
                    </a:cubicBezTo>
                    <a:cubicBezTo>
                      <a:pt x="5" y="11"/>
                      <a:pt x="2" y="10"/>
                      <a:pt x="1" y="8"/>
                    </a:cubicBezTo>
                    <a:cubicBezTo>
                      <a:pt x="0" y="6"/>
                      <a:pt x="1" y="3"/>
                      <a:pt x="3" y="2"/>
                    </a:cubicBezTo>
                    <a:cubicBezTo>
                      <a:pt x="5" y="0"/>
                      <a:pt x="8" y="1"/>
                      <a:pt x="9" y="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56" name="Oval 324"/>
              <p:cNvSpPr>
                <a:spLocks noChangeArrowheads="1"/>
              </p:cNvSpPr>
              <p:nvPr/>
            </p:nvSpPr>
            <p:spPr bwMode="auto">
              <a:xfrm>
                <a:off x="3424238" y="661987"/>
                <a:ext cx="268288" cy="268288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05988963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文本框 2"/>
          <p:cNvSpPr txBox="1"/>
          <p:nvPr/>
        </p:nvSpPr>
        <p:spPr>
          <a:xfrm>
            <a:off x="5148064" y="520350"/>
            <a:ext cx="3545930" cy="3399392"/>
          </a:xfrm>
          <a:prstGeom prst="rect">
            <a:avLst/>
          </a:prstGeom>
          <a:noFill/>
          <a:ln w="12700" cap="flat">
            <a:noFill/>
            <a:miter lim="400000"/>
          </a:ln>
          <a:effectLst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rot="0" spcFirstLastPara="1" vertOverflow="overflow" horzOverflow="overflow" vert="horz" wrap="square" lIns="19050" tIns="19050" rIns="19050" bIns="19050" numCol="1" spcCol="28575" rtlCol="0" anchor="ctr">
            <a:spAutoFit/>
          </a:bodyPr>
          <a:lstStyle>
            <a:defPPr>
              <a:defRPr lang="zh-CN"/>
            </a:defPPr>
            <a:lvl1pPr algn="just">
              <a:lnSpc>
                <a:spcPct val="130000"/>
              </a:lnSpc>
              <a:defRPr sz="1400">
                <a:solidFill>
                  <a:schemeClr val="tx1">
                    <a:lumMod val="65000"/>
                    <a:lumOff val="3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defRPr>
            </a:lvl1pPr>
          </a:lstStyle>
          <a:p>
            <a:endParaRPr lang="en-US" altLang="zh-CN" sz="1600" b="1" dirty="0">
              <a:sym typeface="Helvetica Light"/>
            </a:endParaRPr>
          </a:p>
          <a:p>
            <a:r>
              <a:rPr lang="zh-CN" altLang="en-US" sz="1600" b="1" dirty="0" smtClean="0">
                <a:solidFill>
                  <a:schemeClr val="accent1">
                    <a:lumMod val="50000"/>
                  </a:schemeClr>
                </a:solidFill>
                <a:sym typeface="Helvetica Light"/>
              </a:rPr>
              <a:t>       协会</a:t>
            </a:r>
            <a:r>
              <a:rPr lang="zh-CN" altLang="en-US" sz="1600" b="1" dirty="0">
                <a:solidFill>
                  <a:schemeClr val="accent1">
                    <a:lumMod val="50000"/>
                  </a:schemeClr>
                </a:solidFill>
                <a:sym typeface="Helvetica Light"/>
              </a:rPr>
              <a:t>注重行业公益活动和慈善事业，带领会员企业参加各种形式的社会公益慈善活动</a:t>
            </a:r>
            <a:r>
              <a:rPr lang="zh-CN" altLang="en-US" sz="1600" b="1" dirty="0" smtClean="0">
                <a:solidFill>
                  <a:schemeClr val="accent1">
                    <a:lumMod val="50000"/>
                  </a:schemeClr>
                </a:solidFill>
                <a:sym typeface="Helvetica Light"/>
              </a:rPr>
              <a:t>。</a:t>
            </a:r>
            <a:endParaRPr lang="en-US" altLang="zh-CN" sz="1600" b="1" dirty="0" smtClean="0">
              <a:solidFill>
                <a:schemeClr val="accent1">
                  <a:lumMod val="50000"/>
                </a:schemeClr>
              </a:solidFill>
              <a:sym typeface="Helvetica Light"/>
            </a:endParaRPr>
          </a:p>
          <a:p>
            <a:endParaRPr lang="en-US" altLang="zh-CN" sz="1600" b="1" dirty="0" smtClean="0">
              <a:sym typeface="Helvetica Light"/>
            </a:endParaRPr>
          </a:p>
          <a:p>
            <a:r>
              <a:rPr lang="en-US" altLang="zh-CN" sz="1600" b="1" dirty="0">
                <a:sym typeface="Helvetica Light"/>
              </a:rPr>
              <a:t> </a:t>
            </a:r>
            <a:r>
              <a:rPr lang="en-US" altLang="zh-CN" sz="1600" b="1" dirty="0" smtClean="0">
                <a:sym typeface="Helvetica Light"/>
              </a:rPr>
              <a:t>      </a:t>
            </a:r>
            <a:r>
              <a:rPr lang="zh-CN" altLang="en-US" sz="1600" b="1" dirty="0" smtClean="0">
                <a:solidFill>
                  <a:schemeClr val="accent1">
                    <a:lumMod val="50000"/>
                  </a:schemeClr>
                </a:solidFill>
                <a:sym typeface="Helvetica Light"/>
              </a:rPr>
              <a:t>协会每年</a:t>
            </a:r>
            <a:r>
              <a:rPr lang="en-US" altLang="zh-CN" sz="1600" b="1" dirty="0">
                <a:solidFill>
                  <a:schemeClr val="accent1">
                    <a:lumMod val="50000"/>
                  </a:schemeClr>
                </a:solidFill>
                <a:sym typeface="Helvetica Light"/>
              </a:rPr>
              <a:t>3</a:t>
            </a:r>
            <a:r>
              <a:rPr lang="zh-CN" altLang="en-US" sz="1600" b="1" dirty="0">
                <a:solidFill>
                  <a:schemeClr val="accent1">
                    <a:lumMod val="50000"/>
                  </a:schemeClr>
                </a:solidFill>
                <a:sym typeface="Helvetica Light"/>
              </a:rPr>
              <a:t>月组织会员单位开展“中国好空气植树日”公益活动</a:t>
            </a:r>
            <a:r>
              <a:rPr lang="zh-CN" altLang="en-US" sz="1600" b="1" dirty="0" smtClean="0">
                <a:solidFill>
                  <a:schemeClr val="accent1">
                    <a:lumMod val="50000"/>
                  </a:schemeClr>
                </a:solidFill>
                <a:sym typeface="Helvetica Light"/>
              </a:rPr>
              <a:t>，截止到</a:t>
            </a:r>
            <a:r>
              <a:rPr lang="en-US" altLang="zh-CN" sz="1600" b="1" dirty="0" smtClean="0">
                <a:solidFill>
                  <a:schemeClr val="accent1">
                    <a:lumMod val="50000"/>
                  </a:schemeClr>
                </a:solidFill>
                <a:sym typeface="Helvetica Light"/>
              </a:rPr>
              <a:t>2017</a:t>
            </a:r>
            <a:r>
              <a:rPr lang="zh-CN" altLang="en-US" sz="1600" b="1" dirty="0" smtClean="0">
                <a:solidFill>
                  <a:schemeClr val="accent1">
                    <a:lumMod val="50000"/>
                  </a:schemeClr>
                </a:solidFill>
                <a:sym typeface="Helvetica Light"/>
              </a:rPr>
              <a:t>年</a:t>
            </a:r>
            <a:r>
              <a:rPr lang="en-US" altLang="zh-CN" sz="1600" b="1" dirty="0" smtClean="0">
                <a:solidFill>
                  <a:schemeClr val="accent1">
                    <a:lumMod val="50000"/>
                  </a:schemeClr>
                </a:solidFill>
                <a:sym typeface="Helvetica Light"/>
              </a:rPr>
              <a:t>3</a:t>
            </a:r>
            <a:r>
              <a:rPr lang="zh-CN" altLang="en-US" sz="1600" b="1" dirty="0" smtClean="0">
                <a:solidFill>
                  <a:schemeClr val="accent1">
                    <a:lumMod val="50000"/>
                  </a:schemeClr>
                </a:solidFill>
                <a:sym typeface="Helvetica Light"/>
              </a:rPr>
              <a:t>月，</a:t>
            </a:r>
            <a:r>
              <a:rPr lang="zh-CN" altLang="en-US" sz="1600" b="1" dirty="0">
                <a:solidFill>
                  <a:schemeClr val="accent1">
                    <a:lumMod val="50000"/>
                  </a:schemeClr>
                </a:solidFill>
                <a:sym typeface="Helvetica Light"/>
              </a:rPr>
              <a:t>共有</a:t>
            </a:r>
            <a:r>
              <a:rPr lang="en-US" altLang="zh-CN" sz="2000" b="1" dirty="0">
                <a:solidFill>
                  <a:srgbClr val="C00000"/>
                </a:solidFill>
                <a:sym typeface="Helvetica Light"/>
              </a:rPr>
              <a:t>127</a:t>
            </a:r>
            <a:r>
              <a:rPr lang="zh-CN" altLang="en-US" sz="1600" b="1" dirty="0">
                <a:solidFill>
                  <a:schemeClr val="accent1">
                    <a:lumMod val="50000"/>
                  </a:schemeClr>
                </a:solidFill>
                <a:sym typeface="Helvetica Light"/>
              </a:rPr>
              <a:t>家企业，</a:t>
            </a:r>
            <a:r>
              <a:rPr lang="en-US" altLang="zh-CN" sz="2000" b="1" dirty="0">
                <a:solidFill>
                  <a:srgbClr val="C00000"/>
                </a:solidFill>
                <a:sym typeface="Helvetica Light"/>
              </a:rPr>
              <a:t>324</a:t>
            </a:r>
            <a:r>
              <a:rPr lang="zh-CN" altLang="en-US" sz="1600" b="1" dirty="0">
                <a:solidFill>
                  <a:schemeClr val="accent1">
                    <a:lumMod val="50000"/>
                  </a:schemeClr>
                </a:solidFill>
                <a:sym typeface="Helvetica Light"/>
              </a:rPr>
              <a:t>人次参加了行业植树日活动，得到市、区园林部门的表扬和颁证嘉奖</a:t>
            </a:r>
            <a:r>
              <a:rPr lang="zh-CN" altLang="en-US" sz="1600" b="1" dirty="0" smtClean="0">
                <a:solidFill>
                  <a:schemeClr val="accent1">
                    <a:lumMod val="50000"/>
                  </a:schemeClr>
                </a:solidFill>
                <a:sym typeface="Helvetica Light"/>
              </a:rPr>
              <a:t>。</a:t>
            </a:r>
            <a:endParaRPr lang="zh-CN" altLang="en-US" sz="1600" b="1" dirty="0">
              <a:solidFill>
                <a:schemeClr val="accent1">
                  <a:lumMod val="50000"/>
                </a:schemeClr>
              </a:solidFill>
              <a:sym typeface="Helvetica Light"/>
            </a:endParaRPr>
          </a:p>
        </p:txBody>
      </p:sp>
      <p:sp>
        <p:nvSpPr>
          <p:cNvPr id="8" name="矩形 7"/>
          <p:cNvSpPr/>
          <p:nvPr/>
        </p:nvSpPr>
        <p:spPr>
          <a:xfrm>
            <a:off x="8622450" y="4596762"/>
            <a:ext cx="521550" cy="243130"/>
          </a:xfrm>
          <a:prstGeom prst="rect">
            <a:avLst/>
          </a:prstGeom>
          <a:solidFill>
            <a:srgbClr val="00989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0" rIns="68580" bIns="34290" rtlCol="0" anchor="ctr"/>
          <a:lstStyle/>
          <a:p>
            <a:pPr algn="ctr"/>
            <a:endParaRPr lang="zh-CN" altLang="en-US"/>
          </a:p>
        </p:txBody>
      </p:sp>
      <p:sp>
        <p:nvSpPr>
          <p:cNvPr id="6" name="矩形 5"/>
          <p:cNvSpPr/>
          <p:nvPr/>
        </p:nvSpPr>
        <p:spPr>
          <a:xfrm>
            <a:off x="7956376" y="159481"/>
            <a:ext cx="1008112" cy="379785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pic>
        <p:nvPicPr>
          <p:cNvPr id="10" name="图片 9"/>
          <p:cNvPicPr>
            <a:picLocks noChangeAspect="1"/>
          </p:cNvPicPr>
          <p:nvPr/>
        </p:nvPicPr>
        <p:blipFill rotWithShape="1">
          <a:blip r:embed="rId3" cstate="print">
            <a:clrChange>
              <a:clrFrom>
                <a:srgbClr val="FFFDFF"/>
              </a:clrFrom>
              <a:clrTo>
                <a:srgbClr val="FFFD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6711"/>
          <a:stretch/>
        </p:blipFill>
        <p:spPr>
          <a:xfrm>
            <a:off x="8388424" y="-1972"/>
            <a:ext cx="686406" cy="629505"/>
          </a:xfrm>
          <a:prstGeom prst="rect">
            <a:avLst/>
          </a:prstGeom>
        </p:spPr>
      </p:pic>
      <p:pic>
        <p:nvPicPr>
          <p:cNvPr id="3074" name="图片 26" descr="2017-03-10 143403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57" y="0"/>
            <a:ext cx="5055197" cy="264375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075" name="图片 27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57" y="2643757"/>
            <a:ext cx="5055197" cy="249974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" name="矩形 6"/>
          <p:cNvSpPr/>
          <p:nvPr/>
        </p:nvSpPr>
        <p:spPr>
          <a:xfrm>
            <a:off x="343444" y="330398"/>
            <a:ext cx="4374021" cy="4482704"/>
          </a:xfrm>
          <a:prstGeom prst="rect">
            <a:avLst/>
          </a:prstGeom>
          <a:noFill/>
          <a:ln>
            <a:solidFill>
              <a:srgbClr val="009899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0" rIns="68580" bIns="34290" rtlCol="0" anchor="ctr"/>
          <a:lstStyle/>
          <a:p>
            <a:pPr algn="ctr"/>
            <a:endParaRPr lang="zh-CN" altLang="en-US"/>
          </a:p>
        </p:txBody>
      </p:sp>
      <p:grpSp>
        <p:nvGrpSpPr>
          <p:cNvPr id="2" name="组合 10"/>
          <p:cNvGrpSpPr/>
          <p:nvPr/>
        </p:nvGrpSpPr>
        <p:grpSpPr>
          <a:xfrm rot="20683936" flipH="1">
            <a:off x="7734879" y="3788174"/>
            <a:ext cx="672301" cy="1372622"/>
            <a:chOff x="6798621" y="1128235"/>
            <a:chExt cx="925471" cy="1878160"/>
          </a:xfrm>
          <a:solidFill>
            <a:srgbClr val="009899"/>
          </a:solidFill>
        </p:grpSpPr>
        <p:sp>
          <p:nvSpPr>
            <p:cNvPr id="12" name="任意多边形 11"/>
            <p:cNvSpPr/>
            <p:nvPr/>
          </p:nvSpPr>
          <p:spPr>
            <a:xfrm rot="20684992">
              <a:off x="6853735" y="1621626"/>
              <a:ext cx="611937" cy="1384769"/>
            </a:xfrm>
            <a:custGeom>
              <a:avLst/>
              <a:gdLst>
                <a:gd name="connsiteX0" fmla="*/ 711760 w 711760"/>
                <a:gd name="connsiteY0" fmla="*/ 0 h 1358900"/>
                <a:gd name="connsiteX1" fmla="*/ 114860 w 711760"/>
                <a:gd name="connsiteY1" fmla="*/ 635000 h 1358900"/>
                <a:gd name="connsiteX2" fmla="*/ 560 w 711760"/>
                <a:gd name="connsiteY2" fmla="*/ 1358900 h 1358900"/>
                <a:gd name="connsiteX0" fmla="*/ 711760 w 711760"/>
                <a:gd name="connsiteY0" fmla="*/ 0 h 1358900"/>
                <a:gd name="connsiteX1" fmla="*/ 114860 w 711760"/>
                <a:gd name="connsiteY1" fmla="*/ 635000 h 1358900"/>
                <a:gd name="connsiteX2" fmla="*/ 560 w 711760"/>
                <a:gd name="connsiteY2" fmla="*/ 1358900 h 1358900"/>
                <a:gd name="connsiteX0" fmla="*/ 711760 w 711760"/>
                <a:gd name="connsiteY0" fmla="*/ 0 h 1358900"/>
                <a:gd name="connsiteX1" fmla="*/ 114860 w 711760"/>
                <a:gd name="connsiteY1" fmla="*/ 635000 h 1358900"/>
                <a:gd name="connsiteX2" fmla="*/ 560 w 711760"/>
                <a:gd name="connsiteY2" fmla="*/ 1358900 h 1358900"/>
                <a:gd name="connsiteX0" fmla="*/ 884014 w 884014"/>
                <a:gd name="connsiteY0" fmla="*/ 0 h 1368888"/>
                <a:gd name="connsiteX1" fmla="*/ 287114 w 884014"/>
                <a:gd name="connsiteY1" fmla="*/ 635000 h 1368888"/>
                <a:gd name="connsiteX2" fmla="*/ 22 w 884014"/>
                <a:gd name="connsiteY2" fmla="*/ 1368888 h 1368888"/>
                <a:gd name="connsiteX0" fmla="*/ 883991 w 883991"/>
                <a:gd name="connsiteY0" fmla="*/ 0 h 1368888"/>
                <a:gd name="connsiteX1" fmla="*/ 287091 w 883991"/>
                <a:gd name="connsiteY1" fmla="*/ 635000 h 1368888"/>
                <a:gd name="connsiteX2" fmla="*/ -1 w 883991"/>
                <a:gd name="connsiteY2" fmla="*/ 1368888 h 1368888"/>
                <a:gd name="connsiteX0" fmla="*/ 883992 w 883992"/>
                <a:gd name="connsiteY0" fmla="*/ 0 h 1368888"/>
                <a:gd name="connsiteX1" fmla="*/ 0 w 883992"/>
                <a:gd name="connsiteY1" fmla="*/ 1368888 h 1368888"/>
                <a:gd name="connsiteX0" fmla="*/ 883992 w 883992"/>
                <a:gd name="connsiteY0" fmla="*/ 0 h 1368888"/>
                <a:gd name="connsiteX1" fmla="*/ 0 w 883992"/>
                <a:gd name="connsiteY1" fmla="*/ 1368888 h 1368888"/>
                <a:gd name="connsiteX0" fmla="*/ 928344 w 928343"/>
                <a:gd name="connsiteY0" fmla="*/ 0 h 1390417"/>
                <a:gd name="connsiteX1" fmla="*/ 0 w 928343"/>
                <a:gd name="connsiteY1" fmla="*/ 1390417 h 1390417"/>
                <a:gd name="connsiteX0" fmla="*/ 863431 w 863431"/>
                <a:gd name="connsiteY0" fmla="*/ 0 h 1384768"/>
                <a:gd name="connsiteX1" fmla="*/ 0 w 863431"/>
                <a:gd name="connsiteY1" fmla="*/ 1384768 h 1384768"/>
                <a:gd name="connsiteX0" fmla="*/ 863431 w 863431"/>
                <a:gd name="connsiteY0" fmla="*/ 0 h 1384768"/>
                <a:gd name="connsiteX1" fmla="*/ 0 w 863431"/>
                <a:gd name="connsiteY1" fmla="*/ 1384768 h 1384768"/>
                <a:gd name="connsiteX0" fmla="*/ 863431 w 863431"/>
                <a:gd name="connsiteY0" fmla="*/ 0 h 1384768"/>
                <a:gd name="connsiteX1" fmla="*/ 282647 w 863431"/>
                <a:gd name="connsiteY1" fmla="*/ 606889 h 1384768"/>
                <a:gd name="connsiteX2" fmla="*/ 0 w 863431"/>
                <a:gd name="connsiteY2" fmla="*/ 1384768 h 1384768"/>
                <a:gd name="connsiteX0" fmla="*/ 863431 w 863431"/>
                <a:gd name="connsiteY0" fmla="*/ 0 h 1384768"/>
                <a:gd name="connsiteX1" fmla="*/ 0 w 863431"/>
                <a:gd name="connsiteY1" fmla="*/ 1384768 h 1384768"/>
                <a:gd name="connsiteX0" fmla="*/ 863431 w 863431"/>
                <a:gd name="connsiteY0" fmla="*/ 0 h 1384768"/>
                <a:gd name="connsiteX1" fmla="*/ 0 w 863431"/>
                <a:gd name="connsiteY1" fmla="*/ 1384768 h 1384768"/>
                <a:gd name="connsiteX0" fmla="*/ 863431 w 863431"/>
                <a:gd name="connsiteY0" fmla="*/ 0 h 1384768"/>
                <a:gd name="connsiteX1" fmla="*/ 0 w 863431"/>
                <a:gd name="connsiteY1" fmla="*/ 1384768 h 1384768"/>
                <a:gd name="connsiteX0" fmla="*/ 863431 w 863431"/>
                <a:gd name="connsiteY0" fmla="*/ 0 h 1384768"/>
                <a:gd name="connsiteX1" fmla="*/ 0 w 863431"/>
                <a:gd name="connsiteY1" fmla="*/ 1384768 h 1384768"/>
                <a:gd name="connsiteX0" fmla="*/ 863431 w 863431"/>
                <a:gd name="connsiteY0" fmla="*/ 0 h 1384768"/>
                <a:gd name="connsiteX1" fmla="*/ 0 w 863431"/>
                <a:gd name="connsiteY1" fmla="*/ 1384768 h 1384768"/>
                <a:gd name="connsiteX0" fmla="*/ 863431 w 863431"/>
                <a:gd name="connsiteY0" fmla="*/ 0 h 1384768"/>
                <a:gd name="connsiteX1" fmla="*/ 0 w 863431"/>
                <a:gd name="connsiteY1" fmla="*/ 1384768 h 1384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63431" h="1384768">
                  <a:moveTo>
                    <a:pt x="863431" y="0"/>
                  </a:moveTo>
                  <a:cubicBezTo>
                    <a:pt x="615118" y="165338"/>
                    <a:pt x="20070" y="724344"/>
                    <a:pt x="0" y="1384768"/>
                  </a:cubicBezTo>
                </a:path>
              </a:pathLst>
            </a:custGeom>
            <a:noFill/>
            <a:ln w="19050">
              <a:solidFill>
                <a:srgbClr val="009899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4" name="组合 12"/>
            <p:cNvGrpSpPr/>
            <p:nvPr/>
          </p:nvGrpSpPr>
          <p:grpSpPr>
            <a:xfrm rot="2537975" flipH="1">
              <a:off x="6798621" y="1128235"/>
              <a:ext cx="925471" cy="911449"/>
              <a:chOff x="2286001" y="-455613"/>
              <a:chExt cx="2514600" cy="2476501"/>
            </a:xfrm>
            <a:grpFill/>
          </p:grpSpPr>
          <p:grpSp>
            <p:nvGrpSpPr>
              <p:cNvPr id="5" name="Group 205"/>
              <p:cNvGrpSpPr>
                <a:grpSpLocks/>
              </p:cNvGrpSpPr>
              <p:nvPr/>
            </p:nvGrpSpPr>
            <p:grpSpPr bwMode="auto">
              <a:xfrm>
                <a:off x="2286001" y="-455613"/>
                <a:ext cx="2514600" cy="2476501"/>
                <a:chOff x="1440" y="-287"/>
                <a:chExt cx="1584" cy="1560"/>
              </a:xfrm>
              <a:grpFill/>
            </p:grpSpPr>
            <p:sp>
              <p:nvSpPr>
                <p:cNvPr id="134" name="Freeform 5"/>
                <p:cNvSpPr>
                  <a:spLocks/>
                </p:cNvSpPr>
                <p:nvPr/>
              </p:nvSpPr>
              <p:spPr bwMode="auto">
                <a:xfrm>
                  <a:off x="2119" y="-230"/>
                  <a:ext cx="193" cy="57"/>
                </a:xfrm>
                <a:custGeom>
                  <a:avLst/>
                  <a:gdLst>
                    <a:gd name="T0" fmla="*/ 75 w 81"/>
                    <a:gd name="T1" fmla="*/ 5 h 24"/>
                    <a:gd name="T2" fmla="*/ 6 w 81"/>
                    <a:gd name="T3" fmla="*/ 1 h 24"/>
                    <a:gd name="T4" fmla="*/ 1 w 81"/>
                    <a:gd name="T5" fmla="*/ 1 h 24"/>
                    <a:gd name="T6" fmla="*/ 79 w 81"/>
                    <a:gd name="T7" fmla="*/ 6 h 24"/>
                    <a:gd name="T8" fmla="*/ 75 w 81"/>
                    <a:gd name="T9" fmla="*/ 5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1" h="24">
                      <a:moveTo>
                        <a:pt x="75" y="5"/>
                      </a:moveTo>
                      <a:cubicBezTo>
                        <a:pt x="52" y="20"/>
                        <a:pt x="26" y="21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ubicBezTo>
                        <a:pt x="24" y="23"/>
                        <a:pt x="54" y="24"/>
                        <a:pt x="79" y="6"/>
                      </a:cubicBezTo>
                      <a:cubicBezTo>
                        <a:pt x="81" y="5"/>
                        <a:pt x="76" y="4"/>
                        <a:pt x="75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5" name="Freeform 6"/>
                <p:cNvSpPr>
                  <a:spLocks/>
                </p:cNvSpPr>
                <p:nvPr/>
              </p:nvSpPr>
              <p:spPr bwMode="auto">
                <a:xfrm>
                  <a:off x="2167" y="-287"/>
                  <a:ext cx="73" cy="163"/>
                </a:xfrm>
                <a:custGeom>
                  <a:avLst/>
                  <a:gdLst>
                    <a:gd name="T0" fmla="*/ 6 w 31"/>
                    <a:gd name="T1" fmla="*/ 68 h 69"/>
                    <a:gd name="T2" fmla="*/ 20 w 31"/>
                    <a:gd name="T3" fmla="*/ 1 h 69"/>
                    <a:gd name="T4" fmla="*/ 15 w 31"/>
                    <a:gd name="T5" fmla="*/ 1 h 69"/>
                    <a:gd name="T6" fmla="*/ 1 w 31"/>
                    <a:gd name="T7" fmla="*/ 66 h 69"/>
                    <a:gd name="T8" fmla="*/ 6 w 31"/>
                    <a:gd name="T9" fmla="*/ 68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1" h="69">
                      <a:moveTo>
                        <a:pt x="6" y="68"/>
                      </a:moveTo>
                      <a:cubicBezTo>
                        <a:pt x="25" y="50"/>
                        <a:pt x="31" y="26"/>
                        <a:pt x="20" y="1"/>
                      </a:cubicBezTo>
                      <a:cubicBezTo>
                        <a:pt x="19" y="0"/>
                        <a:pt x="14" y="0"/>
                        <a:pt x="15" y="1"/>
                      </a:cubicBezTo>
                      <a:cubicBezTo>
                        <a:pt x="26" y="25"/>
                        <a:pt x="20" y="49"/>
                        <a:pt x="1" y="66"/>
                      </a:cubicBezTo>
                      <a:cubicBezTo>
                        <a:pt x="0" y="67"/>
                        <a:pt x="4" y="69"/>
                        <a:pt x="6" y="6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6" name="Freeform 7"/>
                <p:cNvSpPr>
                  <a:spLocks/>
                </p:cNvSpPr>
                <p:nvPr/>
              </p:nvSpPr>
              <p:spPr bwMode="auto">
                <a:xfrm>
                  <a:off x="2150" y="-264"/>
                  <a:ext cx="143" cy="117"/>
                </a:xfrm>
                <a:custGeom>
                  <a:avLst/>
                  <a:gdLst>
                    <a:gd name="T0" fmla="*/ 57 w 60"/>
                    <a:gd name="T1" fmla="*/ 46 h 49"/>
                    <a:gd name="T2" fmla="*/ 6 w 60"/>
                    <a:gd name="T3" fmla="*/ 1 h 49"/>
                    <a:gd name="T4" fmla="*/ 1 w 60"/>
                    <a:gd name="T5" fmla="*/ 2 h 49"/>
                    <a:gd name="T6" fmla="*/ 54 w 60"/>
                    <a:gd name="T7" fmla="*/ 48 h 49"/>
                    <a:gd name="T8" fmla="*/ 57 w 60"/>
                    <a:gd name="T9" fmla="*/ 46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0" h="49">
                      <a:moveTo>
                        <a:pt x="57" y="46"/>
                      </a:moveTo>
                      <a:cubicBezTo>
                        <a:pt x="37" y="39"/>
                        <a:pt x="17" y="20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13" y="22"/>
                        <a:pt x="33" y="41"/>
                        <a:pt x="54" y="48"/>
                      </a:cubicBezTo>
                      <a:cubicBezTo>
                        <a:pt x="55" y="49"/>
                        <a:pt x="60" y="47"/>
                        <a:pt x="5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7" name="Freeform 8"/>
                <p:cNvSpPr>
                  <a:spLocks/>
                </p:cNvSpPr>
                <p:nvPr/>
              </p:nvSpPr>
              <p:spPr bwMode="auto">
                <a:xfrm>
                  <a:off x="2129" y="-266"/>
                  <a:ext cx="142" cy="102"/>
                </a:xfrm>
                <a:custGeom>
                  <a:avLst/>
                  <a:gdLst>
                    <a:gd name="T0" fmla="*/ 3 w 60"/>
                    <a:gd name="T1" fmla="*/ 43 h 43"/>
                    <a:gd name="T2" fmla="*/ 59 w 60"/>
                    <a:gd name="T3" fmla="*/ 2 h 43"/>
                    <a:gd name="T4" fmla="*/ 54 w 60"/>
                    <a:gd name="T5" fmla="*/ 1 h 43"/>
                    <a:gd name="T6" fmla="*/ 3 w 60"/>
                    <a:gd name="T7" fmla="*/ 41 h 43"/>
                    <a:gd name="T8" fmla="*/ 3 w 60"/>
                    <a:gd name="T9" fmla="*/ 4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0" h="43">
                      <a:moveTo>
                        <a:pt x="3" y="43"/>
                      </a:moveTo>
                      <a:cubicBezTo>
                        <a:pt x="28" y="41"/>
                        <a:pt x="52" y="27"/>
                        <a:pt x="59" y="2"/>
                      </a:cubicBezTo>
                      <a:cubicBezTo>
                        <a:pt x="60" y="0"/>
                        <a:pt x="55" y="0"/>
                        <a:pt x="54" y="1"/>
                      </a:cubicBezTo>
                      <a:cubicBezTo>
                        <a:pt x="47" y="24"/>
                        <a:pt x="27" y="39"/>
                        <a:pt x="3" y="41"/>
                      </a:cubicBezTo>
                      <a:cubicBezTo>
                        <a:pt x="0" y="41"/>
                        <a:pt x="0" y="43"/>
                        <a:pt x="3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8" name="Freeform 9"/>
                <p:cNvSpPr>
                  <a:spLocks/>
                </p:cNvSpPr>
                <p:nvPr/>
              </p:nvSpPr>
              <p:spPr bwMode="auto">
                <a:xfrm>
                  <a:off x="2212" y="-188"/>
                  <a:ext cx="35" cy="683"/>
                </a:xfrm>
                <a:custGeom>
                  <a:avLst/>
                  <a:gdLst>
                    <a:gd name="T0" fmla="*/ 0 w 15"/>
                    <a:gd name="T1" fmla="*/ 2 h 288"/>
                    <a:gd name="T2" fmla="*/ 10 w 15"/>
                    <a:gd name="T3" fmla="*/ 287 h 288"/>
                    <a:gd name="T4" fmla="*/ 15 w 15"/>
                    <a:gd name="T5" fmla="*/ 287 h 288"/>
                    <a:gd name="T6" fmla="*/ 5 w 15"/>
                    <a:gd name="T7" fmla="*/ 2 h 288"/>
                    <a:gd name="T8" fmla="*/ 0 w 15"/>
                    <a:gd name="T9" fmla="*/ 2 h 2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" h="288">
                      <a:moveTo>
                        <a:pt x="0" y="2"/>
                      </a:moveTo>
                      <a:cubicBezTo>
                        <a:pt x="4" y="97"/>
                        <a:pt x="10" y="192"/>
                        <a:pt x="10" y="287"/>
                      </a:cubicBezTo>
                      <a:cubicBezTo>
                        <a:pt x="10" y="288"/>
                        <a:pt x="15" y="288"/>
                        <a:pt x="15" y="287"/>
                      </a:cubicBezTo>
                      <a:cubicBezTo>
                        <a:pt x="15" y="192"/>
                        <a:pt x="9" y="96"/>
                        <a:pt x="5" y="2"/>
                      </a:cubicBezTo>
                      <a:cubicBezTo>
                        <a:pt x="5" y="0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9" name="Oval 10"/>
                <p:cNvSpPr>
                  <a:spLocks noChangeArrowheads="1"/>
                </p:cNvSpPr>
                <p:nvPr/>
              </p:nvSpPr>
              <p:spPr bwMode="auto">
                <a:xfrm>
                  <a:off x="2198" y="-214"/>
                  <a:ext cx="35" cy="36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0" name="Freeform 11"/>
                <p:cNvSpPr>
                  <a:spLocks/>
                </p:cNvSpPr>
                <p:nvPr/>
              </p:nvSpPr>
              <p:spPr bwMode="auto">
                <a:xfrm>
                  <a:off x="2371" y="-223"/>
                  <a:ext cx="176" cy="92"/>
                </a:xfrm>
                <a:custGeom>
                  <a:avLst/>
                  <a:gdLst>
                    <a:gd name="T0" fmla="*/ 69 w 74"/>
                    <a:gd name="T1" fmla="*/ 30 h 39"/>
                    <a:gd name="T2" fmla="*/ 5 w 74"/>
                    <a:gd name="T3" fmla="*/ 2 h 39"/>
                    <a:gd name="T4" fmla="*/ 0 w 74"/>
                    <a:gd name="T5" fmla="*/ 1 h 39"/>
                    <a:gd name="T6" fmla="*/ 72 w 74"/>
                    <a:gd name="T7" fmla="*/ 32 h 39"/>
                    <a:gd name="T8" fmla="*/ 69 w 74"/>
                    <a:gd name="T9" fmla="*/ 3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39">
                      <a:moveTo>
                        <a:pt x="69" y="30"/>
                      </a:moveTo>
                      <a:cubicBezTo>
                        <a:pt x="41" y="37"/>
                        <a:pt x="17" y="27"/>
                        <a:pt x="5" y="2"/>
                      </a:cubicBezTo>
                      <a:cubicBezTo>
                        <a:pt x="4" y="0"/>
                        <a:pt x="0" y="0"/>
                        <a:pt x="0" y="1"/>
                      </a:cubicBezTo>
                      <a:cubicBezTo>
                        <a:pt x="14" y="30"/>
                        <a:pt x="42" y="39"/>
                        <a:pt x="72" y="32"/>
                      </a:cubicBezTo>
                      <a:cubicBezTo>
                        <a:pt x="74" y="32"/>
                        <a:pt x="70" y="30"/>
                        <a:pt x="69" y="3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1" name="Freeform 12"/>
                <p:cNvSpPr>
                  <a:spLocks/>
                </p:cNvSpPr>
                <p:nvPr/>
              </p:nvSpPr>
              <p:spPr bwMode="auto">
                <a:xfrm>
                  <a:off x="2378" y="-249"/>
                  <a:ext cx="104" cy="142"/>
                </a:xfrm>
                <a:custGeom>
                  <a:avLst/>
                  <a:gdLst>
                    <a:gd name="T0" fmla="*/ 5 w 44"/>
                    <a:gd name="T1" fmla="*/ 60 h 60"/>
                    <a:gd name="T2" fmla="*/ 42 w 44"/>
                    <a:gd name="T3" fmla="*/ 2 h 60"/>
                    <a:gd name="T4" fmla="*/ 37 w 44"/>
                    <a:gd name="T5" fmla="*/ 1 h 60"/>
                    <a:gd name="T6" fmla="*/ 1 w 44"/>
                    <a:gd name="T7" fmla="*/ 58 h 60"/>
                    <a:gd name="T8" fmla="*/ 5 w 44"/>
                    <a:gd name="T9" fmla="*/ 60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4" h="60">
                      <a:moveTo>
                        <a:pt x="5" y="60"/>
                      </a:moveTo>
                      <a:cubicBezTo>
                        <a:pt x="30" y="50"/>
                        <a:pt x="44" y="29"/>
                        <a:pt x="42" y="2"/>
                      </a:cubicBezTo>
                      <a:cubicBezTo>
                        <a:pt x="42" y="0"/>
                        <a:pt x="37" y="0"/>
                        <a:pt x="37" y="1"/>
                      </a:cubicBezTo>
                      <a:cubicBezTo>
                        <a:pt x="39" y="27"/>
                        <a:pt x="26" y="48"/>
                        <a:pt x="1" y="58"/>
                      </a:cubicBezTo>
                      <a:cubicBezTo>
                        <a:pt x="0" y="58"/>
                        <a:pt x="4" y="60"/>
                        <a:pt x="5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2" name="Freeform 13"/>
                <p:cNvSpPr>
                  <a:spLocks/>
                </p:cNvSpPr>
                <p:nvPr/>
              </p:nvSpPr>
              <p:spPr bwMode="auto">
                <a:xfrm>
                  <a:off x="2411" y="-242"/>
                  <a:ext cx="93" cy="152"/>
                </a:xfrm>
                <a:custGeom>
                  <a:avLst/>
                  <a:gdLst>
                    <a:gd name="T0" fmla="*/ 38 w 39"/>
                    <a:gd name="T1" fmla="*/ 62 h 64"/>
                    <a:gd name="T2" fmla="*/ 5 w 39"/>
                    <a:gd name="T3" fmla="*/ 1 h 64"/>
                    <a:gd name="T4" fmla="*/ 0 w 39"/>
                    <a:gd name="T5" fmla="*/ 2 h 64"/>
                    <a:gd name="T6" fmla="*/ 33 w 39"/>
                    <a:gd name="T7" fmla="*/ 63 h 64"/>
                    <a:gd name="T8" fmla="*/ 38 w 39"/>
                    <a:gd name="T9" fmla="*/ 62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" h="64">
                      <a:moveTo>
                        <a:pt x="38" y="62"/>
                      </a:moveTo>
                      <a:cubicBezTo>
                        <a:pt x="21" y="47"/>
                        <a:pt x="9" y="23"/>
                        <a:pt x="5" y="1"/>
                      </a:cubicBezTo>
                      <a:cubicBezTo>
                        <a:pt x="5" y="0"/>
                        <a:pt x="0" y="0"/>
                        <a:pt x="0" y="2"/>
                      </a:cubicBezTo>
                      <a:cubicBezTo>
                        <a:pt x="4" y="24"/>
                        <a:pt x="16" y="48"/>
                        <a:pt x="33" y="63"/>
                      </a:cubicBezTo>
                      <a:cubicBezTo>
                        <a:pt x="34" y="64"/>
                        <a:pt x="39" y="62"/>
                        <a:pt x="38" y="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3" name="Freeform 14"/>
                <p:cNvSpPr>
                  <a:spLocks/>
                </p:cNvSpPr>
                <p:nvPr/>
              </p:nvSpPr>
              <p:spPr bwMode="auto">
                <a:xfrm>
                  <a:off x="2354" y="-209"/>
                  <a:ext cx="171" cy="66"/>
                </a:xfrm>
                <a:custGeom>
                  <a:avLst/>
                  <a:gdLst>
                    <a:gd name="T0" fmla="*/ 2 w 72"/>
                    <a:gd name="T1" fmla="*/ 21 h 28"/>
                    <a:gd name="T2" fmla="*/ 71 w 72"/>
                    <a:gd name="T3" fmla="*/ 2 h 28"/>
                    <a:gd name="T4" fmla="*/ 66 w 72"/>
                    <a:gd name="T5" fmla="*/ 2 h 28"/>
                    <a:gd name="T6" fmla="*/ 6 w 72"/>
                    <a:gd name="T7" fmla="*/ 20 h 28"/>
                    <a:gd name="T8" fmla="*/ 2 w 72"/>
                    <a:gd name="T9" fmla="*/ 21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2" h="28">
                      <a:moveTo>
                        <a:pt x="2" y="21"/>
                      </a:moveTo>
                      <a:cubicBezTo>
                        <a:pt x="27" y="28"/>
                        <a:pt x="54" y="23"/>
                        <a:pt x="71" y="2"/>
                      </a:cubicBezTo>
                      <a:cubicBezTo>
                        <a:pt x="72" y="1"/>
                        <a:pt x="67" y="0"/>
                        <a:pt x="66" y="2"/>
                      </a:cubicBezTo>
                      <a:cubicBezTo>
                        <a:pt x="52" y="20"/>
                        <a:pt x="28" y="26"/>
                        <a:pt x="6" y="20"/>
                      </a:cubicBezTo>
                      <a:cubicBezTo>
                        <a:pt x="5" y="19"/>
                        <a:pt x="0" y="20"/>
                        <a:pt x="2" y="2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4" name="Freeform 15"/>
                <p:cNvSpPr>
                  <a:spLocks/>
                </p:cNvSpPr>
                <p:nvPr/>
              </p:nvSpPr>
              <p:spPr bwMode="auto">
                <a:xfrm>
                  <a:off x="2226" y="-150"/>
                  <a:ext cx="228" cy="648"/>
                </a:xfrm>
                <a:custGeom>
                  <a:avLst/>
                  <a:gdLst>
                    <a:gd name="T0" fmla="*/ 90 w 96"/>
                    <a:gd name="T1" fmla="*/ 1 h 273"/>
                    <a:gd name="T2" fmla="*/ 0 w 96"/>
                    <a:gd name="T3" fmla="*/ 271 h 273"/>
                    <a:gd name="T4" fmla="*/ 5 w 96"/>
                    <a:gd name="T5" fmla="*/ 272 h 273"/>
                    <a:gd name="T6" fmla="*/ 95 w 96"/>
                    <a:gd name="T7" fmla="*/ 1 h 273"/>
                    <a:gd name="T8" fmla="*/ 90 w 96"/>
                    <a:gd name="T9" fmla="*/ 1 h 2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6" h="273">
                      <a:moveTo>
                        <a:pt x="90" y="1"/>
                      </a:moveTo>
                      <a:cubicBezTo>
                        <a:pt x="61" y="91"/>
                        <a:pt x="33" y="182"/>
                        <a:pt x="0" y="271"/>
                      </a:cubicBezTo>
                      <a:cubicBezTo>
                        <a:pt x="0" y="273"/>
                        <a:pt x="4" y="273"/>
                        <a:pt x="5" y="272"/>
                      </a:cubicBezTo>
                      <a:cubicBezTo>
                        <a:pt x="38" y="183"/>
                        <a:pt x="66" y="91"/>
                        <a:pt x="95" y="1"/>
                      </a:cubicBezTo>
                      <a:cubicBezTo>
                        <a:pt x="96" y="0"/>
                        <a:pt x="91" y="0"/>
                        <a:pt x="9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5" name="Freeform 16"/>
                <p:cNvSpPr>
                  <a:spLocks/>
                </p:cNvSpPr>
                <p:nvPr/>
              </p:nvSpPr>
              <p:spPr bwMode="auto">
                <a:xfrm>
                  <a:off x="2428" y="-181"/>
                  <a:ext cx="43" cy="41"/>
                </a:xfrm>
                <a:custGeom>
                  <a:avLst/>
                  <a:gdLst>
                    <a:gd name="T0" fmla="*/ 16 w 18"/>
                    <a:gd name="T1" fmla="*/ 11 h 17"/>
                    <a:gd name="T2" fmla="*/ 6 w 18"/>
                    <a:gd name="T3" fmla="*/ 16 h 17"/>
                    <a:gd name="T4" fmla="*/ 2 w 18"/>
                    <a:gd name="T5" fmla="*/ 6 h 17"/>
                    <a:gd name="T6" fmla="*/ 12 w 18"/>
                    <a:gd name="T7" fmla="*/ 1 h 17"/>
                    <a:gd name="T8" fmla="*/ 16 w 18"/>
                    <a:gd name="T9" fmla="*/ 1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16" y="11"/>
                      </a:moveTo>
                      <a:cubicBezTo>
                        <a:pt x="15" y="15"/>
                        <a:pt x="10" y="17"/>
                        <a:pt x="6" y="16"/>
                      </a:cubicBezTo>
                      <a:cubicBezTo>
                        <a:pt x="2" y="14"/>
                        <a:pt x="0" y="10"/>
                        <a:pt x="2" y="6"/>
                      </a:cubicBezTo>
                      <a:cubicBezTo>
                        <a:pt x="3" y="2"/>
                        <a:pt x="8" y="0"/>
                        <a:pt x="12" y="1"/>
                      </a:cubicBezTo>
                      <a:cubicBezTo>
                        <a:pt x="16" y="3"/>
                        <a:pt x="18" y="7"/>
                        <a:pt x="16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6" name="Freeform 17"/>
                <p:cNvSpPr>
                  <a:spLocks/>
                </p:cNvSpPr>
                <p:nvPr/>
              </p:nvSpPr>
              <p:spPr bwMode="auto">
                <a:xfrm>
                  <a:off x="2620" y="-126"/>
                  <a:ext cx="138" cy="130"/>
                </a:xfrm>
                <a:custGeom>
                  <a:avLst/>
                  <a:gdLst>
                    <a:gd name="T0" fmla="*/ 55 w 58"/>
                    <a:gd name="T1" fmla="*/ 53 h 55"/>
                    <a:gd name="T2" fmla="*/ 5 w 58"/>
                    <a:gd name="T3" fmla="*/ 2 h 55"/>
                    <a:gd name="T4" fmla="*/ 0 w 58"/>
                    <a:gd name="T5" fmla="*/ 1 h 55"/>
                    <a:gd name="T6" fmla="*/ 55 w 58"/>
                    <a:gd name="T7" fmla="*/ 55 h 55"/>
                    <a:gd name="T8" fmla="*/ 55 w 58"/>
                    <a:gd name="T9" fmla="*/ 53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8" h="55">
                      <a:moveTo>
                        <a:pt x="55" y="53"/>
                      </a:moveTo>
                      <a:cubicBezTo>
                        <a:pt x="27" y="49"/>
                        <a:pt x="7" y="30"/>
                        <a:pt x="5" y="2"/>
                      </a:cubicBezTo>
                      <a:cubicBezTo>
                        <a:pt x="5" y="0"/>
                        <a:pt x="0" y="0"/>
                        <a:pt x="0" y="1"/>
                      </a:cubicBezTo>
                      <a:cubicBezTo>
                        <a:pt x="2" y="32"/>
                        <a:pt x="25" y="51"/>
                        <a:pt x="55" y="55"/>
                      </a:cubicBezTo>
                      <a:cubicBezTo>
                        <a:pt x="57" y="55"/>
                        <a:pt x="58" y="53"/>
                        <a:pt x="55" y="5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7" name="Freeform 18"/>
                <p:cNvSpPr>
                  <a:spLocks/>
                </p:cNvSpPr>
                <p:nvPr/>
              </p:nvSpPr>
              <p:spPr bwMode="auto">
                <a:xfrm>
                  <a:off x="2585" y="-116"/>
                  <a:ext cx="144" cy="102"/>
                </a:xfrm>
                <a:custGeom>
                  <a:avLst/>
                  <a:gdLst>
                    <a:gd name="T0" fmla="*/ 5 w 61"/>
                    <a:gd name="T1" fmla="*/ 43 h 43"/>
                    <a:gd name="T2" fmla="*/ 61 w 61"/>
                    <a:gd name="T3" fmla="*/ 2 h 43"/>
                    <a:gd name="T4" fmla="*/ 56 w 61"/>
                    <a:gd name="T5" fmla="*/ 1 h 43"/>
                    <a:gd name="T6" fmla="*/ 3 w 61"/>
                    <a:gd name="T7" fmla="*/ 41 h 43"/>
                    <a:gd name="T8" fmla="*/ 5 w 61"/>
                    <a:gd name="T9" fmla="*/ 4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1" h="43">
                      <a:moveTo>
                        <a:pt x="5" y="43"/>
                      </a:moveTo>
                      <a:cubicBezTo>
                        <a:pt x="32" y="43"/>
                        <a:pt x="54" y="28"/>
                        <a:pt x="61" y="2"/>
                      </a:cubicBezTo>
                      <a:cubicBezTo>
                        <a:pt x="61" y="1"/>
                        <a:pt x="57" y="0"/>
                        <a:pt x="56" y="1"/>
                      </a:cubicBezTo>
                      <a:cubicBezTo>
                        <a:pt x="49" y="26"/>
                        <a:pt x="29" y="40"/>
                        <a:pt x="3" y="41"/>
                      </a:cubicBezTo>
                      <a:cubicBezTo>
                        <a:pt x="0" y="41"/>
                        <a:pt x="4" y="43"/>
                        <a:pt x="5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8" name="Freeform 19"/>
                <p:cNvSpPr>
                  <a:spLocks/>
                </p:cNvSpPr>
                <p:nvPr/>
              </p:nvSpPr>
              <p:spPr bwMode="auto">
                <a:xfrm>
                  <a:off x="2653" y="-128"/>
                  <a:ext cx="45" cy="168"/>
                </a:xfrm>
                <a:custGeom>
                  <a:avLst/>
                  <a:gdLst>
                    <a:gd name="T0" fmla="*/ 18 w 19"/>
                    <a:gd name="T1" fmla="*/ 69 h 71"/>
                    <a:gd name="T2" fmla="*/ 10 w 19"/>
                    <a:gd name="T3" fmla="*/ 1 h 71"/>
                    <a:gd name="T4" fmla="*/ 4 w 19"/>
                    <a:gd name="T5" fmla="*/ 1 h 71"/>
                    <a:gd name="T6" fmla="*/ 14 w 19"/>
                    <a:gd name="T7" fmla="*/ 70 h 71"/>
                    <a:gd name="T8" fmla="*/ 18 w 19"/>
                    <a:gd name="T9" fmla="*/ 69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" h="71">
                      <a:moveTo>
                        <a:pt x="18" y="69"/>
                      </a:moveTo>
                      <a:cubicBezTo>
                        <a:pt x="7" y="49"/>
                        <a:pt x="6" y="22"/>
                        <a:pt x="10" y="1"/>
                      </a:cubicBezTo>
                      <a:cubicBezTo>
                        <a:pt x="10" y="0"/>
                        <a:pt x="5" y="0"/>
                        <a:pt x="4" y="1"/>
                      </a:cubicBezTo>
                      <a:cubicBezTo>
                        <a:pt x="0" y="23"/>
                        <a:pt x="3" y="50"/>
                        <a:pt x="14" y="70"/>
                      </a:cubicBezTo>
                      <a:cubicBezTo>
                        <a:pt x="14" y="71"/>
                        <a:pt x="19" y="70"/>
                        <a:pt x="18" y="6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9" name="Freeform 20"/>
                <p:cNvSpPr>
                  <a:spLocks/>
                </p:cNvSpPr>
                <p:nvPr/>
              </p:nvSpPr>
              <p:spPr bwMode="auto">
                <a:xfrm>
                  <a:off x="2585" y="-76"/>
                  <a:ext cx="175" cy="52"/>
                </a:xfrm>
                <a:custGeom>
                  <a:avLst/>
                  <a:gdLst>
                    <a:gd name="T0" fmla="*/ 1 w 74"/>
                    <a:gd name="T1" fmla="*/ 2 h 22"/>
                    <a:gd name="T2" fmla="*/ 72 w 74"/>
                    <a:gd name="T3" fmla="*/ 8 h 22"/>
                    <a:gd name="T4" fmla="*/ 68 w 74"/>
                    <a:gd name="T5" fmla="*/ 7 h 22"/>
                    <a:gd name="T6" fmla="*/ 6 w 74"/>
                    <a:gd name="T7" fmla="*/ 1 h 22"/>
                    <a:gd name="T8" fmla="*/ 1 w 74"/>
                    <a:gd name="T9" fmla="*/ 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22">
                      <a:moveTo>
                        <a:pt x="1" y="2"/>
                      </a:moveTo>
                      <a:cubicBezTo>
                        <a:pt x="22" y="18"/>
                        <a:pt x="49" y="22"/>
                        <a:pt x="72" y="8"/>
                      </a:cubicBezTo>
                      <a:cubicBezTo>
                        <a:pt x="74" y="7"/>
                        <a:pt x="69" y="7"/>
                        <a:pt x="68" y="7"/>
                      </a:cubicBezTo>
                      <a:cubicBezTo>
                        <a:pt x="47" y="20"/>
                        <a:pt x="24" y="15"/>
                        <a:pt x="6" y="1"/>
                      </a:cubicBezTo>
                      <a:cubicBezTo>
                        <a:pt x="4" y="0"/>
                        <a:pt x="0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0" name="Freeform 21"/>
                <p:cNvSpPr>
                  <a:spLocks/>
                </p:cNvSpPr>
                <p:nvPr/>
              </p:nvSpPr>
              <p:spPr bwMode="auto">
                <a:xfrm>
                  <a:off x="2224" y="-33"/>
                  <a:ext cx="448" cy="526"/>
                </a:xfrm>
                <a:custGeom>
                  <a:avLst/>
                  <a:gdLst>
                    <a:gd name="T0" fmla="*/ 183 w 189"/>
                    <a:gd name="T1" fmla="*/ 1 h 222"/>
                    <a:gd name="T2" fmla="*/ 1 w 189"/>
                    <a:gd name="T3" fmla="*/ 221 h 222"/>
                    <a:gd name="T4" fmla="*/ 6 w 189"/>
                    <a:gd name="T5" fmla="*/ 221 h 222"/>
                    <a:gd name="T6" fmla="*/ 188 w 189"/>
                    <a:gd name="T7" fmla="*/ 2 h 222"/>
                    <a:gd name="T8" fmla="*/ 183 w 189"/>
                    <a:gd name="T9" fmla="*/ 1 h 2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9" h="222">
                      <a:moveTo>
                        <a:pt x="183" y="1"/>
                      </a:moveTo>
                      <a:cubicBezTo>
                        <a:pt x="123" y="75"/>
                        <a:pt x="64" y="150"/>
                        <a:pt x="1" y="221"/>
                      </a:cubicBezTo>
                      <a:cubicBezTo>
                        <a:pt x="0" y="222"/>
                        <a:pt x="5" y="222"/>
                        <a:pt x="6" y="221"/>
                      </a:cubicBezTo>
                      <a:cubicBezTo>
                        <a:pt x="69" y="150"/>
                        <a:pt x="128" y="75"/>
                        <a:pt x="188" y="2"/>
                      </a:cubicBezTo>
                      <a:cubicBezTo>
                        <a:pt x="189" y="1"/>
                        <a:pt x="184" y="0"/>
                        <a:pt x="18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1" name="Freeform 22"/>
                <p:cNvSpPr>
                  <a:spLocks/>
                </p:cNvSpPr>
                <p:nvPr/>
              </p:nvSpPr>
              <p:spPr bwMode="auto">
                <a:xfrm>
                  <a:off x="2651" y="-62"/>
                  <a:ext cx="40" cy="40"/>
                </a:xfrm>
                <a:custGeom>
                  <a:avLst/>
                  <a:gdLst>
                    <a:gd name="T0" fmla="*/ 14 w 17"/>
                    <a:gd name="T1" fmla="*/ 14 h 17"/>
                    <a:gd name="T2" fmla="*/ 3 w 17"/>
                    <a:gd name="T3" fmla="*/ 15 h 17"/>
                    <a:gd name="T4" fmla="*/ 3 w 17"/>
                    <a:gd name="T5" fmla="*/ 4 h 17"/>
                    <a:gd name="T6" fmla="*/ 14 w 17"/>
                    <a:gd name="T7" fmla="*/ 3 h 17"/>
                    <a:gd name="T8" fmla="*/ 14 w 17"/>
                    <a:gd name="T9" fmla="*/ 14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4" y="14"/>
                      </a:moveTo>
                      <a:cubicBezTo>
                        <a:pt x="11" y="17"/>
                        <a:pt x="7" y="17"/>
                        <a:pt x="3" y="15"/>
                      </a:cubicBezTo>
                      <a:cubicBezTo>
                        <a:pt x="0" y="12"/>
                        <a:pt x="0" y="7"/>
                        <a:pt x="3" y="4"/>
                      </a:cubicBezTo>
                      <a:cubicBezTo>
                        <a:pt x="6" y="1"/>
                        <a:pt x="10" y="0"/>
                        <a:pt x="14" y="3"/>
                      </a:cubicBezTo>
                      <a:cubicBezTo>
                        <a:pt x="17" y="6"/>
                        <a:pt x="17" y="11"/>
                        <a:pt x="14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2" name="Freeform 23"/>
                <p:cNvSpPr>
                  <a:spLocks/>
                </p:cNvSpPr>
                <p:nvPr/>
              </p:nvSpPr>
              <p:spPr bwMode="auto">
                <a:xfrm>
                  <a:off x="2801" y="69"/>
                  <a:ext cx="106" cy="168"/>
                </a:xfrm>
                <a:custGeom>
                  <a:avLst/>
                  <a:gdLst>
                    <a:gd name="T0" fmla="*/ 43 w 45"/>
                    <a:gd name="T1" fmla="*/ 70 h 71"/>
                    <a:gd name="T2" fmla="*/ 15 w 45"/>
                    <a:gd name="T3" fmla="*/ 2 h 71"/>
                    <a:gd name="T4" fmla="*/ 10 w 45"/>
                    <a:gd name="T5" fmla="*/ 2 h 71"/>
                    <a:gd name="T6" fmla="*/ 39 w 45"/>
                    <a:gd name="T7" fmla="*/ 71 h 71"/>
                    <a:gd name="T8" fmla="*/ 43 w 45"/>
                    <a:gd name="T9" fmla="*/ 70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" h="71">
                      <a:moveTo>
                        <a:pt x="43" y="70"/>
                      </a:moveTo>
                      <a:cubicBezTo>
                        <a:pt x="18" y="55"/>
                        <a:pt x="6" y="30"/>
                        <a:pt x="15" y="2"/>
                      </a:cubicBezTo>
                      <a:cubicBezTo>
                        <a:pt x="15" y="1"/>
                        <a:pt x="10" y="0"/>
                        <a:pt x="10" y="2"/>
                      </a:cubicBezTo>
                      <a:cubicBezTo>
                        <a:pt x="0" y="30"/>
                        <a:pt x="13" y="56"/>
                        <a:pt x="39" y="71"/>
                      </a:cubicBezTo>
                      <a:cubicBezTo>
                        <a:pt x="40" y="71"/>
                        <a:pt x="45" y="71"/>
                        <a:pt x="43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3" name="Freeform 24"/>
                <p:cNvSpPr>
                  <a:spLocks/>
                </p:cNvSpPr>
                <p:nvPr/>
              </p:nvSpPr>
              <p:spPr bwMode="auto">
                <a:xfrm>
                  <a:off x="2751" y="116"/>
                  <a:ext cx="173" cy="69"/>
                </a:xfrm>
                <a:custGeom>
                  <a:avLst/>
                  <a:gdLst>
                    <a:gd name="T0" fmla="*/ 3 w 73"/>
                    <a:gd name="T1" fmla="*/ 19 h 29"/>
                    <a:gd name="T2" fmla="*/ 72 w 73"/>
                    <a:gd name="T3" fmla="*/ 2 h 29"/>
                    <a:gd name="T4" fmla="*/ 68 w 73"/>
                    <a:gd name="T5" fmla="*/ 1 h 29"/>
                    <a:gd name="T6" fmla="*/ 5 w 73"/>
                    <a:gd name="T7" fmla="*/ 17 h 29"/>
                    <a:gd name="T8" fmla="*/ 3 w 73"/>
                    <a:gd name="T9" fmla="*/ 19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29">
                      <a:moveTo>
                        <a:pt x="3" y="19"/>
                      </a:moveTo>
                      <a:cubicBezTo>
                        <a:pt x="29" y="29"/>
                        <a:pt x="55" y="24"/>
                        <a:pt x="72" y="2"/>
                      </a:cubicBezTo>
                      <a:cubicBezTo>
                        <a:pt x="73" y="1"/>
                        <a:pt x="68" y="0"/>
                        <a:pt x="68" y="1"/>
                      </a:cubicBezTo>
                      <a:cubicBezTo>
                        <a:pt x="52" y="21"/>
                        <a:pt x="29" y="27"/>
                        <a:pt x="5" y="17"/>
                      </a:cubicBezTo>
                      <a:cubicBezTo>
                        <a:pt x="3" y="16"/>
                        <a:pt x="0" y="18"/>
                        <a:pt x="3" y="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4" name="Freeform 25"/>
                <p:cNvSpPr>
                  <a:spLocks/>
                </p:cNvSpPr>
                <p:nvPr/>
              </p:nvSpPr>
              <p:spPr bwMode="auto">
                <a:xfrm>
                  <a:off x="2817" y="85"/>
                  <a:ext cx="62" cy="164"/>
                </a:xfrm>
                <a:custGeom>
                  <a:avLst/>
                  <a:gdLst>
                    <a:gd name="T0" fmla="*/ 8 w 26"/>
                    <a:gd name="T1" fmla="*/ 67 h 69"/>
                    <a:gd name="T2" fmla="*/ 25 w 26"/>
                    <a:gd name="T3" fmla="*/ 1 h 69"/>
                    <a:gd name="T4" fmla="*/ 21 w 26"/>
                    <a:gd name="T5" fmla="*/ 1 h 69"/>
                    <a:gd name="T6" fmla="*/ 3 w 26"/>
                    <a:gd name="T7" fmla="*/ 68 h 69"/>
                    <a:gd name="T8" fmla="*/ 8 w 26"/>
                    <a:gd name="T9" fmla="*/ 67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69">
                      <a:moveTo>
                        <a:pt x="8" y="67"/>
                      </a:moveTo>
                      <a:cubicBezTo>
                        <a:pt x="5" y="45"/>
                        <a:pt x="13" y="19"/>
                        <a:pt x="25" y="1"/>
                      </a:cubicBezTo>
                      <a:cubicBezTo>
                        <a:pt x="26" y="0"/>
                        <a:pt x="21" y="0"/>
                        <a:pt x="21" y="1"/>
                      </a:cubicBezTo>
                      <a:cubicBezTo>
                        <a:pt x="9" y="19"/>
                        <a:pt x="0" y="45"/>
                        <a:pt x="3" y="68"/>
                      </a:cubicBezTo>
                      <a:cubicBezTo>
                        <a:pt x="3" y="69"/>
                        <a:pt x="8" y="69"/>
                        <a:pt x="8" y="6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5" name="Freeform 26"/>
                <p:cNvSpPr>
                  <a:spLocks/>
                </p:cNvSpPr>
                <p:nvPr/>
              </p:nvSpPr>
              <p:spPr bwMode="auto">
                <a:xfrm>
                  <a:off x="2772" y="104"/>
                  <a:ext cx="159" cy="88"/>
                </a:xfrm>
                <a:custGeom>
                  <a:avLst/>
                  <a:gdLst>
                    <a:gd name="T0" fmla="*/ 1 w 67"/>
                    <a:gd name="T1" fmla="*/ 2 h 37"/>
                    <a:gd name="T2" fmla="*/ 63 w 67"/>
                    <a:gd name="T3" fmla="*/ 33 h 37"/>
                    <a:gd name="T4" fmla="*/ 62 w 67"/>
                    <a:gd name="T5" fmla="*/ 31 h 37"/>
                    <a:gd name="T6" fmla="*/ 6 w 67"/>
                    <a:gd name="T7" fmla="*/ 1 h 37"/>
                    <a:gd name="T8" fmla="*/ 1 w 67"/>
                    <a:gd name="T9" fmla="*/ 2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7">
                      <a:moveTo>
                        <a:pt x="1" y="2"/>
                      </a:moveTo>
                      <a:cubicBezTo>
                        <a:pt x="14" y="24"/>
                        <a:pt x="37" y="37"/>
                        <a:pt x="63" y="33"/>
                      </a:cubicBezTo>
                      <a:cubicBezTo>
                        <a:pt x="67" y="33"/>
                        <a:pt x="64" y="31"/>
                        <a:pt x="62" y="31"/>
                      </a:cubicBezTo>
                      <a:cubicBezTo>
                        <a:pt x="38" y="35"/>
                        <a:pt x="17" y="21"/>
                        <a:pt x="6" y="1"/>
                      </a:cubicBezTo>
                      <a:cubicBezTo>
                        <a:pt x="5" y="0"/>
                        <a:pt x="0" y="0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6" name="Freeform 27"/>
                <p:cNvSpPr>
                  <a:spLocks/>
                </p:cNvSpPr>
                <p:nvPr/>
              </p:nvSpPr>
              <p:spPr bwMode="auto">
                <a:xfrm>
                  <a:off x="2221" y="171"/>
                  <a:ext cx="617" cy="322"/>
                </a:xfrm>
                <a:custGeom>
                  <a:avLst/>
                  <a:gdLst>
                    <a:gd name="T0" fmla="*/ 254 w 260"/>
                    <a:gd name="T1" fmla="*/ 1 h 136"/>
                    <a:gd name="T2" fmla="*/ 3 w 260"/>
                    <a:gd name="T3" fmla="*/ 134 h 136"/>
                    <a:gd name="T4" fmla="*/ 6 w 260"/>
                    <a:gd name="T5" fmla="*/ 136 h 136"/>
                    <a:gd name="T6" fmla="*/ 258 w 260"/>
                    <a:gd name="T7" fmla="*/ 2 h 136"/>
                    <a:gd name="T8" fmla="*/ 254 w 260"/>
                    <a:gd name="T9" fmla="*/ 1 h 1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0" h="136">
                      <a:moveTo>
                        <a:pt x="254" y="1"/>
                      </a:moveTo>
                      <a:cubicBezTo>
                        <a:pt x="171" y="46"/>
                        <a:pt x="88" y="93"/>
                        <a:pt x="3" y="134"/>
                      </a:cubicBezTo>
                      <a:cubicBezTo>
                        <a:pt x="0" y="136"/>
                        <a:pt x="5" y="136"/>
                        <a:pt x="6" y="136"/>
                      </a:cubicBezTo>
                      <a:cubicBezTo>
                        <a:pt x="92" y="94"/>
                        <a:pt x="175" y="47"/>
                        <a:pt x="258" y="2"/>
                      </a:cubicBezTo>
                      <a:cubicBezTo>
                        <a:pt x="260" y="0"/>
                        <a:pt x="256" y="0"/>
                        <a:pt x="25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7" name="Freeform 28"/>
                <p:cNvSpPr>
                  <a:spLocks/>
                </p:cNvSpPr>
                <p:nvPr/>
              </p:nvSpPr>
              <p:spPr bwMode="auto">
                <a:xfrm>
                  <a:off x="2820" y="144"/>
                  <a:ext cx="42" cy="43"/>
                </a:xfrm>
                <a:custGeom>
                  <a:avLst/>
                  <a:gdLst>
                    <a:gd name="T0" fmla="*/ 12 w 18"/>
                    <a:gd name="T1" fmla="*/ 16 h 18"/>
                    <a:gd name="T2" fmla="*/ 2 w 18"/>
                    <a:gd name="T3" fmla="*/ 12 h 18"/>
                    <a:gd name="T4" fmla="*/ 6 w 18"/>
                    <a:gd name="T5" fmla="*/ 2 h 18"/>
                    <a:gd name="T6" fmla="*/ 16 w 18"/>
                    <a:gd name="T7" fmla="*/ 6 h 18"/>
                    <a:gd name="T8" fmla="*/ 12 w 18"/>
                    <a:gd name="T9" fmla="*/ 16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8">
                      <a:moveTo>
                        <a:pt x="12" y="16"/>
                      </a:moveTo>
                      <a:cubicBezTo>
                        <a:pt x="8" y="18"/>
                        <a:pt x="4" y="16"/>
                        <a:pt x="2" y="12"/>
                      </a:cubicBezTo>
                      <a:cubicBezTo>
                        <a:pt x="0" y="9"/>
                        <a:pt x="2" y="4"/>
                        <a:pt x="6" y="2"/>
                      </a:cubicBezTo>
                      <a:cubicBezTo>
                        <a:pt x="9" y="0"/>
                        <a:pt x="14" y="2"/>
                        <a:pt x="16" y="6"/>
                      </a:cubicBezTo>
                      <a:cubicBezTo>
                        <a:pt x="18" y="10"/>
                        <a:pt x="16" y="14"/>
                        <a:pt x="12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8" name="Freeform 29"/>
                <p:cNvSpPr>
                  <a:spLocks/>
                </p:cNvSpPr>
                <p:nvPr/>
              </p:nvSpPr>
              <p:spPr bwMode="auto">
                <a:xfrm>
                  <a:off x="2900" y="322"/>
                  <a:ext cx="62" cy="183"/>
                </a:xfrm>
                <a:custGeom>
                  <a:avLst/>
                  <a:gdLst>
                    <a:gd name="T0" fmla="*/ 25 w 26"/>
                    <a:gd name="T1" fmla="*/ 75 h 77"/>
                    <a:gd name="T2" fmla="*/ 24 w 26"/>
                    <a:gd name="T3" fmla="*/ 2 h 77"/>
                    <a:gd name="T4" fmla="*/ 19 w 26"/>
                    <a:gd name="T5" fmla="*/ 1 h 77"/>
                    <a:gd name="T6" fmla="*/ 21 w 26"/>
                    <a:gd name="T7" fmla="*/ 76 h 77"/>
                    <a:gd name="T8" fmla="*/ 25 w 26"/>
                    <a:gd name="T9" fmla="*/ 75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77">
                      <a:moveTo>
                        <a:pt x="25" y="75"/>
                      </a:moveTo>
                      <a:cubicBezTo>
                        <a:pt x="7" y="53"/>
                        <a:pt x="5" y="25"/>
                        <a:pt x="24" y="2"/>
                      </a:cubicBezTo>
                      <a:cubicBezTo>
                        <a:pt x="25" y="1"/>
                        <a:pt x="20" y="0"/>
                        <a:pt x="19" y="1"/>
                      </a:cubicBezTo>
                      <a:cubicBezTo>
                        <a:pt x="0" y="24"/>
                        <a:pt x="2" y="53"/>
                        <a:pt x="21" y="76"/>
                      </a:cubicBezTo>
                      <a:cubicBezTo>
                        <a:pt x="21" y="77"/>
                        <a:pt x="26" y="77"/>
                        <a:pt x="25" y="7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9" name="Freeform 30"/>
                <p:cNvSpPr>
                  <a:spLocks/>
                </p:cNvSpPr>
                <p:nvPr/>
              </p:nvSpPr>
              <p:spPr bwMode="auto">
                <a:xfrm>
                  <a:off x="2848" y="377"/>
                  <a:ext cx="176" cy="59"/>
                </a:xfrm>
                <a:custGeom>
                  <a:avLst/>
                  <a:gdLst>
                    <a:gd name="T0" fmla="*/ 1 w 74"/>
                    <a:gd name="T1" fmla="*/ 1 h 25"/>
                    <a:gd name="T2" fmla="*/ 72 w 74"/>
                    <a:gd name="T3" fmla="*/ 11 h 25"/>
                    <a:gd name="T4" fmla="*/ 68 w 74"/>
                    <a:gd name="T5" fmla="*/ 9 h 25"/>
                    <a:gd name="T6" fmla="*/ 6 w 74"/>
                    <a:gd name="T7" fmla="*/ 1 h 25"/>
                    <a:gd name="T8" fmla="*/ 1 w 74"/>
                    <a:gd name="T9" fmla="*/ 1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25">
                      <a:moveTo>
                        <a:pt x="1" y="1"/>
                      </a:moveTo>
                      <a:cubicBezTo>
                        <a:pt x="21" y="20"/>
                        <a:pt x="48" y="25"/>
                        <a:pt x="72" y="11"/>
                      </a:cubicBezTo>
                      <a:cubicBezTo>
                        <a:pt x="74" y="10"/>
                        <a:pt x="69" y="9"/>
                        <a:pt x="68" y="9"/>
                      </a:cubicBezTo>
                      <a:cubicBezTo>
                        <a:pt x="47" y="22"/>
                        <a:pt x="24" y="18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0" name="Freeform 31"/>
                <p:cNvSpPr>
                  <a:spLocks/>
                </p:cNvSpPr>
                <p:nvPr/>
              </p:nvSpPr>
              <p:spPr bwMode="auto">
                <a:xfrm>
                  <a:off x="2881" y="353"/>
                  <a:ext cx="114" cy="138"/>
                </a:xfrm>
                <a:custGeom>
                  <a:avLst/>
                  <a:gdLst>
                    <a:gd name="T0" fmla="*/ 5 w 48"/>
                    <a:gd name="T1" fmla="*/ 56 h 58"/>
                    <a:gd name="T2" fmla="*/ 46 w 48"/>
                    <a:gd name="T3" fmla="*/ 1 h 58"/>
                    <a:gd name="T4" fmla="*/ 42 w 48"/>
                    <a:gd name="T5" fmla="*/ 0 h 58"/>
                    <a:gd name="T6" fmla="*/ 0 w 48"/>
                    <a:gd name="T7" fmla="*/ 56 h 58"/>
                    <a:gd name="T8" fmla="*/ 5 w 48"/>
                    <a:gd name="T9" fmla="*/ 56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8" h="58">
                      <a:moveTo>
                        <a:pt x="5" y="56"/>
                      </a:moveTo>
                      <a:cubicBezTo>
                        <a:pt x="11" y="34"/>
                        <a:pt x="28" y="14"/>
                        <a:pt x="46" y="1"/>
                      </a:cubicBezTo>
                      <a:cubicBezTo>
                        <a:pt x="48" y="0"/>
                        <a:pt x="43" y="0"/>
                        <a:pt x="42" y="0"/>
                      </a:cubicBezTo>
                      <a:cubicBezTo>
                        <a:pt x="24" y="13"/>
                        <a:pt x="6" y="34"/>
                        <a:pt x="0" y="56"/>
                      </a:cubicBezTo>
                      <a:cubicBezTo>
                        <a:pt x="0" y="58"/>
                        <a:pt x="5" y="57"/>
                        <a:pt x="5" y="5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1" name="Freeform 32"/>
                <p:cNvSpPr>
                  <a:spLocks/>
                </p:cNvSpPr>
                <p:nvPr/>
              </p:nvSpPr>
              <p:spPr bwMode="auto">
                <a:xfrm>
                  <a:off x="2886" y="337"/>
                  <a:ext cx="121" cy="125"/>
                </a:xfrm>
                <a:custGeom>
                  <a:avLst/>
                  <a:gdLst>
                    <a:gd name="T0" fmla="*/ 0 w 51"/>
                    <a:gd name="T1" fmla="*/ 1 h 53"/>
                    <a:gd name="T2" fmla="*/ 45 w 51"/>
                    <a:gd name="T3" fmla="*/ 53 h 53"/>
                    <a:gd name="T4" fmla="*/ 48 w 51"/>
                    <a:gd name="T5" fmla="*/ 51 h 53"/>
                    <a:gd name="T6" fmla="*/ 5 w 51"/>
                    <a:gd name="T7" fmla="*/ 1 h 53"/>
                    <a:gd name="T8" fmla="*/ 0 w 51"/>
                    <a:gd name="T9" fmla="*/ 1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1" h="53">
                      <a:moveTo>
                        <a:pt x="0" y="1"/>
                      </a:moveTo>
                      <a:cubicBezTo>
                        <a:pt x="4" y="26"/>
                        <a:pt x="20" y="47"/>
                        <a:pt x="45" y="53"/>
                      </a:cubicBezTo>
                      <a:cubicBezTo>
                        <a:pt x="47" y="53"/>
                        <a:pt x="51" y="52"/>
                        <a:pt x="48" y="51"/>
                      </a:cubicBezTo>
                      <a:cubicBezTo>
                        <a:pt x="24" y="46"/>
                        <a:pt x="9" y="24"/>
                        <a:pt x="5" y="1"/>
                      </a:cubicBezTo>
                      <a:cubicBezTo>
                        <a:pt x="5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2" name="Freeform 33"/>
                <p:cNvSpPr>
                  <a:spLocks/>
                </p:cNvSpPr>
                <p:nvPr/>
              </p:nvSpPr>
              <p:spPr bwMode="auto">
                <a:xfrm>
                  <a:off x="2233" y="417"/>
                  <a:ext cx="689" cy="78"/>
                </a:xfrm>
                <a:custGeom>
                  <a:avLst/>
                  <a:gdLst>
                    <a:gd name="T0" fmla="*/ 287 w 290"/>
                    <a:gd name="T1" fmla="*/ 0 h 33"/>
                    <a:gd name="T2" fmla="*/ 3 w 290"/>
                    <a:gd name="T3" fmla="*/ 31 h 33"/>
                    <a:gd name="T4" fmla="*/ 4 w 290"/>
                    <a:gd name="T5" fmla="*/ 33 h 33"/>
                    <a:gd name="T6" fmla="*/ 287 w 290"/>
                    <a:gd name="T7" fmla="*/ 2 h 33"/>
                    <a:gd name="T8" fmla="*/ 287 w 290"/>
                    <a:gd name="T9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0" h="33">
                      <a:moveTo>
                        <a:pt x="287" y="0"/>
                      </a:moveTo>
                      <a:cubicBezTo>
                        <a:pt x="193" y="11"/>
                        <a:pt x="98" y="24"/>
                        <a:pt x="3" y="31"/>
                      </a:cubicBezTo>
                      <a:cubicBezTo>
                        <a:pt x="0" y="31"/>
                        <a:pt x="1" y="33"/>
                        <a:pt x="4" y="33"/>
                      </a:cubicBezTo>
                      <a:cubicBezTo>
                        <a:pt x="98" y="26"/>
                        <a:pt x="193" y="13"/>
                        <a:pt x="287" y="2"/>
                      </a:cubicBezTo>
                      <a:cubicBezTo>
                        <a:pt x="290" y="2"/>
                        <a:pt x="290" y="0"/>
                        <a:pt x="28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3" name="Freeform 34"/>
                <p:cNvSpPr>
                  <a:spLocks/>
                </p:cNvSpPr>
                <p:nvPr/>
              </p:nvSpPr>
              <p:spPr bwMode="auto">
                <a:xfrm>
                  <a:off x="2907" y="398"/>
                  <a:ext cx="38" cy="38"/>
                </a:xfrm>
                <a:custGeom>
                  <a:avLst/>
                  <a:gdLst>
                    <a:gd name="T0" fmla="*/ 9 w 16"/>
                    <a:gd name="T1" fmla="*/ 15 h 16"/>
                    <a:gd name="T2" fmla="*/ 1 w 16"/>
                    <a:gd name="T3" fmla="*/ 8 h 16"/>
                    <a:gd name="T4" fmla="*/ 8 w 16"/>
                    <a:gd name="T5" fmla="*/ 0 h 16"/>
                    <a:gd name="T6" fmla="*/ 16 w 16"/>
                    <a:gd name="T7" fmla="*/ 7 h 16"/>
                    <a:gd name="T8" fmla="*/ 9 w 16"/>
                    <a:gd name="T9" fmla="*/ 15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9" y="15"/>
                      </a:moveTo>
                      <a:cubicBezTo>
                        <a:pt x="5" y="16"/>
                        <a:pt x="1" y="13"/>
                        <a:pt x="1" y="8"/>
                      </a:cubicBezTo>
                      <a:cubicBezTo>
                        <a:pt x="0" y="4"/>
                        <a:pt x="4" y="0"/>
                        <a:pt x="8" y="0"/>
                      </a:cubicBezTo>
                      <a:cubicBezTo>
                        <a:pt x="12" y="0"/>
                        <a:pt x="16" y="3"/>
                        <a:pt x="16" y="7"/>
                      </a:cubicBezTo>
                      <a:cubicBezTo>
                        <a:pt x="16" y="11"/>
                        <a:pt x="13" y="15"/>
                        <a:pt x="9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4" name="Freeform 35"/>
                <p:cNvSpPr>
                  <a:spLocks/>
                </p:cNvSpPr>
                <p:nvPr/>
              </p:nvSpPr>
              <p:spPr bwMode="auto">
                <a:xfrm>
                  <a:off x="2876" y="571"/>
                  <a:ext cx="95" cy="174"/>
                </a:xfrm>
                <a:custGeom>
                  <a:avLst/>
                  <a:gdLst>
                    <a:gd name="T0" fmla="*/ 14 w 40"/>
                    <a:gd name="T1" fmla="*/ 71 h 73"/>
                    <a:gd name="T2" fmla="*/ 38 w 40"/>
                    <a:gd name="T3" fmla="*/ 3 h 73"/>
                    <a:gd name="T4" fmla="*/ 34 w 40"/>
                    <a:gd name="T5" fmla="*/ 1 h 73"/>
                    <a:gd name="T6" fmla="*/ 9 w 40"/>
                    <a:gd name="T7" fmla="*/ 71 h 73"/>
                    <a:gd name="T8" fmla="*/ 14 w 40"/>
                    <a:gd name="T9" fmla="*/ 71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73">
                      <a:moveTo>
                        <a:pt x="14" y="71"/>
                      </a:moveTo>
                      <a:cubicBezTo>
                        <a:pt x="5" y="44"/>
                        <a:pt x="13" y="17"/>
                        <a:pt x="38" y="3"/>
                      </a:cubicBezTo>
                      <a:cubicBezTo>
                        <a:pt x="40" y="2"/>
                        <a:pt x="35" y="0"/>
                        <a:pt x="34" y="1"/>
                      </a:cubicBezTo>
                      <a:cubicBezTo>
                        <a:pt x="8" y="16"/>
                        <a:pt x="0" y="43"/>
                        <a:pt x="9" y="71"/>
                      </a:cubicBezTo>
                      <a:cubicBezTo>
                        <a:pt x="10" y="73"/>
                        <a:pt x="14" y="73"/>
                        <a:pt x="14" y="7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5" name="Freeform 36"/>
                <p:cNvSpPr>
                  <a:spLocks/>
                </p:cNvSpPr>
                <p:nvPr/>
              </p:nvSpPr>
              <p:spPr bwMode="auto">
                <a:xfrm>
                  <a:off x="2848" y="588"/>
                  <a:ext cx="157" cy="92"/>
                </a:xfrm>
                <a:custGeom>
                  <a:avLst/>
                  <a:gdLst>
                    <a:gd name="T0" fmla="*/ 0 w 66"/>
                    <a:gd name="T1" fmla="*/ 2 h 39"/>
                    <a:gd name="T2" fmla="*/ 64 w 66"/>
                    <a:gd name="T3" fmla="*/ 35 h 39"/>
                    <a:gd name="T4" fmla="*/ 61 w 66"/>
                    <a:gd name="T5" fmla="*/ 33 h 39"/>
                    <a:gd name="T6" fmla="*/ 5 w 66"/>
                    <a:gd name="T7" fmla="*/ 2 h 39"/>
                    <a:gd name="T8" fmla="*/ 0 w 66"/>
                    <a:gd name="T9" fmla="*/ 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" h="39">
                      <a:moveTo>
                        <a:pt x="0" y="2"/>
                      </a:moveTo>
                      <a:cubicBezTo>
                        <a:pt x="12" y="27"/>
                        <a:pt x="36" y="39"/>
                        <a:pt x="64" y="35"/>
                      </a:cubicBezTo>
                      <a:cubicBezTo>
                        <a:pt x="66" y="34"/>
                        <a:pt x="62" y="32"/>
                        <a:pt x="61" y="33"/>
                      </a:cubicBezTo>
                      <a:cubicBezTo>
                        <a:pt x="36" y="37"/>
                        <a:pt x="16" y="24"/>
                        <a:pt x="5" y="2"/>
                      </a:cubicBezTo>
                      <a:cubicBezTo>
                        <a:pt x="4" y="1"/>
                        <a:pt x="0" y="0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6" name="Freeform 37"/>
                <p:cNvSpPr>
                  <a:spLocks/>
                </p:cNvSpPr>
                <p:nvPr/>
              </p:nvSpPr>
              <p:spPr bwMode="auto">
                <a:xfrm>
                  <a:off x="2838" y="609"/>
                  <a:ext cx="157" cy="98"/>
                </a:xfrm>
                <a:custGeom>
                  <a:avLst/>
                  <a:gdLst>
                    <a:gd name="T0" fmla="*/ 6 w 66"/>
                    <a:gd name="T1" fmla="*/ 39 h 41"/>
                    <a:gd name="T2" fmla="*/ 62 w 66"/>
                    <a:gd name="T3" fmla="*/ 3 h 41"/>
                    <a:gd name="T4" fmla="*/ 61 w 66"/>
                    <a:gd name="T5" fmla="*/ 1 h 41"/>
                    <a:gd name="T6" fmla="*/ 1 w 66"/>
                    <a:gd name="T7" fmla="*/ 39 h 41"/>
                    <a:gd name="T8" fmla="*/ 6 w 66"/>
                    <a:gd name="T9" fmla="*/ 39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" h="41">
                      <a:moveTo>
                        <a:pt x="6" y="39"/>
                      </a:moveTo>
                      <a:cubicBezTo>
                        <a:pt x="19" y="22"/>
                        <a:pt x="42" y="8"/>
                        <a:pt x="62" y="3"/>
                      </a:cubicBezTo>
                      <a:cubicBezTo>
                        <a:pt x="66" y="2"/>
                        <a:pt x="63" y="0"/>
                        <a:pt x="61" y="1"/>
                      </a:cubicBezTo>
                      <a:cubicBezTo>
                        <a:pt x="39" y="7"/>
                        <a:pt x="14" y="20"/>
                        <a:pt x="1" y="39"/>
                      </a:cubicBezTo>
                      <a:cubicBezTo>
                        <a:pt x="0" y="40"/>
                        <a:pt x="5" y="41"/>
                        <a:pt x="6" y="3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7" name="Freeform 38"/>
                <p:cNvSpPr>
                  <a:spLocks/>
                </p:cNvSpPr>
                <p:nvPr/>
              </p:nvSpPr>
              <p:spPr bwMode="auto">
                <a:xfrm>
                  <a:off x="2886" y="564"/>
                  <a:ext cx="81" cy="154"/>
                </a:xfrm>
                <a:custGeom>
                  <a:avLst/>
                  <a:gdLst>
                    <a:gd name="T0" fmla="*/ 5 w 34"/>
                    <a:gd name="T1" fmla="*/ 1 h 65"/>
                    <a:gd name="T2" fmla="*/ 28 w 34"/>
                    <a:gd name="T3" fmla="*/ 64 h 65"/>
                    <a:gd name="T4" fmla="*/ 32 w 34"/>
                    <a:gd name="T5" fmla="*/ 63 h 65"/>
                    <a:gd name="T6" fmla="*/ 10 w 34"/>
                    <a:gd name="T7" fmla="*/ 1 h 65"/>
                    <a:gd name="T8" fmla="*/ 5 w 34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4" h="65">
                      <a:moveTo>
                        <a:pt x="5" y="1"/>
                      </a:moveTo>
                      <a:cubicBezTo>
                        <a:pt x="0" y="26"/>
                        <a:pt x="7" y="50"/>
                        <a:pt x="28" y="64"/>
                      </a:cubicBezTo>
                      <a:cubicBezTo>
                        <a:pt x="29" y="65"/>
                        <a:pt x="34" y="64"/>
                        <a:pt x="32" y="63"/>
                      </a:cubicBezTo>
                      <a:cubicBezTo>
                        <a:pt x="12" y="49"/>
                        <a:pt x="5" y="25"/>
                        <a:pt x="10" y="1"/>
                      </a:cubicBezTo>
                      <a:cubicBezTo>
                        <a:pt x="10" y="0"/>
                        <a:pt x="5" y="0"/>
                        <a:pt x="5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8" name="Freeform 39"/>
                <p:cNvSpPr>
                  <a:spLocks/>
                </p:cNvSpPr>
                <p:nvPr/>
              </p:nvSpPr>
              <p:spPr bwMode="auto">
                <a:xfrm>
                  <a:off x="2228" y="481"/>
                  <a:ext cx="677" cy="171"/>
                </a:xfrm>
                <a:custGeom>
                  <a:avLst/>
                  <a:gdLst>
                    <a:gd name="T0" fmla="*/ 283 w 285"/>
                    <a:gd name="T1" fmla="*/ 70 h 72"/>
                    <a:gd name="T2" fmla="*/ 6 w 285"/>
                    <a:gd name="T3" fmla="*/ 0 h 72"/>
                    <a:gd name="T4" fmla="*/ 3 w 285"/>
                    <a:gd name="T5" fmla="*/ 2 h 72"/>
                    <a:gd name="T6" fmla="*/ 279 w 285"/>
                    <a:gd name="T7" fmla="*/ 72 h 72"/>
                    <a:gd name="T8" fmla="*/ 283 w 285"/>
                    <a:gd name="T9" fmla="*/ 70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5" h="72">
                      <a:moveTo>
                        <a:pt x="283" y="70"/>
                      </a:moveTo>
                      <a:cubicBezTo>
                        <a:pt x="190" y="47"/>
                        <a:pt x="97" y="26"/>
                        <a:pt x="6" y="0"/>
                      </a:cubicBezTo>
                      <a:cubicBezTo>
                        <a:pt x="5" y="0"/>
                        <a:pt x="0" y="1"/>
                        <a:pt x="3" y="2"/>
                      </a:cubicBezTo>
                      <a:cubicBezTo>
                        <a:pt x="94" y="28"/>
                        <a:pt x="187" y="49"/>
                        <a:pt x="279" y="72"/>
                      </a:cubicBezTo>
                      <a:cubicBezTo>
                        <a:pt x="280" y="72"/>
                        <a:pt x="285" y="71"/>
                        <a:pt x="283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9" name="Freeform 40"/>
                <p:cNvSpPr>
                  <a:spLocks/>
                </p:cNvSpPr>
                <p:nvPr/>
              </p:nvSpPr>
              <p:spPr bwMode="auto">
                <a:xfrm>
                  <a:off x="2888" y="631"/>
                  <a:ext cx="41" cy="40"/>
                </a:xfrm>
                <a:custGeom>
                  <a:avLst/>
                  <a:gdLst>
                    <a:gd name="T0" fmla="*/ 6 w 17"/>
                    <a:gd name="T1" fmla="*/ 16 h 17"/>
                    <a:gd name="T2" fmla="*/ 1 w 17"/>
                    <a:gd name="T3" fmla="*/ 7 h 17"/>
                    <a:gd name="T4" fmla="*/ 10 w 17"/>
                    <a:gd name="T5" fmla="*/ 1 h 17"/>
                    <a:gd name="T6" fmla="*/ 16 w 17"/>
                    <a:gd name="T7" fmla="*/ 11 h 17"/>
                    <a:gd name="T8" fmla="*/ 6 w 17"/>
                    <a:gd name="T9" fmla="*/ 1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6" y="16"/>
                      </a:moveTo>
                      <a:cubicBezTo>
                        <a:pt x="2" y="15"/>
                        <a:pt x="0" y="11"/>
                        <a:pt x="1" y="7"/>
                      </a:cubicBezTo>
                      <a:cubicBezTo>
                        <a:pt x="2" y="3"/>
                        <a:pt x="6" y="0"/>
                        <a:pt x="10" y="1"/>
                      </a:cubicBezTo>
                      <a:cubicBezTo>
                        <a:pt x="15" y="3"/>
                        <a:pt x="17" y="7"/>
                        <a:pt x="16" y="11"/>
                      </a:cubicBezTo>
                      <a:cubicBezTo>
                        <a:pt x="15" y="15"/>
                        <a:pt x="10" y="17"/>
                        <a:pt x="6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0" name="Freeform 41"/>
                <p:cNvSpPr>
                  <a:spLocks/>
                </p:cNvSpPr>
                <p:nvPr/>
              </p:nvSpPr>
              <p:spPr bwMode="auto">
                <a:xfrm>
                  <a:off x="2763" y="828"/>
                  <a:ext cx="130" cy="139"/>
                </a:xfrm>
                <a:custGeom>
                  <a:avLst/>
                  <a:gdLst>
                    <a:gd name="T0" fmla="*/ 5 w 55"/>
                    <a:gd name="T1" fmla="*/ 58 h 59"/>
                    <a:gd name="T2" fmla="*/ 53 w 55"/>
                    <a:gd name="T3" fmla="*/ 2 h 59"/>
                    <a:gd name="T4" fmla="*/ 49 w 55"/>
                    <a:gd name="T5" fmla="*/ 0 h 59"/>
                    <a:gd name="T6" fmla="*/ 0 w 55"/>
                    <a:gd name="T7" fmla="*/ 57 h 59"/>
                    <a:gd name="T8" fmla="*/ 5 w 55"/>
                    <a:gd name="T9" fmla="*/ 58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5" h="59">
                      <a:moveTo>
                        <a:pt x="5" y="58"/>
                      </a:moveTo>
                      <a:cubicBezTo>
                        <a:pt x="7" y="29"/>
                        <a:pt x="24" y="6"/>
                        <a:pt x="53" y="2"/>
                      </a:cubicBezTo>
                      <a:cubicBezTo>
                        <a:pt x="55" y="2"/>
                        <a:pt x="51" y="0"/>
                        <a:pt x="49" y="0"/>
                      </a:cubicBezTo>
                      <a:cubicBezTo>
                        <a:pt x="20" y="5"/>
                        <a:pt x="2" y="27"/>
                        <a:pt x="0" y="57"/>
                      </a:cubicBezTo>
                      <a:cubicBezTo>
                        <a:pt x="0" y="58"/>
                        <a:pt x="5" y="59"/>
                        <a:pt x="5" y="5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1" name="Freeform 42"/>
                <p:cNvSpPr>
                  <a:spLocks/>
                </p:cNvSpPr>
                <p:nvPr/>
              </p:nvSpPr>
              <p:spPr bwMode="auto">
                <a:xfrm>
                  <a:off x="2770" y="804"/>
                  <a:ext cx="118" cy="128"/>
                </a:xfrm>
                <a:custGeom>
                  <a:avLst/>
                  <a:gdLst>
                    <a:gd name="T0" fmla="*/ 0 w 50"/>
                    <a:gd name="T1" fmla="*/ 1 h 54"/>
                    <a:gd name="T2" fmla="*/ 47 w 50"/>
                    <a:gd name="T3" fmla="*/ 54 h 54"/>
                    <a:gd name="T4" fmla="*/ 47 w 50"/>
                    <a:gd name="T5" fmla="*/ 52 h 54"/>
                    <a:gd name="T6" fmla="*/ 5 w 50"/>
                    <a:gd name="T7" fmla="*/ 2 h 54"/>
                    <a:gd name="T8" fmla="*/ 0 w 50"/>
                    <a:gd name="T9" fmla="*/ 1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0" h="54">
                      <a:moveTo>
                        <a:pt x="0" y="1"/>
                      </a:moveTo>
                      <a:cubicBezTo>
                        <a:pt x="3" y="28"/>
                        <a:pt x="20" y="48"/>
                        <a:pt x="47" y="54"/>
                      </a:cubicBezTo>
                      <a:cubicBezTo>
                        <a:pt x="50" y="54"/>
                        <a:pt x="50" y="52"/>
                        <a:pt x="47" y="52"/>
                      </a:cubicBezTo>
                      <a:cubicBezTo>
                        <a:pt x="22" y="47"/>
                        <a:pt x="7" y="27"/>
                        <a:pt x="5" y="2"/>
                      </a:cubicBezTo>
                      <a:cubicBezTo>
                        <a:pt x="5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2" name="Freeform 43"/>
                <p:cNvSpPr>
                  <a:spLocks/>
                </p:cNvSpPr>
                <p:nvPr/>
              </p:nvSpPr>
              <p:spPr bwMode="auto">
                <a:xfrm>
                  <a:off x="2720" y="865"/>
                  <a:ext cx="180" cy="46"/>
                </a:xfrm>
                <a:custGeom>
                  <a:avLst/>
                  <a:gdLst>
                    <a:gd name="T0" fmla="*/ 6 w 76"/>
                    <a:gd name="T1" fmla="*/ 18 h 19"/>
                    <a:gd name="T2" fmla="*/ 71 w 76"/>
                    <a:gd name="T3" fmla="*/ 5 h 19"/>
                    <a:gd name="T4" fmla="*/ 73 w 76"/>
                    <a:gd name="T5" fmla="*/ 3 h 19"/>
                    <a:gd name="T6" fmla="*/ 2 w 76"/>
                    <a:gd name="T7" fmla="*/ 17 h 19"/>
                    <a:gd name="T8" fmla="*/ 6 w 76"/>
                    <a:gd name="T9" fmla="*/ 18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6" h="19">
                      <a:moveTo>
                        <a:pt x="6" y="18"/>
                      </a:moveTo>
                      <a:cubicBezTo>
                        <a:pt x="24" y="6"/>
                        <a:pt x="50" y="2"/>
                        <a:pt x="71" y="5"/>
                      </a:cubicBezTo>
                      <a:cubicBezTo>
                        <a:pt x="72" y="5"/>
                        <a:pt x="76" y="3"/>
                        <a:pt x="73" y="3"/>
                      </a:cubicBezTo>
                      <a:cubicBezTo>
                        <a:pt x="50" y="0"/>
                        <a:pt x="22" y="4"/>
                        <a:pt x="2" y="17"/>
                      </a:cubicBezTo>
                      <a:cubicBezTo>
                        <a:pt x="0" y="19"/>
                        <a:pt x="5" y="19"/>
                        <a:pt x="6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3" name="Freeform 44"/>
                <p:cNvSpPr>
                  <a:spLocks/>
                </p:cNvSpPr>
                <p:nvPr/>
              </p:nvSpPr>
              <p:spPr bwMode="auto">
                <a:xfrm>
                  <a:off x="2789" y="797"/>
                  <a:ext cx="49" cy="166"/>
                </a:xfrm>
                <a:custGeom>
                  <a:avLst/>
                  <a:gdLst>
                    <a:gd name="T0" fmla="*/ 15 w 21"/>
                    <a:gd name="T1" fmla="*/ 2 h 70"/>
                    <a:gd name="T2" fmla="*/ 14 w 21"/>
                    <a:gd name="T3" fmla="*/ 69 h 70"/>
                    <a:gd name="T4" fmla="*/ 19 w 21"/>
                    <a:gd name="T5" fmla="*/ 68 h 70"/>
                    <a:gd name="T6" fmla="*/ 20 w 21"/>
                    <a:gd name="T7" fmla="*/ 2 h 70"/>
                    <a:gd name="T8" fmla="*/ 15 w 21"/>
                    <a:gd name="T9" fmla="*/ 2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1" h="70">
                      <a:moveTo>
                        <a:pt x="15" y="2"/>
                      </a:moveTo>
                      <a:cubicBezTo>
                        <a:pt x="2" y="23"/>
                        <a:pt x="0" y="48"/>
                        <a:pt x="14" y="69"/>
                      </a:cubicBezTo>
                      <a:cubicBezTo>
                        <a:pt x="15" y="70"/>
                        <a:pt x="20" y="70"/>
                        <a:pt x="19" y="68"/>
                      </a:cubicBezTo>
                      <a:cubicBezTo>
                        <a:pt x="5" y="48"/>
                        <a:pt x="7" y="23"/>
                        <a:pt x="20" y="2"/>
                      </a:cubicBezTo>
                      <a:cubicBezTo>
                        <a:pt x="21" y="1"/>
                        <a:pt x="16" y="0"/>
                        <a:pt x="1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4" name="Freeform 45"/>
                <p:cNvSpPr>
                  <a:spLocks/>
                </p:cNvSpPr>
                <p:nvPr/>
              </p:nvSpPr>
              <p:spPr bwMode="auto">
                <a:xfrm>
                  <a:off x="2233" y="479"/>
                  <a:ext cx="570" cy="401"/>
                </a:xfrm>
                <a:custGeom>
                  <a:avLst/>
                  <a:gdLst>
                    <a:gd name="T0" fmla="*/ 238 w 240"/>
                    <a:gd name="T1" fmla="*/ 166 h 169"/>
                    <a:gd name="T2" fmla="*/ 6 w 240"/>
                    <a:gd name="T3" fmla="*/ 1 h 169"/>
                    <a:gd name="T4" fmla="*/ 2 w 240"/>
                    <a:gd name="T5" fmla="*/ 2 h 169"/>
                    <a:gd name="T6" fmla="*/ 234 w 240"/>
                    <a:gd name="T7" fmla="*/ 168 h 169"/>
                    <a:gd name="T8" fmla="*/ 238 w 240"/>
                    <a:gd name="T9" fmla="*/ 166 h 1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0" h="169">
                      <a:moveTo>
                        <a:pt x="238" y="166"/>
                      </a:moveTo>
                      <a:cubicBezTo>
                        <a:pt x="161" y="112"/>
                        <a:pt x="82" y="59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ubicBezTo>
                        <a:pt x="77" y="60"/>
                        <a:pt x="156" y="113"/>
                        <a:pt x="234" y="168"/>
                      </a:cubicBezTo>
                      <a:cubicBezTo>
                        <a:pt x="235" y="169"/>
                        <a:pt x="240" y="167"/>
                        <a:pt x="238" y="16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5" name="Freeform 46"/>
                <p:cNvSpPr>
                  <a:spLocks/>
                </p:cNvSpPr>
                <p:nvPr/>
              </p:nvSpPr>
              <p:spPr bwMode="auto">
                <a:xfrm>
                  <a:off x="2784" y="861"/>
                  <a:ext cx="43" cy="40"/>
                </a:xfrm>
                <a:custGeom>
                  <a:avLst/>
                  <a:gdLst>
                    <a:gd name="T0" fmla="*/ 4 w 18"/>
                    <a:gd name="T1" fmla="*/ 15 h 17"/>
                    <a:gd name="T2" fmla="*/ 3 w 18"/>
                    <a:gd name="T3" fmla="*/ 4 h 17"/>
                    <a:gd name="T4" fmla="*/ 14 w 18"/>
                    <a:gd name="T5" fmla="*/ 3 h 17"/>
                    <a:gd name="T6" fmla="*/ 15 w 18"/>
                    <a:gd name="T7" fmla="*/ 14 h 17"/>
                    <a:gd name="T8" fmla="*/ 4 w 18"/>
                    <a:gd name="T9" fmla="*/ 1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4" y="15"/>
                      </a:moveTo>
                      <a:cubicBezTo>
                        <a:pt x="1" y="12"/>
                        <a:pt x="0" y="8"/>
                        <a:pt x="3" y="4"/>
                      </a:cubicBezTo>
                      <a:cubicBezTo>
                        <a:pt x="6" y="1"/>
                        <a:pt x="10" y="0"/>
                        <a:pt x="14" y="3"/>
                      </a:cubicBezTo>
                      <a:cubicBezTo>
                        <a:pt x="17" y="5"/>
                        <a:pt x="18" y="10"/>
                        <a:pt x="15" y="14"/>
                      </a:cubicBezTo>
                      <a:cubicBezTo>
                        <a:pt x="13" y="17"/>
                        <a:pt x="8" y="17"/>
                        <a:pt x="4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6" name="Freeform 47"/>
                <p:cNvSpPr>
                  <a:spLocks/>
                </p:cNvSpPr>
                <p:nvPr/>
              </p:nvSpPr>
              <p:spPr bwMode="auto">
                <a:xfrm>
                  <a:off x="2539" y="1029"/>
                  <a:ext cx="174" cy="102"/>
                </a:xfrm>
                <a:custGeom>
                  <a:avLst/>
                  <a:gdLst>
                    <a:gd name="T0" fmla="*/ 6 w 73"/>
                    <a:gd name="T1" fmla="*/ 42 h 43"/>
                    <a:gd name="T2" fmla="*/ 68 w 73"/>
                    <a:gd name="T3" fmla="*/ 9 h 43"/>
                    <a:gd name="T4" fmla="*/ 70 w 73"/>
                    <a:gd name="T5" fmla="*/ 7 h 43"/>
                    <a:gd name="T6" fmla="*/ 1 w 73"/>
                    <a:gd name="T7" fmla="*/ 41 h 43"/>
                    <a:gd name="T8" fmla="*/ 6 w 73"/>
                    <a:gd name="T9" fmla="*/ 42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43">
                      <a:moveTo>
                        <a:pt x="6" y="42"/>
                      </a:moveTo>
                      <a:cubicBezTo>
                        <a:pt x="17" y="17"/>
                        <a:pt x="40" y="2"/>
                        <a:pt x="68" y="9"/>
                      </a:cubicBezTo>
                      <a:cubicBezTo>
                        <a:pt x="70" y="9"/>
                        <a:pt x="73" y="8"/>
                        <a:pt x="70" y="7"/>
                      </a:cubicBezTo>
                      <a:cubicBezTo>
                        <a:pt x="40" y="0"/>
                        <a:pt x="14" y="13"/>
                        <a:pt x="1" y="41"/>
                      </a:cubicBezTo>
                      <a:cubicBezTo>
                        <a:pt x="0" y="42"/>
                        <a:pt x="5" y="43"/>
                        <a:pt x="6" y="4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7" name="Freeform 48"/>
                <p:cNvSpPr>
                  <a:spLocks/>
                </p:cNvSpPr>
                <p:nvPr/>
              </p:nvSpPr>
              <p:spPr bwMode="auto">
                <a:xfrm>
                  <a:off x="2589" y="982"/>
                  <a:ext cx="83" cy="159"/>
                </a:xfrm>
                <a:custGeom>
                  <a:avLst/>
                  <a:gdLst>
                    <a:gd name="T0" fmla="*/ 7 w 35"/>
                    <a:gd name="T1" fmla="*/ 1 h 67"/>
                    <a:gd name="T2" fmla="*/ 29 w 35"/>
                    <a:gd name="T3" fmla="*/ 66 h 67"/>
                    <a:gd name="T4" fmla="*/ 33 w 35"/>
                    <a:gd name="T5" fmla="*/ 66 h 67"/>
                    <a:gd name="T6" fmla="*/ 12 w 35"/>
                    <a:gd name="T7" fmla="*/ 2 h 67"/>
                    <a:gd name="T8" fmla="*/ 7 w 35"/>
                    <a:gd name="T9" fmla="*/ 1 h 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5" h="67">
                      <a:moveTo>
                        <a:pt x="7" y="1"/>
                      </a:moveTo>
                      <a:cubicBezTo>
                        <a:pt x="0" y="27"/>
                        <a:pt x="7" y="51"/>
                        <a:pt x="29" y="66"/>
                      </a:cubicBezTo>
                      <a:cubicBezTo>
                        <a:pt x="30" y="67"/>
                        <a:pt x="35" y="67"/>
                        <a:pt x="33" y="66"/>
                      </a:cubicBezTo>
                      <a:cubicBezTo>
                        <a:pt x="11" y="51"/>
                        <a:pt x="5" y="27"/>
                        <a:pt x="12" y="2"/>
                      </a:cubicBezTo>
                      <a:cubicBezTo>
                        <a:pt x="13" y="1"/>
                        <a:pt x="8" y="0"/>
                        <a:pt x="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8" name="Freeform 49"/>
                <p:cNvSpPr>
                  <a:spLocks/>
                </p:cNvSpPr>
                <p:nvPr/>
              </p:nvSpPr>
              <p:spPr bwMode="auto">
                <a:xfrm>
                  <a:off x="2523" y="1048"/>
                  <a:ext cx="178" cy="45"/>
                </a:xfrm>
                <a:custGeom>
                  <a:avLst/>
                  <a:gdLst>
                    <a:gd name="T0" fmla="*/ 4 w 75"/>
                    <a:gd name="T1" fmla="*/ 6 h 19"/>
                    <a:gd name="T2" fmla="*/ 69 w 75"/>
                    <a:gd name="T3" fmla="*/ 19 h 19"/>
                    <a:gd name="T4" fmla="*/ 74 w 75"/>
                    <a:gd name="T5" fmla="*/ 17 h 19"/>
                    <a:gd name="T6" fmla="*/ 3 w 75"/>
                    <a:gd name="T7" fmla="*/ 4 h 19"/>
                    <a:gd name="T8" fmla="*/ 4 w 75"/>
                    <a:gd name="T9" fmla="*/ 6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19">
                      <a:moveTo>
                        <a:pt x="4" y="6"/>
                      </a:moveTo>
                      <a:cubicBezTo>
                        <a:pt x="26" y="2"/>
                        <a:pt x="51" y="9"/>
                        <a:pt x="69" y="19"/>
                      </a:cubicBezTo>
                      <a:cubicBezTo>
                        <a:pt x="71" y="19"/>
                        <a:pt x="75" y="18"/>
                        <a:pt x="74" y="17"/>
                      </a:cubicBezTo>
                      <a:cubicBezTo>
                        <a:pt x="53" y="6"/>
                        <a:pt x="26" y="0"/>
                        <a:pt x="3" y="4"/>
                      </a:cubicBezTo>
                      <a:cubicBezTo>
                        <a:pt x="0" y="5"/>
                        <a:pt x="2" y="6"/>
                        <a:pt x="4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9" name="Freeform 50"/>
                <p:cNvSpPr>
                  <a:spLocks/>
                </p:cNvSpPr>
                <p:nvPr/>
              </p:nvSpPr>
              <p:spPr bwMode="auto">
                <a:xfrm>
                  <a:off x="2585" y="998"/>
                  <a:ext cx="90" cy="152"/>
                </a:xfrm>
                <a:custGeom>
                  <a:avLst/>
                  <a:gdLst>
                    <a:gd name="T0" fmla="*/ 32 w 38"/>
                    <a:gd name="T1" fmla="*/ 1 h 64"/>
                    <a:gd name="T2" fmla="*/ 5 w 38"/>
                    <a:gd name="T3" fmla="*/ 63 h 64"/>
                    <a:gd name="T4" fmla="*/ 10 w 38"/>
                    <a:gd name="T5" fmla="*/ 62 h 64"/>
                    <a:gd name="T6" fmla="*/ 36 w 38"/>
                    <a:gd name="T7" fmla="*/ 1 h 64"/>
                    <a:gd name="T8" fmla="*/ 32 w 38"/>
                    <a:gd name="T9" fmla="*/ 1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8" h="64">
                      <a:moveTo>
                        <a:pt x="32" y="1"/>
                      </a:moveTo>
                      <a:cubicBezTo>
                        <a:pt x="12" y="15"/>
                        <a:pt x="0" y="38"/>
                        <a:pt x="5" y="63"/>
                      </a:cubicBezTo>
                      <a:cubicBezTo>
                        <a:pt x="6" y="64"/>
                        <a:pt x="11" y="64"/>
                        <a:pt x="10" y="62"/>
                      </a:cubicBezTo>
                      <a:cubicBezTo>
                        <a:pt x="5" y="38"/>
                        <a:pt x="16" y="15"/>
                        <a:pt x="36" y="1"/>
                      </a:cubicBezTo>
                      <a:cubicBezTo>
                        <a:pt x="38" y="0"/>
                        <a:pt x="33" y="0"/>
                        <a:pt x="3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0" name="Freeform 51"/>
                <p:cNvSpPr>
                  <a:spLocks/>
                </p:cNvSpPr>
                <p:nvPr/>
              </p:nvSpPr>
              <p:spPr bwMode="auto">
                <a:xfrm>
                  <a:off x="2236" y="479"/>
                  <a:ext cx="375" cy="581"/>
                </a:xfrm>
                <a:custGeom>
                  <a:avLst/>
                  <a:gdLst>
                    <a:gd name="T0" fmla="*/ 157 w 158"/>
                    <a:gd name="T1" fmla="*/ 243 h 245"/>
                    <a:gd name="T2" fmla="*/ 5 w 158"/>
                    <a:gd name="T3" fmla="*/ 1 h 245"/>
                    <a:gd name="T4" fmla="*/ 1 w 158"/>
                    <a:gd name="T5" fmla="*/ 2 h 245"/>
                    <a:gd name="T6" fmla="*/ 153 w 158"/>
                    <a:gd name="T7" fmla="*/ 244 h 245"/>
                    <a:gd name="T8" fmla="*/ 157 w 158"/>
                    <a:gd name="T9" fmla="*/ 243 h 2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8" h="245">
                      <a:moveTo>
                        <a:pt x="157" y="243"/>
                      </a:moveTo>
                      <a:cubicBezTo>
                        <a:pt x="106" y="163"/>
                        <a:pt x="53" y="83"/>
                        <a:pt x="5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48" y="84"/>
                        <a:pt x="101" y="164"/>
                        <a:pt x="153" y="244"/>
                      </a:cubicBezTo>
                      <a:cubicBezTo>
                        <a:pt x="153" y="245"/>
                        <a:pt x="158" y="244"/>
                        <a:pt x="157" y="2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1" name="Freeform 52"/>
                <p:cNvSpPr>
                  <a:spLocks/>
                </p:cNvSpPr>
                <p:nvPr/>
              </p:nvSpPr>
              <p:spPr bwMode="auto">
                <a:xfrm>
                  <a:off x="2592" y="1046"/>
                  <a:ext cx="40" cy="40"/>
                </a:xfrm>
                <a:custGeom>
                  <a:avLst/>
                  <a:gdLst>
                    <a:gd name="T0" fmla="*/ 2 w 17"/>
                    <a:gd name="T1" fmla="*/ 12 h 17"/>
                    <a:gd name="T2" fmla="*/ 4 w 17"/>
                    <a:gd name="T3" fmla="*/ 2 h 17"/>
                    <a:gd name="T4" fmla="*/ 15 w 17"/>
                    <a:gd name="T5" fmla="*/ 5 h 17"/>
                    <a:gd name="T6" fmla="*/ 12 w 17"/>
                    <a:gd name="T7" fmla="*/ 15 h 17"/>
                    <a:gd name="T8" fmla="*/ 2 w 17"/>
                    <a:gd name="T9" fmla="*/ 1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2" y="12"/>
                      </a:moveTo>
                      <a:cubicBezTo>
                        <a:pt x="0" y="9"/>
                        <a:pt x="1" y="4"/>
                        <a:pt x="4" y="2"/>
                      </a:cubicBezTo>
                      <a:cubicBezTo>
                        <a:pt x="8" y="0"/>
                        <a:pt x="13" y="1"/>
                        <a:pt x="15" y="5"/>
                      </a:cubicBezTo>
                      <a:cubicBezTo>
                        <a:pt x="17" y="8"/>
                        <a:pt x="16" y="13"/>
                        <a:pt x="12" y="15"/>
                      </a:cubicBezTo>
                      <a:cubicBezTo>
                        <a:pt x="9" y="17"/>
                        <a:pt x="4" y="16"/>
                        <a:pt x="2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2" name="Freeform 53"/>
                <p:cNvSpPr>
                  <a:spLocks/>
                </p:cNvSpPr>
                <p:nvPr/>
              </p:nvSpPr>
              <p:spPr bwMode="auto">
                <a:xfrm>
                  <a:off x="2285" y="1153"/>
                  <a:ext cx="193" cy="64"/>
                </a:xfrm>
                <a:custGeom>
                  <a:avLst/>
                  <a:gdLst>
                    <a:gd name="T0" fmla="*/ 6 w 81"/>
                    <a:gd name="T1" fmla="*/ 26 h 27"/>
                    <a:gd name="T2" fmla="*/ 75 w 81"/>
                    <a:gd name="T3" fmla="*/ 18 h 27"/>
                    <a:gd name="T4" fmla="*/ 79 w 81"/>
                    <a:gd name="T5" fmla="*/ 17 h 27"/>
                    <a:gd name="T6" fmla="*/ 1 w 81"/>
                    <a:gd name="T7" fmla="*/ 25 h 27"/>
                    <a:gd name="T8" fmla="*/ 6 w 81"/>
                    <a:gd name="T9" fmla="*/ 26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1" h="27">
                      <a:moveTo>
                        <a:pt x="6" y="26"/>
                      </a:moveTo>
                      <a:cubicBezTo>
                        <a:pt x="26" y="7"/>
                        <a:pt x="51" y="2"/>
                        <a:pt x="75" y="18"/>
                      </a:cubicBezTo>
                      <a:cubicBezTo>
                        <a:pt x="76" y="19"/>
                        <a:pt x="81" y="19"/>
                        <a:pt x="79" y="17"/>
                      </a:cubicBezTo>
                      <a:cubicBezTo>
                        <a:pt x="53" y="0"/>
                        <a:pt x="23" y="4"/>
                        <a:pt x="1" y="25"/>
                      </a:cubicBezTo>
                      <a:cubicBezTo>
                        <a:pt x="0" y="26"/>
                        <a:pt x="5" y="27"/>
                        <a:pt x="6" y="2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3" name="Freeform 54"/>
                <p:cNvSpPr>
                  <a:spLocks/>
                </p:cNvSpPr>
                <p:nvPr/>
              </p:nvSpPr>
              <p:spPr bwMode="auto">
                <a:xfrm>
                  <a:off x="2357" y="1100"/>
                  <a:ext cx="57" cy="169"/>
                </a:xfrm>
                <a:custGeom>
                  <a:avLst/>
                  <a:gdLst>
                    <a:gd name="T0" fmla="*/ 18 w 24"/>
                    <a:gd name="T1" fmla="*/ 1 h 71"/>
                    <a:gd name="T2" fmla="*/ 16 w 24"/>
                    <a:gd name="T3" fmla="*/ 69 h 71"/>
                    <a:gd name="T4" fmla="*/ 20 w 24"/>
                    <a:gd name="T5" fmla="*/ 69 h 71"/>
                    <a:gd name="T6" fmla="*/ 23 w 24"/>
                    <a:gd name="T7" fmla="*/ 2 h 71"/>
                    <a:gd name="T8" fmla="*/ 18 w 24"/>
                    <a:gd name="T9" fmla="*/ 1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" h="71">
                      <a:moveTo>
                        <a:pt x="18" y="1"/>
                      </a:moveTo>
                      <a:cubicBezTo>
                        <a:pt x="2" y="22"/>
                        <a:pt x="0" y="47"/>
                        <a:pt x="16" y="69"/>
                      </a:cubicBezTo>
                      <a:cubicBezTo>
                        <a:pt x="16" y="70"/>
                        <a:pt x="21" y="71"/>
                        <a:pt x="20" y="69"/>
                      </a:cubicBezTo>
                      <a:cubicBezTo>
                        <a:pt x="5" y="47"/>
                        <a:pt x="7" y="23"/>
                        <a:pt x="23" y="2"/>
                      </a:cubicBezTo>
                      <a:cubicBezTo>
                        <a:pt x="24" y="1"/>
                        <a:pt x="19" y="0"/>
                        <a:pt x="1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4" name="Freeform 55"/>
                <p:cNvSpPr>
                  <a:spLocks/>
                </p:cNvSpPr>
                <p:nvPr/>
              </p:nvSpPr>
              <p:spPr bwMode="auto">
                <a:xfrm>
                  <a:off x="2293" y="1143"/>
                  <a:ext cx="159" cy="93"/>
                </a:xfrm>
                <a:custGeom>
                  <a:avLst/>
                  <a:gdLst>
                    <a:gd name="T0" fmla="*/ 3 w 67"/>
                    <a:gd name="T1" fmla="*/ 2 h 39"/>
                    <a:gd name="T2" fmla="*/ 61 w 67"/>
                    <a:gd name="T3" fmla="*/ 37 h 39"/>
                    <a:gd name="T4" fmla="*/ 66 w 67"/>
                    <a:gd name="T5" fmla="*/ 36 h 39"/>
                    <a:gd name="T6" fmla="*/ 5 w 67"/>
                    <a:gd name="T7" fmla="*/ 0 h 39"/>
                    <a:gd name="T8" fmla="*/ 3 w 67"/>
                    <a:gd name="T9" fmla="*/ 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9">
                      <a:moveTo>
                        <a:pt x="3" y="2"/>
                      </a:moveTo>
                      <a:cubicBezTo>
                        <a:pt x="25" y="6"/>
                        <a:pt x="47" y="21"/>
                        <a:pt x="61" y="37"/>
                      </a:cubicBezTo>
                      <a:cubicBezTo>
                        <a:pt x="62" y="39"/>
                        <a:pt x="67" y="37"/>
                        <a:pt x="66" y="36"/>
                      </a:cubicBezTo>
                      <a:cubicBezTo>
                        <a:pt x="51" y="19"/>
                        <a:pt x="28" y="4"/>
                        <a:pt x="5" y="0"/>
                      </a:cubicBezTo>
                      <a:cubicBezTo>
                        <a:pt x="4" y="0"/>
                        <a:pt x="0" y="2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5" name="Freeform 56"/>
                <p:cNvSpPr>
                  <a:spLocks/>
                </p:cNvSpPr>
                <p:nvPr/>
              </p:nvSpPr>
              <p:spPr bwMode="auto">
                <a:xfrm>
                  <a:off x="2333" y="1134"/>
                  <a:ext cx="128" cy="120"/>
                </a:xfrm>
                <a:custGeom>
                  <a:avLst/>
                  <a:gdLst>
                    <a:gd name="T0" fmla="*/ 48 w 54"/>
                    <a:gd name="T1" fmla="*/ 1 h 51"/>
                    <a:gd name="T2" fmla="*/ 0 w 54"/>
                    <a:gd name="T3" fmla="*/ 50 h 51"/>
                    <a:gd name="T4" fmla="*/ 5 w 54"/>
                    <a:gd name="T5" fmla="*/ 50 h 51"/>
                    <a:gd name="T6" fmla="*/ 50 w 54"/>
                    <a:gd name="T7" fmla="*/ 2 h 51"/>
                    <a:gd name="T8" fmla="*/ 48 w 54"/>
                    <a:gd name="T9" fmla="*/ 1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4" h="51">
                      <a:moveTo>
                        <a:pt x="48" y="1"/>
                      </a:moveTo>
                      <a:cubicBezTo>
                        <a:pt x="24" y="7"/>
                        <a:pt x="3" y="24"/>
                        <a:pt x="0" y="50"/>
                      </a:cubicBezTo>
                      <a:cubicBezTo>
                        <a:pt x="0" y="51"/>
                        <a:pt x="5" y="51"/>
                        <a:pt x="5" y="50"/>
                      </a:cubicBezTo>
                      <a:cubicBezTo>
                        <a:pt x="8" y="25"/>
                        <a:pt x="27" y="8"/>
                        <a:pt x="50" y="2"/>
                      </a:cubicBezTo>
                      <a:cubicBezTo>
                        <a:pt x="54" y="1"/>
                        <a:pt x="49" y="0"/>
                        <a:pt x="4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6" name="Freeform 57"/>
                <p:cNvSpPr>
                  <a:spLocks/>
                </p:cNvSpPr>
                <p:nvPr/>
              </p:nvSpPr>
              <p:spPr bwMode="auto">
                <a:xfrm>
                  <a:off x="2228" y="500"/>
                  <a:ext cx="150" cy="669"/>
                </a:xfrm>
                <a:custGeom>
                  <a:avLst/>
                  <a:gdLst>
                    <a:gd name="T0" fmla="*/ 63 w 63"/>
                    <a:gd name="T1" fmla="*/ 280 h 282"/>
                    <a:gd name="T2" fmla="*/ 5 w 63"/>
                    <a:gd name="T3" fmla="*/ 1 h 282"/>
                    <a:gd name="T4" fmla="*/ 0 w 63"/>
                    <a:gd name="T5" fmla="*/ 2 h 282"/>
                    <a:gd name="T6" fmla="*/ 58 w 63"/>
                    <a:gd name="T7" fmla="*/ 281 h 282"/>
                    <a:gd name="T8" fmla="*/ 63 w 63"/>
                    <a:gd name="T9" fmla="*/ 280 h 2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3" h="282">
                      <a:moveTo>
                        <a:pt x="63" y="280"/>
                      </a:moveTo>
                      <a:cubicBezTo>
                        <a:pt x="43" y="188"/>
                        <a:pt x="21" y="95"/>
                        <a:pt x="5" y="1"/>
                      </a:cubicBezTo>
                      <a:cubicBezTo>
                        <a:pt x="5" y="0"/>
                        <a:pt x="0" y="0"/>
                        <a:pt x="0" y="2"/>
                      </a:cubicBezTo>
                      <a:cubicBezTo>
                        <a:pt x="16" y="95"/>
                        <a:pt x="38" y="188"/>
                        <a:pt x="58" y="281"/>
                      </a:cubicBezTo>
                      <a:cubicBezTo>
                        <a:pt x="58" y="282"/>
                        <a:pt x="63" y="282"/>
                        <a:pt x="63" y="28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7" name="Freeform 58"/>
                <p:cNvSpPr>
                  <a:spLocks/>
                </p:cNvSpPr>
                <p:nvPr/>
              </p:nvSpPr>
              <p:spPr bwMode="auto">
                <a:xfrm>
                  <a:off x="2357" y="1160"/>
                  <a:ext cx="38" cy="38"/>
                </a:xfrm>
                <a:custGeom>
                  <a:avLst/>
                  <a:gdLst>
                    <a:gd name="T0" fmla="*/ 0 w 16"/>
                    <a:gd name="T1" fmla="*/ 9 h 16"/>
                    <a:gd name="T2" fmla="*/ 7 w 16"/>
                    <a:gd name="T3" fmla="*/ 0 h 16"/>
                    <a:gd name="T4" fmla="*/ 16 w 16"/>
                    <a:gd name="T5" fmla="*/ 7 h 16"/>
                    <a:gd name="T6" fmla="*/ 9 w 16"/>
                    <a:gd name="T7" fmla="*/ 16 h 16"/>
                    <a:gd name="T8" fmla="*/ 0 w 16"/>
                    <a:gd name="T9" fmla="*/ 9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0" y="9"/>
                      </a:moveTo>
                      <a:cubicBezTo>
                        <a:pt x="0" y="5"/>
                        <a:pt x="3" y="1"/>
                        <a:pt x="7" y="0"/>
                      </a:cubicBezTo>
                      <a:cubicBezTo>
                        <a:pt x="11" y="0"/>
                        <a:pt x="15" y="3"/>
                        <a:pt x="16" y="7"/>
                      </a:cubicBezTo>
                      <a:cubicBezTo>
                        <a:pt x="16" y="11"/>
                        <a:pt x="13" y="15"/>
                        <a:pt x="9" y="16"/>
                      </a:cubicBezTo>
                      <a:cubicBezTo>
                        <a:pt x="5" y="16"/>
                        <a:pt x="1" y="13"/>
                        <a:pt x="0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8" name="Freeform 59"/>
                <p:cNvSpPr>
                  <a:spLocks/>
                </p:cNvSpPr>
                <p:nvPr/>
              </p:nvSpPr>
              <p:spPr bwMode="auto">
                <a:xfrm>
                  <a:off x="2041" y="1155"/>
                  <a:ext cx="187" cy="76"/>
                </a:xfrm>
                <a:custGeom>
                  <a:avLst/>
                  <a:gdLst>
                    <a:gd name="T0" fmla="*/ 6 w 79"/>
                    <a:gd name="T1" fmla="*/ 14 h 32"/>
                    <a:gd name="T2" fmla="*/ 73 w 79"/>
                    <a:gd name="T3" fmla="*/ 31 h 32"/>
                    <a:gd name="T4" fmla="*/ 78 w 79"/>
                    <a:gd name="T5" fmla="*/ 31 h 32"/>
                    <a:gd name="T6" fmla="*/ 2 w 79"/>
                    <a:gd name="T7" fmla="*/ 12 h 32"/>
                    <a:gd name="T8" fmla="*/ 6 w 79"/>
                    <a:gd name="T9" fmla="*/ 14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9" h="32">
                      <a:moveTo>
                        <a:pt x="6" y="14"/>
                      </a:moveTo>
                      <a:cubicBezTo>
                        <a:pt x="32" y="3"/>
                        <a:pt x="57" y="8"/>
                        <a:pt x="73" y="31"/>
                      </a:cubicBezTo>
                      <a:cubicBezTo>
                        <a:pt x="74" y="32"/>
                        <a:pt x="79" y="32"/>
                        <a:pt x="78" y="31"/>
                      </a:cubicBezTo>
                      <a:cubicBezTo>
                        <a:pt x="60" y="6"/>
                        <a:pt x="30" y="0"/>
                        <a:pt x="2" y="12"/>
                      </a:cubicBezTo>
                      <a:cubicBezTo>
                        <a:pt x="0" y="13"/>
                        <a:pt x="5" y="15"/>
                        <a:pt x="6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9" name="Freeform 60"/>
                <p:cNvSpPr>
                  <a:spLocks/>
                </p:cNvSpPr>
                <p:nvPr/>
              </p:nvSpPr>
              <p:spPr bwMode="auto">
                <a:xfrm>
                  <a:off x="2110" y="1119"/>
                  <a:ext cx="92" cy="154"/>
                </a:xfrm>
                <a:custGeom>
                  <a:avLst/>
                  <a:gdLst>
                    <a:gd name="T0" fmla="*/ 33 w 39"/>
                    <a:gd name="T1" fmla="*/ 1 h 65"/>
                    <a:gd name="T2" fmla="*/ 7 w 39"/>
                    <a:gd name="T3" fmla="*/ 63 h 65"/>
                    <a:gd name="T4" fmla="*/ 12 w 39"/>
                    <a:gd name="T5" fmla="*/ 64 h 65"/>
                    <a:gd name="T6" fmla="*/ 38 w 39"/>
                    <a:gd name="T7" fmla="*/ 2 h 65"/>
                    <a:gd name="T8" fmla="*/ 33 w 39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" h="65">
                      <a:moveTo>
                        <a:pt x="33" y="1"/>
                      </a:moveTo>
                      <a:cubicBezTo>
                        <a:pt x="10" y="15"/>
                        <a:pt x="0" y="37"/>
                        <a:pt x="7" y="63"/>
                      </a:cubicBezTo>
                      <a:cubicBezTo>
                        <a:pt x="7" y="65"/>
                        <a:pt x="12" y="65"/>
                        <a:pt x="12" y="64"/>
                      </a:cubicBezTo>
                      <a:cubicBezTo>
                        <a:pt x="5" y="38"/>
                        <a:pt x="15" y="16"/>
                        <a:pt x="38" y="2"/>
                      </a:cubicBezTo>
                      <a:cubicBezTo>
                        <a:pt x="39" y="2"/>
                        <a:pt x="34" y="0"/>
                        <a:pt x="3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0" name="Freeform 61"/>
                <p:cNvSpPr>
                  <a:spLocks/>
                </p:cNvSpPr>
                <p:nvPr/>
              </p:nvSpPr>
              <p:spPr bwMode="auto">
                <a:xfrm>
                  <a:off x="2074" y="1122"/>
                  <a:ext cx="116" cy="137"/>
                </a:xfrm>
                <a:custGeom>
                  <a:avLst/>
                  <a:gdLst>
                    <a:gd name="T0" fmla="*/ 2 w 49"/>
                    <a:gd name="T1" fmla="*/ 2 h 58"/>
                    <a:gd name="T2" fmla="*/ 44 w 49"/>
                    <a:gd name="T3" fmla="*/ 56 h 58"/>
                    <a:gd name="T4" fmla="*/ 49 w 49"/>
                    <a:gd name="T5" fmla="*/ 56 h 58"/>
                    <a:gd name="T6" fmla="*/ 6 w 49"/>
                    <a:gd name="T7" fmla="*/ 1 h 58"/>
                    <a:gd name="T8" fmla="*/ 2 w 49"/>
                    <a:gd name="T9" fmla="*/ 2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58">
                      <a:moveTo>
                        <a:pt x="2" y="2"/>
                      </a:moveTo>
                      <a:cubicBezTo>
                        <a:pt x="21" y="13"/>
                        <a:pt x="37" y="36"/>
                        <a:pt x="44" y="56"/>
                      </a:cubicBezTo>
                      <a:cubicBezTo>
                        <a:pt x="45" y="58"/>
                        <a:pt x="49" y="57"/>
                        <a:pt x="49" y="56"/>
                      </a:cubicBezTo>
                      <a:cubicBezTo>
                        <a:pt x="41" y="35"/>
                        <a:pt x="26" y="12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1" name="Freeform 62"/>
                <p:cNvSpPr>
                  <a:spLocks/>
                </p:cNvSpPr>
                <p:nvPr/>
              </p:nvSpPr>
              <p:spPr bwMode="auto">
                <a:xfrm>
                  <a:off x="2074" y="1160"/>
                  <a:ext cx="159" cy="80"/>
                </a:xfrm>
                <a:custGeom>
                  <a:avLst/>
                  <a:gdLst>
                    <a:gd name="T0" fmla="*/ 64 w 67"/>
                    <a:gd name="T1" fmla="*/ 3 h 34"/>
                    <a:gd name="T2" fmla="*/ 0 w 67"/>
                    <a:gd name="T3" fmla="*/ 33 h 34"/>
                    <a:gd name="T4" fmla="*/ 5 w 67"/>
                    <a:gd name="T5" fmla="*/ 33 h 34"/>
                    <a:gd name="T6" fmla="*/ 62 w 67"/>
                    <a:gd name="T7" fmla="*/ 5 h 34"/>
                    <a:gd name="T8" fmla="*/ 64 w 67"/>
                    <a:gd name="T9" fmla="*/ 3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4">
                      <a:moveTo>
                        <a:pt x="64" y="3"/>
                      </a:moveTo>
                      <a:cubicBezTo>
                        <a:pt x="38" y="0"/>
                        <a:pt x="13" y="9"/>
                        <a:pt x="0" y="33"/>
                      </a:cubicBezTo>
                      <a:cubicBezTo>
                        <a:pt x="0" y="34"/>
                        <a:pt x="4" y="34"/>
                        <a:pt x="5" y="33"/>
                      </a:cubicBezTo>
                      <a:cubicBezTo>
                        <a:pt x="16" y="12"/>
                        <a:pt x="39" y="2"/>
                        <a:pt x="62" y="5"/>
                      </a:cubicBezTo>
                      <a:cubicBezTo>
                        <a:pt x="65" y="5"/>
                        <a:pt x="67" y="3"/>
                        <a:pt x="64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2" name="Freeform 63"/>
                <p:cNvSpPr>
                  <a:spLocks/>
                </p:cNvSpPr>
                <p:nvPr/>
              </p:nvSpPr>
              <p:spPr bwMode="auto">
                <a:xfrm>
                  <a:off x="2133" y="498"/>
                  <a:ext cx="117" cy="673"/>
                </a:xfrm>
                <a:custGeom>
                  <a:avLst/>
                  <a:gdLst>
                    <a:gd name="T0" fmla="*/ 6 w 49"/>
                    <a:gd name="T1" fmla="*/ 283 h 284"/>
                    <a:gd name="T2" fmla="*/ 49 w 49"/>
                    <a:gd name="T3" fmla="*/ 1 h 284"/>
                    <a:gd name="T4" fmla="*/ 44 w 49"/>
                    <a:gd name="T5" fmla="*/ 1 h 284"/>
                    <a:gd name="T6" fmla="*/ 1 w 49"/>
                    <a:gd name="T7" fmla="*/ 283 h 284"/>
                    <a:gd name="T8" fmla="*/ 6 w 49"/>
                    <a:gd name="T9" fmla="*/ 283 h 2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284">
                      <a:moveTo>
                        <a:pt x="6" y="283"/>
                      </a:moveTo>
                      <a:cubicBezTo>
                        <a:pt x="19" y="189"/>
                        <a:pt x="31" y="94"/>
                        <a:pt x="49" y="1"/>
                      </a:cubicBezTo>
                      <a:cubicBezTo>
                        <a:pt x="49" y="0"/>
                        <a:pt x="44" y="0"/>
                        <a:pt x="44" y="1"/>
                      </a:cubicBezTo>
                      <a:cubicBezTo>
                        <a:pt x="26" y="95"/>
                        <a:pt x="14" y="189"/>
                        <a:pt x="1" y="283"/>
                      </a:cubicBezTo>
                      <a:cubicBezTo>
                        <a:pt x="0" y="284"/>
                        <a:pt x="5" y="284"/>
                        <a:pt x="6" y="28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3" name="Freeform 64"/>
                <p:cNvSpPr>
                  <a:spLocks/>
                </p:cNvSpPr>
                <p:nvPr/>
              </p:nvSpPr>
              <p:spPr bwMode="auto">
                <a:xfrm>
                  <a:off x="2119" y="1162"/>
                  <a:ext cx="41" cy="40"/>
                </a:xfrm>
                <a:custGeom>
                  <a:avLst/>
                  <a:gdLst>
                    <a:gd name="T0" fmla="*/ 1 w 17"/>
                    <a:gd name="T1" fmla="*/ 7 h 17"/>
                    <a:gd name="T2" fmla="*/ 10 w 17"/>
                    <a:gd name="T3" fmla="*/ 1 h 17"/>
                    <a:gd name="T4" fmla="*/ 16 w 17"/>
                    <a:gd name="T5" fmla="*/ 10 h 17"/>
                    <a:gd name="T6" fmla="*/ 7 w 17"/>
                    <a:gd name="T7" fmla="*/ 16 h 17"/>
                    <a:gd name="T8" fmla="*/ 1 w 17"/>
                    <a:gd name="T9" fmla="*/ 7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" y="7"/>
                      </a:moveTo>
                      <a:cubicBezTo>
                        <a:pt x="2" y="3"/>
                        <a:pt x="6" y="0"/>
                        <a:pt x="10" y="1"/>
                      </a:cubicBezTo>
                      <a:cubicBezTo>
                        <a:pt x="14" y="2"/>
                        <a:pt x="17" y="6"/>
                        <a:pt x="16" y="10"/>
                      </a:cubicBezTo>
                      <a:cubicBezTo>
                        <a:pt x="15" y="14"/>
                        <a:pt x="11" y="17"/>
                        <a:pt x="7" y="16"/>
                      </a:cubicBezTo>
                      <a:cubicBezTo>
                        <a:pt x="3" y="15"/>
                        <a:pt x="0" y="11"/>
                        <a:pt x="1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4" name="Freeform 65"/>
                <p:cNvSpPr>
                  <a:spLocks/>
                </p:cNvSpPr>
                <p:nvPr/>
              </p:nvSpPr>
              <p:spPr bwMode="auto">
                <a:xfrm>
                  <a:off x="1806" y="1067"/>
                  <a:ext cx="159" cy="112"/>
                </a:xfrm>
                <a:custGeom>
                  <a:avLst/>
                  <a:gdLst>
                    <a:gd name="T0" fmla="*/ 5 w 67"/>
                    <a:gd name="T1" fmla="*/ 4 h 47"/>
                    <a:gd name="T2" fmla="*/ 62 w 67"/>
                    <a:gd name="T3" fmla="*/ 45 h 47"/>
                    <a:gd name="T4" fmla="*/ 67 w 67"/>
                    <a:gd name="T5" fmla="*/ 45 h 47"/>
                    <a:gd name="T6" fmla="*/ 3 w 67"/>
                    <a:gd name="T7" fmla="*/ 2 h 47"/>
                    <a:gd name="T8" fmla="*/ 5 w 67"/>
                    <a:gd name="T9" fmla="*/ 4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47">
                      <a:moveTo>
                        <a:pt x="5" y="4"/>
                      </a:moveTo>
                      <a:cubicBezTo>
                        <a:pt x="33" y="2"/>
                        <a:pt x="55" y="18"/>
                        <a:pt x="62" y="45"/>
                      </a:cubicBezTo>
                      <a:cubicBezTo>
                        <a:pt x="62" y="47"/>
                        <a:pt x="67" y="47"/>
                        <a:pt x="67" y="45"/>
                      </a:cubicBezTo>
                      <a:cubicBezTo>
                        <a:pt x="60" y="15"/>
                        <a:pt x="33" y="0"/>
                        <a:pt x="3" y="2"/>
                      </a:cubicBezTo>
                      <a:cubicBezTo>
                        <a:pt x="0" y="2"/>
                        <a:pt x="4" y="4"/>
                        <a:pt x="5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5" name="Freeform 66"/>
                <p:cNvSpPr>
                  <a:spLocks/>
                </p:cNvSpPr>
                <p:nvPr/>
              </p:nvSpPr>
              <p:spPr bwMode="auto">
                <a:xfrm>
                  <a:off x="1856" y="1062"/>
                  <a:ext cx="126" cy="124"/>
                </a:xfrm>
                <a:custGeom>
                  <a:avLst/>
                  <a:gdLst>
                    <a:gd name="T0" fmla="*/ 48 w 53"/>
                    <a:gd name="T1" fmla="*/ 0 h 52"/>
                    <a:gd name="T2" fmla="*/ 0 w 53"/>
                    <a:gd name="T3" fmla="*/ 50 h 52"/>
                    <a:gd name="T4" fmla="*/ 5 w 53"/>
                    <a:gd name="T5" fmla="*/ 51 h 52"/>
                    <a:gd name="T6" fmla="*/ 51 w 53"/>
                    <a:gd name="T7" fmla="*/ 2 h 52"/>
                    <a:gd name="T8" fmla="*/ 48 w 53"/>
                    <a:gd name="T9" fmla="*/ 0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3" h="52">
                      <a:moveTo>
                        <a:pt x="48" y="0"/>
                      </a:moveTo>
                      <a:cubicBezTo>
                        <a:pt x="21" y="5"/>
                        <a:pt x="3" y="23"/>
                        <a:pt x="0" y="50"/>
                      </a:cubicBezTo>
                      <a:cubicBezTo>
                        <a:pt x="0" y="51"/>
                        <a:pt x="5" y="52"/>
                        <a:pt x="5" y="51"/>
                      </a:cubicBezTo>
                      <a:cubicBezTo>
                        <a:pt x="7" y="25"/>
                        <a:pt x="25" y="7"/>
                        <a:pt x="51" y="2"/>
                      </a:cubicBezTo>
                      <a:cubicBezTo>
                        <a:pt x="53" y="2"/>
                        <a:pt x="49" y="0"/>
                        <a:pt x="48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6" name="Freeform 67"/>
                <p:cNvSpPr>
                  <a:spLocks/>
                </p:cNvSpPr>
                <p:nvPr/>
              </p:nvSpPr>
              <p:spPr bwMode="auto">
                <a:xfrm>
                  <a:off x="1860" y="1024"/>
                  <a:ext cx="62" cy="164"/>
                </a:xfrm>
                <a:custGeom>
                  <a:avLst/>
                  <a:gdLst>
                    <a:gd name="T0" fmla="*/ 1 w 26"/>
                    <a:gd name="T1" fmla="*/ 2 h 69"/>
                    <a:gd name="T2" fmla="*/ 21 w 26"/>
                    <a:gd name="T3" fmla="*/ 68 h 69"/>
                    <a:gd name="T4" fmla="*/ 26 w 26"/>
                    <a:gd name="T5" fmla="*/ 68 h 69"/>
                    <a:gd name="T6" fmla="*/ 6 w 26"/>
                    <a:gd name="T7" fmla="*/ 1 h 69"/>
                    <a:gd name="T8" fmla="*/ 1 w 26"/>
                    <a:gd name="T9" fmla="*/ 2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69">
                      <a:moveTo>
                        <a:pt x="1" y="2"/>
                      </a:moveTo>
                      <a:cubicBezTo>
                        <a:pt x="15" y="20"/>
                        <a:pt x="21" y="46"/>
                        <a:pt x="21" y="68"/>
                      </a:cubicBezTo>
                      <a:cubicBezTo>
                        <a:pt x="21" y="69"/>
                        <a:pt x="26" y="69"/>
                        <a:pt x="26" y="68"/>
                      </a:cubicBezTo>
                      <a:cubicBezTo>
                        <a:pt x="26" y="45"/>
                        <a:pt x="20" y="19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7" name="Freeform 68"/>
                <p:cNvSpPr>
                  <a:spLocks/>
                </p:cNvSpPr>
                <p:nvPr/>
              </p:nvSpPr>
              <p:spPr bwMode="auto">
                <a:xfrm>
                  <a:off x="1815" y="1091"/>
                  <a:ext cx="178" cy="45"/>
                </a:xfrm>
                <a:custGeom>
                  <a:avLst/>
                  <a:gdLst>
                    <a:gd name="T0" fmla="*/ 73 w 75"/>
                    <a:gd name="T1" fmla="*/ 11 h 19"/>
                    <a:gd name="T2" fmla="*/ 2 w 75"/>
                    <a:gd name="T3" fmla="*/ 17 h 19"/>
                    <a:gd name="T4" fmla="*/ 6 w 75"/>
                    <a:gd name="T5" fmla="*/ 18 h 19"/>
                    <a:gd name="T6" fmla="*/ 69 w 75"/>
                    <a:gd name="T7" fmla="*/ 13 h 19"/>
                    <a:gd name="T8" fmla="*/ 73 w 75"/>
                    <a:gd name="T9" fmla="*/ 1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19">
                      <a:moveTo>
                        <a:pt x="73" y="11"/>
                      </a:moveTo>
                      <a:cubicBezTo>
                        <a:pt x="50" y="0"/>
                        <a:pt x="22" y="0"/>
                        <a:pt x="2" y="17"/>
                      </a:cubicBezTo>
                      <a:cubicBezTo>
                        <a:pt x="0" y="18"/>
                        <a:pt x="5" y="19"/>
                        <a:pt x="6" y="18"/>
                      </a:cubicBezTo>
                      <a:cubicBezTo>
                        <a:pt x="24" y="2"/>
                        <a:pt x="48" y="2"/>
                        <a:pt x="69" y="13"/>
                      </a:cubicBezTo>
                      <a:cubicBezTo>
                        <a:pt x="70" y="13"/>
                        <a:pt x="75" y="12"/>
                        <a:pt x="73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8" name="Freeform 69"/>
                <p:cNvSpPr>
                  <a:spLocks/>
                </p:cNvSpPr>
                <p:nvPr/>
              </p:nvSpPr>
              <p:spPr bwMode="auto">
                <a:xfrm>
                  <a:off x="1898" y="500"/>
                  <a:ext cx="354" cy="593"/>
                </a:xfrm>
                <a:custGeom>
                  <a:avLst/>
                  <a:gdLst>
                    <a:gd name="T0" fmla="*/ 6 w 149"/>
                    <a:gd name="T1" fmla="*/ 249 h 250"/>
                    <a:gd name="T2" fmla="*/ 148 w 149"/>
                    <a:gd name="T3" fmla="*/ 2 h 250"/>
                    <a:gd name="T4" fmla="*/ 143 w 149"/>
                    <a:gd name="T5" fmla="*/ 1 h 250"/>
                    <a:gd name="T6" fmla="*/ 1 w 149"/>
                    <a:gd name="T7" fmla="*/ 249 h 250"/>
                    <a:gd name="T8" fmla="*/ 6 w 149"/>
                    <a:gd name="T9" fmla="*/ 249 h 2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49" h="250">
                      <a:moveTo>
                        <a:pt x="6" y="249"/>
                      </a:moveTo>
                      <a:cubicBezTo>
                        <a:pt x="52" y="166"/>
                        <a:pt x="98" y="82"/>
                        <a:pt x="148" y="2"/>
                      </a:cubicBezTo>
                      <a:cubicBezTo>
                        <a:pt x="149" y="0"/>
                        <a:pt x="144" y="0"/>
                        <a:pt x="143" y="1"/>
                      </a:cubicBezTo>
                      <a:cubicBezTo>
                        <a:pt x="93" y="82"/>
                        <a:pt x="48" y="166"/>
                        <a:pt x="1" y="249"/>
                      </a:cubicBezTo>
                      <a:cubicBezTo>
                        <a:pt x="0" y="250"/>
                        <a:pt x="5" y="250"/>
                        <a:pt x="6" y="24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9" name="Freeform 70"/>
                <p:cNvSpPr>
                  <a:spLocks/>
                </p:cNvSpPr>
                <p:nvPr/>
              </p:nvSpPr>
              <p:spPr bwMode="auto">
                <a:xfrm>
                  <a:off x="1879" y="1081"/>
                  <a:ext cx="43" cy="41"/>
                </a:xfrm>
                <a:custGeom>
                  <a:avLst/>
                  <a:gdLst>
                    <a:gd name="T0" fmla="*/ 2 w 18"/>
                    <a:gd name="T1" fmla="*/ 5 h 17"/>
                    <a:gd name="T2" fmla="*/ 13 w 18"/>
                    <a:gd name="T3" fmla="*/ 2 h 17"/>
                    <a:gd name="T4" fmla="*/ 15 w 18"/>
                    <a:gd name="T5" fmla="*/ 13 h 17"/>
                    <a:gd name="T6" fmla="*/ 5 w 18"/>
                    <a:gd name="T7" fmla="*/ 15 h 17"/>
                    <a:gd name="T8" fmla="*/ 2 w 18"/>
                    <a:gd name="T9" fmla="*/ 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2" y="5"/>
                      </a:moveTo>
                      <a:cubicBezTo>
                        <a:pt x="5" y="1"/>
                        <a:pt x="9" y="0"/>
                        <a:pt x="13" y="2"/>
                      </a:cubicBezTo>
                      <a:cubicBezTo>
                        <a:pt x="17" y="4"/>
                        <a:pt x="18" y="9"/>
                        <a:pt x="15" y="13"/>
                      </a:cubicBezTo>
                      <a:cubicBezTo>
                        <a:pt x="13" y="16"/>
                        <a:pt x="8" y="17"/>
                        <a:pt x="5" y="15"/>
                      </a:cubicBezTo>
                      <a:cubicBezTo>
                        <a:pt x="1" y="13"/>
                        <a:pt x="0" y="8"/>
                        <a:pt x="2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00" name="Freeform 71"/>
                <p:cNvSpPr>
                  <a:spLocks/>
                </p:cNvSpPr>
                <p:nvPr/>
              </p:nvSpPr>
              <p:spPr bwMode="auto">
                <a:xfrm>
                  <a:off x="1621" y="865"/>
                  <a:ext cx="121" cy="155"/>
                </a:xfrm>
                <a:custGeom>
                  <a:avLst/>
                  <a:gdLst>
                    <a:gd name="T0" fmla="*/ 3 w 51"/>
                    <a:gd name="T1" fmla="*/ 2 h 65"/>
                    <a:gd name="T2" fmla="*/ 42 w 51"/>
                    <a:gd name="T3" fmla="*/ 63 h 65"/>
                    <a:gd name="T4" fmla="*/ 47 w 51"/>
                    <a:gd name="T5" fmla="*/ 64 h 65"/>
                    <a:gd name="T6" fmla="*/ 6 w 51"/>
                    <a:gd name="T7" fmla="*/ 0 h 65"/>
                    <a:gd name="T8" fmla="*/ 3 w 51"/>
                    <a:gd name="T9" fmla="*/ 2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1" h="65">
                      <a:moveTo>
                        <a:pt x="3" y="2"/>
                      </a:moveTo>
                      <a:cubicBezTo>
                        <a:pt x="30" y="11"/>
                        <a:pt x="46" y="34"/>
                        <a:pt x="42" y="63"/>
                      </a:cubicBezTo>
                      <a:cubicBezTo>
                        <a:pt x="41" y="64"/>
                        <a:pt x="46" y="65"/>
                        <a:pt x="47" y="64"/>
                      </a:cubicBezTo>
                      <a:cubicBezTo>
                        <a:pt x="51" y="34"/>
                        <a:pt x="34" y="10"/>
                        <a:pt x="6" y="0"/>
                      </a:cubicBezTo>
                      <a:cubicBezTo>
                        <a:pt x="5" y="0"/>
                        <a:pt x="0" y="0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01" name="Freeform 72"/>
                <p:cNvSpPr>
                  <a:spLocks/>
                </p:cNvSpPr>
                <p:nvPr/>
              </p:nvSpPr>
              <p:spPr bwMode="auto">
                <a:xfrm>
                  <a:off x="1625" y="903"/>
                  <a:ext cx="162" cy="86"/>
                </a:xfrm>
                <a:custGeom>
                  <a:avLst/>
                  <a:gdLst>
                    <a:gd name="T0" fmla="*/ 65 w 68"/>
                    <a:gd name="T1" fmla="*/ 6 h 36"/>
                    <a:gd name="T2" fmla="*/ 0 w 68"/>
                    <a:gd name="T3" fmla="*/ 34 h 36"/>
                    <a:gd name="T4" fmla="*/ 5 w 68"/>
                    <a:gd name="T5" fmla="*/ 35 h 36"/>
                    <a:gd name="T6" fmla="*/ 64 w 68"/>
                    <a:gd name="T7" fmla="*/ 8 h 36"/>
                    <a:gd name="T8" fmla="*/ 65 w 68"/>
                    <a:gd name="T9" fmla="*/ 6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8" h="36">
                      <a:moveTo>
                        <a:pt x="65" y="6"/>
                      </a:moveTo>
                      <a:cubicBezTo>
                        <a:pt x="38" y="0"/>
                        <a:pt x="14" y="9"/>
                        <a:pt x="0" y="34"/>
                      </a:cubicBezTo>
                      <a:cubicBezTo>
                        <a:pt x="0" y="35"/>
                        <a:pt x="4" y="36"/>
                        <a:pt x="5" y="35"/>
                      </a:cubicBezTo>
                      <a:cubicBezTo>
                        <a:pt x="17" y="13"/>
                        <a:pt x="39" y="3"/>
                        <a:pt x="64" y="8"/>
                      </a:cubicBezTo>
                      <a:cubicBezTo>
                        <a:pt x="67" y="9"/>
                        <a:pt x="68" y="7"/>
                        <a:pt x="65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02" name="Freeform 73"/>
                <p:cNvSpPr>
                  <a:spLocks/>
                </p:cNvSpPr>
                <p:nvPr/>
              </p:nvSpPr>
              <p:spPr bwMode="auto">
                <a:xfrm>
                  <a:off x="1675" y="842"/>
                  <a:ext cx="43" cy="171"/>
                </a:xfrm>
                <a:custGeom>
                  <a:avLst/>
                  <a:gdLst>
                    <a:gd name="T0" fmla="*/ 6 w 18"/>
                    <a:gd name="T1" fmla="*/ 2 h 72"/>
                    <a:gd name="T2" fmla="*/ 0 w 18"/>
                    <a:gd name="T3" fmla="*/ 71 h 72"/>
                    <a:gd name="T4" fmla="*/ 5 w 18"/>
                    <a:gd name="T5" fmla="*/ 71 h 72"/>
                    <a:gd name="T6" fmla="*/ 12 w 18"/>
                    <a:gd name="T7" fmla="*/ 2 h 72"/>
                    <a:gd name="T8" fmla="*/ 6 w 18"/>
                    <a:gd name="T9" fmla="*/ 2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72">
                      <a:moveTo>
                        <a:pt x="6" y="2"/>
                      </a:moveTo>
                      <a:cubicBezTo>
                        <a:pt x="13" y="24"/>
                        <a:pt x="9" y="50"/>
                        <a:pt x="0" y="71"/>
                      </a:cubicBezTo>
                      <a:cubicBezTo>
                        <a:pt x="0" y="72"/>
                        <a:pt x="5" y="72"/>
                        <a:pt x="5" y="71"/>
                      </a:cubicBezTo>
                      <a:cubicBezTo>
                        <a:pt x="14" y="50"/>
                        <a:pt x="18" y="23"/>
                        <a:pt x="12" y="2"/>
                      </a:cubicBezTo>
                      <a:cubicBezTo>
                        <a:pt x="11" y="0"/>
                        <a:pt x="6" y="1"/>
                        <a:pt x="6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03" name="Freeform 74"/>
                <p:cNvSpPr>
                  <a:spLocks/>
                </p:cNvSpPr>
                <p:nvPr/>
              </p:nvSpPr>
              <p:spPr bwMode="auto">
                <a:xfrm>
                  <a:off x="1606" y="903"/>
                  <a:ext cx="171" cy="74"/>
                </a:xfrm>
                <a:custGeom>
                  <a:avLst/>
                  <a:gdLst>
                    <a:gd name="T0" fmla="*/ 71 w 72"/>
                    <a:gd name="T1" fmla="*/ 29 h 31"/>
                    <a:gd name="T2" fmla="*/ 3 w 72"/>
                    <a:gd name="T3" fmla="*/ 8 h 31"/>
                    <a:gd name="T4" fmla="*/ 6 w 72"/>
                    <a:gd name="T5" fmla="*/ 10 h 31"/>
                    <a:gd name="T6" fmla="*/ 66 w 72"/>
                    <a:gd name="T7" fmla="*/ 30 h 31"/>
                    <a:gd name="T8" fmla="*/ 71 w 72"/>
                    <a:gd name="T9" fmla="*/ 29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2" h="31">
                      <a:moveTo>
                        <a:pt x="71" y="29"/>
                      </a:moveTo>
                      <a:cubicBezTo>
                        <a:pt x="54" y="10"/>
                        <a:pt x="29" y="0"/>
                        <a:pt x="3" y="8"/>
                      </a:cubicBezTo>
                      <a:cubicBezTo>
                        <a:pt x="0" y="10"/>
                        <a:pt x="5" y="11"/>
                        <a:pt x="6" y="10"/>
                      </a:cubicBezTo>
                      <a:cubicBezTo>
                        <a:pt x="29" y="3"/>
                        <a:pt x="51" y="13"/>
                        <a:pt x="66" y="30"/>
                      </a:cubicBezTo>
                      <a:cubicBezTo>
                        <a:pt x="67" y="31"/>
                        <a:pt x="72" y="30"/>
                        <a:pt x="71" y="2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04" name="Freeform 75"/>
                <p:cNvSpPr>
                  <a:spLocks/>
                </p:cNvSpPr>
                <p:nvPr/>
              </p:nvSpPr>
              <p:spPr bwMode="auto">
                <a:xfrm>
                  <a:off x="1699" y="500"/>
                  <a:ext cx="553" cy="420"/>
                </a:xfrm>
                <a:custGeom>
                  <a:avLst/>
                  <a:gdLst>
                    <a:gd name="T0" fmla="*/ 6 w 233"/>
                    <a:gd name="T1" fmla="*/ 176 h 177"/>
                    <a:gd name="T2" fmla="*/ 232 w 233"/>
                    <a:gd name="T3" fmla="*/ 2 h 177"/>
                    <a:gd name="T4" fmla="*/ 227 w 233"/>
                    <a:gd name="T5" fmla="*/ 1 h 177"/>
                    <a:gd name="T6" fmla="*/ 2 w 233"/>
                    <a:gd name="T7" fmla="*/ 175 h 177"/>
                    <a:gd name="T8" fmla="*/ 6 w 233"/>
                    <a:gd name="T9" fmla="*/ 176 h 1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3" h="177">
                      <a:moveTo>
                        <a:pt x="6" y="176"/>
                      </a:moveTo>
                      <a:cubicBezTo>
                        <a:pt x="81" y="117"/>
                        <a:pt x="155" y="57"/>
                        <a:pt x="232" y="2"/>
                      </a:cubicBezTo>
                      <a:cubicBezTo>
                        <a:pt x="233" y="1"/>
                        <a:pt x="229" y="0"/>
                        <a:pt x="227" y="1"/>
                      </a:cubicBezTo>
                      <a:cubicBezTo>
                        <a:pt x="150" y="57"/>
                        <a:pt x="76" y="117"/>
                        <a:pt x="2" y="175"/>
                      </a:cubicBezTo>
                      <a:cubicBezTo>
                        <a:pt x="0" y="177"/>
                        <a:pt x="5" y="177"/>
                        <a:pt x="6" y="17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05" name="Freeform 76"/>
                <p:cNvSpPr>
                  <a:spLocks/>
                </p:cNvSpPr>
                <p:nvPr/>
              </p:nvSpPr>
              <p:spPr bwMode="auto">
                <a:xfrm>
                  <a:off x="1678" y="906"/>
                  <a:ext cx="42" cy="40"/>
                </a:xfrm>
                <a:custGeom>
                  <a:avLst/>
                  <a:gdLst>
                    <a:gd name="T0" fmla="*/ 4 w 18"/>
                    <a:gd name="T1" fmla="*/ 2 h 17"/>
                    <a:gd name="T2" fmla="*/ 15 w 18"/>
                    <a:gd name="T3" fmla="*/ 4 h 17"/>
                    <a:gd name="T4" fmla="*/ 13 w 18"/>
                    <a:gd name="T5" fmla="*/ 15 h 17"/>
                    <a:gd name="T6" fmla="*/ 3 w 18"/>
                    <a:gd name="T7" fmla="*/ 13 h 17"/>
                    <a:gd name="T8" fmla="*/ 4 w 18"/>
                    <a:gd name="T9" fmla="*/ 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4" y="2"/>
                      </a:moveTo>
                      <a:cubicBezTo>
                        <a:pt x="8" y="0"/>
                        <a:pt x="13" y="1"/>
                        <a:pt x="15" y="4"/>
                      </a:cubicBezTo>
                      <a:cubicBezTo>
                        <a:pt x="18" y="8"/>
                        <a:pt x="17" y="12"/>
                        <a:pt x="13" y="15"/>
                      </a:cubicBezTo>
                      <a:cubicBezTo>
                        <a:pt x="10" y="17"/>
                        <a:pt x="5" y="16"/>
                        <a:pt x="3" y="13"/>
                      </a:cubicBezTo>
                      <a:cubicBezTo>
                        <a:pt x="0" y="10"/>
                        <a:pt x="1" y="5"/>
                        <a:pt x="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06" name="Freeform 77"/>
                <p:cNvSpPr>
                  <a:spLocks/>
                </p:cNvSpPr>
                <p:nvPr/>
              </p:nvSpPr>
              <p:spPr bwMode="auto">
                <a:xfrm>
                  <a:off x="1504" y="583"/>
                  <a:ext cx="79" cy="181"/>
                </a:xfrm>
                <a:custGeom>
                  <a:avLst/>
                  <a:gdLst>
                    <a:gd name="T0" fmla="*/ 1 w 33"/>
                    <a:gd name="T1" fmla="*/ 1 h 76"/>
                    <a:gd name="T2" fmla="*/ 13 w 33"/>
                    <a:gd name="T3" fmla="*/ 73 h 76"/>
                    <a:gd name="T4" fmla="*/ 17 w 33"/>
                    <a:gd name="T5" fmla="*/ 75 h 76"/>
                    <a:gd name="T6" fmla="*/ 6 w 33"/>
                    <a:gd name="T7" fmla="*/ 1 h 76"/>
                    <a:gd name="T8" fmla="*/ 1 w 33"/>
                    <a:gd name="T9" fmla="*/ 1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76">
                      <a:moveTo>
                        <a:pt x="1" y="1"/>
                      </a:moveTo>
                      <a:cubicBezTo>
                        <a:pt x="22" y="21"/>
                        <a:pt x="28" y="48"/>
                        <a:pt x="13" y="73"/>
                      </a:cubicBezTo>
                      <a:cubicBezTo>
                        <a:pt x="12" y="75"/>
                        <a:pt x="17" y="76"/>
                        <a:pt x="17" y="75"/>
                      </a:cubicBezTo>
                      <a:cubicBezTo>
                        <a:pt x="33" y="49"/>
                        <a:pt x="27" y="21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07" name="Freeform 78"/>
                <p:cNvSpPr>
                  <a:spLocks/>
                </p:cNvSpPr>
                <p:nvPr/>
              </p:nvSpPr>
              <p:spPr bwMode="auto">
                <a:xfrm>
                  <a:off x="1459" y="650"/>
                  <a:ext cx="178" cy="47"/>
                </a:xfrm>
                <a:custGeom>
                  <a:avLst/>
                  <a:gdLst>
                    <a:gd name="T0" fmla="*/ 73 w 75"/>
                    <a:gd name="T1" fmla="*/ 18 h 20"/>
                    <a:gd name="T2" fmla="*/ 1 w 75"/>
                    <a:gd name="T3" fmla="*/ 18 h 20"/>
                    <a:gd name="T4" fmla="*/ 5 w 75"/>
                    <a:gd name="T5" fmla="*/ 19 h 20"/>
                    <a:gd name="T6" fmla="*/ 69 w 75"/>
                    <a:gd name="T7" fmla="*/ 18 h 20"/>
                    <a:gd name="T8" fmla="*/ 73 w 75"/>
                    <a:gd name="T9" fmla="*/ 18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20">
                      <a:moveTo>
                        <a:pt x="73" y="18"/>
                      </a:moveTo>
                      <a:cubicBezTo>
                        <a:pt x="50" y="2"/>
                        <a:pt x="23" y="0"/>
                        <a:pt x="1" y="18"/>
                      </a:cubicBezTo>
                      <a:cubicBezTo>
                        <a:pt x="0" y="18"/>
                        <a:pt x="4" y="20"/>
                        <a:pt x="5" y="19"/>
                      </a:cubicBezTo>
                      <a:cubicBezTo>
                        <a:pt x="25" y="4"/>
                        <a:pt x="48" y="4"/>
                        <a:pt x="69" y="18"/>
                      </a:cubicBezTo>
                      <a:cubicBezTo>
                        <a:pt x="70" y="19"/>
                        <a:pt x="75" y="19"/>
                        <a:pt x="73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08" name="Freeform 79"/>
                <p:cNvSpPr>
                  <a:spLocks/>
                </p:cNvSpPr>
                <p:nvPr/>
              </p:nvSpPr>
              <p:spPr bwMode="auto">
                <a:xfrm>
                  <a:off x="1493" y="588"/>
                  <a:ext cx="95" cy="149"/>
                </a:xfrm>
                <a:custGeom>
                  <a:avLst/>
                  <a:gdLst>
                    <a:gd name="T0" fmla="*/ 35 w 40"/>
                    <a:gd name="T1" fmla="*/ 2 h 63"/>
                    <a:gd name="T2" fmla="*/ 2 w 40"/>
                    <a:gd name="T3" fmla="*/ 62 h 63"/>
                    <a:gd name="T4" fmla="*/ 6 w 40"/>
                    <a:gd name="T5" fmla="*/ 62 h 63"/>
                    <a:gd name="T6" fmla="*/ 40 w 40"/>
                    <a:gd name="T7" fmla="*/ 1 h 63"/>
                    <a:gd name="T8" fmla="*/ 35 w 40"/>
                    <a:gd name="T9" fmla="*/ 2 h 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63">
                      <a:moveTo>
                        <a:pt x="35" y="2"/>
                      </a:moveTo>
                      <a:cubicBezTo>
                        <a:pt x="32" y="24"/>
                        <a:pt x="18" y="47"/>
                        <a:pt x="2" y="62"/>
                      </a:cubicBezTo>
                      <a:cubicBezTo>
                        <a:pt x="0" y="63"/>
                        <a:pt x="5" y="63"/>
                        <a:pt x="6" y="62"/>
                      </a:cubicBezTo>
                      <a:cubicBezTo>
                        <a:pt x="23" y="47"/>
                        <a:pt x="37" y="24"/>
                        <a:pt x="40" y="1"/>
                      </a:cubicBezTo>
                      <a:cubicBezTo>
                        <a:pt x="40" y="0"/>
                        <a:pt x="35" y="0"/>
                        <a:pt x="3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09" name="Freeform 80"/>
                <p:cNvSpPr>
                  <a:spLocks/>
                </p:cNvSpPr>
                <p:nvPr/>
              </p:nvSpPr>
              <p:spPr bwMode="auto">
                <a:xfrm>
                  <a:off x="1466" y="631"/>
                  <a:ext cx="138" cy="111"/>
                </a:xfrm>
                <a:custGeom>
                  <a:avLst/>
                  <a:gdLst>
                    <a:gd name="T0" fmla="*/ 57 w 58"/>
                    <a:gd name="T1" fmla="*/ 45 h 47"/>
                    <a:gd name="T2" fmla="*/ 5 w 58"/>
                    <a:gd name="T3" fmla="*/ 0 h 47"/>
                    <a:gd name="T4" fmla="*/ 4 w 58"/>
                    <a:gd name="T5" fmla="*/ 2 h 47"/>
                    <a:gd name="T6" fmla="*/ 52 w 58"/>
                    <a:gd name="T7" fmla="*/ 45 h 47"/>
                    <a:gd name="T8" fmla="*/ 57 w 58"/>
                    <a:gd name="T9" fmla="*/ 45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8" h="47">
                      <a:moveTo>
                        <a:pt x="57" y="45"/>
                      </a:moveTo>
                      <a:cubicBezTo>
                        <a:pt x="50" y="21"/>
                        <a:pt x="31" y="2"/>
                        <a:pt x="5" y="0"/>
                      </a:cubicBezTo>
                      <a:cubicBezTo>
                        <a:pt x="3" y="0"/>
                        <a:pt x="0" y="2"/>
                        <a:pt x="4" y="2"/>
                      </a:cubicBezTo>
                      <a:cubicBezTo>
                        <a:pt x="28" y="4"/>
                        <a:pt x="45" y="23"/>
                        <a:pt x="52" y="45"/>
                      </a:cubicBezTo>
                      <a:cubicBezTo>
                        <a:pt x="53" y="47"/>
                        <a:pt x="58" y="46"/>
                        <a:pt x="57" y="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10" name="Freeform 81"/>
                <p:cNvSpPr>
                  <a:spLocks/>
                </p:cNvSpPr>
                <p:nvPr/>
              </p:nvSpPr>
              <p:spPr bwMode="auto">
                <a:xfrm>
                  <a:off x="1552" y="491"/>
                  <a:ext cx="676" cy="173"/>
                </a:xfrm>
                <a:custGeom>
                  <a:avLst/>
                  <a:gdLst>
                    <a:gd name="T0" fmla="*/ 6 w 285"/>
                    <a:gd name="T1" fmla="*/ 73 h 73"/>
                    <a:gd name="T2" fmla="*/ 282 w 285"/>
                    <a:gd name="T3" fmla="*/ 2 h 73"/>
                    <a:gd name="T4" fmla="*/ 280 w 285"/>
                    <a:gd name="T5" fmla="*/ 0 h 73"/>
                    <a:gd name="T6" fmla="*/ 4 w 285"/>
                    <a:gd name="T7" fmla="*/ 71 h 73"/>
                    <a:gd name="T8" fmla="*/ 6 w 285"/>
                    <a:gd name="T9" fmla="*/ 73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5" h="73">
                      <a:moveTo>
                        <a:pt x="6" y="73"/>
                      </a:moveTo>
                      <a:cubicBezTo>
                        <a:pt x="98" y="49"/>
                        <a:pt x="189" y="23"/>
                        <a:pt x="282" y="2"/>
                      </a:cubicBezTo>
                      <a:cubicBezTo>
                        <a:pt x="285" y="2"/>
                        <a:pt x="283" y="0"/>
                        <a:pt x="280" y="0"/>
                      </a:cubicBezTo>
                      <a:cubicBezTo>
                        <a:pt x="187" y="21"/>
                        <a:pt x="96" y="47"/>
                        <a:pt x="4" y="71"/>
                      </a:cubicBezTo>
                      <a:cubicBezTo>
                        <a:pt x="0" y="72"/>
                        <a:pt x="5" y="73"/>
                        <a:pt x="6" y="7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11" name="Freeform 82"/>
                <p:cNvSpPr>
                  <a:spLocks/>
                </p:cNvSpPr>
                <p:nvPr/>
              </p:nvSpPr>
              <p:spPr bwMode="auto">
                <a:xfrm>
                  <a:off x="1531" y="647"/>
                  <a:ext cx="40" cy="38"/>
                </a:xfrm>
                <a:custGeom>
                  <a:avLst/>
                  <a:gdLst>
                    <a:gd name="T0" fmla="*/ 7 w 17"/>
                    <a:gd name="T1" fmla="*/ 0 h 16"/>
                    <a:gd name="T2" fmla="*/ 16 w 17"/>
                    <a:gd name="T3" fmla="*/ 6 h 16"/>
                    <a:gd name="T4" fmla="*/ 10 w 17"/>
                    <a:gd name="T5" fmla="*/ 15 h 16"/>
                    <a:gd name="T6" fmla="*/ 1 w 17"/>
                    <a:gd name="T7" fmla="*/ 10 h 16"/>
                    <a:gd name="T8" fmla="*/ 7 w 17"/>
                    <a:gd name="T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6">
                      <a:moveTo>
                        <a:pt x="7" y="0"/>
                      </a:moveTo>
                      <a:cubicBezTo>
                        <a:pt x="11" y="0"/>
                        <a:pt x="15" y="2"/>
                        <a:pt x="16" y="6"/>
                      </a:cubicBezTo>
                      <a:cubicBezTo>
                        <a:pt x="17" y="10"/>
                        <a:pt x="14" y="14"/>
                        <a:pt x="10" y="15"/>
                      </a:cubicBezTo>
                      <a:cubicBezTo>
                        <a:pt x="6" y="16"/>
                        <a:pt x="2" y="14"/>
                        <a:pt x="1" y="10"/>
                      </a:cubicBezTo>
                      <a:cubicBezTo>
                        <a:pt x="0" y="5"/>
                        <a:pt x="3" y="1"/>
                        <a:pt x="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12" name="Freeform 83"/>
                <p:cNvSpPr>
                  <a:spLocks/>
                </p:cNvSpPr>
                <p:nvPr/>
              </p:nvSpPr>
              <p:spPr bwMode="auto">
                <a:xfrm>
                  <a:off x="1485" y="339"/>
                  <a:ext cx="79" cy="178"/>
                </a:xfrm>
                <a:custGeom>
                  <a:avLst/>
                  <a:gdLst>
                    <a:gd name="T0" fmla="*/ 16 w 33"/>
                    <a:gd name="T1" fmla="*/ 1 h 75"/>
                    <a:gd name="T2" fmla="*/ 1 w 33"/>
                    <a:gd name="T3" fmla="*/ 73 h 75"/>
                    <a:gd name="T4" fmla="*/ 6 w 33"/>
                    <a:gd name="T5" fmla="*/ 74 h 75"/>
                    <a:gd name="T6" fmla="*/ 21 w 33"/>
                    <a:gd name="T7" fmla="*/ 1 h 75"/>
                    <a:gd name="T8" fmla="*/ 16 w 33"/>
                    <a:gd name="T9" fmla="*/ 1 h 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75">
                      <a:moveTo>
                        <a:pt x="16" y="1"/>
                      </a:moveTo>
                      <a:cubicBezTo>
                        <a:pt x="28" y="27"/>
                        <a:pt x="25" y="55"/>
                        <a:pt x="1" y="73"/>
                      </a:cubicBezTo>
                      <a:cubicBezTo>
                        <a:pt x="0" y="74"/>
                        <a:pt x="5" y="75"/>
                        <a:pt x="6" y="74"/>
                      </a:cubicBezTo>
                      <a:cubicBezTo>
                        <a:pt x="30" y="56"/>
                        <a:pt x="33" y="28"/>
                        <a:pt x="21" y="1"/>
                      </a:cubicBezTo>
                      <a:cubicBezTo>
                        <a:pt x="20" y="0"/>
                        <a:pt x="15" y="0"/>
                        <a:pt x="16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13" name="Freeform 84"/>
                <p:cNvSpPr>
                  <a:spLocks/>
                </p:cNvSpPr>
                <p:nvPr/>
              </p:nvSpPr>
              <p:spPr bwMode="auto">
                <a:xfrm>
                  <a:off x="1440" y="405"/>
                  <a:ext cx="166" cy="81"/>
                </a:xfrm>
                <a:custGeom>
                  <a:avLst/>
                  <a:gdLst>
                    <a:gd name="T0" fmla="*/ 69 w 70"/>
                    <a:gd name="T1" fmla="*/ 32 h 34"/>
                    <a:gd name="T2" fmla="*/ 1 w 70"/>
                    <a:gd name="T3" fmla="*/ 8 h 34"/>
                    <a:gd name="T4" fmla="*/ 5 w 70"/>
                    <a:gd name="T5" fmla="*/ 10 h 34"/>
                    <a:gd name="T6" fmla="*/ 65 w 70"/>
                    <a:gd name="T7" fmla="*/ 32 h 34"/>
                    <a:gd name="T8" fmla="*/ 69 w 70"/>
                    <a:gd name="T9" fmla="*/ 32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34">
                      <a:moveTo>
                        <a:pt x="69" y="32"/>
                      </a:moveTo>
                      <a:cubicBezTo>
                        <a:pt x="53" y="9"/>
                        <a:pt x="28" y="0"/>
                        <a:pt x="1" y="8"/>
                      </a:cubicBezTo>
                      <a:cubicBezTo>
                        <a:pt x="0" y="9"/>
                        <a:pt x="4" y="10"/>
                        <a:pt x="5" y="10"/>
                      </a:cubicBezTo>
                      <a:cubicBezTo>
                        <a:pt x="29" y="2"/>
                        <a:pt x="51" y="12"/>
                        <a:pt x="65" y="32"/>
                      </a:cubicBezTo>
                      <a:cubicBezTo>
                        <a:pt x="65" y="33"/>
                        <a:pt x="70" y="34"/>
                        <a:pt x="69" y="3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14" name="Freeform 85"/>
                <p:cNvSpPr>
                  <a:spLocks/>
                </p:cNvSpPr>
                <p:nvPr/>
              </p:nvSpPr>
              <p:spPr bwMode="auto">
                <a:xfrm>
                  <a:off x="1457" y="367"/>
                  <a:ext cx="140" cy="114"/>
                </a:xfrm>
                <a:custGeom>
                  <a:avLst/>
                  <a:gdLst>
                    <a:gd name="T0" fmla="*/ 54 w 59"/>
                    <a:gd name="T1" fmla="*/ 2 h 48"/>
                    <a:gd name="T2" fmla="*/ 3 w 59"/>
                    <a:gd name="T3" fmla="*/ 46 h 48"/>
                    <a:gd name="T4" fmla="*/ 5 w 59"/>
                    <a:gd name="T5" fmla="*/ 48 h 48"/>
                    <a:gd name="T6" fmla="*/ 59 w 59"/>
                    <a:gd name="T7" fmla="*/ 2 h 48"/>
                    <a:gd name="T8" fmla="*/ 54 w 59"/>
                    <a:gd name="T9" fmla="*/ 2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9" h="48">
                      <a:moveTo>
                        <a:pt x="54" y="2"/>
                      </a:moveTo>
                      <a:cubicBezTo>
                        <a:pt x="44" y="21"/>
                        <a:pt x="23" y="38"/>
                        <a:pt x="3" y="46"/>
                      </a:cubicBezTo>
                      <a:cubicBezTo>
                        <a:pt x="0" y="48"/>
                        <a:pt x="4" y="48"/>
                        <a:pt x="5" y="48"/>
                      </a:cubicBezTo>
                      <a:cubicBezTo>
                        <a:pt x="26" y="39"/>
                        <a:pt x="48" y="22"/>
                        <a:pt x="59" y="2"/>
                      </a:cubicBezTo>
                      <a:cubicBezTo>
                        <a:pt x="59" y="1"/>
                        <a:pt x="55" y="0"/>
                        <a:pt x="5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15" name="Freeform 86"/>
                <p:cNvSpPr>
                  <a:spLocks/>
                </p:cNvSpPr>
                <p:nvPr/>
              </p:nvSpPr>
              <p:spPr bwMode="auto">
                <a:xfrm>
                  <a:off x="1469" y="372"/>
                  <a:ext cx="95" cy="145"/>
                </a:xfrm>
                <a:custGeom>
                  <a:avLst/>
                  <a:gdLst>
                    <a:gd name="T0" fmla="*/ 39 w 40"/>
                    <a:gd name="T1" fmla="*/ 60 h 61"/>
                    <a:gd name="T2" fmla="*/ 6 w 40"/>
                    <a:gd name="T3" fmla="*/ 0 h 61"/>
                    <a:gd name="T4" fmla="*/ 2 w 40"/>
                    <a:gd name="T5" fmla="*/ 2 h 61"/>
                    <a:gd name="T6" fmla="*/ 33 w 40"/>
                    <a:gd name="T7" fmla="*/ 60 h 61"/>
                    <a:gd name="T8" fmla="*/ 39 w 40"/>
                    <a:gd name="T9" fmla="*/ 60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61">
                      <a:moveTo>
                        <a:pt x="39" y="60"/>
                      </a:moveTo>
                      <a:cubicBezTo>
                        <a:pt x="40" y="35"/>
                        <a:pt x="29" y="11"/>
                        <a:pt x="6" y="0"/>
                      </a:cubicBezTo>
                      <a:cubicBezTo>
                        <a:pt x="5" y="0"/>
                        <a:pt x="0" y="1"/>
                        <a:pt x="2" y="2"/>
                      </a:cubicBezTo>
                      <a:cubicBezTo>
                        <a:pt x="25" y="12"/>
                        <a:pt x="35" y="36"/>
                        <a:pt x="33" y="60"/>
                      </a:cubicBezTo>
                      <a:cubicBezTo>
                        <a:pt x="33" y="61"/>
                        <a:pt x="38" y="61"/>
                        <a:pt x="39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16" name="Freeform 87"/>
                <p:cNvSpPr>
                  <a:spLocks/>
                </p:cNvSpPr>
                <p:nvPr/>
              </p:nvSpPr>
              <p:spPr bwMode="auto">
                <a:xfrm>
                  <a:off x="1540" y="429"/>
                  <a:ext cx="693" cy="76"/>
                </a:xfrm>
                <a:custGeom>
                  <a:avLst/>
                  <a:gdLst>
                    <a:gd name="T0" fmla="*/ 3 w 292"/>
                    <a:gd name="T1" fmla="*/ 2 h 32"/>
                    <a:gd name="T2" fmla="*/ 287 w 292"/>
                    <a:gd name="T3" fmla="*/ 32 h 32"/>
                    <a:gd name="T4" fmla="*/ 289 w 292"/>
                    <a:gd name="T5" fmla="*/ 30 h 32"/>
                    <a:gd name="T6" fmla="*/ 5 w 292"/>
                    <a:gd name="T7" fmla="*/ 0 h 32"/>
                    <a:gd name="T8" fmla="*/ 3 w 292"/>
                    <a:gd name="T9" fmla="*/ 2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2" h="32">
                      <a:moveTo>
                        <a:pt x="3" y="2"/>
                      </a:moveTo>
                      <a:cubicBezTo>
                        <a:pt x="98" y="11"/>
                        <a:pt x="193" y="19"/>
                        <a:pt x="287" y="32"/>
                      </a:cubicBezTo>
                      <a:cubicBezTo>
                        <a:pt x="288" y="32"/>
                        <a:pt x="292" y="31"/>
                        <a:pt x="289" y="30"/>
                      </a:cubicBezTo>
                      <a:cubicBezTo>
                        <a:pt x="195" y="17"/>
                        <a:pt x="100" y="9"/>
                        <a:pt x="5" y="0"/>
                      </a:cubicBezTo>
                      <a:cubicBezTo>
                        <a:pt x="4" y="0"/>
                        <a:pt x="0" y="1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17" name="Freeform 88"/>
                <p:cNvSpPr>
                  <a:spLocks/>
                </p:cNvSpPr>
                <p:nvPr/>
              </p:nvSpPr>
              <p:spPr bwMode="auto">
                <a:xfrm>
                  <a:off x="1519" y="412"/>
                  <a:ext cx="38" cy="38"/>
                </a:xfrm>
                <a:custGeom>
                  <a:avLst/>
                  <a:gdLst>
                    <a:gd name="T0" fmla="*/ 9 w 16"/>
                    <a:gd name="T1" fmla="*/ 0 h 16"/>
                    <a:gd name="T2" fmla="*/ 15 w 16"/>
                    <a:gd name="T3" fmla="*/ 9 h 16"/>
                    <a:gd name="T4" fmla="*/ 7 w 16"/>
                    <a:gd name="T5" fmla="*/ 15 h 16"/>
                    <a:gd name="T6" fmla="*/ 0 w 16"/>
                    <a:gd name="T7" fmla="*/ 7 h 16"/>
                    <a:gd name="T8" fmla="*/ 9 w 16"/>
                    <a:gd name="T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9" y="0"/>
                      </a:moveTo>
                      <a:cubicBezTo>
                        <a:pt x="13" y="1"/>
                        <a:pt x="16" y="5"/>
                        <a:pt x="15" y="9"/>
                      </a:cubicBezTo>
                      <a:cubicBezTo>
                        <a:pt x="15" y="13"/>
                        <a:pt x="11" y="16"/>
                        <a:pt x="7" y="15"/>
                      </a:cubicBezTo>
                      <a:cubicBezTo>
                        <a:pt x="2" y="15"/>
                        <a:pt x="0" y="11"/>
                        <a:pt x="0" y="7"/>
                      </a:cubicBezTo>
                      <a:cubicBezTo>
                        <a:pt x="1" y="2"/>
                        <a:pt x="5" y="0"/>
                        <a:pt x="9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18" name="Freeform 89"/>
                <p:cNvSpPr>
                  <a:spLocks/>
                </p:cNvSpPr>
                <p:nvPr/>
              </p:nvSpPr>
              <p:spPr bwMode="auto">
                <a:xfrm>
                  <a:off x="1526" y="99"/>
                  <a:ext cx="116" cy="155"/>
                </a:xfrm>
                <a:custGeom>
                  <a:avLst/>
                  <a:gdLst>
                    <a:gd name="T0" fmla="*/ 42 w 49"/>
                    <a:gd name="T1" fmla="*/ 1 h 65"/>
                    <a:gd name="T2" fmla="*/ 3 w 49"/>
                    <a:gd name="T3" fmla="*/ 63 h 65"/>
                    <a:gd name="T4" fmla="*/ 6 w 49"/>
                    <a:gd name="T5" fmla="*/ 65 h 65"/>
                    <a:gd name="T6" fmla="*/ 47 w 49"/>
                    <a:gd name="T7" fmla="*/ 2 h 65"/>
                    <a:gd name="T8" fmla="*/ 42 w 49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65">
                      <a:moveTo>
                        <a:pt x="42" y="1"/>
                      </a:moveTo>
                      <a:cubicBezTo>
                        <a:pt x="44" y="29"/>
                        <a:pt x="31" y="54"/>
                        <a:pt x="3" y="63"/>
                      </a:cubicBezTo>
                      <a:cubicBezTo>
                        <a:pt x="0" y="63"/>
                        <a:pt x="5" y="65"/>
                        <a:pt x="6" y="65"/>
                      </a:cubicBezTo>
                      <a:cubicBezTo>
                        <a:pt x="35" y="56"/>
                        <a:pt x="49" y="31"/>
                        <a:pt x="47" y="2"/>
                      </a:cubicBezTo>
                      <a:cubicBezTo>
                        <a:pt x="46" y="0"/>
                        <a:pt x="42" y="0"/>
                        <a:pt x="4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19" name="Freeform 90"/>
                <p:cNvSpPr>
                  <a:spLocks/>
                </p:cNvSpPr>
                <p:nvPr/>
              </p:nvSpPr>
              <p:spPr bwMode="auto">
                <a:xfrm>
                  <a:off x="1516" y="149"/>
                  <a:ext cx="136" cy="114"/>
                </a:xfrm>
                <a:custGeom>
                  <a:avLst/>
                  <a:gdLst>
                    <a:gd name="T0" fmla="*/ 57 w 57"/>
                    <a:gd name="T1" fmla="*/ 46 h 48"/>
                    <a:gd name="T2" fmla="*/ 3 w 57"/>
                    <a:gd name="T3" fmla="*/ 0 h 48"/>
                    <a:gd name="T4" fmla="*/ 4 w 57"/>
                    <a:gd name="T5" fmla="*/ 3 h 48"/>
                    <a:gd name="T6" fmla="*/ 52 w 57"/>
                    <a:gd name="T7" fmla="*/ 46 h 48"/>
                    <a:gd name="T8" fmla="*/ 57 w 57"/>
                    <a:gd name="T9" fmla="*/ 46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48">
                      <a:moveTo>
                        <a:pt x="57" y="46"/>
                      </a:moveTo>
                      <a:cubicBezTo>
                        <a:pt x="51" y="19"/>
                        <a:pt x="31" y="2"/>
                        <a:pt x="3" y="0"/>
                      </a:cubicBezTo>
                      <a:cubicBezTo>
                        <a:pt x="0" y="0"/>
                        <a:pt x="2" y="2"/>
                        <a:pt x="4" y="3"/>
                      </a:cubicBezTo>
                      <a:cubicBezTo>
                        <a:pt x="30" y="4"/>
                        <a:pt x="46" y="21"/>
                        <a:pt x="52" y="46"/>
                      </a:cubicBezTo>
                      <a:cubicBezTo>
                        <a:pt x="52" y="47"/>
                        <a:pt x="57" y="48"/>
                        <a:pt x="5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0" name="Freeform 91"/>
                <p:cNvSpPr>
                  <a:spLocks/>
                </p:cNvSpPr>
                <p:nvPr/>
              </p:nvSpPr>
              <p:spPr bwMode="auto">
                <a:xfrm>
                  <a:off x="1514" y="149"/>
                  <a:ext cx="173" cy="62"/>
                </a:xfrm>
                <a:custGeom>
                  <a:avLst/>
                  <a:gdLst>
                    <a:gd name="T0" fmla="*/ 67 w 73"/>
                    <a:gd name="T1" fmla="*/ 1 h 26"/>
                    <a:gd name="T2" fmla="*/ 4 w 73"/>
                    <a:gd name="T3" fmla="*/ 24 h 26"/>
                    <a:gd name="T4" fmla="*/ 3 w 73"/>
                    <a:gd name="T5" fmla="*/ 26 h 26"/>
                    <a:gd name="T6" fmla="*/ 71 w 73"/>
                    <a:gd name="T7" fmla="*/ 2 h 26"/>
                    <a:gd name="T8" fmla="*/ 67 w 73"/>
                    <a:gd name="T9" fmla="*/ 1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26">
                      <a:moveTo>
                        <a:pt x="67" y="1"/>
                      </a:moveTo>
                      <a:cubicBezTo>
                        <a:pt x="50" y="15"/>
                        <a:pt x="26" y="23"/>
                        <a:pt x="4" y="24"/>
                      </a:cubicBezTo>
                      <a:cubicBezTo>
                        <a:pt x="2" y="24"/>
                        <a:pt x="0" y="26"/>
                        <a:pt x="3" y="26"/>
                      </a:cubicBezTo>
                      <a:cubicBezTo>
                        <a:pt x="27" y="25"/>
                        <a:pt x="53" y="17"/>
                        <a:pt x="71" y="2"/>
                      </a:cubicBezTo>
                      <a:cubicBezTo>
                        <a:pt x="73" y="0"/>
                        <a:pt x="68" y="0"/>
                        <a:pt x="6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1" name="Freeform 92"/>
                <p:cNvSpPr>
                  <a:spLocks/>
                </p:cNvSpPr>
                <p:nvPr/>
              </p:nvSpPr>
              <p:spPr bwMode="auto">
                <a:xfrm>
                  <a:off x="1564" y="111"/>
                  <a:ext cx="59" cy="164"/>
                </a:xfrm>
                <a:custGeom>
                  <a:avLst/>
                  <a:gdLst>
                    <a:gd name="T0" fmla="*/ 14 w 25"/>
                    <a:gd name="T1" fmla="*/ 68 h 69"/>
                    <a:gd name="T2" fmla="*/ 6 w 25"/>
                    <a:gd name="T3" fmla="*/ 1 h 69"/>
                    <a:gd name="T4" fmla="*/ 1 w 25"/>
                    <a:gd name="T5" fmla="*/ 2 h 69"/>
                    <a:gd name="T6" fmla="*/ 10 w 25"/>
                    <a:gd name="T7" fmla="*/ 68 h 69"/>
                    <a:gd name="T8" fmla="*/ 14 w 25"/>
                    <a:gd name="T9" fmla="*/ 68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69">
                      <a:moveTo>
                        <a:pt x="14" y="68"/>
                      </a:moveTo>
                      <a:cubicBezTo>
                        <a:pt x="25" y="45"/>
                        <a:pt x="23" y="20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18" y="20"/>
                        <a:pt x="20" y="45"/>
                        <a:pt x="10" y="68"/>
                      </a:cubicBezTo>
                      <a:cubicBezTo>
                        <a:pt x="9" y="69"/>
                        <a:pt x="14" y="69"/>
                        <a:pt x="14" y="6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2" name="Freeform 93"/>
                <p:cNvSpPr>
                  <a:spLocks/>
                </p:cNvSpPr>
                <p:nvPr/>
              </p:nvSpPr>
              <p:spPr bwMode="auto">
                <a:xfrm>
                  <a:off x="1609" y="189"/>
                  <a:ext cx="619" cy="318"/>
                </a:xfrm>
                <a:custGeom>
                  <a:avLst/>
                  <a:gdLst>
                    <a:gd name="T0" fmla="*/ 2 w 261"/>
                    <a:gd name="T1" fmla="*/ 2 h 134"/>
                    <a:gd name="T2" fmla="*/ 255 w 261"/>
                    <a:gd name="T3" fmla="*/ 133 h 134"/>
                    <a:gd name="T4" fmla="*/ 259 w 261"/>
                    <a:gd name="T5" fmla="*/ 132 h 134"/>
                    <a:gd name="T6" fmla="*/ 6 w 261"/>
                    <a:gd name="T7" fmla="*/ 1 h 134"/>
                    <a:gd name="T8" fmla="*/ 2 w 261"/>
                    <a:gd name="T9" fmla="*/ 2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1" h="134">
                      <a:moveTo>
                        <a:pt x="2" y="2"/>
                      </a:moveTo>
                      <a:cubicBezTo>
                        <a:pt x="87" y="45"/>
                        <a:pt x="172" y="87"/>
                        <a:pt x="255" y="133"/>
                      </a:cubicBezTo>
                      <a:cubicBezTo>
                        <a:pt x="256" y="134"/>
                        <a:pt x="261" y="133"/>
                        <a:pt x="259" y="132"/>
                      </a:cubicBezTo>
                      <a:cubicBezTo>
                        <a:pt x="177" y="85"/>
                        <a:pt x="91" y="44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3" name="Freeform 94"/>
                <p:cNvSpPr>
                  <a:spLocks/>
                </p:cNvSpPr>
                <p:nvPr/>
              </p:nvSpPr>
              <p:spPr bwMode="auto">
                <a:xfrm>
                  <a:off x="1585" y="168"/>
                  <a:ext cx="43" cy="40"/>
                </a:xfrm>
                <a:custGeom>
                  <a:avLst/>
                  <a:gdLst>
                    <a:gd name="T0" fmla="*/ 13 w 18"/>
                    <a:gd name="T1" fmla="*/ 2 h 17"/>
                    <a:gd name="T2" fmla="*/ 15 w 18"/>
                    <a:gd name="T3" fmla="*/ 12 h 17"/>
                    <a:gd name="T4" fmla="*/ 5 w 18"/>
                    <a:gd name="T5" fmla="*/ 15 h 17"/>
                    <a:gd name="T6" fmla="*/ 2 w 18"/>
                    <a:gd name="T7" fmla="*/ 5 h 17"/>
                    <a:gd name="T8" fmla="*/ 13 w 18"/>
                    <a:gd name="T9" fmla="*/ 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13" y="2"/>
                      </a:moveTo>
                      <a:cubicBezTo>
                        <a:pt x="16" y="4"/>
                        <a:pt x="18" y="9"/>
                        <a:pt x="15" y="12"/>
                      </a:cubicBezTo>
                      <a:cubicBezTo>
                        <a:pt x="13" y="16"/>
                        <a:pt x="9" y="17"/>
                        <a:pt x="5" y="15"/>
                      </a:cubicBezTo>
                      <a:cubicBezTo>
                        <a:pt x="1" y="13"/>
                        <a:pt x="0" y="8"/>
                        <a:pt x="2" y="5"/>
                      </a:cubicBezTo>
                      <a:cubicBezTo>
                        <a:pt x="4" y="1"/>
                        <a:pt x="9" y="0"/>
                        <a:pt x="1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4" name="Freeform 95"/>
                <p:cNvSpPr>
                  <a:spLocks/>
                </p:cNvSpPr>
                <p:nvPr/>
              </p:nvSpPr>
              <p:spPr bwMode="auto">
                <a:xfrm>
                  <a:off x="1675" y="-95"/>
                  <a:ext cx="159" cy="114"/>
                </a:xfrm>
                <a:custGeom>
                  <a:avLst/>
                  <a:gdLst>
                    <a:gd name="T0" fmla="*/ 62 w 67"/>
                    <a:gd name="T1" fmla="*/ 1 h 48"/>
                    <a:gd name="T2" fmla="*/ 3 w 67"/>
                    <a:gd name="T3" fmla="*/ 43 h 48"/>
                    <a:gd name="T4" fmla="*/ 4 w 67"/>
                    <a:gd name="T5" fmla="*/ 45 h 48"/>
                    <a:gd name="T6" fmla="*/ 67 w 67"/>
                    <a:gd name="T7" fmla="*/ 2 h 48"/>
                    <a:gd name="T8" fmla="*/ 62 w 67"/>
                    <a:gd name="T9" fmla="*/ 1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48">
                      <a:moveTo>
                        <a:pt x="62" y="1"/>
                      </a:moveTo>
                      <a:cubicBezTo>
                        <a:pt x="53" y="28"/>
                        <a:pt x="32" y="46"/>
                        <a:pt x="3" y="43"/>
                      </a:cubicBezTo>
                      <a:cubicBezTo>
                        <a:pt x="0" y="43"/>
                        <a:pt x="2" y="45"/>
                        <a:pt x="4" y="45"/>
                      </a:cubicBezTo>
                      <a:cubicBezTo>
                        <a:pt x="34" y="48"/>
                        <a:pt x="58" y="31"/>
                        <a:pt x="67" y="2"/>
                      </a:cubicBezTo>
                      <a:cubicBezTo>
                        <a:pt x="67" y="1"/>
                        <a:pt x="62" y="0"/>
                        <a:pt x="6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5" name="Freeform 96"/>
                <p:cNvSpPr>
                  <a:spLocks/>
                </p:cNvSpPr>
                <p:nvPr/>
              </p:nvSpPr>
              <p:spPr bwMode="auto">
                <a:xfrm>
                  <a:off x="1699" y="-88"/>
                  <a:ext cx="100" cy="152"/>
                </a:xfrm>
                <a:custGeom>
                  <a:avLst/>
                  <a:gdLst>
                    <a:gd name="T0" fmla="*/ 37 w 42"/>
                    <a:gd name="T1" fmla="*/ 62 h 64"/>
                    <a:gd name="T2" fmla="*/ 6 w 42"/>
                    <a:gd name="T3" fmla="*/ 1 h 64"/>
                    <a:gd name="T4" fmla="*/ 3 w 42"/>
                    <a:gd name="T5" fmla="*/ 2 h 64"/>
                    <a:gd name="T6" fmla="*/ 32 w 42"/>
                    <a:gd name="T7" fmla="*/ 61 h 64"/>
                    <a:gd name="T8" fmla="*/ 37 w 42"/>
                    <a:gd name="T9" fmla="*/ 62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2" h="64">
                      <a:moveTo>
                        <a:pt x="37" y="62"/>
                      </a:moveTo>
                      <a:cubicBezTo>
                        <a:pt x="42" y="36"/>
                        <a:pt x="31" y="13"/>
                        <a:pt x="6" y="1"/>
                      </a:cubicBezTo>
                      <a:cubicBezTo>
                        <a:pt x="5" y="0"/>
                        <a:pt x="0" y="0"/>
                        <a:pt x="3" y="2"/>
                      </a:cubicBezTo>
                      <a:cubicBezTo>
                        <a:pt x="27" y="13"/>
                        <a:pt x="37" y="36"/>
                        <a:pt x="32" y="61"/>
                      </a:cubicBezTo>
                      <a:cubicBezTo>
                        <a:pt x="32" y="63"/>
                        <a:pt x="37" y="64"/>
                        <a:pt x="37" y="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6" name="Freeform 97"/>
                <p:cNvSpPr>
                  <a:spLocks/>
                </p:cNvSpPr>
                <p:nvPr/>
              </p:nvSpPr>
              <p:spPr bwMode="auto">
                <a:xfrm>
                  <a:off x="1678" y="-38"/>
                  <a:ext cx="185" cy="31"/>
                </a:xfrm>
                <a:custGeom>
                  <a:avLst/>
                  <a:gdLst>
                    <a:gd name="T0" fmla="*/ 72 w 78"/>
                    <a:gd name="T1" fmla="*/ 4 h 13"/>
                    <a:gd name="T2" fmla="*/ 6 w 78"/>
                    <a:gd name="T3" fmla="*/ 1 h 13"/>
                    <a:gd name="T4" fmla="*/ 3 w 78"/>
                    <a:gd name="T5" fmla="*/ 2 h 13"/>
                    <a:gd name="T6" fmla="*/ 75 w 78"/>
                    <a:gd name="T7" fmla="*/ 5 h 13"/>
                    <a:gd name="T8" fmla="*/ 72 w 78"/>
                    <a:gd name="T9" fmla="*/ 4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8" h="13">
                      <a:moveTo>
                        <a:pt x="72" y="4"/>
                      </a:moveTo>
                      <a:cubicBezTo>
                        <a:pt x="52" y="11"/>
                        <a:pt x="26" y="8"/>
                        <a:pt x="6" y="1"/>
                      </a:cubicBezTo>
                      <a:cubicBezTo>
                        <a:pt x="5" y="0"/>
                        <a:pt x="0" y="1"/>
                        <a:pt x="3" y="2"/>
                      </a:cubicBezTo>
                      <a:cubicBezTo>
                        <a:pt x="24" y="11"/>
                        <a:pt x="52" y="13"/>
                        <a:pt x="75" y="5"/>
                      </a:cubicBezTo>
                      <a:cubicBezTo>
                        <a:pt x="78" y="4"/>
                        <a:pt x="73" y="3"/>
                        <a:pt x="72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7" name="Freeform 98"/>
                <p:cNvSpPr>
                  <a:spLocks/>
                </p:cNvSpPr>
                <p:nvPr/>
              </p:nvSpPr>
              <p:spPr bwMode="auto">
                <a:xfrm>
                  <a:off x="1718" y="-107"/>
                  <a:ext cx="78" cy="161"/>
                </a:xfrm>
                <a:custGeom>
                  <a:avLst/>
                  <a:gdLst>
                    <a:gd name="T0" fmla="*/ 6 w 33"/>
                    <a:gd name="T1" fmla="*/ 67 h 68"/>
                    <a:gd name="T2" fmla="*/ 24 w 33"/>
                    <a:gd name="T3" fmla="*/ 2 h 68"/>
                    <a:gd name="T4" fmla="*/ 19 w 33"/>
                    <a:gd name="T5" fmla="*/ 2 h 68"/>
                    <a:gd name="T6" fmla="*/ 2 w 33"/>
                    <a:gd name="T7" fmla="*/ 66 h 68"/>
                    <a:gd name="T8" fmla="*/ 6 w 33"/>
                    <a:gd name="T9" fmla="*/ 67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68">
                      <a:moveTo>
                        <a:pt x="6" y="67"/>
                      </a:moveTo>
                      <a:cubicBezTo>
                        <a:pt x="24" y="50"/>
                        <a:pt x="33" y="26"/>
                        <a:pt x="24" y="2"/>
                      </a:cubicBezTo>
                      <a:cubicBezTo>
                        <a:pt x="23" y="0"/>
                        <a:pt x="18" y="1"/>
                        <a:pt x="19" y="2"/>
                      </a:cubicBezTo>
                      <a:cubicBezTo>
                        <a:pt x="28" y="26"/>
                        <a:pt x="19" y="50"/>
                        <a:pt x="2" y="66"/>
                      </a:cubicBezTo>
                      <a:cubicBezTo>
                        <a:pt x="0" y="67"/>
                        <a:pt x="5" y="68"/>
                        <a:pt x="6" y="6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8" name="Freeform 99"/>
                <p:cNvSpPr>
                  <a:spLocks/>
                </p:cNvSpPr>
                <p:nvPr/>
              </p:nvSpPr>
              <p:spPr bwMode="auto">
                <a:xfrm>
                  <a:off x="1773" y="-17"/>
                  <a:ext cx="455" cy="524"/>
                </a:xfrm>
                <a:custGeom>
                  <a:avLst/>
                  <a:gdLst>
                    <a:gd name="T0" fmla="*/ 1 w 192"/>
                    <a:gd name="T1" fmla="*/ 3 h 221"/>
                    <a:gd name="T2" fmla="*/ 186 w 192"/>
                    <a:gd name="T3" fmla="*/ 220 h 221"/>
                    <a:gd name="T4" fmla="*/ 191 w 192"/>
                    <a:gd name="T5" fmla="*/ 219 h 221"/>
                    <a:gd name="T6" fmla="*/ 6 w 192"/>
                    <a:gd name="T7" fmla="*/ 2 h 221"/>
                    <a:gd name="T8" fmla="*/ 1 w 192"/>
                    <a:gd name="T9" fmla="*/ 3 h 2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2" h="221">
                      <a:moveTo>
                        <a:pt x="1" y="3"/>
                      </a:moveTo>
                      <a:cubicBezTo>
                        <a:pt x="63" y="74"/>
                        <a:pt x="127" y="146"/>
                        <a:pt x="186" y="220"/>
                      </a:cubicBezTo>
                      <a:cubicBezTo>
                        <a:pt x="187" y="221"/>
                        <a:pt x="192" y="220"/>
                        <a:pt x="191" y="219"/>
                      </a:cubicBezTo>
                      <a:cubicBezTo>
                        <a:pt x="132" y="145"/>
                        <a:pt x="68" y="73"/>
                        <a:pt x="6" y="2"/>
                      </a:cubicBezTo>
                      <a:cubicBezTo>
                        <a:pt x="5" y="0"/>
                        <a:pt x="0" y="2"/>
                        <a:pt x="1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9" name="Freeform 100"/>
                <p:cNvSpPr>
                  <a:spLocks/>
                </p:cNvSpPr>
                <p:nvPr/>
              </p:nvSpPr>
              <p:spPr bwMode="auto">
                <a:xfrm>
                  <a:off x="1751" y="-41"/>
                  <a:ext cx="41" cy="41"/>
                </a:xfrm>
                <a:custGeom>
                  <a:avLst/>
                  <a:gdLst>
                    <a:gd name="T0" fmla="*/ 15 w 17"/>
                    <a:gd name="T1" fmla="*/ 3 h 17"/>
                    <a:gd name="T2" fmla="*/ 14 w 17"/>
                    <a:gd name="T3" fmla="*/ 14 h 17"/>
                    <a:gd name="T4" fmla="*/ 3 w 17"/>
                    <a:gd name="T5" fmla="*/ 13 h 17"/>
                    <a:gd name="T6" fmla="*/ 4 w 17"/>
                    <a:gd name="T7" fmla="*/ 2 h 17"/>
                    <a:gd name="T8" fmla="*/ 15 w 17"/>
                    <a:gd name="T9" fmla="*/ 3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5" y="3"/>
                      </a:moveTo>
                      <a:cubicBezTo>
                        <a:pt x="17" y="7"/>
                        <a:pt x="17" y="12"/>
                        <a:pt x="14" y="14"/>
                      </a:cubicBezTo>
                      <a:cubicBezTo>
                        <a:pt x="10" y="17"/>
                        <a:pt x="5" y="16"/>
                        <a:pt x="3" y="13"/>
                      </a:cubicBezTo>
                      <a:cubicBezTo>
                        <a:pt x="0" y="10"/>
                        <a:pt x="1" y="5"/>
                        <a:pt x="4" y="2"/>
                      </a:cubicBezTo>
                      <a:cubicBezTo>
                        <a:pt x="7" y="0"/>
                        <a:pt x="12" y="0"/>
                        <a:pt x="15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0" name="Freeform 101"/>
                <p:cNvSpPr>
                  <a:spLocks/>
                </p:cNvSpPr>
                <p:nvPr/>
              </p:nvSpPr>
              <p:spPr bwMode="auto">
                <a:xfrm>
                  <a:off x="1884" y="-200"/>
                  <a:ext cx="188" cy="79"/>
                </a:xfrm>
                <a:custGeom>
                  <a:avLst/>
                  <a:gdLst>
                    <a:gd name="T0" fmla="*/ 74 w 79"/>
                    <a:gd name="T1" fmla="*/ 1 h 33"/>
                    <a:gd name="T2" fmla="*/ 6 w 79"/>
                    <a:gd name="T3" fmla="*/ 18 h 33"/>
                    <a:gd name="T4" fmla="*/ 2 w 79"/>
                    <a:gd name="T5" fmla="*/ 19 h 33"/>
                    <a:gd name="T6" fmla="*/ 78 w 79"/>
                    <a:gd name="T7" fmla="*/ 2 h 33"/>
                    <a:gd name="T8" fmla="*/ 74 w 79"/>
                    <a:gd name="T9" fmla="*/ 1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9" h="33">
                      <a:moveTo>
                        <a:pt x="74" y="1"/>
                      </a:moveTo>
                      <a:cubicBezTo>
                        <a:pt x="56" y="22"/>
                        <a:pt x="31" y="31"/>
                        <a:pt x="6" y="18"/>
                      </a:cubicBezTo>
                      <a:cubicBezTo>
                        <a:pt x="5" y="17"/>
                        <a:pt x="0" y="18"/>
                        <a:pt x="2" y="19"/>
                      </a:cubicBezTo>
                      <a:cubicBezTo>
                        <a:pt x="30" y="33"/>
                        <a:pt x="59" y="26"/>
                        <a:pt x="78" y="2"/>
                      </a:cubicBezTo>
                      <a:cubicBezTo>
                        <a:pt x="79" y="1"/>
                        <a:pt x="75" y="0"/>
                        <a:pt x="7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1" name="Freeform 102"/>
                <p:cNvSpPr>
                  <a:spLocks/>
                </p:cNvSpPr>
                <p:nvPr/>
              </p:nvSpPr>
              <p:spPr bwMode="auto">
                <a:xfrm>
                  <a:off x="1946" y="-237"/>
                  <a:ext cx="59" cy="168"/>
                </a:xfrm>
                <a:custGeom>
                  <a:avLst/>
                  <a:gdLst>
                    <a:gd name="T0" fmla="*/ 11 w 25"/>
                    <a:gd name="T1" fmla="*/ 70 h 71"/>
                    <a:gd name="T2" fmla="*/ 6 w 25"/>
                    <a:gd name="T3" fmla="*/ 2 h 71"/>
                    <a:gd name="T4" fmla="*/ 1 w 25"/>
                    <a:gd name="T5" fmla="*/ 2 h 71"/>
                    <a:gd name="T6" fmla="*/ 6 w 25"/>
                    <a:gd name="T7" fmla="*/ 69 h 71"/>
                    <a:gd name="T8" fmla="*/ 11 w 25"/>
                    <a:gd name="T9" fmla="*/ 70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71">
                      <a:moveTo>
                        <a:pt x="11" y="70"/>
                      </a:moveTo>
                      <a:cubicBezTo>
                        <a:pt x="25" y="47"/>
                        <a:pt x="23" y="22"/>
                        <a:pt x="6" y="2"/>
                      </a:cubicBezTo>
                      <a:cubicBezTo>
                        <a:pt x="5" y="1"/>
                        <a:pt x="0" y="0"/>
                        <a:pt x="1" y="2"/>
                      </a:cubicBezTo>
                      <a:cubicBezTo>
                        <a:pt x="19" y="22"/>
                        <a:pt x="20" y="46"/>
                        <a:pt x="6" y="69"/>
                      </a:cubicBezTo>
                      <a:cubicBezTo>
                        <a:pt x="6" y="69"/>
                        <a:pt x="10" y="71"/>
                        <a:pt x="11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2" name="Freeform 103"/>
                <p:cNvSpPr>
                  <a:spLocks/>
                </p:cNvSpPr>
                <p:nvPr/>
              </p:nvSpPr>
              <p:spPr bwMode="auto">
                <a:xfrm>
                  <a:off x="1906" y="-200"/>
                  <a:ext cx="168" cy="76"/>
                </a:xfrm>
                <a:custGeom>
                  <a:avLst/>
                  <a:gdLst>
                    <a:gd name="T0" fmla="*/ 68 w 71"/>
                    <a:gd name="T1" fmla="*/ 30 h 32"/>
                    <a:gd name="T2" fmla="*/ 6 w 71"/>
                    <a:gd name="T3" fmla="*/ 1 h 32"/>
                    <a:gd name="T4" fmla="*/ 1 w 71"/>
                    <a:gd name="T5" fmla="*/ 2 h 32"/>
                    <a:gd name="T6" fmla="*/ 65 w 71"/>
                    <a:gd name="T7" fmla="*/ 32 h 32"/>
                    <a:gd name="T8" fmla="*/ 68 w 71"/>
                    <a:gd name="T9" fmla="*/ 30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32">
                      <a:moveTo>
                        <a:pt x="68" y="30"/>
                      </a:moveTo>
                      <a:cubicBezTo>
                        <a:pt x="46" y="28"/>
                        <a:pt x="22" y="16"/>
                        <a:pt x="6" y="1"/>
                      </a:cubicBezTo>
                      <a:cubicBezTo>
                        <a:pt x="5" y="0"/>
                        <a:pt x="0" y="2"/>
                        <a:pt x="1" y="2"/>
                      </a:cubicBezTo>
                      <a:cubicBezTo>
                        <a:pt x="18" y="18"/>
                        <a:pt x="42" y="30"/>
                        <a:pt x="65" y="32"/>
                      </a:cubicBezTo>
                      <a:cubicBezTo>
                        <a:pt x="67" y="32"/>
                        <a:pt x="71" y="30"/>
                        <a:pt x="68" y="3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3" name="Freeform 104"/>
                <p:cNvSpPr>
                  <a:spLocks/>
                </p:cNvSpPr>
                <p:nvPr/>
              </p:nvSpPr>
              <p:spPr bwMode="auto">
                <a:xfrm>
                  <a:off x="1908" y="-230"/>
                  <a:ext cx="112" cy="132"/>
                </a:xfrm>
                <a:custGeom>
                  <a:avLst/>
                  <a:gdLst>
                    <a:gd name="T0" fmla="*/ 6 w 47"/>
                    <a:gd name="T1" fmla="*/ 55 h 56"/>
                    <a:gd name="T2" fmla="*/ 47 w 47"/>
                    <a:gd name="T3" fmla="*/ 1 h 56"/>
                    <a:gd name="T4" fmla="*/ 42 w 47"/>
                    <a:gd name="T5" fmla="*/ 1 h 56"/>
                    <a:gd name="T6" fmla="*/ 3 w 47"/>
                    <a:gd name="T7" fmla="*/ 54 h 56"/>
                    <a:gd name="T8" fmla="*/ 6 w 47"/>
                    <a:gd name="T9" fmla="*/ 55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7" h="56">
                      <a:moveTo>
                        <a:pt x="6" y="55"/>
                      </a:moveTo>
                      <a:cubicBezTo>
                        <a:pt x="29" y="46"/>
                        <a:pt x="47" y="27"/>
                        <a:pt x="47" y="1"/>
                      </a:cubicBezTo>
                      <a:cubicBezTo>
                        <a:pt x="47" y="0"/>
                        <a:pt x="42" y="0"/>
                        <a:pt x="42" y="1"/>
                      </a:cubicBezTo>
                      <a:cubicBezTo>
                        <a:pt x="42" y="26"/>
                        <a:pt x="25" y="45"/>
                        <a:pt x="3" y="54"/>
                      </a:cubicBezTo>
                      <a:cubicBezTo>
                        <a:pt x="0" y="55"/>
                        <a:pt x="5" y="56"/>
                        <a:pt x="6" y="5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4" name="Freeform 105"/>
                <p:cNvSpPr>
                  <a:spLocks/>
                </p:cNvSpPr>
                <p:nvPr/>
              </p:nvSpPr>
              <p:spPr bwMode="auto">
                <a:xfrm>
                  <a:off x="1986" y="-143"/>
                  <a:ext cx="254" cy="650"/>
                </a:xfrm>
                <a:custGeom>
                  <a:avLst/>
                  <a:gdLst>
                    <a:gd name="T0" fmla="*/ 0 w 107"/>
                    <a:gd name="T1" fmla="*/ 2 h 274"/>
                    <a:gd name="T2" fmla="*/ 102 w 107"/>
                    <a:gd name="T3" fmla="*/ 273 h 274"/>
                    <a:gd name="T4" fmla="*/ 107 w 107"/>
                    <a:gd name="T5" fmla="*/ 272 h 274"/>
                    <a:gd name="T6" fmla="*/ 5 w 107"/>
                    <a:gd name="T7" fmla="*/ 1 h 274"/>
                    <a:gd name="T8" fmla="*/ 0 w 107"/>
                    <a:gd name="T9" fmla="*/ 2 h 2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7" h="274">
                      <a:moveTo>
                        <a:pt x="0" y="2"/>
                      </a:moveTo>
                      <a:cubicBezTo>
                        <a:pt x="31" y="93"/>
                        <a:pt x="75" y="180"/>
                        <a:pt x="102" y="273"/>
                      </a:cubicBezTo>
                      <a:cubicBezTo>
                        <a:pt x="103" y="274"/>
                        <a:pt x="107" y="273"/>
                        <a:pt x="107" y="272"/>
                      </a:cubicBezTo>
                      <a:cubicBezTo>
                        <a:pt x="80" y="180"/>
                        <a:pt x="36" y="92"/>
                        <a:pt x="5" y="1"/>
                      </a:cubicBezTo>
                      <a:cubicBezTo>
                        <a:pt x="5" y="0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5" name="Freeform 106"/>
                <p:cNvSpPr>
                  <a:spLocks/>
                </p:cNvSpPr>
                <p:nvPr/>
              </p:nvSpPr>
              <p:spPr bwMode="auto">
                <a:xfrm>
                  <a:off x="1967" y="-171"/>
                  <a:ext cx="41" cy="40"/>
                </a:xfrm>
                <a:custGeom>
                  <a:avLst/>
                  <a:gdLst>
                    <a:gd name="T0" fmla="*/ 16 w 17"/>
                    <a:gd name="T1" fmla="*/ 6 h 17"/>
                    <a:gd name="T2" fmla="*/ 10 w 17"/>
                    <a:gd name="T3" fmla="*/ 16 h 17"/>
                    <a:gd name="T4" fmla="*/ 1 w 17"/>
                    <a:gd name="T5" fmla="*/ 11 h 17"/>
                    <a:gd name="T6" fmla="*/ 6 w 17"/>
                    <a:gd name="T7" fmla="*/ 1 h 17"/>
                    <a:gd name="T8" fmla="*/ 16 w 17"/>
                    <a:gd name="T9" fmla="*/ 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6" y="6"/>
                      </a:moveTo>
                      <a:cubicBezTo>
                        <a:pt x="17" y="10"/>
                        <a:pt x="15" y="15"/>
                        <a:pt x="10" y="16"/>
                      </a:cubicBezTo>
                      <a:cubicBezTo>
                        <a:pt x="6" y="17"/>
                        <a:pt x="2" y="15"/>
                        <a:pt x="1" y="11"/>
                      </a:cubicBezTo>
                      <a:cubicBezTo>
                        <a:pt x="0" y="7"/>
                        <a:pt x="2" y="2"/>
                        <a:pt x="6" y="1"/>
                      </a:cubicBezTo>
                      <a:cubicBezTo>
                        <a:pt x="10" y="0"/>
                        <a:pt x="14" y="2"/>
                        <a:pt x="16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6" name="Freeform 107"/>
                <p:cNvSpPr>
                  <a:spLocks/>
                </p:cNvSpPr>
                <p:nvPr/>
              </p:nvSpPr>
              <p:spPr bwMode="auto">
                <a:xfrm>
                  <a:off x="2119" y="-230"/>
                  <a:ext cx="193" cy="57"/>
                </a:xfrm>
                <a:custGeom>
                  <a:avLst/>
                  <a:gdLst>
                    <a:gd name="T0" fmla="*/ 75 w 81"/>
                    <a:gd name="T1" fmla="*/ 5 h 24"/>
                    <a:gd name="T2" fmla="*/ 6 w 81"/>
                    <a:gd name="T3" fmla="*/ 1 h 24"/>
                    <a:gd name="T4" fmla="*/ 1 w 81"/>
                    <a:gd name="T5" fmla="*/ 1 h 24"/>
                    <a:gd name="T6" fmla="*/ 79 w 81"/>
                    <a:gd name="T7" fmla="*/ 6 h 24"/>
                    <a:gd name="T8" fmla="*/ 75 w 81"/>
                    <a:gd name="T9" fmla="*/ 5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1" h="24">
                      <a:moveTo>
                        <a:pt x="75" y="5"/>
                      </a:moveTo>
                      <a:cubicBezTo>
                        <a:pt x="52" y="20"/>
                        <a:pt x="26" y="21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ubicBezTo>
                        <a:pt x="24" y="23"/>
                        <a:pt x="54" y="24"/>
                        <a:pt x="79" y="6"/>
                      </a:cubicBezTo>
                      <a:cubicBezTo>
                        <a:pt x="81" y="5"/>
                        <a:pt x="76" y="4"/>
                        <a:pt x="75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7" name="Freeform 108"/>
                <p:cNvSpPr>
                  <a:spLocks/>
                </p:cNvSpPr>
                <p:nvPr/>
              </p:nvSpPr>
              <p:spPr bwMode="auto">
                <a:xfrm>
                  <a:off x="2167" y="-287"/>
                  <a:ext cx="73" cy="163"/>
                </a:xfrm>
                <a:custGeom>
                  <a:avLst/>
                  <a:gdLst>
                    <a:gd name="T0" fmla="*/ 6 w 31"/>
                    <a:gd name="T1" fmla="*/ 68 h 69"/>
                    <a:gd name="T2" fmla="*/ 20 w 31"/>
                    <a:gd name="T3" fmla="*/ 1 h 69"/>
                    <a:gd name="T4" fmla="*/ 15 w 31"/>
                    <a:gd name="T5" fmla="*/ 1 h 69"/>
                    <a:gd name="T6" fmla="*/ 1 w 31"/>
                    <a:gd name="T7" fmla="*/ 66 h 69"/>
                    <a:gd name="T8" fmla="*/ 6 w 31"/>
                    <a:gd name="T9" fmla="*/ 68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1" h="69">
                      <a:moveTo>
                        <a:pt x="6" y="68"/>
                      </a:moveTo>
                      <a:cubicBezTo>
                        <a:pt x="25" y="50"/>
                        <a:pt x="31" y="26"/>
                        <a:pt x="20" y="1"/>
                      </a:cubicBezTo>
                      <a:cubicBezTo>
                        <a:pt x="19" y="0"/>
                        <a:pt x="14" y="0"/>
                        <a:pt x="15" y="1"/>
                      </a:cubicBezTo>
                      <a:cubicBezTo>
                        <a:pt x="26" y="25"/>
                        <a:pt x="20" y="49"/>
                        <a:pt x="1" y="66"/>
                      </a:cubicBezTo>
                      <a:cubicBezTo>
                        <a:pt x="0" y="67"/>
                        <a:pt x="4" y="69"/>
                        <a:pt x="6" y="6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8" name="Freeform 109"/>
                <p:cNvSpPr>
                  <a:spLocks/>
                </p:cNvSpPr>
                <p:nvPr/>
              </p:nvSpPr>
              <p:spPr bwMode="auto">
                <a:xfrm>
                  <a:off x="2150" y="-264"/>
                  <a:ext cx="143" cy="117"/>
                </a:xfrm>
                <a:custGeom>
                  <a:avLst/>
                  <a:gdLst>
                    <a:gd name="T0" fmla="*/ 57 w 60"/>
                    <a:gd name="T1" fmla="*/ 46 h 49"/>
                    <a:gd name="T2" fmla="*/ 6 w 60"/>
                    <a:gd name="T3" fmla="*/ 1 h 49"/>
                    <a:gd name="T4" fmla="*/ 1 w 60"/>
                    <a:gd name="T5" fmla="*/ 2 h 49"/>
                    <a:gd name="T6" fmla="*/ 54 w 60"/>
                    <a:gd name="T7" fmla="*/ 48 h 49"/>
                    <a:gd name="T8" fmla="*/ 57 w 60"/>
                    <a:gd name="T9" fmla="*/ 46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0" h="49">
                      <a:moveTo>
                        <a:pt x="57" y="46"/>
                      </a:moveTo>
                      <a:cubicBezTo>
                        <a:pt x="37" y="39"/>
                        <a:pt x="17" y="20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13" y="22"/>
                        <a:pt x="33" y="41"/>
                        <a:pt x="54" y="48"/>
                      </a:cubicBezTo>
                      <a:cubicBezTo>
                        <a:pt x="55" y="49"/>
                        <a:pt x="60" y="47"/>
                        <a:pt x="5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9" name="Freeform 110"/>
                <p:cNvSpPr>
                  <a:spLocks/>
                </p:cNvSpPr>
                <p:nvPr/>
              </p:nvSpPr>
              <p:spPr bwMode="auto">
                <a:xfrm>
                  <a:off x="2129" y="-266"/>
                  <a:ext cx="142" cy="102"/>
                </a:xfrm>
                <a:custGeom>
                  <a:avLst/>
                  <a:gdLst>
                    <a:gd name="T0" fmla="*/ 3 w 60"/>
                    <a:gd name="T1" fmla="*/ 43 h 43"/>
                    <a:gd name="T2" fmla="*/ 59 w 60"/>
                    <a:gd name="T3" fmla="*/ 2 h 43"/>
                    <a:gd name="T4" fmla="*/ 54 w 60"/>
                    <a:gd name="T5" fmla="*/ 1 h 43"/>
                    <a:gd name="T6" fmla="*/ 3 w 60"/>
                    <a:gd name="T7" fmla="*/ 41 h 43"/>
                    <a:gd name="T8" fmla="*/ 3 w 60"/>
                    <a:gd name="T9" fmla="*/ 4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0" h="43">
                      <a:moveTo>
                        <a:pt x="3" y="43"/>
                      </a:moveTo>
                      <a:cubicBezTo>
                        <a:pt x="28" y="41"/>
                        <a:pt x="52" y="27"/>
                        <a:pt x="59" y="2"/>
                      </a:cubicBezTo>
                      <a:cubicBezTo>
                        <a:pt x="60" y="0"/>
                        <a:pt x="55" y="0"/>
                        <a:pt x="54" y="1"/>
                      </a:cubicBezTo>
                      <a:cubicBezTo>
                        <a:pt x="47" y="24"/>
                        <a:pt x="27" y="39"/>
                        <a:pt x="3" y="41"/>
                      </a:cubicBezTo>
                      <a:cubicBezTo>
                        <a:pt x="0" y="41"/>
                        <a:pt x="0" y="43"/>
                        <a:pt x="3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0" name="Freeform 111"/>
                <p:cNvSpPr>
                  <a:spLocks/>
                </p:cNvSpPr>
                <p:nvPr/>
              </p:nvSpPr>
              <p:spPr bwMode="auto">
                <a:xfrm>
                  <a:off x="2212" y="-188"/>
                  <a:ext cx="35" cy="683"/>
                </a:xfrm>
                <a:custGeom>
                  <a:avLst/>
                  <a:gdLst>
                    <a:gd name="T0" fmla="*/ 0 w 15"/>
                    <a:gd name="T1" fmla="*/ 2 h 288"/>
                    <a:gd name="T2" fmla="*/ 10 w 15"/>
                    <a:gd name="T3" fmla="*/ 287 h 288"/>
                    <a:gd name="T4" fmla="*/ 15 w 15"/>
                    <a:gd name="T5" fmla="*/ 287 h 288"/>
                    <a:gd name="T6" fmla="*/ 5 w 15"/>
                    <a:gd name="T7" fmla="*/ 2 h 288"/>
                    <a:gd name="T8" fmla="*/ 0 w 15"/>
                    <a:gd name="T9" fmla="*/ 2 h 2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" h="288">
                      <a:moveTo>
                        <a:pt x="0" y="2"/>
                      </a:moveTo>
                      <a:cubicBezTo>
                        <a:pt x="4" y="97"/>
                        <a:pt x="10" y="192"/>
                        <a:pt x="10" y="287"/>
                      </a:cubicBezTo>
                      <a:cubicBezTo>
                        <a:pt x="10" y="288"/>
                        <a:pt x="15" y="288"/>
                        <a:pt x="15" y="287"/>
                      </a:cubicBezTo>
                      <a:cubicBezTo>
                        <a:pt x="15" y="192"/>
                        <a:pt x="9" y="96"/>
                        <a:pt x="5" y="2"/>
                      </a:cubicBezTo>
                      <a:cubicBezTo>
                        <a:pt x="5" y="0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1" name="Oval 112"/>
                <p:cNvSpPr>
                  <a:spLocks noChangeArrowheads="1"/>
                </p:cNvSpPr>
                <p:nvPr/>
              </p:nvSpPr>
              <p:spPr bwMode="auto">
                <a:xfrm>
                  <a:off x="2198" y="-214"/>
                  <a:ext cx="35" cy="36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2" name="Freeform 113"/>
                <p:cNvSpPr>
                  <a:spLocks/>
                </p:cNvSpPr>
                <p:nvPr/>
              </p:nvSpPr>
              <p:spPr bwMode="auto">
                <a:xfrm>
                  <a:off x="2371" y="-223"/>
                  <a:ext cx="176" cy="92"/>
                </a:xfrm>
                <a:custGeom>
                  <a:avLst/>
                  <a:gdLst>
                    <a:gd name="T0" fmla="*/ 69 w 74"/>
                    <a:gd name="T1" fmla="*/ 30 h 39"/>
                    <a:gd name="T2" fmla="*/ 5 w 74"/>
                    <a:gd name="T3" fmla="*/ 2 h 39"/>
                    <a:gd name="T4" fmla="*/ 0 w 74"/>
                    <a:gd name="T5" fmla="*/ 1 h 39"/>
                    <a:gd name="T6" fmla="*/ 72 w 74"/>
                    <a:gd name="T7" fmla="*/ 32 h 39"/>
                    <a:gd name="T8" fmla="*/ 69 w 74"/>
                    <a:gd name="T9" fmla="*/ 3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39">
                      <a:moveTo>
                        <a:pt x="69" y="30"/>
                      </a:moveTo>
                      <a:cubicBezTo>
                        <a:pt x="41" y="37"/>
                        <a:pt x="17" y="27"/>
                        <a:pt x="5" y="2"/>
                      </a:cubicBezTo>
                      <a:cubicBezTo>
                        <a:pt x="4" y="0"/>
                        <a:pt x="0" y="0"/>
                        <a:pt x="0" y="1"/>
                      </a:cubicBezTo>
                      <a:cubicBezTo>
                        <a:pt x="14" y="30"/>
                        <a:pt x="42" y="39"/>
                        <a:pt x="72" y="32"/>
                      </a:cubicBezTo>
                      <a:cubicBezTo>
                        <a:pt x="74" y="32"/>
                        <a:pt x="70" y="30"/>
                        <a:pt x="69" y="3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3" name="Freeform 114"/>
                <p:cNvSpPr>
                  <a:spLocks/>
                </p:cNvSpPr>
                <p:nvPr/>
              </p:nvSpPr>
              <p:spPr bwMode="auto">
                <a:xfrm>
                  <a:off x="2378" y="-249"/>
                  <a:ext cx="104" cy="142"/>
                </a:xfrm>
                <a:custGeom>
                  <a:avLst/>
                  <a:gdLst>
                    <a:gd name="T0" fmla="*/ 5 w 44"/>
                    <a:gd name="T1" fmla="*/ 60 h 60"/>
                    <a:gd name="T2" fmla="*/ 42 w 44"/>
                    <a:gd name="T3" fmla="*/ 2 h 60"/>
                    <a:gd name="T4" fmla="*/ 37 w 44"/>
                    <a:gd name="T5" fmla="*/ 1 h 60"/>
                    <a:gd name="T6" fmla="*/ 1 w 44"/>
                    <a:gd name="T7" fmla="*/ 58 h 60"/>
                    <a:gd name="T8" fmla="*/ 5 w 44"/>
                    <a:gd name="T9" fmla="*/ 60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4" h="60">
                      <a:moveTo>
                        <a:pt x="5" y="60"/>
                      </a:moveTo>
                      <a:cubicBezTo>
                        <a:pt x="30" y="50"/>
                        <a:pt x="44" y="29"/>
                        <a:pt x="42" y="2"/>
                      </a:cubicBezTo>
                      <a:cubicBezTo>
                        <a:pt x="42" y="0"/>
                        <a:pt x="37" y="0"/>
                        <a:pt x="37" y="1"/>
                      </a:cubicBezTo>
                      <a:cubicBezTo>
                        <a:pt x="39" y="27"/>
                        <a:pt x="26" y="48"/>
                        <a:pt x="1" y="58"/>
                      </a:cubicBezTo>
                      <a:cubicBezTo>
                        <a:pt x="0" y="58"/>
                        <a:pt x="4" y="60"/>
                        <a:pt x="5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4" name="Freeform 115"/>
                <p:cNvSpPr>
                  <a:spLocks/>
                </p:cNvSpPr>
                <p:nvPr/>
              </p:nvSpPr>
              <p:spPr bwMode="auto">
                <a:xfrm>
                  <a:off x="2411" y="-242"/>
                  <a:ext cx="93" cy="152"/>
                </a:xfrm>
                <a:custGeom>
                  <a:avLst/>
                  <a:gdLst>
                    <a:gd name="T0" fmla="*/ 38 w 39"/>
                    <a:gd name="T1" fmla="*/ 62 h 64"/>
                    <a:gd name="T2" fmla="*/ 5 w 39"/>
                    <a:gd name="T3" fmla="*/ 1 h 64"/>
                    <a:gd name="T4" fmla="*/ 0 w 39"/>
                    <a:gd name="T5" fmla="*/ 2 h 64"/>
                    <a:gd name="T6" fmla="*/ 33 w 39"/>
                    <a:gd name="T7" fmla="*/ 63 h 64"/>
                    <a:gd name="T8" fmla="*/ 38 w 39"/>
                    <a:gd name="T9" fmla="*/ 62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" h="64">
                      <a:moveTo>
                        <a:pt x="38" y="62"/>
                      </a:moveTo>
                      <a:cubicBezTo>
                        <a:pt x="21" y="47"/>
                        <a:pt x="9" y="23"/>
                        <a:pt x="5" y="1"/>
                      </a:cubicBezTo>
                      <a:cubicBezTo>
                        <a:pt x="5" y="0"/>
                        <a:pt x="0" y="0"/>
                        <a:pt x="0" y="2"/>
                      </a:cubicBezTo>
                      <a:cubicBezTo>
                        <a:pt x="4" y="24"/>
                        <a:pt x="16" y="48"/>
                        <a:pt x="33" y="63"/>
                      </a:cubicBezTo>
                      <a:cubicBezTo>
                        <a:pt x="34" y="64"/>
                        <a:pt x="39" y="62"/>
                        <a:pt x="38" y="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5" name="Freeform 116"/>
                <p:cNvSpPr>
                  <a:spLocks/>
                </p:cNvSpPr>
                <p:nvPr/>
              </p:nvSpPr>
              <p:spPr bwMode="auto">
                <a:xfrm>
                  <a:off x="2354" y="-209"/>
                  <a:ext cx="171" cy="66"/>
                </a:xfrm>
                <a:custGeom>
                  <a:avLst/>
                  <a:gdLst>
                    <a:gd name="T0" fmla="*/ 2 w 72"/>
                    <a:gd name="T1" fmla="*/ 21 h 28"/>
                    <a:gd name="T2" fmla="*/ 71 w 72"/>
                    <a:gd name="T3" fmla="*/ 2 h 28"/>
                    <a:gd name="T4" fmla="*/ 66 w 72"/>
                    <a:gd name="T5" fmla="*/ 2 h 28"/>
                    <a:gd name="T6" fmla="*/ 6 w 72"/>
                    <a:gd name="T7" fmla="*/ 20 h 28"/>
                    <a:gd name="T8" fmla="*/ 2 w 72"/>
                    <a:gd name="T9" fmla="*/ 21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2" h="28">
                      <a:moveTo>
                        <a:pt x="2" y="21"/>
                      </a:moveTo>
                      <a:cubicBezTo>
                        <a:pt x="27" y="28"/>
                        <a:pt x="54" y="23"/>
                        <a:pt x="71" y="2"/>
                      </a:cubicBezTo>
                      <a:cubicBezTo>
                        <a:pt x="72" y="1"/>
                        <a:pt x="67" y="0"/>
                        <a:pt x="66" y="2"/>
                      </a:cubicBezTo>
                      <a:cubicBezTo>
                        <a:pt x="52" y="20"/>
                        <a:pt x="28" y="26"/>
                        <a:pt x="6" y="20"/>
                      </a:cubicBezTo>
                      <a:cubicBezTo>
                        <a:pt x="5" y="19"/>
                        <a:pt x="0" y="20"/>
                        <a:pt x="2" y="2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6" name="Freeform 117"/>
                <p:cNvSpPr>
                  <a:spLocks/>
                </p:cNvSpPr>
                <p:nvPr/>
              </p:nvSpPr>
              <p:spPr bwMode="auto">
                <a:xfrm>
                  <a:off x="2226" y="-150"/>
                  <a:ext cx="228" cy="648"/>
                </a:xfrm>
                <a:custGeom>
                  <a:avLst/>
                  <a:gdLst>
                    <a:gd name="T0" fmla="*/ 90 w 96"/>
                    <a:gd name="T1" fmla="*/ 1 h 273"/>
                    <a:gd name="T2" fmla="*/ 0 w 96"/>
                    <a:gd name="T3" fmla="*/ 271 h 273"/>
                    <a:gd name="T4" fmla="*/ 5 w 96"/>
                    <a:gd name="T5" fmla="*/ 272 h 273"/>
                    <a:gd name="T6" fmla="*/ 95 w 96"/>
                    <a:gd name="T7" fmla="*/ 1 h 273"/>
                    <a:gd name="T8" fmla="*/ 90 w 96"/>
                    <a:gd name="T9" fmla="*/ 1 h 2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6" h="273">
                      <a:moveTo>
                        <a:pt x="90" y="1"/>
                      </a:moveTo>
                      <a:cubicBezTo>
                        <a:pt x="61" y="91"/>
                        <a:pt x="33" y="182"/>
                        <a:pt x="0" y="271"/>
                      </a:cubicBezTo>
                      <a:cubicBezTo>
                        <a:pt x="0" y="273"/>
                        <a:pt x="4" y="273"/>
                        <a:pt x="5" y="272"/>
                      </a:cubicBezTo>
                      <a:cubicBezTo>
                        <a:pt x="38" y="183"/>
                        <a:pt x="66" y="91"/>
                        <a:pt x="95" y="1"/>
                      </a:cubicBezTo>
                      <a:cubicBezTo>
                        <a:pt x="96" y="0"/>
                        <a:pt x="91" y="0"/>
                        <a:pt x="9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7" name="Freeform 118"/>
                <p:cNvSpPr>
                  <a:spLocks/>
                </p:cNvSpPr>
                <p:nvPr/>
              </p:nvSpPr>
              <p:spPr bwMode="auto">
                <a:xfrm>
                  <a:off x="2428" y="-181"/>
                  <a:ext cx="43" cy="41"/>
                </a:xfrm>
                <a:custGeom>
                  <a:avLst/>
                  <a:gdLst>
                    <a:gd name="T0" fmla="*/ 16 w 18"/>
                    <a:gd name="T1" fmla="*/ 11 h 17"/>
                    <a:gd name="T2" fmla="*/ 6 w 18"/>
                    <a:gd name="T3" fmla="*/ 16 h 17"/>
                    <a:gd name="T4" fmla="*/ 2 w 18"/>
                    <a:gd name="T5" fmla="*/ 6 h 17"/>
                    <a:gd name="T6" fmla="*/ 12 w 18"/>
                    <a:gd name="T7" fmla="*/ 1 h 17"/>
                    <a:gd name="T8" fmla="*/ 16 w 18"/>
                    <a:gd name="T9" fmla="*/ 1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16" y="11"/>
                      </a:moveTo>
                      <a:cubicBezTo>
                        <a:pt x="15" y="15"/>
                        <a:pt x="10" y="17"/>
                        <a:pt x="6" y="16"/>
                      </a:cubicBezTo>
                      <a:cubicBezTo>
                        <a:pt x="2" y="14"/>
                        <a:pt x="0" y="10"/>
                        <a:pt x="2" y="6"/>
                      </a:cubicBezTo>
                      <a:cubicBezTo>
                        <a:pt x="3" y="2"/>
                        <a:pt x="8" y="0"/>
                        <a:pt x="12" y="1"/>
                      </a:cubicBezTo>
                      <a:cubicBezTo>
                        <a:pt x="16" y="3"/>
                        <a:pt x="18" y="7"/>
                        <a:pt x="16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8" name="Freeform 119"/>
                <p:cNvSpPr>
                  <a:spLocks/>
                </p:cNvSpPr>
                <p:nvPr/>
              </p:nvSpPr>
              <p:spPr bwMode="auto">
                <a:xfrm>
                  <a:off x="2620" y="-126"/>
                  <a:ext cx="138" cy="130"/>
                </a:xfrm>
                <a:custGeom>
                  <a:avLst/>
                  <a:gdLst>
                    <a:gd name="T0" fmla="*/ 55 w 58"/>
                    <a:gd name="T1" fmla="*/ 53 h 55"/>
                    <a:gd name="T2" fmla="*/ 5 w 58"/>
                    <a:gd name="T3" fmla="*/ 2 h 55"/>
                    <a:gd name="T4" fmla="*/ 0 w 58"/>
                    <a:gd name="T5" fmla="*/ 1 h 55"/>
                    <a:gd name="T6" fmla="*/ 55 w 58"/>
                    <a:gd name="T7" fmla="*/ 55 h 55"/>
                    <a:gd name="T8" fmla="*/ 55 w 58"/>
                    <a:gd name="T9" fmla="*/ 53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8" h="55">
                      <a:moveTo>
                        <a:pt x="55" y="53"/>
                      </a:moveTo>
                      <a:cubicBezTo>
                        <a:pt x="27" y="49"/>
                        <a:pt x="7" y="30"/>
                        <a:pt x="5" y="2"/>
                      </a:cubicBezTo>
                      <a:cubicBezTo>
                        <a:pt x="5" y="0"/>
                        <a:pt x="0" y="0"/>
                        <a:pt x="0" y="1"/>
                      </a:cubicBezTo>
                      <a:cubicBezTo>
                        <a:pt x="2" y="32"/>
                        <a:pt x="25" y="51"/>
                        <a:pt x="55" y="55"/>
                      </a:cubicBezTo>
                      <a:cubicBezTo>
                        <a:pt x="57" y="55"/>
                        <a:pt x="58" y="53"/>
                        <a:pt x="55" y="5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9" name="Freeform 120"/>
                <p:cNvSpPr>
                  <a:spLocks/>
                </p:cNvSpPr>
                <p:nvPr/>
              </p:nvSpPr>
              <p:spPr bwMode="auto">
                <a:xfrm>
                  <a:off x="2585" y="-116"/>
                  <a:ext cx="144" cy="102"/>
                </a:xfrm>
                <a:custGeom>
                  <a:avLst/>
                  <a:gdLst>
                    <a:gd name="T0" fmla="*/ 5 w 61"/>
                    <a:gd name="T1" fmla="*/ 43 h 43"/>
                    <a:gd name="T2" fmla="*/ 61 w 61"/>
                    <a:gd name="T3" fmla="*/ 2 h 43"/>
                    <a:gd name="T4" fmla="*/ 56 w 61"/>
                    <a:gd name="T5" fmla="*/ 1 h 43"/>
                    <a:gd name="T6" fmla="*/ 3 w 61"/>
                    <a:gd name="T7" fmla="*/ 41 h 43"/>
                    <a:gd name="T8" fmla="*/ 5 w 61"/>
                    <a:gd name="T9" fmla="*/ 4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1" h="43">
                      <a:moveTo>
                        <a:pt x="5" y="43"/>
                      </a:moveTo>
                      <a:cubicBezTo>
                        <a:pt x="32" y="43"/>
                        <a:pt x="54" y="28"/>
                        <a:pt x="61" y="2"/>
                      </a:cubicBezTo>
                      <a:cubicBezTo>
                        <a:pt x="61" y="1"/>
                        <a:pt x="57" y="0"/>
                        <a:pt x="56" y="1"/>
                      </a:cubicBezTo>
                      <a:cubicBezTo>
                        <a:pt x="49" y="26"/>
                        <a:pt x="29" y="40"/>
                        <a:pt x="3" y="41"/>
                      </a:cubicBezTo>
                      <a:cubicBezTo>
                        <a:pt x="0" y="41"/>
                        <a:pt x="4" y="43"/>
                        <a:pt x="5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0" name="Freeform 121"/>
                <p:cNvSpPr>
                  <a:spLocks/>
                </p:cNvSpPr>
                <p:nvPr/>
              </p:nvSpPr>
              <p:spPr bwMode="auto">
                <a:xfrm>
                  <a:off x="2653" y="-128"/>
                  <a:ext cx="45" cy="168"/>
                </a:xfrm>
                <a:custGeom>
                  <a:avLst/>
                  <a:gdLst>
                    <a:gd name="T0" fmla="*/ 18 w 19"/>
                    <a:gd name="T1" fmla="*/ 69 h 71"/>
                    <a:gd name="T2" fmla="*/ 10 w 19"/>
                    <a:gd name="T3" fmla="*/ 1 h 71"/>
                    <a:gd name="T4" fmla="*/ 4 w 19"/>
                    <a:gd name="T5" fmla="*/ 1 h 71"/>
                    <a:gd name="T6" fmla="*/ 14 w 19"/>
                    <a:gd name="T7" fmla="*/ 70 h 71"/>
                    <a:gd name="T8" fmla="*/ 18 w 19"/>
                    <a:gd name="T9" fmla="*/ 69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" h="71">
                      <a:moveTo>
                        <a:pt x="18" y="69"/>
                      </a:moveTo>
                      <a:cubicBezTo>
                        <a:pt x="7" y="49"/>
                        <a:pt x="6" y="22"/>
                        <a:pt x="10" y="1"/>
                      </a:cubicBezTo>
                      <a:cubicBezTo>
                        <a:pt x="10" y="0"/>
                        <a:pt x="5" y="0"/>
                        <a:pt x="4" y="1"/>
                      </a:cubicBezTo>
                      <a:cubicBezTo>
                        <a:pt x="0" y="23"/>
                        <a:pt x="3" y="50"/>
                        <a:pt x="14" y="70"/>
                      </a:cubicBezTo>
                      <a:cubicBezTo>
                        <a:pt x="14" y="71"/>
                        <a:pt x="19" y="70"/>
                        <a:pt x="18" y="6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1" name="Freeform 122"/>
                <p:cNvSpPr>
                  <a:spLocks/>
                </p:cNvSpPr>
                <p:nvPr/>
              </p:nvSpPr>
              <p:spPr bwMode="auto">
                <a:xfrm>
                  <a:off x="2585" y="-76"/>
                  <a:ext cx="175" cy="52"/>
                </a:xfrm>
                <a:custGeom>
                  <a:avLst/>
                  <a:gdLst>
                    <a:gd name="T0" fmla="*/ 1 w 74"/>
                    <a:gd name="T1" fmla="*/ 2 h 22"/>
                    <a:gd name="T2" fmla="*/ 72 w 74"/>
                    <a:gd name="T3" fmla="*/ 8 h 22"/>
                    <a:gd name="T4" fmla="*/ 68 w 74"/>
                    <a:gd name="T5" fmla="*/ 7 h 22"/>
                    <a:gd name="T6" fmla="*/ 6 w 74"/>
                    <a:gd name="T7" fmla="*/ 1 h 22"/>
                    <a:gd name="T8" fmla="*/ 1 w 74"/>
                    <a:gd name="T9" fmla="*/ 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22">
                      <a:moveTo>
                        <a:pt x="1" y="2"/>
                      </a:moveTo>
                      <a:cubicBezTo>
                        <a:pt x="22" y="18"/>
                        <a:pt x="49" y="22"/>
                        <a:pt x="72" y="8"/>
                      </a:cubicBezTo>
                      <a:cubicBezTo>
                        <a:pt x="74" y="7"/>
                        <a:pt x="69" y="7"/>
                        <a:pt x="68" y="7"/>
                      </a:cubicBezTo>
                      <a:cubicBezTo>
                        <a:pt x="47" y="20"/>
                        <a:pt x="24" y="15"/>
                        <a:pt x="6" y="1"/>
                      </a:cubicBezTo>
                      <a:cubicBezTo>
                        <a:pt x="4" y="0"/>
                        <a:pt x="0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2" name="Freeform 123"/>
                <p:cNvSpPr>
                  <a:spLocks/>
                </p:cNvSpPr>
                <p:nvPr/>
              </p:nvSpPr>
              <p:spPr bwMode="auto">
                <a:xfrm>
                  <a:off x="2224" y="-33"/>
                  <a:ext cx="448" cy="526"/>
                </a:xfrm>
                <a:custGeom>
                  <a:avLst/>
                  <a:gdLst>
                    <a:gd name="T0" fmla="*/ 183 w 189"/>
                    <a:gd name="T1" fmla="*/ 1 h 222"/>
                    <a:gd name="T2" fmla="*/ 1 w 189"/>
                    <a:gd name="T3" fmla="*/ 221 h 222"/>
                    <a:gd name="T4" fmla="*/ 6 w 189"/>
                    <a:gd name="T5" fmla="*/ 221 h 222"/>
                    <a:gd name="T6" fmla="*/ 188 w 189"/>
                    <a:gd name="T7" fmla="*/ 2 h 222"/>
                    <a:gd name="T8" fmla="*/ 183 w 189"/>
                    <a:gd name="T9" fmla="*/ 1 h 2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9" h="222">
                      <a:moveTo>
                        <a:pt x="183" y="1"/>
                      </a:moveTo>
                      <a:cubicBezTo>
                        <a:pt x="123" y="75"/>
                        <a:pt x="64" y="150"/>
                        <a:pt x="1" y="221"/>
                      </a:cubicBezTo>
                      <a:cubicBezTo>
                        <a:pt x="0" y="222"/>
                        <a:pt x="5" y="222"/>
                        <a:pt x="6" y="221"/>
                      </a:cubicBezTo>
                      <a:cubicBezTo>
                        <a:pt x="69" y="150"/>
                        <a:pt x="128" y="75"/>
                        <a:pt x="188" y="2"/>
                      </a:cubicBezTo>
                      <a:cubicBezTo>
                        <a:pt x="189" y="1"/>
                        <a:pt x="184" y="0"/>
                        <a:pt x="18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3" name="Freeform 124"/>
                <p:cNvSpPr>
                  <a:spLocks/>
                </p:cNvSpPr>
                <p:nvPr/>
              </p:nvSpPr>
              <p:spPr bwMode="auto">
                <a:xfrm>
                  <a:off x="2651" y="-62"/>
                  <a:ext cx="40" cy="40"/>
                </a:xfrm>
                <a:custGeom>
                  <a:avLst/>
                  <a:gdLst>
                    <a:gd name="T0" fmla="*/ 14 w 17"/>
                    <a:gd name="T1" fmla="*/ 14 h 17"/>
                    <a:gd name="T2" fmla="*/ 3 w 17"/>
                    <a:gd name="T3" fmla="*/ 15 h 17"/>
                    <a:gd name="T4" fmla="*/ 3 w 17"/>
                    <a:gd name="T5" fmla="*/ 4 h 17"/>
                    <a:gd name="T6" fmla="*/ 14 w 17"/>
                    <a:gd name="T7" fmla="*/ 3 h 17"/>
                    <a:gd name="T8" fmla="*/ 14 w 17"/>
                    <a:gd name="T9" fmla="*/ 14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4" y="14"/>
                      </a:moveTo>
                      <a:cubicBezTo>
                        <a:pt x="11" y="17"/>
                        <a:pt x="7" y="17"/>
                        <a:pt x="3" y="15"/>
                      </a:cubicBezTo>
                      <a:cubicBezTo>
                        <a:pt x="0" y="12"/>
                        <a:pt x="0" y="7"/>
                        <a:pt x="3" y="4"/>
                      </a:cubicBezTo>
                      <a:cubicBezTo>
                        <a:pt x="6" y="1"/>
                        <a:pt x="10" y="0"/>
                        <a:pt x="14" y="3"/>
                      </a:cubicBezTo>
                      <a:cubicBezTo>
                        <a:pt x="17" y="6"/>
                        <a:pt x="17" y="11"/>
                        <a:pt x="14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4" name="Freeform 125"/>
                <p:cNvSpPr>
                  <a:spLocks/>
                </p:cNvSpPr>
                <p:nvPr/>
              </p:nvSpPr>
              <p:spPr bwMode="auto">
                <a:xfrm>
                  <a:off x="2801" y="69"/>
                  <a:ext cx="106" cy="168"/>
                </a:xfrm>
                <a:custGeom>
                  <a:avLst/>
                  <a:gdLst>
                    <a:gd name="T0" fmla="*/ 43 w 45"/>
                    <a:gd name="T1" fmla="*/ 70 h 71"/>
                    <a:gd name="T2" fmla="*/ 15 w 45"/>
                    <a:gd name="T3" fmla="*/ 2 h 71"/>
                    <a:gd name="T4" fmla="*/ 10 w 45"/>
                    <a:gd name="T5" fmla="*/ 2 h 71"/>
                    <a:gd name="T6" fmla="*/ 39 w 45"/>
                    <a:gd name="T7" fmla="*/ 71 h 71"/>
                    <a:gd name="T8" fmla="*/ 43 w 45"/>
                    <a:gd name="T9" fmla="*/ 70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" h="71">
                      <a:moveTo>
                        <a:pt x="43" y="70"/>
                      </a:moveTo>
                      <a:cubicBezTo>
                        <a:pt x="18" y="55"/>
                        <a:pt x="6" y="30"/>
                        <a:pt x="15" y="2"/>
                      </a:cubicBezTo>
                      <a:cubicBezTo>
                        <a:pt x="15" y="1"/>
                        <a:pt x="10" y="0"/>
                        <a:pt x="10" y="2"/>
                      </a:cubicBezTo>
                      <a:cubicBezTo>
                        <a:pt x="0" y="30"/>
                        <a:pt x="13" y="56"/>
                        <a:pt x="39" y="71"/>
                      </a:cubicBezTo>
                      <a:cubicBezTo>
                        <a:pt x="40" y="71"/>
                        <a:pt x="45" y="71"/>
                        <a:pt x="43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5" name="Freeform 126"/>
                <p:cNvSpPr>
                  <a:spLocks/>
                </p:cNvSpPr>
                <p:nvPr/>
              </p:nvSpPr>
              <p:spPr bwMode="auto">
                <a:xfrm>
                  <a:off x="2751" y="116"/>
                  <a:ext cx="173" cy="69"/>
                </a:xfrm>
                <a:custGeom>
                  <a:avLst/>
                  <a:gdLst>
                    <a:gd name="T0" fmla="*/ 3 w 73"/>
                    <a:gd name="T1" fmla="*/ 19 h 29"/>
                    <a:gd name="T2" fmla="*/ 72 w 73"/>
                    <a:gd name="T3" fmla="*/ 2 h 29"/>
                    <a:gd name="T4" fmla="*/ 68 w 73"/>
                    <a:gd name="T5" fmla="*/ 1 h 29"/>
                    <a:gd name="T6" fmla="*/ 5 w 73"/>
                    <a:gd name="T7" fmla="*/ 17 h 29"/>
                    <a:gd name="T8" fmla="*/ 3 w 73"/>
                    <a:gd name="T9" fmla="*/ 19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29">
                      <a:moveTo>
                        <a:pt x="3" y="19"/>
                      </a:moveTo>
                      <a:cubicBezTo>
                        <a:pt x="29" y="29"/>
                        <a:pt x="55" y="24"/>
                        <a:pt x="72" y="2"/>
                      </a:cubicBezTo>
                      <a:cubicBezTo>
                        <a:pt x="73" y="1"/>
                        <a:pt x="68" y="0"/>
                        <a:pt x="68" y="1"/>
                      </a:cubicBezTo>
                      <a:cubicBezTo>
                        <a:pt x="52" y="21"/>
                        <a:pt x="29" y="27"/>
                        <a:pt x="5" y="17"/>
                      </a:cubicBezTo>
                      <a:cubicBezTo>
                        <a:pt x="3" y="16"/>
                        <a:pt x="0" y="18"/>
                        <a:pt x="3" y="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6" name="Freeform 127"/>
                <p:cNvSpPr>
                  <a:spLocks/>
                </p:cNvSpPr>
                <p:nvPr/>
              </p:nvSpPr>
              <p:spPr bwMode="auto">
                <a:xfrm>
                  <a:off x="2817" y="85"/>
                  <a:ext cx="62" cy="164"/>
                </a:xfrm>
                <a:custGeom>
                  <a:avLst/>
                  <a:gdLst>
                    <a:gd name="T0" fmla="*/ 8 w 26"/>
                    <a:gd name="T1" fmla="*/ 67 h 69"/>
                    <a:gd name="T2" fmla="*/ 25 w 26"/>
                    <a:gd name="T3" fmla="*/ 1 h 69"/>
                    <a:gd name="T4" fmla="*/ 21 w 26"/>
                    <a:gd name="T5" fmla="*/ 1 h 69"/>
                    <a:gd name="T6" fmla="*/ 3 w 26"/>
                    <a:gd name="T7" fmla="*/ 68 h 69"/>
                    <a:gd name="T8" fmla="*/ 8 w 26"/>
                    <a:gd name="T9" fmla="*/ 67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69">
                      <a:moveTo>
                        <a:pt x="8" y="67"/>
                      </a:moveTo>
                      <a:cubicBezTo>
                        <a:pt x="5" y="45"/>
                        <a:pt x="13" y="19"/>
                        <a:pt x="25" y="1"/>
                      </a:cubicBezTo>
                      <a:cubicBezTo>
                        <a:pt x="26" y="0"/>
                        <a:pt x="21" y="0"/>
                        <a:pt x="21" y="1"/>
                      </a:cubicBezTo>
                      <a:cubicBezTo>
                        <a:pt x="9" y="19"/>
                        <a:pt x="0" y="45"/>
                        <a:pt x="3" y="68"/>
                      </a:cubicBezTo>
                      <a:cubicBezTo>
                        <a:pt x="3" y="69"/>
                        <a:pt x="8" y="69"/>
                        <a:pt x="8" y="6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7" name="Freeform 128"/>
                <p:cNvSpPr>
                  <a:spLocks/>
                </p:cNvSpPr>
                <p:nvPr/>
              </p:nvSpPr>
              <p:spPr bwMode="auto">
                <a:xfrm>
                  <a:off x="2772" y="104"/>
                  <a:ext cx="159" cy="88"/>
                </a:xfrm>
                <a:custGeom>
                  <a:avLst/>
                  <a:gdLst>
                    <a:gd name="T0" fmla="*/ 1 w 67"/>
                    <a:gd name="T1" fmla="*/ 2 h 37"/>
                    <a:gd name="T2" fmla="*/ 63 w 67"/>
                    <a:gd name="T3" fmla="*/ 33 h 37"/>
                    <a:gd name="T4" fmla="*/ 62 w 67"/>
                    <a:gd name="T5" fmla="*/ 31 h 37"/>
                    <a:gd name="T6" fmla="*/ 6 w 67"/>
                    <a:gd name="T7" fmla="*/ 1 h 37"/>
                    <a:gd name="T8" fmla="*/ 1 w 67"/>
                    <a:gd name="T9" fmla="*/ 2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7">
                      <a:moveTo>
                        <a:pt x="1" y="2"/>
                      </a:moveTo>
                      <a:cubicBezTo>
                        <a:pt x="14" y="24"/>
                        <a:pt x="37" y="37"/>
                        <a:pt x="63" y="33"/>
                      </a:cubicBezTo>
                      <a:cubicBezTo>
                        <a:pt x="67" y="33"/>
                        <a:pt x="64" y="31"/>
                        <a:pt x="62" y="31"/>
                      </a:cubicBezTo>
                      <a:cubicBezTo>
                        <a:pt x="38" y="35"/>
                        <a:pt x="17" y="21"/>
                        <a:pt x="6" y="1"/>
                      </a:cubicBezTo>
                      <a:cubicBezTo>
                        <a:pt x="5" y="0"/>
                        <a:pt x="0" y="0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8" name="Freeform 129"/>
                <p:cNvSpPr>
                  <a:spLocks/>
                </p:cNvSpPr>
                <p:nvPr/>
              </p:nvSpPr>
              <p:spPr bwMode="auto">
                <a:xfrm>
                  <a:off x="2221" y="171"/>
                  <a:ext cx="617" cy="322"/>
                </a:xfrm>
                <a:custGeom>
                  <a:avLst/>
                  <a:gdLst>
                    <a:gd name="T0" fmla="*/ 254 w 260"/>
                    <a:gd name="T1" fmla="*/ 1 h 136"/>
                    <a:gd name="T2" fmla="*/ 3 w 260"/>
                    <a:gd name="T3" fmla="*/ 134 h 136"/>
                    <a:gd name="T4" fmla="*/ 6 w 260"/>
                    <a:gd name="T5" fmla="*/ 136 h 136"/>
                    <a:gd name="T6" fmla="*/ 258 w 260"/>
                    <a:gd name="T7" fmla="*/ 2 h 136"/>
                    <a:gd name="T8" fmla="*/ 254 w 260"/>
                    <a:gd name="T9" fmla="*/ 1 h 1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0" h="136">
                      <a:moveTo>
                        <a:pt x="254" y="1"/>
                      </a:moveTo>
                      <a:cubicBezTo>
                        <a:pt x="171" y="46"/>
                        <a:pt x="88" y="93"/>
                        <a:pt x="3" y="134"/>
                      </a:cubicBezTo>
                      <a:cubicBezTo>
                        <a:pt x="0" y="136"/>
                        <a:pt x="5" y="136"/>
                        <a:pt x="6" y="136"/>
                      </a:cubicBezTo>
                      <a:cubicBezTo>
                        <a:pt x="92" y="94"/>
                        <a:pt x="175" y="47"/>
                        <a:pt x="258" y="2"/>
                      </a:cubicBezTo>
                      <a:cubicBezTo>
                        <a:pt x="260" y="0"/>
                        <a:pt x="256" y="0"/>
                        <a:pt x="25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9" name="Freeform 130"/>
                <p:cNvSpPr>
                  <a:spLocks/>
                </p:cNvSpPr>
                <p:nvPr/>
              </p:nvSpPr>
              <p:spPr bwMode="auto">
                <a:xfrm>
                  <a:off x="2820" y="144"/>
                  <a:ext cx="42" cy="43"/>
                </a:xfrm>
                <a:custGeom>
                  <a:avLst/>
                  <a:gdLst>
                    <a:gd name="T0" fmla="*/ 12 w 18"/>
                    <a:gd name="T1" fmla="*/ 16 h 18"/>
                    <a:gd name="T2" fmla="*/ 2 w 18"/>
                    <a:gd name="T3" fmla="*/ 12 h 18"/>
                    <a:gd name="T4" fmla="*/ 6 w 18"/>
                    <a:gd name="T5" fmla="*/ 2 h 18"/>
                    <a:gd name="T6" fmla="*/ 16 w 18"/>
                    <a:gd name="T7" fmla="*/ 6 h 18"/>
                    <a:gd name="T8" fmla="*/ 12 w 18"/>
                    <a:gd name="T9" fmla="*/ 16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8">
                      <a:moveTo>
                        <a:pt x="12" y="16"/>
                      </a:moveTo>
                      <a:cubicBezTo>
                        <a:pt x="8" y="18"/>
                        <a:pt x="4" y="16"/>
                        <a:pt x="2" y="12"/>
                      </a:cubicBezTo>
                      <a:cubicBezTo>
                        <a:pt x="0" y="9"/>
                        <a:pt x="2" y="4"/>
                        <a:pt x="6" y="2"/>
                      </a:cubicBezTo>
                      <a:cubicBezTo>
                        <a:pt x="9" y="0"/>
                        <a:pt x="14" y="2"/>
                        <a:pt x="16" y="6"/>
                      </a:cubicBezTo>
                      <a:cubicBezTo>
                        <a:pt x="18" y="10"/>
                        <a:pt x="16" y="14"/>
                        <a:pt x="12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0" name="Freeform 131"/>
                <p:cNvSpPr>
                  <a:spLocks/>
                </p:cNvSpPr>
                <p:nvPr/>
              </p:nvSpPr>
              <p:spPr bwMode="auto">
                <a:xfrm>
                  <a:off x="2900" y="322"/>
                  <a:ext cx="62" cy="183"/>
                </a:xfrm>
                <a:custGeom>
                  <a:avLst/>
                  <a:gdLst>
                    <a:gd name="T0" fmla="*/ 25 w 26"/>
                    <a:gd name="T1" fmla="*/ 75 h 77"/>
                    <a:gd name="T2" fmla="*/ 24 w 26"/>
                    <a:gd name="T3" fmla="*/ 2 h 77"/>
                    <a:gd name="T4" fmla="*/ 19 w 26"/>
                    <a:gd name="T5" fmla="*/ 1 h 77"/>
                    <a:gd name="T6" fmla="*/ 21 w 26"/>
                    <a:gd name="T7" fmla="*/ 76 h 77"/>
                    <a:gd name="T8" fmla="*/ 25 w 26"/>
                    <a:gd name="T9" fmla="*/ 75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77">
                      <a:moveTo>
                        <a:pt x="25" y="75"/>
                      </a:moveTo>
                      <a:cubicBezTo>
                        <a:pt x="7" y="53"/>
                        <a:pt x="5" y="25"/>
                        <a:pt x="24" y="2"/>
                      </a:cubicBezTo>
                      <a:cubicBezTo>
                        <a:pt x="25" y="1"/>
                        <a:pt x="20" y="0"/>
                        <a:pt x="19" y="1"/>
                      </a:cubicBezTo>
                      <a:cubicBezTo>
                        <a:pt x="0" y="24"/>
                        <a:pt x="2" y="53"/>
                        <a:pt x="21" y="76"/>
                      </a:cubicBezTo>
                      <a:cubicBezTo>
                        <a:pt x="21" y="77"/>
                        <a:pt x="26" y="77"/>
                        <a:pt x="25" y="7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1" name="Freeform 132"/>
                <p:cNvSpPr>
                  <a:spLocks/>
                </p:cNvSpPr>
                <p:nvPr/>
              </p:nvSpPr>
              <p:spPr bwMode="auto">
                <a:xfrm>
                  <a:off x="2848" y="377"/>
                  <a:ext cx="176" cy="59"/>
                </a:xfrm>
                <a:custGeom>
                  <a:avLst/>
                  <a:gdLst>
                    <a:gd name="T0" fmla="*/ 1 w 74"/>
                    <a:gd name="T1" fmla="*/ 1 h 25"/>
                    <a:gd name="T2" fmla="*/ 72 w 74"/>
                    <a:gd name="T3" fmla="*/ 11 h 25"/>
                    <a:gd name="T4" fmla="*/ 68 w 74"/>
                    <a:gd name="T5" fmla="*/ 9 h 25"/>
                    <a:gd name="T6" fmla="*/ 6 w 74"/>
                    <a:gd name="T7" fmla="*/ 1 h 25"/>
                    <a:gd name="T8" fmla="*/ 1 w 74"/>
                    <a:gd name="T9" fmla="*/ 1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25">
                      <a:moveTo>
                        <a:pt x="1" y="1"/>
                      </a:moveTo>
                      <a:cubicBezTo>
                        <a:pt x="21" y="20"/>
                        <a:pt x="48" y="25"/>
                        <a:pt x="72" y="11"/>
                      </a:cubicBezTo>
                      <a:cubicBezTo>
                        <a:pt x="74" y="10"/>
                        <a:pt x="69" y="9"/>
                        <a:pt x="68" y="9"/>
                      </a:cubicBezTo>
                      <a:cubicBezTo>
                        <a:pt x="47" y="22"/>
                        <a:pt x="24" y="18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2" name="Freeform 133"/>
                <p:cNvSpPr>
                  <a:spLocks/>
                </p:cNvSpPr>
                <p:nvPr/>
              </p:nvSpPr>
              <p:spPr bwMode="auto">
                <a:xfrm>
                  <a:off x="2881" y="353"/>
                  <a:ext cx="114" cy="138"/>
                </a:xfrm>
                <a:custGeom>
                  <a:avLst/>
                  <a:gdLst>
                    <a:gd name="T0" fmla="*/ 5 w 48"/>
                    <a:gd name="T1" fmla="*/ 56 h 58"/>
                    <a:gd name="T2" fmla="*/ 46 w 48"/>
                    <a:gd name="T3" fmla="*/ 1 h 58"/>
                    <a:gd name="T4" fmla="*/ 42 w 48"/>
                    <a:gd name="T5" fmla="*/ 0 h 58"/>
                    <a:gd name="T6" fmla="*/ 0 w 48"/>
                    <a:gd name="T7" fmla="*/ 56 h 58"/>
                    <a:gd name="T8" fmla="*/ 5 w 48"/>
                    <a:gd name="T9" fmla="*/ 56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8" h="58">
                      <a:moveTo>
                        <a:pt x="5" y="56"/>
                      </a:moveTo>
                      <a:cubicBezTo>
                        <a:pt x="11" y="34"/>
                        <a:pt x="28" y="14"/>
                        <a:pt x="46" y="1"/>
                      </a:cubicBezTo>
                      <a:cubicBezTo>
                        <a:pt x="48" y="0"/>
                        <a:pt x="43" y="0"/>
                        <a:pt x="42" y="0"/>
                      </a:cubicBezTo>
                      <a:cubicBezTo>
                        <a:pt x="24" y="13"/>
                        <a:pt x="6" y="34"/>
                        <a:pt x="0" y="56"/>
                      </a:cubicBezTo>
                      <a:cubicBezTo>
                        <a:pt x="0" y="58"/>
                        <a:pt x="5" y="57"/>
                        <a:pt x="5" y="5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3" name="Freeform 134"/>
                <p:cNvSpPr>
                  <a:spLocks/>
                </p:cNvSpPr>
                <p:nvPr/>
              </p:nvSpPr>
              <p:spPr bwMode="auto">
                <a:xfrm>
                  <a:off x="2886" y="337"/>
                  <a:ext cx="121" cy="125"/>
                </a:xfrm>
                <a:custGeom>
                  <a:avLst/>
                  <a:gdLst>
                    <a:gd name="T0" fmla="*/ 0 w 51"/>
                    <a:gd name="T1" fmla="*/ 1 h 53"/>
                    <a:gd name="T2" fmla="*/ 45 w 51"/>
                    <a:gd name="T3" fmla="*/ 53 h 53"/>
                    <a:gd name="T4" fmla="*/ 48 w 51"/>
                    <a:gd name="T5" fmla="*/ 51 h 53"/>
                    <a:gd name="T6" fmla="*/ 5 w 51"/>
                    <a:gd name="T7" fmla="*/ 1 h 53"/>
                    <a:gd name="T8" fmla="*/ 0 w 51"/>
                    <a:gd name="T9" fmla="*/ 1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1" h="53">
                      <a:moveTo>
                        <a:pt x="0" y="1"/>
                      </a:moveTo>
                      <a:cubicBezTo>
                        <a:pt x="4" y="26"/>
                        <a:pt x="20" y="47"/>
                        <a:pt x="45" y="53"/>
                      </a:cubicBezTo>
                      <a:cubicBezTo>
                        <a:pt x="47" y="53"/>
                        <a:pt x="51" y="52"/>
                        <a:pt x="48" y="51"/>
                      </a:cubicBezTo>
                      <a:cubicBezTo>
                        <a:pt x="24" y="46"/>
                        <a:pt x="9" y="24"/>
                        <a:pt x="5" y="1"/>
                      </a:cubicBezTo>
                      <a:cubicBezTo>
                        <a:pt x="5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4" name="Freeform 135"/>
                <p:cNvSpPr>
                  <a:spLocks/>
                </p:cNvSpPr>
                <p:nvPr/>
              </p:nvSpPr>
              <p:spPr bwMode="auto">
                <a:xfrm>
                  <a:off x="2233" y="417"/>
                  <a:ext cx="689" cy="78"/>
                </a:xfrm>
                <a:custGeom>
                  <a:avLst/>
                  <a:gdLst>
                    <a:gd name="T0" fmla="*/ 287 w 290"/>
                    <a:gd name="T1" fmla="*/ 0 h 33"/>
                    <a:gd name="T2" fmla="*/ 3 w 290"/>
                    <a:gd name="T3" fmla="*/ 31 h 33"/>
                    <a:gd name="T4" fmla="*/ 4 w 290"/>
                    <a:gd name="T5" fmla="*/ 33 h 33"/>
                    <a:gd name="T6" fmla="*/ 287 w 290"/>
                    <a:gd name="T7" fmla="*/ 2 h 33"/>
                    <a:gd name="T8" fmla="*/ 287 w 290"/>
                    <a:gd name="T9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0" h="33">
                      <a:moveTo>
                        <a:pt x="287" y="0"/>
                      </a:moveTo>
                      <a:cubicBezTo>
                        <a:pt x="193" y="11"/>
                        <a:pt x="98" y="24"/>
                        <a:pt x="3" y="31"/>
                      </a:cubicBezTo>
                      <a:cubicBezTo>
                        <a:pt x="0" y="31"/>
                        <a:pt x="1" y="33"/>
                        <a:pt x="4" y="33"/>
                      </a:cubicBezTo>
                      <a:cubicBezTo>
                        <a:pt x="98" y="26"/>
                        <a:pt x="193" y="13"/>
                        <a:pt x="287" y="2"/>
                      </a:cubicBezTo>
                      <a:cubicBezTo>
                        <a:pt x="290" y="2"/>
                        <a:pt x="290" y="0"/>
                        <a:pt x="28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5" name="Freeform 136"/>
                <p:cNvSpPr>
                  <a:spLocks/>
                </p:cNvSpPr>
                <p:nvPr/>
              </p:nvSpPr>
              <p:spPr bwMode="auto">
                <a:xfrm>
                  <a:off x="2907" y="398"/>
                  <a:ext cx="38" cy="38"/>
                </a:xfrm>
                <a:custGeom>
                  <a:avLst/>
                  <a:gdLst>
                    <a:gd name="T0" fmla="*/ 9 w 16"/>
                    <a:gd name="T1" fmla="*/ 15 h 16"/>
                    <a:gd name="T2" fmla="*/ 1 w 16"/>
                    <a:gd name="T3" fmla="*/ 8 h 16"/>
                    <a:gd name="T4" fmla="*/ 8 w 16"/>
                    <a:gd name="T5" fmla="*/ 0 h 16"/>
                    <a:gd name="T6" fmla="*/ 16 w 16"/>
                    <a:gd name="T7" fmla="*/ 7 h 16"/>
                    <a:gd name="T8" fmla="*/ 9 w 16"/>
                    <a:gd name="T9" fmla="*/ 15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9" y="15"/>
                      </a:moveTo>
                      <a:cubicBezTo>
                        <a:pt x="5" y="16"/>
                        <a:pt x="1" y="13"/>
                        <a:pt x="1" y="8"/>
                      </a:cubicBezTo>
                      <a:cubicBezTo>
                        <a:pt x="0" y="4"/>
                        <a:pt x="4" y="0"/>
                        <a:pt x="8" y="0"/>
                      </a:cubicBezTo>
                      <a:cubicBezTo>
                        <a:pt x="12" y="0"/>
                        <a:pt x="16" y="3"/>
                        <a:pt x="16" y="7"/>
                      </a:cubicBezTo>
                      <a:cubicBezTo>
                        <a:pt x="16" y="11"/>
                        <a:pt x="13" y="15"/>
                        <a:pt x="9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6" name="Freeform 137"/>
                <p:cNvSpPr>
                  <a:spLocks/>
                </p:cNvSpPr>
                <p:nvPr/>
              </p:nvSpPr>
              <p:spPr bwMode="auto">
                <a:xfrm>
                  <a:off x="2876" y="571"/>
                  <a:ext cx="95" cy="174"/>
                </a:xfrm>
                <a:custGeom>
                  <a:avLst/>
                  <a:gdLst>
                    <a:gd name="T0" fmla="*/ 14 w 40"/>
                    <a:gd name="T1" fmla="*/ 71 h 73"/>
                    <a:gd name="T2" fmla="*/ 38 w 40"/>
                    <a:gd name="T3" fmla="*/ 3 h 73"/>
                    <a:gd name="T4" fmla="*/ 34 w 40"/>
                    <a:gd name="T5" fmla="*/ 1 h 73"/>
                    <a:gd name="T6" fmla="*/ 9 w 40"/>
                    <a:gd name="T7" fmla="*/ 71 h 73"/>
                    <a:gd name="T8" fmla="*/ 14 w 40"/>
                    <a:gd name="T9" fmla="*/ 71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73">
                      <a:moveTo>
                        <a:pt x="14" y="71"/>
                      </a:moveTo>
                      <a:cubicBezTo>
                        <a:pt x="5" y="44"/>
                        <a:pt x="13" y="17"/>
                        <a:pt x="38" y="3"/>
                      </a:cubicBezTo>
                      <a:cubicBezTo>
                        <a:pt x="40" y="2"/>
                        <a:pt x="35" y="0"/>
                        <a:pt x="34" y="1"/>
                      </a:cubicBezTo>
                      <a:cubicBezTo>
                        <a:pt x="8" y="16"/>
                        <a:pt x="0" y="43"/>
                        <a:pt x="9" y="71"/>
                      </a:cubicBezTo>
                      <a:cubicBezTo>
                        <a:pt x="10" y="73"/>
                        <a:pt x="14" y="73"/>
                        <a:pt x="14" y="7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7" name="Freeform 138"/>
                <p:cNvSpPr>
                  <a:spLocks/>
                </p:cNvSpPr>
                <p:nvPr/>
              </p:nvSpPr>
              <p:spPr bwMode="auto">
                <a:xfrm>
                  <a:off x="2848" y="588"/>
                  <a:ext cx="157" cy="92"/>
                </a:xfrm>
                <a:custGeom>
                  <a:avLst/>
                  <a:gdLst>
                    <a:gd name="T0" fmla="*/ 0 w 66"/>
                    <a:gd name="T1" fmla="*/ 2 h 39"/>
                    <a:gd name="T2" fmla="*/ 64 w 66"/>
                    <a:gd name="T3" fmla="*/ 35 h 39"/>
                    <a:gd name="T4" fmla="*/ 61 w 66"/>
                    <a:gd name="T5" fmla="*/ 33 h 39"/>
                    <a:gd name="T6" fmla="*/ 5 w 66"/>
                    <a:gd name="T7" fmla="*/ 2 h 39"/>
                    <a:gd name="T8" fmla="*/ 0 w 66"/>
                    <a:gd name="T9" fmla="*/ 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" h="39">
                      <a:moveTo>
                        <a:pt x="0" y="2"/>
                      </a:moveTo>
                      <a:cubicBezTo>
                        <a:pt x="12" y="27"/>
                        <a:pt x="36" y="39"/>
                        <a:pt x="64" y="35"/>
                      </a:cubicBezTo>
                      <a:cubicBezTo>
                        <a:pt x="66" y="34"/>
                        <a:pt x="62" y="32"/>
                        <a:pt x="61" y="33"/>
                      </a:cubicBezTo>
                      <a:cubicBezTo>
                        <a:pt x="36" y="37"/>
                        <a:pt x="16" y="24"/>
                        <a:pt x="5" y="2"/>
                      </a:cubicBezTo>
                      <a:cubicBezTo>
                        <a:pt x="4" y="1"/>
                        <a:pt x="0" y="0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8" name="Freeform 139"/>
                <p:cNvSpPr>
                  <a:spLocks/>
                </p:cNvSpPr>
                <p:nvPr/>
              </p:nvSpPr>
              <p:spPr bwMode="auto">
                <a:xfrm>
                  <a:off x="2838" y="609"/>
                  <a:ext cx="157" cy="98"/>
                </a:xfrm>
                <a:custGeom>
                  <a:avLst/>
                  <a:gdLst>
                    <a:gd name="T0" fmla="*/ 6 w 66"/>
                    <a:gd name="T1" fmla="*/ 39 h 41"/>
                    <a:gd name="T2" fmla="*/ 62 w 66"/>
                    <a:gd name="T3" fmla="*/ 3 h 41"/>
                    <a:gd name="T4" fmla="*/ 61 w 66"/>
                    <a:gd name="T5" fmla="*/ 1 h 41"/>
                    <a:gd name="T6" fmla="*/ 1 w 66"/>
                    <a:gd name="T7" fmla="*/ 39 h 41"/>
                    <a:gd name="T8" fmla="*/ 6 w 66"/>
                    <a:gd name="T9" fmla="*/ 39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" h="41">
                      <a:moveTo>
                        <a:pt x="6" y="39"/>
                      </a:moveTo>
                      <a:cubicBezTo>
                        <a:pt x="19" y="22"/>
                        <a:pt x="42" y="8"/>
                        <a:pt x="62" y="3"/>
                      </a:cubicBezTo>
                      <a:cubicBezTo>
                        <a:pt x="66" y="2"/>
                        <a:pt x="63" y="0"/>
                        <a:pt x="61" y="1"/>
                      </a:cubicBezTo>
                      <a:cubicBezTo>
                        <a:pt x="39" y="7"/>
                        <a:pt x="14" y="20"/>
                        <a:pt x="1" y="39"/>
                      </a:cubicBezTo>
                      <a:cubicBezTo>
                        <a:pt x="0" y="40"/>
                        <a:pt x="5" y="41"/>
                        <a:pt x="6" y="3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9" name="Freeform 140"/>
                <p:cNvSpPr>
                  <a:spLocks/>
                </p:cNvSpPr>
                <p:nvPr/>
              </p:nvSpPr>
              <p:spPr bwMode="auto">
                <a:xfrm>
                  <a:off x="2886" y="564"/>
                  <a:ext cx="81" cy="154"/>
                </a:xfrm>
                <a:custGeom>
                  <a:avLst/>
                  <a:gdLst>
                    <a:gd name="T0" fmla="*/ 5 w 34"/>
                    <a:gd name="T1" fmla="*/ 1 h 65"/>
                    <a:gd name="T2" fmla="*/ 28 w 34"/>
                    <a:gd name="T3" fmla="*/ 64 h 65"/>
                    <a:gd name="T4" fmla="*/ 32 w 34"/>
                    <a:gd name="T5" fmla="*/ 63 h 65"/>
                    <a:gd name="T6" fmla="*/ 10 w 34"/>
                    <a:gd name="T7" fmla="*/ 1 h 65"/>
                    <a:gd name="T8" fmla="*/ 5 w 34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4" h="65">
                      <a:moveTo>
                        <a:pt x="5" y="1"/>
                      </a:moveTo>
                      <a:cubicBezTo>
                        <a:pt x="0" y="26"/>
                        <a:pt x="7" y="50"/>
                        <a:pt x="28" y="64"/>
                      </a:cubicBezTo>
                      <a:cubicBezTo>
                        <a:pt x="29" y="65"/>
                        <a:pt x="34" y="64"/>
                        <a:pt x="32" y="63"/>
                      </a:cubicBezTo>
                      <a:cubicBezTo>
                        <a:pt x="12" y="49"/>
                        <a:pt x="5" y="25"/>
                        <a:pt x="10" y="1"/>
                      </a:cubicBezTo>
                      <a:cubicBezTo>
                        <a:pt x="10" y="0"/>
                        <a:pt x="5" y="0"/>
                        <a:pt x="5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0" name="Freeform 141"/>
                <p:cNvSpPr>
                  <a:spLocks/>
                </p:cNvSpPr>
                <p:nvPr/>
              </p:nvSpPr>
              <p:spPr bwMode="auto">
                <a:xfrm>
                  <a:off x="2228" y="481"/>
                  <a:ext cx="677" cy="171"/>
                </a:xfrm>
                <a:custGeom>
                  <a:avLst/>
                  <a:gdLst>
                    <a:gd name="T0" fmla="*/ 283 w 285"/>
                    <a:gd name="T1" fmla="*/ 70 h 72"/>
                    <a:gd name="T2" fmla="*/ 6 w 285"/>
                    <a:gd name="T3" fmla="*/ 0 h 72"/>
                    <a:gd name="T4" fmla="*/ 3 w 285"/>
                    <a:gd name="T5" fmla="*/ 2 h 72"/>
                    <a:gd name="T6" fmla="*/ 279 w 285"/>
                    <a:gd name="T7" fmla="*/ 72 h 72"/>
                    <a:gd name="T8" fmla="*/ 283 w 285"/>
                    <a:gd name="T9" fmla="*/ 70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5" h="72">
                      <a:moveTo>
                        <a:pt x="283" y="70"/>
                      </a:moveTo>
                      <a:cubicBezTo>
                        <a:pt x="190" y="47"/>
                        <a:pt x="97" y="26"/>
                        <a:pt x="6" y="0"/>
                      </a:cubicBezTo>
                      <a:cubicBezTo>
                        <a:pt x="5" y="0"/>
                        <a:pt x="0" y="1"/>
                        <a:pt x="3" y="2"/>
                      </a:cubicBezTo>
                      <a:cubicBezTo>
                        <a:pt x="94" y="28"/>
                        <a:pt x="187" y="49"/>
                        <a:pt x="279" y="72"/>
                      </a:cubicBezTo>
                      <a:cubicBezTo>
                        <a:pt x="280" y="72"/>
                        <a:pt x="285" y="71"/>
                        <a:pt x="283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1" name="Freeform 142"/>
                <p:cNvSpPr>
                  <a:spLocks/>
                </p:cNvSpPr>
                <p:nvPr/>
              </p:nvSpPr>
              <p:spPr bwMode="auto">
                <a:xfrm>
                  <a:off x="2888" y="631"/>
                  <a:ext cx="41" cy="40"/>
                </a:xfrm>
                <a:custGeom>
                  <a:avLst/>
                  <a:gdLst>
                    <a:gd name="T0" fmla="*/ 6 w 17"/>
                    <a:gd name="T1" fmla="*/ 16 h 17"/>
                    <a:gd name="T2" fmla="*/ 1 w 17"/>
                    <a:gd name="T3" fmla="*/ 7 h 17"/>
                    <a:gd name="T4" fmla="*/ 10 w 17"/>
                    <a:gd name="T5" fmla="*/ 1 h 17"/>
                    <a:gd name="T6" fmla="*/ 16 w 17"/>
                    <a:gd name="T7" fmla="*/ 11 h 17"/>
                    <a:gd name="T8" fmla="*/ 6 w 17"/>
                    <a:gd name="T9" fmla="*/ 1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6" y="16"/>
                      </a:moveTo>
                      <a:cubicBezTo>
                        <a:pt x="2" y="15"/>
                        <a:pt x="0" y="11"/>
                        <a:pt x="1" y="7"/>
                      </a:cubicBezTo>
                      <a:cubicBezTo>
                        <a:pt x="2" y="3"/>
                        <a:pt x="6" y="0"/>
                        <a:pt x="10" y="1"/>
                      </a:cubicBezTo>
                      <a:cubicBezTo>
                        <a:pt x="15" y="3"/>
                        <a:pt x="17" y="7"/>
                        <a:pt x="16" y="11"/>
                      </a:cubicBezTo>
                      <a:cubicBezTo>
                        <a:pt x="15" y="15"/>
                        <a:pt x="10" y="17"/>
                        <a:pt x="6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2" name="Freeform 143"/>
                <p:cNvSpPr>
                  <a:spLocks/>
                </p:cNvSpPr>
                <p:nvPr/>
              </p:nvSpPr>
              <p:spPr bwMode="auto">
                <a:xfrm>
                  <a:off x="2763" y="828"/>
                  <a:ext cx="130" cy="139"/>
                </a:xfrm>
                <a:custGeom>
                  <a:avLst/>
                  <a:gdLst>
                    <a:gd name="T0" fmla="*/ 5 w 55"/>
                    <a:gd name="T1" fmla="*/ 58 h 59"/>
                    <a:gd name="T2" fmla="*/ 53 w 55"/>
                    <a:gd name="T3" fmla="*/ 2 h 59"/>
                    <a:gd name="T4" fmla="*/ 49 w 55"/>
                    <a:gd name="T5" fmla="*/ 0 h 59"/>
                    <a:gd name="T6" fmla="*/ 0 w 55"/>
                    <a:gd name="T7" fmla="*/ 57 h 59"/>
                    <a:gd name="T8" fmla="*/ 5 w 55"/>
                    <a:gd name="T9" fmla="*/ 58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5" h="59">
                      <a:moveTo>
                        <a:pt x="5" y="58"/>
                      </a:moveTo>
                      <a:cubicBezTo>
                        <a:pt x="7" y="29"/>
                        <a:pt x="24" y="6"/>
                        <a:pt x="53" y="2"/>
                      </a:cubicBezTo>
                      <a:cubicBezTo>
                        <a:pt x="55" y="2"/>
                        <a:pt x="51" y="0"/>
                        <a:pt x="49" y="0"/>
                      </a:cubicBezTo>
                      <a:cubicBezTo>
                        <a:pt x="20" y="5"/>
                        <a:pt x="2" y="27"/>
                        <a:pt x="0" y="57"/>
                      </a:cubicBezTo>
                      <a:cubicBezTo>
                        <a:pt x="0" y="58"/>
                        <a:pt x="5" y="59"/>
                        <a:pt x="5" y="5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3" name="Freeform 144"/>
                <p:cNvSpPr>
                  <a:spLocks/>
                </p:cNvSpPr>
                <p:nvPr/>
              </p:nvSpPr>
              <p:spPr bwMode="auto">
                <a:xfrm>
                  <a:off x="2770" y="804"/>
                  <a:ext cx="118" cy="128"/>
                </a:xfrm>
                <a:custGeom>
                  <a:avLst/>
                  <a:gdLst>
                    <a:gd name="T0" fmla="*/ 0 w 50"/>
                    <a:gd name="T1" fmla="*/ 1 h 54"/>
                    <a:gd name="T2" fmla="*/ 47 w 50"/>
                    <a:gd name="T3" fmla="*/ 54 h 54"/>
                    <a:gd name="T4" fmla="*/ 47 w 50"/>
                    <a:gd name="T5" fmla="*/ 52 h 54"/>
                    <a:gd name="T6" fmla="*/ 5 w 50"/>
                    <a:gd name="T7" fmla="*/ 2 h 54"/>
                    <a:gd name="T8" fmla="*/ 0 w 50"/>
                    <a:gd name="T9" fmla="*/ 1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0" h="54">
                      <a:moveTo>
                        <a:pt x="0" y="1"/>
                      </a:moveTo>
                      <a:cubicBezTo>
                        <a:pt x="3" y="28"/>
                        <a:pt x="20" y="48"/>
                        <a:pt x="47" y="54"/>
                      </a:cubicBezTo>
                      <a:cubicBezTo>
                        <a:pt x="50" y="54"/>
                        <a:pt x="50" y="52"/>
                        <a:pt x="47" y="52"/>
                      </a:cubicBezTo>
                      <a:cubicBezTo>
                        <a:pt x="22" y="47"/>
                        <a:pt x="7" y="27"/>
                        <a:pt x="5" y="2"/>
                      </a:cubicBezTo>
                      <a:cubicBezTo>
                        <a:pt x="5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4" name="Freeform 145"/>
                <p:cNvSpPr>
                  <a:spLocks/>
                </p:cNvSpPr>
                <p:nvPr/>
              </p:nvSpPr>
              <p:spPr bwMode="auto">
                <a:xfrm>
                  <a:off x="2720" y="865"/>
                  <a:ext cx="180" cy="46"/>
                </a:xfrm>
                <a:custGeom>
                  <a:avLst/>
                  <a:gdLst>
                    <a:gd name="T0" fmla="*/ 6 w 76"/>
                    <a:gd name="T1" fmla="*/ 18 h 19"/>
                    <a:gd name="T2" fmla="*/ 71 w 76"/>
                    <a:gd name="T3" fmla="*/ 5 h 19"/>
                    <a:gd name="T4" fmla="*/ 73 w 76"/>
                    <a:gd name="T5" fmla="*/ 3 h 19"/>
                    <a:gd name="T6" fmla="*/ 2 w 76"/>
                    <a:gd name="T7" fmla="*/ 17 h 19"/>
                    <a:gd name="T8" fmla="*/ 6 w 76"/>
                    <a:gd name="T9" fmla="*/ 18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6" h="19">
                      <a:moveTo>
                        <a:pt x="6" y="18"/>
                      </a:moveTo>
                      <a:cubicBezTo>
                        <a:pt x="24" y="6"/>
                        <a:pt x="50" y="2"/>
                        <a:pt x="71" y="5"/>
                      </a:cubicBezTo>
                      <a:cubicBezTo>
                        <a:pt x="72" y="5"/>
                        <a:pt x="76" y="3"/>
                        <a:pt x="73" y="3"/>
                      </a:cubicBezTo>
                      <a:cubicBezTo>
                        <a:pt x="50" y="0"/>
                        <a:pt x="22" y="4"/>
                        <a:pt x="2" y="17"/>
                      </a:cubicBezTo>
                      <a:cubicBezTo>
                        <a:pt x="0" y="19"/>
                        <a:pt x="5" y="19"/>
                        <a:pt x="6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5" name="Freeform 146"/>
                <p:cNvSpPr>
                  <a:spLocks/>
                </p:cNvSpPr>
                <p:nvPr/>
              </p:nvSpPr>
              <p:spPr bwMode="auto">
                <a:xfrm>
                  <a:off x="2789" y="797"/>
                  <a:ext cx="49" cy="166"/>
                </a:xfrm>
                <a:custGeom>
                  <a:avLst/>
                  <a:gdLst>
                    <a:gd name="T0" fmla="*/ 15 w 21"/>
                    <a:gd name="T1" fmla="*/ 2 h 70"/>
                    <a:gd name="T2" fmla="*/ 14 w 21"/>
                    <a:gd name="T3" fmla="*/ 69 h 70"/>
                    <a:gd name="T4" fmla="*/ 19 w 21"/>
                    <a:gd name="T5" fmla="*/ 68 h 70"/>
                    <a:gd name="T6" fmla="*/ 20 w 21"/>
                    <a:gd name="T7" fmla="*/ 2 h 70"/>
                    <a:gd name="T8" fmla="*/ 15 w 21"/>
                    <a:gd name="T9" fmla="*/ 2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1" h="70">
                      <a:moveTo>
                        <a:pt x="15" y="2"/>
                      </a:moveTo>
                      <a:cubicBezTo>
                        <a:pt x="2" y="23"/>
                        <a:pt x="0" y="48"/>
                        <a:pt x="14" y="69"/>
                      </a:cubicBezTo>
                      <a:cubicBezTo>
                        <a:pt x="15" y="70"/>
                        <a:pt x="20" y="70"/>
                        <a:pt x="19" y="68"/>
                      </a:cubicBezTo>
                      <a:cubicBezTo>
                        <a:pt x="5" y="48"/>
                        <a:pt x="7" y="23"/>
                        <a:pt x="20" y="2"/>
                      </a:cubicBezTo>
                      <a:cubicBezTo>
                        <a:pt x="21" y="1"/>
                        <a:pt x="16" y="0"/>
                        <a:pt x="1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6" name="Freeform 147"/>
                <p:cNvSpPr>
                  <a:spLocks/>
                </p:cNvSpPr>
                <p:nvPr/>
              </p:nvSpPr>
              <p:spPr bwMode="auto">
                <a:xfrm>
                  <a:off x="2233" y="479"/>
                  <a:ext cx="570" cy="401"/>
                </a:xfrm>
                <a:custGeom>
                  <a:avLst/>
                  <a:gdLst>
                    <a:gd name="T0" fmla="*/ 238 w 240"/>
                    <a:gd name="T1" fmla="*/ 166 h 169"/>
                    <a:gd name="T2" fmla="*/ 6 w 240"/>
                    <a:gd name="T3" fmla="*/ 1 h 169"/>
                    <a:gd name="T4" fmla="*/ 2 w 240"/>
                    <a:gd name="T5" fmla="*/ 2 h 169"/>
                    <a:gd name="T6" fmla="*/ 234 w 240"/>
                    <a:gd name="T7" fmla="*/ 168 h 169"/>
                    <a:gd name="T8" fmla="*/ 238 w 240"/>
                    <a:gd name="T9" fmla="*/ 166 h 1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0" h="169">
                      <a:moveTo>
                        <a:pt x="238" y="166"/>
                      </a:moveTo>
                      <a:cubicBezTo>
                        <a:pt x="161" y="112"/>
                        <a:pt x="82" y="59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ubicBezTo>
                        <a:pt x="77" y="60"/>
                        <a:pt x="156" y="113"/>
                        <a:pt x="234" y="168"/>
                      </a:cubicBezTo>
                      <a:cubicBezTo>
                        <a:pt x="235" y="169"/>
                        <a:pt x="240" y="167"/>
                        <a:pt x="238" y="16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7" name="Freeform 148"/>
                <p:cNvSpPr>
                  <a:spLocks/>
                </p:cNvSpPr>
                <p:nvPr/>
              </p:nvSpPr>
              <p:spPr bwMode="auto">
                <a:xfrm>
                  <a:off x="2784" y="861"/>
                  <a:ext cx="43" cy="40"/>
                </a:xfrm>
                <a:custGeom>
                  <a:avLst/>
                  <a:gdLst>
                    <a:gd name="T0" fmla="*/ 4 w 18"/>
                    <a:gd name="T1" fmla="*/ 15 h 17"/>
                    <a:gd name="T2" fmla="*/ 3 w 18"/>
                    <a:gd name="T3" fmla="*/ 4 h 17"/>
                    <a:gd name="T4" fmla="*/ 14 w 18"/>
                    <a:gd name="T5" fmla="*/ 3 h 17"/>
                    <a:gd name="T6" fmla="*/ 15 w 18"/>
                    <a:gd name="T7" fmla="*/ 14 h 17"/>
                    <a:gd name="T8" fmla="*/ 4 w 18"/>
                    <a:gd name="T9" fmla="*/ 1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4" y="15"/>
                      </a:moveTo>
                      <a:cubicBezTo>
                        <a:pt x="1" y="12"/>
                        <a:pt x="0" y="8"/>
                        <a:pt x="3" y="4"/>
                      </a:cubicBezTo>
                      <a:cubicBezTo>
                        <a:pt x="6" y="1"/>
                        <a:pt x="10" y="0"/>
                        <a:pt x="14" y="3"/>
                      </a:cubicBezTo>
                      <a:cubicBezTo>
                        <a:pt x="17" y="5"/>
                        <a:pt x="18" y="10"/>
                        <a:pt x="15" y="14"/>
                      </a:cubicBezTo>
                      <a:cubicBezTo>
                        <a:pt x="13" y="17"/>
                        <a:pt x="8" y="17"/>
                        <a:pt x="4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8" name="Freeform 149"/>
                <p:cNvSpPr>
                  <a:spLocks/>
                </p:cNvSpPr>
                <p:nvPr/>
              </p:nvSpPr>
              <p:spPr bwMode="auto">
                <a:xfrm>
                  <a:off x="2539" y="1029"/>
                  <a:ext cx="174" cy="102"/>
                </a:xfrm>
                <a:custGeom>
                  <a:avLst/>
                  <a:gdLst>
                    <a:gd name="T0" fmla="*/ 6 w 73"/>
                    <a:gd name="T1" fmla="*/ 42 h 43"/>
                    <a:gd name="T2" fmla="*/ 68 w 73"/>
                    <a:gd name="T3" fmla="*/ 9 h 43"/>
                    <a:gd name="T4" fmla="*/ 70 w 73"/>
                    <a:gd name="T5" fmla="*/ 7 h 43"/>
                    <a:gd name="T6" fmla="*/ 1 w 73"/>
                    <a:gd name="T7" fmla="*/ 41 h 43"/>
                    <a:gd name="T8" fmla="*/ 6 w 73"/>
                    <a:gd name="T9" fmla="*/ 42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43">
                      <a:moveTo>
                        <a:pt x="6" y="42"/>
                      </a:moveTo>
                      <a:cubicBezTo>
                        <a:pt x="17" y="17"/>
                        <a:pt x="40" y="2"/>
                        <a:pt x="68" y="9"/>
                      </a:cubicBezTo>
                      <a:cubicBezTo>
                        <a:pt x="70" y="9"/>
                        <a:pt x="73" y="8"/>
                        <a:pt x="70" y="7"/>
                      </a:cubicBezTo>
                      <a:cubicBezTo>
                        <a:pt x="40" y="0"/>
                        <a:pt x="14" y="13"/>
                        <a:pt x="1" y="41"/>
                      </a:cubicBezTo>
                      <a:cubicBezTo>
                        <a:pt x="0" y="42"/>
                        <a:pt x="5" y="43"/>
                        <a:pt x="6" y="4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9" name="Freeform 150"/>
                <p:cNvSpPr>
                  <a:spLocks/>
                </p:cNvSpPr>
                <p:nvPr/>
              </p:nvSpPr>
              <p:spPr bwMode="auto">
                <a:xfrm>
                  <a:off x="2589" y="982"/>
                  <a:ext cx="83" cy="159"/>
                </a:xfrm>
                <a:custGeom>
                  <a:avLst/>
                  <a:gdLst>
                    <a:gd name="T0" fmla="*/ 7 w 35"/>
                    <a:gd name="T1" fmla="*/ 1 h 67"/>
                    <a:gd name="T2" fmla="*/ 29 w 35"/>
                    <a:gd name="T3" fmla="*/ 66 h 67"/>
                    <a:gd name="T4" fmla="*/ 33 w 35"/>
                    <a:gd name="T5" fmla="*/ 66 h 67"/>
                    <a:gd name="T6" fmla="*/ 12 w 35"/>
                    <a:gd name="T7" fmla="*/ 2 h 67"/>
                    <a:gd name="T8" fmla="*/ 7 w 35"/>
                    <a:gd name="T9" fmla="*/ 1 h 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5" h="67">
                      <a:moveTo>
                        <a:pt x="7" y="1"/>
                      </a:moveTo>
                      <a:cubicBezTo>
                        <a:pt x="0" y="27"/>
                        <a:pt x="7" y="51"/>
                        <a:pt x="29" y="66"/>
                      </a:cubicBezTo>
                      <a:cubicBezTo>
                        <a:pt x="30" y="67"/>
                        <a:pt x="35" y="67"/>
                        <a:pt x="33" y="66"/>
                      </a:cubicBezTo>
                      <a:cubicBezTo>
                        <a:pt x="11" y="51"/>
                        <a:pt x="5" y="27"/>
                        <a:pt x="12" y="2"/>
                      </a:cubicBezTo>
                      <a:cubicBezTo>
                        <a:pt x="13" y="1"/>
                        <a:pt x="8" y="0"/>
                        <a:pt x="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0" name="Freeform 151"/>
                <p:cNvSpPr>
                  <a:spLocks/>
                </p:cNvSpPr>
                <p:nvPr/>
              </p:nvSpPr>
              <p:spPr bwMode="auto">
                <a:xfrm>
                  <a:off x="2523" y="1048"/>
                  <a:ext cx="178" cy="45"/>
                </a:xfrm>
                <a:custGeom>
                  <a:avLst/>
                  <a:gdLst>
                    <a:gd name="T0" fmla="*/ 4 w 75"/>
                    <a:gd name="T1" fmla="*/ 6 h 19"/>
                    <a:gd name="T2" fmla="*/ 69 w 75"/>
                    <a:gd name="T3" fmla="*/ 19 h 19"/>
                    <a:gd name="T4" fmla="*/ 74 w 75"/>
                    <a:gd name="T5" fmla="*/ 17 h 19"/>
                    <a:gd name="T6" fmla="*/ 3 w 75"/>
                    <a:gd name="T7" fmla="*/ 4 h 19"/>
                    <a:gd name="T8" fmla="*/ 4 w 75"/>
                    <a:gd name="T9" fmla="*/ 6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19">
                      <a:moveTo>
                        <a:pt x="4" y="6"/>
                      </a:moveTo>
                      <a:cubicBezTo>
                        <a:pt x="26" y="2"/>
                        <a:pt x="51" y="9"/>
                        <a:pt x="69" y="19"/>
                      </a:cubicBezTo>
                      <a:cubicBezTo>
                        <a:pt x="71" y="19"/>
                        <a:pt x="75" y="18"/>
                        <a:pt x="74" y="17"/>
                      </a:cubicBezTo>
                      <a:cubicBezTo>
                        <a:pt x="53" y="6"/>
                        <a:pt x="26" y="0"/>
                        <a:pt x="3" y="4"/>
                      </a:cubicBezTo>
                      <a:cubicBezTo>
                        <a:pt x="0" y="5"/>
                        <a:pt x="2" y="6"/>
                        <a:pt x="4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1" name="Freeform 152"/>
                <p:cNvSpPr>
                  <a:spLocks/>
                </p:cNvSpPr>
                <p:nvPr/>
              </p:nvSpPr>
              <p:spPr bwMode="auto">
                <a:xfrm>
                  <a:off x="2585" y="998"/>
                  <a:ext cx="90" cy="152"/>
                </a:xfrm>
                <a:custGeom>
                  <a:avLst/>
                  <a:gdLst>
                    <a:gd name="T0" fmla="*/ 32 w 38"/>
                    <a:gd name="T1" fmla="*/ 1 h 64"/>
                    <a:gd name="T2" fmla="*/ 5 w 38"/>
                    <a:gd name="T3" fmla="*/ 63 h 64"/>
                    <a:gd name="T4" fmla="*/ 10 w 38"/>
                    <a:gd name="T5" fmla="*/ 62 h 64"/>
                    <a:gd name="T6" fmla="*/ 36 w 38"/>
                    <a:gd name="T7" fmla="*/ 1 h 64"/>
                    <a:gd name="T8" fmla="*/ 32 w 38"/>
                    <a:gd name="T9" fmla="*/ 1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8" h="64">
                      <a:moveTo>
                        <a:pt x="32" y="1"/>
                      </a:moveTo>
                      <a:cubicBezTo>
                        <a:pt x="12" y="15"/>
                        <a:pt x="0" y="38"/>
                        <a:pt x="5" y="63"/>
                      </a:cubicBezTo>
                      <a:cubicBezTo>
                        <a:pt x="6" y="64"/>
                        <a:pt x="11" y="64"/>
                        <a:pt x="10" y="62"/>
                      </a:cubicBezTo>
                      <a:cubicBezTo>
                        <a:pt x="5" y="38"/>
                        <a:pt x="16" y="15"/>
                        <a:pt x="36" y="1"/>
                      </a:cubicBezTo>
                      <a:cubicBezTo>
                        <a:pt x="38" y="0"/>
                        <a:pt x="33" y="0"/>
                        <a:pt x="3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2" name="Freeform 153"/>
                <p:cNvSpPr>
                  <a:spLocks/>
                </p:cNvSpPr>
                <p:nvPr/>
              </p:nvSpPr>
              <p:spPr bwMode="auto">
                <a:xfrm>
                  <a:off x="2236" y="479"/>
                  <a:ext cx="375" cy="581"/>
                </a:xfrm>
                <a:custGeom>
                  <a:avLst/>
                  <a:gdLst>
                    <a:gd name="T0" fmla="*/ 157 w 158"/>
                    <a:gd name="T1" fmla="*/ 243 h 245"/>
                    <a:gd name="T2" fmla="*/ 5 w 158"/>
                    <a:gd name="T3" fmla="*/ 1 h 245"/>
                    <a:gd name="T4" fmla="*/ 1 w 158"/>
                    <a:gd name="T5" fmla="*/ 2 h 245"/>
                    <a:gd name="T6" fmla="*/ 153 w 158"/>
                    <a:gd name="T7" fmla="*/ 244 h 245"/>
                    <a:gd name="T8" fmla="*/ 157 w 158"/>
                    <a:gd name="T9" fmla="*/ 243 h 2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8" h="245">
                      <a:moveTo>
                        <a:pt x="157" y="243"/>
                      </a:moveTo>
                      <a:cubicBezTo>
                        <a:pt x="106" y="163"/>
                        <a:pt x="53" y="83"/>
                        <a:pt x="5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48" y="84"/>
                        <a:pt x="101" y="164"/>
                        <a:pt x="153" y="244"/>
                      </a:cubicBezTo>
                      <a:cubicBezTo>
                        <a:pt x="153" y="245"/>
                        <a:pt x="158" y="244"/>
                        <a:pt x="157" y="2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3" name="Freeform 154"/>
                <p:cNvSpPr>
                  <a:spLocks/>
                </p:cNvSpPr>
                <p:nvPr/>
              </p:nvSpPr>
              <p:spPr bwMode="auto">
                <a:xfrm>
                  <a:off x="2592" y="1046"/>
                  <a:ext cx="40" cy="40"/>
                </a:xfrm>
                <a:custGeom>
                  <a:avLst/>
                  <a:gdLst>
                    <a:gd name="T0" fmla="*/ 2 w 17"/>
                    <a:gd name="T1" fmla="*/ 12 h 17"/>
                    <a:gd name="T2" fmla="*/ 4 w 17"/>
                    <a:gd name="T3" fmla="*/ 2 h 17"/>
                    <a:gd name="T4" fmla="*/ 15 w 17"/>
                    <a:gd name="T5" fmla="*/ 5 h 17"/>
                    <a:gd name="T6" fmla="*/ 12 w 17"/>
                    <a:gd name="T7" fmla="*/ 15 h 17"/>
                    <a:gd name="T8" fmla="*/ 2 w 17"/>
                    <a:gd name="T9" fmla="*/ 1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2" y="12"/>
                      </a:moveTo>
                      <a:cubicBezTo>
                        <a:pt x="0" y="9"/>
                        <a:pt x="1" y="4"/>
                        <a:pt x="4" y="2"/>
                      </a:cubicBezTo>
                      <a:cubicBezTo>
                        <a:pt x="8" y="0"/>
                        <a:pt x="13" y="1"/>
                        <a:pt x="15" y="5"/>
                      </a:cubicBezTo>
                      <a:cubicBezTo>
                        <a:pt x="17" y="8"/>
                        <a:pt x="16" y="13"/>
                        <a:pt x="12" y="15"/>
                      </a:cubicBezTo>
                      <a:cubicBezTo>
                        <a:pt x="9" y="17"/>
                        <a:pt x="4" y="16"/>
                        <a:pt x="2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4" name="Freeform 155"/>
                <p:cNvSpPr>
                  <a:spLocks/>
                </p:cNvSpPr>
                <p:nvPr/>
              </p:nvSpPr>
              <p:spPr bwMode="auto">
                <a:xfrm>
                  <a:off x="2285" y="1153"/>
                  <a:ext cx="193" cy="64"/>
                </a:xfrm>
                <a:custGeom>
                  <a:avLst/>
                  <a:gdLst>
                    <a:gd name="T0" fmla="*/ 6 w 81"/>
                    <a:gd name="T1" fmla="*/ 26 h 27"/>
                    <a:gd name="T2" fmla="*/ 75 w 81"/>
                    <a:gd name="T3" fmla="*/ 18 h 27"/>
                    <a:gd name="T4" fmla="*/ 79 w 81"/>
                    <a:gd name="T5" fmla="*/ 17 h 27"/>
                    <a:gd name="T6" fmla="*/ 1 w 81"/>
                    <a:gd name="T7" fmla="*/ 25 h 27"/>
                    <a:gd name="T8" fmla="*/ 6 w 81"/>
                    <a:gd name="T9" fmla="*/ 26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1" h="27">
                      <a:moveTo>
                        <a:pt x="6" y="26"/>
                      </a:moveTo>
                      <a:cubicBezTo>
                        <a:pt x="26" y="7"/>
                        <a:pt x="51" y="2"/>
                        <a:pt x="75" y="18"/>
                      </a:cubicBezTo>
                      <a:cubicBezTo>
                        <a:pt x="76" y="19"/>
                        <a:pt x="81" y="19"/>
                        <a:pt x="79" y="17"/>
                      </a:cubicBezTo>
                      <a:cubicBezTo>
                        <a:pt x="53" y="0"/>
                        <a:pt x="23" y="4"/>
                        <a:pt x="1" y="25"/>
                      </a:cubicBezTo>
                      <a:cubicBezTo>
                        <a:pt x="0" y="26"/>
                        <a:pt x="5" y="27"/>
                        <a:pt x="6" y="2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5" name="Freeform 156"/>
                <p:cNvSpPr>
                  <a:spLocks/>
                </p:cNvSpPr>
                <p:nvPr/>
              </p:nvSpPr>
              <p:spPr bwMode="auto">
                <a:xfrm>
                  <a:off x="2357" y="1100"/>
                  <a:ext cx="57" cy="169"/>
                </a:xfrm>
                <a:custGeom>
                  <a:avLst/>
                  <a:gdLst>
                    <a:gd name="T0" fmla="*/ 18 w 24"/>
                    <a:gd name="T1" fmla="*/ 1 h 71"/>
                    <a:gd name="T2" fmla="*/ 16 w 24"/>
                    <a:gd name="T3" fmla="*/ 69 h 71"/>
                    <a:gd name="T4" fmla="*/ 20 w 24"/>
                    <a:gd name="T5" fmla="*/ 69 h 71"/>
                    <a:gd name="T6" fmla="*/ 23 w 24"/>
                    <a:gd name="T7" fmla="*/ 2 h 71"/>
                    <a:gd name="T8" fmla="*/ 18 w 24"/>
                    <a:gd name="T9" fmla="*/ 1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" h="71">
                      <a:moveTo>
                        <a:pt x="18" y="1"/>
                      </a:moveTo>
                      <a:cubicBezTo>
                        <a:pt x="2" y="22"/>
                        <a:pt x="0" y="47"/>
                        <a:pt x="16" y="69"/>
                      </a:cubicBezTo>
                      <a:cubicBezTo>
                        <a:pt x="16" y="70"/>
                        <a:pt x="21" y="71"/>
                        <a:pt x="20" y="69"/>
                      </a:cubicBezTo>
                      <a:cubicBezTo>
                        <a:pt x="5" y="47"/>
                        <a:pt x="7" y="23"/>
                        <a:pt x="23" y="2"/>
                      </a:cubicBezTo>
                      <a:cubicBezTo>
                        <a:pt x="24" y="1"/>
                        <a:pt x="19" y="0"/>
                        <a:pt x="1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6" name="Freeform 157"/>
                <p:cNvSpPr>
                  <a:spLocks/>
                </p:cNvSpPr>
                <p:nvPr/>
              </p:nvSpPr>
              <p:spPr bwMode="auto">
                <a:xfrm>
                  <a:off x="2293" y="1143"/>
                  <a:ext cx="159" cy="93"/>
                </a:xfrm>
                <a:custGeom>
                  <a:avLst/>
                  <a:gdLst>
                    <a:gd name="T0" fmla="*/ 3 w 67"/>
                    <a:gd name="T1" fmla="*/ 2 h 39"/>
                    <a:gd name="T2" fmla="*/ 61 w 67"/>
                    <a:gd name="T3" fmla="*/ 37 h 39"/>
                    <a:gd name="T4" fmla="*/ 66 w 67"/>
                    <a:gd name="T5" fmla="*/ 36 h 39"/>
                    <a:gd name="T6" fmla="*/ 5 w 67"/>
                    <a:gd name="T7" fmla="*/ 0 h 39"/>
                    <a:gd name="T8" fmla="*/ 3 w 67"/>
                    <a:gd name="T9" fmla="*/ 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9">
                      <a:moveTo>
                        <a:pt x="3" y="2"/>
                      </a:moveTo>
                      <a:cubicBezTo>
                        <a:pt x="25" y="6"/>
                        <a:pt x="47" y="21"/>
                        <a:pt x="61" y="37"/>
                      </a:cubicBezTo>
                      <a:cubicBezTo>
                        <a:pt x="62" y="39"/>
                        <a:pt x="67" y="37"/>
                        <a:pt x="66" y="36"/>
                      </a:cubicBezTo>
                      <a:cubicBezTo>
                        <a:pt x="51" y="19"/>
                        <a:pt x="28" y="4"/>
                        <a:pt x="5" y="0"/>
                      </a:cubicBezTo>
                      <a:cubicBezTo>
                        <a:pt x="4" y="0"/>
                        <a:pt x="0" y="2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7" name="Freeform 158"/>
                <p:cNvSpPr>
                  <a:spLocks/>
                </p:cNvSpPr>
                <p:nvPr/>
              </p:nvSpPr>
              <p:spPr bwMode="auto">
                <a:xfrm>
                  <a:off x="2333" y="1134"/>
                  <a:ext cx="128" cy="120"/>
                </a:xfrm>
                <a:custGeom>
                  <a:avLst/>
                  <a:gdLst>
                    <a:gd name="T0" fmla="*/ 48 w 54"/>
                    <a:gd name="T1" fmla="*/ 1 h 51"/>
                    <a:gd name="T2" fmla="*/ 0 w 54"/>
                    <a:gd name="T3" fmla="*/ 50 h 51"/>
                    <a:gd name="T4" fmla="*/ 5 w 54"/>
                    <a:gd name="T5" fmla="*/ 50 h 51"/>
                    <a:gd name="T6" fmla="*/ 50 w 54"/>
                    <a:gd name="T7" fmla="*/ 2 h 51"/>
                    <a:gd name="T8" fmla="*/ 48 w 54"/>
                    <a:gd name="T9" fmla="*/ 1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4" h="51">
                      <a:moveTo>
                        <a:pt x="48" y="1"/>
                      </a:moveTo>
                      <a:cubicBezTo>
                        <a:pt x="24" y="7"/>
                        <a:pt x="3" y="24"/>
                        <a:pt x="0" y="50"/>
                      </a:cubicBezTo>
                      <a:cubicBezTo>
                        <a:pt x="0" y="51"/>
                        <a:pt x="5" y="51"/>
                        <a:pt x="5" y="50"/>
                      </a:cubicBezTo>
                      <a:cubicBezTo>
                        <a:pt x="8" y="25"/>
                        <a:pt x="27" y="8"/>
                        <a:pt x="50" y="2"/>
                      </a:cubicBezTo>
                      <a:cubicBezTo>
                        <a:pt x="54" y="1"/>
                        <a:pt x="49" y="0"/>
                        <a:pt x="4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8" name="Freeform 159"/>
                <p:cNvSpPr>
                  <a:spLocks/>
                </p:cNvSpPr>
                <p:nvPr/>
              </p:nvSpPr>
              <p:spPr bwMode="auto">
                <a:xfrm>
                  <a:off x="2228" y="500"/>
                  <a:ext cx="150" cy="669"/>
                </a:xfrm>
                <a:custGeom>
                  <a:avLst/>
                  <a:gdLst>
                    <a:gd name="T0" fmla="*/ 63 w 63"/>
                    <a:gd name="T1" fmla="*/ 280 h 282"/>
                    <a:gd name="T2" fmla="*/ 5 w 63"/>
                    <a:gd name="T3" fmla="*/ 1 h 282"/>
                    <a:gd name="T4" fmla="*/ 0 w 63"/>
                    <a:gd name="T5" fmla="*/ 2 h 282"/>
                    <a:gd name="T6" fmla="*/ 58 w 63"/>
                    <a:gd name="T7" fmla="*/ 281 h 282"/>
                    <a:gd name="T8" fmla="*/ 63 w 63"/>
                    <a:gd name="T9" fmla="*/ 280 h 2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3" h="282">
                      <a:moveTo>
                        <a:pt x="63" y="280"/>
                      </a:moveTo>
                      <a:cubicBezTo>
                        <a:pt x="43" y="188"/>
                        <a:pt x="21" y="95"/>
                        <a:pt x="5" y="1"/>
                      </a:cubicBezTo>
                      <a:cubicBezTo>
                        <a:pt x="5" y="0"/>
                        <a:pt x="0" y="0"/>
                        <a:pt x="0" y="2"/>
                      </a:cubicBezTo>
                      <a:cubicBezTo>
                        <a:pt x="16" y="95"/>
                        <a:pt x="38" y="188"/>
                        <a:pt x="58" y="281"/>
                      </a:cubicBezTo>
                      <a:cubicBezTo>
                        <a:pt x="58" y="282"/>
                        <a:pt x="63" y="282"/>
                        <a:pt x="63" y="28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9" name="Freeform 160"/>
                <p:cNvSpPr>
                  <a:spLocks/>
                </p:cNvSpPr>
                <p:nvPr/>
              </p:nvSpPr>
              <p:spPr bwMode="auto">
                <a:xfrm>
                  <a:off x="2357" y="1160"/>
                  <a:ext cx="38" cy="38"/>
                </a:xfrm>
                <a:custGeom>
                  <a:avLst/>
                  <a:gdLst>
                    <a:gd name="T0" fmla="*/ 0 w 16"/>
                    <a:gd name="T1" fmla="*/ 9 h 16"/>
                    <a:gd name="T2" fmla="*/ 7 w 16"/>
                    <a:gd name="T3" fmla="*/ 0 h 16"/>
                    <a:gd name="T4" fmla="*/ 16 w 16"/>
                    <a:gd name="T5" fmla="*/ 7 h 16"/>
                    <a:gd name="T6" fmla="*/ 9 w 16"/>
                    <a:gd name="T7" fmla="*/ 16 h 16"/>
                    <a:gd name="T8" fmla="*/ 0 w 16"/>
                    <a:gd name="T9" fmla="*/ 9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0" y="9"/>
                      </a:moveTo>
                      <a:cubicBezTo>
                        <a:pt x="0" y="5"/>
                        <a:pt x="3" y="1"/>
                        <a:pt x="7" y="0"/>
                      </a:cubicBezTo>
                      <a:cubicBezTo>
                        <a:pt x="11" y="0"/>
                        <a:pt x="15" y="3"/>
                        <a:pt x="16" y="7"/>
                      </a:cubicBezTo>
                      <a:cubicBezTo>
                        <a:pt x="16" y="11"/>
                        <a:pt x="13" y="15"/>
                        <a:pt x="9" y="16"/>
                      </a:cubicBezTo>
                      <a:cubicBezTo>
                        <a:pt x="5" y="16"/>
                        <a:pt x="1" y="13"/>
                        <a:pt x="0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0" name="Freeform 161"/>
                <p:cNvSpPr>
                  <a:spLocks/>
                </p:cNvSpPr>
                <p:nvPr/>
              </p:nvSpPr>
              <p:spPr bwMode="auto">
                <a:xfrm>
                  <a:off x="2041" y="1155"/>
                  <a:ext cx="187" cy="76"/>
                </a:xfrm>
                <a:custGeom>
                  <a:avLst/>
                  <a:gdLst>
                    <a:gd name="T0" fmla="*/ 6 w 79"/>
                    <a:gd name="T1" fmla="*/ 14 h 32"/>
                    <a:gd name="T2" fmla="*/ 73 w 79"/>
                    <a:gd name="T3" fmla="*/ 31 h 32"/>
                    <a:gd name="T4" fmla="*/ 78 w 79"/>
                    <a:gd name="T5" fmla="*/ 31 h 32"/>
                    <a:gd name="T6" fmla="*/ 2 w 79"/>
                    <a:gd name="T7" fmla="*/ 12 h 32"/>
                    <a:gd name="T8" fmla="*/ 6 w 79"/>
                    <a:gd name="T9" fmla="*/ 14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9" h="32">
                      <a:moveTo>
                        <a:pt x="6" y="14"/>
                      </a:moveTo>
                      <a:cubicBezTo>
                        <a:pt x="32" y="3"/>
                        <a:pt x="57" y="8"/>
                        <a:pt x="73" y="31"/>
                      </a:cubicBezTo>
                      <a:cubicBezTo>
                        <a:pt x="74" y="32"/>
                        <a:pt x="79" y="32"/>
                        <a:pt x="78" y="31"/>
                      </a:cubicBezTo>
                      <a:cubicBezTo>
                        <a:pt x="60" y="6"/>
                        <a:pt x="30" y="0"/>
                        <a:pt x="2" y="12"/>
                      </a:cubicBezTo>
                      <a:cubicBezTo>
                        <a:pt x="0" y="13"/>
                        <a:pt x="5" y="15"/>
                        <a:pt x="6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1" name="Freeform 162"/>
                <p:cNvSpPr>
                  <a:spLocks/>
                </p:cNvSpPr>
                <p:nvPr/>
              </p:nvSpPr>
              <p:spPr bwMode="auto">
                <a:xfrm>
                  <a:off x="2110" y="1119"/>
                  <a:ext cx="92" cy="154"/>
                </a:xfrm>
                <a:custGeom>
                  <a:avLst/>
                  <a:gdLst>
                    <a:gd name="T0" fmla="*/ 33 w 39"/>
                    <a:gd name="T1" fmla="*/ 1 h 65"/>
                    <a:gd name="T2" fmla="*/ 7 w 39"/>
                    <a:gd name="T3" fmla="*/ 63 h 65"/>
                    <a:gd name="T4" fmla="*/ 12 w 39"/>
                    <a:gd name="T5" fmla="*/ 64 h 65"/>
                    <a:gd name="T6" fmla="*/ 38 w 39"/>
                    <a:gd name="T7" fmla="*/ 2 h 65"/>
                    <a:gd name="T8" fmla="*/ 33 w 39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" h="65">
                      <a:moveTo>
                        <a:pt x="33" y="1"/>
                      </a:moveTo>
                      <a:cubicBezTo>
                        <a:pt x="10" y="15"/>
                        <a:pt x="0" y="37"/>
                        <a:pt x="7" y="63"/>
                      </a:cubicBezTo>
                      <a:cubicBezTo>
                        <a:pt x="7" y="65"/>
                        <a:pt x="12" y="65"/>
                        <a:pt x="12" y="64"/>
                      </a:cubicBezTo>
                      <a:cubicBezTo>
                        <a:pt x="5" y="38"/>
                        <a:pt x="15" y="16"/>
                        <a:pt x="38" y="2"/>
                      </a:cubicBezTo>
                      <a:cubicBezTo>
                        <a:pt x="39" y="2"/>
                        <a:pt x="34" y="0"/>
                        <a:pt x="3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2" name="Freeform 163"/>
                <p:cNvSpPr>
                  <a:spLocks/>
                </p:cNvSpPr>
                <p:nvPr/>
              </p:nvSpPr>
              <p:spPr bwMode="auto">
                <a:xfrm>
                  <a:off x="2074" y="1122"/>
                  <a:ext cx="116" cy="137"/>
                </a:xfrm>
                <a:custGeom>
                  <a:avLst/>
                  <a:gdLst>
                    <a:gd name="T0" fmla="*/ 2 w 49"/>
                    <a:gd name="T1" fmla="*/ 2 h 58"/>
                    <a:gd name="T2" fmla="*/ 44 w 49"/>
                    <a:gd name="T3" fmla="*/ 56 h 58"/>
                    <a:gd name="T4" fmla="*/ 49 w 49"/>
                    <a:gd name="T5" fmla="*/ 56 h 58"/>
                    <a:gd name="T6" fmla="*/ 6 w 49"/>
                    <a:gd name="T7" fmla="*/ 1 h 58"/>
                    <a:gd name="T8" fmla="*/ 2 w 49"/>
                    <a:gd name="T9" fmla="*/ 2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58">
                      <a:moveTo>
                        <a:pt x="2" y="2"/>
                      </a:moveTo>
                      <a:cubicBezTo>
                        <a:pt x="21" y="13"/>
                        <a:pt x="37" y="36"/>
                        <a:pt x="44" y="56"/>
                      </a:cubicBezTo>
                      <a:cubicBezTo>
                        <a:pt x="45" y="58"/>
                        <a:pt x="49" y="57"/>
                        <a:pt x="49" y="56"/>
                      </a:cubicBezTo>
                      <a:cubicBezTo>
                        <a:pt x="41" y="35"/>
                        <a:pt x="26" y="12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3" name="Freeform 164"/>
                <p:cNvSpPr>
                  <a:spLocks/>
                </p:cNvSpPr>
                <p:nvPr/>
              </p:nvSpPr>
              <p:spPr bwMode="auto">
                <a:xfrm>
                  <a:off x="2074" y="1160"/>
                  <a:ext cx="159" cy="80"/>
                </a:xfrm>
                <a:custGeom>
                  <a:avLst/>
                  <a:gdLst>
                    <a:gd name="T0" fmla="*/ 64 w 67"/>
                    <a:gd name="T1" fmla="*/ 3 h 34"/>
                    <a:gd name="T2" fmla="*/ 0 w 67"/>
                    <a:gd name="T3" fmla="*/ 33 h 34"/>
                    <a:gd name="T4" fmla="*/ 5 w 67"/>
                    <a:gd name="T5" fmla="*/ 33 h 34"/>
                    <a:gd name="T6" fmla="*/ 62 w 67"/>
                    <a:gd name="T7" fmla="*/ 5 h 34"/>
                    <a:gd name="T8" fmla="*/ 64 w 67"/>
                    <a:gd name="T9" fmla="*/ 3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4">
                      <a:moveTo>
                        <a:pt x="64" y="3"/>
                      </a:moveTo>
                      <a:cubicBezTo>
                        <a:pt x="38" y="0"/>
                        <a:pt x="13" y="9"/>
                        <a:pt x="0" y="33"/>
                      </a:cubicBezTo>
                      <a:cubicBezTo>
                        <a:pt x="0" y="34"/>
                        <a:pt x="4" y="34"/>
                        <a:pt x="5" y="33"/>
                      </a:cubicBezTo>
                      <a:cubicBezTo>
                        <a:pt x="16" y="12"/>
                        <a:pt x="39" y="2"/>
                        <a:pt x="62" y="5"/>
                      </a:cubicBezTo>
                      <a:cubicBezTo>
                        <a:pt x="65" y="5"/>
                        <a:pt x="67" y="3"/>
                        <a:pt x="64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4" name="Freeform 165"/>
                <p:cNvSpPr>
                  <a:spLocks/>
                </p:cNvSpPr>
                <p:nvPr/>
              </p:nvSpPr>
              <p:spPr bwMode="auto">
                <a:xfrm>
                  <a:off x="2133" y="498"/>
                  <a:ext cx="117" cy="673"/>
                </a:xfrm>
                <a:custGeom>
                  <a:avLst/>
                  <a:gdLst>
                    <a:gd name="T0" fmla="*/ 6 w 49"/>
                    <a:gd name="T1" fmla="*/ 283 h 284"/>
                    <a:gd name="T2" fmla="*/ 49 w 49"/>
                    <a:gd name="T3" fmla="*/ 1 h 284"/>
                    <a:gd name="T4" fmla="*/ 44 w 49"/>
                    <a:gd name="T5" fmla="*/ 1 h 284"/>
                    <a:gd name="T6" fmla="*/ 1 w 49"/>
                    <a:gd name="T7" fmla="*/ 283 h 284"/>
                    <a:gd name="T8" fmla="*/ 6 w 49"/>
                    <a:gd name="T9" fmla="*/ 283 h 2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284">
                      <a:moveTo>
                        <a:pt x="6" y="283"/>
                      </a:moveTo>
                      <a:cubicBezTo>
                        <a:pt x="19" y="189"/>
                        <a:pt x="31" y="94"/>
                        <a:pt x="49" y="1"/>
                      </a:cubicBezTo>
                      <a:cubicBezTo>
                        <a:pt x="49" y="0"/>
                        <a:pt x="44" y="0"/>
                        <a:pt x="44" y="1"/>
                      </a:cubicBezTo>
                      <a:cubicBezTo>
                        <a:pt x="26" y="95"/>
                        <a:pt x="14" y="189"/>
                        <a:pt x="1" y="283"/>
                      </a:cubicBezTo>
                      <a:cubicBezTo>
                        <a:pt x="0" y="284"/>
                        <a:pt x="5" y="284"/>
                        <a:pt x="6" y="28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5" name="Freeform 166"/>
                <p:cNvSpPr>
                  <a:spLocks/>
                </p:cNvSpPr>
                <p:nvPr/>
              </p:nvSpPr>
              <p:spPr bwMode="auto">
                <a:xfrm>
                  <a:off x="2119" y="1162"/>
                  <a:ext cx="41" cy="40"/>
                </a:xfrm>
                <a:custGeom>
                  <a:avLst/>
                  <a:gdLst>
                    <a:gd name="T0" fmla="*/ 1 w 17"/>
                    <a:gd name="T1" fmla="*/ 7 h 17"/>
                    <a:gd name="T2" fmla="*/ 10 w 17"/>
                    <a:gd name="T3" fmla="*/ 1 h 17"/>
                    <a:gd name="T4" fmla="*/ 16 w 17"/>
                    <a:gd name="T5" fmla="*/ 10 h 17"/>
                    <a:gd name="T6" fmla="*/ 7 w 17"/>
                    <a:gd name="T7" fmla="*/ 16 h 17"/>
                    <a:gd name="T8" fmla="*/ 1 w 17"/>
                    <a:gd name="T9" fmla="*/ 7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" y="7"/>
                      </a:moveTo>
                      <a:cubicBezTo>
                        <a:pt x="2" y="3"/>
                        <a:pt x="6" y="0"/>
                        <a:pt x="10" y="1"/>
                      </a:cubicBezTo>
                      <a:cubicBezTo>
                        <a:pt x="14" y="2"/>
                        <a:pt x="17" y="6"/>
                        <a:pt x="16" y="10"/>
                      </a:cubicBezTo>
                      <a:cubicBezTo>
                        <a:pt x="15" y="14"/>
                        <a:pt x="11" y="17"/>
                        <a:pt x="7" y="16"/>
                      </a:cubicBezTo>
                      <a:cubicBezTo>
                        <a:pt x="3" y="15"/>
                        <a:pt x="0" y="11"/>
                        <a:pt x="1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6" name="Freeform 167"/>
                <p:cNvSpPr>
                  <a:spLocks/>
                </p:cNvSpPr>
                <p:nvPr/>
              </p:nvSpPr>
              <p:spPr bwMode="auto">
                <a:xfrm>
                  <a:off x="1806" y="1067"/>
                  <a:ext cx="159" cy="112"/>
                </a:xfrm>
                <a:custGeom>
                  <a:avLst/>
                  <a:gdLst>
                    <a:gd name="T0" fmla="*/ 5 w 67"/>
                    <a:gd name="T1" fmla="*/ 4 h 47"/>
                    <a:gd name="T2" fmla="*/ 62 w 67"/>
                    <a:gd name="T3" fmla="*/ 45 h 47"/>
                    <a:gd name="T4" fmla="*/ 67 w 67"/>
                    <a:gd name="T5" fmla="*/ 45 h 47"/>
                    <a:gd name="T6" fmla="*/ 3 w 67"/>
                    <a:gd name="T7" fmla="*/ 2 h 47"/>
                    <a:gd name="T8" fmla="*/ 5 w 67"/>
                    <a:gd name="T9" fmla="*/ 4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47">
                      <a:moveTo>
                        <a:pt x="5" y="4"/>
                      </a:moveTo>
                      <a:cubicBezTo>
                        <a:pt x="33" y="2"/>
                        <a:pt x="55" y="18"/>
                        <a:pt x="62" y="45"/>
                      </a:cubicBezTo>
                      <a:cubicBezTo>
                        <a:pt x="62" y="47"/>
                        <a:pt x="67" y="47"/>
                        <a:pt x="67" y="45"/>
                      </a:cubicBezTo>
                      <a:cubicBezTo>
                        <a:pt x="60" y="15"/>
                        <a:pt x="33" y="0"/>
                        <a:pt x="3" y="2"/>
                      </a:cubicBezTo>
                      <a:cubicBezTo>
                        <a:pt x="0" y="2"/>
                        <a:pt x="4" y="4"/>
                        <a:pt x="5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7" name="Freeform 168"/>
                <p:cNvSpPr>
                  <a:spLocks/>
                </p:cNvSpPr>
                <p:nvPr/>
              </p:nvSpPr>
              <p:spPr bwMode="auto">
                <a:xfrm>
                  <a:off x="1856" y="1062"/>
                  <a:ext cx="126" cy="124"/>
                </a:xfrm>
                <a:custGeom>
                  <a:avLst/>
                  <a:gdLst>
                    <a:gd name="T0" fmla="*/ 48 w 53"/>
                    <a:gd name="T1" fmla="*/ 0 h 52"/>
                    <a:gd name="T2" fmla="*/ 0 w 53"/>
                    <a:gd name="T3" fmla="*/ 50 h 52"/>
                    <a:gd name="T4" fmla="*/ 5 w 53"/>
                    <a:gd name="T5" fmla="*/ 51 h 52"/>
                    <a:gd name="T6" fmla="*/ 51 w 53"/>
                    <a:gd name="T7" fmla="*/ 2 h 52"/>
                    <a:gd name="T8" fmla="*/ 48 w 53"/>
                    <a:gd name="T9" fmla="*/ 0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3" h="52">
                      <a:moveTo>
                        <a:pt x="48" y="0"/>
                      </a:moveTo>
                      <a:cubicBezTo>
                        <a:pt x="21" y="5"/>
                        <a:pt x="3" y="23"/>
                        <a:pt x="0" y="50"/>
                      </a:cubicBezTo>
                      <a:cubicBezTo>
                        <a:pt x="0" y="51"/>
                        <a:pt x="5" y="52"/>
                        <a:pt x="5" y="51"/>
                      </a:cubicBezTo>
                      <a:cubicBezTo>
                        <a:pt x="7" y="25"/>
                        <a:pt x="25" y="7"/>
                        <a:pt x="51" y="2"/>
                      </a:cubicBezTo>
                      <a:cubicBezTo>
                        <a:pt x="53" y="2"/>
                        <a:pt x="49" y="0"/>
                        <a:pt x="48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8" name="Freeform 169"/>
                <p:cNvSpPr>
                  <a:spLocks/>
                </p:cNvSpPr>
                <p:nvPr/>
              </p:nvSpPr>
              <p:spPr bwMode="auto">
                <a:xfrm>
                  <a:off x="1860" y="1024"/>
                  <a:ext cx="62" cy="164"/>
                </a:xfrm>
                <a:custGeom>
                  <a:avLst/>
                  <a:gdLst>
                    <a:gd name="T0" fmla="*/ 1 w 26"/>
                    <a:gd name="T1" fmla="*/ 2 h 69"/>
                    <a:gd name="T2" fmla="*/ 21 w 26"/>
                    <a:gd name="T3" fmla="*/ 68 h 69"/>
                    <a:gd name="T4" fmla="*/ 26 w 26"/>
                    <a:gd name="T5" fmla="*/ 68 h 69"/>
                    <a:gd name="T6" fmla="*/ 6 w 26"/>
                    <a:gd name="T7" fmla="*/ 1 h 69"/>
                    <a:gd name="T8" fmla="*/ 1 w 26"/>
                    <a:gd name="T9" fmla="*/ 2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69">
                      <a:moveTo>
                        <a:pt x="1" y="2"/>
                      </a:moveTo>
                      <a:cubicBezTo>
                        <a:pt x="15" y="20"/>
                        <a:pt x="21" y="46"/>
                        <a:pt x="21" y="68"/>
                      </a:cubicBezTo>
                      <a:cubicBezTo>
                        <a:pt x="21" y="69"/>
                        <a:pt x="26" y="69"/>
                        <a:pt x="26" y="68"/>
                      </a:cubicBezTo>
                      <a:cubicBezTo>
                        <a:pt x="26" y="45"/>
                        <a:pt x="20" y="19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9" name="Freeform 170"/>
                <p:cNvSpPr>
                  <a:spLocks/>
                </p:cNvSpPr>
                <p:nvPr/>
              </p:nvSpPr>
              <p:spPr bwMode="auto">
                <a:xfrm>
                  <a:off x="1815" y="1091"/>
                  <a:ext cx="178" cy="45"/>
                </a:xfrm>
                <a:custGeom>
                  <a:avLst/>
                  <a:gdLst>
                    <a:gd name="T0" fmla="*/ 73 w 75"/>
                    <a:gd name="T1" fmla="*/ 11 h 19"/>
                    <a:gd name="T2" fmla="*/ 2 w 75"/>
                    <a:gd name="T3" fmla="*/ 17 h 19"/>
                    <a:gd name="T4" fmla="*/ 6 w 75"/>
                    <a:gd name="T5" fmla="*/ 18 h 19"/>
                    <a:gd name="T6" fmla="*/ 69 w 75"/>
                    <a:gd name="T7" fmla="*/ 13 h 19"/>
                    <a:gd name="T8" fmla="*/ 73 w 75"/>
                    <a:gd name="T9" fmla="*/ 1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19">
                      <a:moveTo>
                        <a:pt x="73" y="11"/>
                      </a:moveTo>
                      <a:cubicBezTo>
                        <a:pt x="50" y="0"/>
                        <a:pt x="22" y="0"/>
                        <a:pt x="2" y="17"/>
                      </a:cubicBezTo>
                      <a:cubicBezTo>
                        <a:pt x="0" y="18"/>
                        <a:pt x="5" y="19"/>
                        <a:pt x="6" y="18"/>
                      </a:cubicBezTo>
                      <a:cubicBezTo>
                        <a:pt x="24" y="2"/>
                        <a:pt x="48" y="2"/>
                        <a:pt x="69" y="13"/>
                      </a:cubicBezTo>
                      <a:cubicBezTo>
                        <a:pt x="70" y="13"/>
                        <a:pt x="75" y="12"/>
                        <a:pt x="73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0" name="Freeform 171"/>
                <p:cNvSpPr>
                  <a:spLocks/>
                </p:cNvSpPr>
                <p:nvPr/>
              </p:nvSpPr>
              <p:spPr bwMode="auto">
                <a:xfrm>
                  <a:off x="1898" y="500"/>
                  <a:ext cx="354" cy="593"/>
                </a:xfrm>
                <a:custGeom>
                  <a:avLst/>
                  <a:gdLst>
                    <a:gd name="T0" fmla="*/ 6 w 149"/>
                    <a:gd name="T1" fmla="*/ 249 h 250"/>
                    <a:gd name="T2" fmla="*/ 148 w 149"/>
                    <a:gd name="T3" fmla="*/ 2 h 250"/>
                    <a:gd name="T4" fmla="*/ 143 w 149"/>
                    <a:gd name="T5" fmla="*/ 1 h 250"/>
                    <a:gd name="T6" fmla="*/ 1 w 149"/>
                    <a:gd name="T7" fmla="*/ 249 h 250"/>
                    <a:gd name="T8" fmla="*/ 6 w 149"/>
                    <a:gd name="T9" fmla="*/ 249 h 2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49" h="250">
                      <a:moveTo>
                        <a:pt x="6" y="249"/>
                      </a:moveTo>
                      <a:cubicBezTo>
                        <a:pt x="52" y="166"/>
                        <a:pt x="98" y="82"/>
                        <a:pt x="148" y="2"/>
                      </a:cubicBezTo>
                      <a:cubicBezTo>
                        <a:pt x="149" y="0"/>
                        <a:pt x="144" y="0"/>
                        <a:pt x="143" y="1"/>
                      </a:cubicBezTo>
                      <a:cubicBezTo>
                        <a:pt x="93" y="82"/>
                        <a:pt x="48" y="166"/>
                        <a:pt x="1" y="249"/>
                      </a:cubicBezTo>
                      <a:cubicBezTo>
                        <a:pt x="0" y="250"/>
                        <a:pt x="5" y="250"/>
                        <a:pt x="6" y="24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1" name="Freeform 172"/>
                <p:cNvSpPr>
                  <a:spLocks/>
                </p:cNvSpPr>
                <p:nvPr/>
              </p:nvSpPr>
              <p:spPr bwMode="auto">
                <a:xfrm>
                  <a:off x="1879" y="1081"/>
                  <a:ext cx="43" cy="41"/>
                </a:xfrm>
                <a:custGeom>
                  <a:avLst/>
                  <a:gdLst>
                    <a:gd name="T0" fmla="*/ 2 w 18"/>
                    <a:gd name="T1" fmla="*/ 5 h 17"/>
                    <a:gd name="T2" fmla="*/ 13 w 18"/>
                    <a:gd name="T3" fmla="*/ 2 h 17"/>
                    <a:gd name="T4" fmla="*/ 15 w 18"/>
                    <a:gd name="T5" fmla="*/ 13 h 17"/>
                    <a:gd name="T6" fmla="*/ 5 w 18"/>
                    <a:gd name="T7" fmla="*/ 15 h 17"/>
                    <a:gd name="T8" fmla="*/ 2 w 18"/>
                    <a:gd name="T9" fmla="*/ 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2" y="5"/>
                      </a:moveTo>
                      <a:cubicBezTo>
                        <a:pt x="5" y="1"/>
                        <a:pt x="9" y="0"/>
                        <a:pt x="13" y="2"/>
                      </a:cubicBezTo>
                      <a:cubicBezTo>
                        <a:pt x="17" y="4"/>
                        <a:pt x="18" y="9"/>
                        <a:pt x="15" y="13"/>
                      </a:cubicBezTo>
                      <a:cubicBezTo>
                        <a:pt x="13" y="16"/>
                        <a:pt x="8" y="17"/>
                        <a:pt x="5" y="15"/>
                      </a:cubicBezTo>
                      <a:cubicBezTo>
                        <a:pt x="1" y="13"/>
                        <a:pt x="0" y="8"/>
                        <a:pt x="2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2" name="Freeform 173"/>
                <p:cNvSpPr>
                  <a:spLocks/>
                </p:cNvSpPr>
                <p:nvPr/>
              </p:nvSpPr>
              <p:spPr bwMode="auto">
                <a:xfrm>
                  <a:off x="1621" y="865"/>
                  <a:ext cx="121" cy="155"/>
                </a:xfrm>
                <a:custGeom>
                  <a:avLst/>
                  <a:gdLst>
                    <a:gd name="T0" fmla="*/ 3 w 51"/>
                    <a:gd name="T1" fmla="*/ 2 h 65"/>
                    <a:gd name="T2" fmla="*/ 42 w 51"/>
                    <a:gd name="T3" fmla="*/ 63 h 65"/>
                    <a:gd name="T4" fmla="*/ 47 w 51"/>
                    <a:gd name="T5" fmla="*/ 64 h 65"/>
                    <a:gd name="T6" fmla="*/ 6 w 51"/>
                    <a:gd name="T7" fmla="*/ 0 h 65"/>
                    <a:gd name="T8" fmla="*/ 3 w 51"/>
                    <a:gd name="T9" fmla="*/ 2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1" h="65">
                      <a:moveTo>
                        <a:pt x="3" y="2"/>
                      </a:moveTo>
                      <a:cubicBezTo>
                        <a:pt x="30" y="11"/>
                        <a:pt x="46" y="34"/>
                        <a:pt x="42" y="63"/>
                      </a:cubicBezTo>
                      <a:cubicBezTo>
                        <a:pt x="41" y="64"/>
                        <a:pt x="46" y="65"/>
                        <a:pt x="47" y="64"/>
                      </a:cubicBezTo>
                      <a:cubicBezTo>
                        <a:pt x="51" y="34"/>
                        <a:pt x="34" y="10"/>
                        <a:pt x="6" y="0"/>
                      </a:cubicBezTo>
                      <a:cubicBezTo>
                        <a:pt x="5" y="0"/>
                        <a:pt x="0" y="0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3" name="Freeform 174"/>
                <p:cNvSpPr>
                  <a:spLocks/>
                </p:cNvSpPr>
                <p:nvPr/>
              </p:nvSpPr>
              <p:spPr bwMode="auto">
                <a:xfrm>
                  <a:off x="1625" y="903"/>
                  <a:ext cx="162" cy="86"/>
                </a:xfrm>
                <a:custGeom>
                  <a:avLst/>
                  <a:gdLst>
                    <a:gd name="T0" fmla="*/ 65 w 68"/>
                    <a:gd name="T1" fmla="*/ 6 h 36"/>
                    <a:gd name="T2" fmla="*/ 0 w 68"/>
                    <a:gd name="T3" fmla="*/ 34 h 36"/>
                    <a:gd name="T4" fmla="*/ 5 w 68"/>
                    <a:gd name="T5" fmla="*/ 35 h 36"/>
                    <a:gd name="T6" fmla="*/ 64 w 68"/>
                    <a:gd name="T7" fmla="*/ 8 h 36"/>
                    <a:gd name="T8" fmla="*/ 65 w 68"/>
                    <a:gd name="T9" fmla="*/ 6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8" h="36">
                      <a:moveTo>
                        <a:pt x="65" y="6"/>
                      </a:moveTo>
                      <a:cubicBezTo>
                        <a:pt x="38" y="0"/>
                        <a:pt x="14" y="9"/>
                        <a:pt x="0" y="34"/>
                      </a:cubicBezTo>
                      <a:cubicBezTo>
                        <a:pt x="0" y="35"/>
                        <a:pt x="4" y="36"/>
                        <a:pt x="5" y="35"/>
                      </a:cubicBezTo>
                      <a:cubicBezTo>
                        <a:pt x="17" y="13"/>
                        <a:pt x="39" y="3"/>
                        <a:pt x="64" y="8"/>
                      </a:cubicBezTo>
                      <a:cubicBezTo>
                        <a:pt x="67" y="9"/>
                        <a:pt x="68" y="7"/>
                        <a:pt x="65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4" name="Freeform 175"/>
                <p:cNvSpPr>
                  <a:spLocks/>
                </p:cNvSpPr>
                <p:nvPr/>
              </p:nvSpPr>
              <p:spPr bwMode="auto">
                <a:xfrm>
                  <a:off x="1675" y="842"/>
                  <a:ext cx="43" cy="171"/>
                </a:xfrm>
                <a:custGeom>
                  <a:avLst/>
                  <a:gdLst>
                    <a:gd name="T0" fmla="*/ 6 w 18"/>
                    <a:gd name="T1" fmla="*/ 2 h 72"/>
                    <a:gd name="T2" fmla="*/ 0 w 18"/>
                    <a:gd name="T3" fmla="*/ 71 h 72"/>
                    <a:gd name="T4" fmla="*/ 5 w 18"/>
                    <a:gd name="T5" fmla="*/ 71 h 72"/>
                    <a:gd name="T6" fmla="*/ 12 w 18"/>
                    <a:gd name="T7" fmla="*/ 2 h 72"/>
                    <a:gd name="T8" fmla="*/ 6 w 18"/>
                    <a:gd name="T9" fmla="*/ 2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72">
                      <a:moveTo>
                        <a:pt x="6" y="2"/>
                      </a:moveTo>
                      <a:cubicBezTo>
                        <a:pt x="13" y="24"/>
                        <a:pt x="9" y="50"/>
                        <a:pt x="0" y="71"/>
                      </a:cubicBezTo>
                      <a:cubicBezTo>
                        <a:pt x="0" y="72"/>
                        <a:pt x="5" y="72"/>
                        <a:pt x="5" y="71"/>
                      </a:cubicBezTo>
                      <a:cubicBezTo>
                        <a:pt x="14" y="50"/>
                        <a:pt x="18" y="23"/>
                        <a:pt x="12" y="2"/>
                      </a:cubicBezTo>
                      <a:cubicBezTo>
                        <a:pt x="11" y="0"/>
                        <a:pt x="6" y="1"/>
                        <a:pt x="6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5" name="Freeform 176"/>
                <p:cNvSpPr>
                  <a:spLocks/>
                </p:cNvSpPr>
                <p:nvPr/>
              </p:nvSpPr>
              <p:spPr bwMode="auto">
                <a:xfrm>
                  <a:off x="1606" y="903"/>
                  <a:ext cx="171" cy="74"/>
                </a:xfrm>
                <a:custGeom>
                  <a:avLst/>
                  <a:gdLst>
                    <a:gd name="T0" fmla="*/ 71 w 72"/>
                    <a:gd name="T1" fmla="*/ 29 h 31"/>
                    <a:gd name="T2" fmla="*/ 3 w 72"/>
                    <a:gd name="T3" fmla="*/ 8 h 31"/>
                    <a:gd name="T4" fmla="*/ 6 w 72"/>
                    <a:gd name="T5" fmla="*/ 10 h 31"/>
                    <a:gd name="T6" fmla="*/ 66 w 72"/>
                    <a:gd name="T7" fmla="*/ 30 h 31"/>
                    <a:gd name="T8" fmla="*/ 71 w 72"/>
                    <a:gd name="T9" fmla="*/ 29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2" h="31">
                      <a:moveTo>
                        <a:pt x="71" y="29"/>
                      </a:moveTo>
                      <a:cubicBezTo>
                        <a:pt x="54" y="10"/>
                        <a:pt x="29" y="0"/>
                        <a:pt x="3" y="8"/>
                      </a:cubicBezTo>
                      <a:cubicBezTo>
                        <a:pt x="0" y="10"/>
                        <a:pt x="5" y="11"/>
                        <a:pt x="6" y="10"/>
                      </a:cubicBezTo>
                      <a:cubicBezTo>
                        <a:pt x="29" y="3"/>
                        <a:pt x="51" y="13"/>
                        <a:pt x="66" y="30"/>
                      </a:cubicBezTo>
                      <a:cubicBezTo>
                        <a:pt x="67" y="31"/>
                        <a:pt x="72" y="30"/>
                        <a:pt x="71" y="2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6" name="Freeform 177"/>
                <p:cNvSpPr>
                  <a:spLocks/>
                </p:cNvSpPr>
                <p:nvPr/>
              </p:nvSpPr>
              <p:spPr bwMode="auto">
                <a:xfrm>
                  <a:off x="1699" y="500"/>
                  <a:ext cx="553" cy="420"/>
                </a:xfrm>
                <a:custGeom>
                  <a:avLst/>
                  <a:gdLst>
                    <a:gd name="T0" fmla="*/ 6 w 233"/>
                    <a:gd name="T1" fmla="*/ 176 h 177"/>
                    <a:gd name="T2" fmla="*/ 232 w 233"/>
                    <a:gd name="T3" fmla="*/ 2 h 177"/>
                    <a:gd name="T4" fmla="*/ 227 w 233"/>
                    <a:gd name="T5" fmla="*/ 1 h 177"/>
                    <a:gd name="T6" fmla="*/ 2 w 233"/>
                    <a:gd name="T7" fmla="*/ 175 h 177"/>
                    <a:gd name="T8" fmla="*/ 6 w 233"/>
                    <a:gd name="T9" fmla="*/ 176 h 1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3" h="177">
                      <a:moveTo>
                        <a:pt x="6" y="176"/>
                      </a:moveTo>
                      <a:cubicBezTo>
                        <a:pt x="81" y="117"/>
                        <a:pt x="155" y="57"/>
                        <a:pt x="232" y="2"/>
                      </a:cubicBezTo>
                      <a:cubicBezTo>
                        <a:pt x="233" y="1"/>
                        <a:pt x="229" y="0"/>
                        <a:pt x="227" y="1"/>
                      </a:cubicBezTo>
                      <a:cubicBezTo>
                        <a:pt x="150" y="57"/>
                        <a:pt x="76" y="117"/>
                        <a:pt x="2" y="175"/>
                      </a:cubicBezTo>
                      <a:cubicBezTo>
                        <a:pt x="0" y="177"/>
                        <a:pt x="5" y="177"/>
                        <a:pt x="6" y="17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7" name="Freeform 178"/>
                <p:cNvSpPr>
                  <a:spLocks/>
                </p:cNvSpPr>
                <p:nvPr/>
              </p:nvSpPr>
              <p:spPr bwMode="auto">
                <a:xfrm>
                  <a:off x="1678" y="906"/>
                  <a:ext cx="42" cy="40"/>
                </a:xfrm>
                <a:custGeom>
                  <a:avLst/>
                  <a:gdLst>
                    <a:gd name="T0" fmla="*/ 4 w 18"/>
                    <a:gd name="T1" fmla="*/ 2 h 17"/>
                    <a:gd name="T2" fmla="*/ 15 w 18"/>
                    <a:gd name="T3" fmla="*/ 4 h 17"/>
                    <a:gd name="T4" fmla="*/ 13 w 18"/>
                    <a:gd name="T5" fmla="*/ 15 h 17"/>
                    <a:gd name="T6" fmla="*/ 3 w 18"/>
                    <a:gd name="T7" fmla="*/ 13 h 17"/>
                    <a:gd name="T8" fmla="*/ 4 w 18"/>
                    <a:gd name="T9" fmla="*/ 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4" y="2"/>
                      </a:moveTo>
                      <a:cubicBezTo>
                        <a:pt x="8" y="0"/>
                        <a:pt x="13" y="1"/>
                        <a:pt x="15" y="4"/>
                      </a:cubicBezTo>
                      <a:cubicBezTo>
                        <a:pt x="18" y="8"/>
                        <a:pt x="17" y="12"/>
                        <a:pt x="13" y="15"/>
                      </a:cubicBezTo>
                      <a:cubicBezTo>
                        <a:pt x="10" y="17"/>
                        <a:pt x="5" y="16"/>
                        <a:pt x="3" y="13"/>
                      </a:cubicBezTo>
                      <a:cubicBezTo>
                        <a:pt x="0" y="10"/>
                        <a:pt x="1" y="5"/>
                        <a:pt x="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8" name="Freeform 179"/>
                <p:cNvSpPr>
                  <a:spLocks/>
                </p:cNvSpPr>
                <p:nvPr/>
              </p:nvSpPr>
              <p:spPr bwMode="auto">
                <a:xfrm>
                  <a:off x="1504" y="583"/>
                  <a:ext cx="79" cy="181"/>
                </a:xfrm>
                <a:custGeom>
                  <a:avLst/>
                  <a:gdLst>
                    <a:gd name="T0" fmla="*/ 1 w 33"/>
                    <a:gd name="T1" fmla="*/ 1 h 76"/>
                    <a:gd name="T2" fmla="*/ 13 w 33"/>
                    <a:gd name="T3" fmla="*/ 73 h 76"/>
                    <a:gd name="T4" fmla="*/ 17 w 33"/>
                    <a:gd name="T5" fmla="*/ 75 h 76"/>
                    <a:gd name="T6" fmla="*/ 6 w 33"/>
                    <a:gd name="T7" fmla="*/ 1 h 76"/>
                    <a:gd name="T8" fmla="*/ 1 w 33"/>
                    <a:gd name="T9" fmla="*/ 1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76">
                      <a:moveTo>
                        <a:pt x="1" y="1"/>
                      </a:moveTo>
                      <a:cubicBezTo>
                        <a:pt x="22" y="21"/>
                        <a:pt x="28" y="48"/>
                        <a:pt x="13" y="73"/>
                      </a:cubicBezTo>
                      <a:cubicBezTo>
                        <a:pt x="12" y="75"/>
                        <a:pt x="17" y="76"/>
                        <a:pt x="17" y="75"/>
                      </a:cubicBezTo>
                      <a:cubicBezTo>
                        <a:pt x="33" y="49"/>
                        <a:pt x="27" y="21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9" name="Freeform 180"/>
                <p:cNvSpPr>
                  <a:spLocks/>
                </p:cNvSpPr>
                <p:nvPr/>
              </p:nvSpPr>
              <p:spPr bwMode="auto">
                <a:xfrm>
                  <a:off x="1459" y="650"/>
                  <a:ext cx="178" cy="47"/>
                </a:xfrm>
                <a:custGeom>
                  <a:avLst/>
                  <a:gdLst>
                    <a:gd name="T0" fmla="*/ 73 w 75"/>
                    <a:gd name="T1" fmla="*/ 18 h 20"/>
                    <a:gd name="T2" fmla="*/ 1 w 75"/>
                    <a:gd name="T3" fmla="*/ 18 h 20"/>
                    <a:gd name="T4" fmla="*/ 5 w 75"/>
                    <a:gd name="T5" fmla="*/ 19 h 20"/>
                    <a:gd name="T6" fmla="*/ 69 w 75"/>
                    <a:gd name="T7" fmla="*/ 18 h 20"/>
                    <a:gd name="T8" fmla="*/ 73 w 75"/>
                    <a:gd name="T9" fmla="*/ 18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20">
                      <a:moveTo>
                        <a:pt x="73" y="18"/>
                      </a:moveTo>
                      <a:cubicBezTo>
                        <a:pt x="50" y="2"/>
                        <a:pt x="23" y="0"/>
                        <a:pt x="1" y="18"/>
                      </a:cubicBezTo>
                      <a:cubicBezTo>
                        <a:pt x="0" y="18"/>
                        <a:pt x="4" y="20"/>
                        <a:pt x="5" y="19"/>
                      </a:cubicBezTo>
                      <a:cubicBezTo>
                        <a:pt x="25" y="4"/>
                        <a:pt x="48" y="4"/>
                        <a:pt x="69" y="18"/>
                      </a:cubicBezTo>
                      <a:cubicBezTo>
                        <a:pt x="70" y="19"/>
                        <a:pt x="75" y="19"/>
                        <a:pt x="73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10" name="Freeform 181"/>
                <p:cNvSpPr>
                  <a:spLocks/>
                </p:cNvSpPr>
                <p:nvPr/>
              </p:nvSpPr>
              <p:spPr bwMode="auto">
                <a:xfrm>
                  <a:off x="1493" y="588"/>
                  <a:ext cx="95" cy="149"/>
                </a:xfrm>
                <a:custGeom>
                  <a:avLst/>
                  <a:gdLst>
                    <a:gd name="T0" fmla="*/ 35 w 40"/>
                    <a:gd name="T1" fmla="*/ 2 h 63"/>
                    <a:gd name="T2" fmla="*/ 2 w 40"/>
                    <a:gd name="T3" fmla="*/ 62 h 63"/>
                    <a:gd name="T4" fmla="*/ 6 w 40"/>
                    <a:gd name="T5" fmla="*/ 62 h 63"/>
                    <a:gd name="T6" fmla="*/ 40 w 40"/>
                    <a:gd name="T7" fmla="*/ 1 h 63"/>
                    <a:gd name="T8" fmla="*/ 35 w 40"/>
                    <a:gd name="T9" fmla="*/ 2 h 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63">
                      <a:moveTo>
                        <a:pt x="35" y="2"/>
                      </a:moveTo>
                      <a:cubicBezTo>
                        <a:pt x="32" y="24"/>
                        <a:pt x="18" y="47"/>
                        <a:pt x="2" y="62"/>
                      </a:cubicBezTo>
                      <a:cubicBezTo>
                        <a:pt x="0" y="63"/>
                        <a:pt x="5" y="63"/>
                        <a:pt x="6" y="62"/>
                      </a:cubicBezTo>
                      <a:cubicBezTo>
                        <a:pt x="23" y="47"/>
                        <a:pt x="37" y="24"/>
                        <a:pt x="40" y="1"/>
                      </a:cubicBezTo>
                      <a:cubicBezTo>
                        <a:pt x="40" y="0"/>
                        <a:pt x="35" y="0"/>
                        <a:pt x="3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11" name="Freeform 182"/>
                <p:cNvSpPr>
                  <a:spLocks/>
                </p:cNvSpPr>
                <p:nvPr/>
              </p:nvSpPr>
              <p:spPr bwMode="auto">
                <a:xfrm>
                  <a:off x="1466" y="631"/>
                  <a:ext cx="138" cy="111"/>
                </a:xfrm>
                <a:custGeom>
                  <a:avLst/>
                  <a:gdLst>
                    <a:gd name="T0" fmla="*/ 57 w 58"/>
                    <a:gd name="T1" fmla="*/ 45 h 47"/>
                    <a:gd name="T2" fmla="*/ 5 w 58"/>
                    <a:gd name="T3" fmla="*/ 0 h 47"/>
                    <a:gd name="T4" fmla="*/ 4 w 58"/>
                    <a:gd name="T5" fmla="*/ 2 h 47"/>
                    <a:gd name="T6" fmla="*/ 52 w 58"/>
                    <a:gd name="T7" fmla="*/ 45 h 47"/>
                    <a:gd name="T8" fmla="*/ 57 w 58"/>
                    <a:gd name="T9" fmla="*/ 45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8" h="47">
                      <a:moveTo>
                        <a:pt x="57" y="45"/>
                      </a:moveTo>
                      <a:cubicBezTo>
                        <a:pt x="50" y="21"/>
                        <a:pt x="31" y="2"/>
                        <a:pt x="5" y="0"/>
                      </a:cubicBezTo>
                      <a:cubicBezTo>
                        <a:pt x="3" y="0"/>
                        <a:pt x="0" y="2"/>
                        <a:pt x="4" y="2"/>
                      </a:cubicBezTo>
                      <a:cubicBezTo>
                        <a:pt x="28" y="4"/>
                        <a:pt x="45" y="23"/>
                        <a:pt x="52" y="45"/>
                      </a:cubicBezTo>
                      <a:cubicBezTo>
                        <a:pt x="53" y="47"/>
                        <a:pt x="58" y="46"/>
                        <a:pt x="57" y="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12" name="Freeform 183"/>
                <p:cNvSpPr>
                  <a:spLocks/>
                </p:cNvSpPr>
                <p:nvPr/>
              </p:nvSpPr>
              <p:spPr bwMode="auto">
                <a:xfrm>
                  <a:off x="1552" y="491"/>
                  <a:ext cx="676" cy="173"/>
                </a:xfrm>
                <a:custGeom>
                  <a:avLst/>
                  <a:gdLst>
                    <a:gd name="T0" fmla="*/ 6 w 285"/>
                    <a:gd name="T1" fmla="*/ 73 h 73"/>
                    <a:gd name="T2" fmla="*/ 282 w 285"/>
                    <a:gd name="T3" fmla="*/ 2 h 73"/>
                    <a:gd name="T4" fmla="*/ 280 w 285"/>
                    <a:gd name="T5" fmla="*/ 0 h 73"/>
                    <a:gd name="T6" fmla="*/ 4 w 285"/>
                    <a:gd name="T7" fmla="*/ 71 h 73"/>
                    <a:gd name="T8" fmla="*/ 6 w 285"/>
                    <a:gd name="T9" fmla="*/ 73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5" h="73">
                      <a:moveTo>
                        <a:pt x="6" y="73"/>
                      </a:moveTo>
                      <a:cubicBezTo>
                        <a:pt x="98" y="49"/>
                        <a:pt x="189" y="23"/>
                        <a:pt x="282" y="2"/>
                      </a:cubicBezTo>
                      <a:cubicBezTo>
                        <a:pt x="285" y="2"/>
                        <a:pt x="283" y="0"/>
                        <a:pt x="280" y="0"/>
                      </a:cubicBezTo>
                      <a:cubicBezTo>
                        <a:pt x="187" y="21"/>
                        <a:pt x="96" y="47"/>
                        <a:pt x="4" y="71"/>
                      </a:cubicBezTo>
                      <a:cubicBezTo>
                        <a:pt x="0" y="72"/>
                        <a:pt x="5" y="73"/>
                        <a:pt x="6" y="7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13" name="Freeform 184"/>
                <p:cNvSpPr>
                  <a:spLocks/>
                </p:cNvSpPr>
                <p:nvPr/>
              </p:nvSpPr>
              <p:spPr bwMode="auto">
                <a:xfrm>
                  <a:off x="1531" y="647"/>
                  <a:ext cx="40" cy="38"/>
                </a:xfrm>
                <a:custGeom>
                  <a:avLst/>
                  <a:gdLst>
                    <a:gd name="T0" fmla="*/ 7 w 17"/>
                    <a:gd name="T1" fmla="*/ 0 h 16"/>
                    <a:gd name="T2" fmla="*/ 16 w 17"/>
                    <a:gd name="T3" fmla="*/ 6 h 16"/>
                    <a:gd name="T4" fmla="*/ 10 w 17"/>
                    <a:gd name="T5" fmla="*/ 15 h 16"/>
                    <a:gd name="T6" fmla="*/ 1 w 17"/>
                    <a:gd name="T7" fmla="*/ 10 h 16"/>
                    <a:gd name="T8" fmla="*/ 7 w 17"/>
                    <a:gd name="T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6">
                      <a:moveTo>
                        <a:pt x="7" y="0"/>
                      </a:moveTo>
                      <a:cubicBezTo>
                        <a:pt x="11" y="0"/>
                        <a:pt x="15" y="2"/>
                        <a:pt x="16" y="6"/>
                      </a:cubicBezTo>
                      <a:cubicBezTo>
                        <a:pt x="17" y="10"/>
                        <a:pt x="14" y="14"/>
                        <a:pt x="10" y="15"/>
                      </a:cubicBezTo>
                      <a:cubicBezTo>
                        <a:pt x="6" y="16"/>
                        <a:pt x="2" y="14"/>
                        <a:pt x="1" y="10"/>
                      </a:cubicBezTo>
                      <a:cubicBezTo>
                        <a:pt x="0" y="5"/>
                        <a:pt x="3" y="1"/>
                        <a:pt x="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14" name="Freeform 185"/>
                <p:cNvSpPr>
                  <a:spLocks/>
                </p:cNvSpPr>
                <p:nvPr/>
              </p:nvSpPr>
              <p:spPr bwMode="auto">
                <a:xfrm>
                  <a:off x="1485" y="339"/>
                  <a:ext cx="79" cy="178"/>
                </a:xfrm>
                <a:custGeom>
                  <a:avLst/>
                  <a:gdLst>
                    <a:gd name="T0" fmla="*/ 16 w 33"/>
                    <a:gd name="T1" fmla="*/ 1 h 75"/>
                    <a:gd name="T2" fmla="*/ 1 w 33"/>
                    <a:gd name="T3" fmla="*/ 73 h 75"/>
                    <a:gd name="T4" fmla="*/ 6 w 33"/>
                    <a:gd name="T5" fmla="*/ 74 h 75"/>
                    <a:gd name="T6" fmla="*/ 21 w 33"/>
                    <a:gd name="T7" fmla="*/ 1 h 75"/>
                    <a:gd name="T8" fmla="*/ 16 w 33"/>
                    <a:gd name="T9" fmla="*/ 1 h 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75">
                      <a:moveTo>
                        <a:pt x="16" y="1"/>
                      </a:moveTo>
                      <a:cubicBezTo>
                        <a:pt x="28" y="27"/>
                        <a:pt x="25" y="55"/>
                        <a:pt x="1" y="73"/>
                      </a:cubicBezTo>
                      <a:cubicBezTo>
                        <a:pt x="0" y="74"/>
                        <a:pt x="5" y="75"/>
                        <a:pt x="6" y="74"/>
                      </a:cubicBezTo>
                      <a:cubicBezTo>
                        <a:pt x="30" y="56"/>
                        <a:pt x="33" y="28"/>
                        <a:pt x="21" y="1"/>
                      </a:cubicBezTo>
                      <a:cubicBezTo>
                        <a:pt x="20" y="0"/>
                        <a:pt x="15" y="0"/>
                        <a:pt x="16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15" name="Freeform 186"/>
                <p:cNvSpPr>
                  <a:spLocks/>
                </p:cNvSpPr>
                <p:nvPr/>
              </p:nvSpPr>
              <p:spPr bwMode="auto">
                <a:xfrm>
                  <a:off x="1440" y="405"/>
                  <a:ext cx="166" cy="81"/>
                </a:xfrm>
                <a:custGeom>
                  <a:avLst/>
                  <a:gdLst>
                    <a:gd name="T0" fmla="*/ 69 w 70"/>
                    <a:gd name="T1" fmla="*/ 32 h 34"/>
                    <a:gd name="T2" fmla="*/ 1 w 70"/>
                    <a:gd name="T3" fmla="*/ 8 h 34"/>
                    <a:gd name="T4" fmla="*/ 5 w 70"/>
                    <a:gd name="T5" fmla="*/ 10 h 34"/>
                    <a:gd name="T6" fmla="*/ 65 w 70"/>
                    <a:gd name="T7" fmla="*/ 32 h 34"/>
                    <a:gd name="T8" fmla="*/ 69 w 70"/>
                    <a:gd name="T9" fmla="*/ 32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34">
                      <a:moveTo>
                        <a:pt x="69" y="32"/>
                      </a:moveTo>
                      <a:cubicBezTo>
                        <a:pt x="53" y="9"/>
                        <a:pt x="28" y="0"/>
                        <a:pt x="1" y="8"/>
                      </a:cubicBezTo>
                      <a:cubicBezTo>
                        <a:pt x="0" y="9"/>
                        <a:pt x="4" y="10"/>
                        <a:pt x="5" y="10"/>
                      </a:cubicBezTo>
                      <a:cubicBezTo>
                        <a:pt x="29" y="2"/>
                        <a:pt x="51" y="12"/>
                        <a:pt x="65" y="32"/>
                      </a:cubicBezTo>
                      <a:cubicBezTo>
                        <a:pt x="65" y="33"/>
                        <a:pt x="70" y="34"/>
                        <a:pt x="69" y="3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16" name="Freeform 187"/>
                <p:cNvSpPr>
                  <a:spLocks/>
                </p:cNvSpPr>
                <p:nvPr/>
              </p:nvSpPr>
              <p:spPr bwMode="auto">
                <a:xfrm>
                  <a:off x="1457" y="367"/>
                  <a:ext cx="140" cy="114"/>
                </a:xfrm>
                <a:custGeom>
                  <a:avLst/>
                  <a:gdLst>
                    <a:gd name="T0" fmla="*/ 54 w 59"/>
                    <a:gd name="T1" fmla="*/ 2 h 48"/>
                    <a:gd name="T2" fmla="*/ 3 w 59"/>
                    <a:gd name="T3" fmla="*/ 46 h 48"/>
                    <a:gd name="T4" fmla="*/ 5 w 59"/>
                    <a:gd name="T5" fmla="*/ 48 h 48"/>
                    <a:gd name="T6" fmla="*/ 59 w 59"/>
                    <a:gd name="T7" fmla="*/ 2 h 48"/>
                    <a:gd name="T8" fmla="*/ 54 w 59"/>
                    <a:gd name="T9" fmla="*/ 2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9" h="48">
                      <a:moveTo>
                        <a:pt x="54" y="2"/>
                      </a:moveTo>
                      <a:cubicBezTo>
                        <a:pt x="44" y="21"/>
                        <a:pt x="23" y="38"/>
                        <a:pt x="3" y="46"/>
                      </a:cubicBezTo>
                      <a:cubicBezTo>
                        <a:pt x="0" y="48"/>
                        <a:pt x="4" y="48"/>
                        <a:pt x="5" y="48"/>
                      </a:cubicBezTo>
                      <a:cubicBezTo>
                        <a:pt x="26" y="39"/>
                        <a:pt x="48" y="22"/>
                        <a:pt x="59" y="2"/>
                      </a:cubicBezTo>
                      <a:cubicBezTo>
                        <a:pt x="59" y="1"/>
                        <a:pt x="55" y="0"/>
                        <a:pt x="5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17" name="Freeform 188"/>
                <p:cNvSpPr>
                  <a:spLocks/>
                </p:cNvSpPr>
                <p:nvPr/>
              </p:nvSpPr>
              <p:spPr bwMode="auto">
                <a:xfrm>
                  <a:off x="1469" y="372"/>
                  <a:ext cx="95" cy="145"/>
                </a:xfrm>
                <a:custGeom>
                  <a:avLst/>
                  <a:gdLst>
                    <a:gd name="T0" fmla="*/ 39 w 40"/>
                    <a:gd name="T1" fmla="*/ 60 h 61"/>
                    <a:gd name="T2" fmla="*/ 6 w 40"/>
                    <a:gd name="T3" fmla="*/ 0 h 61"/>
                    <a:gd name="T4" fmla="*/ 2 w 40"/>
                    <a:gd name="T5" fmla="*/ 2 h 61"/>
                    <a:gd name="T6" fmla="*/ 33 w 40"/>
                    <a:gd name="T7" fmla="*/ 60 h 61"/>
                    <a:gd name="T8" fmla="*/ 39 w 40"/>
                    <a:gd name="T9" fmla="*/ 60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61">
                      <a:moveTo>
                        <a:pt x="39" y="60"/>
                      </a:moveTo>
                      <a:cubicBezTo>
                        <a:pt x="40" y="35"/>
                        <a:pt x="29" y="11"/>
                        <a:pt x="6" y="0"/>
                      </a:cubicBezTo>
                      <a:cubicBezTo>
                        <a:pt x="5" y="0"/>
                        <a:pt x="0" y="1"/>
                        <a:pt x="2" y="2"/>
                      </a:cubicBezTo>
                      <a:cubicBezTo>
                        <a:pt x="25" y="12"/>
                        <a:pt x="35" y="36"/>
                        <a:pt x="33" y="60"/>
                      </a:cubicBezTo>
                      <a:cubicBezTo>
                        <a:pt x="33" y="61"/>
                        <a:pt x="38" y="61"/>
                        <a:pt x="39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18" name="Freeform 189"/>
                <p:cNvSpPr>
                  <a:spLocks/>
                </p:cNvSpPr>
                <p:nvPr/>
              </p:nvSpPr>
              <p:spPr bwMode="auto">
                <a:xfrm>
                  <a:off x="1540" y="429"/>
                  <a:ext cx="693" cy="76"/>
                </a:xfrm>
                <a:custGeom>
                  <a:avLst/>
                  <a:gdLst>
                    <a:gd name="T0" fmla="*/ 3 w 292"/>
                    <a:gd name="T1" fmla="*/ 2 h 32"/>
                    <a:gd name="T2" fmla="*/ 287 w 292"/>
                    <a:gd name="T3" fmla="*/ 32 h 32"/>
                    <a:gd name="T4" fmla="*/ 289 w 292"/>
                    <a:gd name="T5" fmla="*/ 30 h 32"/>
                    <a:gd name="T6" fmla="*/ 5 w 292"/>
                    <a:gd name="T7" fmla="*/ 0 h 32"/>
                    <a:gd name="T8" fmla="*/ 3 w 292"/>
                    <a:gd name="T9" fmla="*/ 2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2" h="32">
                      <a:moveTo>
                        <a:pt x="3" y="2"/>
                      </a:moveTo>
                      <a:cubicBezTo>
                        <a:pt x="98" y="11"/>
                        <a:pt x="193" y="19"/>
                        <a:pt x="287" y="32"/>
                      </a:cubicBezTo>
                      <a:cubicBezTo>
                        <a:pt x="288" y="32"/>
                        <a:pt x="292" y="31"/>
                        <a:pt x="289" y="30"/>
                      </a:cubicBezTo>
                      <a:cubicBezTo>
                        <a:pt x="195" y="17"/>
                        <a:pt x="100" y="9"/>
                        <a:pt x="5" y="0"/>
                      </a:cubicBezTo>
                      <a:cubicBezTo>
                        <a:pt x="4" y="0"/>
                        <a:pt x="0" y="1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19" name="Freeform 190"/>
                <p:cNvSpPr>
                  <a:spLocks/>
                </p:cNvSpPr>
                <p:nvPr/>
              </p:nvSpPr>
              <p:spPr bwMode="auto">
                <a:xfrm>
                  <a:off x="1519" y="412"/>
                  <a:ext cx="38" cy="38"/>
                </a:xfrm>
                <a:custGeom>
                  <a:avLst/>
                  <a:gdLst>
                    <a:gd name="T0" fmla="*/ 9 w 16"/>
                    <a:gd name="T1" fmla="*/ 0 h 16"/>
                    <a:gd name="T2" fmla="*/ 15 w 16"/>
                    <a:gd name="T3" fmla="*/ 9 h 16"/>
                    <a:gd name="T4" fmla="*/ 7 w 16"/>
                    <a:gd name="T5" fmla="*/ 15 h 16"/>
                    <a:gd name="T6" fmla="*/ 0 w 16"/>
                    <a:gd name="T7" fmla="*/ 7 h 16"/>
                    <a:gd name="T8" fmla="*/ 9 w 16"/>
                    <a:gd name="T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9" y="0"/>
                      </a:moveTo>
                      <a:cubicBezTo>
                        <a:pt x="13" y="1"/>
                        <a:pt x="16" y="5"/>
                        <a:pt x="15" y="9"/>
                      </a:cubicBezTo>
                      <a:cubicBezTo>
                        <a:pt x="15" y="13"/>
                        <a:pt x="11" y="16"/>
                        <a:pt x="7" y="15"/>
                      </a:cubicBezTo>
                      <a:cubicBezTo>
                        <a:pt x="2" y="15"/>
                        <a:pt x="0" y="11"/>
                        <a:pt x="0" y="7"/>
                      </a:cubicBezTo>
                      <a:cubicBezTo>
                        <a:pt x="1" y="2"/>
                        <a:pt x="5" y="0"/>
                        <a:pt x="9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0" name="Freeform 191"/>
                <p:cNvSpPr>
                  <a:spLocks/>
                </p:cNvSpPr>
                <p:nvPr/>
              </p:nvSpPr>
              <p:spPr bwMode="auto">
                <a:xfrm>
                  <a:off x="1526" y="99"/>
                  <a:ext cx="116" cy="155"/>
                </a:xfrm>
                <a:custGeom>
                  <a:avLst/>
                  <a:gdLst>
                    <a:gd name="T0" fmla="*/ 42 w 49"/>
                    <a:gd name="T1" fmla="*/ 1 h 65"/>
                    <a:gd name="T2" fmla="*/ 3 w 49"/>
                    <a:gd name="T3" fmla="*/ 63 h 65"/>
                    <a:gd name="T4" fmla="*/ 6 w 49"/>
                    <a:gd name="T5" fmla="*/ 65 h 65"/>
                    <a:gd name="T6" fmla="*/ 47 w 49"/>
                    <a:gd name="T7" fmla="*/ 2 h 65"/>
                    <a:gd name="T8" fmla="*/ 42 w 49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65">
                      <a:moveTo>
                        <a:pt x="42" y="1"/>
                      </a:moveTo>
                      <a:cubicBezTo>
                        <a:pt x="44" y="29"/>
                        <a:pt x="31" y="54"/>
                        <a:pt x="3" y="63"/>
                      </a:cubicBezTo>
                      <a:cubicBezTo>
                        <a:pt x="0" y="63"/>
                        <a:pt x="5" y="65"/>
                        <a:pt x="6" y="65"/>
                      </a:cubicBezTo>
                      <a:cubicBezTo>
                        <a:pt x="35" y="56"/>
                        <a:pt x="49" y="31"/>
                        <a:pt x="47" y="2"/>
                      </a:cubicBezTo>
                      <a:cubicBezTo>
                        <a:pt x="46" y="0"/>
                        <a:pt x="42" y="0"/>
                        <a:pt x="4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1" name="Freeform 192"/>
                <p:cNvSpPr>
                  <a:spLocks/>
                </p:cNvSpPr>
                <p:nvPr/>
              </p:nvSpPr>
              <p:spPr bwMode="auto">
                <a:xfrm>
                  <a:off x="1516" y="149"/>
                  <a:ext cx="136" cy="114"/>
                </a:xfrm>
                <a:custGeom>
                  <a:avLst/>
                  <a:gdLst>
                    <a:gd name="T0" fmla="*/ 57 w 57"/>
                    <a:gd name="T1" fmla="*/ 46 h 48"/>
                    <a:gd name="T2" fmla="*/ 3 w 57"/>
                    <a:gd name="T3" fmla="*/ 0 h 48"/>
                    <a:gd name="T4" fmla="*/ 4 w 57"/>
                    <a:gd name="T5" fmla="*/ 3 h 48"/>
                    <a:gd name="T6" fmla="*/ 52 w 57"/>
                    <a:gd name="T7" fmla="*/ 46 h 48"/>
                    <a:gd name="T8" fmla="*/ 57 w 57"/>
                    <a:gd name="T9" fmla="*/ 46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48">
                      <a:moveTo>
                        <a:pt x="57" y="46"/>
                      </a:moveTo>
                      <a:cubicBezTo>
                        <a:pt x="51" y="19"/>
                        <a:pt x="31" y="2"/>
                        <a:pt x="3" y="0"/>
                      </a:cubicBezTo>
                      <a:cubicBezTo>
                        <a:pt x="0" y="0"/>
                        <a:pt x="2" y="2"/>
                        <a:pt x="4" y="3"/>
                      </a:cubicBezTo>
                      <a:cubicBezTo>
                        <a:pt x="30" y="4"/>
                        <a:pt x="46" y="21"/>
                        <a:pt x="52" y="46"/>
                      </a:cubicBezTo>
                      <a:cubicBezTo>
                        <a:pt x="52" y="47"/>
                        <a:pt x="57" y="48"/>
                        <a:pt x="5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2" name="Freeform 193"/>
                <p:cNvSpPr>
                  <a:spLocks/>
                </p:cNvSpPr>
                <p:nvPr/>
              </p:nvSpPr>
              <p:spPr bwMode="auto">
                <a:xfrm>
                  <a:off x="1514" y="149"/>
                  <a:ext cx="173" cy="62"/>
                </a:xfrm>
                <a:custGeom>
                  <a:avLst/>
                  <a:gdLst>
                    <a:gd name="T0" fmla="*/ 67 w 73"/>
                    <a:gd name="T1" fmla="*/ 1 h 26"/>
                    <a:gd name="T2" fmla="*/ 4 w 73"/>
                    <a:gd name="T3" fmla="*/ 24 h 26"/>
                    <a:gd name="T4" fmla="*/ 3 w 73"/>
                    <a:gd name="T5" fmla="*/ 26 h 26"/>
                    <a:gd name="T6" fmla="*/ 71 w 73"/>
                    <a:gd name="T7" fmla="*/ 2 h 26"/>
                    <a:gd name="T8" fmla="*/ 67 w 73"/>
                    <a:gd name="T9" fmla="*/ 1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26">
                      <a:moveTo>
                        <a:pt x="67" y="1"/>
                      </a:moveTo>
                      <a:cubicBezTo>
                        <a:pt x="50" y="15"/>
                        <a:pt x="26" y="23"/>
                        <a:pt x="4" y="24"/>
                      </a:cubicBezTo>
                      <a:cubicBezTo>
                        <a:pt x="2" y="24"/>
                        <a:pt x="0" y="26"/>
                        <a:pt x="3" y="26"/>
                      </a:cubicBezTo>
                      <a:cubicBezTo>
                        <a:pt x="27" y="25"/>
                        <a:pt x="53" y="17"/>
                        <a:pt x="71" y="2"/>
                      </a:cubicBezTo>
                      <a:cubicBezTo>
                        <a:pt x="73" y="0"/>
                        <a:pt x="68" y="0"/>
                        <a:pt x="6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3" name="Freeform 194"/>
                <p:cNvSpPr>
                  <a:spLocks/>
                </p:cNvSpPr>
                <p:nvPr/>
              </p:nvSpPr>
              <p:spPr bwMode="auto">
                <a:xfrm>
                  <a:off x="1564" y="111"/>
                  <a:ext cx="59" cy="164"/>
                </a:xfrm>
                <a:custGeom>
                  <a:avLst/>
                  <a:gdLst>
                    <a:gd name="T0" fmla="*/ 14 w 25"/>
                    <a:gd name="T1" fmla="*/ 68 h 69"/>
                    <a:gd name="T2" fmla="*/ 6 w 25"/>
                    <a:gd name="T3" fmla="*/ 1 h 69"/>
                    <a:gd name="T4" fmla="*/ 1 w 25"/>
                    <a:gd name="T5" fmla="*/ 2 h 69"/>
                    <a:gd name="T6" fmla="*/ 10 w 25"/>
                    <a:gd name="T7" fmla="*/ 68 h 69"/>
                    <a:gd name="T8" fmla="*/ 14 w 25"/>
                    <a:gd name="T9" fmla="*/ 68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69">
                      <a:moveTo>
                        <a:pt x="14" y="68"/>
                      </a:moveTo>
                      <a:cubicBezTo>
                        <a:pt x="25" y="45"/>
                        <a:pt x="23" y="20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18" y="20"/>
                        <a:pt x="20" y="45"/>
                        <a:pt x="10" y="68"/>
                      </a:cubicBezTo>
                      <a:cubicBezTo>
                        <a:pt x="9" y="69"/>
                        <a:pt x="14" y="69"/>
                        <a:pt x="14" y="6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4" name="Freeform 195"/>
                <p:cNvSpPr>
                  <a:spLocks/>
                </p:cNvSpPr>
                <p:nvPr/>
              </p:nvSpPr>
              <p:spPr bwMode="auto">
                <a:xfrm>
                  <a:off x="1609" y="189"/>
                  <a:ext cx="619" cy="318"/>
                </a:xfrm>
                <a:custGeom>
                  <a:avLst/>
                  <a:gdLst>
                    <a:gd name="T0" fmla="*/ 2 w 261"/>
                    <a:gd name="T1" fmla="*/ 2 h 134"/>
                    <a:gd name="T2" fmla="*/ 255 w 261"/>
                    <a:gd name="T3" fmla="*/ 133 h 134"/>
                    <a:gd name="T4" fmla="*/ 259 w 261"/>
                    <a:gd name="T5" fmla="*/ 132 h 134"/>
                    <a:gd name="T6" fmla="*/ 6 w 261"/>
                    <a:gd name="T7" fmla="*/ 1 h 134"/>
                    <a:gd name="T8" fmla="*/ 2 w 261"/>
                    <a:gd name="T9" fmla="*/ 2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1" h="134">
                      <a:moveTo>
                        <a:pt x="2" y="2"/>
                      </a:moveTo>
                      <a:cubicBezTo>
                        <a:pt x="87" y="45"/>
                        <a:pt x="172" y="87"/>
                        <a:pt x="255" y="133"/>
                      </a:cubicBezTo>
                      <a:cubicBezTo>
                        <a:pt x="256" y="134"/>
                        <a:pt x="261" y="133"/>
                        <a:pt x="259" y="132"/>
                      </a:cubicBezTo>
                      <a:cubicBezTo>
                        <a:pt x="177" y="85"/>
                        <a:pt x="91" y="44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5" name="Freeform 196"/>
                <p:cNvSpPr>
                  <a:spLocks/>
                </p:cNvSpPr>
                <p:nvPr/>
              </p:nvSpPr>
              <p:spPr bwMode="auto">
                <a:xfrm>
                  <a:off x="1585" y="168"/>
                  <a:ext cx="43" cy="40"/>
                </a:xfrm>
                <a:custGeom>
                  <a:avLst/>
                  <a:gdLst>
                    <a:gd name="T0" fmla="*/ 13 w 18"/>
                    <a:gd name="T1" fmla="*/ 2 h 17"/>
                    <a:gd name="T2" fmla="*/ 15 w 18"/>
                    <a:gd name="T3" fmla="*/ 12 h 17"/>
                    <a:gd name="T4" fmla="*/ 5 w 18"/>
                    <a:gd name="T5" fmla="*/ 15 h 17"/>
                    <a:gd name="T6" fmla="*/ 2 w 18"/>
                    <a:gd name="T7" fmla="*/ 5 h 17"/>
                    <a:gd name="T8" fmla="*/ 13 w 18"/>
                    <a:gd name="T9" fmla="*/ 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13" y="2"/>
                      </a:moveTo>
                      <a:cubicBezTo>
                        <a:pt x="16" y="4"/>
                        <a:pt x="18" y="9"/>
                        <a:pt x="15" y="12"/>
                      </a:cubicBezTo>
                      <a:cubicBezTo>
                        <a:pt x="13" y="16"/>
                        <a:pt x="9" y="17"/>
                        <a:pt x="5" y="15"/>
                      </a:cubicBezTo>
                      <a:cubicBezTo>
                        <a:pt x="1" y="13"/>
                        <a:pt x="0" y="8"/>
                        <a:pt x="2" y="5"/>
                      </a:cubicBezTo>
                      <a:cubicBezTo>
                        <a:pt x="4" y="1"/>
                        <a:pt x="9" y="0"/>
                        <a:pt x="1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6" name="Freeform 197"/>
                <p:cNvSpPr>
                  <a:spLocks/>
                </p:cNvSpPr>
                <p:nvPr/>
              </p:nvSpPr>
              <p:spPr bwMode="auto">
                <a:xfrm>
                  <a:off x="1675" y="-95"/>
                  <a:ext cx="159" cy="114"/>
                </a:xfrm>
                <a:custGeom>
                  <a:avLst/>
                  <a:gdLst>
                    <a:gd name="T0" fmla="*/ 62 w 67"/>
                    <a:gd name="T1" fmla="*/ 1 h 48"/>
                    <a:gd name="T2" fmla="*/ 3 w 67"/>
                    <a:gd name="T3" fmla="*/ 43 h 48"/>
                    <a:gd name="T4" fmla="*/ 4 w 67"/>
                    <a:gd name="T5" fmla="*/ 45 h 48"/>
                    <a:gd name="T6" fmla="*/ 67 w 67"/>
                    <a:gd name="T7" fmla="*/ 2 h 48"/>
                    <a:gd name="T8" fmla="*/ 62 w 67"/>
                    <a:gd name="T9" fmla="*/ 1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48">
                      <a:moveTo>
                        <a:pt x="62" y="1"/>
                      </a:moveTo>
                      <a:cubicBezTo>
                        <a:pt x="53" y="28"/>
                        <a:pt x="32" y="46"/>
                        <a:pt x="3" y="43"/>
                      </a:cubicBezTo>
                      <a:cubicBezTo>
                        <a:pt x="0" y="43"/>
                        <a:pt x="2" y="45"/>
                        <a:pt x="4" y="45"/>
                      </a:cubicBezTo>
                      <a:cubicBezTo>
                        <a:pt x="34" y="48"/>
                        <a:pt x="58" y="31"/>
                        <a:pt x="67" y="2"/>
                      </a:cubicBezTo>
                      <a:cubicBezTo>
                        <a:pt x="67" y="1"/>
                        <a:pt x="62" y="0"/>
                        <a:pt x="6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7" name="Freeform 198"/>
                <p:cNvSpPr>
                  <a:spLocks/>
                </p:cNvSpPr>
                <p:nvPr/>
              </p:nvSpPr>
              <p:spPr bwMode="auto">
                <a:xfrm>
                  <a:off x="1699" y="-88"/>
                  <a:ext cx="100" cy="152"/>
                </a:xfrm>
                <a:custGeom>
                  <a:avLst/>
                  <a:gdLst>
                    <a:gd name="T0" fmla="*/ 37 w 42"/>
                    <a:gd name="T1" fmla="*/ 62 h 64"/>
                    <a:gd name="T2" fmla="*/ 6 w 42"/>
                    <a:gd name="T3" fmla="*/ 1 h 64"/>
                    <a:gd name="T4" fmla="*/ 3 w 42"/>
                    <a:gd name="T5" fmla="*/ 2 h 64"/>
                    <a:gd name="T6" fmla="*/ 32 w 42"/>
                    <a:gd name="T7" fmla="*/ 61 h 64"/>
                    <a:gd name="T8" fmla="*/ 37 w 42"/>
                    <a:gd name="T9" fmla="*/ 62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2" h="64">
                      <a:moveTo>
                        <a:pt x="37" y="62"/>
                      </a:moveTo>
                      <a:cubicBezTo>
                        <a:pt x="42" y="36"/>
                        <a:pt x="31" y="13"/>
                        <a:pt x="6" y="1"/>
                      </a:cubicBezTo>
                      <a:cubicBezTo>
                        <a:pt x="5" y="0"/>
                        <a:pt x="0" y="0"/>
                        <a:pt x="3" y="2"/>
                      </a:cubicBezTo>
                      <a:cubicBezTo>
                        <a:pt x="27" y="13"/>
                        <a:pt x="37" y="36"/>
                        <a:pt x="32" y="61"/>
                      </a:cubicBezTo>
                      <a:cubicBezTo>
                        <a:pt x="32" y="63"/>
                        <a:pt x="37" y="64"/>
                        <a:pt x="37" y="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8" name="Freeform 199"/>
                <p:cNvSpPr>
                  <a:spLocks/>
                </p:cNvSpPr>
                <p:nvPr/>
              </p:nvSpPr>
              <p:spPr bwMode="auto">
                <a:xfrm>
                  <a:off x="1678" y="-38"/>
                  <a:ext cx="185" cy="31"/>
                </a:xfrm>
                <a:custGeom>
                  <a:avLst/>
                  <a:gdLst>
                    <a:gd name="T0" fmla="*/ 72 w 78"/>
                    <a:gd name="T1" fmla="*/ 4 h 13"/>
                    <a:gd name="T2" fmla="*/ 6 w 78"/>
                    <a:gd name="T3" fmla="*/ 1 h 13"/>
                    <a:gd name="T4" fmla="*/ 3 w 78"/>
                    <a:gd name="T5" fmla="*/ 2 h 13"/>
                    <a:gd name="T6" fmla="*/ 75 w 78"/>
                    <a:gd name="T7" fmla="*/ 5 h 13"/>
                    <a:gd name="T8" fmla="*/ 72 w 78"/>
                    <a:gd name="T9" fmla="*/ 4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8" h="13">
                      <a:moveTo>
                        <a:pt x="72" y="4"/>
                      </a:moveTo>
                      <a:cubicBezTo>
                        <a:pt x="52" y="11"/>
                        <a:pt x="26" y="8"/>
                        <a:pt x="6" y="1"/>
                      </a:cubicBezTo>
                      <a:cubicBezTo>
                        <a:pt x="5" y="0"/>
                        <a:pt x="0" y="1"/>
                        <a:pt x="3" y="2"/>
                      </a:cubicBezTo>
                      <a:cubicBezTo>
                        <a:pt x="24" y="11"/>
                        <a:pt x="52" y="13"/>
                        <a:pt x="75" y="5"/>
                      </a:cubicBezTo>
                      <a:cubicBezTo>
                        <a:pt x="78" y="4"/>
                        <a:pt x="73" y="3"/>
                        <a:pt x="72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9" name="Freeform 200"/>
                <p:cNvSpPr>
                  <a:spLocks/>
                </p:cNvSpPr>
                <p:nvPr/>
              </p:nvSpPr>
              <p:spPr bwMode="auto">
                <a:xfrm>
                  <a:off x="1718" y="-107"/>
                  <a:ext cx="78" cy="161"/>
                </a:xfrm>
                <a:custGeom>
                  <a:avLst/>
                  <a:gdLst>
                    <a:gd name="T0" fmla="*/ 6 w 33"/>
                    <a:gd name="T1" fmla="*/ 67 h 68"/>
                    <a:gd name="T2" fmla="*/ 24 w 33"/>
                    <a:gd name="T3" fmla="*/ 2 h 68"/>
                    <a:gd name="T4" fmla="*/ 19 w 33"/>
                    <a:gd name="T5" fmla="*/ 2 h 68"/>
                    <a:gd name="T6" fmla="*/ 2 w 33"/>
                    <a:gd name="T7" fmla="*/ 66 h 68"/>
                    <a:gd name="T8" fmla="*/ 6 w 33"/>
                    <a:gd name="T9" fmla="*/ 67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68">
                      <a:moveTo>
                        <a:pt x="6" y="67"/>
                      </a:moveTo>
                      <a:cubicBezTo>
                        <a:pt x="24" y="50"/>
                        <a:pt x="33" y="26"/>
                        <a:pt x="24" y="2"/>
                      </a:cubicBezTo>
                      <a:cubicBezTo>
                        <a:pt x="23" y="0"/>
                        <a:pt x="18" y="1"/>
                        <a:pt x="19" y="2"/>
                      </a:cubicBezTo>
                      <a:cubicBezTo>
                        <a:pt x="28" y="26"/>
                        <a:pt x="19" y="50"/>
                        <a:pt x="2" y="66"/>
                      </a:cubicBezTo>
                      <a:cubicBezTo>
                        <a:pt x="0" y="67"/>
                        <a:pt x="5" y="68"/>
                        <a:pt x="6" y="6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30" name="Freeform 201"/>
                <p:cNvSpPr>
                  <a:spLocks/>
                </p:cNvSpPr>
                <p:nvPr/>
              </p:nvSpPr>
              <p:spPr bwMode="auto">
                <a:xfrm>
                  <a:off x="1773" y="-17"/>
                  <a:ext cx="455" cy="524"/>
                </a:xfrm>
                <a:custGeom>
                  <a:avLst/>
                  <a:gdLst>
                    <a:gd name="T0" fmla="*/ 1 w 192"/>
                    <a:gd name="T1" fmla="*/ 3 h 221"/>
                    <a:gd name="T2" fmla="*/ 186 w 192"/>
                    <a:gd name="T3" fmla="*/ 220 h 221"/>
                    <a:gd name="T4" fmla="*/ 191 w 192"/>
                    <a:gd name="T5" fmla="*/ 219 h 221"/>
                    <a:gd name="T6" fmla="*/ 6 w 192"/>
                    <a:gd name="T7" fmla="*/ 2 h 221"/>
                    <a:gd name="T8" fmla="*/ 1 w 192"/>
                    <a:gd name="T9" fmla="*/ 3 h 2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2" h="221">
                      <a:moveTo>
                        <a:pt x="1" y="3"/>
                      </a:moveTo>
                      <a:cubicBezTo>
                        <a:pt x="63" y="74"/>
                        <a:pt x="127" y="146"/>
                        <a:pt x="186" y="220"/>
                      </a:cubicBezTo>
                      <a:cubicBezTo>
                        <a:pt x="187" y="221"/>
                        <a:pt x="192" y="220"/>
                        <a:pt x="191" y="219"/>
                      </a:cubicBezTo>
                      <a:cubicBezTo>
                        <a:pt x="132" y="145"/>
                        <a:pt x="68" y="73"/>
                        <a:pt x="6" y="2"/>
                      </a:cubicBezTo>
                      <a:cubicBezTo>
                        <a:pt x="5" y="0"/>
                        <a:pt x="0" y="2"/>
                        <a:pt x="1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31" name="Freeform 202"/>
                <p:cNvSpPr>
                  <a:spLocks/>
                </p:cNvSpPr>
                <p:nvPr/>
              </p:nvSpPr>
              <p:spPr bwMode="auto">
                <a:xfrm>
                  <a:off x="1751" y="-41"/>
                  <a:ext cx="41" cy="41"/>
                </a:xfrm>
                <a:custGeom>
                  <a:avLst/>
                  <a:gdLst>
                    <a:gd name="T0" fmla="*/ 15 w 17"/>
                    <a:gd name="T1" fmla="*/ 3 h 17"/>
                    <a:gd name="T2" fmla="*/ 14 w 17"/>
                    <a:gd name="T3" fmla="*/ 14 h 17"/>
                    <a:gd name="T4" fmla="*/ 3 w 17"/>
                    <a:gd name="T5" fmla="*/ 13 h 17"/>
                    <a:gd name="T6" fmla="*/ 4 w 17"/>
                    <a:gd name="T7" fmla="*/ 2 h 17"/>
                    <a:gd name="T8" fmla="*/ 15 w 17"/>
                    <a:gd name="T9" fmla="*/ 3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5" y="3"/>
                      </a:moveTo>
                      <a:cubicBezTo>
                        <a:pt x="17" y="7"/>
                        <a:pt x="17" y="12"/>
                        <a:pt x="14" y="14"/>
                      </a:cubicBezTo>
                      <a:cubicBezTo>
                        <a:pt x="10" y="17"/>
                        <a:pt x="5" y="16"/>
                        <a:pt x="3" y="13"/>
                      </a:cubicBezTo>
                      <a:cubicBezTo>
                        <a:pt x="0" y="10"/>
                        <a:pt x="1" y="5"/>
                        <a:pt x="4" y="2"/>
                      </a:cubicBezTo>
                      <a:cubicBezTo>
                        <a:pt x="7" y="0"/>
                        <a:pt x="12" y="0"/>
                        <a:pt x="15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32" name="Freeform 203"/>
                <p:cNvSpPr>
                  <a:spLocks/>
                </p:cNvSpPr>
                <p:nvPr/>
              </p:nvSpPr>
              <p:spPr bwMode="auto">
                <a:xfrm>
                  <a:off x="1884" y="-200"/>
                  <a:ext cx="188" cy="79"/>
                </a:xfrm>
                <a:custGeom>
                  <a:avLst/>
                  <a:gdLst>
                    <a:gd name="T0" fmla="*/ 74 w 79"/>
                    <a:gd name="T1" fmla="*/ 1 h 33"/>
                    <a:gd name="T2" fmla="*/ 6 w 79"/>
                    <a:gd name="T3" fmla="*/ 18 h 33"/>
                    <a:gd name="T4" fmla="*/ 2 w 79"/>
                    <a:gd name="T5" fmla="*/ 19 h 33"/>
                    <a:gd name="T6" fmla="*/ 78 w 79"/>
                    <a:gd name="T7" fmla="*/ 2 h 33"/>
                    <a:gd name="T8" fmla="*/ 74 w 79"/>
                    <a:gd name="T9" fmla="*/ 1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9" h="33">
                      <a:moveTo>
                        <a:pt x="74" y="1"/>
                      </a:moveTo>
                      <a:cubicBezTo>
                        <a:pt x="56" y="22"/>
                        <a:pt x="31" y="31"/>
                        <a:pt x="6" y="18"/>
                      </a:cubicBezTo>
                      <a:cubicBezTo>
                        <a:pt x="5" y="17"/>
                        <a:pt x="0" y="18"/>
                        <a:pt x="2" y="19"/>
                      </a:cubicBezTo>
                      <a:cubicBezTo>
                        <a:pt x="30" y="33"/>
                        <a:pt x="59" y="26"/>
                        <a:pt x="78" y="2"/>
                      </a:cubicBezTo>
                      <a:cubicBezTo>
                        <a:pt x="79" y="1"/>
                        <a:pt x="75" y="0"/>
                        <a:pt x="7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33" name="Freeform 204"/>
                <p:cNvSpPr>
                  <a:spLocks/>
                </p:cNvSpPr>
                <p:nvPr/>
              </p:nvSpPr>
              <p:spPr bwMode="auto">
                <a:xfrm>
                  <a:off x="1946" y="-237"/>
                  <a:ext cx="59" cy="168"/>
                </a:xfrm>
                <a:custGeom>
                  <a:avLst/>
                  <a:gdLst>
                    <a:gd name="T0" fmla="*/ 11 w 25"/>
                    <a:gd name="T1" fmla="*/ 70 h 71"/>
                    <a:gd name="T2" fmla="*/ 6 w 25"/>
                    <a:gd name="T3" fmla="*/ 2 h 71"/>
                    <a:gd name="T4" fmla="*/ 1 w 25"/>
                    <a:gd name="T5" fmla="*/ 2 h 71"/>
                    <a:gd name="T6" fmla="*/ 6 w 25"/>
                    <a:gd name="T7" fmla="*/ 69 h 71"/>
                    <a:gd name="T8" fmla="*/ 11 w 25"/>
                    <a:gd name="T9" fmla="*/ 70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71">
                      <a:moveTo>
                        <a:pt x="11" y="70"/>
                      </a:moveTo>
                      <a:cubicBezTo>
                        <a:pt x="25" y="47"/>
                        <a:pt x="23" y="22"/>
                        <a:pt x="6" y="2"/>
                      </a:cubicBezTo>
                      <a:cubicBezTo>
                        <a:pt x="5" y="1"/>
                        <a:pt x="0" y="0"/>
                        <a:pt x="1" y="2"/>
                      </a:cubicBezTo>
                      <a:cubicBezTo>
                        <a:pt x="19" y="22"/>
                        <a:pt x="20" y="46"/>
                        <a:pt x="6" y="69"/>
                      </a:cubicBezTo>
                      <a:cubicBezTo>
                        <a:pt x="6" y="69"/>
                        <a:pt x="10" y="71"/>
                        <a:pt x="11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sp>
            <p:nvSpPr>
              <p:cNvPr id="15" name="Freeform 206"/>
              <p:cNvSpPr>
                <a:spLocks/>
              </p:cNvSpPr>
              <p:nvPr/>
            </p:nvSpPr>
            <p:spPr bwMode="auto">
              <a:xfrm>
                <a:off x="3025776" y="-317500"/>
                <a:ext cx="266700" cy="120650"/>
              </a:xfrm>
              <a:custGeom>
                <a:avLst/>
                <a:gdLst>
                  <a:gd name="T0" fmla="*/ 68 w 71"/>
                  <a:gd name="T1" fmla="*/ 30 h 32"/>
                  <a:gd name="T2" fmla="*/ 6 w 71"/>
                  <a:gd name="T3" fmla="*/ 1 h 32"/>
                  <a:gd name="T4" fmla="*/ 1 w 71"/>
                  <a:gd name="T5" fmla="*/ 2 h 32"/>
                  <a:gd name="T6" fmla="*/ 65 w 71"/>
                  <a:gd name="T7" fmla="*/ 32 h 32"/>
                  <a:gd name="T8" fmla="*/ 68 w 71"/>
                  <a:gd name="T9" fmla="*/ 3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32">
                    <a:moveTo>
                      <a:pt x="68" y="30"/>
                    </a:moveTo>
                    <a:cubicBezTo>
                      <a:pt x="46" y="28"/>
                      <a:pt x="22" y="16"/>
                      <a:pt x="6" y="1"/>
                    </a:cubicBezTo>
                    <a:cubicBezTo>
                      <a:pt x="5" y="0"/>
                      <a:pt x="0" y="2"/>
                      <a:pt x="1" y="2"/>
                    </a:cubicBezTo>
                    <a:cubicBezTo>
                      <a:pt x="18" y="18"/>
                      <a:pt x="42" y="30"/>
                      <a:pt x="65" y="32"/>
                    </a:cubicBezTo>
                    <a:cubicBezTo>
                      <a:pt x="67" y="32"/>
                      <a:pt x="71" y="30"/>
                      <a:pt x="68" y="3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" name="Freeform 207"/>
              <p:cNvSpPr>
                <a:spLocks/>
              </p:cNvSpPr>
              <p:nvPr/>
            </p:nvSpPr>
            <p:spPr bwMode="auto">
              <a:xfrm>
                <a:off x="3028951" y="-365125"/>
                <a:ext cx="177800" cy="209550"/>
              </a:xfrm>
              <a:custGeom>
                <a:avLst/>
                <a:gdLst>
                  <a:gd name="T0" fmla="*/ 6 w 47"/>
                  <a:gd name="T1" fmla="*/ 55 h 56"/>
                  <a:gd name="T2" fmla="*/ 47 w 47"/>
                  <a:gd name="T3" fmla="*/ 1 h 56"/>
                  <a:gd name="T4" fmla="*/ 42 w 47"/>
                  <a:gd name="T5" fmla="*/ 1 h 56"/>
                  <a:gd name="T6" fmla="*/ 3 w 47"/>
                  <a:gd name="T7" fmla="*/ 54 h 56"/>
                  <a:gd name="T8" fmla="*/ 6 w 47"/>
                  <a:gd name="T9" fmla="*/ 55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56">
                    <a:moveTo>
                      <a:pt x="6" y="55"/>
                    </a:moveTo>
                    <a:cubicBezTo>
                      <a:pt x="29" y="46"/>
                      <a:pt x="47" y="27"/>
                      <a:pt x="47" y="1"/>
                    </a:cubicBezTo>
                    <a:cubicBezTo>
                      <a:pt x="47" y="0"/>
                      <a:pt x="42" y="0"/>
                      <a:pt x="42" y="1"/>
                    </a:cubicBezTo>
                    <a:cubicBezTo>
                      <a:pt x="42" y="26"/>
                      <a:pt x="25" y="45"/>
                      <a:pt x="3" y="54"/>
                    </a:cubicBezTo>
                    <a:cubicBezTo>
                      <a:pt x="0" y="55"/>
                      <a:pt x="5" y="56"/>
                      <a:pt x="6" y="5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" name="Freeform 208"/>
              <p:cNvSpPr>
                <a:spLocks/>
              </p:cNvSpPr>
              <p:nvPr/>
            </p:nvSpPr>
            <p:spPr bwMode="auto">
              <a:xfrm>
                <a:off x="3152776" y="-227013"/>
                <a:ext cx="403225" cy="1031875"/>
              </a:xfrm>
              <a:custGeom>
                <a:avLst/>
                <a:gdLst>
                  <a:gd name="T0" fmla="*/ 0 w 107"/>
                  <a:gd name="T1" fmla="*/ 2 h 274"/>
                  <a:gd name="T2" fmla="*/ 102 w 107"/>
                  <a:gd name="T3" fmla="*/ 273 h 274"/>
                  <a:gd name="T4" fmla="*/ 107 w 107"/>
                  <a:gd name="T5" fmla="*/ 272 h 274"/>
                  <a:gd name="T6" fmla="*/ 5 w 107"/>
                  <a:gd name="T7" fmla="*/ 1 h 274"/>
                  <a:gd name="T8" fmla="*/ 0 w 107"/>
                  <a:gd name="T9" fmla="*/ 2 h 2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7" h="274">
                    <a:moveTo>
                      <a:pt x="0" y="2"/>
                    </a:moveTo>
                    <a:cubicBezTo>
                      <a:pt x="31" y="93"/>
                      <a:pt x="75" y="180"/>
                      <a:pt x="102" y="273"/>
                    </a:cubicBezTo>
                    <a:cubicBezTo>
                      <a:pt x="103" y="274"/>
                      <a:pt x="107" y="273"/>
                      <a:pt x="107" y="272"/>
                    </a:cubicBezTo>
                    <a:cubicBezTo>
                      <a:pt x="80" y="180"/>
                      <a:pt x="36" y="92"/>
                      <a:pt x="5" y="1"/>
                    </a:cubicBezTo>
                    <a:cubicBezTo>
                      <a:pt x="5" y="0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" name="Freeform 209"/>
              <p:cNvSpPr>
                <a:spLocks/>
              </p:cNvSpPr>
              <p:nvPr/>
            </p:nvSpPr>
            <p:spPr bwMode="auto">
              <a:xfrm>
                <a:off x="3122613" y="-271463"/>
                <a:ext cx="65088" cy="63500"/>
              </a:xfrm>
              <a:custGeom>
                <a:avLst/>
                <a:gdLst>
                  <a:gd name="T0" fmla="*/ 16 w 17"/>
                  <a:gd name="T1" fmla="*/ 6 h 17"/>
                  <a:gd name="T2" fmla="*/ 10 w 17"/>
                  <a:gd name="T3" fmla="*/ 16 h 17"/>
                  <a:gd name="T4" fmla="*/ 1 w 17"/>
                  <a:gd name="T5" fmla="*/ 11 h 17"/>
                  <a:gd name="T6" fmla="*/ 6 w 17"/>
                  <a:gd name="T7" fmla="*/ 1 h 17"/>
                  <a:gd name="T8" fmla="*/ 16 w 17"/>
                  <a:gd name="T9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16" y="6"/>
                    </a:moveTo>
                    <a:cubicBezTo>
                      <a:pt x="17" y="10"/>
                      <a:pt x="15" y="15"/>
                      <a:pt x="10" y="16"/>
                    </a:cubicBezTo>
                    <a:cubicBezTo>
                      <a:pt x="6" y="17"/>
                      <a:pt x="2" y="15"/>
                      <a:pt x="1" y="11"/>
                    </a:cubicBezTo>
                    <a:cubicBezTo>
                      <a:pt x="0" y="7"/>
                      <a:pt x="2" y="2"/>
                      <a:pt x="6" y="1"/>
                    </a:cubicBezTo>
                    <a:cubicBezTo>
                      <a:pt x="10" y="0"/>
                      <a:pt x="14" y="2"/>
                      <a:pt x="16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" name="Freeform 210"/>
              <p:cNvSpPr>
                <a:spLocks/>
              </p:cNvSpPr>
              <p:nvPr/>
            </p:nvSpPr>
            <p:spPr bwMode="auto">
              <a:xfrm>
                <a:off x="4208463" y="71437"/>
                <a:ext cx="192088" cy="247650"/>
              </a:xfrm>
              <a:custGeom>
                <a:avLst/>
                <a:gdLst>
                  <a:gd name="T0" fmla="*/ 47 w 51"/>
                  <a:gd name="T1" fmla="*/ 64 h 66"/>
                  <a:gd name="T2" fmla="*/ 10 w 51"/>
                  <a:gd name="T3" fmla="*/ 3 h 66"/>
                  <a:gd name="T4" fmla="*/ 5 w 51"/>
                  <a:gd name="T5" fmla="*/ 2 h 66"/>
                  <a:gd name="T6" fmla="*/ 45 w 51"/>
                  <a:gd name="T7" fmla="*/ 66 h 66"/>
                  <a:gd name="T8" fmla="*/ 47 w 51"/>
                  <a:gd name="T9" fmla="*/ 64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66">
                    <a:moveTo>
                      <a:pt x="47" y="64"/>
                    </a:moveTo>
                    <a:cubicBezTo>
                      <a:pt x="21" y="54"/>
                      <a:pt x="5" y="31"/>
                      <a:pt x="10" y="3"/>
                    </a:cubicBezTo>
                    <a:cubicBezTo>
                      <a:pt x="10" y="1"/>
                      <a:pt x="5" y="0"/>
                      <a:pt x="5" y="2"/>
                    </a:cubicBezTo>
                    <a:cubicBezTo>
                      <a:pt x="0" y="32"/>
                      <a:pt x="17" y="55"/>
                      <a:pt x="45" y="66"/>
                    </a:cubicBezTo>
                    <a:cubicBezTo>
                      <a:pt x="46" y="66"/>
                      <a:pt x="51" y="66"/>
                      <a:pt x="47" y="6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" name="Freeform 211"/>
              <p:cNvSpPr>
                <a:spLocks/>
              </p:cNvSpPr>
              <p:nvPr/>
            </p:nvSpPr>
            <p:spPr bwMode="auto">
              <a:xfrm>
                <a:off x="4137026" y="123825"/>
                <a:ext cx="260350" cy="131763"/>
              </a:xfrm>
              <a:custGeom>
                <a:avLst/>
                <a:gdLst>
                  <a:gd name="T0" fmla="*/ 3 w 69"/>
                  <a:gd name="T1" fmla="*/ 29 h 35"/>
                  <a:gd name="T2" fmla="*/ 68 w 69"/>
                  <a:gd name="T3" fmla="*/ 2 h 35"/>
                  <a:gd name="T4" fmla="*/ 63 w 69"/>
                  <a:gd name="T5" fmla="*/ 1 h 35"/>
                  <a:gd name="T6" fmla="*/ 3 w 69"/>
                  <a:gd name="T7" fmla="*/ 27 h 35"/>
                  <a:gd name="T8" fmla="*/ 3 w 69"/>
                  <a:gd name="T9" fmla="*/ 29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9" h="35">
                    <a:moveTo>
                      <a:pt x="3" y="29"/>
                    </a:moveTo>
                    <a:cubicBezTo>
                      <a:pt x="30" y="35"/>
                      <a:pt x="54" y="27"/>
                      <a:pt x="68" y="2"/>
                    </a:cubicBezTo>
                    <a:cubicBezTo>
                      <a:pt x="69" y="1"/>
                      <a:pt x="64" y="0"/>
                      <a:pt x="63" y="1"/>
                    </a:cubicBezTo>
                    <a:cubicBezTo>
                      <a:pt x="51" y="23"/>
                      <a:pt x="28" y="33"/>
                      <a:pt x="3" y="27"/>
                    </a:cubicBezTo>
                    <a:cubicBezTo>
                      <a:pt x="1" y="27"/>
                      <a:pt x="0" y="29"/>
                      <a:pt x="3" y="2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" name="Freeform 212"/>
              <p:cNvSpPr>
                <a:spLocks/>
              </p:cNvSpPr>
              <p:nvPr/>
            </p:nvSpPr>
            <p:spPr bwMode="auto">
              <a:xfrm>
                <a:off x="4246563" y="85725"/>
                <a:ext cx="71438" cy="271463"/>
              </a:xfrm>
              <a:custGeom>
                <a:avLst/>
                <a:gdLst>
                  <a:gd name="T0" fmla="*/ 11 w 19"/>
                  <a:gd name="T1" fmla="*/ 69 h 72"/>
                  <a:gd name="T2" fmla="*/ 18 w 19"/>
                  <a:gd name="T3" fmla="*/ 1 h 72"/>
                  <a:gd name="T4" fmla="*/ 13 w 19"/>
                  <a:gd name="T5" fmla="*/ 1 h 72"/>
                  <a:gd name="T6" fmla="*/ 6 w 19"/>
                  <a:gd name="T7" fmla="*/ 70 h 72"/>
                  <a:gd name="T8" fmla="*/ 11 w 19"/>
                  <a:gd name="T9" fmla="*/ 69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72">
                    <a:moveTo>
                      <a:pt x="11" y="69"/>
                    </a:moveTo>
                    <a:cubicBezTo>
                      <a:pt x="5" y="48"/>
                      <a:pt x="9" y="21"/>
                      <a:pt x="18" y="1"/>
                    </a:cubicBezTo>
                    <a:cubicBezTo>
                      <a:pt x="19" y="0"/>
                      <a:pt x="14" y="0"/>
                      <a:pt x="13" y="1"/>
                    </a:cubicBezTo>
                    <a:cubicBezTo>
                      <a:pt x="4" y="21"/>
                      <a:pt x="0" y="48"/>
                      <a:pt x="6" y="70"/>
                    </a:cubicBezTo>
                    <a:cubicBezTo>
                      <a:pt x="6" y="72"/>
                      <a:pt x="11" y="71"/>
                      <a:pt x="11" y="6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" name="Freeform 213"/>
              <p:cNvSpPr>
                <a:spLocks/>
              </p:cNvSpPr>
              <p:nvPr/>
            </p:nvSpPr>
            <p:spPr bwMode="auto">
              <a:xfrm>
                <a:off x="4156076" y="138112"/>
                <a:ext cx="266700" cy="120650"/>
              </a:xfrm>
              <a:custGeom>
                <a:avLst/>
                <a:gdLst>
                  <a:gd name="T0" fmla="*/ 0 w 71"/>
                  <a:gd name="T1" fmla="*/ 2 h 32"/>
                  <a:gd name="T2" fmla="*/ 68 w 71"/>
                  <a:gd name="T3" fmla="*/ 24 h 32"/>
                  <a:gd name="T4" fmla="*/ 65 w 71"/>
                  <a:gd name="T5" fmla="*/ 22 h 32"/>
                  <a:gd name="T6" fmla="*/ 5 w 71"/>
                  <a:gd name="T7" fmla="*/ 1 h 32"/>
                  <a:gd name="T8" fmla="*/ 0 w 71"/>
                  <a:gd name="T9" fmla="*/ 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32">
                    <a:moveTo>
                      <a:pt x="0" y="2"/>
                    </a:moveTo>
                    <a:cubicBezTo>
                      <a:pt x="17" y="22"/>
                      <a:pt x="42" y="32"/>
                      <a:pt x="68" y="24"/>
                    </a:cubicBezTo>
                    <a:cubicBezTo>
                      <a:pt x="71" y="23"/>
                      <a:pt x="66" y="21"/>
                      <a:pt x="65" y="22"/>
                    </a:cubicBezTo>
                    <a:cubicBezTo>
                      <a:pt x="42" y="29"/>
                      <a:pt x="20" y="19"/>
                      <a:pt x="5" y="1"/>
                    </a:cubicBezTo>
                    <a:cubicBezTo>
                      <a:pt x="4" y="0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" name="Freeform 214"/>
              <p:cNvSpPr>
                <a:spLocks/>
              </p:cNvSpPr>
              <p:nvPr/>
            </p:nvSpPr>
            <p:spPr bwMode="auto">
              <a:xfrm>
                <a:off x="3476626" y="233362"/>
                <a:ext cx="800100" cy="606425"/>
              </a:xfrm>
              <a:custGeom>
                <a:avLst/>
                <a:gdLst>
                  <a:gd name="T0" fmla="*/ 206 w 212"/>
                  <a:gd name="T1" fmla="*/ 0 h 161"/>
                  <a:gd name="T2" fmla="*/ 2 w 212"/>
                  <a:gd name="T3" fmla="*/ 160 h 161"/>
                  <a:gd name="T4" fmla="*/ 6 w 212"/>
                  <a:gd name="T5" fmla="*/ 160 h 161"/>
                  <a:gd name="T6" fmla="*/ 210 w 212"/>
                  <a:gd name="T7" fmla="*/ 1 h 161"/>
                  <a:gd name="T8" fmla="*/ 206 w 212"/>
                  <a:gd name="T9" fmla="*/ 0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2" h="161">
                    <a:moveTo>
                      <a:pt x="206" y="0"/>
                    </a:moveTo>
                    <a:cubicBezTo>
                      <a:pt x="137" y="53"/>
                      <a:pt x="72" y="110"/>
                      <a:pt x="2" y="160"/>
                    </a:cubicBezTo>
                    <a:cubicBezTo>
                      <a:pt x="0" y="161"/>
                      <a:pt x="5" y="161"/>
                      <a:pt x="6" y="160"/>
                    </a:cubicBezTo>
                    <a:cubicBezTo>
                      <a:pt x="77" y="111"/>
                      <a:pt x="142" y="54"/>
                      <a:pt x="210" y="1"/>
                    </a:cubicBezTo>
                    <a:cubicBezTo>
                      <a:pt x="212" y="0"/>
                      <a:pt x="207" y="0"/>
                      <a:pt x="206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" name="Freeform 215"/>
              <p:cNvSpPr>
                <a:spLocks/>
              </p:cNvSpPr>
              <p:nvPr/>
            </p:nvSpPr>
            <p:spPr bwMode="auto">
              <a:xfrm>
                <a:off x="4241801" y="187325"/>
                <a:ext cx="68263" cy="68263"/>
              </a:xfrm>
              <a:custGeom>
                <a:avLst/>
                <a:gdLst>
                  <a:gd name="T0" fmla="*/ 13 w 18"/>
                  <a:gd name="T1" fmla="*/ 15 h 18"/>
                  <a:gd name="T2" fmla="*/ 3 w 18"/>
                  <a:gd name="T3" fmla="*/ 13 h 18"/>
                  <a:gd name="T4" fmla="*/ 5 w 18"/>
                  <a:gd name="T5" fmla="*/ 3 h 18"/>
                  <a:gd name="T6" fmla="*/ 15 w 18"/>
                  <a:gd name="T7" fmla="*/ 5 h 18"/>
                  <a:gd name="T8" fmla="*/ 13 w 18"/>
                  <a:gd name="T9" fmla="*/ 15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18">
                    <a:moveTo>
                      <a:pt x="13" y="15"/>
                    </a:moveTo>
                    <a:cubicBezTo>
                      <a:pt x="10" y="18"/>
                      <a:pt x="5" y="17"/>
                      <a:pt x="3" y="13"/>
                    </a:cubicBezTo>
                    <a:cubicBezTo>
                      <a:pt x="0" y="10"/>
                      <a:pt x="1" y="5"/>
                      <a:pt x="5" y="3"/>
                    </a:cubicBezTo>
                    <a:cubicBezTo>
                      <a:pt x="8" y="0"/>
                      <a:pt x="13" y="1"/>
                      <a:pt x="15" y="5"/>
                    </a:cubicBezTo>
                    <a:cubicBezTo>
                      <a:pt x="18" y="8"/>
                      <a:pt x="17" y="13"/>
                      <a:pt x="13" y="1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" name="Freeform 216"/>
              <p:cNvSpPr>
                <a:spLocks/>
              </p:cNvSpPr>
              <p:nvPr/>
            </p:nvSpPr>
            <p:spPr bwMode="auto">
              <a:xfrm>
                <a:off x="2697163" y="74612"/>
                <a:ext cx="184150" cy="244475"/>
              </a:xfrm>
              <a:custGeom>
                <a:avLst/>
                <a:gdLst>
                  <a:gd name="T0" fmla="*/ 5 w 49"/>
                  <a:gd name="T1" fmla="*/ 65 h 65"/>
                  <a:gd name="T2" fmla="*/ 44 w 49"/>
                  <a:gd name="T3" fmla="*/ 2 h 65"/>
                  <a:gd name="T4" fmla="*/ 39 w 49"/>
                  <a:gd name="T5" fmla="*/ 1 h 65"/>
                  <a:gd name="T6" fmla="*/ 1 w 49"/>
                  <a:gd name="T7" fmla="*/ 63 h 65"/>
                  <a:gd name="T8" fmla="*/ 5 w 49"/>
                  <a:gd name="T9" fmla="*/ 6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65">
                    <a:moveTo>
                      <a:pt x="5" y="65"/>
                    </a:moveTo>
                    <a:cubicBezTo>
                      <a:pt x="33" y="55"/>
                      <a:pt x="49" y="31"/>
                      <a:pt x="44" y="2"/>
                    </a:cubicBezTo>
                    <a:cubicBezTo>
                      <a:pt x="44" y="0"/>
                      <a:pt x="39" y="0"/>
                      <a:pt x="39" y="1"/>
                    </a:cubicBezTo>
                    <a:cubicBezTo>
                      <a:pt x="44" y="30"/>
                      <a:pt x="28" y="53"/>
                      <a:pt x="1" y="63"/>
                    </a:cubicBezTo>
                    <a:cubicBezTo>
                      <a:pt x="0" y="64"/>
                      <a:pt x="4" y="65"/>
                      <a:pt x="5" y="6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" name="Freeform 217"/>
              <p:cNvSpPr>
                <a:spLocks/>
              </p:cNvSpPr>
              <p:nvPr/>
            </p:nvSpPr>
            <p:spPr bwMode="auto">
              <a:xfrm>
                <a:off x="2697163" y="123825"/>
                <a:ext cx="260350" cy="131763"/>
              </a:xfrm>
              <a:custGeom>
                <a:avLst/>
                <a:gdLst>
                  <a:gd name="T0" fmla="*/ 64 w 69"/>
                  <a:gd name="T1" fmla="*/ 27 h 35"/>
                  <a:gd name="T2" fmla="*/ 5 w 69"/>
                  <a:gd name="T3" fmla="*/ 2 h 35"/>
                  <a:gd name="T4" fmla="*/ 0 w 69"/>
                  <a:gd name="T5" fmla="*/ 1 h 35"/>
                  <a:gd name="T6" fmla="*/ 67 w 69"/>
                  <a:gd name="T7" fmla="*/ 29 h 35"/>
                  <a:gd name="T8" fmla="*/ 64 w 69"/>
                  <a:gd name="T9" fmla="*/ 27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9" h="35">
                    <a:moveTo>
                      <a:pt x="64" y="27"/>
                    </a:moveTo>
                    <a:cubicBezTo>
                      <a:pt x="39" y="33"/>
                      <a:pt x="18" y="24"/>
                      <a:pt x="5" y="2"/>
                    </a:cubicBezTo>
                    <a:cubicBezTo>
                      <a:pt x="5" y="1"/>
                      <a:pt x="0" y="0"/>
                      <a:pt x="0" y="1"/>
                    </a:cubicBezTo>
                    <a:cubicBezTo>
                      <a:pt x="14" y="26"/>
                      <a:pt x="40" y="35"/>
                      <a:pt x="67" y="29"/>
                    </a:cubicBezTo>
                    <a:cubicBezTo>
                      <a:pt x="69" y="29"/>
                      <a:pt x="65" y="27"/>
                      <a:pt x="64" y="2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" name="Freeform 218"/>
              <p:cNvSpPr>
                <a:spLocks/>
              </p:cNvSpPr>
              <p:nvPr/>
            </p:nvSpPr>
            <p:spPr bwMode="auto">
              <a:xfrm>
                <a:off x="2776538" y="82550"/>
                <a:ext cx="68263" cy="271463"/>
              </a:xfrm>
              <a:custGeom>
                <a:avLst/>
                <a:gdLst>
                  <a:gd name="T0" fmla="*/ 12 w 18"/>
                  <a:gd name="T1" fmla="*/ 71 h 72"/>
                  <a:gd name="T2" fmla="*/ 5 w 18"/>
                  <a:gd name="T3" fmla="*/ 2 h 72"/>
                  <a:gd name="T4" fmla="*/ 0 w 18"/>
                  <a:gd name="T5" fmla="*/ 2 h 72"/>
                  <a:gd name="T6" fmla="*/ 7 w 18"/>
                  <a:gd name="T7" fmla="*/ 71 h 72"/>
                  <a:gd name="T8" fmla="*/ 12 w 18"/>
                  <a:gd name="T9" fmla="*/ 71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72">
                    <a:moveTo>
                      <a:pt x="12" y="71"/>
                    </a:moveTo>
                    <a:cubicBezTo>
                      <a:pt x="18" y="49"/>
                      <a:pt x="14" y="22"/>
                      <a:pt x="5" y="2"/>
                    </a:cubicBezTo>
                    <a:cubicBezTo>
                      <a:pt x="4" y="0"/>
                      <a:pt x="0" y="1"/>
                      <a:pt x="0" y="2"/>
                    </a:cubicBezTo>
                    <a:cubicBezTo>
                      <a:pt x="9" y="23"/>
                      <a:pt x="13" y="49"/>
                      <a:pt x="7" y="71"/>
                    </a:cubicBezTo>
                    <a:cubicBezTo>
                      <a:pt x="7" y="72"/>
                      <a:pt x="12" y="72"/>
                      <a:pt x="12" y="7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" name="Freeform 219"/>
              <p:cNvSpPr>
                <a:spLocks/>
              </p:cNvSpPr>
              <p:nvPr/>
            </p:nvSpPr>
            <p:spPr bwMode="auto">
              <a:xfrm>
                <a:off x="2670176" y="138112"/>
                <a:ext cx="268288" cy="120650"/>
              </a:xfrm>
              <a:custGeom>
                <a:avLst/>
                <a:gdLst>
                  <a:gd name="T0" fmla="*/ 65 w 71"/>
                  <a:gd name="T1" fmla="*/ 1 h 32"/>
                  <a:gd name="T2" fmla="*/ 6 w 71"/>
                  <a:gd name="T3" fmla="*/ 22 h 32"/>
                  <a:gd name="T4" fmla="*/ 2 w 71"/>
                  <a:gd name="T5" fmla="*/ 24 h 32"/>
                  <a:gd name="T6" fmla="*/ 70 w 71"/>
                  <a:gd name="T7" fmla="*/ 2 h 32"/>
                  <a:gd name="T8" fmla="*/ 65 w 71"/>
                  <a:gd name="T9" fmla="*/ 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32">
                    <a:moveTo>
                      <a:pt x="65" y="1"/>
                    </a:moveTo>
                    <a:cubicBezTo>
                      <a:pt x="51" y="19"/>
                      <a:pt x="29" y="29"/>
                      <a:pt x="6" y="22"/>
                    </a:cubicBezTo>
                    <a:cubicBezTo>
                      <a:pt x="5" y="22"/>
                      <a:pt x="0" y="23"/>
                      <a:pt x="2" y="24"/>
                    </a:cubicBezTo>
                    <a:cubicBezTo>
                      <a:pt x="28" y="32"/>
                      <a:pt x="53" y="22"/>
                      <a:pt x="70" y="2"/>
                    </a:cubicBezTo>
                    <a:cubicBezTo>
                      <a:pt x="71" y="1"/>
                      <a:pt x="66" y="0"/>
                      <a:pt x="6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" name="Freeform 220"/>
              <p:cNvSpPr>
                <a:spLocks/>
              </p:cNvSpPr>
              <p:nvPr/>
            </p:nvSpPr>
            <p:spPr bwMode="auto">
              <a:xfrm>
                <a:off x="2817813" y="228600"/>
                <a:ext cx="795338" cy="614363"/>
              </a:xfrm>
              <a:custGeom>
                <a:avLst/>
                <a:gdLst>
                  <a:gd name="T0" fmla="*/ 1 w 211"/>
                  <a:gd name="T1" fmla="*/ 2 h 163"/>
                  <a:gd name="T2" fmla="*/ 205 w 211"/>
                  <a:gd name="T3" fmla="*/ 162 h 163"/>
                  <a:gd name="T4" fmla="*/ 210 w 211"/>
                  <a:gd name="T5" fmla="*/ 160 h 163"/>
                  <a:gd name="T6" fmla="*/ 6 w 211"/>
                  <a:gd name="T7" fmla="*/ 1 h 163"/>
                  <a:gd name="T8" fmla="*/ 1 w 211"/>
                  <a:gd name="T9" fmla="*/ 2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1" h="163">
                    <a:moveTo>
                      <a:pt x="1" y="2"/>
                    </a:moveTo>
                    <a:cubicBezTo>
                      <a:pt x="70" y="55"/>
                      <a:pt x="135" y="112"/>
                      <a:pt x="205" y="162"/>
                    </a:cubicBezTo>
                    <a:cubicBezTo>
                      <a:pt x="206" y="163"/>
                      <a:pt x="211" y="162"/>
                      <a:pt x="210" y="160"/>
                    </a:cubicBezTo>
                    <a:cubicBezTo>
                      <a:pt x="139" y="111"/>
                      <a:pt x="74" y="53"/>
                      <a:pt x="6" y="1"/>
                    </a:cubicBezTo>
                    <a:cubicBezTo>
                      <a:pt x="5" y="0"/>
                      <a:pt x="0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" name="Freeform 221"/>
              <p:cNvSpPr>
                <a:spLocks/>
              </p:cNvSpPr>
              <p:nvPr/>
            </p:nvSpPr>
            <p:spPr bwMode="auto">
              <a:xfrm>
                <a:off x="2784476" y="187325"/>
                <a:ext cx="63500" cy="68263"/>
              </a:xfrm>
              <a:custGeom>
                <a:avLst/>
                <a:gdLst>
                  <a:gd name="T0" fmla="*/ 4 w 17"/>
                  <a:gd name="T1" fmla="*/ 15 h 18"/>
                  <a:gd name="T2" fmla="*/ 15 w 17"/>
                  <a:gd name="T3" fmla="*/ 13 h 18"/>
                  <a:gd name="T4" fmla="*/ 13 w 17"/>
                  <a:gd name="T5" fmla="*/ 3 h 18"/>
                  <a:gd name="T6" fmla="*/ 2 w 17"/>
                  <a:gd name="T7" fmla="*/ 5 h 18"/>
                  <a:gd name="T8" fmla="*/ 4 w 17"/>
                  <a:gd name="T9" fmla="*/ 15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8">
                    <a:moveTo>
                      <a:pt x="4" y="15"/>
                    </a:moveTo>
                    <a:cubicBezTo>
                      <a:pt x="7" y="18"/>
                      <a:pt x="12" y="17"/>
                      <a:pt x="15" y="13"/>
                    </a:cubicBezTo>
                    <a:cubicBezTo>
                      <a:pt x="17" y="10"/>
                      <a:pt x="16" y="5"/>
                      <a:pt x="13" y="3"/>
                    </a:cubicBezTo>
                    <a:cubicBezTo>
                      <a:pt x="9" y="0"/>
                      <a:pt x="5" y="1"/>
                      <a:pt x="2" y="5"/>
                    </a:cubicBezTo>
                    <a:cubicBezTo>
                      <a:pt x="0" y="8"/>
                      <a:pt x="1" y="13"/>
                      <a:pt x="4" y="1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" name="Freeform 222"/>
              <p:cNvSpPr>
                <a:spLocks/>
              </p:cNvSpPr>
              <p:nvPr/>
            </p:nvSpPr>
            <p:spPr bwMode="auto">
              <a:xfrm>
                <a:off x="3213101" y="-169863"/>
                <a:ext cx="298450" cy="134938"/>
              </a:xfrm>
              <a:custGeom>
                <a:avLst/>
                <a:gdLst>
                  <a:gd name="T0" fmla="*/ 73 w 79"/>
                  <a:gd name="T1" fmla="*/ 1 h 36"/>
                  <a:gd name="T2" fmla="*/ 6 w 79"/>
                  <a:gd name="T3" fmla="*/ 22 h 36"/>
                  <a:gd name="T4" fmla="*/ 3 w 79"/>
                  <a:gd name="T5" fmla="*/ 23 h 36"/>
                  <a:gd name="T6" fmla="*/ 78 w 79"/>
                  <a:gd name="T7" fmla="*/ 2 h 36"/>
                  <a:gd name="T8" fmla="*/ 73 w 79"/>
                  <a:gd name="T9" fmla="*/ 1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9" h="36">
                    <a:moveTo>
                      <a:pt x="73" y="1"/>
                    </a:moveTo>
                    <a:cubicBezTo>
                      <a:pt x="57" y="23"/>
                      <a:pt x="32" y="34"/>
                      <a:pt x="6" y="22"/>
                    </a:cubicBezTo>
                    <a:cubicBezTo>
                      <a:pt x="4" y="21"/>
                      <a:pt x="0" y="22"/>
                      <a:pt x="3" y="23"/>
                    </a:cubicBezTo>
                    <a:cubicBezTo>
                      <a:pt x="31" y="36"/>
                      <a:pt x="60" y="27"/>
                      <a:pt x="78" y="2"/>
                    </a:cubicBezTo>
                    <a:cubicBezTo>
                      <a:pt x="79" y="1"/>
                      <a:pt x="74" y="0"/>
                      <a:pt x="73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" name="Freeform 223"/>
              <p:cNvSpPr>
                <a:spLocks/>
              </p:cNvSpPr>
              <p:nvPr/>
            </p:nvSpPr>
            <p:spPr bwMode="auto">
              <a:xfrm>
                <a:off x="3303588" y="-219075"/>
                <a:ext cx="106363" cy="263525"/>
              </a:xfrm>
              <a:custGeom>
                <a:avLst/>
                <a:gdLst>
                  <a:gd name="T0" fmla="*/ 15 w 28"/>
                  <a:gd name="T1" fmla="*/ 69 h 70"/>
                  <a:gd name="T2" fmla="*/ 6 w 28"/>
                  <a:gd name="T3" fmla="*/ 1 h 70"/>
                  <a:gd name="T4" fmla="*/ 2 w 28"/>
                  <a:gd name="T5" fmla="*/ 1 h 70"/>
                  <a:gd name="T6" fmla="*/ 11 w 28"/>
                  <a:gd name="T7" fmla="*/ 68 h 70"/>
                  <a:gd name="T8" fmla="*/ 15 w 28"/>
                  <a:gd name="T9" fmla="*/ 69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70">
                    <a:moveTo>
                      <a:pt x="15" y="69"/>
                    </a:moveTo>
                    <a:cubicBezTo>
                      <a:pt x="28" y="45"/>
                      <a:pt x="25" y="20"/>
                      <a:pt x="6" y="1"/>
                    </a:cubicBezTo>
                    <a:cubicBezTo>
                      <a:pt x="5" y="1"/>
                      <a:pt x="0" y="0"/>
                      <a:pt x="2" y="1"/>
                    </a:cubicBezTo>
                    <a:cubicBezTo>
                      <a:pt x="20" y="20"/>
                      <a:pt x="23" y="45"/>
                      <a:pt x="11" y="68"/>
                    </a:cubicBezTo>
                    <a:cubicBezTo>
                      <a:pt x="10" y="69"/>
                      <a:pt x="15" y="70"/>
                      <a:pt x="15" y="6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" name="Freeform 224"/>
              <p:cNvSpPr>
                <a:spLocks/>
              </p:cNvSpPr>
              <p:nvPr/>
            </p:nvSpPr>
            <p:spPr bwMode="auto">
              <a:xfrm>
                <a:off x="3248026" y="-155575"/>
                <a:ext cx="266700" cy="106363"/>
              </a:xfrm>
              <a:custGeom>
                <a:avLst/>
                <a:gdLst>
                  <a:gd name="T0" fmla="*/ 68 w 71"/>
                  <a:gd name="T1" fmla="*/ 26 h 28"/>
                  <a:gd name="T2" fmla="*/ 5 w 71"/>
                  <a:gd name="T3" fmla="*/ 1 h 28"/>
                  <a:gd name="T4" fmla="*/ 1 w 71"/>
                  <a:gd name="T5" fmla="*/ 2 h 28"/>
                  <a:gd name="T6" fmla="*/ 67 w 71"/>
                  <a:gd name="T7" fmla="*/ 28 h 28"/>
                  <a:gd name="T8" fmla="*/ 68 w 71"/>
                  <a:gd name="T9" fmla="*/ 26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28">
                    <a:moveTo>
                      <a:pt x="68" y="26"/>
                    </a:moveTo>
                    <a:cubicBezTo>
                      <a:pt x="46" y="26"/>
                      <a:pt x="22" y="15"/>
                      <a:pt x="5" y="1"/>
                    </a:cubicBezTo>
                    <a:cubicBezTo>
                      <a:pt x="4" y="0"/>
                      <a:pt x="0" y="2"/>
                      <a:pt x="1" y="2"/>
                    </a:cubicBezTo>
                    <a:cubicBezTo>
                      <a:pt x="18" y="17"/>
                      <a:pt x="44" y="28"/>
                      <a:pt x="67" y="28"/>
                    </a:cubicBezTo>
                    <a:cubicBezTo>
                      <a:pt x="69" y="28"/>
                      <a:pt x="71" y="26"/>
                      <a:pt x="68" y="2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" name="Freeform 225"/>
              <p:cNvSpPr>
                <a:spLocks/>
              </p:cNvSpPr>
              <p:nvPr/>
            </p:nvSpPr>
            <p:spPr bwMode="auto">
              <a:xfrm>
                <a:off x="3259138" y="-214313"/>
                <a:ext cx="169863" cy="217488"/>
              </a:xfrm>
              <a:custGeom>
                <a:avLst/>
                <a:gdLst>
                  <a:gd name="T0" fmla="*/ 6 w 45"/>
                  <a:gd name="T1" fmla="*/ 58 h 58"/>
                  <a:gd name="T2" fmla="*/ 44 w 45"/>
                  <a:gd name="T3" fmla="*/ 1 h 58"/>
                  <a:gd name="T4" fmla="*/ 39 w 45"/>
                  <a:gd name="T5" fmla="*/ 2 h 58"/>
                  <a:gd name="T6" fmla="*/ 2 w 45"/>
                  <a:gd name="T7" fmla="*/ 57 h 58"/>
                  <a:gd name="T8" fmla="*/ 6 w 45"/>
                  <a:gd name="T9" fmla="*/ 58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58">
                    <a:moveTo>
                      <a:pt x="6" y="58"/>
                    </a:moveTo>
                    <a:cubicBezTo>
                      <a:pt x="29" y="48"/>
                      <a:pt x="45" y="27"/>
                      <a:pt x="44" y="1"/>
                    </a:cubicBezTo>
                    <a:cubicBezTo>
                      <a:pt x="44" y="0"/>
                      <a:pt x="39" y="0"/>
                      <a:pt x="39" y="2"/>
                    </a:cubicBezTo>
                    <a:cubicBezTo>
                      <a:pt x="40" y="26"/>
                      <a:pt x="24" y="47"/>
                      <a:pt x="2" y="57"/>
                    </a:cubicBezTo>
                    <a:cubicBezTo>
                      <a:pt x="0" y="58"/>
                      <a:pt x="5" y="58"/>
                      <a:pt x="6" y="5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" name="Freeform 226"/>
              <p:cNvSpPr>
                <a:spLocks/>
              </p:cNvSpPr>
              <p:nvPr/>
            </p:nvSpPr>
            <p:spPr bwMode="auto">
              <a:xfrm>
                <a:off x="3375026" y="-71438"/>
                <a:ext cx="234950" cy="914400"/>
              </a:xfrm>
              <a:custGeom>
                <a:avLst/>
                <a:gdLst>
                  <a:gd name="T0" fmla="*/ 1 w 62"/>
                  <a:gd name="T1" fmla="*/ 2 h 243"/>
                  <a:gd name="T2" fmla="*/ 57 w 62"/>
                  <a:gd name="T3" fmla="*/ 241 h 243"/>
                  <a:gd name="T4" fmla="*/ 62 w 62"/>
                  <a:gd name="T5" fmla="*/ 241 h 243"/>
                  <a:gd name="T6" fmla="*/ 6 w 62"/>
                  <a:gd name="T7" fmla="*/ 1 h 243"/>
                  <a:gd name="T8" fmla="*/ 1 w 62"/>
                  <a:gd name="T9" fmla="*/ 2 h 2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2" h="243">
                    <a:moveTo>
                      <a:pt x="1" y="2"/>
                    </a:moveTo>
                    <a:cubicBezTo>
                      <a:pt x="31" y="78"/>
                      <a:pt x="30" y="164"/>
                      <a:pt x="57" y="241"/>
                    </a:cubicBezTo>
                    <a:cubicBezTo>
                      <a:pt x="57" y="243"/>
                      <a:pt x="62" y="242"/>
                      <a:pt x="62" y="241"/>
                    </a:cubicBezTo>
                    <a:cubicBezTo>
                      <a:pt x="35" y="163"/>
                      <a:pt x="36" y="78"/>
                      <a:pt x="6" y="1"/>
                    </a:cubicBezTo>
                    <a:cubicBezTo>
                      <a:pt x="5" y="0"/>
                      <a:pt x="0" y="0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" name="Freeform 227"/>
              <p:cNvSpPr>
                <a:spLocks/>
              </p:cNvSpPr>
              <p:nvPr/>
            </p:nvSpPr>
            <p:spPr bwMode="auto">
              <a:xfrm>
                <a:off x="3344863" y="-117475"/>
                <a:ext cx="65088" cy="65088"/>
              </a:xfrm>
              <a:custGeom>
                <a:avLst/>
                <a:gdLst>
                  <a:gd name="T0" fmla="*/ 16 w 17"/>
                  <a:gd name="T1" fmla="*/ 6 h 17"/>
                  <a:gd name="T2" fmla="*/ 11 w 17"/>
                  <a:gd name="T3" fmla="*/ 16 h 17"/>
                  <a:gd name="T4" fmla="*/ 2 w 17"/>
                  <a:gd name="T5" fmla="*/ 11 h 17"/>
                  <a:gd name="T6" fmla="*/ 6 w 17"/>
                  <a:gd name="T7" fmla="*/ 1 h 17"/>
                  <a:gd name="T8" fmla="*/ 16 w 17"/>
                  <a:gd name="T9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16" y="6"/>
                    </a:moveTo>
                    <a:cubicBezTo>
                      <a:pt x="17" y="10"/>
                      <a:pt x="15" y="14"/>
                      <a:pt x="11" y="16"/>
                    </a:cubicBezTo>
                    <a:cubicBezTo>
                      <a:pt x="7" y="17"/>
                      <a:pt x="3" y="15"/>
                      <a:pt x="2" y="11"/>
                    </a:cubicBezTo>
                    <a:cubicBezTo>
                      <a:pt x="0" y="7"/>
                      <a:pt x="2" y="3"/>
                      <a:pt x="6" y="1"/>
                    </a:cubicBezTo>
                    <a:cubicBezTo>
                      <a:pt x="10" y="0"/>
                      <a:pt x="15" y="2"/>
                      <a:pt x="16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" name="Freeform 228"/>
              <p:cNvSpPr>
                <a:spLocks/>
              </p:cNvSpPr>
              <p:nvPr/>
            </p:nvSpPr>
            <p:spPr bwMode="auto">
              <a:xfrm>
                <a:off x="2640013" y="1062038"/>
                <a:ext cx="180975" cy="252413"/>
              </a:xfrm>
              <a:custGeom>
                <a:avLst/>
                <a:gdLst>
                  <a:gd name="T0" fmla="*/ 44 w 48"/>
                  <a:gd name="T1" fmla="*/ 65 h 67"/>
                  <a:gd name="T2" fmla="*/ 6 w 48"/>
                  <a:gd name="T3" fmla="*/ 0 h 67"/>
                  <a:gd name="T4" fmla="*/ 3 w 48"/>
                  <a:gd name="T5" fmla="*/ 2 h 67"/>
                  <a:gd name="T6" fmla="*/ 39 w 48"/>
                  <a:gd name="T7" fmla="*/ 64 h 67"/>
                  <a:gd name="T8" fmla="*/ 44 w 48"/>
                  <a:gd name="T9" fmla="*/ 65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67">
                    <a:moveTo>
                      <a:pt x="44" y="65"/>
                    </a:moveTo>
                    <a:cubicBezTo>
                      <a:pt x="48" y="36"/>
                      <a:pt x="34" y="10"/>
                      <a:pt x="6" y="0"/>
                    </a:cubicBezTo>
                    <a:cubicBezTo>
                      <a:pt x="4" y="0"/>
                      <a:pt x="0" y="1"/>
                      <a:pt x="3" y="2"/>
                    </a:cubicBezTo>
                    <a:cubicBezTo>
                      <a:pt x="31" y="11"/>
                      <a:pt x="43" y="36"/>
                      <a:pt x="39" y="64"/>
                    </a:cubicBezTo>
                    <a:cubicBezTo>
                      <a:pt x="39" y="66"/>
                      <a:pt x="44" y="67"/>
                      <a:pt x="44" y="6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" name="Freeform 229"/>
              <p:cNvSpPr>
                <a:spLocks/>
              </p:cNvSpPr>
              <p:nvPr/>
            </p:nvSpPr>
            <p:spPr bwMode="auto">
              <a:xfrm>
                <a:off x="2614613" y="1054100"/>
                <a:ext cx="225425" cy="169863"/>
              </a:xfrm>
              <a:custGeom>
                <a:avLst/>
                <a:gdLst>
                  <a:gd name="T0" fmla="*/ 55 w 60"/>
                  <a:gd name="T1" fmla="*/ 1 h 45"/>
                  <a:gd name="T2" fmla="*/ 4 w 60"/>
                  <a:gd name="T3" fmla="*/ 43 h 45"/>
                  <a:gd name="T4" fmla="*/ 6 w 60"/>
                  <a:gd name="T5" fmla="*/ 45 h 45"/>
                  <a:gd name="T6" fmla="*/ 60 w 60"/>
                  <a:gd name="T7" fmla="*/ 2 h 45"/>
                  <a:gd name="T8" fmla="*/ 55 w 60"/>
                  <a:gd name="T9" fmla="*/ 1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" h="45">
                    <a:moveTo>
                      <a:pt x="55" y="1"/>
                    </a:moveTo>
                    <a:cubicBezTo>
                      <a:pt x="48" y="26"/>
                      <a:pt x="30" y="42"/>
                      <a:pt x="4" y="43"/>
                    </a:cubicBezTo>
                    <a:cubicBezTo>
                      <a:pt x="0" y="43"/>
                      <a:pt x="4" y="45"/>
                      <a:pt x="6" y="45"/>
                    </a:cubicBezTo>
                    <a:cubicBezTo>
                      <a:pt x="33" y="45"/>
                      <a:pt x="53" y="28"/>
                      <a:pt x="60" y="2"/>
                    </a:cubicBezTo>
                    <a:cubicBezTo>
                      <a:pt x="60" y="1"/>
                      <a:pt x="56" y="0"/>
                      <a:pt x="5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" name="Freeform 230"/>
              <p:cNvSpPr>
                <a:spLocks/>
              </p:cNvSpPr>
              <p:nvPr/>
            </p:nvSpPr>
            <p:spPr bwMode="auto">
              <a:xfrm>
                <a:off x="2617788" y="1125538"/>
                <a:ext cx="268288" cy="109538"/>
              </a:xfrm>
              <a:custGeom>
                <a:avLst/>
                <a:gdLst>
                  <a:gd name="T0" fmla="*/ 70 w 71"/>
                  <a:gd name="T1" fmla="*/ 27 h 29"/>
                  <a:gd name="T2" fmla="*/ 5 w 71"/>
                  <a:gd name="T3" fmla="*/ 1 h 29"/>
                  <a:gd name="T4" fmla="*/ 3 w 71"/>
                  <a:gd name="T5" fmla="*/ 3 h 29"/>
                  <a:gd name="T6" fmla="*/ 66 w 71"/>
                  <a:gd name="T7" fmla="*/ 28 h 29"/>
                  <a:gd name="T8" fmla="*/ 70 w 71"/>
                  <a:gd name="T9" fmla="*/ 2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29">
                    <a:moveTo>
                      <a:pt x="70" y="27"/>
                    </a:moveTo>
                    <a:cubicBezTo>
                      <a:pt x="54" y="11"/>
                      <a:pt x="28" y="2"/>
                      <a:pt x="5" y="1"/>
                    </a:cubicBezTo>
                    <a:cubicBezTo>
                      <a:pt x="4" y="0"/>
                      <a:pt x="0" y="2"/>
                      <a:pt x="3" y="3"/>
                    </a:cubicBezTo>
                    <a:cubicBezTo>
                      <a:pt x="25" y="4"/>
                      <a:pt x="50" y="13"/>
                      <a:pt x="66" y="28"/>
                    </a:cubicBezTo>
                    <a:cubicBezTo>
                      <a:pt x="67" y="29"/>
                      <a:pt x="71" y="28"/>
                      <a:pt x="70" y="2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" name="Freeform 231"/>
              <p:cNvSpPr>
                <a:spLocks/>
              </p:cNvSpPr>
              <p:nvPr/>
            </p:nvSpPr>
            <p:spPr bwMode="auto">
              <a:xfrm>
                <a:off x="2689226" y="1027113"/>
                <a:ext cx="101600" cy="260350"/>
              </a:xfrm>
              <a:custGeom>
                <a:avLst/>
                <a:gdLst>
                  <a:gd name="T0" fmla="*/ 13 w 27"/>
                  <a:gd name="T1" fmla="*/ 2 h 69"/>
                  <a:gd name="T2" fmla="*/ 2 w 27"/>
                  <a:gd name="T3" fmla="*/ 67 h 69"/>
                  <a:gd name="T4" fmla="*/ 6 w 27"/>
                  <a:gd name="T5" fmla="*/ 68 h 69"/>
                  <a:gd name="T6" fmla="*/ 18 w 27"/>
                  <a:gd name="T7" fmla="*/ 1 h 69"/>
                  <a:gd name="T8" fmla="*/ 13 w 27"/>
                  <a:gd name="T9" fmla="*/ 2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69">
                    <a:moveTo>
                      <a:pt x="13" y="2"/>
                    </a:moveTo>
                    <a:cubicBezTo>
                      <a:pt x="22" y="25"/>
                      <a:pt x="20" y="50"/>
                      <a:pt x="2" y="67"/>
                    </a:cubicBezTo>
                    <a:cubicBezTo>
                      <a:pt x="0" y="69"/>
                      <a:pt x="5" y="69"/>
                      <a:pt x="6" y="68"/>
                    </a:cubicBezTo>
                    <a:cubicBezTo>
                      <a:pt x="25" y="50"/>
                      <a:pt x="27" y="25"/>
                      <a:pt x="18" y="1"/>
                    </a:cubicBezTo>
                    <a:cubicBezTo>
                      <a:pt x="17" y="0"/>
                      <a:pt x="12" y="1"/>
                      <a:pt x="13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" name="Freeform 232"/>
              <p:cNvSpPr>
                <a:spLocks/>
              </p:cNvSpPr>
              <p:nvPr/>
            </p:nvSpPr>
            <p:spPr bwMode="auto">
              <a:xfrm>
                <a:off x="2768601" y="793750"/>
                <a:ext cx="811213" cy="373063"/>
              </a:xfrm>
              <a:custGeom>
                <a:avLst/>
                <a:gdLst>
                  <a:gd name="T0" fmla="*/ 6 w 215"/>
                  <a:gd name="T1" fmla="*/ 98 h 99"/>
                  <a:gd name="T2" fmla="*/ 213 w 215"/>
                  <a:gd name="T3" fmla="*/ 2 h 99"/>
                  <a:gd name="T4" fmla="*/ 209 w 215"/>
                  <a:gd name="T5" fmla="*/ 1 h 99"/>
                  <a:gd name="T6" fmla="*/ 2 w 215"/>
                  <a:gd name="T7" fmla="*/ 97 h 99"/>
                  <a:gd name="T8" fmla="*/ 6 w 215"/>
                  <a:gd name="T9" fmla="*/ 98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5" h="99">
                    <a:moveTo>
                      <a:pt x="6" y="98"/>
                    </a:moveTo>
                    <a:cubicBezTo>
                      <a:pt x="75" y="67"/>
                      <a:pt x="145" y="36"/>
                      <a:pt x="213" y="2"/>
                    </a:cubicBezTo>
                    <a:cubicBezTo>
                      <a:pt x="215" y="1"/>
                      <a:pt x="210" y="0"/>
                      <a:pt x="209" y="1"/>
                    </a:cubicBezTo>
                    <a:cubicBezTo>
                      <a:pt x="141" y="35"/>
                      <a:pt x="71" y="66"/>
                      <a:pt x="2" y="97"/>
                    </a:cubicBezTo>
                    <a:cubicBezTo>
                      <a:pt x="0" y="98"/>
                      <a:pt x="5" y="99"/>
                      <a:pt x="6" y="9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" name="Freeform 233"/>
              <p:cNvSpPr>
                <a:spLocks/>
              </p:cNvSpPr>
              <p:nvPr/>
            </p:nvSpPr>
            <p:spPr bwMode="auto">
              <a:xfrm>
                <a:off x="2730501" y="1136650"/>
                <a:ext cx="65088" cy="63500"/>
              </a:xfrm>
              <a:custGeom>
                <a:avLst/>
                <a:gdLst>
                  <a:gd name="T0" fmla="*/ 12 w 17"/>
                  <a:gd name="T1" fmla="*/ 15 h 17"/>
                  <a:gd name="T2" fmla="*/ 16 w 17"/>
                  <a:gd name="T3" fmla="*/ 5 h 17"/>
                  <a:gd name="T4" fmla="*/ 5 w 17"/>
                  <a:gd name="T5" fmla="*/ 1 h 17"/>
                  <a:gd name="T6" fmla="*/ 2 w 17"/>
                  <a:gd name="T7" fmla="*/ 12 h 17"/>
                  <a:gd name="T8" fmla="*/ 12 w 17"/>
                  <a:gd name="T9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12" y="15"/>
                    </a:moveTo>
                    <a:cubicBezTo>
                      <a:pt x="16" y="13"/>
                      <a:pt x="17" y="9"/>
                      <a:pt x="16" y="5"/>
                    </a:cubicBezTo>
                    <a:cubicBezTo>
                      <a:pt x="14" y="1"/>
                      <a:pt x="9" y="0"/>
                      <a:pt x="5" y="1"/>
                    </a:cubicBezTo>
                    <a:cubicBezTo>
                      <a:pt x="1" y="3"/>
                      <a:pt x="0" y="8"/>
                      <a:pt x="2" y="12"/>
                    </a:cubicBezTo>
                    <a:cubicBezTo>
                      <a:pt x="4" y="16"/>
                      <a:pt x="8" y="17"/>
                      <a:pt x="12" y="1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" name="Freeform 234"/>
              <p:cNvSpPr>
                <a:spLocks/>
              </p:cNvSpPr>
              <p:nvPr/>
            </p:nvSpPr>
            <p:spPr bwMode="auto">
              <a:xfrm>
                <a:off x="3451226" y="1479550"/>
                <a:ext cx="296863" cy="128588"/>
              </a:xfrm>
              <a:custGeom>
                <a:avLst/>
                <a:gdLst>
                  <a:gd name="T0" fmla="*/ 76 w 79"/>
                  <a:gd name="T1" fmla="*/ 12 h 34"/>
                  <a:gd name="T2" fmla="*/ 1 w 79"/>
                  <a:gd name="T3" fmla="*/ 31 h 34"/>
                  <a:gd name="T4" fmla="*/ 6 w 79"/>
                  <a:gd name="T5" fmla="*/ 33 h 34"/>
                  <a:gd name="T6" fmla="*/ 73 w 79"/>
                  <a:gd name="T7" fmla="*/ 13 h 34"/>
                  <a:gd name="T8" fmla="*/ 76 w 79"/>
                  <a:gd name="T9" fmla="*/ 1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9" h="34">
                    <a:moveTo>
                      <a:pt x="76" y="12"/>
                    </a:moveTo>
                    <a:cubicBezTo>
                      <a:pt x="48" y="0"/>
                      <a:pt x="18" y="5"/>
                      <a:pt x="1" y="31"/>
                    </a:cubicBezTo>
                    <a:cubicBezTo>
                      <a:pt x="0" y="33"/>
                      <a:pt x="5" y="34"/>
                      <a:pt x="6" y="33"/>
                    </a:cubicBezTo>
                    <a:cubicBezTo>
                      <a:pt x="21" y="9"/>
                      <a:pt x="47" y="2"/>
                      <a:pt x="73" y="13"/>
                    </a:cubicBezTo>
                    <a:cubicBezTo>
                      <a:pt x="74" y="14"/>
                      <a:pt x="79" y="13"/>
                      <a:pt x="76" y="1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" name="Freeform 235"/>
              <p:cNvSpPr>
                <a:spLocks/>
              </p:cNvSpPr>
              <p:nvPr/>
            </p:nvSpPr>
            <p:spPr bwMode="auto">
              <a:xfrm>
                <a:off x="3484563" y="1427163"/>
                <a:ext cx="155575" cy="244475"/>
              </a:xfrm>
              <a:custGeom>
                <a:avLst/>
                <a:gdLst>
                  <a:gd name="T0" fmla="*/ 3 w 41"/>
                  <a:gd name="T1" fmla="*/ 1 h 65"/>
                  <a:gd name="T2" fmla="*/ 30 w 41"/>
                  <a:gd name="T3" fmla="*/ 62 h 65"/>
                  <a:gd name="T4" fmla="*/ 35 w 41"/>
                  <a:gd name="T5" fmla="*/ 63 h 65"/>
                  <a:gd name="T6" fmla="*/ 7 w 41"/>
                  <a:gd name="T7" fmla="*/ 1 h 65"/>
                  <a:gd name="T8" fmla="*/ 3 w 41"/>
                  <a:gd name="T9" fmla="*/ 1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65">
                    <a:moveTo>
                      <a:pt x="3" y="1"/>
                    </a:moveTo>
                    <a:cubicBezTo>
                      <a:pt x="25" y="14"/>
                      <a:pt x="36" y="37"/>
                      <a:pt x="30" y="62"/>
                    </a:cubicBezTo>
                    <a:cubicBezTo>
                      <a:pt x="29" y="64"/>
                      <a:pt x="34" y="65"/>
                      <a:pt x="35" y="63"/>
                    </a:cubicBezTo>
                    <a:cubicBezTo>
                      <a:pt x="41" y="37"/>
                      <a:pt x="29" y="14"/>
                      <a:pt x="7" y="1"/>
                    </a:cubicBezTo>
                    <a:cubicBezTo>
                      <a:pt x="5" y="0"/>
                      <a:pt x="0" y="0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" name="Freeform 236"/>
              <p:cNvSpPr>
                <a:spLocks/>
              </p:cNvSpPr>
              <p:nvPr/>
            </p:nvSpPr>
            <p:spPr bwMode="auto">
              <a:xfrm>
                <a:off x="3511551" y="1427163"/>
                <a:ext cx="180975" cy="217488"/>
              </a:xfrm>
              <a:custGeom>
                <a:avLst/>
                <a:gdLst>
                  <a:gd name="T0" fmla="*/ 42 w 48"/>
                  <a:gd name="T1" fmla="*/ 1 h 58"/>
                  <a:gd name="T2" fmla="*/ 0 w 48"/>
                  <a:gd name="T3" fmla="*/ 56 h 58"/>
                  <a:gd name="T4" fmla="*/ 5 w 48"/>
                  <a:gd name="T5" fmla="*/ 56 h 58"/>
                  <a:gd name="T6" fmla="*/ 46 w 48"/>
                  <a:gd name="T7" fmla="*/ 2 h 58"/>
                  <a:gd name="T8" fmla="*/ 42 w 48"/>
                  <a:gd name="T9" fmla="*/ 1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58">
                    <a:moveTo>
                      <a:pt x="42" y="1"/>
                    </a:moveTo>
                    <a:cubicBezTo>
                      <a:pt x="23" y="12"/>
                      <a:pt x="8" y="35"/>
                      <a:pt x="0" y="56"/>
                    </a:cubicBezTo>
                    <a:cubicBezTo>
                      <a:pt x="0" y="58"/>
                      <a:pt x="5" y="58"/>
                      <a:pt x="5" y="56"/>
                    </a:cubicBezTo>
                    <a:cubicBezTo>
                      <a:pt x="12" y="36"/>
                      <a:pt x="27" y="13"/>
                      <a:pt x="46" y="2"/>
                    </a:cubicBezTo>
                    <a:cubicBezTo>
                      <a:pt x="48" y="0"/>
                      <a:pt x="43" y="0"/>
                      <a:pt x="4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" name="Freeform 237"/>
              <p:cNvSpPr>
                <a:spLocks/>
              </p:cNvSpPr>
              <p:nvPr/>
            </p:nvSpPr>
            <p:spPr bwMode="auto">
              <a:xfrm>
                <a:off x="3440113" y="1487488"/>
                <a:ext cx="260350" cy="127000"/>
              </a:xfrm>
              <a:custGeom>
                <a:avLst/>
                <a:gdLst>
                  <a:gd name="T0" fmla="*/ 5 w 69"/>
                  <a:gd name="T1" fmla="*/ 6 h 34"/>
                  <a:gd name="T2" fmla="*/ 63 w 69"/>
                  <a:gd name="T3" fmla="*/ 33 h 34"/>
                  <a:gd name="T4" fmla="*/ 68 w 69"/>
                  <a:gd name="T5" fmla="*/ 32 h 34"/>
                  <a:gd name="T6" fmla="*/ 4 w 69"/>
                  <a:gd name="T7" fmla="*/ 4 h 34"/>
                  <a:gd name="T8" fmla="*/ 5 w 69"/>
                  <a:gd name="T9" fmla="*/ 6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9" h="34">
                    <a:moveTo>
                      <a:pt x="5" y="6"/>
                    </a:moveTo>
                    <a:cubicBezTo>
                      <a:pt x="29" y="2"/>
                      <a:pt x="51" y="12"/>
                      <a:pt x="63" y="33"/>
                    </a:cubicBezTo>
                    <a:cubicBezTo>
                      <a:pt x="64" y="34"/>
                      <a:pt x="69" y="33"/>
                      <a:pt x="68" y="32"/>
                    </a:cubicBezTo>
                    <a:cubicBezTo>
                      <a:pt x="55" y="9"/>
                      <a:pt x="29" y="0"/>
                      <a:pt x="4" y="4"/>
                    </a:cubicBezTo>
                    <a:cubicBezTo>
                      <a:pt x="0" y="4"/>
                      <a:pt x="3" y="6"/>
                      <a:pt x="5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" name="Freeform 238"/>
              <p:cNvSpPr>
                <a:spLocks/>
              </p:cNvSpPr>
              <p:nvPr/>
            </p:nvSpPr>
            <p:spPr bwMode="auto">
              <a:xfrm>
                <a:off x="3519488" y="700087"/>
                <a:ext cx="77788" cy="809625"/>
              </a:xfrm>
              <a:custGeom>
                <a:avLst/>
                <a:gdLst>
                  <a:gd name="T0" fmla="*/ 21 w 21"/>
                  <a:gd name="T1" fmla="*/ 213 h 215"/>
                  <a:gd name="T2" fmla="*/ 5 w 21"/>
                  <a:gd name="T3" fmla="*/ 1 h 215"/>
                  <a:gd name="T4" fmla="*/ 0 w 21"/>
                  <a:gd name="T5" fmla="*/ 2 h 215"/>
                  <a:gd name="T6" fmla="*/ 16 w 21"/>
                  <a:gd name="T7" fmla="*/ 213 h 215"/>
                  <a:gd name="T8" fmla="*/ 21 w 21"/>
                  <a:gd name="T9" fmla="*/ 213 h 2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215">
                    <a:moveTo>
                      <a:pt x="21" y="213"/>
                    </a:moveTo>
                    <a:cubicBezTo>
                      <a:pt x="9" y="143"/>
                      <a:pt x="12" y="72"/>
                      <a:pt x="5" y="1"/>
                    </a:cubicBezTo>
                    <a:cubicBezTo>
                      <a:pt x="5" y="0"/>
                      <a:pt x="0" y="0"/>
                      <a:pt x="0" y="2"/>
                    </a:cubicBezTo>
                    <a:cubicBezTo>
                      <a:pt x="7" y="72"/>
                      <a:pt x="4" y="144"/>
                      <a:pt x="16" y="213"/>
                    </a:cubicBezTo>
                    <a:cubicBezTo>
                      <a:pt x="16" y="215"/>
                      <a:pt x="21" y="214"/>
                      <a:pt x="21" y="21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" name="Freeform 239"/>
              <p:cNvSpPr>
                <a:spLocks/>
              </p:cNvSpPr>
              <p:nvPr/>
            </p:nvSpPr>
            <p:spPr bwMode="auto">
              <a:xfrm>
                <a:off x="3556001" y="1490663"/>
                <a:ext cx="65088" cy="63500"/>
              </a:xfrm>
              <a:custGeom>
                <a:avLst/>
                <a:gdLst>
                  <a:gd name="T0" fmla="*/ 16 w 17"/>
                  <a:gd name="T1" fmla="*/ 7 h 17"/>
                  <a:gd name="T2" fmla="*/ 7 w 17"/>
                  <a:gd name="T3" fmla="*/ 1 h 17"/>
                  <a:gd name="T4" fmla="*/ 1 w 17"/>
                  <a:gd name="T5" fmla="*/ 10 h 17"/>
                  <a:gd name="T6" fmla="*/ 10 w 17"/>
                  <a:gd name="T7" fmla="*/ 16 h 17"/>
                  <a:gd name="T8" fmla="*/ 16 w 17"/>
                  <a:gd name="T9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16" y="7"/>
                    </a:moveTo>
                    <a:cubicBezTo>
                      <a:pt x="15" y="3"/>
                      <a:pt x="11" y="0"/>
                      <a:pt x="7" y="1"/>
                    </a:cubicBezTo>
                    <a:cubicBezTo>
                      <a:pt x="3" y="2"/>
                      <a:pt x="0" y="6"/>
                      <a:pt x="1" y="10"/>
                    </a:cubicBezTo>
                    <a:cubicBezTo>
                      <a:pt x="2" y="14"/>
                      <a:pt x="6" y="17"/>
                      <a:pt x="10" y="16"/>
                    </a:cubicBezTo>
                    <a:cubicBezTo>
                      <a:pt x="15" y="15"/>
                      <a:pt x="17" y="11"/>
                      <a:pt x="16" y="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" name="Freeform 240"/>
              <p:cNvSpPr>
                <a:spLocks/>
              </p:cNvSpPr>
              <p:nvPr/>
            </p:nvSpPr>
            <p:spPr bwMode="auto">
              <a:xfrm>
                <a:off x="3832226" y="1506538"/>
                <a:ext cx="233363" cy="198438"/>
              </a:xfrm>
              <a:custGeom>
                <a:avLst/>
                <a:gdLst>
                  <a:gd name="T0" fmla="*/ 56 w 62"/>
                  <a:gd name="T1" fmla="*/ 1 h 53"/>
                  <a:gd name="T2" fmla="*/ 0 w 62"/>
                  <a:gd name="T3" fmla="*/ 51 h 53"/>
                  <a:gd name="T4" fmla="*/ 5 w 62"/>
                  <a:gd name="T5" fmla="*/ 52 h 53"/>
                  <a:gd name="T6" fmla="*/ 59 w 62"/>
                  <a:gd name="T7" fmla="*/ 3 h 53"/>
                  <a:gd name="T8" fmla="*/ 56 w 62"/>
                  <a:gd name="T9" fmla="*/ 1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2" h="53">
                    <a:moveTo>
                      <a:pt x="56" y="1"/>
                    </a:moveTo>
                    <a:cubicBezTo>
                      <a:pt x="27" y="3"/>
                      <a:pt x="4" y="21"/>
                      <a:pt x="0" y="51"/>
                    </a:cubicBezTo>
                    <a:cubicBezTo>
                      <a:pt x="0" y="53"/>
                      <a:pt x="5" y="53"/>
                      <a:pt x="5" y="52"/>
                    </a:cubicBezTo>
                    <a:cubicBezTo>
                      <a:pt x="9" y="23"/>
                      <a:pt x="30" y="5"/>
                      <a:pt x="59" y="3"/>
                    </a:cubicBezTo>
                    <a:cubicBezTo>
                      <a:pt x="62" y="2"/>
                      <a:pt x="58" y="0"/>
                      <a:pt x="56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" name="Freeform 241"/>
              <p:cNvSpPr>
                <a:spLocks/>
              </p:cNvSpPr>
              <p:nvPr/>
            </p:nvSpPr>
            <p:spPr bwMode="auto">
              <a:xfrm>
                <a:off x="3786188" y="1524000"/>
                <a:ext cx="222250" cy="173038"/>
              </a:xfrm>
              <a:custGeom>
                <a:avLst/>
                <a:gdLst>
                  <a:gd name="T0" fmla="*/ 4 w 59"/>
                  <a:gd name="T1" fmla="*/ 3 h 46"/>
                  <a:gd name="T2" fmla="*/ 54 w 59"/>
                  <a:gd name="T3" fmla="*/ 44 h 46"/>
                  <a:gd name="T4" fmla="*/ 59 w 59"/>
                  <a:gd name="T5" fmla="*/ 44 h 46"/>
                  <a:gd name="T6" fmla="*/ 3 w 59"/>
                  <a:gd name="T7" fmla="*/ 0 h 46"/>
                  <a:gd name="T8" fmla="*/ 4 w 59"/>
                  <a:gd name="T9" fmla="*/ 3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9" h="46">
                    <a:moveTo>
                      <a:pt x="4" y="3"/>
                    </a:moveTo>
                    <a:cubicBezTo>
                      <a:pt x="29" y="4"/>
                      <a:pt x="48" y="19"/>
                      <a:pt x="54" y="44"/>
                    </a:cubicBezTo>
                    <a:cubicBezTo>
                      <a:pt x="54" y="45"/>
                      <a:pt x="59" y="46"/>
                      <a:pt x="59" y="44"/>
                    </a:cubicBezTo>
                    <a:cubicBezTo>
                      <a:pt x="52" y="17"/>
                      <a:pt x="30" y="2"/>
                      <a:pt x="3" y="0"/>
                    </a:cubicBezTo>
                    <a:cubicBezTo>
                      <a:pt x="0" y="0"/>
                      <a:pt x="2" y="3"/>
                      <a:pt x="4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" name="Freeform 242"/>
              <p:cNvSpPr>
                <a:spLocks/>
              </p:cNvSpPr>
              <p:nvPr/>
            </p:nvSpPr>
            <p:spPr bwMode="auto">
              <a:xfrm>
                <a:off x="3892551" y="1446213"/>
                <a:ext cx="74613" cy="266700"/>
              </a:xfrm>
              <a:custGeom>
                <a:avLst/>
                <a:gdLst>
                  <a:gd name="T0" fmla="*/ 15 w 20"/>
                  <a:gd name="T1" fmla="*/ 2 h 71"/>
                  <a:gd name="T2" fmla="*/ 3 w 20"/>
                  <a:gd name="T3" fmla="*/ 70 h 71"/>
                  <a:gd name="T4" fmla="*/ 8 w 20"/>
                  <a:gd name="T5" fmla="*/ 69 h 71"/>
                  <a:gd name="T6" fmla="*/ 20 w 20"/>
                  <a:gd name="T7" fmla="*/ 2 h 71"/>
                  <a:gd name="T8" fmla="*/ 15 w 20"/>
                  <a:gd name="T9" fmla="*/ 2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71">
                    <a:moveTo>
                      <a:pt x="15" y="2"/>
                    </a:moveTo>
                    <a:cubicBezTo>
                      <a:pt x="3" y="21"/>
                      <a:pt x="0" y="48"/>
                      <a:pt x="3" y="70"/>
                    </a:cubicBezTo>
                    <a:cubicBezTo>
                      <a:pt x="3" y="71"/>
                      <a:pt x="8" y="71"/>
                      <a:pt x="8" y="69"/>
                    </a:cubicBezTo>
                    <a:cubicBezTo>
                      <a:pt x="5" y="47"/>
                      <a:pt x="8" y="21"/>
                      <a:pt x="20" y="2"/>
                    </a:cubicBezTo>
                    <a:cubicBezTo>
                      <a:pt x="20" y="1"/>
                      <a:pt x="16" y="0"/>
                      <a:pt x="15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" name="Freeform 243"/>
              <p:cNvSpPr>
                <a:spLocks/>
              </p:cNvSpPr>
              <p:nvPr/>
            </p:nvSpPr>
            <p:spPr bwMode="auto">
              <a:xfrm>
                <a:off x="3778251" y="1547813"/>
                <a:ext cx="279400" cy="74613"/>
              </a:xfrm>
              <a:custGeom>
                <a:avLst/>
                <a:gdLst>
                  <a:gd name="T0" fmla="*/ 6 w 74"/>
                  <a:gd name="T1" fmla="*/ 19 h 20"/>
                  <a:gd name="T2" fmla="*/ 69 w 74"/>
                  <a:gd name="T3" fmla="*/ 16 h 20"/>
                  <a:gd name="T4" fmla="*/ 73 w 74"/>
                  <a:gd name="T5" fmla="*/ 15 h 20"/>
                  <a:gd name="T6" fmla="*/ 2 w 74"/>
                  <a:gd name="T7" fmla="*/ 18 h 20"/>
                  <a:gd name="T8" fmla="*/ 6 w 74"/>
                  <a:gd name="T9" fmla="*/ 1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4" h="20">
                    <a:moveTo>
                      <a:pt x="6" y="19"/>
                    </a:moveTo>
                    <a:cubicBezTo>
                      <a:pt x="25" y="6"/>
                      <a:pt x="49" y="3"/>
                      <a:pt x="69" y="16"/>
                    </a:cubicBezTo>
                    <a:cubicBezTo>
                      <a:pt x="70" y="17"/>
                      <a:pt x="74" y="16"/>
                      <a:pt x="73" y="15"/>
                    </a:cubicBezTo>
                    <a:cubicBezTo>
                      <a:pt x="51" y="0"/>
                      <a:pt x="23" y="4"/>
                      <a:pt x="2" y="18"/>
                    </a:cubicBezTo>
                    <a:cubicBezTo>
                      <a:pt x="0" y="19"/>
                      <a:pt x="5" y="20"/>
                      <a:pt x="6" y="1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" name="Freeform 244"/>
              <p:cNvSpPr>
                <a:spLocks/>
              </p:cNvSpPr>
              <p:nvPr/>
            </p:nvSpPr>
            <p:spPr bwMode="auto">
              <a:xfrm>
                <a:off x="3511551" y="749300"/>
                <a:ext cx="411163" cy="812800"/>
              </a:xfrm>
              <a:custGeom>
                <a:avLst/>
                <a:gdLst>
                  <a:gd name="T0" fmla="*/ 108 w 109"/>
                  <a:gd name="T1" fmla="*/ 214 h 216"/>
                  <a:gd name="T2" fmla="*/ 55 w 109"/>
                  <a:gd name="T3" fmla="*/ 102 h 216"/>
                  <a:gd name="T4" fmla="*/ 5 w 109"/>
                  <a:gd name="T5" fmla="*/ 1 h 216"/>
                  <a:gd name="T6" fmla="*/ 1 w 109"/>
                  <a:gd name="T7" fmla="*/ 2 h 216"/>
                  <a:gd name="T8" fmla="*/ 53 w 109"/>
                  <a:gd name="T9" fmla="*/ 109 h 216"/>
                  <a:gd name="T10" fmla="*/ 103 w 109"/>
                  <a:gd name="T11" fmla="*/ 215 h 216"/>
                  <a:gd name="T12" fmla="*/ 108 w 109"/>
                  <a:gd name="T13" fmla="*/ 214 h 2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9" h="216">
                    <a:moveTo>
                      <a:pt x="108" y="214"/>
                    </a:moveTo>
                    <a:cubicBezTo>
                      <a:pt x="84" y="181"/>
                      <a:pt x="70" y="140"/>
                      <a:pt x="55" y="102"/>
                    </a:cubicBezTo>
                    <a:cubicBezTo>
                      <a:pt x="41" y="68"/>
                      <a:pt x="29" y="30"/>
                      <a:pt x="5" y="1"/>
                    </a:cubicBezTo>
                    <a:cubicBezTo>
                      <a:pt x="5" y="0"/>
                      <a:pt x="0" y="1"/>
                      <a:pt x="1" y="2"/>
                    </a:cubicBezTo>
                    <a:cubicBezTo>
                      <a:pt x="25" y="33"/>
                      <a:pt x="38" y="73"/>
                      <a:pt x="53" y="109"/>
                    </a:cubicBezTo>
                    <a:cubicBezTo>
                      <a:pt x="67" y="145"/>
                      <a:pt x="80" y="183"/>
                      <a:pt x="103" y="215"/>
                    </a:cubicBezTo>
                    <a:cubicBezTo>
                      <a:pt x="104" y="216"/>
                      <a:pt x="109" y="215"/>
                      <a:pt x="108" y="21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" name="Freeform 245"/>
              <p:cNvSpPr>
                <a:spLocks/>
              </p:cNvSpPr>
              <p:nvPr/>
            </p:nvSpPr>
            <p:spPr bwMode="auto">
              <a:xfrm>
                <a:off x="3887788" y="1539875"/>
                <a:ext cx="65088" cy="68263"/>
              </a:xfrm>
              <a:custGeom>
                <a:avLst/>
                <a:gdLst>
                  <a:gd name="T0" fmla="*/ 14 w 17"/>
                  <a:gd name="T1" fmla="*/ 4 h 18"/>
                  <a:gd name="T2" fmla="*/ 4 w 17"/>
                  <a:gd name="T3" fmla="*/ 3 h 18"/>
                  <a:gd name="T4" fmla="*/ 3 w 17"/>
                  <a:gd name="T5" fmla="*/ 14 h 18"/>
                  <a:gd name="T6" fmla="*/ 13 w 17"/>
                  <a:gd name="T7" fmla="*/ 15 h 18"/>
                  <a:gd name="T8" fmla="*/ 14 w 17"/>
                  <a:gd name="T9" fmla="*/ 4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8">
                    <a:moveTo>
                      <a:pt x="14" y="4"/>
                    </a:moveTo>
                    <a:cubicBezTo>
                      <a:pt x="12" y="1"/>
                      <a:pt x="7" y="0"/>
                      <a:pt x="4" y="3"/>
                    </a:cubicBezTo>
                    <a:cubicBezTo>
                      <a:pt x="0" y="6"/>
                      <a:pt x="0" y="10"/>
                      <a:pt x="3" y="14"/>
                    </a:cubicBezTo>
                    <a:cubicBezTo>
                      <a:pt x="5" y="17"/>
                      <a:pt x="10" y="18"/>
                      <a:pt x="13" y="15"/>
                    </a:cubicBezTo>
                    <a:cubicBezTo>
                      <a:pt x="17" y="12"/>
                      <a:pt x="17" y="7"/>
                      <a:pt x="14" y="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" name="Freeform 246"/>
              <p:cNvSpPr>
                <a:spLocks/>
              </p:cNvSpPr>
              <p:nvPr/>
            </p:nvSpPr>
            <p:spPr bwMode="auto">
              <a:xfrm>
                <a:off x="3556001" y="60325"/>
                <a:ext cx="196850" cy="77788"/>
              </a:xfrm>
              <a:custGeom>
                <a:avLst/>
                <a:gdLst>
                  <a:gd name="T0" fmla="*/ 46 w 52"/>
                  <a:gd name="T1" fmla="*/ 11 h 21"/>
                  <a:gd name="T2" fmla="*/ 6 w 52"/>
                  <a:gd name="T3" fmla="*/ 1 h 21"/>
                  <a:gd name="T4" fmla="*/ 1 w 52"/>
                  <a:gd name="T5" fmla="*/ 1 h 21"/>
                  <a:gd name="T6" fmla="*/ 50 w 52"/>
                  <a:gd name="T7" fmla="*/ 13 h 21"/>
                  <a:gd name="T8" fmla="*/ 46 w 52"/>
                  <a:gd name="T9" fmla="*/ 1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21">
                    <a:moveTo>
                      <a:pt x="46" y="11"/>
                    </a:moveTo>
                    <a:cubicBezTo>
                      <a:pt x="31" y="18"/>
                      <a:pt x="16" y="15"/>
                      <a:pt x="6" y="1"/>
                    </a:cubicBezTo>
                    <a:cubicBezTo>
                      <a:pt x="5" y="0"/>
                      <a:pt x="0" y="0"/>
                      <a:pt x="1" y="1"/>
                    </a:cubicBezTo>
                    <a:cubicBezTo>
                      <a:pt x="13" y="18"/>
                      <a:pt x="32" y="21"/>
                      <a:pt x="50" y="13"/>
                    </a:cubicBezTo>
                    <a:cubicBezTo>
                      <a:pt x="52" y="12"/>
                      <a:pt x="47" y="11"/>
                      <a:pt x="46" y="1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" name="Freeform 247"/>
              <p:cNvSpPr>
                <a:spLocks/>
              </p:cNvSpPr>
              <p:nvPr/>
            </p:nvSpPr>
            <p:spPr bwMode="auto">
              <a:xfrm>
                <a:off x="3582988" y="19050"/>
                <a:ext cx="98425" cy="157163"/>
              </a:xfrm>
              <a:custGeom>
                <a:avLst/>
                <a:gdLst>
                  <a:gd name="T0" fmla="*/ 6 w 26"/>
                  <a:gd name="T1" fmla="*/ 41 h 42"/>
                  <a:gd name="T2" fmla="*/ 22 w 26"/>
                  <a:gd name="T3" fmla="*/ 2 h 42"/>
                  <a:gd name="T4" fmla="*/ 17 w 26"/>
                  <a:gd name="T5" fmla="*/ 1 h 42"/>
                  <a:gd name="T6" fmla="*/ 1 w 26"/>
                  <a:gd name="T7" fmla="*/ 39 h 42"/>
                  <a:gd name="T8" fmla="*/ 6 w 26"/>
                  <a:gd name="T9" fmla="*/ 4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42">
                    <a:moveTo>
                      <a:pt x="6" y="41"/>
                    </a:moveTo>
                    <a:cubicBezTo>
                      <a:pt x="20" y="32"/>
                      <a:pt x="26" y="18"/>
                      <a:pt x="22" y="2"/>
                    </a:cubicBezTo>
                    <a:cubicBezTo>
                      <a:pt x="22" y="0"/>
                      <a:pt x="17" y="0"/>
                      <a:pt x="17" y="1"/>
                    </a:cubicBezTo>
                    <a:cubicBezTo>
                      <a:pt x="21" y="17"/>
                      <a:pt x="15" y="31"/>
                      <a:pt x="1" y="39"/>
                    </a:cubicBezTo>
                    <a:cubicBezTo>
                      <a:pt x="0" y="40"/>
                      <a:pt x="5" y="42"/>
                      <a:pt x="6" y="4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" name="Freeform 248"/>
              <p:cNvSpPr>
                <a:spLocks/>
              </p:cNvSpPr>
              <p:nvPr/>
            </p:nvSpPr>
            <p:spPr bwMode="auto">
              <a:xfrm>
                <a:off x="3594101" y="33337"/>
                <a:ext cx="123825" cy="139700"/>
              </a:xfrm>
              <a:custGeom>
                <a:avLst/>
                <a:gdLst>
                  <a:gd name="T0" fmla="*/ 32 w 33"/>
                  <a:gd name="T1" fmla="*/ 34 h 37"/>
                  <a:gd name="T2" fmla="*/ 5 w 33"/>
                  <a:gd name="T3" fmla="*/ 1 h 37"/>
                  <a:gd name="T4" fmla="*/ 0 w 33"/>
                  <a:gd name="T5" fmla="*/ 2 h 37"/>
                  <a:gd name="T6" fmla="*/ 28 w 33"/>
                  <a:gd name="T7" fmla="*/ 36 h 37"/>
                  <a:gd name="T8" fmla="*/ 32 w 33"/>
                  <a:gd name="T9" fmla="*/ 34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37">
                    <a:moveTo>
                      <a:pt x="32" y="34"/>
                    </a:moveTo>
                    <a:cubicBezTo>
                      <a:pt x="20" y="28"/>
                      <a:pt x="10" y="14"/>
                      <a:pt x="5" y="1"/>
                    </a:cubicBezTo>
                    <a:cubicBezTo>
                      <a:pt x="5" y="0"/>
                      <a:pt x="0" y="1"/>
                      <a:pt x="0" y="2"/>
                    </a:cubicBezTo>
                    <a:cubicBezTo>
                      <a:pt x="5" y="15"/>
                      <a:pt x="15" y="29"/>
                      <a:pt x="28" y="36"/>
                    </a:cubicBezTo>
                    <a:cubicBezTo>
                      <a:pt x="29" y="37"/>
                      <a:pt x="33" y="35"/>
                      <a:pt x="32" y="3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" name="Freeform 249"/>
              <p:cNvSpPr>
                <a:spLocks/>
              </p:cNvSpPr>
              <p:nvPr/>
            </p:nvSpPr>
            <p:spPr bwMode="auto">
              <a:xfrm>
                <a:off x="3552826" y="49212"/>
                <a:ext cx="165100" cy="85725"/>
              </a:xfrm>
              <a:custGeom>
                <a:avLst/>
                <a:gdLst>
                  <a:gd name="T0" fmla="*/ 3 w 44"/>
                  <a:gd name="T1" fmla="*/ 21 h 23"/>
                  <a:gd name="T2" fmla="*/ 44 w 44"/>
                  <a:gd name="T3" fmla="*/ 2 h 23"/>
                  <a:gd name="T4" fmla="*/ 39 w 44"/>
                  <a:gd name="T5" fmla="*/ 2 h 23"/>
                  <a:gd name="T6" fmla="*/ 4 w 44"/>
                  <a:gd name="T7" fmla="*/ 19 h 23"/>
                  <a:gd name="T8" fmla="*/ 3 w 44"/>
                  <a:gd name="T9" fmla="*/ 2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3">
                    <a:moveTo>
                      <a:pt x="3" y="21"/>
                    </a:moveTo>
                    <a:cubicBezTo>
                      <a:pt x="19" y="23"/>
                      <a:pt x="36" y="17"/>
                      <a:pt x="44" y="2"/>
                    </a:cubicBezTo>
                    <a:cubicBezTo>
                      <a:pt x="44" y="1"/>
                      <a:pt x="39" y="0"/>
                      <a:pt x="39" y="2"/>
                    </a:cubicBezTo>
                    <a:cubicBezTo>
                      <a:pt x="32" y="14"/>
                      <a:pt x="19" y="21"/>
                      <a:pt x="4" y="19"/>
                    </a:cubicBezTo>
                    <a:cubicBezTo>
                      <a:pt x="2" y="19"/>
                      <a:pt x="0" y="21"/>
                      <a:pt x="3" y="2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" name="Freeform 250"/>
              <p:cNvSpPr>
                <a:spLocks/>
              </p:cNvSpPr>
              <p:nvPr/>
            </p:nvSpPr>
            <p:spPr bwMode="auto">
              <a:xfrm>
                <a:off x="3541713" y="120650"/>
                <a:ext cx="115888" cy="669925"/>
              </a:xfrm>
              <a:custGeom>
                <a:avLst/>
                <a:gdLst>
                  <a:gd name="T0" fmla="*/ 26 w 31"/>
                  <a:gd name="T1" fmla="*/ 1 h 178"/>
                  <a:gd name="T2" fmla="*/ 0 w 31"/>
                  <a:gd name="T3" fmla="*/ 177 h 178"/>
                  <a:gd name="T4" fmla="*/ 5 w 31"/>
                  <a:gd name="T5" fmla="*/ 176 h 178"/>
                  <a:gd name="T6" fmla="*/ 31 w 31"/>
                  <a:gd name="T7" fmla="*/ 1 h 178"/>
                  <a:gd name="T8" fmla="*/ 26 w 31"/>
                  <a:gd name="T9" fmla="*/ 1 h 1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178">
                    <a:moveTo>
                      <a:pt x="26" y="1"/>
                    </a:moveTo>
                    <a:cubicBezTo>
                      <a:pt x="18" y="60"/>
                      <a:pt x="11" y="118"/>
                      <a:pt x="0" y="177"/>
                    </a:cubicBezTo>
                    <a:cubicBezTo>
                      <a:pt x="0" y="178"/>
                      <a:pt x="5" y="178"/>
                      <a:pt x="5" y="176"/>
                    </a:cubicBezTo>
                    <a:cubicBezTo>
                      <a:pt x="16" y="118"/>
                      <a:pt x="23" y="59"/>
                      <a:pt x="31" y="1"/>
                    </a:cubicBezTo>
                    <a:cubicBezTo>
                      <a:pt x="31" y="0"/>
                      <a:pt x="26" y="0"/>
                      <a:pt x="26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" name="Freeform 251"/>
              <p:cNvSpPr>
                <a:spLocks/>
              </p:cNvSpPr>
              <p:nvPr/>
            </p:nvSpPr>
            <p:spPr bwMode="auto">
              <a:xfrm>
                <a:off x="3632201" y="90487"/>
                <a:ext cx="38100" cy="41275"/>
              </a:xfrm>
              <a:custGeom>
                <a:avLst/>
                <a:gdLst>
                  <a:gd name="T0" fmla="*/ 9 w 10"/>
                  <a:gd name="T1" fmla="*/ 6 h 11"/>
                  <a:gd name="T2" fmla="*/ 4 w 10"/>
                  <a:gd name="T3" fmla="*/ 10 h 11"/>
                  <a:gd name="T4" fmla="*/ 0 w 10"/>
                  <a:gd name="T5" fmla="*/ 5 h 11"/>
                  <a:gd name="T6" fmla="*/ 6 w 10"/>
                  <a:gd name="T7" fmla="*/ 1 h 11"/>
                  <a:gd name="T8" fmla="*/ 9 w 10"/>
                  <a:gd name="T9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1">
                    <a:moveTo>
                      <a:pt x="9" y="6"/>
                    </a:moveTo>
                    <a:cubicBezTo>
                      <a:pt x="9" y="9"/>
                      <a:pt x="6" y="11"/>
                      <a:pt x="4" y="10"/>
                    </a:cubicBezTo>
                    <a:cubicBezTo>
                      <a:pt x="1" y="10"/>
                      <a:pt x="0" y="7"/>
                      <a:pt x="0" y="5"/>
                    </a:cubicBezTo>
                    <a:cubicBezTo>
                      <a:pt x="0" y="2"/>
                      <a:pt x="3" y="0"/>
                      <a:pt x="6" y="1"/>
                    </a:cubicBezTo>
                    <a:cubicBezTo>
                      <a:pt x="8" y="1"/>
                      <a:pt x="10" y="4"/>
                      <a:pt x="9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" name="Freeform 252"/>
              <p:cNvSpPr>
                <a:spLocks/>
              </p:cNvSpPr>
              <p:nvPr/>
            </p:nvSpPr>
            <p:spPr bwMode="auto">
              <a:xfrm>
                <a:off x="3887788" y="-46038"/>
                <a:ext cx="173038" cy="112713"/>
              </a:xfrm>
              <a:custGeom>
                <a:avLst/>
                <a:gdLst>
                  <a:gd name="T0" fmla="*/ 40 w 46"/>
                  <a:gd name="T1" fmla="*/ 26 h 30"/>
                  <a:gd name="T2" fmla="*/ 6 w 46"/>
                  <a:gd name="T3" fmla="*/ 2 h 30"/>
                  <a:gd name="T4" fmla="*/ 1 w 46"/>
                  <a:gd name="T5" fmla="*/ 1 h 30"/>
                  <a:gd name="T6" fmla="*/ 42 w 46"/>
                  <a:gd name="T7" fmla="*/ 28 h 30"/>
                  <a:gd name="T8" fmla="*/ 40 w 46"/>
                  <a:gd name="T9" fmla="*/ 26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" h="30">
                    <a:moveTo>
                      <a:pt x="40" y="26"/>
                    </a:moveTo>
                    <a:cubicBezTo>
                      <a:pt x="23" y="27"/>
                      <a:pt x="10" y="18"/>
                      <a:pt x="6" y="2"/>
                    </a:cubicBezTo>
                    <a:cubicBezTo>
                      <a:pt x="5" y="0"/>
                      <a:pt x="0" y="0"/>
                      <a:pt x="1" y="1"/>
                    </a:cubicBezTo>
                    <a:cubicBezTo>
                      <a:pt x="6" y="21"/>
                      <a:pt x="23" y="30"/>
                      <a:pt x="42" y="28"/>
                    </a:cubicBezTo>
                    <a:cubicBezTo>
                      <a:pt x="46" y="28"/>
                      <a:pt x="42" y="26"/>
                      <a:pt x="40" y="2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" name="Freeform 253"/>
              <p:cNvSpPr>
                <a:spLocks/>
              </p:cNvSpPr>
              <p:nvPr/>
            </p:nvSpPr>
            <p:spPr bwMode="auto">
              <a:xfrm>
                <a:off x="3873501" y="-57150"/>
                <a:ext cx="134938" cy="131763"/>
              </a:xfrm>
              <a:custGeom>
                <a:avLst/>
                <a:gdLst>
                  <a:gd name="T0" fmla="*/ 6 w 36"/>
                  <a:gd name="T1" fmla="*/ 34 h 35"/>
                  <a:gd name="T2" fmla="*/ 35 w 36"/>
                  <a:gd name="T3" fmla="*/ 3 h 35"/>
                  <a:gd name="T4" fmla="*/ 30 w 36"/>
                  <a:gd name="T5" fmla="*/ 2 h 35"/>
                  <a:gd name="T6" fmla="*/ 3 w 36"/>
                  <a:gd name="T7" fmla="*/ 32 h 35"/>
                  <a:gd name="T8" fmla="*/ 6 w 36"/>
                  <a:gd name="T9" fmla="*/ 34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6" h="35">
                    <a:moveTo>
                      <a:pt x="6" y="34"/>
                    </a:moveTo>
                    <a:cubicBezTo>
                      <a:pt x="22" y="31"/>
                      <a:pt x="34" y="20"/>
                      <a:pt x="35" y="3"/>
                    </a:cubicBezTo>
                    <a:cubicBezTo>
                      <a:pt x="36" y="1"/>
                      <a:pt x="31" y="0"/>
                      <a:pt x="30" y="2"/>
                    </a:cubicBezTo>
                    <a:cubicBezTo>
                      <a:pt x="29" y="18"/>
                      <a:pt x="18" y="29"/>
                      <a:pt x="3" y="32"/>
                    </a:cubicBezTo>
                    <a:cubicBezTo>
                      <a:pt x="0" y="33"/>
                      <a:pt x="5" y="35"/>
                      <a:pt x="6" y="3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" name="Freeform 254"/>
              <p:cNvSpPr>
                <a:spLocks/>
              </p:cNvSpPr>
              <p:nvPr/>
            </p:nvSpPr>
            <p:spPr bwMode="auto">
              <a:xfrm>
                <a:off x="3933826" y="-57150"/>
                <a:ext cx="71438" cy="166688"/>
              </a:xfrm>
              <a:custGeom>
                <a:avLst/>
                <a:gdLst>
                  <a:gd name="T0" fmla="*/ 18 w 19"/>
                  <a:gd name="T1" fmla="*/ 42 h 44"/>
                  <a:gd name="T2" fmla="*/ 5 w 19"/>
                  <a:gd name="T3" fmla="*/ 1 h 44"/>
                  <a:gd name="T4" fmla="*/ 0 w 19"/>
                  <a:gd name="T5" fmla="*/ 2 h 44"/>
                  <a:gd name="T6" fmla="*/ 14 w 19"/>
                  <a:gd name="T7" fmla="*/ 43 h 44"/>
                  <a:gd name="T8" fmla="*/ 18 w 19"/>
                  <a:gd name="T9" fmla="*/ 4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44">
                    <a:moveTo>
                      <a:pt x="18" y="42"/>
                    </a:moveTo>
                    <a:cubicBezTo>
                      <a:pt x="9" y="31"/>
                      <a:pt x="5" y="15"/>
                      <a:pt x="5" y="1"/>
                    </a:cubicBezTo>
                    <a:cubicBezTo>
                      <a:pt x="5" y="0"/>
                      <a:pt x="0" y="0"/>
                      <a:pt x="0" y="2"/>
                    </a:cubicBezTo>
                    <a:cubicBezTo>
                      <a:pt x="0" y="16"/>
                      <a:pt x="5" y="32"/>
                      <a:pt x="14" y="43"/>
                    </a:cubicBezTo>
                    <a:cubicBezTo>
                      <a:pt x="14" y="44"/>
                      <a:pt x="19" y="43"/>
                      <a:pt x="18" y="4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" name="Freeform 255"/>
              <p:cNvSpPr>
                <a:spLocks/>
              </p:cNvSpPr>
              <p:nvPr/>
            </p:nvSpPr>
            <p:spPr bwMode="auto">
              <a:xfrm>
                <a:off x="3862388" y="-4763"/>
                <a:ext cx="184150" cy="49213"/>
              </a:xfrm>
              <a:custGeom>
                <a:avLst/>
                <a:gdLst>
                  <a:gd name="T0" fmla="*/ 2 w 49"/>
                  <a:gd name="T1" fmla="*/ 6 h 13"/>
                  <a:gd name="T2" fmla="*/ 48 w 49"/>
                  <a:gd name="T3" fmla="*/ 1 h 13"/>
                  <a:gd name="T4" fmla="*/ 43 w 49"/>
                  <a:gd name="T5" fmla="*/ 1 h 13"/>
                  <a:gd name="T6" fmla="*/ 6 w 49"/>
                  <a:gd name="T7" fmla="*/ 5 h 13"/>
                  <a:gd name="T8" fmla="*/ 2 w 49"/>
                  <a:gd name="T9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13">
                    <a:moveTo>
                      <a:pt x="2" y="6"/>
                    </a:moveTo>
                    <a:cubicBezTo>
                      <a:pt x="17" y="13"/>
                      <a:pt x="35" y="13"/>
                      <a:pt x="48" y="1"/>
                    </a:cubicBezTo>
                    <a:cubicBezTo>
                      <a:pt x="49" y="0"/>
                      <a:pt x="44" y="0"/>
                      <a:pt x="43" y="1"/>
                    </a:cubicBezTo>
                    <a:cubicBezTo>
                      <a:pt x="33" y="10"/>
                      <a:pt x="19" y="11"/>
                      <a:pt x="6" y="5"/>
                    </a:cubicBezTo>
                    <a:cubicBezTo>
                      <a:pt x="5" y="4"/>
                      <a:pt x="0" y="5"/>
                      <a:pt x="2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" name="Freeform 256"/>
              <p:cNvSpPr>
                <a:spLocks/>
              </p:cNvSpPr>
              <p:nvPr/>
            </p:nvSpPr>
            <p:spPr bwMode="auto">
              <a:xfrm>
                <a:off x="3552826" y="36512"/>
                <a:ext cx="414338" cy="712788"/>
              </a:xfrm>
              <a:custGeom>
                <a:avLst/>
                <a:gdLst>
                  <a:gd name="T0" fmla="*/ 104 w 110"/>
                  <a:gd name="T1" fmla="*/ 1 h 189"/>
                  <a:gd name="T2" fmla="*/ 0 w 110"/>
                  <a:gd name="T3" fmla="*/ 188 h 189"/>
                  <a:gd name="T4" fmla="*/ 5 w 110"/>
                  <a:gd name="T5" fmla="*/ 188 h 189"/>
                  <a:gd name="T6" fmla="*/ 109 w 110"/>
                  <a:gd name="T7" fmla="*/ 2 h 189"/>
                  <a:gd name="T8" fmla="*/ 104 w 110"/>
                  <a:gd name="T9" fmla="*/ 1 h 1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0" h="189">
                    <a:moveTo>
                      <a:pt x="104" y="1"/>
                    </a:moveTo>
                    <a:cubicBezTo>
                      <a:pt x="71" y="64"/>
                      <a:pt x="37" y="127"/>
                      <a:pt x="0" y="188"/>
                    </a:cubicBezTo>
                    <a:cubicBezTo>
                      <a:pt x="0" y="189"/>
                      <a:pt x="5" y="189"/>
                      <a:pt x="5" y="188"/>
                    </a:cubicBezTo>
                    <a:cubicBezTo>
                      <a:pt x="42" y="127"/>
                      <a:pt x="75" y="64"/>
                      <a:pt x="109" y="2"/>
                    </a:cubicBezTo>
                    <a:cubicBezTo>
                      <a:pt x="110" y="0"/>
                      <a:pt x="105" y="0"/>
                      <a:pt x="104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" name="Freeform 257"/>
              <p:cNvSpPr>
                <a:spLocks/>
              </p:cNvSpPr>
              <p:nvPr/>
            </p:nvSpPr>
            <p:spPr bwMode="auto">
              <a:xfrm>
                <a:off x="3940176" y="11112"/>
                <a:ext cx="38100" cy="41275"/>
              </a:xfrm>
              <a:custGeom>
                <a:avLst/>
                <a:gdLst>
                  <a:gd name="T0" fmla="*/ 9 w 10"/>
                  <a:gd name="T1" fmla="*/ 8 h 11"/>
                  <a:gd name="T2" fmla="*/ 3 w 10"/>
                  <a:gd name="T3" fmla="*/ 9 h 11"/>
                  <a:gd name="T4" fmla="*/ 1 w 10"/>
                  <a:gd name="T5" fmla="*/ 3 h 11"/>
                  <a:gd name="T6" fmla="*/ 7 w 10"/>
                  <a:gd name="T7" fmla="*/ 1 h 11"/>
                  <a:gd name="T8" fmla="*/ 9 w 10"/>
                  <a:gd name="T9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1">
                    <a:moveTo>
                      <a:pt x="9" y="8"/>
                    </a:moveTo>
                    <a:cubicBezTo>
                      <a:pt x="8" y="10"/>
                      <a:pt x="5" y="11"/>
                      <a:pt x="3" y="9"/>
                    </a:cubicBezTo>
                    <a:cubicBezTo>
                      <a:pt x="0" y="8"/>
                      <a:pt x="0" y="5"/>
                      <a:pt x="1" y="3"/>
                    </a:cubicBezTo>
                    <a:cubicBezTo>
                      <a:pt x="2" y="1"/>
                      <a:pt x="5" y="0"/>
                      <a:pt x="7" y="1"/>
                    </a:cubicBezTo>
                    <a:cubicBezTo>
                      <a:pt x="10" y="3"/>
                      <a:pt x="10" y="6"/>
                      <a:pt x="9" y="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" name="Freeform 258"/>
              <p:cNvSpPr>
                <a:spLocks/>
              </p:cNvSpPr>
              <p:nvPr/>
            </p:nvSpPr>
            <p:spPr bwMode="auto">
              <a:xfrm>
                <a:off x="4016376" y="247650"/>
                <a:ext cx="131763" cy="155575"/>
              </a:xfrm>
              <a:custGeom>
                <a:avLst/>
                <a:gdLst>
                  <a:gd name="T0" fmla="*/ 32 w 35"/>
                  <a:gd name="T1" fmla="*/ 39 h 41"/>
                  <a:gd name="T2" fmla="*/ 7 w 35"/>
                  <a:gd name="T3" fmla="*/ 2 h 41"/>
                  <a:gd name="T4" fmla="*/ 2 w 35"/>
                  <a:gd name="T5" fmla="*/ 1 h 41"/>
                  <a:gd name="T6" fmla="*/ 30 w 35"/>
                  <a:gd name="T7" fmla="*/ 40 h 41"/>
                  <a:gd name="T8" fmla="*/ 32 w 35"/>
                  <a:gd name="T9" fmla="*/ 39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41">
                    <a:moveTo>
                      <a:pt x="32" y="39"/>
                    </a:moveTo>
                    <a:cubicBezTo>
                      <a:pt x="15" y="33"/>
                      <a:pt x="5" y="19"/>
                      <a:pt x="7" y="2"/>
                    </a:cubicBezTo>
                    <a:cubicBezTo>
                      <a:pt x="7" y="1"/>
                      <a:pt x="2" y="0"/>
                      <a:pt x="2" y="1"/>
                    </a:cubicBezTo>
                    <a:cubicBezTo>
                      <a:pt x="0" y="21"/>
                      <a:pt x="12" y="35"/>
                      <a:pt x="30" y="40"/>
                    </a:cubicBezTo>
                    <a:cubicBezTo>
                      <a:pt x="32" y="41"/>
                      <a:pt x="35" y="40"/>
                      <a:pt x="32" y="3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" name="Freeform 259"/>
              <p:cNvSpPr>
                <a:spLocks/>
              </p:cNvSpPr>
              <p:nvPr/>
            </p:nvSpPr>
            <p:spPr bwMode="auto">
              <a:xfrm>
                <a:off x="3970338" y="274637"/>
                <a:ext cx="166688" cy="90488"/>
              </a:xfrm>
              <a:custGeom>
                <a:avLst/>
                <a:gdLst>
                  <a:gd name="T0" fmla="*/ 4 w 44"/>
                  <a:gd name="T1" fmla="*/ 22 h 24"/>
                  <a:gd name="T2" fmla="*/ 44 w 44"/>
                  <a:gd name="T3" fmla="*/ 2 h 24"/>
                  <a:gd name="T4" fmla="*/ 39 w 44"/>
                  <a:gd name="T5" fmla="*/ 1 h 24"/>
                  <a:gd name="T6" fmla="*/ 3 w 44"/>
                  <a:gd name="T7" fmla="*/ 19 h 24"/>
                  <a:gd name="T8" fmla="*/ 4 w 44"/>
                  <a:gd name="T9" fmla="*/ 2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4">
                    <a:moveTo>
                      <a:pt x="4" y="22"/>
                    </a:moveTo>
                    <a:cubicBezTo>
                      <a:pt x="21" y="24"/>
                      <a:pt x="36" y="18"/>
                      <a:pt x="44" y="2"/>
                    </a:cubicBezTo>
                    <a:cubicBezTo>
                      <a:pt x="44" y="1"/>
                      <a:pt x="40" y="0"/>
                      <a:pt x="39" y="1"/>
                    </a:cubicBezTo>
                    <a:cubicBezTo>
                      <a:pt x="32" y="15"/>
                      <a:pt x="19" y="22"/>
                      <a:pt x="3" y="19"/>
                    </a:cubicBezTo>
                    <a:cubicBezTo>
                      <a:pt x="0" y="19"/>
                      <a:pt x="2" y="21"/>
                      <a:pt x="4" y="2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" name="Freeform 260"/>
              <p:cNvSpPr>
                <a:spLocks/>
              </p:cNvSpPr>
              <p:nvPr/>
            </p:nvSpPr>
            <p:spPr bwMode="auto">
              <a:xfrm>
                <a:off x="4043363" y="255587"/>
                <a:ext cx="44450" cy="173038"/>
              </a:xfrm>
              <a:custGeom>
                <a:avLst/>
                <a:gdLst>
                  <a:gd name="T0" fmla="*/ 10 w 12"/>
                  <a:gd name="T1" fmla="*/ 44 h 46"/>
                  <a:gd name="T2" fmla="*/ 12 w 12"/>
                  <a:gd name="T3" fmla="*/ 1 h 46"/>
                  <a:gd name="T4" fmla="*/ 7 w 12"/>
                  <a:gd name="T5" fmla="*/ 1 h 46"/>
                  <a:gd name="T6" fmla="*/ 5 w 12"/>
                  <a:gd name="T7" fmla="*/ 44 h 46"/>
                  <a:gd name="T8" fmla="*/ 10 w 12"/>
                  <a:gd name="T9" fmla="*/ 44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46">
                    <a:moveTo>
                      <a:pt x="10" y="44"/>
                    </a:moveTo>
                    <a:cubicBezTo>
                      <a:pt x="5" y="30"/>
                      <a:pt x="7" y="14"/>
                      <a:pt x="12" y="1"/>
                    </a:cubicBezTo>
                    <a:cubicBezTo>
                      <a:pt x="12" y="0"/>
                      <a:pt x="7" y="0"/>
                      <a:pt x="7" y="1"/>
                    </a:cubicBezTo>
                    <a:cubicBezTo>
                      <a:pt x="2" y="14"/>
                      <a:pt x="0" y="31"/>
                      <a:pt x="5" y="44"/>
                    </a:cubicBezTo>
                    <a:cubicBezTo>
                      <a:pt x="5" y="46"/>
                      <a:pt x="10" y="45"/>
                      <a:pt x="10" y="4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" name="Freeform 261"/>
              <p:cNvSpPr>
                <a:spLocks/>
              </p:cNvSpPr>
              <p:nvPr/>
            </p:nvSpPr>
            <p:spPr bwMode="auto">
              <a:xfrm>
                <a:off x="3983038" y="293687"/>
                <a:ext cx="176213" cy="71438"/>
              </a:xfrm>
              <a:custGeom>
                <a:avLst/>
                <a:gdLst>
                  <a:gd name="T0" fmla="*/ 0 w 47"/>
                  <a:gd name="T1" fmla="*/ 2 h 19"/>
                  <a:gd name="T2" fmla="*/ 45 w 47"/>
                  <a:gd name="T3" fmla="*/ 13 h 19"/>
                  <a:gd name="T4" fmla="*/ 41 w 47"/>
                  <a:gd name="T5" fmla="*/ 12 h 19"/>
                  <a:gd name="T6" fmla="*/ 5 w 47"/>
                  <a:gd name="T7" fmla="*/ 1 h 19"/>
                  <a:gd name="T8" fmla="*/ 0 w 47"/>
                  <a:gd name="T9" fmla="*/ 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19">
                    <a:moveTo>
                      <a:pt x="0" y="2"/>
                    </a:moveTo>
                    <a:cubicBezTo>
                      <a:pt x="12" y="14"/>
                      <a:pt x="29" y="19"/>
                      <a:pt x="45" y="13"/>
                    </a:cubicBezTo>
                    <a:cubicBezTo>
                      <a:pt x="47" y="12"/>
                      <a:pt x="42" y="11"/>
                      <a:pt x="41" y="12"/>
                    </a:cubicBezTo>
                    <a:cubicBezTo>
                      <a:pt x="28" y="17"/>
                      <a:pt x="14" y="11"/>
                      <a:pt x="5" y="1"/>
                    </a:cubicBezTo>
                    <a:cubicBezTo>
                      <a:pt x="4" y="0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" name="Freeform 262"/>
              <p:cNvSpPr>
                <a:spLocks/>
              </p:cNvSpPr>
              <p:nvPr/>
            </p:nvSpPr>
            <p:spPr bwMode="auto">
              <a:xfrm>
                <a:off x="3530601" y="346075"/>
                <a:ext cx="538163" cy="439738"/>
              </a:xfrm>
              <a:custGeom>
                <a:avLst/>
                <a:gdLst>
                  <a:gd name="T0" fmla="*/ 137 w 143"/>
                  <a:gd name="T1" fmla="*/ 1 h 117"/>
                  <a:gd name="T2" fmla="*/ 1 w 143"/>
                  <a:gd name="T3" fmla="*/ 115 h 117"/>
                  <a:gd name="T4" fmla="*/ 6 w 143"/>
                  <a:gd name="T5" fmla="*/ 116 h 117"/>
                  <a:gd name="T6" fmla="*/ 141 w 143"/>
                  <a:gd name="T7" fmla="*/ 2 h 117"/>
                  <a:gd name="T8" fmla="*/ 137 w 143"/>
                  <a:gd name="T9" fmla="*/ 1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3" h="117">
                    <a:moveTo>
                      <a:pt x="137" y="1"/>
                    </a:moveTo>
                    <a:cubicBezTo>
                      <a:pt x="92" y="39"/>
                      <a:pt x="48" y="79"/>
                      <a:pt x="1" y="115"/>
                    </a:cubicBezTo>
                    <a:cubicBezTo>
                      <a:pt x="0" y="116"/>
                      <a:pt x="5" y="117"/>
                      <a:pt x="6" y="116"/>
                    </a:cubicBezTo>
                    <a:cubicBezTo>
                      <a:pt x="52" y="79"/>
                      <a:pt x="97" y="40"/>
                      <a:pt x="141" y="2"/>
                    </a:cubicBezTo>
                    <a:cubicBezTo>
                      <a:pt x="143" y="0"/>
                      <a:pt x="138" y="0"/>
                      <a:pt x="1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" name="Freeform 263"/>
              <p:cNvSpPr>
                <a:spLocks/>
              </p:cNvSpPr>
              <p:nvPr/>
            </p:nvSpPr>
            <p:spPr bwMode="auto">
              <a:xfrm>
                <a:off x="4043363" y="323850"/>
                <a:ext cx="41275" cy="36513"/>
              </a:xfrm>
              <a:custGeom>
                <a:avLst/>
                <a:gdLst>
                  <a:gd name="T0" fmla="*/ 9 w 11"/>
                  <a:gd name="T1" fmla="*/ 9 h 10"/>
                  <a:gd name="T2" fmla="*/ 2 w 11"/>
                  <a:gd name="T3" fmla="*/ 8 h 10"/>
                  <a:gd name="T4" fmla="*/ 3 w 11"/>
                  <a:gd name="T5" fmla="*/ 1 h 10"/>
                  <a:gd name="T6" fmla="*/ 9 w 11"/>
                  <a:gd name="T7" fmla="*/ 2 h 10"/>
                  <a:gd name="T8" fmla="*/ 9 w 11"/>
                  <a:gd name="T9" fmla="*/ 9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0">
                    <a:moveTo>
                      <a:pt x="9" y="9"/>
                    </a:moveTo>
                    <a:cubicBezTo>
                      <a:pt x="7" y="10"/>
                      <a:pt x="4" y="10"/>
                      <a:pt x="2" y="8"/>
                    </a:cubicBezTo>
                    <a:cubicBezTo>
                      <a:pt x="0" y="6"/>
                      <a:pt x="1" y="3"/>
                      <a:pt x="3" y="1"/>
                    </a:cubicBezTo>
                    <a:cubicBezTo>
                      <a:pt x="5" y="0"/>
                      <a:pt x="8" y="0"/>
                      <a:pt x="9" y="2"/>
                    </a:cubicBezTo>
                    <a:cubicBezTo>
                      <a:pt x="11" y="4"/>
                      <a:pt x="11" y="7"/>
                      <a:pt x="9" y="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" name="Freeform 264"/>
              <p:cNvSpPr>
                <a:spLocks/>
              </p:cNvSpPr>
              <p:nvPr/>
            </p:nvSpPr>
            <p:spPr bwMode="auto">
              <a:xfrm>
                <a:off x="4156076" y="474662"/>
                <a:ext cx="93663" cy="179388"/>
              </a:xfrm>
              <a:custGeom>
                <a:avLst/>
                <a:gdLst>
                  <a:gd name="T0" fmla="*/ 23 w 25"/>
                  <a:gd name="T1" fmla="*/ 46 h 48"/>
                  <a:gd name="T2" fmla="*/ 13 w 25"/>
                  <a:gd name="T3" fmla="*/ 2 h 48"/>
                  <a:gd name="T4" fmla="*/ 9 w 25"/>
                  <a:gd name="T5" fmla="*/ 1 h 48"/>
                  <a:gd name="T6" fmla="*/ 19 w 25"/>
                  <a:gd name="T7" fmla="*/ 47 h 48"/>
                  <a:gd name="T8" fmla="*/ 23 w 25"/>
                  <a:gd name="T9" fmla="*/ 46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48">
                    <a:moveTo>
                      <a:pt x="23" y="46"/>
                    </a:moveTo>
                    <a:cubicBezTo>
                      <a:pt x="10" y="35"/>
                      <a:pt x="5" y="19"/>
                      <a:pt x="13" y="2"/>
                    </a:cubicBezTo>
                    <a:cubicBezTo>
                      <a:pt x="14" y="1"/>
                      <a:pt x="9" y="0"/>
                      <a:pt x="9" y="1"/>
                    </a:cubicBezTo>
                    <a:cubicBezTo>
                      <a:pt x="0" y="18"/>
                      <a:pt x="5" y="35"/>
                      <a:pt x="19" y="47"/>
                    </a:cubicBezTo>
                    <a:cubicBezTo>
                      <a:pt x="20" y="48"/>
                      <a:pt x="25" y="48"/>
                      <a:pt x="23" y="4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" name="Freeform 265"/>
              <p:cNvSpPr>
                <a:spLocks/>
              </p:cNvSpPr>
              <p:nvPr/>
            </p:nvSpPr>
            <p:spPr bwMode="auto">
              <a:xfrm>
                <a:off x="4098926" y="534987"/>
                <a:ext cx="188913" cy="55563"/>
              </a:xfrm>
              <a:custGeom>
                <a:avLst/>
                <a:gdLst>
                  <a:gd name="T0" fmla="*/ 2 w 50"/>
                  <a:gd name="T1" fmla="*/ 5 h 15"/>
                  <a:gd name="T2" fmla="*/ 49 w 50"/>
                  <a:gd name="T3" fmla="*/ 3 h 15"/>
                  <a:gd name="T4" fmla="*/ 44 w 50"/>
                  <a:gd name="T5" fmla="*/ 1 h 15"/>
                  <a:gd name="T6" fmla="*/ 6 w 50"/>
                  <a:gd name="T7" fmla="*/ 4 h 15"/>
                  <a:gd name="T8" fmla="*/ 2 w 50"/>
                  <a:gd name="T9" fmla="*/ 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0" h="15">
                    <a:moveTo>
                      <a:pt x="2" y="5"/>
                    </a:moveTo>
                    <a:cubicBezTo>
                      <a:pt x="18" y="14"/>
                      <a:pt x="35" y="15"/>
                      <a:pt x="49" y="3"/>
                    </a:cubicBezTo>
                    <a:cubicBezTo>
                      <a:pt x="50" y="2"/>
                      <a:pt x="45" y="0"/>
                      <a:pt x="44" y="1"/>
                    </a:cubicBezTo>
                    <a:cubicBezTo>
                      <a:pt x="33" y="11"/>
                      <a:pt x="19" y="12"/>
                      <a:pt x="6" y="4"/>
                    </a:cubicBezTo>
                    <a:cubicBezTo>
                      <a:pt x="5" y="4"/>
                      <a:pt x="0" y="4"/>
                      <a:pt x="2" y="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" name="Freeform 266"/>
              <p:cNvSpPr>
                <a:spLocks/>
              </p:cNvSpPr>
              <p:nvPr/>
            </p:nvSpPr>
            <p:spPr bwMode="auto">
              <a:xfrm>
                <a:off x="4156076" y="496887"/>
                <a:ext cx="93663" cy="157163"/>
              </a:xfrm>
              <a:custGeom>
                <a:avLst/>
                <a:gdLst>
                  <a:gd name="T0" fmla="*/ 5 w 25"/>
                  <a:gd name="T1" fmla="*/ 40 h 42"/>
                  <a:gd name="T2" fmla="*/ 24 w 25"/>
                  <a:gd name="T3" fmla="*/ 2 h 42"/>
                  <a:gd name="T4" fmla="*/ 19 w 25"/>
                  <a:gd name="T5" fmla="*/ 1 h 42"/>
                  <a:gd name="T6" fmla="*/ 0 w 25"/>
                  <a:gd name="T7" fmla="*/ 40 h 42"/>
                  <a:gd name="T8" fmla="*/ 5 w 25"/>
                  <a:gd name="T9" fmla="*/ 4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42">
                    <a:moveTo>
                      <a:pt x="5" y="40"/>
                    </a:moveTo>
                    <a:cubicBezTo>
                      <a:pt x="6" y="26"/>
                      <a:pt x="14" y="11"/>
                      <a:pt x="24" y="2"/>
                    </a:cubicBezTo>
                    <a:cubicBezTo>
                      <a:pt x="25" y="0"/>
                      <a:pt x="20" y="0"/>
                      <a:pt x="19" y="1"/>
                    </a:cubicBezTo>
                    <a:cubicBezTo>
                      <a:pt x="9" y="11"/>
                      <a:pt x="1" y="26"/>
                      <a:pt x="0" y="40"/>
                    </a:cubicBezTo>
                    <a:cubicBezTo>
                      <a:pt x="0" y="42"/>
                      <a:pt x="5" y="41"/>
                      <a:pt x="5" y="4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" name="Freeform 267"/>
              <p:cNvSpPr>
                <a:spLocks/>
              </p:cNvSpPr>
              <p:nvPr/>
            </p:nvSpPr>
            <p:spPr bwMode="auto">
              <a:xfrm>
                <a:off x="4132263" y="500062"/>
                <a:ext cx="150813" cy="106363"/>
              </a:xfrm>
              <a:custGeom>
                <a:avLst/>
                <a:gdLst>
                  <a:gd name="T0" fmla="*/ 0 w 40"/>
                  <a:gd name="T1" fmla="*/ 1 h 28"/>
                  <a:gd name="T2" fmla="*/ 35 w 40"/>
                  <a:gd name="T3" fmla="*/ 28 h 28"/>
                  <a:gd name="T4" fmla="*/ 36 w 40"/>
                  <a:gd name="T5" fmla="*/ 26 h 28"/>
                  <a:gd name="T6" fmla="*/ 5 w 40"/>
                  <a:gd name="T7" fmla="*/ 1 h 28"/>
                  <a:gd name="T8" fmla="*/ 0 w 40"/>
                  <a:gd name="T9" fmla="*/ 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28">
                    <a:moveTo>
                      <a:pt x="0" y="1"/>
                    </a:moveTo>
                    <a:cubicBezTo>
                      <a:pt x="6" y="16"/>
                      <a:pt x="18" y="27"/>
                      <a:pt x="35" y="28"/>
                    </a:cubicBezTo>
                    <a:cubicBezTo>
                      <a:pt x="37" y="28"/>
                      <a:pt x="40" y="26"/>
                      <a:pt x="36" y="26"/>
                    </a:cubicBezTo>
                    <a:cubicBezTo>
                      <a:pt x="21" y="25"/>
                      <a:pt x="10" y="14"/>
                      <a:pt x="5" y="1"/>
                    </a:cubicBezTo>
                    <a:cubicBezTo>
                      <a:pt x="5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" name="Freeform 268"/>
              <p:cNvSpPr>
                <a:spLocks/>
              </p:cNvSpPr>
              <p:nvPr/>
            </p:nvSpPr>
            <p:spPr bwMode="auto">
              <a:xfrm>
                <a:off x="3525838" y="571500"/>
                <a:ext cx="671513" cy="214313"/>
              </a:xfrm>
              <a:custGeom>
                <a:avLst/>
                <a:gdLst>
                  <a:gd name="T0" fmla="*/ 172 w 178"/>
                  <a:gd name="T1" fmla="*/ 1 h 57"/>
                  <a:gd name="T2" fmla="*/ 3 w 178"/>
                  <a:gd name="T3" fmla="*/ 55 h 57"/>
                  <a:gd name="T4" fmla="*/ 6 w 178"/>
                  <a:gd name="T5" fmla="*/ 56 h 57"/>
                  <a:gd name="T6" fmla="*/ 175 w 178"/>
                  <a:gd name="T7" fmla="*/ 2 h 57"/>
                  <a:gd name="T8" fmla="*/ 172 w 178"/>
                  <a:gd name="T9" fmla="*/ 1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8" h="57">
                    <a:moveTo>
                      <a:pt x="172" y="1"/>
                    </a:moveTo>
                    <a:cubicBezTo>
                      <a:pt x="116" y="19"/>
                      <a:pt x="60" y="39"/>
                      <a:pt x="3" y="55"/>
                    </a:cubicBezTo>
                    <a:cubicBezTo>
                      <a:pt x="0" y="56"/>
                      <a:pt x="4" y="57"/>
                      <a:pt x="6" y="56"/>
                    </a:cubicBezTo>
                    <a:cubicBezTo>
                      <a:pt x="63" y="40"/>
                      <a:pt x="119" y="21"/>
                      <a:pt x="175" y="2"/>
                    </a:cubicBezTo>
                    <a:cubicBezTo>
                      <a:pt x="178" y="1"/>
                      <a:pt x="173" y="0"/>
                      <a:pt x="17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" name="Freeform 269"/>
              <p:cNvSpPr>
                <a:spLocks/>
              </p:cNvSpPr>
              <p:nvPr/>
            </p:nvSpPr>
            <p:spPr bwMode="auto">
              <a:xfrm>
                <a:off x="4170363" y="552450"/>
                <a:ext cx="41275" cy="42863"/>
              </a:xfrm>
              <a:custGeom>
                <a:avLst/>
                <a:gdLst>
                  <a:gd name="T0" fmla="*/ 7 w 11"/>
                  <a:gd name="T1" fmla="*/ 10 h 11"/>
                  <a:gd name="T2" fmla="*/ 1 w 11"/>
                  <a:gd name="T3" fmla="*/ 7 h 11"/>
                  <a:gd name="T4" fmla="*/ 4 w 11"/>
                  <a:gd name="T5" fmla="*/ 1 h 11"/>
                  <a:gd name="T6" fmla="*/ 10 w 11"/>
                  <a:gd name="T7" fmla="*/ 4 h 11"/>
                  <a:gd name="T8" fmla="*/ 7 w 11"/>
                  <a:gd name="T9" fmla="*/ 1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7" y="10"/>
                    </a:moveTo>
                    <a:cubicBezTo>
                      <a:pt x="4" y="11"/>
                      <a:pt x="2" y="9"/>
                      <a:pt x="1" y="7"/>
                    </a:cubicBezTo>
                    <a:cubicBezTo>
                      <a:pt x="0" y="4"/>
                      <a:pt x="2" y="1"/>
                      <a:pt x="4" y="1"/>
                    </a:cubicBezTo>
                    <a:cubicBezTo>
                      <a:pt x="7" y="0"/>
                      <a:pt x="9" y="1"/>
                      <a:pt x="10" y="4"/>
                    </a:cubicBezTo>
                    <a:cubicBezTo>
                      <a:pt x="11" y="6"/>
                      <a:pt x="9" y="9"/>
                      <a:pt x="7" y="1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" name="Freeform 270"/>
              <p:cNvSpPr>
                <a:spLocks/>
              </p:cNvSpPr>
              <p:nvPr/>
            </p:nvSpPr>
            <p:spPr bwMode="auto">
              <a:xfrm>
                <a:off x="4362451" y="744537"/>
                <a:ext cx="84138" cy="185738"/>
              </a:xfrm>
              <a:custGeom>
                <a:avLst/>
                <a:gdLst>
                  <a:gd name="T0" fmla="*/ 14 w 22"/>
                  <a:gd name="T1" fmla="*/ 47 h 49"/>
                  <a:gd name="T2" fmla="*/ 21 w 22"/>
                  <a:gd name="T3" fmla="*/ 3 h 49"/>
                  <a:gd name="T4" fmla="*/ 17 w 22"/>
                  <a:gd name="T5" fmla="*/ 1 h 49"/>
                  <a:gd name="T6" fmla="*/ 9 w 22"/>
                  <a:gd name="T7" fmla="*/ 47 h 49"/>
                  <a:gd name="T8" fmla="*/ 14 w 22"/>
                  <a:gd name="T9" fmla="*/ 47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49">
                    <a:moveTo>
                      <a:pt x="14" y="47"/>
                    </a:moveTo>
                    <a:cubicBezTo>
                      <a:pt x="5" y="31"/>
                      <a:pt x="7" y="15"/>
                      <a:pt x="21" y="3"/>
                    </a:cubicBezTo>
                    <a:cubicBezTo>
                      <a:pt x="22" y="2"/>
                      <a:pt x="18" y="0"/>
                      <a:pt x="17" y="1"/>
                    </a:cubicBezTo>
                    <a:cubicBezTo>
                      <a:pt x="2" y="14"/>
                      <a:pt x="0" y="31"/>
                      <a:pt x="9" y="47"/>
                    </a:cubicBezTo>
                    <a:cubicBezTo>
                      <a:pt x="10" y="49"/>
                      <a:pt x="14" y="49"/>
                      <a:pt x="14" y="4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" name="Freeform 271"/>
              <p:cNvSpPr>
                <a:spLocks/>
              </p:cNvSpPr>
              <p:nvPr/>
            </p:nvSpPr>
            <p:spPr bwMode="auto">
              <a:xfrm>
                <a:off x="4318001" y="782637"/>
                <a:ext cx="176213" cy="79375"/>
              </a:xfrm>
              <a:custGeom>
                <a:avLst/>
                <a:gdLst>
                  <a:gd name="T0" fmla="*/ 1 w 47"/>
                  <a:gd name="T1" fmla="*/ 1 h 21"/>
                  <a:gd name="T2" fmla="*/ 46 w 47"/>
                  <a:gd name="T3" fmla="*/ 15 h 21"/>
                  <a:gd name="T4" fmla="*/ 42 w 47"/>
                  <a:gd name="T5" fmla="*/ 13 h 21"/>
                  <a:gd name="T6" fmla="*/ 6 w 47"/>
                  <a:gd name="T7" fmla="*/ 1 h 21"/>
                  <a:gd name="T8" fmla="*/ 1 w 47"/>
                  <a:gd name="T9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21">
                    <a:moveTo>
                      <a:pt x="1" y="1"/>
                    </a:moveTo>
                    <a:cubicBezTo>
                      <a:pt x="12" y="16"/>
                      <a:pt x="29" y="21"/>
                      <a:pt x="46" y="15"/>
                    </a:cubicBezTo>
                    <a:cubicBezTo>
                      <a:pt x="47" y="15"/>
                      <a:pt x="43" y="13"/>
                      <a:pt x="42" y="13"/>
                    </a:cubicBezTo>
                    <a:cubicBezTo>
                      <a:pt x="27" y="18"/>
                      <a:pt x="15" y="13"/>
                      <a:pt x="6" y="1"/>
                    </a:cubicBezTo>
                    <a:cubicBezTo>
                      <a:pt x="5" y="0"/>
                      <a:pt x="0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" name="Freeform 272"/>
              <p:cNvSpPr>
                <a:spLocks/>
              </p:cNvSpPr>
              <p:nvPr/>
            </p:nvSpPr>
            <p:spPr bwMode="auto">
              <a:xfrm>
                <a:off x="4332288" y="782637"/>
                <a:ext cx="147638" cy="117475"/>
              </a:xfrm>
              <a:custGeom>
                <a:avLst/>
                <a:gdLst>
                  <a:gd name="T0" fmla="*/ 5 w 39"/>
                  <a:gd name="T1" fmla="*/ 30 h 31"/>
                  <a:gd name="T2" fmla="*/ 36 w 39"/>
                  <a:gd name="T3" fmla="*/ 1 h 31"/>
                  <a:gd name="T4" fmla="*/ 32 w 39"/>
                  <a:gd name="T5" fmla="*/ 0 h 31"/>
                  <a:gd name="T6" fmla="*/ 0 w 39"/>
                  <a:gd name="T7" fmla="*/ 30 h 31"/>
                  <a:gd name="T8" fmla="*/ 5 w 39"/>
                  <a:gd name="T9" fmla="*/ 3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1">
                    <a:moveTo>
                      <a:pt x="5" y="30"/>
                    </a:moveTo>
                    <a:cubicBezTo>
                      <a:pt x="11" y="18"/>
                      <a:pt x="24" y="7"/>
                      <a:pt x="36" y="1"/>
                    </a:cubicBezTo>
                    <a:cubicBezTo>
                      <a:pt x="39" y="0"/>
                      <a:pt x="34" y="0"/>
                      <a:pt x="32" y="0"/>
                    </a:cubicBezTo>
                    <a:cubicBezTo>
                      <a:pt x="20" y="6"/>
                      <a:pt x="6" y="17"/>
                      <a:pt x="0" y="30"/>
                    </a:cubicBezTo>
                    <a:cubicBezTo>
                      <a:pt x="0" y="31"/>
                      <a:pt x="5" y="31"/>
                      <a:pt x="5" y="3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" name="Freeform 273"/>
              <p:cNvSpPr>
                <a:spLocks/>
              </p:cNvSpPr>
              <p:nvPr/>
            </p:nvSpPr>
            <p:spPr bwMode="auto">
              <a:xfrm>
                <a:off x="4362451" y="749300"/>
                <a:ext cx="106363" cy="146050"/>
              </a:xfrm>
              <a:custGeom>
                <a:avLst/>
                <a:gdLst>
                  <a:gd name="T0" fmla="*/ 1 w 28"/>
                  <a:gd name="T1" fmla="*/ 2 h 39"/>
                  <a:gd name="T2" fmla="*/ 22 w 28"/>
                  <a:gd name="T3" fmla="*/ 38 h 39"/>
                  <a:gd name="T4" fmla="*/ 26 w 28"/>
                  <a:gd name="T5" fmla="*/ 37 h 39"/>
                  <a:gd name="T6" fmla="*/ 6 w 28"/>
                  <a:gd name="T7" fmla="*/ 1 h 39"/>
                  <a:gd name="T8" fmla="*/ 1 w 28"/>
                  <a:gd name="T9" fmla="*/ 2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39">
                    <a:moveTo>
                      <a:pt x="1" y="2"/>
                    </a:moveTo>
                    <a:cubicBezTo>
                      <a:pt x="0" y="17"/>
                      <a:pt x="8" y="32"/>
                      <a:pt x="22" y="38"/>
                    </a:cubicBezTo>
                    <a:cubicBezTo>
                      <a:pt x="24" y="39"/>
                      <a:pt x="28" y="38"/>
                      <a:pt x="26" y="37"/>
                    </a:cubicBezTo>
                    <a:cubicBezTo>
                      <a:pt x="12" y="31"/>
                      <a:pt x="5" y="16"/>
                      <a:pt x="6" y="1"/>
                    </a:cubicBezTo>
                    <a:cubicBezTo>
                      <a:pt x="6" y="0"/>
                      <a:pt x="1" y="0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" name="Freeform 274"/>
              <p:cNvSpPr>
                <a:spLocks/>
              </p:cNvSpPr>
              <p:nvPr/>
            </p:nvSpPr>
            <p:spPr bwMode="auto">
              <a:xfrm>
                <a:off x="3609976" y="760412"/>
                <a:ext cx="787400" cy="79375"/>
              </a:xfrm>
              <a:custGeom>
                <a:avLst/>
                <a:gdLst>
                  <a:gd name="T0" fmla="*/ 206 w 209"/>
                  <a:gd name="T1" fmla="*/ 19 h 21"/>
                  <a:gd name="T2" fmla="*/ 5 w 209"/>
                  <a:gd name="T3" fmla="*/ 0 h 21"/>
                  <a:gd name="T4" fmla="*/ 3 w 209"/>
                  <a:gd name="T5" fmla="*/ 2 h 21"/>
                  <a:gd name="T6" fmla="*/ 204 w 209"/>
                  <a:gd name="T7" fmla="*/ 21 h 21"/>
                  <a:gd name="T8" fmla="*/ 206 w 209"/>
                  <a:gd name="T9" fmla="*/ 19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9" h="21">
                    <a:moveTo>
                      <a:pt x="206" y="19"/>
                    </a:moveTo>
                    <a:cubicBezTo>
                      <a:pt x="139" y="15"/>
                      <a:pt x="72" y="7"/>
                      <a:pt x="5" y="0"/>
                    </a:cubicBezTo>
                    <a:cubicBezTo>
                      <a:pt x="4" y="0"/>
                      <a:pt x="0" y="2"/>
                      <a:pt x="3" y="2"/>
                    </a:cubicBezTo>
                    <a:cubicBezTo>
                      <a:pt x="70" y="9"/>
                      <a:pt x="137" y="17"/>
                      <a:pt x="204" y="21"/>
                    </a:cubicBezTo>
                    <a:cubicBezTo>
                      <a:pt x="207" y="21"/>
                      <a:pt x="209" y="19"/>
                      <a:pt x="206" y="1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" name="Freeform 275"/>
              <p:cNvSpPr>
                <a:spLocks/>
              </p:cNvSpPr>
              <p:nvPr/>
            </p:nvSpPr>
            <p:spPr bwMode="auto">
              <a:xfrm>
                <a:off x="4373563" y="815975"/>
                <a:ext cx="38100" cy="38100"/>
              </a:xfrm>
              <a:custGeom>
                <a:avLst/>
                <a:gdLst>
                  <a:gd name="T0" fmla="*/ 5 w 10"/>
                  <a:gd name="T1" fmla="*/ 10 h 10"/>
                  <a:gd name="T2" fmla="*/ 1 w 10"/>
                  <a:gd name="T3" fmla="*/ 5 h 10"/>
                  <a:gd name="T4" fmla="*/ 6 w 10"/>
                  <a:gd name="T5" fmla="*/ 0 h 10"/>
                  <a:gd name="T6" fmla="*/ 10 w 10"/>
                  <a:gd name="T7" fmla="*/ 6 h 10"/>
                  <a:gd name="T8" fmla="*/ 5 w 10"/>
                  <a:gd name="T9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0">
                    <a:moveTo>
                      <a:pt x="5" y="10"/>
                    </a:moveTo>
                    <a:cubicBezTo>
                      <a:pt x="2" y="10"/>
                      <a:pt x="0" y="7"/>
                      <a:pt x="1" y="5"/>
                    </a:cubicBezTo>
                    <a:cubicBezTo>
                      <a:pt x="1" y="2"/>
                      <a:pt x="3" y="0"/>
                      <a:pt x="6" y="0"/>
                    </a:cubicBezTo>
                    <a:cubicBezTo>
                      <a:pt x="8" y="1"/>
                      <a:pt x="10" y="3"/>
                      <a:pt x="10" y="6"/>
                    </a:cubicBezTo>
                    <a:cubicBezTo>
                      <a:pt x="10" y="8"/>
                      <a:pt x="7" y="10"/>
                      <a:pt x="5" y="1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" name="Freeform 276"/>
              <p:cNvSpPr>
                <a:spLocks/>
              </p:cNvSpPr>
              <p:nvPr/>
            </p:nvSpPr>
            <p:spPr bwMode="auto">
              <a:xfrm>
                <a:off x="4260851" y="1050925"/>
                <a:ext cx="117475" cy="157163"/>
              </a:xfrm>
              <a:custGeom>
                <a:avLst/>
                <a:gdLst>
                  <a:gd name="T0" fmla="*/ 7 w 31"/>
                  <a:gd name="T1" fmla="*/ 41 h 42"/>
                  <a:gd name="T2" fmla="*/ 30 w 31"/>
                  <a:gd name="T3" fmla="*/ 2 h 42"/>
                  <a:gd name="T4" fmla="*/ 26 w 31"/>
                  <a:gd name="T5" fmla="*/ 0 h 42"/>
                  <a:gd name="T6" fmla="*/ 2 w 31"/>
                  <a:gd name="T7" fmla="*/ 40 h 42"/>
                  <a:gd name="T8" fmla="*/ 7 w 31"/>
                  <a:gd name="T9" fmla="*/ 4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42">
                    <a:moveTo>
                      <a:pt x="7" y="41"/>
                    </a:moveTo>
                    <a:cubicBezTo>
                      <a:pt x="5" y="23"/>
                      <a:pt x="12" y="8"/>
                      <a:pt x="30" y="2"/>
                    </a:cubicBezTo>
                    <a:cubicBezTo>
                      <a:pt x="31" y="1"/>
                      <a:pt x="27" y="0"/>
                      <a:pt x="26" y="0"/>
                    </a:cubicBezTo>
                    <a:cubicBezTo>
                      <a:pt x="8" y="6"/>
                      <a:pt x="0" y="22"/>
                      <a:pt x="2" y="40"/>
                    </a:cubicBezTo>
                    <a:cubicBezTo>
                      <a:pt x="2" y="42"/>
                      <a:pt x="7" y="42"/>
                      <a:pt x="7" y="4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" name="Freeform 277"/>
              <p:cNvSpPr>
                <a:spLocks/>
              </p:cNvSpPr>
              <p:nvPr/>
            </p:nvSpPr>
            <p:spPr bwMode="auto">
              <a:xfrm>
                <a:off x="4246563" y="1042988"/>
                <a:ext cx="150813" cy="109538"/>
              </a:xfrm>
              <a:custGeom>
                <a:avLst/>
                <a:gdLst>
                  <a:gd name="T0" fmla="*/ 0 w 40"/>
                  <a:gd name="T1" fmla="*/ 2 h 29"/>
                  <a:gd name="T2" fmla="*/ 37 w 40"/>
                  <a:gd name="T3" fmla="*/ 29 h 29"/>
                  <a:gd name="T4" fmla="*/ 35 w 40"/>
                  <a:gd name="T5" fmla="*/ 27 h 29"/>
                  <a:gd name="T6" fmla="*/ 5 w 40"/>
                  <a:gd name="T7" fmla="*/ 2 h 29"/>
                  <a:gd name="T8" fmla="*/ 0 w 40"/>
                  <a:gd name="T9" fmla="*/ 2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29">
                    <a:moveTo>
                      <a:pt x="0" y="2"/>
                    </a:moveTo>
                    <a:cubicBezTo>
                      <a:pt x="5" y="19"/>
                      <a:pt x="19" y="29"/>
                      <a:pt x="37" y="29"/>
                    </a:cubicBezTo>
                    <a:cubicBezTo>
                      <a:pt x="40" y="29"/>
                      <a:pt x="36" y="27"/>
                      <a:pt x="35" y="27"/>
                    </a:cubicBezTo>
                    <a:cubicBezTo>
                      <a:pt x="19" y="27"/>
                      <a:pt x="9" y="16"/>
                      <a:pt x="5" y="2"/>
                    </a:cubicBezTo>
                    <a:cubicBezTo>
                      <a:pt x="5" y="1"/>
                      <a:pt x="0" y="0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" name="Freeform 278"/>
              <p:cNvSpPr>
                <a:spLocks/>
              </p:cNvSpPr>
              <p:nvPr/>
            </p:nvSpPr>
            <p:spPr bwMode="auto">
              <a:xfrm>
                <a:off x="4216401" y="1087438"/>
                <a:ext cx="176213" cy="71438"/>
              </a:xfrm>
              <a:custGeom>
                <a:avLst/>
                <a:gdLst>
                  <a:gd name="T0" fmla="*/ 6 w 47"/>
                  <a:gd name="T1" fmla="*/ 18 h 19"/>
                  <a:gd name="T2" fmla="*/ 44 w 47"/>
                  <a:gd name="T3" fmla="*/ 3 h 19"/>
                  <a:gd name="T4" fmla="*/ 43 w 47"/>
                  <a:gd name="T5" fmla="*/ 1 h 19"/>
                  <a:gd name="T6" fmla="*/ 2 w 47"/>
                  <a:gd name="T7" fmla="*/ 18 h 19"/>
                  <a:gd name="T8" fmla="*/ 6 w 47"/>
                  <a:gd name="T9" fmla="*/ 1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19">
                    <a:moveTo>
                      <a:pt x="6" y="18"/>
                    </a:moveTo>
                    <a:cubicBezTo>
                      <a:pt x="16" y="9"/>
                      <a:pt x="31" y="4"/>
                      <a:pt x="44" y="3"/>
                    </a:cubicBezTo>
                    <a:cubicBezTo>
                      <a:pt x="47" y="3"/>
                      <a:pt x="46" y="0"/>
                      <a:pt x="43" y="1"/>
                    </a:cubicBezTo>
                    <a:cubicBezTo>
                      <a:pt x="29" y="2"/>
                      <a:pt x="12" y="8"/>
                      <a:pt x="2" y="18"/>
                    </a:cubicBezTo>
                    <a:cubicBezTo>
                      <a:pt x="0" y="19"/>
                      <a:pt x="5" y="19"/>
                      <a:pt x="6" y="1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" name="Freeform 279"/>
              <p:cNvSpPr>
                <a:spLocks/>
              </p:cNvSpPr>
              <p:nvPr/>
            </p:nvSpPr>
            <p:spPr bwMode="auto">
              <a:xfrm>
                <a:off x="4276726" y="1027113"/>
                <a:ext cx="71438" cy="166688"/>
              </a:xfrm>
              <a:custGeom>
                <a:avLst/>
                <a:gdLst>
                  <a:gd name="T0" fmla="*/ 6 w 19"/>
                  <a:gd name="T1" fmla="*/ 2 h 44"/>
                  <a:gd name="T2" fmla="*/ 13 w 19"/>
                  <a:gd name="T3" fmla="*/ 43 h 44"/>
                  <a:gd name="T4" fmla="*/ 18 w 19"/>
                  <a:gd name="T5" fmla="*/ 42 h 44"/>
                  <a:gd name="T6" fmla="*/ 11 w 19"/>
                  <a:gd name="T7" fmla="*/ 2 h 44"/>
                  <a:gd name="T8" fmla="*/ 6 w 19"/>
                  <a:gd name="T9" fmla="*/ 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44">
                    <a:moveTo>
                      <a:pt x="6" y="2"/>
                    </a:moveTo>
                    <a:cubicBezTo>
                      <a:pt x="0" y="16"/>
                      <a:pt x="2" y="32"/>
                      <a:pt x="13" y="43"/>
                    </a:cubicBezTo>
                    <a:cubicBezTo>
                      <a:pt x="15" y="44"/>
                      <a:pt x="19" y="43"/>
                      <a:pt x="18" y="42"/>
                    </a:cubicBezTo>
                    <a:cubicBezTo>
                      <a:pt x="7" y="32"/>
                      <a:pt x="5" y="16"/>
                      <a:pt x="11" y="2"/>
                    </a:cubicBezTo>
                    <a:cubicBezTo>
                      <a:pt x="12" y="1"/>
                      <a:pt x="7" y="0"/>
                      <a:pt x="6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" name="Freeform 280"/>
              <p:cNvSpPr>
                <a:spLocks/>
              </p:cNvSpPr>
              <p:nvPr/>
            </p:nvSpPr>
            <p:spPr bwMode="auto">
              <a:xfrm>
                <a:off x="3665538" y="831850"/>
                <a:ext cx="636588" cy="285750"/>
              </a:xfrm>
              <a:custGeom>
                <a:avLst/>
                <a:gdLst>
                  <a:gd name="T0" fmla="*/ 167 w 169"/>
                  <a:gd name="T1" fmla="*/ 74 h 76"/>
                  <a:gd name="T2" fmla="*/ 6 w 169"/>
                  <a:gd name="T3" fmla="*/ 0 h 76"/>
                  <a:gd name="T4" fmla="*/ 1 w 169"/>
                  <a:gd name="T5" fmla="*/ 2 h 76"/>
                  <a:gd name="T6" fmla="*/ 163 w 169"/>
                  <a:gd name="T7" fmla="*/ 75 h 76"/>
                  <a:gd name="T8" fmla="*/ 167 w 169"/>
                  <a:gd name="T9" fmla="*/ 74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9" h="76">
                    <a:moveTo>
                      <a:pt x="167" y="74"/>
                    </a:moveTo>
                    <a:cubicBezTo>
                      <a:pt x="113" y="50"/>
                      <a:pt x="59" y="27"/>
                      <a:pt x="6" y="0"/>
                    </a:cubicBezTo>
                    <a:cubicBezTo>
                      <a:pt x="5" y="0"/>
                      <a:pt x="0" y="1"/>
                      <a:pt x="1" y="2"/>
                    </a:cubicBezTo>
                    <a:cubicBezTo>
                      <a:pt x="54" y="28"/>
                      <a:pt x="109" y="51"/>
                      <a:pt x="163" y="75"/>
                    </a:cubicBezTo>
                    <a:cubicBezTo>
                      <a:pt x="164" y="76"/>
                      <a:pt x="169" y="75"/>
                      <a:pt x="167" y="7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" name="Freeform 281"/>
              <p:cNvSpPr>
                <a:spLocks/>
              </p:cNvSpPr>
              <p:nvPr/>
            </p:nvSpPr>
            <p:spPr bwMode="auto">
              <a:xfrm>
                <a:off x="4279901" y="1095375"/>
                <a:ext cx="38100" cy="41275"/>
              </a:xfrm>
              <a:custGeom>
                <a:avLst/>
                <a:gdLst>
                  <a:gd name="T0" fmla="*/ 3 w 10"/>
                  <a:gd name="T1" fmla="*/ 10 h 11"/>
                  <a:gd name="T2" fmla="*/ 1 w 10"/>
                  <a:gd name="T3" fmla="*/ 4 h 11"/>
                  <a:gd name="T4" fmla="*/ 7 w 10"/>
                  <a:gd name="T5" fmla="*/ 2 h 11"/>
                  <a:gd name="T6" fmla="*/ 9 w 10"/>
                  <a:gd name="T7" fmla="*/ 8 h 11"/>
                  <a:gd name="T8" fmla="*/ 3 w 10"/>
                  <a:gd name="T9" fmla="*/ 1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1">
                    <a:moveTo>
                      <a:pt x="3" y="10"/>
                    </a:moveTo>
                    <a:cubicBezTo>
                      <a:pt x="1" y="9"/>
                      <a:pt x="0" y="6"/>
                      <a:pt x="1" y="4"/>
                    </a:cubicBezTo>
                    <a:cubicBezTo>
                      <a:pt x="2" y="1"/>
                      <a:pt x="5" y="0"/>
                      <a:pt x="7" y="2"/>
                    </a:cubicBezTo>
                    <a:cubicBezTo>
                      <a:pt x="10" y="3"/>
                      <a:pt x="10" y="6"/>
                      <a:pt x="9" y="8"/>
                    </a:cubicBezTo>
                    <a:cubicBezTo>
                      <a:pt x="8" y="10"/>
                      <a:pt x="5" y="11"/>
                      <a:pt x="3" y="1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" name="Freeform 282"/>
              <p:cNvSpPr>
                <a:spLocks/>
              </p:cNvSpPr>
              <p:nvPr/>
            </p:nvSpPr>
            <p:spPr bwMode="auto">
              <a:xfrm>
                <a:off x="4103688" y="1350963"/>
                <a:ext cx="157163" cy="120650"/>
              </a:xfrm>
              <a:custGeom>
                <a:avLst/>
                <a:gdLst>
                  <a:gd name="T0" fmla="*/ 5 w 42"/>
                  <a:gd name="T1" fmla="*/ 31 h 32"/>
                  <a:gd name="T2" fmla="*/ 39 w 42"/>
                  <a:gd name="T3" fmla="*/ 3 h 32"/>
                  <a:gd name="T4" fmla="*/ 38 w 42"/>
                  <a:gd name="T5" fmla="*/ 0 h 32"/>
                  <a:gd name="T6" fmla="*/ 0 w 42"/>
                  <a:gd name="T7" fmla="*/ 30 h 32"/>
                  <a:gd name="T8" fmla="*/ 5 w 42"/>
                  <a:gd name="T9" fmla="*/ 3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32">
                    <a:moveTo>
                      <a:pt x="5" y="31"/>
                    </a:moveTo>
                    <a:cubicBezTo>
                      <a:pt x="9" y="14"/>
                      <a:pt x="21" y="2"/>
                      <a:pt x="39" y="3"/>
                    </a:cubicBezTo>
                    <a:cubicBezTo>
                      <a:pt x="42" y="3"/>
                      <a:pt x="40" y="1"/>
                      <a:pt x="38" y="0"/>
                    </a:cubicBezTo>
                    <a:cubicBezTo>
                      <a:pt x="18" y="0"/>
                      <a:pt x="4" y="11"/>
                      <a:pt x="0" y="30"/>
                    </a:cubicBezTo>
                    <a:cubicBezTo>
                      <a:pt x="0" y="31"/>
                      <a:pt x="4" y="32"/>
                      <a:pt x="5" y="3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" name="Freeform 283"/>
              <p:cNvSpPr>
                <a:spLocks/>
              </p:cNvSpPr>
              <p:nvPr/>
            </p:nvSpPr>
            <p:spPr bwMode="auto">
              <a:xfrm>
                <a:off x="4129088" y="1309688"/>
                <a:ext cx="112713" cy="147638"/>
              </a:xfrm>
              <a:custGeom>
                <a:avLst/>
                <a:gdLst>
                  <a:gd name="T0" fmla="*/ 2 w 30"/>
                  <a:gd name="T1" fmla="*/ 1 h 39"/>
                  <a:gd name="T2" fmla="*/ 25 w 30"/>
                  <a:gd name="T3" fmla="*/ 39 h 39"/>
                  <a:gd name="T4" fmla="*/ 27 w 30"/>
                  <a:gd name="T5" fmla="*/ 37 h 39"/>
                  <a:gd name="T6" fmla="*/ 7 w 30"/>
                  <a:gd name="T7" fmla="*/ 2 h 39"/>
                  <a:gd name="T8" fmla="*/ 2 w 30"/>
                  <a:gd name="T9" fmla="*/ 1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39">
                    <a:moveTo>
                      <a:pt x="2" y="1"/>
                    </a:moveTo>
                    <a:cubicBezTo>
                      <a:pt x="0" y="18"/>
                      <a:pt x="9" y="32"/>
                      <a:pt x="25" y="39"/>
                    </a:cubicBezTo>
                    <a:cubicBezTo>
                      <a:pt x="27" y="39"/>
                      <a:pt x="30" y="38"/>
                      <a:pt x="27" y="37"/>
                    </a:cubicBezTo>
                    <a:cubicBezTo>
                      <a:pt x="12" y="31"/>
                      <a:pt x="6" y="17"/>
                      <a:pt x="7" y="2"/>
                    </a:cubicBezTo>
                    <a:cubicBezTo>
                      <a:pt x="7" y="0"/>
                      <a:pt x="2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" name="Freeform 284"/>
              <p:cNvSpPr>
                <a:spLocks/>
              </p:cNvSpPr>
              <p:nvPr/>
            </p:nvSpPr>
            <p:spPr bwMode="auto">
              <a:xfrm>
                <a:off x="4065588" y="1381125"/>
                <a:ext cx="195263" cy="26988"/>
              </a:xfrm>
              <a:custGeom>
                <a:avLst/>
                <a:gdLst>
                  <a:gd name="T0" fmla="*/ 6 w 52"/>
                  <a:gd name="T1" fmla="*/ 7 h 7"/>
                  <a:gd name="T2" fmla="*/ 46 w 52"/>
                  <a:gd name="T3" fmla="*/ 6 h 7"/>
                  <a:gd name="T4" fmla="*/ 49 w 52"/>
                  <a:gd name="T5" fmla="*/ 4 h 7"/>
                  <a:gd name="T6" fmla="*/ 3 w 52"/>
                  <a:gd name="T7" fmla="*/ 5 h 7"/>
                  <a:gd name="T8" fmla="*/ 6 w 52"/>
                  <a:gd name="T9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7">
                    <a:moveTo>
                      <a:pt x="6" y="7"/>
                    </a:moveTo>
                    <a:cubicBezTo>
                      <a:pt x="18" y="2"/>
                      <a:pt x="34" y="2"/>
                      <a:pt x="46" y="6"/>
                    </a:cubicBezTo>
                    <a:cubicBezTo>
                      <a:pt x="47" y="6"/>
                      <a:pt x="52" y="5"/>
                      <a:pt x="49" y="4"/>
                    </a:cubicBezTo>
                    <a:cubicBezTo>
                      <a:pt x="35" y="0"/>
                      <a:pt x="17" y="0"/>
                      <a:pt x="3" y="5"/>
                    </a:cubicBezTo>
                    <a:cubicBezTo>
                      <a:pt x="0" y="7"/>
                      <a:pt x="5" y="7"/>
                      <a:pt x="6" y="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" name="Freeform 285"/>
              <p:cNvSpPr>
                <a:spLocks/>
              </p:cNvSpPr>
              <p:nvPr/>
            </p:nvSpPr>
            <p:spPr bwMode="auto">
              <a:xfrm>
                <a:off x="4137026" y="1314450"/>
                <a:ext cx="74613" cy="165100"/>
              </a:xfrm>
              <a:custGeom>
                <a:avLst/>
                <a:gdLst>
                  <a:gd name="T0" fmla="*/ 14 w 20"/>
                  <a:gd name="T1" fmla="*/ 1 h 44"/>
                  <a:gd name="T2" fmla="*/ 6 w 20"/>
                  <a:gd name="T3" fmla="*/ 43 h 44"/>
                  <a:gd name="T4" fmla="*/ 11 w 20"/>
                  <a:gd name="T5" fmla="*/ 42 h 44"/>
                  <a:gd name="T6" fmla="*/ 19 w 20"/>
                  <a:gd name="T7" fmla="*/ 2 h 44"/>
                  <a:gd name="T8" fmla="*/ 14 w 20"/>
                  <a:gd name="T9" fmla="*/ 1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44">
                    <a:moveTo>
                      <a:pt x="14" y="1"/>
                    </a:moveTo>
                    <a:cubicBezTo>
                      <a:pt x="4" y="13"/>
                      <a:pt x="0" y="28"/>
                      <a:pt x="6" y="43"/>
                    </a:cubicBezTo>
                    <a:cubicBezTo>
                      <a:pt x="7" y="44"/>
                      <a:pt x="12" y="43"/>
                      <a:pt x="11" y="42"/>
                    </a:cubicBezTo>
                    <a:cubicBezTo>
                      <a:pt x="5" y="28"/>
                      <a:pt x="9" y="13"/>
                      <a:pt x="19" y="2"/>
                    </a:cubicBezTo>
                    <a:cubicBezTo>
                      <a:pt x="20" y="1"/>
                      <a:pt x="16" y="0"/>
                      <a:pt x="14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" name="Freeform 286"/>
              <p:cNvSpPr>
                <a:spLocks/>
              </p:cNvSpPr>
              <p:nvPr/>
            </p:nvSpPr>
            <p:spPr bwMode="auto">
              <a:xfrm>
                <a:off x="3586163" y="831850"/>
                <a:ext cx="576263" cy="557213"/>
              </a:xfrm>
              <a:custGeom>
                <a:avLst/>
                <a:gdLst>
                  <a:gd name="T0" fmla="*/ 152 w 153"/>
                  <a:gd name="T1" fmla="*/ 146 h 148"/>
                  <a:gd name="T2" fmla="*/ 6 w 153"/>
                  <a:gd name="T3" fmla="*/ 1 h 148"/>
                  <a:gd name="T4" fmla="*/ 1 w 153"/>
                  <a:gd name="T5" fmla="*/ 2 h 148"/>
                  <a:gd name="T6" fmla="*/ 148 w 153"/>
                  <a:gd name="T7" fmla="*/ 147 h 148"/>
                  <a:gd name="T8" fmla="*/ 152 w 153"/>
                  <a:gd name="T9" fmla="*/ 146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3" h="148">
                    <a:moveTo>
                      <a:pt x="152" y="146"/>
                    </a:moveTo>
                    <a:cubicBezTo>
                      <a:pt x="104" y="97"/>
                      <a:pt x="52" y="51"/>
                      <a:pt x="6" y="1"/>
                    </a:cubicBezTo>
                    <a:cubicBezTo>
                      <a:pt x="5" y="0"/>
                      <a:pt x="0" y="1"/>
                      <a:pt x="1" y="2"/>
                    </a:cubicBezTo>
                    <a:cubicBezTo>
                      <a:pt x="47" y="52"/>
                      <a:pt x="99" y="98"/>
                      <a:pt x="148" y="147"/>
                    </a:cubicBezTo>
                    <a:cubicBezTo>
                      <a:pt x="149" y="148"/>
                      <a:pt x="153" y="147"/>
                      <a:pt x="152" y="14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" name="Freeform 287"/>
              <p:cNvSpPr>
                <a:spLocks/>
              </p:cNvSpPr>
              <p:nvPr/>
            </p:nvSpPr>
            <p:spPr bwMode="auto">
              <a:xfrm>
                <a:off x="4140201" y="1373188"/>
                <a:ext cx="41275" cy="38100"/>
              </a:xfrm>
              <a:custGeom>
                <a:avLst/>
                <a:gdLst>
                  <a:gd name="T0" fmla="*/ 2 w 11"/>
                  <a:gd name="T1" fmla="*/ 8 h 10"/>
                  <a:gd name="T2" fmla="*/ 2 w 11"/>
                  <a:gd name="T3" fmla="*/ 2 h 10"/>
                  <a:gd name="T4" fmla="*/ 9 w 11"/>
                  <a:gd name="T5" fmla="*/ 2 h 10"/>
                  <a:gd name="T6" fmla="*/ 9 w 11"/>
                  <a:gd name="T7" fmla="*/ 9 h 10"/>
                  <a:gd name="T8" fmla="*/ 2 w 11"/>
                  <a:gd name="T9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0">
                    <a:moveTo>
                      <a:pt x="2" y="8"/>
                    </a:moveTo>
                    <a:cubicBezTo>
                      <a:pt x="0" y="6"/>
                      <a:pt x="0" y="3"/>
                      <a:pt x="2" y="2"/>
                    </a:cubicBezTo>
                    <a:cubicBezTo>
                      <a:pt x="4" y="0"/>
                      <a:pt x="7" y="0"/>
                      <a:pt x="9" y="2"/>
                    </a:cubicBezTo>
                    <a:cubicBezTo>
                      <a:pt x="11" y="4"/>
                      <a:pt x="11" y="7"/>
                      <a:pt x="9" y="9"/>
                    </a:cubicBezTo>
                    <a:cubicBezTo>
                      <a:pt x="7" y="10"/>
                      <a:pt x="4" y="10"/>
                      <a:pt x="2" y="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" name="Freeform 288"/>
              <p:cNvSpPr>
                <a:spLocks/>
              </p:cNvSpPr>
              <p:nvPr/>
            </p:nvSpPr>
            <p:spPr bwMode="auto">
              <a:xfrm>
                <a:off x="2930526" y="1381125"/>
                <a:ext cx="139700" cy="136525"/>
              </a:xfrm>
              <a:custGeom>
                <a:avLst/>
                <a:gdLst>
                  <a:gd name="T0" fmla="*/ 3 w 37"/>
                  <a:gd name="T1" fmla="*/ 3 h 36"/>
                  <a:gd name="T2" fmla="*/ 32 w 37"/>
                  <a:gd name="T3" fmla="*/ 34 h 36"/>
                  <a:gd name="T4" fmla="*/ 37 w 37"/>
                  <a:gd name="T5" fmla="*/ 35 h 36"/>
                  <a:gd name="T6" fmla="*/ 3 w 37"/>
                  <a:gd name="T7" fmla="*/ 1 h 36"/>
                  <a:gd name="T8" fmla="*/ 3 w 37"/>
                  <a:gd name="T9" fmla="*/ 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36">
                    <a:moveTo>
                      <a:pt x="3" y="3"/>
                    </a:moveTo>
                    <a:cubicBezTo>
                      <a:pt x="19" y="5"/>
                      <a:pt x="31" y="17"/>
                      <a:pt x="32" y="34"/>
                    </a:cubicBezTo>
                    <a:cubicBezTo>
                      <a:pt x="32" y="36"/>
                      <a:pt x="37" y="36"/>
                      <a:pt x="37" y="35"/>
                    </a:cubicBezTo>
                    <a:cubicBezTo>
                      <a:pt x="36" y="15"/>
                      <a:pt x="22" y="3"/>
                      <a:pt x="3" y="1"/>
                    </a:cubicBezTo>
                    <a:cubicBezTo>
                      <a:pt x="0" y="0"/>
                      <a:pt x="0" y="2"/>
                      <a:pt x="3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" name="Freeform 289"/>
              <p:cNvSpPr>
                <a:spLocks/>
              </p:cNvSpPr>
              <p:nvPr/>
            </p:nvSpPr>
            <p:spPr bwMode="auto">
              <a:xfrm>
                <a:off x="2952751" y="1403350"/>
                <a:ext cx="158750" cy="106363"/>
              </a:xfrm>
              <a:custGeom>
                <a:avLst/>
                <a:gdLst>
                  <a:gd name="T0" fmla="*/ 36 w 42"/>
                  <a:gd name="T1" fmla="*/ 0 h 28"/>
                  <a:gd name="T2" fmla="*/ 1 w 42"/>
                  <a:gd name="T3" fmla="*/ 25 h 28"/>
                  <a:gd name="T4" fmla="*/ 6 w 42"/>
                  <a:gd name="T5" fmla="*/ 26 h 28"/>
                  <a:gd name="T6" fmla="*/ 38 w 42"/>
                  <a:gd name="T7" fmla="*/ 2 h 28"/>
                  <a:gd name="T8" fmla="*/ 36 w 42"/>
                  <a:gd name="T9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28">
                    <a:moveTo>
                      <a:pt x="36" y="0"/>
                    </a:moveTo>
                    <a:cubicBezTo>
                      <a:pt x="19" y="0"/>
                      <a:pt x="6" y="9"/>
                      <a:pt x="1" y="25"/>
                    </a:cubicBezTo>
                    <a:cubicBezTo>
                      <a:pt x="0" y="26"/>
                      <a:pt x="5" y="28"/>
                      <a:pt x="6" y="26"/>
                    </a:cubicBezTo>
                    <a:cubicBezTo>
                      <a:pt x="10" y="11"/>
                      <a:pt x="23" y="2"/>
                      <a:pt x="38" y="2"/>
                    </a:cubicBezTo>
                    <a:cubicBezTo>
                      <a:pt x="42" y="2"/>
                      <a:pt x="38" y="0"/>
                      <a:pt x="36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" name="Freeform 290"/>
              <p:cNvSpPr>
                <a:spLocks/>
              </p:cNvSpPr>
              <p:nvPr/>
            </p:nvSpPr>
            <p:spPr bwMode="auto">
              <a:xfrm>
                <a:off x="2987676" y="1347788"/>
                <a:ext cx="49213" cy="173038"/>
              </a:xfrm>
              <a:custGeom>
                <a:avLst/>
                <a:gdLst>
                  <a:gd name="T0" fmla="*/ 1 w 13"/>
                  <a:gd name="T1" fmla="*/ 2 h 46"/>
                  <a:gd name="T2" fmla="*/ 6 w 13"/>
                  <a:gd name="T3" fmla="*/ 45 h 46"/>
                  <a:gd name="T4" fmla="*/ 11 w 13"/>
                  <a:gd name="T5" fmla="*/ 44 h 46"/>
                  <a:gd name="T6" fmla="*/ 6 w 13"/>
                  <a:gd name="T7" fmla="*/ 1 h 46"/>
                  <a:gd name="T8" fmla="*/ 1 w 13"/>
                  <a:gd name="T9" fmla="*/ 2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46">
                    <a:moveTo>
                      <a:pt x="1" y="2"/>
                    </a:moveTo>
                    <a:cubicBezTo>
                      <a:pt x="7" y="14"/>
                      <a:pt x="8" y="31"/>
                      <a:pt x="6" y="45"/>
                    </a:cubicBezTo>
                    <a:cubicBezTo>
                      <a:pt x="6" y="46"/>
                      <a:pt x="10" y="46"/>
                      <a:pt x="11" y="44"/>
                    </a:cubicBezTo>
                    <a:cubicBezTo>
                      <a:pt x="13" y="30"/>
                      <a:pt x="12" y="14"/>
                      <a:pt x="6" y="1"/>
                    </a:cubicBezTo>
                    <a:cubicBezTo>
                      <a:pt x="5" y="0"/>
                      <a:pt x="0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" name="Freeform 291"/>
              <p:cNvSpPr>
                <a:spLocks/>
              </p:cNvSpPr>
              <p:nvPr/>
            </p:nvSpPr>
            <p:spPr bwMode="auto">
              <a:xfrm>
                <a:off x="2927351" y="1411288"/>
                <a:ext cx="180975" cy="57150"/>
              </a:xfrm>
              <a:custGeom>
                <a:avLst/>
                <a:gdLst>
                  <a:gd name="T0" fmla="*/ 47 w 48"/>
                  <a:gd name="T1" fmla="*/ 13 h 15"/>
                  <a:gd name="T2" fmla="*/ 1 w 48"/>
                  <a:gd name="T3" fmla="*/ 9 h 15"/>
                  <a:gd name="T4" fmla="*/ 5 w 48"/>
                  <a:gd name="T5" fmla="*/ 10 h 15"/>
                  <a:gd name="T6" fmla="*/ 43 w 48"/>
                  <a:gd name="T7" fmla="*/ 14 h 15"/>
                  <a:gd name="T8" fmla="*/ 47 w 48"/>
                  <a:gd name="T9" fmla="*/ 13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15">
                    <a:moveTo>
                      <a:pt x="47" y="13"/>
                    </a:moveTo>
                    <a:cubicBezTo>
                      <a:pt x="33" y="3"/>
                      <a:pt x="16" y="0"/>
                      <a:pt x="1" y="9"/>
                    </a:cubicBezTo>
                    <a:cubicBezTo>
                      <a:pt x="0" y="10"/>
                      <a:pt x="4" y="10"/>
                      <a:pt x="5" y="10"/>
                    </a:cubicBezTo>
                    <a:cubicBezTo>
                      <a:pt x="18" y="2"/>
                      <a:pt x="32" y="6"/>
                      <a:pt x="43" y="14"/>
                    </a:cubicBezTo>
                    <a:cubicBezTo>
                      <a:pt x="44" y="15"/>
                      <a:pt x="48" y="14"/>
                      <a:pt x="47" y="1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" name="Freeform 292"/>
              <p:cNvSpPr>
                <a:spLocks/>
              </p:cNvSpPr>
              <p:nvPr/>
            </p:nvSpPr>
            <p:spPr bwMode="auto">
              <a:xfrm>
                <a:off x="3013076" y="790575"/>
                <a:ext cx="561975" cy="631825"/>
              </a:xfrm>
              <a:custGeom>
                <a:avLst/>
                <a:gdLst>
                  <a:gd name="T0" fmla="*/ 6 w 149"/>
                  <a:gd name="T1" fmla="*/ 167 h 168"/>
                  <a:gd name="T2" fmla="*/ 148 w 149"/>
                  <a:gd name="T3" fmla="*/ 1 h 168"/>
                  <a:gd name="T4" fmla="*/ 143 w 149"/>
                  <a:gd name="T5" fmla="*/ 1 h 168"/>
                  <a:gd name="T6" fmla="*/ 1 w 149"/>
                  <a:gd name="T7" fmla="*/ 167 h 168"/>
                  <a:gd name="T8" fmla="*/ 6 w 149"/>
                  <a:gd name="T9" fmla="*/ 167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9" h="168">
                    <a:moveTo>
                      <a:pt x="6" y="167"/>
                    </a:moveTo>
                    <a:cubicBezTo>
                      <a:pt x="52" y="111"/>
                      <a:pt x="99" y="55"/>
                      <a:pt x="148" y="1"/>
                    </a:cubicBezTo>
                    <a:cubicBezTo>
                      <a:pt x="149" y="0"/>
                      <a:pt x="144" y="0"/>
                      <a:pt x="143" y="1"/>
                    </a:cubicBezTo>
                    <a:cubicBezTo>
                      <a:pt x="94" y="55"/>
                      <a:pt x="47" y="111"/>
                      <a:pt x="1" y="167"/>
                    </a:cubicBezTo>
                    <a:cubicBezTo>
                      <a:pt x="0" y="168"/>
                      <a:pt x="5" y="168"/>
                      <a:pt x="6" y="16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" name="Freeform 293"/>
              <p:cNvSpPr>
                <a:spLocks/>
              </p:cNvSpPr>
              <p:nvPr/>
            </p:nvSpPr>
            <p:spPr bwMode="auto">
              <a:xfrm>
                <a:off x="2998788" y="1411288"/>
                <a:ext cx="38100" cy="38100"/>
              </a:xfrm>
              <a:custGeom>
                <a:avLst/>
                <a:gdLst>
                  <a:gd name="T0" fmla="*/ 2 w 10"/>
                  <a:gd name="T1" fmla="*/ 2 h 10"/>
                  <a:gd name="T2" fmla="*/ 8 w 10"/>
                  <a:gd name="T3" fmla="*/ 1 h 10"/>
                  <a:gd name="T4" fmla="*/ 9 w 10"/>
                  <a:gd name="T5" fmla="*/ 8 h 10"/>
                  <a:gd name="T6" fmla="*/ 2 w 10"/>
                  <a:gd name="T7" fmla="*/ 8 h 10"/>
                  <a:gd name="T8" fmla="*/ 2 w 10"/>
                  <a:gd name="T9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0">
                    <a:moveTo>
                      <a:pt x="2" y="2"/>
                    </a:moveTo>
                    <a:cubicBezTo>
                      <a:pt x="3" y="0"/>
                      <a:pt x="6" y="0"/>
                      <a:pt x="8" y="1"/>
                    </a:cubicBezTo>
                    <a:cubicBezTo>
                      <a:pt x="10" y="3"/>
                      <a:pt x="10" y="6"/>
                      <a:pt x="9" y="8"/>
                    </a:cubicBezTo>
                    <a:cubicBezTo>
                      <a:pt x="7" y="10"/>
                      <a:pt x="4" y="10"/>
                      <a:pt x="2" y="8"/>
                    </a:cubicBezTo>
                    <a:cubicBezTo>
                      <a:pt x="0" y="7"/>
                      <a:pt x="0" y="4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" name="Freeform 294"/>
              <p:cNvSpPr>
                <a:spLocks/>
              </p:cNvSpPr>
              <p:nvPr/>
            </p:nvSpPr>
            <p:spPr bwMode="auto">
              <a:xfrm>
                <a:off x="2878138" y="1035050"/>
                <a:ext cx="112713" cy="173038"/>
              </a:xfrm>
              <a:custGeom>
                <a:avLst/>
                <a:gdLst>
                  <a:gd name="T0" fmla="*/ 2 w 30"/>
                  <a:gd name="T1" fmla="*/ 2 h 46"/>
                  <a:gd name="T2" fmla="*/ 19 w 30"/>
                  <a:gd name="T3" fmla="*/ 44 h 46"/>
                  <a:gd name="T4" fmla="*/ 24 w 30"/>
                  <a:gd name="T5" fmla="*/ 44 h 46"/>
                  <a:gd name="T6" fmla="*/ 6 w 30"/>
                  <a:gd name="T7" fmla="*/ 1 h 46"/>
                  <a:gd name="T8" fmla="*/ 2 w 30"/>
                  <a:gd name="T9" fmla="*/ 2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46">
                    <a:moveTo>
                      <a:pt x="2" y="2"/>
                    </a:moveTo>
                    <a:cubicBezTo>
                      <a:pt x="18" y="11"/>
                      <a:pt x="25" y="26"/>
                      <a:pt x="19" y="44"/>
                    </a:cubicBezTo>
                    <a:cubicBezTo>
                      <a:pt x="18" y="45"/>
                      <a:pt x="23" y="46"/>
                      <a:pt x="24" y="44"/>
                    </a:cubicBezTo>
                    <a:cubicBezTo>
                      <a:pt x="30" y="26"/>
                      <a:pt x="22" y="10"/>
                      <a:pt x="6" y="1"/>
                    </a:cubicBezTo>
                    <a:cubicBezTo>
                      <a:pt x="5" y="0"/>
                      <a:pt x="0" y="0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" name="Freeform 295"/>
              <p:cNvSpPr>
                <a:spLocks/>
              </p:cNvSpPr>
              <p:nvPr/>
            </p:nvSpPr>
            <p:spPr bwMode="auto">
              <a:xfrm>
                <a:off x="2859088" y="1092200"/>
                <a:ext cx="184150" cy="66675"/>
              </a:xfrm>
              <a:custGeom>
                <a:avLst/>
                <a:gdLst>
                  <a:gd name="T0" fmla="*/ 46 w 49"/>
                  <a:gd name="T1" fmla="*/ 6 h 18"/>
                  <a:gd name="T2" fmla="*/ 1 w 49"/>
                  <a:gd name="T3" fmla="*/ 16 h 18"/>
                  <a:gd name="T4" fmla="*/ 6 w 49"/>
                  <a:gd name="T5" fmla="*/ 17 h 18"/>
                  <a:gd name="T6" fmla="*/ 44 w 49"/>
                  <a:gd name="T7" fmla="*/ 8 h 18"/>
                  <a:gd name="T8" fmla="*/ 46 w 49"/>
                  <a:gd name="T9" fmla="*/ 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18">
                    <a:moveTo>
                      <a:pt x="46" y="6"/>
                    </a:moveTo>
                    <a:cubicBezTo>
                      <a:pt x="29" y="0"/>
                      <a:pt x="13" y="2"/>
                      <a:pt x="1" y="16"/>
                    </a:cubicBezTo>
                    <a:cubicBezTo>
                      <a:pt x="0" y="17"/>
                      <a:pt x="5" y="18"/>
                      <a:pt x="6" y="17"/>
                    </a:cubicBezTo>
                    <a:cubicBezTo>
                      <a:pt x="16" y="6"/>
                      <a:pt x="29" y="2"/>
                      <a:pt x="44" y="8"/>
                    </a:cubicBezTo>
                    <a:cubicBezTo>
                      <a:pt x="46" y="8"/>
                      <a:pt x="49" y="7"/>
                      <a:pt x="46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" name="Freeform 296"/>
              <p:cNvSpPr>
                <a:spLocks/>
              </p:cNvSpPr>
              <p:nvPr/>
            </p:nvSpPr>
            <p:spPr bwMode="auto">
              <a:xfrm>
                <a:off x="2905126" y="1023938"/>
                <a:ext cx="71438" cy="165100"/>
              </a:xfrm>
              <a:custGeom>
                <a:avLst/>
                <a:gdLst>
                  <a:gd name="T0" fmla="*/ 12 w 19"/>
                  <a:gd name="T1" fmla="*/ 2 h 44"/>
                  <a:gd name="T2" fmla="*/ 1 w 19"/>
                  <a:gd name="T3" fmla="*/ 43 h 44"/>
                  <a:gd name="T4" fmla="*/ 6 w 19"/>
                  <a:gd name="T5" fmla="*/ 43 h 44"/>
                  <a:gd name="T6" fmla="*/ 17 w 19"/>
                  <a:gd name="T7" fmla="*/ 2 h 44"/>
                  <a:gd name="T8" fmla="*/ 12 w 19"/>
                  <a:gd name="T9" fmla="*/ 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44">
                    <a:moveTo>
                      <a:pt x="12" y="2"/>
                    </a:moveTo>
                    <a:cubicBezTo>
                      <a:pt x="14" y="16"/>
                      <a:pt x="8" y="32"/>
                      <a:pt x="1" y="43"/>
                    </a:cubicBezTo>
                    <a:cubicBezTo>
                      <a:pt x="0" y="44"/>
                      <a:pt x="5" y="44"/>
                      <a:pt x="6" y="43"/>
                    </a:cubicBezTo>
                    <a:cubicBezTo>
                      <a:pt x="13" y="32"/>
                      <a:pt x="19" y="16"/>
                      <a:pt x="17" y="2"/>
                    </a:cubicBezTo>
                    <a:cubicBezTo>
                      <a:pt x="17" y="0"/>
                      <a:pt x="12" y="1"/>
                      <a:pt x="12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" name="Freeform 297"/>
              <p:cNvSpPr>
                <a:spLocks/>
              </p:cNvSpPr>
              <p:nvPr/>
            </p:nvSpPr>
            <p:spPr bwMode="auto">
              <a:xfrm>
                <a:off x="2855913" y="1079500"/>
                <a:ext cx="165100" cy="95250"/>
              </a:xfrm>
              <a:custGeom>
                <a:avLst/>
                <a:gdLst>
                  <a:gd name="T0" fmla="*/ 43 w 44"/>
                  <a:gd name="T1" fmla="*/ 23 h 25"/>
                  <a:gd name="T2" fmla="*/ 3 w 44"/>
                  <a:gd name="T3" fmla="*/ 3 h 25"/>
                  <a:gd name="T4" fmla="*/ 5 w 44"/>
                  <a:gd name="T5" fmla="*/ 5 h 25"/>
                  <a:gd name="T6" fmla="*/ 38 w 44"/>
                  <a:gd name="T7" fmla="*/ 24 h 25"/>
                  <a:gd name="T8" fmla="*/ 43 w 44"/>
                  <a:gd name="T9" fmla="*/ 2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5">
                    <a:moveTo>
                      <a:pt x="43" y="23"/>
                    </a:moveTo>
                    <a:cubicBezTo>
                      <a:pt x="35" y="8"/>
                      <a:pt x="20" y="0"/>
                      <a:pt x="3" y="3"/>
                    </a:cubicBezTo>
                    <a:cubicBezTo>
                      <a:pt x="0" y="3"/>
                      <a:pt x="2" y="5"/>
                      <a:pt x="5" y="5"/>
                    </a:cubicBezTo>
                    <a:cubicBezTo>
                      <a:pt x="19" y="3"/>
                      <a:pt x="31" y="12"/>
                      <a:pt x="38" y="24"/>
                    </a:cubicBezTo>
                    <a:cubicBezTo>
                      <a:pt x="39" y="25"/>
                      <a:pt x="44" y="24"/>
                      <a:pt x="43" y="2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" name="Freeform 298"/>
              <p:cNvSpPr>
                <a:spLocks/>
              </p:cNvSpPr>
              <p:nvPr/>
            </p:nvSpPr>
            <p:spPr bwMode="auto">
              <a:xfrm>
                <a:off x="2941638" y="790575"/>
                <a:ext cx="625475" cy="315913"/>
              </a:xfrm>
              <a:custGeom>
                <a:avLst/>
                <a:gdLst>
                  <a:gd name="T0" fmla="*/ 6 w 166"/>
                  <a:gd name="T1" fmla="*/ 83 h 84"/>
                  <a:gd name="T2" fmla="*/ 164 w 166"/>
                  <a:gd name="T3" fmla="*/ 2 h 84"/>
                  <a:gd name="T4" fmla="*/ 160 w 166"/>
                  <a:gd name="T5" fmla="*/ 1 h 84"/>
                  <a:gd name="T6" fmla="*/ 3 w 166"/>
                  <a:gd name="T7" fmla="*/ 82 h 84"/>
                  <a:gd name="T8" fmla="*/ 6 w 166"/>
                  <a:gd name="T9" fmla="*/ 83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6" h="84">
                    <a:moveTo>
                      <a:pt x="6" y="83"/>
                    </a:moveTo>
                    <a:cubicBezTo>
                      <a:pt x="59" y="56"/>
                      <a:pt x="111" y="27"/>
                      <a:pt x="164" y="2"/>
                    </a:cubicBezTo>
                    <a:cubicBezTo>
                      <a:pt x="166" y="1"/>
                      <a:pt x="161" y="0"/>
                      <a:pt x="160" y="1"/>
                    </a:cubicBezTo>
                    <a:cubicBezTo>
                      <a:pt x="107" y="26"/>
                      <a:pt x="55" y="55"/>
                      <a:pt x="3" y="82"/>
                    </a:cubicBezTo>
                    <a:cubicBezTo>
                      <a:pt x="0" y="83"/>
                      <a:pt x="5" y="84"/>
                      <a:pt x="6" y="8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" name="Freeform 299"/>
              <p:cNvSpPr>
                <a:spLocks/>
              </p:cNvSpPr>
              <p:nvPr/>
            </p:nvSpPr>
            <p:spPr bwMode="auto">
              <a:xfrm>
                <a:off x="2927351" y="1087438"/>
                <a:ext cx="41275" cy="41275"/>
              </a:xfrm>
              <a:custGeom>
                <a:avLst/>
                <a:gdLst>
                  <a:gd name="T0" fmla="*/ 4 w 11"/>
                  <a:gd name="T1" fmla="*/ 1 h 11"/>
                  <a:gd name="T2" fmla="*/ 10 w 11"/>
                  <a:gd name="T3" fmla="*/ 4 h 11"/>
                  <a:gd name="T4" fmla="*/ 8 w 11"/>
                  <a:gd name="T5" fmla="*/ 10 h 11"/>
                  <a:gd name="T6" fmla="*/ 1 w 11"/>
                  <a:gd name="T7" fmla="*/ 8 h 11"/>
                  <a:gd name="T8" fmla="*/ 4 w 11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4" y="1"/>
                    </a:moveTo>
                    <a:cubicBezTo>
                      <a:pt x="6" y="0"/>
                      <a:pt x="9" y="1"/>
                      <a:pt x="10" y="4"/>
                    </a:cubicBezTo>
                    <a:cubicBezTo>
                      <a:pt x="11" y="6"/>
                      <a:pt x="10" y="9"/>
                      <a:pt x="8" y="10"/>
                    </a:cubicBezTo>
                    <a:cubicBezTo>
                      <a:pt x="5" y="11"/>
                      <a:pt x="3" y="10"/>
                      <a:pt x="1" y="8"/>
                    </a:cubicBezTo>
                    <a:cubicBezTo>
                      <a:pt x="0" y="5"/>
                      <a:pt x="1" y="2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" name="Freeform 300"/>
              <p:cNvSpPr>
                <a:spLocks/>
              </p:cNvSpPr>
              <p:nvPr/>
            </p:nvSpPr>
            <p:spPr bwMode="auto">
              <a:xfrm>
                <a:off x="2809876" y="741362"/>
                <a:ext cx="68263" cy="184150"/>
              </a:xfrm>
              <a:custGeom>
                <a:avLst/>
                <a:gdLst>
                  <a:gd name="T0" fmla="*/ 2 w 18"/>
                  <a:gd name="T1" fmla="*/ 1 h 49"/>
                  <a:gd name="T2" fmla="*/ 1 w 18"/>
                  <a:gd name="T3" fmla="*/ 46 h 49"/>
                  <a:gd name="T4" fmla="*/ 6 w 18"/>
                  <a:gd name="T5" fmla="*/ 48 h 49"/>
                  <a:gd name="T6" fmla="*/ 7 w 18"/>
                  <a:gd name="T7" fmla="*/ 1 h 49"/>
                  <a:gd name="T8" fmla="*/ 2 w 18"/>
                  <a:gd name="T9" fmla="*/ 1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49">
                    <a:moveTo>
                      <a:pt x="2" y="1"/>
                    </a:moveTo>
                    <a:cubicBezTo>
                      <a:pt x="13" y="16"/>
                      <a:pt x="13" y="32"/>
                      <a:pt x="1" y="46"/>
                    </a:cubicBezTo>
                    <a:cubicBezTo>
                      <a:pt x="0" y="47"/>
                      <a:pt x="5" y="49"/>
                      <a:pt x="6" y="48"/>
                    </a:cubicBezTo>
                    <a:cubicBezTo>
                      <a:pt x="18" y="34"/>
                      <a:pt x="18" y="16"/>
                      <a:pt x="7" y="1"/>
                    </a:cubicBezTo>
                    <a:cubicBezTo>
                      <a:pt x="6" y="0"/>
                      <a:pt x="2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" name="Freeform 301"/>
              <p:cNvSpPr>
                <a:spLocks/>
              </p:cNvSpPr>
              <p:nvPr/>
            </p:nvSpPr>
            <p:spPr bwMode="auto">
              <a:xfrm>
                <a:off x="2749551" y="804862"/>
                <a:ext cx="185738" cy="68263"/>
              </a:xfrm>
              <a:custGeom>
                <a:avLst/>
                <a:gdLst>
                  <a:gd name="T0" fmla="*/ 47 w 49"/>
                  <a:gd name="T1" fmla="*/ 17 h 18"/>
                  <a:gd name="T2" fmla="*/ 2 w 49"/>
                  <a:gd name="T3" fmla="*/ 9 h 18"/>
                  <a:gd name="T4" fmla="*/ 6 w 49"/>
                  <a:gd name="T5" fmla="*/ 11 h 18"/>
                  <a:gd name="T6" fmla="*/ 43 w 49"/>
                  <a:gd name="T7" fmla="*/ 17 h 18"/>
                  <a:gd name="T8" fmla="*/ 47 w 49"/>
                  <a:gd name="T9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18">
                    <a:moveTo>
                      <a:pt x="47" y="17"/>
                    </a:moveTo>
                    <a:cubicBezTo>
                      <a:pt x="35" y="4"/>
                      <a:pt x="18" y="0"/>
                      <a:pt x="2" y="9"/>
                    </a:cubicBezTo>
                    <a:cubicBezTo>
                      <a:pt x="0" y="10"/>
                      <a:pt x="5" y="11"/>
                      <a:pt x="6" y="11"/>
                    </a:cubicBezTo>
                    <a:cubicBezTo>
                      <a:pt x="19" y="4"/>
                      <a:pt x="32" y="6"/>
                      <a:pt x="43" y="17"/>
                    </a:cubicBezTo>
                    <a:cubicBezTo>
                      <a:pt x="44" y="18"/>
                      <a:pt x="49" y="18"/>
                      <a:pt x="47" y="1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" name="Freeform 302"/>
              <p:cNvSpPr>
                <a:spLocks/>
              </p:cNvSpPr>
              <p:nvPr/>
            </p:nvSpPr>
            <p:spPr bwMode="auto">
              <a:xfrm>
                <a:off x="2776538" y="755650"/>
                <a:ext cx="128588" cy="136525"/>
              </a:xfrm>
              <a:custGeom>
                <a:avLst/>
                <a:gdLst>
                  <a:gd name="T0" fmla="*/ 29 w 34"/>
                  <a:gd name="T1" fmla="*/ 2 h 36"/>
                  <a:gd name="T2" fmla="*/ 2 w 34"/>
                  <a:gd name="T3" fmla="*/ 35 h 36"/>
                  <a:gd name="T4" fmla="*/ 6 w 34"/>
                  <a:gd name="T5" fmla="*/ 36 h 36"/>
                  <a:gd name="T6" fmla="*/ 33 w 34"/>
                  <a:gd name="T7" fmla="*/ 2 h 36"/>
                  <a:gd name="T8" fmla="*/ 29 w 34"/>
                  <a:gd name="T9" fmla="*/ 2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36">
                    <a:moveTo>
                      <a:pt x="29" y="2"/>
                    </a:moveTo>
                    <a:cubicBezTo>
                      <a:pt x="25" y="15"/>
                      <a:pt x="13" y="27"/>
                      <a:pt x="2" y="35"/>
                    </a:cubicBezTo>
                    <a:cubicBezTo>
                      <a:pt x="0" y="36"/>
                      <a:pt x="5" y="36"/>
                      <a:pt x="6" y="36"/>
                    </a:cubicBezTo>
                    <a:cubicBezTo>
                      <a:pt x="18" y="28"/>
                      <a:pt x="29" y="15"/>
                      <a:pt x="33" y="2"/>
                    </a:cubicBezTo>
                    <a:cubicBezTo>
                      <a:pt x="34" y="0"/>
                      <a:pt x="29" y="1"/>
                      <a:pt x="29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" name="Freeform 303"/>
              <p:cNvSpPr>
                <a:spLocks/>
              </p:cNvSpPr>
              <p:nvPr/>
            </p:nvSpPr>
            <p:spPr bwMode="auto">
              <a:xfrm>
                <a:off x="2768601" y="779462"/>
                <a:ext cx="125413" cy="134938"/>
              </a:xfrm>
              <a:custGeom>
                <a:avLst/>
                <a:gdLst>
                  <a:gd name="T0" fmla="*/ 33 w 33"/>
                  <a:gd name="T1" fmla="*/ 34 h 36"/>
                  <a:gd name="T2" fmla="*/ 5 w 33"/>
                  <a:gd name="T3" fmla="*/ 1 h 36"/>
                  <a:gd name="T4" fmla="*/ 3 w 33"/>
                  <a:gd name="T5" fmla="*/ 3 h 36"/>
                  <a:gd name="T6" fmla="*/ 28 w 33"/>
                  <a:gd name="T7" fmla="*/ 34 h 36"/>
                  <a:gd name="T8" fmla="*/ 33 w 33"/>
                  <a:gd name="T9" fmla="*/ 3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36">
                    <a:moveTo>
                      <a:pt x="33" y="34"/>
                    </a:moveTo>
                    <a:cubicBezTo>
                      <a:pt x="31" y="18"/>
                      <a:pt x="21" y="5"/>
                      <a:pt x="5" y="1"/>
                    </a:cubicBezTo>
                    <a:cubicBezTo>
                      <a:pt x="4" y="0"/>
                      <a:pt x="0" y="2"/>
                      <a:pt x="3" y="3"/>
                    </a:cubicBezTo>
                    <a:cubicBezTo>
                      <a:pt x="18" y="6"/>
                      <a:pt x="26" y="20"/>
                      <a:pt x="28" y="34"/>
                    </a:cubicBezTo>
                    <a:cubicBezTo>
                      <a:pt x="28" y="36"/>
                      <a:pt x="33" y="35"/>
                      <a:pt x="33" y="3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" name="Freeform 304"/>
              <p:cNvSpPr>
                <a:spLocks/>
              </p:cNvSpPr>
              <p:nvPr/>
            </p:nvSpPr>
            <p:spPr bwMode="auto">
              <a:xfrm>
                <a:off x="2851151" y="779462"/>
                <a:ext cx="690563" cy="52388"/>
              </a:xfrm>
              <a:custGeom>
                <a:avLst/>
                <a:gdLst>
                  <a:gd name="T0" fmla="*/ 3 w 183"/>
                  <a:gd name="T1" fmla="*/ 14 h 14"/>
                  <a:gd name="T2" fmla="*/ 180 w 183"/>
                  <a:gd name="T3" fmla="*/ 2 h 14"/>
                  <a:gd name="T4" fmla="*/ 180 w 183"/>
                  <a:gd name="T5" fmla="*/ 0 h 14"/>
                  <a:gd name="T6" fmla="*/ 3 w 183"/>
                  <a:gd name="T7" fmla="*/ 12 h 14"/>
                  <a:gd name="T8" fmla="*/ 3 w 183"/>
                  <a:gd name="T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3" h="14">
                    <a:moveTo>
                      <a:pt x="3" y="14"/>
                    </a:moveTo>
                    <a:cubicBezTo>
                      <a:pt x="62" y="9"/>
                      <a:pt x="121" y="4"/>
                      <a:pt x="180" y="2"/>
                    </a:cubicBezTo>
                    <a:cubicBezTo>
                      <a:pt x="183" y="2"/>
                      <a:pt x="183" y="0"/>
                      <a:pt x="180" y="0"/>
                    </a:cubicBezTo>
                    <a:cubicBezTo>
                      <a:pt x="121" y="2"/>
                      <a:pt x="62" y="7"/>
                      <a:pt x="3" y="12"/>
                    </a:cubicBezTo>
                    <a:cubicBezTo>
                      <a:pt x="0" y="12"/>
                      <a:pt x="0" y="14"/>
                      <a:pt x="3" y="1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" name="Freeform 305"/>
              <p:cNvSpPr>
                <a:spLocks/>
              </p:cNvSpPr>
              <p:nvPr/>
            </p:nvSpPr>
            <p:spPr bwMode="auto">
              <a:xfrm>
                <a:off x="2833688" y="812800"/>
                <a:ext cx="36513" cy="33338"/>
              </a:xfrm>
              <a:custGeom>
                <a:avLst/>
                <a:gdLst>
                  <a:gd name="T0" fmla="*/ 5 w 10"/>
                  <a:gd name="T1" fmla="*/ 0 h 9"/>
                  <a:gd name="T2" fmla="*/ 10 w 10"/>
                  <a:gd name="T3" fmla="*/ 4 h 9"/>
                  <a:gd name="T4" fmla="*/ 5 w 10"/>
                  <a:gd name="T5" fmla="*/ 9 h 9"/>
                  <a:gd name="T6" fmla="*/ 0 w 10"/>
                  <a:gd name="T7" fmla="*/ 5 h 9"/>
                  <a:gd name="T8" fmla="*/ 5 w 10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cubicBezTo>
                      <a:pt x="7" y="0"/>
                      <a:pt x="10" y="2"/>
                      <a:pt x="10" y="4"/>
                    </a:cubicBezTo>
                    <a:cubicBezTo>
                      <a:pt x="10" y="7"/>
                      <a:pt x="8" y="9"/>
                      <a:pt x="5" y="9"/>
                    </a:cubicBezTo>
                    <a:cubicBezTo>
                      <a:pt x="2" y="9"/>
                      <a:pt x="0" y="7"/>
                      <a:pt x="0" y="5"/>
                    </a:cubicBezTo>
                    <a:cubicBezTo>
                      <a:pt x="0" y="2"/>
                      <a:pt x="2" y="0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5" name="Freeform 306"/>
              <p:cNvSpPr>
                <a:spLocks/>
              </p:cNvSpPr>
              <p:nvPr/>
            </p:nvSpPr>
            <p:spPr bwMode="auto">
              <a:xfrm>
                <a:off x="2809876" y="504825"/>
                <a:ext cx="106363" cy="173038"/>
              </a:xfrm>
              <a:custGeom>
                <a:avLst/>
                <a:gdLst>
                  <a:gd name="T0" fmla="*/ 18 w 28"/>
                  <a:gd name="T1" fmla="*/ 2 h 46"/>
                  <a:gd name="T2" fmla="*/ 1 w 28"/>
                  <a:gd name="T3" fmla="*/ 44 h 46"/>
                  <a:gd name="T4" fmla="*/ 5 w 28"/>
                  <a:gd name="T5" fmla="*/ 46 h 46"/>
                  <a:gd name="T6" fmla="*/ 23 w 28"/>
                  <a:gd name="T7" fmla="*/ 2 h 46"/>
                  <a:gd name="T8" fmla="*/ 18 w 28"/>
                  <a:gd name="T9" fmla="*/ 2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46">
                    <a:moveTo>
                      <a:pt x="18" y="2"/>
                    </a:moveTo>
                    <a:cubicBezTo>
                      <a:pt x="23" y="19"/>
                      <a:pt x="17" y="35"/>
                      <a:pt x="1" y="44"/>
                    </a:cubicBezTo>
                    <a:cubicBezTo>
                      <a:pt x="0" y="45"/>
                      <a:pt x="4" y="46"/>
                      <a:pt x="5" y="46"/>
                    </a:cubicBezTo>
                    <a:cubicBezTo>
                      <a:pt x="22" y="37"/>
                      <a:pt x="28" y="20"/>
                      <a:pt x="23" y="2"/>
                    </a:cubicBezTo>
                    <a:cubicBezTo>
                      <a:pt x="22" y="1"/>
                      <a:pt x="17" y="0"/>
                      <a:pt x="18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6" name="Freeform 307"/>
              <p:cNvSpPr>
                <a:spLocks/>
              </p:cNvSpPr>
              <p:nvPr/>
            </p:nvSpPr>
            <p:spPr bwMode="auto">
              <a:xfrm>
                <a:off x="2776538" y="568325"/>
                <a:ext cx="165100" cy="98425"/>
              </a:xfrm>
              <a:custGeom>
                <a:avLst/>
                <a:gdLst>
                  <a:gd name="T0" fmla="*/ 43 w 44"/>
                  <a:gd name="T1" fmla="*/ 25 h 26"/>
                  <a:gd name="T2" fmla="*/ 3 w 44"/>
                  <a:gd name="T3" fmla="*/ 2 h 26"/>
                  <a:gd name="T4" fmla="*/ 6 w 44"/>
                  <a:gd name="T5" fmla="*/ 4 h 26"/>
                  <a:gd name="T6" fmla="*/ 38 w 44"/>
                  <a:gd name="T7" fmla="*/ 24 h 26"/>
                  <a:gd name="T8" fmla="*/ 43 w 44"/>
                  <a:gd name="T9" fmla="*/ 2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6">
                    <a:moveTo>
                      <a:pt x="43" y="25"/>
                    </a:moveTo>
                    <a:cubicBezTo>
                      <a:pt x="36" y="8"/>
                      <a:pt x="21" y="0"/>
                      <a:pt x="3" y="2"/>
                    </a:cubicBezTo>
                    <a:cubicBezTo>
                      <a:pt x="0" y="2"/>
                      <a:pt x="5" y="4"/>
                      <a:pt x="6" y="4"/>
                    </a:cubicBezTo>
                    <a:cubicBezTo>
                      <a:pt x="21" y="2"/>
                      <a:pt x="32" y="11"/>
                      <a:pt x="38" y="24"/>
                    </a:cubicBezTo>
                    <a:cubicBezTo>
                      <a:pt x="39" y="25"/>
                      <a:pt x="44" y="26"/>
                      <a:pt x="43" y="2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7" name="Freeform 308"/>
              <p:cNvSpPr>
                <a:spLocks/>
              </p:cNvSpPr>
              <p:nvPr/>
            </p:nvSpPr>
            <p:spPr bwMode="auto">
              <a:xfrm>
                <a:off x="2787651" y="546100"/>
                <a:ext cx="165100" cy="93663"/>
              </a:xfrm>
              <a:custGeom>
                <a:avLst/>
                <a:gdLst>
                  <a:gd name="T0" fmla="*/ 38 w 44"/>
                  <a:gd name="T1" fmla="*/ 2 h 25"/>
                  <a:gd name="T2" fmla="*/ 3 w 44"/>
                  <a:gd name="T3" fmla="*/ 23 h 25"/>
                  <a:gd name="T4" fmla="*/ 5 w 44"/>
                  <a:gd name="T5" fmla="*/ 24 h 25"/>
                  <a:gd name="T6" fmla="*/ 43 w 44"/>
                  <a:gd name="T7" fmla="*/ 2 h 25"/>
                  <a:gd name="T8" fmla="*/ 38 w 44"/>
                  <a:gd name="T9" fmla="*/ 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5">
                    <a:moveTo>
                      <a:pt x="38" y="2"/>
                    </a:moveTo>
                    <a:cubicBezTo>
                      <a:pt x="30" y="12"/>
                      <a:pt x="16" y="20"/>
                      <a:pt x="3" y="23"/>
                    </a:cubicBezTo>
                    <a:cubicBezTo>
                      <a:pt x="0" y="23"/>
                      <a:pt x="3" y="25"/>
                      <a:pt x="5" y="24"/>
                    </a:cubicBezTo>
                    <a:cubicBezTo>
                      <a:pt x="19" y="21"/>
                      <a:pt x="34" y="13"/>
                      <a:pt x="43" y="2"/>
                    </a:cubicBezTo>
                    <a:cubicBezTo>
                      <a:pt x="44" y="1"/>
                      <a:pt x="39" y="0"/>
                      <a:pt x="38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8" name="Freeform 309"/>
              <p:cNvSpPr>
                <a:spLocks/>
              </p:cNvSpPr>
              <p:nvPr/>
            </p:nvSpPr>
            <p:spPr bwMode="auto">
              <a:xfrm>
                <a:off x="2817813" y="530225"/>
                <a:ext cx="87313" cy="158750"/>
              </a:xfrm>
              <a:custGeom>
                <a:avLst/>
                <a:gdLst>
                  <a:gd name="T0" fmla="*/ 19 w 23"/>
                  <a:gd name="T1" fmla="*/ 40 h 42"/>
                  <a:gd name="T2" fmla="*/ 6 w 23"/>
                  <a:gd name="T3" fmla="*/ 0 h 42"/>
                  <a:gd name="T4" fmla="*/ 2 w 23"/>
                  <a:gd name="T5" fmla="*/ 2 h 42"/>
                  <a:gd name="T6" fmla="*/ 14 w 23"/>
                  <a:gd name="T7" fmla="*/ 41 h 42"/>
                  <a:gd name="T8" fmla="*/ 19 w 23"/>
                  <a:gd name="T9" fmla="*/ 4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42">
                    <a:moveTo>
                      <a:pt x="19" y="40"/>
                    </a:moveTo>
                    <a:cubicBezTo>
                      <a:pt x="23" y="25"/>
                      <a:pt x="19" y="10"/>
                      <a:pt x="6" y="0"/>
                    </a:cubicBezTo>
                    <a:cubicBezTo>
                      <a:pt x="5" y="0"/>
                      <a:pt x="0" y="0"/>
                      <a:pt x="2" y="2"/>
                    </a:cubicBezTo>
                    <a:cubicBezTo>
                      <a:pt x="14" y="11"/>
                      <a:pt x="18" y="26"/>
                      <a:pt x="14" y="41"/>
                    </a:cubicBezTo>
                    <a:cubicBezTo>
                      <a:pt x="14" y="42"/>
                      <a:pt x="19" y="42"/>
                      <a:pt x="19" y="4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9" name="Freeform 310"/>
              <p:cNvSpPr>
                <a:spLocks/>
              </p:cNvSpPr>
              <p:nvPr/>
            </p:nvSpPr>
            <p:spPr bwMode="auto">
              <a:xfrm>
                <a:off x="2874963" y="598487"/>
                <a:ext cx="674688" cy="195263"/>
              </a:xfrm>
              <a:custGeom>
                <a:avLst/>
                <a:gdLst>
                  <a:gd name="T0" fmla="*/ 3 w 179"/>
                  <a:gd name="T1" fmla="*/ 2 h 52"/>
                  <a:gd name="T2" fmla="*/ 173 w 179"/>
                  <a:gd name="T3" fmla="*/ 52 h 52"/>
                  <a:gd name="T4" fmla="*/ 176 w 179"/>
                  <a:gd name="T5" fmla="*/ 50 h 52"/>
                  <a:gd name="T6" fmla="*/ 6 w 179"/>
                  <a:gd name="T7" fmla="*/ 0 h 52"/>
                  <a:gd name="T8" fmla="*/ 3 w 179"/>
                  <a:gd name="T9" fmla="*/ 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9" h="52">
                    <a:moveTo>
                      <a:pt x="3" y="2"/>
                    </a:moveTo>
                    <a:cubicBezTo>
                      <a:pt x="60" y="18"/>
                      <a:pt x="117" y="33"/>
                      <a:pt x="173" y="52"/>
                    </a:cubicBezTo>
                    <a:cubicBezTo>
                      <a:pt x="174" y="52"/>
                      <a:pt x="179" y="51"/>
                      <a:pt x="176" y="50"/>
                    </a:cubicBezTo>
                    <a:cubicBezTo>
                      <a:pt x="120" y="32"/>
                      <a:pt x="63" y="16"/>
                      <a:pt x="6" y="0"/>
                    </a:cubicBezTo>
                    <a:cubicBezTo>
                      <a:pt x="5" y="0"/>
                      <a:pt x="0" y="1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0" name="Freeform 311"/>
              <p:cNvSpPr>
                <a:spLocks/>
              </p:cNvSpPr>
              <p:nvPr/>
            </p:nvSpPr>
            <p:spPr bwMode="auto">
              <a:xfrm>
                <a:off x="2859088" y="579437"/>
                <a:ext cx="41275" cy="41275"/>
              </a:xfrm>
              <a:custGeom>
                <a:avLst/>
                <a:gdLst>
                  <a:gd name="T0" fmla="*/ 7 w 11"/>
                  <a:gd name="T1" fmla="*/ 1 h 11"/>
                  <a:gd name="T2" fmla="*/ 10 w 11"/>
                  <a:gd name="T3" fmla="*/ 7 h 11"/>
                  <a:gd name="T4" fmla="*/ 4 w 11"/>
                  <a:gd name="T5" fmla="*/ 10 h 11"/>
                  <a:gd name="T6" fmla="*/ 1 w 11"/>
                  <a:gd name="T7" fmla="*/ 4 h 11"/>
                  <a:gd name="T8" fmla="*/ 7 w 11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7" y="1"/>
                    </a:moveTo>
                    <a:cubicBezTo>
                      <a:pt x="9" y="2"/>
                      <a:pt x="11" y="4"/>
                      <a:pt x="10" y="7"/>
                    </a:cubicBezTo>
                    <a:cubicBezTo>
                      <a:pt x="9" y="9"/>
                      <a:pt x="6" y="11"/>
                      <a:pt x="4" y="10"/>
                    </a:cubicBezTo>
                    <a:cubicBezTo>
                      <a:pt x="1" y="9"/>
                      <a:pt x="0" y="6"/>
                      <a:pt x="1" y="4"/>
                    </a:cubicBezTo>
                    <a:cubicBezTo>
                      <a:pt x="2" y="1"/>
                      <a:pt x="4" y="0"/>
                      <a:pt x="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1" name="Freeform 312"/>
              <p:cNvSpPr>
                <a:spLocks/>
              </p:cNvSpPr>
              <p:nvPr/>
            </p:nvSpPr>
            <p:spPr bwMode="auto">
              <a:xfrm>
                <a:off x="2894013" y="288925"/>
                <a:ext cx="142875" cy="139700"/>
              </a:xfrm>
              <a:custGeom>
                <a:avLst/>
                <a:gdLst>
                  <a:gd name="T0" fmla="*/ 33 w 38"/>
                  <a:gd name="T1" fmla="*/ 2 h 37"/>
                  <a:gd name="T2" fmla="*/ 3 w 38"/>
                  <a:gd name="T3" fmla="*/ 35 h 37"/>
                  <a:gd name="T4" fmla="*/ 6 w 38"/>
                  <a:gd name="T5" fmla="*/ 37 h 37"/>
                  <a:gd name="T6" fmla="*/ 38 w 38"/>
                  <a:gd name="T7" fmla="*/ 2 h 37"/>
                  <a:gd name="T8" fmla="*/ 33 w 38"/>
                  <a:gd name="T9" fmla="*/ 2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37">
                    <a:moveTo>
                      <a:pt x="33" y="2"/>
                    </a:moveTo>
                    <a:cubicBezTo>
                      <a:pt x="32" y="19"/>
                      <a:pt x="21" y="33"/>
                      <a:pt x="3" y="35"/>
                    </a:cubicBezTo>
                    <a:cubicBezTo>
                      <a:pt x="0" y="35"/>
                      <a:pt x="4" y="37"/>
                      <a:pt x="6" y="37"/>
                    </a:cubicBezTo>
                    <a:cubicBezTo>
                      <a:pt x="24" y="35"/>
                      <a:pt x="37" y="21"/>
                      <a:pt x="38" y="2"/>
                    </a:cubicBezTo>
                    <a:cubicBezTo>
                      <a:pt x="38" y="1"/>
                      <a:pt x="33" y="0"/>
                      <a:pt x="33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2" name="Freeform 313"/>
              <p:cNvSpPr>
                <a:spLocks/>
              </p:cNvSpPr>
              <p:nvPr/>
            </p:nvSpPr>
            <p:spPr bwMode="auto">
              <a:xfrm>
                <a:off x="2905126" y="319087"/>
                <a:ext cx="120650" cy="139700"/>
              </a:xfrm>
              <a:custGeom>
                <a:avLst/>
                <a:gdLst>
                  <a:gd name="T0" fmla="*/ 32 w 32"/>
                  <a:gd name="T1" fmla="*/ 35 h 37"/>
                  <a:gd name="T2" fmla="*/ 3 w 32"/>
                  <a:gd name="T3" fmla="*/ 1 h 37"/>
                  <a:gd name="T4" fmla="*/ 3 w 32"/>
                  <a:gd name="T5" fmla="*/ 3 h 37"/>
                  <a:gd name="T6" fmla="*/ 27 w 32"/>
                  <a:gd name="T7" fmla="*/ 34 h 37"/>
                  <a:gd name="T8" fmla="*/ 32 w 32"/>
                  <a:gd name="T9" fmla="*/ 35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7">
                    <a:moveTo>
                      <a:pt x="32" y="35"/>
                    </a:moveTo>
                    <a:cubicBezTo>
                      <a:pt x="31" y="18"/>
                      <a:pt x="20" y="5"/>
                      <a:pt x="3" y="1"/>
                    </a:cubicBezTo>
                    <a:cubicBezTo>
                      <a:pt x="0" y="0"/>
                      <a:pt x="0" y="2"/>
                      <a:pt x="3" y="3"/>
                    </a:cubicBezTo>
                    <a:cubicBezTo>
                      <a:pt x="18" y="7"/>
                      <a:pt x="26" y="19"/>
                      <a:pt x="27" y="34"/>
                    </a:cubicBezTo>
                    <a:cubicBezTo>
                      <a:pt x="27" y="36"/>
                      <a:pt x="32" y="37"/>
                      <a:pt x="32" y="3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3" name="Freeform 314"/>
              <p:cNvSpPr>
                <a:spLocks/>
              </p:cNvSpPr>
              <p:nvPr/>
            </p:nvSpPr>
            <p:spPr bwMode="auto">
              <a:xfrm>
                <a:off x="2889251" y="349250"/>
                <a:ext cx="192088" cy="41275"/>
              </a:xfrm>
              <a:custGeom>
                <a:avLst/>
                <a:gdLst>
                  <a:gd name="T0" fmla="*/ 45 w 51"/>
                  <a:gd name="T1" fmla="*/ 1 h 11"/>
                  <a:gd name="T2" fmla="*/ 5 w 51"/>
                  <a:gd name="T3" fmla="*/ 7 h 11"/>
                  <a:gd name="T4" fmla="*/ 3 w 51"/>
                  <a:gd name="T5" fmla="*/ 9 h 11"/>
                  <a:gd name="T6" fmla="*/ 48 w 51"/>
                  <a:gd name="T7" fmla="*/ 2 h 11"/>
                  <a:gd name="T8" fmla="*/ 45 w 51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11">
                    <a:moveTo>
                      <a:pt x="45" y="1"/>
                    </a:moveTo>
                    <a:cubicBezTo>
                      <a:pt x="33" y="7"/>
                      <a:pt x="18" y="9"/>
                      <a:pt x="5" y="7"/>
                    </a:cubicBezTo>
                    <a:cubicBezTo>
                      <a:pt x="4" y="7"/>
                      <a:pt x="0" y="9"/>
                      <a:pt x="3" y="9"/>
                    </a:cubicBezTo>
                    <a:cubicBezTo>
                      <a:pt x="18" y="11"/>
                      <a:pt x="36" y="9"/>
                      <a:pt x="48" y="2"/>
                    </a:cubicBezTo>
                    <a:cubicBezTo>
                      <a:pt x="51" y="0"/>
                      <a:pt x="46" y="0"/>
                      <a:pt x="4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4" name="Freeform 315"/>
              <p:cNvSpPr>
                <a:spLocks/>
              </p:cNvSpPr>
              <p:nvPr/>
            </p:nvSpPr>
            <p:spPr bwMode="auto">
              <a:xfrm>
                <a:off x="2949576" y="293687"/>
                <a:ext cx="60325" cy="165100"/>
              </a:xfrm>
              <a:custGeom>
                <a:avLst/>
                <a:gdLst>
                  <a:gd name="T0" fmla="*/ 5 w 16"/>
                  <a:gd name="T1" fmla="*/ 43 h 44"/>
                  <a:gd name="T2" fmla="*/ 8 w 16"/>
                  <a:gd name="T3" fmla="*/ 1 h 44"/>
                  <a:gd name="T4" fmla="*/ 3 w 16"/>
                  <a:gd name="T5" fmla="*/ 2 h 44"/>
                  <a:gd name="T6" fmla="*/ 1 w 16"/>
                  <a:gd name="T7" fmla="*/ 43 h 44"/>
                  <a:gd name="T8" fmla="*/ 5 w 16"/>
                  <a:gd name="T9" fmla="*/ 43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44">
                    <a:moveTo>
                      <a:pt x="5" y="43"/>
                    </a:moveTo>
                    <a:cubicBezTo>
                      <a:pt x="14" y="30"/>
                      <a:pt x="16" y="14"/>
                      <a:pt x="8" y="1"/>
                    </a:cubicBezTo>
                    <a:cubicBezTo>
                      <a:pt x="7" y="0"/>
                      <a:pt x="2" y="1"/>
                      <a:pt x="3" y="2"/>
                    </a:cubicBezTo>
                    <a:cubicBezTo>
                      <a:pt x="11" y="15"/>
                      <a:pt x="9" y="30"/>
                      <a:pt x="1" y="43"/>
                    </a:cubicBezTo>
                    <a:cubicBezTo>
                      <a:pt x="0" y="44"/>
                      <a:pt x="5" y="44"/>
                      <a:pt x="5" y="4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5" name="Freeform 316"/>
              <p:cNvSpPr>
                <a:spLocks/>
              </p:cNvSpPr>
              <p:nvPr/>
            </p:nvSpPr>
            <p:spPr bwMode="auto">
              <a:xfrm>
                <a:off x="2987676" y="376237"/>
                <a:ext cx="554038" cy="422275"/>
              </a:xfrm>
              <a:custGeom>
                <a:avLst/>
                <a:gdLst>
                  <a:gd name="T0" fmla="*/ 1 w 147"/>
                  <a:gd name="T1" fmla="*/ 3 h 112"/>
                  <a:gd name="T2" fmla="*/ 141 w 147"/>
                  <a:gd name="T3" fmla="*/ 111 h 112"/>
                  <a:gd name="T4" fmla="*/ 146 w 147"/>
                  <a:gd name="T5" fmla="*/ 110 h 112"/>
                  <a:gd name="T6" fmla="*/ 5 w 147"/>
                  <a:gd name="T7" fmla="*/ 1 h 112"/>
                  <a:gd name="T8" fmla="*/ 1 w 147"/>
                  <a:gd name="T9" fmla="*/ 3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7" h="112">
                    <a:moveTo>
                      <a:pt x="1" y="3"/>
                    </a:moveTo>
                    <a:cubicBezTo>
                      <a:pt x="48" y="38"/>
                      <a:pt x="96" y="73"/>
                      <a:pt x="141" y="111"/>
                    </a:cubicBezTo>
                    <a:cubicBezTo>
                      <a:pt x="142" y="112"/>
                      <a:pt x="147" y="110"/>
                      <a:pt x="146" y="110"/>
                    </a:cubicBezTo>
                    <a:cubicBezTo>
                      <a:pt x="100" y="72"/>
                      <a:pt x="53" y="37"/>
                      <a:pt x="5" y="1"/>
                    </a:cubicBezTo>
                    <a:cubicBezTo>
                      <a:pt x="4" y="0"/>
                      <a:pt x="0" y="1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6" name="Freeform 317"/>
              <p:cNvSpPr>
                <a:spLocks/>
              </p:cNvSpPr>
              <p:nvPr/>
            </p:nvSpPr>
            <p:spPr bwMode="auto">
              <a:xfrm>
                <a:off x="2968626" y="357187"/>
                <a:ext cx="41275" cy="38100"/>
              </a:xfrm>
              <a:custGeom>
                <a:avLst/>
                <a:gdLst>
                  <a:gd name="T0" fmla="*/ 9 w 11"/>
                  <a:gd name="T1" fmla="*/ 1 h 10"/>
                  <a:gd name="T2" fmla="*/ 9 w 11"/>
                  <a:gd name="T3" fmla="*/ 8 h 10"/>
                  <a:gd name="T4" fmla="*/ 2 w 11"/>
                  <a:gd name="T5" fmla="*/ 9 h 10"/>
                  <a:gd name="T6" fmla="*/ 2 w 11"/>
                  <a:gd name="T7" fmla="*/ 2 h 10"/>
                  <a:gd name="T8" fmla="*/ 9 w 11"/>
                  <a:gd name="T9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0">
                    <a:moveTo>
                      <a:pt x="9" y="1"/>
                    </a:moveTo>
                    <a:cubicBezTo>
                      <a:pt x="11" y="3"/>
                      <a:pt x="11" y="6"/>
                      <a:pt x="9" y="8"/>
                    </a:cubicBezTo>
                    <a:cubicBezTo>
                      <a:pt x="7" y="10"/>
                      <a:pt x="4" y="10"/>
                      <a:pt x="2" y="9"/>
                    </a:cubicBezTo>
                    <a:cubicBezTo>
                      <a:pt x="0" y="7"/>
                      <a:pt x="0" y="4"/>
                      <a:pt x="2" y="2"/>
                    </a:cubicBezTo>
                    <a:cubicBezTo>
                      <a:pt x="3" y="0"/>
                      <a:pt x="6" y="0"/>
                      <a:pt x="9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7" name="Freeform 318"/>
              <p:cNvSpPr>
                <a:spLocks/>
              </p:cNvSpPr>
              <p:nvPr/>
            </p:nvSpPr>
            <p:spPr bwMode="auto">
              <a:xfrm>
                <a:off x="3081338" y="138112"/>
                <a:ext cx="185738" cy="103188"/>
              </a:xfrm>
              <a:custGeom>
                <a:avLst/>
                <a:gdLst>
                  <a:gd name="T0" fmla="*/ 43 w 49"/>
                  <a:gd name="T1" fmla="*/ 1 h 27"/>
                  <a:gd name="T2" fmla="*/ 5 w 49"/>
                  <a:gd name="T3" fmla="*/ 20 h 27"/>
                  <a:gd name="T4" fmla="*/ 3 w 49"/>
                  <a:gd name="T5" fmla="*/ 21 h 27"/>
                  <a:gd name="T6" fmla="*/ 48 w 49"/>
                  <a:gd name="T7" fmla="*/ 2 h 27"/>
                  <a:gd name="T8" fmla="*/ 43 w 49"/>
                  <a:gd name="T9" fmla="*/ 1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27">
                    <a:moveTo>
                      <a:pt x="43" y="1"/>
                    </a:moveTo>
                    <a:cubicBezTo>
                      <a:pt x="36" y="15"/>
                      <a:pt x="22" y="24"/>
                      <a:pt x="5" y="20"/>
                    </a:cubicBezTo>
                    <a:cubicBezTo>
                      <a:pt x="3" y="19"/>
                      <a:pt x="0" y="20"/>
                      <a:pt x="3" y="21"/>
                    </a:cubicBezTo>
                    <a:cubicBezTo>
                      <a:pt x="22" y="27"/>
                      <a:pt x="39" y="19"/>
                      <a:pt x="48" y="2"/>
                    </a:cubicBezTo>
                    <a:cubicBezTo>
                      <a:pt x="49" y="1"/>
                      <a:pt x="44" y="0"/>
                      <a:pt x="43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8" name="Freeform 319"/>
              <p:cNvSpPr>
                <a:spLocks/>
              </p:cNvSpPr>
              <p:nvPr/>
            </p:nvSpPr>
            <p:spPr bwMode="auto">
              <a:xfrm>
                <a:off x="3122613" y="123825"/>
                <a:ext cx="90488" cy="165100"/>
              </a:xfrm>
              <a:custGeom>
                <a:avLst/>
                <a:gdLst>
                  <a:gd name="T0" fmla="*/ 18 w 24"/>
                  <a:gd name="T1" fmla="*/ 42 h 44"/>
                  <a:gd name="T2" fmla="*/ 6 w 24"/>
                  <a:gd name="T3" fmla="*/ 1 h 44"/>
                  <a:gd name="T4" fmla="*/ 2 w 24"/>
                  <a:gd name="T5" fmla="*/ 2 h 44"/>
                  <a:gd name="T6" fmla="*/ 13 w 24"/>
                  <a:gd name="T7" fmla="*/ 41 h 44"/>
                  <a:gd name="T8" fmla="*/ 18 w 24"/>
                  <a:gd name="T9" fmla="*/ 4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44">
                    <a:moveTo>
                      <a:pt x="18" y="42"/>
                    </a:moveTo>
                    <a:cubicBezTo>
                      <a:pt x="24" y="26"/>
                      <a:pt x="20" y="11"/>
                      <a:pt x="6" y="1"/>
                    </a:cubicBezTo>
                    <a:cubicBezTo>
                      <a:pt x="5" y="0"/>
                      <a:pt x="0" y="0"/>
                      <a:pt x="2" y="2"/>
                    </a:cubicBezTo>
                    <a:cubicBezTo>
                      <a:pt x="15" y="11"/>
                      <a:pt x="19" y="26"/>
                      <a:pt x="13" y="41"/>
                    </a:cubicBezTo>
                    <a:cubicBezTo>
                      <a:pt x="13" y="43"/>
                      <a:pt x="18" y="44"/>
                      <a:pt x="18" y="4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9" name="Freeform 320"/>
              <p:cNvSpPr>
                <a:spLocks/>
              </p:cNvSpPr>
              <p:nvPr/>
            </p:nvSpPr>
            <p:spPr bwMode="auto">
              <a:xfrm>
                <a:off x="3092451" y="168275"/>
                <a:ext cx="185738" cy="53975"/>
              </a:xfrm>
              <a:custGeom>
                <a:avLst/>
                <a:gdLst>
                  <a:gd name="T0" fmla="*/ 46 w 49"/>
                  <a:gd name="T1" fmla="*/ 10 h 14"/>
                  <a:gd name="T2" fmla="*/ 6 w 49"/>
                  <a:gd name="T3" fmla="*/ 1 h 14"/>
                  <a:gd name="T4" fmla="*/ 2 w 49"/>
                  <a:gd name="T5" fmla="*/ 2 h 14"/>
                  <a:gd name="T6" fmla="*/ 46 w 49"/>
                  <a:gd name="T7" fmla="*/ 12 h 14"/>
                  <a:gd name="T8" fmla="*/ 46 w 49"/>
                  <a:gd name="T9" fmla="*/ 1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14">
                    <a:moveTo>
                      <a:pt x="46" y="10"/>
                    </a:moveTo>
                    <a:cubicBezTo>
                      <a:pt x="33" y="12"/>
                      <a:pt x="17" y="7"/>
                      <a:pt x="6" y="1"/>
                    </a:cubicBezTo>
                    <a:cubicBezTo>
                      <a:pt x="5" y="0"/>
                      <a:pt x="0" y="1"/>
                      <a:pt x="2" y="2"/>
                    </a:cubicBezTo>
                    <a:cubicBezTo>
                      <a:pt x="15" y="10"/>
                      <a:pt x="31" y="14"/>
                      <a:pt x="46" y="12"/>
                    </a:cubicBezTo>
                    <a:cubicBezTo>
                      <a:pt x="49" y="12"/>
                      <a:pt x="49" y="10"/>
                      <a:pt x="46" y="1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0" name="Freeform 321"/>
              <p:cNvSpPr>
                <a:spLocks/>
              </p:cNvSpPr>
              <p:nvPr/>
            </p:nvSpPr>
            <p:spPr bwMode="auto">
              <a:xfrm>
                <a:off x="3119438" y="115887"/>
                <a:ext cx="101600" cy="150813"/>
              </a:xfrm>
              <a:custGeom>
                <a:avLst/>
                <a:gdLst>
                  <a:gd name="T0" fmla="*/ 5 w 27"/>
                  <a:gd name="T1" fmla="*/ 40 h 40"/>
                  <a:gd name="T2" fmla="*/ 24 w 27"/>
                  <a:gd name="T3" fmla="*/ 2 h 40"/>
                  <a:gd name="T4" fmla="*/ 19 w 27"/>
                  <a:gd name="T5" fmla="*/ 2 h 40"/>
                  <a:gd name="T6" fmla="*/ 1 w 27"/>
                  <a:gd name="T7" fmla="*/ 39 h 40"/>
                  <a:gd name="T8" fmla="*/ 5 w 27"/>
                  <a:gd name="T9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40">
                    <a:moveTo>
                      <a:pt x="5" y="40"/>
                    </a:moveTo>
                    <a:cubicBezTo>
                      <a:pt x="18" y="31"/>
                      <a:pt x="27" y="17"/>
                      <a:pt x="24" y="2"/>
                    </a:cubicBezTo>
                    <a:cubicBezTo>
                      <a:pt x="23" y="0"/>
                      <a:pt x="18" y="1"/>
                      <a:pt x="19" y="2"/>
                    </a:cubicBezTo>
                    <a:cubicBezTo>
                      <a:pt x="21" y="17"/>
                      <a:pt x="14" y="31"/>
                      <a:pt x="1" y="39"/>
                    </a:cubicBezTo>
                    <a:cubicBezTo>
                      <a:pt x="0" y="40"/>
                      <a:pt x="4" y="40"/>
                      <a:pt x="5" y="4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1" name="Freeform 322"/>
              <p:cNvSpPr>
                <a:spLocks/>
              </p:cNvSpPr>
              <p:nvPr/>
            </p:nvSpPr>
            <p:spPr bwMode="auto">
              <a:xfrm>
                <a:off x="3182938" y="206375"/>
                <a:ext cx="358775" cy="592138"/>
              </a:xfrm>
              <a:custGeom>
                <a:avLst/>
                <a:gdLst>
                  <a:gd name="T0" fmla="*/ 1 w 95"/>
                  <a:gd name="T1" fmla="*/ 2 h 157"/>
                  <a:gd name="T2" fmla="*/ 89 w 95"/>
                  <a:gd name="T3" fmla="*/ 156 h 157"/>
                  <a:gd name="T4" fmla="*/ 94 w 95"/>
                  <a:gd name="T5" fmla="*/ 155 h 157"/>
                  <a:gd name="T6" fmla="*/ 5 w 95"/>
                  <a:gd name="T7" fmla="*/ 1 h 157"/>
                  <a:gd name="T8" fmla="*/ 1 w 95"/>
                  <a:gd name="T9" fmla="*/ 2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5" h="157">
                    <a:moveTo>
                      <a:pt x="1" y="2"/>
                    </a:moveTo>
                    <a:cubicBezTo>
                      <a:pt x="31" y="53"/>
                      <a:pt x="62" y="104"/>
                      <a:pt x="89" y="156"/>
                    </a:cubicBezTo>
                    <a:cubicBezTo>
                      <a:pt x="90" y="157"/>
                      <a:pt x="95" y="156"/>
                      <a:pt x="94" y="155"/>
                    </a:cubicBezTo>
                    <a:cubicBezTo>
                      <a:pt x="66" y="103"/>
                      <a:pt x="35" y="52"/>
                      <a:pt x="5" y="1"/>
                    </a:cubicBezTo>
                    <a:cubicBezTo>
                      <a:pt x="5" y="0"/>
                      <a:pt x="0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2" name="Freeform 323"/>
              <p:cNvSpPr>
                <a:spLocks/>
              </p:cNvSpPr>
              <p:nvPr/>
            </p:nvSpPr>
            <p:spPr bwMode="auto">
              <a:xfrm>
                <a:off x="3168651" y="180975"/>
                <a:ext cx="41275" cy="41275"/>
              </a:xfrm>
              <a:custGeom>
                <a:avLst/>
                <a:gdLst>
                  <a:gd name="T0" fmla="*/ 9 w 11"/>
                  <a:gd name="T1" fmla="*/ 4 h 11"/>
                  <a:gd name="T2" fmla="*/ 7 w 11"/>
                  <a:gd name="T3" fmla="*/ 10 h 11"/>
                  <a:gd name="T4" fmla="*/ 1 w 11"/>
                  <a:gd name="T5" fmla="*/ 8 h 11"/>
                  <a:gd name="T6" fmla="*/ 3 w 11"/>
                  <a:gd name="T7" fmla="*/ 2 h 11"/>
                  <a:gd name="T8" fmla="*/ 9 w 11"/>
                  <a:gd name="T9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9" y="4"/>
                    </a:moveTo>
                    <a:cubicBezTo>
                      <a:pt x="11" y="6"/>
                      <a:pt x="10" y="9"/>
                      <a:pt x="7" y="10"/>
                    </a:cubicBezTo>
                    <a:cubicBezTo>
                      <a:pt x="5" y="11"/>
                      <a:pt x="2" y="10"/>
                      <a:pt x="1" y="8"/>
                    </a:cubicBezTo>
                    <a:cubicBezTo>
                      <a:pt x="0" y="6"/>
                      <a:pt x="1" y="3"/>
                      <a:pt x="3" y="2"/>
                    </a:cubicBezTo>
                    <a:cubicBezTo>
                      <a:pt x="5" y="0"/>
                      <a:pt x="8" y="1"/>
                      <a:pt x="9" y="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3" name="Oval 324"/>
              <p:cNvSpPr>
                <a:spLocks noChangeArrowheads="1"/>
              </p:cNvSpPr>
              <p:nvPr/>
            </p:nvSpPr>
            <p:spPr bwMode="auto">
              <a:xfrm>
                <a:off x="3424238" y="661987"/>
                <a:ext cx="268288" cy="268288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9" name="组合 333"/>
          <p:cNvGrpSpPr/>
          <p:nvPr/>
        </p:nvGrpSpPr>
        <p:grpSpPr>
          <a:xfrm>
            <a:off x="8290758" y="4350478"/>
            <a:ext cx="373458" cy="657358"/>
            <a:chOff x="849141" y="1189379"/>
            <a:chExt cx="782437" cy="1377240"/>
          </a:xfrm>
        </p:grpSpPr>
        <p:sp>
          <p:nvSpPr>
            <p:cNvPr id="335" name="任意多边形 334"/>
            <p:cNvSpPr/>
            <p:nvPr/>
          </p:nvSpPr>
          <p:spPr>
            <a:xfrm rot="21556773">
              <a:off x="849141" y="1528043"/>
              <a:ext cx="458952" cy="1038576"/>
            </a:xfrm>
            <a:custGeom>
              <a:avLst/>
              <a:gdLst>
                <a:gd name="connsiteX0" fmla="*/ 711760 w 711760"/>
                <a:gd name="connsiteY0" fmla="*/ 0 h 1358900"/>
                <a:gd name="connsiteX1" fmla="*/ 114860 w 711760"/>
                <a:gd name="connsiteY1" fmla="*/ 635000 h 1358900"/>
                <a:gd name="connsiteX2" fmla="*/ 560 w 711760"/>
                <a:gd name="connsiteY2" fmla="*/ 1358900 h 1358900"/>
                <a:gd name="connsiteX0" fmla="*/ 711760 w 711760"/>
                <a:gd name="connsiteY0" fmla="*/ 0 h 1358900"/>
                <a:gd name="connsiteX1" fmla="*/ 114860 w 711760"/>
                <a:gd name="connsiteY1" fmla="*/ 635000 h 1358900"/>
                <a:gd name="connsiteX2" fmla="*/ 560 w 711760"/>
                <a:gd name="connsiteY2" fmla="*/ 1358900 h 1358900"/>
                <a:gd name="connsiteX0" fmla="*/ 711760 w 711760"/>
                <a:gd name="connsiteY0" fmla="*/ 0 h 1358900"/>
                <a:gd name="connsiteX1" fmla="*/ 114860 w 711760"/>
                <a:gd name="connsiteY1" fmla="*/ 635000 h 1358900"/>
                <a:gd name="connsiteX2" fmla="*/ 560 w 711760"/>
                <a:gd name="connsiteY2" fmla="*/ 1358900 h 1358900"/>
                <a:gd name="connsiteX0" fmla="*/ 884014 w 884014"/>
                <a:gd name="connsiteY0" fmla="*/ 0 h 1368888"/>
                <a:gd name="connsiteX1" fmla="*/ 287114 w 884014"/>
                <a:gd name="connsiteY1" fmla="*/ 635000 h 1368888"/>
                <a:gd name="connsiteX2" fmla="*/ 22 w 884014"/>
                <a:gd name="connsiteY2" fmla="*/ 1368888 h 1368888"/>
                <a:gd name="connsiteX0" fmla="*/ 883991 w 883991"/>
                <a:gd name="connsiteY0" fmla="*/ 0 h 1368888"/>
                <a:gd name="connsiteX1" fmla="*/ 287091 w 883991"/>
                <a:gd name="connsiteY1" fmla="*/ 635000 h 1368888"/>
                <a:gd name="connsiteX2" fmla="*/ -1 w 883991"/>
                <a:gd name="connsiteY2" fmla="*/ 1368888 h 1368888"/>
                <a:gd name="connsiteX0" fmla="*/ 883992 w 883992"/>
                <a:gd name="connsiteY0" fmla="*/ 0 h 1368888"/>
                <a:gd name="connsiteX1" fmla="*/ 0 w 883992"/>
                <a:gd name="connsiteY1" fmla="*/ 1368888 h 1368888"/>
                <a:gd name="connsiteX0" fmla="*/ 883992 w 883992"/>
                <a:gd name="connsiteY0" fmla="*/ 0 h 1368888"/>
                <a:gd name="connsiteX1" fmla="*/ 0 w 883992"/>
                <a:gd name="connsiteY1" fmla="*/ 1368888 h 1368888"/>
                <a:gd name="connsiteX0" fmla="*/ 928344 w 928343"/>
                <a:gd name="connsiteY0" fmla="*/ 0 h 1390417"/>
                <a:gd name="connsiteX1" fmla="*/ 0 w 928343"/>
                <a:gd name="connsiteY1" fmla="*/ 1390417 h 1390417"/>
                <a:gd name="connsiteX0" fmla="*/ 863431 w 863431"/>
                <a:gd name="connsiteY0" fmla="*/ 0 h 1384768"/>
                <a:gd name="connsiteX1" fmla="*/ 0 w 863431"/>
                <a:gd name="connsiteY1" fmla="*/ 1384768 h 1384768"/>
                <a:gd name="connsiteX0" fmla="*/ 863431 w 863431"/>
                <a:gd name="connsiteY0" fmla="*/ 0 h 1384768"/>
                <a:gd name="connsiteX1" fmla="*/ 0 w 863431"/>
                <a:gd name="connsiteY1" fmla="*/ 1384768 h 1384768"/>
                <a:gd name="connsiteX0" fmla="*/ 863431 w 863431"/>
                <a:gd name="connsiteY0" fmla="*/ 0 h 1384768"/>
                <a:gd name="connsiteX1" fmla="*/ 282647 w 863431"/>
                <a:gd name="connsiteY1" fmla="*/ 606889 h 1384768"/>
                <a:gd name="connsiteX2" fmla="*/ 0 w 863431"/>
                <a:gd name="connsiteY2" fmla="*/ 1384768 h 1384768"/>
                <a:gd name="connsiteX0" fmla="*/ 863431 w 863431"/>
                <a:gd name="connsiteY0" fmla="*/ 0 h 1384768"/>
                <a:gd name="connsiteX1" fmla="*/ 0 w 863431"/>
                <a:gd name="connsiteY1" fmla="*/ 1384768 h 1384768"/>
                <a:gd name="connsiteX0" fmla="*/ 863431 w 863431"/>
                <a:gd name="connsiteY0" fmla="*/ 0 h 1384768"/>
                <a:gd name="connsiteX1" fmla="*/ 0 w 863431"/>
                <a:gd name="connsiteY1" fmla="*/ 1384768 h 1384768"/>
                <a:gd name="connsiteX0" fmla="*/ 863431 w 863431"/>
                <a:gd name="connsiteY0" fmla="*/ 0 h 1384768"/>
                <a:gd name="connsiteX1" fmla="*/ 0 w 863431"/>
                <a:gd name="connsiteY1" fmla="*/ 1384768 h 1384768"/>
                <a:gd name="connsiteX0" fmla="*/ 863431 w 863431"/>
                <a:gd name="connsiteY0" fmla="*/ 0 h 1384768"/>
                <a:gd name="connsiteX1" fmla="*/ 0 w 863431"/>
                <a:gd name="connsiteY1" fmla="*/ 1384768 h 1384768"/>
                <a:gd name="connsiteX0" fmla="*/ 863431 w 863431"/>
                <a:gd name="connsiteY0" fmla="*/ 0 h 1384768"/>
                <a:gd name="connsiteX1" fmla="*/ 0 w 863431"/>
                <a:gd name="connsiteY1" fmla="*/ 1384768 h 1384768"/>
                <a:gd name="connsiteX0" fmla="*/ 863431 w 863431"/>
                <a:gd name="connsiteY0" fmla="*/ 0 h 1384768"/>
                <a:gd name="connsiteX1" fmla="*/ 0 w 863431"/>
                <a:gd name="connsiteY1" fmla="*/ 1384768 h 1384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63431" h="1384768">
                  <a:moveTo>
                    <a:pt x="863431" y="0"/>
                  </a:moveTo>
                  <a:cubicBezTo>
                    <a:pt x="615118" y="165338"/>
                    <a:pt x="20070" y="724344"/>
                    <a:pt x="0" y="1384768"/>
                  </a:cubicBezTo>
                </a:path>
              </a:pathLst>
            </a:custGeom>
            <a:noFill/>
            <a:ln w="19050">
              <a:solidFill>
                <a:srgbClr val="009899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11" name="组合 335"/>
            <p:cNvGrpSpPr/>
            <p:nvPr/>
          </p:nvGrpSpPr>
          <p:grpSpPr>
            <a:xfrm rot="3409756" flipH="1">
              <a:off x="942733" y="1194637"/>
              <a:ext cx="694103" cy="683587"/>
              <a:chOff x="2286001" y="-455613"/>
              <a:chExt cx="2514600" cy="2476501"/>
            </a:xfrm>
            <a:solidFill>
              <a:srgbClr val="009899"/>
            </a:solidFill>
          </p:grpSpPr>
          <p:grpSp>
            <p:nvGrpSpPr>
              <p:cNvPr id="13" name="Group 205"/>
              <p:cNvGrpSpPr>
                <a:grpSpLocks/>
              </p:cNvGrpSpPr>
              <p:nvPr/>
            </p:nvGrpSpPr>
            <p:grpSpPr bwMode="auto">
              <a:xfrm>
                <a:off x="2286001" y="-455613"/>
                <a:ext cx="2514600" cy="2476501"/>
                <a:chOff x="1440" y="-287"/>
                <a:chExt cx="1584" cy="1560"/>
              </a:xfrm>
              <a:grpFill/>
            </p:grpSpPr>
            <p:sp>
              <p:nvSpPr>
                <p:cNvPr id="457" name="Freeform 5"/>
                <p:cNvSpPr>
                  <a:spLocks/>
                </p:cNvSpPr>
                <p:nvPr/>
              </p:nvSpPr>
              <p:spPr bwMode="auto">
                <a:xfrm>
                  <a:off x="2119" y="-230"/>
                  <a:ext cx="193" cy="57"/>
                </a:xfrm>
                <a:custGeom>
                  <a:avLst/>
                  <a:gdLst>
                    <a:gd name="T0" fmla="*/ 75 w 81"/>
                    <a:gd name="T1" fmla="*/ 5 h 24"/>
                    <a:gd name="T2" fmla="*/ 6 w 81"/>
                    <a:gd name="T3" fmla="*/ 1 h 24"/>
                    <a:gd name="T4" fmla="*/ 1 w 81"/>
                    <a:gd name="T5" fmla="*/ 1 h 24"/>
                    <a:gd name="T6" fmla="*/ 79 w 81"/>
                    <a:gd name="T7" fmla="*/ 6 h 24"/>
                    <a:gd name="T8" fmla="*/ 75 w 81"/>
                    <a:gd name="T9" fmla="*/ 5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1" h="24">
                      <a:moveTo>
                        <a:pt x="75" y="5"/>
                      </a:moveTo>
                      <a:cubicBezTo>
                        <a:pt x="52" y="20"/>
                        <a:pt x="26" y="21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ubicBezTo>
                        <a:pt x="24" y="23"/>
                        <a:pt x="54" y="24"/>
                        <a:pt x="79" y="6"/>
                      </a:cubicBezTo>
                      <a:cubicBezTo>
                        <a:pt x="81" y="5"/>
                        <a:pt x="76" y="4"/>
                        <a:pt x="75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58" name="Freeform 6"/>
                <p:cNvSpPr>
                  <a:spLocks/>
                </p:cNvSpPr>
                <p:nvPr/>
              </p:nvSpPr>
              <p:spPr bwMode="auto">
                <a:xfrm>
                  <a:off x="2167" y="-287"/>
                  <a:ext cx="73" cy="163"/>
                </a:xfrm>
                <a:custGeom>
                  <a:avLst/>
                  <a:gdLst>
                    <a:gd name="T0" fmla="*/ 6 w 31"/>
                    <a:gd name="T1" fmla="*/ 68 h 69"/>
                    <a:gd name="T2" fmla="*/ 20 w 31"/>
                    <a:gd name="T3" fmla="*/ 1 h 69"/>
                    <a:gd name="T4" fmla="*/ 15 w 31"/>
                    <a:gd name="T5" fmla="*/ 1 h 69"/>
                    <a:gd name="T6" fmla="*/ 1 w 31"/>
                    <a:gd name="T7" fmla="*/ 66 h 69"/>
                    <a:gd name="T8" fmla="*/ 6 w 31"/>
                    <a:gd name="T9" fmla="*/ 68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1" h="69">
                      <a:moveTo>
                        <a:pt x="6" y="68"/>
                      </a:moveTo>
                      <a:cubicBezTo>
                        <a:pt x="25" y="50"/>
                        <a:pt x="31" y="26"/>
                        <a:pt x="20" y="1"/>
                      </a:cubicBezTo>
                      <a:cubicBezTo>
                        <a:pt x="19" y="0"/>
                        <a:pt x="14" y="0"/>
                        <a:pt x="15" y="1"/>
                      </a:cubicBezTo>
                      <a:cubicBezTo>
                        <a:pt x="26" y="25"/>
                        <a:pt x="20" y="49"/>
                        <a:pt x="1" y="66"/>
                      </a:cubicBezTo>
                      <a:cubicBezTo>
                        <a:pt x="0" y="67"/>
                        <a:pt x="4" y="69"/>
                        <a:pt x="6" y="6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59" name="Freeform 7"/>
                <p:cNvSpPr>
                  <a:spLocks/>
                </p:cNvSpPr>
                <p:nvPr/>
              </p:nvSpPr>
              <p:spPr bwMode="auto">
                <a:xfrm>
                  <a:off x="2150" y="-264"/>
                  <a:ext cx="143" cy="117"/>
                </a:xfrm>
                <a:custGeom>
                  <a:avLst/>
                  <a:gdLst>
                    <a:gd name="T0" fmla="*/ 57 w 60"/>
                    <a:gd name="T1" fmla="*/ 46 h 49"/>
                    <a:gd name="T2" fmla="*/ 6 w 60"/>
                    <a:gd name="T3" fmla="*/ 1 h 49"/>
                    <a:gd name="T4" fmla="*/ 1 w 60"/>
                    <a:gd name="T5" fmla="*/ 2 h 49"/>
                    <a:gd name="T6" fmla="*/ 54 w 60"/>
                    <a:gd name="T7" fmla="*/ 48 h 49"/>
                    <a:gd name="T8" fmla="*/ 57 w 60"/>
                    <a:gd name="T9" fmla="*/ 46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0" h="49">
                      <a:moveTo>
                        <a:pt x="57" y="46"/>
                      </a:moveTo>
                      <a:cubicBezTo>
                        <a:pt x="37" y="39"/>
                        <a:pt x="17" y="20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13" y="22"/>
                        <a:pt x="33" y="41"/>
                        <a:pt x="54" y="48"/>
                      </a:cubicBezTo>
                      <a:cubicBezTo>
                        <a:pt x="55" y="49"/>
                        <a:pt x="60" y="47"/>
                        <a:pt x="5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60" name="Freeform 8"/>
                <p:cNvSpPr>
                  <a:spLocks/>
                </p:cNvSpPr>
                <p:nvPr/>
              </p:nvSpPr>
              <p:spPr bwMode="auto">
                <a:xfrm>
                  <a:off x="2129" y="-266"/>
                  <a:ext cx="142" cy="102"/>
                </a:xfrm>
                <a:custGeom>
                  <a:avLst/>
                  <a:gdLst>
                    <a:gd name="T0" fmla="*/ 3 w 60"/>
                    <a:gd name="T1" fmla="*/ 43 h 43"/>
                    <a:gd name="T2" fmla="*/ 59 w 60"/>
                    <a:gd name="T3" fmla="*/ 2 h 43"/>
                    <a:gd name="T4" fmla="*/ 54 w 60"/>
                    <a:gd name="T5" fmla="*/ 1 h 43"/>
                    <a:gd name="T6" fmla="*/ 3 w 60"/>
                    <a:gd name="T7" fmla="*/ 41 h 43"/>
                    <a:gd name="T8" fmla="*/ 3 w 60"/>
                    <a:gd name="T9" fmla="*/ 4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0" h="43">
                      <a:moveTo>
                        <a:pt x="3" y="43"/>
                      </a:moveTo>
                      <a:cubicBezTo>
                        <a:pt x="28" y="41"/>
                        <a:pt x="52" y="27"/>
                        <a:pt x="59" y="2"/>
                      </a:cubicBezTo>
                      <a:cubicBezTo>
                        <a:pt x="60" y="0"/>
                        <a:pt x="55" y="0"/>
                        <a:pt x="54" y="1"/>
                      </a:cubicBezTo>
                      <a:cubicBezTo>
                        <a:pt x="47" y="24"/>
                        <a:pt x="27" y="39"/>
                        <a:pt x="3" y="41"/>
                      </a:cubicBezTo>
                      <a:cubicBezTo>
                        <a:pt x="0" y="41"/>
                        <a:pt x="0" y="43"/>
                        <a:pt x="3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61" name="Freeform 9"/>
                <p:cNvSpPr>
                  <a:spLocks/>
                </p:cNvSpPr>
                <p:nvPr/>
              </p:nvSpPr>
              <p:spPr bwMode="auto">
                <a:xfrm>
                  <a:off x="2212" y="-188"/>
                  <a:ext cx="35" cy="683"/>
                </a:xfrm>
                <a:custGeom>
                  <a:avLst/>
                  <a:gdLst>
                    <a:gd name="T0" fmla="*/ 0 w 15"/>
                    <a:gd name="T1" fmla="*/ 2 h 288"/>
                    <a:gd name="T2" fmla="*/ 10 w 15"/>
                    <a:gd name="T3" fmla="*/ 287 h 288"/>
                    <a:gd name="T4" fmla="*/ 15 w 15"/>
                    <a:gd name="T5" fmla="*/ 287 h 288"/>
                    <a:gd name="T6" fmla="*/ 5 w 15"/>
                    <a:gd name="T7" fmla="*/ 2 h 288"/>
                    <a:gd name="T8" fmla="*/ 0 w 15"/>
                    <a:gd name="T9" fmla="*/ 2 h 2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" h="288">
                      <a:moveTo>
                        <a:pt x="0" y="2"/>
                      </a:moveTo>
                      <a:cubicBezTo>
                        <a:pt x="4" y="97"/>
                        <a:pt x="10" y="192"/>
                        <a:pt x="10" y="287"/>
                      </a:cubicBezTo>
                      <a:cubicBezTo>
                        <a:pt x="10" y="288"/>
                        <a:pt x="15" y="288"/>
                        <a:pt x="15" y="287"/>
                      </a:cubicBezTo>
                      <a:cubicBezTo>
                        <a:pt x="15" y="192"/>
                        <a:pt x="9" y="96"/>
                        <a:pt x="5" y="2"/>
                      </a:cubicBezTo>
                      <a:cubicBezTo>
                        <a:pt x="5" y="0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62" name="Oval 10"/>
                <p:cNvSpPr>
                  <a:spLocks noChangeArrowheads="1"/>
                </p:cNvSpPr>
                <p:nvPr/>
              </p:nvSpPr>
              <p:spPr bwMode="auto">
                <a:xfrm>
                  <a:off x="2198" y="-214"/>
                  <a:ext cx="35" cy="36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63" name="Freeform 11"/>
                <p:cNvSpPr>
                  <a:spLocks/>
                </p:cNvSpPr>
                <p:nvPr/>
              </p:nvSpPr>
              <p:spPr bwMode="auto">
                <a:xfrm>
                  <a:off x="2371" y="-223"/>
                  <a:ext cx="176" cy="92"/>
                </a:xfrm>
                <a:custGeom>
                  <a:avLst/>
                  <a:gdLst>
                    <a:gd name="T0" fmla="*/ 69 w 74"/>
                    <a:gd name="T1" fmla="*/ 30 h 39"/>
                    <a:gd name="T2" fmla="*/ 5 w 74"/>
                    <a:gd name="T3" fmla="*/ 2 h 39"/>
                    <a:gd name="T4" fmla="*/ 0 w 74"/>
                    <a:gd name="T5" fmla="*/ 1 h 39"/>
                    <a:gd name="T6" fmla="*/ 72 w 74"/>
                    <a:gd name="T7" fmla="*/ 32 h 39"/>
                    <a:gd name="T8" fmla="*/ 69 w 74"/>
                    <a:gd name="T9" fmla="*/ 3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39">
                      <a:moveTo>
                        <a:pt x="69" y="30"/>
                      </a:moveTo>
                      <a:cubicBezTo>
                        <a:pt x="41" y="37"/>
                        <a:pt x="17" y="27"/>
                        <a:pt x="5" y="2"/>
                      </a:cubicBezTo>
                      <a:cubicBezTo>
                        <a:pt x="4" y="0"/>
                        <a:pt x="0" y="0"/>
                        <a:pt x="0" y="1"/>
                      </a:cubicBezTo>
                      <a:cubicBezTo>
                        <a:pt x="14" y="30"/>
                        <a:pt x="42" y="39"/>
                        <a:pt x="72" y="32"/>
                      </a:cubicBezTo>
                      <a:cubicBezTo>
                        <a:pt x="74" y="32"/>
                        <a:pt x="70" y="30"/>
                        <a:pt x="69" y="3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64" name="Freeform 12"/>
                <p:cNvSpPr>
                  <a:spLocks/>
                </p:cNvSpPr>
                <p:nvPr/>
              </p:nvSpPr>
              <p:spPr bwMode="auto">
                <a:xfrm>
                  <a:off x="2378" y="-249"/>
                  <a:ext cx="104" cy="142"/>
                </a:xfrm>
                <a:custGeom>
                  <a:avLst/>
                  <a:gdLst>
                    <a:gd name="T0" fmla="*/ 5 w 44"/>
                    <a:gd name="T1" fmla="*/ 60 h 60"/>
                    <a:gd name="T2" fmla="*/ 42 w 44"/>
                    <a:gd name="T3" fmla="*/ 2 h 60"/>
                    <a:gd name="T4" fmla="*/ 37 w 44"/>
                    <a:gd name="T5" fmla="*/ 1 h 60"/>
                    <a:gd name="T6" fmla="*/ 1 w 44"/>
                    <a:gd name="T7" fmla="*/ 58 h 60"/>
                    <a:gd name="T8" fmla="*/ 5 w 44"/>
                    <a:gd name="T9" fmla="*/ 60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4" h="60">
                      <a:moveTo>
                        <a:pt x="5" y="60"/>
                      </a:moveTo>
                      <a:cubicBezTo>
                        <a:pt x="30" y="50"/>
                        <a:pt x="44" y="29"/>
                        <a:pt x="42" y="2"/>
                      </a:cubicBezTo>
                      <a:cubicBezTo>
                        <a:pt x="42" y="0"/>
                        <a:pt x="37" y="0"/>
                        <a:pt x="37" y="1"/>
                      </a:cubicBezTo>
                      <a:cubicBezTo>
                        <a:pt x="39" y="27"/>
                        <a:pt x="26" y="48"/>
                        <a:pt x="1" y="58"/>
                      </a:cubicBezTo>
                      <a:cubicBezTo>
                        <a:pt x="0" y="58"/>
                        <a:pt x="4" y="60"/>
                        <a:pt x="5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65" name="Freeform 13"/>
                <p:cNvSpPr>
                  <a:spLocks/>
                </p:cNvSpPr>
                <p:nvPr/>
              </p:nvSpPr>
              <p:spPr bwMode="auto">
                <a:xfrm>
                  <a:off x="2411" y="-242"/>
                  <a:ext cx="93" cy="152"/>
                </a:xfrm>
                <a:custGeom>
                  <a:avLst/>
                  <a:gdLst>
                    <a:gd name="T0" fmla="*/ 38 w 39"/>
                    <a:gd name="T1" fmla="*/ 62 h 64"/>
                    <a:gd name="T2" fmla="*/ 5 w 39"/>
                    <a:gd name="T3" fmla="*/ 1 h 64"/>
                    <a:gd name="T4" fmla="*/ 0 w 39"/>
                    <a:gd name="T5" fmla="*/ 2 h 64"/>
                    <a:gd name="T6" fmla="*/ 33 w 39"/>
                    <a:gd name="T7" fmla="*/ 63 h 64"/>
                    <a:gd name="T8" fmla="*/ 38 w 39"/>
                    <a:gd name="T9" fmla="*/ 62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" h="64">
                      <a:moveTo>
                        <a:pt x="38" y="62"/>
                      </a:moveTo>
                      <a:cubicBezTo>
                        <a:pt x="21" y="47"/>
                        <a:pt x="9" y="23"/>
                        <a:pt x="5" y="1"/>
                      </a:cubicBezTo>
                      <a:cubicBezTo>
                        <a:pt x="5" y="0"/>
                        <a:pt x="0" y="0"/>
                        <a:pt x="0" y="2"/>
                      </a:cubicBezTo>
                      <a:cubicBezTo>
                        <a:pt x="4" y="24"/>
                        <a:pt x="16" y="48"/>
                        <a:pt x="33" y="63"/>
                      </a:cubicBezTo>
                      <a:cubicBezTo>
                        <a:pt x="34" y="64"/>
                        <a:pt x="39" y="62"/>
                        <a:pt x="38" y="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66" name="Freeform 14"/>
                <p:cNvSpPr>
                  <a:spLocks/>
                </p:cNvSpPr>
                <p:nvPr/>
              </p:nvSpPr>
              <p:spPr bwMode="auto">
                <a:xfrm>
                  <a:off x="2354" y="-209"/>
                  <a:ext cx="171" cy="66"/>
                </a:xfrm>
                <a:custGeom>
                  <a:avLst/>
                  <a:gdLst>
                    <a:gd name="T0" fmla="*/ 2 w 72"/>
                    <a:gd name="T1" fmla="*/ 21 h 28"/>
                    <a:gd name="T2" fmla="*/ 71 w 72"/>
                    <a:gd name="T3" fmla="*/ 2 h 28"/>
                    <a:gd name="T4" fmla="*/ 66 w 72"/>
                    <a:gd name="T5" fmla="*/ 2 h 28"/>
                    <a:gd name="T6" fmla="*/ 6 w 72"/>
                    <a:gd name="T7" fmla="*/ 20 h 28"/>
                    <a:gd name="T8" fmla="*/ 2 w 72"/>
                    <a:gd name="T9" fmla="*/ 21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2" h="28">
                      <a:moveTo>
                        <a:pt x="2" y="21"/>
                      </a:moveTo>
                      <a:cubicBezTo>
                        <a:pt x="27" y="28"/>
                        <a:pt x="54" y="23"/>
                        <a:pt x="71" y="2"/>
                      </a:cubicBezTo>
                      <a:cubicBezTo>
                        <a:pt x="72" y="1"/>
                        <a:pt x="67" y="0"/>
                        <a:pt x="66" y="2"/>
                      </a:cubicBezTo>
                      <a:cubicBezTo>
                        <a:pt x="52" y="20"/>
                        <a:pt x="28" y="26"/>
                        <a:pt x="6" y="20"/>
                      </a:cubicBezTo>
                      <a:cubicBezTo>
                        <a:pt x="5" y="19"/>
                        <a:pt x="0" y="20"/>
                        <a:pt x="2" y="2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67" name="Freeform 15"/>
                <p:cNvSpPr>
                  <a:spLocks/>
                </p:cNvSpPr>
                <p:nvPr/>
              </p:nvSpPr>
              <p:spPr bwMode="auto">
                <a:xfrm>
                  <a:off x="2226" y="-150"/>
                  <a:ext cx="228" cy="648"/>
                </a:xfrm>
                <a:custGeom>
                  <a:avLst/>
                  <a:gdLst>
                    <a:gd name="T0" fmla="*/ 90 w 96"/>
                    <a:gd name="T1" fmla="*/ 1 h 273"/>
                    <a:gd name="T2" fmla="*/ 0 w 96"/>
                    <a:gd name="T3" fmla="*/ 271 h 273"/>
                    <a:gd name="T4" fmla="*/ 5 w 96"/>
                    <a:gd name="T5" fmla="*/ 272 h 273"/>
                    <a:gd name="T6" fmla="*/ 95 w 96"/>
                    <a:gd name="T7" fmla="*/ 1 h 273"/>
                    <a:gd name="T8" fmla="*/ 90 w 96"/>
                    <a:gd name="T9" fmla="*/ 1 h 2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6" h="273">
                      <a:moveTo>
                        <a:pt x="90" y="1"/>
                      </a:moveTo>
                      <a:cubicBezTo>
                        <a:pt x="61" y="91"/>
                        <a:pt x="33" y="182"/>
                        <a:pt x="0" y="271"/>
                      </a:cubicBezTo>
                      <a:cubicBezTo>
                        <a:pt x="0" y="273"/>
                        <a:pt x="4" y="273"/>
                        <a:pt x="5" y="272"/>
                      </a:cubicBezTo>
                      <a:cubicBezTo>
                        <a:pt x="38" y="183"/>
                        <a:pt x="66" y="91"/>
                        <a:pt x="95" y="1"/>
                      </a:cubicBezTo>
                      <a:cubicBezTo>
                        <a:pt x="96" y="0"/>
                        <a:pt x="91" y="0"/>
                        <a:pt x="9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68" name="Freeform 16"/>
                <p:cNvSpPr>
                  <a:spLocks/>
                </p:cNvSpPr>
                <p:nvPr/>
              </p:nvSpPr>
              <p:spPr bwMode="auto">
                <a:xfrm>
                  <a:off x="2428" y="-181"/>
                  <a:ext cx="43" cy="41"/>
                </a:xfrm>
                <a:custGeom>
                  <a:avLst/>
                  <a:gdLst>
                    <a:gd name="T0" fmla="*/ 16 w 18"/>
                    <a:gd name="T1" fmla="*/ 11 h 17"/>
                    <a:gd name="T2" fmla="*/ 6 w 18"/>
                    <a:gd name="T3" fmla="*/ 16 h 17"/>
                    <a:gd name="T4" fmla="*/ 2 w 18"/>
                    <a:gd name="T5" fmla="*/ 6 h 17"/>
                    <a:gd name="T6" fmla="*/ 12 w 18"/>
                    <a:gd name="T7" fmla="*/ 1 h 17"/>
                    <a:gd name="T8" fmla="*/ 16 w 18"/>
                    <a:gd name="T9" fmla="*/ 1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16" y="11"/>
                      </a:moveTo>
                      <a:cubicBezTo>
                        <a:pt x="15" y="15"/>
                        <a:pt x="10" y="17"/>
                        <a:pt x="6" y="16"/>
                      </a:cubicBezTo>
                      <a:cubicBezTo>
                        <a:pt x="2" y="14"/>
                        <a:pt x="0" y="10"/>
                        <a:pt x="2" y="6"/>
                      </a:cubicBezTo>
                      <a:cubicBezTo>
                        <a:pt x="3" y="2"/>
                        <a:pt x="8" y="0"/>
                        <a:pt x="12" y="1"/>
                      </a:cubicBezTo>
                      <a:cubicBezTo>
                        <a:pt x="16" y="3"/>
                        <a:pt x="18" y="7"/>
                        <a:pt x="16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69" name="Freeform 17"/>
                <p:cNvSpPr>
                  <a:spLocks/>
                </p:cNvSpPr>
                <p:nvPr/>
              </p:nvSpPr>
              <p:spPr bwMode="auto">
                <a:xfrm>
                  <a:off x="2620" y="-126"/>
                  <a:ext cx="138" cy="130"/>
                </a:xfrm>
                <a:custGeom>
                  <a:avLst/>
                  <a:gdLst>
                    <a:gd name="T0" fmla="*/ 55 w 58"/>
                    <a:gd name="T1" fmla="*/ 53 h 55"/>
                    <a:gd name="T2" fmla="*/ 5 w 58"/>
                    <a:gd name="T3" fmla="*/ 2 h 55"/>
                    <a:gd name="T4" fmla="*/ 0 w 58"/>
                    <a:gd name="T5" fmla="*/ 1 h 55"/>
                    <a:gd name="T6" fmla="*/ 55 w 58"/>
                    <a:gd name="T7" fmla="*/ 55 h 55"/>
                    <a:gd name="T8" fmla="*/ 55 w 58"/>
                    <a:gd name="T9" fmla="*/ 53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8" h="55">
                      <a:moveTo>
                        <a:pt x="55" y="53"/>
                      </a:moveTo>
                      <a:cubicBezTo>
                        <a:pt x="27" y="49"/>
                        <a:pt x="7" y="30"/>
                        <a:pt x="5" y="2"/>
                      </a:cubicBezTo>
                      <a:cubicBezTo>
                        <a:pt x="5" y="0"/>
                        <a:pt x="0" y="0"/>
                        <a:pt x="0" y="1"/>
                      </a:cubicBezTo>
                      <a:cubicBezTo>
                        <a:pt x="2" y="32"/>
                        <a:pt x="25" y="51"/>
                        <a:pt x="55" y="55"/>
                      </a:cubicBezTo>
                      <a:cubicBezTo>
                        <a:pt x="57" y="55"/>
                        <a:pt x="58" y="53"/>
                        <a:pt x="55" y="5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70" name="Freeform 18"/>
                <p:cNvSpPr>
                  <a:spLocks/>
                </p:cNvSpPr>
                <p:nvPr/>
              </p:nvSpPr>
              <p:spPr bwMode="auto">
                <a:xfrm>
                  <a:off x="2585" y="-116"/>
                  <a:ext cx="144" cy="102"/>
                </a:xfrm>
                <a:custGeom>
                  <a:avLst/>
                  <a:gdLst>
                    <a:gd name="T0" fmla="*/ 5 w 61"/>
                    <a:gd name="T1" fmla="*/ 43 h 43"/>
                    <a:gd name="T2" fmla="*/ 61 w 61"/>
                    <a:gd name="T3" fmla="*/ 2 h 43"/>
                    <a:gd name="T4" fmla="*/ 56 w 61"/>
                    <a:gd name="T5" fmla="*/ 1 h 43"/>
                    <a:gd name="T6" fmla="*/ 3 w 61"/>
                    <a:gd name="T7" fmla="*/ 41 h 43"/>
                    <a:gd name="T8" fmla="*/ 5 w 61"/>
                    <a:gd name="T9" fmla="*/ 4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1" h="43">
                      <a:moveTo>
                        <a:pt x="5" y="43"/>
                      </a:moveTo>
                      <a:cubicBezTo>
                        <a:pt x="32" y="43"/>
                        <a:pt x="54" y="28"/>
                        <a:pt x="61" y="2"/>
                      </a:cubicBezTo>
                      <a:cubicBezTo>
                        <a:pt x="61" y="1"/>
                        <a:pt x="57" y="0"/>
                        <a:pt x="56" y="1"/>
                      </a:cubicBezTo>
                      <a:cubicBezTo>
                        <a:pt x="49" y="26"/>
                        <a:pt x="29" y="40"/>
                        <a:pt x="3" y="41"/>
                      </a:cubicBezTo>
                      <a:cubicBezTo>
                        <a:pt x="0" y="41"/>
                        <a:pt x="4" y="43"/>
                        <a:pt x="5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71" name="Freeform 19"/>
                <p:cNvSpPr>
                  <a:spLocks/>
                </p:cNvSpPr>
                <p:nvPr/>
              </p:nvSpPr>
              <p:spPr bwMode="auto">
                <a:xfrm>
                  <a:off x="2653" y="-128"/>
                  <a:ext cx="45" cy="168"/>
                </a:xfrm>
                <a:custGeom>
                  <a:avLst/>
                  <a:gdLst>
                    <a:gd name="T0" fmla="*/ 18 w 19"/>
                    <a:gd name="T1" fmla="*/ 69 h 71"/>
                    <a:gd name="T2" fmla="*/ 10 w 19"/>
                    <a:gd name="T3" fmla="*/ 1 h 71"/>
                    <a:gd name="T4" fmla="*/ 4 w 19"/>
                    <a:gd name="T5" fmla="*/ 1 h 71"/>
                    <a:gd name="T6" fmla="*/ 14 w 19"/>
                    <a:gd name="T7" fmla="*/ 70 h 71"/>
                    <a:gd name="T8" fmla="*/ 18 w 19"/>
                    <a:gd name="T9" fmla="*/ 69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" h="71">
                      <a:moveTo>
                        <a:pt x="18" y="69"/>
                      </a:moveTo>
                      <a:cubicBezTo>
                        <a:pt x="7" y="49"/>
                        <a:pt x="6" y="22"/>
                        <a:pt x="10" y="1"/>
                      </a:cubicBezTo>
                      <a:cubicBezTo>
                        <a:pt x="10" y="0"/>
                        <a:pt x="5" y="0"/>
                        <a:pt x="4" y="1"/>
                      </a:cubicBezTo>
                      <a:cubicBezTo>
                        <a:pt x="0" y="23"/>
                        <a:pt x="3" y="50"/>
                        <a:pt x="14" y="70"/>
                      </a:cubicBezTo>
                      <a:cubicBezTo>
                        <a:pt x="14" y="71"/>
                        <a:pt x="19" y="70"/>
                        <a:pt x="18" y="6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72" name="Freeform 20"/>
                <p:cNvSpPr>
                  <a:spLocks/>
                </p:cNvSpPr>
                <p:nvPr/>
              </p:nvSpPr>
              <p:spPr bwMode="auto">
                <a:xfrm>
                  <a:off x="2585" y="-76"/>
                  <a:ext cx="175" cy="52"/>
                </a:xfrm>
                <a:custGeom>
                  <a:avLst/>
                  <a:gdLst>
                    <a:gd name="T0" fmla="*/ 1 w 74"/>
                    <a:gd name="T1" fmla="*/ 2 h 22"/>
                    <a:gd name="T2" fmla="*/ 72 w 74"/>
                    <a:gd name="T3" fmla="*/ 8 h 22"/>
                    <a:gd name="T4" fmla="*/ 68 w 74"/>
                    <a:gd name="T5" fmla="*/ 7 h 22"/>
                    <a:gd name="T6" fmla="*/ 6 w 74"/>
                    <a:gd name="T7" fmla="*/ 1 h 22"/>
                    <a:gd name="T8" fmla="*/ 1 w 74"/>
                    <a:gd name="T9" fmla="*/ 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22">
                      <a:moveTo>
                        <a:pt x="1" y="2"/>
                      </a:moveTo>
                      <a:cubicBezTo>
                        <a:pt x="22" y="18"/>
                        <a:pt x="49" y="22"/>
                        <a:pt x="72" y="8"/>
                      </a:cubicBezTo>
                      <a:cubicBezTo>
                        <a:pt x="74" y="7"/>
                        <a:pt x="69" y="7"/>
                        <a:pt x="68" y="7"/>
                      </a:cubicBezTo>
                      <a:cubicBezTo>
                        <a:pt x="47" y="20"/>
                        <a:pt x="24" y="15"/>
                        <a:pt x="6" y="1"/>
                      </a:cubicBezTo>
                      <a:cubicBezTo>
                        <a:pt x="4" y="0"/>
                        <a:pt x="0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73" name="Freeform 21"/>
                <p:cNvSpPr>
                  <a:spLocks/>
                </p:cNvSpPr>
                <p:nvPr/>
              </p:nvSpPr>
              <p:spPr bwMode="auto">
                <a:xfrm>
                  <a:off x="2224" y="-33"/>
                  <a:ext cx="448" cy="526"/>
                </a:xfrm>
                <a:custGeom>
                  <a:avLst/>
                  <a:gdLst>
                    <a:gd name="T0" fmla="*/ 183 w 189"/>
                    <a:gd name="T1" fmla="*/ 1 h 222"/>
                    <a:gd name="T2" fmla="*/ 1 w 189"/>
                    <a:gd name="T3" fmla="*/ 221 h 222"/>
                    <a:gd name="T4" fmla="*/ 6 w 189"/>
                    <a:gd name="T5" fmla="*/ 221 h 222"/>
                    <a:gd name="T6" fmla="*/ 188 w 189"/>
                    <a:gd name="T7" fmla="*/ 2 h 222"/>
                    <a:gd name="T8" fmla="*/ 183 w 189"/>
                    <a:gd name="T9" fmla="*/ 1 h 2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9" h="222">
                      <a:moveTo>
                        <a:pt x="183" y="1"/>
                      </a:moveTo>
                      <a:cubicBezTo>
                        <a:pt x="123" y="75"/>
                        <a:pt x="64" y="150"/>
                        <a:pt x="1" y="221"/>
                      </a:cubicBezTo>
                      <a:cubicBezTo>
                        <a:pt x="0" y="222"/>
                        <a:pt x="5" y="222"/>
                        <a:pt x="6" y="221"/>
                      </a:cubicBezTo>
                      <a:cubicBezTo>
                        <a:pt x="69" y="150"/>
                        <a:pt x="128" y="75"/>
                        <a:pt x="188" y="2"/>
                      </a:cubicBezTo>
                      <a:cubicBezTo>
                        <a:pt x="189" y="1"/>
                        <a:pt x="184" y="0"/>
                        <a:pt x="18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74" name="Freeform 22"/>
                <p:cNvSpPr>
                  <a:spLocks/>
                </p:cNvSpPr>
                <p:nvPr/>
              </p:nvSpPr>
              <p:spPr bwMode="auto">
                <a:xfrm>
                  <a:off x="2651" y="-62"/>
                  <a:ext cx="40" cy="40"/>
                </a:xfrm>
                <a:custGeom>
                  <a:avLst/>
                  <a:gdLst>
                    <a:gd name="T0" fmla="*/ 14 w 17"/>
                    <a:gd name="T1" fmla="*/ 14 h 17"/>
                    <a:gd name="T2" fmla="*/ 3 w 17"/>
                    <a:gd name="T3" fmla="*/ 15 h 17"/>
                    <a:gd name="T4" fmla="*/ 3 w 17"/>
                    <a:gd name="T5" fmla="*/ 4 h 17"/>
                    <a:gd name="T6" fmla="*/ 14 w 17"/>
                    <a:gd name="T7" fmla="*/ 3 h 17"/>
                    <a:gd name="T8" fmla="*/ 14 w 17"/>
                    <a:gd name="T9" fmla="*/ 14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4" y="14"/>
                      </a:moveTo>
                      <a:cubicBezTo>
                        <a:pt x="11" y="17"/>
                        <a:pt x="7" y="17"/>
                        <a:pt x="3" y="15"/>
                      </a:cubicBezTo>
                      <a:cubicBezTo>
                        <a:pt x="0" y="12"/>
                        <a:pt x="0" y="7"/>
                        <a:pt x="3" y="4"/>
                      </a:cubicBezTo>
                      <a:cubicBezTo>
                        <a:pt x="6" y="1"/>
                        <a:pt x="10" y="0"/>
                        <a:pt x="14" y="3"/>
                      </a:cubicBezTo>
                      <a:cubicBezTo>
                        <a:pt x="17" y="6"/>
                        <a:pt x="17" y="11"/>
                        <a:pt x="14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75" name="Freeform 23"/>
                <p:cNvSpPr>
                  <a:spLocks/>
                </p:cNvSpPr>
                <p:nvPr/>
              </p:nvSpPr>
              <p:spPr bwMode="auto">
                <a:xfrm>
                  <a:off x="2801" y="69"/>
                  <a:ext cx="106" cy="168"/>
                </a:xfrm>
                <a:custGeom>
                  <a:avLst/>
                  <a:gdLst>
                    <a:gd name="T0" fmla="*/ 43 w 45"/>
                    <a:gd name="T1" fmla="*/ 70 h 71"/>
                    <a:gd name="T2" fmla="*/ 15 w 45"/>
                    <a:gd name="T3" fmla="*/ 2 h 71"/>
                    <a:gd name="T4" fmla="*/ 10 w 45"/>
                    <a:gd name="T5" fmla="*/ 2 h 71"/>
                    <a:gd name="T6" fmla="*/ 39 w 45"/>
                    <a:gd name="T7" fmla="*/ 71 h 71"/>
                    <a:gd name="T8" fmla="*/ 43 w 45"/>
                    <a:gd name="T9" fmla="*/ 70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" h="71">
                      <a:moveTo>
                        <a:pt x="43" y="70"/>
                      </a:moveTo>
                      <a:cubicBezTo>
                        <a:pt x="18" y="55"/>
                        <a:pt x="6" y="30"/>
                        <a:pt x="15" y="2"/>
                      </a:cubicBezTo>
                      <a:cubicBezTo>
                        <a:pt x="15" y="1"/>
                        <a:pt x="10" y="0"/>
                        <a:pt x="10" y="2"/>
                      </a:cubicBezTo>
                      <a:cubicBezTo>
                        <a:pt x="0" y="30"/>
                        <a:pt x="13" y="56"/>
                        <a:pt x="39" y="71"/>
                      </a:cubicBezTo>
                      <a:cubicBezTo>
                        <a:pt x="40" y="71"/>
                        <a:pt x="45" y="71"/>
                        <a:pt x="43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76" name="Freeform 24"/>
                <p:cNvSpPr>
                  <a:spLocks/>
                </p:cNvSpPr>
                <p:nvPr/>
              </p:nvSpPr>
              <p:spPr bwMode="auto">
                <a:xfrm>
                  <a:off x="2751" y="116"/>
                  <a:ext cx="173" cy="69"/>
                </a:xfrm>
                <a:custGeom>
                  <a:avLst/>
                  <a:gdLst>
                    <a:gd name="T0" fmla="*/ 3 w 73"/>
                    <a:gd name="T1" fmla="*/ 19 h 29"/>
                    <a:gd name="T2" fmla="*/ 72 w 73"/>
                    <a:gd name="T3" fmla="*/ 2 h 29"/>
                    <a:gd name="T4" fmla="*/ 68 w 73"/>
                    <a:gd name="T5" fmla="*/ 1 h 29"/>
                    <a:gd name="T6" fmla="*/ 5 w 73"/>
                    <a:gd name="T7" fmla="*/ 17 h 29"/>
                    <a:gd name="T8" fmla="*/ 3 w 73"/>
                    <a:gd name="T9" fmla="*/ 19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29">
                      <a:moveTo>
                        <a:pt x="3" y="19"/>
                      </a:moveTo>
                      <a:cubicBezTo>
                        <a:pt x="29" y="29"/>
                        <a:pt x="55" y="24"/>
                        <a:pt x="72" y="2"/>
                      </a:cubicBezTo>
                      <a:cubicBezTo>
                        <a:pt x="73" y="1"/>
                        <a:pt x="68" y="0"/>
                        <a:pt x="68" y="1"/>
                      </a:cubicBezTo>
                      <a:cubicBezTo>
                        <a:pt x="52" y="21"/>
                        <a:pt x="29" y="27"/>
                        <a:pt x="5" y="17"/>
                      </a:cubicBezTo>
                      <a:cubicBezTo>
                        <a:pt x="3" y="16"/>
                        <a:pt x="0" y="18"/>
                        <a:pt x="3" y="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77" name="Freeform 25"/>
                <p:cNvSpPr>
                  <a:spLocks/>
                </p:cNvSpPr>
                <p:nvPr/>
              </p:nvSpPr>
              <p:spPr bwMode="auto">
                <a:xfrm>
                  <a:off x="2817" y="85"/>
                  <a:ext cx="62" cy="164"/>
                </a:xfrm>
                <a:custGeom>
                  <a:avLst/>
                  <a:gdLst>
                    <a:gd name="T0" fmla="*/ 8 w 26"/>
                    <a:gd name="T1" fmla="*/ 67 h 69"/>
                    <a:gd name="T2" fmla="*/ 25 w 26"/>
                    <a:gd name="T3" fmla="*/ 1 h 69"/>
                    <a:gd name="T4" fmla="*/ 21 w 26"/>
                    <a:gd name="T5" fmla="*/ 1 h 69"/>
                    <a:gd name="T6" fmla="*/ 3 w 26"/>
                    <a:gd name="T7" fmla="*/ 68 h 69"/>
                    <a:gd name="T8" fmla="*/ 8 w 26"/>
                    <a:gd name="T9" fmla="*/ 67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69">
                      <a:moveTo>
                        <a:pt x="8" y="67"/>
                      </a:moveTo>
                      <a:cubicBezTo>
                        <a:pt x="5" y="45"/>
                        <a:pt x="13" y="19"/>
                        <a:pt x="25" y="1"/>
                      </a:cubicBezTo>
                      <a:cubicBezTo>
                        <a:pt x="26" y="0"/>
                        <a:pt x="21" y="0"/>
                        <a:pt x="21" y="1"/>
                      </a:cubicBezTo>
                      <a:cubicBezTo>
                        <a:pt x="9" y="19"/>
                        <a:pt x="0" y="45"/>
                        <a:pt x="3" y="68"/>
                      </a:cubicBezTo>
                      <a:cubicBezTo>
                        <a:pt x="3" y="69"/>
                        <a:pt x="8" y="69"/>
                        <a:pt x="8" y="6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78" name="Freeform 26"/>
                <p:cNvSpPr>
                  <a:spLocks/>
                </p:cNvSpPr>
                <p:nvPr/>
              </p:nvSpPr>
              <p:spPr bwMode="auto">
                <a:xfrm>
                  <a:off x="2772" y="104"/>
                  <a:ext cx="159" cy="88"/>
                </a:xfrm>
                <a:custGeom>
                  <a:avLst/>
                  <a:gdLst>
                    <a:gd name="T0" fmla="*/ 1 w 67"/>
                    <a:gd name="T1" fmla="*/ 2 h 37"/>
                    <a:gd name="T2" fmla="*/ 63 w 67"/>
                    <a:gd name="T3" fmla="*/ 33 h 37"/>
                    <a:gd name="T4" fmla="*/ 62 w 67"/>
                    <a:gd name="T5" fmla="*/ 31 h 37"/>
                    <a:gd name="T6" fmla="*/ 6 w 67"/>
                    <a:gd name="T7" fmla="*/ 1 h 37"/>
                    <a:gd name="T8" fmla="*/ 1 w 67"/>
                    <a:gd name="T9" fmla="*/ 2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7">
                      <a:moveTo>
                        <a:pt x="1" y="2"/>
                      </a:moveTo>
                      <a:cubicBezTo>
                        <a:pt x="14" y="24"/>
                        <a:pt x="37" y="37"/>
                        <a:pt x="63" y="33"/>
                      </a:cubicBezTo>
                      <a:cubicBezTo>
                        <a:pt x="67" y="33"/>
                        <a:pt x="64" y="31"/>
                        <a:pt x="62" y="31"/>
                      </a:cubicBezTo>
                      <a:cubicBezTo>
                        <a:pt x="38" y="35"/>
                        <a:pt x="17" y="21"/>
                        <a:pt x="6" y="1"/>
                      </a:cubicBezTo>
                      <a:cubicBezTo>
                        <a:pt x="5" y="0"/>
                        <a:pt x="0" y="0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79" name="Freeform 27"/>
                <p:cNvSpPr>
                  <a:spLocks/>
                </p:cNvSpPr>
                <p:nvPr/>
              </p:nvSpPr>
              <p:spPr bwMode="auto">
                <a:xfrm>
                  <a:off x="2221" y="171"/>
                  <a:ext cx="617" cy="322"/>
                </a:xfrm>
                <a:custGeom>
                  <a:avLst/>
                  <a:gdLst>
                    <a:gd name="T0" fmla="*/ 254 w 260"/>
                    <a:gd name="T1" fmla="*/ 1 h 136"/>
                    <a:gd name="T2" fmla="*/ 3 w 260"/>
                    <a:gd name="T3" fmla="*/ 134 h 136"/>
                    <a:gd name="T4" fmla="*/ 6 w 260"/>
                    <a:gd name="T5" fmla="*/ 136 h 136"/>
                    <a:gd name="T6" fmla="*/ 258 w 260"/>
                    <a:gd name="T7" fmla="*/ 2 h 136"/>
                    <a:gd name="T8" fmla="*/ 254 w 260"/>
                    <a:gd name="T9" fmla="*/ 1 h 1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0" h="136">
                      <a:moveTo>
                        <a:pt x="254" y="1"/>
                      </a:moveTo>
                      <a:cubicBezTo>
                        <a:pt x="171" y="46"/>
                        <a:pt x="88" y="93"/>
                        <a:pt x="3" y="134"/>
                      </a:cubicBezTo>
                      <a:cubicBezTo>
                        <a:pt x="0" y="136"/>
                        <a:pt x="5" y="136"/>
                        <a:pt x="6" y="136"/>
                      </a:cubicBezTo>
                      <a:cubicBezTo>
                        <a:pt x="92" y="94"/>
                        <a:pt x="175" y="47"/>
                        <a:pt x="258" y="2"/>
                      </a:cubicBezTo>
                      <a:cubicBezTo>
                        <a:pt x="260" y="0"/>
                        <a:pt x="256" y="0"/>
                        <a:pt x="25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80" name="Freeform 28"/>
                <p:cNvSpPr>
                  <a:spLocks/>
                </p:cNvSpPr>
                <p:nvPr/>
              </p:nvSpPr>
              <p:spPr bwMode="auto">
                <a:xfrm>
                  <a:off x="2820" y="144"/>
                  <a:ext cx="42" cy="43"/>
                </a:xfrm>
                <a:custGeom>
                  <a:avLst/>
                  <a:gdLst>
                    <a:gd name="T0" fmla="*/ 12 w 18"/>
                    <a:gd name="T1" fmla="*/ 16 h 18"/>
                    <a:gd name="T2" fmla="*/ 2 w 18"/>
                    <a:gd name="T3" fmla="*/ 12 h 18"/>
                    <a:gd name="T4" fmla="*/ 6 w 18"/>
                    <a:gd name="T5" fmla="*/ 2 h 18"/>
                    <a:gd name="T6" fmla="*/ 16 w 18"/>
                    <a:gd name="T7" fmla="*/ 6 h 18"/>
                    <a:gd name="T8" fmla="*/ 12 w 18"/>
                    <a:gd name="T9" fmla="*/ 16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8">
                      <a:moveTo>
                        <a:pt x="12" y="16"/>
                      </a:moveTo>
                      <a:cubicBezTo>
                        <a:pt x="8" y="18"/>
                        <a:pt x="4" y="16"/>
                        <a:pt x="2" y="12"/>
                      </a:cubicBezTo>
                      <a:cubicBezTo>
                        <a:pt x="0" y="9"/>
                        <a:pt x="2" y="4"/>
                        <a:pt x="6" y="2"/>
                      </a:cubicBezTo>
                      <a:cubicBezTo>
                        <a:pt x="9" y="0"/>
                        <a:pt x="14" y="2"/>
                        <a:pt x="16" y="6"/>
                      </a:cubicBezTo>
                      <a:cubicBezTo>
                        <a:pt x="18" y="10"/>
                        <a:pt x="16" y="14"/>
                        <a:pt x="12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81" name="Freeform 29"/>
                <p:cNvSpPr>
                  <a:spLocks/>
                </p:cNvSpPr>
                <p:nvPr/>
              </p:nvSpPr>
              <p:spPr bwMode="auto">
                <a:xfrm>
                  <a:off x="2900" y="322"/>
                  <a:ext cx="62" cy="183"/>
                </a:xfrm>
                <a:custGeom>
                  <a:avLst/>
                  <a:gdLst>
                    <a:gd name="T0" fmla="*/ 25 w 26"/>
                    <a:gd name="T1" fmla="*/ 75 h 77"/>
                    <a:gd name="T2" fmla="*/ 24 w 26"/>
                    <a:gd name="T3" fmla="*/ 2 h 77"/>
                    <a:gd name="T4" fmla="*/ 19 w 26"/>
                    <a:gd name="T5" fmla="*/ 1 h 77"/>
                    <a:gd name="T6" fmla="*/ 21 w 26"/>
                    <a:gd name="T7" fmla="*/ 76 h 77"/>
                    <a:gd name="T8" fmla="*/ 25 w 26"/>
                    <a:gd name="T9" fmla="*/ 75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77">
                      <a:moveTo>
                        <a:pt x="25" y="75"/>
                      </a:moveTo>
                      <a:cubicBezTo>
                        <a:pt x="7" y="53"/>
                        <a:pt x="5" y="25"/>
                        <a:pt x="24" y="2"/>
                      </a:cubicBezTo>
                      <a:cubicBezTo>
                        <a:pt x="25" y="1"/>
                        <a:pt x="20" y="0"/>
                        <a:pt x="19" y="1"/>
                      </a:cubicBezTo>
                      <a:cubicBezTo>
                        <a:pt x="0" y="24"/>
                        <a:pt x="2" y="53"/>
                        <a:pt x="21" y="76"/>
                      </a:cubicBezTo>
                      <a:cubicBezTo>
                        <a:pt x="21" y="77"/>
                        <a:pt x="26" y="77"/>
                        <a:pt x="25" y="7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82" name="Freeform 30"/>
                <p:cNvSpPr>
                  <a:spLocks/>
                </p:cNvSpPr>
                <p:nvPr/>
              </p:nvSpPr>
              <p:spPr bwMode="auto">
                <a:xfrm>
                  <a:off x="2848" y="377"/>
                  <a:ext cx="176" cy="59"/>
                </a:xfrm>
                <a:custGeom>
                  <a:avLst/>
                  <a:gdLst>
                    <a:gd name="T0" fmla="*/ 1 w 74"/>
                    <a:gd name="T1" fmla="*/ 1 h 25"/>
                    <a:gd name="T2" fmla="*/ 72 w 74"/>
                    <a:gd name="T3" fmla="*/ 11 h 25"/>
                    <a:gd name="T4" fmla="*/ 68 w 74"/>
                    <a:gd name="T5" fmla="*/ 9 h 25"/>
                    <a:gd name="T6" fmla="*/ 6 w 74"/>
                    <a:gd name="T7" fmla="*/ 1 h 25"/>
                    <a:gd name="T8" fmla="*/ 1 w 74"/>
                    <a:gd name="T9" fmla="*/ 1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25">
                      <a:moveTo>
                        <a:pt x="1" y="1"/>
                      </a:moveTo>
                      <a:cubicBezTo>
                        <a:pt x="21" y="20"/>
                        <a:pt x="48" y="25"/>
                        <a:pt x="72" y="11"/>
                      </a:cubicBezTo>
                      <a:cubicBezTo>
                        <a:pt x="74" y="10"/>
                        <a:pt x="69" y="9"/>
                        <a:pt x="68" y="9"/>
                      </a:cubicBezTo>
                      <a:cubicBezTo>
                        <a:pt x="47" y="22"/>
                        <a:pt x="24" y="18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83" name="Freeform 31"/>
                <p:cNvSpPr>
                  <a:spLocks/>
                </p:cNvSpPr>
                <p:nvPr/>
              </p:nvSpPr>
              <p:spPr bwMode="auto">
                <a:xfrm>
                  <a:off x="2881" y="353"/>
                  <a:ext cx="114" cy="138"/>
                </a:xfrm>
                <a:custGeom>
                  <a:avLst/>
                  <a:gdLst>
                    <a:gd name="T0" fmla="*/ 5 w 48"/>
                    <a:gd name="T1" fmla="*/ 56 h 58"/>
                    <a:gd name="T2" fmla="*/ 46 w 48"/>
                    <a:gd name="T3" fmla="*/ 1 h 58"/>
                    <a:gd name="T4" fmla="*/ 42 w 48"/>
                    <a:gd name="T5" fmla="*/ 0 h 58"/>
                    <a:gd name="T6" fmla="*/ 0 w 48"/>
                    <a:gd name="T7" fmla="*/ 56 h 58"/>
                    <a:gd name="T8" fmla="*/ 5 w 48"/>
                    <a:gd name="T9" fmla="*/ 56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8" h="58">
                      <a:moveTo>
                        <a:pt x="5" y="56"/>
                      </a:moveTo>
                      <a:cubicBezTo>
                        <a:pt x="11" y="34"/>
                        <a:pt x="28" y="14"/>
                        <a:pt x="46" y="1"/>
                      </a:cubicBezTo>
                      <a:cubicBezTo>
                        <a:pt x="48" y="0"/>
                        <a:pt x="43" y="0"/>
                        <a:pt x="42" y="0"/>
                      </a:cubicBezTo>
                      <a:cubicBezTo>
                        <a:pt x="24" y="13"/>
                        <a:pt x="6" y="34"/>
                        <a:pt x="0" y="56"/>
                      </a:cubicBezTo>
                      <a:cubicBezTo>
                        <a:pt x="0" y="58"/>
                        <a:pt x="5" y="57"/>
                        <a:pt x="5" y="5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84" name="Freeform 32"/>
                <p:cNvSpPr>
                  <a:spLocks/>
                </p:cNvSpPr>
                <p:nvPr/>
              </p:nvSpPr>
              <p:spPr bwMode="auto">
                <a:xfrm>
                  <a:off x="2886" y="337"/>
                  <a:ext cx="121" cy="125"/>
                </a:xfrm>
                <a:custGeom>
                  <a:avLst/>
                  <a:gdLst>
                    <a:gd name="T0" fmla="*/ 0 w 51"/>
                    <a:gd name="T1" fmla="*/ 1 h 53"/>
                    <a:gd name="T2" fmla="*/ 45 w 51"/>
                    <a:gd name="T3" fmla="*/ 53 h 53"/>
                    <a:gd name="T4" fmla="*/ 48 w 51"/>
                    <a:gd name="T5" fmla="*/ 51 h 53"/>
                    <a:gd name="T6" fmla="*/ 5 w 51"/>
                    <a:gd name="T7" fmla="*/ 1 h 53"/>
                    <a:gd name="T8" fmla="*/ 0 w 51"/>
                    <a:gd name="T9" fmla="*/ 1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1" h="53">
                      <a:moveTo>
                        <a:pt x="0" y="1"/>
                      </a:moveTo>
                      <a:cubicBezTo>
                        <a:pt x="4" y="26"/>
                        <a:pt x="20" y="47"/>
                        <a:pt x="45" y="53"/>
                      </a:cubicBezTo>
                      <a:cubicBezTo>
                        <a:pt x="47" y="53"/>
                        <a:pt x="51" y="52"/>
                        <a:pt x="48" y="51"/>
                      </a:cubicBezTo>
                      <a:cubicBezTo>
                        <a:pt x="24" y="46"/>
                        <a:pt x="9" y="24"/>
                        <a:pt x="5" y="1"/>
                      </a:cubicBezTo>
                      <a:cubicBezTo>
                        <a:pt x="5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85" name="Freeform 33"/>
                <p:cNvSpPr>
                  <a:spLocks/>
                </p:cNvSpPr>
                <p:nvPr/>
              </p:nvSpPr>
              <p:spPr bwMode="auto">
                <a:xfrm>
                  <a:off x="2233" y="417"/>
                  <a:ext cx="689" cy="78"/>
                </a:xfrm>
                <a:custGeom>
                  <a:avLst/>
                  <a:gdLst>
                    <a:gd name="T0" fmla="*/ 287 w 290"/>
                    <a:gd name="T1" fmla="*/ 0 h 33"/>
                    <a:gd name="T2" fmla="*/ 3 w 290"/>
                    <a:gd name="T3" fmla="*/ 31 h 33"/>
                    <a:gd name="T4" fmla="*/ 4 w 290"/>
                    <a:gd name="T5" fmla="*/ 33 h 33"/>
                    <a:gd name="T6" fmla="*/ 287 w 290"/>
                    <a:gd name="T7" fmla="*/ 2 h 33"/>
                    <a:gd name="T8" fmla="*/ 287 w 290"/>
                    <a:gd name="T9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0" h="33">
                      <a:moveTo>
                        <a:pt x="287" y="0"/>
                      </a:moveTo>
                      <a:cubicBezTo>
                        <a:pt x="193" y="11"/>
                        <a:pt x="98" y="24"/>
                        <a:pt x="3" y="31"/>
                      </a:cubicBezTo>
                      <a:cubicBezTo>
                        <a:pt x="0" y="31"/>
                        <a:pt x="1" y="33"/>
                        <a:pt x="4" y="33"/>
                      </a:cubicBezTo>
                      <a:cubicBezTo>
                        <a:pt x="98" y="26"/>
                        <a:pt x="193" y="13"/>
                        <a:pt x="287" y="2"/>
                      </a:cubicBezTo>
                      <a:cubicBezTo>
                        <a:pt x="290" y="2"/>
                        <a:pt x="290" y="0"/>
                        <a:pt x="28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86" name="Freeform 34"/>
                <p:cNvSpPr>
                  <a:spLocks/>
                </p:cNvSpPr>
                <p:nvPr/>
              </p:nvSpPr>
              <p:spPr bwMode="auto">
                <a:xfrm>
                  <a:off x="2907" y="398"/>
                  <a:ext cx="38" cy="38"/>
                </a:xfrm>
                <a:custGeom>
                  <a:avLst/>
                  <a:gdLst>
                    <a:gd name="T0" fmla="*/ 9 w 16"/>
                    <a:gd name="T1" fmla="*/ 15 h 16"/>
                    <a:gd name="T2" fmla="*/ 1 w 16"/>
                    <a:gd name="T3" fmla="*/ 8 h 16"/>
                    <a:gd name="T4" fmla="*/ 8 w 16"/>
                    <a:gd name="T5" fmla="*/ 0 h 16"/>
                    <a:gd name="T6" fmla="*/ 16 w 16"/>
                    <a:gd name="T7" fmla="*/ 7 h 16"/>
                    <a:gd name="T8" fmla="*/ 9 w 16"/>
                    <a:gd name="T9" fmla="*/ 15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9" y="15"/>
                      </a:moveTo>
                      <a:cubicBezTo>
                        <a:pt x="5" y="16"/>
                        <a:pt x="1" y="13"/>
                        <a:pt x="1" y="8"/>
                      </a:cubicBezTo>
                      <a:cubicBezTo>
                        <a:pt x="0" y="4"/>
                        <a:pt x="4" y="0"/>
                        <a:pt x="8" y="0"/>
                      </a:cubicBezTo>
                      <a:cubicBezTo>
                        <a:pt x="12" y="0"/>
                        <a:pt x="16" y="3"/>
                        <a:pt x="16" y="7"/>
                      </a:cubicBezTo>
                      <a:cubicBezTo>
                        <a:pt x="16" y="11"/>
                        <a:pt x="13" y="15"/>
                        <a:pt x="9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87" name="Freeform 35"/>
                <p:cNvSpPr>
                  <a:spLocks/>
                </p:cNvSpPr>
                <p:nvPr/>
              </p:nvSpPr>
              <p:spPr bwMode="auto">
                <a:xfrm>
                  <a:off x="2876" y="571"/>
                  <a:ext cx="95" cy="174"/>
                </a:xfrm>
                <a:custGeom>
                  <a:avLst/>
                  <a:gdLst>
                    <a:gd name="T0" fmla="*/ 14 w 40"/>
                    <a:gd name="T1" fmla="*/ 71 h 73"/>
                    <a:gd name="T2" fmla="*/ 38 w 40"/>
                    <a:gd name="T3" fmla="*/ 3 h 73"/>
                    <a:gd name="T4" fmla="*/ 34 w 40"/>
                    <a:gd name="T5" fmla="*/ 1 h 73"/>
                    <a:gd name="T6" fmla="*/ 9 w 40"/>
                    <a:gd name="T7" fmla="*/ 71 h 73"/>
                    <a:gd name="T8" fmla="*/ 14 w 40"/>
                    <a:gd name="T9" fmla="*/ 71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73">
                      <a:moveTo>
                        <a:pt x="14" y="71"/>
                      </a:moveTo>
                      <a:cubicBezTo>
                        <a:pt x="5" y="44"/>
                        <a:pt x="13" y="17"/>
                        <a:pt x="38" y="3"/>
                      </a:cubicBezTo>
                      <a:cubicBezTo>
                        <a:pt x="40" y="2"/>
                        <a:pt x="35" y="0"/>
                        <a:pt x="34" y="1"/>
                      </a:cubicBezTo>
                      <a:cubicBezTo>
                        <a:pt x="8" y="16"/>
                        <a:pt x="0" y="43"/>
                        <a:pt x="9" y="71"/>
                      </a:cubicBezTo>
                      <a:cubicBezTo>
                        <a:pt x="10" y="73"/>
                        <a:pt x="14" y="73"/>
                        <a:pt x="14" y="7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88" name="Freeform 36"/>
                <p:cNvSpPr>
                  <a:spLocks/>
                </p:cNvSpPr>
                <p:nvPr/>
              </p:nvSpPr>
              <p:spPr bwMode="auto">
                <a:xfrm>
                  <a:off x="2848" y="588"/>
                  <a:ext cx="157" cy="92"/>
                </a:xfrm>
                <a:custGeom>
                  <a:avLst/>
                  <a:gdLst>
                    <a:gd name="T0" fmla="*/ 0 w 66"/>
                    <a:gd name="T1" fmla="*/ 2 h 39"/>
                    <a:gd name="T2" fmla="*/ 64 w 66"/>
                    <a:gd name="T3" fmla="*/ 35 h 39"/>
                    <a:gd name="T4" fmla="*/ 61 w 66"/>
                    <a:gd name="T5" fmla="*/ 33 h 39"/>
                    <a:gd name="T6" fmla="*/ 5 w 66"/>
                    <a:gd name="T7" fmla="*/ 2 h 39"/>
                    <a:gd name="T8" fmla="*/ 0 w 66"/>
                    <a:gd name="T9" fmla="*/ 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" h="39">
                      <a:moveTo>
                        <a:pt x="0" y="2"/>
                      </a:moveTo>
                      <a:cubicBezTo>
                        <a:pt x="12" y="27"/>
                        <a:pt x="36" y="39"/>
                        <a:pt x="64" y="35"/>
                      </a:cubicBezTo>
                      <a:cubicBezTo>
                        <a:pt x="66" y="34"/>
                        <a:pt x="62" y="32"/>
                        <a:pt x="61" y="33"/>
                      </a:cubicBezTo>
                      <a:cubicBezTo>
                        <a:pt x="36" y="37"/>
                        <a:pt x="16" y="24"/>
                        <a:pt x="5" y="2"/>
                      </a:cubicBezTo>
                      <a:cubicBezTo>
                        <a:pt x="4" y="1"/>
                        <a:pt x="0" y="0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89" name="Freeform 37"/>
                <p:cNvSpPr>
                  <a:spLocks/>
                </p:cNvSpPr>
                <p:nvPr/>
              </p:nvSpPr>
              <p:spPr bwMode="auto">
                <a:xfrm>
                  <a:off x="2838" y="609"/>
                  <a:ext cx="157" cy="98"/>
                </a:xfrm>
                <a:custGeom>
                  <a:avLst/>
                  <a:gdLst>
                    <a:gd name="T0" fmla="*/ 6 w 66"/>
                    <a:gd name="T1" fmla="*/ 39 h 41"/>
                    <a:gd name="T2" fmla="*/ 62 w 66"/>
                    <a:gd name="T3" fmla="*/ 3 h 41"/>
                    <a:gd name="T4" fmla="*/ 61 w 66"/>
                    <a:gd name="T5" fmla="*/ 1 h 41"/>
                    <a:gd name="T6" fmla="*/ 1 w 66"/>
                    <a:gd name="T7" fmla="*/ 39 h 41"/>
                    <a:gd name="T8" fmla="*/ 6 w 66"/>
                    <a:gd name="T9" fmla="*/ 39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" h="41">
                      <a:moveTo>
                        <a:pt x="6" y="39"/>
                      </a:moveTo>
                      <a:cubicBezTo>
                        <a:pt x="19" y="22"/>
                        <a:pt x="42" y="8"/>
                        <a:pt x="62" y="3"/>
                      </a:cubicBezTo>
                      <a:cubicBezTo>
                        <a:pt x="66" y="2"/>
                        <a:pt x="63" y="0"/>
                        <a:pt x="61" y="1"/>
                      </a:cubicBezTo>
                      <a:cubicBezTo>
                        <a:pt x="39" y="7"/>
                        <a:pt x="14" y="20"/>
                        <a:pt x="1" y="39"/>
                      </a:cubicBezTo>
                      <a:cubicBezTo>
                        <a:pt x="0" y="40"/>
                        <a:pt x="5" y="41"/>
                        <a:pt x="6" y="3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90" name="Freeform 38"/>
                <p:cNvSpPr>
                  <a:spLocks/>
                </p:cNvSpPr>
                <p:nvPr/>
              </p:nvSpPr>
              <p:spPr bwMode="auto">
                <a:xfrm>
                  <a:off x="2886" y="564"/>
                  <a:ext cx="81" cy="154"/>
                </a:xfrm>
                <a:custGeom>
                  <a:avLst/>
                  <a:gdLst>
                    <a:gd name="T0" fmla="*/ 5 w 34"/>
                    <a:gd name="T1" fmla="*/ 1 h 65"/>
                    <a:gd name="T2" fmla="*/ 28 w 34"/>
                    <a:gd name="T3" fmla="*/ 64 h 65"/>
                    <a:gd name="T4" fmla="*/ 32 w 34"/>
                    <a:gd name="T5" fmla="*/ 63 h 65"/>
                    <a:gd name="T6" fmla="*/ 10 w 34"/>
                    <a:gd name="T7" fmla="*/ 1 h 65"/>
                    <a:gd name="T8" fmla="*/ 5 w 34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4" h="65">
                      <a:moveTo>
                        <a:pt x="5" y="1"/>
                      </a:moveTo>
                      <a:cubicBezTo>
                        <a:pt x="0" y="26"/>
                        <a:pt x="7" y="50"/>
                        <a:pt x="28" y="64"/>
                      </a:cubicBezTo>
                      <a:cubicBezTo>
                        <a:pt x="29" y="65"/>
                        <a:pt x="34" y="64"/>
                        <a:pt x="32" y="63"/>
                      </a:cubicBezTo>
                      <a:cubicBezTo>
                        <a:pt x="12" y="49"/>
                        <a:pt x="5" y="25"/>
                        <a:pt x="10" y="1"/>
                      </a:cubicBezTo>
                      <a:cubicBezTo>
                        <a:pt x="10" y="0"/>
                        <a:pt x="5" y="0"/>
                        <a:pt x="5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91" name="Freeform 39"/>
                <p:cNvSpPr>
                  <a:spLocks/>
                </p:cNvSpPr>
                <p:nvPr/>
              </p:nvSpPr>
              <p:spPr bwMode="auto">
                <a:xfrm>
                  <a:off x="2228" y="481"/>
                  <a:ext cx="677" cy="171"/>
                </a:xfrm>
                <a:custGeom>
                  <a:avLst/>
                  <a:gdLst>
                    <a:gd name="T0" fmla="*/ 283 w 285"/>
                    <a:gd name="T1" fmla="*/ 70 h 72"/>
                    <a:gd name="T2" fmla="*/ 6 w 285"/>
                    <a:gd name="T3" fmla="*/ 0 h 72"/>
                    <a:gd name="T4" fmla="*/ 3 w 285"/>
                    <a:gd name="T5" fmla="*/ 2 h 72"/>
                    <a:gd name="T6" fmla="*/ 279 w 285"/>
                    <a:gd name="T7" fmla="*/ 72 h 72"/>
                    <a:gd name="T8" fmla="*/ 283 w 285"/>
                    <a:gd name="T9" fmla="*/ 70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5" h="72">
                      <a:moveTo>
                        <a:pt x="283" y="70"/>
                      </a:moveTo>
                      <a:cubicBezTo>
                        <a:pt x="190" y="47"/>
                        <a:pt x="97" y="26"/>
                        <a:pt x="6" y="0"/>
                      </a:cubicBezTo>
                      <a:cubicBezTo>
                        <a:pt x="5" y="0"/>
                        <a:pt x="0" y="1"/>
                        <a:pt x="3" y="2"/>
                      </a:cubicBezTo>
                      <a:cubicBezTo>
                        <a:pt x="94" y="28"/>
                        <a:pt x="187" y="49"/>
                        <a:pt x="279" y="72"/>
                      </a:cubicBezTo>
                      <a:cubicBezTo>
                        <a:pt x="280" y="72"/>
                        <a:pt x="285" y="71"/>
                        <a:pt x="283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92" name="Freeform 40"/>
                <p:cNvSpPr>
                  <a:spLocks/>
                </p:cNvSpPr>
                <p:nvPr/>
              </p:nvSpPr>
              <p:spPr bwMode="auto">
                <a:xfrm>
                  <a:off x="2888" y="631"/>
                  <a:ext cx="41" cy="40"/>
                </a:xfrm>
                <a:custGeom>
                  <a:avLst/>
                  <a:gdLst>
                    <a:gd name="T0" fmla="*/ 6 w 17"/>
                    <a:gd name="T1" fmla="*/ 16 h 17"/>
                    <a:gd name="T2" fmla="*/ 1 w 17"/>
                    <a:gd name="T3" fmla="*/ 7 h 17"/>
                    <a:gd name="T4" fmla="*/ 10 w 17"/>
                    <a:gd name="T5" fmla="*/ 1 h 17"/>
                    <a:gd name="T6" fmla="*/ 16 w 17"/>
                    <a:gd name="T7" fmla="*/ 11 h 17"/>
                    <a:gd name="T8" fmla="*/ 6 w 17"/>
                    <a:gd name="T9" fmla="*/ 1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6" y="16"/>
                      </a:moveTo>
                      <a:cubicBezTo>
                        <a:pt x="2" y="15"/>
                        <a:pt x="0" y="11"/>
                        <a:pt x="1" y="7"/>
                      </a:cubicBezTo>
                      <a:cubicBezTo>
                        <a:pt x="2" y="3"/>
                        <a:pt x="6" y="0"/>
                        <a:pt x="10" y="1"/>
                      </a:cubicBezTo>
                      <a:cubicBezTo>
                        <a:pt x="15" y="3"/>
                        <a:pt x="17" y="7"/>
                        <a:pt x="16" y="11"/>
                      </a:cubicBezTo>
                      <a:cubicBezTo>
                        <a:pt x="15" y="15"/>
                        <a:pt x="10" y="17"/>
                        <a:pt x="6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93" name="Freeform 41"/>
                <p:cNvSpPr>
                  <a:spLocks/>
                </p:cNvSpPr>
                <p:nvPr/>
              </p:nvSpPr>
              <p:spPr bwMode="auto">
                <a:xfrm>
                  <a:off x="2763" y="828"/>
                  <a:ext cx="130" cy="139"/>
                </a:xfrm>
                <a:custGeom>
                  <a:avLst/>
                  <a:gdLst>
                    <a:gd name="T0" fmla="*/ 5 w 55"/>
                    <a:gd name="T1" fmla="*/ 58 h 59"/>
                    <a:gd name="T2" fmla="*/ 53 w 55"/>
                    <a:gd name="T3" fmla="*/ 2 h 59"/>
                    <a:gd name="T4" fmla="*/ 49 w 55"/>
                    <a:gd name="T5" fmla="*/ 0 h 59"/>
                    <a:gd name="T6" fmla="*/ 0 w 55"/>
                    <a:gd name="T7" fmla="*/ 57 h 59"/>
                    <a:gd name="T8" fmla="*/ 5 w 55"/>
                    <a:gd name="T9" fmla="*/ 58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5" h="59">
                      <a:moveTo>
                        <a:pt x="5" y="58"/>
                      </a:moveTo>
                      <a:cubicBezTo>
                        <a:pt x="7" y="29"/>
                        <a:pt x="24" y="6"/>
                        <a:pt x="53" y="2"/>
                      </a:cubicBezTo>
                      <a:cubicBezTo>
                        <a:pt x="55" y="2"/>
                        <a:pt x="51" y="0"/>
                        <a:pt x="49" y="0"/>
                      </a:cubicBezTo>
                      <a:cubicBezTo>
                        <a:pt x="20" y="5"/>
                        <a:pt x="2" y="27"/>
                        <a:pt x="0" y="57"/>
                      </a:cubicBezTo>
                      <a:cubicBezTo>
                        <a:pt x="0" y="58"/>
                        <a:pt x="5" y="59"/>
                        <a:pt x="5" y="5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94" name="Freeform 42"/>
                <p:cNvSpPr>
                  <a:spLocks/>
                </p:cNvSpPr>
                <p:nvPr/>
              </p:nvSpPr>
              <p:spPr bwMode="auto">
                <a:xfrm>
                  <a:off x="2770" y="804"/>
                  <a:ext cx="118" cy="128"/>
                </a:xfrm>
                <a:custGeom>
                  <a:avLst/>
                  <a:gdLst>
                    <a:gd name="T0" fmla="*/ 0 w 50"/>
                    <a:gd name="T1" fmla="*/ 1 h 54"/>
                    <a:gd name="T2" fmla="*/ 47 w 50"/>
                    <a:gd name="T3" fmla="*/ 54 h 54"/>
                    <a:gd name="T4" fmla="*/ 47 w 50"/>
                    <a:gd name="T5" fmla="*/ 52 h 54"/>
                    <a:gd name="T6" fmla="*/ 5 w 50"/>
                    <a:gd name="T7" fmla="*/ 2 h 54"/>
                    <a:gd name="T8" fmla="*/ 0 w 50"/>
                    <a:gd name="T9" fmla="*/ 1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0" h="54">
                      <a:moveTo>
                        <a:pt x="0" y="1"/>
                      </a:moveTo>
                      <a:cubicBezTo>
                        <a:pt x="3" y="28"/>
                        <a:pt x="20" y="48"/>
                        <a:pt x="47" y="54"/>
                      </a:cubicBezTo>
                      <a:cubicBezTo>
                        <a:pt x="50" y="54"/>
                        <a:pt x="50" y="52"/>
                        <a:pt x="47" y="52"/>
                      </a:cubicBezTo>
                      <a:cubicBezTo>
                        <a:pt x="22" y="47"/>
                        <a:pt x="7" y="27"/>
                        <a:pt x="5" y="2"/>
                      </a:cubicBezTo>
                      <a:cubicBezTo>
                        <a:pt x="5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95" name="Freeform 43"/>
                <p:cNvSpPr>
                  <a:spLocks/>
                </p:cNvSpPr>
                <p:nvPr/>
              </p:nvSpPr>
              <p:spPr bwMode="auto">
                <a:xfrm>
                  <a:off x="2720" y="865"/>
                  <a:ext cx="180" cy="46"/>
                </a:xfrm>
                <a:custGeom>
                  <a:avLst/>
                  <a:gdLst>
                    <a:gd name="T0" fmla="*/ 6 w 76"/>
                    <a:gd name="T1" fmla="*/ 18 h 19"/>
                    <a:gd name="T2" fmla="*/ 71 w 76"/>
                    <a:gd name="T3" fmla="*/ 5 h 19"/>
                    <a:gd name="T4" fmla="*/ 73 w 76"/>
                    <a:gd name="T5" fmla="*/ 3 h 19"/>
                    <a:gd name="T6" fmla="*/ 2 w 76"/>
                    <a:gd name="T7" fmla="*/ 17 h 19"/>
                    <a:gd name="T8" fmla="*/ 6 w 76"/>
                    <a:gd name="T9" fmla="*/ 18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6" h="19">
                      <a:moveTo>
                        <a:pt x="6" y="18"/>
                      </a:moveTo>
                      <a:cubicBezTo>
                        <a:pt x="24" y="6"/>
                        <a:pt x="50" y="2"/>
                        <a:pt x="71" y="5"/>
                      </a:cubicBezTo>
                      <a:cubicBezTo>
                        <a:pt x="72" y="5"/>
                        <a:pt x="76" y="3"/>
                        <a:pt x="73" y="3"/>
                      </a:cubicBezTo>
                      <a:cubicBezTo>
                        <a:pt x="50" y="0"/>
                        <a:pt x="22" y="4"/>
                        <a:pt x="2" y="17"/>
                      </a:cubicBezTo>
                      <a:cubicBezTo>
                        <a:pt x="0" y="19"/>
                        <a:pt x="5" y="19"/>
                        <a:pt x="6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96" name="Freeform 44"/>
                <p:cNvSpPr>
                  <a:spLocks/>
                </p:cNvSpPr>
                <p:nvPr/>
              </p:nvSpPr>
              <p:spPr bwMode="auto">
                <a:xfrm>
                  <a:off x="2789" y="797"/>
                  <a:ext cx="49" cy="166"/>
                </a:xfrm>
                <a:custGeom>
                  <a:avLst/>
                  <a:gdLst>
                    <a:gd name="T0" fmla="*/ 15 w 21"/>
                    <a:gd name="T1" fmla="*/ 2 h 70"/>
                    <a:gd name="T2" fmla="*/ 14 w 21"/>
                    <a:gd name="T3" fmla="*/ 69 h 70"/>
                    <a:gd name="T4" fmla="*/ 19 w 21"/>
                    <a:gd name="T5" fmla="*/ 68 h 70"/>
                    <a:gd name="T6" fmla="*/ 20 w 21"/>
                    <a:gd name="T7" fmla="*/ 2 h 70"/>
                    <a:gd name="T8" fmla="*/ 15 w 21"/>
                    <a:gd name="T9" fmla="*/ 2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1" h="70">
                      <a:moveTo>
                        <a:pt x="15" y="2"/>
                      </a:moveTo>
                      <a:cubicBezTo>
                        <a:pt x="2" y="23"/>
                        <a:pt x="0" y="48"/>
                        <a:pt x="14" y="69"/>
                      </a:cubicBezTo>
                      <a:cubicBezTo>
                        <a:pt x="15" y="70"/>
                        <a:pt x="20" y="70"/>
                        <a:pt x="19" y="68"/>
                      </a:cubicBezTo>
                      <a:cubicBezTo>
                        <a:pt x="5" y="48"/>
                        <a:pt x="7" y="23"/>
                        <a:pt x="20" y="2"/>
                      </a:cubicBezTo>
                      <a:cubicBezTo>
                        <a:pt x="21" y="1"/>
                        <a:pt x="16" y="0"/>
                        <a:pt x="1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97" name="Freeform 45"/>
                <p:cNvSpPr>
                  <a:spLocks/>
                </p:cNvSpPr>
                <p:nvPr/>
              </p:nvSpPr>
              <p:spPr bwMode="auto">
                <a:xfrm>
                  <a:off x="2233" y="479"/>
                  <a:ext cx="570" cy="401"/>
                </a:xfrm>
                <a:custGeom>
                  <a:avLst/>
                  <a:gdLst>
                    <a:gd name="T0" fmla="*/ 238 w 240"/>
                    <a:gd name="T1" fmla="*/ 166 h 169"/>
                    <a:gd name="T2" fmla="*/ 6 w 240"/>
                    <a:gd name="T3" fmla="*/ 1 h 169"/>
                    <a:gd name="T4" fmla="*/ 2 w 240"/>
                    <a:gd name="T5" fmla="*/ 2 h 169"/>
                    <a:gd name="T6" fmla="*/ 234 w 240"/>
                    <a:gd name="T7" fmla="*/ 168 h 169"/>
                    <a:gd name="T8" fmla="*/ 238 w 240"/>
                    <a:gd name="T9" fmla="*/ 166 h 1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0" h="169">
                      <a:moveTo>
                        <a:pt x="238" y="166"/>
                      </a:moveTo>
                      <a:cubicBezTo>
                        <a:pt x="161" y="112"/>
                        <a:pt x="82" y="59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ubicBezTo>
                        <a:pt x="77" y="60"/>
                        <a:pt x="156" y="113"/>
                        <a:pt x="234" y="168"/>
                      </a:cubicBezTo>
                      <a:cubicBezTo>
                        <a:pt x="235" y="169"/>
                        <a:pt x="240" y="167"/>
                        <a:pt x="238" y="16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98" name="Freeform 46"/>
                <p:cNvSpPr>
                  <a:spLocks/>
                </p:cNvSpPr>
                <p:nvPr/>
              </p:nvSpPr>
              <p:spPr bwMode="auto">
                <a:xfrm>
                  <a:off x="2784" y="861"/>
                  <a:ext cx="43" cy="40"/>
                </a:xfrm>
                <a:custGeom>
                  <a:avLst/>
                  <a:gdLst>
                    <a:gd name="T0" fmla="*/ 4 w 18"/>
                    <a:gd name="T1" fmla="*/ 15 h 17"/>
                    <a:gd name="T2" fmla="*/ 3 w 18"/>
                    <a:gd name="T3" fmla="*/ 4 h 17"/>
                    <a:gd name="T4" fmla="*/ 14 w 18"/>
                    <a:gd name="T5" fmla="*/ 3 h 17"/>
                    <a:gd name="T6" fmla="*/ 15 w 18"/>
                    <a:gd name="T7" fmla="*/ 14 h 17"/>
                    <a:gd name="T8" fmla="*/ 4 w 18"/>
                    <a:gd name="T9" fmla="*/ 1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4" y="15"/>
                      </a:moveTo>
                      <a:cubicBezTo>
                        <a:pt x="1" y="12"/>
                        <a:pt x="0" y="8"/>
                        <a:pt x="3" y="4"/>
                      </a:cubicBezTo>
                      <a:cubicBezTo>
                        <a:pt x="6" y="1"/>
                        <a:pt x="10" y="0"/>
                        <a:pt x="14" y="3"/>
                      </a:cubicBezTo>
                      <a:cubicBezTo>
                        <a:pt x="17" y="5"/>
                        <a:pt x="18" y="10"/>
                        <a:pt x="15" y="14"/>
                      </a:cubicBezTo>
                      <a:cubicBezTo>
                        <a:pt x="13" y="17"/>
                        <a:pt x="8" y="17"/>
                        <a:pt x="4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99" name="Freeform 47"/>
                <p:cNvSpPr>
                  <a:spLocks/>
                </p:cNvSpPr>
                <p:nvPr/>
              </p:nvSpPr>
              <p:spPr bwMode="auto">
                <a:xfrm>
                  <a:off x="2539" y="1029"/>
                  <a:ext cx="174" cy="102"/>
                </a:xfrm>
                <a:custGeom>
                  <a:avLst/>
                  <a:gdLst>
                    <a:gd name="T0" fmla="*/ 6 w 73"/>
                    <a:gd name="T1" fmla="*/ 42 h 43"/>
                    <a:gd name="T2" fmla="*/ 68 w 73"/>
                    <a:gd name="T3" fmla="*/ 9 h 43"/>
                    <a:gd name="T4" fmla="*/ 70 w 73"/>
                    <a:gd name="T5" fmla="*/ 7 h 43"/>
                    <a:gd name="T6" fmla="*/ 1 w 73"/>
                    <a:gd name="T7" fmla="*/ 41 h 43"/>
                    <a:gd name="T8" fmla="*/ 6 w 73"/>
                    <a:gd name="T9" fmla="*/ 42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43">
                      <a:moveTo>
                        <a:pt x="6" y="42"/>
                      </a:moveTo>
                      <a:cubicBezTo>
                        <a:pt x="17" y="17"/>
                        <a:pt x="40" y="2"/>
                        <a:pt x="68" y="9"/>
                      </a:cubicBezTo>
                      <a:cubicBezTo>
                        <a:pt x="70" y="9"/>
                        <a:pt x="73" y="8"/>
                        <a:pt x="70" y="7"/>
                      </a:cubicBezTo>
                      <a:cubicBezTo>
                        <a:pt x="40" y="0"/>
                        <a:pt x="14" y="13"/>
                        <a:pt x="1" y="41"/>
                      </a:cubicBezTo>
                      <a:cubicBezTo>
                        <a:pt x="0" y="42"/>
                        <a:pt x="5" y="43"/>
                        <a:pt x="6" y="4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00" name="Freeform 48"/>
                <p:cNvSpPr>
                  <a:spLocks/>
                </p:cNvSpPr>
                <p:nvPr/>
              </p:nvSpPr>
              <p:spPr bwMode="auto">
                <a:xfrm>
                  <a:off x="2589" y="982"/>
                  <a:ext cx="83" cy="159"/>
                </a:xfrm>
                <a:custGeom>
                  <a:avLst/>
                  <a:gdLst>
                    <a:gd name="T0" fmla="*/ 7 w 35"/>
                    <a:gd name="T1" fmla="*/ 1 h 67"/>
                    <a:gd name="T2" fmla="*/ 29 w 35"/>
                    <a:gd name="T3" fmla="*/ 66 h 67"/>
                    <a:gd name="T4" fmla="*/ 33 w 35"/>
                    <a:gd name="T5" fmla="*/ 66 h 67"/>
                    <a:gd name="T6" fmla="*/ 12 w 35"/>
                    <a:gd name="T7" fmla="*/ 2 h 67"/>
                    <a:gd name="T8" fmla="*/ 7 w 35"/>
                    <a:gd name="T9" fmla="*/ 1 h 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5" h="67">
                      <a:moveTo>
                        <a:pt x="7" y="1"/>
                      </a:moveTo>
                      <a:cubicBezTo>
                        <a:pt x="0" y="27"/>
                        <a:pt x="7" y="51"/>
                        <a:pt x="29" y="66"/>
                      </a:cubicBezTo>
                      <a:cubicBezTo>
                        <a:pt x="30" y="67"/>
                        <a:pt x="35" y="67"/>
                        <a:pt x="33" y="66"/>
                      </a:cubicBezTo>
                      <a:cubicBezTo>
                        <a:pt x="11" y="51"/>
                        <a:pt x="5" y="27"/>
                        <a:pt x="12" y="2"/>
                      </a:cubicBezTo>
                      <a:cubicBezTo>
                        <a:pt x="13" y="1"/>
                        <a:pt x="8" y="0"/>
                        <a:pt x="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01" name="Freeform 49"/>
                <p:cNvSpPr>
                  <a:spLocks/>
                </p:cNvSpPr>
                <p:nvPr/>
              </p:nvSpPr>
              <p:spPr bwMode="auto">
                <a:xfrm>
                  <a:off x="2523" y="1048"/>
                  <a:ext cx="178" cy="45"/>
                </a:xfrm>
                <a:custGeom>
                  <a:avLst/>
                  <a:gdLst>
                    <a:gd name="T0" fmla="*/ 4 w 75"/>
                    <a:gd name="T1" fmla="*/ 6 h 19"/>
                    <a:gd name="T2" fmla="*/ 69 w 75"/>
                    <a:gd name="T3" fmla="*/ 19 h 19"/>
                    <a:gd name="T4" fmla="*/ 74 w 75"/>
                    <a:gd name="T5" fmla="*/ 17 h 19"/>
                    <a:gd name="T6" fmla="*/ 3 w 75"/>
                    <a:gd name="T7" fmla="*/ 4 h 19"/>
                    <a:gd name="T8" fmla="*/ 4 w 75"/>
                    <a:gd name="T9" fmla="*/ 6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19">
                      <a:moveTo>
                        <a:pt x="4" y="6"/>
                      </a:moveTo>
                      <a:cubicBezTo>
                        <a:pt x="26" y="2"/>
                        <a:pt x="51" y="9"/>
                        <a:pt x="69" y="19"/>
                      </a:cubicBezTo>
                      <a:cubicBezTo>
                        <a:pt x="71" y="19"/>
                        <a:pt x="75" y="18"/>
                        <a:pt x="74" y="17"/>
                      </a:cubicBezTo>
                      <a:cubicBezTo>
                        <a:pt x="53" y="6"/>
                        <a:pt x="26" y="0"/>
                        <a:pt x="3" y="4"/>
                      </a:cubicBezTo>
                      <a:cubicBezTo>
                        <a:pt x="0" y="5"/>
                        <a:pt x="2" y="6"/>
                        <a:pt x="4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02" name="Freeform 50"/>
                <p:cNvSpPr>
                  <a:spLocks/>
                </p:cNvSpPr>
                <p:nvPr/>
              </p:nvSpPr>
              <p:spPr bwMode="auto">
                <a:xfrm>
                  <a:off x="2585" y="998"/>
                  <a:ext cx="90" cy="152"/>
                </a:xfrm>
                <a:custGeom>
                  <a:avLst/>
                  <a:gdLst>
                    <a:gd name="T0" fmla="*/ 32 w 38"/>
                    <a:gd name="T1" fmla="*/ 1 h 64"/>
                    <a:gd name="T2" fmla="*/ 5 w 38"/>
                    <a:gd name="T3" fmla="*/ 63 h 64"/>
                    <a:gd name="T4" fmla="*/ 10 w 38"/>
                    <a:gd name="T5" fmla="*/ 62 h 64"/>
                    <a:gd name="T6" fmla="*/ 36 w 38"/>
                    <a:gd name="T7" fmla="*/ 1 h 64"/>
                    <a:gd name="T8" fmla="*/ 32 w 38"/>
                    <a:gd name="T9" fmla="*/ 1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8" h="64">
                      <a:moveTo>
                        <a:pt x="32" y="1"/>
                      </a:moveTo>
                      <a:cubicBezTo>
                        <a:pt x="12" y="15"/>
                        <a:pt x="0" y="38"/>
                        <a:pt x="5" y="63"/>
                      </a:cubicBezTo>
                      <a:cubicBezTo>
                        <a:pt x="6" y="64"/>
                        <a:pt x="11" y="64"/>
                        <a:pt x="10" y="62"/>
                      </a:cubicBezTo>
                      <a:cubicBezTo>
                        <a:pt x="5" y="38"/>
                        <a:pt x="16" y="15"/>
                        <a:pt x="36" y="1"/>
                      </a:cubicBezTo>
                      <a:cubicBezTo>
                        <a:pt x="38" y="0"/>
                        <a:pt x="33" y="0"/>
                        <a:pt x="3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03" name="Freeform 51"/>
                <p:cNvSpPr>
                  <a:spLocks/>
                </p:cNvSpPr>
                <p:nvPr/>
              </p:nvSpPr>
              <p:spPr bwMode="auto">
                <a:xfrm>
                  <a:off x="2236" y="479"/>
                  <a:ext cx="375" cy="581"/>
                </a:xfrm>
                <a:custGeom>
                  <a:avLst/>
                  <a:gdLst>
                    <a:gd name="T0" fmla="*/ 157 w 158"/>
                    <a:gd name="T1" fmla="*/ 243 h 245"/>
                    <a:gd name="T2" fmla="*/ 5 w 158"/>
                    <a:gd name="T3" fmla="*/ 1 h 245"/>
                    <a:gd name="T4" fmla="*/ 1 w 158"/>
                    <a:gd name="T5" fmla="*/ 2 h 245"/>
                    <a:gd name="T6" fmla="*/ 153 w 158"/>
                    <a:gd name="T7" fmla="*/ 244 h 245"/>
                    <a:gd name="T8" fmla="*/ 157 w 158"/>
                    <a:gd name="T9" fmla="*/ 243 h 2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8" h="245">
                      <a:moveTo>
                        <a:pt x="157" y="243"/>
                      </a:moveTo>
                      <a:cubicBezTo>
                        <a:pt x="106" y="163"/>
                        <a:pt x="53" y="83"/>
                        <a:pt x="5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48" y="84"/>
                        <a:pt x="101" y="164"/>
                        <a:pt x="153" y="244"/>
                      </a:cubicBezTo>
                      <a:cubicBezTo>
                        <a:pt x="153" y="245"/>
                        <a:pt x="158" y="244"/>
                        <a:pt x="157" y="2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04" name="Freeform 52"/>
                <p:cNvSpPr>
                  <a:spLocks/>
                </p:cNvSpPr>
                <p:nvPr/>
              </p:nvSpPr>
              <p:spPr bwMode="auto">
                <a:xfrm>
                  <a:off x="2592" y="1046"/>
                  <a:ext cx="40" cy="40"/>
                </a:xfrm>
                <a:custGeom>
                  <a:avLst/>
                  <a:gdLst>
                    <a:gd name="T0" fmla="*/ 2 w 17"/>
                    <a:gd name="T1" fmla="*/ 12 h 17"/>
                    <a:gd name="T2" fmla="*/ 4 w 17"/>
                    <a:gd name="T3" fmla="*/ 2 h 17"/>
                    <a:gd name="T4" fmla="*/ 15 w 17"/>
                    <a:gd name="T5" fmla="*/ 5 h 17"/>
                    <a:gd name="T6" fmla="*/ 12 w 17"/>
                    <a:gd name="T7" fmla="*/ 15 h 17"/>
                    <a:gd name="T8" fmla="*/ 2 w 17"/>
                    <a:gd name="T9" fmla="*/ 1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2" y="12"/>
                      </a:moveTo>
                      <a:cubicBezTo>
                        <a:pt x="0" y="9"/>
                        <a:pt x="1" y="4"/>
                        <a:pt x="4" y="2"/>
                      </a:cubicBezTo>
                      <a:cubicBezTo>
                        <a:pt x="8" y="0"/>
                        <a:pt x="13" y="1"/>
                        <a:pt x="15" y="5"/>
                      </a:cubicBezTo>
                      <a:cubicBezTo>
                        <a:pt x="17" y="8"/>
                        <a:pt x="16" y="13"/>
                        <a:pt x="12" y="15"/>
                      </a:cubicBezTo>
                      <a:cubicBezTo>
                        <a:pt x="9" y="17"/>
                        <a:pt x="4" y="16"/>
                        <a:pt x="2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05" name="Freeform 53"/>
                <p:cNvSpPr>
                  <a:spLocks/>
                </p:cNvSpPr>
                <p:nvPr/>
              </p:nvSpPr>
              <p:spPr bwMode="auto">
                <a:xfrm>
                  <a:off x="2285" y="1153"/>
                  <a:ext cx="193" cy="64"/>
                </a:xfrm>
                <a:custGeom>
                  <a:avLst/>
                  <a:gdLst>
                    <a:gd name="T0" fmla="*/ 6 w 81"/>
                    <a:gd name="T1" fmla="*/ 26 h 27"/>
                    <a:gd name="T2" fmla="*/ 75 w 81"/>
                    <a:gd name="T3" fmla="*/ 18 h 27"/>
                    <a:gd name="T4" fmla="*/ 79 w 81"/>
                    <a:gd name="T5" fmla="*/ 17 h 27"/>
                    <a:gd name="T6" fmla="*/ 1 w 81"/>
                    <a:gd name="T7" fmla="*/ 25 h 27"/>
                    <a:gd name="T8" fmla="*/ 6 w 81"/>
                    <a:gd name="T9" fmla="*/ 26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1" h="27">
                      <a:moveTo>
                        <a:pt x="6" y="26"/>
                      </a:moveTo>
                      <a:cubicBezTo>
                        <a:pt x="26" y="7"/>
                        <a:pt x="51" y="2"/>
                        <a:pt x="75" y="18"/>
                      </a:cubicBezTo>
                      <a:cubicBezTo>
                        <a:pt x="76" y="19"/>
                        <a:pt x="81" y="19"/>
                        <a:pt x="79" y="17"/>
                      </a:cubicBezTo>
                      <a:cubicBezTo>
                        <a:pt x="53" y="0"/>
                        <a:pt x="23" y="4"/>
                        <a:pt x="1" y="25"/>
                      </a:cubicBezTo>
                      <a:cubicBezTo>
                        <a:pt x="0" y="26"/>
                        <a:pt x="5" y="27"/>
                        <a:pt x="6" y="2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06" name="Freeform 54"/>
                <p:cNvSpPr>
                  <a:spLocks/>
                </p:cNvSpPr>
                <p:nvPr/>
              </p:nvSpPr>
              <p:spPr bwMode="auto">
                <a:xfrm>
                  <a:off x="2357" y="1100"/>
                  <a:ext cx="57" cy="169"/>
                </a:xfrm>
                <a:custGeom>
                  <a:avLst/>
                  <a:gdLst>
                    <a:gd name="T0" fmla="*/ 18 w 24"/>
                    <a:gd name="T1" fmla="*/ 1 h 71"/>
                    <a:gd name="T2" fmla="*/ 16 w 24"/>
                    <a:gd name="T3" fmla="*/ 69 h 71"/>
                    <a:gd name="T4" fmla="*/ 20 w 24"/>
                    <a:gd name="T5" fmla="*/ 69 h 71"/>
                    <a:gd name="T6" fmla="*/ 23 w 24"/>
                    <a:gd name="T7" fmla="*/ 2 h 71"/>
                    <a:gd name="T8" fmla="*/ 18 w 24"/>
                    <a:gd name="T9" fmla="*/ 1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" h="71">
                      <a:moveTo>
                        <a:pt x="18" y="1"/>
                      </a:moveTo>
                      <a:cubicBezTo>
                        <a:pt x="2" y="22"/>
                        <a:pt x="0" y="47"/>
                        <a:pt x="16" y="69"/>
                      </a:cubicBezTo>
                      <a:cubicBezTo>
                        <a:pt x="16" y="70"/>
                        <a:pt x="21" y="71"/>
                        <a:pt x="20" y="69"/>
                      </a:cubicBezTo>
                      <a:cubicBezTo>
                        <a:pt x="5" y="47"/>
                        <a:pt x="7" y="23"/>
                        <a:pt x="23" y="2"/>
                      </a:cubicBezTo>
                      <a:cubicBezTo>
                        <a:pt x="24" y="1"/>
                        <a:pt x="19" y="0"/>
                        <a:pt x="1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07" name="Freeform 55"/>
                <p:cNvSpPr>
                  <a:spLocks/>
                </p:cNvSpPr>
                <p:nvPr/>
              </p:nvSpPr>
              <p:spPr bwMode="auto">
                <a:xfrm>
                  <a:off x="2293" y="1143"/>
                  <a:ext cx="159" cy="93"/>
                </a:xfrm>
                <a:custGeom>
                  <a:avLst/>
                  <a:gdLst>
                    <a:gd name="T0" fmla="*/ 3 w 67"/>
                    <a:gd name="T1" fmla="*/ 2 h 39"/>
                    <a:gd name="T2" fmla="*/ 61 w 67"/>
                    <a:gd name="T3" fmla="*/ 37 h 39"/>
                    <a:gd name="T4" fmla="*/ 66 w 67"/>
                    <a:gd name="T5" fmla="*/ 36 h 39"/>
                    <a:gd name="T6" fmla="*/ 5 w 67"/>
                    <a:gd name="T7" fmla="*/ 0 h 39"/>
                    <a:gd name="T8" fmla="*/ 3 w 67"/>
                    <a:gd name="T9" fmla="*/ 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9">
                      <a:moveTo>
                        <a:pt x="3" y="2"/>
                      </a:moveTo>
                      <a:cubicBezTo>
                        <a:pt x="25" y="6"/>
                        <a:pt x="47" y="21"/>
                        <a:pt x="61" y="37"/>
                      </a:cubicBezTo>
                      <a:cubicBezTo>
                        <a:pt x="62" y="39"/>
                        <a:pt x="67" y="37"/>
                        <a:pt x="66" y="36"/>
                      </a:cubicBezTo>
                      <a:cubicBezTo>
                        <a:pt x="51" y="19"/>
                        <a:pt x="28" y="4"/>
                        <a:pt x="5" y="0"/>
                      </a:cubicBezTo>
                      <a:cubicBezTo>
                        <a:pt x="4" y="0"/>
                        <a:pt x="0" y="2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08" name="Freeform 56"/>
                <p:cNvSpPr>
                  <a:spLocks/>
                </p:cNvSpPr>
                <p:nvPr/>
              </p:nvSpPr>
              <p:spPr bwMode="auto">
                <a:xfrm>
                  <a:off x="2333" y="1134"/>
                  <a:ext cx="128" cy="120"/>
                </a:xfrm>
                <a:custGeom>
                  <a:avLst/>
                  <a:gdLst>
                    <a:gd name="T0" fmla="*/ 48 w 54"/>
                    <a:gd name="T1" fmla="*/ 1 h 51"/>
                    <a:gd name="T2" fmla="*/ 0 w 54"/>
                    <a:gd name="T3" fmla="*/ 50 h 51"/>
                    <a:gd name="T4" fmla="*/ 5 w 54"/>
                    <a:gd name="T5" fmla="*/ 50 h 51"/>
                    <a:gd name="T6" fmla="*/ 50 w 54"/>
                    <a:gd name="T7" fmla="*/ 2 h 51"/>
                    <a:gd name="T8" fmla="*/ 48 w 54"/>
                    <a:gd name="T9" fmla="*/ 1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4" h="51">
                      <a:moveTo>
                        <a:pt x="48" y="1"/>
                      </a:moveTo>
                      <a:cubicBezTo>
                        <a:pt x="24" y="7"/>
                        <a:pt x="3" y="24"/>
                        <a:pt x="0" y="50"/>
                      </a:cubicBezTo>
                      <a:cubicBezTo>
                        <a:pt x="0" y="51"/>
                        <a:pt x="5" y="51"/>
                        <a:pt x="5" y="50"/>
                      </a:cubicBezTo>
                      <a:cubicBezTo>
                        <a:pt x="8" y="25"/>
                        <a:pt x="27" y="8"/>
                        <a:pt x="50" y="2"/>
                      </a:cubicBezTo>
                      <a:cubicBezTo>
                        <a:pt x="54" y="1"/>
                        <a:pt x="49" y="0"/>
                        <a:pt x="4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09" name="Freeform 57"/>
                <p:cNvSpPr>
                  <a:spLocks/>
                </p:cNvSpPr>
                <p:nvPr/>
              </p:nvSpPr>
              <p:spPr bwMode="auto">
                <a:xfrm>
                  <a:off x="2228" y="500"/>
                  <a:ext cx="150" cy="669"/>
                </a:xfrm>
                <a:custGeom>
                  <a:avLst/>
                  <a:gdLst>
                    <a:gd name="T0" fmla="*/ 63 w 63"/>
                    <a:gd name="T1" fmla="*/ 280 h 282"/>
                    <a:gd name="T2" fmla="*/ 5 w 63"/>
                    <a:gd name="T3" fmla="*/ 1 h 282"/>
                    <a:gd name="T4" fmla="*/ 0 w 63"/>
                    <a:gd name="T5" fmla="*/ 2 h 282"/>
                    <a:gd name="T6" fmla="*/ 58 w 63"/>
                    <a:gd name="T7" fmla="*/ 281 h 282"/>
                    <a:gd name="T8" fmla="*/ 63 w 63"/>
                    <a:gd name="T9" fmla="*/ 280 h 2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3" h="282">
                      <a:moveTo>
                        <a:pt x="63" y="280"/>
                      </a:moveTo>
                      <a:cubicBezTo>
                        <a:pt x="43" y="188"/>
                        <a:pt x="21" y="95"/>
                        <a:pt x="5" y="1"/>
                      </a:cubicBezTo>
                      <a:cubicBezTo>
                        <a:pt x="5" y="0"/>
                        <a:pt x="0" y="0"/>
                        <a:pt x="0" y="2"/>
                      </a:cubicBezTo>
                      <a:cubicBezTo>
                        <a:pt x="16" y="95"/>
                        <a:pt x="38" y="188"/>
                        <a:pt x="58" y="281"/>
                      </a:cubicBezTo>
                      <a:cubicBezTo>
                        <a:pt x="58" y="282"/>
                        <a:pt x="63" y="282"/>
                        <a:pt x="63" y="28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10" name="Freeform 58"/>
                <p:cNvSpPr>
                  <a:spLocks/>
                </p:cNvSpPr>
                <p:nvPr/>
              </p:nvSpPr>
              <p:spPr bwMode="auto">
                <a:xfrm>
                  <a:off x="2357" y="1160"/>
                  <a:ext cx="38" cy="38"/>
                </a:xfrm>
                <a:custGeom>
                  <a:avLst/>
                  <a:gdLst>
                    <a:gd name="T0" fmla="*/ 0 w 16"/>
                    <a:gd name="T1" fmla="*/ 9 h 16"/>
                    <a:gd name="T2" fmla="*/ 7 w 16"/>
                    <a:gd name="T3" fmla="*/ 0 h 16"/>
                    <a:gd name="T4" fmla="*/ 16 w 16"/>
                    <a:gd name="T5" fmla="*/ 7 h 16"/>
                    <a:gd name="T6" fmla="*/ 9 w 16"/>
                    <a:gd name="T7" fmla="*/ 16 h 16"/>
                    <a:gd name="T8" fmla="*/ 0 w 16"/>
                    <a:gd name="T9" fmla="*/ 9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0" y="9"/>
                      </a:moveTo>
                      <a:cubicBezTo>
                        <a:pt x="0" y="5"/>
                        <a:pt x="3" y="1"/>
                        <a:pt x="7" y="0"/>
                      </a:cubicBezTo>
                      <a:cubicBezTo>
                        <a:pt x="11" y="0"/>
                        <a:pt x="15" y="3"/>
                        <a:pt x="16" y="7"/>
                      </a:cubicBezTo>
                      <a:cubicBezTo>
                        <a:pt x="16" y="11"/>
                        <a:pt x="13" y="15"/>
                        <a:pt x="9" y="16"/>
                      </a:cubicBezTo>
                      <a:cubicBezTo>
                        <a:pt x="5" y="16"/>
                        <a:pt x="1" y="13"/>
                        <a:pt x="0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11" name="Freeform 59"/>
                <p:cNvSpPr>
                  <a:spLocks/>
                </p:cNvSpPr>
                <p:nvPr/>
              </p:nvSpPr>
              <p:spPr bwMode="auto">
                <a:xfrm>
                  <a:off x="2041" y="1155"/>
                  <a:ext cx="187" cy="76"/>
                </a:xfrm>
                <a:custGeom>
                  <a:avLst/>
                  <a:gdLst>
                    <a:gd name="T0" fmla="*/ 6 w 79"/>
                    <a:gd name="T1" fmla="*/ 14 h 32"/>
                    <a:gd name="T2" fmla="*/ 73 w 79"/>
                    <a:gd name="T3" fmla="*/ 31 h 32"/>
                    <a:gd name="T4" fmla="*/ 78 w 79"/>
                    <a:gd name="T5" fmla="*/ 31 h 32"/>
                    <a:gd name="T6" fmla="*/ 2 w 79"/>
                    <a:gd name="T7" fmla="*/ 12 h 32"/>
                    <a:gd name="T8" fmla="*/ 6 w 79"/>
                    <a:gd name="T9" fmla="*/ 14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9" h="32">
                      <a:moveTo>
                        <a:pt x="6" y="14"/>
                      </a:moveTo>
                      <a:cubicBezTo>
                        <a:pt x="32" y="3"/>
                        <a:pt x="57" y="8"/>
                        <a:pt x="73" y="31"/>
                      </a:cubicBezTo>
                      <a:cubicBezTo>
                        <a:pt x="74" y="32"/>
                        <a:pt x="79" y="32"/>
                        <a:pt x="78" y="31"/>
                      </a:cubicBezTo>
                      <a:cubicBezTo>
                        <a:pt x="60" y="6"/>
                        <a:pt x="30" y="0"/>
                        <a:pt x="2" y="12"/>
                      </a:cubicBezTo>
                      <a:cubicBezTo>
                        <a:pt x="0" y="13"/>
                        <a:pt x="5" y="15"/>
                        <a:pt x="6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12" name="Freeform 60"/>
                <p:cNvSpPr>
                  <a:spLocks/>
                </p:cNvSpPr>
                <p:nvPr/>
              </p:nvSpPr>
              <p:spPr bwMode="auto">
                <a:xfrm>
                  <a:off x="2110" y="1119"/>
                  <a:ext cx="92" cy="154"/>
                </a:xfrm>
                <a:custGeom>
                  <a:avLst/>
                  <a:gdLst>
                    <a:gd name="T0" fmla="*/ 33 w 39"/>
                    <a:gd name="T1" fmla="*/ 1 h 65"/>
                    <a:gd name="T2" fmla="*/ 7 w 39"/>
                    <a:gd name="T3" fmla="*/ 63 h 65"/>
                    <a:gd name="T4" fmla="*/ 12 w 39"/>
                    <a:gd name="T5" fmla="*/ 64 h 65"/>
                    <a:gd name="T6" fmla="*/ 38 w 39"/>
                    <a:gd name="T7" fmla="*/ 2 h 65"/>
                    <a:gd name="T8" fmla="*/ 33 w 39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" h="65">
                      <a:moveTo>
                        <a:pt x="33" y="1"/>
                      </a:moveTo>
                      <a:cubicBezTo>
                        <a:pt x="10" y="15"/>
                        <a:pt x="0" y="37"/>
                        <a:pt x="7" y="63"/>
                      </a:cubicBezTo>
                      <a:cubicBezTo>
                        <a:pt x="7" y="65"/>
                        <a:pt x="12" y="65"/>
                        <a:pt x="12" y="64"/>
                      </a:cubicBezTo>
                      <a:cubicBezTo>
                        <a:pt x="5" y="38"/>
                        <a:pt x="15" y="16"/>
                        <a:pt x="38" y="2"/>
                      </a:cubicBezTo>
                      <a:cubicBezTo>
                        <a:pt x="39" y="2"/>
                        <a:pt x="34" y="0"/>
                        <a:pt x="3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13" name="Freeform 61"/>
                <p:cNvSpPr>
                  <a:spLocks/>
                </p:cNvSpPr>
                <p:nvPr/>
              </p:nvSpPr>
              <p:spPr bwMode="auto">
                <a:xfrm>
                  <a:off x="2074" y="1122"/>
                  <a:ext cx="116" cy="137"/>
                </a:xfrm>
                <a:custGeom>
                  <a:avLst/>
                  <a:gdLst>
                    <a:gd name="T0" fmla="*/ 2 w 49"/>
                    <a:gd name="T1" fmla="*/ 2 h 58"/>
                    <a:gd name="T2" fmla="*/ 44 w 49"/>
                    <a:gd name="T3" fmla="*/ 56 h 58"/>
                    <a:gd name="T4" fmla="*/ 49 w 49"/>
                    <a:gd name="T5" fmla="*/ 56 h 58"/>
                    <a:gd name="T6" fmla="*/ 6 w 49"/>
                    <a:gd name="T7" fmla="*/ 1 h 58"/>
                    <a:gd name="T8" fmla="*/ 2 w 49"/>
                    <a:gd name="T9" fmla="*/ 2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58">
                      <a:moveTo>
                        <a:pt x="2" y="2"/>
                      </a:moveTo>
                      <a:cubicBezTo>
                        <a:pt x="21" y="13"/>
                        <a:pt x="37" y="36"/>
                        <a:pt x="44" y="56"/>
                      </a:cubicBezTo>
                      <a:cubicBezTo>
                        <a:pt x="45" y="58"/>
                        <a:pt x="49" y="57"/>
                        <a:pt x="49" y="56"/>
                      </a:cubicBezTo>
                      <a:cubicBezTo>
                        <a:pt x="41" y="35"/>
                        <a:pt x="26" y="12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14" name="Freeform 62"/>
                <p:cNvSpPr>
                  <a:spLocks/>
                </p:cNvSpPr>
                <p:nvPr/>
              </p:nvSpPr>
              <p:spPr bwMode="auto">
                <a:xfrm>
                  <a:off x="2074" y="1160"/>
                  <a:ext cx="159" cy="80"/>
                </a:xfrm>
                <a:custGeom>
                  <a:avLst/>
                  <a:gdLst>
                    <a:gd name="T0" fmla="*/ 64 w 67"/>
                    <a:gd name="T1" fmla="*/ 3 h 34"/>
                    <a:gd name="T2" fmla="*/ 0 w 67"/>
                    <a:gd name="T3" fmla="*/ 33 h 34"/>
                    <a:gd name="T4" fmla="*/ 5 w 67"/>
                    <a:gd name="T5" fmla="*/ 33 h 34"/>
                    <a:gd name="T6" fmla="*/ 62 w 67"/>
                    <a:gd name="T7" fmla="*/ 5 h 34"/>
                    <a:gd name="T8" fmla="*/ 64 w 67"/>
                    <a:gd name="T9" fmla="*/ 3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4">
                      <a:moveTo>
                        <a:pt x="64" y="3"/>
                      </a:moveTo>
                      <a:cubicBezTo>
                        <a:pt x="38" y="0"/>
                        <a:pt x="13" y="9"/>
                        <a:pt x="0" y="33"/>
                      </a:cubicBezTo>
                      <a:cubicBezTo>
                        <a:pt x="0" y="34"/>
                        <a:pt x="4" y="34"/>
                        <a:pt x="5" y="33"/>
                      </a:cubicBezTo>
                      <a:cubicBezTo>
                        <a:pt x="16" y="12"/>
                        <a:pt x="39" y="2"/>
                        <a:pt x="62" y="5"/>
                      </a:cubicBezTo>
                      <a:cubicBezTo>
                        <a:pt x="65" y="5"/>
                        <a:pt x="67" y="3"/>
                        <a:pt x="64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15" name="Freeform 63"/>
                <p:cNvSpPr>
                  <a:spLocks/>
                </p:cNvSpPr>
                <p:nvPr/>
              </p:nvSpPr>
              <p:spPr bwMode="auto">
                <a:xfrm>
                  <a:off x="2133" y="498"/>
                  <a:ext cx="117" cy="673"/>
                </a:xfrm>
                <a:custGeom>
                  <a:avLst/>
                  <a:gdLst>
                    <a:gd name="T0" fmla="*/ 6 w 49"/>
                    <a:gd name="T1" fmla="*/ 283 h 284"/>
                    <a:gd name="T2" fmla="*/ 49 w 49"/>
                    <a:gd name="T3" fmla="*/ 1 h 284"/>
                    <a:gd name="T4" fmla="*/ 44 w 49"/>
                    <a:gd name="T5" fmla="*/ 1 h 284"/>
                    <a:gd name="T6" fmla="*/ 1 w 49"/>
                    <a:gd name="T7" fmla="*/ 283 h 284"/>
                    <a:gd name="T8" fmla="*/ 6 w 49"/>
                    <a:gd name="T9" fmla="*/ 283 h 2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284">
                      <a:moveTo>
                        <a:pt x="6" y="283"/>
                      </a:moveTo>
                      <a:cubicBezTo>
                        <a:pt x="19" y="189"/>
                        <a:pt x="31" y="94"/>
                        <a:pt x="49" y="1"/>
                      </a:cubicBezTo>
                      <a:cubicBezTo>
                        <a:pt x="49" y="0"/>
                        <a:pt x="44" y="0"/>
                        <a:pt x="44" y="1"/>
                      </a:cubicBezTo>
                      <a:cubicBezTo>
                        <a:pt x="26" y="95"/>
                        <a:pt x="14" y="189"/>
                        <a:pt x="1" y="283"/>
                      </a:cubicBezTo>
                      <a:cubicBezTo>
                        <a:pt x="0" y="284"/>
                        <a:pt x="5" y="284"/>
                        <a:pt x="6" y="28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16" name="Freeform 64"/>
                <p:cNvSpPr>
                  <a:spLocks/>
                </p:cNvSpPr>
                <p:nvPr/>
              </p:nvSpPr>
              <p:spPr bwMode="auto">
                <a:xfrm>
                  <a:off x="2119" y="1162"/>
                  <a:ext cx="41" cy="40"/>
                </a:xfrm>
                <a:custGeom>
                  <a:avLst/>
                  <a:gdLst>
                    <a:gd name="T0" fmla="*/ 1 w 17"/>
                    <a:gd name="T1" fmla="*/ 7 h 17"/>
                    <a:gd name="T2" fmla="*/ 10 w 17"/>
                    <a:gd name="T3" fmla="*/ 1 h 17"/>
                    <a:gd name="T4" fmla="*/ 16 w 17"/>
                    <a:gd name="T5" fmla="*/ 10 h 17"/>
                    <a:gd name="T6" fmla="*/ 7 w 17"/>
                    <a:gd name="T7" fmla="*/ 16 h 17"/>
                    <a:gd name="T8" fmla="*/ 1 w 17"/>
                    <a:gd name="T9" fmla="*/ 7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" y="7"/>
                      </a:moveTo>
                      <a:cubicBezTo>
                        <a:pt x="2" y="3"/>
                        <a:pt x="6" y="0"/>
                        <a:pt x="10" y="1"/>
                      </a:cubicBezTo>
                      <a:cubicBezTo>
                        <a:pt x="14" y="2"/>
                        <a:pt x="17" y="6"/>
                        <a:pt x="16" y="10"/>
                      </a:cubicBezTo>
                      <a:cubicBezTo>
                        <a:pt x="15" y="14"/>
                        <a:pt x="11" y="17"/>
                        <a:pt x="7" y="16"/>
                      </a:cubicBezTo>
                      <a:cubicBezTo>
                        <a:pt x="3" y="15"/>
                        <a:pt x="0" y="11"/>
                        <a:pt x="1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17" name="Freeform 65"/>
                <p:cNvSpPr>
                  <a:spLocks/>
                </p:cNvSpPr>
                <p:nvPr/>
              </p:nvSpPr>
              <p:spPr bwMode="auto">
                <a:xfrm>
                  <a:off x="1806" y="1067"/>
                  <a:ext cx="159" cy="112"/>
                </a:xfrm>
                <a:custGeom>
                  <a:avLst/>
                  <a:gdLst>
                    <a:gd name="T0" fmla="*/ 5 w 67"/>
                    <a:gd name="T1" fmla="*/ 4 h 47"/>
                    <a:gd name="T2" fmla="*/ 62 w 67"/>
                    <a:gd name="T3" fmla="*/ 45 h 47"/>
                    <a:gd name="T4" fmla="*/ 67 w 67"/>
                    <a:gd name="T5" fmla="*/ 45 h 47"/>
                    <a:gd name="T6" fmla="*/ 3 w 67"/>
                    <a:gd name="T7" fmla="*/ 2 h 47"/>
                    <a:gd name="T8" fmla="*/ 5 w 67"/>
                    <a:gd name="T9" fmla="*/ 4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47">
                      <a:moveTo>
                        <a:pt x="5" y="4"/>
                      </a:moveTo>
                      <a:cubicBezTo>
                        <a:pt x="33" y="2"/>
                        <a:pt x="55" y="18"/>
                        <a:pt x="62" y="45"/>
                      </a:cubicBezTo>
                      <a:cubicBezTo>
                        <a:pt x="62" y="47"/>
                        <a:pt x="67" y="47"/>
                        <a:pt x="67" y="45"/>
                      </a:cubicBezTo>
                      <a:cubicBezTo>
                        <a:pt x="60" y="15"/>
                        <a:pt x="33" y="0"/>
                        <a:pt x="3" y="2"/>
                      </a:cubicBezTo>
                      <a:cubicBezTo>
                        <a:pt x="0" y="2"/>
                        <a:pt x="4" y="4"/>
                        <a:pt x="5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18" name="Freeform 66"/>
                <p:cNvSpPr>
                  <a:spLocks/>
                </p:cNvSpPr>
                <p:nvPr/>
              </p:nvSpPr>
              <p:spPr bwMode="auto">
                <a:xfrm>
                  <a:off x="1856" y="1062"/>
                  <a:ext cx="126" cy="124"/>
                </a:xfrm>
                <a:custGeom>
                  <a:avLst/>
                  <a:gdLst>
                    <a:gd name="T0" fmla="*/ 48 w 53"/>
                    <a:gd name="T1" fmla="*/ 0 h 52"/>
                    <a:gd name="T2" fmla="*/ 0 w 53"/>
                    <a:gd name="T3" fmla="*/ 50 h 52"/>
                    <a:gd name="T4" fmla="*/ 5 w 53"/>
                    <a:gd name="T5" fmla="*/ 51 h 52"/>
                    <a:gd name="T6" fmla="*/ 51 w 53"/>
                    <a:gd name="T7" fmla="*/ 2 h 52"/>
                    <a:gd name="T8" fmla="*/ 48 w 53"/>
                    <a:gd name="T9" fmla="*/ 0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3" h="52">
                      <a:moveTo>
                        <a:pt x="48" y="0"/>
                      </a:moveTo>
                      <a:cubicBezTo>
                        <a:pt x="21" y="5"/>
                        <a:pt x="3" y="23"/>
                        <a:pt x="0" y="50"/>
                      </a:cubicBezTo>
                      <a:cubicBezTo>
                        <a:pt x="0" y="51"/>
                        <a:pt x="5" y="52"/>
                        <a:pt x="5" y="51"/>
                      </a:cubicBezTo>
                      <a:cubicBezTo>
                        <a:pt x="7" y="25"/>
                        <a:pt x="25" y="7"/>
                        <a:pt x="51" y="2"/>
                      </a:cubicBezTo>
                      <a:cubicBezTo>
                        <a:pt x="53" y="2"/>
                        <a:pt x="49" y="0"/>
                        <a:pt x="48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19" name="Freeform 67"/>
                <p:cNvSpPr>
                  <a:spLocks/>
                </p:cNvSpPr>
                <p:nvPr/>
              </p:nvSpPr>
              <p:spPr bwMode="auto">
                <a:xfrm>
                  <a:off x="1860" y="1024"/>
                  <a:ext cx="62" cy="164"/>
                </a:xfrm>
                <a:custGeom>
                  <a:avLst/>
                  <a:gdLst>
                    <a:gd name="T0" fmla="*/ 1 w 26"/>
                    <a:gd name="T1" fmla="*/ 2 h 69"/>
                    <a:gd name="T2" fmla="*/ 21 w 26"/>
                    <a:gd name="T3" fmla="*/ 68 h 69"/>
                    <a:gd name="T4" fmla="*/ 26 w 26"/>
                    <a:gd name="T5" fmla="*/ 68 h 69"/>
                    <a:gd name="T6" fmla="*/ 6 w 26"/>
                    <a:gd name="T7" fmla="*/ 1 h 69"/>
                    <a:gd name="T8" fmla="*/ 1 w 26"/>
                    <a:gd name="T9" fmla="*/ 2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69">
                      <a:moveTo>
                        <a:pt x="1" y="2"/>
                      </a:moveTo>
                      <a:cubicBezTo>
                        <a:pt x="15" y="20"/>
                        <a:pt x="21" y="46"/>
                        <a:pt x="21" y="68"/>
                      </a:cubicBezTo>
                      <a:cubicBezTo>
                        <a:pt x="21" y="69"/>
                        <a:pt x="26" y="69"/>
                        <a:pt x="26" y="68"/>
                      </a:cubicBezTo>
                      <a:cubicBezTo>
                        <a:pt x="26" y="45"/>
                        <a:pt x="20" y="19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20" name="Freeform 68"/>
                <p:cNvSpPr>
                  <a:spLocks/>
                </p:cNvSpPr>
                <p:nvPr/>
              </p:nvSpPr>
              <p:spPr bwMode="auto">
                <a:xfrm>
                  <a:off x="1815" y="1091"/>
                  <a:ext cx="178" cy="45"/>
                </a:xfrm>
                <a:custGeom>
                  <a:avLst/>
                  <a:gdLst>
                    <a:gd name="T0" fmla="*/ 73 w 75"/>
                    <a:gd name="T1" fmla="*/ 11 h 19"/>
                    <a:gd name="T2" fmla="*/ 2 w 75"/>
                    <a:gd name="T3" fmla="*/ 17 h 19"/>
                    <a:gd name="T4" fmla="*/ 6 w 75"/>
                    <a:gd name="T5" fmla="*/ 18 h 19"/>
                    <a:gd name="T6" fmla="*/ 69 w 75"/>
                    <a:gd name="T7" fmla="*/ 13 h 19"/>
                    <a:gd name="T8" fmla="*/ 73 w 75"/>
                    <a:gd name="T9" fmla="*/ 1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19">
                      <a:moveTo>
                        <a:pt x="73" y="11"/>
                      </a:moveTo>
                      <a:cubicBezTo>
                        <a:pt x="50" y="0"/>
                        <a:pt x="22" y="0"/>
                        <a:pt x="2" y="17"/>
                      </a:cubicBezTo>
                      <a:cubicBezTo>
                        <a:pt x="0" y="18"/>
                        <a:pt x="5" y="19"/>
                        <a:pt x="6" y="18"/>
                      </a:cubicBezTo>
                      <a:cubicBezTo>
                        <a:pt x="24" y="2"/>
                        <a:pt x="48" y="2"/>
                        <a:pt x="69" y="13"/>
                      </a:cubicBezTo>
                      <a:cubicBezTo>
                        <a:pt x="70" y="13"/>
                        <a:pt x="75" y="12"/>
                        <a:pt x="73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21" name="Freeform 69"/>
                <p:cNvSpPr>
                  <a:spLocks/>
                </p:cNvSpPr>
                <p:nvPr/>
              </p:nvSpPr>
              <p:spPr bwMode="auto">
                <a:xfrm>
                  <a:off x="1898" y="500"/>
                  <a:ext cx="354" cy="593"/>
                </a:xfrm>
                <a:custGeom>
                  <a:avLst/>
                  <a:gdLst>
                    <a:gd name="T0" fmla="*/ 6 w 149"/>
                    <a:gd name="T1" fmla="*/ 249 h 250"/>
                    <a:gd name="T2" fmla="*/ 148 w 149"/>
                    <a:gd name="T3" fmla="*/ 2 h 250"/>
                    <a:gd name="T4" fmla="*/ 143 w 149"/>
                    <a:gd name="T5" fmla="*/ 1 h 250"/>
                    <a:gd name="T6" fmla="*/ 1 w 149"/>
                    <a:gd name="T7" fmla="*/ 249 h 250"/>
                    <a:gd name="T8" fmla="*/ 6 w 149"/>
                    <a:gd name="T9" fmla="*/ 249 h 2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49" h="250">
                      <a:moveTo>
                        <a:pt x="6" y="249"/>
                      </a:moveTo>
                      <a:cubicBezTo>
                        <a:pt x="52" y="166"/>
                        <a:pt x="98" y="82"/>
                        <a:pt x="148" y="2"/>
                      </a:cubicBezTo>
                      <a:cubicBezTo>
                        <a:pt x="149" y="0"/>
                        <a:pt x="144" y="0"/>
                        <a:pt x="143" y="1"/>
                      </a:cubicBezTo>
                      <a:cubicBezTo>
                        <a:pt x="93" y="82"/>
                        <a:pt x="48" y="166"/>
                        <a:pt x="1" y="249"/>
                      </a:cubicBezTo>
                      <a:cubicBezTo>
                        <a:pt x="0" y="250"/>
                        <a:pt x="5" y="250"/>
                        <a:pt x="6" y="24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22" name="Freeform 70"/>
                <p:cNvSpPr>
                  <a:spLocks/>
                </p:cNvSpPr>
                <p:nvPr/>
              </p:nvSpPr>
              <p:spPr bwMode="auto">
                <a:xfrm>
                  <a:off x="1879" y="1081"/>
                  <a:ext cx="43" cy="41"/>
                </a:xfrm>
                <a:custGeom>
                  <a:avLst/>
                  <a:gdLst>
                    <a:gd name="T0" fmla="*/ 2 w 18"/>
                    <a:gd name="T1" fmla="*/ 5 h 17"/>
                    <a:gd name="T2" fmla="*/ 13 w 18"/>
                    <a:gd name="T3" fmla="*/ 2 h 17"/>
                    <a:gd name="T4" fmla="*/ 15 w 18"/>
                    <a:gd name="T5" fmla="*/ 13 h 17"/>
                    <a:gd name="T6" fmla="*/ 5 w 18"/>
                    <a:gd name="T7" fmla="*/ 15 h 17"/>
                    <a:gd name="T8" fmla="*/ 2 w 18"/>
                    <a:gd name="T9" fmla="*/ 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2" y="5"/>
                      </a:moveTo>
                      <a:cubicBezTo>
                        <a:pt x="5" y="1"/>
                        <a:pt x="9" y="0"/>
                        <a:pt x="13" y="2"/>
                      </a:cubicBezTo>
                      <a:cubicBezTo>
                        <a:pt x="17" y="4"/>
                        <a:pt x="18" y="9"/>
                        <a:pt x="15" y="13"/>
                      </a:cubicBezTo>
                      <a:cubicBezTo>
                        <a:pt x="13" y="16"/>
                        <a:pt x="8" y="17"/>
                        <a:pt x="5" y="15"/>
                      </a:cubicBezTo>
                      <a:cubicBezTo>
                        <a:pt x="1" y="13"/>
                        <a:pt x="0" y="8"/>
                        <a:pt x="2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23" name="Freeform 71"/>
                <p:cNvSpPr>
                  <a:spLocks/>
                </p:cNvSpPr>
                <p:nvPr/>
              </p:nvSpPr>
              <p:spPr bwMode="auto">
                <a:xfrm>
                  <a:off x="1621" y="865"/>
                  <a:ext cx="121" cy="155"/>
                </a:xfrm>
                <a:custGeom>
                  <a:avLst/>
                  <a:gdLst>
                    <a:gd name="T0" fmla="*/ 3 w 51"/>
                    <a:gd name="T1" fmla="*/ 2 h 65"/>
                    <a:gd name="T2" fmla="*/ 42 w 51"/>
                    <a:gd name="T3" fmla="*/ 63 h 65"/>
                    <a:gd name="T4" fmla="*/ 47 w 51"/>
                    <a:gd name="T5" fmla="*/ 64 h 65"/>
                    <a:gd name="T6" fmla="*/ 6 w 51"/>
                    <a:gd name="T7" fmla="*/ 0 h 65"/>
                    <a:gd name="T8" fmla="*/ 3 w 51"/>
                    <a:gd name="T9" fmla="*/ 2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1" h="65">
                      <a:moveTo>
                        <a:pt x="3" y="2"/>
                      </a:moveTo>
                      <a:cubicBezTo>
                        <a:pt x="30" y="11"/>
                        <a:pt x="46" y="34"/>
                        <a:pt x="42" y="63"/>
                      </a:cubicBezTo>
                      <a:cubicBezTo>
                        <a:pt x="41" y="64"/>
                        <a:pt x="46" y="65"/>
                        <a:pt x="47" y="64"/>
                      </a:cubicBezTo>
                      <a:cubicBezTo>
                        <a:pt x="51" y="34"/>
                        <a:pt x="34" y="10"/>
                        <a:pt x="6" y="0"/>
                      </a:cubicBezTo>
                      <a:cubicBezTo>
                        <a:pt x="5" y="0"/>
                        <a:pt x="0" y="0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24" name="Freeform 72"/>
                <p:cNvSpPr>
                  <a:spLocks/>
                </p:cNvSpPr>
                <p:nvPr/>
              </p:nvSpPr>
              <p:spPr bwMode="auto">
                <a:xfrm>
                  <a:off x="1625" y="903"/>
                  <a:ext cx="162" cy="86"/>
                </a:xfrm>
                <a:custGeom>
                  <a:avLst/>
                  <a:gdLst>
                    <a:gd name="T0" fmla="*/ 65 w 68"/>
                    <a:gd name="T1" fmla="*/ 6 h 36"/>
                    <a:gd name="T2" fmla="*/ 0 w 68"/>
                    <a:gd name="T3" fmla="*/ 34 h 36"/>
                    <a:gd name="T4" fmla="*/ 5 w 68"/>
                    <a:gd name="T5" fmla="*/ 35 h 36"/>
                    <a:gd name="T6" fmla="*/ 64 w 68"/>
                    <a:gd name="T7" fmla="*/ 8 h 36"/>
                    <a:gd name="T8" fmla="*/ 65 w 68"/>
                    <a:gd name="T9" fmla="*/ 6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8" h="36">
                      <a:moveTo>
                        <a:pt x="65" y="6"/>
                      </a:moveTo>
                      <a:cubicBezTo>
                        <a:pt x="38" y="0"/>
                        <a:pt x="14" y="9"/>
                        <a:pt x="0" y="34"/>
                      </a:cubicBezTo>
                      <a:cubicBezTo>
                        <a:pt x="0" y="35"/>
                        <a:pt x="4" y="36"/>
                        <a:pt x="5" y="35"/>
                      </a:cubicBezTo>
                      <a:cubicBezTo>
                        <a:pt x="17" y="13"/>
                        <a:pt x="39" y="3"/>
                        <a:pt x="64" y="8"/>
                      </a:cubicBezTo>
                      <a:cubicBezTo>
                        <a:pt x="67" y="9"/>
                        <a:pt x="68" y="7"/>
                        <a:pt x="65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25" name="Freeform 73"/>
                <p:cNvSpPr>
                  <a:spLocks/>
                </p:cNvSpPr>
                <p:nvPr/>
              </p:nvSpPr>
              <p:spPr bwMode="auto">
                <a:xfrm>
                  <a:off x="1675" y="842"/>
                  <a:ext cx="43" cy="171"/>
                </a:xfrm>
                <a:custGeom>
                  <a:avLst/>
                  <a:gdLst>
                    <a:gd name="T0" fmla="*/ 6 w 18"/>
                    <a:gd name="T1" fmla="*/ 2 h 72"/>
                    <a:gd name="T2" fmla="*/ 0 w 18"/>
                    <a:gd name="T3" fmla="*/ 71 h 72"/>
                    <a:gd name="T4" fmla="*/ 5 w 18"/>
                    <a:gd name="T5" fmla="*/ 71 h 72"/>
                    <a:gd name="T6" fmla="*/ 12 w 18"/>
                    <a:gd name="T7" fmla="*/ 2 h 72"/>
                    <a:gd name="T8" fmla="*/ 6 w 18"/>
                    <a:gd name="T9" fmla="*/ 2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72">
                      <a:moveTo>
                        <a:pt x="6" y="2"/>
                      </a:moveTo>
                      <a:cubicBezTo>
                        <a:pt x="13" y="24"/>
                        <a:pt x="9" y="50"/>
                        <a:pt x="0" y="71"/>
                      </a:cubicBezTo>
                      <a:cubicBezTo>
                        <a:pt x="0" y="72"/>
                        <a:pt x="5" y="72"/>
                        <a:pt x="5" y="71"/>
                      </a:cubicBezTo>
                      <a:cubicBezTo>
                        <a:pt x="14" y="50"/>
                        <a:pt x="18" y="23"/>
                        <a:pt x="12" y="2"/>
                      </a:cubicBezTo>
                      <a:cubicBezTo>
                        <a:pt x="11" y="0"/>
                        <a:pt x="6" y="1"/>
                        <a:pt x="6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26" name="Freeform 74"/>
                <p:cNvSpPr>
                  <a:spLocks/>
                </p:cNvSpPr>
                <p:nvPr/>
              </p:nvSpPr>
              <p:spPr bwMode="auto">
                <a:xfrm>
                  <a:off x="1606" y="903"/>
                  <a:ext cx="171" cy="74"/>
                </a:xfrm>
                <a:custGeom>
                  <a:avLst/>
                  <a:gdLst>
                    <a:gd name="T0" fmla="*/ 71 w 72"/>
                    <a:gd name="T1" fmla="*/ 29 h 31"/>
                    <a:gd name="T2" fmla="*/ 3 w 72"/>
                    <a:gd name="T3" fmla="*/ 8 h 31"/>
                    <a:gd name="T4" fmla="*/ 6 w 72"/>
                    <a:gd name="T5" fmla="*/ 10 h 31"/>
                    <a:gd name="T6" fmla="*/ 66 w 72"/>
                    <a:gd name="T7" fmla="*/ 30 h 31"/>
                    <a:gd name="T8" fmla="*/ 71 w 72"/>
                    <a:gd name="T9" fmla="*/ 29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2" h="31">
                      <a:moveTo>
                        <a:pt x="71" y="29"/>
                      </a:moveTo>
                      <a:cubicBezTo>
                        <a:pt x="54" y="10"/>
                        <a:pt x="29" y="0"/>
                        <a:pt x="3" y="8"/>
                      </a:cubicBezTo>
                      <a:cubicBezTo>
                        <a:pt x="0" y="10"/>
                        <a:pt x="5" y="11"/>
                        <a:pt x="6" y="10"/>
                      </a:cubicBezTo>
                      <a:cubicBezTo>
                        <a:pt x="29" y="3"/>
                        <a:pt x="51" y="13"/>
                        <a:pt x="66" y="30"/>
                      </a:cubicBezTo>
                      <a:cubicBezTo>
                        <a:pt x="67" y="31"/>
                        <a:pt x="72" y="30"/>
                        <a:pt x="71" y="2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27" name="Freeform 75"/>
                <p:cNvSpPr>
                  <a:spLocks/>
                </p:cNvSpPr>
                <p:nvPr/>
              </p:nvSpPr>
              <p:spPr bwMode="auto">
                <a:xfrm>
                  <a:off x="1699" y="500"/>
                  <a:ext cx="553" cy="420"/>
                </a:xfrm>
                <a:custGeom>
                  <a:avLst/>
                  <a:gdLst>
                    <a:gd name="T0" fmla="*/ 6 w 233"/>
                    <a:gd name="T1" fmla="*/ 176 h 177"/>
                    <a:gd name="T2" fmla="*/ 232 w 233"/>
                    <a:gd name="T3" fmla="*/ 2 h 177"/>
                    <a:gd name="T4" fmla="*/ 227 w 233"/>
                    <a:gd name="T5" fmla="*/ 1 h 177"/>
                    <a:gd name="T6" fmla="*/ 2 w 233"/>
                    <a:gd name="T7" fmla="*/ 175 h 177"/>
                    <a:gd name="T8" fmla="*/ 6 w 233"/>
                    <a:gd name="T9" fmla="*/ 176 h 1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3" h="177">
                      <a:moveTo>
                        <a:pt x="6" y="176"/>
                      </a:moveTo>
                      <a:cubicBezTo>
                        <a:pt x="81" y="117"/>
                        <a:pt x="155" y="57"/>
                        <a:pt x="232" y="2"/>
                      </a:cubicBezTo>
                      <a:cubicBezTo>
                        <a:pt x="233" y="1"/>
                        <a:pt x="229" y="0"/>
                        <a:pt x="227" y="1"/>
                      </a:cubicBezTo>
                      <a:cubicBezTo>
                        <a:pt x="150" y="57"/>
                        <a:pt x="76" y="117"/>
                        <a:pt x="2" y="175"/>
                      </a:cubicBezTo>
                      <a:cubicBezTo>
                        <a:pt x="0" y="177"/>
                        <a:pt x="5" y="177"/>
                        <a:pt x="6" y="17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28" name="Freeform 76"/>
                <p:cNvSpPr>
                  <a:spLocks/>
                </p:cNvSpPr>
                <p:nvPr/>
              </p:nvSpPr>
              <p:spPr bwMode="auto">
                <a:xfrm>
                  <a:off x="1678" y="906"/>
                  <a:ext cx="42" cy="40"/>
                </a:xfrm>
                <a:custGeom>
                  <a:avLst/>
                  <a:gdLst>
                    <a:gd name="T0" fmla="*/ 4 w 18"/>
                    <a:gd name="T1" fmla="*/ 2 h 17"/>
                    <a:gd name="T2" fmla="*/ 15 w 18"/>
                    <a:gd name="T3" fmla="*/ 4 h 17"/>
                    <a:gd name="T4" fmla="*/ 13 w 18"/>
                    <a:gd name="T5" fmla="*/ 15 h 17"/>
                    <a:gd name="T6" fmla="*/ 3 w 18"/>
                    <a:gd name="T7" fmla="*/ 13 h 17"/>
                    <a:gd name="T8" fmla="*/ 4 w 18"/>
                    <a:gd name="T9" fmla="*/ 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4" y="2"/>
                      </a:moveTo>
                      <a:cubicBezTo>
                        <a:pt x="8" y="0"/>
                        <a:pt x="13" y="1"/>
                        <a:pt x="15" y="4"/>
                      </a:cubicBezTo>
                      <a:cubicBezTo>
                        <a:pt x="18" y="8"/>
                        <a:pt x="17" y="12"/>
                        <a:pt x="13" y="15"/>
                      </a:cubicBezTo>
                      <a:cubicBezTo>
                        <a:pt x="10" y="17"/>
                        <a:pt x="5" y="16"/>
                        <a:pt x="3" y="13"/>
                      </a:cubicBezTo>
                      <a:cubicBezTo>
                        <a:pt x="0" y="10"/>
                        <a:pt x="1" y="5"/>
                        <a:pt x="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29" name="Freeform 77"/>
                <p:cNvSpPr>
                  <a:spLocks/>
                </p:cNvSpPr>
                <p:nvPr/>
              </p:nvSpPr>
              <p:spPr bwMode="auto">
                <a:xfrm>
                  <a:off x="1504" y="583"/>
                  <a:ext cx="79" cy="181"/>
                </a:xfrm>
                <a:custGeom>
                  <a:avLst/>
                  <a:gdLst>
                    <a:gd name="T0" fmla="*/ 1 w 33"/>
                    <a:gd name="T1" fmla="*/ 1 h 76"/>
                    <a:gd name="T2" fmla="*/ 13 w 33"/>
                    <a:gd name="T3" fmla="*/ 73 h 76"/>
                    <a:gd name="T4" fmla="*/ 17 w 33"/>
                    <a:gd name="T5" fmla="*/ 75 h 76"/>
                    <a:gd name="T6" fmla="*/ 6 w 33"/>
                    <a:gd name="T7" fmla="*/ 1 h 76"/>
                    <a:gd name="T8" fmla="*/ 1 w 33"/>
                    <a:gd name="T9" fmla="*/ 1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76">
                      <a:moveTo>
                        <a:pt x="1" y="1"/>
                      </a:moveTo>
                      <a:cubicBezTo>
                        <a:pt x="22" y="21"/>
                        <a:pt x="28" y="48"/>
                        <a:pt x="13" y="73"/>
                      </a:cubicBezTo>
                      <a:cubicBezTo>
                        <a:pt x="12" y="75"/>
                        <a:pt x="17" y="76"/>
                        <a:pt x="17" y="75"/>
                      </a:cubicBezTo>
                      <a:cubicBezTo>
                        <a:pt x="33" y="49"/>
                        <a:pt x="27" y="21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30" name="Freeform 78"/>
                <p:cNvSpPr>
                  <a:spLocks/>
                </p:cNvSpPr>
                <p:nvPr/>
              </p:nvSpPr>
              <p:spPr bwMode="auto">
                <a:xfrm>
                  <a:off x="1459" y="650"/>
                  <a:ext cx="178" cy="47"/>
                </a:xfrm>
                <a:custGeom>
                  <a:avLst/>
                  <a:gdLst>
                    <a:gd name="T0" fmla="*/ 73 w 75"/>
                    <a:gd name="T1" fmla="*/ 18 h 20"/>
                    <a:gd name="T2" fmla="*/ 1 w 75"/>
                    <a:gd name="T3" fmla="*/ 18 h 20"/>
                    <a:gd name="T4" fmla="*/ 5 w 75"/>
                    <a:gd name="T5" fmla="*/ 19 h 20"/>
                    <a:gd name="T6" fmla="*/ 69 w 75"/>
                    <a:gd name="T7" fmla="*/ 18 h 20"/>
                    <a:gd name="T8" fmla="*/ 73 w 75"/>
                    <a:gd name="T9" fmla="*/ 18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20">
                      <a:moveTo>
                        <a:pt x="73" y="18"/>
                      </a:moveTo>
                      <a:cubicBezTo>
                        <a:pt x="50" y="2"/>
                        <a:pt x="23" y="0"/>
                        <a:pt x="1" y="18"/>
                      </a:cubicBezTo>
                      <a:cubicBezTo>
                        <a:pt x="0" y="18"/>
                        <a:pt x="4" y="20"/>
                        <a:pt x="5" y="19"/>
                      </a:cubicBezTo>
                      <a:cubicBezTo>
                        <a:pt x="25" y="4"/>
                        <a:pt x="48" y="4"/>
                        <a:pt x="69" y="18"/>
                      </a:cubicBezTo>
                      <a:cubicBezTo>
                        <a:pt x="70" y="19"/>
                        <a:pt x="75" y="19"/>
                        <a:pt x="73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31" name="Freeform 79"/>
                <p:cNvSpPr>
                  <a:spLocks/>
                </p:cNvSpPr>
                <p:nvPr/>
              </p:nvSpPr>
              <p:spPr bwMode="auto">
                <a:xfrm>
                  <a:off x="1493" y="588"/>
                  <a:ext cx="95" cy="149"/>
                </a:xfrm>
                <a:custGeom>
                  <a:avLst/>
                  <a:gdLst>
                    <a:gd name="T0" fmla="*/ 35 w 40"/>
                    <a:gd name="T1" fmla="*/ 2 h 63"/>
                    <a:gd name="T2" fmla="*/ 2 w 40"/>
                    <a:gd name="T3" fmla="*/ 62 h 63"/>
                    <a:gd name="T4" fmla="*/ 6 w 40"/>
                    <a:gd name="T5" fmla="*/ 62 h 63"/>
                    <a:gd name="T6" fmla="*/ 40 w 40"/>
                    <a:gd name="T7" fmla="*/ 1 h 63"/>
                    <a:gd name="T8" fmla="*/ 35 w 40"/>
                    <a:gd name="T9" fmla="*/ 2 h 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63">
                      <a:moveTo>
                        <a:pt x="35" y="2"/>
                      </a:moveTo>
                      <a:cubicBezTo>
                        <a:pt x="32" y="24"/>
                        <a:pt x="18" y="47"/>
                        <a:pt x="2" y="62"/>
                      </a:cubicBezTo>
                      <a:cubicBezTo>
                        <a:pt x="0" y="63"/>
                        <a:pt x="5" y="63"/>
                        <a:pt x="6" y="62"/>
                      </a:cubicBezTo>
                      <a:cubicBezTo>
                        <a:pt x="23" y="47"/>
                        <a:pt x="37" y="24"/>
                        <a:pt x="40" y="1"/>
                      </a:cubicBezTo>
                      <a:cubicBezTo>
                        <a:pt x="40" y="0"/>
                        <a:pt x="35" y="0"/>
                        <a:pt x="3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32" name="Freeform 80"/>
                <p:cNvSpPr>
                  <a:spLocks/>
                </p:cNvSpPr>
                <p:nvPr/>
              </p:nvSpPr>
              <p:spPr bwMode="auto">
                <a:xfrm>
                  <a:off x="1466" y="631"/>
                  <a:ext cx="138" cy="111"/>
                </a:xfrm>
                <a:custGeom>
                  <a:avLst/>
                  <a:gdLst>
                    <a:gd name="T0" fmla="*/ 57 w 58"/>
                    <a:gd name="T1" fmla="*/ 45 h 47"/>
                    <a:gd name="T2" fmla="*/ 5 w 58"/>
                    <a:gd name="T3" fmla="*/ 0 h 47"/>
                    <a:gd name="T4" fmla="*/ 4 w 58"/>
                    <a:gd name="T5" fmla="*/ 2 h 47"/>
                    <a:gd name="T6" fmla="*/ 52 w 58"/>
                    <a:gd name="T7" fmla="*/ 45 h 47"/>
                    <a:gd name="T8" fmla="*/ 57 w 58"/>
                    <a:gd name="T9" fmla="*/ 45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8" h="47">
                      <a:moveTo>
                        <a:pt x="57" y="45"/>
                      </a:moveTo>
                      <a:cubicBezTo>
                        <a:pt x="50" y="21"/>
                        <a:pt x="31" y="2"/>
                        <a:pt x="5" y="0"/>
                      </a:cubicBezTo>
                      <a:cubicBezTo>
                        <a:pt x="3" y="0"/>
                        <a:pt x="0" y="2"/>
                        <a:pt x="4" y="2"/>
                      </a:cubicBezTo>
                      <a:cubicBezTo>
                        <a:pt x="28" y="4"/>
                        <a:pt x="45" y="23"/>
                        <a:pt x="52" y="45"/>
                      </a:cubicBezTo>
                      <a:cubicBezTo>
                        <a:pt x="53" y="47"/>
                        <a:pt x="58" y="46"/>
                        <a:pt x="57" y="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33" name="Freeform 81"/>
                <p:cNvSpPr>
                  <a:spLocks/>
                </p:cNvSpPr>
                <p:nvPr/>
              </p:nvSpPr>
              <p:spPr bwMode="auto">
                <a:xfrm>
                  <a:off x="1552" y="491"/>
                  <a:ext cx="676" cy="173"/>
                </a:xfrm>
                <a:custGeom>
                  <a:avLst/>
                  <a:gdLst>
                    <a:gd name="T0" fmla="*/ 6 w 285"/>
                    <a:gd name="T1" fmla="*/ 73 h 73"/>
                    <a:gd name="T2" fmla="*/ 282 w 285"/>
                    <a:gd name="T3" fmla="*/ 2 h 73"/>
                    <a:gd name="T4" fmla="*/ 280 w 285"/>
                    <a:gd name="T5" fmla="*/ 0 h 73"/>
                    <a:gd name="T6" fmla="*/ 4 w 285"/>
                    <a:gd name="T7" fmla="*/ 71 h 73"/>
                    <a:gd name="T8" fmla="*/ 6 w 285"/>
                    <a:gd name="T9" fmla="*/ 73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5" h="73">
                      <a:moveTo>
                        <a:pt x="6" y="73"/>
                      </a:moveTo>
                      <a:cubicBezTo>
                        <a:pt x="98" y="49"/>
                        <a:pt x="189" y="23"/>
                        <a:pt x="282" y="2"/>
                      </a:cubicBezTo>
                      <a:cubicBezTo>
                        <a:pt x="285" y="2"/>
                        <a:pt x="283" y="0"/>
                        <a:pt x="280" y="0"/>
                      </a:cubicBezTo>
                      <a:cubicBezTo>
                        <a:pt x="187" y="21"/>
                        <a:pt x="96" y="47"/>
                        <a:pt x="4" y="71"/>
                      </a:cubicBezTo>
                      <a:cubicBezTo>
                        <a:pt x="0" y="72"/>
                        <a:pt x="5" y="73"/>
                        <a:pt x="6" y="7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34" name="Freeform 82"/>
                <p:cNvSpPr>
                  <a:spLocks/>
                </p:cNvSpPr>
                <p:nvPr/>
              </p:nvSpPr>
              <p:spPr bwMode="auto">
                <a:xfrm>
                  <a:off x="1531" y="647"/>
                  <a:ext cx="40" cy="38"/>
                </a:xfrm>
                <a:custGeom>
                  <a:avLst/>
                  <a:gdLst>
                    <a:gd name="T0" fmla="*/ 7 w 17"/>
                    <a:gd name="T1" fmla="*/ 0 h 16"/>
                    <a:gd name="T2" fmla="*/ 16 w 17"/>
                    <a:gd name="T3" fmla="*/ 6 h 16"/>
                    <a:gd name="T4" fmla="*/ 10 w 17"/>
                    <a:gd name="T5" fmla="*/ 15 h 16"/>
                    <a:gd name="T6" fmla="*/ 1 w 17"/>
                    <a:gd name="T7" fmla="*/ 10 h 16"/>
                    <a:gd name="T8" fmla="*/ 7 w 17"/>
                    <a:gd name="T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6">
                      <a:moveTo>
                        <a:pt x="7" y="0"/>
                      </a:moveTo>
                      <a:cubicBezTo>
                        <a:pt x="11" y="0"/>
                        <a:pt x="15" y="2"/>
                        <a:pt x="16" y="6"/>
                      </a:cubicBezTo>
                      <a:cubicBezTo>
                        <a:pt x="17" y="10"/>
                        <a:pt x="14" y="14"/>
                        <a:pt x="10" y="15"/>
                      </a:cubicBezTo>
                      <a:cubicBezTo>
                        <a:pt x="6" y="16"/>
                        <a:pt x="2" y="14"/>
                        <a:pt x="1" y="10"/>
                      </a:cubicBezTo>
                      <a:cubicBezTo>
                        <a:pt x="0" y="5"/>
                        <a:pt x="3" y="1"/>
                        <a:pt x="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35" name="Freeform 83"/>
                <p:cNvSpPr>
                  <a:spLocks/>
                </p:cNvSpPr>
                <p:nvPr/>
              </p:nvSpPr>
              <p:spPr bwMode="auto">
                <a:xfrm>
                  <a:off x="1485" y="339"/>
                  <a:ext cx="79" cy="178"/>
                </a:xfrm>
                <a:custGeom>
                  <a:avLst/>
                  <a:gdLst>
                    <a:gd name="T0" fmla="*/ 16 w 33"/>
                    <a:gd name="T1" fmla="*/ 1 h 75"/>
                    <a:gd name="T2" fmla="*/ 1 w 33"/>
                    <a:gd name="T3" fmla="*/ 73 h 75"/>
                    <a:gd name="T4" fmla="*/ 6 w 33"/>
                    <a:gd name="T5" fmla="*/ 74 h 75"/>
                    <a:gd name="T6" fmla="*/ 21 w 33"/>
                    <a:gd name="T7" fmla="*/ 1 h 75"/>
                    <a:gd name="T8" fmla="*/ 16 w 33"/>
                    <a:gd name="T9" fmla="*/ 1 h 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75">
                      <a:moveTo>
                        <a:pt x="16" y="1"/>
                      </a:moveTo>
                      <a:cubicBezTo>
                        <a:pt x="28" y="27"/>
                        <a:pt x="25" y="55"/>
                        <a:pt x="1" y="73"/>
                      </a:cubicBezTo>
                      <a:cubicBezTo>
                        <a:pt x="0" y="74"/>
                        <a:pt x="5" y="75"/>
                        <a:pt x="6" y="74"/>
                      </a:cubicBezTo>
                      <a:cubicBezTo>
                        <a:pt x="30" y="56"/>
                        <a:pt x="33" y="28"/>
                        <a:pt x="21" y="1"/>
                      </a:cubicBezTo>
                      <a:cubicBezTo>
                        <a:pt x="20" y="0"/>
                        <a:pt x="15" y="0"/>
                        <a:pt x="16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36" name="Freeform 84"/>
                <p:cNvSpPr>
                  <a:spLocks/>
                </p:cNvSpPr>
                <p:nvPr/>
              </p:nvSpPr>
              <p:spPr bwMode="auto">
                <a:xfrm>
                  <a:off x="1440" y="405"/>
                  <a:ext cx="166" cy="81"/>
                </a:xfrm>
                <a:custGeom>
                  <a:avLst/>
                  <a:gdLst>
                    <a:gd name="T0" fmla="*/ 69 w 70"/>
                    <a:gd name="T1" fmla="*/ 32 h 34"/>
                    <a:gd name="T2" fmla="*/ 1 w 70"/>
                    <a:gd name="T3" fmla="*/ 8 h 34"/>
                    <a:gd name="T4" fmla="*/ 5 w 70"/>
                    <a:gd name="T5" fmla="*/ 10 h 34"/>
                    <a:gd name="T6" fmla="*/ 65 w 70"/>
                    <a:gd name="T7" fmla="*/ 32 h 34"/>
                    <a:gd name="T8" fmla="*/ 69 w 70"/>
                    <a:gd name="T9" fmla="*/ 32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34">
                      <a:moveTo>
                        <a:pt x="69" y="32"/>
                      </a:moveTo>
                      <a:cubicBezTo>
                        <a:pt x="53" y="9"/>
                        <a:pt x="28" y="0"/>
                        <a:pt x="1" y="8"/>
                      </a:cubicBezTo>
                      <a:cubicBezTo>
                        <a:pt x="0" y="9"/>
                        <a:pt x="4" y="10"/>
                        <a:pt x="5" y="10"/>
                      </a:cubicBezTo>
                      <a:cubicBezTo>
                        <a:pt x="29" y="2"/>
                        <a:pt x="51" y="12"/>
                        <a:pt x="65" y="32"/>
                      </a:cubicBezTo>
                      <a:cubicBezTo>
                        <a:pt x="65" y="33"/>
                        <a:pt x="70" y="34"/>
                        <a:pt x="69" y="3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37" name="Freeform 85"/>
                <p:cNvSpPr>
                  <a:spLocks/>
                </p:cNvSpPr>
                <p:nvPr/>
              </p:nvSpPr>
              <p:spPr bwMode="auto">
                <a:xfrm>
                  <a:off x="1457" y="367"/>
                  <a:ext cx="140" cy="114"/>
                </a:xfrm>
                <a:custGeom>
                  <a:avLst/>
                  <a:gdLst>
                    <a:gd name="T0" fmla="*/ 54 w 59"/>
                    <a:gd name="T1" fmla="*/ 2 h 48"/>
                    <a:gd name="T2" fmla="*/ 3 w 59"/>
                    <a:gd name="T3" fmla="*/ 46 h 48"/>
                    <a:gd name="T4" fmla="*/ 5 w 59"/>
                    <a:gd name="T5" fmla="*/ 48 h 48"/>
                    <a:gd name="T6" fmla="*/ 59 w 59"/>
                    <a:gd name="T7" fmla="*/ 2 h 48"/>
                    <a:gd name="T8" fmla="*/ 54 w 59"/>
                    <a:gd name="T9" fmla="*/ 2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9" h="48">
                      <a:moveTo>
                        <a:pt x="54" y="2"/>
                      </a:moveTo>
                      <a:cubicBezTo>
                        <a:pt x="44" y="21"/>
                        <a:pt x="23" y="38"/>
                        <a:pt x="3" y="46"/>
                      </a:cubicBezTo>
                      <a:cubicBezTo>
                        <a:pt x="0" y="48"/>
                        <a:pt x="4" y="48"/>
                        <a:pt x="5" y="48"/>
                      </a:cubicBezTo>
                      <a:cubicBezTo>
                        <a:pt x="26" y="39"/>
                        <a:pt x="48" y="22"/>
                        <a:pt x="59" y="2"/>
                      </a:cubicBezTo>
                      <a:cubicBezTo>
                        <a:pt x="59" y="1"/>
                        <a:pt x="55" y="0"/>
                        <a:pt x="5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38" name="Freeform 86"/>
                <p:cNvSpPr>
                  <a:spLocks/>
                </p:cNvSpPr>
                <p:nvPr/>
              </p:nvSpPr>
              <p:spPr bwMode="auto">
                <a:xfrm>
                  <a:off x="1469" y="372"/>
                  <a:ext cx="95" cy="145"/>
                </a:xfrm>
                <a:custGeom>
                  <a:avLst/>
                  <a:gdLst>
                    <a:gd name="T0" fmla="*/ 39 w 40"/>
                    <a:gd name="T1" fmla="*/ 60 h 61"/>
                    <a:gd name="T2" fmla="*/ 6 w 40"/>
                    <a:gd name="T3" fmla="*/ 0 h 61"/>
                    <a:gd name="T4" fmla="*/ 2 w 40"/>
                    <a:gd name="T5" fmla="*/ 2 h 61"/>
                    <a:gd name="T6" fmla="*/ 33 w 40"/>
                    <a:gd name="T7" fmla="*/ 60 h 61"/>
                    <a:gd name="T8" fmla="*/ 39 w 40"/>
                    <a:gd name="T9" fmla="*/ 60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61">
                      <a:moveTo>
                        <a:pt x="39" y="60"/>
                      </a:moveTo>
                      <a:cubicBezTo>
                        <a:pt x="40" y="35"/>
                        <a:pt x="29" y="11"/>
                        <a:pt x="6" y="0"/>
                      </a:cubicBezTo>
                      <a:cubicBezTo>
                        <a:pt x="5" y="0"/>
                        <a:pt x="0" y="1"/>
                        <a:pt x="2" y="2"/>
                      </a:cubicBezTo>
                      <a:cubicBezTo>
                        <a:pt x="25" y="12"/>
                        <a:pt x="35" y="36"/>
                        <a:pt x="33" y="60"/>
                      </a:cubicBezTo>
                      <a:cubicBezTo>
                        <a:pt x="33" y="61"/>
                        <a:pt x="38" y="61"/>
                        <a:pt x="39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39" name="Freeform 87"/>
                <p:cNvSpPr>
                  <a:spLocks/>
                </p:cNvSpPr>
                <p:nvPr/>
              </p:nvSpPr>
              <p:spPr bwMode="auto">
                <a:xfrm>
                  <a:off x="1540" y="429"/>
                  <a:ext cx="693" cy="76"/>
                </a:xfrm>
                <a:custGeom>
                  <a:avLst/>
                  <a:gdLst>
                    <a:gd name="T0" fmla="*/ 3 w 292"/>
                    <a:gd name="T1" fmla="*/ 2 h 32"/>
                    <a:gd name="T2" fmla="*/ 287 w 292"/>
                    <a:gd name="T3" fmla="*/ 32 h 32"/>
                    <a:gd name="T4" fmla="*/ 289 w 292"/>
                    <a:gd name="T5" fmla="*/ 30 h 32"/>
                    <a:gd name="T6" fmla="*/ 5 w 292"/>
                    <a:gd name="T7" fmla="*/ 0 h 32"/>
                    <a:gd name="T8" fmla="*/ 3 w 292"/>
                    <a:gd name="T9" fmla="*/ 2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2" h="32">
                      <a:moveTo>
                        <a:pt x="3" y="2"/>
                      </a:moveTo>
                      <a:cubicBezTo>
                        <a:pt x="98" y="11"/>
                        <a:pt x="193" y="19"/>
                        <a:pt x="287" y="32"/>
                      </a:cubicBezTo>
                      <a:cubicBezTo>
                        <a:pt x="288" y="32"/>
                        <a:pt x="292" y="31"/>
                        <a:pt x="289" y="30"/>
                      </a:cubicBezTo>
                      <a:cubicBezTo>
                        <a:pt x="195" y="17"/>
                        <a:pt x="100" y="9"/>
                        <a:pt x="5" y="0"/>
                      </a:cubicBezTo>
                      <a:cubicBezTo>
                        <a:pt x="4" y="0"/>
                        <a:pt x="0" y="1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40" name="Freeform 88"/>
                <p:cNvSpPr>
                  <a:spLocks/>
                </p:cNvSpPr>
                <p:nvPr/>
              </p:nvSpPr>
              <p:spPr bwMode="auto">
                <a:xfrm>
                  <a:off x="1519" y="412"/>
                  <a:ext cx="38" cy="38"/>
                </a:xfrm>
                <a:custGeom>
                  <a:avLst/>
                  <a:gdLst>
                    <a:gd name="T0" fmla="*/ 9 w 16"/>
                    <a:gd name="T1" fmla="*/ 0 h 16"/>
                    <a:gd name="T2" fmla="*/ 15 w 16"/>
                    <a:gd name="T3" fmla="*/ 9 h 16"/>
                    <a:gd name="T4" fmla="*/ 7 w 16"/>
                    <a:gd name="T5" fmla="*/ 15 h 16"/>
                    <a:gd name="T6" fmla="*/ 0 w 16"/>
                    <a:gd name="T7" fmla="*/ 7 h 16"/>
                    <a:gd name="T8" fmla="*/ 9 w 16"/>
                    <a:gd name="T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9" y="0"/>
                      </a:moveTo>
                      <a:cubicBezTo>
                        <a:pt x="13" y="1"/>
                        <a:pt x="16" y="5"/>
                        <a:pt x="15" y="9"/>
                      </a:cubicBezTo>
                      <a:cubicBezTo>
                        <a:pt x="15" y="13"/>
                        <a:pt x="11" y="16"/>
                        <a:pt x="7" y="15"/>
                      </a:cubicBezTo>
                      <a:cubicBezTo>
                        <a:pt x="2" y="15"/>
                        <a:pt x="0" y="11"/>
                        <a:pt x="0" y="7"/>
                      </a:cubicBezTo>
                      <a:cubicBezTo>
                        <a:pt x="1" y="2"/>
                        <a:pt x="5" y="0"/>
                        <a:pt x="9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41" name="Freeform 89"/>
                <p:cNvSpPr>
                  <a:spLocks/>
                </p:cNvSpPr>
                <p:nvPr/>
              </p:nvSpPr>
              <p:spPr bwMode="auto">
                <a:xfrm>
                  <a:off x="1526" y="99"/>
                  <a:ext cx="116" cy="155"/>
                </a:xfrm>
                <a:custGeom>
                  <a:avLst/>
                  <a:gdLst>
                    <a:gd name="T0" fmla="*/ 42 w 49"/>
                    <a:gd name="T1" fmla="*/ 1 h 65"/>
                    <a:gd name="T2" fmla="*/ 3 w 49"/>
                    <a:gd name="T3" fmla="*/ 63 h 65"/>
                    <a:gd name="T4" fmla="*/ 6 w 49"/>
                    <a:gd name="T5" fmla="*/ 65 h 65"/>
                    <a:gd name="T6" fmla="*/ 47 w 49"/>
                    <a:gd name="T7" fmla="*/ 2 h 65"/>
                    <a:gd name="T8" fmla="*/ 42 w 49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65">
                      <a:moveTo>
                        <a:pt x="42" y="1"/>
                      </a:moveTo>
                      <a:cubicBezTo>
                        <a:pt x="44" y="29"/>
                        <a:pt x="31" y="54"/>
                        <a:pt x="3" y="63"/>
                      </a:cubicBezTo>
                      <a:cubicBezTo>
                        <a:pt x="0" y="63"/>
                        <a:pt x="5" y="65"/>
                        <a:pt x="6" y="65"/>
                      </a:cubicBezTo>
                      <a:cubicBezTo>
                        <a:pt x="35" y="56"/>
                        <a:pt x="49" y="31"/>
                        <a:pt x="47" y="2"/>
                      </a:cubicBezTo>
                      <a:cubicBezTo>
                        <a:pt x="46" y="0"/>
                        <a:pt x="42" y="0"/>
                        <a:pt x="4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42" name="Freeform 90"/>
                <p:cNvSpPr>
                  <a:spLocks/>
                </p:cNvSpPr>
                <p:nvPr/>
              </p:nvSpPr>
              <p:spPr bwMode="auto">
                <a:xfrm>
                  <a:off x="1516" y="149"/>
                  <a:ext cx="136" cy="114"/>
                </a:xfrm>
                <a:custGeom>
                  <a:avLst/>
                  <a:gdLst>
                    <a:gd name="T0" fmla="*/ 57 w 57"/>
                    <a:gd name="T1" fmla="*/ 46 h 48"/>
                    <a:gd name="T2" fmla="*/ 3 w 57"/>
                    <a:gd name="T3" fmla="*/ 0 h 48"/>
                    <a:gd name="T4" fmla="*/ 4 w 57"/>
                    <a:gd name="T5" fmla="*/ 3 h 48"/>
                    <a:gd name="T6" fmla="*/ 52 w 57"/>
                    <a:gd name="T7" fmla="*/ 46 h 48"/>
                    <a:gd name="T8" fmla="*/ 57 w 57"/>
                    <a:gd name="T9" fmla="*/ 46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48">
                      <a:moveTo>
                        <a:pt x="57" y="46"/>
                      </a:moveTo>
                      <a:cubicBezTo>
                        <a:pt x="51" y="19"/>
                        <a:pt x="31" y="2"/>
                        <a:pt x="3" y="0"/>
                      </a:cubicBezTo>
                      <a:cubicBezTo>
                        <a:pt x="0" y="0"/>
                        <a:pt x="2" y="2"/>
                        <a:pt x="4" y="3"/>
                      </a:cubicBezTo>
                      <a:cubicBezTo>
                        <a:pt x="30" y="4"/>
                        <a:pt x="46" y="21"/>
                        <a:pt x="52" y="46"/>
                      </a:cubicBezTo>
                      <a:cubicBezTo>
                        <a:pt x="52" y="47"/>
                        <a:pt x="57" y="48"/>
                        <a:pt x="5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43" name="Freeform 91"/>
                <p:cNvSpPr>
                  <a:spLocks/>
                </p:cNvSpPr>
                <p:nvPr/>
              </p:nvSpPr>
              <p:spPr bwMode="auto">
                <a:xfrm>
                  <a:off x="1514" y="149"/>
                  <a:ext cx="173" cy="62"/>
                </a:xfrm>
                <a:custGeom>
                  <a:avLst/>
                  <a:gdLst>
                    <a:gd name="T0" fmla="*/ 67 w 73"/>
                    <a:gd name="T1" fmla="*/ 1 h 26"/>
                    <a:gd name="T2" fmla="*/ 4 w 73"/>
                    <a:gd name="T3" fmla="*/ 24 h 26"/>
                    <a:gd name="T4" fmla="*/ 3 w 73"/>
                    <a:gd name="T5" fmla="*/ 26 h 26"/>
                    <a:gd name="T6" fmla="*/ 71 w 73"/>
                    <a:gd name="T7" fmla="*/ 2 h 26"/>
                    <a:gd name="T8" fmla="*/ 67 w 73"/>
                    <a:gd name="T9" fmla="*/ 1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26">
                      <a:moveTo>
                        <a:pt x="67" y="1"/>
                      </a:moveTo>
                      <a:cubicBezTo>
                        <a:pt x="50" y="15"/>
                        <a:pt x="26" y="23"/>
                        <a:pt x="4" y="24"/>
                      </a:cubicBezTo>
                      <a:cubicBezTo>
                        <a:pt x="2" y="24"/>
                        <a:pt x="0" y="26"/>
                        <a:pt x="3" y="26"/>
                      </a:cubicBezTo>
                      <a:cubicBezTo>
                        <a:pt x="27" y="25"/>
                        <a:pt x="53" y="17"/>
                        <a:pt x="71" y="2"/>
                      </a:cubicBezTo>
                      <a:cubicBezTo>
                        <a:pt x="73" y="0"/>
                        <a:pt x="68" y="0"/>
                        <a:pt x="6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44" name="Freeform 92"/>
                <p:cNvSpPr>
                  <a:spLocks/>
                </p:cNvSpPr>
                <p:nvPr/>
              </p:nvSpPr>
              <p:spPr bwMode="auto">
                <a:xfrm>
                  <a:off x="1564" y="111"/>
                  <a:ext cx="59" cy="164"/>
                </a:xfrm>
                <a:custGeom>
                  <a:avLst/>
                  <a:gdLst>
                    <a:gd name="T0" fmla="*/ 14 w 25"/>
                    <a:gd name="T1" fmla="*/ 68 h 69"/>
                    <a:gd name="T2" fmla="*/ 6 w 25"/>
                    <a:gd name="T3" fmla="*/ 1 h 69"/>
                    <a:gd name="T4" fmla="*/ 1 w 25"/>
                    <a:gd name="T5" fmla="*/ 2 h 69"/>
                    <a:gd name="T6" fmla="*/ 10 w 25"/>
                    <a:gd name="T7" fmla="*/ 68 h 69"/>
                    <a:gd name="T8" fmla="*/ 14 w 25"/>
                    <a:gd name="T9" fmla="*/ 68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69">
                      <a:moveTo>
                        <a:pt x="14" y="68"/>
                      </a:moveTo>
                      <a:cubicBezTo>
                        <a:pt x="25" y="45"/>
                        <a:pt x="23" y="20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18" y="20"/>
                        <a:pt x="20" y="45"/>
                        <a:pt x="10" y="68"/>
                      </a:cubicBezTo>
                      <a:cubicBezTo>
                        <a:pt x="9" y="69"/>
                        <a:pt x="14" y="69"/>
                        <a:pt x="14" y="6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45" name="Freeform 93"/>
                <p:cNvSpPr>
                  <a:spLocks/>
                </p:cNvSpPr>
                <p:nvPr/>
              </p:nvSpPr>
              <p:spPr bwMode="auto">
                <a:xfrm>
                  <a:off x="1609" y="189"/>
                  <a:ext cx="619" cy="318"/>
                </a:xfrm>
                <a:custGeom>
                  <a:avLst/>
                  <a:gdLst>
                    <a:gd name="T0" fmla="*/ 2 w 261"/>
                    <a:gd name="T1" fmla="*/ 2 h 134"/>
                    <a:gd name="T2" fmla="*/ 255 w 261"/>
                    <a:gd name="T3" fmla="*/ 133 h 134"/>
                    <a:gd name="T4" fmla="*/ 259 w 261"/>
                    <a:gd name="T5" fmla="*/ 132 h 134"/>
                    <a:gd name="T6" fmla="*/ 6 w 261"/>
                    <a:gd name="T7" fmla="*/ 1 h 134"/>
                    <a:gd name="T8" fmla="*/ 2 w 261"/>
                    <a:gd name="T9" fmla="*/ 2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1" h="134">
                      <a:moveTo>
                        <a:pt x="2" y="2"/>
                      </a:moveTo>
                      <a:cubicBezTo>
                        <a:pt x="87" y="45"/>
                        <a:pt x="172" y="87"/>
                        <a:pt x="255" y="133"/>
                      </a:cubicBezTo>
                      <a:cubicBezTo>
                        <a:pt x="256" y="134"/>
                        <a:pt x="261" y="133"/>
                        <a:pt x="259" y="132"/>
                      </a:cubicBezTo>
                      <a:cubicBezTo>
                        <a:pt x="177" y="85"/>
                        <a:pt x="91" y="44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46" name="Freeform 94"/>
                <p:cNvSpPr>
                  <a:spLocks/>
                </p:cNvSpPr>
                <p:nvPr/>
              </p:nvSpPr>
              <p:spPr bwMode="auto">
                <a:xfrm>
                  <a:off x="1585" y="168"/>
                  <a:ext cx="43" cy="40"/>
                </a:xfrm>
                <a:custGeom>
                  <a:avLst/>
                  <a:gdLst>
                    <a:gd name="T0" fmla="*/ 13 w 18"/>
                    <a:gd name="T1" fmla="*/ 2 h 17"/>
                    <a:gd name="T2" fmla="*/ 15 w 18"/>
                    <a:gd name="T3" fmla="*/ 12 h 17"/>
                    <a:gd name="T4" fmla="*/ 5 w 18"/>
                    <a:gd name="T5" fmla="*/ 15 h 17"/>
                    <a:gd name="T6" fmla="*/ 2 w 18"/>
                    <a:gd name="T7" fmla="*/ 5 h 17"/>
                    <a:gd name="T8" fmla="*/ 13 w 18"/>
                    <a:gd name="T9" fmla="*/ 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13" y="2"/>
                      </a:moveTo>
                      <a:cubicBezTo>
                        <a:pt x="16" y="4"/>
                        <a:pt x="18" y="9"/>
                        <a:pt x="15" y="12"/>
                      </a:cubicBezTo>
                      <a:cubicBezTo>
                        <a:pt x="13" y="16"/>
                        <a:pt x="9" y="17"/>
                        <a:pt x="5" y="15"/>
                      </a:cubicBezTo>
                      <a:cubicBezTo>
                        <a:pt x="1" y="13"/>
                        <a:pt x="0" y="8"/>
                        <a:pt x="2" y="5"/>
                      </a:cubicBezTo>
                      <a:cubicBezTo>
                        <a:pt x="4" y="1"/>
                        <a:pt x="9" y="0"/>
                        <a:pt x="1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47" name="Freeform 95"/>
                <p:cNvSpPr>
                  <a:spLocks/>
                </p:cNvSpPr>
                <p:nvPr/>
              </p:nvSpPr>
              <p:spPr bwMode="auto">
                <a:xfrm>
                  <a:off x="1675" y="-95"/>
                  <a:ext cx="159" cy="114"/>
                </a:xfrm>
                <a:custGeom>
                  <a:avLst/>
                  <a:gdLst>
                    <a:gd name="T0" fmla="*/ 62 w 67"/>
                    <a:gd name="T1" fmla="*/ 1 h 48"/>
                    <a:gd name="T2" fmla="*/ 3 w 67"/>
                    <a:gd name="T3" fmla="*/ 43 h 48"/>
                    <a:gd name="T4" fmla="*/ 4 w 67"/>
                    <a:gd name="T5" fmla="*/ 45 h 48"/>
                    <a:gd name="T6" fmla="*/ 67 w 67"/>
                    <a:gd name="T7" fmla="*/ 2 h 48"/>
                    <a:gd name="T8" fmla="*/ 62 w 67"/>
                    <a:gd name="T9" fmla="*/ 1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48">
                      <a:moveTo>
                        <a:pt x="62" y="1"/>
                      </a:moveTo>
                      <a:cubicBezTo>
                        <a:pt x="53" y="28"/>
                        <a:pt x="32" y="46"/>
                        <a:pt x="3" y="43"/>
                      </a:cubicBezTo>
                      <a:cubicBezTo>
                        <a:pt x="0" y="43"/>
                        <a:pt x="2" y="45"/>
                        <a:pt x="4" y="45"/>
                      </a:cubicBezTo>
                      <a:cubicBezTo>
                        <a:pt x="34" y="48"/>
                        <a:pt x="58" y="31"/>
                        <a:pt x="67" y="2"/>
                      </a:cubicBezTo>
                      <a:cubicBezTo>
                        <a:pt x="67" y="1"/>
                        <a:pt x="62" y="0"/>
                        <a:pt x="6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48" name="Freeform 96"/>
                <p:cNvSpPr>
                  <a:spLocks/>
                </p:cNvSpPr>
                <p:nvPr/>
              </p:nvSpPr>
              <p:spPr bwMode="auto">
                <a:xfrm>
                  <a:off x="1699" y="-88"/>
                  <a:ext cx="100" cy="152"/>
                </a:xfrm>
                <a:custGeom>
                  <a:avLst/>
                  <a:gdLst>
                    <a:gd name="T0" fmla="*/ 37 w 42"/>
                    <a:gd name="T1" fmla="*/ 62 h 64"/>
                    <a:gd name="T2" fmla="*/ 6 w 42"/>
                    <a:gd name="T3" fmla="*/ 1 h 64"/>
                    <a:gd name="T4" fmla="*/ 3 w 42"/>
                    <a:gd name="T5" fmla="*/ 2 h 64"/>
                    <a:gd name="T6" fmla="*/ 32 w 42"/>
                    <a:gd name="T7" fmla="*/ 61 h 64"/>
                    <a:gd name="T8" fmla="*/ 37 w 42"/>
                    <a:gd name="T9" fmla="*/ 62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2" h="64">
                      <a:moveTo>
                        <a:pt x="37" y="62"/>
                      </a:moveTo>
                      <a:cubicBezTo>
                        <a:pt x="42" y="36"/>
                        <a:pt x="31" y="13"/>
                        <a:pt x="6" y="1"/>
                      </a:cubicBezTo>
                      <a:cubicBezTo>
                        <a:pt x="5" y="0"/>
                        <a:pt x="0" y="0"/>
                        <a:pt x="3" y="2"/>
                      </a:cubicBezTo>
                      <a:cubicBezTo>
                        <a:pt x="27" y="13"/>
                        <a:pt x="37" y="36"/>
                        <a:pt x="32" y="61"/>
                      </a:cubicBezTo>
                      <a:cubicBezTo>
                        <a:pt x="32" y="63"/>
                        <a:pt x="37" y="64"/>
                        <a:pt x="37" y="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49" name="Freeform 97"/>
                <p:cNvSpPr>
                  <a:spLocks/>
                </p:cNvSpPr>
                <p:nvPr/>
              </p:nvSpPr>
              <p:spPr bwMode="auto">
                <a:xfrm>
                  <a:off x="1678" y="-38"/>
                  <a:ext cx="185" cy="31"/>
                </a:xfrm>
                <a:custGeom>
                  <a:avLst/>
                  <a:gdLst>
                    <a:gd name="T0" fmla="*/ 72 w 78"/>
                    <a:gd name="T1" fmla="*/ 4 h 13"/>
                    <a:gd name="T2" fmla="*/ 6 w 78"/>
                    <a:gd name="T3" fmla="*/ 1 h 13"/>
                    <a:gd name="T4" fmla="*/ 3 w 78"/>
                    <a:gd name="T5" fmla="*/ 2 h 13"/>
                    <a:gd name="T6" fmla="*/ 75 w 78"/>
                    <a:gd name="T7" fmla="*/ 5 h 13"/>
                    <a:gd name="T8" fmla="*/ 72 w 78"/>
                    <a:gd name="T9" fmla="*/ 4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8" h="13">
                      <a:moveTo>
                        <a:pt x="72" y="4"/>
                      </a:moveTo>
                      <a:cubicBezTo>
                        <a:pt x="52" y="11"/>
                        <a:pt x="26" y="8"/>
                        <a:pt x="6" y="1"/>
                      </a:cubicBezTo>
                      <a:cubicBezTo>
                        <a:pt x="5" y="0"/>
                        <a:pt x="0" y="1"/>
                        <a:pt x="3" y="2"/>
                      </a:cubicBezTo>
                      <a:cubicBezTo>
                        <a:pt x="24" y="11"/>
                        <a:pt x="52" y="13"/>
                        <a:pt x="75" y="5"/>
                      </a:cubicBezTo>
                      <a:cubicBezTo>
                        <a:pt x="78" y="4"/>
                        <a:pt x="73" y="3"/>
                        <a:pt x="72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50" name="Freeform 98"/>
                <p:cNvSpPr>
                  <a:spLocks/>
                </p:cNvSpPr>
                <p:nvPr/>
              </p:nvSpPr>
              <p:spPr bwMode="auto">
                <a:xfrm>
                  <a:off x="1718" y="-107"/>
                  <a:ext cx="78" cy="161"/>
                </a:xfrm>
                <a:custGeom>
                  <a:avLst/>
                  <a:gdLst>
                    <a:gd name="T0" fmla="*/ 6 w 33"/>
                    <a:gd name="T1" fmla="*/ 67 h 68"/>
                    <a:gd name="T2" fmla="*/ 24 w 33"/>
                    <a:gd name="T3" fmla="*/ 2 h 68"/>
                    <a:gd name="T4" fmla="*/ 19 w 33"/>
                    <a:gd name="T5" fmla="*/ 2 h 68"/>
                    <a:gd name="T6" fmla="*/ 2 w 33"/>
                    <a:gd name="T7" fmla="*/ 66 h 68"/>
                    <a:gd name="T8" fmla="*/ 6 w 33"/>
                    <a:gd name="T9" fmla="*/ 67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68">
                      <a:moveTo>
                        <a:pt x="6" y="67"/>
                      </a:moveTo>
                      <a:cubicBezTo>
                        <a:pt x="24" y="50"/>
                        <a:pt x="33" y="26"/>
                        <a:pt x="24" y="2"/>
                      </a:cubicBezTo>
                      <a:cubicBezTo>
                        <a:pt x="23" y="0"/>
                        <a:pt x="18" y="1"/>
                        <a:pt x="19" y="2"/>
                      </a:cubicBezTo>
                      <a:cubicBezTo>
                        <a:pt x="28" y="26"/>
                        <a:pt x="19" y="50"/>
                        <a:pt x="2" y="66"/>
                      </a:cubicBezTo>
                      <a:cubicBezTo>
                        <a:pt x="0" y="67"/>
                        <a:pt x="5" y="68"/>
                        <a:pt x="6" y="6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51" name="Freeform 99"/>
                <p:cNvSpPr>
                  <a:spLocks/>
                </p:cNvSpPr>
                <p:nvPr/>
              </p:nvSpPr>
              <p:spPr bwMode="auto">
                <a:xfrm>
                  <a:off x="1773" y="-17"/>
                  <a:ext cx="455" cy="524"/>
                </a:xfrm>
                <a:custGeom>
                  <a:avLst/>
                  <a:gdLst>
                    <a:gd name="T0" fmla="*/ 1 w 192"/>
                    <a:gd name="T1" fmla="*/ 3 h 221"/>
                    <a:gd name="T2" fmla="*/ 186 w 192"/>
                    <a:gd name="T3" fmla="*/ 220 h 221"/>
                    <a:gd name="T4" fmla="*/ 191 w 192"/>
                    <a:gd name="T5" fmla="*/ 219 h 221"/>
                    <a:gd name="T6" fmla="*/ 6 w 192"/>
                    <a:gd name="T7" fmla="*/ 2 h 221"/>
                    <a:gd name="T8" fmla="*/ 1 w 192"/>
                    <a:gd name="T9" fmla="*/ 3 h 2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2" h="221">
                      <a:moveTo>
                        <a:pt x="1" y="3"/>
                      </a:moveTo>
                      <a:cubicBezTo>
                        <a:pt x="63" y="74"/>
                        <a:pt x="127" y="146"/>
                        <a:pt x="186" y="220"/>
                      </a:cubicBezTo>
                      <a:cubicBezTo>
                        <a:pt x="187" y="221"/>
                        <a:pt x="192" y="220"/>
                        <a:pt x="191" y="219"/>
                      </a:cubicBezTo>
                      <a:cubicBezTo>
                        <a:pt x="132" y="145"/>
                        <a:pt x="68" y="73"/>
                        <a:pt x="6" y="2"/>
                      </a:cubicBezTo>
                      <a:cubicBezTo>
                        <a:pt x="5" y="0"/>
                        <a:pt x="0" y="2"/>
                        <a:pt x="1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52" name="Freeform 100"/>
                <p:cNvSpPr>
                  <a:spLocks/>
                </p:cNvSpPr>
                <p:nvPr/>
              </p:nvSpPr>
              <p:spPr bwMode="auto">
                <a:xfrm>
                  <a:off x="1751" y="-41"/>
                  <a:ext cx="41" cy="41"/>
                </a:xfrm>
                <a:custGeom>
                  <a:avLst/>
                  <a:gdLst>
                    <a:gd name="T0" fmla="*/ 15 w 17"/>
                    <a:gd name="T1" fmla="*/ 3 h 17"/>
                    <a:gd name="T2" fmla="*/ 14 w 17"/>
                    <a:gd name="T3" fmla="*/ 14 h 17"/>
                    <a:gd name="T4" fmla="*/ 3 w 17"/>
                    <a:gd name="T5" fmla="*/ 13 h 17"/>
                    <a:gd name="T6" fmla="*/ 4 w 17"/>
                    <a:gd name="T7" fmla="*/ 2 h 17"/>
                    <a:gd name="T8" fmla="*/ 15 w 17"/>
                    <a:gd name="T9" fmla="*/ 3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5" y="3"/>
                      </a:moveTo>
                      <a:cubicBezTo>
                        <a:pt x="17" y="7"/>
                        <a:pt x="17" y="12"/>
                        <a:pt x="14" y="14"/>
                      </a:cubicBezTo>
                      <a:cubicBezTo>
                        <a:pt x="10" y="17"/>
                        <a:pt x="5" y="16"/>
                        <a:pt x="3" y="13"/>
                      </a:cubicBezTo>
                      <a:cubicBezTo>
                        <a:pt x="0" y="10"/>
                        <a:pt x="1" y="5"/>
                        <a:pt x="4" y="2"/>
                      </a:cubicBezTo>
                      <a:cubicBezTo>
                        <a:pt x="7" y="0"/>
                        <a:pt x="12" y="0"/>
                        <a:pt x="15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53" name="Freeform 101"/>
                <p:cNvSpPr>
                  <a:spLocks/>
                </p:cNvSpPr>
                <p:nvPr/>
              </p:nvSpPr>
              <p:spPr bwMode="auto">
                <a:xfrm>
                  <a:off x="1884" y="-200"/>
                  <a:ext cx="188" cy="79"/>
                </a:xfrm>
                <a:custGeom>
                  <a:avLst/>
                  <a:gdLst>
                    <a:gd name="T0" fmla="*/ 74 w 79"/>
                    <a:gd name="T1" fmla="*/ 1 h 33"/>
                    <a:gd name="T2" fmla="*/ 6 w 79"/>
                    <a:gd name="T3" fmla="*/ 18 h 33"/>
                    <a:gd name="T4" fmla="*/ 2 w 79"/>
                    <a:gd name="T5" fmla="*/ 19 h 33"/>
                    <a:gd name="T6" fmla="*/ 78 w 79"/>
                    <a:gd name="T7" fmla="*/ 2 h 33"/>
                    <a:gd name="T8" fmla="*/ 74 w 79"/>
                    <a:gd name="T9" fmla="*/ 1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9" h="33">
                      <a:moveTo>
                        <a:pt x="74" y="1"/>
                      </a:moveTo>
                      <a:cubicBezTo>
                        <a:pt x="56" y="22"/>
                        <a:pt x="31" y="31"/>
                        <a:pt x="6" y="18"/>
                      </a:cubicBezTo>
                      <a:cubicBezTo>
                        <a:pt x="5" y="17"/>
                        <a:pt x="0" y="18"/>
                        <a:pt x="2" y="19"/>
                      </a:cubicBezTo>
                      <a:cubicBezTo>
                        <a:pt x="30" y="33"/>
                        <a:pt x="59" y="26"/>
                        <a:pt x="78" y="2"/>
                      </a:cubicBezTo>
                      <a:cubicBezTo>
                        <a:pt x="79" y="1"/>
                        <a:pt x="75" y="0"/>
                        <a:pt x="7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54" name="Freeform 102"/>
                <p:cNvSpPr>
                  <a:spLocks/>
                </p:cNvSpPr>
                <p:nvPr/>
              </p:nvSpPr>
              <p:spPr bwMode="auto">
                <a:xfrm>
                  <a:off x="1946" y="-237"/>
                  <a:ext cx="59" cy="168"/>
                </a:xfrm>
                <a:custGeom>
                  <a:avLst/>
                  <a:gdLst>
                    <a:gd name="T0" fmla="*/ 11 w 25"/>
                    <a:gd name="T1" fmla="*/ 70 h 71"/>
                    <a:gd name="T2" fmla="*/ 6 w 25"/>
                    <a:gd name="T3" fmla="*/ 2 h 71"/>
                    <a:gd name="T4" fmla="*/ 1 w 25"/>
                    <a:gd name="T5" fmla="*/ 2 h 71"/>
                    <a:gd name="T6" fmla="*/ 6 w 25"/>
                    <a:gd name="T7" fmla="*/ 69 h 71"/>
                    <a:gd name="T8" fmla="*/ 11 w 25"/>
                    <a:gd name="T9" fmla="*/ 70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71">
                      <a:moveTo>
                        <a:pt x="11" y="70"/>
                      </a:moveTo>
                      <a:cubicBezTo>
                        <a:pt x="25" y="47"/>
                        <a:pt x="23" y="22"/>
                        <a:pt x="6" y="2"/>
                      </a:cubicBezTo>
                      <a:cubicBezTo>
                        <a:pt x="5" y="1"/>
                        <a:pt x="0" y="0"/>
                        <a:pt x="1" y="2"/>
                      </a:cubicBezTo>
                      <a:cubicBezTo>
                        <a:pt x="19" y="22"/>
                        <a:pt x="20" y="46"/>
                        <a:pt x="6" y="69"/>
                      </a:cubicBezTo>
                      <a:cubicBezTo>
                        <a:pt x="6" y="69"/>
                        <a:pt x="10" y="71"/>
                        <a:pt x="11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55" name="Freeform 103"/>
                <p:cNvSpPr>
                  <a:spLocks/>
                </p:cNvSpPr>
                <p:nvPr/>
              </p:nvSpPr>
              <p:spPr bwMode="auto">
                <a:xfrm>
                  <a:off x="1906" y="-200"/>
                  <a:ext cx="168" cy="76"/>
                </a:xfrm>
                <a:custGeom>
                  <a:avLst/>
                  <a:gdLst>
                    <a:gd name="T0" fmla="*/ 68 w 71"/>
                    <a:gd name="T1" fmla="*/ 30 h 32"/>
                    <a:gd name="T2" fmla="*/ 6 w 71"/>
                    <a:gd name="T3" fmla="*/ 1 h 32"/>
                    <a:gd name="T4" fmla="*/ 1 w 71"/>
                    <a:gd name="T5" fmla="*/ 2 h 32"/>
                    <a:gd name="T6" fmla="*/ 65 w 71"/>
                    <a:gd name="T7" fmla="*/ 32 h 32"/>
                    <a:gd name="T8" fmla="*/ 68 w 71"/>
                    <a:gd name="T9" fmla="*/ 30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32">
                      <a:moveTo>
                        <a:pt x="68" y="30"/>
                      </a:moveTo>
                      <a:cubicBezTo>
                        <a:pt x="46" y="28"/>
                        <a:pt x="22" y="16"/>
                        <a:pt x="6" y="1"/>
                      </a:cubicBezTo>
                      <a:cubicBezTo>
                        <a:pt x="5" y="0"/>
                        <a:pt x="0" y="2"/>
                        <a:pt x="1" y="2"/>
                      </a:cubicBezTo>
                      <a:cubicBezTo>
                        <a:pt x="18" y="18"/>
                        <a:pt x="42" y="30"/>
                        <a:pt x="65" y="32"/>
                      </a:cubicBezTo>
                      <a:cubicBezTo>
                        <a:pt x="67" y="32"/>
                        <a:pt x="71" y="30"/>
                        <a:pt x="68" y="3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56" name="Freeform 104"/>
                <p:cNvSpPr>
                  <a:spLocks/>
                </p:cNvSpPr>
                <p:nvPr/>
              </p:nvSpPr>
              <p:spPr bwMode="auto">
                <a:xfrm>
                  <a:off x="1908" y="-230"/>
                  <a:ext cx="112" cy="132"/>
                </a:xfrm>
                <a:custGeom>
                  <a:avLst/>
                  <a:gdLst>
                    <a:gd name="T0" fmla="*/ 6 w 47"/>
                    <a:gd name="T1" fmla="*/ 55 h 56"/>
                    <a:gd name="T2" fmla="*/ 47 w 47"/>
                    <a:gd name="T3" fmla="*/ 1 h 56"/>
                    <a:gd name="T4" fmla="*/ 42 w 47"/>
                    <a:gd name="T5" fmla="*/ 1 h 56"/>
                    <a:gd name="T6" fmla="*/ 3 w 47"/>
                    <a:gd name="T7" fmla="*/ 54 h 56"/>
                    <a:gd name="T8" fmla="*/ 6 w 47"/>
                    <a:gd name="T9" fmla="*/ 55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7" h="56">
                      <a:moveTo>
                        <a:pt x="6" y="55"/>
                      </a:moveTo>
                      <a:cubicBezTo>
                        <a:pt x="29" y="46"/>
                        <a:pt x="47" y="27"/>
                        <a:pt x="47" y="1"/>
                      </a:cubicBezTo>
                      <a:cubicBezTo>
                        <a:pt x="47" y="0"/>
                        <a:pt x="42" y="0"/>
                        <a:pt x="42" y="1"/>
                      </a:cubicBezTo>
                      <a:cubicBezTo>
                        <a:pt x="42" y="26"/>
                        <a:pt x="25" y="45"/>
                        <a:pt x="3" y="54"/>
                      </a:cubicBezTo>
                      <a:cubicBezTo>
                        <a:pt x="0" y="55"/>
                        <a:pt x="5" y="56"/>
                        <a:pt x="6" y="5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57" name="Freeform 105"/>
                <p:cNvSpPr>
                  <a:spLocks/>
                </p:cNvSpPr>
                <p:nvPr/>
              </p:nvSpPr>
              <p:spPr bwMode="auto">
                <a:xfrm>
                  <a:off x="1986" y="-143"/>
                  <a:ext cx="254" cy="650"/>
                </a:xfrm>
                <a:custGeom>
                  <a:avLst/>
                  <a:gdLst>
                    <a:gd name="T0" fmla="*/ 0 w 107"/>
                    <a:gd name="T1" fmla="*/ 2 h 274"/>
                    <a:gd name="T2" fmla="*/ 102 w 107"/>
                    <a:gd name="T3" fmla="*/ 273 h 274"/>
                    <a:gd name="T4" fmla="*/ 107 w 107"/>
                    <a:gd name="T5" fmla="*/ 272 h 274"/>
                    <a:gd name="T6" fmla="*/ 5 w 107"/>
                    <a:gd name="T7" fmla="*/ 1 h 274"/>
                    <a:gd name="T8" fmla="*/ 0 w 107"/>
                    <a:gd name="T9" fmla="*/ 2 h 2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7" h="274">
                      <a:moveTo>
                        <a:pt x="0" y="2"/>
                      </a:moveTo>
                      <a:cubicBezTo>
                        <a:pt x="31" y="93"/>
                        <a:pt x="75" y="180"/>
                        <a:pt x="102" y="273"/>
                      </a:cubicBezTo>
                      <a:cubicBezTo>
                        <a:pt x="103" y="274"/>
                        <a:pt x="107" y="273"/>
                        <a:pt x="107" y="272"/>
                      </a:cubicBezTo>
                      <a:cubicBezTo>
                        <a:pt x="80" y="180"/>
                        <a:pt x="36" y="92"/>
                        <a:pt x="5" y="1"/>
                      </a:cubicBezTo>
                      <a:cubicBezTo>
                        <a:pt x="5" y="0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58" name="Freeform 106"/>
                <p:cNvSpPr>
                  <a:spLocks/>
                </p:cNvSpPr>
                <p:nvPr/>
              </p:nvSpPr>
              <p:spPr bwMode="auto">
                <a:xfrm>
                  <a:off x="1967" y="-171"/>
                  <a:ext cx="41" cy="40"/>
                </a:xfrm>
                <a:custGeom>
                  <a:avLst/>
                  <a:gdLst>
                    <a:gd name="T0" fmla="*/ 16 w 17"/>
                    <a:gd name="T1" fmla="*/ 6 h 17"/>
                    <a:gd name="T2" fmla="*/ 10 w 17"/>
                    <a:gd name="T3" fmla="*/ 16 h 17"/>
                    <a:gd name="T4" fmla="*/ 1 w 17"/>
                    <a:gd name="T5" fmla="*/ 11 h 17"/>
                    <a:gd name="T6" fmla="*/ 6 w 17"/>
                    <a:gd name="T7" fmla="*/ 1 h 17"/>
                    <a:gd name="T8" fmla="*/ 16 w 17"/>
                    <a:gd name="T9" fmla="*/ 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6" y="6"/>
                      </a:moveTo>
                      <a:cubicBezTo>
                        <a:pt x="17" y="10"/>
                        <a:pt x="15" y="15"/>
                        <a:pt x="10" y="16"/>
                      </a:cubicBezTo>
                      <a:cubicBezTo>
                        <a:pt x="6" y="17"/>
                        <a:pt x="2" y="15"/>
                        <a:pt x="1" y="11"/>
                      </a:cubicBezTo>
                      <a:cubicBezTo>
                        <a:pt x="0" y="7"/>
                        <a:pt x="2" y="2"/>
                        <a:pt x="6" y="1"/>
                      </a:cubicBezTo>
                      <a:cubicBezTo>
                        <a:pt x="10" y="0"/>
                        <a:pt x="14" y="2"/>
                        <a:pt x="16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59" name="Freeform 107"/>
                <p:cNvSpPr>
                  <a:spLocks/>
                </p:cNvSpPr>
                <p:nvPr/>
              </p:nvSpPr>
              <p:spPr bwMode="auto">
                <a:xfrm>
                  <a:off x="2119" y="-230"/>
                  <a:ext cx="193" cy="57"/>
                </a:xfrm>
                <a:custGeom>
                  <a:avLst/>
                  <a:gdLst>
                    <a:gd name="T0" fmla="*/ 75 w 81"/>
                    <a:gd name="T1" fmla="*/ 5 h 24"/>
                    <a:gd name="T2" fmla="*/ 6 w 81"/>
                    <a:gd name="T3" fmla="*/ 1 h 24"/>
                    <a:gd name="T4" fmla="*/ 1 w 81"/>
                    <a:gd name="T5" fmla="*/ 1 h 24"/>
                    <a:gd name="T6" fmla="*/ 79 w 81"/>
                    <a:gd name="T7" fmla="*/ 6 h 24"/>
                    <a:gd name="T8" fmla="*/ 75 w 81"/>
                    <a:gd name="T9" fmla="*/ 5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1" h="24">
                      <a:moveTo>
                        <a:pt x="75" y="5"/>
                      </a:moveTo>
                      <a:cubicBezTo>
                        <a:pt x="52" y="20"/>
                        <a:pt x="26" y="21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ubicBezTo>
                        <a:pt x="24" y="23"/>
                        <a:pt x="54" y="24"/>
                        <a:pt x="79" y="6"/>
                      </a:cubicBezTo>
                      <a:cubicBezTo>
                        <a:pt x="81" y="5"/>
                        <a:pt x="76" y="4"/>
                        <a:pt x="75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60" name="Freeform 108"/>
                <p:cNvSpPr>
                  <a:spLocks/>
                </p:cNvSpPr>
                <p:nvPr/>
              </p:nvSpPr>
              <p:spPr bwMode="auto">
                <a:xfrm>
                  <a:off x="2167" y="-287"/>
                  <a:ext cx="73" cy="163"/>
                </a:xfrm>
                <a:custGeom>
                  <a:avLst/>
                  <a:gdLst>
                    <a:gd name="T0" fmla="*/ 6 w 31"/>
                    <a:gd name="T1" fmla="*/ 68 h 69"/>
                    <a:gd name="T2" fmla="*/ 20 w 31"/>
                    <a:gd name="T3" fmla="*/ 1 h 69"/>
                    <a:gd name="T4" fmla="*/ 15 w 31"/>
                    <a:gd name="T5" fmla="*/ 1 h 69"/>
                    <a:gd name="T6" fmla="*/ 1 w 31"/>
                    <a:gd name="T7" fmla="*/ 66 h 69"/>
                    <a:gd name="T8" fmla="*/ 6 w 31"/>
                    <a:gd name="T9" fmla="*/ 68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1" h="69">
                      <a:moveTo>
                        <a:pt x="6" y="68"/>
                      </a:moveTo>
                      <a:cubicBezTo>
                        <a:pt x="25" y="50"/>
                        <a:pt x="31" y="26"/>
                        <a:pt x="20" y="1"/>
                      </a:cubicBezTo>
                      <a:cubicBezTo>
                        <a:pt x="19" y="0"/>
                        <a:pt x="14" y="0"/>
                        <a:pt x="15" y="1"/>
                      </a:cubicBezTo>
                      <a:cubicBezTo>
                        <a:pt x="26" y="25"/>
                        <a:pt x="20" y="49"/>
                        <a:pt x="1" y="66"/>
                      </a:cubicBezTo>
                      <a:cubicBezTo>
                        <a:pt x="0" y="67"/>
                        <a:pt x="4" y="69"/>
                        <a:pt x="6" y="6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61" name="Freeform 109"/>
                <p:cNvSpPr>
                  <a:spLocks/>
                </p:cNvSpPr>
                <p:nvPr/>
              </p:nvSpPr>
              <p:spPr bwMode="auto">
                <a:xfrm>
                  <a:off x="2150" y="-264"/>
                  <a:ext cx="143" cy="117"/>
                </a:xfrm>
                <a:custGeom>
                  <a:avLst/>
                  <a:gdLst>
                    <a:gd name="T0" fmla="*/ 57 w 60"/>
                    <a:gd name="T1" fmla="*/ 46 h 49"/>
                    <a:gd name="T2" fmla="*/ 6 w 60"/>
                    <a:gd name="T3" fmla="*/ 1 h 49"/>
                    <a:gd name="T4" fmla="*/ 1 w 60"/>
                    <a:gd name="T5" fmla="*/ 2 h 49"/>
                    <a:gd name="T6" fmla="*/ 54 w 60"/>
                    <a:gd name="T7" fmla="*/ 48 h 49"/>
                    <a:gd name="T8" fmla="*/ 57 w 60"/>
                    <a:gd name="T9" fmla="*/ 46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0" h="49">
                      <a:moveTo>
                        <a:pt x="57" y="46"/>
                      </a:moveTo>
                      <a:cubicBezTo>
                        <a:pt x="37" y="39"/>
                        <a:pt x="17" y="20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13" y="22"/>
                        <a:pt x="33" y="41"/>
                        <a:pt x="54" y="48"/>
                      </a:cubicBezTo>
                      <a:cubicBezTo>
                        <a:pt x="55" y="49"/>
                        <a:pt x="60" y="47"/>
                        <a:pt x="5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62" name="Freeform 110"/>
                <p:cNvSpPr>
                  <a:spLocks/>
                </p:cNvSpPr>
                <p:nvPr/>
              </p:nvSpPr>
              <p:spPr bwMode="auto">
                <a:xfrm>
                  <a:off x="2129" y="-266"/>
                  <a:ext cx="142" cy="102"/>
                </a:xfrm>
                <a:custGeom>
                  <a:avLst/>
                  <a:gdLst>
                    <a:gd name="T0" fmla="*/ 3 w 60"/>
                    <a:gd name="T1" fmla="*/ 43 h 43"/>
                    <a:gd name="T2" fmla="*/ 59 w 60"/>
                    <a:gd name="T3" fmla="*/ 2 h 43"/>
                    <a:gd name="T4" fmla="*/ 54 w 60"/>
                    <a:gd name="T5" fmla="*/ 1 h 43"/>
                    <a:gd name="T6" fmla="*/ 3 w 60"/>
                    <a:gd name="T7" fmla="*/ 41 h 43"/>
                    <a:gd name="T8" fmla="*/ 3 w 60"/>
                    <a:gd name="T9" fmla="*/ 4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0" h="43">
                      <a:moveTo>
                        <a:pt x="3" y="43"/>
                      </a:moveTo>
                      <a:cubicBezTo>
                        <a:pt x="28" y="41"/>
                        <a:pt x="52" y="27"/>
                        <a:pt x="59" y="2"/>
                      </a:cubicBezTo>
                      <a:cubicBezTo>
                        <a:pt x="60" y="0"/>
                        <a:pt x="55" y="0"/>
                        <a:pt x="54" y="1"/>
                      </a:cubicBezTo>
                      <a:cubicBezTo>
                        <a:pt x="47" y="24"/>
                        <a:pt x="27" y="39"/>
                        <a:pt x="3" y="41"/>
                      </a:cubicBezTo>
                      <a:cubicBezTo>
                        <a:pt x="0" y="41"/>
                        <a:pt x="0" y="43"/>
                        <a:pt x="3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63" name="Freeform 111"/>
                <p:cNvSpPr>
                  <a:spLocks/>
                </p:cNvSpPr>
                <p:nvPr/>
              </p:nvSpPr>
              <p:spPr bwMode="auto">
                <a:xfrm>
                  <a:off x="2212" y="-188"/>
                  <a:ext cx="35" cy="683"/>
                </a:xfrm>
                <a:custGeom>
                  <a:avLst/>
                  <a:gdLst>
                    <a:gd name="T0" fmla="*/ 0 w 15"/>
                    <a:gd name="T1" fmla="*/ 2 h 288"/>
                    <a:gd name="T2" fmla="*/ 10 w 15"/>
                    <a:gd name="T3" fmla="*/ 287 h 288"/>
                    <a:gd name="T4" fmla="*/ 15 w 15"/>
                    <a:gd name="T5" fmla="*/ 287 h 288"/>
                    <a:gd name="T6" fmla="*/ 5 w 15"/>
                    <a:gd name="T7" fmla="*/ 2 h 288"/>
                    <a:gd name="T8" fmla="*/ 0 w 15"/>
                    <a:gd name="T9" fmla="*/ 2 h 2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" h="288">
                      <a:moveTo>
                        <a:pt x="0" y="2"/>
                      </a:moveTo>
                      <a:cubicBezTo>
                        <a:pt x="4" y="97"/>
                        <a:pt x="10" y="192"/>
                        <a:pt x="10" y="287"/>
                      </a:cubicBezTo>
                      <a:cubicBezTo>
                        <a:pt x="10" y="288"/>
                        <a:pt x="15" y="288"/>
                        <a:pt x="15" y="287"/>
                      </a:cubicBezTo>
                      <a:cubicBezTo>
                        <a:pt x="15" y="192"/>
                        <a:pt x="9" y="96"/>
                        <a:pt x="5" y="2"/>
                      </a:cubicBezTo>
                      <a:cubicBezTo>
                        <a:pt x="5" y="0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64" name="Oval 112"/>
                <p:cNvSpPr>
                  <a:spLocks noChangeArrowheads="1"/>
                </p:cNvSpPr>
                <p:nvPr/>
              </p:nvSpPr>
              <p:spPr bwMode="auto">
                <a:xfrm>
                  <a:off x="2198" y="-214"/>
                  <a:ext cx="35" cy="36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65" name="Freeform 113"/>
                <p:cNvSpPr>
                  <a:spLocks/>
                </p:cNvSpPr>
                <p:nvPr/>
              </p:nvSpPr>
              <p:spPr bwMode="auto">
                <a:xfrm>
                  <a:off x="2371" y="-223"/>
                  <a:ext cx="176" cy="92"/>
                </a:xfrm>
                <a:custGeom>
                  <a:avLst/>
                  <a:gdLst>
                    <a:gd name="T0" fmla="*/ 69 w 74"/>
                    <a:gd name="T1" fmla="*/ 30 h 39"/>
                    <a:gd name="T2" fmla="*/ 5 w 74"/>
                    <a:gd name="T3" fmla="*/ 2 h 39"/>
                    <a:gd name="T4" fmla="*/ 0 w 74"/>
                    <a:gd name="T5" fmla="*/ 1 h 39"/>
                    <a:gd name="T6" fmla="*/ 72 w 74"/>
                    <a:gd name="T7" fmla="*/ 32 h 39"/>
                    <a:gd name="T8" fmla="*/ 69 w 74"/>
                    <a:gd name="T9" fmla="*/ 3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39">
                      <a:moveTo>
                        <a:pt x="69" y="30"/>
                      </a:moveTo>
                      <a:cubicBezTo>
                        <a:pt x="41" y="37"/>
                        <a:pt x="17" y="27"/>
                        <a:pt x="5" y="2"/>
                      </a:cubicBezTo>
                      <a:cubicBezTo>
                        <a:pt x="4" y="0"/>
                        <a:pt x="0" y="0"/>
                        <a:pt x="0" y="1"/>
                      </a:cubicBezTo>
                      <a:cubicBezTo>
                        <a:pt x="14" y="30"/>
                        <a:pt x="42" y="39"/>
                        <a:pt x="72" y="32"/>
                      </a:cubicBezTo>
                      <a:cubicBezTo>
                        <a:pt x="74" y="32"/>
                        <a:pt x="70" y="30"/>
                        <a:pt x="69" y="3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66" name="Freeform 114"/>
                <p:cNvSpPr>
                  <a:spLocks/>
                </p:cNvSpPr>
                <p:nvPr/>
              </p:nvSpPr>
              <p:spPr bwMode="auto">
                <a:xfrm>
                  <a:off x="2378" y="-249"/>
                  <a:ext cx="104" cy="142"/>
                </a:xfrm>
                <a:custGeom>
                  <a:avLst/>
                  <a:gdLst>
                    <a:gd name="T0" fmla="*/ 5 w 44"/>
                    <a:gd name="T1" fmla="*/ 60 h 60"/>
                    <a:gd name="T2" fmla="*/ 42 w 44"/>
                    <a:gd name="T3" fmla="*/ 2 h 60"/>
                    <a:gd name="T4" fmla="*/ 37 w 44"/>
                    <a:gd name="T5" fmla="*/ 1 h 60"/>
                    <a:gd name="T6" fmla="*/ 1 w 44"/>
                    <a:gd name="T7" fmla="*/ 58 h 60"/>
                    <a:gd name="T8" fmla="*/ 5 w 44"/>
                    <a:gd name="T9" fmla="*/ 60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4" h="60">
                      <a:moveTo>
                        <a:pt x="5" y="60"/>
                      </a:moveTo>
                      <a:cubicBezTo>
                        <a:pt x="30" y="50"/>
                        <a:pt x="44" y="29"/>
                        <a:pt x="42" y="2"/>
                      </a:cubicBezTo>
                      <a:cubicBezTo>
                        <a:pt x="42" y="0"/>
                        <a:pt x="37" y="0"/>
                        <a:pt x="37" y="1"/>
                      </a:cubicBezTo>
                      <a:cubicBezTo>
                        <a:pt x="39" y="27"/>
                        <a:pt x="26" y="48"/>
                        <a:pt x="1" y="58"/>
                      </a:cubicBezTo>
                      <a:cubicBezTo>
                        <a:pt x="0" y="58"/>
                        <a:pt x="4" y="60"/>
                        <a:pt x="5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67" name="Freeform 115"/>
                <p:cNvSpPr>
                  <a:spLocks/>
                </p:cNvSpPr>
                <p:nvPr/>
              </p:nvSpPr>
              <p:spPr bwMode="auto">
                <a:xfrm>
                  <a:off x="2411" y="-242"/>
                  <a:ext cx="93" cy="152"/>
                </a:xfrm>
                <a:custGeom>
                  <a:avLst/>
                  <a:gdLst>
                    <a:gd name="T0" fmla="*/ 38 w 39"/>
                    <a:gd name="T1" fmla="*/ 62 h 64"/>
                    <a:gd name="T2" fmla="*/ 5 w 39"/>
                    <a:gd name="T3" fmla="*/ 1 h 64"/>
                    <a:gd name="T4" fmla="*/ 0 w 39"/>
                    <a:gd name="T5" fmla="*/ 2 h 64"/>
                    <a:gd name="T6" fmla="*/ 33 w 39"/>
                    <a:gd name="T7" fmla="*/ 63 h 64"/>
                    <a:gd name="T8" fmla="*/ 38 w 39"/>
                    <a:gd name="T9" fmla="*/ 62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" h="64">
                      <a:moveTo>
                        <a:pt x="38" y="62"/>
                      </a:moveTo>
                      <a:cubicBezTo>
                        <a:pt x="21" y="47"/>
                        <a:pt x="9" y="23"/>
                        <a:pt x="5" y="1"/>
                      </a:cubicBezTo>
                      <a:cubicBezTo>
                        <a:pt x="5" y="0"/>
                        <a:pt x="0" y="0"/>
                        <a:pt x="0" y="2"/>
                      </a:cubicBezTo>
                      <a:cubicBezTo>
                        <a:pt x="4" y="24"/>
                        <a:pt x="16" y="48"/>
                        <a:pt x="33" y="63"/>
                      </a:cubicBezTo>
                      <a:cubicBezTo>
                        <a:pt x="34" y="64"/>
                        <a:pt x="39" y="62"/>
                        <a:pt x="38" y="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68" name="Freeform 116"/>
                <p:cNvSpPr>
                  <a:spLocks/>
                </p:cNvSpPr>
                <p:nvPr/>
              </p:nvSpPr>
              <p:spPr bwMode="auto">
                <a:xfrm>
                  <a:off x="2354" y="-209"/>
                  <a:ext cx="171" cy="66"/>
                </a:xfrm>
                <a:custGeom>
                  <a:avLst/>
                  <a:gdLst>
                    <a:gd name="T0" fmla="*/ 2 w 72"/>
                    <a:gd name="T1" fmla="*/ 21 h 28"/>
                    <a:gd name="T2" fmla="*/ 71 w 72"/>
                    <a:gd name="T3" fmla="*/ 2 h 28"/>
                    <a:gd name="T4" fmla="*/ 66 w 72"/>
                    <a:gd name="T5" fmla="*/ 2 h 28"/>
                    <a:gd name="T6" fmla="*/ 6 w 72"/>
                    <a:gd name="T7" fmla="*/ 20 h 28"/>
                    <a:gd name="T8" fmla="*/ 2 w 72"/>
                    <a:gd name="T9" fmla="*/ 21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2" h="28">
                      <a:moveTo>
                        <a:pt x="2" y="21"/>
                      </a:moveTo>
                      <a:cubicBezTo>
                        <a:pt x="27" y="28"/>
                        <a:pt x="54" y="23"/>
                        <a:pt x="71" y="2"/>
                      </a:cubicBezTo>
                      <a:cubicBezTo>
                        <a:pt x="72" y="1"/>
                        <a:pt x="67" y="0"/>
                        <a:pt x="66" y="2"/>
                      </a:cubicBezTo>
                      <a:cubicBezTo>
                        <a:pt x="52" y="20"/>
                        <a:pt x="28" y="26"/>
                        <a:pt x="6" y="20"/>
                      </a:cubicBezTo>
                      <a:cubicBezTo>
                        <a:pt x="5" y="19"/>
                        <a:pt x="0" y="20"/>
                        <a:pt x="2" y="2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69" name="Freeform 117"/>
                <p:cNvSpPr>
                  <a:spLocks/>
                </p:cNvSpPr>
                <p:nvPr/>
              </p:nvSpPr>
              <p:spPr bwMode="auto">
                <a:xfrm>
                  <a:off x="2226" y="-150"/>
                  <a:ext cx="228" cy="648"/>
                </a:xfrm>
                <a:custGeom>
                  <a:avLst/>
                  <a:gdLst>
                    <a:gd name="T0" fmla="*/ 90 w 96"/>
                    <a:gd name="T1" fmla="*/ 1 h 273"/>
                    <a:gd name="T2" fmla="*/ 0 w 96"/>
                    <a:gd name="T3" fmla="*/ 271 h 273"/>
                    <a:gd name="T4" fmla="*/ 5 w 96"/>
                    <a:gd name="T5" fmla="*/ 272 h 273"/>
                    <a:gd name="T6" fmla="*/ 95 w 96"/>
                    <a:gd name="T7" fmla="*/ 1 h 273"/>
                    <a:gd name="T8" fmla="*/ 90 w 96"/>
                    <a:gd name="T9" fmla="*/ 1 h 2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6" h="273">
                      <a:moveTo>
                        <a:pt x="90" y="1"/>
                      </a:moveTo>
                      <a:cubicBezTo>
                        <a:pt x="61" y="91"/>
                        <a:pt x="33" y="182"/>
                        <a:pt x="0" y="271"/>
                      </a:cubicBezTo>
                      <a:cubicBezTo>
                        <a:pt x="0" y="273"/>
                        <a:pt x="4" y="273"/>
                        <a:pt x="5" y="272"/>
                      </a:cubicBezTo>
                      <a:cubicBezTo>
                        <a:pt x="38" y="183"/>
                        <a:pt x="66" y="91"/>
                        <a:pt x="95" y="1"/>
                      </a:cubicBezTo>
                      <a:cubicBezTo>
                        <a:pt x="96" y="0"/>
                        <a:pt x="91" y="0"/>
                        <a:pt x="9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70" name="Freeform 118"/>
                <p:cNvSpPr>
                  <a:spLocks/>
                </p:cNvSpPr>
                <p:nvPr/>
              </p:nvSpPr>
              <p:spPr bwMode="auto">
                <a:xfrm>
                  <a:off x="2428" y="-181"/>
                  <a:ext cx="43" cy="41"/>
                </a:xfrm>
                <a:custGeom>
                  <a:avLst/>
                  <a:gdLst>
                    <a:gd name="T0" fmla="*/ 16 w 18"/>
                    <a:gd name="T1" fmla="*/ 11 h 17"/>
                    <a:gd name="T2" fmla="*/ 6 w 18"/>
                    <a:gd name="T3" fmla="*/ 16 h 17"/>
                    <a:gd name="T4" fmla="*/ 2 w 18"/>
                    <a:gd name="T5" fmla="*/ 6 h 17"/>
                    <a:gd name="T6" fmla="*/ 12 w 18"/>
                    <a:gd name="T7" fmla="*/ 1 h 17"/>
                    <a:gd name="T8" fmla="*/ 16 w 18"/>
                    <a:gd name="T9" fmla="*/ 1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16" y="11"/>
                      </a:moveTo>
                      <a:cubicBezTo>
                        <a:pt x="15" y="15"/>
                        <a:pt x="10" y="17"/>
                        <a:pt x="6" y="16"/>
                      </a:cubicBezTo>
                      <a:cubicBezTo>
                        <a:pt x="2" y="14"/>
                        <a:pt x="0" y="10"/>
                        <a:pt x="2" y="6"/>
                      </a:cubicBezTo>
                      <a:cubicBezTo>
                        <a:pt x="3" y="2"/>
                        <a:pt x="8" y="0"/>
                        <a:pt x="12" y="1"/>
                      </a:cubicBezTo>
                      <a:cubicBezTo>
                        <a:pt x="16" y="3"/>
                        <a:pt x="18" y="7"/>
                        <a:pt x="16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71" name="Freeform 119"/>
                <p:cNvSpPr>
                  <a:spLocks/>
                </p:cNvSpPr>
                <p:nvPr/>
              </p:nvSpPr>
              <p:spPr bwMode="auto">
                <a:xfrm>
                  <a:off x="2620" y="-126"/>
                  <a:ext cx="138" cy="130"/>
                </a:xfrm>
                <a:custGeom>
                  <a:avLst/>
                  <a:gdLst>
                    <a:gd name="T0" fmla="*/ 55 w 58"/>
                    <a:gd name="T1" fmla="*/ 53 h 55"/>
                    <a:gd name="T2" fmla="*/ 5 w 58"/>
                    <a:gd name="T3" fmla="*/ 2 h 55"/>
                    <a:gd name="T4" fmla="*/ 0 w 58"/>
                    <a:gd name="T5" fmla="*/ 1 h 55"/>
                    <a:gd name="T6" fmla="*/ 55 w 58"/>
                    <a:gd name="T7" fmla="*/ 55 h 55"/>
                    <a:gd name="T8" fmla="*/ 55 w 58"/>
                    <a:gd name="T9" fmla="*/ 53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8" h="55">
                      <a:moveTo>
                        <a:pt x="55" y="53"/>
                      </a:moveTo>
                      <a:cubicBezTo>
                        <a:pt x="27" y="49"/>
                        <a:pt x="7" y="30"/>
                        <a:pt x="5" y="2"/>
                      </a:cubicBezTo>
                      <a:cubicBezTo>
                        <a:pt x="5" y="0"/>
                        <a:pt x="0" y="0"/>
                        <a:pt x="0" y="1"/>
                      </a:cubicBezTo>
                      <a:cubicBezTo>
                        <a:pt x="2" y="32"/>
                        <a:pt x="25" y="51"/>
                        <a:pt x="55" y="55"/>
                      </a:cubicBezTo>
                      <a:cubicBezTo>
                        <a:pt x="57" y="55"/>
                        <a:pt x="58" y="53"/>
                        <a:pt x="55" y="5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72" name="Freeform 120"/>
                <p:cNvSpPr>
                  <a:spLocks/>
                </p:cNvSpPr>
                <p:nvPr/>
              </p:nvSpPr>
              <p:spPr bwMode="auto">
                <a:xfrm>
                  <a:off x="2585" y="-116"/>
                  <a:ext cx="144" cy="102"/>
                </a:xfrm>
                <a:custGeom>
                  <a:avLst/>
                  <a:gdLst>
                    <a:gd name="T0" fmla="*/ 5 w 61"/>
                    <a:gd name="T1" fmla="*/ 43 h 43"/>
                    <a:gd name="T2" fmla="*/ 61 w 61"/>
                    <a:gd name="T3" fmla="*/ 2 h 43"/>
                    <a:gd name="T4" fmla="*/ 56 w 61"/>
                    <a:gd name="T5" fmla="*/ 1 h 43"/>
                    <a:gd name="T6" fmla="*/ 3 w 61"/>
                    <a:gd name="T7" fmla="*/ 41 h 43"/>
                    <a:gd name="T8" fmla="*/ 5 w 61"/>
                    <a:gd name="T9" fmla="*/ 4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1" h="43">
                      <a:moveTo>
                        <a:pt x="5" y="43"/>
                      </a:moveTo>
                      <a:cubicBezTo>
                        <a:pt x="32" y="43"/>
                        <a:pt x="54" y="28"/>
                        <a:pt x="61" y="2"/>
                      </a:cubicBezTo>
                      <a:cubicBezTo>
                        <a:pt x="61" y="1"/>
                        <a:pt x="57" y="0"/>
                        <a:pt x="56" y="1"/>
                      </a:cubicBezTo>
                      <a:cubicBezTo>
                        <a:pt x="49" y="26"/>
                        <a:pt x="29" y="40"/>
                        <a:pt x="3" y="41"/>
                      </a:cubicBezTo>
                      <a:cubicBezTo>
                        <a:pt x="0" y="41"/>
                        <a:pt x="4" y="43"/>
                        <a:pt x="5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73" name="Freeform 121"/>
                <p:cNvSpPr>
                  <a:spLocks/>
                </p:cNvSpPr>
                <p:nvPr/>
              </p:nvSpPr>
              <p:spPr bwMode="auto">
                <a:xfrm>
                  <a:off x="2653" y="-128"/>
                  <a:ext cx="45" cy="168"/>
                </a:xfrm>
                <a:custGeom>
                  <a:avLst/>
                  <a:gdLst>
                    <a:gd name="T0" fmla="*/ 18 w 19"/>
                    <a:gd name="T1" fmla="*/ 69 h 71"/>
                    <a:gd name="T2" fmla="*/ 10 w 19"/>
                    <a:gd name="T3" fmla="*/ 1 h 71"/>
                    <a:gd name="T4" fmla="*/ 4 w 19"/>
                    <a:gd name="T5" fmla="*/ 1 h 71"/>
                    <a:gd name="T6" fmla="*/ 14 w 19"/>
                    <a:gd name="T7" fmla="*/ 70 h 71"/>
                    <a:gd name="T8" fmla="*/ 18 w 19"/>
                    <a:gd name="T9" fmla="*/ 69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" h="71">
                      <a:moveTo>
                        <a:pt x="18" y="69"/>
                      </a:moveTo>
                      <a:cubicBezTo>
                        <a:pt x="7" y="49"/>
                        <a:pt x="6" y="22"/>
                        <a:pt x="10" y="1"/>
                      </a:cubicBezTo>
                      <a:cubicBezTo>
                        <a:pt x="10" y="0"/>
                        <a:pt x="5" y="0"/>
                        <a:pt x="4" y="1"/>
                      </a:cubicBezTo>
                      <a:cubicBezTo>
                        <a:pt x="0" y="23"/>
                        <a:pt x="3" y="50"/>
                        <a:pt x="14" y="70"/>
                      </a:cubicBezTo>
                      <a:cubicBezTo>
                        <a:pt x="14" y="71"/>
                        <a:pt x="19" y="70"/>
                        <a:pt x="18" y="6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74" name="Freeform 122"/>
                <p:cNvSpPr>
                  <a:spLocks/>
                </p:cNvSpPr>
                <p:nvPr/>
              </p:nvSpPr>
              <p:spPr bwMode="auto">
                <a:xfrm>
                  <a:off x="2585" y="-76"/>
                  <a:ext cx="175" cy="52"/>
                </a:xfrm>
                <a:custGeom>
                  <a:avLst/>
                  <a:gdLst>
                    <a:gd name="T0" fmla="*/ 1 w 74"/>
                    <a:gd name="T1" fmla="*/ 2 h 22"/>
                    <a:gd name="T2" fmla="*/ 72 w 74"/>
                    <a:gd name="T3" fmla="*/ 8 h 22"/>
                    <a:gd name="T4" fmla="*/ 68 w 74"/>
                    <a:gd name="T5" fmla="*/ 7 h 22"/>
                    <a:gd name="T6" fmla="*/ 6 w 74"/>
                    <a:gd name="T7" fmla="*/ 1 h 22"/>
                    <a:gd name="T8" fmla="*/ 1 w 74"/>
                    <a:gd name="T9" fmla="*/ 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22">
                      <a:moveTo>
                        <a:pt x="1" y="2"/>
                      </a:moveTo>
                      <a:cubicBezTo>
                        <a:pt x="22" y="18"/>
                        <a:pt x="49" y="22"/>
                        <a:pt x="72" y="8"/>
                      </a:cubicBezTo>
                      <a:cubicBezTo>
                        <a:pt x="74" y="7"/>
                        <a:pt x="69" y="7"/>
                        <a:pt x="68" y="7"/>
                      </a:cubicBezTo>
                      <a:cubicBezTo>
                        <a:pt x="47" y="20"/>
                        <a:pt x="24" y="15"/>
                        <a:pt x="6" y="1"/>
                      </a:cubicBezTo>
                      <a:cubicBezTo>
                        <a:pt x="4" y="0"/>
                        <a:pt x="0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75" name="Freeform 123"/>
                <p:cNvSpPr>
                  <a:spLocks/>
                </p:cNvSpPr>
                <p:nvPr/>
              </p:nvSpPr>
              <p:spPr bwMode="auto">
                <a:xfrm>
                  <a:off x="2224" y="-33"/>
                  <a:ext cx="448" cy="526"/>
                </a:xfrm>
                <a:custGeom>
                  <a:avLst/>
                  <a:gdLst>
                    <a:gd name="T0" fmla="*/ 183 w 189"/>
                    <a:gd name="T1" fmla="*/ 1 h 222"/>
                    <a:gd name="T2" fmla="*/ 1 w 189"/>
                    <a:gd name="T3" fmla="*/ 221 h 222"/>
                    <a:gd name="T4" fmla="*/ 6 w 189"/>
                    <a:gd name="T5" fmla="*/ 221 h 222"/>
                    <a:gd name="T6" fmla="*/ 188 w 189"/>
                    <a:gd name="T7" fmla="*/ 2 h 222"/>
                    <a:gd name="T8" fmla="*/ 183 w 189"/>
                    <a:gd name="T9" fmla="*/ 1 h 2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9" h="222">
                      <a:moveTo>
                        <a:pt x="183" y="1"/>
                      </a:moveTo>
                      <a:cubicBezTo>
                        <a:pt x="123" y="75"/>
                        <a:pt x="64" y="150"/>
                        <a:pt x="1" y="221"/>
                      </a:cubicBezTo>
                      <a:cubicBezTo>
                        <a:pt x="0" y="222"/>
                        <a:pt x="5" y="222"/>
                        <a:pt x="6" y="221"/>
                      </a:cubicBezTo>
                      <a:cubicBezTo>
                        <a:pt x="69" y="150"/>
                        <a:pt x="128" y="75"/>
                        <a:pt x="188" y="2"/>
                      </a:cubicBezTo>
                      <a:cubicBezTo>
                        <a:pt x="189" y="1"/>
                        <a:pt x="184" y="0"/>
                        <a:pt x="18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76" name="Freeform 124"/>
                <p:cNvSpPr>
                  <a:spLocks/>
                </p:cNvSpPr>
                <p:nvPr/>
              </p:nvSpPr>
              <p:spPr bwMode="auto">
                <a:xfrm>
                  <a:off x="2651" y="-62"/>
                  <a:ext cx="40" cy="40"/>
                </a:xfrm>
                <a:custGeom>
                  <a:avLst/>
                  <a:gdLst>
                    <a:gd name="T0" fmla="*/ 14 w 17"/>
                    <a:gd name="T1" fmla="*/ 14 h 17"/>
                    <a:gd name="T2" fmla="*/ 3 w 17"/>
                    <a:gd name="T3" fmla="*/ 15 h 17"/>
                    <a:gd name="T4" fmla="*/ 3 w 17"/>
                    <a:gd name="T5" fmla="*/ 4 h 17"/>
                    <a:gd name="T6" fmla="*/ 14 w 17"/>
                    <a:gd name="T7" fmla="*/ 3 h 17"/>
                    <a:gd name="T8" fmla="*/ 14 w 17"/>
                    <a:gd name="T9" fmla="*/ 14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4" y="14"/>
                      </a:moveTo>
                      <a:cubicBezTo>
                        <a:pt x="11" y="17"/>
                        <a:pt x="7" y="17"/>
                        <a:pt x="3" y="15"/>
                      </a:cubicBezTo>
                      <a:cubicBezTo>
                        <a:pt x="0" y="12"/>
                        <a:pt x="0" y="7"/>
                        <a:pt x="3" y="4"/>
                      </a:cubicBezTo>
                      <a:cubicBezTo>
                        <a:pt x="6" y="1"/>
                        <a:pt x="10" y="0"/>
                        <a:pt x="14" y="3"/>
                      </a:cubicBezTo>
                      <a:cubicBezTo>
                        <a:pt x="17" y="6"/>
                        <a:pt x="17" y="11"/>
                        <a:pt x="14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77" name="Freeform 125"/>
                <p:cNvSpPr>
                  <a:spLocks/>
                </p:cNvSpPr>
                <p:nvPr/>
              </p:nvSpPr>
              <p:spPr bwMode="auto">
                <a:xfrm>
                  <a:off x="2801" y="69"/>
                  <a:ext cx="106" cy="168"/>
                </a:xfrm>
                <a:custGeom>
                  <a:avLst/>
                  <a:gdLst>
                    <a:gd name="T0" fmla="*/ 43 w 45"/>
                    <a:gd name="T1" fmla="*/ 70 h 71"/>
                    <a:gd name="T2" fmla="*/ 15 w 45"/>
                    <a:gd name="T3" fmla="*/ 2 h 71"/>
                    <a:gd name="T4" fmla="*/ 10 w 45"/>
                    <a:gd name="T5" fmla="*/ 2 h 71"/>
                    <a:gd name="T6" fmla="*/ 39 w 45"/>
                    <a:gd name="T7" fmla="*/ 71 h 71"/>
                    <a:gd name="T8" fmla="*/ 43 w 45"/>
                    <a:gd name="T9" fmla="*/ 70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" h="71">
                      <a:moveTo>
                        <a:pt x="43" y="70"/>
                      </a:moveTo>
                      <a:cubicBezTo>
                        <a:pt x="18" y="55"/>
                        <a:pt x="6" y="30"/>
                        <a:pt x="15" y="2"/>
                      </a:cubicBezTo>
                      <a:cubicBezTo>
                        <a:pt x="15" y="1"/>
                        <a:pt x="10" y="0"/>
                        <a:pt x="10" y="2"/>
                      </a:cubicBezTo>
                      <a:cubicBezTo>
                        <a:pt x="0" y="30"/>
                        <a:pt x="13" y="56"/>
                        <a:pt x="39" y="71"/>
                      </a:cubicBezTo>
                      <a:cubicBezTo>
                        <a:pt x="40" y="71"/>
                        <a:pt x="45" y="71"/>
                        <a:pt x="43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78" name="Freeform 126"/>
                <p:cNvSpPr>
                  <a:spLocks/>
                </p:cNvSpPr>
                <p:nvPr/>
              </p:nvSpPr>
              <p:spPr bwMode="auto">
                <a:xfrm>
                  <a:off x="2751" y="116"/>
                  <a:ext cx="173" cy="69"/>
                </a:xfrm>
                <a:custGeom>
                  <a:avLst/>
                  <a:gdLst>
                    <a:gd name="T0" fmla="*/ 3 w 73"/>
                    <a:gd name="T1" fmla="*/ 19 h 29"/>
                    <a:gd name="T2" fmla="*/ 72 w 73"/>
                    <a:gd name="T3" fmla="*/ 2 h 29"/>
                    <a:gd name="T4" fmla="*/ 68 w 73"/>
                    <a:gd name="T5" fmla="*/ 1 h 29"/>
                    <a:gd name="T6" fmla="*/ 5 w 73"/>
                    <a:gd name="T7" fmla="*/ 17 h 29"/>
                    <a:gd name="T8" fmla="*/ 3 w 73"/>
                    <a:gd name="T9" fmla="*/ 19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29">
                      <a:moveTo>
                        <a:pt x="3" y="19"/>
                      </a:moveTo>
                      <a:cubicBezTo>
                        <a:pt x="29" y="29"/>
                        <a:pt x="55" y="24"/>
                        <a:pt x="72" y="2"/>
                      </a:cubicBezTo>
                      <a:cubicBezTo>
                        <a:pt x="73" y="1"/>
                        <a:pt x="68" y="0"/>
                        <a:pt x="68" y="1"/>
                      </a:cubicBezTo>
                      <a:cubicBezTo>
                        <a:pt x="52" y="21"/>
                        <a:pt x="29" y="27"/>
                        <a:pt x="5" y="17"/>
                      </a:cubicBezTo>
                      <a:cubicBezTo>
                        <a:pt x="3" y="16"/>
                        <a:pt x="0" y="18"/>
                        <a:pt x="3" y="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79" name="Freeform 127"/>
                <p:cNvSpPr>
                  <a:spLocks/>
                </p:cNvSpPr>
                <p:nvPr/>
              </p:nvSpPr>
              <p:spPr bwMode="auto">
                <a:xfrm>
                  <a:off x="2817" y="85"/>
                  <a:ext cx="62" cy="164"/>
                </a:xfrm>
                <a:custGeom>
                  <a:avLst/>
                  <a:gdLst>
                    <a:gd name="T0" fmla="*/ 8 w 26"/>
                    <a:gd name="T1" fmla="*/ 67 h 69"/>
                    <a:gd name="T2" fmla="*/ 25 w 26"/>
                    <a:gd name="T3" fmla="*/ 1 h 69"/>
                    <a:gd name="T4" fmla="*/ 21 w 26"/>
                    <a:gd name="T5" fmla="*/ 1 h 69"/>
                    <a:gd name="T6" fmla="*/ 3 w 26"/>
                    <a:gd name="T7" fmla="*/ 68 h 69"/>
                    <a:gd name="T8" fmla="*/ 8 w 26"/>
                    <a:gd name="T9" fmla="*/ 67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69">
                      <a:moveTo>
                        <a:pt x="8" y="67"/>
                      </a:moveTo>
                      <a:cubicBezTo>
                        <a:pt x="5" y="45"/>
                        <a:pt x="13" y="19"/>
                        <a:pt x="25" y="1"/>
                      </a:cubicBezTo>
                      <a:cubicBezTo>
                        <a:pt x="26" y="0"/>
                        <a:pt x="21" y="0"/>
                        <a:pt x="21" y="1"/>
                      </a:cubicBezTo>
                      <a:cubicBezTo>
                        <a:pt x="9" y="19"/>
                        <a:pt x="0" y="45"/>
                        <a:pt x="3" y="68"/>
                      </a:cubicBezTo>
                      <a:cubicBezTo>
                        <a:pt x="3" y="69"/>
                        <a:pt x="8" y="69"/>
                        <a:pt x="8" y="6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80" name="Freeform 128"/>
                <p:cNvSpPr>
                  <a:spLocks/>
                </p:cNvSpPr>
                <p:nvPr/>
              </p:nvSpPr>
              <p:spPr bwMode="auto">
                <a:xfrm>
                  <a:off x="2772" y="104"/>
                  <a:ext cx="159" cy="88"/>
                </a:xfrm>
                <a:custGeom>
                  <a:avLst/>
                  <a:gdLst>
                    <a:gd name="T0" fmla="*/ 1 w 67"/>
                    <a:gd name="T1" fmla="*/ 2 h 37"/>
                    <a:gd name="T2" fmla="*/ 63 w 67"/>
                    <a:gd name="T3" fmla="*/ 33 h 37"/>
                    <a:gd name="T4" fmla="*/ 62 w 67"/>
                    <a:gd name="T5" fmla="*/ 31 h 37"/>
                    <a:gd name="T6" fmla="*/ 6 w 67"/>
                    <a:gd name="T7" fmla="*/ 1 h 37"/>
                    <a:gd name="T8" fmla="*/ 1 w 67"/>
                    <a:gd name="T9" fmla="*/ 2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7">
                      <a:moveTo>
                        <a:pt x="1" y="2"/>
                      </a:moveTo>
                      <a:cubicBezTo>
                        <a:pt x="14" y="24"/>
                        <a:pt x="37" y="37"/>
                        <a:pt x="63" y="33"/>
                      </a:cubicBezTo>
                      <a:cubicBezTo>
                        <a:pt x="67" y="33"/>
                        <a:pt x="64" y="31"/>
                        <a:pt x="62" y="31"/>
                      </a:cubicBezTo>
                      <a:cubicBezTo>
                        <a:pt x="38" y="35"/>
                        <a:pt x="17" y="21"/>
                        <a:pt x="6" y="1"/>
                      </a:cubicBezTo>
                      <a:cubicBezTo>
                        <a:pt x="5" y="0"/>
                        <a:pt x="0" y="0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81" name="Freeform 129"/>
                <p:cNvSpPr>
                  <a:spLocks/>
                </p:cNvSpPr>
                <p:nvPr/>
              </p:nvSpPr>
              <p:spPr bwMode="auto">
                <a:xfrm>
                  <a:off x="2221" y="171"/>
                  <a:ext cx="617" cy="322"/>
                </a:xfrm>
                <a:custGeom>
                  <a:avLst/>
                  <a:gdLst>
                    <a:gd name="T0" fmla="*/ 254 w 260"/>
                    <a:gd name="T1" fmla="*/ 1 h 136"/>
                    <a:gd name="T2" fmla="*/ 3 w 260"/>
                    <a:gd name="T3" fmla="*/ 134 h 136"/>
                    <a:gd name="T4" fmla="*/ 6 w 260"/>
                    <a:gd name="T5" fmla="*/ 136 h 136"/>
                    <a:gd name="T6" fmla="*/ 258 w 260"/>
                    <a:gd name="T7" fmla="*/ 2 h 136"/>
                    <a:gd name="T8" fmla="*/ 254 w 260"/>
                    <a:gd name="T9" fmla="*/ 1 h 1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0" h="136">
                      <a:moveTo>
                        <a:pt x="254" y="1"/>
                      </a:moveTo>
                      <a:cubicBezTo>
                        <a:pt x="171" y="46"/>
                        <a:pt x="88" y="93"/>
                        <a:pt x="3" y="134"/>
                      </a:cubicBezTo>
                      <a:cubicBezTo>
                        <a:pt x="0" y="136"/>
                        <a:pt x="5" y="136"/>
                        <a:pt x="6" y="136"/>
                      </a:cubicBezTo>
                      <a:cubicBezTo>
                        <a:pt x="92" y="94"/>
                        <a:pt x="175" y="47"/>
                        <a:pt x="258" y="2"/>
                      </a:cubicBezTo>
                      <a:cubicBezTo>
                        <a:pt x="260" y="0"/>
                        <a:pt x="256" y="0"/>
                        <a:pt x="25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82" name="Freeform 130"/>
                <p:cNvSpPr>
                  <a:spLocks/>
                </p:cNvSpPr>
                <p:nvPr/>
              </p:nvSpPr>
              <p:spPr bwMode="auto">
                <a:xfrm>
                  <a:off x="2820" y="144"/>
                  <a:ext cx="42" cy="43"/>
                </a:xfrm>
                <a:custGeom>
                  <a:avLst/>
                  <a:gdLst>
                    <a:gd name="T0" fmla="*/ 12 w 18"/>
                    <a:gd name="T1" fmla="*/ 16 h 18"/>
                    <a:gd name="T2" fmla="*/ 2 w 18"/>
                    <a:gd name="T3" fmla="*/ 12 h 18"/>
                    <a:gd name="T4" fmla="*/ 6 w 18"/>
                    <a:gd name="T5" fmla="*/ 2 h 18"/>
                    <a:gd name="T6" fmla="*/ 16 w 18"/>
                    <a:gd name="T7" fmla="*/ 6 h 18"/>
                    <a:gd name="T8" fmla="*/ 12 w 18"/>
                    <a:gd name="T9" fmla="*/ 16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8">
                      <a:moveTo>
                        <a:pt x="12" y="16"/>
                      </a:moveTo>
                      <a:cubicBezTo>
                        <a:pt x="8" y="18"/>
                        <a:pt x="4" y="16"/>
                        <a:pt x="2" y="12"/>
                      </a:cubicBezTo>
                      <a:cubicBezTo>
                        <a:pt x="0" y="9"/>
                        <a:pt x="2" y="4"/>
                        <a:pt x="6" y="2"/>
                      </a:cubicBezTo>
                      <a:cubicBezTo>
                        <a:pt x="9" y="0"/>
                        <a:pt x="14" y="2"/>
                        <a:pt x="16" y="6"/>
                      </a:cubicBezTo>
                      <a:cubicBezTo>
                        <a:pt x="18" y="10"/>
                        <a:pt x="16" y="14"/>
                        <a:pt x="12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83" name="Freeform 131"/>
                <p:cNvSpPr>
                  <a:spLocks/>
                </p:cNvSpPr>
                <p:nvPr/>
              </p:nvSpPr>
              <p:spPr bwMode="auto">
                <a:xfrm>
                  <a:off x="2900" y="322"/>
                  <a:ext cx="62" cy="183"/>
                </a:xfrm>
                <a:custGeom>
                  <a:avLst/>
                  <a:gdLst>
                    <a:gd name="T0" fmla="*/ 25 w 26"/>
                    <a:gd name="T1" fmla="*/ 75 h 77"/>
                    <a:gd name="T2" fmla="*/ 24 w 26"/>
                    <a:gd name="T3" fmla="*/ 2 h 77"/>
                    <a:gd name="T4" fmla="*/ 19 w 26"/>
                    <a:gd name="T5" fmla="*/ 1 h 77"/>
                    <a:gd name="T6" fmla="*/ 21 w 26"/>
                    <a:gd name="T7" fmla="*/ 76 h 77"/>
                    <a:gd name="T8" fmla="*/ 25 w 26"/>
                    <a:gd name="T9" fmla="*/ 75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77">
                      <a:moveTo>
                        <a:pt x="25" y="75"/>
                      </a:moveTo>
                      <a:cubicBezTo>
                        <a:pt x="7" y="53"/>
                        <a:pt x="5" y="25"/>
                        <a:pt x="24" y="2"/>
                      </a:cubicBezTo>
                      <a:cubicBezTo>
                        <a:pt x="25" y="1"/>
                        <a:pt x="20" y="0"/>
                        <a:pt x="19" y="1"/>
                      </a:cubicBezTo>
                      <a:cubicBezTo>
                        <a:pt x="0" y="24"/>
                        <a:pt x="2" y="53"/>
                        <a:pt x="21" y="76"/>
                      </a:cubicBezTo>
                      <a:cubicBezTo>
                        <a:pt x="21" y="77"/>
                        <a:pt x="26" y="77"/>
                        <a:pt x="25" y="7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84" name="Freeform 132"/>
                <p:cNvSpPr>
                  <a:spLocks/>
                </p:cNvSpPr>
                <p:nvPr/>
              </p:nvSpPr>
              <p:spPr bwMode="auto">
                <a:xfrm>
                  <a:off x="2848" y="377"/>
                  <a:ext cx="176" cy="59"/>
                </a:xfrm>
                <a:custGeom>
                  <a:avLst/>
                  <a:gdLst>
                    <a:gd name="T0" fmla="*/ 1 w 74"/>
                    <a:gd name="T1" fmla="*/ 1 h 25"/>
                    <a:gd name="T2" fmla="*/ 72 w 74"/>
                    <a:gd name="T3" fmla="*/ 11 h 25"/>
                    <a:gd name="T4" fmla="*/ 68 w 74"/>
                    <a:gd name="T5" fmla="*/ 9 h 25"/>
                    <a:gd name="T6" fmla="*/ 6 w 74"/>
                    <a:gd name="T7" fmla="*/ 1 h 25"/>
                    <a:gd name="T8" fmla="*/ 1 w 74"/>
                    <a:gd name="T9" fmla="*/ 1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25">
                      <a:moveTo>
                        <a:pt x="1" y="1"/>
                      </a:moveTo>
                      <a:cubicBezTo>
                        <a:pt x="21" y="20"/>
                        <a:pt x="48" y="25"/>
                        <a:pt x="72" y="11"/>
                      </a:cubicBezTo>
                      <a:cubicBezTo>
                        <a:pt x="74" y="10"/>
                        <a:pt x="69" y="9"/>
                        <a:pt x="68" y="9"/>
                      </a:cubicBezTo>
                      <a:cubicBezTo>
                        <a:pt x="47" y="22"/>
                        <a:pt x="24" y="18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85" name="Freeform 133"/>
                <p:cNvSpPr>
                  <a:spLocks/>
                </p:cNvSpPr>
                <p:nvPr/>
              </p:nvSpPr>
              <p:spPr bwMode="auto">
                <a:xfrm>
                  <a:off x="2881" y="353"/>
                  <a:ext cx="114" cy="138"/>
                </a:xfrm>
                <a:custGeom>
                  <a:avLst/>
                  <a:gdLst>
                    <a:gd name="T0" fmla="*/ 5 w 48"/>
                    <a:gd name="T1" fmla="*/ 56 h 58"/>
                    <a:gd name="T2" fmla="*/ 46 w 48"/>
                    <a:gd name="T3" fmla="*/ 1 h 58"/>
                    <a:gd name="T4" fmla="*/ 42 w 48"/>
                    <a:gd name="T5" fmla="*/ 0 h 58"/>
                    <a:gd name="T6" fmla="*/ 0 w 48"/>
                    <a:gd name="T7" fmla="*/ 56 h 58"/>
                    <a:gd name="T8" fmla="*/ 5 w 48"/>
                    <a:gd name="T9" fmla="*/ 56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8" h="58">
                      <a:moveTo>
                        <a:pt x="5" y="56"/>
                      </a:moveTo>
                      <a:cubicBezTo>
                        <a:pt x="11" y="34"/>
                        <a:pt x="28" y="14"/>
                        <a:pt x="46" y="1"/>
                      </a:cubicBezTo>
                      <a:cubicBezTo>
                        <a:pt x="48" y="0"/>
                        <a:pt x="43" y="0"/>
                        <a:pt x="42" y="0"/>
                      </a:cubicBezTo>
                      <a:cubicBezTo>
                        <a:pt x="24" y="13"/>
                        <a:pt x="6" y="34"/>
                        <a:pt x="0" y="56"/>
                      </a:cubicBezTo>
                      <a:cubicBezTo>
                        <a:pt x="0" y="58"/>
                        <a:pt x="5" y="57"/>
                        <a:pt x="5" y="5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86" name="Freeform 134"/>
                <p:cNvSpPr>
                  <a:spLocks/>
                </p:cNvSpPr>
                <p:nvPr/>
              </p:nvSpPr>
              <p:spPr bwMode="auto">
                <a:xfrm>
                  <a:off x="2886" y="337"/>
                  <a:ext cx="121" cy="125"/>
                </a:xfrm>
                <a:custGeom>
                  <a:avLst/>
                  <a:gdLst>
                    <a:gd name="T0" fmla="*/ 0 w 51"/>
                    <a:gd name="T1" fmla="*/ 1 h 53"/>
                    <a:gd name="T2" fmla="*/ 45 w 51"/>
                    <a:gd name="T3" fmla="*/ 53 h 53"/>
                    <a:gd name="T4" fmla="*/ 48 w 51"/>
                    <a:gd name="T5" fmla="*/ 51 h 53"/>
                    <a:gd name="T6" fmla="*/ 5 w 51"/>
                    <a:gd name="T7" fmla="*/ 1 h 53"/>
                    <a:gd name="T8" fmla="*/ 0 w 51"/>
                    <a:gd name="T9" fmla="*/ 1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1" h="53">
                      <a:moveTo>
                        <a:pt x="0" y="1"/>
                      </a:moveTo>
                      <a:cubicBezTo>
                        <a:pt x="4" y="26"/>
                        <a:pt x="20" y="47"/>
                        <a:pt x="45" y="53"/>
                      </a:cubicBezTo>
                      <a:cubicBezTo>
                        <a:pt x="47" y="53"/>
                        <a:pt x="51" y="52"/>
                        <a:pt x="48" y="51"/>
                      </a:cubicBezTo>
                      <a:cubicBezTo>
                        <a:pt x="24" y="46"/>
                        <a:pt x="9" y="24"/>
                        <a:pt x="5" y="1"/>
                      </a:cubicBezTo>
                      <a:cubicBezTo>
                        <a:pt x="5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87" name="Freeform 135"/>
                <p:cNvSpPr>
                  <a:spLocks/>
                </p:cNvSpPr>
                <p:nvPr/>
              </p:nvSpPr>
              <p:spPr bwMode="auto">
                <a:xfrm>
                  <a:off x="2233" y="417"/>
                  <a:ext cx="689" cy="78"/>
                </a:xfrm>
                <a:custGeom>
                  <a:avLst/>
                  <a:gdLst>
                    <a:gd name="T0" fmla="*/ 287 w 290"/>
                    <a:gd name="T1" fmla="*/ 0 h 33"/>
                    <a:gd name="T2" fmla="*/ 3 w 290"/>
                    <a:gd name="T3" fmla="*/ 31 h 33"/>
                    <a:gd name="T4" fmla="*/ 4 w 290"/>
                    <a:gd name="T5" fmla="*/ 33 h 33"/>
                    <a:gd name="T6" fmla="*/ 287 w 290"/>
                    <a:gd name="T7" fmla="*/ 2 h 33"/>
                    <a:gd name="T8" fmla="*/ 287 w 290"/>
                    <a:gd name="T9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0" h="33">
                      <a:moveTo>
                        <a:pt x="287" y="0"/>
                      </a:moveTo>
                      <a:cubicBezTo>
                        <a:pt x="193" y="11"/>
                        <a:pt x="98" y="24"/>
                        <a:pt x="3" y="31"/>
                      </a:cubicBezTo>
                      <a:cubicBezTo>
                        <a:pt x="0" y="31"/>
                        <a:pt x="1" y="33"/>
                        <a:pt x="4" y="33"/>
                      </a:cubicBezTo>
                      <a:cubicBezTo>
                        <a:pt x="98" y="26"/>
                        <a:pt x="193" y="13"/>
                        <a:pt x="287" y="2"/>
                      </a:cubicBezTo>
                      <a:cubicBezTo>
                        <a:pt x="290" y="2"/>
                        <a:pt x="290" y="0"/>
                        <a:pt x="28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88" name="Freeform 136"/>
                <p:cNvSpPr>
                  <a:spLocks/>
                </p:cNvSpPr>
                <p:nvPr/>
              </p:nvSpPr>
              <p:spPr bwMode="auto">
                <a:xfrm>
                  <a:off x="2907" y="398"/>
                  <a:ext cx="38" cy="38"/>
                </a:xfrm>
                <a:custGeom>
                  <a:avLst/>
                  <a:gdLst>
                    <a:gd name="T0" fmla="*/ 9 w 16"/>
                    <a:gd name="T1" fmla="*/ 15 h 16"/>
                    <a:gd name="T2" fmla="*/ 1 w 16"/>
                    <a:gd name="T3" fmla="*/ 8 h 16"/>
                    <a:gd name="T4" fmla="*/ 8 w 16"/>
                    <a:gd name="T5" fmla="*/ 0 h 16"/>
                    <a:gd name="T6" fmla="*/ 16 w 16"/>
                    <a:gd name="T7" fmla="*/ 7 h 16"/>
                    <a:gd name="T8" fmla="*/ 9 w 16"/>
                    <a:gd name="T9" fmla="*/ 15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9" y="15"/>
                      </a:moveTo>
                      <a:cubicBezTo>
                        <a:pt x="5" y="16"/>
                        <a:pt x="1" y="13"/>
                        <a:pt x="1" y="8"/>
                      </a:cubicBezTo>
                      <a:cubicBezTo>
                        <a:pt x="0" y="4"/>
                        <a:pt x="4" y="0"/>
                        <a:pt x="8" y="0"/>
                      </a:cubicBezTo>
                      <a:cubicBezTo>
                        <a:pt x="12" y="0"/>
                        <a:pt x="16" y="3"/>
                        <a:pt x="16" y="7"/>
                      </a:cubicBezTo>
                      <a:cubicBezTo>
                        <a:pt x="16" y="11"/>
                        <a:pt x="13" y="15"/>
                        <a:pt x="9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89" name="Freeform 137"/>
                <p:cNvSpPr>
                  <a:spLocks/>
                </p:cNvSpPr>
                <p:nvPr/>
              </p:nvSpPr>
              <p:spPr bwMode="auto">
                <a:xfrm>
                  <a:off x="2876" y="571"/>
                  <a:ext cx="95" cy="174"/>
                </a:xfrm>
                <a:custGeom>
                  <a:avLst/>
                  <a:gdLst>
                    <a:gd name="T0" fmla="*/ 14 w 40"/>
                    <a:gd name="T1" fmla="*/ 71 h 73"/>
                    <a:gd name="T2" fmla="*/ 38 w 40"/>
                    <a:gd name="T3" fmla="*/ 3 h 73"/>
                    <a:gd name="T4" fmla="*/ 34 w 40"/>
                    <a:gd name="T5" fmla="*/ 1 h 73"/>
                    <a:gd name="T6" fmla="*/ 9 w 40"/>
                    <a:gd name="T7" fmla="*/ 71 h 73"/>
                    <a:gd name="T8" fmla="*/ 14 w 40"/>
                    <a:gd name="T9" fmla="*/ 71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73">
                      <a:moveTo>
                        <a:pt x="14" y="71"/>
                      </a:moveTo>
                      <a:cubicBezTo>
                        <a:pt x="5" y="44"/>
                        <a:pt x="13" y="17"/>
                        <a:pt x="38" y="3"/>
                      </a:cubicBezTo>
                      <a:cubicBezTo>
                        <a:pt x="40" y="2"/>
                        <a:pt x="35" y="0"/>
                        <a:pt x="34" y="1"/>
                      </a:cubicBezTo>
                      <a:cubicBezTo>
                        <a:pt x="8" y="16"/>
                        <a:pt x="0" y="43"/>
                        <a:pt x="9" y="71"/>
                      </a:cubicBezTo>
                      <a:cubicBezTo>
                        <a:pt x="10" y="73"/>
                        <a:pt x="14" y="73"/>
                        <a:pt x="14" y="7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90" name="Freeform 138"/>
                <p:cNvSpPr>
                  <a:spLocks/>
                </p:cNvSpPr>
                <p:nvPr/>
              </p:nvSpPr>
              <p:spPr bwMode="auto">
                <a:xfrm>
                  <a:off x="2848" y="588"/>
                  <a:ext cx="157" cy="92"/>
                </a:xfrm>
                <a:custGeom>
                  <a:avLst/>
                  <a:gdLst>
                    <a:gd name="T0" fmla="*/ 0 w 66"/>
                    <a:gd name="T1" fmla="*/ 2 h 39"/>
                    <a:gd name="T2" fmla="*/ 64 w 66"/>
                    <a:gd name="T3" fmla="*/ 35 h 39"/>
                    <a:gd name="T4" fmla="*/ 61 w 66"/>
                    <a:gd name="T5" fmla="*/ 33 h 39"/>
                    <a:gd name="T6" fmla="*/ 5 w 66"/>
                    <a:gd name="T7" fmla="*/ 2 h 39"/>
                    <a:gd name="T8" fmla="*/ 0 w 66"/>
                    <a:gd name="T9" fmla="*/ 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" h="39">
                      <a:moveTo>
                        <a:pt x="0" y="2"/>
                      </a:moveTo>
                      <a:cubicBezTo>
                        <a:pt x="12" y="27"/>
                        <a:pt x="36" y="39"/>
                        <a:pt x="64" y="35"/>
                      </a:cubicBezTo>
                      <a:cubicBezTo>
                        <a:pt x="66" y="34"/>
                        <a:pt x="62" y="32"/>
                        <a:pt x="61" y="33"/>
                      </a:cubicBezTo>
                      <a:cubicBezTo>
                        <a:pt x="36" y="37"/>
                        <a:pt x="16" y="24"/>
                        <a:pt x="5" y="2"/>
                      </a:cubicBezTo>
                      <a:cubicBezTo>
                        <a:pt x="4" y="1"/>
                        <a:pt x="0" y="0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91" name="Freeform 139"/>
                <p:cNvSpPr>
                  <a:spLocks/>
                </p:cNvSpPr>
                <p:nvPr/>
              </p:nvSpPr>
              <p:spPr bwMode="auto">
                <a:xfrm>
                  <a:off x="2838" y="609"/>
                  <a:ext cx="157" cy="98"/>
                </a:xfrm>
                <a:custGeom>
                  <a:avLst/>
                  <a:gdLst>
                    <a:gd name="T0" fmla="*/ 6 w 66"/>
                    <a:gd name="T1" fmla="*/ 39 h 41"/>
                    <a:gd name="T2" fmla="*/ 62 w 66"/>
                    <a:gd name="T3" fmla="*/ 3 h 41"/>
                    <a:gd name="T4" fmla="*/ 61 w 66"/>
                    <a:gd name="T5" fmla="*/ 1 h 41"/>
                    <a:gd name="T6" fmla="*/ 1 w 66"/>
                    <a:gd name="T7" fmla="*/ 39 h 41"/>
                    <a:gd name="T8" fmla="*/ 6 w 66"/>
                    <a:gd name="T9" fmla="*/ 39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" h="41">
                      <a:moveTo>
                        <a:pt x="6" y="39"/>
                      </a:moveTo>
                      <a:cubicBezTo>
                        <a:pt x="19" y="22"/>
                        <a:pt x="42" y="8"/>
                        <a:pt x="62" y="3"/>
                      </a:cubicBezTo>
                      <a:cubicBezTo>
                        <a:pt x="66" y="2"/>
                        <a:pt x="63" y="0"/>
                        <a:pt x="61" y="1"/>
                      </a:cubicBezTo>
                      <a:cubicBezTo>
                        <a:pt x="39" y="7"/>
                        <a:pt x="14" y="20"/>
                        <a:pt x="1" y="39"/>
                      </a:cubicBezTo>
                      <a:cubicBezTo>
                        <a:pt x="0" y="40"/>
                        <a:pt x="5" y="41"/>
                        <a:pt x="6" y="3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92" name="Freeform 140"/>
                <p:cNvSpPr>
                  <a:spLocks/>
                </p:cNvSpPr>
                <p:nvPr/>
              </p:nvSpPr>
              <p:spPr bwMode="auto">
                <a:xfrm>
                  <a:off x="2886" y="564"/>
                  <a:ext cx="81" cy="154"/>
                </a:xfrm>
                <a:custGeom>
                  <a:avLst/>
                  <a:gdLst>
                    <a:gd name="T0" fmla="*/ 5 w 34"/>
                    <a:gd name="T1" fmla="*/ 1 h 65"/>
                    <a:gd name="T2" fmla="*/ 28 w 34"/>
                    <a:gd name="T3" fmla="*/ 64 h 65"/>
                    <a:gd name="T4" fmla="*/ 32 w 34"/>
                    <a:gd name="T5" fmla="*/ 63 h 65"/>
                    <a:gd name="T6" fmla="*/ 10 w 34"/>
                    <a:gd name="T7" fmla="*/ 1 h 65"/>
                    <a:gd name="T8" fmla="*/ 5 w 34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4" h="65">
                      <a:moveTo>
                        <a:pt x="5" y="1"/>
                      </a:moveTo>
                      <a:cubicBezTo>
                        <a:pt x="0" y="26"/>
                        <a:pt x="7" y="50"/>
                        <a:pt x="28" y="64"/>
                      </a:cubicBezTo>
                      <a:cubicBezTo>
                        <a:pt x="29" y="65"/>
                        <a:pt x="34" y="64"/>
                        <a:pt x="32" y="63"/>
                      </a:cubicBezTo>
                      <a:cubicBezTo>
                        <a:pt x="12" y="49"/>
                        <a:pt x="5" y="25"/>
                        <a:pt x="10" y="1"/>
                      </a:cubicBezTo>
                      <a:cubicBezTo>
                        <a:pt x="10" y="0"/>
                        <a:pt x="5" y="0"/>
                        <a:pt x="5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93" name="Freeform 141"/>
                <p:cNvSpPr>
                  <a:spLocks/>
                </p:cNvSpPr>
                <p:nvPr/>
              </p:nvSpPr>
              <p:spPr bwMode="auto">
                <a:xfrm>
                  <a:off x="2228" y="481"/>
                  <a:ext cx="677" cy="171"/>
                </a:xfrm>
                <a:custGeom>
                  <a:avLst/>
                  <a:gdLst>
                    <a:gd name="T0" fmla="*/ 283 w 285"/>
                    <a:gd name="T1" fmla="*/ 70 h 72"/>
                    <a:gd name="T2" fmla="*/ 6 w 285"/>
                    <a:gd name="T3" fmla="*/ 0 h 72"/>
                    <a:gd name="T4" fmla="*/ 3 w 285"/>
                    <a:gd name="T5" fmla="*/ 2 h 72"/>
                    <a:gd name="T6" fmla="*/ 279 w 285"/>
                    <a:gd name="T7" fmla="*/ 72 h 72"/>
                    <a:gd name="T8" fmla="*/ 283 w 285"/>
                    <a:gd name="T9" fmla="*/ 70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5" h="72">
                      <a:moveTo>
                        <a:pt x="283" y="70"/>
                      </a:moveTo>
                      <a:cubicBezTo>
                        <a:pt x="190" y="47"/>
                        <a:pt x="97" y="26"/>
                        <a:pt x="6" y="0"/>
                      </a:cubicBezTo>
                      <a:cubicBezTo>
                        <a:pt x="5" y="0"/>
                        <a:pt x="0" y="1"/>
                        <a:pt x="3" y="2"/>
                      </a:cubicBezTo>
                      <a:cubicBezTo>
                        <a:pt x="94" y="28"/>
                        <a:pt x="187" y="49"/>
                        <a:pt x="279" y="72"/>
                      </a:cubicBezTo>
                      <a:cubicBezTo>
                        <a:pt x="280" y="72"/>
                        <a:pt x="285" y="71"/>
                        <a:pt x="283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94" name="Freeform 142"/>
                <p:cNvSpPr>
                  <a:spLocks/>
                </p:cNvSpPr>
                <p:nvPr/>
              </p:nvSpPr>
              <p:spPr bwMode="auto">
                <a:xfrm>
                  <a:off x="2888" y="631"/>
                  <a:ext cx="41" cy="40"/>
                </a:xfrm>
                <a:custGeom>
                  <a:avLst/>
                  <a:gdLst>
                    <a:gd name="T0" fmla="*/ 6 w 17"/>
                    <a:gd name="T1" fmla="*/ 16 h 17"/>
                    <a:gd name="T2" fmla="*/ 1 w 17"/>
                    <a:gd name="T3" fmla="*/ 7 h 17"/>
                    <a:gd name="T4" fmla="*/ 10 w 17"/>
                    <a:gd name="T5" fmla="*/ 1 h 17"/>
                    <a:gd name="T6" fmla="*/ 16 w 17"/>
                    <a:gd name="T7" fmla="*/ 11 h 17"/>
                    <a:gd name="T8" fmla="*/ 6 w 17"/>
                    <a:gd name="T9" fmla="*/ 1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6" y="16"/>
                      </a:moveTo>
                      <a:cubicBezTo>
                        <a:pt x="2" y="15"/>
                        <a:pt x="0" y="11"/>
                        <a:pt x="1" y="7"/>
                      </a:cubicBezTo>
                      <a:cubicBezTo>
                        <a:pt x="2" y="3"/>
                        <a:pt x="6" y="0"/>
                        <a:pt x="10" y="1"/>
                      </a:cubicBezTo>
                      <a:cubicBezTo>
                        <a:pt x="15" y="3"/>
                        <a:pt x="17" y="7"/>
                        <a:pt x="16" y="11"/>
                      </a:cubicBezTo>
                      <a:cubicBezTo>
                        <a:pt x="15" y="15"/>
                        <a:pt x="10" y="17"/>
                        <a:pt x="6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95" name="Freeform 143"/>
                <p:cNvSpPr>
                  <a:spLocks/>
                </p:cNvSpPr>
                <p:nvPr/>
              </p:nvSpPr>
              <p:spPr bwMode="auto">
                <a:xfrm>
                  <a:off x="2763" y="828"/>
                  <a:ext cx="130" cy="139"/>
                </a:xfrm>
                <a:custGeom>
                  <a:avLst/>
                  <a:gdLst>
                    <a:gd name="T0" fmla="*/ 5 w 55"/>
                    <a:gd name="T1" fmla="*/ 58 h 59"/>
                    <a:gd name="T2" fmla="*/ 53 w 55"/>
                    <a:gd name="T3" fmla="*/ 2 h 59"/>
                    <a:gd name="T4" fmla="*/ 49 w 55"/>
                    <a:gd name="T5" fmla="*/ 0 h 59"/>
                    <a:gd name="T6" fmla="*/ 0 w 55"/>
                    <a:gd name="T7" fmla="*/ 57 h 59"/>
                    <a:gd name="T8" fmla="*/ 5 w 55"/>
                    <a:gd name="T9" fmla="*/ 58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5" h="59">
                      <a:moveTo>
                        <a:pt x="5" y="58"/>
                      </a:moveTo>
                      <a:cubicBezTo>
                        <a:pt x="7" y="29"/>
                        <a:pt x="24" y="6"/>
                        <a:pt x="53" y="2"/>
                      </a:cubicBezTo>
                      <a:cubicBezTo>
                        <a:pt x="55" y="2"/>
                        <a:pt x="51" y="0"/>
                        <a:pt x="49" y="0"/>
                      </a:cubicBezTo>
                      <a:cubicBezTo>
                        <a:pt x="20" y="5"/>
                        <a:pt x="2" y="27"/>
                        <a:pt x="0" y="57"/>
                      </a:cubicBezTo>
                      <a:cubicBezTo>
                        <a:pt x="0" y="58"/>
                        <a:pt x="5" y="59"/>
                        <a:pt x="5" y="5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96" name="Freeform 144"/>
                <p:cNvSpPr>
                  <a:spLocks/>
                </p:cNvSpPr>
                <p:nvPr/>
              </p:nvSpPr>
              <p:spPr bwMode="auto">
                <a:xfrm>
                  <a:off x="2770" y="804"/>
                  <a:ext cx="118" cy="128"/>
                </a:xfrm>
                <a:custGeom>
                  <a:avLst/>
                  <a:gdLst>
                    <a:gd name="T0" fmla="*/ 0 w 50"/>
                    <a:gd name="T1" fmla="*/ 1 h 54"/>
                    <a:gd name="T2" fmla="*/ 47 w 50"/>
                    <a:gd name="T3" fmla="*/ 54 h 54"/>
                    <a:gd name="T4" fmla="*/ 47 w 50"/>
                    <a:gd name="T5" fmla="*/ 52 h 54"/>
                    <a:gd name="T6" fmla="*/ 5 w 50"/>
                    <a:gd name="T7" fmla="*/ 2 h 54"/>
                    <a:gd name="T8" fmla="*/ 0 w 50"/>
                    <a:gd name="T9" fmla="*/ 1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0" h="54">
                      <a:moveTo>
                        <a:pt x="0" y="1"/>
                      </a:moveTo>
                      <a:cubicBezTo>
                        <a:pt x="3" y="28"/>
                        <a:pt x="20" y="48"/>
                        <a:pt x="47" y="54"/>
                      </a:cubicBezTo>
                      <a:cubicBezTo>
                        <a:pt x="50" y="54"/>
                        <a:pt x="50" y="52"/>
                        <a:pt x="47" y="52"/>
                      </a:cubicBezTo>
                      <a:cubicBezTo>
                        <a:pt x="22" y="47"/>
                        <a:pt x="7" y="27"/>
                        <a:pt x="5" y="2"/>
                      </a:cubicBezTo>
                      <a:cubicBezTo>
                        <a:pt x="5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97" name="Freeform 145"/>
                <p:cNvSpPr>
                  <a:spLocks/>
                </p:cNvSpPr>
                <p:nvPr/>
              </p:nvSpPr>
              <p:spPr bwMode="auto">
                <a:xfrm>
                  <a:off x="2720" y="865"/>
                  <a:ext cx="180" cy="46"/>
                </a:xfrm>
                <a:custGeom>
                  <a:avLst/>
                  <a:gdLst>
                    <a:gd name="T0" fmla="*/ 6 w 76"/>
                    <a:gd name="T1" fmla="*/ 18 h 19"/>
                    <a:gd name="T2" fmla="*/ 71 w 76"/>
                    <a:gd name="T3" fmla="*/ 5 h 19"/>
                    <a:gd name="T4" fmla="*/ 73 w 76"/>
                    <a:gd name="T5" fmla="*/ 3 h 19"/>
                    <a:gd name="T6" fmla="*/ 2 w 76"/>
                    <a:gd name="T7" fmla="*/ 17 h 19"/>
                    <a:gd name="T8" fmla="*/ 6 w 76"/>
                    <a:gd name="T9" fmla="*/ 18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6" h="19">
                      <a:moveTo>
                        <a:pt x="6" y="18"/>
                      </a:moveTo>
                      <a:cubicBezTo>
                        <a:pt x="24" y="6"/>
                        <a:pt x="50" y="2"/>
                        <a:pt x="71" y="5"/>
                      </a:cubicBezTo>
                      <a:cubicBezTo>
                        <a:pt x="72" y="5"/>
                        <a:pt x="76" y="3"/>
                        <a:pt x="73" y="3"/>
                      </a:cubicBezTo>
                      <a:cubicBezTo>
                        <a:pt x="50" y="0"/>
                        <a:pt x="22" y="4"/>
                        <a:pt x="2" y="17"/>
                      </a:cubicBezTo>
                      <a:cubicBezTo>
                        <a:pt x="0" y="19"/>
                        <a:pt x="5" y="19"/>
                        <a:pt x="6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98" name="Freeform 146"/>
                <p:cNvSpPr>
                  <a:spLocks/>
                </p:cNvSpPr>
                <p:nvPr/>
              </p:nvSpPr>
              <p:spPr bwMode="auto">
                <a:xfrm>
                  <a:off x="2789" y="797"/>
                  <a:ext cx="49" cy="166"/>
                </a:xfrm>
                <a:custGeom>
                  <a:avLst/>
                  <a:gdLst>
                    <a:gd name="T0" fmla="*/ 15 w 21"/>
                    <a:gd name="T1" fmla="*/ 2 h 70"/>
                    <a:gd name="T2" fmla="*/ 14 w 21"/>
                    <a:gd name="T3" fmla="*/ 69 h 70"/>
                    <a:gd name="T4" fmla="*/ 19 w 21"/>
                    <a:gd name="T5" fmla="*/ 68 h 70"/>
                    <a:gd name="T6" fmla="*/ 20 w 21"/>
                    <a:gd name="T7" fmla="*/ 2 h 70"/>
                    <a:gd name="T8" fmla="*/ 15 w 21"/>
                    <a:gd name="T9" fmla="*/ 2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1" h="70">
                      <a:moveTo>
                        <a:pt x="15" y="2"/>
                      </a:moveTo>
                      <a:cubicBezTo>
                        <a:pt x="2" y="23"/>
                        <a:pt x="0" y="48"/>
                        <a:pt x="14" y="69"/>
                      </a:cubicBezTo>
                      <a:cubicBezTo>
                        <a:pt x="15" y="70"/>
                        <a:pt x="20" y="70"/>
                        <a:pt x="19" y="68"/>
                      </a:cubicBezTo>
                      <a:cubicBezTo>
                        <a:pt x="5" y="48"/>
                        <a:pt x="7" y="23"/>
                        <a:pt x="20" y="2"/>
                      </a:cubicBezTo>
                      <a:cubicBezTo>
                        <a:pt x="21" y="1"/>
                        <a:pt x="16" y="0"/>
                        <a:pt x="1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99" name="Freeform 147"/>
                <p:cNvSpPr>
                  <a:spLocks/>
                </p:cNvSpPr>
                <p:nvPr/>
              </p:nvSpPr>
              <p:spPr bwMode="auto">
                <a:xfrm>
                  <a:off x="2233" y="479"/>
                  <a:ext cx="570" cy="401"/>
                </a:xfrm>
                <a:custGeom>
                  <a:avLst/>
                  <a:gdLst>
                    <a:gd name="T0" fmla="*/ 238 w 240"/>
                    <a:gd name="T1" fmla="*/ 166 h 169"/>
                    <a:gd name="T2" fmla="*/ 6 w 240"/>
                    <a:gd name="T3" fmla="*/ 1 h 169"/>
                    <a:gd name="T4" fmla="*/ 2 w 240"/>
                    <a:gd name="T5" fmla="*/ 2 h 169"/>
                    <a:gd name="T6" fmla="*/ 234 w 240"/>
                    <a:gd name="T7" fmla="*/ 168 h 169"/>
                    <a:gd name="T8" fmla="*/ 238 w 240"/>
                    <a:gd name="T9" fmla="*/ 166 h 1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0" h="169">
                      <a:moveTo>
                        <a:pt x="238" y="166"/>
                      </a:moveTo>
                      <a:cubicBezTo>
                        <a:pt x="161" y="112"/>
                        <a:pt x="82" y="59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ubicBezTo>
                        <a:pt x="77" y="60"/>
                        <a:pt x="156" y="113"/>
                        <a:pt x="234" y="168"/>
                      </a:cubicBezTo>
                      <a:cubicBezTo>
                        <a:pt x="235" y="169"/>
                        <a:pt x="240" y="167"/>
                        <a:pt x="238" y="16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00" name="Freeform 148"/>
                <p:cNvSpPr>
                  <a:spLocks/>
                </p:cNvSpPr>
                <p:nvPr/>
              </p:nvSpPr>
              <p:spPr bwMode="auto">
                <a:xfrm>
                  <a:off x="2784" y="861"/>
                  <a:ext cx="43" cy="40"/>
                </a:xfrm>
                <a:custGeom>
                  <a:avLst/>
                  <a:gdLst>
                    <a:gd name="T0" fmla="*/ 4 w 18"/>
                    <a:gd name="T1" fmla="*/ 15 h 17"/>
                    <a:gd name="T2" fmla="*/ 3 w 18"/>
                    <a:gd name="T3" fmla="*/ 4 h 17"/>
                    <a:gd name="T4" fmla="*/ 14 w 18"/>
                    <a:gd name="T5" fmla="*/ 3 h 17"/>
                    <a:gd name="T6" fmla="*/ 15 w 18"/>
                    <a:gd name="T7" fmla="*/ 14 h 17"/>
                    <a:gd name="T8" fmla="*/ 4 w 18"/>
                    <a:gd name="T9" fmla="*/ 1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4" y="15"/>
                      </a:moveTo>
                      <a:cubicBezTo>
                        <a:pt x="1" y="12"/>
                        <a:pt x="0" y="8"/>
                        <a:pt x="3" y="4"/>
                      </a:cubicBezTo>
                      <a:cubicBezTo>
                        <a:pt x="6" y="1"/>
                        <a:pt x="10" y="0"/>
                        <a:pt x="14" y="3"/>
                      </a:cubicBezTo>
                      <a:cubicBezTo>
                        <a:pt x="17" y="5"/>
                        <a:pt x="18" y="10"/>
                        <a:pt x="15" y="14"/>
                      </a:cubicBezTo>
                      <a:cubicBezTo>
                        <a:pt x="13" y="17"/>
                        <a:pt x="8" y="17"/>
                        <a:pt x="4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01" name="Freeform 149"/>
                <p:cNvSpPr>
                  <a:spLocks/>
                </p:cNvSpPr>
                <p:nvPr/>
              </p:nvSpPr>
              <p:spPr bwMode="auto">
                <a:xfrm>
                  <a:off x="2539" y="1029"/>
                  <a:ext cx="174" cy="102"/>
                </a:xfrm>
                <a:custGeom>
                  <a:avLst/>
                  <a:gdLst>
                    <a:gd name="T0" fmla="*/ 6 w 73"/>
                    <a:gd name="T1" fmla="*/ 42 h 43"/>
                    <a:gd name="T2" fmla="*/ 68 w 73"/>
                    <a:gd name="T3" fmla="*/ 9 h 43"/>
                    <a:gd name="T4" fmla="*/ 70 w 73"/>
                    <a:gd name="T5" fmla="*/ 7 h 43"/>
                    <a:gd name="T6" fmla="*/ 1 w 73"/>
                    <a:gd name="T7" fmla="*/ 41 h 43"/>
                    <a:gd name="T8" fmla="*/ 6 w 73"/>
                    <a:gd name="T9" fmla="*/ 42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43">
                      <a:moveTo>
                        <a:pt x="6" y="42"/>
                      </a:moveTo>
                      <a:cubicBezTo>
                        <a:pt x="17" y="17"/>
                        <a:pt x="40" y="2"/>
                        <a:pt x="68" y="9"/>
                      </a:cubicBezTo>
                      <a:cubicBezTo>
                        <a:pt x="70" y="9"/>
                        <a:pt x="73" y="8"/>
                        <a:pt x="70" y="7"/>
                      </a:cubicBezTo>
                      <a:cubicBezTo>
                        <a:pt x="40" y="0"/>
                        <a:pt x="14" y="13"/>
                        <a:pt x="1" y="41"/>
                      </a:cubicBezTo>
                      <a:cubicBezTo>
                        <a:pt x="0" y="42"/>
                        <a:pt x="5" y="43"/>
                        <a:pt x="6" y="4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02" name="Freeform 150"/>
                <p:cNvSpPr>
                  <a:spLocks/>
                </p:cNvSpPr>
                <p:nvPr/>
              </p:nvSpPr>
              <p:spPr bwMode="auto">
                <a:xfrm>
                  <a:off x="2589" y="982"/>
                  <a:ext cx="83" cy="159"/>
                </a:xfrm>
                <a:custGeom>
                  <a:avLst/>
                  <a:gdLst>
                    <a:gd name="T0" fmla="*/ 7 w 35"/>
                    <a:gd name="T1" fmla="*/ 1 h 67"/>
                    <a:gd name="T2" fmla="*/ 29 w 35"/>
                    <a:gd name="T3" fmla="*/ 66 h 67"/>
                    <a:gd name="T4" fmla="*/ 33 w 35"/>
                    <a:gd name="T5" fmla="*/ 66 h 67"/>
                    <a:gd name="T6" fmla="*/ 12 w 35"/>
                    <a:gd name="T7" fmla="*/ 2 h 67"/>
                    <a:gd name="T8" fmla="*/ 7 w 35"/>
                    <a:gd name="T9" fmla="*/ 1 h 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5" h="67">
                      <a:moveTo>
                        <a:pt x="7" y="1"/>
                      </a:moveTo>
                      <a:cubicBezTo>
                        <a:pt x="0" y="27"/>
                        <a:pt x="7" y="51"/>
                        <a:pt x="29" y="66"/>
                      </a:cubicBezTo>
                      <a:cubicBezTo>
                        <a:pt x="30" y="67"/>
                        <a:pt x="35" y="67"/>
                        <a:pt x="33" y="66"/>
                      </a:cubicBezTo>
                      <a:cubicBezTo>
                        <a:pt x="11" y="51"/>
                        <a:pt x="5" y="27"/>
                        <a:pt x="12" y="2"/>
                      </a:cubicBezTo>
                      <a:cubicBezTo>
                        <a:pt x="13" y="1"/>
                        <a:pt x="8" y="0"/>
                        <a:pt x="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03" name="Freeform 151"/>
                <p:cNvSpPr>
                  <a:spLocks/>
                </p:cNvSpPr>
                <p:nvPr/>
              </p:nvSpPr>
              <p:spPr bwMode="auto">
                <a:xfrm>
                  <a:off x="2523" y="1048"/>
                  <a:ext cx="178" cy="45"/>
                </a:xfrm>
                <a:custGeom>
                  <a:avLst/>
                  <a:gdLst>
                    <a:gd name="T0" fmla="*/ 4 w 75"/>
                    <a:gd name="T1" fmla="*/ 6 h 19"/>
                    <a:gd name="T2" fmla="*/ 69 w 75"/>
                    <a:gd name="T3" fmla="*/ 19 h 19"/>
                    <a:gd name="T4" fmla="*/ 74 w 75"/>
                    <a:gd name="T5" fmla="*/ 17 h 19"/>
                    <a:gd name="T6" fmla="*/ 3 w 75"/>
                    <a:gd name="T7" fmla="*/ 4 h 19"/>
                    <a:gd name="T8" fmla="*/ 4 w 75"/>
                    <a:gd name="T9" fmla="*/ 6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19">
                      <a:moveTo>
                        <a:pt x="4" y="6"/>
                      </a:moveTo>
                      <a:cubicBezTo>
                        <a:pt x="26" y="2"/>
                        <a:pt x="51" y="9"/>
                        <a:pt x="69" y="19"/>
                      </a:cubicBezTo>
                      <a:cubicBezTo>
                        <a:pt x="71" y="19"/>
                        <a:pt x="75" y="18"/>
                        <a:pt x="74" y="17"/>
                      </a:cubicBezTo>
                      <a:cubicBezTo>
                        <a:pt x="53" y="6"/>
                        <a:pt x="26" y="0"/>
                        <a:pt x="3" y="4"/>
                      </a:cubicBezTo>
                      <a:cubicBezTo>
                        <a:pt x="0" y="5"/>
                        <a:pt x="2" y="6"/>
                        <a:pt x="4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04" name="Freeform 152"/>
                <p:cNvSpPr>
                  <a:spLocks/>
                </p:cNvSpPr>
                <p:nvPr/>
              </p:nvSpPr>
              <p:spPr bwMode="auto">
                <a:xfrm>
                  <a:off x="2585" y="998"/>
                  <a:ext cx="90" cy="152"/>
                </a:xfrm>
                <a:custGeom>
                  <a:avLst/>
                  <a:gdLst>
                    <a:gd name="T0" fmla="*/ 32 w 38"/>
                    <a:gd name="T1" fmla="*/ 1 h 64"/>
                    <a:gd name="T2" fmla="*/ 5 w 38"/>
                    <a:gd name="T3" fmla="*/ 63 h 64"/>
                    <a:gd name="T4" fmla="*/ 10 w 38"/>
                    <a:gd name="T5" fmla="*/ 62 h 64"/>
                    <a:gd name="T6" fmla="*/ 36 w 38"/>
                    <a:gd name="T7" fmla="*/ 1 h 64"/>
                    <a:gd name="T8" fmla="*/ 32 w 38"/>
                    <a:gd name="T9" fmla="*/ 1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8" h="64">
                      <a:moveTo>
                        <a:pt x="32" y="1"/>
                      </a:moveTo>
                      <a:cubicBezTo>
                        <a:pt x="12" y="15"/>
                        <a:pt x="0" y="38"/>
                        <a:pt x="5" y="63"/>
                      </a:cubicBezTo>
                      <a:cubicBezTo>
                        <a:pt x="6" y="64"/>
                        <a:pt x="11" y="64"/>
                        <a:pt x="10" y="62"/>
                      </a:cubicBezTo>
                      <a:cubicBezTo>
                        <a:pt x="5" y="38"/>
                        <a:pt x="16" y="15"/>
                        <a:pt x="36" y="1"/>
                      </a:cubicBezTo>
                      <a:cubicBezTo>
                        <a:pt x="38" y="0"/>
                        <a:pt x="33" y="0"/>
                        <a:pt x="3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05" name="Freeform 153"/>
                <p:cNvSpPr>
                  <a:spLocks/>
                </p:cNvSpPr>
                <p:nvPr/>
              </p:nvSpPr>
              <p:spPr bwMode="auto">
                <a:xfrm>
                  <a:off x="2236" y="479"/>
                  <a:ext cx="375" cy="581"/>
                </a:xfrm>
                <a:custGeom>
                  <a:avLst/>
                  <a:gdLst>
                    <a:gd name="T0" fmla="*/ 157 w 158"/>
                    <a:gd name="T1" fmla="*/ 243 h 245"/>
                    <a:gd name="T2" fmla="*/ 5 w 158"/>
                    <a:gd name="T3" fmla="*/ 1 h 245"/>
                    <a:gd name="T4" fmla="*/ 1 w 158"/>
                    <a:gd name="T5" fmla="*/ 2 h 245"/>
                    <a:gd name="T6" fmla="*/ 153 w 158"/>
                    <a:gd name="T7" fmla="*/ 244 h 245"/>
                    <a:gd name="T8" fmla="*/ 157 w 158"/>
                    <a:gd name="T9" fmla="*/ 243 h 2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8" h="245">
                      <a:moveTo>
                        <a:pt x="157" y="243"/>
                      </a:moveTo>
                      <a:cubicBezTo>
                        <a:pt x="106" y="163"/>
                        <a:pt x="53" y="83"/>
                        <a:pt x="5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48" y="84"/>
                        <a:pt x="101" y="164"/>
                        <a:pt x="153" y="244"/>
                      </a:cubicBezTo>
                      <a:cubicBezTo>
                        <a:pt x="153" y="245"/>
                        <a:pt x="158" y="244"/>
                        <a:pt x="157" y="2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06" name="Freeform 154"/>
                <p:cNvSpPr>
                  <a:spLocks/>
                </p:cNvSpPr>
                <p:nvPr/>
              </p:nvSpPr>
              <p:spPr bwMode="auto">
                <a:xfrm>
                  <a:off x="2592" y="1046"/>
                  <a:ext cx="40" cy="40"/>
                </a:xfrm>
                <a:custGeom>
                  <a:avLst/>
                  <a:gdLst>
                    <a:gd name="T0" fmla="*/ 2 w 17"/>
                    <a:gd name="T1" fmla="*/ 12 h 17"/>
                    <a:gd name="T2" fmla="*/ 4 w 17"/>
                    <a:gd name="T3" fmla="*/ 2 h 17"/>
                    <a:gd name="T4" fmla="*/ 15 w 17"/>
                    <a:gd name="T5" fmla="*/ 5 h 17"/>
                    <a:gd name="T6" fmla="*/ 12 w 17"/>
                    <a:gd name="T7" fmla="*/ 15 h 17"/>
                    <a:gd name="T8" fmla="*/ 2 w 17"/>
                    <a:gd name="T9" fmla="*/ 1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2" y="12"/>
                      </a:moveTo>
                      <a:cubicBezTo>
                        <a:pt x="0" y="9"/>
                        <a:pt x="1" y="4"/>
                        <a:pt x="4" y="2"/>
                      </a:cubicBezTo>
                      <a:cubicBezTo>
                        <a:pt x="8" y="0"/>
                        <a:pt x="13" y="1"/>
                        <a:pt x="15" y="5"/>
                      </a:cubicBezTo>
                      <a:cubicBezTo>
                        <a:pt x="17" y="8"/>
                        <a:pt x="16" y="13"/>
                        <a:pt x="12" y="15"/>
                      </a:cubicBezTo>
                      <a:cubicBezTo>
                        <a:pt x="9" y="17"/>
                        <a:pt x="4" y="16"/>
                        <a:pt x="2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07" name="Freeform 155"/>
                <p:cNvSpPr>
                  <a:spLocks/>
                </p:cNvSpPr>
                <p:nvPr/>
              </p:nvSpPr>
              <p:spPr bwMode="auto">
                <a:xfrm>
                  <a:off x="2285" y="1153"/>
                  <a:ext cx="193" cy="64"/>
                </a:xfrm>
                <a:custGeom>
                  <a:avLst/>
                  <a:gdLst>
                    <a:gd name="T0" fmla="*/ 6 w 81"/>
                    <a:gd name="T1" fmla="*/ 26 h 27"/>
                    <a:gd name="T2" fmla="*/ 75 w 81"/>
                    <a:gd name="T3" fmla="*/ 18 h 27"/>
                    <a:gd name="T4" fmla="*/ 79 w 81"/>
                    <a:gd name="T5" fmla="*/ 17 h 27"/>
                    <a:gd name="T6" fmla="*/ 1 w 81"/>
                    <a:gd name="T7" fmla="*/ 25 h 27"/>
                    <a:gd name="T8" fmla="*/ 6 w 81"/>
                    <a:gd name="T9" fmla="*/ 26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1" h="27">
                      <a:moveTo>
                        <a:pt x="6" y="26"/>
                      </a:moveTo>
                      <a:cubicBezTo>
                        <a:pt x="26" y="7"/>
                        <a:pt x="51" y="2"/>
                        <a:pt x="75" y="18"/>
                      </a:cubicBezTo>
                      <a:cubicBezTo>
                        <a:pt x="76" y="19"/>
                        <a:pt x="81" y="19"/>
                        <a:pt x="79" y="17"/>
                      </a:cubicBezTo>
                      <a:cubicBezTo>
                        <a:pt x="53" y="0"/>
                        <a:pt x="23" y="4"/>
                        <a:pt x="1" y="25"/>
                      </a:cubicBezTo>
                      <a:cubicBezTo>
                        <a:pt x="0" y="26"/>
                        <a:pt x="5" y="27"/>
                        <a:pt x="6" y="2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08" name="Freeform 156"/>
                <p:cNvSpPr>
                  <a:spLocks/>
                </p:cNvSpPr>
                <p:nvPr/>
              </p:nvSpPr>
              <p:spPr bwMode="auto">
                <a:xfrm>
                  <a:off x="2357" y="1100"/>
                  <a:ext cx="57" cy="169"/>
                </a:xfrm>
                <a:custGeom>
                  <a:avLst/>
                  <a:gdLst>
                    <a:gd name="T0" fmla="*/ 18 w 24"/>
                    <a:gd name="T1" fmla="*/ 1 h 71"/>
                    <a:gd name="T2" fmla="*/ 16 w 24"/>
                    <a:gd name="T3" fmla="*/ 69 h 71"/>
                    <a:gd name="T4" fmla="*/ 20 w 24"/>
                    <a:gd name="T5" fmla="*/ 69 h 71"/>
                    <a:gd name="T6" fmla="*/ 23 w 24"/>
                    <a:gd name="T7" fmla="*/ 2 h 71"/>
                    <a:gd name="T8" fmla="*/ 18 w 24"/>
                    <a:gd name="T9" fmla="*/ 1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" h="71">
                      <a:moveTo>
                        <a:pt x="18" y="1"/>
                      </a:moveTo>
                      <a:cubicBezTo>
                        <a:pt x="2" y="22"/>
                        <a:pt x="0" y="47"/>
                        <a:pt x="16" y="69"/>
                      </a:cubicBezTo>
                      <a:cubicBezTo>
                        <a:pt x="16" y="70"/>
                        <a:pt x="21" y="71"/>
                        <a:pt x="20" y="69"/>
                      </a:cubicBezTo>
                      <a:cubicBezTo>
                        <a:pt x="5" y="47"/>
                        <a:pt x="7" y="23"/>
                        <a:pt x="23" y="2"/>
                      </a:cubicBezTo>
                      <a:cubicBezTo>
                        <a:pt x="24" y="1"/>
                        <a:pt x="19" y="0"/>
                        <a:pt x="1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09" name="Freeform 157"/>
                <p:cNvSpPr>
                  <a:spLocks/>
                </p:cNvSpPr>
                <p:nvPr/>
              </p:nvSpPr>
              <p:spPr bwMode="auto">
                <a:xfrm>
                  <a:off x="2293" y="1143"/>
                  <a:ext cx="159" cy="93"/>
                </a:xfrm>
                <a:custGeom>
                  <a:avLst/>
                  <a:gdLst>
                    <a:gd name="T0" fmla="*/ 3 w 67"/>
                    <a:gd name="T1" fmla="*/ 2 h 39"/>
                    <a:gd name="T2" fmla="*/ 61 w 67"/>
                    <a:gd name="T3" fmla="*/ 37 h 39"/>
                    <a:gd name="T4" fmla="*/ 66 w 67"/>
                    <a:gd name="T5" fmla="*/ 36 h 39"/>
                    <a:gd name="T6" fmla="*/ 5 w 67"/>
                    <a:gd name="T7" fmla="*/ 0 h 39"/>
                    <a:gd name="T8" fmla="*/ 3 w 67"/>
                    <a:gd name="T9" fmla="*/ 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9">
                      <a:moveTo>
                        <a:pt x="3" y="2"/>
                      </a:moveTo>
                      <a:cubicBezTo>
                        <a:pt x="25" y="6"/>
                        <a:pt x="47" y="21"/>
                        <a:pt x="61" y="37"/>
                      </a:cubicBezTo>
                      <a:cubicBezTo>
                        <a:pt x="62" y="39"/>
                        <a:pt x="67" y="37"/>
                        <a:pt x="66" y="36"/>
                      </a:cubicBezTo>
                      <a:cubicBezTo>
                        <a:pt x="51" y="19"/>
                        <a:pt x="28" y="4"/>
                        <a:pt x="5" y="0"/>
                      </a:cubicBezTo>
                      <a:cubicBezTo>
                        <a:pt x="4" y="0"/>
                        <a:pt x="0" y="2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10" name="Freeform 158"/>
                <p:cNvSpPr>
                  <a:spLocks/>
                </p:cNvSpPr>
                <p:nvPr/>
              </p:nvSpPr>
              <p:spPr bwMode="auto">
                <a:xfrm>
                  <a:off x="2333" y="1134"/>
                  <a:ext cx="128" cy="120"/>
                </a:xfrm>
                <a:custGeom>
                  <a:avLst/>
                  <a:gdLst>
                    <a:gd name="T0" fmla="*/ 48 w 54"/>
                    <a:gd name="T1" fmla="*/ 1 h 51"/>
                    <a:gd name="T2" fmla="*/ 0 w 54"/>
                    <a:gd name="T3" fmla="*/ 50 h 51"/>
                    <a:gd name="T4" fmla="*/ 5 w 54"/>
                    <a:gd name="T5" fmla="*/ 50 h 51"/>
                    <a:gd name="T6" fmla="*/ 50 w 54"/>
                    <a:gd name="T7" fmla="*/ 2 h 51"/>
                    <a:gd name="T8" fmla="*/ 48 w 54"/>
                    <a:gd name="T9" fmla="*/ 1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4" h="51">
                      <a:moveTo>
                        <a:pt x="48" y="1"/>
                      </a:moveTo>
                      <a:cubicBezTo>
                        <a:pt x="24" y="7"/>
                        <a:pt x="3" y="24"/>
                        <a:pt x="0" y="50"/>
                      </a:cubicBezTo>
                      <a:cubicBezTo>
                        <a:pt x="0" y="51"/>
                        <a:pt x="5" y="51"/>
                        <a:pt x="5" y="50"/>
                      </a:cubicBezTo>
                      <a:cubicBezTo>
                        <a:pt x="8" y="25"/>
                        <a:pt x="27" y="8"/>
                        <a:pt x="50" y="2"/>
                      </a:cubicBezTo>
                      <a:cubicBezTo>
                        <a:pt x="54" y="1"/>
                        <a:pt x="49" y="0"/>
                        <a:pt x="4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11" name="Freeform 159"/>
                <p:cNvSpPr>
                  <a:spLocks/>
                </p:cNvSpPr>
                <p:nvPr/>
              </p:nvSpPr>
              <p:spPr bwMode="auto">
                <a:xfrm>
                  <a:off x="2228" y="500"/>
                  <a:ext cx="150" cy="669"/>
                </a:xfrm>
                <a:custGeom>
                  <a:avLst/>
                  <a:gdLst>
                    <a:gd name="T0" fmla="*/ 63 w 63"/>
                    <a:gd name="T1" fmla="*/ 280 h 282"/>
                    <a:gd name="T2" fmla="*/ 5 w 63"/>
                    <a:gd name="T3" fmla="*/ 1 h 282"/>
                    <a:gd name="T4" fmla="*/ 0 w 63"/>
                    <a:gd name="T5" fmla="*/ 2 h 282"/>
                    <a:gd name="T6" fmla="*/ 58 w 63"/>
                    <a:gd name="T7" fmla="*/ 281 h 282"/>
                    <a:gd name="T8" fmla="*/ 63 w 63"/>
                    <a:gd name="T9" fmla="*/ 280 h 2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3" h="282">
                      <a:moveTo>
                        <a:pt x="63" y="280"/>
                      </a:moveTo>
                      <a:cubicBezTo>
                        <a:pt x="43" y="188"/>
                        <a:pt x="21" y="95"/>
                        <a:pt x="5" y="1"/>
                      </a:cubicBezTo>
                      <a:cubicBezTo>
                        <a:pt x="5" y="0"/>
                        <a:pt x="0" y="0"/>
                        <a:pt x="0" y="2"/>
                      </a:cubicBezTo>
                      <a:cubicBezTo>
                        <a:pt x="16" y="95"/>
                        <a:pt x="38" y="188"/>
                        <a:pt x="58" y="281"/>
                      </a:cubicBezTo>
                      <a:cubicBezTo>
                        <a:pt x="58" y="282"/>
                        <a:pt x="63" y="282"/>
                        <a:pt x="63" y="28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12" name="Freeform 160"/>
                <p:cNvSpPr>
                  <a:spLocks/>
                </p:cNvSpPr>
                <p:nvPr/>
              </p:nvSpPr>
              <p:spPr bwMode="auto">
                <a:xfrm>
                  <a:off x="2357" y="1160"/>
                  <a:ext cx="38" cy="38"/>
                </a:xfrm>
                <a:custGeom>
                  <a:avLst/>
                  <a:gdLst>
                    <a:gd name="T0" fmla="*/ 0 w 16"/>
                    <a:gd name="T1" fmla="*/ 9 h 16"/>
                    <a:gd name="T2" fmla="*/ 7 w 16"/>
                    <a:gd name="T3" fmla="*/ 0 h 16"/>
                    <a:gd name="T4" fmla="*/ 16 w 16"/>
                    <a:gd name="T5" fmla="*/ 7 h 16"/>
                    <a:gd name="T6" fmla="*/ 9 w 16"/>
                    <a:gd name="T7" fmla="*/ 16 h 16"/>
                    <a:gd name="T8" fmla="*/ 0 w 16"/>
                    <a:gd name="T9" fmla="*/ 9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0" y="9"/>
                      </a:moveTo>
                      <a:cubicBezTo>
                        <a:pt x="0" y="5"/>
                        <a:pt x="3" y="1"/>
                        <a:pt x="7" y="0"/>
                      </a:cubicBezTo>
                      <a:cubicBezTo>
                        <a:pt x="11" y="0"/>
                        <a:pt x="15" y="3"/>
                        <a:pt x="16" y="7"/>
                      </a:cubicBezTo>
                      <a:cubicBezTo>
                        <a:pt x="16" y="11"/>
                        <a:pt x="13" y="15"/>
                        <a:pt x="9" y="16"/>
                      </a:cubicBezTo>
                      <a:cubicBezTo>
                        <a:pt x="5" y="16"/>
                        <a:pt x="1" y="13"/>
                        <a:pt x="0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13" name="Freeform 161"/>
                <p:cNvSpPr>
                  <a:spLocks/>
                </p:cNvSpPr>
                <p:nvPr/>
              </p:nvSpPr>
              <p:spPr bwMode="auto">
                <a:xfrm>
                  <a:off x="2041" y="1155"/>
                  <a:ext cx="187" cy="76"/>
                </a:xfrm>
                <a:custGeom>
                  <a:avLst/>
                  <a:gdLst>
                    <a:gd name="T0" fmla="*/ 6 w 79"/>
                    <a:gd name="T1" fmla="*/ 14 h 32"/>
                    <a:gd name="T2" fmla="*/ 73 w 79"/>
                    <a:gd name="T3" fmla="*/ 31 h 32"/>
                    <a:gd name="T4" fmla="*/ 78 w 79"/>
                    <a:gd name="T5" fmla="*/ 31 h 32"/>
                    <a:gd name="T6" fmla="*/ 2 w 79"/>
                    <a:gd name="T7" fmla="*/ 12 h 32"/>
                    <a:gd name="T8" fmla="*/ 6 w 79"/>
                    <a:gd name="T9" fmla="*/ 14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9" h="32">
                      <a:moveTo>
                        <a:pt x="6" y="14"/>
                      </a:moveTo>
                      <a:cubicBezTo>
                        <a:pt x="32" y="3"/>
                        <a:pt x="57" y="8"/>
                        <a:pt x="73" y="31"/>
                      </a:cubicBezTo>
                      <a:cubicBezTo>
                        <a:pt x="74" y="32"/>
                        <a:pt x="79" y="32"/>
                        <a:pt x="78" y="31"/>
                      </a:cubicBezTo>
                      <a:cubicBezTo>
                        <a:pt x="60" y="6"/>
                        <a:pt x="30" y="0"/>
                        <a:pt x="2" y="12"/>
                      </a:cubicBezTo>
                      <a:cubicBezTo>
                        <a:pt x="0" y="13"/>
                        <a:pt x="5" y="15"/>
                        <a:pt x="6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14" name="Freeform 162"/>
                <p:cNvSpPr>
                  <a:spLocks/>
                </p:cNvSpPr>
                <p:nvPr/>
              </p:nvSpPr>
              <p:spPr bwMode="auto">
                <a:xfrm>
                  <a:off x="2110" y="1119"/>
                  <a:ext cx="92" cy="154"/>
                </a:xfrm>
                <a:custGeom>
                  <a:avLst/>
                  <a:gdLst>
                    <a:gd name="T0" fmla="*/ 33 w 39"/>
                    <a:gd name="T1" fmla="*/ 1 h 65"/>
                    <a:gd name="T2" fmla="*/ 7 w 39"/>
                    <a:gd name="T3" fmla="*/ 63 h 65"/>
                    <a:gd name="T4" fmla="*/ 12 w 39"/>
                    <a:gd name="T5" fmla="*/ 64 h 65"/>
                    <a:gd name="T6" fmla="*/ 38 w 39"/>
                    <a:gd name="T7" fmla="*/ 2 h 65"/>
                    <a:gd name="T8" fmla="*/ 33 w 39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" h="65">
                      <a:moveTo>
                        <a:pt x="33" y="1"/>
                      </a:moveTo>
                      <a:cubicBezTo>
                        <a:pt x="10" y="15"/>
                        <a:pt x="0" y="37"/>
                        <a:pt x="7" y="63"/>
                      </a:cubicBezTo>
                      <a:cubicBezTo>
                        <a:pt x="7" y="65"/>
                        <a:pt x="12" y="65"/>
                        <a:pt x="12" y="64"/>
                      </a:cubicBezTo>
                      <a:cubicBezTo>
                        <a:pt x="5" y="38"/>
                        <a:pt x="15" y="16"/>
                        <a:pt x="38" y="2"/>
                      </a:cubicBezTo>
                      <a:cubicBezTo>
                        <a:pt x="39" y="2"/>
                        <a:pt x="34" y="0"/>
                        <a:pt x="3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15" name="Freeform 163"/>
                <p:cNvSpPr>
                  <a:spLocks/>
                </p:cNvSpPr>
                <p:nvPr/>
              </p:nvSpPr>
              <p:spPr bwMode="auto">
                <a:xfrm>
                  <a:off x="2074" y="1122"/>
                  <a:ext cx="116" cy="137"/>
                </a:xfrm>
                <a:custGeom>
                  <a:avLst/>
                  <a:gdLst>
                    <a:gd name="T0" fmla="*/ 2 w 49"/>
                    <a:gd name="T1" fmla="*/ 2 h 58"/>
                    <a:gd name="T2" fmla="*/ 44 w 49"/>
                    <a:gd name="T3" fmla="*/ 56 h 58"/>
                    <a:gd name="T4" fmla="*/ 49 w 49"/>
                    <a:gd name="T5" fmla="*/ 56 h 58"/>
                    <a:gd name="T6" fmla="*/ 6 w 49"/>
                    <a:gd name="T7" fmla="*/ 1 h 58"/>
                    <a:gd name="T8" fmla="*/ 2 w 49"/>
                    <a:gd name="T9" fmla="*/ 2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58">
                      <a:moveTo>
                        <a:pt x="2" y="2"/>
                      </a:moveTo>
                      <a:cubicBezTo>
                        <a:pt x="21" y="13"/>
                        <a:pt x="37" y="36"/>
                        <a:pt x="44" y="56"/>
                      </a:cubicBezTo>
                      <a:cubicBezTo>
                        <a:pt x="45" y="58"/>
                        <a:pt x="49" y="57"/>
                        <a:pt x="49" y="56"/>
                      </a:cubicBezTo>
                      <a:cubicBezTo>
                        <a:pt x="41" y="35"/>
                        <a:pt x="26" y="12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16" name="Freeform 164"/>
                <p:cNvSpPr>
                  <a:spLocks/>
                </p:cNvSpPr>
                <p:nvPr/>
              </p:nvSpPr>
              <p:spPr bwMode="auto">
                <a:xfrm>
                  <a:off x="2074" y="1160"/>
                  <a:ext cx="159" cy="80"/>
                </a:xfrm>
                <a:custGeom>
                  <a:avLst/>
                  <a:gdLst>
                    <a:gd name="T0" fmla="*/ 64 w 67"/>
                    <a:gd name="T1" fmla="*/ 3 h 34"/>
                    <a:gd name="T2" fmla="*/ 0 w 67"/>
                    <a:gd name="T3" fmla="*/ 33 h 34"/>
                    <a:gd name="T4" fmla="*/ 5 w 67"/>
                    <a:gd name="T5" fmla="*/ 33 h 34"/>
                    <a:gd name="T6" fmla="*/ 62 w 67"/>
                    <a:gd name="T7" fmla="*/ 5 h 34"/>
                    <a:gd name="T8" fmla="*/ 64 w 67"/>
                    <a:gd name="T9" fmla="*/ 3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4">
                      <a:moveTo>
                        <a:pt x="64" y="3"/>
                      </a:moveTo>
                      <a:cubicBezTo>
                        <a:pt x="38" y="0"/>
                        <a:pt x="13" y="9"/>
                        <a:pt x="0" y="33"/>
                      </a:cubicBezTo>
                      <a:cubicBezTo>
                        <a:pt x="0" y="34"/>
                        <a:pt x="4" y="34"/>
                        <a:pt x="5" y="33"/>
                      </a:cubicBezTo>
                      <a:cubicBezTo>
                        <a:pt x="16" y="12"/>
                        <a:pt x="39" y="2"/>
                        <a:pt x="62" y="5"/>
                      </a:cubicBezTo>
                      <a:cubicBezTo>
                        <a:pt x="65" y="5"/>
                        <a:pt x="67" y="3"/>
                        <a:pt x="64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17" name="Freeform 165"/>
                <p:cNvSpPr>
                  <a:spLocks/>
                </p:cNvSpPr>
                <p:nvPr/>
              </p:nvSpPr>
              <p:spPr bwMode="auto">
                <a:xfrm>
                  <a:off x="2133" y="498"/>
                  <a:ext cx="117" cy="673"/>
                </a:xfrm>
                <a:custGeom>
                  <a:avLst/>
                  <a:gdLst>
                    <a:gd name="T0" fmla="*/ 6 w 49"/>
                    <a:gd name="T1" fmla="*/ 283 h 284"/>
                    <a:gd name="T2" fmla="*/ 49 w 49"/>
                    <a:gd name="T3" fmla="*/ 1 h 284"/>
                    <a:gd name="T4" fmla="*/ 44 w 49"/>
                    <a:gd name="T5" fmla="*/ 1 h 284"/>
                    <a:gd name="T6" fmla="*/ 1 w 49"/>
                    <a:gd name="T7" fmla="*/ 283 h 284"/>
                    <a:gd name="T8" fmla="*/ 6 w 49"/>
                    <a:gd name="T9" fmla="*/ 283 h 2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284">
                      <a:moveTo>
                        <a:pt x="6" y="283"/>
                      </a:moveTo>
                      <a:cubicBezTo>
                        <a:pt x="19" y="189"/>
                        <a:pt x="31" y="94"/>
                        <a:pt x="49" y="1"/>
                      </a:cubicBezTo>
                      <a:cubicBezTo>
                        <a:pt x="49" y="0"/>
                        <a:pt x="44" y="0"/>
                        <a:pt x="44" y="1"/>
                      </a:cubicBezTo>
                      <a:cubicBezTo>
                        <a:pt x="26" y="95"/>
                        <a:pt x="14" y="189"/>
                        <a:pt x="1" y="283"/>
                      </a:cubicBezTo>
                      <a:cubicBezTo>
                        <a:pt x="0" y="284"/>
                        <a:pt x="5" y="284"/>
                        <a:pt x="6" y="28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18" name="Freeform 166"/>
                <p:cNvSpPr>
                  <a:spLocks/>
                </p:cNvSpPr>
                <p:nvPr/>
              </p:nvSpPr>
              <p:spPr bwMode="auto">
                <a:xfrm>
                  <a:off x="2119" y="1162"/>
                  <a:ext cx="41" cy="40"/>
                </a:xfrm>
                <a:custGeom>
                  <a:avLst/>
                  <a:gdLst>
                    <a:gd name="T0" fmla="*/ 1 w 17"/>
                    <a:gd name="T1" fmla="*/ 7 h 17"/>
                    <a:gd name="T2" fmla="*/ 10 w 17"/>
                    <a:gd name="T3" fmla="*/ 1 h 17"/>
                    <a:gd name="T4" fmla="*/ 16 w 17"/>
                    <a:gd name="T5" fmla="*/ 10 h 17"/>
                    <a:gd name="T6" fmla="*/ 7 w 17"/>
                    <a:gd name="T7" fmla="*/ 16 h 17"/>
                    <a:gd name="T8" fmla="*/ 1 w 17"/>
                    <a:gd name="T9" fmla="*/ 7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" y="7"/>
                      </a:moveTo>
                      <a:cubicBezTo>
                        <a:pt x="2" y="3"/>
                        <a:pt x="6" y="0"/>
                        <a:pt x="10" y="1"/>
                      </a:cubicBezTo>
                      <a:cubicBezTo>
                        <a:pt x="14" y="2"/>
                        <a:pt x="17" y="6"/>
                        <a:pt x="16" y="10"/>
                      </a:cubicBezTo>
                      <a:cubicBezTo>
                        <a:pt x="15" y="14"/>
                        <a:pt x="11" y="17"/>
                        <a:pt x="7" y="16"/>
                      </a:cubicBezTo>
                      <a:cubicBezTo>
                        <a:pt x="3" y="15"/>
                        <a:pt x="0" y="11"/>
                        <a:pt x="1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19" name="Freeform 167"/>
                <p:cNvSpPr>
                  <a:spLocks/>
                </p:cNvSpPr>
                <p:nvPr/>
              </p:nvSpPr>
              <p:spPr bwMode="auto">
                <a:xfrm>
                  <a:off x="1806" y="1067"/>
                  <a:ext cx="159" cy="112"/>
                </a:xfrm>
                <a:custGeom>
                  <a:avLst/>
                  <a:gdLst>
                    <a:gd name="T0" fmla="*/ 5 w 67"/>
                    <a:gd name="T1" fmla="*/ 4 h 47"/>
                    <a:gd name="T2" fmla="*/ 62 w 67"/>
                    <a:gd name="T3" fmla="*/ 45 h 47"/>
                    <a:gd name="T4" fmla="*/ 67 w 67"/>
                    <a:gd name="T5" fmla="*/ 45 h 47"/>
                    <a:gd name="T6" fmla="*/ 3 w 67"/>
                    <a:gd name="T7" fmla="*/ 2 h 47"/>
                    <a:gd name="T8" fmla="*/ 5 w 67"/>
                    <a:gd name="T9" fmla="*/ 4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47">
                      <a:moveTo>
                        <a:pt x="5" y="4"/>
                      </a:moveTo>
                      <a:cubicBezTo>
                        <a:pt x="33" y="2"/>
                        <a:pt x="55" y="18"/>
                        <a:pt x="62" y="45"/>
                      </a:cubicBezTo>
                      <a:cubicBezTo>
                        <a:pt x="62" y="47"/>
                        <a:pt x="67" y="47"/>
                        <a:pt x="67" y="45"/>
                      </a:cubicBezTo>
                      <a:cubicBezTo>
                        <a:pt x="60" y="15"/>
                        <a:pt x="33" y="0"/>
                        <a:pt x="3" y="2"/>
                      </a:cubicBezTo>
                      <a:cubicBezTo>
                        <a:pt x="0" y="2"/>
                        <a:pt x="4" y="4"/>
                        <a:pt x="5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20" name="Freeform 168"/>
                <p:cNvSpPr>
                  <a:spLocks/>
                </p:cNvSpPr>
                <p:nvPr/>
              </p:nvSpPr>
              <p:spPr bwMode="auto">
                <a:xfrm>
                  <a:off x="1856" y="1062"/>
                  <a:ext cx="126" cy="124"/>
                </a:xfrm>
                <a:custGeom>
                  <a:avLst/>
                  <a:gdLst>
                    <a:gd name="T0" fmla="*/ 48 w 53"/>
                    <a:gd name="T1" fmla="*/ 0 h 52"/>
                    <a:gd name="T2" fmla="*/ 0 w 53"/>
                    <a:gd name="T3" fmla="*/ 50 h 52"/>
                    <a:gd name="T4" fmla="*/ 5 w 53"/>
                    <a:gd name="T5" fmla="*/ 51 h 52"/>
                    <a:gd name="T6" fmla="*/ 51 w 53"/>
                    <a:gd name="T7" fmla="*/ 2 h 52"/>
                    <a:gd name="T8" fmla="*/ 48 w 53"/>
                    <a:gd name="T9" fmla="*/ 0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3" h="52">
                      <a:moveTo>
                        <a:pt x="48" y="0"/>
                      </a:moveTo>
                      <a:cubicBezTo>
                        <a:pt x="21" y="5"/>
                        <a:pt x="3" y="23"/>
                        <a:pt x="0" y="50"/>
                      </a:cubicBezTo>
                      <a:cubicBezTo>
                        <a:pt x="0" y="51"/>
                        <a:pt x="5" y="52"/>
                        <a:pt x="5" y="51"/>
                      </a:cubicBezTo>
                      <a:cubicBezTo>
                        <a:pt x="7" y="25"/>
                        <a:pt x="25" y="7"/>
                        <a:pt x="51" y="2"/>
                      </a:cubicBezTo>
                      <a:cubicBezTo>
                        <a:pt x="53" y="2"/>
                        <a:pt x="49" y="0"/>
                        <a:pt x="48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21" name="Freeform 169"/>
                <p:cNvSpPr>
                  <a:spLocks/>
                </p:cNvSpPr>
                <p:nvPr/>
              </p:nvSpPr>
              <p:spPr bwMode="auto">
                <a:xfrm>
                  <a:off x="1860" y="1024"/>
                  <a:ext cx="62" cy="164"/>
                </a:xfrm>
                <a:custGeom>
                  <a:avLst/>
                  <a:gdLst>
                    <a:gd name="T0" fmla="*/ 1 w 26"/>
                    <a:gd name="T1" fmla="*/ 2 h 69"/>
                    <a:gd name="T2" fmla="*/ 21 w 26"/>
                    <a:gd name="T3" fmla="*/ 68 h 69"/>
                    <a:gd name="T4" fmla="*/ 26 w 26"/>
                    <a:gd name="T5" fmla="*/ 68 h 69"/>
                    <a:gd name="T6" fmla="*/ 6 w 26"/>
                    <a:gd name="T7" fmla="*/ 1 h 69"/>
                    <a:gd name="T8" fmla="*/ 1 w 26"/>
                    <a:gd name="T9" fmla="*/ 2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69">
                      <a:moveTo>
                        <a:pt x="1" y="2"/>
                      </a:moveTo>
                      <a:cubicBezTo>
                        <a:pt x="15" y="20"/>
                        <a:pt x="21" y="46"/>
                        <a:pt x="21" y="68"/>
                      </a:cubicBezTo>
                      <a:cubicBezTo>
                        <a:pt x="21" y="69"/>
                        <a:pt x="26" y="69"/>
                        <a:pt x="26" y="68"/>
                      </a:cubicBezTo>
                      <a:cubicBezTo>
                        <a:pt x="26" y="45"/>
                        <a:pt x="20" y="19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22" name="Freeform 170"/>
                <p:cNvSpPr>
                  <a:spLocks/>
                </p:cNvSpPr>
                <p:nvPr/>
              </p:nvSpPr>
              <p:spPr bwMode="auto">
                <a:xfrm>
                  <a:off x="1815" y="1091"/>
                  <a:ext cx="178" cy="45"/>
                </a:xfrm>
                <a:custGeom>
                  <a:avLst/>
                  <a:gdLst>
                    <a:gd name="T0" fmla="*/ 73 w 75"/>
                    <a:gd name="T1" fmla="*/ 11 h 19"/>
                    <a:gd name="T2" fmla="*/ 2 w 75"/>
                    <a:gd name="T3" fmla="*/ 17 h 19"/>
                    <a:gd name="T4" fmla="*/ 6 w 75"/>
                    <a:gd name="T5" fmla="*/ 18 h 19"/>
                    <a:gd name="T6" fmla="*/ 69 w 75"/>
                    <a:gd name="T7" fmla="*/ 13 h 19"/>
                    <a:gd name="T8" fmla="*/ 73 w 75"/>
                    <a:gd name="T9" fmla="*/ 1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19">
                      <a:moveTo>
                        <a:pt x="73" y="11"/>
                      </a:moveTo>
                      <a:cubicBezTo>
                        <a:pt x="50" y="0"/>
                        <a:pt x="22" y="0"/>
                        <a:pt x="2" y="17"/>
                      </a:cubicBezTo>
                      <a:cubicBezTo>
                        <a:pt x="0" y="18"/>
                        <a:pt x="5" y="19"/>
                        <a:pt x="6" y="18"/>
                      </a:cubicBezTo>
                      <a:cubicBezTo>
                        <a:pt x="24" y="2"/>
                        <a:pt x="48" y="2"/>
                        <a:pt x="69" y="13"/>
                      </a:cubicBezTo>
                      <a:cubicBezTo>
                        <a:pt x="70" y="13"/>
                        <a:pt x="75" y="12"/>
                        <a:pt x="73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23" name="Freeform 171"/>
                <p:cNvSpPr>
                  <a:spLocks/>
                </p:cNvSpPr>
                <p:nvPr/>
              </p:nvSpPr>
              <p:spPr bwMode="auto">
                <a:xfrm>
                  <a:off x="1898" y="500"/>
                  <a:ext cx="354" cy="593"/>
                </a:xfrm>
                <a:custGeom>
                  <a:avLst/>
                  <a:gdLst>
                    <a:gd name="T0" fmla="*/ 6 w 149"/>
                    <a:gd name="T1" fmla="*/ 249 h 250"/>
                    <a:gd name="T2" fmla="*/ 148 w 149"/>
                    <a:gd name="T3" fmla="*/ 2 h 250"/>
                    <a:gd name="T4" fmla="*/ 143 w 149"/>
                    <a:gd name="T5" fmla="*/ 1 h 250"/>
                    <a:gd name="T6" fmla="*/ 1 w 149"/>
                    <a:gd name="T7" fmla="*/ 249 h 250"/>
                    <a:gd name="T8" fmla="*/ 6 w 149"/>
                    <a:gd name="T9" fmla="*/ 249 h 2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49" h="250">
                      <a:moveTo>
                        <a:pt x="6" y="249"/>
                      </a:moveTo>
                      <a:cubicBezTo>
                        <a:pt x="52" y="166"/>
                        <a:pt x="98" y="82"/>
                        <a:pt x="148" y="2"/>
                      </a:cubicBezTo>
                      <a:cubicBezTo>
                        <a:pt x="149" y="0"/>
                        <a:pt x="144" y="0"/>
                        <a:pt x="143" y="1"/>
                      </a:cubicBezTo>
                      <a:cubicBezTo>
                        <a:pt x="93" y="82"/>
                        <a:pt x="48" y="166"/>
                        <a:pt x="1" y="249"/>
                      </a:cubicBezTo>
                      <a:cubicBezTo>
                        <a:pt x="0" y="250"/>
                        <a:pt x="5" y="250"/>
                        <a:pt x="6" y="24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24" name="Freeform 172"/>
                <p:cNvSpPr>
                  <a:spLocks/>
                </p:cNvSpPr>
                <p:nvPr/>
              </p:nvSpPr>
              <p:spPr bwMode="auto">
                <a:xfrm>
                  <a:off x="1879" y="1081"/>
                  <a:ext cx="43" cy="41"/>
                </a:xfrm>
                <a:custGeom>
                  <a:avLst/>
                  <a:gdLst>
                    <a:gd name="T0" fmla="*/ 2 w 18"/>
                    <a:gd name="T1" fmla="*/ 5 h 17"/>
                    <a:gd name="T2" fmla="*/ 13 w 18"/>
                    <a:gd name="T3" fmla="*/ 2 h 17"/>
                    <a:gd name="T4" fmla="*/ 15 w 18"/>
                    <a:gd name="T5" fmla="*/ 13 h 17"/>
                    <a:gd name="T6" fmla="*/ 5 w 18"/>
                    <a:gd name="T7" fmla="*/ 15 h 17"/>
                    <a:gd name="T8" fmla="*/ 2 w 18"/>
                    <a:gd name="T9" fmla="*/ 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2" y="5"/>
                      </a:moveTo>
                      <a:cubicBezTo>
                        <a:pt x="5" y="1"/>
                        <a:pt x="9" y="0"/>
                        <a:pt x="13" y="2"/>
                      </a:cubicBezTo>
                      <a:cubicBezTo>
                        <a:pt x="17" y="4"/>
                        <a:pt x="18" y="9"/>
                        <a:pt x="15" y="13"/>
                      </a:cubicBezTo>
                      <a:cubicBezTo>
                        <a:pt x="13" y="16"/>
                        <a:pt x="8" y="17"/>
                        <a:pt x="5" y="15"/>
                      </a:cubicBezTo>
                      <a:cubicBezTo>
                        <a:pt x="1" y="13"/>
                        <a:pt x="0" y="8"/>
                        <a:pt x="2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25" name="Freeform 173"/>
                <p:cNvSpPr>
                  <a:spLocks/>
                </p:cNvSpPr>
                <p:nvPr/>
              </p:nvSpPr>
              <p:spPr bwMode="auto">
                <a:xfrm>
                  <a:off x="1621" y="865"/>
                  <a:ext cx="121" cy="155"/>
                </a:xfrm>
                <a:custGeom>
                  <a:avLst/>
                  <a:gdLst>
                    <a:gd name="T0" fmla="*/ 3 w 51"/>
                    <a:gd name="T1" fmla="*/ 2 h 65"/>
                    <a:gd name="T2" fmla="*/ 42 w 51"/>
                    <a:gd name="T3" fmla="*/ 63 h 65"/>
                    <a:gd name="T4" fmla="*/ 47 w 51"/>
                    <a:gd name="T5" fmla="*/ 64 h 65"/>
                    <a:gd name="T6" fmla="*/ 6 w 51"/>
                    <a:gd name="T7" fmla="*/ 0 h 65"/>
                    <a:gd name="T8" fmla="*/ 3 w 51"/>
                    <a:gd name="T9" fmla="*/ 2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1" h="65">
                      <a:moveTo>
                        <a:pt x="3" y="2"/>
                      </a:moveTo>
                      <a:cubicBezTo>
                        <a:pt x="30" y="11"/>
                        <a:pt x="46" y="34"/>
                        <a:pt x="42" y="63"/>
                      </a:cubicBezTo>
                      <a:cubicBezTo>
                        <a:pt x="41" y="64"/>
                        <a:pt x="46" y="65"/>
                        <a:pt x="47" y="64"/>
                      </a:cubicBezTo>
                      <a:cubicBezTo>
                        <a:pt x="51" y="34"/>
                        <a:pt x="34" y="10"/>
                        <a:pt x="6" y="0"/>
                      </a:cubicBezTo>
                      <a:cubicBezTo>
                        <a:pt x="5" y="0"/>
                        <a:pt x="0" y="0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26" name="Freeform 174"/>
                <p:cNvSpPr>
                  <a:spLocks/>
                </p:cNvSpPr>
                <p:nvPr/>
              </p:nvSpPr>
              <p:spPr bwMode="auto">
                <a:xfrm>
                  <a:off x="1625" y="903"/>
                  <a:ext cx="162" cy="86"/>
                </a:xfrm>
                <a:custGeom>
                  <a:avLst/>
                  <a:gdLst>
                    <a:gd name="T0" fmla="*/ 65 w 68"/>
                    <a:gd name="T1" fmla="*/ 6 h 36"/>
                    <a:gd name="T2" fmla="*/ 0 w 68"/>
                    <a:gd name="T3" fmla="*/ 34 h 36"/>
                    <a:gd name="T4" fmla="*/ 5 w 68"/>
                    <a:gd name="T5" fmla="*/ 35 h 36"/>
                    <a:gd name="T6" fmla="*/ 64 w 68"/>
                    <a:gd name="T7" fmla="*/ 8 h 36"/>
                    <a:gd name="T8" fmla="*/ 65 w 68"/>
                    <a:gd name="T9" fmla="*/ 6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8" h="36">
                      <a:moveTo>
                        <a:pt x="65" y="6"/>
                      </a:moveTo>
                      <a:cubicBezTo>
                        <a:pt x="38" y="0"/>
                        <a:pt x="14" y="9"/>
                        <a:pt x="0" y="34"/>
                      </a:cubicBezTo>
                      <a:cubicBezTo>
                        <a:pt x="0" y="35"/>
                        <a:pt x="4" y="36"/>
                        <a:pt x="5" y="35"/>
                      </a:cubicBezTo>
                      <a:cubicBezTo>
                        <a:pt x="17" y="13"/>
                        <a:pt x="39" y="3"/>
                        <a:pt x="64" y="8"/>
                      </a:cubicBezTo>
                      <a:cubicBezTo>
                        <a:pt x="67" y="9"/>
                        <a:pt x="68" y="7"/>
                        <a:pt x="65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27" name="Freeform 175"/>
                <p:cNvSpPr>
                  <a:spLocks/>
                </p:cNvSpPr>
                <p:nvPr/>
              </p:nvSpPr>
              <p:spPr bwMode="auto">
                <a:xfrm>
                  <a:off x="1675" y="842"/>
                  <a:ext cx="43" cy="171"/>
                </a:xfrm>
                <a:custGeom>
                  <a:avLst/>
                  <a:gdLst>
                    <a:gd name="T0" fmla="*/ 6 w 18"/>
                    <a:gd name="T1" fmla="*/ 2 h 72"/>
                    <a:gd name="T2" fmla="*/ 0 w 18"/>
                    <a:gd name="T3" fmla="*/ 71 h 72"/>
                    <a:gd name="T4" fmla="*/ 5 w 18"/>
                    <a:gd name="T5" fmla="*/ 71 h 72"/>
                    <a:gd name="T6" fmla="*/ 12 w 18"/>
                    <a:gd name="T7" fmla="*/ 2 h 72"/>
                    <a:gd name="T8" fmla="*/ 6 w 18"/>
                    <a:gd name="T9" fmla="*/ 2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72">
                      <a:moveTo>
                        <a:pt x="6" y="2"/>
                      </a:moveTo>
                      <a:cubicBezTo>
                        <a:pt x="13" y="24"/>
                        <a:pt x="9" y="50"/>
                        <a:pt x="0" y="71"/>
                      </a:cubicBezTo>
                      <a:cubicBezTo>
                        <a:pt x="0" y="72"/>
                        <a:pt x="5" y="72"/>
                        <a:pt x="5" y="71"/>
                      </a:cubicBezTo>
                      <a:cubicBezTo>
                        <a:pt x="14" y="50"/>
                        <a:pt x="18" y="23"/>
                        <a:pt x="12" y="2"/>
                      </a:cubicBezTo>
                      <a:cubicBezTo>
                        <a:pt x="11" y="0"/>
                        <a:pt x="6" y="1"/>
                        <a:pt x="6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28" name="Freeform 176"/>
                <p:cNvSpPr>
                  <a:spLocks/>
                </p:cNvSpPr>
                <p:nvPr/>
              </p:nvSpPr>
              <p:spPr bwMode="auto">
                <a:xfrm>
                  <a:off x="1606" y="903"/>
                  <a:ext cx="171" cy="74"/>
                </a:xfrm>
                <a:custGeom>
                  <a:avLst/>
                  <a:gdLst>
                    <a:gd name="T0" fmla="*/ 71 w 72"/>
                    <a:gd name="T1" fmla="*/ 29 h 31"/>
                    <a:gd name="T2" fmla="*/ 3 w 72"/>
                    <a:gd name="T3" fmla="*/ 8 h 31"/>
                    <a:gd name="T4" fmla="*/ 6 w 72"/>
                    <a:gd name="T5" fmla="*/ 10 h 31"/>
                    <a:gd name="T6" fmla="*/ 66 w 72"/>
                    <a:gd name="T7" fmla="*/ 30 h 31"/>
                    <a:gd name="T8" fmla="*/ 71 w 72"/>
                    <a:gd name="T9" fmla="*/ 29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2" h="31">
                      <a:moveTo>
                        <a:pt x="71" y="29"/>
                      </a:moveTo>
                      <a:cubicBezTo>
                        <a:pt x="54" y="10"/>
                        <a:pt x="29" y="0"/>
                        <a:pt x="3" y="8"/>
                      </a:cubicBezTo>
                      <a:cubicBezTo>
                        <a:pt x="0" y="10"/>
                        <a:pt x="5" y="11"/>
                        <a:pt x="6" y="10"/>
                      </a:cubicBezTo>
                      <a:cubicBezTo>
                        <a:pt x="29" y="3"/>
                        <a:pt x="51" y="13"/>
                        <a:pt x="66" y="30"/>
                      </a:cubicBezTo>
                      <a:cubicBezTo>
                        <a:pt x="67" y="31"/>
                        <a:pt x="72" y="30"/>
                        <a:pt x="71" y="2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29" name="Freeform 177"/>
                <p:cNvSpPr>
                  <a:spLocks/>
                </p:cNvSpPr>
                <p:nvPr/>
              </p:nvSpPr>
              <p:spPr bwMode="auto">
                <a:xfrm>
                  <a:off x="1699" y="500"/>
                  <a:ext cx="553" cy="420"/>
                </a:xfrm>
                <a:custGeom>
                  <a:avLst/>
                  <a:gdLst>
                    <a:gd name="T0" fmla="*/ 6 w 233"/>
                    <a:gd name="T1" fmla="*/ 176 h 177"/>
                    <a:gd name="T2" fmla="*/ 232 w 233"/>
                    <a:gd name="T3" fmla="*/ 2 h 177"/>
                    <a:gd name="T4" fmla="*/ 227 w 233"/>
                    <a:gd name="T5" fmla="*/ 1 h 177"/>
                    <a:gd name="T6" fmla="*/ 2 w 233"/>
                    <a:gd name="T7" fmla="*/ 175 h 177"/>
                    <a:gd name="T8" fmla="*/ 6 w 233"/>
                    <a:gd name="T9" fmla="*/ 176 h 1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3" h="177">
                      <a:moveTo>
                        <a:pt x="6" y="176"/>
                      </a:moveTo>
                      <a:cubicBezTo>
                        <a:pt x="81" y="117"/>
                        <a:pt x="155" y="57"/>
                        <a:pt x="232" y="2"/>
                      </a:cubicBezTo>
                      <a:cubicBezTo>
                        <a:pt x="233" y="1"/>
                        <a:pt x="229" y="0"/>
                        <a:pt x="227" y="1"/>
                      </a:cubicBezTo>
                      <a:cubicBezTo>
                        <a:pt x="150" y="57"/>
                        <a:pt x="76" y="117"/>
                        <a:pt x="2" y="175"/>
                      </a:cubicBezTo>
                      <a:cubicBezTo>
                        <a:pt x="0" y="177"/>
                        <a:pt x="5" y="177"/>
                        <a:pt x="6" y="17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30" name="Freeform 178"/>
                <p:cNvSpPr>
                  <a:spLocks/>
                </p:cNvSpPr>
                <p:nvPr/>
              </p:nvSpPr>
              <p:spPr bwMode="auto">
                <a:xfrm>
                  <a:off x="1678" y="906"/>
                  <a:ext cx="42" cy="40"/>
                </a:xfrm>
                <a:custGeom>
                  <a:avLst/>
                  <a:gdLst>
                    <a:gd name="T0" fmla="*/ 4 w 18"/>
                    <a:gd name="T1" fmla="*/ 2 h 17"/>
                    <a:gd name="T2" fmla="*/ 15 w 18"/>
                    <a:gd name="T3" fmla="*/ 4 h 17"/>
                    <a:gd name="T4" fmla="*/ 13 w 18"/>
                    <a:gd name="T5" fmla="*/ 15 h 17"/>
                    <a:gd name="T6" fmla="*/ 3 w 18"/>
                    <a:gd name="T7" fmla="*/ 13 h 17"/>
                    <a:gd name="T8" fmla="*/ 4 w 18"/>
                    <a:gd name="T9" fmla="*/ 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4" y="2"/>
                      </a:moveTo>
                      <a:cubicBezTo>
                        <a:pt x="8" y="0"/>
                        <a:pt x="13" y="1"/>
                        <a:pt x="15" y="4"/>
                      </a:cubicBezTo>
                      <a:cubicBezTo>
                        <a:pt x="18" y="8"/>
                        <a:pt x="17" y="12"/>
                        <a:pt x="13" y="15"/>
                      </a:cubicBezTo>
                      <a:cubicBezTo>
                        <a:pt x="10" y="17"/>
                        <a:pt x="5" y="16"/>
                        <a:pt x="3" y="13"/>
                      </a:cubicBezTo>
                      <a:cubicBezTo>
                        <a:pt x="0" y="10"/>
                        <a:pt x="1" y="5"/>
                        <a:pt x="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31" name="Freeform 179"/>
                <p:cNvSpPr>
                  <a:spLocks/>
                </p:cNvSpPr>
                <p:nvPr/>
              </p:nvSpPr>
              <p:spPr bwMode="auto">
                <a:xfrm>
                  <a:off x="1504" y="583"/>
                  <a:ext cx="79" cy="181"/>
                </a:xfrm>
                <a:custGeom>
                  <a:avLst/>
                  <a:gdLst>
                    <a:gd name="T0" fmla="*/ 1 w 33"/>
                    <a:gd name="T1" fmla="*/ 1 h 76"/>
                    <a:gd name="T2" fmla="*/ 13 w 33"/>
                    <a:gd name="T3" fmla="*/ 73 h 76"/>
                    <a:gd name="T4" fmla="*/ 17 w 33"/>
                    <a:gd name="T5" fmla="*/ 75 h 76"/>
                    <a:gd name="T6" fmla="*/ 6 w 33"/>
                    <a:gd name="T7" fmla="*/ 1 h 76"/>
                    <a:gd name="T8" fmla="*/ 1 w 33"/>
                    <a:gd name="T9" fmla="*/ 1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76">
                      <a:moveTo>
                        <a:pt x="1" y="1"/>
                      </a:moveTo>
                      <a:cubicBezTo>
                        <a:pt x="22" y="21"/>
                        <a:pt x="28" y="48"/>
                        <a:pt x="13" y="73"/>
                      </a:cubicBezTo>
                      <a:cubicBezTo>
                        <a:pt x="12" y="75"/>
                        <a:pt x="17" y="76"/>
                        <a:pt x="17" y="75"/>
                      </a:cubicBezTo>
                      <a:cubicBezTo>
                        <a:pt x="33" y="49"/>
                        <a:pt x="27" y="21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32" name="Freeform 180"/>
                <p:cNvSpPr>
                  <a:spLocks/>
                </p:cNvSpPr>
                <p:nvPr/>
              </p:nvSpPr>
              <p:spPr bwMode="auto">
                <a:xfrm>
                  <a:off x="1459" y="650"/>
                  <a:ext cx="178" cy="47"/>
                </a:xfrm>
                <a:custGeom>
                  <a:avLst/>
                  <a:gdLst>
                    <a:gd name="T0" fmla="*/ 73 w 75"/>
                    <a:gd name="T1" fmla="*/ 18 h 20"/>
                    <a:gd name="T2" fmla="*/ 1 w 75"/>
                    <a:gd name="T3" fmla="*/ 18 h 20"/>
                    <a:gd name="T4" fmla="*/ 5 w 75"/>
                    <a:gd name="T5" fmla="*/ 19 h 20"/>
                    <a:gd name="T6" fmla="*/ 69 w 75"/>
                    <a:gd name="T7" fmla="*/ 18 h 20"/>
                    <a:gd name="T8" fmla="*/ 73 w 75"/>
                    <a:gd name="T9" fmla="*/ 18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20">
                      <a:moveTo>
                        <a:pt x="73" y="18"/>
                      </a:moveTo>
                      <a:cubicBezTo>
                        <a:pt x="50" y="2"/>
                        <a:pt x="23" y="0"/>
                        <a:pt x="1" y="18"/>
                      </a:cubicBezTo>
                      <a:cubicBezTo>
                        <a:pt x="0" y="18"/>
                        <a:pt x="4" y="20"/>
                        <a:pt x="5" y="19"/>
                      </a:cubicBezTo>
                      <a:cubicBezTo>
                        <a:pt x="25" y="4"/>
                        <a:pt x="48" y="4"/>
                        <a:pt x="69" y="18"/>
                      </a:cubicBezTo>
                      <a:cubicBezTo>
                        <a:pt x="70" y="19"/>
                        <a:pt x="75" y="19"/>
                        <a:pt x="73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33" name="Freeform 181"/>
                <p:cNvSpPr>
                  <a:spLocks/>
                </p:cNvSpPr>
                <p:nvPr/>
              </p:nvSpPr>
              <p:spPr bwMode="auto">
                <a:xfrm>
                  <a:off x="1493" y="588"/>
                  <a:ext cx="95" cy="149"/>
                </a:xfrm>
                <a:custGeom>
                  <a:avLst/>
                  <a:gdLst>
                    <a:gd name="T0" fmla="*/ 35 w 40"/>
                    <a:gd name="T1" fmla="*/ 2 h 63"/>
                    <a:gd name="T2" fmla="*/ 2 w 40"/>
                    <a:gd name="T3" fmla="*/ 62 h 63"/>
                    <a:gd name="T4" fmla="*/ 6 w 40"/>
                    <a:gd name="T5" fmla="*/ 62 h 63"/>
                    <a:gd name="T6" fmla="*/ 40 w 40"/>
                    <a:gd name="T7" fmla="*/ 1 h 63"/>
                    <a:gd name="T8" fmla="*/ 35 w 40"/>
                    <a:gd name="T9" fmla="*/ 2 h 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63">
                      <a:moveTo>
                        <a:pt x="35" y="2"/>
                      </a:moveTo>
                      <a:cubicBezTo>
                        <a:pt x="32" y="24"/>
                        <a:pt x="18" y="47"/>
                        <a:pt x="2" y="62"/>
                      </a:cubicBezTo>
                      <a:cubicBezTo>
                        <a:pt x="0" y="63"/>
                        <a:pt x="5" y="63"/>
                        <a:pt x="6" y="62"/>
                      </a:cubicBezTo>
                      <a:cubicBezTo>
                        <a:pt x="23" y="47"/>
                        <a:pt x="37" y="24"/>
                        <a:pt x="40" y="1"/>
                      </a:cubicBezTo>
                      <a:cubicBezTo>
                        <a:pt x="40" y="0"/>
                        <a:pt x="35" y="0"/>
                        <a:pt x="3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34" name="Freeform 182"/>
                <p:cNvSpPr>
                  <a:spLocks/>
                </p:cNvSpPr>
                <p:nvPr/>
              </p:nvSpPr>
              <p:spPr bwMode="auto">
                <a:xfrm>
                  <a:off x="1466" y="631"/>
                  <a:ext cx="138" cy="111"/>
                </a:xfrm>
                <a:custGeom>
                  <a:avLst/>
                  <a:gdLst>
                    <a:gd name="T0" fmla="*/ 57 w 58"/>
                    <a:gd name="T1" fmla="*/ 45 h 47"/>
                    <a:gd name="T2" fmla="*/ 5 w 58"/>
                    <a:gd name="T3" fmla="*/ 0 h 47"/>
                    <a:gd name="T4" fmla="*/ 4 w 58"/>
                    <a:gd name="T5" fmla="*/ 2 h 47"/>
                    <a:gd name="T6" fmla="*/ 52 w 58"/>
                    <a:gd name="T7" fmla="*/ 45 h 47"/>
                    <a:gd name="T8" fmla="*/ 57 w 58"/>
                    <a:gd name="T9" fmla="*/ 45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8" h="47">
                      <a:moveTo>
                        <a:pt x="57" y="45"/>
                      </a:moveTo>
                      <a:cubicBezTo>
                        <a:pt x="50" y="21"/>
                        <a:pt x="31" y="2"/>
                        <a:pt x="5" y="0"/>
                      </a:cubicBezTo>
                      <a:cubicBezTo>
                        <a:pt x="3" y="0"/>
                        <a:pt x="0" y="2"/>
                        <a:pt x="4" y="2"/>
                      </a:cubicBezTo>
                      <a:cubicBezTo>
                        <a:pt x="28" y="4"/>
                        <a:pt x="45" y="23"/>
                        <a:pt x="52" y="45"/>
                      </a:cubicBezTo>
                      <a:cubicBezTo>
                        <a:pt x="53" y="47"/>
                        <a:pt x="58" y="46"/>
                        <a:pt x="57" y="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35" name="Freeform 183"/>
                <p:cNvSpPr>
                  <a:spLocks/>
                </p:cNvSpPr>
                <p:nvPr/>
              </p:nvSpPr>
              <p:spPr bwMode="auto">
                <a:xfrm>
                  <a:off x="1552" y="491"/>
                  <a:ext cx="676" cy="173"/>
                </a:xfrm>
                <a:custGeom>
                  <a:avLst/>
                  <a:gdLst>
                    <a:gd name="T0" fmla="*/ 6 w 285"/>
                    <a:gd name="T1" fmla="*/ 73 h 73"/>
                    <a:gd name="T2" fmla="*/ 282 w 285"/>
                    <a:gd name="T3" fmla="*/ 2 h 73"/>
                    <a:gd name="T4" fmla="*/ 280 w 285"/>
                    <a:gd name="T5" fmla="*/ 0 h 73"/>
                    <a:gd name="T6" fmla="*/ 4 w 285"/>
                    <a:gd name="T7" fmla="*/ 71 h 73"/>
                    <a:gd name="T8" fmla="*/ 6 w 285"/>
                    <a:gd name="T9" fmla="*/ 73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5" h="73">
                      <a:moveTo>
                        <a:pt x="6" y="73"/>
                      </a:moveTo>
                      <a:cubicBezTo>
                        <a:pt x="98" y="49"/>
                        <a:pt x="189" y="23"/>
                        <a:pt x="282" y="2"/>
                      </a:cubicBezTo>
                      <a:cubicBezTo>
                        <a:pt x="285" y="2"/>
                        <a:pt x="283" y="0"/>
                        <a:pt x="280" y="0"/>
                      </a:cubicBezTo>
                      <a:cubicBezTo>
                        <a:pt x="187" y="21"/>
                        <a:pt x="96" y="47"/>
                        <a:pt x="4" y="71"/>
                      </a:cubicBezTo>
                      <a:cubicBezTo>
                        <a:pt x="0" y="72"/>
                        <a:pt x="5" y="73"/>
                        <a:pt x="6" y="7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36" name="Freeform 184"/>
                <p:cNvSpPr>
                  <a:spLocks/>
                </p:cNvSpPr>
                <p:nvPr/>
              </p:nvSpPr>
              <p:spPr bwMode="auto">
                <a:xfrm>
                  <a:off x="1531" y="647"/>
                  <a:ext cx="40" cy="38"/>
                </a:xfrm>
                <a:custGeom>
                  <a:avLst/>
                  <a:gdLst>
                    <a:gd name="T0" fmla="*/ 7 w 17"/>
                    <a:gd name="T1" fmla="*/ 0 h 16"/>
                    <a:gd name="T2" fmla="*/ 16 w 17"/>
                    <a:gd name="T3" fmla="*/ 6 h 16"/>
                    <a:gd name="T4" fmla="*/ 10 w 17"/>
                    <a:gd name="T5" fmla="*/ 15 h 16"/>
                    <a:gd name="T6" fmla="*/ 1 w 17"/>
                    <a:gd name="T7" fmla="*/ 10 h 16"/>
                    <a:gd name="T8" fmla="*/ 7 w 17"/>
                    <a:gd name="T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6">
                      <a:moveTo>
                        <a:pt x="7" y="0"/>
                      </a:moveTo>
                      <a:cubicBezTo>
                        <a:pt x="11" y="0"/>
                        <a:pt x="15" y="2"/>
                        <a:pt x="16" y="6"/>
                      </a:cubicBezTo>
                      <a:cubicBezTo>
                        <a:pt x="17" y="10"/>
                        <a:pt x="14" y="14"/>
                        <a:pt x="10" y="15"/>
                      </a:cubicBezTo>
                      <a:cubicBezTo>
                        <a:pt x="6" y="16"/>
                        <a:pt x="2" y="14"/>
                        <a:pt x="1" y="10"/>
                      </a:cubicBezTo>
                      <a:cubicBezTo>
                        <a:pt x="0" y="5"/>
                        <a:pt x="3" y="1"/>
                        <a:pt x="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37" name="Freeform 185"/>
                <p:cNvSpPr>
                  <a:spLocks/>
                </p:cNvSpPr>
                <p:nvPr/>
              </p:nvSpPr>
              <p:spPr bwMode="auto">
                <a:xfrm>
                  <a:off x="1485" y="339"/>
                  <a:ext cx="79" cy="178"/>
                </a:xfrm>
                <a:custGeom>
                  <a:avLst/>
                  <a:gdLst>
                    <a:gd name="T0" fmla="*/ 16 w 33"/>
                    <a:gd name="T1" fmla="*/ 1 h 75"/>
                    <a:gd name="T2" fmla="*/ 1 w 33"/>
                    <a:gd name="T3" fmla="*/ 73 h 75"/>
                    <a:gd name="T4" fmla="*/ 6 w 33"/>
                    <a:gd name="T5" fmla="*/ 74 h 75"/>
                    <a:gd name="T6" fmla="*/ 21 w 33"/>
                    <a:gd name="T7" fmla="*/ 1 h 75"/>
                    <a:gd name="T8" fmla="*/ 16 w 33"/>
                    <a:gd name="T9" fmla="*/ 1 h 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75">
                      <a:moveTo>
                        <a:pt x="16" y="1"/>
                      </a:moveTo>
                      <a:cubicBezTo>
                        <a:pt x="28" y="27"/>
                        <a:pt x="25" y="55"/>
                        <a:pt x="1" y="73"/>
                      </a:cubicBezTo>
                      <a:cubicBezTo>
                        <a:pt x="0" y="74"/>
                        <a:pt x="5" y="75"/>
                        <a:pt x="6" y="74"/>
                      </a:cubicBezTo>
                      <a:cubicBezTo>
                        <a:pt x="30" y="56"/>
                        <a:pt x="33" y="28"/>
                        <a:pt x="21" y="1"/>
                      </a:cubicBezTo>
                      <a:cubicBezTo>
                        <a:pt x="20" y="0"/>
                        <a:pt x="15" y="0"/>
                        <a:pt x="16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38" name="Freeform 186"/>
                <p:cNvSpPr>
                  <a:spLocks/>
                </p:cNvSpPr>
                <p:nvPr/>
              </p:nvSpPr>
              <p:spPr bwMode="auto">
                <a:xfrm>
                  <a:off x="1440" y="405"/>
                  <a:ext cx="166" cy="81"/>
                </a:xfrm>
                <a:custGeom>
                  <a:avLst/>
                  <a:gdLst>
                    <a:gd name="T0" fmla="*/ 69 w 70"/>
                    <a:gd name="T1" fmla="*/ 32 h 34"/>
                    <a:gd name="T2" fmla="*/ 1 w 70"/>
                    <a:gd name="T3" fmla="*/ 8 h 34"/>
                    <a:gd name="T4" fmla="*/ 5 w 70"/>
                    <a:gd name="T5" fmla="*/ 10 h 34"/>
                    <a:gd name="T6" fmla="*/ 65 w 70"/>
                    <a:gd name="T7" fmla="*/ 32 h 34"/>
                    <a:gd name="T8" fmla="*/ 69 w 70"/>
                    <a:gd name="T9" fmla="*/ 32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34">
                      <a:moveTo>
                        <a:pt x="69" y="32"/>
                      </a:moveTo>
                      <a:cubicBezTo>
                        <a:pt x="53" y="9"/>
                        <a:pt x="28" y="0"/>
                        <a:pt x="1" y="8"/>
                      </a:cubicBezTo>
                      <a:cubicBezTo>
                        <a:pt x="0" y="9"/>
                        <a:pt x="4" y="10"/>
                        <a:pt x="5" y="10"/>
                      </a:cubicBezTo>
                      <a:cubicBezTo>
                        <a:pt x="29" y="2"/>
                        <a:pt x="51" y="12"/>
                        <a:pt x="65" y="32"/>
                      </a:cubicBezTo>
                      <a:cubicBezTo>
                        <a:pt x="65" y="33"/>
                        <a:pt x="70" y="34"/>
                        <a:pt x="69" y="3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39" name="Freeform 187"/>
                <p:cNvSpPr>
                  <a:spLocks/>
                </p:cNvSpPr>
                <p:nvPr/>
              </p:nvSpPr>
              <p:spPr bwMode="auto">
                <a:xfrm>
                  <a:off x="1457" y="367"/>
                  <a:ext cx="140" cy="114"/>
                </a:xfrm>
                <a:custGeom>
                  <a:avLst/>
                  <a:gdLst>
                    <a:gd name="T0" fmla="*/ 54 w 59"/>
                    <a:gd name="T1" fmla="*/ 2 h 48"/>
                    <a:gd name="T2" fmla="*/ 3 w 59"/>
                    <a:gd name="T3" fmla="*/ 46 h 48"/>
                    <a:gd name="T4" fmla="*/ 5 w 59"/>
                    <a:gd name="T5" fmla="*/ 48 h 48"/>
                    <a:gd name="T6" fmla="*/ 59 w 59"/>
                    <a:gd name="T7" fmla="*/ 2 h 48"/>
                    <a:gd name="T8" fmla="*/ 54 w 59"/>
                    <a:gd name="T9" fmla="*/ 2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9" h="48">
                      <a:moveTo>
                        <a:pt x="54" y="2"/>
                      </a:moveTo>
                      <a:cubicBezTo>
                        <a:pt x="44" y="21"/>
                        <a:pt x="23" y="38"/>
                        <a:pt x="3" y="46"/>
                      </a:cubicBezTo>
                      <a:cubicBezTo>
                        <a:pt x="0" y="48"/>
                        <a:pt x="4" y="48"/>
                        <a:pt x="5" y="48"/>
                      </a:cubicBezTo>
                      <a:cubicBezTo>
                        <a:pt x="26" y="39"/>
                        <a:pt x="48" y="22"/>
                        <a:pt x="59" y="2"/>
                      </a:cubicBezTo>
                      <a:cubicBezTo>
                        <a:pt x="59" y="1"/>
                        <a:pt x="55" y="0"/>
                        <a:pt x="5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40" name="Freeform 188"/>
                <p:cNvSpPr>
                  <a:spLocks/>
                </p:cNvSpPr>
                <p:nvPr/>
              </p:nvSpPr>
              <p:spPr bwMode="auto">
                <a:xfrm>
                  <a:off x="1469" y="372"/>
                  <a:ext cx="95" cy="145"/>
                </a:xfrm>
                <a:custGeom>
                  <a:avLst/>
                  <a:gdLst>
                    <a:gd name="T0" fmla="*/ 39 w 40"/>
                    <a:gd name="T1" fmla="*/ 60 h 61"/>
                    <a:gd name="T2" fmla="*/ 6 w 40"/>
                    <a:gd name="T3" fmla="*/ 0 h 61"/>
                    <a:gd name="T4" fmla="*/ 2 w 40"/>
                    <a:gd name="T5" fmla="*/ 2 h 61"/>
                    <a:gd name="T6" fmla="*/ 33 w 40"/>
                    <a:gd name="T7" fmla="*/ 60 h 61"/>
                    <a:gd name="T8" fmla="*/ 39 w 40"/>
                    <a:gd name="T9" fmla="*/ 60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61">
                      <a:moveTo>
                        <a:pt x="39" y="60"/>
                      </a:moveTo>
                      <a:cubicBezTo>
                        <a:pt x="40" y="35"/>
                        <a:pt x="29" y="11"/>
                        <a:pt x="6" y="0"/>
                      </a:cubicBezTo>
                      <a:cubicBezTo>
                        <a:pt x="5" y="0"/>
                        <a:pt x="0" y="1"/>
                        <a:pt x="2" y="2"/>
                      </a:cubicBezTo>
                      <a:cubicBezTo>
                        <a:pt x="25" y="12"/>
                        <a:pt x="35" y="36"/>
                        <a:pt x="33" y="60"/>
                      </a:cubicBezTo>
                      <a:cubicBezTo>
                        <a:pt x="33" y="61"/>
                        <a:pt x="38" y="61"/>
                        <a:pt x="39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41" name="Freeform 189"/>
                <p:cNvSpPr>
                  <a:spLocks/>
                </p:cNvSpPr>
                <p:nvPr/>
              </p:nvSpPr>
              <p:spPr bwMode="auto">
                <a:xfrm>
                  <a:off x="1540" y="429"/>
                  <a:ext cx="693" cy="76"/>
                </a:xfrm>
                <a:custGeom>
                  <a:avLst/>
                  <a:gdLst>
                    <a:gd name="T0" fmla="*/ 3 w 292"/>
                    <a:gd name="T1" fmla="*/ 2 h 32"/>
                    <a:gd name="T2" fmla="*/ 287 w 292"/>
                    <a:gd name="T3" fmla="*/ 32 h 32"/>
                    <a:gd name="T4" fmla="*/ 289 w 292"/>
                    <a:gd name="T5" fmla="*/ 30 h 32"/>
                    <a:gd name="T6" fmla="*/ 5 w 292"/>
                    <a:gd name="T7" fmla="*/ 0 h 32"/>
                    <a:gd name="T8" fmla="*/ 3 w 292"/>
                    <a:gd name="T9" fmla="*/ 2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2" h="32">
                      <a:moveTo>
                        <a:pt x="3" y="2"/>
                      </a:moveTo>
                      <a:cubicBezTo>
                        <a:pt x="98" y="11"/>
                        <a:pt x="193" y="19"/>
                        <a:pt x="287" y="32"/>
                      </a:cubicBezTo>
                      <a:cubicBezTo>
                        <a:pt x="288" y="32"/>
                        <a:pt x="292" y="31"/>
                        <a:pt x="289" y="30"/>
                      </a:cubicBezTo>
                      <a:cubicBezTo>
                        <a:pt x="195" y="17"/>
                        <a:pt x="100" y="9"/>
                        <a:pt x="5" y="0"/>
                      </a:cubicBezTo>
                      <a:cubicBezTo>
                        <a:pt x="4" y="0"/>
                        <a:pt x="0" y="1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42" name="Freeform 190"/>
                <p:cNvSpPr>
                  <a:spLocks/>
                </p:cNvSpPr>
                <p:nvPr/>
              </p:nvSpPr>
              <p:spPr bwMode="auto">
                <a:xfrm>
                  <a:off x="1519" y="412"/>
                  <a:ext cx="38" cy="38"/>
                </a:xfrm>
                <a:custGeom>
                  <a:avLst/>
                  <a:gdLst>
                    <a:gd name="T0" fmla="*/ 9 w 16"/>
                    <a:gd name="T1" fmla="*/ 0 h 16"/>
                    <a:gd name="T2" fmla="*/ 15 w 16"/>
                    <a:gd name="T3" fmla="*/ 9 h 16"/>
                    <a:gd name="T4" fmla="*/ 7 w 16"/>
                    <a:gd name="T5" fmla="*/ 15 h 16"/>
                    <a:gd name="T6" fmla="*/ 0 w 16"/>
                    <a:gd name="T7" fmla="*/ 7 h 16"/>
                    <a:gd name="T8" fmla="*/ 9 w 16"/>
                    <a:gd name="T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9" y="0"/>
                      </a:moveTo>
                      <a:cubicBezTo>
                        <a:pt x="13" y="1"/>
                        <a:pt x="16" y="5"/>
                        <a:pt x="15" y="9"/>
                      </a:cubicBezTo>
                      <a:cubicBezTo>
                        <a:pt x="15" y="13"/>
                        <a:pt x="11" y="16"/>
                        <a:pt x="7" y="15"/>
                      </a:cubicBezTo>
                      <a:cubicBezTo>
                        <a:pt x="2" y="15"/>
                        <a:pt x="0" y="11"/>
                        <a:pt x="0" y="7"/>
                      </a:cubicBezTo>
                      <a:cubicBezTo>
                        <a:pt x="1" y="2"/>
                        <a:pt x="5" y="0"/>
                        <a:pt x="9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43" name="Freeform 191"/>
                <p:cNvSpPr>
                  <a:spLocks/>
                </p:cNvSpPr>
                <p:nvPr/>
              </p:nvSpPr>
              <p:spPr bwMode="auto">
                <a:xfrm>
                  <a:off x="1526" y="99"/>
                  <a:ext cx="116" cy="155"/>
                </a:xfrm>
                <a:custGeom>
                  <a:avLst/>
                  <a:gdLst>
                    <a:gd name="T0" fmla="*/ 42 w 49"/>
                    <a:gd name="T1" fmla="*/ 1 h 65"/>
                    <a:gd name="T2" fmla="*/ 3 w 49"/>
                    <a:gd name="T3" fmla="*/ 63 h 65"/>
                    <a:gd name="T4" fmla="*/ 6 w 49"/>
                    <a:gd name="T5" fmla="*/ 65 h 65"/>
                    <a:gd name="T6" fmla="*/ 47 w 49"/>
                    <a:gd name="T7" fmla="*/ 2 h 65"/>
                    <a:gd name="T8" fmla="*/ 42 w 49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65">
                      <a:moveTo>
                        <a:pt x="42" y="1"/>
                      </a:moveTo>
                      <a:cubicBezTo>
                        <a:pt x="44" y="29"/>
                        <a:pt x="31" y="54"/>
                        <a:pt x="3" y="63"/>
                      </a:cubicBezTo>
                      <a:cubicBezTo>
                        <a:pt x="0" y="63"/>
                        <a:pt x="5" y="65"/>
                        <a:pt x="6" y="65"/>
                      </a:cubicBezTo>
                      <a:cubicBezTo>
                        <a:pt x="35" y="56"/>
                        <a:pt x="49" y="31"/>
                        <a:pt x="47" y="2"/>
                      </a:cubicBezTo>
                      <a:cubicBezTo>
                        <a:pt x="46" y="0"/>
                        <a:pt x="42" y="0"/>
                        <a:pt x="4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44" name="Freeform 192"/>
                <p:cNvSpPr>
                  <a:spLocks/>
                </p:cNvSpPr>
                <p:nvPr/>
              </p:nvSpPr>
              <p:spPr bwMode="auto">
                <a:xfrm>
                  <a:off x="1516" y="149"/>
                  <a:ext cx="136" cy="114"/>
                </a:xfrm>
                <a:custGeom>
                  <a:avLst/>
                  <a:gdLst>
                    <a:gd name="T0" fmla="*/ 57 w 57"/>
                    <a:gd name="T1" fmla="*/ 46 h 48"/>
                    <a:gd name="T2" fmla="*/ 3 w 57"/>
                    <a:gd name="T3" fmla="*/ 0 h 48"/>
                    <a:gd name="T4" fmla="*/ 4 w 57"/>
                    <a:gd name="T5" fmla="*/ 3 h 48"/>
                    <a:gd name="T6" fmla="*/ 52 w 57"/>
                    <a:gd name="T7" fmla="*/ 46 h 48"/>
                    <a:gd name="T8" fmla="*/ 57 w 57"/>
                    <a:gd name="T9" fmla="*/ 46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48">
                      <a:moveTo>
                        <a:pt x="57" y="46"/>
                      </a:moveTo>
                      <a:cubicBezTo>
                        <a:pt x="51" y="19"/>
                        <a:pt x="31" y="2"/>
                        <a:pt x="3" y="0"/>
                      </a:cubicBezTo>
                      <a:cubicBezTo>
                        <a:pt x="0" y="0"/>
                        <a:pt x="2" y="2"/>
                        <a:pt x="4" y="3"/>
                      </a:cubicBezTo>
                      <a:cubicBezTo>
                        <a:pt x="30" y="4"/>
                        <a:pt x="46" y="21"/>
                        <a:pt x="52" y="46"/>
                      </a:cubicBezTo>
                      <a:cubicBezTo>
                        <a:pt x="52" y="47"/>
                        <a:pt x="57" y="48"/>
                        <a:pt x="5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45" name="Freeform 193"/>
                <p:cNvSpPr>
                  <a:spLocks/>
                </p:cNvSpPr>
                <p:nvPr/>
              </p:nvSpPr>
              <p:spPr bwMode="auto">
                <a:xfrm>
                  <a:off x="1514" y="149"/>
                  <a:ext cx="173" cy="62"/>
                </a:xfrm>
                <a:custGeom>
                  <a:avLst/>
                  <a:gdLst>
                    <a:gd name="T0" fmla="*/ 67 w 73"/>
                    <a:gd name="T1" fmla="*/ 1 h 26"/>
                    <a:gd name="T2" fmla="*/ 4 w 73"/>
                    <a:gd name="T3" fmla="*/ 24 h 26"/>
                    <a:gd name="T4" fmla="*/ 3 w 73"/>
                    <a:gd name="T5" fmla="*/ 26 h 26"/>
                    <a:gd name="T6" fmla="*/ 71 w 73"/>
                    <a:gd name="T7" fmla="*/ 2 h 26"/>
                    <a:gd name="T8" fmla="*/ 67 w 73"/>
                    <a:gd name="T9" fmla="*/ 1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26">
                      <a:moveTo>
                        <a:pt x="67" y="1"/>
                      </a:moveTo>
                      <a:cubicBezTo>
                        <a:pt x="50" y="15"/>
                        <a:pt x="26" y="23"/>
                        <a:pt x="4" y="24"/>
                      </a:cubicBezTo>
                      <a:cubicBezTo>
                        <a:pt x="2" y="24"/>
                        <a:pt x="0" y="26"/>
                        <a:pt x="3" y="26"/>
                      </a:cubicBezTo>
                      <a:cubicBezTo>
                        <a:pt x="27" y="25"/>
                        <a:pt x="53" y="17"/>
                        <a:pt x="71" y="2"/>
                      </a:cubicBezTo>
                      <a:cubicBezTo>
                        <a:pt x="73" y="0"/>
                        <a:pt x="68" y="0"/>
                        <a:pt x="6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46" name="Freeform 194"/>
                <p:cNvSpPr>
                  <a:spLocks/>
                </p:cNvSpPr>
                <p:nvPr/>
              </p:nvSpPr>
              <p:spPr bwMode="auto">
                <a:xfrm>
                  <a:off x="1564" y="111"/>
                  <a:ext cx="59" cy="164"/>
                </a:xfrm>
                <a:custGeom>
                  <a:avLst/>
                  <a:gdLst>
                    <a:gd name="T0" fmla="*/ 14 w 25"/>
                    <a:gd name="T1" fmla="*/ 68 h 69"/>
                    <a:gd name="T2" fmla="*/ 6 w 25"/>
                    <a:gd name="T3" fmla="*/ 1 h 69"/>
                    <a:gd name="T4" fmla="*/ 1 w 25"/>
                    <a:gd name="T5" fmla="*/ 2 h 69"/>
                    <a:gd name="T6" fmla="*/ 10 w 25"/>
                    <a:gd name="T7" fmla="*/ 68 h 69"/>
                    <a:gd name="T8" fmla="*/ 14 w 25"/>
                    <a:gd name="T9" fmla="*/ 68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69">
                      <a:moveTo>
                        <a:pt x="14" y="68"/>
                      </a:moveTo>
                      <a:cubicBezTo>
                        <a:pt x="25" y="45"/>
                        <a:pt x="23" y="20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18" y="20"/>
                        <a:pt x="20" y="45"/>
                        <a:pt x="10" y="68"/>
                      </a:cubicBezTo>
                      <a:cubicBezTo>
                        <a:pt x="9" y="69"/>
                        <a:pt x="14" y="69"/>
                        <a:pt x="14" y="6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47" name="Freeform 195"/>
                <p:cNvSpPr>
                  <a:spLocks/>
                </p:cNvSpPr>
                <p:nvPr/>
              </p:nvSpPr>
              <p:spPr bwMode="auto">
                <a:xfrm>
                  <a:off x="1609" y="189"/>
                  <a:ext cx="619" cy="318"/>
                </a:xfrm>
                <a:custGeom>
                  <a:avLst/>
                  <a:gdLst>
                    <a:gd name="T0" fmla="*/ 2 w 261"/>
                    <a:gd name="T1" fmla="*/ 2 h 134"/>
                    <a:gd name="T2" fmla="*/ 255 w 261"/>
                    <a:gd name="T3" fmla="*/ 133 h 134"/>
                    <a:gd name="T4" fmla="*/ 259 w 261"/>
                    <a:gd name="T5" fmla="*/ 132 h 134"/>
                    <a:gd name="T6" fmla="*/ 6 w 261"/>
                    <a:gd name="T7" fmla="*/ 1 h 134"/>
                    <a:gd name="T8" fmla="*/ 2 w 261"/>
                    <a:gd name="T9" fmla="*/ 2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1" h="134">
                      <a:moveTo>
                        <a:pt x="2" y="2"/>
                      </a:moveTo>
                      <a:cubicBezTo>
                        <a:pt x="87" y="45"/>
                        <a:pt x="172" y="87"/>
                        <a:pt x="255" y="133"/>
                      </a:cubicBezTo>
                      <a:cubicBezTo>
                        <a:pt x="256" y="134"/>
                        <a:pt x="261" y="133"/>
                        <a:pt x="259" y="132"/>
                      </a:cubicBezTo>
                      <a:cubicBezTo>
                        <a:pt x="177" y="85"/>
                        <a:pt x="91" y="44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48" name="Freeform 196"/>
                <p:cNvSpPr>
                  <a:spLocks/>
                </p:cNvSpPr>
                <p:nvPr/>
              </p:nvSpPr>
              <p:spPr bwMode="auto">
                <a:xfrm>
                  <a:off x="1585" y="168"/>
                  <a:ext cx="43" cy="40"/>
                </a:xfrm>
                <a:custGeom>
                  <a:avLst/>
                  <a:gdLst>
                    <a:gd name="T0" fmla="*/ 13 w 18"/>
                    <a:gd name="T1" fmla="*/ 2 h 17"/>
                    <a:gd name="T2" fmla="*/ 15 w 18"/>
                    <a:gd name="T3" fmla="*/ 12 h 17"/>
                    <a:gd name="T4" fmla="*/ 5 w 18"/>
                    <a:gd name="T5" fmla="*/ 15 h 17"/>
                    <a:gd name="T6" fmla="*/ 2 w 18"/>
                    <a:gd name="T7" fmla="*/ 5 h 17"/>
                    <a:gd name="T8" fmla="*/ 13 w 18"/>
                    <a:gd name="T9" fmla="*/ 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13" y="2"/>
                      </a:moveTo>
                      <a:cubicBezTo>
                        <a:pt x="16" y="4"/>
                        <a:pt x="18" y="9"/>
                        <a:pt x="15" y="12"/>
                      </a:cubicBezTo>
                      <a:cubicBezTo>
                        <a:pt x="13" y="16"/>
                        <a:pt x="9" y="17"/>
                        <a:pt x="5" y="15"/>
                      </a:cubicBezTo>
                      <a:cubicBezTo>
                        <a:pt x="1" y="13"/>
                        <a:pt x="0" y="8"/>
                        <a:pt x="2" y="5"/>
                      </a:cubicBezTo>
                      <a:cubicBezTo>
                        <a:pt x="4" y="1"/>
                        <a:pt x="9" y="0"/>
                        <a:pt x="1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49" name="Freeform 197"/>
                <p:cNvSpPr>
                  <a:spLocks/>
                </p:cNvSpPr>
                <p:nvPr/>
              </p:nvSpPr>
              <p:spPr bwMode="auto">
                <a:xfrm>
                  <a:off x="1675" y="-95"/>
                  <a:ext cx="159" cy="114"/>
                </a:xfrm>
                <a:custGeom>
                  <a:avLst/>
                  <a:gdLst>
                    <a:gd name="T0" fmla="*/ 62 w 67"/>
                    <a:gd name="T1" fmla="*/ 1 h 48"/>
                    <a:gd name="T2" fmla="*/ 3 w 67"/>
                    <a:gd name="T3" fmla="*/ 43 h 48"/>
                    <a:gd name="T4" fmla="*/ 4 w 67"/>
                    <a:gd name="T5" fmla="*/ 45 h 48"/>
                    <a:gd name="T6" fmla="*/ 67 w 67"/>
                    <a:gd name="T7" fmla="*/ 2 h 48"/>
                    <a:gd name="T8" fmla="*/ 62 w 67"/>
                    <a:gd name="T9" fmla="*/ 1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48">
                      <a:moveTo>
                        <a:pt x="62" y="1"/>
                      </a:moveTo>
                      <a:cubicBezTo>
                        <a:pt x="53" y="28"/>
                        <a:pt x="32" y="46"/>
                        <a:pt x="3" y="43"/>
                      </a:cubicBezTo>
                      <a:cubicBezTo>
                        <a:pt x="0" y="43"/>
                        <a:pt x="2" y="45"/>
                        <a:pt x="4" y="45"/>
                      </a:cubicBezTo>
                      <a:cubicBezTo>
                        <a:pt x="34" y="48"/>
                        <a:pt x="58" y="31"/>
                        <a:pt x="67" y="2"/>
                      </a:cubicBezTo>
                      <a:cubicBezTo>
                        <a:pt x="67" y="1"/>
                        <a:pt x="62" y="0"/>
                        <a:pt x="6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50" name="Freeform 198"/>
                <p:cNvSpPr>
                  <a:spLocks/>
                </p:cNvSpPr>
                <p:nvPr/>
              </p:nvSpPr>
              <p:spPr bwMode="auto">
                <a:xfrm>
                  <a:off x="1699" y="-88"/>
                  <a:ext cx="100" cy="152"/>
                </a:xfrm>
                <a:custGeom>
                  <a:avLst/>
                  <a:gdLst>
                    <a:gd name="T0" fmla="*/ 37 w 42"/>
                    <a:gd name="T1" fmla="*/ 62 h 64"/>
                    <a:gd name="T2" fmla="*/ 6 w 42"/>
                    <a:gd name="T3" fmla="*/ 1 h 64"/>
                    <a:gd name="T4" fmla="*/ 3 w 42"/>
                    <a:gd name="T5" fmla="*/ 2 h 64"/>
                    <a:gd name="T6" fmla="*/ 32 w 42"/>
                    <a:gd name="T7" fmla="*/ 61 h 64"/>
                    <a:gd name="T8" fmla="*/ 37 w 42"/>
                    <a:gd name="T9" fmla="*/ 62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2" h="64">
                      <a:moveTo>
                        <a:pt x="37" y="62"/>
                      </a:moveTo>
                      <a:cubicBezTo>
                        <a:pt x="42" y="36"/>
                        <a:pt x="31" y="13"/>
                        <a:pt x="6" y="1"/>
                      </a:cubicBezTo>
                      <a:cubicBezTo>
                        <a:pt x="5" y="0"/>
                        <a:pt x="0" y="0"/>
                        <a:pt x="3" y="2"/>
                      </a:cubicBezTo>
                      <a:cubicBezTo>
                        <a:pt x="27" y="13"/>
                        <a:pt x="37" y="36"/>
                        <a:pt x="32" y="61"/>
                      </a:cubicBezTo>
                      <a:cubicBezTo>
                        <a:pt x="32" y="63"/>
                        <a:pt x="37" y="64"/>
                        <a:pt x="37" y="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51" name="Freeform 199"/>
                <p:cNvSpPr>
                  <a:spLocks/>
                </p:cNvSpPr>
                <p:nvPr/>
              </p:nvSpPr>
              <p:spPr bwMode="auto">
                <a:xfrm>
                  <a:off x="1678" y="-38"/>
                  <a:ext cx="185" cy="31"/>
                </a:xfrm>
                <a:custGeom>
                  <a:avLst/>
                  <a:gdLst>
                    <a:gd name="T0" fmla="*/ 72 w 78"/>
                    <a:gd name="T1" fmla="*/ 4 h 13"/>
                    <a:gd name="T2" fmla="*/ 6 w 78"/>
                    <a:gd name="T3" fmla="*/ 1 h 13"/>
                    <a:gd name="T4" fmla="*/ 3 w 78"/>
                    <a:gd name="T5" fmla="*/ 2 h 13"/>
                    <a:gd name="T6" fmla="*/ 75 w 78"/>
                    <a:gd name="T7" fmla="*/ 5 h 13"/>
                    <a:gd name="T8" fmla="*/ 72 w 78"/>
                    <a:gd name="T9" fmla="*/ 4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8" h="13">
                      <a:moveTo>
                        <a:pt x="72" y="4"/>
                      </a:moveTo>
                      <a:cubicBezTo>
                        <a:pt x="52" y="11"/>
                        <a:pt x="26" y="8"/>
                        <a:pt x="6" y="1"/>
                      </a:cubicBezTo>
                      <a:cubicBezTo>
                        <a:pt x="5" y="0"/>
                        <a:pt x="0" y="1"/>
                        <a:pt x="3" y="2"/>
                      </a:cubicBezTo>
                      <a:cubicBezTo>
                        <a:pt x="24" y="11"/>
                        <a:pt x="52" y="13"/>
                        <a:pt x="75" y="5"/>
                      </a:cubicBezTo>
                      <a:cubicBezTo>
                        <a:pt x="78" y="4"/>
                        <a:pt x="73" y="3"/>
                        <a:pt x="72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52" name="Freeform 200"/>
                <p:cNvSpPr>
                  <a:spLocks/>
                </p:cNvSpPr>
                <p:nvPr/>
              </p:nvSpPr>
              <p:spPr bwMode="auto">
                <a:xfrm>
                  <a:off x="1718" y="-107"/>
                  <a:ext cx="78" cy="161"/>
                </a:xfrm>
                <a:custGeom>
                  <a:avLst/>
                  <a:gdLst>
                    <a:gd name="T0" fmla="*/ 6 w 33"/>
                    <a:gd name="T1" fmla="*/ 67 h 68"/>
                    <a:gd name="T2" fmla="*/ 24 w 33"/>
                    <a:gd name="T3" fmla="*/ 2 h 68"/>
                    <a:gd name="T4" fmla="*/ 19 w 33"/>
                    <a:gd name="T5" fmla="*/ 2 h 68"/>
                    <a:gd name="T6" fmla="*/ 2 w 33"/>
                    <a:gd name="T7" fmla="*/ 66 h 68"/>
                    <a:gd name="T8" fmla="*/ 6 w 33"/>
                    <a:gd name="T9" fmla="*/ 67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68">
                      <a:moveTo>
                        <a:pt x="6" y="67"/>
                      </a:moveTo>
                      <a:cubicBezTo>
                        <a:pt x="24" y="50"/>
                        <a:pt x="33" y="26"/>
                        <a:pt x="24" y="2"/>
                      </a:cubicBezTo>
                      <a:cubicBezTo>
                        <a:pt x="23" y="0"/>
                        <a:pt x="18" y="1"/>
                        <a:pt x="19" y="2"/>
                      </a:cubicBezTo>
                      <a:cubicBezTo>
                        <a:pt x="28" y="26"/>
                        <a:pt x="19" y="50"/>
                        <a:pt x="2" y="66"/>
                      </a:cubicBezTo>
                      <a:cubicBezTo>
                        <a:pt x="0" y="67"/>
                        <a:pt x="5" y="68"/>
                        <a:pt x="6" y="6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53" name="Freeform 201"/>
                <p:cNvSpPr>
                  <a:spLocks/>
                </p:cNvSpPr>
                <p:nvPr/>
              </p:nvSpPr>
              <p:spPr bwMode="auto">
                <a:xfrm>
                  <a:off x="1773" y="-17"/>
                  <a:ext cx="455" cy="524"/>
                </a:xfrm>
                <a:custGeom>
                  <a:avLst/>
                  <a:gdLst>
                    <a:gd name="T0" fmla="*/ 1 w 192"/>
                    <a:gd name="T1" fmla="*/ 3 h 221"/>
                    <a:gd name="T2" fmla="*/ 186 w 192"/>
                    <a:gd name="T3" fmla="*/ 220 h 221"/>
                    <a:gd name="T4" fmla="*/ 191 w 192"/>
                    <a:gd name="T5" fmla="*/ 219 h 221"/>
                    <a:gd name="T6" fmla="*/ 6 w 192"/>
                    <a:gd name="T7" fmla="*/ 2 h 221"/>
                    <a:gd name="T8" fmla="*/ 1 w 192"/>
                    <a:gd name="T9" fmla="*/ 3 h 2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2" h="221">
                      <a:moveTo>
                        <a:pt x="1" y="3"/>
                      </a:moveTo>
                      <a:cubicBezTo>
                        <a:pt x="63" y="74"/>
                        <a:pt x="127" y="146"/>
                        <a:pt x="186" y="220"/>
                      </a:cubicBezTo>
                      <a:cubicBezTo>
                        <a:pt x="187" y="221"/>
                        <a:pt x="192" y="220"/>
                        <a:pt x="191" y="219"/>
                      </a:cubicBezTo>
                      <a:cubicBezTo>
                        <a:pt x="132" y="145"/>
                        <a:pt x="68" y="73"/>
                        <a:pt x="6" y="2"/>
                      </a:cubicBezTo>
                      <a:cubicBezTo>
                        <a:pt x="5" y="0"/>
                        <a:pt x="0" y="2"/>
                        <a:pt x="1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54" name="Freeform 202"/>
                <p:cNvSpPr>
                  <a:spLocks/>
                </p:cNvSpPr>
                <p:nvPr/>
              </p:nvSpPr>
              <p:spPr bwMode="auto">
                <a:xfrm>
                  <a:off x="1751" y="-41"/>
                  <a:ext cx="41" cy="41"/>
                </a:xfrm>
                <a:custGeom>
                  <a:avLst/>
                  <a:gdLst>
                    <a:gd name="T0" fmla="*/ 15 w 17"/>
                    <a:gd name="T1" fmla="*/ 3 h 17"/>
                    <a:gd name="T2" fmla="*/ 14 w 17"/>
                    <a:gd name="T3" fmla="*/ 14 h 17"/>
                    <a:gd name="T4" fmla="*/ 3 w 17"/>
                    <a:gd name="T5" fmla="*/ 13 h 17"/>
                    <a:gd name="T6" fmla="*/ 4 w 17"/>
                    <a:gd name="T7" fmla="*/ 2 h 17"/>
                    <a:gd name="T8" fmla="*/ 15 w 17"/>
                    <a:gd name="T9" fmla="*/ 3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5" y="3"/>
                      </a:moveTo>
                      <a:cubicBezTo>
                        <a:pt x="17" y="7"/>
                        <a:pt x="17" y="12"/>
                        <a:pt x="14" y="14"/>
                      </a:cubicBezTo>
                      <a:cubicBezTo>
                        <a:pt x="10" y="17"/>
                        <a:pt x="5" y="16"/>
                        <a:pt x="3" y="13"/>
                      </a:cubicBezTo>
                      <a:cubicBezTo>
                        <a:pt x="0" y="10"/>
                        <a:pt x="1" y="5"/>
                        <a:pt x="4" y="2"/>
                      </a:cubicBezTo>
                      <a:cubicBezTo>
                        <a:pt x="7" y="0"/>
                        <a:pt x="12" y="0"/>
                        <a:pt x="15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55" name="Freeform 203"/>
                <p:cNvSpPr>
                  <a:spLocks/>
                </p:cNvSpPr>
                <p:nvPr/>
              </p:nvSpPr>
              <p:spPr bwMode="auto">
                <a:xfrm>
                  <a:off x="1884" y="-200"/>
                  <a:ext cx="188" cy="79"/>
                </a:xfrm>
                <a:custGeom>
                  <a:avLst/>
                  <a:gdLst>
                    <a:gd name="T0" fmla="*/ 74 w 79"/>
                    <a:gd name="T1" fmla="*/ 1 h 33"/>
                    <a:gd name="T2" fmla="*/ 6 w 79"/>
                    <a:gd name="T3" fmla="*/ 18 h 33"/>
                    <a:gd name="T4" fmla="*/ 2 w 79"/>
                    <a:gd name="T5" fmla="*/ 19 h 33"/>
                    <a:gd name="T6" fmla="*/ 78 w 79"/>
                    <a:gd name="T7" fmla="*/ 2 h 33"/>
                    <a:gd name="T8" fmla="*/ 74 w 79"/>
                    <a:gd name="T9" fmla="*/ 1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9" h="33">
                      <a:moveTo>
                        <a:pt x="74" y="1"/>
                      </a:moveTo>
                      <a:cubicBezTo>
                        <a:pt x="56" y="22"/>
                        <a:pt x="31" y="31"/>
                        <a:pt x="6" y="18"/>
                      </a:cubicBezTo>
                      <a:cubicBezTo>
                        <a:pt x="5" y="17"/>
                        <a:pt x="0" y="18"/>
                        <a:pt x="2" y="19"/>
                      </a:cubicBezTo>
                      <a:cubicBezTo>
                        <a:pt x="30" y="33"/>
                        <a:pt x="59" y="26"/>
                        <a:pt x="78" y="2"/>
                      </a:cubicBezTo>
                      <a:cubicBezTo>
                        <a:pt x="79" y="1"/>
                        <a:pt x="75" y="0"/>
                        <a:pt x="7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56" name="Freeform 204"/>
                <p:cNvSpPr>
                  <a:spLocks/>
                </p:cNvSpPr>
                <p:nvPr/>
              </p:nvSpPr>
              <p:spPr bwMode="auto">
                <a:xfrm>
                  <a:off x="1946" y="-237"/>
                  <a:ext cx="59" cy="168"/>
                </a:xfrm>
                <a:custGeom>
                  <a:avLst/>
                  <a:gdLst>
                    <a:gd name="T0" fmla="*/ 11 w 25"/>
                    <a:gd name="T1" fmla="*/ 70 h 71"/>
                    <a:gd name="T2" fmla="*/ 6 w 25"/>
                    <a:gd name="T3" fmla="*/ 2 h 71"/>
                    <a:gd name="T4" fmla="*/ 1 w 25"/>
                    <a:gd name="T5" fmla="*/ 2 h 71"/>
                    <a:gd name="T6" fmla="*/ 6 w 25"/>
                    <a:gd name="T7" fmla="*/ 69 h 71"/>
                    <a:gd name="T8" fmla="*/ 11 w 25"/>
                    <a:gd name="T9" fmla="*/ 70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71">
                      <a:moveTo>
                        <a:pt x="11" y="70"/>
                      </a:moveTo>
                      <a:cubicBezTo>
                        <a:pt x="25" y="47"/>
                        <a:pt x="23" y="22"/>
                        <a:pt x="6" y="2"/>
                      </a:cubicBezTo>
                      <a:cubicBezTo>
                        <a:pt x="5" y="1"/>
                        <a:pt x="0" y="0"/>
                        <a:pt x="1" y="2"/>
                      </a:cubicBezTo>
                      <a:cubicBezTo>
                        <a:pt x="19" y="22"/>
                        <a:pt x="20" y="46"/>
                        <a:pt x="6" y="69"/>
                      </a:cubicBezTo>
                      <a:cubicBezTo>
                        <a:pt x="6" y="69"/>
                        <a:pt x="10" y="71"/>
                        <a:pt x="11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sp>
            <p:nvSpPr>
              <p:cNvPr id="338" name="Freeform 206"/>
              <p:cNvSpPr>
                <a:spLocks/>
              </p:cNvSpPr>
              <p:nvPr/>
            </p:nvSpPr>
            <p:spPr bwMode="auto">
              <a:xfrm>
                <a:off x="3025776" y="-317500"/>
                <a:ext cx="266700" cy="120650"/>
              </a:xfrm>
              <a:custGeom>
                <a:avLst/>
                <a:gdLst>
                  <a:gd name="T0" fmla="*/ 68 w 71"/>
                  <a:gd name="T1" fmla="*/ 30 h 32"/>
                  <a:gd name="T2" fmla="*/ 6 w 71"/>
                  <a:gd name="T3" fmla="*/ 1 h 32"/>
                  <a:gd name="T4" fmla="*/ 1 w 71"/>
                  <a:gd name="T5" fmla="*/ 2 h 32"/>
                  <a:gd name="T6" fmla="*/ 65 w 71"/>
                  <a:gd name="T7" fmla="*/ 32 h 32"/>
                  <a:gd name="T8" fmla="*/ 68 w 71"/>
                  <a:gd name="T9" fmla="*/ 3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32">
                    <a:moveTo>
                      <a:pt x="68" y="30"/>
                    </a:moveTo>
                    <a:cubicBezTo>
                      <a:pt x="46" y="28"/>
                      <a:pt x="22" y="16"/>
                      <a:pt x="6" y="1"/>
                    </a:cubicBezTo>
                    <a:cubicBezTo>
                      <a:pt x="5" y="0"/>
                      <a:pt x="0" y="2"/>
                      <a:pt x="1" y="2"/>
                    </a:cubicBezTo>
                    <a:cubicBezTo>
                      <a:pt x="18" y="18"/>
                      <a:pt x="42" y="30"/>
                      <a:pt x="65" y="32"/>
                    </a:cubicBezTo>
                    <a:cubicBezTo>
                      <a:pt x="67" y="32"/>
                      <a:pt x="71" y="30"/>
                      <a:pt x="68" y="3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9" name="Freeform 207"/>
              <p:cNvSpPr>
                <a:spLocks/>
              </p:cNvSpPr>
              <p:nvPr/>
            </p:nvSpPr>
            <p:spPr bwMode="auto">
              <a:xfrm>
                <a:off x="3028951" y="-365125"/>
                <a:ext cx="177800" cy="209550"/>
              </a:xfrm>
              <a:custGeom>
                <a:avLst/>
                <a:gdLst>
                  <a:gd name="T0" fmla="*/ 6 w 47"/>
                  <a:gd name="T1" fmla="*/ 55 h 56"/>
                  <a:gd name="T2" fmla="*/ 47 w 47"/>
                  <a:gd name="T3" fmla="*/ 1 h 56"/>
                  <a:gd name="T4" fmla="*/ 42 w 47"/>
                  <a:gd name="T5" fmla="*/ 1 h 56"/>
                  <a:gd name="T6" fmla="*/ 3 w 47"/>
                  <a:gd name="T7" fmla="*/ 54 h 56"/>
                  <a:gd name="T8" fmla="*/ 6 w 47"/>
                  <a:gd name="T9" fmla="*/ 55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56">
                    <a:moveTo>
                      <a:pt x="6" y="55"/>
                    </a:moveTo>
                    <a:cubicBezTo>
                      <a:pt x="29" y="46"/>
                      <a:pt x="47" y="27"/>
                      <a:pt x="47" y="1"/>
                    </a:cubicBezTo>
                    <a:cubicBezTo>
                      <a:pt x="47" y="0"/>
                      <a:pt x="42" y="0"/>
                      <a:pt x="42" y="1"/>
                    </a:cubicBezTo>
                    <a:cubicBezTo>
                      <a:pt x="42" y="26"/>
                      <a:pt x="25" y="45"/>
                      <a:pt x="3" y="54"/>
                    </a:cubicBezTo>
                    <a:cubicBezTo>
                      <a:pt x="0" y="55"/>
                      <a:pt x="5" y="56"/>
                      <a:pt x="6" y="5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0" name="Freeform 208"/>
              <p:cNvSpPr>
                <a:spLocks/>
              </p:cNvSpPr>
              <p:nvPr/>
            </p:nvSpPr>
            <p:spPr bwMode="auto">
              <a:xfrm>
                <a:off x="3152776" y="-227013"/>
                <a:ext cx="403225" cy="1031875"/>
              </a:xfrm>
              <a:custGeom>
                <a:avLst/>
                <a:gdLst>
                  <a:gd name="T0" fmla="*/ 0 w 107"/>
                  <a:gd name="T1" fmla="*/ 2 h 274"/>
                  <a:gd name="T2" fmla="*/ 102 w 107"/>
                  <a:gd name="T3" fmla="*/ 273 h 274"/>
                  <a:gd name="T4" fmla="*/ 107 w 107"/>
                  <a:gd name="T5" fmla="*/ 272 h 274"/>
                  <a:gd name="T6" fmla="*/ 5 w 107"/>
                  <a:gd name="T7" fmla="*/ 1 h 274"/>
                  <a:gd name="T8" fmla="*/ 0 w 107"/>
                  <a:gd name="T9" fmla="*/ 2 h 2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7" h="274">
                    <a:moveTo>
                      <a:pt x="0" y="2"/>
                    </a:moveTo>
                    <a:cubicBezTo>
                      <a:pt x="31" y="93"/>
                      <a:pt x="75" y="180"/>
                      <a:pt x="102" y="273"/>
                    </a:cubicBezTo>
                    <a:cubicBezTo>
                      <a:pt x="103" y="274"/>
                      <a:pt x="107" y="273"/>
                      <a:pt x="107" y="272"/>
                    </a:cubicBezTo>
                    <a:cubicBezTo>
                      <a:pt x="80" y="180"/>
                      <a:pt x="36" y="92"/>
                      <a:pt x="5" y="1"/>
                    </a:cubicBezTo>
                    <a:cubicBezTo>
                      <a:pt x="5" y="0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1" name="Freeform 209"/>
              <p:cNvSpPr>
                <a:spLocks/>
              </p:cNvSpPr>
              <p:nvPr/>
            </p:nvSpPr>
            <p:spPr bwMode="auto">
              <a:xfrm>
                <a:off x="3122613" y="-271463"/>
                <a:ext cx="65088" cy="63500"/>
              </a:xfrm>
              <a:custGeom>
                <a:avLst/>
                <a:gdLst>
                  <a:gd name="T0" fmla="*/ 16 w 17"/>
                  <a:gd name="T1" fmla="*/ 6 h 17"/>
                  <a:gd name="T2" fmla="*/ 10 w 17"/>
                  <a:gd name="T3" fmla="*/ 16 h 17"/>
                  <a:gd name="T4" fmla="*/ 1 w 17"/>
                  <a:gd name="T5" fmla="*/ 11 h 17"/>
                  <a:gd name="T6" fmla="*/ 6 w 17"/>
                  <a:gd name="T7" fmla="*/ 1 h 17"/>
                  <a:gd name="T8" fmla="*/ 16 w 17"/>
                  <a:gd name="T9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16" y="6"/>
                    </a:moveTo>
                    <a:cubicBezTo>
                      <a:pt x="17" y="10"/>
                      <a:pt x="15" y="15"/>
                      <a:pt x="10" y="16"/>
                    </a:cubicBezTo>
                    <a:cubicBezTo>
                      <a:pt x="6" y="17"/>
                      <a:pt x="2" y="15"/>
                      <a:pt x="1" y="11"/>
                    </a:cubicBezTo>
                    <a:cubicBezTo>
                      <a:pt x="0" y="7"/>
                      <a:pt x="2" y="2"/>
                      <a:pt x="6" y="1"/>
                    </a:cubicBezTo>
                    <a:cubicBezTo>
                      <a:pt x="10" y="0"/>
                      <a:pt x="14" y="2"/>
                      <a:pt x="16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2" name="Freeform 210"/>
              <p:cNvSpPr>
                <a:spLocks/>
              </p:cNvSpPr>
              <p:nvPr/>
            </p:nvSpPr>
            <p:spPr bwMode="auto">
              <a:xfrm>
                <a:off x="4208463" y="71437"/>
                <a:ext cx="192088" cy="247650"/>
              </a:xfrm>
              <a:custGeom>
                <a:avLst/>
                <a:gdLst>
                  <a:gd name="T0" fmla="*/ 47 w 51"/>
                  <a:gd name="T1" fmla="*/ 64 h 66"/>
                  <a:gd name="T2" fmla="*/ 10 w 51"/>
                  <a:gd name="T3" fmla="*/ 3 h 66"/>
                  <a:gd name="T4" fmla="*/ 5 w 51"/>
                  <a:gd name="T5" fmla="*/ 2 h 66"/>
                  <a:gd name="T6" fmla="*/ 45 w 51"/>
                  <a:gd name="T7" fmla="*/ 66 h 66"/>
                  <a:gd name="T8" fmla="*/ 47 w 51"/>
                  <a:gd name="T9" fmla="*/ 64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66">
                    <a:moveTo>
                      <a:pt x="47" y="64"/>
                    </a:moveTo>
                    <a:cubicBezTo>
                      <a:pt x="21" y="54"/>
                      <a:pt x="5" y="31"/>
                      <a:pt x="10" y="3"/>
                    </a:cubicBezTo>
                    <a:cubicBezTo>
                      <a:pt x="10" y="1"/>
                      <a:pt x="5" y="0"/>
                      <a:pt x="5" y="2"/>
                    </a:cubicBezTo>
                    <a:cubicBezTo>
                      <a:pt x="0" y="32"/>
                      <a:pt x="17" y="55"/>
                      <a:pt x="45" y="66"/>
                    </a:cubicBezTo>
                    <a:cubicBezTo>
                      <a:pt x="46" y="66"/>
                      <a:pt x="51" y="66"/>
                      <a:pt x="47" y="6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3" name="Freeform 211"/>
              <p:cNvSpPr>
                <a:spLocks/>
              </p:cNvSpPr>
              <p:nvPr/>
            </p:nvSpPr>
            <p:spPr bwMode="auto">
              <a:xfrm>
                <a:off x="4137026" y="123825"/>
                <a:ext cx="260350" cy="131763"/>
              </a:xfrm>
              <a:custGeom>
                <a:avLst/>
                <a:gdLst>
                  <a:gd name="T0" fmla="*/ 3 w 69"/>
                  <a:gd name="T1" fmla="*/ 29 h 35"/>
                  <a:gd name="T2" fmla="*/ 68 w 69"/>
                  <a:gd name="T3" fmla="*/ 2 h 35"/>
                  <a:gd name="T4" fmla="*/ 63 w 69"/>
                  <a:gd name="T5" fmla="*/ 1 h 35"/>
                  <a:gd name="T6" fmla="*/ 3 w 69"/>
                  <a:gd name="T7" fmla="*/ 27 h 35"/>
                  <a:gd name="T8" fmla="*/ 3 w 69"/>
                  <a:gd name="T9" fmla="*/ 29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9" h="35">
                    <a:moveTo>
                      <a:pt x="3" y="29"/>
                    </a:moveTo>
                    <a:cubicBezTo>
                      <a:pt x="30" y="35"/>
                      <a:pt x="54" y="27"/>
                      <a:pt x="68" y="2"/>
                    </a:cubicBezTo>
                    <a:cubicBezTo>
                      <a:pt x="69" y="1"/>
                      <a:pt x="64" y="0"/>
                      <a:pt x="63" y="1"/>
                    </a:cubicBezTo>
                    <a:cubicBezTo>
                      <a:pt x="51" y="23"/>
                      <a:pt x="28" y="33"/>
                      <a:pt x="3" y="27"/>
                    </a:cubicBezTo>
                    <a:cubicBezTo>
                      <a:pt x="1" y="27"/>
                      <a:pt x="0" y="29"/>
                      <a:pt x="3" y="2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4" name="Freeform 212"/>
              <p:cNvSpPr>
                <a:spLocks/>
              </p:cNvSpPr>
              <p:nvPr/>
            </p:nvSpPr>
            <p:spPr bwMode="auto">
              <a:xfrm>
                <a:off x="4246563" y="85725"/>
                <a:ext cx="71438" cy="271463"/>
              </a:xfrm>
              <a:custGeom>
                <a:avLst/>
                <a:gdLst>
                  <a:gd name="T0" fmla="*/ 11 w 19"/>
                  <a:gd name="T1" fmla="*/ 69 h 72"/>
                  <a:gd name="T2" fmla="*/ 18 w 19"/>
                  <a:gd name="T3" fmla="*/ 1 h 72"/>
                  <a:gd name="T4" fmla="*/ 13 w 19"/>
                  <a:gd name="T5" fmla="*/ 1 h 72"/>
                  <a:gd name="T6" fmla="*/ 6 w 19"/>
                  <a:gd name="T7" fmla="*/ 70 h 72"/>
                  <a:gd name="T8" fmla="*/ 11 w 19"/>
                  <a:gd name="T9" fmla="*/ 69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72">
                    <a:moveTo>
                      <a:pt x="11" y="69"/>
                    </a:moveTo>
                    <a:cubicBezTo>
                      <a:pt x="5" y="48"/>
                      <a:pt x="9" y="21"/>
                      <a:pt x="18" y="1"/>
                    </a:cubicBezTo>
                    <a:cubicBezTo>
                      <a:pt x="19" y="0"/>
                      <a:pt x="14" y="0"/>
                      <a:pt x="13" y="1"/>
                    </a:cubicBezTo>
                    <a:cubicBezTo>
                      <a:pt x="4" y="21"/>
                      <a:pt x="0" y="48"/>
                      <a:pt x="6" y="70"/>
                    </a:cubicBezTo>
                    <a:cubicBezTo>
                      <a:pt x="6" y="72"/>
                      <a:pt x="11" y="71"/>
                      <a:pt x="11" y="6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5" name="Freeform 213"/>
              <p:cNvSpPr>
                <a:spLocks/>
              </p:cNvSpPr>
              <p:nvPr/>
            </p:nvSpPr>
            <p:spPr bwMode="auto">
              <a:xfrm>
                <a:off x="4156076" y="138112"/>
                <a:ext cx="266700" cy="120650"/>
              </a:xfrm>
              <a:custGeom>
                <a:avLst/>
                <a:gdLst>
                  <a:gd name="T0" fmla="*/ 0 w 71"/>
                  <a:gd name="T1" fmla="*/ 2 h 32"/>
                  <a:gd name="T2" fmla="*/ 68 w 71"/>
                  <a:gd name="T3" fmla="*/ 24 h 32"/>
                  <a:gd name="T4" fmla="*/ 65 w 71"/>
                  <a:gd name="T5" fmla="*/ 22 h 32"/>
                  <a:gd name="T6" fmla="*/ 5 w 71"/>
                  <a:gd name="T7" fmla="*/ 1 h 32"/>
                  <a:gd name="T8" fmla="*/ 0 w 71"/>
                  <a:gd name="T9" fmla="*/ 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32">
                    <a:moveTo>
                      <a:pt x="0" y="2"/>
                    </a:moveTo>
                    <a:cubicBezTo>
                      <a:pt x="17" y="22"/>
                      <a:pt x="42" y="32"/>
                      <a:pt x="68" y="24"/>
                    </a:cubicBezTo>
                    <a:cubicBezTo>
                      <a:pt x="71" y="23"/>
                      <a:pt x="66" y="21"/>
                      <a:pt x="65" y="22"/>
                    </a:cubicBezTo>
                    <a:cubicBezTo>
                      <a:pt x="42" y="29"/>
                      <a:pt x="20" y="19"/>
                      <a:pt x="5" y="1"/>
                    </a:cubicBezTo>
                    <a:cubicBezTo>
                      <a:pt x="4" y="0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6" name="Freeform 214"/>
              <p:cNvSpPr>
                <a:spLocks/>
              </p:cNvSpPr>
              <p:nvPr/>
            </p:nvSpPr>
            <p:spPr bwMode="auto">
              <a:xfrm>
                <a:off x="3476626" y="233362"/>
                <a:ext cx="800100" cy="606425"/>
              </a:xfrm>
              <a:custGeom>
                <a:avLst/>
                <a:gdLst>
                  <a:gd name="T0" fmla="*/ 206 w 212"/>
                  <a:gd name="T1" fmla="*/ 0 h 161"/>
                  <a:gd name="T2" fmla="*/ 2 w 212"/>
                  <a:gd name="T3" fmla="*/ 160 h 161"/>
                  <a:gd name="T4" fmla="*/ 6 w 212"/>
                  <a:gd name="T5" fmla="*/ 160 h 161"/>
                  <a:gd name="T6" fmla="*/ 210 w 212"/>
                  <a:gd name="T7" fmla="*/ 1 h 161"/>
                  <a:gd name="T8" fmla="*/ 206 w 212"/>
                  <a:gd name="T9" fmla="*/ 0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2" h="161">
                    <a:moveTo>
                      <a:pt x="206" y="0"/>
                    </a:moveTo>
                    <a:cubicBezTo>
                      <a:pt x="137" y="53"/>
                      <a:pt x="72" y="110"/>
                      <a:pt x="2" y="160"/>
                    </a:cubicBezTo>
                    <a:cubicBezTo>
                      <a:pt x="0" y="161"/>
                      <a:pt x="5" y="161"/>
                      <a:pt x="6" y="160"/>
                    </a:cubicBezTo>
                    <a:cubicBezTo>
                      <a:pt x="77" y="111"/>
                      <a:pt x="142" y="54"/>
                      <a:pt x="210" y="1"/>
                    </a:cubicBezTo>
                    <a:cubicBezTo>
                      <a:pt x="212" y="0"/>
                      <a:pt x="207" y="0"/>
                      <a:pt x="206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7" name="Freeform 215"/>
              <p:cNvSpPr>
                <a:spLocks/>
              </p:cNvSpPr>
              <p:nvPr/>
            </p:nvSpPr>
            <p:spPr bwMode="auto">
              <a:xfrm>
                <a:off x="4241801" y="187325"/>
                <a:ext cx="68263" cy="68263"/>
              </a:xfrm>
              <a:custGeom>
                <a:avLst/>
                <a:gdLst>
                  <a:gd name="T0" fmla="*/ 13 w 18"/>
                  <a:gd name="T1" fmla="*/ 15 h 18"/>
                  <a:gd name="T2" fmla="*/ 3 w 18"/>
                  <a:gd name="T3" fmla="*/ 13 h 18"/>
                  <a:gd name="T4" fmla="*/ 5 w 18"/>
                  <a:gd name="T5" fmla="*/ 3 h 18"/>
                  <a:gd name="T6" fmla="*/ 15 w 18"/>
                  <a:gd name="T7" fmla="*/ 5 h 18"/>
                  <a:gd name="T8" fmla="*/ 13 w 18"/>
                  <a:gd name="T9" fmla="*/ 15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18">
                    <a:moveTo>
                      <a:pt x="13" y="15"/>
                    </a:moveTo>
                    <a:cubicBezTo>
                      <a:pt x="10" y="18"/>
                      <a:pt x="5" y="17"/>
                      <a:pt x="3" y="13"/>
                    </a:cubicBezTo>
                    <a:cubicBezTo>
                      <a:pt x="0" y="10"/>
                      <a:pt x="1" y="5"/>
                      <a:pt x="5" y="3"/>
                    </a:cubicBezTo>
                    <a:cubicBezTo>
                      <a:pt x="8" y="0"/>
                      <a:pt x="13" y="1"/>
                      <a:pt x="15" y="5"/>
                    </a:cubicBezTo>
                    <a:cubicBezTo>
                      <a:pt x="18" y="8"/>
                      <a:pt x="17" y="13"/>
                      <a:pt x="13" y="1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8" name="Freeform 216"/>
              <p:cNvSpPr>
                <a:spLocks/>
              </p:cNvSpPr>
              <p:nvPr/>
            </p:nvSpPr>
            <p:spPr bwMode="auto">
              <a:xfrm>
                <a:off x="2697163" y="74612"/>
                <a:ext cx="184150" cy="244475"/>
              </a:xfrm>
              <a:custGeom>
                <a:avLst/>
                <a:gdLst>
                  <a:gd name="T0" fmla="*/ 5 w 49"/>
                  <a:gd name="T1" fmla="*/ 65 h 65"/>
                  <a:gd name="T2" fmla="*/ 44 w 49"/>
                  <a:gd name="T3" fmla="*/ 2 h 65"/>
                  <a:gd name="T4" fmla="*/ 39 w 49"/>
                  <a:gd name="T5" fmla="*/ 1 h 65"/>
                  <a:gd name="T6" fmla="*/ 1 w 49"/>
                  <a:gd name="T7" fmla="*/ 63 h 65"/>
                  <a:gd name="T8" fmla="*/ 5 w 49"/>
                  <a:gd name="T9" fmla="*/ 6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65">
                    <a:moveTo>
                      <a:pt x="5" y="65"/>
                    </a:moveTo>
                    <a:cubicBezTo>
                      <a:pt x="33" y="55"/>
                      <a:pt x="49" y="31"/>
                      <a:pt x="44" y="2"/>
                    </a:cubicBezTo>
                    <a:cubicBezTo>
                      <a:pt x="44" y="0"/>
                      <a:pt x="39" y="0"/>
                      <a:pt x="39" y="1"/>
                    </a:cubicBezTo>
                    <a:cubicBezTo>
                      <a:pt x="44" y="30"/>
                      <a:pt x="28" y="53"/>
                      <a:pt x="1" y="63"/>
                    </a:cubicBezTo>
                    <a:cubicBezTo>
                      <a:pt x="0" y="64"/>
                      <a:pt x="4" y="65"/>
                      <a:pt x="5" y="6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9" name="Freeform 217"/>
              <p:cNvSpPr>
                <a:spLocks/>
              </p:cNvSpPr>
              <p:nvPr/>
            </p:nvSpPr>
            <p:spPr bwMode="auto">
              <a:xfrm>
                <a:off x="2697163" y="123825"/>
                <a:ext cx="260350" cy="131763"/>
              </a:xfrm>
              <a:custGeom>
                <a:avLst/>
                <a:gdLst>
                  <a:gd name="T0" fmla="*/ 64 w 69"/>
                  <a:gd name="T1" fmla="*/ 27 h 35"/>
                  <a:gd name="T2" fmla="*/ 5 w 69"/>
                  <a:gd name="T3" fmla="*/ 2 h 35"/>
                  <a:gd name="T4" fmla="*/ 0 w 69"/>
                  <a:gd name="T5" fmla="*/ 1 h 35"/>
                  <a:gd name="T6" fmla="*/ 67 w 69"/>
                  <a:gd name="T7" fmla="*/ 29 h 35"/>
                  <a:gd name="T8" fmla="*/ 64 w 69"/>
                  <a:gd name="T9" fmla="*/ 27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9" h="35">
                    <a:moveTo>
                      <a:pt x="64" y="27"/>
                    </a:moveTo>
                    <a:cubicBezTo>
                      <a:pt x="39" y="33"/>
                      <a:pt x="18" y="24"/>
                      <a:pt x="5" y="2"/>
                    </a:cubicBezTo>
                    <a:cubicBezTo>
                      <a:pt x="5" y="1"/>
                      <a:pt x="0" y="0"/>
                      <a:pt x="0" y="1"/>
                    </a:cubicBezTo>
                    <a:cubicBezTo>
                      <a:pt x="14" y="26"/>
                      <a:pt x="40" y="35"/>
                      <a:pt x="67" y="29"/>
                    </a:cubicBezTo>
                    <a:cubicBezTo>
                      <a:pt x="69" y="29"/>
                      <a:pt x="65" y="27"/>
                      <a:pt x="64" y="2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0" name="Freeform 218"/>
              <p:cNvSpPr>
                <a:spLocks/>
              </p:cNvSpPr>
              <p:nvPr/>
            </p:nvSpPr>
            <p:spPr bwMode="auto">
              <a:xfrm>
                <a:off x="2776538" y="82550"/>
                <a:ext cx="68263" cy="271463"/>
              </a:xfrm>
              <a:custGeom>
                <a:avLst/>
                <a:gdLst>
                  <a:gd name="T0" fmla="*/ 12 w 18"/>
                  <a:gd name="T1" fmla="*/ 71 h 72"/>
                  <a:gd name="T2" fmla="*/ 5 w 18"/>
                  <a:gd name="T3" fmla="*/ 2 h 72"/>
                  <a:gd name="T4" fmla="*/ 0 w 18"/>
                  <a:gd name="T5" fmla="*/ 2 h 72"/>
                  <a:gd name="T6" fmla="*/ 7 w 18"/>
                  <a:gd name="T7" fmla="*/ 71 h 72"/>
                  <a:gd name="T8" fmla="*/ 12 w 18"/>
                  <a:gd name="T9" fmla="*/ 71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72">
                    <a:moveTo>
                      <a:pt x="12" y="71"/>
                    </a:moveTo>
                    <a:cubicBezTo>
                      <a:pt x="18" y="49"/>
                      <a:pt x="14" y="22"/>
                      <a:pt x="5" y="2"/>
                    </a:cubicBezTo>
                    <a:cubicBezTo>
                      <a:pt x="4" y="0"/>
                      <a:pt x="0" y="1"/>
                      <a:pt x="0" y="2"/>
                    </a:cubicBezTo>
                    <a:cubicBezTo>
                      <a:pt x="9" y="23"/>
                      <a:pt x="13" y="49"/>
                      <a:pt x="7" y="71"/>
                    </a:cubicBezTo>
                    <a:cubicBezTo>
                      <a:pt x="7" y="72"/>
                      <a:pt x="12" y="72"/>
                      <a:pt x="12" y="7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1" name="Freeform 219"/>
              <p:cNvSpPr>
                <a:spLocks/>
              </p:cNvSpPr>
              <p:nvPr/>
            </p:nvSpPr>
            <p:spPr bwMode="auto">
              <a:xfrm>
                <a:off x="2670176" y="138112"/>
                <a:ext cx="268288" cy="120650"/>
              </a:xfrm>
              <a:custGeom>
                <a:avLst/>
                <a:gdLst>
                  <a:gd name="T0" fmla="*/ 65 w 71"/>
                  <a:gd name="T1" fmla="*/ 1 h 32"/>
                  <a:gd name="T2" fmla="*/ 6 w 71"/>
                  <a:gd name="T3" fmla="*/ 22 h 32"/>
                  <a:gd name="T4" fmla="*/ 2 w 71"/>
                  <a:gd name="T5" fmla="*/ 24 h 32"/>
                  <a:gd name="T6" fmla="*/ 70 w 71"/>
                  <a:gd name="T7" fmla="*/ 2 h 32"/>
                  <a:gd name="T8" fmla="*/ 65 w 71"/>
                  <a:gd name="T9" fmla="*/ 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32">
                    <a:moveTo>
                      <a:pt x="65" y="1"/>
                    </a:moveTo>
                    <a:cubicBezTo>
                      <a:pt x="51" y="19"/>
                      <a:pt x="29" y="29"/>
                      <a:pt x="6" y="22"/>
                    </a:cubicBezTo>
                    <a:cubicBezTo>
                      <a:pt x="5" y="22"/>
                      <a:pt x="0" y="23"/>
                      <a:pt x="2" y="24"/>
                    </a:cubicBezTo>
                    <a:cubicBezTo>
                      <a:pt x="28" y="32"/>
                      <a:pt x="53" y="22"/>
                      <a:pt x="70" y="2"/>
                    </a:cubicBezTo>
                    <a:cubicBezTo>
                      <a:pt x="71" y="1"/>
                      <a:pt x="66" y="0"/>
                      <a:pt x="6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2" name="Freeform 220"/>
              <p:cNvSpPr>
                <a:spLocks/>
              </p:cNvSpPr>
              <p:nvPr/>
            </p:nvSpPr>
            <p:spPr bwMode="auto">
              <a:xfrm>
                <a:off x="2817813" y="228600"/>
                <a:ext cx="795338" cy="614363"/>
              </a:xfrm>
              <a:custGeom>
                <a:avLst/>
                <a:gdLst>
                  <a:gd name="T0" fmla="*/ 1 w 211"/>
                  <a:gd name="T1" fmla="*/ 2 h 163"/>
                  <a:gd name="T2" fmla="*/ 205 w 211"/>
                  <a:gd name="T3" fmla="*/ 162 h 163"/>
                  <a:gd name="T4" fmla="*/ 210 w 211"/>
                  <a:gd name="T5" fmla="*/ 160 h 163"/>
                  <a:gd name="T6" fmla="*/ 6 w 211"/>
                  <a:gd name="T7" fmla="*/ 1 h 163"/>
                  <a:gd name="T8" fmla="*/ 1 w 211"/>
                  <a:gd name="T9" fmla="*/ 2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1" h="163">
                    <a:moveTo>
                      <a:pt x="1" y="2"/>
                    </a:moveTo>
                    <a:cubicBezTo>
                      <a:pt x="70" y="55"/>
                      <a:pt x="135" y="112"/>
                      <a:pt x="205" y="162"/>
                    </a:cubicBezTo>
                    <a:cubicBezTo>
                      <a:pt x="206" y="163"/>
                      <a:pt x="211" y="162"/>
                      <a:pt x="210" y="160"/>
                    </a:cubicBezTo>
                    <a:cubicBezTo>
                      <a:pt x="139" y="111"/>
                      <a:pt x="74" y="53"/>
                      <a:pt x="6" y="1"/>
                    </a:cubicBezTo>
                    <a:cubicBezTo>
                      <a:pt x="5" y="0"/>
                      <a:pt x="0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3" name="Freeform 221"/>
              <p:cNvSpPr>
                <a:spLocks/>
              </p:cNvSpPr>
              <p:nvPr/>
            </p:nvSpPr>
            <p:spPr bwMode="auto">
              <a:xfrm>
                <a:off x="2784476" y="187325"/>
                <a:ext cx="63500" cy="68263"/>
              </a:xfrm>
              <a:custGeom>
                <a:avLst/>
                <a:gdLst>
                  <a:gd name="T0" fmla="*/ 4 w 17"/>
                  <a:gd name="T1" fmla="*/ 15 h 18"/>
                  <a:gd name="T2" fmla="*/ 15 w 17"/>
                  <a:gd name="T3" fmla="*/ 13 h 18"/>
                  <a:gd name="T4" fmla="*/ 13 w 17"/>
                  <a:gd name="T5" fmla="*/ 3 h 18"/>
                  <a:gd name="T6" fmla="*/ 2 w 17"/>
                  <a:gd name="T7" fmla="*/ 5 h 18"/>
                  <a:gd name="T8" fmla="*/ 4 w 17"/>
                  <a:gd name="T9" fmla="*/ 15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8">
                    <a:moveTo>
                      <a:pt x="4" y="15"/>
                    </a:moveTo>
                    <a:cubicBezTo>
                      <a:pt x="7" y="18"/>
                      <a:pt x="12" y="17"/>
                      <a:pt x="15" y="13"/>
                    </a:cubicBezTo>
                    <a:cubicBezTo>
                      <a:pt x="17" y="10"/>
                      <a:pt x="16" y="5"/>
                      <a:pt x="13" y="3"/>
                    </a:cubicBezTo>
                    <a:cubicBezTo>
                      <a:pt x="9" y="0"/>
                      <a:pt x="5" y="1"/>
                      <a:pt x="2" y="5"/>
                    </a:cubicBezTo>
                    <a:cubicBezTo>
                      <a:pt x="0" y="8"/>
                      <a:pt x="1" y="13"/>
                      <a:pt x="4" y="1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4" name="Freeform 222"/>
              <p:cNvSpPr>
                <a:spLocks/>
              </p:cNvSpPr>
              <p:nvPr/>
            </p:nvSpPr>
            <p:spPr bwMode="auto">
              <a:xfrm>
                <a:off x="3213101" y="-169863"/>
                <a:ext cx="298450" cy="134938"/>
              </a:xfrm>
              <a:custGeom>
                <a:avLst/>
                <a:gdLst>
                  <a:gd name="T0" fmla="*/ 73 w 79"/>
                  <a:gd name="T1" fmla="*/ 1 h 36"/>
                  <a:gd name="T2" fmla="*/ 6 w 79"/>
                  <a:gd name="T3" fmla="*/ 22 h 36"/>
                  <a:gd name="T4" fmla="*/ 3 w 79"/>
                  <a:gd name="T5" fmla="*/ 23 h 36"/>
                  <a:gd name="T6" fmla="*/ 78 w 79"/>
                  <a:gd name="T7" fmla="*/ 2 h 36"/>
                  <a:gd name="T8" fmla="*/ 73 w 79"/>
                  <a:gd name="T9" fmla="*/ 1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9" h="36">
                    <a:moveTo>
                      <a:pt x="73" y="1"/>
                    </a:moveTo>
                    <a:cubicBezTo>
                      <a:pt x="57" y="23"/>
                      <a:pt x="32" y="34"/>
                      <a:pt x="6" y="22"/>
                    </a:cubicBezTo>
                    <a:cubicBezTo>
                      <a:pt x="4" y="21"/>
                      <a:pt x="0" y="22"/>
                      <a:pt x="3" y="23"/>
                    </a:cubicBezTo>
                    <a:cubicBezTo>
                      <a:pt x="31" y="36"/>
                      <a:pt x="60" y="27"/>
                      <a:pt x="78" y="2"/>
                    </a:cubicBezTo>
                    <a:cubicBezTo>
                      <a:pt x="79" y="1"/>
                      <a:pt x="74" y="0"/>
                      <a:pt x="73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5" name="Freeform 223"/>
              <p:cNvSpPr>
                <a:spLocks/>
              </p:cNvSpPr>
              <p:nvPr/>
            </p:nvSpPr>
            <p:spPr bwMode="auto">
              <a:xfrm>
                <a:off x="3303588" y="-219075"/>
                <a:ext cx="106363" cy="263525"/>
              </a:xfrm>
              <a:custGeom>
                <a:avLst/>
                <a:gdLst>
                  <a:gd name="T0" fmla="*/ 15 w 28"/>
                  <a:gd name="T1" fmla="*/ 69 h 70"/>
                  <a:gd name="T2" fmla="*/ 6 w 28"/>
                  <a:gd name="T3" fmla="*/ 1 h 70"/>
                  <a:gd name="T4" fmla="*/ 2 w 28"/>
                  <a:gd name="T5" fmla="*/ 1 h 70"/>
                  <a:gd name="T6" fmla="*/ 11 w 28"/>
                  <a:gd name="T7" fmla="*/ 68 h 70"/>
                  <a:gd name="T8" fmla="*/ 15 w 28"/>
                  <a:gd name="T9" fmla="*/ 69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70">
                    <a:moveTo>
                      <a:pt x="15" y="69"/>
                    </a:moveTo>
                    <a:cubicBezTo>
                      <a:pt x="28" y="45"/>
                      <a:pt x="25" y="20"/>
                      <a:pt x="6" y="1"/>
                    </a:cubicBezTo>
                    <a:cubicBezTo>
                      <a:pt x="5" y="1"/>
                      <a:pt x="0" y="0"/>
                      <a:pt x="2" y="1"/>
                    </a:cubicBezTo>
                    <a:cubicBezTo>
                      <a:pt x="20" y="20"/>
                      <a:pt x="23" y="45"/>
                      <a:pt x="11" y="68"/>
                    </a:cubicBezTo>
                    <a:cubicBezTo>
                      <a:pt x="10" y="69"/>
                      <a:pt x="15" y="70"/>
                      <a:pt x="15" y="6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6" name="Freeform 224"/>
              <p:cNvSpPr>
                <a:spLocks/>
              </p:cNvSpPr>
              <p:nvPr/>
            </p:nvSpPr>
            <p:spPr bwMode="auto">
              <a:xfrm>
                <a:off x="3248026" y="-155575"/>
                <a:ext cx="266700" cy="106363"/>
              </a:xfrm>
              <a:custGeom>
                <a:avLst/>
                <a:gdLst>
                  <a:gd name="T0" fmla="*/ 68 w 71"/>
                  <a:gd name="T1" fmla="*/ 26 h 28"/>
                  <a:gd name="T2" fmla="*/ 5 w 71"/>
                  <a:gd name="T3" fmla="*/ 1 h 28"/>
                  <a:gd name="T4" fmla="*/ 1 w 71"/>
                  <a:gd name="T5" fmla="*/ 2 h 28"/>
                  <a:gd name="T6" fmla="*/ 67 w 71"/>
                  <a:gd name="T7" fmla="*/ 28 h 28"/>
                  <a:gd name="T8" fmla="*/ 68 w 71"/>
                  <a:gd name="T9" fmla="*/ 26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28">
                    <a:moveTo>
                      <a:pt x="68" y="26"/>
                    </a:moveTo>
                    <a:cubicBezTo>
                      <a:pt x="46" y="26"/>
                      <a:pt x="22" y="15"/>
                      <a:pt x="5" y="1"/>
                    </a:cubicBezTo>
                    <a:cubicBezTo>
                      <a:pt x="4" y="0"/>
                      <a:pt x="0" y="2"/>
                      <a:pt x="1" y="2"/>
                    </a:cubicBezTo>
                    <a:cubicBezTo>
                      <a:pt x="18" y="17"/>
                      <a:pt x="44" y="28"/>
                      <a:pt x="67" y="28"/>
                    </a:cubicBezTo>
                    <a:cubicBezTo>
                      <a:pt x="69" y="28"/>
                      <a:pt x="71" y="26"/>
                      <a:pt x="68" y="2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7" name="Freeform 225"/>
              <p:cNvSpPr>
                <a:spLocks/>
              </p:cNvSpPr>
              <p:nvPr/>
            </p:nvSpPr>
            <p:spPr bwMode="auto">
              <a:xfrm>
                <a:off x="3259138" y="-214313"/>
                <a:ext cx="169863" cy="217488"/>
              </a:xfrm>
              <a:custGeom>
                <a:avLst/>
                <a:gdLst>
                  <a:gd name="T0" fmla="*/ 6 w 45"/>
                  <a:gd name="T1" fmla="*/ 58 h 58"/>
                  <a:gd name="T2" fmla="*/ 44 w 45"/>
                  <a:gd name="T3" fmla="*/ 1 h 58"/>
                  <a:gd name="T4" fmla="*/ 39 w 45"/>
                  <a:gd name="T5" fmla="*/ 2 h 58"/>
                  <a:gd name="T6" fmla="*/ 2 w 45"/>
                  <a:gd name="T7" fmla="*/ 57 h 58"/>
                  <a:gd name="T8" fmla="*/ 6 w 45"/>
                  <a:gd name="T9" fmla="*/ 58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58">
                    <a:moveTo>
                      <a:pt x="6" y="58"/>
                    </a:moveTo>
                    <a:cubicBezTo>
                      <a:pt x="29" y="48"/>
                      <a:pt x="45" y="27"/>
                      <a:pt x="44" y="1"/>
                    </a:cubicBezTo>
                    <a:cubicBezTo>
                      <a:pt x="44" y="0"/>
                      <a:pt x="39" y="0"/>
                      <a:pt x="39" y="2"/>
                    </a:cubicBezTo>
                    <a:cubicBezTo>
                      <a:pt x="40" y="26"/>
                      <a:pt x="24" y="47"/>
                      <a:pt x="2" y="57"/>
                    </a:cubicBezTo>
                    <a:cubicBezTo>
                      <a:pt x="0" y="58"/>
                      <a:pt x="5" y="58"/>
                      <a:pt x="6" y="5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8" name="Freeform 226"/>
              <p:cNvSpPr>
                <a:spLocks/>
              </p:cNvSpPr>
              <p:nvPr/>
            </p:nvSpPr>
            <p:spPr bwMode="auto">
              <a:xfrm>
                <a:off x="3375026" y="-71438"/>
                <a:ext cx="234950" cy="914400"/>
              </a:xfrm>
              <a:custGeom>
                <a:avLst/>
                <a:gdLst>
                  <a:gd name="T0" fmla="*/ 1 w 62"/>
                  <a:gd name="T1" fmla="*/ 2 h 243"/>
                  <a:gd name="T2" fmla="*/ 57 w 62"/>
                  <a:gd name="T3" fmla="*/ 241 h 243"/>
                  <a:gd name="T4" fmla="*/ 62 w 62"/>
                  <a:gd name="T5" fmla="*/ 241 h 243"/>
                  <a:gd name="T6" fmla="*/ 6 w 62"/>
                  <a:gd name="T7" fmla="*/ 1 h 243"/>
                  <a:gd name="T8" fmla="*/ 1 w 62"/>
                  <a:gd name="T9" fmla="*/ 2 h 2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2" h="243">
                    <a:moveTo>
                      <a:pt x="1" y="2"/>
                    </a:moveTo>
                    <a:cubicBezTo>
                      <a:pt x="31" y="78"/>
                      <a:pt x="30" y="164"/>
                      <a:pt x="57" y="241"/>
                    </a:cubicBezTo>
                    <a:cubicBezTo>
                      <a:pt x="57" y="243"/>
                      <a:pt x="62" y="242"/>
                      <a:pt x="62" y="241"/>
                    </a:cubicBezTo>
                    <a:cubicBezTo>
                      <a:pt x="35" y="163"/>
                      <a:pt x="36" y="78"/>
                      <a:pt x="6" y="1"/>
                    </a:cubicBezTo>
                    <a:cubicBezTo>
                      <a:pt x="5" y="0"/>
                      <a:pt x="0" y="0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9" name="Freeform 227"/>
              <p:cNvSpPr>
                <a:spLocks/>
              </p:cNvSpPr>
              <p:nvPr/>
            </p:nvSpPr>
            <p:spPr bwMode="auto">
              <a:xfrm>
                <a:off x="3344863" y="-117475"/>
                <a:ext cx="65088" cy="65088"/>
              </a:xfrm>
              <a:custGeom>
                <a:avLst/>
                <a:gdLst>
                  <a:gd name="T0" fmla="*/ 16 w 17"/>
                  <a:gd name="T1" fmla="*/ 6 h 17"/>
                  <a:gd name="T2" fmla="*/ 11 w 17"/>
                  <a:gd name="T3" fmla="*/ 16 h 17"/>
                  <a:gd name="T4" fmla="*/ 2 w 17"/>
                  <a:gd name="T5" fmla="*/ 11 h 17"/>
                  <a:gd name="T6" fmla="*/ 6 w 17"/>
                  <a:gd name="T7" fmla="*/ 1 h 17"/>
                  <a:gd name="T8" fmla="*/ 16 w 17"/>
                  <a:gd name="T9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16" y="6"/>
                    </a:moveTo>
                    <a:cubicBezTo>
                      <a:pt x="17" y="10"/>
                      <a:pt x="15" y="14"/>
                      <a:pt x="11" y="16"/>
                    </a:cubicBezTo>
                    <a:cubicBezTo>
                      <a:pt x="7" y="17"/>
                      <a:pt x="3" y="15"/>
                      <a:pt x="2" y="11"/>
                    </a:cubicBezTo>
                    <a:cubicBezTo>
                      <a:pt x="0" y="7"/>
                      <a:pt x="2" y="3"/>
                      <a:pt x="6" y="1"/>
                    </a:cubicBezTo>
                    <a:cubicBezTo>
                      <a:pt x="10" y="0"/>
                      <a:pt x="15" y="2"/>
                      <a:pt x="16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0" name="Freeform 228"/>
              <p:cNvSpPr>
                <a:spLocks/>
              </p:cNvSpPr>
              <p:nvPr/>
            </p:nvSpPr>
            <p:spPr bwMode="auto">
              <a:xfrm>
                <a:off x="2640013" y="1062038"/>
                <a:ext cx="180975" cy="252413"/>
              </a:xfrm>
              <a:custGeom>
                <a:avLst/>
                <a:gdLst>
                  <a:gd name="T0" fmla="*/ 44 w 48"/>
                  <a:gd name="T1" fmla="*/ 65 h 67"/>
                  <a:gd name="T2" fmla="*/ 6 w 48"/>
                  <a:gd name="T3" fmla="*/ 0 h 67"/>
                  <a:gd name="T4" fmla="*/ 3 w 48"/>
                  <a:gd name="T5" fmla="*/ 2 h 67"/>
                  <a:gd name="T6" fmla="*/ 39 w 48"/>
                  <a:gd name="T7" fmla="*/ 64 h 67"/>
                  <a:gd name="T8" fmla="*/ 44 w 48"/>
                  <a:gd name="T9" fmla="*/ 65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67">
                    <a:moveTo>
                      <a:pt x="44" y="65"/>
                    </a:moveTo>
                    <a:cubicBezTo>
                      <a:pt x="48" y="36"/>
                      <a:pt x="34" y="10"/>
                      <a:pt x="6" y="0"/>
                    </a:cubicBezTo>
                    <a:cubicBezTo>
                      <a:pt x="4" y="0"/>
                      <a:pt x="0" y="1"/>
                      <a:pt x="3" y="2"/>
                    </a:cubicBezTo>
                    <a:cubicBezTo>
                      <a:pt x="31" y="11"/>
                      <a:pt x="43" y="36"/>
                      <a:pt x="39" y="64"/>
                    </a:cubicBezTo>
                    <a:cubicBezTo>
                      <a:pt x="39" y="66"/>
                      <a:pt x="44" y="67"/>
                      <a:pt x="44" y="6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1" name="Freeform 229"/>
              <p:cNvSpPr>
                <a:spLocks/>
              </p:cNvSpPr>
              <p:nvPr/>
            </p:nvSpPr>
            <p:spPr bwMode="auto">
              <a:xfrm>
                <a:off x="2614613" y="1054100"/>
                <a:ext cx="225425" cy="169863"/>
              </a:xfrm>
              <a:custGeom>
                <a:avLst/>
                <a:gdLst>
                  <a:gd name="T0" fmla="*/ 55 w 60"/>
                  <a:gd name="T1" fmla="*/ 1 h 45"/>
                  <a:gd name="T2" fmla="*/ 4 w 60"/>
                  <a:gd name="T3" fmla="*/ 43 h 45"/>
                  <a:gd name="T4" fmla="*/ 6 w 60"/>
                  <a:gd name="T5" fmla="*/ 45 h 45"/>
                  <a:gd name="T6" fmla="*/ 60 w 60"/>
                  <a:gd name="T7" fmla="*/ 2 h 45"/>
                  <a:gd name="T8" fmla="*/ 55 w 60"/>
                  <a:gd name="T9" fmla="*/ 1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" h="45">
                    <a:moveTo>
                      <a:pt x="55" y="1"/>
                    </a:moveTo>
                    <a:cubicBezTo>
                      <a:pt x="48" y="26"/>
                      <a:pt x="30" y="42"/>
                      <a:pt x="4" y="43"/>
                    </a:cubicBezTo>
                    <a:cubicBezTo>
                      <a:pt x="0" y="43"/>
                      <a:pt x="4" y="45"/>
                      <a:pt x="6" y="45"/>
                    </a:cubicBezTo>
                    <a:cubicBezTo>
                      <a:pt x="33" y="45"/>
                      <a:pt x="53" y="28"/>
                      <a:pt x="60" y="2"/>
                    </a:cubicBezTo>
                    <a:cubicBezTo>
                      <a:pt x="60" y="1"/>
                      <a:pt x="56" y="0"/>
                      <a:pt x="5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2" name="Freeform 230"/>
              <p:cNvSpPr>
                <a:spLocks/>
              </p:cNvSpPr>
              <p:nvPr/>
            </p:nvSpPr>
            <p:spPr bwMode="auto">
              <a:xfrm>
                <a:off x="2617788" y="1125538"/>
                <a:ext cx="268288" cy="109538"/>
              </a:xfrm>
              <a:custGeom>
                <a:avLst/>
                <a:gdLst>
                  <a:gd name="T0" fmla="*/ 70 w 71"/>
                  <a:gd name="T1" fmla="*/ 27 h 29"/>
                  <a:gd name="T2" fmla="*/ 5 w 71"/>
                  <a:gd name="T3" fmla="*/ 1 h 29"/>
                  <a:gd name="T4" fmla="*/ 3 w 71"/>
                  <a:gd name="T5" fmla="*/ 3 h 29"/>
                  <a:gd name="T6" fmla="*/ 66 w 71"/>
                  <a:gd name="T7" fmla="*/ 28 h 29"/>
                  <a:gd name="T8" fmla="*/ 70 w 71"/>
                  <a:gd name="T9" fmla="*/ 2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29">
                    <a:moveTo>
                      <a:pt x="70" y="27"/>
                    </a:moveTo>
                    <a:cubicBezTo>
                      <a:pt x="54" y="11"/>
                      <a:pt x="28" y="2"/>
                      <a:pt x="5" y="1"/>
                    </a:cubicBezTo>
                    <a:cubicBezTo>
                      <a:pt x="4" y="0"/>
                      <a:pt x="0" y="2"/>
                      <a:pt x="3" y="3"/>
                    </a:cubicBezTo>
                    <a:cubicBezTo>
                      <a:pt x="25" y="4"/>
                      <a:pt x="50" y="13"/>
                      <a:pt x="66" y="28"/>
                    </a:cubicBezTo>
                    <a:cubicBezTo>
                      <a:pt x="67" y="29"/>
                      <a:pt x="71" y="28"/>
                      <a:pt x="70" y="2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3" name="Freeform 231"/>
              <p:cNvSpPr>
                <a:spLocks/>
              </p:cNvSpPr>
              <p:nvPr/>
            </p:nvSpPr>
            <p:spPr bwMode="auto">
              <a:xfrm>
                <a:off x="2689226" y="1027113"/>
                <a:ext cx="101600" cy="260350"/>
              </a:xfrm>
              <a:custGeom>
                <a:avLst/>
                <a:gdLst>
                  <a:gd name="T0" fmla="*/ 13 w 27"/>
                  <a:gd name="T1" fmla="*/ 2 h 69"/>
                  <a:gd name="T2" fmla="*/ 2 w 27"/>
                  <a:gd name="T3" fmla="*/ 67 h 69"/>
                  <a:gd name="T4" fmla="*/ 6 w 27"/>
                  <a:gd name="T5" fmla="*/ 68 h 69"/>
                  <a:gd name="T6" fmla="*/ 18 w 27"/>
                  <a:gd name="T7" fmla="*/ 1 h 69"/>
                  <a:gd name="T8" fmla="*/ 13 w 27"/>
                  <a:gd name="T9" fmla="*/ 2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69">
                    <a:moveTo>
                      <a:pt x="13" y="2"/>
                    </a:moveTo>
                    <a:cubicBezTo>
                      <a:pt x="22" y="25"/>
                      <a:pt x="20" y="50"/>
                      <a:pt x="2" y="67"/>
                    </a:cubicBezTo>
                    <a:cubicBezTo>
                      <a:pt x="0" y="69"/>
                      <a:pt x="5" y="69"/>
                      <a:pt x="6" y="68"/>
                    </a:cubicBezTo>
                    <a:cubicBezTo>
                      <a:pt x="25" y="50"/>
                      <a:pt x="27" y="25"/>
                      <a:pt x="18" y="1"/>
                    </a:cubicBezTo>
                    <a:cubicBezTo>
                      <a:pt x="17" y="0"/>
                      <a:pt x="12" y="1"/>
                      <a:pt x="13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4" name="Freeform 232"/>
              <p:cNvSpPr>
                <a:spLocks/>
              </p:cNvSpPr>
              <p:nvPr/>
            </p:nvSpPr>
            <p:spPr bwMode="auto">
              <a:xfrm>
                <a:off x="2768601" y="793750"/>
                <a:ext cx="811213" cy="373063"/>
              </a:xfrm>
              <a:custGeom>
                <a:avLst/>
                <a:gdLst>
                  <a:gd name="T0" fmla="*/ 6 w 215"/>
                  <a:gd name="T1" fmla="*/ 98 h 99"/>
                  <a:gd name="T2" fmla="*/ 213 w 215"/>
                  <a:gd name="T3" fmla="*/ 2 h 99"/>
                  <a:gd name="T4" fmla="*/ 209 w 215"/>
                  <a:gd name="T5" fmla="*/ 1 h 99"/>
                  <a:gd name="T6" fmla="*/ 2 w 215"/>
                  <a:gd name="T7" fmla="*/ 97 h 99"/>
                  <a:gd name="T8" fmla="*/ 6 w 215"/>
                  <a:gd name="T9" fmla="*/ 98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5" h="99">
                    <a:moveTo>
                      <a:pt x="6" y="98"/>
                    </a:moveTo>
                    <a:cubicBezTo>
                      <a:pt x="75" y="67"/>
                      <a:pt x="145" y="36"/>
                      <a:pt x="213" y="2"/>
                    </a:cubicBezTo>
                    <a:cubicBezTo>
                      <a:pt x="215" y="1"/>
                      <a:pt x="210" y="0"/>
                      <a:pt x="209" y="1"/>
                    </a:cubicBezTo>
                    <a:cubicBezTo>
                      <a:pt x="141" y="35"/>
                      <a:pt x="71" y="66"/>
                      <a:pt x="2" y="97"/>
                    </a:cubicBezTo>
                    <a:cubicBezTo>
                      <a:pt x="0" y="98"/>
                      <a:pt x="5" y="99"/>
                      <a:pt x="6" y="9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5" name="Freeform 233"/>
              <p:cNvSpPr>
                <a:spLocks/>
              </p:cNvSpPr>
              <p:nvPr/>
            </p:nvSpPr>
            <p:spPr bwMode="auto">
              <a:xfrm>
                <a:off x="2730501" y="1136650"/>
                <a:ext cx="65088" cy="63500"/>
              </a:xfrm>
              <a:custGeom>
                <a:avLst/>
                <a:gdLst>
                  <a:gd name="T0" fmla="*/ 12 w 17"/>
                  <a:gd name="T1" fmla="*/ 15 h 17"/>
                  <a:gd name="T2" fmla="*/ 16 w 17"/>
                  <a:gd name="T3" fmla="*/ 5 h 17"/>
                  <a:gd name="T4" fmla="*/ 5 w 17"/>
                  <a:gd name="T5" fmla="*/ 1 h 17"/>
                  <a:gd name="T6" fmla="*/ 2 w 17"/>
                  <a:gd name="T7" fmla="*/ 12 h 17"/>
                  <a:gd name="T8" fmla="*/ 12 w 17"/>
                  <a:gd name="T9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12" y="15"/>
                    </a:moveTo>
                    <a:cubicBezTo>
                      <a:pt x="16" y="13"/>
                      <a:pt x="17" y="9"/>
                      <a:pt x="16" y="5"/>
                    </a:cubicBezTo>
                    <a:cubicBezTo>
                      <a:pt x="14" y="1"/>
                      <a:pt x="9" y="0"/>
                      <a:pt x="5" y="1"/>
                    </a:cubicBezTo>
                    <a:cubicBezTo>
                      <a:pt x="1" y="3"/>
                      <a:pt x="0" y="8"/>
                      <a:pt x="2" y="12"/>
                    </a:cubicBezTo>
                    <a:cubicBezTo>
                      <a:pt x="4" y="16"/>
                      <a:pt x="8" y="17"/>
                      <a:pt x="12" y="1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6" name="Freeform 234"/>
              <p:cNvSpPr>
                <a:spLocks/>
              </p:cNvSpPr>
              <p:nvPr/>
            </p:nvSpPr>
            <p:spPr bwMode="auto">
              <a:xfrm>
                <a:off x="3451226" y="1479550"/>
                <a:ext cx="296863" cy="128588"/>
              </a:xfrm>
              <a:custGeom>
                <a:avLst/>
                <a:gdLst>
                  <a:gd name="T0" fmla="*/ 76 w 79"/>
                  <a:gd name="T1" fmla="*/ 12 h 34"/>
                  <a:gd name="T2" fmla="*/ 1 w 79"/>
                  <a:gd name="T3" fmla="*/ 31 h 34"/>
                  <a:gd name="T4" fmla="*/ 6 w 79"/>
                  <a:gd name="T5" fmla="*/ 33 h 34"/>
                  <a:gd name="T6" fmla="*/ 73 w 79"/>
                  <a:gd name="T7" fmla="*/ 13 h 34"/>
                  <a:gd name="T8" fmla="*/ 76 w 79"/>
                  <a:gd name="T9" fmla="*/ 1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9" h="34">
                    <a:moveTo>
                      <a:pt x="76" y="12"/>
                    </a:moveTo>
                    <a:cubicBezTo>
                      <a:pt x="48" y="0"/>
                      <a:pt x="18" y="5"/>
                      <a:pt x="1" y="31"/>
                    </a:cubicBezTo>
                    <a:cubicBezTo>
                      <a:pt x="0" y="33"/>
                      <a:pt x="5" y="34"/>
                      <a:pt x="6" y="33"/>
                    </a:cubicBezTo>
                    <a:cubicBezTo>
                      <a:pt x="21" y="9"/>
                      <a:pt x="47" y="2"/>
                      <a:pt x="73" y="13"/>
                    </a:cubicBezTo>
                    <a:cubicBezTo>
                      <a:pt x="74" y="14"/>
                      <a:pt x="79" y="13"/>
                      <a:pt x="76" y="1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7" name="Freeform 235"/>
              <p:cNvSpPr>
                <a:spLocks/>
              </p:cNvSpPr>
              <p:nvPr/>
            </p:nvSpPr>
            <p:spPr bwMode="auto">
              <a:xfrm>
                <a:off x="3484563" y="1427163"/>
                <a:ext cx="155575" cy="244475"/>
              </a:xfrm>
              <a:custGeom>
                <a:avLst/>
                <a:gdLst>
                  <a:gd name="T0" fmla="*/ 3 w 41"/>
                  <a:gd name="T1" fmla="*/ 1 h 65"/>
                  <a:gd name="T2" fmla="*/ 30 w 41"/>
                  <a:gd name="T3" fmla="*/ 62 h 65"/>
                  <a:gd name="T4" fmla="*/ 35 w 41"/>
                  <a:gd name="T5" fmla="*/ 63 h 65"/>
                  <a:gd name="T6" fmla="*/ 7 w 41"/>
                  <a:gd name="T7" fmla="*/ 1 h 65"/>
                  <a:gd name="T8" fmla="*/ 3 w 41"/>
                  <a:gd name="T9" fmla="*/ 1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65">
                    <a:moveTo>
                      <a:pt x="3" y="1"/>
                    </a:moveTo>
                    <a:cubicBezTo>
                      <a:pt x="25" y="14"/>
                      <a:pt x="36" y="37"/>
                      <a:pt x="30" y="62"/>
                    </a:cubicBezTo>
                    <a:cubicBezTo>
                      <a:pt x="29" y="64"/>
                      <a:pt x="34" y="65"/>
                      <a:pt x="35" y="63"/>
                    </a:cubicBezTo>
                    <a:cubicBezTo>
                      <a:pt x="41" y="37"/>
                      <a:pt x="29" y="14"/>
                      <a:pt x="7" y="1"/>
                    </a:cubicBezTo>
                    <a:cubicBezTo>
                      <a:pt x="5" y="0"/>
                      <a:pt x="0" y="0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8" name="Freeform 236"/>
              <p:cNvSpPr>
                <a:spLocks/>
              </p:cNvSpPr>
              <p:nvPr/>
            </p:nvSpPr>
            <p:spPr bwMode="auto">
              <a:xfrm>
                <a:off x="3511551" y="1427163"/>
                <a:ext cx="180975" cy="217488"/>
              </a:xfrm>
              <a:custGeom>
                <a:avLst/>
                <a:gdLst>
                  <a:gd name="T0" fmla="*/ 42 w 48"/>
                  <a:gd name="T1" fmla="*/ 1 h 58"/>
                  <a:gd name="T2" fmla="*/ 0 w 48"/>
                  <a:gd name="T3" fmla="*/ 56 h 58"/>
                  <a:gd name="T4" fmla="*/ 5 w 48"/>
                  <a:gd name="T5" fmla="*/ 56 h 58"/>
                  <a:gd name="T6" fmla="*/ 46 w 48"/>
                  <a:gd name="T7" fmla="*/ 2 h 58"/>
                  <a:gd name="T8" fmla="*/ 42 w 48"/>
                  <a:gd name="T9" fmla="*/ 1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58">
                    <a:moveTo>
                      <a:pt x="42" y="1"/>
                    </a:moveTo>
                    <a:cubicBezTo>
                      <a:pt x="23" y="12"/>
                      <a:pt x="8" y="35"/>
                      <a:pt x="0" y="56"/>
                    </a:cubicBezTo>
                    <a:cubicBezTo>
                      <a:pt x="0" y="58"/>
                      <a:pt x="5" y="58"/>
                      <a:pt x="5" y="56"/>
                    </a:cubicBezTo>
                    <a:cubicBezTo>
                      <a:pt x="12" y="36"/>
                      <a:pt x="27" y="13"/>
                      <a:pt x="46" y="2"/>
                    </a:cubicBezTo>
                    <a:cubicBezTo>
                      <a:pt x="48" y="0"/>
                      <a:pt x="43" y="0"/>
                      <a:pt x="4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9" name="Freeform 237"/>
              <p:cNvSpPr>
                <a:spLocks/>
              </p:cNvSpPr>
              <p:nvPr/>
            </p:nvSpPr>
            <p:spPr bwMode="auto">
              <a:xfrm>
                <a:off x="3440113" y="1487488"/>
                <a:ext cx="260350" cy="127000"/>
              </a:xfrm>
              <a:custGeom>
                <a:avLst/>
                <a:gdLst>
                  <a:gd name="T0" fmla="*/ 5 w 69"/>
                  <a:gd name="T1" fmla="*/ 6 h 34"/>
                  <a:gd name="T2" fmla="*/ 63 w 69"/>
                  <a:gd name="T3" fmla="*/ 33 h 34"/>
                  <a:gd name="T4" fmla="*/ 68 w 69"/>
                  <a:gd name="T5" fmla="*/ 32 h 34"/>
                  <a:gd name="T6" fmla="*/ 4 w 69"/>
                  <a:gd name="T7" fmla="*/ 4 h 34"/>
                  <a:gd name="T8" fmla="*/ 5 w 69"/>
                  <a:gd name="T9" fmla="*/ 6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9" h="34">
                    <a:moveTo>
                      <a:pt x="5" y="6"/>
                    </a:moveTo>
                    <a:cubicBezTo>
                      <a:pt x="29" y="2"/>
                      <a:pt x="51" y="12"/>
                      <a:pt x="63" y="33"/>
                    </a:cubicBezTo>
                    <a:cubicBezTo>
                      <a:pt x="64" y="34"/>
                      <a:pt x="69" y="33"/>
                      <a:pt x="68" y="32"/>
                    </a:cubicBezTo>
                    <a:cubicBezTo>
                      <a:pt x="55" y="9"/>
                      <a:pt x="29" y="0"/>
                      <a:pt x="4" y="4"/>
                    </a:cubicBezTo>
                    <a:cubicBezTo>
                      <a:pt x="0" y="4"/>
                      <a:pt x="3" y="6"/>
                      <a:pt x="5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0" name="Freeform 238"/>
              <p:cNvSpPr>
                <a:spLocks/>
              </p:cNvSpPr>
              <p:nvPr/>
            </p:nvSpPr>
            <p:spPr bwMode="auto">
              <a:xfrm>
                <a:off x="3519488" y="700087"/>
                <a:ext cx="77788" cy="809625"/>
              </a:xfrm>
              <a:custGeom>
                <a:avLst/>
                <a:gdLst>
                  <a:gd name="T0" fmla="*/ 21 w 21"/>
                  <a:gd name="T1" fmla="*/ 213 h 215"/>
                  <a:gd name="T2" fmla="*/ 5 w 21"/>
                  <a:gd name="T3" fmla="*/ 1 h 215"/>
                  <a:gd name="T4" fmla="*/ 0 w 21"/>
                  <a:gd name="T5" fmla="*/ 2 h 215"/>
                  <a:gd name="T6" fmla="*/ 16 w 21"/>
                  <a:gd name="T7" fmla="*/ 213 h 215"/>
                  <a:gd name="T8" fmla="*/ 21 w 21"/>
                  <a:gd name="T9" fmla="*/ 213 h 2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215">
                    <a:moveTo>
                      <a:pt x="21" y="213"/>
                    </a:moveTo>
                    <a:cubicBezTo>
                      <a:pt x="9" y="143"/>
                      <a:pt x="12" y="72"/>
                      <a:pt x="5" y="1"/>
                    </a:cubicBezTo>
                    <a:cubicBezTo>
                      <a:pt x="5" y="0"/>
                      <a:pt x="0" y="0"/>
                      <a:pt x="0" y="2"/>
                    </a:cubicBezTo>
                    <a:cubicBezTo>
                      <a:pt x="7" y="72"/>
                      <a:pt x="4" y="144"/>
                      <a:pt x="16" y="213"/>
                    </a:cubicBezTo>
                    <a:cubicBezTo>
                      <a:pt x="16" y="215"/>
                      <a:pt x="21" y="214"/>
                      <a:pt x="21" y="21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1" name="Freeform 239"/>
              <p:cNvSpPr>
                <a:spLocks/>
              </p:cNvSpPr>
              <p:nvPr/>
            </p:nvSpPr>
            <p:spPr bwMode="auto">
              <a:xfrm>
                <a:off x="3556001" y="1490663"/>
                <a:ext cx="65088" cy="63500"/>
              </a:xfrm>
              <a:custGeom>
                <a:avLst/>
                <a:gdLst>
                  <a:gd name="T0" fmla="*/ 16 w 17"/>
                  <a:gd name="T1" fmla="*/ 7 h 17"/>
                  <a:gd name="T2" fmla="*/ 7 w 17"/>
                  <a:gd name="T3" fmla="*/ 1 h 17"/>
                  <a:gd name="T4" fmla="*/ 1 w 17"/>
                  <a:gd name="T5" fmla="*/ 10 h 17"/>
                  <a:gd name="T6" fmla="*/ 10 w 17"/>
                  <a:gd name="T7" fmla="*/ 16 h 17"/>
                  <a:gd name="T8" fmla="*/ 16 w 17"/>
                  <a:gd name="T9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16" y="7"/>
                    </a:moveTo>
                    <a:cubicBezTo>
                      <a:pt x="15" y="3"/>
                      <a:pt x="11" y="0"/>
                      <a:pt x="7" y="1"/>
                    </a:cubicBezTo>
                    <a:cubicBezTo>
                      <a:pt x="3" y="2"/>
                      <a:pt x="0" y="6"/>
                      <a:pt x="1" y="10"/>
                    </a:cubicBezTo>
                    <a:cubicBezTo>
                      <a:pt x="2" y="14"/>
                      <a:pt x="6" y="17"/>
                      <a:pt x="10" y="16"/>
                    </a:cubicBezTo>
                    <a:cubicBezTo>
                      <a:pt x="15" y="15"/>
                      <a:pt x="17" y="11"/>
                      <a:pt x="16" y="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2" name="Freeform 240"/>
              <p:cNvSpPr>
                <a:spLocks/>
              </p:cNvSpPr>
              <p:nvPr/>
            </p:nvSpPr>
            <p:spPr bwMode="auto">
              <a:xfrm>
                <a:off x="3832226" y="1506538"/>
                <a:ext cx="233363" cy="198438"/>
              </a:xfrm>
              <a:custGeom>
                <a:avLst/>
                <a:gdLst>
                  <a:gd name="T0" fmla="*/ 56 w 62"/>
                  <a:gd name="T1" fmla="*/ 1 h 53"/>
                  <a:gd name="T2" fmla="*/ 0 w 62"/>
                  <a:gd name="T3" fmla="*/ 51 h 53"/>
                  <a:gd name="T4" fmla="*/ 5 w 62"/>
                  <a:gd name="T5" fmla="*/ 52 h 53"/>
                  <a:gd name="T6" fmla="*/ 59 w 62"/>
                  <a:gd name="T7" fmla="*/ 3 h 53"/>
                  <a:gd name="T8" fmla="*/ 56 w 62"/>
                  <a:gd name="T9" fmla="*/ 1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2" h="53">
                    <a:moveTo>
                      <a:pt x="56" y="1"/>
                    </a:moveTo>
                    <a:cubicBezTo>
                      <a:pt x="27" y="3"/>
                      <a:pt x="4" y="21"/>
                      <a:pt x="0" y="51"/>
                    </a:cubicBezTo>
                    <a:cubicBezTo>
                      <a:pt x="0" y="53"/>
                      <a:pt x="5" y="53"/>
                      <a:pt x="5" y="52"/>
                    </a:cubicBezTo>
                    <a:cubicBezTo>
                      <a:pt x="9" y="23"/>
                      <a:pt x="30" y="5"/>
                      <a:pt x="59" y="3"/>
                    </a:cubicBezTo>
                    <a:cubicBezTo>
                      <a:pt x="62" y="2"/>
                      <a:pt x="58" y="0"/>
                      <a:pt x="56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3" name="Freeform 241"/>
              <p:cNvSpPr>
                <a:spLocks/>
              </p:cNvSpPr>
              <p:nvPr/>
            </p:nvSpPr>
            <p:spPr bwMode="auto">
              <a:xfrm>
                <a:off x="3786188" y="1524000"/>
                <a:ext cx="222250" cy="173038"/>
              </a:xfrm>
              <a:custGeom>
                <a:avLst/>
                <a:gdLst>
                  <a:gd name="T0" fmla="*/ 4 w 59"/>
                  <a:gd name="T1" fmla="*/ 3 h 46"/>
                  <a:gd name="T2" fmla="*/ 54 w 59"/>
                  <a:gd name="T3" fmla="*/ 44 h 46"/>
                  <a:gd name="T4" fmla="*/ 59 w 59"/>
                  <a:gd name="T5" fmla="*/ 44 h 46"/>
                  <a:gd name="T6" fmla="*/ 3 w 59"/>
                  <a:gd name="T7" fmla="*/ 0 h 46"/>
                  <a:gd name="T8" fmla="*/ 4 w 59"/>
                  <a:gd name="T9" fmla="*/ 3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9" h="46">
                    <a:moveTo>
                      <a:pt x="4" y="3"/>
                    </a:moveTo>
                    <a:cubicBezTo>
                      <a:pt x="29" y="4"/>
                      <a:pt x="48" y="19"/>
                      <a:pt x="54" y="44"/>
                    </a:cubicBezTo>
                    <a:cubicBezTo>
                      <a:pt x="54" y="45"/>
                      <a:pt x="59" y="46"/>
                      <a:pt x="59" y="44"/>
                    </a:cubicBezTo>
                    <a:cubicBezTo>
                      <a:pt x="52" y="17"/>
                      <a:pt x="30" y="2"/>
                      <a:pt x="3" y="0"/>
                    </a:cubicBezTo>
                    <a:cubicBezTo>
                      <a:pt x="0" y="0"/>
                      <a:pt x="2" y="3"/>
                      <a:pt x="4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4" name="Freeform 242"/>
              <p:cNvSpPr>
                <a:spLocks/>
              </p:cNvSpPr>
              <p:nvPr/>
            </p:nvSpPr>
            <p:spPr bwMode="auto">
              <a:xfrm>
                <a:off x="3892551" y="1446213"/>
                <a:ext cx="74613" cy="266700"/>
              </a:xfrm>
              <a:custGeom>
                <a:avLst/>
                <a:gdLst>
                  <a:gd name="T0" fmla="*/ 15 w 20"/>
                  <a:gd name="T1" fmla="*/ 2 h 71"/>
                  <a:gd name="T2" fmla="*/ 3 w 20"/>
                  <a:gd name="T3" fmla="*/ 70 h 71"/>
                  <a:gd name="T4" fmla="*/ 8 w 20"/>
                  <a:gd name="T5" fmla="*/ 69 h 71"/>
                  <a:gd name="T6" fmla="*/ 20 w 20"/>
                  <a:gd name="T7" fmla="*/ 2 h 71"/>
                  <a:gd name="T8" fmla="*/ 15 w 20"/>
                  <a:gd name="T9" fmla="*/ 2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71">
                    <a:moveTo>
                      <a:pt x="15" y="2"/>
                    </a:moveTo>
                    <a:cubicBezTo>
                      <a:pt x="3" y="21"/>
                      <a:pt x="0" y="48"/>
                      <a:pt x="3" y="70"/>
                    </a:cubicBezTo>
                    <a:cubicBezTo>
                      <a:pt x="3" y="71"/>
                      <a:pt x="8" y="71"/>
                      <a:pt x="8" y="69"/>
                    </a:cubicBezTo>
                    <a:cubicBezTo>
                      <a:pt x="5" y="47"/>
                      <a:pt x="8" y="21"/>
                      <a:pt x="20" y="2"/>
                    </a:cubicBezTo>
                    <a:cubicBezTo>
                      <a:pt x="20" y="1"/>
                      <a:pt x="16" y="0"/>
                      <a:pt x="15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5" name="Freeform 243"/>
              <p:cNvSpPr>
                <a:spLocks/>
              </p:cNvSpPr>
              <p:nvPr/>
            </p:nvSpPr>
            <p:spPr bwMode="auto">
              <a:xfrm>
                <a:off x="3778251" y="1547813"/>
                <a:ext cx="279400" cy="74613"/>
              </a:xfrm>
              <a:custGeom>
                <a:avLst/>
                <a:gdLst>
                  <a:gd name="T0" fmla="*/ 6 w 74"/>
                  <a:gd name="T1" fmla="*/ 19 h 20"/>
                  <a:gd name="T2" fmla="*/ 69 w 74"/>
                  <a:gd name="T3" fmla="*/ 16 h 20"/>
                  <a:gd name="T4" fmla="*/ 73 w 74"/>
                  <a:gd name="T5" fmla="*/ 15 h 20"/>
                  <a:gd name="T6" fmla="*/ 2 w 74"/>
                  <a:gd name="T7" fmla="*/ 18 h 20"/>
                  <a:gd name="T8" fmla="*/ 6 w 74"/>
                  <a:gd name="T9" fmla="*/ 1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4" h="20">
                    <a:moveTo>
                      <a:pt x="6" y="19"/>
                    </a:moveTo>
                    <a:cubicBezTo>
                      <a:pt x="25" y="6"/>
                      <a:pt x="49" y="3"/>
                      <a:pt x="69" y="16"/>
                    </a:cubicBezTo>
                    <a:cubicBezTo>
                      <a:pt x="70" y="17"/>
                      <a:pt x="74" y="16"/>
                      <a:pt x="73" y="15"/>
                    </a:cubicBezTo>
                    <a:cubicBezTo>
                      <a:pt x="51" y="0"/>
                      <a:pt x="23" y="4"/>
                      <a:pt x="2" y="18"/>
                    </a:cubicBezTo>
                    <a:cubicBezTo>
                      <a:pt x="0" y="19"/>
                      <a:pt x="5" y="20"/>
                      <a:pt x="6" y="1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6" name="Freeform 244"/>
              <p:cNvSpPr>
                <a:spLocks/>
              </p:cNvSpPr>
              <p:nvPr/>
            </p:nvSpPr>
            <p:spPr bwMode="auto">
              <a:xfrm>
                <a:off x="3511551" y="749300"/>
                <a:ext cx="411163" cy="812800"/>
              </a:xfrm>
              <a:custGeom>
                <a:avLst/>
                <a:gdLst>
                  <a:gd name="T0" fmla="*/ 108 w 109"/>
                  <a:gd name="T1" fmla="*/ 214 h 216"/>
                  <a:gd name="T2" fmla="*/ 55 w 109"/>
                  <a:gd name="T3" fmla="*/ 102 h 216"/>
                  <a:gd name="T4" fmla="*/ 5 w 109"/>
                  <a:gd name="T5" fmla="*/ 1 h 216"/>
                  <a:gd name="T6" fmla="*/ 1 w 109"/>
                  <a:gd name="T7" fmla="*/ 2 h 216"/>
                  <a:gd name="T8" fmla="*/ 53 w 109"/>
                  <a:gd name="T9" fmla="*/ 109 h 216"/>
                  <a:gd name="T10" fmla="*/ 103 w 109"/>
                  <a:gd name="T11" fmla="*/ 215 h 216"/>
                  <a:gd name="T12" fmla="*/ 108 w 109"/>
                  <a:gd name="T13" fmla="*/ 214 h 2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9" h="216">
                    <a:moveTo>
                      <a:pt x="108" y="214"/>
                    </a:moveTo>
                    <a:cubicBezTo>
                      <a:pt x="84" y="181"/>
                      <a:pt x="70" y="140"/>
                      <a:pt x="55" y="102"/>
                    </a:cubicBezTo>
                    <a:cubicBezTo>
                      <a:pt x="41" y="68"/>
                      <a:pt x="29" y="30"/>
                      <a:pt x="5" y="1"/>
                    </a:cubicBezTo>
                    <a:cubicBezTo>
                      <a:pt x="5" y="0"/>
                      <a:pt x="0" y="1"/>
                      <a:pt x="1" y="2"/>
                    </a:cubicBezTo>
                    <a:cubicBezTo>
                      <a:pt x="25" y="33"/>
                      <a:pt x="38" y="73"/>
                      <a:pt x="53" y="109"/>
                    </a:cubicBezTo>
                    <a:cubicBezTo>
                      <a:pt x="67" y="145"/>
                      <a:pt x="80" y="183"/>
                      <a:pt x="103" y="215"/>
                    </a:cubicBezTo>
                    <a:cubicBezTo>
                      <a:pt x="104" y="216"/>
                      <a:pt x="109" y="215"/>
                      <a:pt x="108" y="21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7" name="Freeform 245"/>
              <p:cNvSpPr>
                <a:spLocks/>
              </p:cNvSpPr>
              <p:nvPr/>
            </p:nvSpPr>
            <p:spPr bwMode="auto">
              <a:xfrm>
                <a:off x="3887788" y="1539875"/>
                <a:ext cx="65088" cy="68263"/>
              </a:xfrm>
              <a:custGeom>
                <a:avLst/>
                <a:gdLst>
                  <a:gd name="T0" fmla="*/ 14 w 17"/>
                  <a:gd name="T1" fmla="*/ 4 h 18"/>
                  <a:gd name="T2" fmla="*/ 4 w 17"/>
                  <a:gd name="T3" fmla="*/ 3 h 18"/>
                  <a:gd name="T4" fmla="*/ 3 w 17"/>
                  <a:gd name="T5" fmla="*/ 14 h 18"/>
                  <a:gd name="T6" fmla="*/ 13 w 17"/>
                  <a:gd name="T7" fmla="*/ 15 h 18"/>
                  <a:gd name="T8" fmla="*/ 14 w 17"/>
                  <a:gd name="T9" fmla="*/ 4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8">
                    <a:moveTo>
                      <a:pt x="14" y="4"/>
                    </a:moveTo>
                    <a:cubicBezTo>
                      <a:pt x="12" y="1"/>
                      <a:pt x="7" y="0"/>
                      <a:pt x="4" y="3"/>
                    </a:cubicBezTo>
                    <a:cubicBezTo>
                      <a:pt x="0" y="6"/>
                      <a:pt x="0" y="10"/>
                      <a:pt x="3" y="14"/>
                    </a:cubicBezTo>
                    <a:cubicBezTo>
                      <a:pt x="5" y="17"/>
                      <a:pt x="10" y="18"/>
                      <a:pt x="13" y="15"/>
                    </a:cubicBezTo>
                    <a:cubicBezTo>
                      <a:pt x="17" y="12"/>
                      <a:pt x="17" y="7"/>
                      <a:pt x="14" y="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8" name="Freeform 246"/>
              <p:cNvSpPr>
                <a:spLocks/>
              </p:cNvSpPr>
              <p:nvPr/>
            </p:nvSpPr>
            <p:spPr bwMode="auto">
              <a:xfrm>
                <a:off x="3556001" y="60325"/>
                <a:ext cx="196850" cy="77788"/>
              </a:xfrm>
              <a:custGeom>
                <a:avLst/>
                <a:gdLst>
                  <a:gd name="T0" fmla="*/ 46 w 52"/>
                  <a:gd name="T1" fmla="*/ 11 h 21"/>
                  <a:gd name="T2" fmla="*/ 6 w 52"/>
                  <a:gd name="T3" fmla="*/ 1 h 21"/>
                  <a:gd name="T4" fmla="*/ 1 w 52"/>
                  <a:gd name="T5" fmla="*/ 1 h 21"/>
                  <a:gd name="T6" fmla="*/ 50 w 52"/>
                  <a:gd name="T7" fmla="*/ 13 h 21"/>
                  <a:gd name="T8" fmla="*/ 46 w 52"/>
                  <a:gd name="T9" fmla="*/ 1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21">
                    <a:moveTo>
                      <a:pt x="46" y="11"/>
                    </a:moveTo>
                    <a:cubicBezTo>
                      <a:pt x="31" y="18"/>
                      <a:pt x="16" y="15"/>
                      <a:pt x="6" y="1"/>
                    </a:cubicBezTo>
                    <a:cubicBezTo>
                      <a:pt x="5" y="0"/>
                      <a:pt x="0" y="0"/>
                      <a:pt x="1" y="1"/>
                    </a:cubicBezTo>
                    <a:cubicBezTo>
                      <a:pt x="13" y="18"/>
                      <a:pt x="32" y="21"/>
                      <a:pt x="50" y="13"/>
                    </a:cubicBezTo>
                    <a:cubicBezTo>
                      <a:pt x="52" y="12"/>
                      <a:pt x="47" y="11"/>
                      <a:pt x="46" y="1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9" name="Freeform 247"/>
              <p:cNvSpPr>
                <a:spLocks/>
              </p:cNvSpPr>
              <p:nvPr/>
            </p:nvSpPr>
            <p:spPr bwMode="auto">
              <a:xfrm>
                <a:off x="3582988" y="19050"/>
                <a:ext cx="98425" cy="157163"/>
              </a:xfrm>
              <a:custGeom>
                <a:avLst/>
                <a:gdLst>
                  <a:gd name="T0" fmla="*/ 6 w 26"/>
                  <a:gd name="T1" fmla="*/ 41 h 42"/>
                  <a:gd name="T2" fmla="*/ 22 w 26"/>
                  <a:gd name="T3" fmla="*/ 2 h 42"/>
                  <a:gd name="T4" fmla="*/ 17 w 26"/>
                  <a:gd name="T5" fmla="*/ 1 h 42"/>
                  <a:gd name="T6" fmla="*/ 1 w 26"/>
                  <a:gd name="T7" fmla="*/ 39 h 42"/>
                  <a:gd name="T8" fmla="*/ 6 w 26"/>
                  <a:gd name="T9" fmla="*/ 4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42">
                    <a:moveTo>
                      <a:pt x="6" y="41"/>
                    </a:moveTo>
                    <a:cubicBezTo>
                      <a:pt x="20" y="32"/>
                      <a:pt x="26" y="18"/>
                      <a:pt x="22" y="2"/>
                    </a:cubicBezTo>
                    <a:cubicBezTo>
                      <a:pt x="22" y="0"/>
                      <a:pt x="17" y="0"/>
                      <a:pt x="17" y="1"/>
                    </a:cubicBezTo>
                    <a:cubicBezTo>
                      <a:pt x="21" y="17"/>
                      <a:pt x="15" y="31"/>
                      <a:pt x="1" y="39"/>
                    </a:cubicBezTo>
                    <a:cubicBezTo>
                      <a:pt x="0" y="40"/>
                      <a:pt x="5" y="42"/>
                      <a:pt x="6" y="4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0" name="Freeform 248"/>
              <p:cNvSpPr>
                <a:spLocks/>
              </p:cNvSpPr>
              <p:nvPr/>
            </p:nvSpPr>
            <p:spPr bwMode="auto">
              <a:xfrm>
                <a:off x="3594101" y="33337"/>
                <a:ext cx="123825" cy="139700"/>
              </a:xfrm>
              <a:custGeom>
                <a:avLst/>
                <a:gdLst>
                  <a:gd name="T0" fmla="*/ 32 w 33"/>
                  <a:gd name="T1" fmla="*/ 34 h 37"/>
                  <a:gd name="T2" fmla="*/ 5 w 33"/>
                  <a:gd name="T3" fmla="*/ 1 h 37"/>
                  <a:gd name="T4" fmla="*/ 0 w 33"/>
                  <a:gd name="T5" fmla="*/ 2 h 37"/>
                  <a:gd name="T6" fmla="*/ 28 w 33"/>
                  <a:gd name="T7" fmla="*/ 36 h 37"/>
                  <a:gd name="T8" fmla="*/ 32 w 33"/>
                  <a:gd name="T9" fmla="*/ 34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37">
                    <a:moveTo>
                      <a:pt x="32" y="34"/>
                    </a:moveTo>
                    <a:cubicBezTo>
                      <a:pt x="20" y="28"/>
                      <a:pt x="10" y="14"/>
                      <a:pt x="5" y="1"/>
                    </a:cubicBezTo>
                    <a:cubicBezTo>
                      <a:pt x="5" y="0"/>
                      <a:pt x="0" y="1"/>
                      <a:pt x="0" y="2"/>
                    </a:cubicBezTo>
                    <a:cubicBezTo>
                      <a:pt x="5" y="15"/>
                      <a:pt x="15" y="29"/>
                      <a:pt x="28" y="36"/>
                    </a:cubicBezTo>
                    <a:cubicBezTo>
                      <a:pt x="29" y="37"/>
                      <a:pt x="33" y="35"/>
                      <a:pt x="32" y="3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1" name="Freeform 249"/>
              <p:cNvSpPr>
                <a:spLocks/>
              </p:cNvSpPr>
              <p:nvPr/>
            </p:nvSpPr>
            <p:spPr bwMode="auto">
              <a:xfrm>
                <a:off x="3552826" y="49212"/>
                <a:ext cx="165100" cy="85725"/>
              </a:xfrm>
              <a:custGeom>
                <a:avLst/>
                <a:gdLst>
                  <a:gd name="T0" fmla="*/ 3 w 44"/>
                  <a:gd name="T1" fmla="*/ 21 h 23"/>
                  <a:gd name="T2" fmla="*/ 44 w 44"/>
                  <a:gd name="T3" fmla="*/ 2 h 23"/>
                  <a:gd name="T4" fmla="*/ 39 w 44"/>
                  <a:gd name="T5" fmla="*/ 2 h 23"/>
                  <a:gd name="T6" fmla="*/ 4 w 44"/>
                  <a:gd name="T7" fmla="*/ 19 h 23"/>
                  <a:gd name="T8" fmla="*/ 3 w 44"/>
                  <a:gd name="T9" fmla="*/ 2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3">
                    <a:moveTo>
                      <a:pt x="3" y="21"/>
                    </a:moveTo>
                    <a:cubicBezTo>
                      <a:pt x="19" y="23"/>
                      <a:pt x="36" y="17"/>
                      <a:pt x="44" y="2"/>
                    </a:cubicBezTo>
                    <a:cubicBezTo>
                      <a:pt x="44" y="1"/>
                      <a:pt x="39" y="0"/>
                      <a:pt x="39" y="2"/>
                    </a:cubicBezTo>
                    <a:cubicBezTo>
                      <a:pt x="32" y="14"/>
                      <a:pt x="19" y="21"/>
                      <a:pt x="4" y="19"/>
                    </a:cubicBezTo>
                    <a:cubicBezTo>
                      <a:pt x="2" y="19"/>
                      <a:pt x="0" y="21"/>
                      <a:pt x="3" y="2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2" name="Freeform 250"/>
              <p:cNvSpPr>
                <a:spLocks/>
              </p:cNvSpPr>
              <p:nvPr/>
            </p:nvSpPr>
            <p:spPr bwMode="auto">
              <a:xfrm>
                <a:off x="3541713" y="120650"/>
                <a:ext cx="115888" cy="669925"/>
              </a:xfrm>
              <a:custGeom>
                <a:avLst/>
                <a:gdLst>
                  <a:gd name="T0" fmla="*/ 26 w 31"/>
                  <a:gd name="T1" fmla="*/ 1 h 178"/>
                  <a:gd name="T2" fmla="*/ 0 w 31"/>
                  <a:gd name="T3" fmla="*/ 177 h 178"/>
                  <a:gd name="T4" fmla="*/ 5 w 31"/>
                  <a:gd name="T5" fmla="*/ 176 h 178"/>
                  <a:gd name="T6" fmla="*/ 31 w 31"/>
                  <a:gd name="T7" fmla="*/ 1 h 178"/>
                  <a:gd name="T8" fmla="*/ 26 w 31"/>
                  <a:gd name="T9" fmla="*/ 1 h 1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178">
                    <a:moveTo>
                      <a:pt x="26" y="1"/>
                    </a:moveTo>
                    <a:cubicBezTo>
                      <a:pt x="18" y="60"/>
                      <a:pt x="11" y="118"/>
                      <a:pt x="0" y="177"/>
                    </a:cubicBezTo>
                    <a:cubicBezTo>
                      <a:pt x="0" y="178"/>
                      <a:pt x="5" y="178"/>
                      <a:pt x="5" y="176"/>
                    </a:cubicBezTo>
                    <a:cubicBezTo>
                      <a:pt x="16" y="118"/>
                      <a:pt x="23" y="59"/>
                      <a:pt x="31" y="1"/>
                    </a:cubicBezTo>
                    <a:cubicBezTo>
                      <a:pt x="31" y="0"/>
                      <a:pt x="26" y="0"/>
                      <a:pt x="26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3" name="Freeform 251"/>
              <p:cNvSpPr>
                <a:spLocks/>
              </p:cNvSpPr>
              <p:nvPr/>
            </p:nvSpPr>
            <p:spPr bwMode="auto">
              <a:xfrm>
                <a:off x="3632201" y="90487"/>
                <a:ext cx="38100" cy="41275"/>
              </a:xfrm>
              <a:custGeom>
                <a:avLst/>
                <a:gdLst>
                  <a:gd name="T0" fmla="*/ 9 w 10"/>
                  <a:gd name="T1" fmla="*/ 6 h 11"/>
                  <a:gd name="T2" fmla="*/ 4 w 10"/>
                  <a:gd name="T3" fmla="*/ 10 h 11"/>
                  <a:gd name="T4" fmla="*/ 0 w 10"/>
                  <a:gd name="T5" fmla="*/ 5 h 11"/>
                  <a:gd name="T6" fmla="*/ 6 w 10"/>
                  <a:gd name="T7" fmla="*/ 1 h 11"/>
                  <a:gd name="T8" fmla="*/ 9 w 10"/>
                  <a:gd name="T9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1">
                    <a:moveTo>
                      <a:pt x="9" y="6"/>
                    </a:moveTo>
                    <a:cubicBezTo>
                      <a:pt x="9" y="9"/>
                      <a:pt x="6" y="11"/>
                      <a:pt x="4" y="10"/>
                    </a:cubicBezTo>
                    <a:cubicBezTo>
                      <a:pt x="1" y="10"/>
                      <a:pt x="0" y="7"/>
                      <a:pt x="0" y="5"/>
                    </a:cubicBezTo>
                    <a:cubicBezTo>
                      <a:pt x="0" y="2"/>
                      <a:pt x="3" y="0"/>
                      <a:pt x="6" y="1"/>
                    </a:cubicBezTo>
                    <a:cubicBezTo>
                      <a:pt x="8" y="1"/>
                      <a:pt x="10" y="4"/>
                      <a:pt x="9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4" name="Freeform 252"/>
              <p:cNvSpPr>
                <a:spLocks/>
              </p:cNvSpPr>
              <p:nvPr/>
            </p:nvSpPr>
            <p:spPr bwMode="auto">
              <a:xfrm>
                <a:off x="3887788" y="-46038"/>
                <a:ext cx="173038" cy="112713"/>
              </a:xfrm>
              <a:custGeom>
                <a:avLst/>
                <a:gdLst>
                  <a:gd name="T0" fmla="*/ 40 w 46"/>
                  <a:gd name="T1" fmla="*/ 26 h 30"/>
                  <a:gd name="T2" fmla="*/ 6 w 46"/>
                  <a:gd name="T3" fmla="*/ 2 h 30"/>
                  <a:gd name="T4" fmla="*/ 1 w 46"/>
                  <a:gd name="T5" fmla="*/ 1 h 30"/>
                  <a:gd name="T6" fmla="*/ 42 w 46"/>
                  <a:gd name="T7" fmla="*/ 28 h 30"/>
                  <a:gd name="T8" fmla="*/ 40 w 46"/>
                  <a:gd name="T9" fmla="*/ 26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" h="30">
                    <a:moveTo>
                      <a:pt x="40" y="26"/>
                    </a:moveTo>
                    <a:cubicBezTo>
                      <a:pt x="23" y="27"/>
                      <a:pt x="10" y="18"/>
                      <a:pt x="6" y="2"/>
                    </a:cubicBezTo>
                    <a:cubicBezTo>
                      <a:pt x="5" y="0"/>
                      <a:pt x="0" y="0"/>
                      <a:pt x="1" y="1"/>
                    </a:cubicBezTo>
                    <a:cubicBezTo>
                      <a:pt x="6" y="21"/>
                      <a:pt x="23" y="30"/>
                      <a:pt x="42" y="28"/>
                    </a:cubicBezTo>
                    <a:cubicBezTo>
                      <a:pt x="46" y="28"/>
                      <a:pt x="42" y="26"/>
                      <a:pt x="40" y="2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5" name="Freeform 253"/>
              <p:cNvSpPr>
                <a:spLocks/>
              </p:cNvSpPr>
              <p:nvPr/>
            </p:nvSpPr>
            <p:spPr bwMode="auto">
              <a:xfrm>
                <a:off x="3873501" y="-57150"/>
                <a:ext cx="134938" cy="131763"/>
              </a:xfrm>
              <a:custGeom>
                <a:avLst/>
                <a:gdLst>
                  <a:gd name="T0" fmla="*/ 6 w 36"/>
                  <a:gd name="T1" fmla="*/ 34 h 35"/>
                  <a:gd name="T2" fmla="*/ 35 w 36"/>
                  <a:gd name="T3" fmla="*/ 3 h 35"/>
                  <a:gd name="T4" fmla="*/ 30 w 36"/>
                  <a:gd name="T5" fmla="*/ 2 h 35"/>
                  <a:gd name="T6" fmla="*/ 3 w 36"/>
                  <a:gd name="T7" fmla="*/ 32 h 35"/>
                  <a:gd name="T8" fmla="*/ 6 w 36"/>
                  <a:gd name="T9" fmla="*/ 34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6" h="35">
                    <a:moveTo>
                      <a:pt x="6" y="34"/>
                    </a:moveTo>
                    <a:cubicBezTo>
                      <a:pt x="22" y="31"/>
                      <a:pt x="34" y="20"/>
                      <a:pt x="35" y="3"/>
                    </a:cubicBezTo>
                    <a:cubicBezTo>
                      <a:pt x="36" y="1"/>
                      <a:pt x="31" y="0"/>
                      <a:pt x="30" y="2"/>
                    </a:cubicBezTo>
                    <a:cubicBezTo>
                      <a:pt x="29" y="18"/>
                      <a:pt x="18" y="29"/>
                      <a:pt x="3" y="32"/>
                    </a:cubicBezTo>
                    <a:cubicBezTo>
                      <a:pt x="0" y="33"/>
                      <a:pt x="5" y="35"/>
                      <a:pt x="6" y="3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6" name="Freeform 254"/>
              <p:cNvSpPr>
                <a:spLocks/>
              </p:cNvSpPr>
              <p:nvPr/>
            </p:nvSpPr>
            <p:spPr bwMode="auto">
              <a:xfrm>
                <a:off x="3933826" y="-57150"/>
                <a:ext cx="71438" cy="166688"/>
              </a:xfrm>
              <a:custGeom>
                <a:avLst/>
                <a:gdLst>
                  <a:gd name="T0" fmla="*/ 18 w 19"/>
                  <a:gd name="T1" fmla="*/ 42 h 44"/>
                  <a:gd name="T2" fmla="*/ 5 w 19"/>
                  <a:gd name="T3" fmla="*/ 1 h 44"/>
                  <a:gd name="T4" fmla="*/ 0 w 19"/>
                  <a:gd name="T5" fmla="*/ 2 h 44"/>
                  <a:gd name="T6" fmla="*/ 14 w 19"/>
                  <a:gd name="T7" fmla="*/ 43 h 44"/>
                  <a:gd name="T8" fmla="*/ 18 w 19"/>
                  <a:gd name="T9" fmla="*/ 4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44">
                    <a:moveTo>
                      <a:pt x="18" y="42"/>
                    </a:moveTo>
                    <a:cubicBezTo>
                      <a:pt x="9" y="31"/>
                      <a:pt x="5" y="15"/>
                      <a:pt x="5" y="1"/>
                    </a:cubicBezTo>
                    <a:cubicBezTo>
                      <a:pt x="5" y="0"/>
                      <a:pt x="0" y="0"/>
                      <a:pt x="0" y="2"/>
                    </a:cubicBezTo>
                    <a:cubicBezTo>
                      <a:pt x="0" y="16"/>
                      <a:pt x="5" y="32"/>
                      <a:pt x="14" y="43"/>
                    </a:cubicBezTo>
                    <a:cubicBezTo>
                      <a:pt x="14" y="44"/>
                      <a:pt x="19" y="43"/>
                      <a:pt x="18" y="4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7" name="Freeform 255"/>
              <p:cNvSpPr>
                <a:spLocks/>
              </p:cNvSpPr>
              <p:nvPr/>
            </p:nvSpPr>
            <p:spPr bwMode="auto">
              <a:xfrm>
                <a:off x="3862388" y="-4763"/>
                <a:ext cx="184150" cy="49213"/>
              </a:xfrm>
              <a:custGeom>
                <a:avLst/>
                <a:gdLst>
                  <a:gd name="T0" fmla="*/ 2 w 49"/>
                  <a:gd name="T1" fmla="*/ 6 h 13"/>
                  <a:gd name="T2" fmla="*/ 48 w 49"/>
                  <a:gd name="T3" fmla="*/ 1 h 13"/>
                  <a:gd name="T4" fmla="*/ 43 w 49"/>
                  <a:gd name="T5" fmla="*/ 1 h 13"/>
                  <a:gd name="T6" fmla="*/ 6 w 49"/>
                  <a:gd name="T7" fmla="*/ 5 h 13"/>
                  <a:gd name="T8" fmla="*/ 2 w 49"/>
                  <a:gd name="T9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13">
                    <a:moveTo>
                      <a:pt x="2" y="6"/>
                    </a:moveTo>
                    <a:cubicBezTo>
                      <a:pt x="17" y="13"/>
                      <a:pt x="35" y="13"/>
                      <a:pt x="48" y="1"/>
                    </a:cubicBezTo>
                    <a:cubicBezTo>
                      <a:pt x="49" y="0"/>
                      <a:pt x="44" y="0"/>
                      <a:pt x="43" y="1"/>
                    </a:cubicBezTo>
                    <a:cubicBezTo>
                      <a:pt x="33" y="10"/>
                      <a:pt x="19" y="11"/>
                      <a:pt x="6" y="5"/>
                    </a:cubicBezTo>
                    <a:cubicBezTo>
                      <a:pt x="5" y="4"/>
                      <a:pt x="0" y="5"/>
                      <a:pt x="2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8" name="Freeform 256"/>
              <p:cNvSpPr>
                <a:spLocks/>
              </p:cNvSpPr>
              <p:nvPr/>
            </p:nvSpPr>
            <p:spPr bwMode="auto">
              <a:xfrm>
                <a:off x="3552826" y="36512"/>
                <a:ext cx="414338" cy="712788"/>
              </a:xfrm>
              <a:custGeom>
                <a:avLst/>
                <a:gdLst>
                  <a:gd name="T0" fmla="*/ 104 w 110"/>
                  <a:gd name="T1" fmla="*/ 1 h 189"/>
                  <a:gd name="T2" fmla="*/ 0 w 110"/>
                  <a:gd name="T3" fmla="*/ 188 h 189"/>
                  <a:gd name="T4" fmla="*/ 5 w 110"/>
                  <a:gd name="T5" fmla="*/ 188 h 189"/>
                  <a:gd name="T6" fmla="*/ 109 w 110"/>
                  <a:gd name="T7" fmla="*/ 2 h 189"/>
                  <a:gd name="T8" fmla="*/ 104 w 110"/>
                  <a:gd name="T9" fmla="*/ 1 h 1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0" h="189">
                    <a:moveTo>
                      <a:pt x="104" y="1"/>
                    </a:moveTo>
                    <a:cubicBezTo>
                      <a:pt x="71" y="64"/>
                      <a:pt x="37" y="127"/>
                      <a:pt x="0" y="188"/>
                    </a:cubicBezTo>
                    <a:cubicBezTo>
                      <a:pt x="0" y="189"/>
                      <a:pt x="5" y="189"/>
                      <a:pt x="5" y="188"/>
                    </a:cubicBezTo>
                    <a:cubicBezTo>
                      <a:pt x="42" y="127"/>
                      <a:pt x="75" y="64"/>
                      <a:pt x="109" y="2"/>
                    </a:cubicBezTo>
                    <a:cubicBezTo>
                      <a:pt x="110" y="0"/>
                      <a:pt x="105" y="0"/>
                      <a:pt x="104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9" name="Freeform 257"/>
              <p:cNvSpPr>
                <a:spLocks/>
              </p:cNvSpPr>
              <p:nvPr/>
            </p:nvSpPr>
            <p:spPr bwMode="auto">
              <a:xfrm>
                <a:off x="3940176" y="11112"/>
                <a:ext cx="38100" cy="41275"/>
              </a:xfrm>
              <a:custGeom>
                <a:avLst/>
                <a:gdLst>
                  <a:gd name="T0" fmla="*/ 9 w 10"/>
                  <a:gd name="T1" fmla="*/ 8 h 11"/>
                  <a:gd name="T2" fmla="*/ 3 w 10"/>
                  <a:gd name="T3" fmla="*/ 9 h 11"/>
                  <a:gd name="T4" fmla="*/ 1 w 10"/>
                  <a:gd name="T5" fmla="*/ 3 h 11"/>
                  <a:gd name="T6" fmla="*/ 7 w 10"/>
                  <a:gd name="T7" fmla="*/ 1 h 11"/>
                  <a:gd name="T8" fmla="*/ 9 w 10"/>
                  <a:gd name="T9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1">
                    <a:moveTo>
                      <a:pt x="9" y="8"/>
                    </a:moveTo>
                    <a:cubicBezTo>
                      <a:pt x="8" y="10"/>
                      <a:pt x="5" y="11"/>
                      <a:pt x="3" y="9"/>
                    </a:cubicBezTo>
                    <a:cubicBezTo>
                      <a:pt x="0" y="8"/>
                      <a:pt x="0" y="5"/>
                      <a:pt x="1" y="3"/>
                    </a:cubicBezTo>
                    <a:cubicBezTo>
                      <a:pt x="2" y="1"/>
                      <a:pt x="5" y="0"/>
                      <a:pt x="7" y="1"/>
                    </a:cubicBezTo>
                    <a:cubicBezTo>
                      <a:pt x="10" y="3"/>
                      <a:pt x="10" y="6"/>
                      <a:pt x="9" y="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0" name="Freeform 258"/>
              <p:cNvSpPr>
                <a:spLocks/>
              </p:cNvSpPr>
              <p:nvPr/>
            </p:nvSpPr>
            <p:spPr bwMode="auto">
              <a:xfrm>
                <a:off x="4016376" y="247650"/>
                <a:ext cx="131763" cy="155575"/>
              </a:xfrm>
              <a:custGeom>
                <a:avLst/>
                <a:gdLst>
                  <a:gd name="T0" fmla="*/ 32 w 35"/>
                  <a:gd name="T1" fmla="*/ 39 h 41"/>
                  <a:gd name="T2" fmla="*/ 7 w 35"/>
                  <a:gd name="T3" fmla="*/ 2 h 41"/>
                  <a:gd name="T4" fmla="*/ 2 w 35"/>
                  <a:gd name="T5" fmla="*/ 1 h 41"/>
                  <a:gd name="T6" fmla="*/ 30 w 35"/>
                  <a:gd name="T7" fmla="*/ 40 h 41"/>
                  <a:gd name="T8" fmla="*/ 32 w 35"/>
                  <a:gd name="T9" fmla="*/ 39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41">
                    <a:moveTo>
                      <a:pt x="32" y="39"/>
                    </a:moveTo>
                    <a:cubicBezTo>
                      <a:pt x="15" y="33"/>
                      <a:pt x="5" y="19"/>
                      <a:pt x="7" y="2"/>
                    </a:cubicBezTo>
                    <a:cubicBezTo>
                      <a:pt x="7" y="1"/>
                      <a:pt x="2" y="0"/>
                      <a:pt x="2" y="1"/>
                    </a:cubicBezTo>
                    <a:cubicBezTo>
                      <a:pt x="0" y="21"/>
                      <a:pt x="12" y="35"/>
                      <a:pt x="30" y="40"/>
                    </a:cubicBezTo>
                    <a:cubicBezTo>
                      <a:pt x="32" y="41"/>
                      <a:pt x="35" y="40"/>
                      <a:pt x="32" y="3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1" name="Freeform 259"/>
              <p:cNvSpPr>
                <a:spLocks/>
              </p:cNvSpPr>
              <p:nvPr/>
            </p:nvSpPr>
            <p:spPr bwMode="auto">
              <a:xfrm>
                <a:off x="3970338" y="274637"/>
                <a:ext cx="166688" cy="90488"/>
              </a:xfrm>
              <a:custGeom>
                <a:avLst/>
                <a:gdLst>
                  <a:gd name="T0" fmla="*/ 4 w 44"/>
                  <a:gd name="T1" fmla="*/ 22 h 24"/>
                  <a:gd name="T2" fmla="*/ 44 w 44"/>
                  <a:gd name="T3" fmla="*/ 2 h 24"/>
                  <a:gd name="T4" fmla="*/ 39 w 44"/>
                  <a:gd name="T5" fmla="*/ 1 h 24"/>
                  <a:gd name="T6" fmla="*/ 3 w 44"/>
                  <a:gd name="T7" fmla="*/ 19 h 24"/>
                  <a:gd name="T8" fmla="*/ 4 w 44"/>
                  <a:gd name="T9" fmla="*/ 2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4">
                    <a:moveTo>
                      <a:pt x="4" y="22"/>
                    </a:moveTo>
                    <a:cubicBezTo>
                      <a:pt x="21" y="24"/>
                      <a:pt x="36" y="18"/>
                      <a:pt x="44" y="2"/>
                    </a:cubicBezTo>
                    <a:cubicBezTo>
                      <a:pt x="44" y="1"/>
                      <a:pt x="40" y="0"/>
                      <a:pt x="39" y="1"/>
                    </a:cubicBezTo>
                    <a:cubicBezTo>
                      <a:pt x="32" y="15"/>
                      <a:pt x="19" y="22"/>
                      <a:pt x="3" y="19"/>
                    </a:cubicBezTo>
                    <a:cubicBezTo>
                      <a:pt x="0" y="19"/>
                      <a:pt x="2" y="21"/>
                      <a:pt x="4" y="2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2" name="Freeform 260"/>
              <p:cNvSpPr>
                <a:spLocks/>
              </p:cNvSpPr>
              <p:nvPr/>
            </p:nvSpPr>
            <p:spPr bwMode="auto">
              <a:xfrm>
                <a:off x="4043363" y="255587"/>
                <a:ext cx="44450" cy="173038"/>
              </a:xfrm>
              <a:custGeom>
                <a:avLst/>
                <a:gdLst>
                  <a:gd name="T0" fmla="*/ 10 w 12"/>
                  <a:gd name="T1" fmla="*/ 44 h 46"/>
                  <a:gd name="T2" fmla="*/ 12 w 12"/>
                  <a:gd name="T3" fmla="*/ 1 h 46"/>
                  <a:gd name="T4" fmla="*/ 7 w 12"/>
                  <a:gd name="T5" fmla="*/ 1 h 46"/>
                  <a:gd name="T6" fmla="*/ 5 w 12"/>
                  <a:gd name="T7" fmla="*/ 44 h 46"/>
                  <a:gd name="T8" fmla="*/ 10 w 12"/>
                  <a:gd name="T9" fmla="*/ 44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46">
                    <a:moveTo>
                      <a:pt x="10" y="44"/>
                    </a:moveTo>
                    <a:cubicBezTo>
                      <a:pt x="5" y="30"/>
                      <a:pt x="7" y="14"/>
                      <a:pt x="12" y="1"/>
                    </a:cubicBezTo>
                    <a:cubicBezTo>
                      <a:pt x="12" y="0"/>
                      <a:pt x="7" y="0"/>
                      <a:pt x="7" y="1"/>
                    </a:cubicBezTo>
                    <a:cubicBezTo>
                      <a:pt x="2" y="14"/>
                      <a:pt x="0" y="31"/>
                      <a:pt x="5" y="44"/>
                    </a:cubicBezTo>
                    <a:cubicBezTo>
                      <a:pt x="5" y="46"/>
                      <a:pt x="10" y="45"/>
                      <a:pt x="10" y="4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3" name="Freeform 261"/>
              <p:cNvSpPr>
                <a:spLocks/>
              </p:cNvSpPr>
              <p:nvPr/>
            </p:nvSpPr>
            <p:spPr bwMode="auto">
              <a:xfrm>
                <a:off x="3983038" y="293687"/>
                <a:ext cx="176213" cy="71438"/>
              </a:xfrm>
              <a:custGeom>
                <a:avLst/>
                <a:gdLst>
                  <a:gd name="T0" fmla="*/ 0 w 47"/>
                  <a:gd name="T1" fmla="*/ 2 h 19"/>
                  <a:gd name="T2" fmla="*/ 45 w 47"/>
                  <a:gd name="T3" fmla="*/ 13 h 19"/>
                  <a:gd name="T4" fmla="*/ 41 w 47"/>
                  <a:gd name="T5" fmla="*/ 12 h 19"/>
                  <a:gd name="T6" fmla="*/ 5 w 47"/>
                  <a:gd name="T7" fmla="*/ 1 h 19"/>
                  <a:gd name="T8" fmla="*/ 0 w 47"/>
                  <a:gd name="T9" fmla="*/ 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19">
                    <a:moveTo>
                      <a:pt x="0" y="2"/>
                    </a:moveTo>
                    <a:cubicBezTo>
                      <a:pt x="12" y="14"/>
                      <a:pt x="29" y="19"/>
                      <a:pt x="45" y="13"/>
                    </a:cubicBezTo>
                    <a:cubicBezTo>
                      <a:pt x="47" y="12"/>
                      <a:pt x="42" y="11"/>
                      <a:pt x="41" y="12"/>
                    </a:cubicBezTo>
                    <a:cubicBezTo>
                      <a:pt x="28" y="17"/>
                      <a:pt x="14" y="11"/>
                      <a:pt x="5" y="1"/>
                    </a:cubicBezTo>
                    <a:cubicBezTo>
                      <a:pt x="4" y="0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4" name="Freeform 262"/>
              <p:cNvSpPr>
                <a:spLocks/>
              </p:cNvSpPr>
              <p:nvPr/>
            </p:nvSpPr>
            <p:spPr bwMode="auto">
              <a:xfrm>
                <a:off x="3530601" y="346075"/>
                <a:ext cx="538163" cy="439738"/>
              </a:xfrm>
              <a:custGeom>
                <a:avLst/>
                <a:gdLst>
                  <a:gd name="T0" fmla="*/ 137 w 143"/>
                  <a:gd name="T1" fmla="*/ 1 h 117"/>
                  <a:gd name="T2" fmla="*/ 1 w 143"/>
                  <a:gd name="T3" fmla="*/ 115 h 117"/>
                  <a:gd name="T4" fmla="*/ 6 w 143"/>
                  <a:gd name="T5" fmla="*/ 116 h 117"/>
                  <a:gd name="T6" fmla="*/ 141 w 143"/>
                  <a:gd name="T7" fmla="*/ 2 h 117"/>
                  <a:gd name="T8" fmla="*/ 137 w 143"/>
                  <a:gd name="T9" fmla="*/ 1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3" h="117">
                    <a:moveTo>
                      <a:pt x="137" y="1"/>
                    </a:moveTo>
                    <a:cubicBezTo>
                      <a:pt x="92" y="39"/>
                      <a:pt x="48" y="79"/>
                      <a:pt x="1" y="115"/>
                    </a:cubicBezTo>
                    <a:cubicBezTo>
                      <a:pt x="0" y="116"/>
                      <a:pt x="5" y="117"/>
                      <a:pt x="6" y="116"/>
                    </a:cubicBezTo>
                    <a:cubicBezTo>
                      <a:pt x="52" y="79"/>
                      <a:pt x="97" y="40"/>
                      <a:pt x="141" y="2"/>
                    </a:cubicBezTo>
                    <a:cubicBezTo>
                      <a:pt x="143" y="0"/>
                      <a:pt x="138" y="0"/>
                      <a:pt x="1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5" name="Freeform 263"/>
              <p:cNvSpPr>
                <a:spLocks/>
              </p:cNvSpPr>
              <p:nvPr/>
            </p:nvSpPr>
            <p:spPr bwMode="auto">
              <a:xfrm>
                <a:off x="4043363" y="323850"/>
                <a:ext cx="41275" cy="36513"/>
              </a:xfrm>
              <a:custGeom>
                <a:avLst/>
                <a:gdLst>
                  <a:gd name="T0" fmla="*/ 9 w 11"/>
                  <a:gd name="T1" fmla="*/ 9 h 10"/>
                  <a:gd name="T2" fmla="*/ 2 w 11"/>
                  <a:gd name="T3" fmla="*/ 8 h 10"/>
                  <a:gd name="T4" fmla="*/ 3 w 11"/>
                  <a:gd name="T5" fmla="*/ 1 h 10"/>
                  <a:gd name="T6" fmla="*/ 9 w 11"/>
                  <a:gd name="T7" fmla="*/ 2 h 10"/>
                  <a:gd name="T8" fmla="*/ 9 w 11"/>
                  <a:gd name="T9" fmla="*/ 9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0">
                    <a:moveTo>
                      <a:pt x="9" y="9"/>
                    </a:moveTo>
                    <a:cubicBezTo>
                      <a:pt x="7" y="10"/>
                      <a:pt x="4" y="10"/>
                      <a:pt x="2" y="8"/>
                    </a:cubicBezTo>
                    <a:cubicBezTo>
                      <a:pt x="0" y="6"/>
                      <a:pt x="1" y="3"/>
                      <a:pt x="3" y="1"/>
                    </a:cubicBezTo>
                    <a:cubicBezTo>
                      <a:pt x="5" y="0"/>
                      <a:pt x="8" y="0"/>
                      <a:pt x="9" y="2"/>
                    </a:cubicBezTo>
                    <a:cubicBezTo>
                      <a:pt x="11" y="4"/>
                      <a:pt x="11" y="7"/>
                      <a:pt x="9" y="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6" name="Freeform 264"/>
              <p:cNvSpPr>
                <a:spLocks/>
              </p:cNvSpPr>
              <p:nvPr/>
            </p:nvSpPr>
            <p:spPr bwMode="auto">
              <a:xfrm>
                <a:off x="4156076" y="474662"/>
                <a:ext cx="93663" cy="179388"/>
              </a:xfrm>
              <a:custGeom>
                <a:avLst/>
                <a:gdLst>
                  <a:gd name="T0" fmla="*/ 23 w 25"/>
                  <a:gd name="T1" fmla="*/ 46 h 48"/>
                  <a:gd name="T2" fmla="*/ 13 w 25"/>
                  <a:gd name="T3" fmla="*/ 2 h 48"/>
                  <a:gd name="T4" fmla="*/ 9 w 25"/>
                  <a:gd name="T5" fmla="*/ 1 h 48"/>
                  <a:gd name="T6" fmla="*/ 19 w 25"/>
                  <a:gd name="T7" fmla="*/ 47 h 48"/>
                  <a:gd name="T8" fmla="*/ 23 w 25"/>
                  <a:gd name="T9" fmla="*/ 46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48">
                    <a:moveTo>
                      <a:pt x="23" y="46"/>
                    </a:moveTo>
                    <a:cubicBezTo>
                      <a:pt x="10" y="35"/>
                      <a:pt x="5" y="19"/>
                      <a:pt x="13" y="2"/>
                    </a:cubicBezTo>
                    <a:cubicBezTo>
                      <a:pt x="14" y="1"/>
                      <a:pt x="9" y="0"/>
                      <a:pt x="9" y="1"/>
                    </a:cubicBezTo>
                    <a:cubicBezTo>
                      <a:pt x="0" y="18"/>
                      <a:pt x="5" y="35"/>
                      <a:pt x="19" y="47"/>
                    </a:cubicBezTo>
                    <a:cubicBezTo>
                      <a:pt x="20" y="48"/>
                      <a:pt x="25" y="48"/>
                      <a:pt x="23" y="4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7" name="Freeform 265"/>
              <p:cNvSpPr>
                <a:spLocks/>
              </p:cNvSpPr>
              <p:nvPr/>
            </p:nvSpPr>
            <p:spPr bwMode="auto">
              <a:xfrm>
                <a:off x="4098926" y="534987"/>
                <a:ext cx="188913" cy="55563"/>
              </a:xfrm>
              <a:custGeom>
                <a:avLst/>
                <a:gdLst>
                  <a:gd name="T0" fmla="*/ 2 w 50"/>
                  <a:gd name="T1" fmla="*/ 5 h 15"/>
                  <a:gd name="T2" fmla="*/ 49 w 50"/>
                  <a:gd name="T3" fmla="*/ 3 h 15"/>
                  <a:gd name="T4" fmla="*/ 44 w 50"/>
                  <a:gd name="T5" fmla="*/ 1 h 15"/>
                  <a:gd name="T6" fmla="*/ 6 w 50"/>
                  <a:gd name="T7" fmla="*/ 4 h 15"/>
                  <a:gd name="T8" fmla="*/ 2 w 50"/>
                  <a:gd name="T9" fmla="*/ 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0" h="15">
                    <a:moveTo>
                      <a:pt x="2" y="5"/>
                    </a:moveTo>
                    <a:cubicBezTo>
                      <a:pt x="18" y="14"/>
                      <a:pt x="35" y="15"/>
                      <a:pt x="49" y="3"/>
                    </a:cubicBezTo>
                    <a:cubicBezTo>
                      <a:pt x="50" y="2"/>
                      <a:pt x="45" y="0"/>
                      <a:pt x="44" y="1"/>
                    </a:cubicBezTo>
                    <a:cubicBezTo>
                      <a:pt x="33" y="11"/>
                      <a:pt x="19" y="12"/>
                      <a:pt x="6" y="4"/>
                    </a:cubicBezTo>
                    <a:cubicBezTo>
                      <a:pt x="5" y="4"/>
                      <a:pt x="0" y="4"/>
                      <a:pt x="2" y="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8" name="Freeform 266"/>
              <p:cNvSpPr>
                <a:spLocks/>
              </p:cNvSpPr>
              <p:nvPr/>
            </p:nvSpPr>
            <p:spPr bwMode="auto">
              <a:xfrm>
                <a:off x="4156076" y="496887"/>
                <a:ext cx="93663" cy="157163"/>
              </a:xfrm>
              <a:custGeom>
                <a:avLst/>
                <a:gdLst>
                  <a:gd name="T0" fmla="*/ 5 w 25"/>
                  <a:gd name="T1" fmla="*/ 40 h 42"/>
                  <a:gd name="T2" fmla="*/ 24 w 25"/>
                  <a:gd name="T3" fmla="*/ 2 h 42"/>
                  <a:gd name="T4" fmla="*/ 19 w 25"/>
                  <a:gd name="T5" fmla="*/ 1 h 42"/>
                  <a:gd name="T6" fmla="*/ 0 w 25"/>
                  <a:gd name="T7" fmla="*/ 40 h 42"/>
                  <a:gd name="T8" fmla="*/ 5 w 25"/>
                  <a:gd name="T9" fmla="*/ 4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42">
                    <a:moveTo>
                      <a:pt x="5" y="40"/>
                    </a:moveTo>
                    <a:cubicBezTo>
                      <a:pt x="6" y="26"/>
                      <a:pt x="14" y="11"/>
                      <a:pt x="24" y="2"/>
                    </a:cubicBezTo>
                    <a:cubicBezTo>
                      <a:pt x="25" y="0"/>
                      <a:pt x="20" y="0"/>
                      <a:pt x="19" y="1"/>
                    </a:cubicBezTo>
                    <a:cubicBezTo>
                      <a:pt x="9" y="11"/>
                      <a:pt x="1" y="26"/>
                      <a:pt x="0" y="40"/>
                    </a:cubicBezTo>
                    <a:cubicBezTo>
                      <a:pt x="0" y="42"/>
                      <a:pt x="5" y="41"/>
                      <a:pt x="5" y="4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9" name="Freeform 267"/>
              <p:cNvSpPr>
                <a:spLocks/>
              </p:cNvSpPr>
              <p:nvPr/>
            </p:nvSpPr>
            <p:spPr bwMode="auto">
              <a:xfrm>
                <a:off x="4132263" y="500062"/>
                <a:ext cx="150813" cy="106363"/>
              </a:xfrm>
              <a:custGeom>
                <a:avLst/>
                <a:gdLst>
                  <a:gd name="T0" fmla="*/ 0 w 40"/>
                  <a:gd name="T1" fmla="*/ 1 h 28"/>
                  <a:gd name="T2" fmla="*/ 35 w 40"/>
                  <a:gd name="T3" fmla="*/ 28 h 28"/>
                  <a:gd name="T4" fmla="*/ 36 w 40"/>
                  <a:gd name="T5" fmla="*/ 26 h 28"/>
                  <a:gd name="T6" fmla="*/ 5 w 40"/>
                  <a:gd name="T7" fmla="*/ 1 h 28"/>
                  <a:gd name="T8" fmla="*/ 0 w 40"/>
                  <a:gd name="T9" fmla="*/ 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28">
                    <a:moveTo>
                      <a:pt x="0" y="1"/>
                    </a:moveTo>
                    <a:cubicBezTo>
                      <a:pt x="6" y="16"/>
                      <a:pt x="18" y="27"/>
                      <a:pt x="35" y="28"/>
                    </a:cubicBezTo>
                    <a:cubicBezTo>
                      <a:pt x="37" y="28"/>
                      <a:pt x="40" y="26"/>
                      <a:pt x="36" y="26"/>
                    </a:cubicBezTo>
                    <a:cubicBezTo>
                      <a:pt x="21" y="25"/>
                      <a:pt x="10" y="14"/>
                      <a:pt x="5" y="1"/>
                    </a:cubicBezTo>
                    <a:cubicBezTo>
                      <a:pt x="5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0" name="Freeform 268"/>
              <p:cNvSpPr>
                <a:spLocks/>
              </p:cNvSpPr>
              <p:nvPr/>
            </p:nvSpPr>
            <p:spPr bwMode="auto">
              <a:xfrm>
                <a:off x="3525838" y="571500"/>
                <a:ext cx="671513" cy="214313"/>
              </a:xfrm>
              <a:custGeom>
                <a:avLst/>
                <a:gdLst>
                  <a:gd name="T0" fmla="*/ 172 w 178"/>
                  <a:gd name="T1" fmla="*/ 1 h 57"/>
                  <a:gd name="T2" fmla="*/ 3 w 178"/>
                  <a:gd name="T3" fmla="*/ 55 h 57"/>
                  <a:gd name="T4" fmla="*/ 6 w 178"/>
                  <a:gd name="T5" fmla="*/ 56 h 57"/>
                  <a:gd name="T6" fmla="*/ 175 w 178"/>
                  <a:gd name="T7" fmla="*/ 2 h 57"/>
                  <a:gd name="T8" fmla="*/ 172 w 178"/>
                  <a:gd name="T9" fmla="*/ 1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8" h="57">
                    <a:moveTo>
                      <a:pt x="172" y="1"/>
                    </a:moveTo>
                    <a:cubicBezTo>
                      <a:pt x="116" y="19"/>
                      <a:pt x="60" y="39"/>
                      <a:pt x="3" y="55"/>
                    </a:cubicBezTo>
                    <a:cubicBezTo>
                      <a:pt x="0" y="56"/>
                      <a:pt x="4" y="57"/>
                      <a:pt x="6" y="56"/>
                    </a:cubicBezTo>
                    <a:cubicBezTo>
                      <a:pt x="63" y="40"/>
                      <a:pt x="119" y="21"/>
                      <a:pt x="175" y="2"/>
                    </a:cubicBezTo>
                    <a:cubicBezTo>
                      <a:pt x="178" y="1"/>
                      <a:pt x="173" y="0"/>
                      <a:pt x="17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1" name="Freeform 269"/>
              <p:cNvSpPr>
                <a:spLocks/>
              </p:cNvSpPr>
              <p:nvPr/>
            </p:nvSpPr>
            <p:spPr bwMode="auto">
              <a:xfrm>
                <a:off x="4170363" y="552450"/>
                <a:ext cx="41275" cy="42863"/>
              </a:xfrm>
              <a:custGeom>
                <a:avLst/>
                <a:gdLst>
                  <a:gd name="T0" fmla="*/ 7 w 11"/>
                  <a:gd name="T1" fmla="*/ 10 h 11"/>
                  <a:gd name="T2" fmla="*/ 1 w 11"/>
                  <a:gd name="T3" fmla="*/ 7 h 11"/>
                  <a:gd name="T4" fmla="*/ 4 w 11"/>
                  <a:gd name="T5" fmla="*/ 1 h 11"/>
                  <a:gd name="T6" fmla="*/ 10 w 11"/>
                  <a:gd name="T7" fmla="*/ 4 h 11"/>
                  <a:gd name="T8" fmla="*/ 7 w 11"/>
                  <a:gd name="T9" fmla="*/ 1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7" y="10"/>
                    </a:moveTo>
                    <a:cubicBezTo>
                      <a:pt x="4" y="11"/>
                      <a:pt x="2" y="9"/>
                      <a:pt x="1" y="7"/>
                    </a:cubicBezTo>
                    <a:cubicBezTo>
                      <a:pt x="0" y="4"/>
                      <a:pt x="2" y="1"/>
                      <a:pt x="4" y="1"/>
                    </a:cubicBezTo>
                    <a:cubicBezTo>
                      <a:pt x="7" y="0"/>
                      <a:pt x="9" y="1"/>
                      <a:pt x="10" y="4"/>
                    </a:cubicBezTo>
                    <a:cubicBezTo>
                      <a:pt x="11" y="6"/>
                      <a:pt x="9" y="9"/>
                      <a:pt x="7" y="1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2" name="Freeform 270"/>
              <p:cNvSpPr>
                <a:spLocks/>
              </p:cNvSpPr>
              <p:nvPr/>
            </p:nvSpPr>
            <p:spPr bwMode="auto">
              <a:xfrm>
                <a:off x="4362451" y="744537"/>
                <a:ext cx="84138" cy="185738"/>
              </a:xfrm>
              <a:custGeom>
                <a:avLst/>
                <a:gdLst>
                  <a:gd name="T0" fmla="*/ 14 w 22"/>
                  <a:gd name="T1" fmla="*/ 47 h 49"/>
                  <a:gd name="T2" fmla="*/ 21 w 22"/>
                  <a:gd name="T3" fmla="*/ 3 h 49"/>
                  <a:gd name="T4" fmla="*/ 17 w 22"/>
                  <a:gd name="T5" fmla="*/ 1 h 49"/>
                  <a:gd name="T6" fmla="*/ 9 w 22"/>
                  <a:gd name="T7" fmla="*/ 47 h 49"/>
                  <a:gd name="T8" fmla="*/ 14 w 22"/>
                  <a:gd name="T9" fmla="*/ 47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49">
                    <a:moveTo>
                      <a:pt x="14" y="47"/>
                    </a:moveTo>
                    <a:cubicBezTo>
                      <a:pt x="5" y="31"/>
                      <a:pt x="7" y="15"/>
                      <a:pt x="21" y="3"/>
                    </a:cubicBezTo>
                    <a:cubicBezTo>
                      <a:pt x="22" y="2"/>
                      <a:pt x="18" y="0"/>
                      <a:pt x="17" y="1"/>
                    </a:cubicBezTo>
                    <a:cubicBezTo>
                      <a:pt x="2" y="14"/>
                      <a:pt x="0" y="31"/>
                      <a:pt x="9" y="47"/>
                    </a:cubicBezTo>
                    <a:cubicBezTo>
                      <a:pt x="10" y="49"/>
                      <a:pt x="14" y="49"/>
                      <a:pt x="14" y="4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3" name="Freeform 271"/>
              <p:cNvSpPr>
                <a:spLocks/>
              </p:cNvSpPr>
              <p:nvPr/>
            </p:nvSpPr>
            <p:spPr bwMode="auto">
              <a:xfrm>
                <a:off x="4318001" y="782637"/>
                <a:ext cx="176213" cy="79375"/>
              </a:xfrm>
              <a:custGeom>
                <a:avLst/>
                <a:gdLst>
                  <a:gd name="T0" fmla="*/ 1 w 47"/>
                  <a:gd name="T1" fmla="*/ 1 h 21"/>
                  <a:gd name="T2" fmla="*/ 46 w 47"/>
                  <a:gd name="T3" fmla="*/ 15 h 21"/>
                  <a:gd name="T4" fmla="*/ 42 w 47"/>
                  <a:gd name="T5" fmla="*/ 13 h 21"/>
                  <a:gd name="T6" fmla="*/ 6 w 47"/>
                  <a:gd name="T7" fmla="*/ 1 h 21"/>
                  <a:gd name="T8" fmla="*/ 1 w 47"/>
                  <a:gd name="T9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21">
                    <a:moveTo>
                      <a:pt x="1" y="1"/>
                    </a:moveTo>
                    <a:cubicBezTo>
                      <a:pt x="12" y="16"/>
                      <a:pt x="29" y="21"/>
                      <a:pt x="46" y="15"/>
                    </a:cubicBezTo>
                    <a:cubicBezTo>
                      <a:pt x="47" y="15"/>
                      <a:pt x="43" y="13"/>
                      <a:pt x="42" y="13"/>
                    </a:cubicBezTo>
                    <a:cubicBezTo>
                      <a:pt x="27" y="18"/>
                      <a:pt x="15" y="13"/>
                      <a:pt x="6" y="1"/>
                    </a:cubicBezTo>
                    <a:cubicBezTo>
                      <a:pt x="5" y="0"/>
                      <a:pt x="0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4" name="Freeform 272"/>
              <p:cNvSpPr>
                <a:spLocks/>
              </p:cNvSpPr>
              <p:nvPr/>
            </p:nvSpPr>
            <p:spPr bwMode="auto">
              <a:xfrm>
                <a:off x="4332288" y="782637"/>
                <a:ext cx="147638" cy="117475"/>
              </a:xfrm>
              <a:custGeom>
                <a:avLst/>
                <a:gdLst>
                  <a:gd name="T0" fmla="*/ 5 w 39"/>
                  <a:gd name="T1" fmla="*/ 30 h 31"/>
                  <a:gd name="T2" fmla="*/ 36 w 39"/>
                  <a:gd name="T3" fmla="*/ 1 h 31"/>
                  <a:gd name="T4" fmla="*/ 32 w 39"/>
                  <a:gd name="T5" fmla="*/ 0 h 31"/>
                  <a:gd name="T6" fmla="*/ 0 w 39"/>
                  <a:gd name="T7" fmla="*/ 30 h 31"/>
                  <a:gd name="T8" fmla="*/ 5 w 39"/>
                  <a:gd name="T9" fmla="*/ 3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1">
                    <a:moveTo>
                      <a:pt x="5" y="30"/>
                    </a:moveTo>
                    <a:cubicBezTo>
                      <a:pt x="11" y="18"/>
                      <a:pt x="24" y="7"/>
                      <a:pt x="36" y="1"/>
                    </a:cubicBezTo>
                    <a:cubicBezTo>
                      <a:pt x="39" y="0"/>
                      <a:pt x="34" y="0"/>
                      <a:pt x="32" y="0"/>
                    </a:cubicBezTo>
                    <a:cubicBezTo>
                      <a:pt x="20" y="6"/>
                      <a:pt x="6" y="17"/>
                      <a:pt x="0" y="30"/>
                    </a:cubicBezTo>
                    <a:cubicBezTo>
                      <a:pt x="0" y="31"/>
                      <a:pt x="5" y="31"/>
                      <a:pt x="5" y="3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5" name="Freeform 273"/>
              <p:cNvSpPr>
                <a:spLocks/>
              </p:cNvSpPr>
              <p:nvPr/>
            </p:nvSpPr>
            <p:spPr bwMode="auto">
              <a:xfrm>
                <a:off x="4362451" y="749300"/>
                <a:ext cx="106363" cy="146050"/>
              </a:xfrm>
              <a:custGeom>
                <a:avLst/>
                <a:gdLst>
                  <a:gd name="T0" fmla="*/ 1 w 28"/>
                  <a:gd name="T1" fmla="*/ 2 h 39"/>
                  <a:gd name="T2" fmla="*/ 22 w 28"/>
                  <a:gd name="T3" fmla="*/ 38 h 39"/>
                  <a:gd name="T4" fmla="*/ 26 w 28"/>
                  <a:gd name="T5" fmla="*/ 37 h 39"/>
                  <a:gd name="T6" fmla="*/ 6 w 28"/>
                  <a:gd name="T7" fmla="*/ 1 h 39"/>
                  <a:gd name="T8" fmla="*/ 1 w 28"/>
                  <a:gd name="T9" fmla="*/ 2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39">
                    <a:moveTo>
                      <a:pt x="1" y="2"/>
                    </a:moveTo>
                    <a:cubicBezTo>
                      <a:pt x="0" y="17"/>
                      <a:pt x="8" y="32"/>
                      <a:pt x="22" y="38"/>
                    </a:cubicBezTo>
                    <a:cubicBezTo>
                      <a:pt x="24" y="39"/>
                      <a:pt x="28" y="38"/>
                      <a:pt x="26" y="37"/>
                    </a:cubicBezTo>
                    <a:cubicBezTo>
                      <a:pt x="12" y="31"/>
                      <a:pt x="5" y="16"/>
                      <a:pt x="6" y="1"/>
                    </a:cubicBezTo>
                    <a:cubicBezTo>
                      <a:pt x="6" y="0"/>
                      <a:pt x="1" y="0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6" name="Freeform 274"/>
              <p:cNvSpPr>
                <a:spLocks/>
              </p:cNvSpPr>
              <p:nvPr/>
            </p:nvSpPr>
            <p:spPr bwMode="auto">
              <a:xfrm>
                <a:off x="3609976" y="760412"/>
                <a:ext cx="787400" cy="79375"/>
              </a:xfrm>
              <a:custGeom>
                <a:avLst/>
                <a:gdLst>
                  <a:gd name="T0" fmla="*/ 206 w 209"/>
                  <a:gd name="T1" fmla="*/ 19 h 21"/>
                  <a:gd name="T2" fmla="*/ 5 w 209"/>
                  <a:gd name="T3" fmla="*/ 0 h 21"/>
                  <a:gd name="T4" fmla="*/ 3 w 209"/>
                  <a:gd name="T5" fmla="*/ 2 h 21"/>
                  <a:gd name="T6" fmla="*/ 204 w 209"/>
                  <a:gd name="T7" fmla="*/ 21 h 21"/>
                  <a:gd name="T8" fmla="*/ 206 w 209"/>
                  <a:gd name="T9" fmla="*/ 19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9" h="21">
                    <a:moveTo>
                      <a:pt x="206" y="19"/>
                    </a:moveTo>
                    <a:cubicBezTo>
                      <a:pt x="139" y="15"/>
                      <a:pt x="72" y="7"/>
                      <a:pt x="5" y="0"/>
                    </a:cubicBezTo>
                    <a:cubicBezTo>
                      <a:pt x="4" y="0"/>
                      <a:pt x="0" y="2"/>
                      <a:pt x="3" y="2"/>
                    </a:cubicBezTo>
                    <a:cubicBezTo>
                      <a:pt x="70" y="9"/>
                      <a:pt x="137" y="17"/>
                      <a:pt x="204" y="21"/>
                    </a:cubicBezTo>
                    <a:cubicBezTo>
                      <a:pt x="207" y="21"/>
                      <a:pt x="209" y="19"/>
                      <a:pt x="206" y="1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7" name="Freeform 275"/>
              <p:cNvSpPr>
                <a:spLocks/>
              </p:cNvSpPr>
              <p:nvPr/>
            </p:nvSpPr>
            <p:spPr bwMode="auto">
              <a:xfrm>
                <a:off x="4373563" y="815975"/>
                <a:ext cx="38100" cy="38100"/>
              </a:xfrm>
              <a:custGeom>
                <a:avLst/>
                <a:gdLst>
                  <a:gd name="T0" fmla="*/ 5 w 10"/>
                  <a:gd name="T1" fmla="*/ 10 h 10"/>
                  <a:gd name="T2" fmla="*/ 1 w 10"/>
                  <a:gd name="T3" fmla="*/ 5 h 10"/>
                  <a:gd name="T4" fmla="*/ 6 w 10"/>
                  <a:gd name="T5" fmla="*/ 0 h 10"/>
                  <a:gd name="T6" fmla="*/ 10 w 10"/>
                  <a:gd name="T7" fmla="*/ 6 h 10"/>
                  <a:gd name="T8" fmla="*/ 5 w 10"/>
                  <a:gd name="T9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0">
                    <a:moveTo>
                      <a:pt x="5" y="10"/>
                    </a:moveTo>
                    <a:cubicBezTo>
                      <a:pt x="2" y="10"/>
                      <a:pt x="0" y="7"/>
                      <a:pt x="1" y="5"/>
                    </a:cubicBezTo>
                    <a:cubicBezTo>
                      <a:pt x="1" y="2"/>
                      <a:pt x="3" y="0"/>
                      <a:pt x="6" y="0"/>
                    </a:cubicBezTo>
                    <a:cubicBezTo>
                      <a:pt x="8" y="1"/>
                      <a:pt x="10" y="3"/>
                      <a:pt x="10" y="6"/>
                    </a:cubicBezTo>
                    <a:cubicBezTo>
                      <a:pt x="10" y="8"/>
                      <a:pt x="7" y="10"/>
                      <a:pt x="5" y="1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8" name="Freeform 276"/>
              <p:cNvSpPr>
                <a:spLocks/>
              </p:cNvSpPr>
              <p:nvPr/>
            </p:nvSpPr>
            <p:spPr bwMode="auto">
              <a:xfrm>
                <a:off x="4260851" y="1050925"/>
                <a:ext cx="117475" cy="157163"/>
              </a:xfrm>
              <a:custGeom>
                <a:avLst/>
                <a:gdLst>
                  <a:gd name="T0" fmla="*/ 7 w 31"/>
                  <a:gd name="T1" fmla="*/ 41 h 42"/>
                  <a:gd name="T2" fmla="*/ 30 w 31"/>
                  <a:gd name="T3" fmla="*/ 2 h 42"/>
                  <a:gd name="T4" fmla="*/ 26 w 31"/>
                  <a:gd name="T5" fmla="*/ 0 h 42"/>
                  <a:gd name="T6" fmla="*/ 2 w 31"/>
                  <a:gd name="T7" fmla="*/ 40 h 42"/>
                  <a:gd name="T8" fmla="*/ 7 w 31"/>
                  <a:gd name="T9" fmla="*/ 4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42">
                    <a:moveTo>
                      <a:pt x="7" y="41"/>
                    </a:moveTo>
                    <a:cubicBezTo>
                      <a:pt x="5" y="23"/>
                      <a:pt x="12" y="8"/>
                      <a:pt x="30" y="2"/>
                    </a:cubicBezTo>
                    <a:cubicBezTo>
                      <a:pt x="31" y="1"/>
                      <a:pt x="27" y="0"/>
                      <a:pt x="26" y="0"/>
                    </a:cubicBezTo>
                    <a:cubicBezTo>
                      <a:pt x="8" y="6"/>
                      <a:pt x="0" y="22"/>
                      <a:pt x="2" y="40"/>
                    </a:cubicBezTo>
                    <a:cubicBezTo>
                      <a:pt x="2" y="42"/>
                      <a:pt x="7" y="42"/>
                      <a:pt x="7" y="4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9" name="Freeform 277"/>
              <p:cNvSpPr>
                <a:spLocks/>
              </p:cNvSpPr>
              <p:nvPr/>
            </p:nvSpPr>
            <p:spPr bwMode="auto">
              <a:xfrm>
                <a:off x="4246563" y="1042988"/>
                <a:ext cx="150813" cy="109538"/>
              </a:xfrm>
              <a:custGeom>
                <a:avLst/>
                <a:gdLst>
                  <a:gd name="T0" fmla="*/ 0 w 40"/>
                  <a:gd name="T1" fmla="*/ 2 h 29"/>
                  <a:gd name="T2" fmla="*/ 37 w 40"/>
                  <a:gd name="T3" fmla="*/ 29 h 29"/>
                  <a:gd name="T4" fmla="*/ 35 w 40"/>
                  <a:gd name="T5" fmla="*/ 27 h 29"/>
                  <a:gd name="T6" fmla="*/ 5 w 40"/>
                  <a:gd name="T7" fmla="*/ 2 h 29"/>
                  <a:gd name="T8" fmla="*/ 0 w 40"/>
                  <a:gd name="T9" fmla="*/ 2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29">
                    <a:moveTo>
                      <a:pt x="0" y="2"/>
                    </a:moveTo>
                    <a:cubicBezTo>
                      <a:pt x="5" y="19"/>
                      <a:pt x="19" y="29"/>
                      <a:pt x="37" y="29"/>
                    </a:cubicBezTo>
                    <a:cubicBezTo>
                      <a:pt x="40" y="29"/>
                      <a:pt x="36" y="27"/>
                      <a:pt x="35" y="27"/>
                    </a:cubicBezTo>
                    <a:cubicBezTo>
                      <a:pt x="19" y="27"/>
                      <a:pt x="9" y="16"/>
                      <a:pt x="5" y="2"/>
                    </a:cubicBezTo>
                    <a:cubicBezTo>
                      <a:pt x="5" y="1"/>
                      <a:pt x="0" y="0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0" name="Freeform 278"/>
              <p:cNvSpPr>
                <a:spLocks/>
              </p:cNvSpPr>
              <p:nvPr/>
            </p:nvSpPr>
            <p:spPr bwMode="auto">
              <a:xfrm>
                <a:off x="4216401" y="1087438"/>
                <a:ext cx="176213" cy="71438"/>
              </a:xfrm>
              <a:custGeom>
                <a:avLst/>
                <a:gdLst>
                  <a:gd name="T0" fmla="*/ 6 w 47"/>
                  <a:gd name="T1" fmla="*/ 18 h 19"/>
                  <a:gd name="T2" fmla="*/ 44 w 47"/>
                  <a:gd name="T3" fmla="*/ 3 h 19"/>
                  <a:gd name="T4" fmla="*/ 43 w 47"/>
                  <a:gd name="T5" fmla="*/ 1 h 19"/>
                  <a:gd name="T6" fmla="*/ 2 w 47"/>
                  <a:gd name="T7" fmla="*/ 18 h 19"/>
                  <a:gd name="T8" fmla="*/ 6 w 47"/>
                  <a:gd name="T9" fmla="*/ 1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19">
                    <a:moveTo>
                      <a:pt x="6" y="18"/>
                    </a:moveTo>
                    <a:cubicBezTo>
                      <a:pt x="16" y="9"/>
                      <a:pt x="31" y="4"/>
                      <a:pt x="44" y="3"/>
                    </a:cubicBezTo>
                    <a:cubicBezTo>
                      <a:pt x="47" y="3"/>
                      <a:pt x="46" y="0"/>
                      <a:pt x="43" y="1"/>
                    </a:cubicBezTo>
                    <a:cubicBezTo>
                      <a:pt x="29" y="2"/>
                      <a:pt x="12" y="8"/>
                      <a:pt x="2" y="18"/>
                    </a:cubicBezTo>
                    <a:cubicBezTo>
                      <a:pt x="0" y="19"/>
                      <a:pt x="5" y="19"/>
                      <a:pt x="6" y="1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1" name="Freeform 279"/>
              <p:cNvSpPr>
                <a:spLocks/>
              </p:cNvSpPr>
              <p:nvPr/>
            </p:nvSpPr>
            <p:spPr bwMode="auto">
              <a:xfrm>
                <a:off x="4276726" y="1027113"/>
                <a:ext cx="71438" cy="166688"/>
              </a:xfrm>
              <a:custGeom>
                <a:avLst/>
                <a:gdLst>
                  <a:gd name="T0" fmla="*/ 6 w 19"/>
                  <a:gd name="T1" fmla="*/ 2 h 44"/>
                  <a:gd name="T2" fmla="*/ 13 w 19"/>
                  <a:gd name="T3" fmla="*/ 43 h 44"/>
                  <a:gd name="T4" fmla="*/ 18 w 19"/>
                  <a:gd name="T5" fmla="*/ 42 h 44"/>
                  <a:gd name="T6" fmla="*/ 11 w 19"/>
                  <a:gd name="T7" fmla="*/ 2 h 44"/>
                  <a:gd name="T8" fmla="*/ 6 w 19"/>
                  <a:gd name="T9" fmla="*/ 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44">
                    <a:moveTo>
                      <a:pt x="6" y="2"/>
                    </a:moveTo>
                    <a:cubicBezTo>
                      <a:pt x="0" y="16"/>
                      <a:pt x="2" y="32"/>
                      <a:pt x="13" y="43"/>
                    </a:cubicBezTo>
                    <a:cubicBezTo>
                      <a:pt x="15" y="44"/>
                      <a:pt x="19" y="43"/>
                      <a:pt x="18" y="42"/>
                    </a:cubicBezTo>
                    <a:cubicBezTo>
                      <a:pt x="7" y="32"/>
                      <a:pt x="5" y="16"/>
                      <a:pt x="11" y="2"/>
                    </a:cubicBezTo>
                    <a:cubicBezTo>
                      <a:pt x="12" y="1"/>
                      <a:pt x="7" y="0"/>
                      <a:pt x="6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2" name="Freeform 280"/>
              <p:cNvSpPr>
                <a:spLocks/>
              </p:cNvSpPr>
              <p:nvPr/>
            </p:nvSpPr>
            <p:spPr bwMode="auto">
              <a:xfrm>
                <a:off x="3665538" y="831850"/>
                <a:ext cx="636588" cy="285750"/>
              </a:xfrm>
              <a:custGeom>
                <a:avLst/>
                <a:gdLst>
                  <a:gd name="T0" fmla="*/ 167 w 169"/>
                  <a:gd name="T1" fmla="*/ 74 h 76"/>
                  <a:gd name="T2" fmla="*/ 6 w 169"/>
                  <a:gd name="T3" fmla="*/ 0 h 76"/>
                  <a:gd name="T4" fmla="*/ 1 w 169"/>
                  <a:gd name="T5" fmla="*/ 2 h 76"/>
                  <a:gd name="T6" fmla="*/ 163 w 169"/>
                  <a:gd name="T7" fmla="*/ 75 h 76"/>
                  <a:gd name="T8" fmla="*/ 167 w 169"/>
                  <a:gd name="T9" fmla="*/ 74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9" h="76">
                    <a:moveTo>
                      <a:pt x="167" y="74"/>
                    </a:moveTo>
                    <a:cubicBezTo>
                      <a:pt x="113" y="50"/>
                      <a:pt x="59" y="27"/>
                      <a:pt x="6" y="0"/>
                    </a:cubicBezTo>
                    <a:cubicBezTo>
                      <a:pt x="5" y="0"/>
                      <a:pt x="0" y="1"/>
                      <a:pt x="1" y="2"/>
                    </a:cubicBezTo>
                    <a:cubicBezTo>
                      <a:pt x="54" y="28"/>
                      <a:pt x="109" y="51"/>
                      <a:pt x="163" y="75"/>
                    </a:cubicBezTo>
                    <a:cubicBezTo>
                      <a:pt x="164" y="76"/>
                      <a:pt x="169" y="75"/>
                      <a:pt x="167" y="7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3" name="Freeform 281"/>
              <p:cNvSpPr>
                <a:spLocks/>
              </p:cNvSpPr>
              <p:nvPr/>
            </p:nvSpPr>
            <p:spPr bwMode="auto">
              <a:xfrm>
                <a:off x="4279901" y="1095375"/>
                <a:ext cx="38100" cy="41275"/>
              </a:xfrm>
              <a:custGeom>
                <a:avLst/>
                <a:gdLst>
                  <a:gd name="T0" fmla="*/ 3 w 10"/>
                  <a:gd name="T1" fmla="*/ 10 h 11"/>
                  <a:gd name="T2" fmla="*/ 1 w 10"/>
                  <a:gd name="T3" fmla="*/ 4 h 11"/>
                  <a:gd name="T4" fmla="*/ 7 w 10"/>
                  <a:gd name="T5" fmla="*/ 2 h 11"/>
                  <a:gd name="T6" fmla="*/ 9 w 10"/>
                  <a:gd name="T7" fmla="*/ 8 h 11"/>
                  <a:gd name="T8" fmla="*/ 3 w 10"/>
                  <a:gd name="T9" fmla="*/ 1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1">
                    <a:moveTo>
                      <a:pt x="3" y="10"/>
                    </a:moveTo>
                    <a:cubicBezTo>
                      <a:pt x="1" y="9"/>
                      <a:pt x="0" y="6"/>
                      <a:pt x="1" y="4"/>
                    </a:cubicBezTo>
                    <a:cubicBezTo>
                      <a:pt x="2" y="1"/>
                      <a:pt x="5" y="0"/>
                      <a:pt x="7" y="2"/>
                    </a:cubicBezTo>
                    <a:cubicBezTo>
                      <a:pt x="10" y="3"/>
                      <a:pt x="10" y="6"/>
                      <a:pt x="9" y="8"/>
                    </a:cubicBezTo>
                    <a:cubicBezTo>
                      <a:pt x="8" y="10"/>
                      <a:pt x="5" y="11"/>
                      <a:pt x="3" y="1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4" name="Freeform 282"/>
              <p:cNvSpPr>
                <a:spLocks/>
              </p:cNvSpPr>
              <p:nvPr/>
            </p:nvSpPr>
            <p:spPr bwMode="auto">
              <a:xfrm>
                <a:off x="4103688" y="1350963"/>
                <a:ext cx="157163" cy="120650"/>
              </a:xfrm>
              <a:custGeom>
                <a:avLst/>
                <a:gdLst>
                  <a:gd name="T0" fmla="*/ 5 w 42"/>
                  <a:gd name="T1" fmla="*/ 31 h 32"/>
                  <a:gd name="T2" fmla="*/ 39 w 42"/>
                  <a:gd name="T3" fmla="*/ 3 h 32"/>
                  <a:gd name="T4" fmla="*/ 38 w 42"/>
                  <a:gd name="T5" fmla="*/ 0 h 32"/>
                  <a:gd name="T6" fmla="*/ 0 w 42"/>
                  <a:gd name="T7" fmla="*/ 30 h 32"/>
                  <a:gd name="T8" fmla="*/ 5 w 42"/>
                  <a:gd name="T9" fmla="*/ 3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32">
                    <a:moveTo>
                      <a:pt x="5" y="31"/>
                    </a:moveTo>
                    <a:cubicBezTo>
                      <a:pt x="9" y="14"/>
                      <a:pt x="21" y="2"/>
                      <a:pt x="39" y="3"/>
                    </a:cubicBezTo>
                    <a:cubicBezTo>
                      <a:pt x="42" y="3"/>
                      <a:pt x="40" y="1"/>
                      <a:pt x="38" y="0"/>
                    </a:cubicBezTo>
                    <a:cubicBezTo>
                      <a:pt x="18" y="0"/>
                      <a:pt x="4" y="11"/>
                      <a:pt x="0" y="30"/>
                    </a:cubicBezTo>
                    <a:cubicBezTo>
                      <a:pt x="0" y="31"/>
                      <a:pt x="4" y="32"/>
                      <a:pt x="5" y="3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5" name="Freeform 283"/>
              <p:cNvSpPr>
                <a:spLocks/>
              </p:cNvSpPr>
              <p:nvPr/>
            </p:nvSpPr>
            <p:spPr bwMode="auto">
              <a:xfrm>
                <a:off x="4129088" y="1309688"/>
                <a:ext cx="112713" cy="147638"/>
              </a:xfrm>
              <a:custGeom>
                <a:avLst/>
                <a:gdLst>
                  <a:gd name="T0" fmla="*/ 2 w 30"/>
                  <a:gd name="T1" fmla="*/ 1 h 39"/>
                  <a:gd name="T2" fmla="*/ 25 w 30"/>
                  <a:gd name="T3" fmla="*/ 39 h 39"/>
                  <a:gd name="T4" fmla="*/ 27 w 30"/>
                  <a:gd name="T5" fmla="*/ 37 h 39"/>
                  <a:gd name="T6" fmla="*/ 7 w 30"/>
                  <a:gd name="T7" fmla="*/ 2 h 39"/>
                  <a:gd name="T8" fmla="*/ 2 w 30"/>
                  <a:gd name="T9" fmla="*/ 1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39">
                    <a:moveTo>
                      <a:pt x="2" y="1"/>
                    </a:moveTo>
                    <a:cubicBezTo>
                      <a:pt x="0" y="18"/>
                      <a:pt x="9" y="32"/>
                      <a:pt x="25" y="39"/>
                    </a:cubicBezTo>
                    <a:cubicBezTo>
                      <a:pt x="27" y="39"/>
                      <a:pt x="30" y="38"/>
                      <a:pt x="27" y="37"/>
                    </a:cubicBezTo>
                    <a:cubicBezTo>
                      <a:pt x="12" y="31"/>
                      <a:pt x="6" y="17"/>
                      <a:pt x="7" y="2"/>
                    </a:cubicBezTo>
                    <a:cubicBezTo>
                      <a:pt x="7" y="0"/>
                      <a:pt x="2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6" name="Freeform 284"/>
              <p:cNvSpPr>
                <a:spLocks/>
              </p:cNvSpPr>
              <p:nvPr/>
            </p:nvSpPr>
            <p:spPr bwMode="auto">
              <a:xfrm>
                <a:off x="4065588" y="1381125"/>
                <a:ext cx="195263" cy="26988"/>
              </a:xfrm>
              <a:custGeom>
                <a:avLst/>
                <a:gdLst>
                  <a:gd name="T0" fmla="*/ 6 w 52"/>
                  <a:gd name="T1" fmla="*/ 7 h 7"/>
                  <a:gd name="T2" fmla="*/ 46 w 52"/>
                  <a:gd name="T3" fmla="*/ 6 h 7"/>
                  <a:gd name="T4" fmla="*/ 49 w 52"/>
                  <a:gd name="T5" fmla="*/ 4 h 7"/>
                  <a:gd name="T6" fmla="*/ 3 w 52"/>
                  <a:gd name="T7" fmla="*/ 5 h 7"/>
                  <a:gd name="T8" fmla="*/ 6 w 52"/>
                  <a:gd name="T9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7">
                    <a:moveTo>
                      <a:pt x="6" y="7"/>
                    </a:moveTo>
                    <a:cubicBezTo>
                      <a:pt x="18" y="2"/>
                      <a:pt x="34" y="2"/>
                      <a:pt x="46" y="6"/>
                    </a:cubicBezTo>
                    <a:cubicBezTo>
                      <a:pt x="47" y="6"/>
                      <a:pt x="52" y="5"/>
                      <a:pt x="49" y="4"/>
                    </a:cubicBezTo>
                    <a:cubicBezTo>
                      <a:pt x="35" y="0"/>
                      <a:pt x="17" y="0"/>
                      <a:pt x="3" y="5"/>
                    </a:cubicBezTo>
                    <a:cubicBezTo>
                      <a:pt x="0" y="7"/>
                      <a:pt x="5" y="7"/>
                      <a:pt x="6" y="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7" name="Freeform 285"/>
              <p:cNvSpPr>
                <a:spLocks/>
              </p:cNvSpPr>
              <p:nvPr/>
            </p:nvSpPr>
            <p:spPr bwMode="auto">
              <a:xfrm>
                <a:off x="4137026" y="1314450"/>
                <a:ext cx="74613" cy="165100"/>
              </a:xfrm>
              <a:custGeom>
                <a:avLst/>
                <a:gdLst>
                  <a:gd name="T0" fmla="*/ 14 w 20"/>
                  <a:gd name="T1" fmla="*/ 1 h 44"/>
                  <a:gd name="T2" fmla="*/ 6 w 20"/>
                  <a:gd name="T3" fmla="*/ 43 h 44"/>
                  <a:gd name="T4" fmla="*/ 11 w 20"/>
                  <a:gd name="T5" fmla="*/ 42 h 44"/>
                  <a:gd name="T6" fmla="*/ 19 w 20"/>
                  <a:gd name="T7" fmla="*/ 2 h 44"/>
                  <a:gd name="T8" fmla="*/ 14 w 20"/>
                  <a:gd name="T9" fmla="*/ 1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44">
                    <a:moveTo>
                      <a:pt x="14" y="1"/>
                    </a:moveTo>
                    <a:cubicBezTo>
                      <a:pt x="4" y="13"/>
                      <a:pt x="0" y="28"/>
                      <a:pt x="6" y="43"/>
                    </a:cubicBezTo>
                    <a:cubicBezTo>
                      <a:pt x="7" y="44"/>
                      <a:pt x="12" y="43"/>
                      <a:pt x="11" y="42"/>
                    </a:cubicBezTo>
                    <a:cubicBezTo>
                      <a:pt x="5" y="28"/>
                      <a:pt x="9" y="13"/>
                      <a:pt x="19" y="2"/>
                    </a:cubicBezTo>
                    <a:cubicBezTo>
                      <a:pt x="20" y="1"/>
                      <a:pt x="16" y="0"/>
                      <a:pt x="14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8" name="Freeform 286"/>
              <p:cNvSpPr>
                <a:spLocks/>
              </p:cNvSpPr>
              <p:nvPr/>
            </p:nvSpPr>
            <p:spPr bwMode="auto">
              <a:xfrm>
                <a:off x="3586163" y="831850"/>
                <a:ext cx="576263" cy="557213"/>
              </a:xfrm>
              <a:custGeom>
                <a:avLst/>
                <a:gdLst>
                  <a:gd name="T0" fmla="*/ 152 w 153"/>
                  <a:gd name="T1" fmla="*/ 146 h 148"/>
                  <a:gd name="T2" fmla="*/ 6 w 153"/>
                  <a:gd name="T3" fmla="*/ 1 h 148"/>
                  <a:gd name="T4" fmla="*/ 1 w 153"/>
                  <a:gd name="T5" fmla="*/ 2 h 148"/>
                  <a:gd name="T6" fmla="*/ 148 w 153"/>
                  <a:gd name="T7" fmla="*/ 147 h 148"/>
                  <a:gd name="T8" fmla="*/ 152 w 153"/>
                  <a:gd name="T9" fmla="*/ 146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3" h="148">
                    <a:moveTo>
                      <a:pt x="152" y="146"/>
                    </a:moveTo>
                    <a:cubicBezTo>
                      <a:pt x="104" y="97"/>
                      <a:pt x="52" y="51"/>
                      <a:pt x="6" y="1"/>
                    </a:cubicBezTo>
                    <a:cubicBezTo>
                      <a:pt x="5" y="0"/>
                      <a:pt x="0" y="1"/>
                      <a:pt x="1" y="2"/>
                    </a:cubicBezTo>
                    <a:cubicBezTo>
                      <a:pt x="47" y="52"/>
                      <a:pt x="99" y="98"/>
                      <a:pt x="148" y="147"/>
                    </a:cubicBezTo>
                    <a:cubicBezTo>
                      <a:pt x="149" y="148"/>
                      <a:pt x="153" y="147"/>
                      <a:pt x="152" y="14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9" name="Freeform 287"/>
              <p:cNvSpPr>
                <a:spLocks/>
              </p:cNvSpPr>
              <p:nvPr/>
            </p:nvSpPr>
            <p:spPr bwMode="auto">
              <a:xfrm>
                <a:off x="4140201" y="1373188"/>
                <a:ext cx="41275" cy="38100"/>
              </a:xfrm>
              <a:custGeom>
                <a:avLst/>
                <a:gdLst>
                  <a:gd name="T0" fmla="*/ 2 w 11"/>
                  <a:gd name="T1" fmla="*/ 8 h 10"/>
                  <a:gd name="T2" fmla="*/ 2 w 11"/>
                  <a:gd name="T3" fmla="*/ 2 h 10"/>
                  <a:gd name="T4" fmla="*/ 9 w 11"/>
                  <a:gd name="T5" fmla="*/ 2 h 10"/>
                  <a:gd name="T6" fmla="*/ 9 w 11"/>
                  <a:gd name="T7" fmla="*/ 9 h 10"/>
                  <a:gd name="T8" fmla="*/ 2 w 11"/>
                  <a:gd name="T9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0">
                    <a:moveTo>
                      <a:pt x="2" y="8"/>
                    </a:moveTo>
                    <a:cubicBezTo>
                      <a:pt x="0" y="6"/>
                      <a:pt x="0" y="3"/>
                      <a:pt x="2" y="2"/>
                    </a:cubicBezTo>
                    <a:cubicBezTo>
                      <a:pt x="4" y="0"/>
                      <a:pt x="7" y="0"/>
                      <a:pt x="9" y="2"/>
                    </a:cubicBezTo>
                    <a:cubicBezTo>
                      <a:pt x="11" y="4"/>
                      <a:pt x="11" y="7"/>
                      <a:pt x="9" y="9"/>
                    </a:cubicBezTo>
                    <a:cubicBezTo>
                      <a:pt x="7" y="10"/>
                      <a:pt x="4" y="10"/>
                      <a:pt x="2" y="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0" name="Freeform 288"/>
              <p:cNvSpPr>
                <a:spLocks/>
              </p:cNvSpPr>
              <p:nvPr/>
            </p:nvSpPr>
            <p:spPr bwMode="auto">
              <a:xfrm>
                <a:off x="2930526" y="1381125"/>
                <a:ext cx="139700" cy="136525"/>
              </a:xfrm>
              <a:custGeom>
                <a:avLst/>
                <a:gdLst>
                  <a:gd name="T0" fmla="*/ 3 w 37"/>
                  <a:gd name="T1" fmla="*/ 3 h 36"/>
                  <a:gd name="T2" fmla="*/ 32 w 37"/>
                  <a:gd name="T3" fmla="*/ 34 h 36"/>
                  <a:gd name="T4" fmla="*/ 37 w 37"/>
                  <a:gd name="T5" fmla="*/ 35 h 36"/>
                  <a:gd name="T6" fmla="*/ 3 w 37"/>
                  <a:gd name="T7" fmla="*/ 1 h 36"/>
                  <a:gd name="T8" fmla="*/ 3 w 37"/>
                  <a:gd name="T9" fmla="*/ 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36">
                    <a:moveTo>
                      <a:pt x="3" y="3"/>
                    </a:moveTo>
                    <a:cubicBezTo>
                      <a:pt x="19" y="5"/>
                      <a:pt x="31" y="17"/>
                      <a:pt x="32" y="34"/>
                    </a:cubicBezTo>
                    <a:cubicBezTo>
                      <a:pt x="32" y="36"/>
                      <a:pt x="37" y="36"/>
                      <a:pt x="37" y="35"/>
                    </a:cubicBezTo>
                    <a:cubicBezTo>
                      <a:pt x="36" y="15"/>
                      <a:pt x="22" y="3"/>
                      <a:pt x="3" y="1"/>
                    </a:cubicBezTo>
                    <a:cubicBezTo>
                      <a:pt x="0" y="0"/>
                      <a:pt x="0" y="2"/>
                      <a:pt x="3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1" name="Freeform 289"/>
              <p:cNvSpPr>
                <a:spLocks/>
              </p:cNvSpPr>
              <p:nvPr/>
            </p:nvSpPr>
            <p:spPr bwMode="auto">
              <a:xfrm>
                <a:off x="2952751" y="1403350"/>
                <a:ext cx="158750" cy="106363"/>
              </a:xfrm>
              <a:custGeom>
                <a:avLst/>
                <a:gdLst>
                  <a:gd name="T0" fmla="*/ 36 w 42"/>
                  <a:gd name="T1" fmla="*/ 0 h 28"/>
                  <a:gd name="T2" fmla="*/ 1 w 42"/>
                  <a:gd name="T3" fmla="*/ 25 h 28"/>
                  <a:gd name="T4" fmla="*/ 6 w 42"/>
                  <a:gd name="T5" fmla="*/ 26 h 28"/>
                  <a:gd name="T6" fmla="*/ 38 w 42"/>
                  <a:gd name="T7" fmla="*/ 2 h 28"/>
                  <a:gd name="T8" fmla="*/ 36 w 42"/>
                  <a:gd name="T9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28">
                    <a:moveTo>
                      <a:pt x="36" y="0"/>
                    </a:moveTo>
                    <a:cubicBezTo>
                      <a:pt x="19" y="0"/>
                      <a:pt x="6" y="9"/>
                      <a:pt x="1" y="25"/>
                    </a:cubicBezTo>
                    <a:cubicBezTo>
                      <a:pt x="0" y="26"/>
                      <a:pt x="5" y="28"/>
                      <a:pt x="6" y="26"/>
                    </a:cubicBezTo>
                    <a:cubicBezTo>
                      <a:pt x="10" y="11"/>
                      <a:pt x="23" y="2"/>
                      <a:pt x="38" y="2"/>
                    </a:cubicBezTo>
                    <a:cubicBezTo>
                      <a:pt x="42" y="2"/>
                      <a:pt x="38" y="0"/>
                      <a:pt x="36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2" name="Freeform 290"/>
              <p:cNvSpPr>
                <a:spLocks/>
              </p:cNvSpPr>
              <p:nvPr/>
            </p:nvSpPr>
            <p:spPr bwMode="auto">
              <a:xfrm>
                <a:off x="2987676" y="1347788"/>
                <a:ext cx="49213" cy="173038"/>
              </a:xfrm>
              <a:custGeom>
                <a:avLst/>
                <a:gdLst>
                  <a:gd name="T0" fmla="*/ 1 w 13"/>
                  <a:gd name="T1" fmla="*/ 2 h 46"/>
                  <a:gd name="T2" fmla="*/ 6 w 13"/>
                  <a:gd name="T3" fmla="*/ 45 h 46"/>
                  <a:gd name="T4" fmla="*/ 11 w 13"/>
                  <a:gd name="T5" fmla="*/ 44 h 46"/>
                  <a:gd name="T6" fmla="*/ 6 w 13"/>
                  <a:gd name="T7" fmla="*/ 1 h 46"/>
                  <a:gd name="T8" fmla="*/ 1 w 13"/>
                  <a:gd name="T9" fmla="*/ 2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46">
                    <a:moveTo>
                      <a:pt x="1" y="2"/>
                    </a:moveTo>
                    <a:cubicBezTo>
                      <a:pt x="7" y="14"/>
                      <a:pt x="8" y="31"/>
                      <a:pt x="6" y="45"/>
                    </a:cubicBezTo>
                    <a:cubicBezTo>
                      <a:pt x="6" y="46"/>
                      <a:pt x="10" y="46"/>
                      <a:pt x="11" y="44"/>
                    </a:cubicBezTo>
                    <a:cubicBezTo>
                      <a:pt x="13" y="30"/>
                      <a:pt x="12" y="14"/>
                      <a:pt x="6" y="1"/>
                    </a:cubicBezTo>
                    <a:cubicBezTo>
                      <a:pt x="5" y="0"/>
                      <a:pt x="0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3" name="Freeform 291"/>
              <p:cNvSpPr>
                <a:spLocks/>
              </p:cNvSpPr>
              <p:nvPr/>
            </p:nvSpPr>
            <p:spPr bwMode="auto">
              <a:xfrm>
                <a:off x="2927351" y="1411288"/>
                <a:ext cx="180975" cy="57150"/>
              </a:xfrm>
              <a:custGeom>
                <a:avLst/>
                <a:gdLst>
                  <a:gd name="T0" fmla="*/ 47 w 48"/>
                  <a:gd name="T1" fmla="*/ 13 h 15"/>
                  <a:gd name="T2" fmla="*/ 1 w 48"/>
                  <a:gd name="T3" fmla="*/ 9 h 15"/>
                  <a:gd name="T4" fmla="*/ 5 w 48"/>
                  <a:gd name="T5" fmla="*/ 10 h 15"/>
                  <a:gd name="T6" fmla="*/ 43 w 48"/>
                  <a:gd name="T7" fmla="*/ 14 h 15"/>
                  <a:gd name="T8" fmla="*/ 47 w 48"/>
                  <a:gd name="T9" fmla="*/ 13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15">
                    <a:moveTo>
                      <a:pt x="47" y="13"/>
                    </a:moveTo>
                    <a:cubicBezTo>
                      <a:pt x="33" y="3"/>
                      <a:pt x="16" y="0"/>
                      <a:pt x="1" y="9"/>
                    </a:cubicBezTo>
                    <a:cubicBezTo>
                      <a:pt x="0" y="10"/>
                      <a:pt x="4" y="10"/>
                      <a:pt x="5" y="10"/>
                    </a:cubicBezTo>
                    <a:cubicBezTo>
                      <a:pt x="18" y="2"/>
                      <a:pt x="32" y="6"/>
                      <a:pt x="43" y="14"/>
                    </a:cubicBezTo>
                    <a:cubicBezTo>
                      <a:pt x="44" y="15"/>
                      <a:pt x="48" y="14"/>
                      <a:pt x="47" y="1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4" name="Freeform 292"/>
              <p:cNvSpPr>
                <a:spLocks/>
              </p:cNvSpPr>
              <p:nvPr/>
            </p:nvSpPr>
            <p:spPr bwMode="auto">
              <a:xfrm>
                <a:off x="3013076" y="790575"/>
                <a:ext cx="561975" cy="631825"/>
              </a:xfrm>
              <a:custGeom>
                <a:avLst/>
                <a:gdLst>
                  <a:gd name="T0" fmla="*/ 6 w 149"/>
                  <a:gd name="T1" fmla="*/ 167 h 168"/>
                  <a:gd name="T2" fmla="*/ 148 w 149"/>
                  <a:gd name="T3" fmla="*/ 1 h 168"/>
                  <a:gd name="T4" fmla="*/ 143 w 149"/>
                  <a:gd name="T5" fmla="*/ 1 h 168"/>
                  <a:gd name="T6" fmla="*/ 1 w 149"/>
                  <a:gd name="T7" fmla="*/ 167 h 168"/>
                  <a:gd name="T8" fmla="*/ 6 w 149"/>
                  <a:gd name="T9" fmla="*/ 167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9" h="168">
                    <a:moveTo>
                      <a:pt x="6" y="167"/>
                    </a:moveTo>
                    <a:cubicBezTo>
                      <a:pt x="52" y="111"/>
                      <a:pt x="99" y="55"/>
                      <a:pt x="148" y="1"/>
                    </a:cubicBezTo>
                    <a:cubicBezTo>
                      <a:pt x="149" y="0"/>
                      <a:pt x="144" y="0"/>
                      <a:pt x="143" y="1"/>
                    </a:cubicBezTo>
                    <a:cubicBezTo>
                      <a:pt x="94" y="55"/>
                      <a:pt x="47" y="111"/>
                      <a:pt x="1" y="167"/>
                    </a:cubicBezTo>
                    <a:cubicBezTo>
                      <a:pt x="0" y="168"/>
                      <a:pt x="5" y="168"/>
                      <a:pt x="6" y="16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5" name="Freeform 293"/>
              <p:cNvSpPr>
                <a:spLocks/>
              </p:cNvSpPr>
              <p:nvPr/>
            </p:nvSpPr>
            <p:spPr bwMode="auto">
              <a:xfrm>
                <a:off x="2998788" y="1411288"/>
                <a:ext cx="38100" cy="38100"/>
              </a:xfrm>
              <a:custGeom>
                <a:avLst/>
                <a:gdLst>
                  <a:gd name="T0" fmla="*/ 2 w 10"/>
                  <a:gd name="T1" fmla="*/ 2 h 10"/>
                  <a:gd name="T2" fmla="*/ 8 w 10"/>
                  <a:gd name="T3" fmla="*/ 1 h 10"/>
                  <a:gd name="T4" fmla="*/ 9 w 10"/>
                  <a:gd name="T5" fmla="*/ 8 h 10"/>
                  <a:gd name="T6" fmla="*/ 2 w 10"/>
                  <a:gd name="T7" fmla="*/ 8 h 10"/>
                  <a:gd name="T8" fmla="*/ 2 w 10"/>
                  <a:gd name="T9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0">
                    <a:moveTo>
                      <a:pt x="2" y="2"/>
                    </a:moveTo>
                    <a:cubicBezTo>
                      <a:pt x="3" y="0"/>
                      <a:pt x="6" y="0"/>
                      <a:pt x="8" y="1"/>
                    </a:cubicBezTo>
                    <a:cubicBezTo>
                      <a:pt x="10" y="3"/>
                      <a:pt x="10" y="6"/>
                      <a:pt x="9" y="8"/>
                    </a:cubicBezTo>
                    <a:cubicBezTo>
                      <a:pt x="7" y="10"/>
                      <a:pt x="4" y="10"/>
                      <a:pt x="2" y="8"/>
                    </a:cubicBezTo>
                    <a:cubicBezTo>
                      <a:pt x="0" y="7"/>
                      <a:pt x="0" y="4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6" name="Freeform 294"/>
              <p:cNvSpPr>
                <a:spLocks/>
              </p:cNvSpPr>
              <p:nvPr/>
            </p:nvSpPr>
            <p:spPr bwMode="auto">
              <a:xfrm>
                <a:off x="2878138" y="1035050"/>
                <a:ext cx="112713" cy="173038"/>
              </a:xfrm>
              <a:custGeom>
                <a:avLst/>
                <a:gdLst>
                  <a:gd name="T0" fmla="*/ 2 w 30"/>
                  <a:gd name="T1" fmla="*/ 2 h 46"/>
                  <a:gd name="T2" fmla="*/ 19 w 30"/>
                  <a:gd name="T3" fmla="*/ 44 h 46"/>
                  <a:gd name="T4" fmla="*/ 24 w 30"/>
                  <a:gd name="T5" fmla="*/ 44 h 46"/>
                  <a:gd name="T6" fmla="*/ 6 w 30"/>
                  <a:gd name="T7" fmla="*/ 1 h 46"/>
                  <a:gd name="T8" fmla="*/ 2 w 30"/>
                  <a:gd name="T9" fmla="*/ 2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46">
                    <a:moveTo>
                      <a:pt x="2" y="2"/>
                    </a:moveTo>
                    <a:cubicBezTo>
                      <a:pt x="18" y="11"/>
                      <a:pt x="25" y="26"/>
                      <a:pt x="19" y="44"/>
                    </a:cubicBezTo>
                    <a:cubicBezTo>
                      <a:pt x="18" y="45"/>
                      <a:pt x="23" y="46"/>
                      <a:pt x="24" y="44"/>
                    </a:cubicBezTo>
                    <a:cubicBezTo>
                      <a:pt x="30" y="26"/>
                      <a:pt x="22" y="10"/>
                      <a:pt x="6" y="1"/>
                    </a:cubicBezTo>
                    <a:cubicBezTo>
                      <a:pt x="5" y="0"/>
                      <a:pt x="0" y="0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7" name="Freeform 295"/>
              <p:cNvSpPr>
                <a:spLocks/>
              </p:cNvSpPr>
              <p:nvPr/>
            </p:nvSpPr>
            <p:spPr bwMode="auto">
              <a:xfrm>
                <a:off x="2859088" y="1092200"/>
                <a:ext cx="184150" cy="66675"/>
              </a:xfrm>
              <a:custGeom>
                <a:avLst/>
                <a:gdLst>
                  <a:gd name="T0" fmla="*/ 46 w 49"/>
                  <a:gd name="T1" fmla="*/ 6 h 18"/>
                  <a:gd name="T2" fmla="*/ 1 w 49"/>
                  <a:gd name="T3" fmla="*/ 16 h 18"/>
                  <a:gd name="T4" fmla="*/ 6 w 49"/>
                  <a:gd name="T5" fmla="*/ 17 h 18"/>
                  <a:gd name="T6" fmla="*/ 44 w 49"/>
                  <a:gd name="T7" fmla="*/ 8 h 18"/>
                  <a:gd name="T8" fmla="*/ 46 w 49"/>
                  <a:gd name="T9" fmla="*/ 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18">
                    <a:moveTo>
                      <a:pt x="46" y="6"/>
                    </a:moveTo>
                    <a:cubicBezTo>
                      <a:pt x="29" y="0"/>
                      <a:pt x="13" y="2"/>
                      <a:pt x="1" y="16"/>
                    </a:cubicBezTo>
                    <a:cubicBezTo>
                      <a:pt x="0" y="17"/>
                      <a:pt x="5" y="18"/>
                      <a:pt x="6" y="17"/>
                    </a:cubicBezTo>
                    <a:cubicBezTo>
                      <a:pt x="16" y="6"/>
                      <a:pt x="29" y="2"/>
                      <a:pt x="44" y="8"/>
                    </a:cubicBezTo>
                    <a:cubicBezTo>
                      <a:pt x="46" y="8"/>
                      <a:pt x="49" y="7"/>
                      <a:pt x="46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8" name="Freeform 296"/>
              <p:cNvSpPr>
                <a:spLocks/>
              </p:cNvSpPr>
              <p:nvPr/>
            </p:nvSpPr>
            <p:spPr bwMode="auto">
              <a:xfrm>
                <a:off x="2905126" y="1023938"/>
                <a:ext cx="71438" cy="165100"/>
              </a:xfrm>
              <a:custGeom>
                <a:avLst/>
                <a:gdLst>
                  <a:gd name="T0" fmla="*/ 12 w 19"/>
                  <a:gd name="T1" fmla="*/ 2 h 44"/>
                  <a:gd name="T2" fmla="*/ 1 w 19"/>
                  <a:gd name="T3" fmla="*/ 43 h 44"/>
                  <a:gd name="T4" fmla="*/ 6 w 19"/>
                  <a:gd name="T5" fmla="*/ 43 h 44"/>
                  <a:gd name="T6" fmla="*/ 17 w 19"/>
                  <a:gd name="T7" fmla="*/ 2 h 44"/>
                  <a:gd name="T8" fmla="*/ 12 w 19"/>
                  <a:gd name="T9" fmla="*/ 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44">
                    <a:moveTo>
                      <a:pt x="12" y="2"/>
                    </a:moveTo>
                    <a:cubicBezTo>
                      <a:pt x="14" y="16"/>
                      <a:pt x="8" y="32"/>
                      <a:pt x="1" y="43"/>
                    </a:cubicBezTo>
                    <a:cubicBezTo>
                      <a:pt x="0" y="44"/>
                      <a:pt x="5" y="44"/>
                      <a:pt x="6" y="43"/>
                    </a:cubicBezTo>
                    <a:cubicBezTo>
                      <a:pt x="13" y="32"/>
                      <a:pt x="19" y="16"/>
                      <a:pt x="17" y="2"/>
                    </a:cubicBezTo>
                    <a:cubicBezTo>
                      <a:pt x="17" y="0"/>
                      <a:pt x="12" y="1"/>
                      <a:pt x="12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9" name="Freeform 297"/>
              <p:cNvSpPr>
                <a:spLocks/>
              </p:cNvSpPr>
              <p:nvPr/>
            </p:nvSpPr>
            <p:spPr bwMode="auto">
              <a:xfrm>
                <a:off x="2855913" y="1079500"/>
                <a:ext cx="165100" cy="95250"/>
              </a:xfrm>
              <a:custGeom>
                <a:avLst/>
                <a:gdLst>
                  <a:gd name="T0" fmla="*/ 43 w 44"/>
                  <a:gd name="T1" fmla="*/ 23 h 25"/>
                  <a:gd name="T2" fmla="*/ 3 w 44"/>
                  <a:gd name="T3" fmla="*/ 3 h 25"/>
                  <a:gd name="T4" fmla="*/ 5 w 44"/>
                  <a:gd name="T5" fmla="*/ 5 h 25"/>
                  <a:gd name="T6" fmla="*/ 38 w 44"/>
                  <a:gd name="T7" fmla="*/ 24 h 25"/>
                  <a:gd name="T8" fmla="*/ 43 w 44"/>
                  <a:gd name="T9" fmla="*/ 2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5">
                    <a:moveTo>
                      <a:pt x="43" y="23"/>
                    </a:moveTo>
                    <a:cubicBezTo>
                      <a:pt x="35" y="8"/>
                      <a:pt x="20" y="0"/>
                      <a:pt x="3" y="3"/>
                    </a:cubicBezTo>
                    <a:cubicBezTo>
                      <a:pt x="0" y="3"/>
                      <a:pt x="2" y="5"/>
                      <a:pt x="5" y="5"/>
                    </a:cubicBezTo>
                    <a:cubicBezTo>
                      <a:pt x="19" y="3"/>
                      <a:pt x="31" y="12"/>
                      <a:pt x="38" y="24"/>
                    </a:cubicBezTo>
                    <a:cubicBezTo>
                      <a:pt x="39" y="25"/>
                      <a:pt x="44" y="24"/>
                      <a:pt x="43" y="2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0" name="Freeform 298"/>
              <p:cNvSpPr>
                <a:spLocks/>
              </p:cNvSpPr>
              <p:nvPr/>
            </p:nvSpPr>
            <p:spPr bwMode="auto">
              <a:xfrm>
                <a:off x="2941638" y="790575"/>
                <a:ext cx="625475" cy="315913"/>
              </a:xfrm>
              <a:custGeom>
                <a:avLst/>
                <a:gdLst>
                  <a:gd name="T0" fmla="*/ 6 w 166"/>
                  <a:gd name="T1" fmla="*/ 83 h 84"/>
                  <a:gd name="T2" fmla="*/ 164 w 166"/>
                  <a:gd name="T3" fmla="*/ 2 h 84"/>
                  <a:gd name="T4" fmla="*/ 160 w 166"/>
                  <a:gd name="T5" fmla="*/ 1 h 84"/>
                  <a:gd name="T6" fmla="*/ 3 w 166"/>
                  <a:gd name="T7" fmla="*/ 82 h 84"/>
                  <a:gd name="T8" fmla="*/ 6 w 166"/>
                  <a:gd name="T9" fmla="*/ 83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6" h="84">
                    <a:moveTo>
                      <a:pt x="6" y="83"/>
                    </a:moveTo>
                    <a:cubicBezTo>
                      <a:pt x="59" y="56"/>
                      <a:pt x="111" y="27"/>
                      <a:pt x="164" y="2"/>
                    </a:cubicBezTo>
                    <a:cubicBezTo>
                      <a:pt x="166" y="1"/>
                      <a:pt x="161" y="0"/>
                      <a:pt x="160" y="1"/>
                    </a:cubicBezTo>
                    <a:cubicBezTo>
                      <a:pt x="107" y="26"/>
                      <a:pt x="55" y="55"/>
                      <a:pt x="3" y="82"/>
                    </a:cubicBezTo>
                    <a:cubicBezTo>
                      <a:pt x="0" y="83"/>
                      <a:pt x="5" y="84"/>
                      <a:pt x="6" y="8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1" name="Freeform 299"/>
              <p:cNvSpPr>
                <a:spLocks/>
              </p:cNvSpPr>
              <p:nvPr/>
            </p:nvSpPr>
            <p:spPr bwMode="auto">
              <a:xfrm>
                <a:off x="2927351" y="1087438"/>
                <a:ext cx="41275" cy="41275"/>
              </a:xfrm>
              <a:custGeom>
                <a:avLst/>
                <a:gdLst>
                  <a:gd name="T0" fmla="*/ 4 w 11"/>
                  <a:gd name="T1" fmla="*/ 1 h 11"/>
                  <a:gd name="T2" fmla="*/ 10 w 11"/>
                  <a:gd name="T3" fmla="*/ 4 h 11"/>
                  <a:gd name="T4" fmla="*/ 8 w 11"/>
                  <a:gd name="T5" fmla="*/ 10 h 11"/>
                  <a:gd name="T6" fmla="*/ 1 w 11"/>
                  <a:gd name="T7" fmla="*/ 8 h 11"/>
                  <a:gd name="T8" fmla="*/ 4 w 11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4" y="1"/>
                    </a:moveTo>
                    <a:cubicBezTo>
                      <a:pt x="6" y="0"/>
                      <a:pt x="9" y="1"/>
                      <a:pt x="10" y="4"/>
                    </a:cubicBezTo>
                    <a:cubicBezTo>
                      <a:pt x="11" y="6"/>
                      <a:pt x="10" y="9"/>
                      <a:pt x="8" y="10"/>
                    </a:cubicBezTo>
                    <a:cubicBezTo>
                      <a:pt x="5" y="11"/>
                      <a:pt x="3" y="10"/>
                      <a:pt x="1" y="8"/>
                    </a:cubicBezTo>
                    <a:cubicBezTo>
                      <a:pt x="0" y="5"/>
                      <a:pt x="1" y="2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2" name="Freeform 300"/>
              <p:cNvSpPr>
                <a:spLocks/>
              </p:cNvSpPr>
              <p:nvPr/>
            </p:nvSpPr>
            <p:spPr bwMode="auto">
              <a:xfrm>
                <a:off x="2809876" y="741362"/>
                <a:ext cx="68263" cy="184150"/>
              </a:xfrm>
              <a:custGeom>
                <a:avLst/>
                <a:gdLst>
                  <a:gd name="T0" fmla="*/ 2 w 18"/>
                  <a:gd name="T1" fmla="*/ 1 h 49"/>
                  <a:gd name="T2" fmla="*/ 1 w 18"/>
                  <a:gd name="T3" fmla="*/ 46 h 49"/>
                  <a:gd name="T4" fmla="*/ 6 w 18"/>
                  <a:gd name="T5" fmla="*/ 48 h 49"/>
                  <a:gd name="T6" fmla="*/ 7 w 18"/>
                  <a:gd name="T7" fmla="*/ 1 h 49"/>
                  <a:gd name="T8" fmla="*/ 2 w 18"/>
                  <a:gd name="T9" fmla="*/ 1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49">
                    <a:moveTo>
                      <a:pt x="2" y="1"/>
                    </a:moveTo>
                    <a:cubicBezTo>
                      <a:pt x="13" y="16"/>
                      <a:pt x="13" y="32"/>
                      <a:pt x="1" y="46"/>
                    </a:cubicBezTo>
                    <a:cubicBezTo>
                      <a:pt x="0" y="47"/>
                      <a:pt x="5" y="49"/>
                      <a:pt x="6" y="48"/>
                    </a:cubicBezTo>
                    <a:cubicBezTo>
                      <a:pt x="18" y="34"/>
                      <a:pt x="18" y="16"/>
                      <a:pt x="7" y="1"/>
                    </a:cubicBezTo>
                    <a:cubicBezTo>
                      <a:pt x="6" y="0"/>
                      <a:pt x="2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3" name="Freeform 301"/>
              <p:cNvSpPr>
                <a:spLocks/>
              </p:cNvSpPr>
              <p:nvPr/>
            </p:nvSpPr>
            <p:spPr bwMode="auto">
              <a:xfrm>
                <a:off x="2749551" y="804862"/>
                <a:ext cx="185738" cy="68263"/>
              </a:xfrm>
              <a:custGeom>
                <a:avLst/>
                <a:gdLst>
                  <a:gd name="T0" fmla="*/ 47 w 49"/>
                  <a:gd name="T1" fmla="*/ 17 h 18"/>
                  <a:gd name="T2" fmla="*/ 2 w 49"/>
                  <a:gd name="T3" fmla="*/ 9 h 18"/>
                  <a:gd name="T4" fmla="*/ 6 w 49"/>
                  <a:gd name="T5" fmla="*/ 11 h 18"/>
                  <a:gd name="T6" fmla="*/ 43 w 49"/>
                  <a:gd name="T7" fmla="*/ 17 h 18"/>
                  <a:gd name="T8" fmla="*/ 47 w 49"/>
                  <a:gd name="T9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18">
                    <a:moveTo>
                      <a:pt x="47" y="17"/>
                    </a:moveTo>
                    <a:cubicBezTo>
                      <a:pt x="35" y="4"/>
                      <a:pt x="18" y="0"/>
                      <a:pt x="2" y="9"/>
                    </a:cubicBezTo>
                    <a:cubicBezTo>
                      <a:pt x="0" y="10"/>
                      <a:pt x="5" y="11"/>
                      <a:pt x="6" y="11"/>
                    </a:cubicBezTo>
                    <a:cubicBezTo>
                      <a:pt x="19" y="4"/>
                      <a:pt x="32" y="6"/>
                      <a:pt x="43" y="17"/>
                    </a:cubicBezTo>
                    <a:cubicBezTo>
                      <a:pt x="44" y="18"/>
                      <a:pt x="49" y="18"/>
                      <a:pt x="47" y="1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4" name="Freeform 302"/>
              <p:cNvSpPr>
                <a:spLocks/>
              </p:cNvSpPr>
              <p:nvPr/>
            </p:nvSpPr>
            <p:spPr bwMode="auto">
              <a:xfrm>
                <a:off x="2776538" y="755650"/>
                <a:ext cx="128588" cy="136525"/>
              </a:xfrm>
              <a:custGeom>
                <a:avLst/>
                <a:gdLst>
                  <a:gd name="T0" fmla="*/ 29 w 34"/>
                  <a:gd name="T1" fmla="*/ 2 h 36"/>
                  <a:gd name="T2" fmla="*/ 2 w 34"/>
                  <a:gd name="T3" fmla="*/ 35 h 36"/>
                  <a:gd name="T4" fmla="*/ 6 w 34"/>
                  <a:gd name="T5" fmla="*/ 36 h 36"/>
                  <a:gd name="T6" fmla="*/ 33 w 34"/>
                  <a:gd name="T7" fmla="*/ 2 h 36"/>
                  <a:gd name="T8" fmla="*/ 29 w 34"/>
                  <a:gd name="T9" fmla="*/ 2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36">
                    <a:moveTo>
                      <a:pt x="29" y="2"/>
                    </a:moveTo>
                    <a:cubicBezTo>
                      <a:pt x="25" y="15"/>
                      <a:pt x="13" y="27"/>
                      <a:pt x="2" y="35"/>
                    </a:cubicBezTo>
                    <a:cubicBezTo>
                      <a:pt x="0" y="36"/>
                      <a:pt x="5" y="36"/>
                      <a:pt x="6" y="36"/>
                    </a:cubicBezTo>
                    <a:cubicBezTo>
                      <a:pt x="18" y="28"/>
                      <a:pt x="29" y="15"/>
                      <a:pt x="33" y="2"/>
                    </a:cubicBezTo>
                    <a:cubicBezTo>
                      <a:pt x="34" y="0"/>
                      <a:pt x="29" y="1"/>
                      <a:pt x="29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5" name="Freeform 303"/>
              <p:cNvSpPr>
                <a:spLocks/>
              </p:cNvSpPr>
              <p:nvPr/>
            </p:nvSpPr>
            <p:spPr bwMode="auto">
              <a:xfrm>
                <a:off x="2768601" y="779462"/>
                <a:ext cx="125413" cy="134938"/>
              </a:xfrm>
              <a:custGeom>
                <a:avLst/>
                <a:gdLst>
                  <a:gd name="T0" fmla="*/ 33 w 33"/>
                  <a:gd name="T1" fmla="*/ 34 h 36"/>
                  <a:gd name="T2" fmla="*/ 5 w 33"/>
                  <a:gd name="T3" fmla="*/ 1 h 36"/>
                  <a:gd name="T4" fmla="*/ 3 w 33"/>
                  <a:gd name="T5" fmla="*/ 3 h 36"/>
                  <a:gd name="T6" fmla="*/ 28 w 33"/>
                  <a:gd name="T7" fmla="*/ 34 h 36"/>
                  <a:gd name="T8" fmla="*/ 33 w 33"/>
                  <a:gd name="T9" fmla="*/ 3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36">
                    <a:moveTo>
                      <a:pt x="33" y="34"/>
                    </a:moveTo>
                    <a:cubicBezTo>
                      <a:pt x="31" y="18"/>
                      <a:pt x="21" y="5"/>
                      <a:pt x="5" y="1"/>
                    </a:cubicBezTo>
                    <a:cubicBezTo>
                      <a:pt x="4" y="0"/>
                      <a:pt x="0" y="2"/>
                      <a:pt x="3" y="3"/>
                    </a:cubicBezTo>
                    <a:cubicBezTo>
                      <a:pt x="18" y="6"/>
                      <a:pt x="26" y="20"/>
                      <a:pt x="28" y="34"/>
                    </a:cubicBezTo>
                    <a:cubicBezTo>
                      <a:pt x="28" y="36"/>
                      <a:pt x="33" y="35"/>
                      <a:pt x="33" y="3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6" name="Freeform 304"/>
              <p:cNvSpPr>
                <a:spLocks/>
              </p:cNvSpPr>
              <p:nvPr/>
            </p:nvSpPr>
            <p:spPr bwMode="auto">
              <a:xfrm>
                <a:off x="2851151" y="779462"/>
                <a:ext cx="690563" cy="52388"/>
              </a:xfrm>
              <a:custGeom>
                <a:avLst/>
                <a:gdLst>
                  <a:gd name="T0" fmla="*/ 3 w 183"/>
                  <a:gd name="T1" fmla="*/ 14 h 14"/>
                  <a:gd name="T2" fmla="*/ 180 w 183"/>
                  <a:gd name="T3" fmla="*/ 2 h 14"/>
                  <a:gd name="T4" fmla="*/ 180 w 183"/>
                  <a:gd name="T5" fmla="*/ 0 h 14"/>
                  <a:gd name="T6" fmla="*/ 3 w 183"/>
                  <a:gd name="T7" fmla="*/ 12 h 14"/>
                  <a:gd name="T8" fmla="*/ 3 w 183"/>
                  <a:gd name="T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3" h="14">
                    <a:moveTo>
                      <a:pt x="3" y="14"/>
                    </a:moveTo>
                    <a:cubicBezTo>
                      <a:pt x="62" y="9"/>
                      <a:pt x="121" y="4"/>
                      <a:pt x="180" y="2"/>
                    </a:cubicBezTo>
                    <a:cubicBezTo>
                      <a:pt x="183" y="2"/>
                      <a:pt x="183" y="0"/>
                      <a:pt x="180" y="0"/>
                    </a:cubicBezTo>
                    <a:cubicBezTo>
                      <a:pt x="121" y="2"/>
                      <a:pt x="62" y="7"/>
                      <a:pt x="3" y="12"/>
                    </a:cubicBezTo>
                    <a:cubicBezTo>
                      <a:pt x="0" y="12"/>
                      <a:pt x="0" y="14"/>
                      <a:pt x="3" y="1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7" name="Freeform 305"/>
              <p:cNvSpPr>
                <a:spLocks/>
              </p:cNvSpPr>
              <p:nvPr/>
            </p:nvSpPr>
            <p:spPr bwMode="auto">
              <a:xfrm>
                <a:off x="2833688" y="812800"/>
                <a:ext cx="36513" cy="33338"/>
              </a:xfrm>
              <a:custGeom>
                <a:avLst/>
                <a:gdLst>
                  <a:gd name="T0" fmla="*/ 5 w 10"/>
                  <a:gd name="T1" fmla="*/ 0 h 9"/>
                  <a:gd name="T2" fmla="*/ 10 w 10"/>
                  <a:gd name="T3" fmla="*/ 4 h 9"/>
                  <a:gd name="T4" fmla="*/ 5 w 10"/>
                  <a:gd name="T5" fmla="*/ 9 h 9"/>
                  <a:gd name="T6" fmla="*/ 0 w 10"/>
                  <a:gd name="T7" fmla="*/ 5 h 9"/>
                  <a:gd name="T8" fmla="*/ 5 w 10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cubicBezTo>
                      <a:pt x="7" y="0"/>
                      <a:pt x="10" y="2"/>
                      <a:pt x="10" y="4"/>
                    </a:cubicBezTo>
                    <a:cubicBezTo>
                      <a:pt x="10" y="7"/>
                      <a:pt x="8" y="9"/>
                      <a:pt x="5" y="9"/>
                    </a:cubicBezTo>
                    <a:cubicBezTo>
                      <a:pt x="2" y="9"/>
                      <a:pt x="0" y="7"/>
                      <a:pt x="0" y="5"/>
                    </a:cubicBezTo>
                    <a:cubicBezTo>
                      <a:pt x="0" y="2"/>
                      <a:pt x="2" y="0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8" name="Freeform 306"/>
              <p:cNvSpPr>
                <a:spLocks/>
              </p:cNvSpPr>
              <p:nvPr/>
            </p:nvSpPr>
            <p:spPr bwMode="auto">
              <a:xfrm>
                <a:off x="2809876" y="504825"/>
                <a:ext cx="106363" cy="173038"/>
              </a:xfrm>
              <a:custGeom>
                <a:avLst/>
                <a:gdLst>
                  <a:gd name="T0" fmla="*/ 18 w 28"/>
                  <a:gd name="T1" fmla="*/ 2 h 46"/>
                  <a:gd name="T2" fmla="*/ 1 w 28"/>
                  <a:gd name="T3" fmla="*/ 44 h 46"/>
                  <a:gd name="T4" fmla="*/ 5 w 28"/>
                  <a:gd name="T5" fmla="*/ 46 h 46"/>
                  <a:gd name="T6" fmla="*/ 23 w 28"/>
                  <a:gd name="T7" fmla="*/ 2 h 46"/>
                  <a:gd name="T8" fmla="*/ 18 w 28"/>
                  <a:gd name="T9" fmla="*/ 2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46">
                    <a:moveTo>
                      <a:pt x="18" y="2"/>
                    </a:moveTo>
                    <a:cubicBezTo>
                      <a:pt x="23" y="19"/>
                      <a:pt x="17" y="35"/>
                      <a:pt x="1" y="44"/>
                    </a:cubicBezTo>
                    <a:cubicBezTo>
                      <a:pt x="0" y="45"/>
                      <a:pt x="4" y="46"/>
                      <a:pt x="5" y="46"/>
                    </a:cubicBezTo>
                    <a:cubicBezTo>
                      <a:pt x="22" y="37"/>
                      <a:pt x="28" y="20"/>
                      <a:pt x="23" y="2"/>
                    </a:cubicBezTo>
                    <a:cubicBezTo>
                      <a:pt x="22" y="1"/>
                      <a:pt x="17" y="0"/>
                      <a:pt x="18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9" name="Freeform 307"/>
              <p:cNvSpPr>
                <a:spLocks/>
              </p:cNvSpPr>
              <p:nvPr/>
            </p:nvSpPr>
            <p:spPr bwMode="auto">
              <a:xfrm>
                <a:off x="2776538" y="568325"/>
                <a:ext cx="165100" cy="98425"/>
              </a:xfrm>
              <a:custGeom>
                <a:avLst/>
                <a:gdLst>
                  <a:gd name="T0" fmla="*/ 43 w 44"/>
                  <a:gd name="T1" fmla="*/ 25 h 26"/>
                  <a:gd name="T2" fmla="*/ 3 w 44"/>
                  <a:gd name="T3" fmla="*/ 2 h 26"/>
                  <a:gd name="T4" fmla="*/ 6 w 44"/>
                  <a:gd name="T5" fmla="*/ 4 h 26"/>
                  <a:gd name="T6" fmla="*/ 38 w 44"/>
                  <a:gd name="T7" fmla="*/ 24 h 26"/>
                  <a:gd name="T8" fmla="*/ 43 w 44"/>
                  <a:gd name="T9" fmla="*/ 2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6">
                    <a:moveTo>
                      <a:pt x="43" y="25"/>
                    </a:moveTo>
                    <a:cubicBezTo>
                      <a:pt x="36" y="8"/>
                      <a:pt x="21" y="0"/>
                      <a:pt x="3" y="2"/>
                    </a:cubicBezTo>
                    <a:cubicBezTo>
                      <a:pt x="0" y="2"/>
                      <a:pt x="5" y="4"/>
                      <a:pt x="6" y="4"/>
                    </a:cubicBezTo>
                    <a:cubicBezTo>
                      <a:pt x="21" y="2"/>
                      <a:pt x="32" y="11"/>
                      <a:pt x="38" y="24"/>
                    </a:cubicBezTo>
                    <a:cubicBezTo>
                      <a:pt x="39" y="25"/>
                      <a:pt x="44" y="26"/>
                      <a:pt x="43" y="2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0" name="Freeform 308"/>
              <p:cNvSpPr>
                <a:spLocks/>
              </p:cNvSpPr>
              <p:nvPr/>
            </p:nvSpPr>
            <p:spPr bwMode="auto">
              <a:xfrm>
                <a:off x="2787651" y="546100"/>
                <a:ext cx="165100" cy="93663"/>
              </a:xfrm>
              <a:custGeom>
                <a:avLst/>
                <a:gdLst>
                  <a:gd name="T0" fmla="*/ 38 w 44"/>
                  <a:gd name="T1" fmla="*/ 2 h 25"/>
                  <a:gd name="T2" fmla="*/ 3 w 44"/>
                  <a:gd name="T3" fmla="*/ 23 h 25"/>
                  <a:gd name="T4" fmla="*/ 5 w 44"/>
                  <a:gd name="T5" fmla="*/ 24 h 25"/>
                  <a:gd name="T6" fmla="*/ 43 w 44"/>
                  <a:gd name="T7" fmla="*/ 2 h 25"/>
                  <a:gd name="T8" fmla="*/ 38 w 44"/>
                  <a:gd name="T9" fmla="*/ 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5">
                    <a:moveTo>
                      <a:pt x="38" y="2"/>
                    </a:moveTo>
                    <a:cubicBezTo>
                      <a:pt x="30" y="12"/>
                      <a:pt x="16" y="20"/>
                      <a:pt x="3" y="23"/>
                    </a:cubicBezTo>
                    <a:cubicBezTo>
                      <a:pt x="0" y="23"/>
                      <a:pt x="3" y="25"/>
                      <a:pt x="5" y="24"/>
                    </a:cubicBezTo>
                    <a:cubicBezTo>
                      <a:pt x="19" y="21"/>
                      <a:pt x="34" y="13"/>
                      <a:pt x="43" y="2"/>
                    </a:cubicBezTo>
                    <a:cubicBezTo>
                      <a:pt x="44" y="1"/>
                      <a:pt x="39" y="0"/>
                      <a:pt x="38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1" name="Freeform 309"/>
              <p:cNvSpPr>
                <a:spLocks/>
              </p:cNvSpPr>
              <p:nvPr/>
            </p:nvSpPr>
            <p:spPr bwMode="auto">
              <a:xfrm>
                <a:off x="2817813" y="530225"/>
                <a:ext cx="87313" cy="158750"/>
              </a:xfrm>
              <a:custGeom>
                <a:avLst/>
                <a:gdLst>
                  <a:gd name="T0" fmla="*/ 19 w 23"/>
                  <a:gd name="T1" fmla="*/ 40 h 42"/>
                  <a:gd name="T2" fmla="*/ 6 w 23"/>
                  <a:gd name="T3" fmla="*/ 0 h 42"/>
                  <a:gd name="T4" fmla="*/ 2 w 23"/>
                  <a:gd name="T5" fmla="*/ 2 h 42"/>
                  <a:gd name="T6" fmla="*/ 14 w 23"/>
                  <a:gd name="T7" fmla="*/ 41 h 42"/>
                  <a:gd name="T8" fmla="*/ 19 w 23"/>
                  <a:gd name="T9" fmla="*/ 4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42">
                    <a:moveTo>
                      <a:pt x="19" y="40"/>
                    </a:moveTo>
                    <a:cubicBezTo>
                      <a:pt x="23" y="25"/>
                      <a:pt x="19" y="10"/>
                      <a:pt x="6" y="0"/>
                    </a:cubicBezTo>
                    <a:cubicBezTo>
                      <a:pt x="5" y="0"/>
                      <a:pt x="0" y="0"/>
                      <a:pt x="2" y="2"/>
                    </a:cubicBezTo>
                    <a:cubicBezTo>
                      <a:pt x="14" y="11"/>
                      <a:pt x="18" y="26"/>
                      <a:pt x="14" y="41"/>
                    </a:cubicBezTo>
                    <a:cubicBezTo>
                      <a:pt x="14" y="42"/>
                      <a:pt x="19" y="42"/>
                      <a:pt x="19" y="4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2" name="Freeform 310"/>
              <p:cNvSpPr>
                <a:spLocks/>
              </p:cNvSpPr>
              <p:nvPr/>
            </p:nvSpPr>
            <p:spPr bwMode="auto">
              <a:xfrm>
                <a:off x="2874963" y="598487"/>
                <a:ext cx="674688" cy="195263"/>
              </a:xfrm>
              <a:custGeom>
                <a:avLst/>
                <a:gdLst>
                  <a:gd name="T0" fmla="*/ 3 w 179"/>
                  <a:gd name="T1" fmla="*/ 2 h 52"/>
                  <a:gd name="T2" fmla="*/ 173 w 179"/>
                  <a:gd name="T3" fmla="*/ 52 h 52"/>
                  <a:gd name="T4" fmla="*/ 176 w 179"/>
                  <a:gd name="T5" fmla="*/ 50 h 52"/>
                  <a:gd name="T6" fmla="*/ 6 w 179"/>
                  <a:gd name="T7" fmla="*/ 0 h 52"/>
                  <a:gd name="T8" fmla="*/ 3 w 179"/>
                  <a:gd name="T9" fmla="*/ 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9" h="52">
                    <a:moveTo>
                      <a:pt x="3" y="2"/>
                    </a:moveTo>
                    <a:cubicBezTo>
                      <a:pt x="60" y="18"/>
                      <a:pt x="117" y="33"/>
                      <a:pt x="173" y="52"/>
                    </a:cubicBezTo>
                    <a:cubicBezTo>
                      <a:pt x="174" y="52"/>
                      <a:pt x="179" y="51"/>
                      <a:pt x="176" y="50"/>
                    </a:cubicBezTo>
                    <a:cubicBezTo>
                      <a:pt x="120" y="32"/>
                      <a:pt x="63" y="16"/>
                      <a:pt x="6" y="0"/>
                    </a:cubicBezTo>
                    <a:cubicBezTo>
                      <a:pt x="5" y="0"/>
                      <a:pt x="0" y="1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3" name="Freeform 311"/>
              <p:cNvSpPr>
                <a:spLocks/>
              </p:cNvSpPr>
              <p:nvPr/>
            </p:nvSpPr>
            <p:spPr bwMode="auto">
              <a:xfrm>
                <a:off x="2859088" y="579437"/>
                <a:ext cx="41275" cy="41275"/>
              </a:xfrm>
              <a:custGeom>
                <a:avLst/>
                <a:gdLst>
                  <a:gd name="T0" fmla="*/ 7 w 11"/>
                  <a:gd name="T1" fmla="*/ 1 h 11"/>
                  <a:gd name="T2" fmla="*/ 10 w 11"/>
                  <a:gd name="T3" fmla="*/ 7 h 11"/>
                  <a:gd name="T4" fmla="*/ 4 w 11"/>
                  <a:gd name="T5" fmla="*/ 10 h 11"/>
                  <a:gd name="T6" fmla="*/ 1 w 11"/>
                  <a:gd name="T7" fmla="*/ 4 h 11"/>
                  <a:gd name="T8" fmla="*/ 7 w 11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7" y="1"/>
                    </a:moveTo>
                    <a:cubicBezTo>
                      <a:pt x="9" y="2"/>
                      <a:pt x="11" y="4"/>
                      <a:pt x="10" y="7"/>
                    </a:cubicBezTo>
                    <a:cubicBezTo>
                      <a:pt x="9" y="9"/>
                      <a:pt x="6" y="11"/>
                      <a:pt x="4" y="10"/>
                    </a:cubicBezTo>
                    <a:cubicBezTo>
                      <a:pt x="1" y="9"/>
                      <a:pt x="0" y="6"/>
                      <a:pt x="1" y="4"/>
                    </a:cubicBezTo>
                    <a:cubicBezTo>
                      <a:pt x="2" y="1"/>
                      <a:pt x="4" y="0"/>
                      <a:pt x="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4" name="Freeform 312"/>
              <p:cNvSpPr>
                <a:spLocks/>
              </p:cNvSpPr>
              <p:nvPr/>
            </p:nvSpPr>
            <p:spPr bwMode="auto">
              <a:xfrm>
                <a:off x="2894013" y="288925"/>
                <a:ext cx="142875" cy="139700"/>
              </a:xfrm>
              <a:custGeom>
                <a:avLst/>
                <a:gdLst>
                  <a:gd name="T0" fmla="*/ 33 w 38"/>
                  <a:gd name="T1" fmla="*/ 2 h 37"/>
                  <a:gd name="T2" fmla="*/ 3 w 38"/>
                  <a:gd name="T3" fmla="*/ 35 h 37"/>
                  <a:gd name="T4" fmla="*/ 6 w 38"/>
                  <a:gd name="T5" fmla="*/ 37 h 37"/>
                  <a:gd name="T6" fmla="*/ 38 w 38"/>
                  <a:gd name="T7" fmla="*/ 2 h 37"/>
                  <a:gd name="T8" fmla="*/ 33 w 38"/>
                  <a:gd name="T9" fmla="*/ 2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37">
                    <a:moveTo>
                      <a:pt x="33" y="2"/>
                    </a:moveTo>
                    <a:cubicBezTo>
                      <a:pt x="32" y="19"/>
                      <a:pt x="21" y="33"/>
                      <a:pt x="3" y="35"/>
                    </a:cubicBezTo>
                    <a:cubicBezTo>
                      <a:pt x="0" y="35"/>
                      <a:pt x="4" y="37"/>
                      <a:pt x="6" y="37"/>
                    </a:cubicBezTo>
                    <a:cubicBezTo>
                      <a:pt x="24" y="35"/>
                      <a:pt x="37" y="21"/>
                      <a:pt x="38" y="2"/>
                    </a:cubicBezTo>
                    <a:cubicBezTo>
                      <a:pt x="38" y="1"/>
                      <a:pt x="33" y="0"/>
                      <a:pt x="33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5" name="Freeform 313"/>
              <p:cNvSpPr>
                <a:spLocks/>
              </p:cNvSpPr>
              <p:nvPr/>
            </p:nvSpPr>
            <p:spPr bwMode="auto">
              <a:xfrm>
                <a:off x="2905126" y="319087"/>
                <a:ext cx="120650" cy="139700"/>
              </a:xfrm>
              <a:custGeom>
                <a:avLst/>
                <a:gdLst>
                  <a:gd name="T0" fmla="*/ 32 w 32"/>
                  <a:gd name="T1" fmla="*/ 35 h 37"/>
                  <a:gd name="T2" fmla="*/ 3 w 32"/>
                  <a:gd name="T3" fmla="*/ 1 h 37"/>
                  <a:gd name="T4" fmla="*/ 3 w 32"/>
                  <a:gd name="T5" fmla="*/ 3 h 37"/>
                  <a:gd name="T6" fmla="*/ 27 w 32"/>
                  <a:gd name="T7" fmla="*/ 34 h 37"/>
                  <a:gd name="T8" fmla="*/ 32 w 32"/>
                  <a:gd name="T9" fmla="*/ 35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7">
                    <a:moveTo>
                      <a:pt x="32" y="35"/>
                    </a:moveTo>
                    <a:cubicBezTo>
                      <a:pt x="31" y="18"/>
                      <a:pt x="20" y="5"/>
                      <a:pt x="3" y="1"/>
                    </a:cubicBezTo>
                    <a:cubicBezTo>
                      <a:pt x="0" y="0"/>
                      <a:pt x="0" y="2"/>
                      <a:pt x="3" y="3"/>
                    </a:cubicBezTo>
                    <a:cubicBezTo>
                      <a:pt x="18" y="7"/>
                      <a:pt x="26" y="19"/>
                      <a:pt x="27" y="34"/>
                    </a:cubicBezTo>
                    <a:cubicBezTo>
                      <a:pt x="27" y="36"/>
                      <a:pt x="32" y="37"/>
                      <a:pt x="32" y="3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6" name="Freeform 314"/>
              <p:cNvSpPr>
                <a:spLocks/>
              </p:cNvSpPr>
              <p:nvPr/>
            </p:nvSpPr>
            <p:spPr bwMode="auto">
              <a:xfrm>
                <a:off x="2889251" y="349250"/>
                <a:ext cx="192088" cy="41275"/>
              </a:xfrm>
              <a:custGeom>
                <a:avLst/>
                <a:gdLst>
                  <a:gd name="T0" fmla="*/ 45 w 51"/>
                  <a:gd name="T1" fmla="*/ 1 h 11"/>
                  <a:gd name="T2" fmla="*/ 5 w 51"/>
                  <a:gd name="T3" fmla="*/ 7 h 11"/>
                  <a:gd name="T4" fmla="*/ 3 w 51"/>
                  <a:gd name="T5" fmla="*/ 9 h 11"/>
                  <a:gd name="T6" fmla="*/ 48 w 51"/>
                  <a:gd name="T7" fmla="*/ 2 h 11"/>
                  <a:gd name="T8" fmla="*/ 45 w 51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11">
                    <a:moveTo>
                      <a:pt x="45" y="1"/>
                    </a:moveTo>
                    <a:cubicBezTo>
                      <a:pt x="33" y="7"/>
                      <a:pt x="18" y="9"/>
                      <a:pt x="5" y="7"/>
                    </a:cubicBezTo>
                    <a:cubicBezTo>
                      <a:pt x="4" y="7"/>
                      <a:pt x="0" y="9"/>
                      <a:pt x="3" y="9"/>
                    </a:cubicBezTo>
                    <a:cubicBezTo>
                      <a:pt x="18" y="11"/>
                      <a:pt x="36" y="9"/>
                      <a:pt x="48" y="2"/>
                    </a:cubicBezTo>
                    <a:cubicBezTo>
                      <a:pt x="51" y="0"/>
                      <a:pt x="46" y="0"/>
                      <a:pt x="4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7" name="Freeform 315"/>
              <p:cNvSpPr>
                <a:spLocks/>
              </p:cNvSpPr>
              <p:nvPr/>
            </p:nvSpPr>
            <p:spPr bwMode="auto">
              <a:xfrm>
                <a:off x="2949576" y="293687"/>
                <a:ext cx="60325" cy="165100"/>
              </a:xfrm>
              <a:custGeom>
                <a:avLst/>
                <a:gdLst>
                  <a:gd name="T0" fmla="*/ 5 w 16"/>
                  <a:gd name="T1" fmla="*/ 43 h 44"/>
                  <a:gd name="T2" fmla="*/ 8 w 16"/>
                  <a:gd name="T3" fmla="*/ 1 h 44"/>
                  <a:gd name="T4" fmla="*/ 3 w 16"/>
                  <a:gd name="T5" fmla="*/ 2 h 44"/>
                  <a:gd name="T6" fmla="*/ 1 w 16"/>
                  <a:gd name="T7" fmla="*/ 43 h 44"/>
                  <a:gd name="T8" fmla="*/ 5 w 16"/>
                  <a:gd name="T9" fmla="*/ 43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44">
                    <a:moveTo>
                      <a:pt x="5" y="43"/>
                    </a:moveTo>
                    <a:cubicBezTo>
                      <a:pt x="14" y="30"/>
                      <a:pt x="16" y="14"/>
                      <a:pt x="8" y="1"/>
                    </a:cubicBezTo>
                    <a:cubicBezTo>
                      <a:pt x="7" y="0"/>
                      <a:pt x="2" y="1"/>
                      <a:pt x="3" y="2"/>
                    </a:cubicBezTo>
                    <a:cubicBezTo>
                      <a:pt x="11" y="15"/>
                      <a:pt x="9" y="30"/>
                      <a:pt x="1" y="43"/>
                    </a:cubicBezTo>
                    <a:cubicBezTo>
                      <a:pt x="0" y="44"/>
                      <a:pt x="5" y="44"/>
                      <a:pt x="5" y="4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8" name="Freeform 316"/>
              <p:cNvSpPr>
                <a:spLocks/>
              </p:cNvSpPr>
              <p:nvPr/>
            </p:nvSpPr>
            <p:spPr bwMode="auto">
              <a:xfrm>
                <a:off x="2987676" y="376237"/>
                <a:ext cx="554038" cy="422275"/>
              </a:xfrm>
              <a:custGeom>
                <a:avLst/>
                <a:gdLst>
                  <a:gd name="T0" fmla="*/ 1 w 147"/>
                  <a:gd name="T1" fmla="*/ 3 h 112"/>
                  <a:gd name="T2" fmla="*/ 141 w 147"/>
                  <a:gd name="T3" fmla="*/ 111 h 112"/>
                  <a:gd name="T4" fmla="*/ 146 w 147"/>
                  <a:gd name="T5" fmla="*/ 110 h 112"/>
                  <a:gd name="T6" fmla="*/ 5 w 147"/>
                  <a:gd name="T7" fmla="*/ 1 h 112"/>
                  <a:gd name="T8" fmla="*/ 1 w 147"/>
                  <a:gd name="T9" fmla="*/ 3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7" h="112">
                    <a:moveTo>
                      <a:pt x="1" y="3"/>
                    </a:moveTo>
                    <a:cubicBezTo>
                      <a:pt x="48" y="38"/>
                      <a:pt x="96" y="73"/>
                      <a:pt x="141" y="111"/>
                    </a:cubicBezTo>
                    <a:cubicBezTo>
                      <a:pt x="142" y="112"/>
                      <a:pt x="147" y="110"/>
                      <a:pt x="146" y="110"/>
                    </a:cubicBezTo>
                    <a:cubicBezTo>
                      <a:pt x="100" y="72"/>
                      <a:pt x="53" y="37"/>
                      <a:pt x="5" y="1"/>
                    </a:cubicBezTo>
                    <a:cubicBezTo>
                      <a:pt x="4" y="0"/>
                      <a:pt x="0" y="1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9" name="Freeform 317"/>
              <p:cNvSpPr>
                <a:spLocks/>
              </p:cNvSpPr>
              <p:nvPr/>
            </p:nvSpPr>
            <p:spPr bwMode="auto">
              <a:xfrm>
                <a:off x="2968626" y="357187"/>
                <a:ext cx="41275" cy="38100"/>
              </a:xfrm>
              <a:custGeom>
                <a:avLst/>
                <a:gdLst>
                  <a:gd name="T0" fmla="*/ 9 w 11"/>
                  <a:gd name="T1" fmla="*/ 1 h 10"/>
                  <a:gd name="T2" fmla="*/ 9 w 11"/>
                  <a:gd name="T3" fmla="*/ 8 h 10"/>
                  <a:gd name="T4" fmla="*/ 2 w 11"/>
                  <a:gd name="T5" fmla="*/ 9 h 10"/>
                  <a:gd name="T6" fmla="*/ 2 w 11"/>
                  <a:gd name="T7" fmla="*/ 2 h 10"/>
                  <a:gd name="T8" fmla="*/ 9 w 11"/>
                  <a:gd name="T9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0">
                    <a:moveTo>
                      <a:pt x="9" y="1"/>
                    </a:moveTo>
                    <a:cubicBezTo>
                      <a:pt x="11" y="3"/>
                      <a:pt x="11" y="6"/>
                      <a:pt x="9" y="8"/>
                    </a:cubicBezTo>
                    <a:cubicBezTo>
                      <a:pt x="7" y="10"/>
                      <a:pt x="4" y="10"/>
                      <a:pt x="2" y="9"/>
                    </a:cubicBezTo>
                    <a:cubicBezTo>
                      <a:pt x="0" y="7"/>
                      <a:pt x="0" y="4"/>
                      <a:pt x="2" y="2"/>
                    </a:cubicBezTo>
                    <a:cubicBezTo>
                      <a:pt x="3" y="0"/>
                      <a:pt x="6" y="0"/>
                      <a:pt x="9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0" name="Freeform 318"/>
              <p:cNvSpPr>
                <a:spLocks/>
              </p:cNvSpPr>
              <p:nvPr/>
            </p:nvSpPr>
            <p:spPr bwMode="auto">
              <a:xfrm>
                <a:off x="3081338" y="138112"/>
                <a:ext cx="185738" cy="103188"/>
              </a:xfrm>
              <a:custGeom>
                <a:avLst/>
                <a:gdLst>
                  <a:gd name="T0" fmla="*/ 43 w 49"/>
                  <a:gd name="T1" fmla="*/ 1 h 27"/>
                  <a:gd name="T2" fmla="*/ 5 w 49"/>
                  <a:gd name="T3" fmla="*/ 20 h 27"/>
                  <a:gd name="T4" fmla="*/ 3 w 49"/>
                  <a:gd name="T5" fmla="*/ 21 h 27"/>
                  <a:gd name="T6" fmla="*/ 48 w 49"/>
                  <a:gd name="T7" fmla="*/ 2 h 27"/>
                  <a:gd name="T8" fmla="*/ 43 w 49"/>
                  <a:gd name="T9" fmla="*/ 1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27">
                    <a:moveTo>
                      <a:pt x="43" y="1"/>
                    </a:moveTo>
                    <a:cubicBezTo>
                      <a:pt x="36" y="15"/>
                      <a:pt x="22" y="24"/>
                      <a:pt x="5" y="20"/>
                    </a:cubicBezTo>
                    <a:cubicBezTo>
                      <a:pt x="3" y="19"/>
                      <a:pt x="0" y="20"/>
                      <a:pt x="3" y="21"/>
                    </a:cubicBezTo>
                    <a:cubicBezTo>
                      <a:pt x="22" y="27"/>
                      <a:pt x="39" y="19"/>
                      <a:pt x="48" y="2"/>
                    </a:cubicBezTo>
                    <a:cubicBezTo>
                      <a:pt x="49" y="1"/>
                      <a:pt x="44" y="0"/>
                      <a:pt x="43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1" name="Freeform 319"/>
              <p:cNvSpPr>
                <a:spLocks/>
              </p:cNvSpPr>
              <p:nvPr/>
            </p:nvSpPr>
            <p:spPr bwMode="auto">
              <a:xfrm>
                <a:off x="3122613" y="123825"/>
                <a:ext cx="90488" cy="165100"/>
              </a:xfrm>
              <a:custGeom>
                <a:avLst/>
                <a:gdLst>
                  <a:gd name="T0" fmla="*/ 18 w 24"/>
                  <a:gd name="T1" fmla="*/ 42 h 44"/>
                  <a:gd name="T2" fmla="*/ 6 w 24"/>
                  <a:gd name="T3" fmla="*/ 1 h 44"/>
                  <a:gd name="T4" fmla="*/ 2 w 24"/>
                  <a:gd name="T5" fmla="*/ 2 h 44"/>
                  <a:gd name="T6" fmla="*/ 13 w 24"/>
                  <a:gd name="T7" fmla="*/ 41 h 44"/>
                  <a:gd name="T8" fmla="*/ 18 w 24"/>
                  <a:gd name="T9" fmla="*/ 4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44">
                    <a:moveTo>
                      <a:pt x="18" y="42"/>
                    </a:moveTo>
                    <a:cubicBezTo>
                      <a:pt x="24" y="26"/>
                      <a:pt x="20" y="11"/>
                      <a:pt x="6" y="1"/>
                    </a:cubicBezTo>
                    <a:cubicBezTo>
                      <a:pt x="5" y="0"/>
                      <a:pt x="0" y="0"/>
                      <a:pt x="2" y="2"/>
                    </a:cubicBezTo>
                    <a:cubicBezTo>
                      <a:pt x="15" y="11"/>
                      <a:pt x="19" y="26"/>
                      <a:pt x="13" y="41"/>
                    </a:cubicBezTo>
                    <a:cubicBezTo>
                      <a:pt x="13" y="43"/>
                      <a:pt x="18" y="44"/>
                      <a:pt x="18" y="4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2" name="Freeform 320"/>
              <p:cNvSpPr>
                <a:spLocks/>
              </p:cNvSpPr>
              <p:nvPr/>
            </p:nvSpPr>
            <p:spPr bwMode="auto">
              <a:xfrm>
                <a:off x="3092451" y="168275"/>
                <a:ext cx="185738" cy="53975"/>
              </a:xfrm>
              <a:custGeom>
                <a:avLst/>
                <a:gdLst>
                  <a:gd name="T0" fmla="*/ 46 w 49"/>
                  <a:gd name="T1" fmla="*/ 10 h 14"/>
                  <a:gd name="T2" fmla="*/ 6 w 49"/>
                  <a:gd name="T3" fmla="*/ 1 h 14"/>
                  <a:gd name="T4" fmla="*/ 2 w 49"/>
                  <a:gd name="T5" fmla="*/ 2 h 14"/>
                  <a:gd name="T6" fmla="*/ 46 w 49"/>
                  <a:gd name="T7" fmla="*/ 12 h 14"/>
                  <a:gd name="T8" fmla="*/ 46 w 49"/>
                  <a:gd name="T9" fmla="*/ 1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14">
                    <a:moveTo>
                      <a:pt x="46" y="10"/>
                    </a:moveTo>
                    <a:cubicBezTo>
                      <a:pt x="33" y="12"/>
                      <a:pt x="17" y="7"/>
                      <a:pt x="6" y="1"/>
                    </a:cubicBezTo>
                    <a:cubicBezTo>
                      <a:pt x="5" y="0"/>
                      <a:pt x="0" y="1"/>
                      <a:pt x="2" y="2"/>
                    </a:cubicBezTo>
                    <a:cubicBezTo>
                      <a:pt x="15" y="10"/>
                      <a:pt x="31" y="14"/>
                      <a:pt x="46" y="12"/>
                    </a:cubicBezTo>
                    <a:cubicBezTo>
                      <a:pt x="49" y="12"/>
                      <a:pt x="49" y="10"/>
                      <a:pt x="46" y="1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3" name="Freeform 321"/>
              <p:cNvSpPr>
                <a:spLocks/>
              </p:cNvSpPr>
              <p:nvPr/>
            </p:nvSpPr>
            <p:spPr bwMode="auto">
              <a:xfrm>
                <a:off x="3119438" y="115887"/>
                <a:ext cx="101600" cy="150813"/>
              </a:xfrm>
              <a:custGeom>
                <a:avLst/>
                <a:gdLst>
                  <a:gd name="T0" fmla="*/ 5 w 27"/>
                  <a:gd name="T1" fmla="*/ 40 h 40"/>
                  <a:gd name="T2" fmla="*/ 24 w 27"/>
                  <a:gd name="T3" fmla="*/ 2 h 40"/>
                  <a:gd name="T4" fmla="*/ 19 w 27"/>
                  <a:gd name="T5" fmla="*/ 2 h 40"/>
                  <a:gd name="T6" fmla="*/ 1 w 27"/>
                  <a:gd name="T7" fmla="*/ 39 h 40"/>
                  <a:gd name="T8" fmla="*/ 5 w 27"/>
                  <a:gd name="T9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40">
                    <a:moveTo>
                      <a:pt x="5" y="40"/>
                    </a:moveTo>
                    <a:cubicBezTo>
                      <a:pt x="18" y="31"/>
                      <a:pt x="27" y="17"/>
                      <a:pt x="24" y="2"/>
                    </a:cubicBezTo>
                    <a:cubicBezTo>
                      <a:pt x="23" y="0"/>
                      <a:pt x="18" y="1"/>
                      <a:pt x="19" y="2"/>
                    </a:cubicBezTo>
                    <a:cubicBezTo>
                      <a:pt x="21" y="17"/>
                      <a:pt x="14" y="31"/>
                      <a:pt x="1" y="39"/>
                    </a:cubicBezTo>
                    <a:cubicBezTo>
                      <a:pt x="0" y="40"/>
                      <a:pt x="4" y="40"/>
                      <a:pt x="5" y="4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4" name="Freeform 322"/>
              <p:cNvSpPr>
                <a:spLocks/>
              </p:cNvSpPr>
              <p:nvPr/>
            </p:nvSpPr>
            <p:spPr bwMode="auto">
              <a:xfrm>
                <a:off x="3182938" y="206375"/>
                <a:ext cx="358775" cy="592138"/>
              </a:xfrm>
              <a:custGeom>
                <a:avLst/>
                <a:gdLst>
                  <a:gd name="T0" fmla="*/ 1 w 95"/>
                  <a:gd name="T1" fmla="*/ 2 h 157"/>
                  <a:gd name="T2" fmla="*/ 89 w 95"/>
                  <a:gd name="T3" fmla="*/ 156 h 157"/>
                  <a:gd name="T4" fmla="*/ 94 w 95"/>
                  <a:gd name="T5" fmla="*/ 155 h 157"/>
                  <a:gd name="T6" fmla="*/ 5 w 95"/>
                  <a:gd name="T7" fmla="*/ 1 h 157"/>
                  <a:gd name="T8" fmla="*/ 1 w 95"/>
                  <a:gd name="T9" fmla="*/ 2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5" h="157">
                    <a:moveTo>
                      <a:pt x="1" y="2"/>
                    </a:moveTo>
                    <a:cubicBezTo>
                      <a:pt x="31" y="53"/>
                      <a:pt x="62" y="104"/>
                      <a:pt x="89" y="156"/>
                    </a:cubicBezTo>
                    <a:cubicBezTo>
                      <a:pt x="90" y="157"/>
                      <a:pt x="95" y="156"/>
                      <a:pt x="94" y="155"/>
                    </a:cubicBezTo>
                    <a:cubicBezTo>
                      <a:pt x="66" y="103"/>
                      <a:pt x="35" y="52"/>
                      <a:pt x="5" y="1"/>
                    </a:cubicBezTo>
                    <a:cubicBezTo>
                      <a:pt x="5" y="0"/>
                      <a:pt x="0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5" name="Freeform 323"/>
              <p:cNvSpPr>
                <a:spLocks/>
              </p:cNvSpPr>
              <p:nvPr/>
            </p:nvSpPr>
            <p:spPr bwMode="auto">
              <a:xfrm>
                <a:off x="3168651" y="180975"/>
                <a:ext cx="41275" cy="41275"/>
              </a:xfrm>
              <a:custGeom>
                <a:avLst/>
                <a:gdLst>
                  <a:gd name="T0" fmla="*/ 9 w 11"/>
                  <a:gd name="T1" fmla="*/ 4 h 11"/>
                  <a:gd name="T2" fmla="*/ 7 w 11"/>
                  <a:gd name="T3" fmla="*/ 10 h 11"/>
                  <a:gd name="T4" fmla="*/ 1 w 11"/>
                  <a:gd name="T5" fmla="*/ 8 h 11"/>
                  <a:gd name="T6" fmla="*/ 3 w 11"/>
                  <a:gd name="T7" fmla="*/ 2 h 11"/>
                  <a:gd name="T8" fmla="*/ 9 w 11"/>
                  <a:gd name="T9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9" y="4"/>
                    </a:moveTo>
                    <a:cubicBezTo>
                      <a:pt x="11" y="6"/>
                      <a:pt x="10" y="9"/>
                      <a:pt x="7" y="10"/>
                    </a:cubicBezTo>
                    <a:cubicBezTo>
                      <a:pt x="5" y="11"/>
                      <a:pt x="2" y="10"/>
                      <a:pt x="1" y="8"/>
                    </a:cubicBezTo>
                    <a:cubicBezTo>
                      <a:pt x="0" y="6"/>
                      <a:pt x="1" y="3"/>
                      <a:pt x="3" y="2"/>
                    </a:cubicBezTo>
                    <a:cubicBezTo>
                      <a:pt x="5" y="0"/>
                      <a:pt x="8" y="1"/>
                      <a:pt x="9" y="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6" name="Oval 324"/>
              <p:cNvSpPr>
                <a:spLocks noChangeArrowheads="1"/>
              </p:cNvSpPr>
              <p:nvPr/>
            </p:nvSpPr>
            <p:spPr bwMode="auto">
              <a:xfrm>
                <a:off x="3424238" y="661987"/>
                <a:ext cx="268288" cy="268288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sp>
        <p:nvSpPr>
          <p:cNvPr id="657" name="矩形 656"/>
          <p:cNvSpPr/>
          <p:nvPr/>
        </p:nvSpPr>
        <p:spPr>
          <a:xfrm>
            <a:off x="5322570" y="186194"/>
            <a:ext cx="3185487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CN" altLang="en-US" sz="1800" b="1" dirty="0" smtClean="0">
                <a:solidFill>
                  <a:schemeClr val="bg1">
                    <a:lumMod val="6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Arial" charset="0"/>
                <a:sym typeface="冬青黑体简体中文 W6"/>
              </a:rPr>
              <a:t>二、行业社会责任实践与案例</a:t>
            </a:r>
            <a:endParaRPr lang="zh-CN" altLang="en-US" sz="1800" b="1" dirty="0">
              <a:solidFill>
                <a:schemeClr val="bg1">
                  <a:lumMod val="6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850189007"/>
      </p:ext>
    </p:extLst>
  </p:cSld>
  <p:clrMapOvr>
    <a:masterClrMapping/>
  </p:clrMapOvr>
  <p:transition spd="slow" advTm="3000">
    <p:push dir="u"/>
  </p:transition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6" name="矩形 335"/>
          <p:cNvSpPr/>
          <p:nvPr/>
        </p:nvSpPr>
        <p:spPr>
          <a:xfrm>
            <a:off x="251520" y="123478"/>
            <a:ext cx="1008112" cy="379785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4" name="矩形 3"/>
          <p:cNvSpPr/>
          <p:nvPr/>
        </p:nvSpPr>
        <p:spPr>
          <a:xfrm>
            <a:off x="632057" y="1094859"/>
            <a:ext cx="3867935" cy="684803"/>
          </a:xfrm>
          <a:prstGeom prst="rect">
            <a:avLst/>
          </a:prstGeom>
        </p:spPr>
        <p:txBody>
          <a:bodyPr wrap="square" lIns="68580" tIns="34290" rIns="68580" bIns="34290">
            <a:spAutoFit/>
          </a:bodyPr>
          <a:lstStyle/>
          <a:p>
            <a:r>
              <a:rPr lang="zh-CN" altLang="en-US" sz="2000" dirty="0">
                <a:solidFill>
                  <a:srgbClr val="009899"/>
                </a:solidFill>
                <a:latin typeface="微软雅黑" pitchFamily="34" charset="-122"/>
                <a:ea typeface="微软雅黑" pitchFamily="34" charset="-122"/>
                <a:sym typeface="Helvetica Light"/>
              </a:rPr>
              <a:t> </a:t>
            </a:r>
            <a:r>
              <a:rPr lang="zh-CN" altLang="en-US" sz="2000" dirty="0" smtClean="0">
                <a:solidFill>
                  <a:srgbClr val="009899"/>
                </a:solidFill>
                <a:latin typeface="微软雅黑" pitchFamily="34" charset="-122"/>
                <a:ea typeface="微软雅黑" pitchFamily="34" charset="-122"/>
                <a:sym typeface="Helvetica Light"/>
              </a:rPr>
              <a:t>   </a:t>
            </a:r>
            <a:r>
              <a:rPr lang="zh-CN" altLang="en-US" sz="2000" b="1" dirty="0" smtClean="0">
                <a:solidFill>
                  <a:srgbClr val="009899"/>
                </a:solidFill>
                <a:latin typeface="微软雅黑" pitchFamily="34" charset="-122"/>
                <a:ea typeface="微软雅黑" pitchFamily="34" charset="-122"/>
                <a:sym typeface="Helvetica Light"/>
              </a:rPr>
              <a:t>协会履行社会责任，勇于探索党建</a:t>
            </a:r>
            <a:r>
              <a:rPr lang="zh-CN" altLang="en-US" sz="2000" b="1" dirty="0">
                <a:solidFill>
                  <a:srgbClr val="009899"/>
                </a:solidFill>
                <a:latin typeface="微软雅黑" pitchFamily="34" charset="-122"/>
                <a:ea typeface="微软雅黑" pitchFamily="34" charset="-122"/>
                <a:sym typeface="Helvetica Light"/>
              </a:rPr>
              <a:t>工作</a:t>
            </a:r>
            <a:r>
              <a:rPr lang="zh-CN" altLang="en-US" sz="2000" b="1" dirty="0" smtClean="0">
                <a:solidFill>
                  <a:srgbClr val="009899"/>
                </a:solidFill>
                <a:latin typeface="微软雅黑" pitchFamily="34" charset="-122"/>
                <a:ea typeface="微软雅黑" pitchFamily="34" charset="-122"/>
                <a:sym typeface="Helvetica Light"/>
              </a:rPr>
              <a:t>在协会的</a:t>
            </a:r>
            <a:r>
              <a:rPr lang="zh-CN" altLang="en-US" sz="2000" b="1" dirty="0">
                <a:solidFill>
                  <a:srgbClr val="009899"/>
                </a:solidFill>
                <a:latin typeface="微软雅黑" pitchFamily="34" charset="-122"/>
                <a:ea typeface="微软雅黑" pitchFamily="34" charset="-122"/>
                <a:sym typeface="Helvetica Light"/>
              </a:rPr>
              <a:t>凝聚</a:t>
            </a:r>
            <a:r>
              <a:rPr lang="zh-CN" altLang="en-US" sz="2000" b="1" dirty="0" smtClean="0">
                <a:solidFill>
                  <a:srgbClr val="009899"/>
                </a:solidFill>
                <a:latin typeface="微软雅黑" pitchFamily="34" charset="-122"/>
                <a:ea typeface="微软雅黑" pitchFamily="34" charset="-122"/>
                <a:sym typeface="Helvetica Light"/>
              </a:rPr>
              <a:t>作用。</a:t>
            </a:r>
            <a:endParaRPr lang="zh-CN" altLang="en-US" sz="2000" b="1" dirty="0">
              <a:solidFill>
                <a:srgbClr val="009899"/>
              </a:solidFill>
              <a:latin typeface="微软雅黑" pitchFamily="34" charset="-122"/>
              <a:ea typeface="微软雅黑" pitchFamily="34" charset="-122"/>
            </a:endParaRPr>
          </a:p>
        </p:txBody>
      </p:sp>
      <p:grpSp>
        <p:nvGrpSpPr>
          <p:cNvPr id="2" name="组合 1"/>
          <p:cNvGrpSpPr/>
          <p:nvPr/>
        </p:nvGrpSpPr>
        <p:grpSpPr>
          <a:xfrm>
            <a:off x="426162" y="733349"/>
            <a:ext cx="525990" cy="925844"/>
            <a:chOff x="849141" y="1189379"/>
            <a:chExt cx="782437" cy="1377240"/>
          </a:xfrm>
        </p:grpSpPr>
        <p:sp>
          <p:nvSpPr>
            <p:cNvPr id="6" name="任意多边形 5"/>
            <p:cNvSpPr/>
            <p:nvPr/>
          </p:nvSpPr>
          <p:spPr>
            <a:xfrm rot="21556773">
              <a:off x="849141" y="1528043"/>
              <a:ext cx="458952" cy="1038576"/>
            </a:xfrm>
            <a:custGeom>
              <a:avLst/>
              <a:gdLst>
                <a:gd name="connsiteX0" fmla="*/ 711760 w 711760"/>
                <a:gd name="connsiteY0" fmla="*/ 0 h 1358900"/>
                <a:gd name="connsiteX1" fmla="*/ 114860 w 711760"/>
                <a:gd name="connsiteY1" fmla="*/ 635000 h 1358900"/>
                <a:gd name="connsiteX2" fmla="*/ 560 w 711760"/>
                <a:gd name="connsiteY2" fmla="*/ 1358900 h 1358900"/>
                <a:gd name="connsiteX0" fmla="*/ 711760 w 711760"/>
                <a:gd name="connsiteY0" fmla="*/ 0 h 1358900"/>
                <a:gd name="connsiteX1" fmla="*/ 114860 w 711760"/>
                <a:gd name="connsiteY1" fmla="*/ 635000 h 1358900"/>
                <a:gd name="connsiteX2" fmla="*/ 560 w 711760"/>
                <a:gd name="connsiteY2" fmla="*/ 1358900 h 1358900"/>
                <a:gd name="connsiteX0" fmla="*/ 711760 w 711760"/>
                <a:gd name="connsiteY0" fmla="*/ 0 h 1358900"/>
                <a:gd name="connsiteX1" fmla="*/ 114860 w 711760"/>
                <a:gd name="connsiteY1" fmla="*/ 635000 h 1358900"/>
                <a:gd name="connsiteX2" fmla="*/ 560 w 711760"/>
                <a:gd name="connsiteY2" fmla="*/ 1358900 h 1358900"/>
                <a:gd name="connsiteX0" fmla="*/ 884014 w 884014"/>
                <a:gd name="connsiteY0" fmla="*/ 0 h 1368888"/>
                <a:gd name="connsiteX1" fmla="*/ 287114 w 884014"/>
                <a:gd name="connsiteY1" fmla="*/ 635000 h 1368888"/>
                <a:gd name="connsiteX2" fmla="*/ 22 w 884014"/>
                <a:gd name="connsiteY2" fmla="*/ 1368888 h 1368888"/>
                <a:gd name="connsiteX0" fmla="*/ 883991 w 883991"/>
                <a:gd name="connsiteY0" fmla="*/ 0 h 1368888"/>
                <a:gd name="connsiteX1" fmla="*/ 287091 w 883991"/>
                <a:gd name="connsiteY1" fmla="*/ 635000 h 1368888"/>
                <a:gd name="connsiteX2" fmla="*/ -1 w 883991"/>
                <a:gd name="connsiteY2" fmla="*/ 1368888 h 1368888"/>
                <a:gd name="connsiteX0" fmla="*/ 883992 w 883992"/>
                <a:gd name="connsiteY0" fmla="*/ 0 h 1368888"/>
                <a:gd name="connsiteX1" fmla="*/ 0 w 883992"/>
                <a:gd name="connsiteY1" fmla="*/ 1368888 h 1368888"/>
                <a:gd name="connsiteX0" fmla="*/ 883992 w 883992"/>
                <a:gd name="connsiteY0" fmla="*/ 0 h 1368888"/>
                <a:gd name="connsiteX1" fmla="*/ 0 w 883992"/>
                <a:gd name="connsiteY1" fmla="*/ 1368888 h 1368888"/>
                <a:gd name="connsiteX0" fmla="*/ 928344 w 928343"/>
                <a:gd name="connsiteY0" fmla="*/ 0 h 1390417"/>
                <a:gd name="connsiteX1" fmla="*/ 0 w 928343"/>
                <a:gd name="connsiteY1" fmla="*/ 1390417 h 1390417"/>
                <a:gd name="connsiteX0" fmla="*/ 863431 w 863431"/>
                <a:gd name="connsiteY0" fmla="*/ 0 h 1384768"/>
                <a:gd name="connsiteX1" fmla="*/ 0 w 863431"/>
                <a:gd name="connsiteY1" fmla="*/ 1384768 h 1384768"/>
                <a:gd name="connsiteX0" fmla="*/ 863431 w 863431"/>
                <a:gd name="connsiteY0" fmla="*/ 0 h 1384768"/>
                <a:gd name="connsiteX1" fmla="*/ 0 w 863431"/>
                <a:gd name="connsiteY1" fmla="*/ 1384768 h 1384768"/>
                <a:gd name="connsiteX0" fmla="*/ 863431 w 863431"/>
                <a:gd name="connsiteY0" fmla="*/ 0 h 1384768"/>
                <a:gd name="connsiteX1" fmla="*/ 282647 w 863431"/>
                <a:gd name="connsiteY1" fmla="*/ 606889 h 1384768"/>
                <a:gd name="connsiteX2" fmla="*/ 0 w 863431"/>
                <a:gd name="connsiteY2" fmla="*/ 1384768 h 1384768"/>
                <a:gd name="connsiteX0" fmla="*/ 863431 w 863431"/>
                <a:gd name="connsiteY0" fmla="*/ 0 h 1384768"/>
                <a:gd name="connsiteX1" fmla="*/ 0 w 863431"/>
                <a:gd name="connsiteY1" fmla="*/ 1384768 h 1384768"/>
                <a:gd name="connsiteX0" fmla="*/ 863431 w 863431"/>
                <a:gd name="connsiteY0" fmla="*/ 0 h 1384768"/>
                <a:gd name="connsiteX1" fmla="*/ 0 w 863431"/>
                <a:gd name="connsiteY1" fmla="*/ 1384768 h 1384768"/>
                <a:gd name="connsiteX0" fmla="*/ 863431 w 863431"/>
                <a:gd name="connsiteY0" fmla="*/ 0 h 1384768"/>
                <a:gd name="connsiteX1" fmla="*/ 0 w 863431"/>
                <a:gd name="connsiteY1" fmla="*/ 1384768 h 1384768"/>
                <a:gd name="connsiteX0" fmla="*/ 863431 w 863431"/>
                <a:gd name="connsiteY0" fmla="*/ 0 h 1384768"/>
                <a:gd name="connsiteX1" fmla="*/ 0 w 863431"/>
                <a:gd name="connsiteY1" fmla="*/ 1384768 h 1384768"/>
                <a:gd name="connsiteX0" fmla="*/ 863431 w 863431"/>
                <a:gd name="connsiteY0" fmla="*/ 0 h 1384768"/>
                <a:gd name="connsiteX1" fmla="*/ 0 w 863431"/>
                <a:gd name="connsiteY1" fmla="*/ 1384768 h 1384768"/>
                <a:gd name="connsiteX0" fmla="*/ 863431 w 863431"/>
                <a:gd name="connsiteY0" fmla="*/ 0 h 1384768"/>
                <a:gd name="connsiteX1" fmla="*/ 0 w 863431"/>
                <a:gd name="connsiteY1" fmla="*/ 1384768 h 1384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63431" h="1384768">
                  <a:moveTo>
                    <a:pt x="863431" y="0"/>
                  </a:moveTo>
                  <a:cubicBezTo>
                    <a:pt x="615118" y="165338"/>
                    <a:pt x="20070" y="724344"/>
                    <a:pt x="0" y="1384768"/>
                  </a:cubicBezTo>
                </a:path>
              </a:pathLst>
            </a:custGeom>
            <a:noFill/>
            <a:ln w="19050">
              <a:solidFill>
                <a:srgbClr val="009899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7" name="组合 6"/>
            <p:cNvGrpSpPr/>
            <p:nvPr/>
          </p:nvGrpSpPr>
          <p:grpSpPr>
            <a:xfrm rot="3409756" flipH="1">
              <a:off x="942733" y="1194637"/>
              <a:ext cx="694103" cy="683587"/>
              <a:chOff x="2286001" y="-455613"/>
              <a:chExt cx="2514600" cy="2476501"/>
            </a:xfrm>
            <a:solidFill>
              <a:srgbClr val="009899"/>
            </a:solidFill>
          </p:grpSpPr>
          <p:grpSp>
            <p:nvGrpSpPr>
              <p:cNvPr id="8" name="Group 205"/>
              <p:cNvGrpSpPr>
                <a:grpSpLocks/>
              </p:cNvGrpSpPr>
              <p:nvPr/>
            </p:nvGrpSpPr>
            <p:grpSpPr bwMode="auto">
              <a:xfrm>
                <a:off x="2286001" y="-455613"/>
                <a:ext cx="2514600" cy="2476501"/>
                <a:chOff x="1440" y="-287"/>
                <a:chExt cx="1584" cy="1560"/>
              </a:xfrm>
              <a:grpFill/>
            </p:grpSpPr>
            <p:sp>
              <p:nvSpPr>
                <p:cNvPr id="128" name="Freeform 5"/>
                <p:cNvSpPr>
                  <a:spLocks/>
                </p:cNvSpPr>
                <p:nvPr/>
              </p:nvSpPr>
              <p:spPr bwMode="auto">
                <a:xfrm>
                  <a:off x="2119" y="-230"/>
                  <a:ext cx="193" cy="57"/>
                </a:xfrm>
                <a:custGeom>
                  <a:avLst/>
                  <a:gdLst>
                    <a:gd name="T0" fmla="*/ 75 w 81"/>
                    <a:gd name="T1" fmla="*/ 5 h 24"/>
                    <a:gd name="T2" fmla="*/ 6 w 81"/>
                    <a:gd name="T3" fmla="*/ 1 h 24"/>
                    <a:gd name="T4" fmla="*/ 1 w 81"/>
                    <a:gd name="T5" fmla="*/ 1 h 24"/>
                    <a:gd name="T6" fmla="*/ 79 w 81"/>
                    <a:gd name="T7" fmla="*/ 6 h 24"/>
                    <a:gd name="T8" fmla="*/ 75 w 81"/>
                    <a:gd name="T9" fmla="*/ 5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1" h="24">
                      <a:moveTo>
                        <a:pt x="75" y="5"/>
                      </a:moveTo>
                      <a:cubicBezTo>
                        <a:pt x="52" y="20"/>
                        <a:pt x="26" y="21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ubicBezTo>
                        <a:pt x="24" y="23"/>
                        <a:pt x="54" y="24"/>
                        <a:pt x="79" y="6"/>
                      </a:cubicBezTo>
                      <a:cubicBezTo>
                        <a:pt x="81" y="5"/>
                        <a:pt x="76" y="4"/>
                        <a:pt x="75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9" name="Freeform 6"/>
                <p:cNvSpPr>
                  <a:spLocks/>
                </p:cNvSpPr>
                <p:nvPr/>
              </p:nvSpPr>
              <p:spPr bwMode="auto">
                <a:xfrm>
                  <a:off x="2167" y="-287"/>
                  <a:ext cx="73" cy="163"/>
                </a:xfrm>
                <a:custGeom>
                  <a:avLst/>
                  <a:gdLst>
                    <a:gd name="T0" fmla="*/ 6 w 31"/>
                    <a:gd name="T1" fmla="*/ 68 h 69"/>
                    <a:gd name="T2" fmla="*/ 20 w 31"/>
                    <a:gd name="T3" fmla="*/ 1 h 69"/>
                    <a:gd name="T4" fmla="*/ 15 w 31"/>
                    <a:gd name="T5" fmla="*/ 1 h 69"/>
                    <a:gd name="T6" fmla="*/ 1 w 31"/>
                    <a:gd name="T7" fmla="*/ 66 h 69"/>
                    <a:gd name="T8" fmla="*/ 6 w 31"/>
                    <a:gd name="T9" fmla="*/ 68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1" h="69">
                      <a:moveTo>
                        <a:pt x="6" y="68"/>
                      </a:moveTo>
                      <a:cubicBezTo>
                        <a:pt x="25" y="50"/>
                        <a:pt x="31" y="26"/>
                        <a:pt x="20" y="1"/>
                      </a:cubicBezTo>
                      <a:cubicBezTo>
                        <a:pt x="19" y="0"/>
                        <a:pt x="14" y="0"/>
                        <a:pt x="15" y="1"/>
                      </a:cubicBezTo>
                      <a:cubicBezTo>
                        <a:pt x="26" y="25"/>
                        <a:pt x="20" y="49"/>
                        <a:pt x="1" y="66"/>
                      </a:cubicBezTo>
                      <a:cubicBezTo>
                        <a:pt x="0" y="67"/>
                        <a:pt x="4" y="69"/>
                        <a:pt x="6" y="6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0" name="Freeform 7"/>
                <p:cNvSpPr>
                  <a:spLocks/>
                </p:cNvSpPr>
                <p:nvPr/>
              </p:nvSpPr>
              <p:spPr bwMode="auto">
                <a:xfrm>
                  <a:off x="2150" y="-264"/>
                  <a:ext cx="143" cy="117"/>
                </a:xfrm>
                <a:custGeom>
                  <a:avLst/>
                  <a:gdLst>
                    <a:gd name="T0" fmla="*/ 57 w 60"/>
                    <a:gd name="T1" fmla="*/ 46 h 49"/>
                    <a:gd name="T2" fmla="*/ 6 w 60"/>
                    <a:gd name="T3" fmla="*/ 1 h 49"/>
                    <a:gd name="T4" fmla="*/ 1 w 60"/>
                    <a:gd name="T5" fmla="*/ 2 h 49"/>
                    <a:gd name="T6" fmla="*/ 54 w 60"/>
                    <a:gd name="T7" fmla="*/ 48 h 49"/>
                    <a:gd name="T8" fmla="*/ 57 w 60"/>
                    <a:gd name="T9" fmla="*/ 46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0" h="49">
                      <a:moveTo>
                        <a:pt x="57" y="46"/>
                      </a:moveTo>
                      <a:cubicBezTo>
                        <a:pt x="37" y="39"/>
                        <a:pt x="17" y="20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13" y="22"/>
                        <a:pt x="33" y="41"/>
                        <a:pt x="54" y="48"/>
                      </a:cubicBezTo>
                      <a:cubicBezTo>
                        <a:pt x="55" y="49"/>
                        <a:pt x="60" y="47"/>
                        <a:pt x="5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1" name="Freeform 8"/>
                <p:cNvSpPr>
                  <a:spLocks/>
                </p:cNvSpPr>
                <p:nvPr/>
              </p:nvSpPr>
              <p:spPr bwMode="auto">
                <a:xfrm>
                  <a:off x="2129" y="-266"/>
                  <a:ext cx="142" cy="102"/>
                </a:xfrm>
                <a:custGeom>
                  <a:avLst/>
                  <a:gdLst>
                    <a:gd name="T0" fmla="*/ 3 w 60"/>
                    <a:gd name="T1" fmla="*/ 43 h 43"/>
                    <a:gd name="T2" fmla="*/ 59 w 60"/>
                    <a:gd name="T3" fmla="*/ 2 h 43"/>
                    <a:gd name="T4" fmla="*/ 54 w 60"/>
                    <a:gd name="T5" fmla="*/ 1 h 43"/>
                    <a:gd name="T6" fmla="*/ 3 w 60"/>
                    <a:gd name="T7" fmla="*/ 41 h 43"/>
                    <a:gd name="T8" fmla="*/ 3 w 60"/>
                    <a:gd name="T9" fmla="*/ 4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0" h="43">
                      <a:moveTo>
                        <a:pt x="3" y="43"/>
                      </a:moveTo>
                      <a:cubicBezTo>
                        <a:pt x="28" y="41"/>
                        <a:pt x="52" y="27"/>
                        <a:pt x="59" y="2"/>
                      </a:cubicBezTo>
                      <a:cubicBezTo>
                        <a:pt x="60" y="0"/>
                        <a:pt x="55" y="0"/>
                        <a:pt x="54" y="1"/>
                      </a:cubicBezTo>
                      <a:cubicBezTo>
                        <a:pt x="47" y="24"/>
                        <a:pt x="27" y="39"/>
                        <a:pt x="3" y="41"/>
                      </a:cubicBezTo>
                      <a:cubicBezTo>
                        <a:pt x="0" y="41"/>
                        <a:pt x="0" y="43"/>
                        <a:pt x="3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2" name="Freeform 9"/>
                <p:cNvSpPr>
                  <a:spLocks/>
                </p:cNvSpPr>
                <p:nvPr/>
              </p:nvSpPr>
              <p:spPr bwMode="auto">
                <a:xfrm>
                  <a:off x="2212" y="-188"/>
                  <a:ext cx="35" cy="683"/>
                </a:xfrm>
                <a:custGeom>
                  <a:avLst/>
                  <a:gdLst>
                    <a:gd name="T0" fmla="*/ 0 w 15"/>
                    <a:gd name="T1" fmla="*/ 2 h 288"/>
                    <a:gd name="T2" fmla="*/ 10 w 15"/>
                    <a:gd name="T3" fmla="*/ 287 h 288"/>
                    <a:gd name="T4" fmla="*/ 15 w 15"/>
                    <a:gd name="T5" fmla="*/ 287 h 288"/>
                    <a:gd name="T6" fmla="*/ 5 w 15"/>
                    <a:gd name="T7" fmla="*/ 2 h 288"/>
                    <a:gd name="T8" fmla="*/ 0 w 15"/>
                    <a:gd name="T9" fmla="*/ 2 h 2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" h="288">
                      <a:moveTo>
                        <a:pt x="0" y="2"/>
                      </a:moveTo>
                      <a:cubicBezTo>
                        <a:pt x="4" y="97"/>
                        <a:pt x="10" y="192"/>
                        <a:pt x="10" y="287"/>
                      </a:cubicBezTo>
                      <a:cubicBezTo>
                        <a:pt x="10" y="288"/>
                        <a:pt x="15" y="288"/>
                        <a:pt x="15" y="287"/>
                      </a:cubicBezTo>
                      <a:cubicBezTo>
                        <a:pt x="15" y="192"/>
                        <a:pt x="9" y="96"/>
                        <a:pt x="5" y="2"/>
                      </a:cubicBezTo>
                      <a:cubicBezTo>
                        <a:pt x="5" y="0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3" name="Oval 10"/>
                <p:cNvSpPr>
                  <a:spLocks noChangeArrowheads="1"/>
                </p:cNvSpPr>
                <p:nvPr/>
              </p:nvSpPr>
              <p:spPr bwMode="auto">
                <a:xfrm>
                  <a:off x="2198" y="-214"/>
                  <a:ext cx="35" cy="36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4" name="Freeform 11"/>
                <p:cNvSpPr>
                  <a:spLocks/>
                </p:cNvSpPr>
                <p:nvPr/>
              </p:nvSpPr>
              <p:spPr bwMode="auto">
                <a:xfrm>
                  <a:off x="2371" y="-223"/>
                  <a:ext cx="176" cy="92"/>
                </a:xfrm>
                <a:custGeom>
                  <a:avLst/>
                  <a:gdLst>
                    <a:gd name="T0" fmla="*/ 69 w 74"/>
                    <a:gd name="T1" fmla="*/ 30 h 39"/>
                    <a:gd name="T2" fmla="*/ 5 w 74"/>
                    <a:gd name="T3" fmla="*/ 2 h 39"/>
                    <a:gd name="T4" fmla="*/ 0 w 74"/>
                    <a:gd name="T5" fmla="*/ 1 h 39"/>
                    <a:gd name="T6" fmla="*/ 72 w 74"/>
                    <a:gd name="T7" fmla="*/ 32 h 39"/>
                    <a:gd name="T8" fmla="*/ 69 w 74"/>
                    <a:gd name="T9" fmla="*/ 3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39">
                      <a:moveTo>
                        <a:pt x="69" y="30"/>
                      </a:moveTo>
                      <a:cubicBezTo>
                        <a:pt x="41" y="37"/>
                        <a:pt x="17" y="27"/>
                        <a:pt x="5" y="2"/>
                      </a:cubicBezTo>
                      <a:cubicBezTo>
                        <a:pt x="4" y="0"/>
                        <a:pt x="0" y="0"/>
                        <a:pt x="0" y="1"/>
                      </a:cubicBezTo>
                      <a:cubicBezTo>
                        <a:pt x="14" y="30"/>
                        <a:pt x="42" y="39"/>
                        <a:pt x="72" y="32"/>
                      </a:cubicBezTo>
                      <a:cubicBezTo>
                        <a:pt x="74" y="32"/>
                        <a:pt x="70" y="30"/>
                        <a:pt x="69" y="3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5" name="Freeform 12"/>
                <p:cNvSpPr>
                  <a:spLocks/>
                </p:cNvSpPr>
                <p:nvPr/>
              </p:nvSpPr>
              <p:spPr bwMode="auto">
                <a:xfrm>
                  <a:off x="2378" y="-249"/>
                  <a:ext cx="104" cy="142"/>
                </a:xfrm>
                <a:custGeom>
                  <a:avLst/>
                  <a:gdLst>
                    <a:gd name="T0" fmla="*/ 5 w 44"/>
                    <a:gd name="T1" fmla="*/ 60 h 60"/>
                    <a:gd name="T2" fmla="*/ 42 w 44"/>
                    <a:gd name="T3" fmla="*/ 2 h 60"/>
                    <a:gd name="T4" fmla="*/ 37 w 44"/>
                    <a:gd name="T5" fmla="*/ 1 h 60"/>
                    <a:gd name="T6" fmla="*/ 1 w 44"/>
                    <a:gd name="T7" fmla="*/ 58 h 60"/>
                    <a:gd name="T8" fmla="*/ 5 w 44"/>
                    <a:gd name="T9" fmla="*/ 60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4" h="60">
                      <a:moveTo>
                        <a:pt x="5" y="60"/>
                      </a:moveTo>
                      <a:cubicBezTo>
                        <a:pt x="30" y="50"/>
                        <a:pt x="44" y="29"/>
                        <a:pt x="42" y="2"/>
                      </a:cubicBezTo>
                      <a:cubicBezTo>
                        <a:pt x="42" y="0"/>
                        <a:pt x="37" y="0"/>
                        <a:pt x="37" y="1"/>
                      </a:cubicBezTo>
                      <a:cubicBezTo>
                        <a:pt x="39" y="27"/>
                        <a:pt x="26" y="48"/>
                        <a:pt x="1" y="58"/>
                      </a:cubicBezTo>
                      <a:cubicBezTo>
                        <a:pt x="0" y="58"/>
                        <a:pt x="4" y="60"/>
                        <a:pt x="5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6" name="Freeform 13"/>
                <p:cNvSpPr>
                  <a:spLocks/>
                </p:cNvSpPr>
                <p:nvPr/>
              </p:nvSpPr>
              <p:spPr bwMode="auto">
                <a:xfrm>
                  <a:off x="2411" y="-242"/>
                  <a:ext cx="93" cy="152"/>
                </a:xfrm>
                <a:custGeom>
                  <a:avLst/>
                  <a:gdLst>
                    <a:gd name="T0" fmla="*/ 38 w 39"/>
                    <a:gd name="T1" fmla="*/ 62 h 64"/>
                    <a:gd name="T2" fmla="*/ 5 w 39"/>
                    <a:gd name="T3" fmla="*/ 1 h 64"/>
                    <a:gd name="T4" fmla="*/ 0 w 39"/>
                    <a:gd name="T5" fmla="*/ 2 h 64"/>
                    <a:gd name="T6" fmla="*/ 33 w 39"/>
                    <a:gd name="T7" fmla="*/ 63 h 64"/>
                    <a:gd name="T8" fmla="*/ 38 w 39"/>
                    <a:gd name="T9" fmla="*/ 62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" h="64">
                      <a:moveTo>
                        <a:pt x="38" y="62"/>
                      </a:moveTo>
                      <a:cubicBezTo>
                        <a:pt x="21" y="47"/>
                        <a:pt x="9" y="23"/>
                        <a:pt x="5" y="1"/>
                      </a:cubicBezTo>
                      <a:cubicBezTo>
                        <a:pt x="5" y="0"/>
                        <a:pt x="0" y="0"/>
                        <a:pt x="0" y="2"/>
                      </a:cubicBezTo>
                      <a:cubicBezTo>
                        <a:pt x="4" y="24"/>
                        <a:pt x="16" y="48"/>
                        <a:pt x="33" y="63"/>
                      </a:cubicBezTo>
                      <a:cubicBezTo>
                        <a:pt x="34" y="64"/>
                        <a:pt x="39" y="62"/>
                        <a:pt x="38" y="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7" name="Freeform 14"/>
                <p:cNvSpPr>
                  <a:spLocks/>
                </p:cNvSpPr>
                <p:nvPr/>
              </p:nvSpPr>
              <p:spPr bwMode="auto">
                <a:xfrm>
                  <a:off x="2354" y="-209"/>
                  <a:ext cx="171" cy="66"/>
                </a:xfrm>
                <a:custGeom>
                  <a:avLst/>
                  <a:gdLst>
                    <a:gd name="T0" fmla="*/ 2 w 72"/>
                    <a:gd name="T1" fmla="*/ 21 h 28"/>
                    <a:gd name="T2" fmla="*/ 71 w 72"/>
                    <a:gd name="T3" fmla="*/ 2 h 28"/>
                    <a:gd name="T4" fmla="*/ 66 w 72"/>
                    <a:gd name="T5" fmla="*/ 2 h 28"/>
                    <a:gd name="T6" fmla="*/ 6 w 72"/>
                    <a:gd name="T7" fmla="*/ 20 h 28"/>
                    <a:gd name="T8" fmla="*/ 2 w 72"/>
                    <a:gd name="T9" fmla="*/ 21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2" h="28">
                      <a:moveTo>
                        <a:pt x="2" y="21"/>
                      </a:moveTo>
                      <a:cubicBezTo>
                        <a:pt x="27" y="28"/>
                        <a:pt x="54" y="23"/>
                        <a:pt x="71" y="2"/>
                      </a:cubicBezTo>
                      <a:cubicBezTo>
                        <a:pt x="72" y="1"/>
                        <a:pt x="67" y="0"/>
                        <a:pt x="66" y="2"/>
                      </a:cubicBezTo>
                      <a:cubicBezTo>
                        <a:pt x="52" y="20"/>
                        <a:pt x="28" y="26"/>
                        <a:pt x="6" y="20"/>
                      </a:cubicBezTo>
                      <a:cubicBezTo>
                        <a:pt x="5" y="19"/>
                        <a:pt x="0" y="20"/>
                        <a:pt x="2" y="2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8" name="Freeform 15"/>
                <p:cNvSpPr>
                  <a:spLocks/>
                </p:cNvSpPr>
                <p:nvPr/>
              </p:nvSpPr>
              <p:spPr bwMode="auto">
                <a:xfrm>
                  <a:off x="2226" y="-150"/>
                  <a:ext cx="228" cy="648"/>
                </a:xfrm>
                <a:custGeom>
                  <a:avLst/>
                  <a:gdLst>
                    <a:gd name="T0" fmla="*/ 90 w 96"/>
                    <a:gd name="T1" fmla="*/ 1 h 273"/>
                    <a:gd name="T2" fmla="*/ 0 w 96"/>
                    <a:gd name="T3" fmla="*/ 271 h 273"/>
                    <a:gd name="T4" fmla="*/ 5 w 96"/>
                    <a:gd name="T5" fmla="*/ 272 h 273"/>
                    <a:gd name="T6" fmla="*/ 95 w 96"/>
                    <a:gd name="T7" fmla="*/ 1 h 273"/>
                    <a:gd name="T8" fmla="*/ 90 w 96"/>
                    <a:gd name="T9" fmla="*/ 1 h 2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6" h="273">
                      <a:moveTo>
                        <a:pt x="90" y="1"/>
                      </a:moveTo>
                      <a:cubicBezTo>
                        <a:pt x="61" y="91"/>
                        <a:pt x="33" y="182"/>
                        <a:pt x="0" y="271"/>
                      </a:cubicBezTo>
                      <a:cubicBezTo>
                        <a:pt x="0" y="273"/>
                        <a:pt x="4" y="273"/>
                        <a:pt x="5" y="272"/>
                      </a:cubicBezTo>
                      <a:cubicBezTo>
                        <a:pt x="38" y="183"/>
                        <a:pt x="66" y="91"/>
                        <a:pt x="95" y="1"/>
                      </a:cubicBezTo>
                      <a:cubicBezTo>
                        <a:pt x="96" y="0"/>
                        <a:pt x="91" y="0"/>
                        <a:pt x="9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9" name="Freeform 16"/>
                <p:cNvSpPr>
                  <a:spLocks/>
                </p:cNvSpPr>
                <p:nvPr/>
              </p:nvSpPr>
              <p:spPr bwMode="auto">
                <a:xfrm>
                  <a:off x="2428" y="-181"/>
                  <a:ext cx="43" cy="41"/>
                </a:xfrm>
                <a:custGeom>
                  <a:avLst/>
                  <a:gdLst>
                    <a:gd name="T0" fmla="*/ 16 w 18"/>
                    <a:gd name="T1" fmla="*/ 11 h 17"/>
                    <a:gd name="T2" fmla="*/ 6 w 18"/>
                    <a:gd name="T3" fmla="*/ 16 h 17"/>
                    <a:gd name="T4" fmla="*/ 2 w 18"/>
                    <a:gd name="T5" fmla="*/ 6 h 17"/>
                    <a:gd name="T6" fmla="*/ 12 w 18"/>
                    <a:gd name="T7" fmla="*/ 1 h 17"/>
                    <a:gd name="T8" fmla="*/ 16 w 18"/>
                    <a:gd name="T9" fmla="*/ 1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16" y="11"/>
                      </a:moveTo>
                      <a:cubicBezTo>
                        <a:pt x="15" y="15"/>
                        <a:pt x="10" y="17"/>
                        <a:pt x="6" y="16"/>
                      </a:cubicBezTo>
                      <a:cubicBezTo>
                        <a:pt x="2" y="14"/>
                        <a:pt x="0" y="10"/>
                        <a:pt x="2" y="6"/>
                      </a:cubicBezTo>
                      <a:cubicBezTo>
                        <a:pt x="3" y="2"/>
                        <a:pt x="8" y="0"/>
                        <a:pt x="12" y="1"/>
                      </a:cubicBezTo>
                      <a:cubicBezTo>
                        <a:pt x="16" y="3"/>
                        <a:pt x="18" y="7"/>
                        <a:pt x="16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0" name="Freeform 17"/>
                <p:cNvSpPr>
                  <a:spLocks/>
                </p:cNvSpPr>
                <p:nvPr/>
              </p:nvSpPr>
              <p:spPr bwMode="auto">
                <a:xfrm>
                  <a:off x="2620" y="-126"/>
                  <a:ext cx="138" cy="130"/>
                </a:xfrm>
                <a:custGeom>
                  <a:avLst/>
                  <a:gdLst>
                    <a:gd name="T0" fmla="*/ 55 w 58"/>
                    <a:gd name="T1" fmla="*/ 53 h 55"/>
                    <a:gd name="T2" fmla="*/ 5 w 58"/>
                    <a:gd name="T3" fmla="*/ 2 h 55"/>
                    <a:gd name="T4" fmla="*/ 0 w 58"/>
                    <a:gd name="T5" fmla="*/ 1 h 55"/>
                    <a:gd name="T6" fmla="*/ 55 w 58"/>
                    <a:gd name="T7" fmla="*/ 55 h 55"/>
                    <a:gd name="T8" fmla="*/ 55 w 58"/>
                    <a:gd name="T9" fmla="*/ 53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8" h="55">
                      <a:moveTo>
                        <a:pt x="55" y="53"/>
                      </a:moveTo>
                      <a:cubicBezTo>
                        <a:pt x="27" y="49"/>
                        <a:pt x="7" y="30"/>
                        <a:pt x="5" y="2"/>
                      </a:cubicBezTo>
                      <a:cubicBezTo>
                        <a:pt x="5" y="0"/>
                        <a:pt x="0" y="0"/>
                        <a:pt x="0" y="1"/>
                      </a:cubicBezTo>
                      <a:cubicBezTo>
                        <a:pt x="2" y="32"/>
                        <a:pt x="25" y="51"/>
                        <a:pt x="55" y="55"/>
                      </a:cubicBezTo>
                      <a:cubicBezTo>
                        <a:pt x="57" y="55"/>
                        <a:pt x="58" y="53"/>
                        <a:pt x="55" y="5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1" name="Freeform 18"/>
                <p:cNvSpPr>
                  <a:spLocks/>
                </p:cNvSpPr>
                <p:nvPr/>
              </p:nvSpPr>
              <p:spPr bwMode="auto">
                <a:xfrm>
                  <a:off x="2585" y="-116"/>
                  <a:ext cx="144" cy="102"/>
                </a:xfrm>
                <a:custGeom>
                  <a:avLst/>
                  <a:gdLst>
                    <a:gd name="T0" fmla="*/ 5 w 61"/>
                    <a:gd name="T1" fmla="*/ 43 h 43"/>
                    <a:gd name="T2" fmla="*/ 61 w 61"/>
                    <a:gd name="T3" fmla="*/ 2 h 43"/>
                    <a:gd name="T4" fmla="*/ 56 w 61"/>
                    <a:gd name="T5" fmla="*/ 1 h 43"/>
                    <a:gd name="T6" fmla="*/ 3 w 61"/>
                    <a:gd name="T7" fmla="*/ 41 h 43"/>
                    <a:gd name="T8" fmla="*/ 5 w 61"/>
                    <a:gd name="T9" fmla="*/ 4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1" h="43">
                      <a:moveTo>
                        <a:pt x="5" y="43"/>
                      </a:moveTo>
                      <a:cubicBezTo>
                        <a:pt x="32" y="43"/>
                        <a:pt x="54" y="28"/>
                        <a:pt x="61" y="2"/>
                      </a:cubicBezTo>
                      <a:cubicBezTo>
                        <a:pt x="61" y="1"/>
                        <a:pt x="57" y="0"/>
                        <a:pt x="56" y="1"/>
                      </a:cubicBezTo>
                      <a:cubicBezTo>
                        <a:pt x="49" y="26"/>
                        <a:pt x="29" y="40"/>
                        <a:pt x="3" y="41"/>
                      </a:cubicBezTo>
                      <a:cubicBezTo>
                        <a:pt x="0" y="41"/>
                        <a:pt x="4" y="43"/>
                        <a:pt x="5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2" name="Freeform 19"/>
                <p:cNvSpPr>
                  <a:spLocks/>
                </p:cNvSpPr>
                <p:nvPr/>
              </p:nvSpPr>
              <p:spPr bwMode="auto">
                <a:xfrm>
                  <a:off x="2653" y="-128"/>
                  <a:ext cx="45" cy="168"/>
                </a:xfrm>
                <a:custGeom>
                  <a:avLst/>
                  <a:gdLst>
                    <a:gd name="T0" fmla="*/ 18 w 19"/>
                    <a:gd name="T1" fmla="*/ 69 h 71"/>
                    <a:gd name="T2" fmla="*/ 10 w 19"/>
                    <a:gd name="T3" fmla="*/ 1 h 71"/>
                    <a:gd name="T4" fmla="*/ 4 w 19"/>
                    <a:gd name="T5" fmla="*/ 1 h 71"/>
                    <a:gd name="T6" fmla="*/ 14 w 19"/>
                    <a:gd name="T7" fmla="*/ 70 h 71"/>
                    <a:gd name="T8" fmla="*/ 18 w 19"/>
                    <a:gd name="T9" fmla="*/ 69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" h="71">
                      <a:moveTo>
                        <a:pt x="18" y="69"/>
                      </a:moveTo>
                      <a:cubicBezTo>
                        <a:pt x="7" y="49"/>
                        <a:pt x="6" y="22"/>
                        <a:pt x="10" y="1"/>
                      </a:cubicBezTo>
                      <a:cubicBezTo>
                        <a:pt x="10" y="0"/>
                        <a:pt x="5" y="0"/>
                        <a:pt x="4" y="1"/>
                      </a:cubicBezTo>
                      <a:cubicBezTo>
                        <a:pt x="0" y="23"/>
                        <a:pt x="3" y="50"/>
                        <a:pt x="14" y="70"/>
                      </a:cubicBezTo>
                      <a:cubicBezTo>
                        <a:pt x="14" y="71"/>
                        <a:pt x="19" y="70"/>
                        <a:pt x="18" y="6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3" name="Freeform 20"/>
                <p:cNvSpPr>
                  <a:spLocks/>
                </p:cNvSpPr>
                <p:nvPr/>
              </p:nvSpPr>
              <p:spPr bwMode="auto">
                <a:xfrm>
                  <a:off x="2585" y="-76"/>
                  <a:ext cx="175" cy="52"/>
                </a:xfrm>
                <a:custGeom>
                  <a:avLst/>
                  <a:gdLst>
                    <a:gd name="T0" fmla="*/ 1 w 74"/>
                    <a:gd name="T1" fmla="*/ 2 h 22"/>
                    <a:gd name="T2" fmla="*/ 72 w 74"/>
                    <a:gd name="T3" fmla="*/ 8 h 22"/>
                    <a:gd name="T4" fmla="*/ 68 w 74"/>
                    <a:gd name="T5" fmla="*/ 7 h 22"/>
                    <a:gd name="T6" fmla="*/ 6 w 74"/>
                    <a:gd name="T7" fmla="*/ 1 h 22"/>
                    <a:gd name="T8" fmla="*/ 1 w 74"/>
                    <a:gd name="T9" fmla="*/ 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22">
                      <a:moveTo>
                        <a:pt x="1" y="2"/>
                      </a:moveTo>
                      <a:cubicBezTo>
                        <a:pt x="22" y="18"/>
                        <a:pt x="49" y="22"/>
                        <a:pt x="72" y="8"/>
                      </a:cubicBezTo>
                      <a:cubicBezTo>
                        <a:pt x="74" y="7"/>
                        <a:pt x="69" y="7"/>
                        <a:pt x="68" y="7"/>
                      </a:cubicBezTo>
                      <a:cubicBezTo>
                        <a:pt x="47" y="20"/>
                        <a:pt x="24" y="15"/>
                        <a:pt x="6" y="1"/>
                      </a:cubicBezTo>
                      <a:cubicBezTo>
                        <a:pt x="4" y="0"/>
                        <a:pt x="0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4" name="Freeform 21"/>
                <p:cNvSpPr>
                  <a:spLocks/>
                </p:cNvSpPr>
                <p:nvPr/>
              </p:nvSpPr>
              <p:spPr bwMode="auto">
                <a:xfrm>
                  <a:off x="2224" y="-33"/>
                  <a:ext cx="448" cy="526"/>
                </a:xfrm>
                <a:custGeom>
                  <a:avLst/>
                  <a:gdLst>
                    <a:gd name="T0" fmla="*/ 183 w 189"/>
                    <a:gd name="T1" fmla="*/ 1 h 222"/>
                    <a:gd name="T2" fmla="*/ 1 w 189"/>
                    <a:gd name="T3" fmla="*/ 221 h 222"/>
                    <a:gd name="T4" fmla="*/ 6 w 189"/>
                    <a:gd name="T5" fmla="*/ 221 h 222"/>
                    <a:gd name="T6" fmla="*/ 188 w 189"/>
                    <a:gd name="T7" fmla="*/ 2 h 222"/>
                    <a:gd name="T8" fmla="*/ 183 w 189"/>
                    <a:gd name="T9" fmla="*/ 1 h 2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9" h="222">
                      <a:moveTo>
                        <a:pt x="183" y="1"/>
                      </a:moveTo>
                      <a:cubicBezTo>
                        <a:pt x="123" y="75"/>
                        <a:pt x="64" y="150"/>
                        <a:pt x="1" y="221"/>
                      </a:cubicBezTo>
                      <a:cubicBezTo>
                        <a:pt x="0" y="222"/>
                        <a:pt x="5" y="222"/>
                        <a:pt x="6" y="221"/>
                      </a:cubicBezTo>
                      <a:cubicBezTo>
                        <a:pt x="69" y="150"/>
                        <a:pt x="128" y="75"/>
                        <a:pt x="188" y="2"/>
                      </a:cubicBezTo>
                      <a:cubicBezTo>
                        <a:pt x="189" y="1"/>
                        <a:pt x="184" y="0"/>
                        <a:pt x="18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5" name="Freeform 22"/>
                <p:cNvSpPr>
                  <a:spLocks/>
                </p:cNvSpPr>
                <p:nvPr/>
              </p:nvSpPr>
              <p:spPr bwMode="auto">
                <a:xfrm>
                  <a:off x="2651" y="-62"/>
                  <a:ext cx="40" cy="40"/>
                </a:xfrm>
                <a:custGeom>
                  <a:avLst/>
                  <a:gdLst>
                    <a:gd name="T0" fmla="*/ 14 w 17"/>
                    <a:gd name="T1" fmla="*/ 14 h 17"/>
                    <a:gd name="T2" fmla="*/ 3 w 17"/>
                    <a:gd name="T3" fmla="*/ 15 h 17"/>
                    <a:gd name="T4" fmla="*/ 3 w 17"/>
                    <a:gd name="T5" fmla="*/ 4 h 17"/>
                    <a:gd name="T6" fmla="*/ 14 w 17"/>
                    <a:gd name="T7" fmla="*/ 3 h 17"/>
                    <a:gd name="T8" fmla="*/ 14 w 17"/>
                    <a:gd name="T9" fmla="*/ 14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4" y="14"/>
                      </a:moveTo>
                      <a:cubicBezTo>
                        <a:pt x="11" y="17"/>
                        <a:pt x="7" y="17"/>
                        <a:pt x="3" y="15"/>
                      </a:cubicBezTo>
                      <a:cubicBezTo>
                        <a:pt x="0" y="12"/>
                        <a:pt x="0" y="7"/>
                        <a:pt x="3" y="4"/>
                      </a:cubicBezTo>
                      <a:cubicBezTo>
                        <a:pt x="6" y="1"/>
                        <a:pt x="10" y="0"/>
                        <a:pt x="14" y="3"/>
                      </a:cubicBezTo>
                      <a:cubicBezTo>
                        <a:pt x="17" y="6"/>
                        <a:pt x="17" y="11"/>
                        <a:pt x="14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6" name="Freeform 23"/>
                <p:cNvSpPr>
                  <a:spLocks/>
                </p:cNvSpPr>
                <p:nvPr/>
              </p:nvSpPr>
              <p:spPr bwMode="auto">
                <a:xfrm>
                  <a:off x="2801" y="69"/>
                  <a:ext cx="106" cy="168"/>
                </a:xfrm>
                <a:custGeom>
                  <a:avLst/>
                  <a:gdLst>
                    <a:gd name="T0" fmla="*/ 43 w 45"/>
                    <a:gd name="T1" fmla="*/ 70 h 71"/>
                    <a:gd name="T2" fmla="*/ 15 w 45"/>
                    <a:gd name="T3" fmla="*/ 2 h 71"/>
                    <a:gd name="T4" fmla="*/ 10 w 45"/>
                    <a:gd name="T5" fmla="*/ 2 h 71"/>
                    <a:gd name="T6" fmla="*/ 39 w 45"/>
                    <a:gd name="T7" fmla="*/ 71 h 71"/>
                    <a:gd name="T8" fmla="*/ 43 w 45"/>
                    <a:gd name="T9" fmla="*/ 70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" h="71">
                      <a:moveTo>
                        <a:pt x="43" y="70"/>
                      </a:moveTo>
                      <a:cubicBezTo>
                        <a:pt x="18" y="55"/>
                        <a:pt x="6" y="30"/>
                        <a:pt x="15" y="2"/>
                      </a:cubicBezTo>
                      <a:cubicBezTo>
                        <a:pt x="15" y="1"/>
                        <a:pt x="10" y="0"/>
                        <a:pt x="10" y="2"/>
                      </a:cubicBezTo>
                      <a:cubicBezTo>
                        <a:pt x="0" y="30"/>
                        <a:pt x="13" y="56"/>
                        <a:pt x="39" y="71"/>
                      </a:cubicBezTo>
                      <a:cubicBezTo>
                        <a:pt x="40" y="71"/>
                        <a:pt x="45" y="71"/>
                        <a:pt x="43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7" name="Freeform 24"/>
                <p:cNvSpPr>
                  <a:spLocks/>
                </p:cNvSpPr>
                <p:nvPr/>
              </p:nvSpPr>
              <p:spPr bwMode="auto">
                <a:xfrm>
                  <a:off x="2751" y="116"/>
                  <a:ext cx="173" cy="69"/>
                </a:xfrm>
                <a:custGeom>
                  <a:avLst/>
                  <a:gdLst>
                    <a:gd name="T0" fmla="*/ 3 w 73"/>
                    <a:gd name="T1" fmla="*/ 19 h 29"/>
                    <a:gd name="T2" fmla="*/ 72 w 73"/>
                    <a:gd name="T3" fmla="*/ 2 h 29"/>
                    <a:gd name="T4" fmla="*/ 68 w 73"/>
                    <a:gd name="T5" fmla="*/ 1 h 29"/>
                    <a:gd name="T6" fmla="*/ 5 w 73"/>
                    <a:gd name="T7" fmla="*/ 17 h 29"/>
                    <a:gd name="T8" fmla="*/ 3 w 73"/>
                    <a:gd name="T9" fmla="*/ 19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29">
                      <a:moveTo>
                        <a:pt x="3" y="19"/>
                      </a:moveTo>
                      <a:cubicBezTo>
                        <a:pt x="29" y="29"/>
                        <a:pt x="55" y="24"/>
                        <a:pt x="72" y="2"/>
                      </a:cubicBezTo>
                      <a:cubicBezTo>
                        <a:pt x="73" y="1"/>
                        <a:pt x="68" y="0"/>
                        <a:pt x="68" y="1"/>
                      </a:cubicBezTo>
                      <a:cubicBezTo>
                        <a:pt x="52" y="21"/>
                        <a:pt x="29" y="27"/>
                        <a:pt x="5" y="17"/>
                      </a:cubicBezTo>
                      <a:cubicBezTo>
                        <a:pt x="3" y="16"/>
                        <a:pt x="0" y="18"/>
                        <a:pt x="3" y="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8" name="Freeform 25"/>
                <p:cNvSpPr>
                  <a:spLocks/>
                </p:cNvSpPr>
                <p:nvPr/>
              </p:nvSpPr>
              <p:spPr bwMode="auto">
                <a:xfrm>
                  <a:off x="2817" y="85"/>
                  <a:ext cx="62" cy="164"/>
                </a:xfrm>
                <a:custGeom>
                  <a:avLst/>
                  <a:gdLst>
                    <a:gd name="T0" fmla="*/ 8 w 26"/>
                    <a:gd name="T1" fmla="*/ 67 h 69"/>
                    <a:gd name="T2" fmla="*/ 25 w 26"/>
                    <a:gd name="T3" fmla="*/ 1 h 69"/>
                    <a:gd name="T4" fmla="*/ 21 w 26"/>
                    <a:gd name="T5" fmla="*/ 1 h 69"/>
                    <a:gd name="T6" fmla="*/ 3 w 26"/>
                    <a:gd name="T7" fmla="*/ 68 h 69"/>
                    <a:gd name="T8" fmla="*/ 8 w 26"/>
                    <a:gd name="T9" fmla="*/ 67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69">
                      <a:moveTo>
                        <a:pt x="8" y="67"/>
                      </a:moveTo>
                      <a:cubicBezTo>
                        <a:pt x="5" y="45"/>
                        <a:pt x="13" y="19"/>
                        <a:pt x="25" y="1"/>
                      </a:cubicBezTo>
                      <a:cubicBezTo>
                        <a:pt x="26" y="0"/>
                        <a:pt x="21" y="0"/>
                        <a:pt x="21" y="1"/>
                      </a:cubicBezTo>
                      <a:cubicBezTo>
                        <a:pt x="9" y="19"/>
                        <a:pt x="0" y="45"/>
                        <a:pt x="3" y="68"/>
                      </a:cubicBezTo>
                      <a:cubicBezTo>
                        <a:pt x="3" y="69"/>
                        <a:pt x="8" y="69"/>
                        <a:pt x="8" y="6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9" name="Freeform 26"/>
                <p:cNvSpPr>
                  <a:spLocks/>
                </p:cNvSpPr>
                <p:nvPr/>
              </p:nvSpPr>
              <p:spPr bwMode="auto">
                <a:xfrm>
                  <a:off x="2772" y="104"/>
                  <a:ext cx="159" cy="88"/>
                </a:xfrm>
                <a:custGeom>
                  <a:avLst/>
                  <a:gdLst>
                    <a:gd name="T0" fmla="*/ 1 w 67"/>
                    <a:gd name="T1" fmla="*/ 2 h 37"/>
                    <a:gd name="T2" fmla="*/ 63 w 67"/>
                    <a:gd name="T3" fmla="*/ 33 h 37"/>
                    <a:gd name="T4" fmla="*/ 62 w 67"/>
                    <a:gd name="T5" fmla="*/ 31 h 37"/>
                    <a:gd name="T6" fmla="*/ 6 w 67"/>
                    <a:gd name="T7" fmla="*/ 1 h 37"/>
                    <a:gd name="T8" fmla="*/ 1 w 67"/>
                    <a:gd name="T9" fmla="*/ 2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7">
                      <a:moveTo>
                        <a:pt x="1" y="2"/>
                      </a:moveTo>
                      <a:cubicBezTo>
                        <a:pt x="14" y="24"/>
                        <a:pt x="37" y="37"/>
                        <a:pt x="63" y="33"/>
                      </a:cubicBezTo>
                      <a:cubicBezTo>
                        <a:pt x="67" y="33"/>
                        <a:pt x="64" y="31"/>
                        <a:pt x="62" y="31"/>
                      </a:cubicBezTo>
                      <a:cubicBezTo>
                        <a:pt x="38" y="35"/>
                        <a:pt x="17" y="21"/>
                        <a:pt x="6" y="1"/>
                      </a:cubicBezTo>
                      <a:cubicBezTo>
                        <a:pt x="5" y="0"/>
                        <a:pt x="0" y="0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0" name="Freeform 27"/>
                <p:cNvSpPr>
                  <a:spLocks/>
                </p:cNvSpPr>
                <p:nvPr/>
              </p:nvSpPr>
              <p:spPr bwMode="auto">
                <a:xfrm>
                  <a:off x="2221" y="171"/>
                  <a:ext cx="617" cy="322"/>
                </a:xfrm>
                <a:custGeom>
                  <a:avLst/>
                  <a:gdLst>
                    <a:gd name="T0" fmla="*/ 254 w 260"/>
                    <a:gd name="T1" fmla="*/ 1 h 136"/>
                    <a:gd name="T2" fmla="*/ 3 w 260"/>
                    <a:gd name="T3" fmla="*/ 134 h 136"/>
                    <a:gd name="T4" fmla="*/ 6 w 260"/>
                    <a:gd name="T5" fmla="*/ 136 h 136"/>
                    <a:gd name="T6" fmla="*/ 258 w 260"/>
                    <a:gd name="T7" fmla="*/ 2 h 136"/>
                    <a:gd name="T8" fmla="*/ 254 w 260"/>
                    <a:gd name="T9" fmla="*/ 1 h 1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0" h="136">
                      <a:moveTo>
                        <a:pt x="254" y="1"/>
                      </a:moveTo>
                      <a:cubicBezTo>
                        <a:pt x="171" y="46"/>
                        <a:pt x="88" y="93"/>
                        <a:pt x="3" y="134"/>
                      </a:cubicBezTo>
                      <a:cubicBezTo>
                        <a:pt x="0" y="136"/>
                        <a:pt x="5" y="136"/>
                        <a:pt x="6" y="136"/>
                      </a:cubicBezTo>
                      <a:cubicBezTo>
                        <a:pt x="92" y="94"/>
                        <a:pt x="175" y="47"/>
                        <a:pt x="258" y="2"/>
                      </a:cubicBezTo>
                      <a:cubicBezTo>
                        <a:pt x="260" y="0"/>
                        <a:pt x="256" y="0"/>
                        <a:pt x="25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1" name="Freeform 28"/>
                <p:cNvSpPr>
                  <a:spLocks/>
                </p:cNvSpPr>
                <p:nvPr/>
              </p:nvSpPr>
              <p:spPr bwMode="auto">
                <a:xfrm>
                  <a:off x="2820" y="144"/>
                  <a:ext cx="42" cy="43"/>
                </a:xfrm>
                <a:custGeom>
                  <a:avLst/>
                  <a:gdLst>
                    <a:gd name="T0" fmla="*/ 12 w 18"/>
                    <a:gd name="T1" fmla="*/ 16 h 18"/>
                    <a:gd name="T2" fmla="*/ 2 w 18"/>
                    <a:gd name="T3" fmla="*/ 12 h 18"/>
                    <a:gd name="T4" fmla="*/ 6 w 18"/>
                    <a:gd name="T5" fmla="*/ 2 h 18"/>
                    <a:gd name="T6" fmla="*/ 16 w 18"/>
                    <a:gd name="T7" fmla="*/ 6 h 18"/>
                    <a:gd name="T8" fmla="*/ 12 w 18"/>
                    <a:gd name="T9" fmla="*/ 16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8">
                      <a:moveTo>
                        <a:pt x="12" y="16"/>
                      </a:moveTo>
                      <a:cubicBezTo>
                        <a:pt x="8" y="18"/>
                        <a:pt x="4" y="16"/>
                        <a:pt x="2" y="12"/>
                      </a:cubicBezTo>
                      <a:cubicBezTo>
                        <a:pt x="0" y="9"/>
                        <a:pt x="2" y="4"/>
                        <a:pt x="6" y="2"/>
                      </a:cubicBezTo>
                      <a:cubicBezTo>
                        <a:pt x="9" y="0"/>
                        <a:pt x="14" y="2"/>
                        <a:pt x="16" y="6"/>
                      </a:cubicBezTo>
                      <a:cubicBezTo>
                        <a:pt x="18" y="10"/>
                        <a:pt x="16" y="14"/>
                        <a:pt x="12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2" name="Freeform 29"/>
                <p:cNvSpPr>
                  <a:spLocks/>
                </p:cNvSpPr>
                <p:nvPr/>
              </p:nvSpPr>
              <p:spPr bwMode="auto">
                <a:xfrm>
                  <a:off x="2900" y="322"/>
                  <a:ext cx="62" cy="183"/>
                </a:xfrm>
                <a:custGeom>
                  <a:avLst/>
                  <a:gdLst>
                    <a:gd name="T0" fmla="*/ 25 w 26"/>
                    <a:gd name="T1" fmla="*/ 75 h 77"/>
                    <a:gd name="T2" fmla="*/ 24 w 26"/>
                    <a:gd name="T3" fmla="*/ 2 h 77"/>
                    <a:gd name="T4" fmla="*/ 19 w 26"/>
                    <a:gd name="T5" fmla="*/ 1 h 77"/>
                    <a:gd name="T6" fmla="*/ 21 w 26"/>
                    <a:gd name="T7" fmla="*/ 76 h 77"/>
                    <a:gd name="T8" fmla="*/ 25 w 26"/>
                    <a:gd name="T9" fmla="*/ 75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77">
                      <a:moveTo>
                        <a:pt x="25" y="75"/>
                      </a:moveTo>
                      <a:cubicBezTo>
                        <a:pt x="7" y="53"/>
                        <a:pt x="5" y="25"/>
                        <a:pt x="24" y="2"/>
                      </a:cubicBezTo>
                      <a:cubicBezTo>
                        <a:pt x="25" y="1"/>
                        <a:pt x="20" y="0"/>
                        <a:pt x="19" y="1"/>
                      </a:cubicBezTo>
                      <a:cubicBezTo>
                        <a:pt x="0" y="24"/>
                        <a:pt x="2" y="53"/>
                        <a:pt x="21" y="76"/>
                      </a:cubicBezTo>
                      <a:cubicBezTo>
                        <a:pt x="21" y="77"/>
                        <a:pt x="26" y="77"/>
                        <a:pt x="25" y="7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3" name="Freeform 30"/>
                <p:cNvSpPr>
                  <a:spLocks/>
                </p:cNvSpPr>
                <p:nvPr/>
              </p:nvSpPr>
              <p:spPr bwMode="auto">
                <a:xfrm>
                  <a:off x="2848" y="377"/>
                  <a:ext cx="176" cy="59"/>
                </a:xfrm>
                <a:custGeom>
                  <a:avLst/>
                  <a:gdLst>
                    <a:gd name="T0" fmla="*/ 1 w 74"/>
                    <a:gd name="T1" fmla="*/ 1 h 25"/>
                    <a:gd name="T2" fmla="*/ 72 w 74"/>
                    <a:gd name="T3" fmla="*/ 11 h 25"/>
                    <a:gd name="T4" fmla="*/ 68 w 74"/>
                    <a:gd name="T5" fmla="*/ 9 h 25"/>
                    <a:gd name="T6" fmla="*/ 6 w 74"/>
                    <a:gd name="T7" fmla="*/ 1 h 25"/>
                    <a:gd name="T8" fmla="*/ 1 w 74"/>
                    <a:gd name="T9" fmla="*/ 1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25">
                      <a:moveTo>
                        <a:pt x="1" y="1"/>
                      </a:moveTo>
                      <a:cubicBezTo>
                        <a:pt x="21" y="20"/>
                        <a:pt x="48" y="25"/>
                        <a:pt x="72" y="11"/>
                      </a:cubicBezTo>
                      <a:cubicBezTo>
                        <a:pt x="74" y="10"/>
                        <a:pt x="69" y="9"/>
                        <a:pt x="68" y="9"/>
                      </a:cubicBezTo>
                      <a:cubicBezTo>
                        <a:pt x="47" y="22"/>
                        <a:pt x="24" y="18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4" name="Freeform 31"/>
                <p:cNvSpPr>
                  <a:spLocks/>
                </p:cNvSpPr>
                <p:nvPr/>
              </p:nvSpPr>
              <p:spPr bwMode="auto">
                <a:xfrm>
                  <a:off x="2881" y="353"/>
                  <a:ext cx="114" cy="138"/>
                </a:xfrm>
                <a:custGeom>
                  <a:avLst/>
                  <a:gdLst>
                    <a:gd name="T0" fmla="*/ 5 w 48"/>
                    <a:gd name="T1" fmla="*/ 56 h 58"/>
                    <a:gd name="T2" fmla="*/ 46 w 48"/>
                    <a:gd name="T3" fmla="*/ 1 h 58"/>
                    <a:gd name="T4" fmla="*/ 42 w 48"/>
                    <a:gd name="T5" fmla="*/ 0 h 58"/>
                    <a:gd name="T6" fmla="*/ 0 w 48"/>
                    <a:gd name="T7" fmla="*/ 56 h 58"/>
                    <a:gd name="T8" fmla="*/ 5 w 48"/>
                    <a:gd name="T9" fmla="*/ 56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8" h="58">
                      <a:moveTo>
                        <a:pt x="5" y="56"/>
                      </a:moveTo>
                      <a:cubicBezTo>
                        <a:pt x="11" y="34"/>
                        <a:pt x="28" y="14"/>
                        <a:pt x="46" y="1"/>
                      </a:cubicBezTo>
                      <a:cubicBezTo>
                        <a:pt x="48" y="0"/>
                        <a:pt x="43" y="0"/>
                        <a:pt x="42" y="0"/>
                      </a:cubicBezTo>
                      <a:cubicBezTo>
                        <a:pt x="24" y="13"/>
                        <a:pt x="6" y="34"/>
                        <a:pt x="0" y="56"/>
                      </a:cubicBezTo>
                      <a:cubicBezTo>
                        <a:pt x="0" y="58"/>
                        <a:pt x="5" y="57"/>
                        <a:pt x="5" y="5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5" name="Freeform 32"/>
                <p:cNvSpPr>
                  <a:spLocks/>
                </p:cNvSpPr>
                <p:nvPr/>
              </p:nvSpPr>
              <p:spPr bwMode="auto">
                <a:xfrm>
                  <a:off x="2886" y="337"/>
                  <a:ext cx="121" cy="125"/>
                </a:xfrm>
                <a:custGeom>
                  <a:avLst/>
                  <a:gdLst>
                    <a:gd name="T0" fmla="*/ 0 w 51"/>
                    <a:gd name="T1" fmla="*/ 1 h 53"/>
                    <a:gd name="T2" fmla="*/ 45 w 51"/>
                    <a:gd name="T3" fmla="*/ 53 h 53"/>
                    <a:gd name="T4" fmla="*/ 48 w 51"/>
                    <a:gd name="T5" fmla="*/ 51 h 53"/>
                    <a:gd name="T6" fmla="*/ 5 w 51"/>
                    <a:gd name="T7" fmla="*/ 1 h 53"/>
                    <a:gd name="T8" fmla="*/ 0 w 51"/>
                    <a:gd name="T9" fmla="*/ 1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1" h="53">
                      <a:moveTo>
                        <a:pt x="0" y="1"/>
                      </a:moveTo>
                      <a:cubicBezTo>
                        <a:pt x="4" y="26"/>
                        <a:pt x="20" y="47"/>
                        <a:pt x="45" y="53"/>
                      </a:cubicBezTo>
                      <a:cubicBezTo>
                        <a:pt x="47" y="53"/>
                        <a:pt x="51" y="52"/>
                        <a:pt x="48" y="51"/>
                      </a:cubicBezTo>
                      <a:cubicBezTo>
                        <a:pt x="24" y="46"/>
                        <a:pt x="9" y="24"/>
                        <a:pt x="5" y="1"/>
                      </a:cubicBezTo>
                      <a:cubicBezTo>
                        <a:pt x="5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6" name="Freeform 33"/>
                <p:cNvSpPr>
                  <a:spLocks/>
                </p:cNvSpPr>
                <p:nvPr/>
              </p:nvSpPr>
              <p:spPr bwMode="auto">
                <a:xfrm>
                  <a:off x="2233" y="417"/>
                  <a:ext cx="689" cy="78"/>
                </a:xfrm>
                <a:custGeom>
                  <a:avLst/>
                  <a:gdLst>
                    <a:gd name="T0" fmla="*/ 287 w 290"/>
                    <a:gd name="T1" fmla="*/ 0 h 33"/>
                    <a:gd name="T2" fmla="*/ 3 w 290"/>
                    <a:gd name="T3" fmla="*/ 31 h 33"/>
                    <a:gd name="T4" fmla="*/ 4 w 290"/>
                    <a:gd name="T5" fmla="*/ 33 h 33"/>
                    <a:gd name="T6" fmla="*/ 287 w 290"/>
                    <a:gd name="T7" fmla="*/ 2 h 33"/>
                    <a:gd name="T8" fmla="*/ 287 w 290"/>
                    <a:gd name="T9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0" h="33">
                      <a:moveTo>
                        <a:pt x="287" y="0"/>
                      </a:moveTo>
                      <a:cubicBezTo>
                        <a:pt x="193" y="11"/>
                        <a:pt x="98" y="24"/>
                        <a:pt x="3" y="31"/>
                      </a:cubicBezTo>
                      <a:cubicBezTo>
                        <a:pt x="0" y="31"/>
                        <a:pt x="1" y="33"/>
                        <a:pt x="4" y="33"/>
                      </a:cubicBezTo>
                      <a:cubicBezTo>
                        <a:pt x="98" y="26"/>
                        <a:pt x="193" y="13"/>
                        <a:pt x="287" y="2"/>
                      </a:cubicBezTo>
                      <a:cubicBezTo>
                        <a:pt x="290" y="2"/>
                        <a:pt x="290" y="0"/>
                        <a:pt x="28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7" name="Freeform 34"/>
                <p:cNvSpPr>
                  <a:spLocks/>
                </p:cNvSpPr>
                <p:nvPr/>
              </p:nvSpPr>
              <p:spPr bwMode="auto">
                <a:xfrm>
                  <a:off x="2907" y="398"/>
                  <a:ext cx="38" cy="38"/>
                </a:xfrm>
                <a:custGeom>
                  <a:avLst/>
                  <a:gdLst>
                    <a:gd name="T0" fmla="*/ 9 w 16"/>
                    <a:gd name="T1" fmla="*/ 15 h 16"/>
                    <a:gd name="T2" fmla="*/ 1 w 16"/>
                    <a:gd name="T3" fmla="*/ 8 h 16"/>
                    <a:gd name="T4" fmla="*/ 8 w 16"/>
                    <a:gd name="T5" fmla="*/ 0 h 16"/>
                    <a:gd name="T6" fmla="*/ 16 w 16"/>
                    <a:gd name="T7" fmla="*/ 7 h 16"/>
                    <a:gd name="T8" fmla="*/ 9 w 16"/>
                    <a:gd name="T9" fmla="*/ 15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9" y="15"/>
                      </a:moveTo>
                      <a:cubicBezTo>
                        <a:pt x="5" y="16"/>
                        <a:pt x="1" y="13"/>
                        <a:pt x="1" y="8"/>
                      </a:cubicBezTo>
                      <a:cubicBezTo>
                        <a:pt x="0" y="4"/>
                        <a:pt x="4" y="0"/>
                        <a:pt x="8" y="0"/>
                      </a:cubicBezTo>
                      <a:cubicBezTo>
                        <a:pt x="12" y="0"/>
                        <a:pt x="16" y="3"/>
                        <a:pt x="16" y="7"/>
                      </a:cubicBezTo>
                      <a:cubicBezTo>
                        <a:pt x="16" y="11"/>
                        <a:pt x="13" y="15"/>
                        <a:pt x="9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8" name="Freeform 35"/>
                <p:cNvSpPr>
                  <a:spLocks/>
                </p:cNvSpPr>
                <p:nvPr/>
              </p:nvSpPr>
              <p:spPr bwMode="auto">
                <a:xfrm>
                  <a:off x="2876" y="571"/>
                  <a:ext cx="95" cy="174"/>
                </a:xfrm>
                <a:custGeom>
                  <a:avLst/>
                  <a:gdLst>
                    <a:gd name="T0" fmla="*/ 14 w 40"/>
                    <a:gd name="T1" fmla="*/ 71 h 73"/>
                    <a:gd name="T2" fmla="*/ 38 w 40"/>
                    <a:gd name="T3" fmla="*/ 3 h 73"/>
                    <a:gd name="T4" fmla="*/ 34 w 40"/>
                    <a:gd name="T5" fmla="*/ 1 h 73"/>
                    <a:gd name="T6" fmla="*/ 9 w 40"/>
                    <a:gd name="T7" fmla="*/ 71 h 73"/>
                    <a:gd name="T8" fmla="*/ 14 w 40"/>
                    <a:gd name="T9" fmla="*/ 71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73">
                      <a:moveTo>
                        <a:pt x="14" y="71"/>
                      </a:moveTo>
                      <a:cubicBezTo>
                        <a:pt x="5" y="44"/>
                        <a:pt x="13" y="17"/>
                        <a:pt x="38" y="3"/>
                      </a:cubicBezTo>
                      <a:cubicBezTo>
                        <a:pt x="40" y="2"/>
                        <a:pt x="35" y="0"/>
                        <a:pt x="34" y="1"/>
                      </a:cubicBezTo>
                      <a:cubicBezTo>
                        <a:pt x="8" y="16"/>
                        <a:pt x="0" y="43"/>
                        <a:pt x="9" y="71"/>
                      </a:cubicBezTo>
                      <a:cubicBezTo>
                        <a:pt x="10" y="73"/>
                        <a:pt x="14" y="73"/>
                        <a:pt x="14" y="7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9" name="Freeform 36"/>
                <p:cNvSpPr>
                  <a:spLocks/>
                </p:cNvSpPr>
                <p:nvPr/>
              </p:nvSpPr>
              <p:spPr bwMode="auto">
                <a:xfrm>
                  <a:off x="2848" y="588"/>
                  <a:ext cx="157" cy="92"/>
                </a:xfrm>
                <a:custGeom>
                  <a:avLst/>
                  <a:gdLst>
                    <a:gd name="T0" fmla="*/ 0 w 66"/>
                    <a:gd name="T1" fmla="*/ 2 h 39"/>
                    <a:gd name="T2" fmla="*/ 64 w 66"/>
                    <a:gd name="T3" fmla="*/ 35 h 39"/>
                    <a:gd name="T4" fmla="*/ 61 w 66"/>
                    <a:gd name="T5" fmla="*/ 33 h 39"/>
                    <a:gd name="T6" fmla="*/ 5 w 66"/>
                    <a:gd name="T7" fmla="*/ 2 h 39"/>
                    <a:gd name="T8" fmla="*/ 0 w 66"/>
                    <a:gd name="T9" fmla="*/ 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" h="39">
                      <a:moveTo>
                        <a:pt x="0" y="2"/>
                      </a:moveTo>
                      <a:cubicBezTo>
                        <a:pt x="12" y="27"/>
                        <a:pt x="36" y="39"/>
                        <a:pt x="64" y="35"/>
                      </a:cubicBezTo>
                      <a:cubicBezTo>
                        <a:pt x="66" y="34"/>
                        <a:pt x="62" y="32"/>
                        <a:pt x="61" y="33"/>
                      </a:cubicBezTo>
                      <a:cubicBezTo>
                        <a:pt x="36" y="37"/>
                        <a:pt x="16" y="24"/>
                        <a:pt x="5" y="2"/>
                      </a:cubicBezTo>
                      <a:cubicBezTo>
                        <a:pt x="4" y="1"/>
                        <a:pt x="0" y="0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0" name="Freeform 37"/>
                <p:cNvSpPr>
                  <a:spLocks/>
                </p:cNvSpPr>
                <p:nvPr/>
              </p:nvSpPr>
              <p:spPr bwMode="auto">
                <a:xfrm>
                  <a:off x="2838" y="609"/>
                  <a:ext cx="157" cy="98"/>
                </a:xfrm>
                <a:custGeom>
                  <a:avLst/>
                  <a:gdLst>
                    <a:gd name="T0" fmla="*/ 6 w 66"/>
                    <a:gd name="T1" fmla="*/ 39 h 41"/>
                    <a:gd name="T2" fmla="*/ 62 w 66"/>
                    <a:gd name="T3" fmla="*/ 3 h 41"/>
                    <a:gd name="T4" fmla="*/ 61 w 66"/>
                    <a:gd name="T5" fmla="*/ 1 h 41"/>
                    <a:gd name="T6" fmla="*/ 1 w 66"/>
                    <a:gd name="T7" fmla="*/ 39 h 41"/>
                    <a:gd name="T8" fmla="*/ 6 w 66"/>
                    <a:gd name="T9" fmla="*/ 39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" h="41">
                      <a:moveTo>
                        <a:pt x="6" y="39"/>
                      </a:moveTo>
                      <a:cubicBezTo>
                        <a:pt x="19" y="22"/>
                        <a:pt x="42" y="8"/>
                        <a:pt x="62" y="3"/>
                      </a:cubicBezTo>
                      <a:cubicBezTo>
                        <a:pt x="66" y="2"/>
                        <a:pt x="63" y="0"/>
                        <a:pt x="61" y="1"/>
                      </a:cubicBezTo>
                      <a:cubicBezTo>
                        <a:pt x="39" y="7"/>
                        <a:pt x="14" y="20"/>
                        <a:pt x="1" y="39"/>
                      </a:cubicBezTo>
                      <a:cubicBezTo>
                        <a:pt x="0" y="40"/>
                        <a:pt x="5" y="41"/>
                        <a:pt x="6" y="3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1" name="Freeform 38"/>
                <p:cNvSpPr>
                  <a:spLocks/>
                </p:cNvSpPr>
                <p:nvPr/>
              </p:nvSpPr>
              <p:spPr bwMode="auto">
                <a:xfrm>
                  <a:off x="2886" y="564"/>
                  <a:ext cx="81" cy="154"/>
                </a:xfrm>
                <a:custGeom>
                  <a:avLst/>
                  <a:gdLst>
                    <a:gd name="T0" fmla="*/ 5 w 34"/>
                    <a:gd name="T1" fmla="*/ 1 h 65"/>
                    <a:gd name="T2" fmla="*/ 28 w 34"/>
                    <a:gd name="T3" fmla="*/ 64 h 65"/>
                    <a:gd name="T4" fmla="*/ 32 w 34"/>
                    <a:gd name="T5" fmla="*/ 63 h 65"/>
                    <a:gd name="T6" fmla="*/ 10 w 34"/>
                    <a:gd name="T7" fmla="*/ 1 h 65"/>
                    <a:gd name="T8" fmla="*/ 5 w 34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4" h="65">
                      <a:moveTo>
                        <a:pt x="5" y="1"/>
                      </a:moveTo>
                      <a:cubicBezTo>
                        <a:pt x="0" y="26"/>
                        <a:pt x="7" y="50"/>
                        <a:pt x="28" y="64"/>
                      </a:cubicBezTo>
                      <a:cubicBezTo>
                        <a:pt x="29" y="65"/>
                        <a:pt x="34" y="64"/>
                        <a:pt x="32" y="63"/>
                      </a:cubicBezTo>
                      <a:cubicBezTo>
                        <a:pt x="12" y="49"/>
                        <a:pt x="5" y="25"/>
                        <a:pt x="10" y="1"/>
                      </a:cubicBezTo>
                      <a:cubicBezTo>
                        <a:pt x="10" y="0"/>
                        <a:pt x="5" y="0"/>
                        <a:pt x="5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2" name="Freeform 39"/>
                <p:cNvSpPr>
                  <a:spLocks/>
                </p:cNvSpPr>
                <p:nvPr/>
              </p:nvSpPr>
              <p:spPr bwMode="auto">
                <a:xfrm>
                  <a:off x="2228" y="481"/>
                  <a:ext cx="677" cy="171"/>
                </a:xfrm>
                <a:custGeom>
                  <a:avLst/>
                  <a:gdLst>
                    <a:gd name="T0" fmla="*/ 283 w 285"/>
                    <a:gd name="T1" fmla="*/ 70 h 72"/>
                    <a:gd name="T2" fmla="*/ 6 w 285"/>
                    <a:gd name="T3" fmla="*/ 0 h 72"/>
                    <a:gd name="T4" fmla="*/ 3 w 285"/>
                    <a:gd name="T5" fmla="*/ 2 h 72"/>
                    <a:gd name="T6" fmla="*/ 279 w 285"/>
                    <a:gd name="T7" fmla="*/ 72 h 72"/>
                    <a:gd name="T8" fmla="*/ 283 w 285"/>
                    <a:gd name="T9" fmla="*/ 70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5" h="72">
                      <a:moveTo>
                        <a:pt x="283" y="70"/>
                      </a:moveTo>
                      <a:cubicBezTo>
                        <a:pt x="190" y="47"/>
                        <a:pt x="97" y="26"/>
                        <a:pt x="6" y="0"/>
                      </a:cubicBezTo>
                      <a:cubicBezTo>
                        <a:pt x="5" y="0"/>
                        <a:pt x="0" y="1"/>
                        <a:pt x="3" y="2"/>
                      </a:cubicBezTo>
                      <a:cubicBezTo>
                        <a:pt x="94" y="28"/>
                        <a:pt x="187" y="49"/>
                        <a:pt x="279" y="72"/>
                      </a:cubicBezTo>
                      <a:cubicBezTo>
                        <a:pt x="280" y="72"/>
                        <a:pt x="285" y="71"/>
                        <a:pt x="283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3" name="Freeform 40"/>
                <p:cNvSpPr>
                  <a:spLocks/>
                </p:cNvSpPr>
                <p:nvPr/>
              </p:nvSpPr>
              <p:spPr bwMode="auto">
                <a:xfrm>
                  <a:off x="2888" y="631"/>
                  <a:ext cx="41" cy="40"/>
                </a:xfrm>
                <a:custGeom>
                  <a:avLst/>
                  <a:gdLst>
                    <a:gd name="T0" fmla="*/ 6 w 17"/>
                    <a:gd name="T1" fmla="*/ 16 h 17"/>
                    <a:gd name="T2" fmla="*/ 1 w 17"/>
                    <a:gd name="T3" fmla="*/ 7 h 17"/>
                    <a:gd name="T4" fmla="*/ 10 w 17"/>
                    <a:gd name="T5" fmla="*/ 1 h 17"/>
                    <a:gd name="T6" fmla="*/ 16 w 17"/>
                    <a:gd name="T7" fmla="*/ 11 h 17"/>
                    <a:gd name="T8" fmla="*/ 6 w 17"/>
                    <a:gd name="T9" fmla="*/ 1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6" y="16"/>
                      </a:moveTo>
                      <a:cubicBezTo>
                        <a:pt x="2" y="15"/>
                        <a:pt x="0" y="11"/>
                        <a:pt x="1" y="7"/>
                      </a:cubicBezTo>
                      <a:cubicBezTo>
                        <a:pt x="2" y="3"/>
                        <a:pt x="6" y="0"/>
                        <a:pt x="10" y="1"/>
                      </a:cubicBezTo>
                      <a:cubicBezTo>
                        <a:pt x="15" y="3"/>
                        <a:pt x="17" y="7"/>
                        <a:pt x="16" y="11"/>
                      </a:cubicBezTo>
                      <a:cubicBezTo>
                        <a:pt x="15" y="15"/>
                        <a:pt x="10" y="17"/>
                        <a:pt x="6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4" name="Freeform 41"/>
                <p:cNvSpPr>
                  <a:spLocks/>
                </p:cNvSpPr>
                <p:nvPr/>
              </p:nvSpPr>
              <p:spPr bwMode="auto">
                <a:xfrm>
                  <a:off x="2763" y="828"/>
                  <a:ext cx="130" cy="139"/>
                </a:xfrm>
                <a:custGeom>
                  <a:avLst/>
                  <a:gdLst>
                    <a:gd name="T0" fmla="*/ 5 w 55"/>
                    <a:gd name="T1" fmla="*/ 58 h 59"/>
                    <a:gd name="T2" fmla="*/ 53 w 55"/>
                    <a:gd name="T3" fmla="*/ 2 h 59"/>
                    <a:gd name="T4" fmla="*/ 49 w 55"/>
                    <a:gd name="T5" fmla="*/ 0 h 59"/>
                    <a:gd name="T6" fmla="*/ 0 w 55"/>
                    <a:gd name="T7" fmla="*/ 57 h 59"/>
                    <a:gd name="T8" fmla="*/ 5 w 55"/>
                    <a:gd name="T9" fmla="*/ 58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5" h="59">
                      <a:moveTo>
                        <a:pt x="5" y="58"/>
                      </a:moveTo>
                      <a:cubicBezTo>
                        <a:pt x="7" y="29"/>
                        <a:pt x="24" y="6"/>
                        <a:pt x="53" y="2"/>
                      </a:cubicBezTo>
                      <a:cubicBezTo>
                        <a:pt x="55" y="2"/>
                        <a:pt x="51" y="0"/>
                        <a:pt x="49" y="0"/>
                      </a:cubicBezTo>
                      <a:cubicBezTo>
                        <a:pt x="20" y="5"/>
                        <a:pt x="2" y="27"/>
                        <a:pt x="0" y="57"/>
                      </a:cubicBezTo>
                      <a:cubicBezTo>
                        <a:pt x="0" y="58"/>
                        <a:pt x="5" y="59"/>
                        <a:pt x="5" y="5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5" name="Freeform 42"/>
                <p:cNvSpPr>
                  <a:spLocks/>
                </p:cNvSpPr>
                <p:nvPr/>
              </p:nvSpPr>
              <p:spPr bwMode="auto">
                <a:xfrm>
                  <a:off x="2770" y="804"/>
                  <a:ext cx="118" cy="128"/>
                </a:xfrm>
                <a:custGeom>
                  <a:avLst/>
                  <a:gdLst>
                    <a:gd name="T0" fmla="*/ 0 w 50"/>
                    <a:gd name="T1" fmla="*/ 1 h 54"/>
                    <a:gd name="T2" fmla="*/ 47 w 50"/>
                    <a:gd name="T3" fmla="*/ 54 h 54"/>
                    <a:gd name="T4" fmla="*/ 47 w 50"/>
                    <a:gd name="T5" fmla="*/ 52 h 54"/>
                    <a:gd name="T6" fmla="*/ 5 w 50"/>
                    <a:gd name="T7" fmla="*/ 2 h 54"/>
                    <a:gd name="T8" fmla="*/ 0 w 50"/>
                    <a:gd name="T9" fmla="*/ 1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0" h="54">
                      <a:moveTo>
                        <a:pt x="0" y="1"/>
                      </a:moveTo>
                      <a:cubicBezTo>
                        <a:pt x="3" y="28"/>
                        <a:pt x="20" y="48"/>
                        <a:pt x="47" y="54"/>
                      </a:cubicBezTo>
                      <a:cubicBezTo>
                        <a:pt x="50" y="54"/>
                        <a:pt x="50" y="52"/>
                        <a:pt x="47" y="52"/>
                      </a:cubicBezTo>
                      <a:cubicBezTo>
                        <a:pt x="22" y="47"/>
                        <a:pt x="7" y="27"/>
                        <a:pt x="5" y="2"/>
                      </a:cubicBezTo>
                      <a:cubicBezTo>
                        <a:pt x="5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6" name="Freeform 43"/>
                <p:cNvSpPr>
                  <a:spLocks/>
                </p:cNvSpPr>
                <p:nvPr/>
              </p:nvSpPr>
              <p:spPr bwMode="auto">
                <a:xfrm>
                  <a:off x="2720" y="865"/>
                  <a:ext cx="180" cy="46"/>
                </a:xfrm>
                <a:custGeom>
                  <a:avLst/>
                  <a:gdLst>
                    <a:gd name="T0" fmla="*/ 6 w 76"/>
                    <a:gd name="T1" fmla="*/ 18 h 19"/>
                    <a:gd name="T2" fmla="*/ 71 w 76"/>
                    <a:gd name="T3" fmla="*/ 5 h 19"/>
                    <a:gd name="T4" fmla="*/ 73 w 76"/>
                    <a:gd name="T5" fmla="*/ 3 h 19"/>
                    <a:gd name="T6" fmla="*/ 2 w 76"/>
                    <a:gd name="T7" fmla="*/ 17 h 19"/>
                    <a:gd name="T8" fmla="*/ 6 w 76"/>
                    <a:gd name="T9" fmla="*/ 18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6" h="19">
                      <a:moveTo>
                        <a:pt x="6" y="18"/>
                      </a:moveTo>
                      <a:cubicBezTo>
                        <a:pt x="24" y="6"/>
                        <a:pt x="50" y="2"/>
                        <a:pt x="71" y="5"/>
                      </a:cubicBezTo>
                      <a:cubicBezTo>
                        <a:pt x="72" y="5"/>
                        <a:pt x="76" y="3"/>
                        <a:pt x="73" y="3"/>
                      </a:cubicBezTo>
                      <a:cubicBezTo>
                        <a:pt x="50" y="0"/>
                        <a:pt x="22" y="4"/>
                        <a:pt x="2" y="17"/>
                      </a:cubicBezTo>
                      <a:cubicBezTo>
                        <a:pt x="0" y="19"/>
                        <a:pt x="5" y="19"/>
                        <a:pt x="6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7" name="Freeform 44"/>
                <p:cNvSpPr>
                  <a:spLocks/>
                </p:cNvSpPr>
                <p:nvPr/>
              </p:nvSpPr>
              <p:spPr bwMode="auto">
                <a:xfrm>
                  <a:off x="2789" y="797"/>
                  <a:ext cx="49" cy="166"/>
                </a:xfrm>
                <a:custGeom>
                  <a:avLst/>
                  <a:gdLst>
                    <a:gd name="T0" fmla="*/ 15 w 21"/>
                    <a:gd name="T1" fmla="*/ 2 h 70"/>
                    <a:gd name="T2" fmla="*/ 14 w 21"/>
                    <a:gd name="T3" fmla="*/ 69 h 70"/>
                    <a:gd name="T4" fmla="*/ 19 w 21"/>
                    <a:gd name="T5" fmla="*/ 68 h 70"/>
                    <a:gd name="T6" fmla="*/ 20 w 21"/>
                    <a:gd name="T7" fmla="*/ 2 h 70"/>
                    <a:gd name="T8" fmla="*/ 15 w 21"/>
                    <a:gd name="T9" fmla="*/ 2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1" h="70">
                      <a:moveTo>
                        <a:pt x="15" y="2"/>
                      </a:moveTo>
                      <a:cubicBezTo>
                        <a:pt x="2" y="23"/>
                        <a:pt x="0" y="48"/>
                        <a:pt x="14" y="69"/>
                      </a:cubicBezTo>
                      <a:cubicBezTo>
                        <a:pt x="15" y="70"/>
                        <a:pt x="20" y="70"/>
                        <a:pt x="19" y="68"/>
                      </a:cubicBezTo>
                      <a:cubicBezTo>
                        <a:pt x="5" y="48"/>
                        <a:pt x="7" y="23"/>
                        <a:pt x="20" y="2"/>
                      </a:cubicBezTo>
                      <a:cubicBezTo>
                        <a:pt x="21" y="1"/>
                        <a:pt x="16" y="0"/>
                        <a:pt x="1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8" name="Freeform 45"/>
                <p:cNvSpPr>
                  <a:spLocks/>
                </p:cNvSpPr>
                <p:nvPr/>
              </p:nvSpPr>
              <p:spPr bwMode="auto">
                <a:xfrm>
                  <a:off x="2233" y="479"/>
                  <a:ext cx="570" cy="401"/>
                </a:xfrm>
                <a:custGeom>
                  <a:avLst/>
                  <a:gdLst>
                    <a:gd name="T0" fmla="*/ 238 w 240"/>
                    <a:gd name="T1" fmla="*/ 166 h 169"/>
                    <a:gd name="T2" fmla="*/ 6 w 240"/>
                    <a:gd name="T3" fmla="*/ 1 h 169"/>
                    <a:gd name="T4" fmla="*/ 2 w 240"/>
                    <a:gd name="T5" fmla="*/ 2 h 169"/>
                    <a:gd name="T6" fmla="*/ 234 w 240"/>
                    <a:gd name="T7" fmla="*/ 168 h 169"/>
                    <a:gd name="T8" fmla="*/ 238 w 240"/>
                    <a:gd name="T9" fmla="*/ 166 h 1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0" h="169">
                      <a:moveTo>
                        <a:pt x="238" y="166"/>
                      </a:moveTo>
                      <a:cubicBezTo>
                        <a:pt x="161" y="112"/>
                        <a:pt x="82" y="59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ubicBezTo>
                        <a:pt x="77" y="60"/>
                        <a:pt x="156" y="113"/>
                        <a:pt x="234" y="168"/>
                      </a:cubicBezTo>
                      <a:cubicBezTo>
                        <a:pt x="235" y="169"/>
                        <a:pt x="240" y="167"/>
                        <a:pt x="238" y="16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9" name="Freeform 46"/>
                <p:cNvSpPr>
                  <a:spLocks/>
                </p:cNvSpPr>
                <p:nvPr/>
              </p:nvSpPr>
              <p:spPr bwMode="auto">
                <a:xfrm>
                  <a:off x="2784" y="861"/>
                  <a:ext cx="43" cy="40"/>
                </a:xfrm>
                <a:custGeom>
                  <a:avLst/>
                  <a:gdLst>
                    <a:gd name="T0" fmla="*/ 4 w 18"/>
                    <a:gd name="T1" fmla="*/ 15 h 17"/>
                    <a:gd name="T2" fmla="*/ 3 w 18"/>
                    <a:gd name="T3" fmla="*/ 4 h 17"/>
                    <a:gd name="T4" fmla="*/ 14 w 18"/>
                    <a:gd name="T5" fmla="*/ 3 h 17"/>
                    <a:gd name="T6" fmla="*/ 15 w 18"/>
                    <a:gd name="T7" fmla="*/ 14 h 17"/>
                    <a:gd name="T8" fmla="*/ 4 w 18"/>
                    <a:gd name="T9" fmla="*/ 1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4" y="15"/>
                      </a:moveTo>
                      <a:cubicBezTo>
                        <a:pt x="1" y="12"/>
                        <a:pt x="0" y="8"/>
                        <a:pt x="3" y="4"/>
                      </a:cubicBezTo>
                      <a:cubicBezTo>
                        <a:pt x="6" y="1"/>
                        <a:pt x="10" y="0"/>
                        <a:pt x="14" y="3"/>
                      </a:cubicBezTo>
                      <a:cubicBezTo>
                        <a:pt x="17" y="5"/>
                        <a:pt x="18" y="10"/>
                        <a:pt x="15" y="14"/>
                      </a:cubicBezTo>
                      <a:cubicBezTo>
                        <a:pt x="13" y="17"/>
                        <a:pt x="8" y="17"/>
                        <a:pt x="4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0" name="Freeform 47"/>
                <p:cNvSpPr>
                  <a:spLocks/>
                </p:cNvSpPr>
                <p:nvPr/>
              </p:nvSpPr>
              <p:spPr bwMode="auto">
                <a:xfrm>
                  <a:off x="2539" y="1029"/>
                  <a:ext cx="174" cy="102"/>
                </a:xfrm>
                <a:custGeom>
                  <a:avLst/>
                  <a:gdLst>
                    <a:gd name="T0" fmla="*/ 6 w 73"/>
                    <a:gd name="T1" fmla="*/ 42 h 43"/>
                    <a:gd name="T2" fmla="*/ 68 w 73"/>
                    <a:gd name="T3" fmla="*/ 9 h 43"/>
                    <a:gd name="T4" fmla="*/ 70 w 73"/>
                    <a:gd name="T5" fmla="*/ 7 h 43"/>
                    <a:gd name="T6" fmla="*/ 1 w 73"/>
                    <a:gd name="T7" fmla="*/ 41 h 43"/>
                    <a:gd name="T8" fmla="*/ 6 w 73"/>
                    <a:gd name="T9" fmla="*/ 42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43">
                      <a:moveTo>
                        <a:pt x="6" y="42"/>
                      </a:moveTo>
                      <a:cubicBezTo>
                        <a:pt x="17" y="17"/>
                        <a:pt x="40" y="2"/>
                        <a:pt x="68" y="9"/>
                      </a:cubicBezTo>
                      <a:cubicBezTo>
                        <a:pt x="70" y="9"/>
                        <a:pt x="73" y="8"/>
                        <a:pt x="70" y="7"/>
                      </a:cubicBezTo>
                      <a:cubicBezTo>
                        <a:pt x="40" y="0"/>
                        <a:pt x="14" y="13"/>
                        <a:pt x="1" y="41"/>
                      </a:cubicBezTo>
                      <a:cubicBezTo>
                        <a:pt x="0" y="42"/>
                        <a:pt x="5" y="43"/>
                        <a:pt x="6" y="4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1" name="Freeform 48"/>
                <p:cNvSpPr>
                  <a:spLocks/>
                </p:cNvSpPr>
                <p:nvPr/>
              </p:nvSpPr>
              <p:spPr bwMode="auto">
                <a:xfrm>
                  <a:off x="2589" y="982"/>
                  <a:ext cx="83" cy="159"/>
                </a:xfrm>
                <a:custGeom>
                  <a:avLst/>
                  <a:gdLst>
                    <a:gd name="T0" fmla="*/ 7 w 35"/>
                    <a:gd name="T1" fmla="*/ 1 h 67"/>
                    <a:gd name="T2" fmla="*/ 29 w 35"/>
                    <a:gd name="T3" fmla="*/ 66 h 67"/>
                    <a:gd name="T4" fmla="*/ 33 w 35"/>
                    <a:gd name="T5" fmla="*/ 66 h 67"/>
                    <a:gd name="T6" fmla="*/ 12 w 35"/>
                    <a:gd name="T7" fmla="*/ 2 h 67"/>
                    <a:gd name="T8" fmla="*/ 7 w 35"/>
                    <a:gd name="T9" fmla="*/ 1 h 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5" h="67">
                      <a:moveTo>
                        <a:pt x="7" y="1"/>
                      </a:moveTo>
                      <a:cubicBezTo>
                        <a:pt x="0" y="27"/>
                        <a:pt x="7" y="51"/>
                        <a:pt x="29" y="66"/>
                      </a:cubicBezTo>
                      <a:cubicBezTo>
                        <a:pt x="30" y="67"/>
                        <a:pt x="35" y="67"/>
                        <a:pt x="33" y="66"/>
                      </a:cubicBezTo>
                      <a:cubicBezTo>
                        <a:pt x="11" y="51"/>
                        <a:pt x="5" y="27"/>
                        <a:pt x="12" y="2"/>
                      </a:cubicBezTo>
                      <a:cubicBezTo>
                        <a:pt x="13" y="1"/>
                        <a:pt x="8" y="0"/>
                        <a:pt x="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2" name="Freeform 49"/>
                <p:cNvSpPr>
                  <a:spLocks/>
                </p:cNvSpPr>
                <p:nvPr/>
              </p:nvSpPr>
              <p:spPr bwMode="auto">
                <a:xfrm>
                  <a:off x="2523" y="1048"/>
                  <a:ext cx="178" cy="45"/>
                </a:xfrm>
                <a:custGeom>
                  <a:avLst/>
                  <a:gdLst>
                    <a:gd name="T0" fmla="*/ 4 w 75"/>
                    <a:gd name="T1" fmla="*/ 6 h 19"/>
                    <a:gd name="T2" fmla="*/ 69 w 75"/>
                    <a:gd name="T3" fmla="*/ 19 h 19"/>
                    <a:gd name="T4" fmla="*/ 74 w 75"/>
                    <a:gd name="T5" fmla="*/ 17 h 19"/>
                    <a:gd name="T6" fmla="*/ 3 w 75"/>
                    <a:gd name="T7" fmla="*/ 4 h 19"/>
                    <a:gd name="T8" fmla="*/ 4 w 75"/>
                    <a:gd name="T9" fmla="*/ 6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19">
                      <a:moveTo>
                        <a:pt x="4" y="6"/>
                      </a:moveTo>
                      <a:cubicBezTo>
                        <a:pt x="26" y="2"/>
                        <a:pt x="51" y="9"/>
                        <a:pt x="69" y="19"/>
                      </a:cubicBezTo>
                      <a:cubicBezTo>
                        <a:pt x="71" y="19"/>
                        <a:pt x="75" y="18"/>
                        <a:pt x="74" y="17"/>
                      </a:cubicBezTo>
                      <a:cubicBezTo>
                        <a:pt x="53" y="6"/>
                        <a:pt x="26" y="0"/>
                        <a:pt x="3" y="4"/>
                      </a:cubicBezTo>
                      <a:cubicBezTo>
                        <a:pt x="0" y="5"/>
                        <a:pt x="2" y="6"/>
                        <a:pt x="4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3" name="Freeform 50"/>
                <p:cNvSpPr>
                  <a:spLocks/>
                </p:cNvSpPr>
                <p:nvPr/>
              </p:nvSpPr>
              <p:spPr bwMode="auto">
                <a:xfrm>
                  <a:off x="2585" y="998"/>
                  <a:ext cx="90" cy="152"/>
                </a:xfrm>
                <a:custGeom>
                  <a:avLst/>
                  <a:gdLst>
                    <a:gd name="T0" fmla="*/ 32 w 38"/>
                    <a:gd name="T1" fmla="*/ 1 h 64"/>
                    <a:gd name="T2" fmla="*/ 5 w 38"/>
                    <a:gd name="T3" fmla="*/ 63 h 64"/>
                    <a:gd name="T4" fmla="*/ 10 w 38"/>
                    <a:gd name="T5" fmla="*/ 62 h 64"/>
                    <a:gd name="T6" fmla="*/ 36 w 38"/>
                    <a:gd name="T7" fmla="*/ 1 h 64"/>
                    <a:gd name="T8" fmla="*/ 32 w 38"/>
                    <a:gd name="T9" fmla="*/ 1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8" h="64">
                      <a:moveTo>
                        <a:pt x="32" y="1"/>
                      </a:moveTo>
                      <a:cubicBezTo>
                        <a:pt x="12" y="15"/>
                        <a:pt x="0" y="38"/>
                        <a:pt x="5" y="63"/>
                      </a:cubicBezTo>
                      <a:cubicBezTo>
                        <a:pt x="6" y="64"/>
                        <a:pt x="11" y="64"/>
                        <a:pt x="10" y="62"/>
                      </a:cubicBezTo>
                      <a:cubicBezTo>
                        <a:pt x="5" y="38"/>
                        <a:pt x="16" y="15"/>
                        <a:pt x="36" y="1"/>
                      </a:cubicBezTo>
                      <a:cubicBezTo>
                        <a:pt x="38" y="0"/>
                        <a:pt x="33" y="0"/>
                        <a:pt x="3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4" name="Freeform 51"/>
                <p:cNvSpPr>
                  <a:spLocks/>
                </p:cNvSpPr>
                <p:nvPr/>
              </p:nvSpPr>
              <p:spPr bwMode="auto">
                <a:xfrm>
                  <a:off x="2236" y="479"/>
                  <a:ext cx="375" cy="581"/>
                </a:xfrm>
                <a:custGeom>
                  <a:avLst/>
                  <a:gdLst>
                    <a:gd name="T0" fmla="*/ 157 w 158"/>
                    <a:gd name="T1" fmla="*/ 243 h 245"/>
                    <a:gd name="T2" fmla="*/ 5 w 158"/>
                    <a:gd name="T3" fmla="*/ 1 h 245"/>
                    <a:gd name="T4" fmla="*/ 1 w 158"/>
                    <a:gd name="T5" fmla="*/ 2 h 245"/>
                    <a:gd name="T6" fmla="*/ 153 w 158"/>
                    <a:gd name="T7" fmla="*/ 244 h 245"/>
                    <a:gd name="T8" fmla="*/ 157 w 158"/>
                    <a:gd name="T9" fmla="*/ 243 h 2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8" h="245">
                      <a:moveTo>
                        <a:pt x="157" y="243"/>
                      </a:moveTo>
                      <a:cubicBezTo>
                        <a:pt x="106" y="163"/>
                        <a:pt x="53" y="83"/>
                        <a:pt x="5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48" y="84"/>
                        <a:pt x="101" y="164"/>
                        <a:pt x="153" y="244"/>
                      </a:cubicBezTo>
                      <a:cubicBezTo>
                        <a:pt x="153" y="245"/>
                        <a:pt x="158" y="244"/>
                        <a:pt x="157" y="2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5" name="Freeform 52"/>
                <p:cNvSpPr>
                  <a:spLocks/>
                </p:cNvSpPr>
                <p:nvPr/>
              </p:nvSpPr>
              <p:spPr bwMode="auto">
                <a:xfrm>
                  <a:off x="2592" y="1046"/>
                  <a:ext cx="40" cy="40"/>
                </a:xfrm>
                <a:custGeom>
                  <a:avLst/>
                  <a:gdLst>
                    <a:gd name="T0" fmla="*/ 2 w 17"/>
                    <a:gd name="T1" fmla="*/ 12 h 17"/>
                    <a:gd name="T2" fmla="*/ 4 w 17"/>
                    <a:gd name="T3" fmla="*/ 2 h 17"/>
                    <a:gd name="T4" fmla="*/ 15 w 17"/>
                    <a:gd name="T5" fmla="*/ 5 h 17"/>
                    <a:gd name="T6" fmla="*/ 12 w 17"/>
                    <a:gd name="T7" fmla="*/ 15 h 17"/>
                    <a:gd name="T8" fmla="*/ 2 w 17"/>
                    <a:gd name="T9" fmla="*/ 1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2" y="12"/>
                      </a:moveTo>
                      <a:cubicBezTo>
                        <a:pt x="0" y="9"/>
                        <a:pt x="1" y="4"/>
                        <a:pt x="4" y="2"/>
                      </a:cubicBezTo>
                      <a:cubicBezTo>
                        <a:pt x="8" y="0"/>
                        <a:pt x="13" y="1"/>
                        <a:pt x="15" y="5"/>
                      </a:cubicBezTo>
                      <a:cubicBezTo>
                        <a:pt x="17" y="8"/>
                        <a:pt x="16" y="13"/>
                        <a:pt x="12" y="15"/>
                      </a:cubicBezTo>
                      <a:cubicBezTo>
                        <a:pt x="9" y="17"/>
                        <a:pt x="4" y="16"/>
                        <a:pt x="2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6" name="Freeform 53"/>
                <p:cNvSpPr>
                  <a:spLocks/>
                </p:cNvSpPr>
                <p:nvPr/>
              </p:nvSpPr>
              <p:spPr bwMode="auto">
                <a:xfrm>
                  <a:off x="2285" y="1153"/>
                  <a:ext cx="193" cy="64"/>
                </a:xfrm>
                <a:custGeom>
                  <a:avLst/>
                  <a:gdLst>
                    <a:gd name="T0" fmla="*/ 6 w 81"/>
                    <a:gd name="T1" fmla="*/ 26 h 27"/>
                    <a:gd name="T2" fmla="*/ 75 w 81"/>
                    <a:gd name="T3" fmla="*/ 18 h 27"/>
                    <a:gd name="T4" fmla="*/ 79 w 81"/>
                    <a:gd name="T5" fmla="*/ 17 h 27"/>
                    <a:gd name="T6" fmla="*/ 1 w 81"/>
                    <a:gd name="T7" fmla="*/ 25 h 27"/>
                    <a:gd name="T8" fmla="*/ 6 w 81"/>
                    <a:gd name="T9" fmla="*/ 26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1" h="27">
                      <a:moveTo>
                        <a:pt x="6" y="26"/>
                      </a:moveTo>
                      <a:cubicBezTo>
                        <a:pt x="26" y="7"/>
                        <a:pt x="51" y="2"/>
                        <a:pt x="75" y="18"/>
                      </a:cubicBezTo>
                      <a:cubicBezTo>
                        <a:pt x="76" y="19"/>
                        <a:pt x="81" y="19"/>
                        <a:pt x="79" y="17"/>
                      </a:cubicBezTo>
                      <a:cubicBezTo>
                        <a:pt x="53" y="0"/>
                        <a:pt x="23" y="4"/>
                        <a:pt x="1" y="25"/>
                      </a:cubicBezTo>
                      <a:cubicBezTo>
                        <a:pt x="0" y="26"/>
                        <a:pt x="5" y="27"/>
                        <a:pt x="6" y="2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7" name="Freeform 54"/>
                <p:cNvSpPr>
                  <a:spLocks/>
                </p:cNvSpPr>
                <p:nvPr/>
              </p:nvSpPr>
              <p:spPr bwMode="auto">
                <a:xfrm>
                  <a:off x="2357" y="1100"/>
                  <a:ext cx="57" cy="169"/>
                </a:xfrm>
                <a:custGeom>
                  <a:avLst/>
                  <a:gdLst>
                    <a:gd name="T0" fmla="*/ 18 w 24"/>
                    <a:gd name="T1" fmla="*/ 1 h 71"/>
                    <a:gd name="T2" fmla="*/ 16 w 24"/>
                    <a:gd name="T3" fmla="*/ 69 h 71"/>
                    <a:gd name="T4" fmla="*/ 20 w 24"/>
                    <a:gd name="T5" fmla="*/ 69 h 71"/>
                    <a:gd name="T6" fmla="*/ 23 w 24"/>
                    <a:gd name="T7" fmla="*/ 2 h 71"/>
                    <a:gd name="T8" fmla="*/ 18 w 24"/>
                    <a:gd name="T9" fmla="*/ 1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" h="71">
                      <a:moveTo>
                        <a:pt x="18" y="1"/>
                      </a:moveTo>
                      <a:cubicBezTo>
                        <a:pt x="2" y="22"/>
                        <a:pt x="0" y="47"/>
                        <a:pt x="16" y="69"/>
                      </a:cubicBezTo>
                      <a:cubicBezTo>
                        <a:pt x="16" y="70"/>
                        <a:pt x="21" y="71"/>
                        <a:pt x="20" y="69"/>
                      </a:cubicBezTo>
                      <a:cubicBezTo>
                        <a:pt x="5" y="47"/>
                        <a:pt x="7" y="23"/>
                        <a:pt x="23" y="2"/>
                      </a:cubicBezTo>
                      <a:cubicBezTo>
                        <a:pt x="24" y="1"/>
                        <a:pt x="19" y="0"/>
                        <a:pt x="1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8" name="Freeform 55"/>
                <p:cNvSpPr>
                  <a:spLocks/>
                </p:cNvSpPr>
                <p:nvPr/>
              </p:nvSpPr>
              <p:spPr bwMode="auto">
                <a:xfrm>
                  <a:off x="2293" y="1143"/>
                  <a:ext cx="159" cy="93"/>
                </a:xfrm>
                <a:custGeom>
                  <a:avLst/>
                  <a:gdLst>
                    <a:gd name="T0" fmla="*/ 3 w 67"/>
                    <a:gd name="T1" fmla="*/ 2 h 39"/>
                    <a:gd name="T2" fmla="*/ 61 w 67"/>
                    <a:gd name="T3" fmla="*/ 37 h 39"/>
                    <a:gd name="T4" fmla="*/ 66 w 67"/>
                    <a:gd name="T5" fmla="*/ 36 h 39"/>
                    <a:gd name="T6" fmla="*/ 5 w 67"/>
                    <a:gd name="T7" fmla="*/ 0 h 39"/>
                    <a:gd name="T8" fmla="*/ 3 w 67"/>
                    <a:gd name="T9" fmla="*/ 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9">
                      <a:moveTo>
                        <a:pt x="3" y="2"/>
                      </a:moveTo>
                      <a:cubicBezTo>
                        <a:pt x="25" y="6"/>
                        <a:pt x="47" y="21"/>
                        <a:pt x="61" y="37"/>
                      </a:cubicBezTo>
                      <a:cubicBezTo>
                        <a:pt x="62" y="39"/>
                        <a:pt x="67" y="37"/>
                        <a:pt x="66" y="36"/>
                      </a:cubicBezTo>
                      <a:cubicBezTo>
                        <a:pt x="51" y="19"/>
                        <a:pt x="28" y="4"/>
                        <a:pt x="5" y="0"/>
                      </a:cubicBezTo>
                      <a:cubicBezTo>
                        <a:pt x="4" y="0"/>
                        <a:pt x="0" y="2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9" name="Freeform 56"/>
                <p:cNvSpPr>
                  <a:spLocks/>
                </p:cNvSpPr>
                <p:nvPr/>
              </p:nvSpPr>
              <p:spPr bwMode="auto">
                <a:xfrm>
                  <a:off x="2333" y="1134"/>
                  <a:ext cx="128" cy="120"/>
                </a:xfrm>
                <a:custGeom>
                  <a:avLst/>
                  <a:gdLst>
                    <a:gd name="T0" fmla="*/ 48 w 54"/>
                    <a:gd name="T1" fmla="*/ 1 h 51"/>
                    <a:gd name="T2" fmla="*/ 0 w 54"/>
                    <a:gd name="T3" fmla="*/ 50 h 51"/>
                    <a:gd name="T4" fmla="*/ 5 w 54"/>
                    <a:gd name="T5" fmla="*/ 50 h 51"/>
                    <a:gd name="T6" fmla="*/ 50 w 54"/>
                    <a:gd name="T7" fmla="*/ 2 h 51"/>
                    <a:gd name="T8" fmla="*/ 48 w 54"/>
                    <a:gd name="T9" fmla="*/ 1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4" h="51">
                      <a:moveTo>
                        <a:pt x="48" y="1"/>
                      </a:moveTo>
                      <a:cubicBezTo>
                        <a:pt x="24" y="7"/>
                        <a:pt x="3" y="24"/>
                        <a:pt x="0" y="50"/>
                      </a:cubicBezTo>
                      <a:cubicBezTo>
                        <a:pt x="0" y="51"/>
                        <a:pt x="5" y="51"/>
                        <a:pt x="5" y="50"/>
                      </a:cubicBezTo>
                      <a:cubicBezTo>
                        <a:pt x="8" y="25"/>
                        <a:pt x="27" y="8"/>
                        <a:pt x="50" y="2"/>
                      </a:cubicBezTo>
                      <a:cubicBezTo>
                        <a:pt x="54" y="1"/>
                        <a:pt x="49" y="0"/>
                        <a:pt x="4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0" name="Freeform 57"/>
                <p:cNvSpPr>
                  <a:spLocks/>
                </p:cNvSpPr>
                <p:nvPr/>
              </p:nvSpPr>
              <p:spPr bwMode="auto">
                <a:xfrm>
                  <a:off x="2228" y="500"/>
                  <a:ext cx="150" cy="669"/>
                </a:xfrm>
                <a:custGeom>
                  <a:avLst/>
                  <a:gdLst>
                    <a:gd name="T0" fmla="*/ 63 w 63"/>
                    <a:gd name="T1" fmla="*/ 280 h 282"/>
                    <a:gd name="T2" fmla="*/ 5 w 63"/>
                    <a:gd name="T3" fmla="*/ 1 h 282"/>
                    <a:gd name="T4" fmla="*/ 0 w 63"/>
                    <a:gd name="T5" fmla="*/ 2 h 282"/>
                    <a:gd name="T6" fmla="*/ 58 w 63"/>
                    <a:gd name="T7" fmla="*/ 281 h 282"/>
                    <a:gd name="T8" fmla="*/ 63 w 63"/>
                    <a:gd name="T9" fmla="*/ 280 h 2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3" h="282">
                      <a:moveTo>
                        <a:pt x="63" y="280"/>
                      </a:moveTo>
                      <a:cubicBezTo>
                        <a:pt x="43" y="188"/>
                        <a:pt x="21" y="95"/>
                        <a:pt x="5" y="1"/>
                      </a:cubicBezTo>
                      <a:cubicBezTo>
                        <a:pt x="5" y="0"/>
                        <a:pt x="0" y="0"/>
                        <a:pt x="0" y="2"/>
                      </a:cubicBezTo>
                      <a:cubicBezTo>
                        <a:pt x="16" y="95"/>
                        <a:pt x="38" y="188"/>
                        <a:pt x="58" y="281"/>
                      </a:cubicBezTo>
                      <a:cubicBezTo>
                        <a:pt x="58" y="282"/>
                        <a:pt x="63" y="282"/>
                        <a:pt x="63" y="28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1" name="Freeform 58"/>
                <p:cNvSpPr>
                  <a:spLocks/>
                </p:cNvSpPr>
                <p:nvPr/>
              </p:nvSpPr>
              <p:spPr bwMode="auto">
                <a:xfrm>
                  <a:off x="2357" y="1160"/>
                  <a:ext cx="38" cy="38"/>
                </a:xfrm>
                <a:custGeom>
                  <a:avLst/>
                  <a:gdLst>
                    <a:gd name="T0" fmla="*/ 0 w 16"/>
                    <a:gd name="T1" fmla="*/ 9 h 16"/>
                    <a:gd name="T2" fmla="*/ 7 w 16"/>
                    <a:gd name="T3" fmla="*/ 0 h 16"/>
                    <a:gd name="T4" fmla="*/ 16 w 16"/>
                    <a:gd name="T5" fmla="*/ 7 h 16"/>
                    <a:gd name="T6" fmla="*/ 9 w 16"/>
                    <a:gd name="T7" fmla="*/ 16 h 16"/>
                    <a:gd name="T8" fmla="*/ 0 w 16"/>
                    <a:gd name="T9" fmla="*/ 9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0" y="9"/>
                      </a:moveTo>
                      <a:cubicBezTo>
                        <a:pt x="0" y="5"/>
                        <a:pt x="3" y="1"/>
                        <a:pt x="7" y="0"/>
                      </a:cubicBezTo>
                      <a:cubicBezTo>
                        <a:pt x="11" y="0"/>
                        <a:pt x="15" y="3"/>
                        <a:pt x="16" y="7"/>
                      </a:cubicBezTo>
                      <a:cubicBezTo>
                        <a:pt x="16" y="11"/>
                        <a:pt x="13" y="15"/>
                        <a:pt x="9" y="16"/>
                      </a:cubicBezTo>
                      <a:cubicBezTo>
                        <a:pt x="5" y="16"/>
                        <a:pt x="1" y="13"/>
                        <a:pt x="0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2" name="Freeform 59"/>
                <p:cNvSpPr>
                  <a:spLocks/>
                </p:cNvSpPr>
                <p:nvPr/>
              </p:nvSpPr>
              <p:spPr bwMode="auto">
                <a:xfrm>
                  <a:off x="2041" y="1155"/>
                  <a:ext cx="187" cy="76"/>
                </a:xfrm>
                <a:custGeom>
                  <a:avLst/>
                  <a:gdLst>
                    <a:gd name="T0" fmla="*/ 6 w 79"/>
                    <a:gd name="T1" fmla="*/ 14 h 32"/>
                    <a:gd name="T2" fmla="*/ 73 w 79"/>
                    <a:gd name="T3" fmla="*/ 31 h 32"/>
                    <a:gd name="T4" fmla="*/ 78 w 79"/>
                    <a:gd name="T5" fmla="*/ 31 h 32"/>
                    <a:gd name="T6" fmla="*/ 2 w 79"/>
                    <a:gd name="T7" fmla="*/ 12 h 32"/>
                    <a:gd name="T8" fmla="*/ 6 w 79"/>
                    <a:gd name="T9" fmla="*/ 14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9" h="32">
                      <a:moveTo>
                        <a:pt x="6" y="14"/>
                      </a:moveTo>
                      <a:cubicBezTo>
                        <a:pt x="32" y="3"/>
                        <a:pt x="57" y="8"/>
                        <a:pt x="73" y="31"/>
                      </a:cubicBezTo>
                      <a:cubicBezTo>
                        <a:pt x="74" y="32"/>
                        <a:pt x="79" y="32"/>
                        <a:pt x="78" y="31"/>
                      </a:cubicBezTo>
                      <a:cubicBezTo>
                        <a:pt x="60" y="6"/>
                        <a:pt x="30" y="0"/>
                        <a:pt x="2" y="12"/>
                      </a:cubicBezTo>
                      <a:cubicBezTo>
                        <a:pt x="0" y="13"/>
                        <a:pt x="5" y="15"/>
                        <a:pt x="6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3" name="Freeform 60"/>
                <p:cNvSpPr>
                  <a:spLocks/>
                </p:cNvSpPr>
                <p:nvPr/>
              </p:nvSpPr>
              <p:spPr bwMode="auto">
                <a:xfrm>
                  <a:off x="2110" y="1119"/>
                  <a:ext cx="92" cy="154"/>
                </a:xfrm>
                <a:custGeom>
                  <a:avLst/>
                  <a:gdLst>
                    <a:gd name="T0" fmla="*/ 33 w 39"/>
                    <a:gd name="T1" fmla="*/ 1 h 65"/>
                    <a:gd name="T2" fmla="*/ 7 w 39"/>
                    <a:gd name="T3" fmla="*/ 63 h 65"/>
                    <a:gd name="T4" fmla="*/ 12 w 39"/>
                    <a:gd name="T5" fmla="*/ 64 h 65"/>
                    <a:gd name="T6" fmla="*/ 38 w 39"/>
                    <a:gd name="T7" fmla="*/ 2 h 65"/>
                    <a:gd name="T8" fmla="*/ 33 w 39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" h="65">
                      <a:moveTo>
                        <a:pt x="33" y="1"/>
                      </a:moveTo>
                      <a:cubicBezTo>
                        <a:pt x="10" y="15"/>
                        <a:pt x="0" y="37"/>
                        <a:pt x="7" y="63"/>
                      </a:cubicBezTo>
                      <a:cubicBezTo>
                        <a:pt x="7" y="65"/>
                        <a:pt x="12" y="65"/>
                        <a:pt x="12" y="64"/>
                      </a:cubicBezTo>
                      <a:cubicBezTo>
                        <a:pt x="5" y="38"/>
                        <a:pt x="15" y="16"/>
                        <a:pt x="38" y="2"/>
                      </a:cubicBezTo>
                      <a:cubicBezTo>
                        <a:pt x="39" y="2"/>
                        <a:pt x="34" y="0"/>
                        <a:pt x="3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4" name="Freeform 61"/>
                <p:cNvSpPr>
                  <a:spLocks/>
                </p:cNvSpPr>
                <p:nvPr/>
              </p:nvSpPr>
              <p:spPr bwMode="auto">
                <a:xfrm>
                  <a:off x="2074" y="1122"/>
                  <a:ext cx="116" cy="137"/>
                </a:xfrm>
                <a:custGeom>
                  <a:avLst/>
                  <a:gdLst>
                    <a:gd name="T0" fmla="*/ 2 w 49"/>
                    <a:gd name="T1" fmla="*/ 2 h 58"/>
                    <a:gd name="T2" fmla="*/ 44 w 49"/>
                    <a:gd name="T3" fmla="*/ 56 h 58"/>
                    <a:gd name="T4" fmla="*/ 49 w 49"/>
                    <a:gd name="T5" fmla="*/ 56 h 58"/>
                    <a:gd name="T6" fmla="*/ 6 w 49"/>
                    <a:gd name="T7" fmla="*/ 1 h 58"/>
                    <a:gd name="T8" fmla="*/ 2 w 49"/>
                    <a:gd name="T9" fmla="*/ 2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58">
                      <a:moveTo>
                        <a:pt x="2" y="2"/>
                      </a:moveTo>
                      <a:cubicBezTo>
                        <a:pt x="21" y="13"/>
                        <a:pt x="37" y="36"/>
                        <a:pt x="44" y="56"/>
                      </a:cubicBezTo>
                      <a:cubicBezTo>
                        <a:pt x="45" y="58"/>
                        <a:pt x="49" y="57"/>
                        <a:pt x="49" y="56"/>
                      </a:cubicBezTo>
                      <a:cubicBezTo>
                        <a:pt x="41" y="35"/>
                        <a:pt x="26" y="12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5" name="Freeform 62"/>
                <p:cNvSpPr>
                  <a:spLocks/>
                </p:cNvSpPr>
                <p:nvPr/>
              </p:nvSpPr>
              <p:spPr bwMode="auto">
                <a:xfrm>
                  <a:off x="2074" y="1160"/>
                  <a:ext cx="159" cy="80"/>
                </a:xfrm>
                <a:custGeom>
                  <a:avLst/>
                  <a:gdLst>
                    <a:gd name="T0" fmla="*/ 64 w 67"/>
                    <a:gd name="T1" fmla="*/ 3 h 34"/>
                    <a:gd name="T2" fmla="*/ 0 w 67"/>
                    <a:gd name="T3" fmla="*/ 33 h 34"/>
                    <a:gd name="T4" fmla="*/ 5 w 67"/>
                    <a:gd name="T5" fmla="*/ 33 h 34"/>
                    <a:gd name="T6" fmla="*/ 62 w 67"/>
                    <a:gd name="T7" fmla="*/ 5 h 34"/>
                    <a:gd name="T8" fmla="*/ 64 w 67"/>
                    <a:gd name="T9" fmla="*/ 3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4">
                      <a:moveTo>
                        <a:pt x="64" y="3"/>
                      </a:moveTo>
                      <a:cubicBezTo>
                        <a:pt x="38" y="0"/>
                        <a:pt x="13" y="9"/>
                        <a:pt x="0" y="33"/>
                      </a:cubicBezTo>
                      <a:cubicBezTo>
                        <a:pt x="0" y="34"/>
                        <a:pt x="4" y="34"/>
                        <a:pt x="5" y="33"/>
                      </a:cubicBezTo>
                      <a:cubicBezTo>
                        <a:pt x="16" y="12"/>
                        <a:pt x="39" y="2"/>
                        <a:pt x="62" y="5"/>
                      </a:cubicBezTo>
                      <a:cubicBezTo>
                        <a:pt x="65" y="5"/>
                        <a:pt x="67" y="3"/>
                        <a:pt x="64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6" name="Freeform 63"/>
                <p:cNvSpPr>
                  <a:spLocks/>
                </p:cNvSpPr>
                <p:nvPr/>
              </p:nvSpPr>
              <p:spPr bwMode="auto">
                <a:xfrm>
                  <a:off x="2133" y="498"/>
                  <a:ext cx="117" cy="673"/>
                </a:xfrm>
                <a:custGeom>
                  <a:avLst/>
                  <a:gdLst>
                    <a:gd name="T0" fmla="*/ 6 w 49"/>
                    <a:gd name="T1" fmla="*/ 283 h 284"/>
                    <a:gd name="T2" fmla="*/ 49 w 49"/>
                    <a:gd name="T3" fmla="*/ 1 h 284"/>
                    <a:gd name="T4" fmla="*/ 44 w 49"/>
                    <a:gd name="T5" fmla="*/ 1 h 284"/>
                    <a:gd name="T6" fmla="*/ 1 w 49"/>
                    <a:gd name="T7" fmla="*/ 283 h 284"/>
                    <a:gd name="T8" fmla="*/ 6 w 49"/>
                    <a:gd name="T9" fmla="*/ 283 h 2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284">
                      <a:moveTo>
                        <a:pt x="6" y="283"/>
                      </a:moveTo>
                      <a:cubicBezTo>
                        <a:pt x="19" y="189"/>
                        <a:pt x="31" y="94"/>
                        <a:pt x="49" y="1"/>
                      </a:cubicBezTo>
                      <a:cubicBezTo>
                        <a:pt x="49" y="0"/>
                        <a:pt x="44" y="0"/>
                        <a:pt x="44" y="1"/>
                      </a:cubicBezTo>
                      <a:cubicBezTo>
                        <a:pt x="26" y="95"/>
                        <a:pt x="14" y="189"/>
                        <a:pt x="1" y="283"/>
                      </a:cubicBezTo>
                      <a:cubicBezTo>
                        <a:pt x="0" y="284"/>
                        <a:pt x="5" y="284"/>
                        <a:pt x="6" y="28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7" name="Freeform 64"/>
                <p:cNvSpPr>
                  <a:spLocks/>
                </p:cNvSpPr>
                <p:nvPr/>
              </p:nvSpPr>
              <p:spPr bwMode="auto">
                <a:xfrm>
                  <a:off x="2119" y="1162"/>
                  <a:ext cx="41" cy="40"/>
                </a:xfrm>
                <a:custGeom>
                  <a:avLst/>
                  <a:gdLst>
                    <a:gd name="T0" fmla="*/ 1 w 17"/>
                    <a:gd name="T1" fmla="*/ 7 h 17"/>
                    <a:gd name="T2" fmla="*/ 10 w 17"/>
                    <a:gd name="T3" fmla="*/ 1 h 17"/>
                    <a:gd name="T4" fmla="*/ 16 w 17"/>
                    <a:gd name="T5" fmla="*/ 10 h 17"/>
                    <a:gd name="T6" fmla="*/ 7 w 17"/>
                    <a:gd name="T7" fmla="*/ 16 h 17"/>
                    <a:gd name="T8" fmla="*/ 1 w 17"/>
                    <a:gd name="T9" fmla="*/ 7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" y="7"/>
                      </a:moveTo>
                      <a:cubicBezTo>
                        <a:pt x="2" y="3"/>
                        <a:pt x="6" y="0"/>
                        <a:pt x="10" y="1"/>
                      </a:cubicBezTo>
                      <a:cubicBezTo>
                        <a:pt x="14" y="2"/>
                        <a:pt x="17" y="6"/>
                        <a:pt x="16" y="10"/>
                      </a:cubicBezTo>
                      <a:cubicBezTo>
                        <a:pt x="15" y="14"/>
                        <a:pt x="11" y="17"/>
                        <a:pt x="7" y="16"/>
                      </a:cubicBezTo>
                      <a:cubicBezTo>
                        <a:pt x="3" y="15"/>
                        <a:pt x="0" y="11"/>
                        <a:pt x="1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8" name="Freeform 65"/>
                <p:cNvSpPr>
                  <a:spLocks/>
                </p:cNvSpPr>
                <p:nvPr/>
              </p:nvSpPr>
              <p:spPr bwMode="auto">
                <a:xfrm>
                  <a:off x="1806" y="1067"/>
                  <a:ext cx="159" cy="112"/>
                </a:xfrm>
                <a:custGeom>
                  <a:avLst/>
                  <a:gdLst>
                    <a:gd name="T0" fmla="*/ 5 w 67"/>
                    <a:gd name="T1" fmla="*/ 4 h 47"/>
                    <a:gd name="T2" fmla="*/ 62 w 67"/>
                    <a:gd name="T3" fmla="*/ 45 h 47"/>
                    <a:gd name="T4" fmla="*/ 67 w 67"/>
                    <a:gd name="T5" fmla="*/ 45 h 47"/>
                    <a:gd name="T6" fmla="*/ 3 w 67"/>
                    <a:gd name="T7" fmla="*/ 2 h 47"/>
                    <a:gd name="T8" fmla="*/ 5 w 67"/>
                    <a:gd name="T9" fmla="*/ 4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47">
                      <a:moveTo>
                        <a:pt x="5" y="4"/>
                      </a:moveTo>
                      <a:cubicBezTo>
                        <a:pt x="33" y="2"/>
                        <a:pt x="55" y="18"/>
                        <a:pt x="62" y="45"/>
                      </a:cubicBezTo>
                      <a:cubicBezTo>
                        <a:pt x="62" y="47"/>
                        <a:pt x="67" y="47"/>
                        <a:pt x="67" y="45"/>
                      </a:cubicBezTo>
                      <a:cubicBezTo>
                        <a:pt x="60" y="15"/>
                        <a:pt x="33" y="0"/>
                        <a:pt x="3" y="2"/>
                      </a:cubicBezTo>
                      <a:cubicBezTo>
                        <a:pt x="0" y="2"/>
                        <a:pt x="4" y="4"/>
                        <a:pt x="5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9" name="Freeform 66"/>
                <p:cNvSpPr>
                  <a:spLocks/>
                </p:cNvSpPr>
                <p:nvPr/>
              </p:nvSpPr>
              <p:spPr bwMode="auto">
                <a:xfrm>
                  <a:off x="1856" y="1062"/>
                  <a:ext cx="126" cy="124"/>
                </a:xfrm>
                <a:custGeom>
                  <a:avLst/>
                  <a:gdLst>
                    <a:gd name="T0" fmla="*/ 48 w 53"/>
                    <a:gd name="T1" fmla="*/ 0 h 52"/>
                    <a:gd name="T2" fmla="*/ 0 w 53"/>
                    <a:gd name="T3" fmla="*/ 50 h 52"/>
                    <a:gd name="T4" fmla="*/ 5 w 53"/>
                    <a:gd name="T5" fmla="*/ 51 h 52"/>
                    <a:gd name="T6" fmla="*/ 51 w 53"/>
                    <a:gd name="T7" fmla="*/ 2 h 52"/>
                    <a:gd name="T8" fmla="*/ 48 w 53"/>
                    <a:gd name="T9" fmla="*/ 0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3" h="52">
                      <a:moveTo>
                        <a:pt x="48" y="0"/>
                      </a:moveTo>
                      <a:cubicBezTo>
                        <a:pt x="21" y="5"/>
                        <a:pt x="3" y="23"/>
                        <a:pt x="0" y="50"/>
                      </a:cubicBezTo>
                      <a:cubicBezTo>
                        <a:pt x="0" y="51"/>
                        <a:pt x="5" y="52"/>
                        <a:pt x="5" y="51"/>
                      </a:cubicBezTo>
                      <a:cubicBezTo>
                        <a:pt x="7" y="25"/>
                        <a:pt x="25" y="7"/>
                        <a:pt x="51" y="2"/>
                      </a:cubicBezTo>
                      <a:cubicBezTo>
                        <a:pt x="53" y="2"/>
                        <a:pt x="49" y="0"/>
                        <a:pt x="48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0" name="Freeform 67"/>
                <p:cNvSpPr>
                  <a:spLocks/>
                </p:cNvSpPr>
                <p:nvPr/>
              </p:nvSpPr>
              <p:spPr bwMode="auto">
                <a:xfrm>
                  <a:off x="1860" y="1024"/>
                  <a:ext cx="62" cy="164"/>
                </a:xfrm>
                <a:custGeom>
                  <a:avLst/>
                  <a:gdLst>
                    <a:gd name="T0" fmla="*/ 1 w 26"/>
                    <a:gd name="T1" fmla="*/ 2 h 69"/>
                    <a:gd name="T2" fmla="*/ 21 w 26"/>
                    <a:gd name="T3" fmla="*/ 68 h 69"/>
                    <a:gd name="T4" fmla="*/ 26 w 26"/>
                    <a:gd name="T5" fmla="*/ 68 h 69"/>
                    <a:gd name="T6" fmla="*/ 6 w 26"/>
                    <a:gd name="T7" fmla="*/ 1 h 69"/>
                    <a:gd name="T8" fmla="*/ 1 w 26"/>
                    <a:gd name="T9" fmla="*/ 2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69">
                      <a:moveTo>
                        <a:pt x="1" y="2"/>
                      </a:moveTo>
                      <a:cubicBezTo>
                        <a:pt x="15" y="20"/>
                        <a:pt x="21" y="46"/>
                        <a:pt x="21" y="68"/>
                      </a:cubicBezTo>
                      <a:cubicBezTo>
                        <a:pt x="21" y="69"/>
                        <a:pt x="26" y="69"/>
                        <a:pt x="26" y="68"/>
                      </a:cubicBezTo>
                      <a:cubicBezTo>
                        <a:pt x="26" y="45"/>
                        <a:pt x="20" y="19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1" name="Freeform 68"/>
                <p:cNvSpPr>
                  <a:spLocks/>
                </p:cNvSpPr>
                <p:nvPr/>
              </p:nvSpPr>
              <p:spPr bwMode="auto">
                <a:xfrm>
                  <a:off x="1815" y="1091"/>
                  <a:ext cx="178" cy="45"/>
                </a:xfrm>
                <a:custGeom>
                  <a:avLst/>
                  <a:gdLst>
                    <a:gd name="T0" fmla="*/ 73 w 75"/>
                    <a:gd name="T1" fmla="*/ 11 h 19"/>
                    <a:gd name="T2" fmla="*/ 2 w 75"/>
                    <a:gd name="T3" fmla="*/ 17 h 19"/>
                    <a:gd name="T4" fmla="*/ 6 w 75"/>
                    <a:gd name="T5" fmla="*/ 18 h 19"/>
                    <a:gd name="T6" fmla="*/ 69 w 75"/>
                    <a:gd name="T7" fmla="*/ 13 h 19"/>
                    <a:gd name="T8" fmla="*/ 73 w 75"/>
                    <a:gd name="T9" fmla="*/ 1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19">
                      <a:moveTo>
                        <a:pt x="73" y="11"/>
                      </a:moveTo>
                      <a:cubicBezTo>
                        <a:pt x="50" y="0"/>
                        <a:pt x="22" y="0"/>
                        <a:pt x="2" y="17"/>
                      </a:cubicBezTo>
                      <a:cubicBezTo>
                        <a:pt x="0" y="18"/>
                        <a:pt x="5" y="19"/>
                        <a:pt x="6" y="18"/>
                      </a:cubicBezTo>
                      <a:cubicBezTo>
                        <a:pt x="24" y="2"/>
                        <a:pt x="48" y="2"/>
                        <a:pt x="69" y="13"/>
                      </a:cubicBezTo>
                      <a:cubicBezTo>
                        <a:pt x="70" y="13"/>
                        <a:pt x="75" y="12"/>
                        <a:pt x="73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2" name="Freeform 69"/>
                <p:cNvSpPr>
                  <a:spLocks/>
                </p:cNvSpPr>
                <p:nvPr/>
              </p:nvSpPr>
              <p:spPr bwMode="auto">
                <a:xfrm>
                  <a:off x="1898" y="500"/>
                  <a:ext cx="354" cy="593"/>
                </a:xfrm>
                <a:custGeom>
                  <a:avLst/>
                  <a:gdLst>
                    <a:gd name="T0" fmla="*/ 6 w 149"/>
                    <a:gd name="T1" fmla="*/ 249 h 250"/>
                    <a:gd name="T2" fmla="*/ 148 w 149"/>
                    <a:gd name="T3" fmla="*/ 2 h 250"/>
                    <a:gd name="T4" fmla="*/ 143 w 149"/>
                    <a:gd name="T5" fmla="*/ 1 h 250"/>
                    <a:gd name="T6" fmla="*/ 1 w 149"/>
                    <a:gd name="T7" fmla="*/ 249 h 250"/>
                    <a:gd name="T8" fmla="*/ 6 w 149"/>
                    <a:gd name="T9" fmla="*/ 249 h 2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49" h="250">
                      <a:moveTo>
                        <a:pt x="6" y="249"/>
                      </a:moveTo>
                      <a:cubicBezTo>
                        <a:pt x="52" y="166"/>
                        <a:pt x="98" y="82"/>
                        <a:pt x="148" y="2"/>
                      </a:cubicBezTo>
                      <a:cubicBezTo>
                        <a:pt x="149" y="0"/>
                        <a:pt x="144" y="0"/>
                        <a:pt x="143" y="1"/>
                      </a:cubicBezTo>
                      <a:cubicBezTo>
                        <a:pt x="93" y="82"/>
                        <a:pt x="48" y="166"/>
                        <a:pt x="1" y="249"/>
                      </a:cubicBezTo>
                      <a:cubicBezTo>
                        <a:pt x="0" y="250"/>
                        <a:pt x="5" y="250"/>
                        <a:pt x="6" y="24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3" name="Freeform 70"/>
                <p:cNvSpPr>
                  <a:spLocks/>
                </p:cNvSpPr>
                <p:nvPr/>
              </p:nvSpPr>
              <p:spPr bwMode="auto">
                <a:xfrm>
                  <a:off x="1879" y="1081"/>
                  <a:ext cx="43" cy="41"/>
                </a:xfrm>
                <a:custGeom>
                  <a:avLst/>
                  <a:gdLst>
                    <a:gd name="T0" fmla="*/ 2 w 18"/>
                    <a:gd name="T1" fmla="*/ 5 h 17"/>
                    <a:gd name="T2" fmla="*/ 13 w 18"/>
                    <a:gd name="T3" fmla="*/ 2 h 17"/>
                    <a:gd name="T4" fmla="*/ 15 w 18"/>
                    <a:gd name="T5" fmla="*/ 13 h 17"/>
                    <a:gd name="T6" fmla="*/ 5 w 18"/>
                    <a:gd name="T7" fmla="*/ 15 h 17"/>
                    <a:gd name="T8" fmla="*/ 2 w 18"/>
                    <a:gd name="T9" fmla="*/ 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2" y="5"/>
                      </a:moveTo>
                      <a:cubicBezTo>
                        <a:pt x="5" y="1"/>
                        <a:pt x="9" y="0"/>
                        <a:pt x="13" y="2"/>
                      </a:cubicBezTo>
                      <a:cubicBezTo>
                        <a:pt x="17" y="4"/>
                        <a:pt x="18" y="9"/>
                        <a:pt x="15" y="13"/>
                      </a:cubicBezTo>
                      <a:cubicBezTo>
                        <a:pt x="13" y="16"/>
                        <a:pt x="8" y="17"/>
                        <a:pt x="5" y="15"/>
                      </a:cubicBezTo>
                      <a:cubicBezTo>
                        <a:pt x="1" y="13"/>
                        <a:pt x="0" y="8"/>
                        <a:pt x="2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4" name="Freeform 71"/>
                <p:cNvSpPr>
                  <a:spLocks/>
                </p:cNvSpPr>
                <p:nvPr/>
              </p:nvSpPr>
              <p:spPr bwMode="auto">
                <a:xfrm>
                  <a:off x="1621" y="865"/>
                  <a:ext cx="121" cy="155"/>
                </a:xfrm>
                <a:custGeom>
                  <a:avLst/>
                  <a:gdLst>
                    <a:gd name="T0" fmla="*/ 3 w 51"/>
                    <a:gd name="T1" fmla="*/ 2 h 65"/>
                    <a:gd name="T2" fmla="*/ 42 w 51"/>
                    <a:gd name="T3" fmla="*/ 63 h 65"/>
                    <a:gd name="T4" fmla="*/ 47 w 51"/>
                    <a:gd name="T5" fmla="*/ 64 h 65"/>
                    <a:gd name="T6" fmla="*/ 6 w 51"/>
                    <a:gd name="T7" fmla="*/ 0 h 65"/>
                    <a:gd name="T8" fmla="*/ 3 w 51"/>
                    <a:gd name="T9" fmla="*/ 2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1" h="65">
                      <a:moveTo>
                        <a:pt x="3" y="2"/>
                      </a:moveTo>
                      <a:cubicBezTo>
                        <a:pt x="30" y="11"/>
                        <a:pt x="46" y="34"/>
                        <a:pt x="42" y="63"/>
                      </a:cubicBezTo>
                      <a:cubicBezTo>
                        <a:pt x="41" y="64"/>
                        <a:pt x="46" y="65"/>
                        <a:pt x="47" y="64"/>
                      </a:cubicBezTo>
                      <a:cubicBezTo>
                        <a:pt x="51" y="34"/>
                        <a:pt x="34" y="10"/>
                        <a:pt x="6" y="0"/>
                      </a:cubicBezTo>
                      <a:cubicBezTo>
                        <a:pt x="5" y="0"/>
                        <a:pt x="0" y="0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5" name="Freeform 72"/>
                <p:cNvSpPr>
                  <a:spLocks/>
                </p:cNvSpPr>
                <p:nvPr/>
              </p:nvSpPr>
              <p:spPr bwMode="auto">
                <a:xfrm>
                  <a:off x="1625" y="903"/>
                  <a:ext cx="162" cy="86"/>
                </a:xfrm>
                <a:custGeom>
                  <a:avLst/>
                  <a:gdLst>
                    <a:gd name="T0" fmla="*/ 65 w 68"/>
                    <a:gd name="T1" fmla="*/ 6 h 36"/>
                    <a:gd name="T2" fmla="*/ 0 w 68"/>
                    <a:gd name="T3" fmla="*/ 34 h 36"/>
                    <a:gd name="T4" fmla="*/ 5 w 68"/>
                    <a:gd name="T5" fmla="*/ 35 h 36"/>
                    <a:gd name="T6" fmla="*/ 64 w 68"/>
                    <a:gd name="T7" fmla="*/ 8 h 36"/>
                    <a:gd name="T8" fmla="*/ 65 w 68"/>
                    <a:gd name="T9" fmla="*/ 6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8" h="36">
                      <a:moveTo>
                        <a:pt x="65" y="6"/>
                      </a:moveTo>
                      <a:cubicBezTo>
                        <a:pt x="38" y="0"/>
                        <a:pt x="14" y="9"/>
                        <a:pt x="0" y="34"/>
                      </a:cubicBezTo>
                      <a:cubicBezTo>
                        <a:pt x="0" y="35"/>
                        <a:pt x="4" y="36"/>
                        <a:pt x="5" y="35"/>
                      </a:cubicBezTo>
                      <a:cubicBezTo>
                        <a:pt x="17" y="13"/>
                        <a:pt x="39" y="3"/>
                        <a:pt x="64" y="8"/>
                      </a:cubicBezTo>
                      <a:cubicBezTo>
                        <a:pt x="67" y="9"/>
                        <a:pt x="68" y="7"/>
                        <a:pt x="65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6" name="Freeform 73"/>
                <p:cNvSpPr>
                  <a:spLocks/>
                </p:cNvSpPr>
                <p:nvPr/>
              </p:nvSpPr>
              <p:spPr bwMode="auto">
                <a:xfrm>
                  <a:off x="1675" y="842"/>
                  <a:ext cx="43" cy="171"/>
                </a:xfrm>
                <a:custGeom>
                  <a:avLst/>
                  <a:gdLst>
                    <a:gd name="T0" fmla="*/ 6 w 18"/>
                    <a:gd name="T1" fmla="*/ 2 h 72"/>
                    <a:gd name="T2" fmla="*/ 0 w 18"/>
                    <a:gd name="T3" fmla="*/ 71 h 72"/>
                    <a:gd name="T4" fmla="*/ 5 w 18"/>
                    <a:gd name="T5" fmla="*/ 71 h 72"/>
                    <a:gd name="T6" fmla="*/ 12 w 18"/>
                    <a:gd name="T7" fmla="*/ 2 h 72"/>
                    <a:gd name="T8" fmla="*/ 6 w 18"/>
                    <a:gd name="T9" fmla="*/ 2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72">
                      <a:moveTo>
                        <a:pt x="6" y="2"/>
                      </a:moveTo>
                      <a:cubicBezTo>
                        <a:pt x="13" y="24"/>
                        <a:pt x="9" y="50"/>
                        <a:pt x="0" y="71"/>
                      </a:cubicBezTo>
                      <a:cubicBezTo>
                        <a:pt x="0" y="72"/>
                        <a:pt x="5" y="72"/>
                        <a:pt x="5" y="71"/>
                      </a:cubicBezTo>
                      <a:cubicBezTo>
                        <a:pt x="14" y="50"/>
                        <a:pt x="18" y="23"/>
                        <a:pt x="12" y="2"/>
                      </a:cubicBezTo>
                      <a:cubicBezTo>
                        <a:pt x="11" y="0"/>
                        <a:pt x="6" y="1"/>
                        <a:pt x="6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7" name="Freeform 74"/>
                <p:cNvSpPr>
                  <a:spLocks/>
                </p:cNvSpPr>
                <p:nvPr/>
              </p:nvSpPr>
              <p:spPr bwMode="auto">
                <a:xfrm>
                  <a:off x="1606" y="903"/>
                  <a:ext cx="171" cy="74"/>
                </a:xfrm>
                <a:custGeom>
                  <a:avLst/>
                  <a:gdLst>
                    <a:gd name="T0" fmla="*/ 71 w 72"/>
                    <a:gd name="T1" fmla="*/ 29 h 31"/>
                    <a:gd name="T2" fmla="*/ 3 w 72"/>
                    <a:gd name="T3" fmla="*/ 8 h 31"/>
                    <a:gd name="T4" fmla="*/ 6 w 72"/>
                    <a:gd name="T5" fmla="*/ 10 h 31"/>
                    <a:gd name="T6" fmla="*/ 66 w 72"/>
                    <a:gd name="T7" fmla="*/ 30 h 31"/>
                    <a:gd name="T8" fmla="*/ 71 w 72"/>
                    <a:gd name="T9" fmla="*/ 29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2" h="31">
                      <a:moveTo>
                        <a:pt x="71" y="29"/>
                      </a:moveTo>
                      <a:cubicBezTo>
                        <a:pt x="54" y="10"/>
                        <a:pt x="29" y="0"/>
                        <a:pt x="3" y="8"/>
                      </a:cubicBezTo>
                      <a:cubicBezTo>
                        <a:pt x="0" y="10"/>
                        <a:pt x="5" y="11"/>
                        <a:pt x="6" y="10"/>
                      </a:cubicBezTo>
                      <a:cubicBezTo>
                        <a:pt x="29" y="3"/>
                        <a:pt x="51" y="13"/>
                        <a:pt x="66" y="30"/>
                      </a:cubicBezTo>
                      <a:cubicBezTo>
                        <a:pt x="67" y="31"/>
                        <a:pt x="72" y="30"/>
                        <a:pt x="71" y="2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8" name="Freeform 75"/>
                <p:cNvSpPr>
                  <a:spLocks/>
                </p:cNvSpPr>
                <p:nvPr/>
              </p:nvSpPr>
              <p:spPr bwMode="auto">
                <a:xfrm>
                  <a:off x="1699" y="500"/>
                  <a:ext cx="553" cy="420"/>
                </a:xfrm>
                <a:custGeom>
                  <a:avLst/>
                  <a:gdLst>
                    <a:gd name="T0" fmla="*/ 6 w 233"/>
                    <a:gd name="T1" fmla="*/ 176 h 177"/>
                    <a:gd name="T2" fmla="*/ 232 w 233"/>
                    <a:gd name="T3" fmla="*/ 2 h 177"/>
                    <a:gd name="T4" fmla="*/ 227 w 233"/>
                    <a:gd name="T5" fmla="*/ 1 h 177"/>
                    <a:gd name="T6" fmla="*/ 2 w 233"/>
                    <a:gd name="T7" fmla="*/ 175 h 177"/>
                    <a:gd name="T8" fmla="*/ 6 w 233"/>
                    <a:gd name="T9" fmla="*/ 176 h 1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3" h="177">
                      <a:moveTo>
                        <a:pt x="6" y="176"/>
                      </a:moveTo>
                      <a:cubicBezTo>
                        <a:pt x="81" y="117"/>
                        <a:pt x="155" y="57"/>
                        <a:pt x="232" y="2"/>
                      </a:cubicBezTo>
                      <a:cubicBezTo>
                        <a:pt x="233" y="1"/>
                        <a:pt x="229" y="0"/>
                        <a:pt x="227" y="1"/>
                      </a:cubicBezTo>
                      <a:cubicBezTo>
                        <a:pt x="150" y="57"/>
                        <a:pt x="76" y="117"/>
                        <a:pt x="2" y="175"/>
                      </a:cubicBezTo>
                      <a:cubicBezTo>
                        <a:pt x="0" y="177"/>
                        <a:pt x="5" y="177"/>
                        <a:pt x="6" y="17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9" name="Freeform 76"/>
                <p:cNvSpPr>
                  <a:spLocks/>
                </p:cNvSpPr>
                <p:nvPr/>
              </p:nvSpPr>
              <p:spPr bwMode="auto">
                <a:xfrm>
                  <a:off x="1678" y="906"/>
                  <a:ext cx="42" cy="40"/>
                </a:xfrm>
                <a:custGeom>
                  <a:avLst/>
                  <a:gdLst>
                    <a:gd name="T0" fmla="*/ 4 w 18"/>
                    <a:gd name="T1" fmla="*/ 2 h 17"/>
                    <a:gd name="T2" fmla="*/ 15 w 18"/>
                    <a:gd name="T3" fmla="*/ 4 h 17"/>
                    <a:gd name="T4" fmla="*/ 13 w 18"/>
                    <a:gd name="T5" fmla="*/ 15 h 17"/>
                    <a:gd name="T6" fmla="*/ 3 w 18"/>
                    <a:gd name="T7" fmla="*/ 13 h 17"/>
                    <a:gd name="T8" fmla="*/ 4 w 18"/>
                    <a:gd name="T9" fmla="*/ 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4" y="2"/>
                      </a:moveTo>
                      <a:cubicBezTo>
                        <a:pt x="8" y="0"/>
                        <a:pt x="13" y="1"/>
                        <a:pt x="15" y="4"/>
                      </a:cubicBezTo>
                      <a:cubicBezTo>
                        <a:pt x="18" y="8"/>
                        <a:pt x="17" y="12"/>
                        <a:pt x="13" y="15"/>
                      </a:cubicBezTo>
                      <a:cubicBezTo>
                        <a:pt x="10" y="17"/>
                        <a:pt x="5" y="16"/>
                        <a:pt x="3" y="13"/>
                      </a:cubicBezTo>
                      <a:cubicBezTo>
                        <a:pt x="0" y="10"/>
                        <a:pt x="1" y="5"/>
                        <a:pt x="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00" name="Freeform 77"/>
                <p:cNvSpPr>
                  <a:spLocks/>
                </p:cNvSpPr>
                <p:nvPr/>
              </p:nvSpPr>
              <p:spPr bwMode="auto">
                <a:xfrm>
                  <a:off x="1504" y="583"/>
                  <a:ext cx="79" cy="181"/>
                </a:xfrm>
                <a:custGeom>
                  <a:avLst/>
                  <a:gdLst>
                    <a:gd name="T0" fmla="*/ 1 w 33"/>
                    <a:gd name="T1" fmla="*/ 1 h 76"/>
                    <a:gd name="T2" fmla="*/ 13 w 33"/>
                    <a:gd name="T3" fmla="*/ 73 h 76"/>
                    <a:gd name="T4" fmla="*/ 17 w 33"/>
                    <a:gd name="T5" fmla="*/ 75 h 76"/>
                    <a:gd name="T6" fmla="*/ 6 w 33"/>
                    <a:gd name="T7" fmla="*/ 1 h 76"/>
                    <a:gd name="T8" fmla="*/ 1 w 33"/>
                    <a:gd name="T9" fmla="*/ 1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76">
                      <a:moveTo>
                        <a:pt x="1" y="1"/>
                      </a:moveTo>
                      <a:cubicBezTo>
                        <a:pt x="22" y="21"/>
                        <a:pt x="28" y="48"/>
                        <a:pt x="13" y="73"/>
                      </a:cubicBezTo>
                      <a:cubicBezTo>
                        <a:pt x="12" y="75"/>
                        <a:pt x="17" y="76"/>
                        <a:pt x="17" y="75"/>
                      </a:cubicBezTo>
                      <a:cubicBezTo>
                        <a:pt x="33" y="49"/>
                        <a:pt x="27" y="21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01" name="Freeform 78"/>
                <p:cNvSpPr>
                  <a:spLocks/>
                </p:cNvSpPr>
                <p:nvPr/>
              </p:nvSpPr>
              <p:spPr bwMode="auto">
                <a:xfrm>
                  <a:off x="1459" y="650"/>
                  <a:ext cx="178" cy="47"/>
                </a:xfrm>
                <a:custGeom>
                  <a:avLst/>
                  <a:gdLst>
                    <a:gd name="T0" fmla="*/ 73 w 75"/>
                    <a:gd name="T1" fmla="*/ 18 h 20"/>
                    <a:gd name="T2" fmla="*/ 1 w 75"/>
                    <a:gd name="T3" fmla="*/ 18 h 20"/>
                    <a:gd name="T4" fmla="*/ 5 w 75"/>
                    <a:gd name="T5" fmla="*/ 19 h 20"/>
                    <a:gd name="T6" fmla="*/ 69 w 75"/>
                    <a:gd name="T7" fmla="*/ 18 h 20"/>
                    <a:gd name="T8" fmla="*/ 73 w 75"/>
                    <a:gd name="T9" fmla="*/ 18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20">
                      <a:moveTo>
                        <a:pt x="73" y="18"/>
                      </a:moveTo>
                      <a:cubicBezTo>
                        <a:pt x="50" y="2"/>
                        <a:pt x="23" y="0"/>
                        <a:pt x="1" y="18"/>
                      </a:cubicBezTo>
                      <a:cubicBezTo>
                        <a:pt x="0" y="18"/>
                        <a:pt x="4" y="20"/>
                        <a:pt x="5" y="19"/>
                      </a:cubicBezTo>
                      <a:cubicBezTo>
                        <a:pt x="25" y="4"/>
                        <a:pt x="48" y="4"/>
                        <a:pt x="69" y="18"/>
                      </a:cubicBezTo>
                      <a:cubicBezTo>
                        <a:pt x="70" y="19"/>
                        <a:pt x="75" y="19"/>
                        <a:pt x="73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02" name="Freeform 79"/>
                <p:cNvSpPr>
                  <a:spLocks/>
                </p:cNvSpPr>
                <p:nvPr/>
              </p:nvSpPr>
              <p:spPr bwMode="auto">
                <a:xfrm>
                  <a:off x="1493" y="588"/>
                  <a:ext cx="95" cy="149"/>
                </a:xfrm>
                <a:custGeom>
                  <a:avLst/>
                  <a:gdLst>
                    <a:gd name="T0" fmla="*/ 35 w 40"/>
                    <a:gd name="T1" fmla="*/ 2 h 63"/>
                    <a:gd name="T2" fmla="*/ 2 w 40"/>
                    <a:gd name="T3" fmla="*/ 62 h 63"/>
                    <a:gd name="T4" fmla="*/ 6 w 40"/>
                    <a:gd name="T5" fmla="*/ 62 h 63"/>
                    <a:gd name="T6" fmla="*/ 40 w 40"/>
                    <a:gd name="T7" fmla="*/ 1 h 63"/>
                    <a:gd name="T8" fmla="*/ 35 w 40"/>
                    <a:gd name="T9" fmla="*/ 2 h 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63">
                      <a:moveTo>
                        <a:pt x="35" y="2"/>
                      </a:moveTo>
                      <a:cubicBezTo>
                        <a:pt x="32" y="24"/>
                        <a:pt x="18" y="47"/>
                        <a:pt x="2" y="62"/>
                      </a:cubicBezTo>
                      <a:cubicBezTo>
                        <a:pt x="0" y="63"/>
                        <a:pt x="5" y="63"/>
                        <a:pt x="6" y="62"/>
                      </a:cubicBezTo>
                      <a:cubicBezTo>
                        <a:pt x="23" y="47"/>
                        <a:pt x="37" y="24"/>
                        <a:pt x="40" y="1"/>
                      </a:cubicBezTo>
                      <a:cubicBezTo>
                        <a:pt x="40" y="0"/>
                        <a:pt x="35" y="0"/>
                        <a:pt x="3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03" name="Freeform 80"/>
                <p:cNvSpPr>
                  <a:spLocks/>
                </p:cNvSpPr>
                <p:nvPr/>
              </p:nvSpPr>
              <p:spPr bwMode="auto">
                <a:xfrm>
                  <a:off x="1466" y="631"/>
                  <a:ext cx="138" cy="111"/>
                </a:xfrm>
                <a:custGeom>
                  <a:avLst/>
                  <a:gdLst>
                    <a:gd name="T0" fmla="*/ 57 w 58"/>
                    <a:gd name="T1" fmla="*/ 45 h 47"/>
                    <a:gd name="T2" fmla="*/ 5 w 58"/>
                    <a:gd name="T3" fmla="*/ 0 h 47"/>
                    <a:gd name="T4" fmla="*/ 4 w 58"/>
                    <a:gd name="T5" fmla="*/ 2 h 47"/>
                    <a:gd name="T6" fmla="*/ 52 w 58"/>
                    <a:gd name="T7" fmla="*/ 45 h 47"/>
                    <a:gd name="T8" fmla="*/ 57 w 58"/>
                    <a:gd name="T9" fmla="*/ 45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8" h="47">
                      <a:moveTo>
                        <a:pt x="57" y="45"/>
                      </a:moveTo>
                      <a:cubicBezTo>
                        <a:pt x="50" y="21"/>
                        <a:pt x="31" y="2"/>
                        <a:pt x="5" y="0"/>
                      </a:cubicBezTo>
                      <a:cubicBezTo>
                        <a:pt x="3" y="0"/>
                        <a:pt x="0" y="2"/>
                        <a:pt x="4" y="2"/>
                      </a:cubicBezTo>
                      <a:cubicBezTo>
                        <a:pt x="28" y="4"/>
                        <a:pt x="45" y="23"/>
                        <a:pt x="52" y="45"/>
                      </a:cubicBezTo>
                      <a:cubicBezTo>
                        <a:pt x="53" y="47"/>
                        <a:pt x="58" y="46"/>
                        <a:pt x="57" y="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04" name="Freeform 81"/>
                <p:cNvSpPr>
                  <a:spLocks/>
                </p:cNvSpPr>
                <p:nvPr/>
              </p:nvSpPr>
              <p:spPr bwMode="auto">
                <a:xfrm>
                  <a:off x="1552" y="491"/>
                  <a:ext cx="676" cy="173"/>
                </a:xfrm>
                <a:custGeom>
                  <a:avLst/>
                  <a:gdLst>
                    <a:gd name="T0" fmla="*/ 6 w 285"/>
                    <a:gd name="T1" fmla="*/ 73 h 73"/>
                    <a:gd name="T2" fmla="*/ 282 w 285"/>
                    <a:gd name="T3" fmla="*/ 2 h 73"/>
                    <a:gd name="T4" fmla="*/ 280 w 285"/>
                    <a:gd name="T5" fmla="*/ 0 h 73"/>
                    <a:gd name="T6" fmla="*/ 4 w 285"/>
                    <a:gd name="T7" fmla="*/ 71 h 73"/>
                    <a:gd name="T8" fmla="*/ 6 w 285"/>
                    <a:gd name="T9" fmla="*/ 73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5" h="73">
                      <a:moveTo>
                        <a:pt x="6" y="73"/>
                      </a:moveTo>
                      <a:cubicBezTo>
                        <a:pt x="98" y="49"/>
                        <a:pt x="189" y="23"/>
                        <a:pt x="282" y="2"/>
                      </a:cubicBezTo>
                      <a:cubicBezTo>
                        <a:pt x="285" y="2"/>
                        <a:pt x="283" y="0"/>
                        <a:pt x="280" y="0"/>
                      </a:cubicBezTo>
                      <a:cubicBezTo>
                        <a:pt x="187" y="21"/>
                        <a:pt x="96" y="47"/>
                        <a:pt x="4" y="71"/>
                      </a:cubicBezTo>
                      <a:cubicBezTo>
                        <a:pt x="0" y="72"/>
                        <a:pt x="5" y="73"/>
                        <a:pt x="6" y="7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05" name="Freeform 82"/>
                <p:cNvSpPr>
                  <a:spLocks/>
                </p:cNvSpPr>
                <p:nvPr/>
              </p:nvSpPr>
              <p:spPr bwMode="auto">
                <a:xfrm>
                  <a:off x="1531" y="647"/>
                  <a:ext cx="40" cy="38"/>
                </a:xfrm>
                <a:custGeom>
                  <a:avLst/>
                  <a:gdLst>
                    <a:gd name="T0" fmla="*/ 7 w 17"/>
                    <a:gd name="T1" fmla="*/ 0 h 16"/>
                    <a:gd name="T2" fmla="*/ 16 w 17"/>
                    <a:gd name="T3" fmla="*/ 6 h 16"/>
                    <a:gd name="T4" fmla="*/ 10 w 17"/>
                    <a:gd name="T5" fmla="*/ 15 h 16"/>
                    <a:gd name="T6" fmla="*/ 1 w 17"/>
                    <a:gd name="T7" fmla="*/ 10 h 16"/>
                    <a:gd name="T8" fmla="*/ 7 w 17"/>
                    <a:gd name="T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6">
                      <a:moveTo>
                        <a:pt x="7" y="0"/>
                      </a:moveTo>
                      <a:cubicBezTo>
                        <a:pt x="11" y="0"/>
                        <a:pt x="15" y="2"/>
                        <a:pt x="16" y="6"/>
                      </a:cubicBezTo>
                      <a:cubicBezTo>
                        <a:pt x="17" y="10"/>
                        <a:pt x="14" y="14"/>
                        <a:pt x="10" y="15"/>
                      </a:cubicBezTo>
                      <a:cubicBezTo>
                        <a:pt x="6" y="16"/>
                        <a:pt x="2" y="14"/>
                        <a:pt x="1" y="10"/>
                      </a:cubicBezTo>
                      <a:cubicBezTo>
                        <a:pt x="0" y="5"/>
                        <a:pt x="3" y="1"/>
                        <a:pt x="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06" name="Freeform 83"/>
                <p:cNvSpPr>
                  <a:spLocks/>
                </p:cNvSpPr>
                <p:nvPr/>
              </p:nvSpPr>
              <p:spPr bwMode="auto">
                <a:xfrm>
                  <a:off x="1485" y="339"/>
                  <a:ext cx="79" cy="178"/>
                </a:xfrm>
                <a:custGeom>
                  <a:avLst/>
                  <a:gdLst>
                    <a:gd name="T0" fmla="*/ 16 w 33"/>
                    <a:gd name="T1" fmla="*/ 1 h 75"/>
                    <a:gd name="T2" fmla="*/ 1 w 33"/>
                    <a:gd name="T3" fmla="*/ 73 h 75"/>
                    <a:gd name="T4" fmla="*/ 6 w 33"/>
                    <a:gd name="T5" fmla="*/ 74 h 75"/>
                    <a:gd name="T6" fmla="*/ 21 w 33"/>
                    <a:gd name="T7" fmla="*/ 1 h 75"/>
                    <a:gd name="T8" fmla="*/ 16 w 33"/>
                    <a:gd name="T9" fmla="*/ 1 h 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75">
                      <a:moveTo>
                        <a:pt x="16" y="1"/>
                      </a:moveTo>
                      <a:cubicBezTo>
                        <a:pt x="28" y="27"/>
                        <a:pt x="25" y="55"/>
                        <a:pt x="1" y="73"/>
                      </a:cubicBezTo>
                      <a:cubicBezTo>
                        <a:pt x="0" y="74"/>
                        <a:pt x="5" y="75"/>
                        <a:pt x="6" y="74"/>
                      </a:cubicBezTo>
                      <a:cubicBezTo>
                        <a:pt x="30" y="56"/>
                        <a:pt x="33" y="28"/>
                        <a:pt x="21" y="1"/>
                      </a:cubicBezTo>
                      <a:cubicBezTo>
                        <a:pt x="20" y="0"/>
                        <a:pt x="15" y="0"/>
                        <a:pt x="16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07" name="Freeform 84"/>
                <p:cNvSpPr>
                  <a:spLocks/>
                </p:cNvSpPr>
                <p:nvPr/>
              </p:nvSpPr>
              <p:spPr bwMode="auto">
                <a:xfrm>
                  <a:off x="1440" y="405"/>
                  <a:ext cx="166" cy="81"/>
                </a:xfrm>
                <a:custGeom>
                  <a:avLst/>
                  <a:gdLst>
                    <a:gd name="T0" fmla="*/ 69 w 70"/>
                    <a:gd name="T1" fmla="*/ 32 h 34"/>
                    <a:gd name="T2" fmla="*/ 1 w 70"/>
                    <a:gd name="T3" fmla="*/ 8 h 34"/>
                    <a:gd name="T4" fmla="*/ 5 w 70"/>
                    <a:gd name="T5" fmla="*/ 10 h 34"/>
                    <a:gd name="T6" fmla="*/ 65 w 70"/>
                    <a:gd name="T7" fmla="*/ 32 h 34"/>
                    <a:gd name="T8" fmla="*/ 69 w 70"/>
                    <a:gd name="T9" fmla="*/ 32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34">
                      <a:moveTo>
                        <a:pt x="69" y="32"/>
                      </a:moveTo>
                      <a:cubicBezTo>
                        <a:pt x="53" y="9"/>
                        <a:pt x="28" y="0"/>
                        <a:pt x="1" y="8"/>
                      </a:cubicBezTo>
                      <a:cubicBezTo>
                        <a:pt x="0" y="9"/>
                        <a:pt x="4" y="10"/>
                        <a:pt x="5" y="10"/>
                      </a:cubicBezTo>
                      <a:cubicBezTo>
                        <a:pt x="29" y="2"/>
                        <a:pt x="51" y="12"/>
                        <a:pt x="65" y="32"/>
                      </a:cubicBezTo>
                      <a:cubicBezTo>
                        <a:pt x="65" y="33"/>
                        <a:pt x="70" y="34"/>
                        <a:pt x="69" y="3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08" name="Freeform 85"/>
                <p:cNvSpPr>
                  <a:spLocks/>
                </p:cNvSpPr>
                <p:nvPr/>
              </p:nvSpPr>
              <p:spPr bwMode="auto">
                <a:xfrm>
                  <a:off x="1457" y="367"/>
                  <a:ext cx="140" cy="114"/>
                </a:xfrm>
                <a:custGeom>
                  <a:avLst/>
                  <a:gdLst>
                    <a:gd name="T0" fmla="*/ 54 w 59"/>
                    <a:gd name="T1" fmla="*/ 2 h 48"/>
                    <a:gd name="T2" fmla="*/ 3 w 59"/>
                    <a:gd name="T3" fmla="*/ 46 h 48"/>
                    <a:gd name="T4" fmla="*/ 5 w 59"/>
                    <a:gd name="T5" fmla="*/ 48 h 48"/>
                    <a:gd name="T6" fmla="*/ 59 w 59"/>
                    <a:gd name="T7" fmla="*/ 2 h 48"/>
                    <a:gd name="T8" fmla="*/ 54 w 59"/>
                    <a:gd name="T9" fmla="*/ 2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9" h="48">
                      <a:moveTo>
                        <a:pt x="54" y="2"/>
                      </a:moveTo>
                      <a:cubicBezTo>
                        <a:pt x="44" y="21"/>
                        <a:pt x="23" y="38"/>
                        <a:pt x="3" y="46"/>
                      </a:cubicBezTo>
                      <a:cubicBezTo>
                        <a:pt x="0" y="48"/>
                        <a:pt x="4" y="48"/>
                        <a:pt x="5" y="48"/>
                      </a:cubicBezTo>
                      <a:cubicBezTo>
                        <a:pt x="26" y="39"/>
                        <a:pt x="48" y="22"/>
                        <a:pt x="59" y="2"/>
                      </a:cubicBezTo>
                      <a:cubicBezTo>
                        <a:pt x="59" y="1"/>
                        <a:pt x="55" y="0"/>
                        <a:pt x="5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09" name="Freeform 86"/>
                <p:cNvSpPr>
                  <a:spLocks/>
                </p:cNvSpPr>
                <p:nvPr/>
              </p:nvSpPr>
              <p:spPr bwMode="auto">
                <a:xfrm>
                  <a:off x="1469" y="372"/>
                  <a:ext cx="95" cy="145"/>
                </a:xfrm>
                <a:custGeom>
                  <a:avLst/>
                  <a:gdLst>
                    <a:gd name="T0" fmla="*/ 39 w 40"/>
                    <a:gd name="T1" fmla="*/ 60 h 61"/>
                    <a:gd name="T2" fmla="*/ 6 w 40"/>
                    <a:gd name="T3" fmla="*/ 0 h 61"/>
                    <a:gd name="T4" fmla="*/ 2 w 40"/>
                    <a:gd name="T5" fmla="*/ 2 h 61"/>
                    <a:gd name="T6" fmla="*/ 33 w 40"/>
                    <a:gd name="T7" fmla="*/ 60 h 61"/>
                    <a:gd name="T8" fmla="*/ 39 w 40"/>
                    <a:gd name="T9" fmla="*/ 60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61">
                      <a:moveTo>
                        <a:pt x="39" y="60"/>
                      </a:moveTo>
                      <a:cubicBezTo>
                        <a:pt x="40" y="35"/>
                        <a:pt x="29" y="11"/>
                        <a:pt x="6" y="0"/>
                      </a:cubicBezTo>
                      <a:cubicBezTo>
                        <a:pt x="5" y="0"/>
                        <a:pt x="0" y="1"/>
                        <a:pt x="2" y="2"/>
                      </a:cubicBezTo>
                      <a:cubicBezTo>
                        <a:pt x="25" y="12"/>
                        <a:pt x="35" y="36"/>
                        <a:pt x="33" y="60"/>
                      </a:cubicBezTo>
                      <a:cubicBezTo>
                        <a:pt x="33" y="61"/>
                        <a:pt x="38" y="61"/>
                        <a:pt x="39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10" name="Freeform 87"/>
                <p:cNvSpPr>
                  <a:spLocks/>
                </p:cNvSpPr>
                <p:nvPr/>
              </p:nvSpPr>
              <p:spPr bwMode="auto">
                <a:xfrm>
                  <a:off x="1540" y="429"/>
                  <a:ext cx="693" cy="76"/>
                </a:xfrm>
                <a:custGeom>
                  <a:avLst/>
                  <a:gdLst>
                    <a:gd name="T0" fmla="*/ 3 w 292"/>
                    <a:gd name="T1" fmla="*/ 2 h 32"/>
                    <a:gd name="T2" fmla="*/ 287 w 292"/>
                    <a:gd name="T3" fmla="*/ 32 h 32"/>
                    <a:gd name="T4" fmla="*/ 289 w 292"/>
                    <a:gd name="T5" fmla="*/ 30 h 32"/>
                    <a:gd name="T6" fmla="*/ 5 w 292"/>
                    <a:gd name="T7" fmla="*/ 0 h 32"/>
                    <a:gd name="T8" fmla="*/ 3 w 292"/>
                    <a:gd name="T9" fmla="*/ 2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2" h="32">
                      <a:moveTo>
                        <a:pt x="3" y="2"/>
                      </a:moveTo>
                      <a:cubicBezTo>
                        <a:pt x="98" y="11"/>
                        <a:pt x="193" y="19"/>
                        <a:pt x="287" y="32"/>
                      </a:cubicBezTo>
                      <a:cubicBezTo>
                        <a:pt x="288" y="32"/>
                        <a:pt x="292" y="31"/>
                        <a:pt x="289" y="30"/>
                      </a:cubicBezTo>
                      <a:cubicBezTo>
                        <a:pt x="195" y="17"/>
                        <a:pt x="100" y="9"/>
                        <a:pt x="5" y="0"/>
                      </a:cubicBezTo>
                      <a:cubicBezTo>
                        <a:pt x="4" y="0"/>
                        <a:pt x="0" y="1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11" name="Freeform 88"/>
                <p:cNvSpPr>
                  <a:spLocks/>
                </p:cNvSpPr>
                <p:nvPr/>
              </p:nvSpPr>
              <p:spPr bwMode="auto">
                <a:xfrm>
                  <a:off x="1519" y="412"/>
                  <a:ext cx="38" cy="38"/>
                </a:xfrm>
                <a:custGeom>
                  <a:avLst/>
                  <a:gdLst>
                    <a:gd name="T0" fmla="*/ 9 w 16"/>
                    <a:gd name="T1" fmla="*/ 0 h 16"/>
                    <a:gd name="T2" fmla="*/ 15 w 16"/>
                    <a:gd name="T3" fmla="*/ 9 h 16"/>
                    <a:gd name="T4" fmla="*/ 7 w 16"/>
                    <a:gd name="T5" fmla="*/ 15 h 16"/>
                    <a:gd name="T6" fmla="*/ 0 w 16"/>
                    <a:gd name="T7" fmla="*/ 7 h 16"/>
                    <a:gd name="T8" fmla="*/ 9 w 16"/>
                    <a:gd name="T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9" y="0"/>
                      </a:moveTo>
                      <a:cubicBezTo>
                        <a:pt x="13" y="1"/>
                        <a:pt x="16" y="5"/>
                        <a:pt x="15" y="9"/>
                      </a:cubicBezTo>
                      <a:cubicBezTo>
                        <a:pt x="15" y="13"/>
                        <a:pt x="11" y="16"/>
                        <a:pt x="7" y="15"/>
                      </a:cubicBezTo>
                      <a:cubicBezTo>
                        <a:pt x="2" y="15"/>
                        <a:pt x="0" y="11"/>
                        <a:pt x="0" y="7"/>
                      </a:cubicBezTo>
                      <a:cubicBezTo>
                        <a:pt x="1" y="2"/>
                        <a:pt x="5" y="0"/>
                        <a:pt x="9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12" name="Freeform 89"/>
                <p:cNvSpPr>
                  <a:spLocks/>
                </p:cNvSpPr>
                <p:nvPr/>
              </p:nvSpPr>
              <p:spPr bwMode="auto">
                <a:xfrm>
                  <a:off x="1526" y="99"/>
                  <a:ext cx="116" cy="155"/>
                </a:xfrm>
                <a:custGeom>
                  <a:avLst/>
                  <a:gdLst>
                    <a:gd name="T0" fmla="*/ 42 w 49"/>
                    <a:gd name="T1" fmla="*/ 1 h 65"/>
                    <a:gd name="T2" fmla="*/ 3 w 49"/>
                    <a:gd name="T3" fmla="*/ 63 h 65"/>
                    <a:gd name="T4" fmla="*/ 6 w 49"/>
                    <a:gd name="T5" fmla="*/ 65 h 65"/>
                    <a:gd name="T6" fmla="*/ 47 w 49"/>
                    <a:gd name="T7" fmla="*/ 2 h 65"/>
                    <a:gd name="T8" fmla="*/ 42 w 49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65">
                      <a:moveTo>
                        <a:pt x="42" y="1"/>
                      </a:moveTo>
                      <a:cubicBezTo>
                        <a:pt x="44" y="29"/>
                        <a:pt x="31" y="54"/>
                        <a:pt x="3" y="63"/>
                      </a:cubicBezTo>
                      <a:cubicBezTo>
                        <a:pt x="0" y="63"/>
                        <a:pt x="5" y="65"/>
                        <a:pt x="6" y="65"/>
                      </a:cubicBezTo>
                      <a:cubicBezTo>
                        <a:pt x="35" y="56"/>
                        <a:pt x="49" y="31"/>
                        <a:pt x="47" y="2"/>
                      </a:cubicBezTo>
                      <a:cubicBezTo>
                        <a:pt x="46" y="0"/>
                        <a:pt x="42" y="0"/>
                        <a:pt x="4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13" name="Freeform 90"/>
                <p:cNvSpPr>
                  <a:spLocks/>
                </p:cNvSpPr>
                <p:nvPr/>
              </p:nvSpPr>
              <p:spPr bwMode="auto">
                <a:xfrm>
                  <a:off x="1516" y="149"/>
                  <a:ext cx="136" cy="114"/>
                </a:xfrm>
                <a:custGeom>
                  <a:avLst/>
                  <a:gdLst>
                    <a:gd name="T0" fmla="*/ 57 w 57"/>
                    <a:gd name="T1" fmla="*/ 46 h 48"/>
                    <a:gd name="T2" fmla="*/ 3 w 57"/>
                    <a:gd name="T3" fmla="*/ 0 h 48"/>
                    <a:gd name="T4" fmla="*/ 4 w 57"/>
                    <a:gd name="T5" fmla="*/ 3 h 48"/>
                    <a:gd name="T6" fmla="*/ 52 w 57"/>
                    <a:gd name="T7" fmla="*/ 46 h 48"/>
                    <a:gd name="T8" fmla="*/ 57 w 57"/>
                    <a:gd name="T9" fmla="*/ 46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48">
                      <a:moveTo>
                        <a:pt x="57" y="46"/>
                      </a:moveTo>
                      <a:cubicBezTo>
                        <a:pt x="51" y="19"/>
                        <a:pt x="31" y="2"/>
                        <a:pt x="3" y="0"/>
                      </a:cubicBezTo>
                      <a:cubicBezTo>
                        <a:pt x="0" y="0"/>
                        <a:pt x="2" y="2"/>
                        <a:pt x="4" y="3"/>
                      </a:cubicBezTo>
                      <a:cubicBezTo>
                        <a:pt x="30" y="4"/>
                        <a:pt x="46" y="21"/>
                        <a:pt x="52" y="46"/>
                      </a:cubicBezTo>
                      <a:cubicBezTo>
                        <a:pt x="52" y="47"/>
                        <a:pt x="57" y="48"/>
                        <a:pt x="5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14" name="Freeform 91"/>
                <p:cNvSpPr>
                  <a:spLocks/>
                </p:cNvSpPr>
                <p:nvPr/>
              </p:nvSpPr>
              <p:spPr bwMode="auto">
                <a:xfrm>
                  <a:off x="1514" y="149"/>
                  <a:ext cx="173" cy="62"/>
                </a:xfrm>
                <a:custGeom>
                  <a:avLst/>
                  <a:gdLst>
                    <a:gd name="T0" fmla="*/ 67 w 73"/>
                    <a:gd name="T1" fmla="*/ 1 h 26"/>
                    <a:gd name="T2" fmla="*/ 4 w 73"/>
                    <a:gd name="T3" fmla="*/ 24 h 26"/>
                    <a:gd name="T4" fmla="*/ 3 w 73"/>
                    <a:gd name="T5" fmla="*/ 26 h 26"/>
                    <a:gd name="T6" fmla="*/ 71 w 73"/>
                    <a:gd name="T7" fmla="*/ 2 h 26"/>
                    <a:gd name="T8" fmla="*/ 67 w 73"/>
                    <a:gd name="T9" fmla="*/ 1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26">
                      <a:moveTo>
                        <a:pt x="67" y="1"/>
                      </a:moveTo>
                      <a:cubicBezTo>
                        <a:pt x="50" y="15"/>
                        <a:pt x="26" y="23"/>
                        <a:pt x="4" y="24"/>
                      </a:cubicBezTo>
                      <a:cubicBezTo>
                        <a:pt x="2" y="24"/>
                        <a:pt x="0" y="26"/>
                        <a:pt x="3" y="26"/>
                      </a:cubicBezTo>
                      <a:cubicBezTo>
                        <a:pt x="27" y="25"/>
                        <a:pt x="53" y="17"/>
                        <a:pt x="71" y="2"/>
                      </a:cubicBezTo>
                      <a:cubicBezTo>
                        <a:pt x="73" y="0"/>
                        <a:pt x="68" y="0"/>
                        <a:pt x="6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15" name="Freeform 92"/>
                <p:cNvSpPr>
                  <a:spLocks/>
                </p:cNvSpPr>
                <p:nvPr/>
              </p:nvSpPr>
              <p:spPr bwMode="auto">
                <a:xfrm>
                  <a:off x="1564" y="111"/>
                  <a:ext cx="59" cy="164"/>
                </a:xfrm>
                <a:custGeom>
                  <a:avLst/>
                  <a:gdLst>
                    <a:gd name="T0" fmla="*/ 14 w 25"/>
                    <a:gd name="T1" fmla="*/ 68 h 69"/>
                    <a:gd name="T2" fmla="*/ 6 w 25"/>
                    <a:gd name="T3" fmla="*/ 1 h 69"/>
                    <a:gd name="T4" fmla="*/ 1 w 25"/>
                    <a:gd name="T5" fmla="*/ 2 h 69"/>
                    <a:gd name="T6" fmla="*/ 10 w 25"/>
                    <a:gd name="T7" fmla="*/ 68 h 69"/>
                    <a:gd name="T8" fmla="*/ 14 w 25"/>
                    <a:gd name="T9" fmla="*/ 68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69">
                      <a:moveTo>
                        <a:pt x="14" y="68"/>
                      </a:moveTo>
                      <a:cubicBezTo>
                        <a:pt x="25" y="45"/>
                        <a:pt x="23" y="20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18" y="20"/>
                        <a:pt x="20" y="45"/>
                        <a:pt x="10" y="68"/>
                      </a:cubicBezTo>
                      <a:cubicBezTo>
                        <a:pt x="9" y="69"/>
                        <a:pt x="14" y="69"/>
                        <a:pt x="14" y="6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16" name="Freeform 93"/>
                <p:cNvSpPr>
                  <a:spLocks/>
                </p:cNvSpPr>
                <p:nvPr/>
              </p:nvSpPr>
              <p:spPr bwMode="auto">
                <a:xfrm>
                  <a:off x="1609" y="189"/>
                  <a:ext cx="619" cy="318"/>
                </a:xfrm>
                <a:custGeom>
                  <a:avLst/>
                  <a:gdLst>
                    <a:gd name="T0" fmla="*/ 2 w 261"/>
                    <a:gd name="T1" fmla="*/ 2 h 134"/>
                    <a:gd name="T2" fmla="*/ 255 w 261"/>
                    <a:gd name="T3" fmla="*/ 133 h 134"/>
                    <a:gd name="T4" fmla="*/ 259 w 261"/>
                    <a:gd name="T5" fmla="*/ 132 h 134"/>
                    <a:gd name="T6" fmla="*/ 6 w 261"/>
                    <a:gd name="T7" fmla="*/ 1 h 134"/>
                    <a:gd name="T8" fmla="*/ 2 w 261"/>
                    <a:gd name="T9" fmla="*/ 2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1" h="134">
                      <a:moveTo>
                        <a:pt x="2" y="2"/>
                      </a:moveTo>
                      <a:cubicBezTo>
                        <a:pt x="87" y="45"/>
                        <a:pt x="172" y="87"/>
                        <a:pt x="255" y="133"/>
                      </a:cubicBezTo>
                      <a:cubicBezTo>
                        <a:pt x="256" y="134"/>
                        <a:pt x="261" y="133"/>
                        <a:pt x="259" y="132"/>
                      </a:cubicBezTo>
                      <a:cubicBezTo>
                        <a:pt x="177" y="85"/>
                        <a:pt x="91" y="44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17" name="Freeform 94"/>
                <p:cNvSpPr>
                  <a:spLocks/>
                </p:cNvSpPr>
                <p:nvPr/>
              </p:nvSpPr>
              <p:spPr bwMode="auto">
                <a:xfrm>
                  <a:off x="1585" y="168"/>
                  <a:ext cx="43" cy="40"/>
                </a:xfrm>
                <a:custGeom>
                  <a:avLst/>
                  <a:gdLst>
                    <a:gd name="T0" fmla="*/ 13 w 18"/>
                    <a:gd name="T1" fmla="*/ 2 h 17"/>
                    <a:gd name="T2" fmla="*/ 15 w 18"/>
                    <a:gd name="T3" fmla="*/ 12 h 17"/>
                    <a:gd name="T4" fmla="*/ 5 w 18"/>
                    <a:gd name="T5" fmla="*/ 15 h 17"/>
                    <a:gd name="T6" fmla="*/ 2 w 18"/>
                    <a:gd name="T7" fmla="*/ 5 h 17"/>
                    <a:gd name="T8" fmla="*/ 13 w 18"/>
                    <a:gd name="T9" fmla="*/ 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13" y="2"/>
                      </a:moveTo>
                      <a:cubicBezTo>
                        <a:pt x="16" y="4"/>
                        <a:pt x="18" y="9"/>
                        <a:pt x="15" y="12"/>
                      </a:cubicBezTo>
                      <a:cubicBezTo>
                        <a:pt x="13" y="16"/>
                        <a:pt x="9" y="17"/>
                        <a:pt x="5" y="15"/>
                      </a:cubicBezTo>
                      <a:cubicBezTo>
                        <a:pt x="1" y="13"/>
                        <a:pt x="0" y="8"/>
                        <a:pt x="2" y="5"/>
                      </a:cubicBezTo>
                      <a:cubicBezTo>
                        <a:pt x="4" y="1"/>
                        <a:pt x="9" y="0"/>
                        <a:pt x="1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18" name="Freeform 95"/>
                <p:cNvSpPr>
                  <a:spLocks/>
                </p:cNvSpPr>
                <p:nvPr/>
              </p:nvSpPr>
              <p:spPr bwMode="auto">
                <a:xfrm>
                  <a:off x="1675" y="-95"/>
                  <a:ext cx="159" cy="114"/>
                </a:xfrm>
                <a:custGeom>
                  <a:avLst/>
                  <a:gdLst>
                    <a:gd name="T0" fmla="*/ 62 w 67"/>
                    <a:gd name="T1" fmla="*/ 1 h 48"/>
                    <a:gd name="T2" fmla="*/ 3 w 67"/>
                    <a:gd name="T3" fmla="*/ 43 h 48"/>
                    <a:gd name="T4" fmla="*/ 4 w 67"/>
                    <a:gd name="T5" fmla="*/ 45 h 48"/>
                    <a:gd name="T6" fmla="*/ 67 w 67"/>
                    <a:gd name="T7" fmla="*/ 2 h 48"/>
                    <a:gd name="T8" fmla="*/ 62 w 67"/>
                    <a:gd name="T9" fmla="*/ 1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48">
                      <a:moveTo>
                        <a:pt x="62" y="1"/>
                      </a:moveTo>
                      <a:cubicBezTo>
                        <a:pt x="53" y="28"/>
                        <a:pt x="32" y="46"/>
                        <a:pt x="3" y="43"/>
                      </a:cubicBezTo>
                      <a:cubicBezTo>
                        <a:pt x="0" y="43"/>
                        <a:pt x="2" y="45"/>
                        <a:pt x="4" y="45"/>
                      </a:cubicBezTo>
                      <a:cubicBezTo>
                        <a:pt x="34" y="48"/>
                        <a:pt x="58" y="31"/>
                        <a:pt x="67" y="2"/>
                      </a:cubicBezTo>
                      <a:cubicBezTo>
                        <a:pt x="67" y="1"/>
                        <a:pt x="62" y="0"/>
                        <a:pt x="6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19" name="Freeform 96"/>
                <p:cNvSpPr>
                  <a:spLocks/>
                </p:cNvSpPr>
                <p:nvPr/>
              </p:nvSpPr>
              <p:spPr bwMode="auto">
                <a:xfrm>
                  <a:off x="1699" y="-88"/>
                  <a:ext cx="100" cy="152"/>
                </a:xfrm>
                <a:custGeom>
                  <a:avLst/>
                  <a:gdLst>
                    <a:gd name="T0" fmla="*/ 37 w 42"/>
                    <a:gd name="T1" fmla="*/ 62 h 64"/>
                    <a:gd name="T2" fmla="*/ 6 w 42"/>
                    <a:gd name="T3" fmla="*/ 1 h 64"/>
                    <a:gd name="T4" fmla="*/ 3 w 42"/>
                    <a:gd name="T5" fmla="*/ 2 h 64"/>
                    <a:gd name="T6" fmla="*/ 32 w 42"/>
                    <a:gd name="T7" fmla="*/ 61 h 64"/>
                    <a:gd name="T8" fmla="*/ 37 w 42"/>
                    <a:gd name="T9" fmla="*/ 62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2" h="64">
                      <a:moveTo>
                        <a:pt x="37" y="62"/>
                      </a:moveTo>
                      <a:cubicBezTo>
                        <a:pt x="42" y="36"/>
                        <a:pt x="31" y="13"/>
                        <a:pt x="6" y="1"/>
                      </a:cubicBezTo>
                      <a:cubicBezTo>
                        <a:pt x="5" y="0"/>
                        <a:pt x="0" y="0"/>
                        <a:pt x="3" y="2"/>
                      </a:cubicBezTo>
                      <a:cubicBezTo>
                        <a:pt x="27" y="13"/>
                        <a:pt x="37" y="36"/>
                        <a:pt x="32" y="61"/>
                      </a:cubicBezTo>
                      <a:cubicBezTo>
                        <a:pt x="32" y="63"/>
                        <a:pt x="37" y="64"/>
                        <a:pt x="37" y="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0" name="Freeform 97"/>
                <p:cNvSpPr>
                  <a:spLocks/>
                </p:cNvSpPr>
                <p:nvPr/>
              </p:nvSpPr>
              <p:spPr bwMode="auto">
                <a:xfrm>
                  <a:off x="1678" y="-38"/>
                  <a:ext cx="185" cy="31"/>
                </a:xfrm>
                <a:custGeom>
                  <a:avLst/>
                  <a:gdLst>
                    <a:gd name="T0" fmla="*/ 72 w 78"/>
                    <a:gd name="T1" fmla="*/ 4 h 13"/>
                    <a:gd name="T2" fmla="*/ 6 w 78"/>
                    <a:gd name="T3" fmla="*/ 1 h 13"/>
                    <a:gd name="T4" fmla="*/ 3 w 78"/>
                    <a:gd name="T5" fmla="*/ 2 h 13"/>
                    <a:gd name="T6" fmla="*/ 75 w 78"/>
                    <a:gd name="T7" fmla="*/ 5 h 13"/>
                    <a:gd name="T8" fmla="*/ 72 w 78"/>
                    <a:gd name="T9" fmla="*/ 4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8" h="13">
                      <a:moveTo>
                        <a:pt x="72" y="4"/>
                      </a:moveTo>
                      <a:cubicBezTo>
                        <a:pt x="52" y="11"/>
                        <a:pt x="26" y="8"/>
                        <a:pt x="6" y="1"/>
                      </a:cubicBezTo>
                      <a:cubicBezTo>
                        <a:pt x="5" y="0"/>
                        <a:pt x="0" y="1"/>
                        <a:pt x="3" y="2"/>
                      </a:cubicBezTo>
                      <a:cubicBezTo>
                        <a:pt x="24" y="11"/>
                        <a:pt x="52" y="13"/>
                        <a:pt x="75" y="5"/>
                      </a:cubicBezTo>
                      <a:cubicBezTo>
                        <a:pt x="78" y="4"/>
                        <a:pt x="73" y="3"/>
                        <a:pt x="72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1" name="Freeform 98"/>
                <p:cNvSpPr>
                  <a:spLocks/>
                </p:cNvSpPr>
                <p:nvPr/>
              </p:nvSpPr>
              <p:spPr bwMode="auto">
                <a:xfrm>
                  <a:off x="1718" y="-107"/>
                  <a:ext cx="78" cy="161"/>
                </a:xfrm>
                <a:custGeom>
                  <a:avLst/>
                  <a:gdLst>
                    <a:gd name="T0" fmla="*/ 6 w 33"/>
                    <a:gd name="T1" fmla="*/ 67 h 68"/>
                    <a:gd name="T2" fmla="*/ 24 w 33"/>
                    <a:gd name="T3" fmla="*/ 2 h 68"/>
                    <a:gd name="T4" fmla="*/ 19 w 33"/>
                    <a:gd name="T5" fmla="*/ 2 h 68"/>
                    <a:gd name="T6" fmla="*/ 2 w 33"/>
                    <a:gd name="T7" fmla="*/ 66 h 68"/>
                    <a:gd name="T8" fmla="*/ 6 w 33"/>
                    <a:gd name="T9" fmla="*/ 67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68">
                      <a:moveTo>
                        <a:pt x="6" y="67"/>
                      </a:moveTo>
                      <a:cubicBezTo>
                        <a:pt x="24" y="50"/>
                        <a:pt x="33" y="26"/>
                        <a:pt x="24" y="2"/>
                      </a:cubicBezTo>
                      <a:cubicBezTo>
                        <a:pt x="23" y="0"/>
                        <a:pt x="18" y="1"/>
                        <a:pt x="19" y="2"/>
                      </a:cubicBezTo>
                      <a:cubicBezTo>
                        <a:pt x="28" y="26"/>
                        <a:pt x="19" y="50"/>
                        <a:pt x="2" y="66"/>
                      </a:cubicBezTo>
                      <a:cubicBezTo>
                        <a:pt x="0" y="67"/>
                        <a:pt x="5" y="68"/>
                        <a:pt x="6" y="6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2" name="Freeform 99"/>
                <p:cNvSpPr>
                  <a:spLocks/>
                </p:cNvSpPr>
                <p:nvPr/>
              </p:nvSpPr>
              <p:spPr bwMode="auto">
                <a:xfrm>
                  <a:off x="1773" y="-17"/>
                  <a:ext cx="455" cy="524"/>
                </a:xfrm>
                <a:custGeom>
                  <a:avLst/>
                  <a:gdLst>
                    <a:gd name="T0" fmla="*/ 1 w 192"/>
                    <a:gd name="T1" fmla="*/ 3 h 221"/>
                    <a:gd name="T2" fmla="*/ 186 w 192"/>
                    <a:gd name="T3" fmla="*/ 220 h 221"/>
                    <a:gd name="T4" fmla="*/ 191 w 192"/>
                    <a:gd name="T5" fmla="*/ 219 h 221"/>
                    <a:gd name="T6" fmla="*/ 6 w 192"/>
                    <a:gd name="T7" fmla="*/ 2 h 221"/>
                    <a:gd name="T8" fmla="*/ 1 w 192"/>
                    <a:gd name="T9" fmla="*/ 3 h 2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2" h="221">
                      <a:moveTo>
                        <a:pt x="1" y="3"/>
                      </a:moveTo>
                      <a:cubicBezTo>
                        <a:pt x="63" y="74"/>
                        <a:pt x="127" y="146"/>
                        <a:pt x="186" y="220"/>
                      </a:cubicBezTo>
                      <a:cubicBezTo>
                        <a:pt x="187" y="221"/>
                        <a:pt x="192" y="220"/>
                        <a:pt x="191" y="219"/>
                      </a:cubicBezTo>
                      <a:cubicBezTo>
                        <a:pt x="132" y="145"/>
                        <a:pt x="68" y="73"/>
                        <a:pt x="6" y="2"/>
                      </a:cubicBezTo>
                      <a:cubicBezTo>
                        <a:pt x="5" y="0"/>
                        <a:pt x="0" y="2"/>
                        <a:pt x="1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3" name="Freeform 100"/>
                <p:cNvSpPr>
                  <a:spLocks/>
                </p:cNvSpPr>
                <p:nvPr/>
              </p:nvSpPr>
              <p:spPr bwMode="auto">
                <a:xfrm>
                  <a:off x="1751" y="-41"/>
                  <a:ext cx="41" cy="41"/>
                </a:xfrm>
                <a:custGeom>
                  <a:avLst/>
                  <a:gdLst>
                    <a:gd name="T0" fmla="*/ 15 w 17"/>
                    <a:gd name="T1" fmla="*/ 3 h 17"/>
                    <a:gd name="T2" fmla="*/ 14 w 17"/>
                    <a:gd name="T3" fmla="*/ 14 h 17"/>
                    <a:gd name="T4" fmla="*/ 3 w 17"/>
                    <a:gd name="T5" fmla="*/ 13 h 17"/>
                    <a:gd name="T6" fmla="*/ 4 w 17"/>
                    <a:gd name="T7" fmla="*/ 2 h 17"/>
                    <a:gd name="T8" fmla="*/ 15 w 17"/>
                    <a:gd name="T9" fmla="*/ 3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5" y="3"/>
                      </a:moveTo>
                      <a:cubicBezTo>
                        <a:pt x="17" y="7"/>
                        <a:pt x="17" y="12"/>
                        <a:pt x="14" y="14"/>
                      </a:cubicBezTo>
                      <a:cubicBezTo>
                        <a:pt x="10" y="17"/>
                        <a:pt x="5" y="16"/>
                        <a:pt x="3" y="13"/>
                      </a:cubicBezTo>
                      <a:cubicBezTo>
                        <a:pt x="0" y="10"/>
                        <a:pt x="1" y="5"/>
                        <a:pt x="4" y="2"/>
                      </a:cubicBezTo>
                      <a:cubicBezTo>
                        <a:pt x="7" y="0"/>
                        <a:pt x="12" y="0"/>
                        <a:pt x="15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4" name="Freeform 101"/>
                <p:cNvSpPr>
                  <a:spLocks/>
                </p:cNvSpPr>
                <p:nvPr/>
              </p:nvSpPr>
              <p:spPr bwMode="auto">
                <a:xfrm>
                  <a:off x="1884" y="-200"/>
                  <a:ext cx="188" cy="79"/>
                </a:xfrm>
                <a:custGeom>
                  <a:avLst/>
                  <a:gdLst>
                    <a:gd name="T0" fmla="*/ 74 w 79"/>
                    <a:gd name="T1" fmla="*/ 1 h 33"/>
                    <a:gd name="T2" fmla="*/ 6 w 79"/>
                    <a:gd name="T3" fmla="*/ 18 h 33"/>
                    <a:gd name="T4" fmla="*/ 2 w 79"/>
                    <a:gd name="T5" fmla="*/ 19 h 33"/>
                    <a:gd name="T6" fmla="*/ 78 w 79"/>
                    <a:gd name="T7" fmla="*/ 2 h 33"/>
                    <a:gd name="T8" fmla="*/ 74 w 79"/>
                    <a:gd name="T9" fmla="*/ 1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9" h="33">
                      <a:moveTo>
                        <a:pt x="74" y="1"/>
                      </a:moveTo>
                      <a:cubicBezTo>
                        <a:pt x="56" y="22"/>
                        <a:pt x="31" y="31"/>
                        <a:pt x="6" y="18"/>
                      </a:cubicBezTo>
                      <a:cubicBezTo>
                        <a:pt x="5" y="17"/>
                        <a:pt x="0" y="18"/>
                        <a:pt x="2" y="19"/>
                      </a:cubicBezTo>
                      <a:cubicBezTo>
                        <a:pt x="30" y="33"/>
                        <a:pt x="59" y="26"/>
                        <a:pt x="78" y="2"/>
                      </a:cubicBezTo>
                      <a:cubicBezTo>
                        <a:pt x="79" y="1"/>
                        <a:pt x="75" y="0"/>
                        <a:pt x="7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5" name="Freeform 102"/>
                <p:cNvSpPr>
                  <a:spLocks/>
                </p:cNvSpPr>
                <p:nvPr/>
              </p:nvSpPr>
              <p:spPr bwMode="auto">
                <a:xfrm>
                  <a:off x="1946" y="-237"/>
                  <a:ext cx="59" cy="168"/>
                </a:xfrm>
                <a:custGeom>
                  <a:avLst/>
                  <a:gdLst>
                    <a:gd name="T0" fmla="*/ 11 w 25"/>
                    <a:gd name="T1" fmla="*/ 70 h 71"/>
                    <a:gd name="T2" fmla="*/ 6 w 25"/>
                    <a:gd name="T3" fmla="*/ 2 h 71"/>
                    <a:gd name="T4" fmla="*/ 1 w 25"/>
                    <a:gd name="T5" fmla="*/ 2 h 71"/>
                    <a:gd name="T6" fmla="*/ 6 w 25"/>
                    <a:gd name="T7" fmla="*/ 69 h 71"/>
                    <a:gd name="T8" fmla="*/ 11 w 25"/>
                    <a:gd name="T9" fmla="*/ 70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71">
                      <a:moveTo>
                        <a:pt x="11" y="70"/>
                      </a:moveTo>
                      <a:cubicBezTo>
                        <a:pt x="25" y="47"/>
                        <a:pt x="23" y="22"/>
                        <a:pt x="6" y="2"/>
                      </a:cubicBezTo>
                      <a:cubicBezTo>
                        <a:pt x="5" y="1"/>
                        <a:pt x="0" y="0"/>
                        <a:pt x="1" y="2"/>
                      </a:cubicBezTo>
                      <a:cubicBezTo>
                        <a:pt x="19" y="22"/>
                        <a:pt x="20" y="46"/>
                        <a:pt x="6" y="69"/>
                      </a:cubicBezTo>
                      <a:cubicBezTo>
                        <a:pt x="6" y="69"/>
                        <a:pt x="10" y="71"/>
                        <a:pt x="11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6" name="Freeform 103"/>
                <p:cNvSpPr>
                  <a:spLocks/>
                </p:cNvSpPr>
                <p:nvPr/>
              </p:nvSpPr>
              <p:spPr bwMode="auto">
                <a:xfrm>
                  <a:off x="1906" y="-200"/>
                  <a:ext cx="168" cy="76"/>
                </a:xfrm>
                <a:custGeom>
                  <a:avLst/>
                  <a:gdLst>
                    <a:gd name="T0" fmla="*/ 68 w 71"/>
                    <a:gd name="T1" fmla="*/ 30 h 32"/>
                    <a:gd name="T2" fmla="*/ 6 w 71"/>
                    <a:gd name="T3" fmla="*/ 1 h 32"/>
                    <a:gd name="T4" fmla="*/ 1 w 71"/>
                    <a:gd name="T5" fmla="*/ 2 h 32"/>
                    <a:gd name="T6" fmla="*/ 65 w 71"/>
                    <a:gd name="T7" fmla="*/ 32 h 32"/>
                    <a:gd name="T8" fmla="*/ 68 w 71"/>
                    <a:gd name="T9" fmla="*/ 30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32">
                      <a:moveTo>
                        <a:pt x="68" y="30"/>
                      </a:moveTo>
                      <a:cubicBezTo>
                        <a:pt x="46" y="28"/>
                        <a:pt x="22" y="16"/>
                        <a:pt x="6" y="1"/>
                      </a:cubicBezTo>
                      <a:cubicBezTo>
                        <a:pt x="5" y="0"/>
                        <a:pt x="0" y="2"/>
                        <a:pt x="1" y="2"/>
                      </a:cubicBezTo>
                      <a:cubicBezTo>
                        <a:pt x="18" y="18"/>
                        <a:pt x="42" y="30"/>
                        <a:pt x="65" y="32"/>
                      </a:cubicBezTo>
                      <a:cubicBezTo>
                        <a:pt x="67" y="32"/>
                        <a:pt x="71" y="30"/>
                        <a:pt x="68" y="3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7" name="Freeform 104"/>
                <p:cNvSpPr>
                  <a:spLocks/>
                </p:cNvSpPr>
                <p:nvPr/>
              </p:nvSpPr>
              <p:spPr bwMode="auto">
                <a:xfrm>
                  <a:off x="1908" y="-230"/>
                  <a:ext cx="112" cy="132"/>
                </a:xfrm>
                <a:custGeom>
                  <a:avLst/>
                  <a:gdLst>
                    <a:gd name="T0" fmla="*/ 6 w 47"/>
                    <a:gd name="T1" fmla="*/ 55 h 56"/>
                    <a:gd name="T2" fmla="*/ 47 w 47"/>
                    <a:gd name="T3" fmla="*/ 1 h 56"/>
                    <a:gd name="T4" fmla="*/ 42 w 47"/>
                    <a:gd name="T5" fmla="*/ 1 h 56"/>
                    <a:gd name="T6" fmla="*/ 3 w 47"/>
                    <a:gd name="T7" fmla="*/ 54 h 56"/>
                    <a:gd name="T8" fmla="*/ 6 w 47"/>
                    <a:gd name="T9" fmla="*/ 55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7" h="56">
                      <a:moveTo>
                        <a:pt x="6" y="55"/>
                      </a:moveTo>
                      <a:cubicBezTo>
                        <a:pt x="29" y="46"/>
                        <a:pt x="47" y="27"/>
                        <a:pt x="47" y="1"/>
                      </a:cubicBezTo>
                      <a:cubicBezTo>
                        <a:pt x="47" y="0"/>
                        <a:pt x="42" y="0"/>
                        <a:pt x="42" y="1"/>
                      </a:cubicBezTo>
                      <a:cubicBezTo>
                        <a:pt x="42" y="26"/>
                        <a:pt x="25" y="45"/>
                        <a:pt x="3" y="54"/>
                      </a:cubicBezTo>
                      <a:cubicBezTo>
                        <a:pt x="0" y="55"/>
                        <a:pt x="5" y="56"/>
                        <a:pt x="6" y="5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8" name="Freeform 105"/>
                <p:cNvSpPr>
                  <a:spLocks/>
                </p:cNvSpPr>
                <p:nvPr/>
              </p:nvSpPr>
              <p:spPr bwMode="auto">
                <a:xfrm>
                  <a:off x="1986" y="-143"/>
                  <a:ext cx="254" cy="650"/>
                </a:xfrm>
                <a:custGeom>
                  <a:avLst/>
                  <a:gdLst>
                    <a:gd name="T0" fmla="*/ 0 w 107"/>
                    <a:gd name="T1" fmla="*/ 2 h 274"/>
                    <a:gd name="T2" fmla="*/ 102 w 107"/>
                    <a:gd name="T3" fmla="*/ 273 h 274"/>
                    <a:gd name="T4" fmla="*/ 107 w 107"/>
                    <a:gd name="T5" fmla="*/ 272 h 274"/>
                    <a:gd name="T6" fmla="*/ 5 w 107"/>
                    <a:gd name="T7" fmla="*/ 1 h 274"/>
                    <a:gd name="T8" fmla="*/ 0 w 107"/>
                    <a:gd name="T9" fmla="*/ 2 h 2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7" h="274">
                      <a:moveTo>
                        <a:pt x="0" y="2"/>
                      </a:moveTo>
                      <a:cubicBezTo>
                        <a:pt x="31" y="93"/>
                        <a:pt x="75" y="180"/>
                        <a:pt x="102" y="273"/>
                      </a:cubicBezTo>
                      <a:cubicBezTo>
                        <a:pt x="103" y="274"/>
                        <a:pt x="107" y="273"/>
                        <a:pt x="107" y="272"/>
                      </a:cubicBezTo>
                      <a:cubicBezTo>
                        <a:pt x="80" y="180"/>
                        <a:pt x="36" y="92"/>
                        <a:pt x="5" y="1"/>
                      </a:cubicBezTo>
                      <a:cubicBezTo>
                        <a:pt x="5" y="0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9" name="Freeform 106"/>
                <p:cNvSpPr>
                  <a:spLocks/>
                </p:cNvSpPr>
                <p:nvPr/>
              </p:nvSpPr>
              <p:spPr bwMode="auto">
                <a:xfrm>
                  <a:off x="1967" y="-171"/>
                  <a:ext cx="41" cy="40"/>
                </a:xfrm>
                <a:custGeom>
                  <a:avLst/>
                  <a:gdLst>
                    <a:gd name="T0" fmla="*/ 16 w 17"/>
                    <a:gd name="T1" fmla="*/ 6 h 17"/>
                    <a:gd name="T2" fmla="*/ 10 w 17"/>
                    <a:gd name="T3" fmla="*/ 16 h 17"/>
                    <a:gd name="T4" fmla="*/ 1 w 17"/>
                    <a:gd name="T5" fmla="*/ 11 h 17"/>
                    <a:gd name="T6" fmla="*/ 6 w 17"/>
                    <a:gd name="T7" fmla="*/ 1 h 17"/>
                    <a:gd name="T8" fmla="*/ 16 w 17"/>
                    <a:gd name="T9" fmla="*/ 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6" y="6"/>
                      </a:moveTo>
                      <a:cubicBezTo>
                        <a:pt x="17" y="10"/>
                        <a:pt x="15" y="15"/>
                        <a:pt x="10" y="16"/>
                      </a:cubicBezTo>
                      <a:cubicBezTo>
                        <a:pt x="6" y="17"/>
                        <a:pt x="2" y="15"/>
                        <a:pt x="1" y="11"/>
                      </a:cubicBezTo>
                      <a:cubicBezTo>
                        <a:pt x="0" y="7"/>
                        <a:pt x="2" y="2"/>
                        <a:pt x="6" y="1"/>
                      </a:cubicBezTo>
                      <a:cubicBezTo>
                        <a:pt x="10" y="0"/>
                        <a:pt x="14" y="2"/>
                        <a:pt x="16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0" name="Freeform 107"/>
                <p:cNvSpPr>
                  <a:spLocks/>
                </p:cNvSpPr>
                <p:nvPr/>
              </p:nvSpPr>
              <p:spPr bwMode="auto">
                <a:xfrm>
                  <a:off x="2119" y="-230"/>
                  <a:ext cx="193" cy="57"/>
                </a:xfrm>
                <a:custGeom>
                  <a:avLst/>
                  <a:gdLst>
                    <a:gd name="T0" fmla="*/ 75 w 81"/>
                    <a:gd name="T1" fmla="*/ 5 h 24"/>
                    <a:gd name="T2" fmla="*/ 6 w 81"/>
                    <a:gd name="T3" fmla="*/ 1 h 24"/>
                    <a:gd name="T4" fmla="*/ 1 w 81"/>
                    <a:gd name="T5" fmla="*/ 1 h 24"/>
                    <a:gd name="T6" fmla="*/ 79 w 81"/>
                    <a:gd name="T7" fmla="*/ 6 h 24"/>
                    <a:gd name="T8" fmla="*/ 75 w 81"/>
                    <a:gd name="T9" fmla="*/ 5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1" h="24">
                      <a:moveTo>
                        <a:pt x="75" y="5"/>
                      </a:moveTo>
                      <a:cubicBezTo>
                        <a:pt x="52" y="20"/>
                        <a:pt x="26" y="21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ubicBezTo>
                        <a:pt x="24" y="23"/>
                        <a:pt x="54" y="24"/>
                        <a:pt x="79" y="6"/>
                      </a:cubicBezTo>
                      <a:cubicBezTo>
                        <a:pt x="81" y="5"/>
                        <a:pt x="76" y="4"/>
                        <a:pt x="75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1" name="Freeform 108"/>
                <p:cNvSpPr>
                  <a:spLocks/>
                </p:cNvSpPr>
                <p:nvPr/>
              </p:nvSpPr>
              <p:spPr bwMode="auto">
                <a:xfrm>
                  <a:off x="2167" y="-287"/>
                  <a:ext cx="73" cy="163"/>
                </a:xfrm>
                <a:custGeom>
                  <a:avLst/>
                  <a:gdLst>
                    <a:gd name="T0" fmla="*/ 6 w 31"/>
                    <a:gd name="T1" fmla="*/ 68 h 69"/>
                    <a:gd name="T2" fmla="*/ 20 w 31"/>
                    <a:gd name="T3" fmla="*/ 1 h 69"/>
                    <a:gd name="T4" fmla="*/ 15 w 31"/>
                    <a:gd name="T5" fmla="*/ 1 h 69"/>
                    <a:gd name="T6" fmla="*/ 1 w 31"/>
                    <a:gd name="T7" fmla="*/ 66 h 69"/>
                    <a:gd name="T8" fmla="*/ 6 w 31"/>
                    <a:gd name="T9" fmla="*/ 68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1" h="69">
                      <a:moveTo>
                        <a:pt x="6" y="68"/>
                      </a:moveTo>
                      <a:cubicBezTo>
                        <a:pt x="25" y="50"/>
                        <a:pt x="31" y="26"/>
                        <a:pt x="20" y="1"/>
                      </a:cubicBezTo>
                      <a:cubicBezTo>
                        <a:pt x="19" y="0"/>
                        <a:pt x="14" y="0"/>
                        <a:pt x="15" y="1"/>
                      </a:cubicBezTo>
                      <a:cubicBezTo>
                        <a:pt x="26" y="25"/>
                        <a:pt x="20" y="49"/>
                        <a:pt x="1" y="66"/>
                      </a:cubicBezTo>
                      <a:cubicBezTo>
                        <a:pt x="0" y="67"/>
                        <a:pt x="4" y="69"/>
                        <a:pt x="6" y="6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2" name="Freeform 109"/>
                <p:cNvSpPr>
                  <a:spLocks/>
                </p:cNvSpPr>
                <p:nvPr/>
              </p:nvSpPr>
              <p:spPr bwMode="auto">
                <a:xfrm>
                  <a:off x="2150" y="-264"/>
                  <a:ext cx="143" cy="117"/>
                </a:xfrm>
                <a:custGeom>
                  <a:avLst/>
                  <a:gdLst>
                    <a:gd name="T0" fmla="*/ 57 w 60"/>
                    <a:gd name="T1" fmla="*/ 46 h 49"/>
                    <a:gd name="T2" fmla="*/ 6 w 60"/>
                    <a:gd name="T3" fmla="*/ 1 h 49"/>
                    <a:gd name="T4" fmla="*/ 1 w 60"/>
                    <a:gd name="T5" fmla="*/ 2 h 49"/>
                    <a:gd name="T6" fmla="*/ 54 w 60"/>
                    <a:gd name="T7" fmla="*/ 48 h 49"/>
                    <a:gd name="T8" fmla="*/ 57 w 60"/>
                    <a:gd name="T9" fmla="*/ 46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0" h="49">
                      <a:moveTo>
                        <a:pt x="57" y="46"/>
                      </a:moveTo>
                      <a:cubicBezTo>
                        <a:pt x="37" y="39"/>
                        <a:pt x="17" y="20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13" y="22"/>
                        <a:pt x="33" y="41"/>
                        <a:pt x="54" y="48"/>
                      </a:cubicBezTo>
                      <a:cubicBezTo>
                        <a:pt x="55" y="49"/>
                        <a:pt x="60" y="47"/>
                        <a:pt x="5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3" name="Freeform 110"/>
                <p:cNvSpPr>
                  <a:spLocks/>
                </p:cNvSpPr>
                <p:nvPr/>
              </p:nvSpPr>
              <p:spPr bwMode="auto">
                <a:xfrm>
                  <a:off x="2129" y="-266"/>
                  <a:ext cx="142" cy="102"/>
                </a:xfrm>
                <a:custGeom>
                  <a:avLst/>
                  <a:gdLst>
                    <a:gd name="T0" fmla="*/ 3 w 60"/>
                    <a:gd name="T1" fmla="*/ 43 h 43"/>
                    <a:gd name="T2" fmla="*/ 59 w 60"/>
                    <a:gd name="T3" fmla="*/ 2 h 43"/>
                    <a:gd name="T4" fmla="*/ 54 w 60"/>
                    <a:gd name="T5" fmla="*/ 1 h 43"/>
                    <a:gd name="T6" fmla="*/ 3 w 60"/>
                    <a:gd name="T7" fmla="*/ 41 h 43"/>
                    <a:gd name="T8" fmla="*/ 3 w 60"/>
                    <a:gd name="T9" fmla="*/ 4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0" h="43">
                      <a:moveTo>
                        <a:pt x="3" y="43"/>
                      </a:moveTo>
                      <a:cubicBezTo>
                        <a:pt x="28" y="41"/>
                        <a:pt x="52" y="27"/>
                        <a:pt x="59" y="2"/>
                      </a:cubicBezTo>
                      <a:cubicBezTo>
                        <a:pt x="60" y="0"/>
                        <a:pt x="55" y="0"/>
                        <a:pt x="54" y="1"/>
                      </a:cubicBezTo>
                      <a:cubicBezTo>
                        <a:pt x="47" y="24"/>
                        <a:pt x="27" y="39"/>
                        <a:pt x="3" y="41"/>
                      </a:cubicBezTo>
                      <a:cubicBezTo>
                        <a:pt x="0" y="41"/>
                        <a:pt x="0" y="43"/>
                        <a:pt x="3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4" name="Freeform 111"/>
                <p:cNvSpPr>
                  <a:spLocks/>
                </p:cNvSpPr>
                <p:nvPr/>
              </p:nvSpPr>
              <p:spPr bwMode="auto">
                <a:xfrm>
                  <a:off x="2212" y="-188"/>
                  <a:ext cx="35" cy="683"/>
                </a:xfrm>
                <a:custGeom>
                  <a:avLst/>
                  <a:gdLst>
                    <a:gd name="T0" fmla="*/ 0 w 15"/>
                    <a:gd name="T1" fmla="*/ 2 h 288"/>
                    <a:gd name="T2" fmla="*/ 10 w 15"/>
                    <a:gd name="T3" fmla="*/ 287 h 288"/>
                    <a:gd name="T4" fmla="*/ 15 w 15"/>
                    <a:gd name="T5" fmla="*/ 287 h 288"/>
                    <a:gd name="T6" fmla="*/ 5 w 15"/>
                    <a:gd name="T7" fmla="*/ 2 h 288"/>
                    <a:gd name="T8" fmla="*/ 0 w 15"/>
                    <a:gd name="T9" fmla="*/ 2 h 2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" h="288">
                      <a:moveTo>
                        <a:pt x="0" y="2"/>
                      </a:moveTo>
                      <a:cubicBezTo>
                        <a:pt x="4" y="97"/>
                        <a:pt x="10" y="192"/>
                        <a:pt x="10" y="287"/>
                      </a:cubicBezTo>
                      <a:cubicBezTo>
                        <a:pt x="10" y="288"/>
                        <a:pt x="15" y="288"/>
                        <a:pt x="15" y="287"/>
                      </a:cubicBezTo>
                      <a:cubicBezTo>
                        <a:pt x="15" y="192"/>
                        <a:pt x="9" y="96"/>
                        <a:pt x="5" y="2"/>
                      </a:cubicBezTo>
                      <a:cubicBezTo>
                        <a:pt x="5" y="0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5" name="Oval 112"/>
                <p:cNvSpPr>
                  <a:spLocks noChangeArrowheads="1"/>
                </p:cNvSpPr>
                <p:nvPr/>
              </p:nvSpPr>
              <p:spPr bwMode="auto">
                <a:xfrm>
                  <a:off x="2198" y="-214"/>
                  <a:ext cx="35" cy="36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6" name="Freeform 113"/>
                <p:cNvSpPr>
                  <a:spLocks/>
                </p:cNvSpPr>
                <p:nvPr/>
              </p:nvSpPr>
              <p:spPr bwMode="auto">
                <a:xfrm>
                  <a:off x="2371" y="-223"/>
                  <a:ext cx="176" cy="92"/>
                </a:xfrm>
                <a:custGeom>
                  <a:avLst/>
                  <a:gdLst>
                    <a:gd name="T0" fmla="*/ 69 w 74"/>
                    <a:gd name="T1" fmla="*/ 30 h 39"/>
                    <a:gd name="T2" fmla="*/ 5 w 74"/>
                    <a:gd name="T3" fmla="*/ 2 h 39"/>
                    <a:gd name="T4" fmla="*/ 0 w 74"/>
                    <a:gd name="T5" fmla="*/ 1 h 39"/>
                    <a:gd name="T6" fmla="*/ 72 w 74"/>
                    <a:gd name="T7" fmla="*/ 32 h 39"/>
                    <a:gd name="T8" fmla="*/ 69 w 74"/>
                    <a:gd name="T9" fmla="*/ 3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39">
                      <a:moveTo>
                        <a:pt x="69" y="30"/>
                      </a:moveTo>
                      <a:cubicBezTo>
                        <a:pt x="41" y="37"/>
                        <a:pt x="17" y="27"/>
                        <a:pt x="5" y="2"/>
                      </a:cubicBezTo>
                      <a:cubicBezTo>
                        <a:pt x="4" y="0"/>
                        <a:pt x="0" y="0"/>
                        <a:pt x="0" y="1"/>
                      </a:cubicBezTo>
                      <a:cubicBezTo>
                        <a:pt x="14" y="30"/>
                        <a:pt x="42" y="39"/>
                        <a:pt x="72" y="32"/>
                      </a:cubicBezTo>
                      <a:cubicBezTo>
                        <a:pt x="74" y="32"/>
                        <a:pt x="70" y="30"/>
                        <a:pt x="69" y="3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7" name="Freeform 114"/>
                <p:cNvSpPr>
                  <a:spLocks/>
                </p:cNvSpPr>
                <p:nvPr/>
              </p:nvSpPr>
              <p:spPr bwMode="auto">
                <a:xfrm>
                  <a:off x="2378" y="-249"/>
                  <a:ext cx="104" cy="142"/>
                </a:xfrm>
                <a:custGeom>
                  <a:avLst/>
                  <a:gdLst>
                    <a:gd name="T0" fmla="*/ 5 w 44"/>
                    <a:gd name="T1" fmla="*/ 60 h 60"/>
                    <a:gd name="T2" fmla="*/ 42 w 44"/>
                    <a:gd name="T3" fmla="*/ 2 h 60"/>
                    <a:gd name="T4" fmla="*/ 37 w 44"/>
                    <a:gd name="T5" fmla="*/ 1 h 60"/>
                    <a:gd name="T6" fmla="*/ 1 w 44"/>
                    <a:gd name="T7" fmla="*/ 58 h 60"/>
                    <a:gd name="T8" fmla="*/ 5 w 44"/>
                    <a:gd name="T9" fmla="*/ 60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4" h="60">
                      <a:moveTo>
                        <a:pt x="5" y="60"/>
                      </a:moveTo>
                      <a:cubicBezTo>
                        <a:pt x="30" y="50"/>
                        <a:pt x="44" y="29"/>
                        <a:pt x="42" y="2"/>
                      </a:cubicBezTo>
                      <a:cubicBezTo>
                        <a:pt x="42" y="0"/>
                        <a:pt x="37" y="0"/>
                        <a:pt x="37" y="1"/>
                      </a:cubicBezTo>
                      <a:cubicBezTo>
                        <a:pt x="39" y="27"/>
                        <a:pt x="26" y="48"/>
                        <a:pt x="1" y="58"/>
                      </a:cubicBezTo>
                      <a:cubicBezTo>
                        <a:pt x="0" y="58"/>
                        <a:pt x="4" y="60"/>
                        <a:pt x="5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8" name="Freeform 115"/>
                <p:cNvSpPr>
                  <a:spLocks/>
                </p:cNvSpPr>
                <p:nvPr/>
              </p:nvSpPr>
              <p:spPr bwMode="auto">
                <a:xfrm>
                  <a:off x="2411" y="-242"/>
                  <a:ext cx="93" cy="152"/>
                </a:xfrm>
                <a:custGeom>
                  <a:avLst/>
                  <a:gdLst>
                    <a:gd name="T0" fmla="*/ 38 w 39"/>
                    <a:gd name="T1" fmla="*/ 62 h 64"/>
                    <a:gd name="T2" fmla="*/ 5 w 39"/>
                    <a:gd name="T3" fmla="*/ 1 h 64"/>
                    <a:gd name="T4" fmla="*/ 0 w 39"/>
                    <a:gd name="T5" fmla="*/ 2 h 64"/>
                    <a:gd name="T6" fmla="*/ 33 w 39"/>
                    <a:gd name="T7" fmla="*/ 63 h 64"/>
                    <a:gd name="T8" fmla="*/ 38 w 39"/>
                    <a:gd name="T9" fmla="*/ 62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" h="64">
                      <a:moveTo>
                        <a:pt x="38" y="62"/>
                      </a:moveTo>
                      <a:cubicBezTo>
                        <a:pt x="21" y="47"/>
                        <a:pt x="9" y="23"/>
                        <a:pt x="5" y="1"/>
                      </a:cubicBezTo>
                      <a:cubicBezTo>
                        <a:pt x="5" y="0"/>
                        <a:pt x="0" y="0"/>
                        <a:pt x="0" y="2"/>
                      </a:cubicBezTo>
                      <a:cubicBezTo>
                        <a:pt x="4" y="24"/>
                        <a:pt x="16" y="48"/>
                        <a:pt x="33" y="63"/>
                      </a:cubicBezTo>
                      <a:cubicBezTo>
                        <a:pt x="34" y="64"/>
                        <a:pt x="39" y="62"/>
                        <a:pt x="38" y="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9" name="Freeform 116"/>
                <p:cNvSpPr>
                  <a:spLocks/>
                </p:cNvSpPr>
                <p:nvPr/>
              </p:nvSpPr>
              <p:spPr bwMode="auto">
                <a:xfrm>
                  <a:off x="2354" y="-209"/>
                  <a:ext cx="171" cy="66"/>
                </a:xfrm>
                <a:custGeom>
                  <a:avLst/>
                  <a:gdLst>
                    <a:gd name="T0" fmla="*/ 2 w 72"/>
                    <a:gd name="T1" fmla="*/ 21 h 28"/>
                    <a:gd name="T2" fmla="*/ 71 w 72"/>
                    <a:gd name="T3" fmla="*/ 2 h 28"/>
                    <a:gd name="T4" fmla="*/ 66 w 72"/>
                    <a:gd name="T5" fmla="*/ 2 h 28"/>
                    <a:gd name="T6" fmla="*/ 6 w 72"/>
                    <a:gd name="T7" fmla="*/ 20 h 28"/>
                    <a:gd name="T8" fmla="*/ 2 w 72"/>
                    <a:gd name="T9" fmla="*/ 21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2" h="28">
                      <a:moveTo>
                        <a:pt x="2" y="21"/>
                      </a:moveTo>
                      <a:cubicBezTo>
                        <a:pt x="27" y="28"/>
                        <a:pt x="54" y="23"/>
                        <a:pt x="71" y="2"/>
                      </a:cubicBezTo>
                      <a:cubicBezTo>
                        <a:pt x="72" y="1"/>
                        <a:pt x="67" y="0"/>
                        <a:pt x="66" y="2"/>
                      </a:cubicBezTo>
                      <a:cubicBezTo>
                        <a:pt x="52" y="20"/>
                        <a:pt x="28" y="26"/>
                        <a:pt x="6" y="20"/>
                      </a:cubicBezTo>
                      <a:cubicBezTo>
                        <a:pt x="5" y="19"/>
                        <a:pt x="0" y="20"/>
                        <a:pt x="2" y="2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0" name="Freeform 117"/>
                <p:cNvSpPr>
                  <a:spLocks/>
                </p:cNvSpPr>
                <p:nvPr/>
              </p:nvSpPr>
              <p:spPr bwMode="auto">
                <a:xfrm>
                  <a:off x="2226" y="-150"/>
                  <a:ext cx="228" cy="648"/>
                </a:xfrm>
                <a:custGeom>
                  <a:avLst/>
                  <a:gdLst>
                    <a:gd name="T0" fmla="*/ 90 w 96"/>
                    <a:gd name="T1" fmla="*/ 1 h 273"/>
                    <a:gd name="T2" fmla="*/ 0 w 96"/>
                    <a:gd name="T3" fmla="*/ 271 h 273"/>
                    <a:gd name="T4" fmla="*/ 5 w 96"/>
                    <a:gd name="T5" fmla="*/ 272 h 273"/>
                    <a:gd name="T6" fmla="*/ 95 w 96"/>
                    <a:gd name="T7" fmla="*/ 1 h 273"/>
                    <a:gd name="T8" fmla="*/ 90 w 96"/>
                    <a:gd name="T9" fmla="*/ 1 h 2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6" h="273">
                      <a:moveTo>
                        <a:pt x="90" y="1"/>
                      </a:moveTo>
                      <a:cubicBezTo>
                        <a:pt x="61" y="91"/>
                        <a:pt x="33" y="182"/>
                        <a:pt x="0" y="271"/>
                      </a:cubicBezTo>
                      <a:cubicBezTo>
                        <a:pt x="0" y="273"/>
                        <a:pt x="4" y="273"/>
                        <a:pt x="5" y="272"/>
                      </a:cubicBezTo>
                      <a:cubicBezTo>
                        <a:pt x="38" y="183"/>
                        <a:pt x="66" y="91"/>
                        <a:pt x="95" y="1"/>
                      </a:cubicBezTo>
                      <a:cubicBezTo>
                        <a:pt x="96" y="0"/>
                        <a:pt x="91" y="0"/>
                        <a:pt x="9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1" name="Freeform 118"/>
                <p:cNvSpPr>
                  <a:spLocks/>
                </p:cNvSpPr>
                <p:nvPr/>
              </p:nvSpPr>
              <p:spPr bwMode="auto">
                <a:xfrm>
                  <a:off x="2428" y="-181"/>
                  <a:ext cx="43" cy="41"/>
                </a:xfrm>
                <a:custGeom>
                  <a:avLst/>
                  <a:gdLst>
                    <a:gd name="T0" fmla="*/ 16 w 18"/>
                    <a:gd name="T1" fmla="*/ 11 h 17"/>
                    <a:gd name="T2" fmla="*/ 6 w 18"/>
                    <a:gd name="T3" fmla="*/ 16 h 17"/>
                    <a:gd name="T4" fmla="*/ 2 w 18"/>
                    <a:gd name="T5" fmla="*/ 6 h 17"/>
                    <a:gd name="T6" fmla="*/ 12 w 18"/>
                    <a:gd name="T7" fmla="*/ 1 h 17"/>
                    <a:gd name="T8" fmla="*/ 16 w 18"/>
                    <a:gd name="T9" fmla="*/ 1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16" y="11"/>
                      </a:moveTo>
                      <a:cubicBezTo>
                        <a:pt x="15" y="15"/>
                        <a:pt x="10" y="17"/>
                        <a:pt x="6" y="16"/>
                      </a:cubicBezTo>
                      <a:cubicBezTo>
                        <a:pt x="2" y="14"/>
                        <a:pt x="0" y="10"/>
                        <a:pt x="2" y="6"/>
                      </a:cubicBezTo>
                      <a:cubicBezTo>
                        <a:pt x="3" y="2"/>
                        <a:pt x="8" y="0"/>
                        <a:pt x="12" y="1"/>
                      </a:cubicBezTo>
                      <a:cubicBezTo>
                        <a:pt x="16" y="3"/>
                        <a:pt x="18" y="7"/>
                        <a:pt x="16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2" name="Freeform 119"/>
                <p:cNvSpPr>
                  <a:spLocks/>
                </p:cNvSpPr>
                <p:nvPr/>
              </p:nvSpPr>
              <p:spPr bwMode="auto">
                <a:xfrm>
                  <a:off x="2620" y="-126"/>
                  <a:ext cx="138" cy="130"/>
                </a:xfrm>
                <a:custGeom>
                  <a:avLst/>
                  <a:gdLst>
                    <a:gd name="T0" fmla="*/ 55 w 58"/>
                    <a:gd name="T1" fmla="*/ 53 h 55"/>
                    <a:gd name="T2" fmla="*/ 5 w 58"/>
                    <a:gd name="T3" fmla="*/ 2 h 55"/>
                    <a:gd name="T4" fmla="*/ 0 w 58"/>
                    <a:gd name="T5" fmla="*/ 1 h 55"/>
                    <a:gd name="T6" fmla="*/ 55 w 58"/>
                    <a:gd name="T7" fmla="*/ 55 h 55"/>
                    <a:gd name="T8" fmla="*/ 55 w 58"/>
                    <a:gd name="T9" fmla="*/ 53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8" h="55">
                      <a:moveTo>
                        <a:pt x="55" y="53"/>
                      </a:moveTo>
                      <a:cubicBezTo>
                        <a:pt x="27" y="49"/>
                        <a:pt x="7" y="30"/>
                        <a:pt x="5" y="2"/>
                      </a:cubicBezTo>
                      <a:cubicBezTo>
                        <a:pt x="5" y="0"/>
                        <a:pt x="0" y="0"/>
                        <a:pt x="0" y="1"/>
                      </a:cubicBezTo>
                      <a:cubicBezTo>
                        <a:pt x="2" y="32"/>
                        <a:pt x="25" y="51"/>
                        <a:pt x="55" y="55"/>
                      </a:cubicBezTo>
                      <a:cubicBezTo>
                        <a:pt x="57" y="55"/>
                        <a:pt x="58" y="53"/>
                        <a:pt x="55" y="5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3" name="Freeform 120"/>
                <p:cNvSpPr>
                  <a:spLocks/>
                </p:cNvSpPr>
                <p:nvPr/>
              </p:nvSpPr>
              <p:spPr bwMode="auto">
                <a:xfrm>
                  <a:off x="2585" y="-116"/>
                  <a:ext cx="144" cy="102"/>
                </a:xfrm>
                <a:custGeom>
                  <a:avLst/>
                  <a:gdLst>
                    <a:gd name="T0" fmla="*/ 5 w 61"/>
                    <a:gd name="T1" fmla="*/ 43 h 43"/>
                    <a:gd name="T2" fmla="*/ 61 w 61"/>
                    <a:gd name="T3" fmla="*/ 2 h 43"/>
                    <a:gd name="T4" fmla="*/ 56 w 61"/>
                    <a:gd name="T5" fmla="*/ 1 h 43"/>
                    <a:gd name="T6" fmla="*/ 3 w 61"/>
                    <a:gd name="T7" fmla="*/ 41 h 43"/>
                    <a:gd name="T8" fmla="*/ 5 w 61"/>
                    <a:gd name="T9" fmla="*/ 4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1" h="43">
                      <a:moveTo>
                        <a:pt x="5" y="43"/>
                      </a:moveTo>
                      <a:cubicBezTo>
                        <a:pt x="32" y="43"/>
                        <a:pt x="54" y="28"/>
                        <a:pt x="61" y="2"/>
                      </a:cubicBezTo>
                      <a:cubicBezTo>
                        <a:pt x="61" y="1"/>
                        <a:pt x="57" y="0"/>
                        <a:pt x="56" y="1"/>
                      </a:cubicBezTo>
                      <a:cubicBezTo>
                        <a:pt x="49" y="26"/>
                        <a:pt x="29" y="40"/>
                        <a:pt x="3" y="41"/>
                      </a:cubicBezTo>
                      <a:cubicBezTo>
                        <a:pt x="0" y="41"/>
                        <a:pt x="4" y="43"/>
                        <a:pt x="5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4" name="Freeform 121"/>
                <p:cNvSpPr>
                  <a:spLocks/>
                </p:cNvSpPr>
                <p:nvPr/>
              </p:nvSpPr>
              <p:spPr bwMode="auto">
                <a:xfrm>
                  <a:off x="2653" y="-128"/>
                  <a:ext cx="45" cy="168"/>
                </a:xfrm>
                <a:custGeom>
                  <a:avLst/>
                  <a:gdLst>
                    <a:gd name="T0" fmla="*/ 18 w 19"/>
                    <a:gd name="T1" fmla="*/ 69 h 71"/>
                    <a:gd name="T2" fmla="*/ 10 w 19"/>
                    <a:gd name="T3" fmla="*/ 1 h 71"/>
                    <a:gd name="T4" fmla="*/ 4 w 19"/>
                    <a:gd name="T5" fmla="*/ 1 h 71"/>
                    <a:gd name="T6" fmla="*/ 14 w 19"/>
                    <a:gd name="T7" fmla="*/ 70 h 71"/>
                    <a:gd name="T8" fmla="*/ 18 w 19"/>
                    <a:gd name="T9" fmla="*/ 69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" h="71">
                      <a:moveTo>
                        <a:pt x="18" y="69"/>
                      </a:moveTo>
                      <a:cubicBezTo>
                        <a:pt x="7" y="49"/>
                        <a:pt x="6" y="22"/>
                        <a:pt x="10" y="1"/>
                      </a:cubicBezTo>
                      <a:cubicBezTo>
                        <a:pt x="10" y="0"/>
                        <a:pt x="5" y="0"/>
                        <a:pt x="4" y="1"/>
                      </a:cubicBezTo>
                      <a:cubicBezTo>
                        <a:pt x="0" y="23"/>
                        <a:pt x="3" y="50"/>
                        <a:pt x="14" y="70"/>
                      </a:cubicBezTo>
                      <a:cubicBezTo>
                        <a:pt x="14" y="71"/>
                        <a:pt x="19" y="70"/>
                        <a:pt x="18" y="6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5" name="Freeform 122"/>
                <p:cNvSpPr>
                  <a:spLocks/>
                </p:cNvSpPr>
                <p:nvPr/>
              </p:nvSpPr>
              <p:spPr bwMode="auto">
                <a:xfrm>
                  <a:off x="2585" y="-76"/>
                  <a:ext cx="175" cy="52"/>
                </a:xfrm>
                <a:custGeom>
                  <a:avLst/>
                  <a:gdLst>
                    <a:gd name="T0" fmla="*/ 1 w 74"/>
                    <a:gd name="T1" fmla="*/ 2 h 22"/>
                    <a:gd name="T2" fmla="*/ 72 w 74"/>
                    <a:gd name="T3" fmla="*/ 8 h 22"/>
                    <a:gd name="T4" fmla="*/ 68 w 74"/>
                    <a:gd name="T5" fmla="*/ 7 h 22"/>
                    <a:gd name="T6" fmla="*/ 6 w 74"/>
                    <a:gd name="T7" fmla="*/ 1 h 22"/>
                    <a:gd name="T8" fmla="*/ 1 w 74"/>
                    <a:gd name="T9" fmla="*/ 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22">
                      <a:moveTo>
                        <a:pt x="1" y="2"/>
                      </a:moveTo>
                      <a:cubicBezTo>
                        <a:pt x="22" y="18"/>
                        <a:pt x="49" y="22"/>
                        <a:pt x="72" y="8"/>
                      </a:cubicBezTo>
                      <a:cubicBezTo>
                        <a:pt x="74" y="7"/>
                        <a:pt x="69" y="7"/>
                        <a:pt x="68" y="7"/>
                      </a:cubicBezTo>
                      <a:cubicBezTo>
                        <a:pt x="47" y="20"/>
                        <a:pt x="24" y="15"/>
                        <a:pt x="6" y="1"/>
                      </a:cubicBezTo>
                      <a:cubicBezTo>
                        <a:pt x="4" y="0"/>
                        <a:pt x="0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6" name="Freeform 123"/>
                <p:cNvSpPr>
                  <a:spLocks/>
                </p:cNvSpPr>
                <p:nvPr/>
              </p:nvSpPr>
              <p:spPr bwMode="auto">
                <a:xfrm>
                  <a:off x="2224" y="-33"/>
                  <a:ext cx="448" cy="526"/>
                </a:xfrm>
                <a:custGeom>
                  <a:avLst/>
                  <a:gdLst>
                    <a:gd name="T0" fmla="*/ 183 w 189"/>
                    <a:gd name="T1" fmla="*/ 1 h 222"/>
                    <a:gd name="T2" fmla="*/ 1 w 189"/>
                    <a:gd name="T3" fmla="*/ 221 h 222"/>
                    <a:gd name="T4" fmla="*/ 6 w 189"/>
                    <a:gd name="T5" fmla="*/ 221 h 222"/>
                    <a:gd name="T6" fmla="*/ 188 w 189"/>
                    <a:gd name="T7" fmla="*/ 2 h 222"/>
                    <a:gd name="T8" fmla="*/ 183 w 189"/>
                    <a:gd name="T9" fmla="*/ 1 h 2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9" h="222">
                      <a:moveTo>
                        <a:pt x="183" y="1"/>
                      </a:moveTo>
                      <a:cubicBezTo>
                        <a:pt x="123" y="75"/>
                        <a:pt x="64" y="150"/>
                        <a:pt x="1" y="221"/>
                      </a:cubicBezTo>
                      <a:cubicBezTo>
                        <a:pt x="0" y="222"/>
                        <a:pt x="5" y="222"/>
                        <a:pt x="6" y="221"/>
                      </a:cubicBezTo>
                      <a:cubicBezTo>
                        <a:pt x="69" y="150"/>
                        <a:pt x="128" y="75"/>
                        <a:pt x="188" y="2"/>
                      </a:cubicBezTo>
                      <a:cubicBezTo>
                        <a:pt x="189" y="1"/>
                        <a:pt x="184" y="0"/>
                        <a:pt x="18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7" name="Freeform 124"/>
                <p:cNvSpPr>
                  <a:spLocks/>
                </p:cNvSpPr>
                <p:nvPr/>
              </p:nvSpPr>
              <p:spPr bwMode="auto">
                <a:xfrm>
                  <a:off x="2651" y="-62"/>
                  <a:ext cx="40" cy="40"/>
                </a:xfrm>
                <a:custGeom>
                  <a:avLst/>
                  <a:gdLst>
                    <a:gd name="T0" fmla="*/ 14 w 17"/>
                    <a:gd name="T1" fmla="*/ 14 h 17"/>
                    <a:gd name="T2" fmla="*/ 3 w 17"/>
                    <a:gd name="T3" fmla="*/ 15 h 17"/>
                    <a:gd name="T4" fmla="*/ 3 w 17"/>
                    <a:gd name="T5" fmla="*/ 4 h 17"/>
                    <a:gd name="T6" fmla="*/ 14 w 17"/>
                    <a:gd name="T7" fmla="*/ 3 h 17"/>
                    <a:gd name="T8" fmla="*/ 14 w 17"/>
                    <a:gd name="T9" fmla="*/ 14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4" y="14"/>
                      </a:moveTo>
                      <a:cubicBezTo>
                        <a:pt x="11" y="17"/>
                        <a:pt x="7" y="17"/>
                        <a:pt x="3" y="15"/>
                      </a:cubicBezTo>
                      <a:cubicBezTo>
                        <a:pt x="0" y="12"/>
                        <a:pt x="0" y="7"/>
                        <a:pt x="3" y="4"/>
                      </a:cubicBezTo>
                      <a:cubicBezTo>
                        <a:pt x="6" y="1"/>
                        <a:pt x="10" y="0"/>
                        <a:pt x="14" y="3"/>
                      </a:cubicBezTo>
                      <a:cubicBezTo>
                        <a:pt x="17" y="6"/>
                        <a:pt x="17" y="11"/>
                        <a:pt x="14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8" name="Freeform 125"/>
                <p:cNvSpPr>
                  <a:spLocks/>
                </p:cNvSpPr>
                <p:nvPr/>
              </p:nvSpPr>
              <p:spPr bwMode="auto">
                <a:xfrm>
                  <a:off x="2801" y="69"/>
                  <a:ext cx="106" cy="168"/>
                </a:xfrm>
                <a:custGeom>
                  <a:avLst/>
                  <a:gdLst>
                    <a:gd name="T0" fmla="*/ 43 w 45"/>
                    <a:gd name="T1" fmla="*/ 70 h 71"/>
                    <a:gd name="T2" fmla="*/ 15 w 45"/>
                    <a:gd name="T3" fmla="*/ 2 h 71"/>
                    <a:gd name="T4" fmla="*/ 10 w 45"/>
                    <a:gd name="T5" fmla="*/ 2 h 71"/>
                    <a:gd name="T6" fmla="*/ 39 w 45"/>
                    <a:gd name="T7" fmla="*/ 71 h 71"/>
                    <a:gd name="T8" fmla="*/ 43 w 45"/>
                    <a:gd name="T9" fmla="*/ 70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" h="71">
                      <a:moveTo>
                        <a:pt x="43" y="70"/>
                      </a:moveTo>
                      <a:cubicBezTo>
                        <a:pt x="18" y="55"/>
                        <a:pt x="6" y="30"/>
                        <a:pt x="15" y="2"/>
                      </a:cubicBezTo>
                      <a:cubicBezTo>
                        <a:pt x="15" y="1"/>
                        <a:pt x="10" y="0"/>
                        <a:pt x="10" y="2"/>
                      </a:cubicBezTo>
                      <a:cubicBezTo>
                        <a:pt x="0" y="30"/>
                        <a:pt x="13" y="56"/>
                        <a:pt x="39" y="71"/>
                      </a:cubicBezTo>
                      <a:cubicBezTo>
                        <a:pt x="40" y="71"/>
                        <a:pt x="45" y="71"/>
                        <a:pt x="43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9" name="Freeform 126"/>
                <p:cNvSpPr>
                  <a:spLocks/>
                </p:cNvSpPr>
                <p:nvPr/>
              </p:nvSpPr>
              <p:spPr bwMode="auto">
                <a:xfrm>
                  <a:off x="2751" y="116"/>
                  <a:ext cx="173" cy="69"/>
                </a:xfrm>
                <a:custGeom>
                  <a:avLst/>
                  <a:gdLst>
                    <a:gd name="T0" fmla="*/ 3 w 73"/>
                    <a:gd name="T1" fmla="*/ 19 h 29"/>
                    <a:gd name="T2" fmla="*/ 72 w 73"/>
                    <a:gd name="T3" fmla="*/ 2 h 29"/>
                    <a:gd name="T4" fmla="*/ 68 w 73"/>
                    <a:gd name="T5" fmla="*/ 1 h 29"/>
                    <a:gd name="T6" fmla="*/ 5 w 73"/>
                    <a:gd name="T7" fmla="*/ 17 h 29"/>
                    <a:gd name="T8" fmla="*/ 3 w 73"/>
                    <a:gd name="T9" fmla="*/ 19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29">
                      <a:moveTo>
                        <a:pt x="3" y="19"/>
                      </a:moveTo>
                      <a:cubicBezTo>
                        <a:pt x="29" y="29"/>
                        <a:pt x="55" y="24"/>
                        <a:pt x="72" y="2"/>
                      </a:cubicBezTo>
                      <a:cubicBezTo>
                        <a:pt x="73" y="1"/>
                        <a:pt x="68" y="0"/>
                        <a:pt x="68" y="1"/>
                      </a:cubicBezTo>
                      <a:cubicBezTo>
                        <a:pt x="52" y="21"/>
                        <a:pt x="29" y="27"/>
                        <a:pt x="5" y="17"/>
                      </a:cubicBezTo>
                      <a:cubicBezTo>
                        <a:pt x="3" y="16"/>
                        <a:pt x="0" y="18"/>
                        <a:pt x="3" y="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0" name="Freeform 127"/>
                <p:cNvSpPr>
                  <a:spLocks/>
                </p:cNvSpPr>
                <p:nvPr/>
              </p:nvSpPr>
              <p:spPr bwMode="auto">
                <a:xfrm>
                  <a:off x="2817" y="85"/>
                  <a:ext cx="62" cy="164"/>
                </a:xfrm>
                <a:custGeom>
                  <a:avLst/>
                  <a:gdLst>
                    <a:gd name="T0" fmla="*/ 8 w 26"/>
                    <a:gd name="T1" fmla="*/ 67 h 69"/>
                    <a:gd name="T2" fmla="*/ 25 w 26"/>
                    <a:gd name="T3" fmla="*/ 1 h 69"/>
                    <a:gd name="T4" fmla="*/ 21 w 26"/>
                    <a:gd name="T5" fmla="*/ 1 h 69"/>
                    <a:gd name="T6" fmla="*/ 3 w 26"/>
                    <a:gd name="T7" fmla="*/ 68 h 69"/>
                    <a:gd name="T8" fmla="*/ 8 w 26"/>
                    <a:gd name="T9" fmla="*/ 67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69">
                      <a:moveTo>
                        <a:pt x="8" y="67"/>
                      </a:moveTo>
                      <a:cubicBezTo>
                        <a:pt x="5" y="45"/>
                        <a:pt x="13" y="19"/>
                        <a:pt x="25" y="1"/>
                      </a:cubicBezTo>
                      <a:cubicBezTo>
                        <a:pt x="26" y="0"/>
                        <a:pt x="21" y="0"/>
                        <a:pt x="21" y="1"/>
                      </a:cubicBezTo>
                      <a:cubicBezTo>
                        <a:pt x="9" y="19"/>
                        <a:pt x="0" y="45"/>
                        <a:pt x="3" y="68"/>
                      </a:cubicBezTo>
                      <a:cubicBezTo>
                        <a:pt x="3" y="69"/>
                        <a:pt x="8" y="69"/>
                        <a:pt x="8" y="6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1" name="Freeform 128"/>
                <p:cNvSpPr>
                  <a:spLocks/>
                </p:cNvSpPr>
                <p:nvPr/>
              </p:nvSpPr>
              <p:spPr bwMode="auto">
                <a:xfrm>
                  <a:off x="2772" y="104"/>
                  <a:ext cx="159" cy="88"/>
                </a:xfrm>
                <a:custGeom>
                  <a:avLst/>
                  <a:gdLst>
                    <a:gd name="T0" fmla="*/ 1 w 67"/>
                    <a:gd name="T1" fmla="*/ 2 h 37"/>
                    <a:gd name="T2" fmla="*/ 63 w 67"/>
                    <a:gd name="T3" fmla="*/ 33 h 37"/>
                    <a:gd name="T4" fmla="*/ 62 w 67"/>
                    <a:gd name="T5" fmla="*/ 31 h 37"/>
                    <a:gd name="T6" fmla="*/ 6 w 67"/>
                    <a:gd name="T7" fmla="*/ 1 h 37"/>
                    <a:gd name="T8" fmla="*/ 1 w 67"/>
                    <a:gd name="T9" fmla="*/ 2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7">
                      <a:moveTo>
                        <a:pt x="1" y="2"/>
                      </a:moveTo>
                      <a:cubicBezTo>
                        <a:pt x="14" y="24"/>
                        <a:pt x="37" y="37"/>
                        <a:pt x="63" y="33"/>
                      </a:cubicBezTo>
                      <a:cubicBezTo>
                        <a:pt x="67" y="33"/>
                        <a:pt x="64" y="31"/>
                        <a:pt x="62" y="31"/>
                      </a:cubicBezTo>
                      <a:cubicBezTo>
                        <a:pt x="38" y="35"/>
                        <a:pt x="17" y="21"/>
                        <a:pt x="6" y="1"/>
                      </a:cubicBezTo>
                      <a:cubicBezTo>
                        <a:pt x="5" y="0"/>
                        <a:pt x="0" y="0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2" name="Freeform 129"/>
                <p:cNvSpPr>
                  <a:spLocks/>
                </p:cNvSpPr>
                <p:nvPr/>
              </p:nvSpPr>
              <p:spPr bwMode="auto">
                <a:xfrm>
                  <a:off x="2221" y="171"/>
                  <a:ext cx="617" cy="322"/>
                </a:xfrm>
                <a:custGeom>
                  <a:avLst/>
                  <a:gdLst>
                    <a:gd name="T0" fmla="*/ 254 w 260"/>
                    <a:gd name="T1" fmla="*/ 1 h 136"/>
                    <a:gd name="T2" fmla="*/ 3 w 260"/>
                    <a:gd name="T3" fmla="*/ 134 h 136"/>
                    <a:gd name="T4" fmla="*/ 6 w 260"/>
                    <a:gd name="T5" fmla="*/ 136 h 136"/>
                    <a:gd name="T6" fmla="*/ 258 w 260"/>
                    <a:gd name="T7" fmla="*/ 2 h 136"/>
                    <a:gd name="T8" fmla="*/ 254 w 260"/>
                    <a:gd name="T9" fmla="*/ 1 h 1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0" h="136">
                      <a:moveTo>
                        <a:pt x="254" y="1"/>
                      </a:moveTo>
                      <a:cubicBezTo>
                        <a:pt x="171" y="46"/>
                        <a:pt x="88" y="93"/>
                        <a:pt x="3" y="134"/>
                      </a:cubicBezTo>
                      <a:cubicBezTo>
                        <a:pt x="0" y="136"/>
                        <a:pt x="5" y="136"/>
                        <a:pt x="6" y="136"/>
                      </a:cubicBezTo>
                      <a:cubicBezTo>
                        <a:pt x="92" y="94"/>
                        <a:pt x="175" y="47"/>
                        <a:pt x="258" y="2"/>
                      </a:cubicBezTo>
                      <a:cubicBezTo>
                        <a:pt x="260" y="0"/>
                        <a:pt x="256" y="0"/>
                        <a:pt x="25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3" name="Freeform 130"/>
                <p:cNvSpPr>
                  <a:spLocks/>
                </p:cNvSpPr>
                <p:nvPr/>
              </p:nvSpPr>
              <p:spPr bwMode="auto">
                <a:xfrm>
                  <a:off x="2820" y="144"/>
                  <a:ext cx="42" cy="43"/>
                </a:xfrm>
                <a:custGeom>
                  <a:avLst/>
                  <a:gdLst>
                    <a:gd name="T0" fmla="*/ 12 w 18"/>
                    <a:gd name="T1" fmla="*/ 16 h 18"/>
                    <a:gd name="T2" fmla="*/ 2 w 18"/>
                    <a:gd name="T3" fmla="*/ 12 h 18"/>
                    <a:gd name="T4" fmla="*/ 6 w 18"/>
                    <a:gd name="T5" fmla="*/ 2 h 18"/>
                    <a:gd name="T6" fmla="*/ 16 w 18"/>
                    <a:gd name="T7" fmla="*/ 6 h 18"/>
                    <a:gd name="T8" fmla="*/ 12 w 18"/>
                    <a:gd name="T9" fmla="*/ 16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8">
                      <a:moveTo>
                        <a:pt x="12" y="16"/>
                      </a:moveTo>
                      <a:cubicBezTo>
                        <a:pt x="8" y="18"/>
                        <a:pt x="4" y="16"/>
                        <a:pt x="2" y="12"/>
                      </a:cubicBezTo>
                      <a:cubicBezTo>
                        <a:pt x="0" y="9"/>
                        <a:pt x="2" y="4"/>
                        <a:pt x="6" y="2"/>
                      </a:cubicBezTo>
                      <a:cubicBezTo>
                        <a:pt x="9" y="0"/>
                        <a:pt x="14" y="2"/>
                        <a:pt x="16" y="6"/>
                      </a:cubicBezTo>
                      <a:cubicBezTo>
                        <a:pt x="18" y="10"/>
                        <a:pt x="16" y="14"/>
                        <a:pt x="12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4" name="Freeform 131"/>
                <p:cNvSpPr>
                  <a:spLocks/>
                </p:cNvSpPr>
                <p:nvPr/>
              </p:nvSpPr>
              <p:spPr bwMode="auto">
                <a:xfrm>
                  <a:off x="2900" y="322"/>
                  <a:ext cx="62" cy="183"/>
                </a:xfrm>
                <a:custGeom>
                  <a:avLst/>
                  <a:gdLst>
                    <a:gd name="T0" fmla="*/ 25 w 26"/>
                    <a:gd name="T1" fmla="*/ 75 h 77"/>
                    <a:gd name="T2" fmla="*/ 24 w 26"/>
                    <a:gd name="T3" fmla="*/ 2 h 77"/>
                    <a:gd name="T4" fmla="*/ 19 w 26"/>
                    <a:gd name="T5" fmla="*/ 1 h 77"/>
                    <a:gd name="T6" fmla="*/ 21 w 26"/>
                    <a:gd name="T7" fmla="*/ 76 h 77"/>
                    <a:gd name="T8" fmla="*/ 25 w 26"/>
                    <a:gd name="T9" fmla="*/ 75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77">
                      <a:moveTo>
                        <a:pt x="25" y="75"/>
                      </a:moveTo>
                      <a:cubicBezTo>
                        <a:pt x="7" y="53"/>
                        <a:pt x="5" y="25"/>
                        <a:pt x="24" y="2"/>
                      </a:cubicBezTo>
                      <a:cubicBezTo>
                        <a:pt x="25" y="1"/>
                        <a:pt x="20" y="0"/>
                        <a:pt x="19" y="1"/>
                      </a:cubicBezTo>
                      <a:cubicBezTo>
                        <a:pt x="0" y="24"/>
                        <a:pt x="2" y="53"/>
                        <a:pt x="21" y="76"/>
                      </a:cubicBezTo>
                      <a:cubicBezTo>
                        <a:pt x="21" y="77"/>
                        <a:pt x="26" y="77"/>
                        <a:pt x="25" y="7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5" name="Freeform 132"/>
                <p:cNvSpPr>
                  <a:spLocks/>
                </p:cNvSpPr>
                <p:nvPr/>
              </p:nvSpPr>
              <p:spPr bwMode="auto">
                <a:xfrm>
                  <a:off x="2848" y="377"/>
                  <a:ext cx="176" cy="59"/>
                </a:xfrm>
                <a:custGeom>
                  <a:avLst/>
                  <a:gdLst>
                    <a:gd name="T0" fmla="*/ 1 w 74"/>
                    <a:gd name="T1" fmla="*/ 1 h 25"/>
                    <a:gd name="T2" fmla="*/ 72 w 74"/>
                    <a:gd name="T3" fmla="*/ 11 h 25"/>
                    <a:gd name="T4" fmla="*/ 68 w 74"/>
                    <a:gd name="T5" fmla="*/ 9 h 25"/>
                    <a:gd name="T6" fmla="*/ 6 w 74"/>
                    <a:gd name="T7" fmla="*/ 1 h 25"/>
                    <a:gd name="T8" fmla="*/ 1 w 74"/>
                    <a:gd name="T9" fmla="*/ 1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25">
                      <a:moveTo>
                        <a:pt x="1" y="1"/>
                      </a:moveTo>
                      <a:cubicBezTo>
                        <a:pt x="21" y="20"/>
                        <a:pt x="48" y="25"/>
                        <a:pt x="72" y="11"/>
                      </a:cubicBezTo>
                      <a:cubicBezTo>
                        <a:pt x="74" y="10"/>
                        <a:pt x="69" y="9"/>
                        <a:pt x="68" y="9"/>
                      </a:cubicBezTo>
                      <a:cubicBezTo>
                        <a:pt x="47" y="22"/>
                        <a:pt x="24" y="18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6" name="Freeform 133"/>
                <p:cNvSpPr>
                  <a:spLocks/>
                </p:cNvSpPr>
                <p:nvPr/>
              </p:nvSpPr>
              <p:spPr bwMode="auto">
                <a:xfrm>
                  <a:off x="2881" y="353"/>
                  <a:ext cx="114" cy="138"/>
                </a:xfrm>
                <a:custGeom>
                  <a:avLst/>
                  <a:gdLst>
                    <a:gd name="T0" fmla="*/ 5 w 48"/>
                    <a:gd name="T1" fmla="*/ 56 h 58"/>
                    <a:gd name="T2" fmla="*/ 46 w 48"/>
                    <a:gd name="T3" fmla="*/ 1 h 58"/>
                    <a:gd name="T4" fmla="*/ 42 w 48"/>
                    <a:gd name="T5" fmla="*/ 0 h 58"/>
                    <a:gd name="T6" fmla="*/ 0 w 48"/>
                    <a:gd name="T7" fmla="*/ 56 h 58"/>
                    <a:gd name="T8" fmla="*/ 5 w 48"/>
                    <a:gd name="T9" fmla="*/ 56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8" h="58">
                      <a:moveTo>
                        <a:pt x="5" y="56"/>
                      </a:moveTo>
                      <a:cubicBezTo>
                        <a:pt x="11" y="34"/>
                        <a:pt x="28" y="14"/>
                        <a:pt x="46" y="1"/>
                      </a:cubicBezTo>
                      <a:cubicBezTo>
                        <a:pt x="48" y="0"/>
                        <a:pt x="43" y="0"/>
                        <a:pt x="42" y="0"/>
                      </a:cubicBezTo>
                      <a:cubicBezTo>
                        <a:pt x="24" y="13"/>
                        <a:pt x="6" y="34"/>
                        <a:pt x="0" y="56"/>
                      </a:cubicBezTo>
                      <a:cubicBezTo>
                        <a:pt x="0" y="58"/>
                        <a:pt x="5" y="57"/>
                        <a:pt x="5" y="5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7" name="Freeform 134"/>
                <p:cNvSpPr>
                  <a:spLocks/>
                </p:cNvSpPr>
                <p:nvPr/>
              </p:nvSpPr>
              <p:spPr bwMode="auto">
                <a:xfrm>
                  <a:off x="2886" y="337"/>
                  <a:ext cx="121" cy="125"/>
                </a:xfrm>
                <a:custGeom>
                  <a:avLst/>
                  <a:gdLst>
                    <a:gd name="T0" fmla="*/ 0 w 51"/>
                    <a:gd name="T1" fmla="*/ 1 h 53"/>
                    <a:gd name="T2" fmla="*/ 45 w 51"/>
                    <a:gd name="T3" fmla="*/ 53 h 53"/>
                    <a:gd name="T4" fmla="*/ 48 w 51"/>
                    <a:gd name="T5" fmla="*/ 51 h 53"/>
                    <a:gd name="T6" fmla="*/ 5 w 51"/>
                    <a:gd name="T7" fmla="*/ 1 h 53"/>
                    <a:gd name="T8" fmla="*/ 0 w 51"/>
                    <a:gd name="T9" fmla="*/ 1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1" h="53">
                      <a:moveTo>
                        <a:pt x="0" y="1"/>
                      </a:moveTo>
                      <a:cubicBezTo>
                        <a:pt x="4" y="26"/>
                        <a:pt x="20" y="47"/>
                        <a:pt x="45" y="53"/>
                      </a:cubicBezTo>
                      <a:cubicBezTo>
                        <a:pt x="47" y="53"/>
                        <a:pt x="51" y="52"/>
                        <a:pt x="48" y="51"/>
                      </a:cubicBezTo>
                      <a:cubicBezTo>
                        <a:pt x="24" y="46"/>
                        <a:pt x="9" y="24"/>
                        <a:pt x="5" y="1"/>
                      </a:cubicBezTo>
                      <a:cubicBezTo>
                        <a:pt x="5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8" name="Freeform 135"/>
                <p:cNvSpPr>
                  <a:spLocks/>
                </p:cNvSpPr>
                <p:nvPr/>
              </p:nvSpPr>
              <p:spPr bwMode="auto">
                <a:xfrm>
                  <a:off x="2233" y="417"/>
                  <a:ext cx="689" cy="78"/>
                </a:xfrm>
                <a:custGeom>
                  <a:avLst/>
                  <a:gdLst>
                    <a:gd name="T0" fmla="*/ 287 w 290"/>
                    <a:gd name="T1" fmla="*/ 0 h 33"/>
                    <a:gd name="T2" fmla="*/ 3 w 290"/>
                    <a:gd name="T3" fmla="*/ 31 h 33"/>
                    <a:gd name="T4" fmla="*/ 4 w 290"/>
                    <a:gd name="T5" fmla="*/ 33 h 33"/>
                    <a:gd name="T6" fmla="*/ 287 w 290"/>
                    <a:gd name="T7" fmla="*/ 2 h 33"/>
                    <a:gd name="T8" fmla="*/ 287 w 290"/>
                    <a:gd name="T9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0" h="33">
                      <a:moveTo>
                        <a:pt x="287" y="0"/>
                      </a:moveTo>
                      <a:cubicBezTo>
                        <a:pt x="193" y="11"/>
                        <a:pt x="98" y="24"/>
                        <a:pt x="3" y="31"/>
                      </a:cubicBezTo>
                      <a:cubicBezTo>
                        <a:pt x="0" y="31"/>
                        <a:pt x="1" y="33"/>
                        <a:pt x="4" y="33"/>
                      </a:cubicBezTo>
                      <a:cubicBezTo>
                        <a:pt x="98" y="26"/>
                        <a:pt x="193" y="13"/>
                        <a:pt x="287" y="2"/>
                      </a:cubicBezTo>
                      <a:cubicBezTo>
                        <a:pt x="290" y="2"/>
                        <a:pt x="290" y="0"/>
                        <a:pt x="28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9" name="Freeform 136"/>
                <p:cNvSpPr>
                  <a:spLocks/>
                </p:cNvSpPr>
                <p:nvPr/>
              </p:nvSpPr>
              <p:spPr bwMode="auto">
                <a:xfrm>
                  <a:off x="2907" y="398"/>
                  <a:ext cx="38" cy="38"/>
                </a:xfrm>
                <a:custGeom>
                  <a:avLst/>
                  <a:gdLst>
                    <a:gd name="T0" fmla="*/ 9 w 16"/>
                    <a:gd name="T1" fmla="*/ 15 h 16"/>
                    <a:gd name="T2" fmla="*/ 1 w 16"/>
                    <a:gd name="T3" fmla="*/ 8 h 16"/>
                    <a:gd name="T4" fmla="*/ 8 w 16"/>
                    <a:gd name="T5" fmla="*/ 0 h 16"/>
                    <a:gd name="T6" fmla="*/ 16 w 16"/>
                    <a:gd name="T7" fmla="*/ 7 h 16"/>
                    <a:gd name="T8" fmla="*/ 9 w 16"/>
                    <a:gd name="T9" fmla="*/ 15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9" y="15"/>
                      </a:moveTo>
                      <a:cubicBezTo>
                        <a:pt x="5" y="16"/>
                        <a:pt x="1" y="13"/>
                        <a:pt x="1" y="8"/>
                      </a:cubicBezTo>
                      <a:cubicBezTo>
                        <a:pt x="0" y="4"/>
                        <a:pt x="4" y="0"/>
                        <a:pt x="8" y="0"/>
                      </a:cubicBezTo>
                      <a:cubicBezTo>
                        <a:pt x="12" y="0"/>
                        <a:pt x="16" y="3"/>
                        <a:pt x="16" y="7"/>
                      </a:cubicBezTo>
                      <a:cubicBezTo>
                        <a:pt x="16" y="11"/>
                        <a:pt x="13" y="15"/>
                        <a:pt x="9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0" name="Freeform 137"/>
                <p:cNvSpPr>
                  <a:spLocks/>
                </p:cNvSpPr>
                <p:nvPr/>
              </p:nvSpPr>
              <p:spPr bwMode="auto">
                <a:xfrm>
                  <a:off x="2876" y="571"/>
                  <a:ext cx="95" cy="174"/>
                </a:xfrm>
                <a:custGeom>
                  <a:avLst/>
                  <a:gdLst>
                    <a:gd name="T0" fmla="*/ 14 w 40"/>
                    <a:gd name="T1" fmla="*/ 71 h 73"/>
                    <a:gd name="T2" fmla="*/ 38 w 40"/>
                    <a:gd name="T3" fmla="*/ 3 h 73"/>
                    <a:gd name="T4" fmla="*/ 34 w 40"/>
                    <a:gd name="T5" fmla="*/ 1 h 73"/>
                    <a:gd name="T6" fmla="*/ 9 w 40"/>
                    <a:gd name="T7" fmla="*/ 71 h 73"/>
                    <a:gd name="T8" fmla="*/ 14 w 40"/>
                    <a:gd name="T9" fmla="*/ 71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73">
                      <a:moveTo>
                        <a:pt x="14" y="71"/>
                      </a:moveTo>
                      <a:cubicBezTo>
                        <a:pt x="5" y="44"/>
                        <a:pt x="13" y="17"/>
                        <a:pt x="38" y="3"/>
                      </a:cubicBezTo>
                      <a:cubicBezTo>
                        <a:pt x="40" y="2"/>
                        <a:pt x="35" y="0"/>
                        <a:pt x="34" y="1"/>
                      </a:cubicBezTo>
                      <a:cubicBezTo>
                        <a:pt x="8" y="16"/>
                        <a:pt x="0" y="43"/>
                        <a:pt x="9" y="71"/>
                      </a:cubicBezTo>
                      <a:cubicBezTo>
                        <a:pt x="10" y="73"/>
                        <a:pt x="14" y="73"/>
                        <a:pt x="14" y="7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1" name="Freeform 138"/>
                <p:cNvSpPr>
                  <a:spLocks/>
                </p:cNvSpPr>
                <p:nvPr/>
              </p:nvSpPr>
              <p:spPr bwMode="auto">
                <a:xfrm>
                  <a:off x="2848" y="588"/>
                  <a:ext cx="157" cy="92"/>
                </a:xfrm>
                <a:custGeom>
                  <a:avLst/>
                  <a:gdLst>
                    <a:gd name="T0" fmla="*/ 0 w 66"/>
                    <a:gd name="T1" fmla="*/ 2 h 39"/>
                    <a:gd name="T2" fmla="*/ 64 w 66"/>
                    <a:gd name="T3" fmla="*/ 35 h 39"/>
                    <a:gd name="T4" fmla="*/ 61 w 66"/>
                    <a:gd name="T5" fmla="*/ 33 h 39"/>
                    <a:gd name="T6" fmla="*/ 5 w 66"/>
                    <a:gd name="T7" fmla="*/ 2 h 39"/>
                    <a:gd name="T8" fmla="*/ 0 w 66"/>
                    <a:gd name="T9" fmla="*/ 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" h="39">
                      <a:moveTo>
                        <a:pt x="0" y="2"/>
                      </a:moveTo>
                      <a:cubicBezTo>
                        <a:pt x="12" y="27"/>
                        <a:pt x="36" y="39"/>
                        <a:pt x="64" y="35"/>
                      </a:cubicBezTo>
                      <a:cubicBezTo>
                        <a:pt x="66" y="34"/>
                        <a:pt x="62" y="32"/>
                        <a:pt x="61" y="33"/>
                      </a:cubicBezTo>
                      <a:cubicBezTo>
                        <a:pt x="36" y="37"/>
                        <a:pt x="16" y="24"/>
                        <a:pt x="5" y="2"/>
                      </a:cubicBezTo>
                      <a:cubicBezTo>
                        <a:pt x="4" y="1"/>
                        <a:pt x="0" y="0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2" name="Freeform 139"/>
                <p:cNvSpPr>
                  <a:spLocks/>
                </p:cNvSpPr>
                <p:nvPr/>
              </p:nvSpPr>
              <p:spPr bwMode="auto">
                <a:xfrm>
                  <a:off x="2838" y="609"/>
                  <a:ext cx="157" cy="98"/>
                </a:xfrm>
                <a:custGeom>
                  <a:avLst/>
                  <a:gdLst>
                    <a:gd name="T0" fmla="*/ 6 w 66"/>
                    <a:gd name="T1" fmla="*/ 39 h 41"/>
                    <a:gd name="T2" fmla="*/ 62 w 66"/>
                    <a:gd name="T3" fmla="*/ 3 h 41"/>
                    <a:gd name="T4" fmla="*/ 61 w 66"/>
                    <a:gd name="T5" fmla="*/ 1 h 41"/>
                    <a:gd name="T6" fmla="*/ 1 w 66"/>
                    <a:gd name="T7" fmla="*/ 39 h 41"/>
                    <a:gd name="T8" fmla="*/ 6 w 66"/>
                    <a:gd name="T9" fmla="*/ 39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" h="41">
                      <a:moveTo>
                        <a:pt x="6" y="39"/>
                      </a:moveTo>
                      <a:cubicBezTo>
                        <a:pt x="19" y="22"/>
                        <a:pt x="42" y="8"/>
                        <a:pt x="62" y="3"/>
                      </a:cubicBezTo>
                      <a:cubicBezTo>
                        <a:pt x="66" y="2"/>
                        <a:pt x="63" y="0"/>
                        <a:pt x="61" y="1"/>
                      </a:cubicBezTo>
                      <a:cubicBezTo>
                        <a:pt x="39" y="7"/>
                        <a:pt x="14" y="20"/>
                        <a:pt x="1" y="39"/>
                      </a:cubicBezTo>
                      <a:cubicBezTo>
                        <a:pt x="0" y="40"/>
                        <a:pt x="5" y="41"/>
                        <a:pt x="6" y="3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3" name="Freeform 140"/>
                <p:cNvSpPr>
                  <a:spLocks/>
                </p:cNvSpPr>
                <p:nvPr/>
              </p:nvSpPr>
              <p:spPr bwMode="auto">
                <a:xfrm>
                  <a:off x="2886" y="564"/>
                  <a:ext cx="81" cy="154"/>
                </a:xfrm>
                <a:custGeom>
                  <a:avLst/>
                  <a:gdLst>
                    <a:gd name="T0" fmla="*/ 5 w 34"/>
                    <a:gd name="T1" fmla="*/ 1 h 65"/>
                    <a:gd name="T2" fmla="*/ 28 w 34"/>
                    <a:gd name="T3" fmla="*/ 64 h 65"/>
                    <a:gd name="T4" fmla="*/ 32 w 34"/>
                    <a:gd name="T5" fmla="*/ 63 h 65"/>
                    <a:gd name="T6" fmla="*/ 10 w 34"/>
                    <a:gd name="T7" fmla="*/ 1 h 65"/>
                    <a:gd name="T8" fmla="*/ 5 w 34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4" h="65">
                      <a:moveTo>
                        <a:pt x="5" y="1"/>
                      </a:moveTo>
                      <a:cubicBezTo>
                        <a:pt x="0" y="26"/>
                        <a:pt x="7" y="50"/>
                        <a:pt x="28" y="64"/>
                      </a:cubicBezTo>
                      <a:cubicBezTo>
                        <a:pt x="29" y="65"/>
                        <a:pt x="34" y="64"/>
                        <a:pt x="32" y="63"/>
                      </a:cubicBezTo>
                      <a:cubicBezTo>
                        <a:pt x="12" y="49"/>
                        <a:pt x="5" y="25"/>
                        <a:pt x="10" y="1"/>
                      </a:cubicBezTo>
                      <a:cubicBezTo>
                        <a:pt x="10" y="0"/>
                        <a:pt x="5" y="0"/>
                        <a:pt x="5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4" name="Freeform 141"/>
                <p:cNvSpPr>
                  <a:spLocks/>
                </p:cNvSpPr>
                <p:nvPr/>
              </p:nvSpPr>
              <p:spPr bwMode="auto">
                <a:xfrm>
                  <a:off x="2228" y="481"/>
                  <a:ext cx="677" cy="171"/>
                </a:xfrm>
                <a:custGeom>
                  <a:avLst/>
                  <a:gdLst>
                    <a:gd name="T0" fmla="*/ 283 w 285"/>
                    <a:gd name="T1" fmla="*/ 70 h 72"/>
                    <a:gd name="T2" fmla="*/ 6 w 285"/>
                    <a:gd name="T3" fmla="*/ 0 h 72"/>
                    <a:gd name="T4" fmla="*/ 3 w 285"/>
                    <a:gd name="T5" fmla="*/ 2 h 72"/>
                    <a:gd name="T6" fmla="*/ 279 w 285"/>
                    <a:gd name="T7" fmla="*/ 72 h 72"/>
                    <a:gd name="T8" fmla="*/ 283 w 285"/>
                    <a:gd name="T9" fmla="*/ 70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5" h="72">
                      <a:moveTo>
                        <a:pt x="283" y="70"/>
                      </a:moveTo>
                      <a:cubicBezTo>
                        <a:pt x="190" y="47"/>
                        <a:pt x="97" y="26"/>
                        <a:pt x="6" y="0"/>
                      </a:cubicBezTo>
                      <a:cubicBezTo>
                        <a:pt x="5" y="0"/>
                        <a:pt x="0" y="1"/>
                        <a:pt x="3" y="2"/>
                      </a:cubicBezTo>
                      <a:cubicBezTo>
                        <a:pt x="94" y="28"/>
                        <a:pt x="187" y="49"/>
                        <a:pt x="279" y="72"/>
                      </a:cubicBezTo>
                      <a:cubicBezTo>
                        <a:pt x="280" y="72"/>
                        <a:pt x="285" y="71"/>
                        <a:pt x="283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5" name="Freeform 142"/>
                <p:cNvSpPr>
                  <a:spLocks/>
                </p:cNvSpPr>
                <p:nvPr/>
              </p:nvSpPr>
              <p:spPr bwMode="auto">
                <a:xfrm>
                  <a:off x="2888" y="631"/>
                  <a:ext cx="41" cy="40"/>
                </a:xfrm>
                <a:custGeom>
                  <a:avLst/>
                  <a:gdLst>
                    <a:gd name="T0" fmla="*/ 6 w 17"/>
                    <a:gd name="T1" fmla="*/ 16 h 17"/>
                    <a:gd name="T2" fmla="*/ 1 w 17"/>
                    <a:gd name="T3" fmla="*/ 7 h 17"/>
                    <a:gd name="T4" fmla="*/ 10 w 17"/>
                    <a:gd name="T5" fmla="*/ 1 h 17"/>
                    <a:gd name="T6" fmla="*/ 16 w 17"/>
                    <a:gd name="T7" fmla="*/ 11 h 17"/>
                    <a:gd name="T8" fmla="*/ 6 w 17"/>
                    <a:gd name="T9" fmla="*/ 1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6" y="16"/>
                      </a:moveTo>
                      <a:cubicBezTo>
                        <a:pt x="2" y="15"/>
                        <a:pt x="0" y="11"/>
                        <a:pt x="1" y="7"/>
                      </a:cubicBezTo>
                      <a:cubicBezTo>
                        <a:pt x="2" y="3"/>
                        <a:pt x="6" y="0"/>
                        <a:pt x="10" y="1"/>
                      </a:cubicBezTo>
                      <a:cubicBezTo>
                        <a:pt x="15" y="3"/>
                        <a:pt x="17" y="7"/>
                        <a:pt x="16" y="11"/>
                      </a:cubicBezTo>
                      <a:cubicBezTo>
                        <a:pt x="15" y="15"/>
                        <a:pt x="10" y="17"/>
                        <a:pt x="6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6" name="Freeform 143"/>
                <p:cNvSpPr>
                  <a:spLocks/>
                </p:cNvSpPr>
                <p:nvPr/>
              </p:nvSpPr>
              <p:spPr bwMode="auto">
                <a:xfrm>
                  <a:off x="2763" y="828"/>
                  <a:ext cx="130" cy="139"/>
                </a:xfrm>
                <a:custGeom>
                  <a:avLst/>
                  <a:gdLst>
                    <a:gd name="T0" fmla="*/ 5 w 55"/>
                    <a:gd name="T1" fmla="*/ 58 h 59"/>
                    <a:gd name="T2" fmla="*/ 53 w 55"/>
                    <a:gd name="T3" fmla="*/ 2 h 59"/>
                    <a:gd name="T4" fmla="*/ 49 w 55"/>
                    <a:gd name="T5" fmla="*/ 0 h 59"/>
                    <a:gd name="T6" fmla="*/ 0 w 55"/>
                    <a:gd name="T7" fmla="*/ 57 h 59"/>
                    <a:gd name="T8" fmla="*/ 5 w 55"/>
                    <a:gd name="T9" fmla="*/ 58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5" h="59">
                      <a:moveTo>
                        <a:pt x="5" y="58"/>
                      </a:moveTo>
                      <a:cubicBezTo>
                        <a:pt x="7" y="29"/>
                        <a:pt x="24" y="6"/>
                        <a:pt x="53" y="2"/>
                      </a:cubicBezTo>
                      <a:cubicBezTo>
                        <a:pt x="55" y="2"/>
                        <a:pt x="51" y="0"/>
                        <a:pt x="49" y="0"/>
                      </a:cubicBezTo>
                      <a:cubicBezTo>
                        <a:pt x="20" y="5"/>
                        <a:pt x="2" y="27"/>
                        <a:pt x="0" y="57"/>
                      </a:cubicBezTo>
                      <a:cubicBezTo>
                        <a:pt x="0" y="58"/>
                        <a:pt x="5" y="59"/>
                        <a:pt x="5" y="5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7" name="Freeform 144"/>
                <p:cNvSpPr>
                  <a:spLocks/>
                </p:cNvSpPr>
                <p:nvPr/>
              </p:nvSpPr>
              <p:spPr bwMode="auto">
                <a:xfrm>
                  <a:off x="2770" y="804"/>
                  <a:ext cx="118" cy="128"/>
                </a:xfrm>
                <a:custGeom>
                  <a:avLst/>
                  <a:gdLst>
                    <a:gd name="T0" fmla="*/ 0 w 50"/>
                    <a:gd name="T1" fmla="*/ 1 h 54"/>
                    <a:gd name="T2" fmla="*/ 47 w 50"/>
                    <a:gd name="T3" fmla="*/ 54 h 54"/>
                    <a:gd name="T4" fmla="*/ 47 w 50"/>
                    <a:gd name="T5" fmla="*/ 52 h 54"/>
                    <a:gd name="T6" fmla="*/ 5 w 50"/>
                    <a:gd name="T7" fmla="*/ 2 h 54"/>
                    <a:gd name="T8" fmla="*/ 0 w 50"/>
                    <a:gd name="T9" fmla="*/ 1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0" h="54">
                      <a:moveTo>
                        <a:pt x="0" y="1"/>
                      </a:moveTo>
                      <a:cubicBezTo>
                        <a:pt x="3" y="28"/>
                        <a:pt x="20" y="48"/>
                        <a:pt x="47" y="54"/>
                      </a:cubicBezTo>
                      <a:cubicBezTo>
                        <a:pt x="50" y="54"/>
                        <a:pt x="50" y="52"/>
                        <a:pt x="47" y="52"/>
                      </a:cubicBezTo>
                      <a:cubicBezTo>
                        <a:pt x="22" y="47"/>
                        <a:pt x="7" y="27"/>
                        <a:pt x="5" y="2"/>
                      </a:cubicBezTo>
                      <a:cubicBezTo>
                        <a:pt x="5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8" name="Freeform 145"/>
                <p:cNvSpPr>
                  <a:spLocks/>
                </p:cNvSpPr>
                <p:nvPr/>
              </p:nvSpPr>
              <p:spPr bwMode="auto">
                <a:xfrm>
                  <a:off x="2720" y="865"/>
                  <a:ext cx="180" cy="46"/>
                </a:xfrm>
                <a:custGeom>
                  <a:avLst/>
                  <a:gdLst>
                    <a:gd name="T0" fmla="*/ 6 w 76"/>
                    <a:gd name="T1" fmla="*/ 18 h 19"/>
                    <a:gd name="T2" fmla="*/ 71 w 76"/>
                    <a:gd name="T3" fmla="*/ 5 h 19"/>
                    <a:gd name="T4" fmla="*/ 73 w 76"/>
                    <a:gd name="T5" fmla="*/ 3 h 19"/>
                    <a:gd name="T6" fmla="*/ 2 w 76"/>
                    <a:gd name="T7" fmla="*/ 17 h 19"/>
                    <a:gd name="T8" fmla="*/ 6 w 76"/>
                    <a:gd name="T9" fmla="*/ 18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6" h="19">
                      <a:moveTo>
                        <a:pt x="6" y="18"/>
                      </a:moveTo>
                      <a:cubicBezTo>
                        <a:pt x="24" y="6"/>
                        <a:pt x="50" y="2"/>
                        <a:pt x="71" y="5"/>
                      </a:cubicBezTo>
                      <a:cubicBezTo>
                        <a:pt x="72" y="5"/>
                        <a:pt x="76" y="3"/>
                        <a:pt x="73" y="3"/>
                      </a:cubicBezTo>
                      <a:cubicBezTo>
                        <a:pt x="50" y="0"/>
                        <a:pt x="22" y="4"/>
                        <a:pt x="2" y="17"/>
                      </a:cubicBezTo>
                      <a:cubicBezTo>
                        <a:pt x="0" y="19"/>
                        <a:pt x="5" y="19"/>
                        <a:pt x="6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9" name="Freeform 146"/>
                <p:cNvSpPr>
                  <a:spLocks/>
                </p:cNvSpPr>
                <p:nvPr/>
              </p:nvSpPr>
              <p:spPr bwMode="auto">
                <a:xfrm>
                  <a:off x="2789" y="797"/>
                  <a:ext cx="49" cy="166"/>
                </a:xfrm>
                <a:custGeom>
                  <a:avLst/>
                  <a:gdLst>
                    <a:gd name="T0" fmla="*/ 15 w 21"/>
                    <a:gd name="T1" fmla="*/ 2 h 70"/>
                    <a:gd name="T2" fmla="*/ 14 w 21"/>
                    <a:gd name="T3" fmla="*/ 69 h 70"/>
                    <a:gd name="T4" fmla="*/ 19 w 21"/>
                    <a:gd name="T5" fmla="*/ 68 h 70"/>
                    <a:gd name="T6" fmla="*/ 20 w 21"/>
                    <a:gd name="T7" fmla="*/ 2 h 70"/>
                    <a:gd name="T8" fmla="*/ 15 w 21"/>
                    <a:gd name="T9" fmla="*/ 2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1" h="70">
                      <a:moveTo>
                        <a:pt x="15" y="2"/>
                      </a:moveTo>
                      <a:cubicBezTo>
                        <a:pt x="2" y="23"/>
                        <a:pt x="0" y="48"/>
                        <a:pt x="14" y="69"/>
                      </a:cubicBezTo>
                      <a:cubicBezTo>
                        <a:pt x="15" y="70"/>
                        <a:pt x="20" y="70"/>
                        <a:pt x="19" y="68"/>
                      </a:cubicBezTo>
                      <a:cubicBezTo>
                        <a:pt x="5" y="48"/>
                        <a:pt x="7" y="23"/>
                        <a:pt x="20" y="2"/>
                      </a:cubicBezTo>
                      <a:cubicBezTo>
                        <a:pt x="21" y="1"/>
                        <a:pt x="16" y="0"/>
                        <a:pt x="1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0" name="Freeform 147"/>
                <p:cNvSpPr>
                  <a:spLocks/>
                </p:cNvSpPr>
                <p:nvPr/>
              </p:nvSpPr>
              <p:spPr bwMode="auto">
                <a:xfrm>
                  <a:off x="2233" y="479"/>
                  <a:ext cx="570" cy="401"/>
                </a:xfrm>
                <a:custGeom>
                  <a:avLst/>
                  <a:gdLst>
                    <a:gd name="T0" fmla="*/ 238 w 240"/>
                    <a:gd name="T1" fmla="*/ 166 h 169"/>
                    <a:gd name="T2" fmla="*/ 6 w 240"/>
                    <a:gd name="T3" fmla="*/ 1 h 169"/>
                    <a:gd name="T4" fmla="*/ 2 w 240"/>
                    <a:gd name="T5" fmla="*/ 2 h 169"/>
                    <a:gd name="T6" fmla="*/ 234 w 240"/>
                    <a:gd name="T7" fmla="*/ 168 h 169"/>
                    <a:gd name="T8" fmla="*/ 238 w 240"/>
                    <a:gd name="T9" fmla="*/ 166 h 1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0" h="169">
                      <a:moveTo>
                        <a:pt x="238" y="166"/>
                      </a:moveTo>
                      <a:cubicBezTo>
                        <a:pt x="161" y="112"/>
                        <a:pt x="82" y="59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ubicBezTo>
                        <a:pt x="77" y="60"/>
                        <a:pt x="156" y="113"/>
                        <a:pt x="234" y="168"/>
                      </a:cubicBezTo>
                      <a:cubicBezTo>
                        <a:pt x="235" y="169"/>
                        <a:pt x="240" y="167"/>
                        <a:pt x="238" y="16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1" name="Freeform 148"/>
                <p:cNvSpPr>
                  <a:spLocks/>
                </p:cNvSpPr>
                <p:nvPr/>
              </p:nvSpPr>
              <p:spPr bwMode="auto">
                <a:xfrm>
                  <a:off x="2784" y="861"/>
                  <a:ext cx="43" cy="40"/>
                </a:xfrm>
                <a:custGeom>
                  <a:avLst/>
                  <a:gdLst>
                    <a:gd name="T0" fmla="*/ 4 w 18"/>
                    <a:gd name="T1" fmla="*/ 15 h 17"/>
                    <a:gd name="T2" fmla="*/ 3 w 18"/>
                    <a:gd name="T3" fmla="*/ 4 h 17"/>
                    <a:gd name="T4" fmla="*/ 14 w 18"/>
                    <a:gd name="T5" fmla="*/ 3 h 17"/>
                    <a:gd name="T6" fmla="*/ 15 w 18"/>
                    <a:gd name="T7" fmla="*/ 14 h 17"/>
                    <a:gd name="T8" fmla="*/ 4 w 18"/>
                    <a:gd name="T9" fmla="*/ 1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4" y="15"/>
                      </a:moveTo>
                      <a:cubicBezTo>
                        <a:pt x="1" y="12"/>
                        <a:pt x="0" y="8"/>
                        <a:pt x="3" y="4"/>
                      </a:cubicBezTo>
                      <a:cubicBezTo>
                        <a:pt x="6" y="1"/>
                        <a:pt x="10" y="0"/>
                        <a:pt x="14" y="3"/>
                      </a:cubicBezTo>
                      <a:cubicBezTo>
                        <a:pt x="17" y="5"/>
                        <a:pt x="18" y="10"/>
                        <a:pt x="15" y="14"/>
                      </a:cubicBezTo>
                      <a:cubicBezTo>
                        <a:pt x="13" y="17"/>
                        <a:pt x="8" y="17"/>
                        <a:pt x="4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2" name="Freeform 149"/>
                <p:cNvSpPr>
                  <a:spLocks/>
                </p:cNvSpPr>
                <p:nvPr/>
              </p:nvSpPr>
              <p:spPr bwMode="auto">
                <a:xfrm>
                  <a:off x="2539" y="1029"/>
                  <a:ext cx="174" cy="102"/>
                </a:xfrm>
                <a:custGeom>
                  <a:avLst/>
                  <a:gdLst>
                    <a:gd name="T0" fmla="*/ 6 w 73"/>
                    <a:gd name="T1" fmla="*/ 42 h 43"/>
                    <a:gd name="T2" fmla="*/ 68 w 73"/>
                    <a:gd name="T3" fmla="*/ 9 h 43"/>
                    <a:gd name="T4" fmla="*/ 70 w 73"/>
                    <a:gd name="T5" fmla="*/ 7 h 43"/>
                    <a:gd name="T6" fmla="*/ 1 w 73"/>
                    <a:gd name="T7" fmla="*/ 41 h 43"/>
                    <a:gd name="T8" fmla="*/ 6 w 73"/>
                    <a:gd name="T9" fmla="*/ 42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43">
                      <a:moveTo>
                        <a:pt x="6" y="42"/>
                      </a:moveTo>
                      <a:cubicBezTo>
                        <a:pt x="17" y="17"/>
                        <a:pt x="40" y="2"/>
                        <a:pt x="68" y="9"/>
                      </a:cubicBezTo>
                      <a:cubicBezTo>
                        <a:pt x="70" y="9"/>
                        <a:pt x="73" y="8"/>
                        <a:pt x="70" y="7"/>
                      </a:cubicBezTo>
                      <a:cubicBezTo>
                        <a:pt x="40" y="0"/>
                        <a:pt x="14" y="13"/>
                        <a:pt x="1" y="41"/>
                      </a:cubicBezTo>
                      <a:cubicBezTo>
                        <a:pt x="0" y="42"/>
                        <a:pt x="5" y="43"/>
                        <a:pt x="6" y="4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3" name="Freeform 150"/>
                <p:cNvSpPr>
                  <a:spLocks/>
                </p:cNvSpPr>
                <p:nvPr/>
              </p:nvSpPr>
              <p:spPr bwMode="auto">
                <a:xfrm>
                  <a:off x="2589" y="982"/>
                  <a:ext cx="83" cy="159"/>
                </a:xfrm>
                <a:custGeom>
                  <a:avLst/>
                  <a:gdLst>
                    <a:gd name="T0" fmla="*/ 7 w 35"/>
                    <a:gd name="T1" fmla="*/ 1 h 67"/>
                    <a:gd name="T2" fmla="*/ 29 w 35"/>
                    <a:gd name="T3" fmla="*/ 66 h 67"/>
                    <a:gd name="T4" fmla="*/ 33 w 35"/>
                    <a:gd name="T5" fmla="*/ 66 h 67"/>
                    <a:gd name="T6" fmla="*/ 12 w 35"/>
                    <a:gd name="T7" fmla="*/ 2 h 67"/>
                    <a:gd name="T8" fmla="*/ 7 w 35"/>
                    <a:gd name="T9" fmla="*/ 1 h 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5" h="67">
                      <a:moveTo>
                        <a:pt x="7" y="1"/>
                      </a:moveTo>
                      <a:cubicBezTo>
                        <a:pt x="0" y="27"/>
                        <a:pt x="7" y="51"/>
                        <a:pt x="29" y="66"/>
                      </a:cubicBezTo>
                      <a:cubicBezTo>
                        <a:pt x="30" y="67"/>
                        <a:pt x="35" y="67"/>
                        <a:pt x="33" y="66"/>
                      </a:cubicBezTo>
                      <a:cubicBezTo>
                        <a:pt x="11" y="51"/>
                        <a:pt x="5" y="27"/>
                        <a:pt x="12" y="2"/>
                      </a:cubicBezTo>
                      <a:cubicBezTo>
                        <a:pt x="13" y="1"/>
                        <a:pt x="8" y="0"/>
                        <a:pt x="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4" name="Freeform 151"/>
                <p:cNvSpPr>
                  <a:spLocks/>
                </p:cNvSpPr>
                <p:nvPr/>
              </p:nvSpPr>
              <p:spPr bwMode="auto">
                <a:xfrm>
                  <a:off x="2523" y="1048"/>
                  <a:ext cx="178" cy="45"/>
                </a:xfrm>
                <a:custGeom>
                  <a:avLst/>
                  <a:gdLst>
                    <a:gd name="T0" fmla="*/ 4 w 75"/>
                    <a:gd name="T1" fmla="*/ 6 h 19"/>
                    <a:gd name="T2" fmla="*/ 69 w 75"/>
                    <a:gd name="T3" fmla="*/ 19 h 19"/>
                    <a:gd name="T4" fmla="*/ 74 w 75"/>
                    <a:gd name="T5" fmla="*/ 17 h 19"/>
                    <a:gd name="T6" fmla="*/ 3 w 75"/>
                    <a:gd name="T7" fmla="*/ 4 h 19"/>
                    <a:gd name="T8" fmla="*/ 4 w 75"/>
                    <a:gd name="T9" fmla="*/ 6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19">
                      <a:moveTo>
                        <a:pt x="4" y="6"/>
                      </a:moveTo>
                      <a:cubicBezTo>
                        <a:pt x="26" y="2"/>
                        <a:pt x="51" y="9"/>
                        <a:pt x="69" y="19"/>
                      </a:cubicBezTo>
                      <a:cubicBezTo>
                        <a:pt x="71" y="19"/>
                        <a:pt x="75" y="18"/>
                        <a:pt x="74" y="17"/>
                      </a:cubicBezTo>
                      <a:cubicBezTo>
                        <a:pt x="53" y="6"/>
                        <a:pt x="26" y="0"/>
                        <a:pt x="3" y="4"/>
                      </a:cubicBezTo>
                      <a:cubicBezTo>
                        <a:pt x="0" y="5"/>
                        <a:pt x="2" y="6"/>
                        <a:pt x="4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5" name="Freeform 152"/>
                <p:cNvSpPr>
                  <a:spLocks/>
                </p:cNvSpPr>
                <p:nvPr/>
              </p:nvSpPr>
              <p:spPr bwMode="auto">
                <a:xfrm>
                  <a:off x="2585" y="998"/>
                  <a:ext cx="90" cy="152"/>
                </a:xfrm>
                <a:custGeom>
                  <a:avLst/>
                  <a:gdLst>
                    <a:gd name="T0" fmla="*/ 32 w 38"/>
                    <a:gd name="T1" fmla="*/ 1 h 64"/>
                    <a:gd name="T2" fmla="*/ 5 w 38"/>
                    <a:gd name="T3" fmla="*/ 63 h 64"/>
                    <a:gd name="T4" fmla="*/ 10 w 38"/>
                    <a:gd name="T5" fmla="*/ 62 h 64"/>
                    <a:gd name="T6" fmla="*/ 36 w 38"/>
                    <a:gd name="T7" fmla="*/ 1 h 64"/>
                    <a:gd name="T8" fmla="*/ 32 w 38"/>
                    <a:gd name="T9" fmla="*/ 1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8" h="64">
                      <a:moveTo>
                        <a:pt x="32" y="1"/>
                      </a:moveTo>
                      <a:cubicBezTo>
                        <a:pt x="12" y="15"/>
                        <a:pt x="0" y="38"/>
                        <a:pt x="5" y="63"/>
                      </a:cubicBezTo>
                      <a:cubicBezTo>
                        <a:pt x="6" y="64"/>
                        <a:pt x="11" y="64"/>
                        <a:pt x="10" y="62"/>
                      </a:cubicBezTo>
                      <a:cubicBezTo>
                        <a:pt x="5" y="38"/>
                        <a:pt x="16" y="15"/>
                        <a:pt x="36" y="1"/>
                      </a:cubicBezTo>
                      <a:cubicBezTo>
                        <a:pt x="38" y="0"/>
                        <a:pt x="33" y="0"/>
                        <a:pt x="3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6" name="Freeform 153"/>
                <p:cNvSpPr>
                  <a:spLocks/>
                </p:cNvSpPr>
                <p:nvPr/>
              </p:nvSpPr>
              <p:spPr bwMode="auto">
                <a:xfrm>
                  <a:off x="2236" y="479"/>
                  <a:ext cx="375" cy="581"/>
                </a:xfrm>
                <a:custGeom>
                  <a:avLst/>
                  <a:gdLst>
                    <a:gd name="T0" fmla="*/ 157 w 158"/>
                    <a:gd name="T1" fmla="*/ 243 h 245"/>
                    <a:gd name="T2" fmla="*/ 5 w 158"/>
                    <a:gd name="T3" fmla="*/ 1 h 245"/>
                    <a:gd name="T4" fmla="*/ 1 w 158"/>
                    <a:gd name="T5" fmla="*/ 2 h 245"/>
                    <a:gd name="T6" fmla="*/ 153 w 158"/>
                    <a:gd name="T7" fmla="*/ 244 h 245"/>
                    <a:gd name="T8" fmla="*/ 157 w 158"/>
                    <a:gd name="T9" fmla="*/ 243 h 2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8" h="245">
                      <a:moveTo>
                        <a:pt x="157" y="243"/>
                      </a:moveTo>
                      <a:cubicBezTo>
                        <a:pt x="106" y="163"/>
                        <a:pt x="53" y="83"/>
                        <a:pt x="5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48" y="84"/>
                        <a:pt x="101" y="164"/>
                        <a:pt x="153" y="244"/>
                      </a:cubicBezTo>
                      <a:cubicBezTo>
                        <a:pt x="153" y="245"/>
                        <a:pt x="158" y="244"/>
                        <a:pt x="157" y="2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7" name="Freeform 154"/>
                <p:cNvSpPr>
                  <a:spLocks/>
                </p:cNvSpPr>
                <p:nvPr/>
              </p:nvSpPr>
              <p:spPr bwMode="auto">
                <a:xfrm>
                  <a:off x="2592" y="1046"/>
                  <a:ext cx="40" cy="40"/>
                </a:xfrm>
                <a:custGeom>
                  <a:avLst/>
                  <a:gdLst>
                    <a:gd name="T0" fmla="*/ 2 w 17"/>
                    <a:gd name="T1" fmla="*/ 12 h 17"/>
                    <a:gd name="T2" fmla="*/ 4 w 17"/>
                    <a:gd name="T3" fmla="*/ 2 h 17"/>
                    <a:gd name="T4" fmla="*/ 15 w 17"/>
                    <a:gd name="T5" fmla="*/ 5 h 17"/>
                    <a:gd name="T6" fmla="*/ 12 w 17"/>
                    <a:gd name="T7" fmla="*/ 15 h 17"/>
                    <a:gd name="T8" fmla="*/ 2 w 17"/>
                    <a:gd name="T9" fmla="*/ 1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2" y="12"/>
                      </a:moveTo>
                      <a:cubicBezTo>
                        <a:pt x="0" y="9"/>
                        <a:pt x="1" y="4"/>
                        <a:pt x="4" y="2"/>
                      </a:cubicBezTo>
                      <a:cubicBezTo>
                        <a:pt x="8" y="0"/>
                        <a:pt x="13" y="1"/>
                        <a:pt x="15" y="5"/>
                      </a:cubicBezTo>
                      <a:cubicBezTo>
                        <a:pt x="17" y="8"/>
                        <a:pt x="16" y="13"/>
                        <a:pt x="12" y="15"/>
                      </a:cubicBezTo>
                      <a:cubicBezTo>
                        <a:pt x="9" y="17"/>
                        <a:pt x="4" y="16"/>
                        <a:pt x="2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8" name="Freeform 155"/>
                <p:cNvSpPr>
                  <a:spLocks/>
                </p:cNvSpPr>
                <p:nvPr/>
              </p:nvSpPr>
              <p:spPr bwMode="auto">
                <a:xfrm>
                  <a:off x="2285" y="1153"/>
                  <a:ext cx="193" cy="64"/>
                </a:xfrm>
                <a:custGeom>
                  <a:avLst/>
                  <a:gdLst>
                    <a:gd name="T0" fmla="*/ 6 w 81"/>
                    <a:gd name="T1" fmla="*/ 26 h 27"/>
                    <a:gd name="T2" fmla="*/ 75 w 81"/>
                    <a:gd name="T3" fmla="*/ 18 h 27"/>
                    <a:gd name="T4" fmla="*/ 79 w 81"/>
                    <a:gd name="T5" fmla="*/ 17 h 27"/>
                    <a:gd name="T6" fmla="*/ 1 w 81"/>
                    <a:gd name="T7" fmla="*/ 25 h 27"/>
                    <a:gd name="T8" fmla="*/ 6 w 81"/>
                    <a:gd name="T9" fmla="*/ 26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1" h="27">
                      <a:moveTo>
                        <a:pt x="6" y="26"/>
                      </a:moveTo>
                      <a:cubicBezTo>
                        <a:pt x="26" y="7"/>
                        <a:pt x="51" y="2"/>
                        <a:pt x="75" y="18"/>
                      </a:cubicBezTo>
                      <a:cubicBezTo>
                        <a:pt x="76" y="19"/>
                        <a:pt x="81" y="19"/>
                        <a:pt x="79" y="17"/>
                      </a:cubicBezTo>
                      <a:cubicBezTo>
                        <a:pt x="53" y="0"/>
                        <a:pt x="23" y="4"/>
                        <a:pt x="1" y="25"/>
                      </a:cubicBezTo>
                      <a:cubicBezTo>
                        <a:pt x="0" y="26"/>
                        <a:pt x="5" y="27"/>
                        <a:pt x="6" y="2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9" name="Freeform 156"/>
                <p:cNvSpPr>
                  <a:spLocks/>
                </p:cNvSpPr>
                <p:nvPr/>
              </p:nvSpPr>
              <p:spPr bwMode="auto">
                <a:xfrm>
                  <a:off x="2357" y="1100"/>
                  <a:ext cx="57" cy="169"/>
                </a:xfrm>
                <a:custGeom>
                  <a:avLst/>
                  <a:gdLst>
                    <a:gd name="T0" fmla="*/ 18 w 24"/>
                    <a:gd name="T1" fmla="*/ 1 h 71"/>
                    <a:gd name="T2" fmla="*/ 16 w 24"/>
                    <a:gd name="T3" fmla="*/ 69 h 71"/>
                    <a:gd name="T4" fmla="*/ 20 w 24"/>
                    <a:gd name="T5" fmla="*/ 69 h 71"/>
                    <a:gd name="T6" fmla="*/ 23 w 24"/>
                    <a:gd name="T7" fmla="*/ 2 h 71"/>
                    <a:gd name="T8" fmla="*/ 18 w 24"/>
                    <a:gd name="T9" fmla="*/ 1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" h="71">
                      <a:moveTo>
                        <a:pt x="18" y="1"/>
                      </a:moveTo>
                      <a:cubicBezTo>
                        <a:pt x="2" y="22"/>
                        <a:pt x="0" y="47"/>
                        <a:pt x="16" y="69"/>
                      </a:cubicBezTo>
                      <a:cubicBezTo>
                        <a:pt x="16" y="70"/>
                        <a:pt x="21" y="71"/>
                        <a:pt x="20" y="69"/>
                      </a:cubicBezTo>
                      <a:cubicBezTo>
                        <a:pt x="5" y="47"/>
                        <a:pt x="7" y="23"/>
                        <a:pt x="23" y="2"/>
                      </a:cubicBezTo>
                      <a:cubicBezTo>
                        <a:pt x="24" y="1"/>
                        <a:pt x="19" y="0"/>
                        <a:pt x="1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0" name="Freeform 157"/>
                <p:cNvSpPr>
                  <a:spLocks/>
                </p:cNvSpPr>
                <p:nvPr/>
              </p:nvSpPr>
              <p:spPr bwMode="auto">
                <a:xfrm>
                  <a:off x="2293" y="1143"/>
                  <a:ext cx="159" cy="93"/>
                </a:xfrm>
                <a:custGeom>
                  <a:avLst/>
                  <a:gdLst>
                    <a:gd name="T0" fmla="*/ 3 w 67"/>
                    <a:gd name="T1" fmla="*/ 2 h 39"/>
                    <a:gd name="T2" fmla="*/ 61 w 67"/>
                    <a:gd name="T3" fmla="*/ 37 h 39"/>
                    <a:gd name="T4" fmla="*/ 66 w 67"/>
                    <a:gd name="T5" fmla="*/ 36 h 39"/>
                    <a:gd name="T6" fmla="*/ 5 w 67"/>
                    <a:gd name="T7" fmla="*/ 0 h 39"/>
                    <a:gd name="T8" fmla="*/ 3 w 67"/>
                    <a:gd name="T9" fmla="*/ 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9">
                      <a:moveTo>
                        <a:pt x="3" y="2"/>
                      </a:moveTo>
                      <a:cubicBezTo>
                        <a:pt x="25" y="6"/>
                        <a:pt x="47" y="21"/>
                        <a:pt x="61" y="37"/>
                      </a:cubicBezTo>
                      <a:cubicBezTo>
                        <a:pt x="62" y="39"/>
                        <a:pt x="67" y="37"/>
                        <a:pt x="66" y="36"/>
                      </a:cubicBezTo>
                      <a:cubicBezTo>
                        <a:pt x="51" y="19"/>
                        <a:pt x="28" y="4"/>
                        <a:pt x="5" y="0"/>
                      </a:cubicBezTo>
                      <a:cubicBezTo>
                        <a:pt x="4" y="0"/>
                        <a:pt x="0" y="2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1" name="Freeform 158"/>
                <p:cNvSpPr>
                  <a:spLocks/>
                </p:cNvSpPr>
                <p:nvPr/>
              </p:nvSpPr>
              <p:spPr bwMode="auto">
                <a:xfrm>
                  <a:off x="2333" y="1134"/>
                  <a:ext cx="128" cy="120"/>
                </a:xfrm>
                <a:custGeom>
                  <a:avLst/>
                  <a:gdLst>
                    <a:gd name="T0" fmla="*/ 48 w 54"/>
                    <a:gd name="T1" fmla="*/ 1 h 51"/>
                    <a:gd name="T2" fmla="*/ 0 w 54"/>
                    <a:gd name="T3" fmla="*/ 50 h 51"/>
                    <a:gd name="T4" fmla="*/ 5 w 54"/>
                    <a:gd name="T5" fmla="*/ 50 h 51"/>
                    <a:gd name="T6" fmla="*/ 50 w 54"/>
                    <a:gd name="T7" fmla="*/ 2 h 51"/>
                    <a:gd name="T8" fmla="*/ 48 w 54"/>
                    <a:gd name="T9" fmla="*/ 1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4" h="51">
                      <a:moveTo>
                        <a:pt x="48" y="1"/>
                      </a:moveTo>
                      <a:cubicBezTo>
                        <a:pt x="24" y="7"/>
                        <a:pt x="3" y="24"/>
                        <a:pt x="0" y="50"/>
                      </a:cubicBezTo>
                      <a:cubicBezTo>
                        <a:pt x="0" y="51"/>
                        <a:pt x="5" y="51"/>
                        <a:pt x="5" y="50"/>
                      </a:cubicBezTo>
                      <a:cubicBezTo>
                        <a:pt x="8" y="25"/>
                        <a:pt x="27" y="8"/>
                        <a:pt x="50" y="2"/>
                      </a:cubicBezTo>
                      <a:cubicBezTo>
                        <a:pt x="54" y="1"/>
                        <a:pt x="49" y="0"/>
                        <a:pt x="4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2" name="Freeform 159"/>
                <p:cNvSpPr>
                  <a:spLocks/>
                </p:cNvSpPr>
                <p:nvPr/>
              </p:nvSpPr>
              <p:spPr bwMode="auto">
                <a:xfrm>
                  <a:off x="2228" y="500"/>
                  <a:ext cx="150" cy="669"/>
                </a:xfrm>
                <a:custGeom>
                  <a:avLst/>
                  <a:gdLst>
                    <a:gd name="T0" fmla="*/ 63 w 63"/>
                    <a:gd name="T1" fmla="*/ 280 h 282"/>
                    <a:gd name="T2" fmla="*/ 5 w 63"/>
                    <a:gd name="T3" fmla="*/ 1 h 282"/>
                    <a:gd name="T4" fmla="*/ 0 w 63"/>
                    <a:gd name="T5" fmla="*/ 2 h 282"/>
                    <a:gd name="T6" fmla="*/ 58 w 63"/>
                    <a:gd name="T7" fmla="*/ 281 h 282"/>
                    <a:gd name="T8" fmla="*/ 63 w 63"/>
                    <a:gd name="T9" fmla="*/ 280 h 2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3" h="282">
                      <a:moveTo>
                        <a:pt x="63" y="280"/>
                      </a:moveTo>
                      <a:cubicBezTo>
                        <a:pt x="43" y="188"/>
                        <a:pt x="21" y="95"/>
                        <a:pt x="5" y="1"/>
                      </a:cubicBezTo>
                      <a:cubicBezTo>
                        <a:pt x="5" y="0"/>
                        <a:pt x="0" y="0"/>
                        <a:pt x="0" y="2"/>
                      </a:cubicBezTo>
                      <a:cubicBezTo>
                        <a:pt x="16" y="95"/>
                        <a:pt x="38" y="188"/>
                        <a:pt x="58" y="281"/>
                      </a:cubicBezTo>
                      <a:cubicBezTo>
                        <a:pt x="58" y="282"/>
                        <a:pt x="63" y="282"/>
                        <a:pt x="63" y="28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3" name="Freeform 160"/>
                <p:cNvSpPr>
                  <a:spLocks/>
                </p:cNvSpPr>
                <p:nvPr/>
              </p:nvSpPr>
              <p:spPr bwMode="auto">
                <a:xfrm>
                  <a:off x="2357" y="1160"/>
                  <a:ext cx="38" cy="38"/>
                </a:xfrm>
                <a:custGeom>
                  <a:avLst/>
                  <a:gdLst>
                    <a:gd name="T0" fmla="*/ 0 w 16"/>
                    <a:gd name="T1" fmla="*/ 9 h 16"/>
                    <a:gd name="T2" fmla="*/ 7 w 16"/>
                    <a:gd name="T3" fmla="*/ 0 h 16"/>
                    <a:gd name="T4" fmla="*/ 16 w 16"/>
                    <a:gd name="T5" fmla="*/ 7 h 16"/>
                    <a:gd name="T6" fmla="*/ 9 w 16"/>
                    <a:gd name="T7" fmla="*/ 16 h 16"/>
                    <a:gd name="T8" fmla="*/ 0 w 16"/>
                    <a:gd name="T9" fmla="*/ 9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0" y="9"/>
                      </a:moveTo>
                      <a:cubicBezTo>
                        <a:pt x="0" y="5"/>
                        <a:pt x="3" y="1"/>
                        <a:pt x="7" y="0"/>
                      </a:cubicBezTo>
                      <a:cubicBezTo>
                        <a:pt x="11" y="0"/>
                        <a:pt x="15" y="3"/>
                        <a:pt x="16" y="7"/>
                      </a:cubicBezTo>
                      <a:cubicBezTo>
                        <a:pt x="16" y="11"/>
                        <a:pt x="13" y="15"/>
                        <a:pt x="9" y="16"/>
                      </a:cubicBezTo>
                      <a:cubicBezTo>
                        <a:pt x="5" y="16"/>
                        <a:pt x="1" y="13"/>
                        <a:pt x="0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4" name="Freeform 161"/>
                <p:cNvSpPr>
                  <a:spLocks/>
                </p:cNvSpPr>
                <p:nvPr/>
              </p:nvSpPr>
              <p:spPr bwMode="auto">
                <a:xfrm>
                  <a:off x="2041" y="1155"/>
                  <a:ext cx="187" cy="76"/>
                </a:xfrm>
                <a:custGeom>
                  <a:avLst/>
                  <a:gdLst>
                    <a:gd name="T0" fmla="*/ 6 w 79"/>
                    <a:gd name="T1" fmla="*/ 14 h 32"/>
                    <a:gd name="T2" fmla="*/ 73 w 79"/>
                    <a:gd name="T3" fmla="*/ 31 h 32"/>
                    <a:gd name="T4" fmla="*/ 78 w 79"/>
                    <a:gd name="T5" fmla="*/ 31 h 32"/>
                    <a:gd name="T6" fmla="*/ 2 w 79"/>
                    <a:gd name="T7" fmla="*/ 12 h 32"/>
                    <a:gd name="T8" fmla="*/ 6 w 79"/>
                    <a:gd name="T9" fmla="*/ 14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9" h="32">
                      <a:moveTo>
                        <a:pt x="6" y="14"/>
                      </a:moveTo>
                      <a:cubicBezTo>
                        <a:pt x="32" y="3"/>
                        <a:pt x="57" y="8"/>
                        <a:pt x="73" y="31"/>
                      </a:cubicBezTo>
                      <a:cubicBezTo>
                        <a:pt x="74" y="32"/>
                        <a:pt x="79" y="32"/>
                        <a:pt x="78" y="31"/>
                      </a:cubicBezTo>
                      <a:cubicBezTo>
                        <a:pt x="60" y="6"/>
                        <a:pt x="30" y="0"/>
                        <a:pt x="2" y="12"/>
                      </a:cubicBezTo>
                      <a:cubicBezTo>
                        <a:pt x="0" y="13"/>
                        <a:pt x="5" y="15"/>
                        <a:pt x="6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5" name="Freeform 162"/>
                <p:cNvSpPr>
                  <a:spLocks/>
                </p:cNvSpPr>
                <p:nvPr/>
              </p:nvSpPr>
              <p:spPr bwMode="auto">
                <a:xfrm>
                  <a:off x="2110" y="1119"/>
                  <a:ext cx="92" cy="154"/>
                </a:xfrm>
                <a:custGeom>
                  <a:avLst/>
                  <a:gdLst>
                    <a:gd name="T0" fmla="*/ 33 w 39"/>
                    <a:gd name="T1" fmla="*/ 1 h 65"/>
                    <a:gd name="T2" fmla="*/ 7 w 39"/>
                    <a:gd name="T3" fmla="*/ 63 h 65"/>
                    <a:gd name="T4" fmla="*/ 12 w 39"/>
                    <a:gd name="T5" fmla="*/ 64 h 65"/>
                    <a:gd name="T6" fmla="*/ 38 w 39"/>
                    <a:gd name="T7" fmla="*/ 2 h 65"/>
                    <a:gd name="T8" fmla="*/ 33 w 39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" h="65">
                      <a:moveTo>
                        <a:pt x="33" y="1"/>
                      </a:moveTo>
                      <a:cubicBezTo>
                        <a:pt x="10" y="15"/>
                        <a:pt x="0" y="37"/>
                        <a:pt x="7" y="63"/>
                      </a:cubicBezTo>
                      <a:cubicBezTo>
                        <a:pt x="7" y="65"/>
                        <a:pt x="12" y="65"/>
                        <a:pt x="12" y="64"/>
                      </a:cubicBezTo>
                      <a:cubicBezTo>
                        <a:pt x="5" y="38"/>
                        <a:pt x="15" y="16"/>
                        <a:pt x="38" y="2"/>
                      </a:cubicBezTo>
                      <a:cubicBezTo>
                        <a:pt x="39" y="2"/>
                        <a:pt x="34" y="0"/>
                        <a:pt x="3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6" name="Freeform 163"/>
                <p:cNvSpPr>
                  <a:spLocks/>
                </p:cNvSpPr>
                <p:nvPr/>
              </p:nvSpPr>
              <p:spPr bwMode="auto">
                <a:xfrm>
                  <a:off x="2074" y="1122"/>
                  <a:ext cx="116" cy="137"/>
                </a:xfrm>
                <a:custGeom>
                  <a:avLst/>
                  <a:gdLst>
                    <a:gd name="T0" fmla="*/ 2 w 49"/>
                    <a:gd name="T1" fmla="*/ 2 h 58"/>
                    <a:gd name="T2" fmla="*/ 44 w 49"/>
                    <a:gd name="T3" fmla="*/ 56 h 58"/>
                    <a:gd name="T4" fmla="*/ 49 w 49"/>
                    <a:gd name="T5" fmla="*/ 56 h 58"/>
                    <a:gd name="T6" fmla="*/ 6 w 49"/>
                    <a:gd name="T7" fmla="*/ 1 h 58"/>
                    <a:gd name="T8" fmla="*/ 2 w 49"/>
                    <a:gd name="T9" fmla="*/ 2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58">
                      <a:moveTo>
                        <a:pt x="2" y="2"/>
                      </a:moveTo>
                      <a:cubicBezTo>
                        <a:pt x="21" y="13"/>
                        <a:pt x="37" y="36"/>
                        <a:pt x="44" y="56"/>
                      </a:cubicBezTo>
                      <a:cubicBezTo>
                        <a:pt x="45" y="58"/>
                        <a:pt x="49" y="57"/>
                        <a:pt x="49" y="56"/>
                      </a:cubicBezTo>
                      <a:cubicBezTo>
                        <a:pt x="41" y="35"/>
                        <a:pt x="26" y="12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7" name="Freeform 164"/>
                <p:cNvSpPr>
                  <a:spLocks/>
                </p:cNvSpPr>
                <p:nvPr/>
              </p:nvSpPr>
              <p:spPr bwMode="auto">
                <a:xfrm>
                  <a:off x="2074" y="1160"/>
                  <a:ext cx="159" cy="80"/>
                </a:xfrm>
                <a:custGeom>
                  <a:avLst/>
                  <a:gdLst>
                    <a:gd name="T0" fmla="*/ 64 w 67"/>
                    <a:gd name="T1" fmla="*/ 3 h 34"/>
                    <a:gd name="T2" fmla="*/ 0 w 67"/>
                    <a:gd name="T3" fmla="*/ 33 h 34"/>
                    <a:gd name="T4" fmla="*/ 5 w 67"/>
                    <a:gd name="T5" fmla="*/ 33 h 34"/>
                    <a:gd name="T6" fmla="*/ 62 w 67"/>
                    <a:gd name="T7" fmla="*/ 5 h 34"/>
                    <a:gd name="T8" fmla="*/ 64 w 67"/>
                    <a:gd name="T9" fmla="*/ 3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4">
                      <a:moveTo>
                        <a:pt x="64" y="3"/>
                      </a:moveTo>
                      <a:cubicBezTo>
                        <a:pt x="38" y="0"/>
                        <a:pt x="13" y="9"/>
                        <a:pt x="0" y="33"/>
                      </a:cubicBezTo>
                      <a:cubicBezTo>
                        <a:pt x="0" y="34"/>
                        <a:pt x="4" y="34"/>
                        <a:pt x="5" y="33"/>
                      </a:cubicBezTo>
                      <a:cubicBezTo>
                        <a:pt x="16" y="12"/>
                        <a:pt x="39" y="2"/>
                        <a:pt x="62" y="5"/>
                      </a:cubicBezTo>
                      <a:cubicBezTo>
                        <a:pt x="65" y="5"/>
                        <a:pt x="67" y="3"/>
                        <a:pt x="64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8" name="Freeform 165"/>
                <p:cNvSpPr>
                  <a:spLocks/>
                </p:cNvSpPr>
                <p:nvPr/>
              </p:nvSpPr>
              <p:spPr bwMode="auto">
                <a:xfrm>
                  <a:off x="2133" y="498"/>
                  <a:ext cx="117" cy="673"/>
                </a:xfrm>
                <a:custGeom>
                  <a:avLst/>
                  <a:gdLst>
                    <a:gd name="T0" fmla="*/ 6 w 49"/>
                    <a:gd name="T1" fmla="*/ 283 h 284"/>
                    <a:gd name="T2" fmla="*/ 49 w 49"/>
                    <a:gd name="T3" fmla="*/ 1 h 284"/>
                    <a:gd name="T4" fmla="*/ 44 w 49"/>
                    <a:gd name="T5" fmla="*/ 1 h 284"/>
                    <a:gd name="T6" fmla="*/ 1 w 49"/>
                    <a:gd name="T7" fmla="*/ 283 h 284"/>
                    <a:gd name="T8" fmla="*/ 6 w 49"/>
                    <a:gd name="T9" fmla="*/ 283 h 2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284">
                      <a:moveTo>
                        <a:pt x="6" y="283"/>
                      </a:moveTo>
                      <a:cubicBezTo>
                        <a:pt x="19" y="189"/>
                        <a:pt x="31" y="94"/>
                        <a:pt x="49" y="1"/>
                      </a:cubicBezTo>
                      <a:cubicBezTo>
                        <a:pt x="49" y="0"/>
                        <a:pt x="44" y="0"/>
                        <a:pt x="44" y="1"/>
                      </a:cubicBezTo>
                      <a:cubicBezTo>
                        <a:pt x="26" y="95"/>
                        <a:pt x="14" y="189"/>
                        <a:pt x="1" y="283"/>
                      </a:cubicBezTo>
                      <a:cubicBezTo>
                        <a:pt x="0" y="284"/>
                        <a:pt x="5" y="284"/>
                        <a:pt x="6" y="28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9" name="Freeform 166"/>
                <p:cNvSpPr>
                  <a:spLocks/>
                </p:cNvSpPr>
                <p:nvPr/>
              </p:nvSpPr>
              <p:spPr bwMode="auto">
                <a:xfrm>
                  <a:off x="2119" y="1162"/>
                  <a:ext cx="41" cy="40"/>
                </a:xfrm>
                <a:custGeom>
                  <a:avLst/>
                  <a:gdLst>
                    <a:gd name="T0" fmla="*/ 1 w 17"/>
                    <a:gd name="T1" fmla="*/ 7 h 17"/>
                    <a:gd name="T2" fmla="*/ 10 w 17"/>
                    <a:gd name="T3" fmla="*/ 1 h 17"/>
                    <a:gd name="T4" fmla="*/ 16 w 17"/>
                    <a:gd name="T5" fmla="*/ 10 h 17"/>
                    <a:gd name="T6" fmla="*/ 7 w 17"/>
                    <a:gd name="T7" fmla="*/ 16 h 17"/>
                    <a:gd name="T8" fmla="*/ 1 w 17"/>
                    <a:gd name="T9" fmla="*/ 7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" y="7"/>
                      </a:moveTo>
                      <a:cubicBezTo>
                        <a:pt x="2" y="3"/>
                        <a:pt x="6" y="0"/>
                        <a:pt x="10" y="1"/>
                      </a:cubicBezTo>
                      <a:cubicBezTo>
                        <a:pt x="14" y="2"/>
                        <a:pt x="17" y="6"/>
                        <a:pt x="16" y="10"/>
                      </a:cubicBezTo>
                      <a:cubicBezTo>
                        <a:pt x="15" y="14"/>
                        <a:pt x="11" y="17"/>
                        <a:pt x="7" y="16"/>
                      </a:cubicBezTo>
                      <a:cubicBezTo>
                        <a:pt x="3" y="15"/>
                        <a:pt x="0" y="11"/>
                        <a:pt x="1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0" name="Freeform 167"/>
                <p:cNvSpPr>
                  <a:spLocks/>
                </p:cNvSpPr>
                <p:nvPr/>
              </p:nvSpPr>
              <p:spPr bwMode="auto">
                <a:xfrm>
                  <a:off x="1806" y="1067"/>
                  <a:ext cx="159" cy="112"/>
                </a:xfrm>
                <a:custGeom>
                  <a:avLst/>
                  <a:gdLst>
                    <a:gd name="T0" fmla="*/ 5 w 67"/>
                    <a:gd name="T1" fmla="*/ 4 h 47"/>
                    <a:gd name="T2" fmla="*/ 62 w 67"/>
                    <a:gd name="T3" fmla="*/ 45 h 47"/>
                    <a:gd name="T4" fmla="*/ 67 w 67"/>
                    <a:gd name="T5" fmla="*/ 45 h 47"/>
                    <a:gd name="T6" fmla="*/ 3 w 67"/>
                    <a:gd name="T7" fmla="*/ 2 h 47"/>
                    <a:gd name="T8" fmla="*/ 5 w 67"/>
                    <a:gd name="T9" fmla="*/ 4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47">
                      <a:moveTo>
                        <a:pt x="5" y="4"/>
                      </a:moveTo>
                      <a:cubicBezTo>
                        <a:pt x="33" y="2"/>
                        <a:pt x="55" y="18"/>
                        <a:pt x="62" y="45"/>
                      </a:cubicBezTo>
                      <a:cubicBezTo>
                        <a:pt x="62" y="47"/>
                        <a:pt x="67" y="47"/>
                        <a:pt x="67" y="45"/>
                      </a:cubicBezTo>
                      <a:cubicBezTo>
                        <a:pt x="60" y="15"/>
                        <a:pt x="33" y="0"/>
                        <a:pt x="3" y="2"/>
                      </a:cubicBezTo>
                      <a:cubicBezTo>
                        <a:pt x="0" y="2"/>
                        <a:pt x="4" y="4"/>
                        <a:pt x="5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1" name="Freeform 168"/>
                <p:cNvSpPr>
                  <a:spLocks/>
                </p:cNvSpPr>
                <p:nvPr/>
              </p:nvSpPr>
              <p:spPr bwMode="auto">
                <a:xfrm>
                  <a:off x="1856" y="1062"/>
                  <a:ext cx="126" cy="124"/>
                </a:xfrm>
                <a:custGeom>
                  <a:avLst/>
                  <a:gdLst>
                    <a:gd name="T0" fmla="*/ 48 w 53"/>
                    <a:gd name="T1" fmla="*/ 0 h 52"/>
                    <a:gd name="T2" fmla="*/ 0 w 53"/>
                    <a:gd name="T3" fmla="*/ 50 h 52"/>
                    <a:gd name="T4" fmla="*/ 5 w 53"/>
                    <a:gd name="T5" fmla="*/ 51 h 52"/>
                    <a:gd name="T6" fmla="*/ 51 w 53"/>
                    <a:gd name="T7" fmla="*/ 2 h 52"/>
                    <a:gd name="T8" fmla="*/ 48 w 53"/>
                    <a:gd name="T9" fmla="*/ 0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3" h="52">
                      <a:moveTo>
                        <a:pt x="48" y="0"/>
                      </a:moveTo>
                      <a:cubicBezTo>
                        <a:pt x="21" y="5"/>
                        <a:pt x="3" y="23"/>
                        <a:pt x="0" y="50"/>
                      </a:cubicBezTo>
                      <a:cubicBezTo>
                        <a:pt x="0" y="51"/>
                        <a:pt x="5" y="52"/>
                        <a:pt x="5" y="51"/>
                      </a:cubicBezTo>
                      <a:cubicBezTo>
                        <a:pt x="7" y="25"/>
                        <a:pt x="25" y="7"/>
                        <a:pt x="51" y="2"/>
                      </a:cubicBezTo>
                      <a:cubicBezTo>
                        <a:pt x="53" y="2"/>
                        <a:pt x="49" y="0"/>
                        <a:pt x="48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2" name="Freeform 169"/>
                <p:cNvSpPr>
                  <a:spLocks/>
                </p:cNvSpPr>
                <p:nvPr/>
              </p:nvSpPr>
              <p:spPr bwMode="auto">
                <a:xfrm>
                  <a:off x="1860" y="1024"/>
                  <a:ext cx="62" cy="164"/>
                </a:xfrm>
                <a:custGeom>
                  <a:avLst/>
                  <a:gdLst>
                    <a:gd name="T0" fmla="*/ 1 w 26"/>
                    <a:gd name="T1" fmla="*/ 2 h 69"/>
                    <a:gd name="T2" fmla="*/ 21 w 26"/>
                    <a:gd name="T3" fmla="*/ 68 h 69"/>
                    <a:gd name="T4" fmla="*/ 26 w 26"/>
                    <a:gd name="T5" fmla="*/ 68 h 69"/>
                    <a:gd name="T6" fmla="*/ 6 w 26"/>
                    <a:gd name="T7" fmla="*/ 1 h 69"/>
                    <a:gd name="T8" fmla="*/ 1 w 26"/>
                    <a:gd name="T9" fmla="*/ 2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69">
                      <a:moveTo>
                        <a:pt x="1" y="2"/>
                      </a:moveTo>
                      <a:cubicBezTo>
                        <a:pt x="15" y="20"/>
                        <a:pt x="21" y="46"/>
                        <a:pt x="21" y="68"/>
                      </a:cubicBezTo>
                      <a:cubicBezTo>
                        <a:pt x="21" y="69"/>
                        <a:pt x="26" y="69"/>
                        <a:pt x="26" y="68"/>
                      </a:cubicBezTo>
                      <a:cubicBezTo>
                        <a:pt x="26" y="45"/>
                        <a:pt x="20" y="19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3" name="Freeform 170"/>
                <p:cNvSpPr>
                  <a:spLocks/>
                </p:cNvSpPr>
                <p:nvPr/>
              </p:nvSpPr>
              <p:spPr bwMode="auto">
                <a:xfrm>
                  <a:off x="1815" y="1091"/>
                  <a:ext cx="178" cy="45"/>
                </a:xfrm>
                <a:custGeom>
                  <a:avLst/>
                  <a:gdLst>
                    <a:gd name="T0" fmla="*/ 73 w 75"/>
                    <a:gd name="T1" fmla="*/ 11 h 19"/>
                    <a:gd name="T2" fmla="*/ 2 w 75"/>
                    <a:gd name="T3" fmla="*/ 17 h 19"/>
                    <a:gd name="T4" fmla="*/ 6 w 75"/>
                    <a:gd name="T5" fmla="*/ 18 h 19"/>
                    <a:gd name="T6" fmla="*/ 69 w 75"/>
                    <a:gd name="T7" fmla="*/ 13 h 19"/>
                    <a:gd name="T8" fmla="*/ 73 w 75"/>
                    <a:gd name="T9" fmla="*/ 1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19">
                      <a:moveTo>
                        <a:pt x="73" y="11"/>
                      </a:moveTo>
                      <a:cubicBezTo>
                        <a:pt x="50" y="0"/>
                        <a:pt x="22" y="0"/>
                        <a:pt x="2" y="17"/>
                      </a:cubicBezTo>
                      <a:cubicBezTo>
                        <a:pt x="0" y="18"/>
                        <a:pt x="5" y="19"/>
                        <a:pt x="6" y="18"/>
                      </a:cubicBezTo>
                      <a:cubicBezTo>
                        <a:pt x="24" y="2"/>
                        <a:pt x="48" y="2"/>
                        <a:pt x="69" y="13"/>
                      </a:cubicBezTo>
                      <a:cubicBezTo>
                        <a:pt x="70" y="13"/>
                        <a:pt x="75" y="12"/>
                        <a:pt x="73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4" name="Freeform 171"/>
                <p:cNvSpPr>
                  <a:spLocks/>
                </p:cNvSpPr>
                <p:nvPr/>
              </p:nvSpPr>
              <p:spPr bwMode="auto">
                <a:xfrm>
                  <a:off x="1898" y="500"/>
                  <a:ext cx="354" cy="593"/>
                </a:xfrm>
                <a:custGeom>
                  <a:avLst/>
                  <a:gdLst>
                    <a:gd name="T0" fmla="*/ 6 w 149"/>
                    <a:gd name="T1" fmla="*/ 249 h 250"/>
                    <a:gd name="T2" fmla="*/ 148 w 149"/>
                    <a:gd name="T3" fmla="*/ 2 h 250"/>
                    <a:gd name="T4" fmla="*/ 143 w 149"/>
                    <a:gd name="T5" fmla="*/ 1 h 250"/>
                    <a:gd name="T6" fmla="*/ 1 w 149"/>
                    <a:gd name="T7" fmla="*/ 249 h 250"/>
                    <a:gd name="T8" fmla="*/ 6 w 149"/>
                    <a:gd name="T9" fmla="*/ 249 h 2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49" h="250">
                      <a:moveTo>
                        <a:pt x="6" y="249"/>
                      </a:moveTo>
                      <a:cubicBezTo>
                        <a:pt x="52" y="166"/>
                        <a:pt x="98" y="82"/>
                        <a:pt x="148" y="2"/>
                      </a:cubicBezTo>
                      <a:cubicBezTo>
                        <a:pt x="149" y="0"/>
                        <a:pt x="144" y="0"/>
                        <a:pt x="143" y="1"/>
                      </a:cubicBezTo>
                      <a:cubicBezTo>
                        <a:pt x="93" y="82"/>
                        <a:pt x="48" y="166"/>
                        <a:pt x="1" y="249"/>
                      </a:cubicBezTo>
                      <a:cubicBezTo>
                        <a:pt x="0" y="250"/>
                        <a:pt x="5" y="250"/>
                        <a:pt x="6" y="24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5" name="Freeform 172"/>
                <p:cNvSpPr>
                  <a:spLocks/>
                </p:cNvSpPr>
                <p:nvPr/>
              </p:nvSpPr>
              <p:spPr bwMode="auto">
                <a:xfrm>
                  <a:off x="1879" y="1081"/>
                  <a:ext cx="43" cy="41"/>
                </a:xfrm>
                <a:custGeom>
                  <a:avLst/>
                  <a:gdLst>
                    <a:gd name="T0" fmla="*/ 2 w 18"/>
                    <a:gd name="T1" fmla="*/ 5 h 17"/>
                    <a:gd name="T2" fmla="*/ 13 w 18"/>
                    <a:gd name="T3" fmla="*/ 2 h 17"/>
                    <a:gd name="T4" fmla="*/ 15 w 18"/>
                    <a:gd name="T5" fmla="*/ 13 h 17"/>
                    <a:gd name="T6" fmla="*/ 5 w 18"/>
                    <a:gd name="T7" fmla="*/ 15 h 17"/>
                    <a:gd name="T8" fmla="*/ 2 w 18"/>
                    <a:gd name="T9" fmla="*/ 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2" y="5"/>
                      </a:moveTo>
                      <a:cubicBezTo>
                        <a:pt x="5" y="1"/>
                        <a:pt x="9" y="0"/>
                        <a:pt x="13" y="2"/>
                      </a:cubicBezTo>
                      <a:cubicBezTo>
                        <a:pt x="17" y="4"/>
                        <a:pt x="18" y="9"/>
                        <a:pt x="15" y="13"/>
                      </a:cubicBezTo>
                      <a:cubicBezTo>
                        <a:pt x="13" y="16"/>
                        <a:pt x="8" y="17"/>
                        <a:pt x="5" y="15"/>
                      </a:cubicBezTo>
                      <a:cubicBezTo>
                        <a:pt x="1" y="13"/>
                        <a:pt x="0" y="8"/>
                        <a:pt x="2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6" name="Freeform 173"/>
                <p:cNvSpPr>
                  <a:spLocks/>
                </p:cNvSpPr>
                <p:nvPr/>
              </p:nvSpPr>
              <p:spPr bwMode="auto">
                <a:xfrm>
                  <a:off x="1621" y="865"/>
                  <a:ext cx="121" cy="155"/>
                </a:xfrm>
                <a:custGeom>
                  <a:avLst/>
                  <a:gdLst>
                    <a:gd name="T0" fmla="*/ 3 w 51"/>
                    <a:gd name="T1" fmla="*/ 2 h 65"/>
                    <a:gd name="T2" fmla="*/ 42 w 51"/>
                    <a:gd name="T3" fmla="*/ 63 h 65"/>
                    <a:gd name="T4" fmla="*/ 47 w 51"/>
                    <a:gd name="T5" fmla="*/ 64 h 65"/>
                    <a:gd name="T6" fmla="*/ 6 w 51"/>
                    <a:gd name="T7" fmla="*/ 0 h 65"/>
                    <a:gd name="T8" fmla="*/ 3 w 51"/>
                    <a:gd name="T9" fmla="*/ 2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1" h="65">
                      <a:moveTo>
                        <a:pt x="3" y="2"/>
                      </a:moveTo>
                      <a:cubicBezTo>
                        <a:pt x="30" y="11"/>
                        <a:pt x="46" y="34"/>
                        <a:pt x="42" y="63"/>
                      </a:cubicBezTo>
                      <a:cubicBezTo>
                        <a:pt x="41" y="64"/>
                        <a:pt x="46" y="65"/>
                        <a:pt x="47" y="64"/>
                      </a:cubicBezTo>
                      <a:cubicBezTo>
                        <a:pt x="51" y="34"/>
                        <a:pt x="34" y="10"/>
                        <a:pt x="6" y="0"/>
                      </a:cubicBezTo>
                      <a:cubicBezTo>
                        <a:pt x="5" y="0"/>
                        <a:pt x="0" y="0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7" name="Freeform 174"/>
                <p:cNvSpPr>
                  <a:spLocks/>
                </p:cNvSpPr>
                <p:nvPr/>
              </p:nvSpPr>
              <p:spPr bwMode="auto">
                <a:xfrm>
                  <a:off x="1625" y="903"/>
                  <a:ext cx="162" cy="86"/>
                </a:xfrm>
                <a:custGeom>
                  <a:avLst/>
                  <a:gdLst>
                    <a:gd name="T0" fmla="*/ 65 w 68"/>
                    <a:gd name="T1" fmla="*/ 6 h 36"/>
                    <a:gd name="T2" fmla="*/ 0 w 68"/>
                    <a:gd name="T3" fmla="*/ 34 h 36"/>
                    <a:gd name="T4" fmla="*/ 5 w 68"/>
                    <a:gd name="T5" fmla="*/ 35 h 36"/>
                    <a:gd name="T6" fmla="*/ 64 w 68"/>
                    <a:gd name="T7" fmla="*/ 8 h 36"/>
                    <a:gd name="T8" fmla="*/ 65 w 68"/>
                    <a:gd name="T9" fmla="*/ 6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8" h="36">
                      <a:moveTo>
                        <a:pt x="65" y="6"/>
                      </a:moveTo>
                      <a:cubicBezTo>
                        <a:pt x="38" y="0"/>
                        <a:pt x="14" y="9"/>
                        <a:pt x="0" y="34"/>
                      </a:cubicBezTo>
                      <a:cubicBezTo>
                        <a:pt x="0" y="35"/>
                        <a:pt x="4" y="36"/>
                        <a:pt x="5" y="35"/>
                      </a:cubicBezTo>
                      <a:cubicBezTo>
                        <a:pt x="17" y="13"/>
                        <a:pt x="39" y="3"/>
                        <a:pt x="64" y="8"/>
                      </a:cubicBezTo>
                      <a:cubicBezTo>
                        <a:pt x="67" y="9"/>
                        <a:pt x="68" y="7"/>
                        <a:pt x="65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8" name="Freeform 175"/>
                <p:cNvSpPr>
                  <a:spLocks/>
                </p:cNvSpPr>
                <p:nvPr/>
              </p:nvSpPr>
              <p:spPr bwMode="auto">
                <a:xfrm>
                  <a:off x="1675" y="842"/>
                  <a:ext cx="43" cy="171"/>
                </a:xfrm>
                <a:custGeom>
                  <a:avLst/>
                  <a:gdLst>
                    <a:gd name="T0" fmla="*/ 6 w 18"/>
                    <a:gd name="T1" fmla="*/ 2 h 72"/>
                    <a:gd name="T2" fmla="*/ 0 w 18"/>
                    <a:gd name="T3" fmla="*/ 71 h 72"/>
                    <a:gd name="T4" fmla="*/ 5 w 18"/>
                    <a:gd name="T5" fmla="*/ 71 h 72"/>
                    <a:gd name="T6" fmla="*/ 12 w 18"/>
                    <a:gd name="T7" fmla="*/ 2 h 72"/>
                    <a:gd name="T8" fmla="*/ 6 w 18"/>
                    <a:gd name="T9" fmla="*/ 2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72">
                      <a:moveTo>
                        <a:pt x="6" y="2"/>
                      </a:moveTo>
                      <a:cubicBezTo>
                        <a:pt x="13" y="24"/>
                        <a:pt x="9" y="50"/>
                        <a:pt x="0" y="71"/>
                      </a:cubicBezTo>
                      <a:cubicBezTo>
                        <a:pt x="0" y="72"/>
                        <a:pt x="5" y="72"/>
                        <a:pt x="5" y="71"/>
                      </a:cubicBezTo>
                      <a:cubicBezTo>
                        <a:pt x="14" y="50"/>
                        <a:pt x="18" y="23"/>
                        <a:pt x="12" y="2"/>
                      </a:cubicBezTo>
                      <a:cubicBezTo>
                        <a:pt x="11" y="0"/>
                        <a:pt x="6" y="1"/>
                        <a:pt x="6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9" name="Freeform 176"/>
                <p:cNvSpPr>
                  <a:spLocks/>
                </p:cNvSpPr>
                <p:nvPr/>
              </p:nvSpPr>
              <p:spPr bwMode="auto">
                <a:xfrm>
                  <a:off x="1606" y="903"/>
                  <a:ext cx="171" cy="74"/>
                </a:xfrm>
                <a:custGeom>
                  <a:avLst/>
                  <a:gdLst>
                    <a:gd name="T0" fmla="*/ 71 w 72"/>
                    <a:gd name="T1" fmla="*/ 29 h 31"/>
                    <a:gd name="T2" fmla="*/ 3 w 72"/>
                    <a:gd name="T3" fmla="*/ 8 h 31"/>
                    <a:gd name="T4" fmla="*/ 6 w 72"/>
                    <a:gd name="T5" fmla="*/ 10 h 31"/>
                    <a:gd name="T6" fmla="*/ 66 w 72"/>
                    <a:gd name="T7" fmla="*/ 30 h 31"/>
                    <a:gd name="T8" fmla="*/ 71 w 72"/>
                    <a:gd name="T9" fmla="*/ 29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2" h="31">
                      <a:moveTo>
                        <a:pt x="71" y="29"/>
                      </a:moveTo>
                      <a:cubicBezTo>
                        <a:pt x="54" y="10"/>
                        <a:pt x="29" y="0"/>
                        <a:pt x="3" y="8"/>
                      </a:cubicBezTo>
                      <a:cubicBezTo>
                        <a:pt x="0" y="10"/>
                        <a:pt x="5" y="11"/>
                        <a:pt x="6" y="10"/>
                      </a:cubicBezTo>
                      <a:cubicBezTo>
                        <a:pt x="29" y="3"/>
                        <a:pt x="51" y="13"/>
                        <a:pt x="66" y="30"/>
                      </a:cubicBezTo>
                      <a:cubicBezTo>
                        <a:pt x="67" y="31"/>
                        <a:pt x="72" y="30"/>
                        <a:pt x="71" y="2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0" name="Freeform 177"/>
                <p:cNvSpPr>
                  <a:spLocks/>
                </p:cNvSpPr>
                <p:nvPr/>
              </p:nvSpPr>
              <p:spPr bwMode="auto">
                <a:xfrm>
                  <a:off x="1699" y="500"/>
                  <a:ext cx="553" cy="420"/>
                </a:xfrm>
                <a:custGeom>
                  <a:avLst/>
                  <a:gdLst>
                    <a:gd name="T0" fmla="*/ 6 w 233"/>
                    <a:gd name="T1" fmla="*/ 176 h 177"/>
                    <a:gd name="T2" fmla="*/ 232 w 233"/>
                    <a:gd name="T3" fmla="*/ 2 h 177"/>
                    <a:gd name="T4" fmla="*/ 227 w 233"/>
                    <a:gd name="T5" fmla="*/ 1 h 177"/>
                    <a:gd name="T6" fmla="*/ 2 w 233"/>
                    <a:gd name="T7" fmla="*/ 175 h 177"/>
                    <a:gd name="T8" fmla="*/ 6 w 233"/>
                    <a:gd name="T9" fmla="*/ 176 h 1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3" h="177">
                      <a:moveTo>
                        <a:pt x="6" y="176"/>
                      </a:moveTo>
                      <a:cubicBezTo>
                        <a:pt x="81" y="117"/>
                        <a:pt x="155" y="57"/>
                        <a:pt x="232" y="2"/>
                      </a:cubicBezTo>
                      <a:cubicBezTo>
                        <a:pt x="233" y="1"/>
                        <a:pt x="229" y="0"/>
                        <a:pt x="227" y="1"/>
                      </a:cubicBezTo>
                      <a:cubicBezTo>
                        <a:pt x="150" y="57"/>
                        <a:pt x="76" y="117"/>
                        <a:pt x="2" y="175"/>
                      </a:cubicBezTo>
                      <a:cubicBezTo>
                        <a:pt x="0" y="177"/>
                        <a:pt x="5" y="177"/>
                        <a:pt x="6" y="17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1" name="Freeform 178"/>
                <p:cNvSpPr>
                  <a:spLocks/>
                </p:cNvSpPr>
                <p:nvPr/>
              </p:nvSpPr>
              <p:spPr bwMode="auto">
                <a:xfrm>
                  <a:off x="1678" y="906"/>
                  <a:ext cx="42" cy="40"/>
                </a:xfrm>
                <a:custGeom>
                  <a:avLst/>
                  <a:gdLst>
                    <a:gd name="T0" fmla="*/ 4 w 18"/>
                    <a:gd name="T1" fmla="*/ 2 h 17"/>
                    <a:gd name="T2" fmla="*/ 15 w 18"/>
                    <a:gd name="T3" fmla="*/ 4 h 17"/>
                    <a:gd name="T4" fmla="*/ 13 w 18"/>
                    <a:gd name="T5" fmla="*/ 15 h 17"/>
                    <a:gd name="T6" fmla="*/ 3 w 18"/>
                    <a:gd name="T7" fmla="*/ 13 h 17"/>
                    <a:gd name="T8" fmla="*/ 4 w 18"/>
                    <a:gd name="T9" fmla="*/ 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4" y="2"/>
                      </a:moveTo>
                      <a:cubicBezTo>
                        <a:pt x="8" y="0"/>
                        <a:pt x="13" y="1"/>
                        <a:pt x="15" y="4"/>
                      </a:cubicBezTo>
                      <a:cubicBezTo>
                        <a:pt x="18" y="8"/>
                        <a:pt x="17" y="12"/>
                        <a:pt x="13" y="15"/>
                      </a:cubicBezTo>
                      <a:cubicBezTo>
                        <a:pt x="10" y="17"/>
                        <a:pt x="5" y="16"/>
                        <a:pt x="3" y="13"/>
                      </a:cubicBezTo>
                      <a:cubicBezTo>
                        <a:pt x="0" y="10"/>
                        <a:pt x="1" y="5"/>
                        <a:pt x="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2" name="Freeform 179"/>
                <p:cNvSpPr>
                  <a:spLocks/>
                </p:cNvSpPr>
                <p:nvPr/>
              </p:nvSpPr>
              <p:spPr bwMode="auto">
                <a:xfrm>
                  <a:off x="1504" y="583"/>
                  <a:ext cx="79" cy="181"/>
                </a:xfrm>
                <a:custGeom>
                  <a:avLst/>
                  <a:gdLst>
                    <a:gd name="T0" fmla="*/ 1 w 33"/>
                    <a:gd name="T1" fmla="*/ 1 h 76"/>
                    <a:gd name="T2" fmla="*/ 13 w 33"/>
                    <a:gd name="T3" fmla="*/ 73 h 76"/>
                    <a:gd name="T4" fmla="*/ 17 w 33"/>
                    <a:gd name="T5" fmla="*/ 75 h 76"/>
                    <a:gd name="T6" fmla="*/ 6 w 33"/>
                    <a:gd name="T7" fmla="*/ 1 h 76"/>
                    <a:gd name="T8" fmla="*/ 1 w 33"/>
                    <a:gd name="T9" fmla="*/ 1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76">
                      <a:moveTo>
                        <a:pt x="1" y="1"/>
                      </a:moveTo>
                      <a:cubicBezTo>
                        <a:pt x="22" y="21"/>
                        <a:pt x="28" y="48"/>
                        <a:pt x="13" y="73"/>
                      </a:cubicBezTo>
                      <a:cubicBezTo>
                        <a:pt x="12" y="75"/>
                        <a:pt x="17" y="76"/>
                        <a:pt x="17" y="75"/>
                      </a:cubicBezTo>
                      <a:cubicBezTo>
                        <a:pt x="33" y="49"/>
                        <a:pt x="27" y="21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3" name="Freeform 180"/>
                <p:cNvSpPr>
                  <a:spLocks/>
                </p:cNvSpPr>
                <p:nvPr/>
              </p:nvSpPr>
              <p:spPr bwMode="auto">
                <a:xfrm>
                  <a:off x="1459" y="650"/>
                  <a:ext cx="178" cy="47"/>
                </a:xfrm>
                <a:custGeom>
                  <a:avLst/>
                  <a:gdLst>
                    <a:gd name="T0" fmla="*/ 73 w 75"/>
                    <a:gd name="T1" fmla="*/ 18 h 20"/>
                    <a:gd name="T2" fmla="*/ 1 w 75"/>
                    <a:gd name="T3" fmla="*/ 18 h 20"/>
                    <a:gd name="T4" fmla="*/ 5 w 75"/>
                    <a:gd name="T5" fmla="*/ 19 h 20"/>
                    <a:gd name="T6" fmla="*/ 69 w 75"/>
                    <a:gd name="T7" fmla="*/ 18 h 20"/>
                    <a:gd name="T8" fmla="*/ 73 w 75"/>
                    <a:gd name="T9" fmla="*/ 18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20">
                      <a:moveTo>
                        <a:pt x="73" y="18"/>
                      </a:moveTo>
                      <a:cubicBezTo>
                        <a:pt x="50" y="2"/>
                        <a:pt x="23" y="0"/>
                        <a:pt x="1" y="18"/>
                      </a:cubicBezTo>
                      <a:cubicBezTo>
                        <a:pt x="0" y="18"/>
                        <a:pt x="4" y="20"/>
                        <a:pt x="5" y="19"/>
                      </a:cubicBezTo>
                      <a:cubicBezTo>
                        <a:pt x="25" y="4"/>
                        <a:pt x="48" y="4"/>
                        <a:pt x="69" y="18"/>
                      </a:cubicBezTo>
                      <a:cubicBezTo>
                        <a:pt x="70" y="19"/>
                        <a:pt x="75" y="19"/>
                        <a:pt x="73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4" name="Freeform 181"/>
                <p:cNvSpPr>
                  <a:spLocks/>
                </p:cNvSpPr>
                <p:nvPr/>
              </p:nvSpPr>
              <p:spPr bwMode="auto">
                <a:xfrm>
                  <a:off x="1493" y="588"/>
                  <a:ext cx="95" cy="149"/>
                </a:xfrm>
                <a:custGeom>
                  <a:avLst/>
                  <a:gdLst>
                    <a:gd name="T0" fmla="*/ 35 w 40"/>
                    <a:gd name="T1" fmla="*/ 2 h 63"/>
                    <a:gd name="T2" fmla="*/ 2 w 40"/>
                    <a:gd name="T3" fmla="*/ 62 h 63"/>
                    <a:gd name="T4" fmla="*/ 6 w 40"/>
                    <a:gd name="T5" fmla="*/ 62 h 63"/>
                    <a:gd name="T6" fmla="*/ 40 w 40"/>
                    <a:gd name="T7" fmla="*/ 1 h 63"/>
                    <a:gd name="T8" fmla="*/ 35 w 40"/>
                    <a:gd name="T9" fmla="*/ 2 h 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63">
                      <a:moveTo>
                        <a:pt x="35" y="2"/>
                      </a:moveTo>
                      <a:cubicBezTo>
                        <a:pt x="32" y="24"/>
                        <a:pt x="18" y="47"/>
                        <a:pt x="2" y="62"/>
                      </a:cubicBezTo>
                      <a:cubicBezTo>
                        <a:pt x="0" y="63"/>
                        <a:pt x="5" y="63"/>
                        <a:pt x="6" y="62"/>
                      </a:cubicBezTo>
                      <a:cubicBezTo>
                        <a:pt x="23" y="47"/>
                        <a:pt x="37" y="24"/>
                        <a:pt x="40" y="1"/>
                      </a:cubicBezTo>
                      <a:cubicBezTo>
                        <a:pt x="40" y="0"/>
                        <a:pt x="35" y="0"/>
                        <a:pt x="3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5" name="Freeform 182"/>
                <p:cNvSpPr>
                  <a:spLocks/>
                </p:cNvSpPr>
                <p:nvPr/>
              </p:nvSpPr>
              <p:spPr bwMode="auto">
                <a:xfrm>
                  <a:off x="1466" y="631"/>
                  <a:ext cx="138" cy="111"/>
                </a:xfrm>
                <a:custGeom>
                  <a:avLst/>
                  <a:gdLst>
                    <a:gd name="T0" fmla="*/ 57 w 58"/>
                    <a:gd name="T1" fmla="*/ 45 h 47"/>
                    <a:gd name="T2" fmla="*/ 5 w 58"/>
                    <a:gd name="T3" fmla="*/ 0 h 47"/>
                    <a:gd name="T4" fmla="*/ 4 w 58"/>
                    <a:gd name="T5" fmla="*/ 2 h 47"/>
                    <a:gd name="T6" fmla="*/ 52 w 58"/>
                    <a:gd name="T7" fmla="*/ 45 h 47"/>
                    <a:gd name="T8" fmla="*/ 57 w 58"/>
                    <a:gd name="T9" fmla="*/ 45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8" h="47">
                      <a:moveTo>
                        <a:pt x="57" y="45"/>
                      </a:moveTo>
                      <a:cubicBezTo>
                        <a:pt x="50" y="21"/>
                        <a:pt x="31" y="2"/>
                        <a:pt x="5" y="0"/>
                      </a:cubicBezTo>
                      <a:cubicBezTo>
                        <a:pt x="3" y="0"/>
                        <a:pt x="0" y="2"/>
                        <a:pt x="4" y="2"/>
                      </a:cubicBezTo>
                      <a:cubicBezTo>
                        <a:pt x="28" y="4"/>
                        <a:pt x="45" y="23"/>
                        <a:pt x="52" y="45"/>
                      </a:cubicBezTo>
                      <a:cubicBezTo>
                        <a:pt x="53" y="47"/>
                        <a:pt x="58" y="46"/>
                        <a:pt x="57" y="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6" name="Freeform 183"/>
                <p:cNvSpPr>
                  <a:spLocks/>
                </p:cNvSpPr>
                <p:nvPr/>
              </p:nvSpPr>
              <p:spPr bwMode="auto">
                <a:xfrm>
                  <a:off x="1552" y="491"/>
                  <a:ext cx="676" cy="173"/>
                </a:xfrm>
                <a:custGeom>
                  <a:avLst/>
                  <a:gdLst>
                    <a:gd name="T0" fmla="*/ 6 w 285"/>
                    <a:gd name="T1" fmla="*/ 73 h 73"/>
                    <a:gd name="T2" fmla="*/ 282 w 285"/>
                    <a:gd name="T3" fmla="*/ 2 h 73"/>
                    <a:gd name="T4" fmla="*/ 280 w 285"/>
                    <a:gd name="T5" fmla="*/ 0 h 73"/>
                    <a:gd name="T6" fmla="*/ 4 w 285"/>
                    <a:gd name="T7" fmla="*/ 71 h 73"/>
                    <a:gd name="T8" fmla="*/ 6 w 285"/>
                    <a:gd name="T9" fmla="*/ 73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5" h="73">
                      <a:moveTo>
                        <a:pt x="6" y="73"/>
                      </a:moveTo>
                      <a:cubicBezTo>
                        <a:pt x="98" y="49"/>
                        <a:pt x="189" y="23"/>
                        <a:pt x="282" y="2"/>
                      </a:cubicBezTo>
                      <a:cubicBezTo>
                        <a:pt x="285" y="2"/>
                        <a:pt x="283" y="0"/>
                        <a:pt x="280" y="0"/>
                      </a:cubicBezTo>
                      <a:cubicBezTo>
                        <a:pt x="187" y="21"/>
                        <a:pt x="96" y="47"/>
                        <a:pt x="4" y="71"/>
                      </a:cubicBezTo>
                      <a:cubicBezTo>
                        <a:pt x="0" y="72"/>
                        <a:pt x="5" y="73"/>
                        <a:pt x="6" y="7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7" name="Freeform 184"/>
                <p:cNvSpPr>
                  <a:spLocks/>
                </p:cNvSpPr>
                <p:nvPr/>
              </p:nvSpPr>
              <p:spPr bwMode="auto">
                <a:xfrm>
                  <a:off x="1531" y="647"/>
                  <a:ext cx="40" cy="38"/>
                </a:xfrm>
                <a:custGeom>
                  <a:avLst/>
                  <a:gdLst>
                    <a:gd name="T0" fmla="*/ 7 w 17"/>
                    <a:gd name="T1" fmla="*/ 0 h 16"/>
                    <a:gd name="T2" fmla="*/ 16 w 17"/>
                    <a:gd name="T3" fmla="*/ 6 h 16"/>
                    <a:gd name="T4" fmla="*/ 10 w 17"/>
                    <a:gd name="T5" fmla="*/ 15 h 16"/>
                    <a:gd name="T6" fmla="*/ 1 w 17"/>
                    <a:gd name="T7" fmla="*/ 10 h 16"/>
                    <a:gd name="T8" fmla="*/ 7 w 17"/>
                    <a:gd name="T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6">
                      <a:moveTo>
                        <a:pt x="7" y="0"/>
                      </a:moveTo>
                      <a:cubicBezTo>
                        <a:pt x="11" y="0"/>
                        <a:pt x="15" y="2"/>
                        <a:pt x="16" y="6"/>
                      </a:cubicBezTo>
                      <a:cubicBezTo>
                        <a:pt x="17" y="10"/>
                        <a:pt x="14" y="14"/>
                        <a:pt x="10" y="15"/>
                      </a:cubicBezTo>
                      <a:cubicBezTo>
                        <a:pt x="6" y="16"/>
                        <a:pt x="2" y="14"/>
                        <a:pt x="1" y="10"/>
                      </a:cubicBezTo>
                      <a:cubicBezTo>
                        <a:pt x="0" y="5"/>
                        <a:pt x="3" y="1"/>
                        <a:pt x="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8" name="Freeform 185"/>
                <p:cNvSpPr>
                  <a:spLocks/>
                </p:cNvSpPr>
                <p:nvPr/>
              </p:nvSpPr>
              <p:spPr bwMode="auto">
                <a:xfrm>
                  <a:off x="1485" y="339"/>
                  <a:ext cx="79" cy="178"/>
                </a:xfrm>
                <a:custGeom>
                  <a:avLst/>
                  <a:gdLst>
                    <a:gd name="T0" fmla="*/ 16 w 33"/>
                    <a:gd name="T1" fmla="*/ 1 h 75"/>
                    <a:gd name="T2" fmla="*/ 1 w 33"/>
                    <a:gd name="T3" fmla="*/ 73 h 75"/>
                    <a:gd name="T4" fmla="*/ 6 w 33"/>
                    <a:gd name="T5" fmla="*/ 74 h 75"/>
                    <a:gd name="T6" fmla="*/ 21 w 33"/>
                    <a:gd name="T7" fmla="*/ 1 h 75"/>
                    <a:gd name="T8" fmla="*/ 16 w 33"/>
                    <a:gd name="T9" fmla="*/ 1 h 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75">
                      <a:moveTo>
                        <a:pt x="16" y="1"/>
                      </a:moveTo>
                      <a:cubicBezTo>
                        <a:pt x="28" y="27"/>
                        <a:pt x="25" y="55"/>
                        <a:pt x="1" y="73"/>
                      </a:cubicBezTo>
                      <a:cubicBezTo>
                        <a:pt x="0" y="74"/>
                        <a:pt x="5" y="75"/>
                        <a:pt x="6" y="74"/>
                      </a:cubicBezTo>
                      <a:cubicBezTo>
                        <a:pt x="30" y="56"/>
                        <a:pt x="33" y="28"/>
                        <a:pt x="21" y="1"/>
                      </a:cubicBezTo>
                      <a:cubicBezTo>
                        <a:pt x="20" y="0"/>
                        <a:pt x="15" y="0"/>
                        <a:pt x="16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9" name="Freeform 186"/>
                <p:cNvSpPr>
                  <a:spLocks/>
                </p:cNvSpPr>
                <p:nvPr/>
              </p:nvSpPr>
              <p:spPr bwMode="auto">
                <a:xfrm>
                  <a:off x="1440" y="405"/>
                  <a:ext cx="166" cy="81"/>
                </a:xfrm>
                <a:custGeom>
                  <a:avLst/>
                  <a:gdLst>
                    <a:gd name="T0" fmla="*/ 69 w 70"/>
                    <a:gd name="T1" fmla="*/ 32 h 34"/>
                    <a:gd name="T2" fmla="*/ 1 w 70"/>
                    <a:gd name="T3" fmla="*/ 8 h 34"/>
                    <a:gd name="T4" fmla="*/ 5 w 70"/>
                    <a:gd name="T5" fmla="*/ 10 h 34"/>
                    <a:gd name="T6" fmla="*/ 65 w 70"/>
                    <a:gd name="T7" fmla="*/ 32 h 34"/>
                    <a:gd name="T8" fmla="*/ 69 w 70"/>
                    <a:gd name="T9" fmla="*/ 32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34">
                      <a:moveTo>
                        <a:pt x="69" y="32"/>
                      </a:moveTo>
                      <a:cubicBezTo>
                        <a:pt x="53" y="9"/>
                        <a:pt x="28" y="0"/>
                        <a:pt x="1" y="8"/>
                      </a:cubicBezTo>
                      <a:cubicBezTo>
                        <a:pt x="0" y="9"/>
                        <a:pt x="4" y="10"/>
                        <a:pt x="5" y="10"/>
                      </a:cubicBezTo>
                      <a:cubicBezTo>
                        <a:pt x="29" y="2"/>
                        <a:pt x="51" y="12"/>
                        <a:pt x="65" y="32"/>
                      </a:cubicBezTo>
                      <a:cubicBezTo>
                        <a:pt x="65" y="33"/>
                        <a:pt x="70" y="34"/>
                        <a:pt x="69" y="3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10" name="Freeform 187"/>
                <p:cNvSpPr>
                  <a:spLocks/>
                </p:cNvSpPr>
                <p:nvPr/>
              </p:nvSpPr>
              <p:spPr bwMode="auto">
                <a:xfrm>
                  <a:off x="1457" y="367"/>
                  <a:ext cx="140" cy="114"/>
                </a:xfrm>
                <a:custGeom>
                  <a:avLst/>
                  <a:gdLst>
                    <a:gd name="T0" fmla="*/ 54 w 59"/>
                    <a:gd name="T1" fmla="*/ 2 h 48"/>
                    <a:gd name="T2" fmla="*/ 3 w 59"/>
                    <a:gd name="T3" fmla="*/ 46 h 48"/>
                    <a:gd name="T4" fmla="*/ 5 w 59"/>
                    <a:gd name="T5" fmla="*/ 48 h 48"/>
                    <a:gd name="T6" fmla="*/ 59 w 59"/>
                    <a:gd name="T7" fmla="*/ 2 h 48"/>
                    <a:gd name="T8" fmla="*/ 54 w 59"/>
                    <a:gd name="T9" fmla="*/ 2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9" h="48">
                      <a:moveTo>
                        <a:pt x="54" y="2"/>
                      </a:moveTo>
                      <a:cubicBezTo>
                        <a:pt x="44" y="21"/>
                        <a:pt x="23" y="38"/>
                        <a:pt x="3" y="46"/>
                      </a:cubicBezTo>
                      <a:cubicBezTo>
                        <a:pt x="0" y="48"/>
                        <a:pt x="4" y="48"/>
                        <a:pt x="5" y="48"/>
                      </a:cubicBezTo>
                      <a:cubicBezTo>
                        <a:pt x="26" y="39"/>
                        <a:pt x="48" y="22"/>
                        <a:pt x="59" y="2"/>
                      </a:cubicBezTo>
                      <a:cubicBezTo>
                        <a:pt x="59" y="1"/>
                        <a:pt x="55" y="0"/>
                        <a:pt x="5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11" name="Freeform 188"/>
                <p:cNvSpPr>
                  <a:spLocks/>
                </p:cNvSpPr>
                <p:nvPr/>
              </p:nvSpPr>
              <p:spPr bwMode="auto">
                <a:xfrm>
                  <a:off x="1469" y="372"/>
                  <a:ext cx="95" cy="145"/>
                </a:xfrm>
                <a:custGeom>
                  <a:avLst/>
                  <a:gdLst>
                    <a:gd name="T0" fmla="*/ 39 w 40"/>
                    <a:gd name="T1" fmla="*/ 60 h 61"/>
                    <a:gd name="T2" fmla="*/ 6 w 40"/>
                    <a:gd name="T3" fmla="*/ 0 h 61"/>
                    <a:gd name="T4" fmla="*/ 2 w 40"/>
                    <a:gd name="T5" fmla="*/ 2 h 61"/>
                    <a:gd name="T6" fmla="*/ 33 w 40"/>
                    <a:gd name="T7" fmla="*/ 60 h 61"/>
                    <a:gd name="T8" fmla="*/ 39 w 40"/>
                    <a:gd name="T9" fmla="*/ 60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61">
                      <a:moveTo>
                        <a:pt x="39" y="60"/>
                      </a:moveTo>
                      <a:cubicBezTo>
                        <a:pt x="40" y="35"/>
                        <a:pt x="29" y="11"/>
                        <a:pt x="6" y="0"/>
                      </a:cubicBezTo>
                      <a:cubicBezTo>
                        <a:pt x="5" y="0"/>
                        <a:pt x="0" y="1"/>
                        <a:pt x="2" y="2"/>
                      </a:cubicBezTo>
                      <a:cubicBezTo>
                        <a:pt x="25" y="12"/>
                        <a:pt x="35" y="36"/>
                        <a:pt x="33" y="60"/>
                      </a:cubicBezTo>
                      <a:cubicBezTo>
                        <a:pt x="33" y="61"/>
                        <a:pt x="38" y="61"/>
                        <a:pt x="39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12" name="Freeform 189"/>
                <p:cNvSpPr>
                  <a:spLocks/>
                </p:cNvSpPr>
                <p:nvPr/>
              </p:nvSpPr>
              <p:spPr bwMode="auto">
                <a:xfrm>
                  <a:off x="1540" y="429"/>
                  <a:ext cx="693" cy="76"/>
                </a:xfrm>
                <a:custGeom>
                  <a:avLst/>
                  <a:gdLst>
                    <a:gd name="T0" fmla="*/ 3 w 292"/>
                    <a:gd name="T1" fmla="*/ 2 h 32"/>
                    <a:gd name="T2" fmla="*/ 287 w 292"/>
                    <a:gd name="T3" fmla="*/ 32 h 32"/>
                    <a:gd name="T4" fmla="*/ 289 w 292"/>
                    <a:gd name="T5" fmla="*/ 30 h 32"/>
                    <a:gd name="T6" fmla="*/ 5 w 292"/>
                    <a:gd name="T7" fmla="*/ 0 h 32"/>
                    <a:gd name="T8" fmla="*/ 3 w 292"/>
                    <a:gd name="T9" fmla="*/ 2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2" h="32">
                      <a:moveTo>
                        <a:pt x="3" y="2"/>
                      </a:moveTo>
                      <a:cubicBezTo>
                        <a:pt x="98" y="11"/>
                        <a:pt x="193" y="19"/>
                        <a:pt x="287" y="32"/>
                      </a:cubicBezTo>
                      <a:cubicBezTo>
                        <a:pt x="288" y="32"/>
                        <a:pt x="292" y="31"/>
                        <a:pt x="289" y="30"/>
                      </a:cubicBezTo>
                      <a:cubicBezTo>
                        <a:pt x="195" y="17"/>
                        <a:pt x="100" y="9"/>
                        <a:pt x="5" y="0"/>
                      </a:cubicBezTo>
                      <a:cubicBezTo>
                        <a:pt x="4" y="0"/>
                        <a:pt x="0" y="1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13" name="Freeform 190"/>
                <p:cNvSpPr>
                  <a:spLocks/>
                </p:cNvSpPr>
                <p:nvPr/>
              </p:nvSpPr>
              <p:spPr bwMode="auto">
                <a:xfrm>
                  <a:off x="1519" y="412"/>
                  <a:ext cx="38" cy="38"/>
                </a:xfrm>
                <a:custGeom>
                  <a:avLst/>
                  <a:gdLst>
                    <a:gd name="T0" fmla="*/ 9 w 16"/>
                    <a:gd name="T1" fmla="*/ 0 h 16"/>
                    <a:gd name="T2" fmla="*/ 15 w 16"/>
                    <a:gd name="T3" fmla="*/ 9 h 16"/>
                    <a:gd name="T4" fmla="*/ 7 w 16"/>
                    <a:gd name="T5" fmla="*/ 15 h 16"/>
                    <a:gd name="T6" fmla="*/ 0 w 16"/>
                    <a:gd name="T7" fmla="*/ 7 h 16"/>
                    <a:gd name="T8" fmla="*/ 9 w 16"/>
                    <a:gd name="T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9" y="0"/>
                      </a:moveTo>
                      <a:cubicBezTo>
                        <a:pt x="13" y="1"/>
                        <a:pt x="16" y="5"/>
                        <a:pt x="15" y="9"/>
                      </a:cubicBezTo>
                      <a:cubicBezTo>
                        <a:pt x="15" y="13"/>
                        <a:pt x="11" y="16"/>
                        <a:pt x="7" y="15"/>
                      </a:cubicBezTo>
                      <a:cubicBezTo>
                        <a:pt x="2" y="15"/>
                        <a:pt x="0" y="11"/>
                        <a:pt x="0" y="7"/>
                      </a:cubicBezTo>
                      <a:cubicBezTo>
                        <a:pt x="1" y="2"/>
                        <a:pt x="5" y="0"/>
                        <a:pt x="9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14" name="Freeform 191"/>
                <p:cNvSpPr>
                  <a:spLocks/>
                </p:cNvSpPr>
                <p:nvPr/>
              </p:nvSpPr>
              <p:spPr bwMode="auto">
                <a:xfrm>
                  <a:off x="1526" y="99"/>
                  <a:ext cx="116" cy="155"/>
                </a:xfrm>
                <a:custGeom>
                  <a:avLst/>
                  <a:gdLst>
                    <a:gd name="T0" fmla="*/ 42 w 49"/>
                    <a:gd name="T1" fmla="*/ 1 h 65"/>
                    <a:gd name="T2" fmla="*/ 3 w 49"/>
                    <a:gd name="T3" fmla="*/ 63 h 65"/>
                    <a:gd name="T4" fmla="*/ 6 w 49"/>
                    <a:gd name="T5" fmla="*/ 65 h 65"/>
                    <a:gd name="T6" fmla="*/ 47 w 49"/>
                    <a:gd name="T7" fmla="*/ 2 h 65"/>
                    <a:gd name="T8" fmla="*/ 42 w 49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65">
                      <a:moveTo>
                        <a:pt x="42" y="1"/>
                      </a:moveTo>
                      <a:cubicBezTo>
                        <a:pt x="44" y="29"/>
                        <a:pt x="31" y="54"/>
                        <a:pt x="3" y="63"/>
                      </a:cubicBezTo>
                      <a:cubicBezTo>
                        <a:pt x="0" y="63"/>
                        <a:pt x="5" y="65"/>
                        <a:pt x="6" y="65"/>
                      </a:cubicBezTo>
                      <a:cubicBezTo>
                        <a:pt x="35" y="56"/>
                        <a:pt x="49" y="31"/>
                        <a:pt x="47" y="2"/>
                      </a:cubicBezTo>
                      <a:cubicBezTo>
                        <a:pt x="46" y="0"/>
                        <a:pt x="42" y="0"/>
                        <a:pt x="4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15" name="Freeform 192"/>
                <p:cNvSpPr>
                  <a:spLocks/>
                </p:cNvSpPr>
                <p:nvPr/>
              </p:nvSpPr>
              <p:spPr bwMode="auto">
                <a:xfrm>
                  <a:off x="1516" y="149"/>
                  <a:ext cx="136" cy="114"/>
                </a:xfrm>
                <a:custGeom>
                  <a:avLst/>
                  <a:gdLst>
                    <a:gd name="T0" fmla="*/ 57 w 57"/>
                    <a:gd name="T1" fmla="*/ 46 h 48"/>
                    <a:gd name="T2" fmla="*/ 3 w 57"/>
                    <a:gd name="T3" fmla="*/ 0 h 48"/>
                    <a:gd name="T4" fmla="*/ 4 w 57"/>
                    <a:gd name="T5" fmla="*/ 3 h 48"/>
                    <a:gd name="T6" fmla="*/ 52 w 57"/>
                    <a:gd name="T7" fmla="*/ 46 h 48"/>
                    <a:gd name="T8" fmla="*/ 57 w 57"/>
                    <a:gd name="T9" fmla="*/ 46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48">
                      <a:moveTo>
                        <a:pt x="57" y="46"/>
                      </a:moveTo>
                      <a:cubicBezTo>
                        <a:pt x="51" y="19"/>
                        <a:pt x="31" y="2"/>
                        <a:pt x="3" y="0"/>
                      </a:cubicBezTo>
                      <a:cubicBezTo>
                        <a:pt x="0" y="0"/>
                        <a:pt x="2" y="2"/>
                        <a:pt x="4" y="3"/>
                      </a:cubicBezTo>
                      <a:cubicBezTo>
                        <a:pt x="30" y="4"/>
                        <a:pt x="46" y="21"/>
                        <a:pt x="52" y="46"/>
                      </a:cubicBezTo>
                      <a:cubicBezTo>
                        <a:pt x="52" y="47"/>
                        <a:pt x="57" y="48"/>
                        <a:pt x="5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16" name="Freeform 193"/>
                <p:cNvSpPr>
                  <a:spLocks/>
                </p:cNvSpPr>
                <p:nvPr/>
              </p:nvSpPr>
              <p:spPr bwMode="auto">
                <a:xfrm>
                  <a:off x="1514" y="149"/>
                  <a:ext cx="173" cy="62"/>
                </a:xfrm>
                <a:custGeom>
                  <a:avLst/>
                  <a:gdLst>
                    <a:gd name="T0" fmla="*/ 67 w 73"/>
                    <a:gd name="T1" fmla="*/ 1 h 26"/>
                    <a:gd name="T2" fmla="*/ 4 w 73"/>
                    <a:gd name="T3" fmla="*/ 24 h 26"/>
                    <a:gd name="T4" fmla="*/ 3 w 73"/>
                    <a:gd name="T5" fmla="*/ 26 h 26"/>
                    <a:gd name="T6" fmla="*/ 71 w 73"/>
                    <a:gd name="T7" fmla="*/ 2 h 26"/>
                    <a:gd name="T8" fmla="*/ 67 w 73"/>
                    <a:gd name="T9" fmla="*/ 1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26">
                      <a:moveTo>
                        <a:pt x="67" y="1"/>
                      </a:moveTo>
                      <a:cubicBezTo>
                        <a:pt x="50" y="15"/>
                        <a:pt x="26" y="23"/>
                        <a:pt x="4" y="24"/>
                      </a:cubicBezTo>
                      <a:cubicBezTo>
                        <a:pt x="2" y="24"/>
                        <a:pt x="0" y="26"/>
                        <a:pt x="3" y="26"/>
                      </a:cubicBezTo>
                      <a:cubicBezTo>
                        <a:pt x="27" y="25"/>
                        <a:pt x="53" y="17"/>
                        <a:pt x="71" y="2"/>
                      </a:cubicBezTo>
                      <a:cubicBezTo>
                        <a:pt x="73" y="0"/>
                        <a:pt x="68" y="0"/>
                        <a:pt x="6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17" name="Freeform 194"/>
                <p:cNvSpPr>
                  <a:spLocks/>
                </p:cNvSpPr>
                <p:nvPr/>
              </p:nvSpPr>
              <p:spPr bwMode="auto">
                <a:xfrm>
                  <a:off x="1564" y="111"/>
                  <a:ext cx="59" cy="164"/>
                </a:xfrm>
                <a:custGeom>
                  <a:avLst/>
                  <a:gdLst>
                    <a:gd name="T0" fmla="*/ 14 w 25"/>
                    <a:gd name="T1" fmla="*/ 68 h 69"/>
                    <a:gd name="T2" fmla="*/ 6 w 25"/>
                    <a:gd name="T3" fmla="*/ 1 h 69"/>
                    <a:gd name="T4" fmla="*/ 1 w 25"/>
                    <a:gd name="T5" fmla="*/ 2 h 69"/>
                    <a:gd name="T6" fmla="*/ 10 w 25"/>
                    <a:gd name="T7" fmla="*/ 68 h 69"/>
                    <a:gd name="T8" fmla="*/ 14 w 25"/>
                    <a:gd name="T9" fmla="*/ 68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69">
                      <a:moveTo>
                        <a:pt x="14" y="68"/>
                      </a:moveTo>
                      <a:cubicBezTo>
                        <a:pt x="25" y="45"/>
                        <a:pt x="23" y="20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18" y="20"/>
                        <a:pt x="20" y="45"/>
                        <a:pt x="10" y="68"/>
                      </a:cubicBezTo>
                      <a:cubicBezTo>
                        <a:pt x="9" y="69"/>
                        <a:pt x="14" y="69"/>
                        <a:pt x="14" y="6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18" name="Freeform 195"/>
                <p:cNvSpPr>
                  <a:spLocks/>
                </p:cNvSpPr>
                <p:nvPr/>
              </p:nvSpPr>
              <p:spPr bwMode="auto">
                <a:xfrm>
                  <a:off x="1609" y="189"/>
                  <a:ext cx="619" cy="318"/>
                </a:xfrm>
                <a:custGeom>
                  <a:avLst/>
                  <a:gdLst>
                    <a:gd name="T0" fmla="*/ 2 w 261"/>
                    <a:gd name="T1" fmla="*/ 2 h 134"/>
                    <a:gd name="T2" fmla="*/ 255 w 261"/>
                    <a:gd name="T3" fmla="*/ 133 h 134"/>
                    <a:gd name="T4" fmla="*/ 259 w 261"/>
                    <a:gd name="T5" fmla="*/ 132 h 134"/>
                    <a:gd name="T6" fmla="*/ 6 w 261"/>
                    <a:gd name="T7" fmla="*/ 1 h 134"/>
                    <a:gd name="T8" fmla="*/ 2 w 261"/>
                    <a:gd name="T9" fmla="*/ 2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1" h="134">
                      <a:moveTo>
                        <a:pt x="2" y="2"/>
                      </a:moveTo>
                      <a:cubicBezTo>
                        <a:pt x="87" y="45"/>
                        <a:pt x="172" y="87"/>
                        <a:pt x="255" y="133"/>
                      </a:cubicBezTo>
                      <a:cubicBezTo>
                        <a:pt x="256" y="134"/>
                        <a:pt x="261" y="133"/>
                        <a:pt x="259" y="132"/>
                      </a:cubicBezTo>
                      <a:cubicBezTo>
                        <a:pt x="177" y="85"/>
                        <a:pt x="91" y="44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19" name="Freeform 196"/>
                <p:cNvSpPr>
                  <a:spLocks/>
                </p:cNvSpPr>
                <p:nvPr/>
              </p:nvSpPr>
              <p:spPr bwMode="auto">
                <a:xfrm>
                  <a:off x="1585" y="168"/>
                  <a:ext cx="43" cy="40"/>
                </a:xfrm>
                <a:custGeom>
                  <a:avLst/>
                  <a:gdLst>
                    <a:gd name="T0" fmla="*/ 13 w 18"/>
                    <a:gd name="T1" fmla="*/ 2 h 17"/>
                    <a:gd name="T2" fmla="*/ 15 w 18"/>
                    <a:gd name="T3" fmla="*/ 12 h 17"/>
                    <a:gd name="T4" fmla="*/ 5 w 18"/>
                    <a:gd name="T5" fmla="*/ 15 h 17"/>
                    <a:gd name="T6" fmla="*/ 2 w 18"/>
                    <a:gd name="T7" fmla="*/ 5 h 17"/>
                    <a:gd name="T8" fmla="*/ 13 w 18"/>
                    <a:gd name="T9" fmla="*/ 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13" y="2"/>
                      </a:moveTo>
                      <a:cubicBezTo>
                        <a:pt x="16" y="4"/>
                        <a:pt x="18" y="9"/>
                        <a:pt x="15" y="12"/>
                      </a:cubicBezTo>
                      <a:cubicBezTo>
                        <a:pt x="13" y="16"/>
                        <a:pt x="9" y="17"/>
                        <a:pt x="5" y="15"/>
                      </a:cubicBezTo>
                      <a:cubicBezTo>
                        <a:pt x="1" y="13"/>
                        <a:pt x="0" y="8"/>
                        <a:pt x="2" y="5"/>
                      </a:cubicBezTo>
                      <a:cubicBezTo>
                        <a:pt x="4" y="1"/>
                        <a:pt x="9" y="0"/>
                        <a:pt x="1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0" name="Freeform 197"/>
                <p:cNvSpPr>
                  <a:spLocks/>
                </p:cNvSpPr>
                <p:nvPr/>
              </p:nvSpPr>
              <p:spPr bwMode="auto">
                <a:xfrm>
                  <a:off x="1675" y="-95"/>
                  <a:ext cx="159" cy="114"/>
                </a:xfrm>
                <a:custGeom>
                  <a:avLst/>
                  <a:gdLst>
                    <a:gd name="T0" fmla="*/ 62 w 67"/>
                    <a:gd name="T1" fmla="*/ 1 h 48"/>
                    <a:gd name="T2" fmla="*/ 3 w 67"/>
                    <a:gd name="T3" fmla="*/ 43 h 48"/>
                    <a:gd name="T4" fmla="*/ 4 w 67"/>
                    <a:gd name="T5" fmla="*/ 45 h 48"/>
                    <a:gd name="T6" fmla="*/ 67 w 67"/>
                    <a:gd name="T7" fmla="*/ 2 h 48"/>
                    <a:gd name="T8" fmla="*/ 62 w 67"/>
                    <a:gd name="T9" fmla="*/ 1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48">
                      <a:moveTo>
                        <a:pt x="62" y="1"/>
                      </a:moveTo>
                      <a:cubicBezTo>
                        <a:pt x="53" y="28"/>
                        <a:pt x="32" y="46"/>
                        <a:pt x="3" y="43"/>
                      </a:cubicBezTo>
                      <a:cubicBezTo>
                        <a:pt x="0" y="43"/>
                        <a:pt x="2" y="45"/>
                        <a:pt x="4" y="45"/>
                      </a:cubicBezTo>
                      <a:cubicBezTo>
                        <a:pt x="34" y="48"/>
                        <a:pt x="58" y="31"/>
                        <a:pt x="67" y="2"/>
                      </a:cubicBezTo>
                      <a:cubicBezTo>
                        <a:pt x="67" y="1"/>
                        <a:pt x="62" y="0"/>
                        <a:pt x="6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1" name="Freeform 198"/>
                <p:cNvSpPr>
                  <a:spLocks/>
                </p:cNvSpPr>
                <p:nvPr/>
              </p:nvSpPr>
              <p:spPr bwMode="auto">
                <a:xfrm>
                  <a:off x="1699" y="-88"/>
                  <a:ext cx="100" cy="152"/>
                </a:xfrm>
                <a:custGeom>
                  <a:avLst/>
                  <a:gdLst>
                    <a:gd name="T0" fmla="*/ 37 w 42"/>
                    <a:gd name="T1" fmla="*/ 62 h 64"/>
                    <a:gd name="T2" fmla="*/ 6 w 42"/>
                    <a:gd name="T3" fmla="*/ 1 h 64"/>
                    <a:gd name="T4" fmla="*/ 3 w 42"/>
                    <a:gd name="T5" fmla="*/ 2 h 64"/>
                    <a:gd name="T6" fmla="*/ 32 w 42"/>
                    <a:gd name="T7" fmla="*/ 61 h 64"/>
                    <a:gd name="T8" fmla="*/ 37 w 42"/>
                    <a:gd name="T9" fmla="*/ 62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2" h="64">
                      <a:moveTo>
                        <a:pt x="37" y="62"/>
                      </a:moveTo>
                      <a:cubicBezTo>
                        <a:pt x="42" y="36"/>
                        <a:pt x="31" y="13"/>
                        <a:pt x="6" y="1"/>
                      </a:cubicBezTo>
                      <a:cubicBezTo>
                        <a:pt x="5" y="0"/>
                        <a:pt x="0" y="0"/>
                        <a:pt x="3" y="2"/>
                      </a:cubicBezTo>
                      <a:cubicBezTo>
                        <a:pt x="27" y="13"/>
                        <a:pt x="37" y="36"/>
                        <a:pt x="32" y="61"/>
                      </a:cubicBezTo>
                      <a:cubicBezTo>
                        <a:pt x="32" y="63"/>
                        <a:pt x="37" y="64"/>
                        <a:pt x="37" y="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2" name="Freeform 199"/>
                <p:cNvSpPr>
                  <a:spLocks/>
                </p:cNvSpPr>
                <p:nvPr/>
              </p:nvSpPr>
              <p:spPr bwMode="auto">
                <a:xfrm>
                  <a:off x="1678" y="-38"/>
                  <a:ext cx="185" cy="31"/>
                </a:xfrm>
                <a:custGeom>
                  <a:avLst/>
                  <a:gdLst>
                    <a:gd name="T0" fmla="*/ 72 w 78"/>
                    <a:gd name="T1" fmla="*/ 4 h 13"/>
                    <a:gd name="T2" fmla="*/ 6 w 78"/>
                    <a:gd name="T3" fmla="*/ 1 h 13"/>
                    <a:gd name="T4" fmla="*/ 3 w 78"/>
                    <a:gd name="T5" fmla="*/ 2 h 13"/>
                    <a:gd name="T6" fmla="*/ 75 w 78"/>
                    <a:gd name="T7" fmla="*/ 5 h 13"/>
                    <a:gd name="T8" fmla="*/ 72 w 78"/>
                    <a:gd name="T9" fmla="*/ 4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8" h="13">
                      <a:moveTo>
                        <a:pt x="72" y="4"/>
                      </a:moveTo>
                      <a:cubicBezTo>
                        <a:pt x="52" y="11"/>
                        <a:pt x="26" y="8"/>
                        <a:pt x="6" y="1"/>
                      </a:cubicBezTo>
                      <a:cubicBezTo>
                        <a:pt x="5" y="0"/>
                        <a:pt x="0" y="1"/>
                        <a:pt x="3" y="2"/>
                      </a:cubicBezTo>
                      <a:cubicBezTo>
                        <a:pt x="24" y="11"/>
                        <a:pt x="52" y="13"/>
                        <a:pt x="75" y="5"/>
                      </a:cubicBezTo>
                      <a:cubicBezTo>
                        <a:pt x="78" y="4"/>
                        <a:pt x="73" y="3"/>
                        <a:pt x="72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3" name="Freeform 200"/>
                <p:cNvSpPr>
                  <a:spLocks/>
                </p:cNvSpPr>
                <p:nvPr/>
              </p:nvSpPr>
              <p:spPr bwMode="auto">
                <a:xfrm>
                  <a:off x="1718" y="-107"/>
                  <a:ext cx="78" cy="161"/>
                </a:xfrm>
                <a:custGeom>
                  <a:avLst/>
                  <a:gdLst>
                    <a:gd name="T0" fmla="*/ 6 w 33"/>
                    <a:gd name="T1" fmla="*/ 67 h 68"/>
                    <a:gd name="T2" fmla="*/ 24 w 33"/>
                    <a:gd name="T3" fmla="*/ 2 h 68"/>
                    <a:gd name="T4" fmla="*/ 19 w 33"/>
                    <a:gd name="T5" fmla="*/ 2 h 68"/>
                    <a:gd name="T6" fmla="*/ 2 w 33"/>
                    <a:gd name="T7" fmla="*/ 66 h 68"/>
                    <a:gd name="T8" fmla="*/ 6 w 33"/>
                    <a:gd name="T9" fmla="*/ 67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68">
                      <a:moveTo>
                        <a:pt x="6" y="67"/>
                      </a:moveTo>
                      <a:cubicBezTo>
                        <a:pt x="24" y="50"/>
                        <a:pt x="33" y="26"/>
                        <a:pt x="24" y="2"/>
                      </a:cubicBezTo>
                      <a:cubicBezTo>
                        <a:pt x="23" y="0"/>
                        <a:pt x="18" y="1"/>
                        <a:pt x="19" y="2"/>
                      </a:cubicBezTo>
                      <a:cubicBezTo>
                        <a:pt x="28" y="26"/>
                        <a:pt x="19" y="50"/>
                        <a:pt x="2" y="66"/>
                      </a:cubicBezTo>
                      <a:cubicBezTo>
                        <a:pt x="0" y="67"/>
                        <a:pt x="5" y="68"/>
                        <a:pt x="6" y="6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4" name="Freeform 201"/>
                <p:cNvSpPr>
                  <a:spLocks/>
                </p:cNvSpPr>
                <p:nvPr/>
              </p:nvSpPr>
              <p:spPr bwMode="auto">
                <a:xfrm>
                  <a:off x="1773" y="-17"/>
                  <a:ext cx="455" cy="524"/>
                </a:xfrm>
                <a:custGeom>
                  <a:avLst/>
                  <a:gdLst>
                    <a:gd name="T0" fmla="*/ 1 w 192"/>
                    <a:gd name="T1" fmla="*/ 3 h 221"/>
                    <a:gd name="T2" fmla="*/ 186 w 192"/>
                    <a:gd name="T3" fmla="*/ 220 h 221"/>
                    <a:gd name="T4" fmla="*/ 191 w 192"/>
                    <a:gd name="T5" fmla="*/ 219 h 221"/>
                    <a:gd name="T6" fmla="*/ 6 w 192"/>
                    <a:gd name="T7" fmla="*/ 2 h 221"/>
                    <a:gd name="T8" fmla="*/ 1 w 192"/>
                    <a:gd name="T9" fmla="*/ 3 h 2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2" h="221">
                      <a:moveTo>
                        <a:pt x="1" y="3"/>
                      </a:moveTo>
                      <a:cubicBezTo>
                        <a:pt x="63" y="74"/>
                        <a:pt x="127" y="146"/>
                        <a:pt x="186" y="220"/>
                      </a:cubicBezTo>
                      <a:cubicBezTo>
                        <a:pt x="187" y="221"/>
                        <a:pt x="192" y="220"/>
                        <a:pt x="191" y="219"/>
                      </a:cubicBezTo>
                      <a:cubicBezTo>
                        <a:pt x="132" y="145"/>
                        <a:pt x="68" y="73"/>
                        <a:pt x="6" y="2"/>
                      </a:cubicBezTo>
                      <a:cubicBezTo>
                        <a:pt x="5" y="0"/>
                        <a:pt x="0" y="2"/>
                        <a:pt x="1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5" name="Freeform 202"/>
                <p:cNvSpPr>
                  <a:spLocks/>
                </p:cNvSpPr>
                <p:nvPr/>
              </p:nvSpPr>
              <p:spPr bwMode="auto">
                <a:xfrm>
                  <a:off x="1751" y="-41"/>
                  <a:ext cx="41" cy="41"/>
                </a:xfrm>
                <a:custGeom>
                  <a:avLst/>
                  <a:gdLst>
                    <a:gd name="T0" fmla="*/ 15 w 17"/>
                    <a:gd name="T1" fmla="*/ 3 h 17"/>
                    <a:gd name="T2" fmla="*/ 14 w 17"/>
                    <a:gd name="T3" fmla="*/ 14 h 17"/>
                    <a:gd name="T4" fmla="*/ 3 w 17"/>
                    <a:gd name="T5" fmla="*/ 13 h 17"/>
                    <a:gd name="T6" fmla="*/ 4 w 17"/>
                    <a:gd name="T7" fmla="*/ 2 h 17"/>
                    <a:gd name="T8" fmla="*/ 15 w 17"/>
                    <a:gd name="T9" fmla="*/ 3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5" y="3"/>
                      </a:moveTo>
                      <a:cubicBezTo>
                        <a:pt x="17" y="7"/>
                        <a:pt x="17" y="12"/>
                        <a:pt x="14" y="14"/>
                      </a:cubicBezTo>
                      <a:cubicBezTo>
                        <a:pt x="10" y="17"/>
                        <a:pt x="5" y="16"/>
                        <a:pt x="3" y="13"/>
                      </a:cubicBezTo>
                      <a:cubicBezTo>
                        <a:pt x="0" y="10"/>
                        <a:pt x="1" y="5"/>
                        <a:pt x="4" y="2"/>
                      </a:cubicBezTo>
                      <a:cubicBezTo>
                        <a:pt x="7" y="0"/>
                        <a:pt x="12" y="0"/>
                        <a:pt x="15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6" name="Freeform 203"/>
                <p:cNvSpPr>
                  <a:spLocks/>
                </p:cNvSpPr>
                <p:nvPr/>
              </p:nvSpPr>
              <p:spPr bwMode="auto">
                <a:xfrm>
                  <a:off x="1884" y="-200"/>
                  <a:ext cx="188" cy="79"/>
                </a:xfrm>
                <a:custGeom>
                  <a:avLst/>
                  <a:gdLst>
                    <a:gd name="T0" fmla="*/ 74 w 79"/>
                    <a:gd name="T1" fmla="*/ 1 h 33"/>
                    <a:gd name="T2" fmla="*/ 6 w 79"/>
                    <a:gd name="T3" fmla="*/ 18 h 33"/>
                    <a:gd name="T4" fmla="*/ 2 w 79"/>
                    <a:gd name="T5" fmla="*/ 19 h 33"/>
                    <a:gd name="T6" fmla="*/ 78 w 79"/>
                    <a:gd name="T7" fmla="*/ 2 h 33"/>
                    <a:gd name="T8" fmla="*/ 74 w 79"/>
                    <a:gd name="T9" fmla="*/ 1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9" h="33">
                      <a:moveTo>
                        <a:pt x="74" y="1"/>
                      </a:moveTo>
                      <a:cubicBezTo>
                        <a:pt x="56" y="22"/>
                        <a:pt x="31" y="31"/>
                        <a:pt x="6" y="18"/>
                      </a:cubicBezTo>
                      <a:cubicBezTo>
                        <a:pt x="5" y="17"/>
                        <a:pt x="0" y="18"/>
                        <a:pt x="2" y="19"/>
                      </a:cubicBezTo>
                      <a:cubicBezTo>
                        <a:pt x="30" y="33"/>
                        <a:pt x="59" y="26"/>
                        <a:pt x="78" y="2"/>
                      </a:cubicBezTo>
                      <a:cubicBezTo>
                        <a:pt x="79" y="1"/>
                        <a:pt x="75" y="0"/>
                        <a:pt x="7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7" name="Freeform 204"/>
                <p:cNvSpPr>
                  <a:spLocks/>
                </p:cNvSpPr>
                <p:nvPr/>
              </p:nvSpPr>
              <p:spPr bwMode="auto">
                <a:xfrm>
                  <a:off x="1946" y="-237"/>
                  <a:ext cx="59" cy="168"/>
                </a:xfrm>
                <a:custGeom>
                  <a:avLst/>
                  <a:gdLst>
                    <a:gd name="T0" fmla="*/ 11 w 25"/>
                    <a:gd name="T1" fmla="*/ 70 h 71"/>
                    <a:gd name="T2" fmla="*/ 6 w 25"/>
                    <a:gd name="T3" fmla="*/ 2 h 71"/>
                    <a:gd name="T4" fmla="*/ 1 w 25"/>
                    <a:gd name="T5" fmla="*/ 2 h 71"/>
                    <a:gd name="T6" fmla="*/ 6 w 25"/>
                    <a:gd name="T7" fmla="*/ 69 h 71"/>
                    <a:gd name="T8" fmla="*/ 11 w 25"/>
                    <a:gd name="T9" fmla="*/ 70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71">
                      <a:moveTo>
                        <a:pt x="11" y="70"/>
                      </a:moveTo>
                      <a:cubicBezTo>
                        <a:pt x="25" y="47"/>
                        <a:pt x="23" y="22"/>
                        <a:pt x="6" y="2"/>
                      </a:cubicBezTo>
                      <a:cubicBezTo>
                        <a:pt x="5" y="1"/>
                        <a:pt x="0" y="0"/>
                        <a:pt x="1" y="2"/>
                      </a:cubicBezTo>
                      <a:cubicBezTo>
                        <a:pt x="19" y="22"/>
                        <a:pt x="20" y="46"/>
                        <a:pt x="6" y="69"/>
                      </a:cubicBezTo>
                      <a:cubicBezTo>
                        <a:pt x="6" y="69"/>
                        <a:pt x="10" y="71"/>
                        <a:pt x="11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sp>
            <p:nvSpPr>
              <p:cNvPr id="9" name="Freeform 206"/>
              <p:cNvSpPr>
                <a:spLocks/>
              </p:cNvSpPr>
              <p:nvPr/>
            </p:nvSpPr>
            <p:spPr bwMode="auto">
              <a:xfrm>
                <a:off x="3025776" y="-317500"/>
                <a:ext cx="266700" cy="120650"/>
              </a:xfrm>
              <a:custGeom>
                <a:avLst/>
                <a:gdLst>
                  <a:gd name="T0" fmla="*/ 68 w 71"/>
                  <a:gd name="T1" fmla="*/ 30 h 32"/>
                  <a:gd name="T2" fmla="*/ 6 w 71"/>
                  <a:gd name="T3" fmla="*/ 1 h 32"/>
                  <a:gd name="T4" fmla="*/ 1 w 71"/>
                  <a:gd name="T5" fmla="*/ 2 h 32"/>
                  <a:gd name="T6" fmla="*/ 65 w 71"/>
                  <a:gd name="T7" fmla="*/ 32 h 32"/>
                  <a:gd name="T8" fmla="*/ 68 w 71"/>
                  <a:gd name="T9" fmla="*/ 3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32">
                    <a:moveTo>
                      <a:pt x="68" y="30"/>
                    </a:moveTo>
                    <a:cubicBezTo>
                      <a:pt x="46" y="28"/>
                      <a:pt x="22" y="16"/>
                      <a:pt x="6" y="1"/>
                    </a:cubicBezTo>
                    <a:cubicBezTo>
                      <a:pt x="5" y="0"/>
                      <a:pt x="0" y="2"/>
                      <a:pt x="1" y="2"/>
                    </a:cubicBezTo>
                    <a:cubicBezTo>
                      <a:pt x="18" y="18"/>
                      <a:pt x="42" y="30"/>
                      <a:pt x="65" y="32"/>
                    </a:cubicBezTo>
                    <a:cubicBezTo>
                      <a:pt x="67" y="32"/>
                      <a:pt x="71" y="30"/>
                      <a:pt x="68" y="3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" name="Freeform 207"/>
              <p:cNvSpPr>
                <a:spLocks/>
              </p:cNvSpPr>
              <p:nvPr/>
            </p:nvSpPr>
            <p:spPr bwMode="auto">
              <a:xfrm>
                <a:off x="3028951" y="-365125"/>
                <a:ext cx="177800" cy="209550"/>
              </a:xfrm>
              <a:custGeom>
                <a:avLst/>
                <a:gdLst>
                  <a:gd name="T0" fmla="*/ 6 w 47"/>
                  <a:gd name="T1" fmla="*/ 55 h 56"/>
                  <a:gd name="T2" fmla="*/ 47 w 47"/>
                  <a:gd name="T3" fmla="*/ 1 h 56"/>
                  <a:gd name="T4" fmla="*/ 42 w 47"/>
                  <a:gd name="T5" fmla="*/ 1 h 56"/>
                  <a:gd name="T6" fmla="*/ 3 w 47"/>
                  <a:gd name="T7" fmla="*/ 54 h 56"/>
                  <a:gd name="T8" fmla="*/ 6 w 47"/>
                  <a:gd name="T9" fmla="*/ 55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56">
                    <a:moveTo>
                      <a:pt x="6" y="55"/>
                    </a:moveTo>
                    <a:cubicBezTo>
                      <a:pt x="29" y="46"/>
                      <a:pt x="47" y="27"/>
                      <a:pt x="47" y="1"/>
                    </a:cubicBezTo>
                    <a:cubicBezTo>
                      <a:pt x="47" y="0"/>
                      <a:pt x="42" y="0"/>
                      <a:pt x="42" y="1"/>
                    </a:cubicBezTo>
                    <a:cubicBezTo>
                      <a:pt x="42" y="26"/>
                      <a:pt x="25" y="45"/>
                      <a:pt x="3" y="54"/>
                    </a:cubicBezTo>
                    <a:cubicBezTo>
                      <a:pt x="0" y="55"/>
                      <a:pt x="5" y="56"/>
                      <a:pt x="6" y="5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" name="Freeform 208"/>
              <p:cNvSpPr>
                <a:spLocks/>
              </p:cNvSpPr>
              <p:nvPr/>
            </p:nvSpPr>
            <p:spPr bwMode="auto">
              <a:xfrm>
                <a:off x="3152776" y="-227013"/>
                <a:ext cx="403225" cy="1031875"/>
              </a:xfrm>
              <a:custGeom>
                <a:avLst/>
                <a:gdLst>
                  <a:gd name="T0" fmla="*/ 0 w 107"/>
                  <a:gd name="T1" fmla="*/ 2 h 274"/>
                  <a:gd name="T2" fmla="*/ 102 w 107"/>
                  <a:gd name="T3" fmla="*/ 273 h 274"/>
                  <a:gd name="T4" fmla="*/ 107 w 107"/>
                  <a:gd name="T5" fmla="*/ 272 h 274"/>
                  <a:gd name="T6" fmla="*/ 5 w 107"/>
                  <a:gd name="T7" fmla="*/ 1 h 274"/>
                  <a:gd name="T8" fmla="*/ 0 w 107"/>
                  <a:gd name="T9" fmla="*/ 2 h 2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7" h="274">
                    <a:moveTo>
                      <a:pt x="0" y="2"/>
                    </a:moveTo>
                    <a:cubicBezTo>
                      <a:pt x="31" y="93"/>
                      <a:pt x="75" y="180"/>
                      <a:pt x="102" y="273"/>
                    </a:cubicBezTo>
                    <a:cubicBezTo>
                      <a:pt x="103" y="274"/>
                      <a:pt x="107" y="273"/>
                      <a:pt x="107" y="272"/>
                    </a:cubicBezTo>
                    <a:cubicBezTo>
                      <a:pt x="80" y="180"/>
                      <a:pt x="36" y="92"/>
                      <a:pt x="5" y="1"/>
                    </a:cubicBezTo>
                    <a:cubicBezTo>
                      <a:pt x="5" y="0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" name="Freeform 209"/>
              <p:cNvSpPr>
                <a:spLocks/>
              </p:cNvSpPr>
              <p:nvPr/>
            </p:nvSpPr>
            <p:spPr bwMode="auto">
              <a:xfrm>
                <a:off x="3122613" y="-271463"/>
                <a:ext cx="65088" cy="63500"/>
              </a:xfrm>
              <a:custGeom>
                <a:avLst/>
                <a:gdLst>
                  <a:gd name="T0" fmla="*/ 16 w 17"/>
                  <a:gd name="T1" fmla="*/ 6 h 17"/>
                  <a:gd name="T2" fmla="*/ 10 w 17"/>
                  <a:gd name="T3" fmla="*/ 16 h 17"/>
                  <a:gd name="T4" fmla="*/ 1 w 17"/>
                  <a:gd name="T5" fmla="*/ 11 h 17"/>
                  <a:gd name="T6" fmla="*/ 6 w 17"/>
                  <a:gd name="T7" fmla="*/ 1 h 17"/>
                  <a:gd name="T8" fmla="*/ 16 w 17"/>
                  <a:gd name="T9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16" y="6"/>
                    </a:moveTo>
                    <a:cubicBezTo>
                      <a:pt x="17" y="10"/>
                      <a:pt x="15" y="15"/>
                      <a:pt x="10" y="16"/>
                    </a:cubicBezTo>
                    <a:cubicBezTo>
                      <a:pt x="6" y="17"/>
                      <a:pt x="2" y="15"/>
                      <a:pt x="1" y="11"/>
                    </a:cubicBezTo>
                    <a:cubicBezTo>
                      <a:pt x="0" y="7"/>
                      <a:pt x="2" y="2"/>
                      <a:pt x="6" y="1"/>
                    </a:cubicBezTo>
                    <a:cubicBezTo>
                      <a:pt x="10" y="0"/>
                      <a:pt x="14" y="2"/>
                      <a:pt x="16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" name="Freeform 210"/>
              <p:cNvSpPr>
                <a:spLocks/>
              </p:cNvSpPr>
              <p:nvPr/>
            </p:nvSpPr>
            <p:spPr bwMode="auto">
              <a:xfrm>
                <a:off x="4208463" y="71437"/>
                <a:ext cx="192088" cy="247650"/>
              </a:xfrm>
              <a:custGeom>
                <a:avLst/>
                <a:gdLst>
                  <a:gd name="T0" fmla="*/ 47 w 51"/>
                  <a:gd name="T1" fmla="*/ 64 h 66"/>
                  <a:gd name="T2" fmla="*/ 10 w 51"/>
                  <a:gd name="T3" fmla="*/ 3 h 66"/>
                  <a:gd name="T4" fmla="*/ 5 w 51"/>
                  <a:gd name="T5" fmla="*/ 2 h 66"/>
                  <a:gd name="T6" fmla="*/ 45 w 51"/>
                  <a:gd name="T7" fmla="*/ 66 h 66"/>
                  <a:gd name="T8" fmla="*/ 47 w 51"/>
                  <a:gd name="T9" fmla="*/ 64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66">
                    <a:moveTo>
                      <a:pt x="47" y="64"/>
                    </a:moveTo>
                    <a:cubicBezTo>
                      <a:pt x="21" y="54"/>
                      <a:pt x="5" y="31"/>
                      <a:pt x="10" y="3"/>
                    </a:cubicBezTo>
                    <a:cubicBezTo>
                      <a:pt x="10" y="1"/>
                      <a:pt x="5" y="0"/>
                      <a:pt x="5" y="2"/>
                    </a:cubicBezTo>
                    <a:cubicBezTo>
                      <a:pt x="0" y="32"/>
                      <a:pt x="17" y="55"/>
                      <a:pt x="45" y="66"/>
                    </a:cubicBezTo>
                    <a:cubicBezTo>
                      <a:pt x="46" y="66"/>
                      <a:pt x="51" y="66"/>
                      <a:pt x="47" y="6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" name="Freeform 211"/>
              <p:cNvSpPr>
                <a:spLocks/>
              </p:cNvSpPr>
              <p:nvPr/>
            </p:nvSpPr>
            <p:spPr bwMode="auto">
              <a:xfrm>
                <a:off x="4137026" y="123825"/>
                <a:ext cx="260350" cy="131763"/>
              </a:xfrm>
              <a:custGeom>
                <a:avLst/>
                <a:gdLst>
                  <a:gd name="T0" fmla="*/ 3 w 69"/>
                  <a:gd name="T1" fmla="*/ 29 h 35"/>
                  <a:gd name="T2" fmla="*/ 68 w 69"/>
                  <a:gd name="T3" fmla="*/ 2 h 35"/>
                  <a:gd name="T4" fmla="*/ 63 w 69"/>
                  <a:gd name="T5" fmla="*/ 1 h 35"/>
                  <a:gd name="T6" fmla="*/ 3 w 69"/>
                  <a:gd name="T7" fmla="*/ 27 h 35"/>
                  <a:gd name="T8" fmla="*/ 3 w 69"/>
                  <a:gd name="T9" fmla="*/ 29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9" h="35">
                    <a:moveTo>
                      <a:pt x="3" y="29"/>
                    </a:moveTo>
                    <a:cubicBezTo>
                      <a:pt x="30" y="35"/>
                      <a:pt x="54" y="27"/>
                      <a:pt x="68" y="2"/>
                    </a:cubicBezTo>
                    <a:cubicBezTo>
                      <a:pt x="69" y="1"/>
                      <a:pt x="64" y="0"/>
                      <a:pt x="63" y="1"/>
                    </a:cubicBezTo>
                    <a:cubicBezTo>
                      <a:pt x="51" y="23"/>
                      <a:pt x="28" y="33"/>
                      <a:pt x="3" y="27"/>
                    </a:cubicBezTo>
                    <a:cubicBezTo>
                      <a:pt x="1" y="27"/>
                      <a:pt x="0" y="29"/>
                      <a:pt x="3" y="2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" name="Freeform 212"/>
              <p:cNvSpPr>
                <a:spLocks/>
              </p:cNvSpPr>
              <p:nvPr/>
            </p:nvSpPr>
            <p:spPr bwMode="auto">
              <a:xfrm>
                <a:off x="4246563" y="85725"/>
                <a:ext cx="71438" cy="271463"/>
              </a:xfrm>
              <a:custGeom>
                <a:avLst/>
                <a:gdLst>
                  <a:gd name="T0" fmla="*/ 11 w 19"/>
                  <a:gd name="T1" fmla="*/ 69 h 72"/>
                  <a:gd name="T2" fmla="*/ 18 w 19"/>
                  <a:gd name="T3" fmla="*/ 1 h 72"/>
                  <a:gd name="T4" fmla="*/ 13 w 19"/>
                  <a:gd name="T5" fmla="*/ 1 h 72"/>
                  <a:gd name="T6" fmla="*/ 6 w 19"/>
                  <a:gd name="T7" fmla="*/ 70 h 72"/>
                  <a:gd name="T8" fmla="*/ 11 w 19"/>
                  <a:gd name="T9" fmla="*/ 69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72">
                    <a:moveTo>
                      <a:pt x="11" y="69"/>
                    </a:moveTo>
                    <a:cubicBezTo>
                      <a:pt x="5" y="48"/>
                      <a:pt x="9" y="21"/>
                      <a:pt x="18" y="1"/>
                    </a:cubicBezTo>
                    <a:cubicBezTo>
                      <a:pt x="19" y="0"/>
                      <a:pt x="14" y="0"/>
                      <a:pt x="13" y="1"/>
                    </a:cubicBezTo>
                    <a:cubicBezTo>
                      <a:pt x="4" y="21"/>
                      <a:pt x="0" y="48"/>
                      <a:pt x="6" y="70"/>
                    </a:cubicBezTo>
                    <a:cubicBezTo>
                      <a:pt x="6" y="72"/>
                      <a:pt x="11" y="71"/>
                      <a:pt x="11" y="6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" name="Freeform 213"/>
              <p:cNvSpPr>
                <a:spLocks/>
              </p:cNvSpPr>
              <p:nvPr/>
            </p:nvSpPr>
            <p:spPr bwMode="auto">
              <a:xfrm>
                <a:off x="4156076" y="138112"/>
                <a:ext cx="266700" cy="120650"/>
              </a:xfrm>
              <a:custGeom>
                <a:avLst/>
                <a:gdLst>
                  <a:gd name="T0" fmla="*/ 0 w 71"/>
                  <a:gd name="T1" fmla="*/ 2 h 32"/>
                  <a:gd name="T2" fmla="*/ 68 w 71"/>
                  <a:gd name="T3" fmla="*/ 24 h 32"/>
                  <a:gd name="T4" fmla="*/ 65 w 71"/>
                  <a:gd name="T5" fmla="*/ 22 h 32"/>
                  <a:gd name="T6" fmla="*/ 5 w 71"/>
                  <a:gd name="T7" fmla="*/ 1 h 32"/>
                  <a:gd name="T8" fmla="*/ 0 w 71"/>
                  <a:gd name="T9" fmla="*/ 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32">
                    <a:moveTo>
                      <a:pt x="0" y="2"/>
                    </a:moveTo>
                    <a:cubicBezTo>
                      <a:pt x="17" y="22"/>
                      <a:pt x="42" y="32"/>
                      <a:pt x="68" y="24"/>
                    </a:cubicBezTo>
                    <a:cubicBezTo>
                      <a:pt x="71" y="23"/>
                      <a:pt x="66" y="21"/>
                      <a:pt x="65" y="22"/>
                    </a:cubicBezTo>
                    <a:cubicBezTo>
                      <a:pt x="42" y="29"/>
                      <a:pt x="20" y="19"/>
                      <a:pt x="5" y="1"/>
                    </a:cubicBezTo>
                    <a:cubicBezTo>
                      <a:pt x="4" y="0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" name="Freeform 214"/>
              <p:cNvSpPr>
                <a:spLocks/>
              </p:cNvSpPr>
              <p:nvPr/>
            </p:nvSpPr>
            <p:spPr bwMode="auto">
              <a:xfrm>
                <a:off x="3476626" y="233362"/>
                <a:ext cx="800100" cy="606425"/>
              </a:xfrm>
              <a:custGeom>
                <a:avLst/>
                <a:gdLst>
                  <a:gd name="T0" fmla="*/ 206 w 212"/>
                  <a:gd name="T1" fmla="*/ 0 h 161"/>
                  <a:gd name="T2" fmla="*/ 2 w 212"/>
                  <a:gd name="T3" fmla="*/ 160 h 161"/>
                  <a:gd name="T4" fmla="*/ 6 w 212"/>
                  <a:gd name="T5" fmla="*/ 160 h 161"/>
                  <a:gd name="T6" fmla="*/ 210 w 212"/>
                  <a:gd name="T7" fmla="*/ 1 h 161"/>
                  <a:gd name="T8" fmla="*/ 206 w 212"/>
                  <a:gd name="T9" fmla="*/ 0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2" h="161">
                    <a:moveTo>
                      <a:pt x="206" y="0"/>
                    </a:moveTo>
                    <a:cubicBezTo>
                      <a:pt x="137" y="53"/>
                      <a:pt x="72" y="110"/>
                      <a:pt x="2" y="160"/>
                    </a:cubicBezTo>
                    <a:cubicBezTo>
                      <a:pt x="0" y="161"/>
                      <a:pt x="5" y="161"/>
                      <a:pt x="6" y="160"/>
                    </a:cubicBezTo>
                    <a:cubicBezTo>
                      <a:pt x="77" y="111"/>
                      <a:pt x="142" y="54"/>
                      <a:pt x="210" y="1"/>
                    </a:cubicBezTo>
                    <a:cubicBezTo>
                      <a:pt x="212" y="0"/>
                      <a:pt x="207" y="0"/>
                      <a:pt x="206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" name="Freeform 215"/>
              <p:cNvSpPr>
                <a:spLocks/>
              </p:cNvSpPr>
              <p:nvPr/>
            </p:nvSpPr>
            <p:spPr bwMode="auto">
              <a:xfrm>
                <a:off x="4241801" y="187325"/>
                <a:ext cx="68263" cy="68263"/>
              </a:xfrm>
              <a:custGeom>
                <a:avLst/>
                <a:gdLst>
                  <a:gd name="T0" fmla="*/ 13 w 18"/>
                  <a:gd name="T1" fmla="*/ 15 h 18"/>
                  <a:gd name="T2" fmla="*/ 3 w 18"/>
                  <a:gd name="T3" fmla="*/ 13 h 18"/>
                  <a:gd name="T4" fmla="*/ 5 w 18"/>
                  <a:gd name="T5" fmla="*/ 3 h 18"/>
                  <a:gd name="T6" fmla="*/ 15 w 18"/>
                  <a:gd name="T7" fmla="*/ 5 h 18"/>
                  <a:gd name="T8" fmla="*/ 13 w 18"/>
                  <a:gd name="T9" fmla="*/ 15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18">
                    <a:moveTo>
                      <a:pt x="13" y="15"/>
                    </a:moveTo>
                    <a:cubicBezTo>
                      <a:pt x="10" y="18"/>
                      <a:pt x="5" y="17"/>
                      <a:pt x="3" y="13"/>
                    </a:cubicBezTo>
                    <a:cubicBezTo>
                      <a:pt x="0" y="10"/>
                      <a:pt x="1" y="5"/>
                      <a:pt x="5" y="3"/>
                    </a:cubicBezTo>
                    <a:cubicBezTo>
                      <a:pt x="8" y="0"/>
                      <a:pt x="13" y="1"/>
                      <a:pt x="15" y="5"/>
                    </a:cubicBezTo>
                    <a:cubicBezTo>
                      <a:pt x="18" y="8"/>
                      <a:pt x="17" y="13"/>
                      <a:pt x="13" y="1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" name="Freeform 216"/>
              <p:cNvSpPr>
                <a:spLocks/>
              </p:cNvSpPr>
              <p:nvPr/>
            </p:nvSpPr>
            <p:spPr bwMode="auto">
              <a:xfrm>
                <a:off x="2697163" y="74612"/>
                <a:ext cx="184150" cy="244475"/>
              </a:xfrm>
              <a:custGeom>
                <a:avLst/>
                <a:gdLst>
                  <a:gd name="T0" fmla="*/ 5 w 49"/>
                  <a:gd name="T1" fmla="*/ 65 h 65"/>
                  <a:gd name="T2" fmla="*/ 44 w 49"/>
                  <a:gd name="T3" fmla="*/ 2 h 65"/>
                  <a:gd name="T4" fmla="*/ 39 w 49"/>
                  <a:gd name="T5" fmla="*/ 1 h 65"/>
                  <a:gd name="T6" fmla="*/ 1 w 49"/>
                  <a:gd name="T7" fmla="*/ 63 h 65"/>
                  <a:gd name="T8" fmla="*/ 5 w 49"/>
                  <a:gd name="T9" fmla="*/ 6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65">
                    <a:moveTo>
                      <a:pt x="5" y="65"/>
                    </a:moveTo>
                    <a:cubicBezTo>
                      <a:pt x="33" y="55"/>
                      <a:pt x="49" y="31"/>
                      <a:pt x="44" y="2"/>
                    </a:cubicBezTo>
                    <a:cubicBezTo>
                      <a:pt x="44" y="0"/>
                      <a:pt x="39" y="0"/>
                      <a:pt x="39" y="1"/>
                    </a:cubicBezTo>
                    <a:cubicBezTo>
                      <a:pt x="44" y="30"/>
                      <a:pt x="28" y="53"/>
                      <a:pt x="1" y="63"/>
                    </a:cubicBezTo>
                    <a:cubicBezTo>
                      <a:pt x="0" y="64"/>
                      <a:pt x="4" y="65"/>
                      <a:pt x="5" y="6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" name="Freeform 217"/>
              <p:cNvSpPr>
                <a:spLocks/>
              </p:cNvSpPr>
              <p:nvPr/>
            </p:nvSpPr>
            <p:spPr bwMode="auto">
              <a:xfrm>
                <a:off x="2697163" y="123825"/>
                <a:ext cx="260350" cy="131763"/>
              </a:xfrm>
              <a:custGeom>
                <a:avLst/>
                <a:gdLst>
                  <a:gd name="T0" fmla="*/ 64 w 69"/>
                  <a:gd name="T1" fmla="*/ 27 h 35"/>
                  <a:gd name="T2" fmla="*/ 5 w 69"/>
                  <a:gd name="T3" fmla="*/ 2 h 35"/>
                  <a:gd name="T4" fmla="*/ 0 w 69"/>
                  <a:gd name="T5" fmla="*/ 1 h 35"/>
                  <a:gd name="T6" fmla="*/ 67 w 69"/>
                  <a:gd name="T7" fmla="*/ 29 h 35"/>
                  <a:gd name="T8" fmla="*/ 64 w 69"/>
                  <a:gd name="T9" fmla="*/ 27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9" h="35">
                    <a:moveTo>
                      <a:pt x="64" y="27"/>
                    </a:moveTo>
                    <a:cubicBezTo>
                      <a:pt x="39" y="33"/>
                      <a:pt x="18" y="24"/>
                      <a:pt x="5" y="2"/>
                    </a:cubicBezTo>
                    <a:cubicBezTo>
                      <a:pt x="5" y="1"/>
                      <a:pt x="0" y="0"/>
                      <a:pt x="0" y="1"/>
                    </a:cubicBezTo>
                    <a:cubicBezTo>
                      <a:pt x="14" y="26"/>
                      <a:pt x="40" y="35"/>
                      <a:pt x="67" y="29"/>
                    </a:cubicBezTo>
                    <a:cubicBezTo>
                      <a:pt x="69" y="29"/>
                      <a:pt x="65" y="27"/>
                      <a:pt x="64" y="2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" name="Freeform 218"/>
              <p:cNvSpPr>
                <a:spLocks/>
              </p:cNvSpPr>
              <p:nvPr/>
            </p:nvSpPr>
            <p:spPr bwMode="auto">
              <a:xfrm>
                <a:off x="2776538" y="82550"/>
                <a:ext cx="68263" cy="271463"/>
              </a:xfrm>
              <a:custGeom>
                <a:avLst/>
                <a:gdLst>
                  <a:gd name="T0" fmla="*/ 12 w 18"/>
                  <a:gd name="T1" fmla="*/ 71 h 72"/>
                  <a:gd name="T2" fmla="*/ 5 w 18"/>
                  <a:gd name="T3" fmla="*/ 2 h 72"/>
                  <a:gd name="T4" fmla="*/ 0 w 18"/>
                  <a:gd name="T5" fmla="*/ 2 h 72"/>
                  <a:gd name="T6" fmla="*/ 7 w 18"/>
                  <a:gd name="T7" fmla="*/ 71 h 72"/>
                  <a:gd name="T8" fmla="*/ 12 w 18"/>
                  <a:gd name="T9" fmla="*/ 71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72">
                    <a:moveTo>
                      <a:pt x="12" y="71"/>
                    </a:moveTo>
                    <a:cubicBezTo>
                      <a:pt x="18" y="49"/>
                      <a:pt x="14" y="22"/>
                      <a:pt x="5" y="2"/>
                    </a:cubicBezTo>
                    <a:cubicBezTo>
                      <a:pt x="4" y="0"/>
                      <a:pt x="0" y="1"/>
                      <a:pt x="0" y="2"/>
                    </a:cubicBezTo>
                    <a:cubicBezTo>
                      <a:pt x="9" y="23"/>
                      <a:pt x="13" y="49"/>
                      <a:pt x="7" y="71"/>
                    </a:cubicBezTo>
                    <a:cubicBezTo>
                      <a:pt x="7" y="72"/>
                      <a:pt x="12" y="72"/>
                      <a:pt x="12" y="7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" name="Freeform 219"/>
              <p:cNvSpPr>
                <a:spLocks/>
              </p:cNvSpPr>
              <p:nvPr/>
            </p:nvSpPr>
            <p:spPr bwMode="auto">
              <a:xfrm>
                <a:off x="2670176" y="138112"/>
                <a:ext cx="268288" cy="120650"/>
              </a:xfrm>
              <a:custGeom>
                <a:avLst/>
                <a:gdLst>
                  <a:gd name="T0" fmla="*/ 65 w 71"/>
                  <a:gd name="T1" fmla="*/ 1 h 32"/>
                  <a:gd name="T2" fmla="*/ 6 w 71"/>
                  <a:gd name="T3" fmla="*/ 22 h 32"/>
                  <a:gd name="T4" fmla="*/ 2 w 71"/>
                  <a:gd name="T5" fmla="*/ 24 h 32"/>
                  <a:gd name="T6" fmla="*/ 70 w 71"/>
                  <a:gd name="T7" fmla="*/ 2 h 32"/>
                  <a:gd name="T8" fmla="*/ 65 w 71"/>
                  <a:gd name="T9" fmla="*/ 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32">
                    <a:moveTo>
                      <a:pt x="65" y="1"/>
                    </a:moveTo>
                    <a:cubicBezTo>
                      <a:pt x="51" y="19"/>
                      <a:pt x="29" y="29"/>
                      <a:pt x="6" y="22"/>
                    </a:cubicBezTo>
                    <a:cubicBezTo>
                      <a:pt x="5" y="22"/>
                      <a:pt x="0" y="23"/>
                      <a:pt x="2" y="24"/>
                    </a:cubicBezTo>
                    <a:cubicBezTo>
                      <a:pt x="28" y="32"/>
                      <a:pt x="53" y="22"/>
                      <a:pt x="70" y="2"/>
                    </a:cubicBezTo>
                    <a:cubicBezTo>
                      <a:pt x="71" y="1"/>
                      <a:pt x="66" y="0"/>
                      <a:pt x="6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" name="Freeform 220"/>
              <p:cNvSpPr>
                <a:spLocks/>
              </p:cNvSpPr>
              <p:nvPr/>
            </p:nvSpPr>
            <p:spPr bwMode="auto">
              <a:xfrm>
                <a:off x="2817813" y="228600"/>
                <a:ext cx="795338" cy="614363"/>
              </a:xfrm>
              <a:custGeom>
                <a:avLst/>
                <a:gdLst>
                  <a:gd name="T0" fmla="*/ 1 w 211"/>
                  <a:gd name="T1" fmla="*/ 2 h 163"/>
                  <a:gd name="T2" fmla="*/ 205 w 211"/>
                  <a:gd name="T3" fmla="*/ 162 h 163"/>
                  <a:gd name="T4" fmla="*/ 210 w 211"/>
                  <a:gd name="T5" fmla="*/ 160 h 163"/>
                  <a:gd name="T6" fmla="*/ 6 w 211"/>
                  <a:gd name="T7" fmla="*/ 1 h 163"/>
                  <a:gd name="T8" fmla="*/ 1 w 211"/>
                  <a:gd name="T9" fmla="*/ 2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1" h="163">
                    <a:moveTo>
                      <a:pt x="1" y="2"/>
                    </a:moveTo>
                    <a:cubicBezTo>
                      <a:pt x="70" y="55"/>
                      <a:pt x="135" y="112"/>
                      <a:pt x="205" y="162"/>
                    </a:cubicBezTo>
                    <a:cubicBezTo>
                      <a:pt x="206" y="163"/>
                      <a:pt x="211" y="162"/>
                      <a:pt x="210" y="160"/>
                    </a:cubicBezTo>
                    <a:cubicBezTo>
                      <a:pt x="139" y="111"/>
                      <a:pt x="74" y="53"/>
                      <a:pt x="6" y="1"/>
                    </a:cubicBezTo>
                    <a:cubicBezTo>
                      <a:pt x="5" y="0"/>
                      <a:pt x="0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" name="Freeform 221"/>
              <p:cNvSpPr>
                <a:spLocks/>
              </p:cNvSpPr>
              <p:nvPr/>
            </p:nvSpPr>
            <p:spPr bwMode="auto">
              <a:xfrm>
                <a:off x="2784476" y="187325"/>
                <a:ext cx="63500" cy="68263"/>
              </a:xfrm>
              <a:custGeom>
                <a:avLst/>
                <a:gdLst>
                  <a:gd name="T0" fmla="*/ 4 w 17"/>
                  <a:gd name="T1" fmla="*/ 15 h 18"/>
                  <a:gd name="T2" fmla="*/ 15 w 17"/>
                  <a:gd name="T3" fmla="*/ 13 h 18"/>
                  <a:gd name="T4" fmla="*/ 13 w 17"/>
                  <a:gd name="T5" fmla="*/ 3 h 18"/>
                  <a:gd name="T6" fmla="*/ 2 w 17"/>
                  <a:gd name="T7" fmla="*/ 5 h 18"/>
                  <a:gd name="T8" fmla="*/ 4 w 17"/>
                  <a:gd name="T9" fmla="*/ 15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8">
                    <a:moveTo>
                      <a:pt x="4" y="15"/>
                    </a:moveTo>
                    <a:cubicBezTo>
                      <a:pt x="7" y="18"/>
                      <a:pt x="12" y="17"/>
                      <a:pt x="15" y="13"/>
                    </a:cubicBezTo>
                    <a:cubicBezTo>
                      <a:pt x="17" y="10"/>
                      <a:pt x="16" y="5"/>
                      <a:pt x="13" y="3"/>
                    </a:cubicBezTo>
                    <a:cubicBezTo>
                      <a:pt x="9" y="0"/>
                      <a:pt x="5" y="1"/>
                      <a:pt x="2" y="5"/>
                    </a:cubicBezTo>
                    <a:cubicBezTo>
                      <a:pt x="0" y="8"/>
                      <a:pt x="1" y="13"/>
                      <a:pt x="4" y="1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" name="Freeform 222"/>
              <p:cNvSpPr>
                <a:spLocks/>
              </p:cNvSpPr>
              <p:nvPr/>
            </p:nvSpPr>
            <p:spPr bwMode="auto">
              <a:xfrm>
                <a:off x="3213101" y="-169863"/>
                <a:ext cx="298450" cy="134938"/>
              </a:xfrm>
              <a:custGeom>
                <a:avLst/>
                <a:gdLst>
                  <a:gd name="T0" fmla="*/ 73 w 79"/>
                  <a:gd name="T1" fmla="*/ 1 h 36"/>
                  <a:gd name="T2" fmla="*/ 6 w 79"/>
                  <a:gd name="T3" fmla="*/ 22 h 36"/>
                  <a:gd name="T4" fmla="*/ 3 w 79"/>
                  <a:gd name="T5" fmla="*/ 23 h 36"/>
                  <a:gd name="T6" fmla="*/ 78 w 79"/>
                  <a:gd name="T7" fmla="*/ 2 h 36"/>
                  <a:gd name="T8" fmla="*/ 73 w 79"/>
                  <a:gd name="T9" fmla="*/ 1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9" h="36">
                    <a:moveTo>
                      <a:pt x="73" y="1"/>
                    </a:moveTo>
                    <a:cubicBezTo>
                      <a:pt x="57" y="23"/>
                      <a:pt x="32" y="34"/>
                      <a:pt x="6" y="22"/>
                    </a:cubicBezTo>
                    <a:cubicBezTo>
                      <a:pt x="4" y="21"/>
                      <a:pt x="0" y="22"/>
                      <a:pt x="3" y="23"/>
                    </a:cubicBezTo>
                    <a:cubicBezTo>
                      <a:pt x="31" y="36"/>
                      <a:pt x="60" y="27"/>
                      <a:pt x="78" y="2"/>
                    </a:cubicBezTo>
                    <a:cubicBezTo>
                      <a:pt x="79" y="1"/>
                      <a:pt x="74" y="0"/>
                      <a:pt x="73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" name="Freeform 223"/>
              <p:cNvSpPr>
                <a:spLocks/>
              </p:cNvSpPr>
              <p:nvPr/>
            </p:nvSpPr>
            <p:spPr bwMode="auto">
              <a:xfrm>
                <a:off x="3303588" y="-219075"/>
                <a:ext cx="106363" cy="263525"/>
              </a:xfrm>
              <a:custGeom>
                <a:avLst/>
                <a:gdLst>
                  <a:gd name="T0" fmla="*/ 15 w 28"/>
                  <a:gd name="T1" fmla="*/ 69 h 70"/>
                  <a:gd name="T2" fmla="*/ 6 w 28"/>
                  <a:gd name="T3" fmla="*/ 1 h 70"/>
                  <a:gd name="T4" fmla="*/ 2 w 28"/>
                  <a:gd name="T5" fmla="*/ 1 h 70"/>
                  <a:gd name="T6" fmla="*/ 11 w 28"/>
                  <a:gd name="T7" fmla="*/ 68 h 70"/>
                  <a:gd name="T8" fmla="*/ 15 w 28"/>
                  <a:gd name="T9" fmla="*/ 69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70">
                    <a:moveTo>
                      <a:pt x="15" y="69"/>
                    </a:moveTo>
                    <a:cubicBezTo>
                      <a:pt x="28" y="45"/>
                      <a:pt x="25" y="20"/>
                      <a:pt x="6" y="1"/>
                    </a:cubicBezTo>
                    <a:cubicBezTo>
                      <a:pt x="5" y="1"/>
                      <a:pt x="0" y="0"/>
                      <a:pt x="2" y="1"/>
                    </a:cubicBezTo>
                    <a:cubicBezTo>
                      <a:pt x="20" y="20"/>
                      <a:pt x="23" y="45"/>
                      <a:pt x="11" y="68"/>
                    </a:cubicBezTo>
                    <a:cubicBezTo>
                      <a:pt x="10" y="69"/>
                      <a:pt x="15" y="70"/>
                      <a:pt x="15" y="6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" name="Freeform 224"/>
              <p:cNvSpPr>
                <a:spLocks/>
              </p:cNvSpPr>
              <p:nvPr/>
            </p:nvSpPr>
            <p:spPr bwMode="auto">
              <a:xfrm>
                <a:off x="3248026" y="-155575"/>
                <a:ext cx="266700" cy="106363"/>
              </a:xfrm>
              <a:custGeom>
                <a:avLst/>
                <a:gdLst>
                  <a:gd name="T0" fmla="*/ 68 w 71"/>
                  <a:gd name="T1" fmla="*/ 26 h 28"/>
                  <a:gd name="T2" fmla="*/ 5 w 71"/>
                  <a:gd name="T3" fmla="*/ 1 h 28"/>
                  <a:gd name="T4" fmla="*/ 1 w 71"/>
                  <a:gd name="T5" fmla="*/ 2 h 28"/>
                  <a:gd name="T6" fmla="*/ 67 w 71"/>
                  <a:gd name="T7" fmla="*/ 28 h 28"/>
                  <a:gd name="T8" fmla="*/ 68 w 71"/>
                  <a:gd name="T9" fmla="*/ 26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28">
                    <a:moveTo>
                      <a:pt x="68" y="26"/>
                    </a:moveTo>
                    <a:cubicBezTo>
                      <a:pt x="46" y="26"/>
                      <a:pt x="22" y="15"/>
                      <a:pt x="5" y="1"/>
                    </a:cubicBezTo>
                    <a:cubicBezTo>
                      <a:pt x="4" y="0"/>
                      <a:pt x="0" y="2"/>
                      <a:pt x="1" y="2"/>
                    </a:cubicBezTo>
                    <a:cubicBezTo>
                      <a:pt x="18" y="17"/>
                      <a:pt x="44" y="28"/>
                      <a:pt x="67" y="28"/>
                    </a:cubicBezTo>
                    <a:cubicBezTo>
                      <a:pt x="69" y="28"/>
                      <a:pt x="71" y="26"/>
                      <a:pt x="68" y="2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" name="Freeform 225"/>
              <p:cNvSpPr>
                <a:spLocks/>
              </p:cNvSpPr>
              <p:nvPr/>
            </p:nvSpPr>
            <p:spPr bwMode="auto">
              <a:xfrm>
                <a:off x="3259138" y="-214313"/>
                <a:ext cx="169863" cy="217488"/>
              </a:xfrm>
              <a:custGeom>
                <a:avLst/>
                <a:gdLst>
                  <a:gd name="T0" fmla="*/ 6 w 45"/>
                  <a:gd name="T1" fmla="*/ 58 h 58"/>
                  <a:gd name="T2" fmla="*/ 44 w 45"/>
                  <a:gd name="T3" fmla="*/ 1 h 58"/>
                  <a:gd name="T4" fmla="*/ 39 w 45"/>
                  <a:gd name="T5" fmla="*/ 2 h 58"/>
                  <a:gd name="T6" fmla="*/ 2 w 45"/>
                  <a:gd name="T7" fmla="*/ 57 h 58"/>
                  <a:gd name="T8" fmla="*/ 6 w 45"/>
                  <a:gd name="T9" fmla="*/ 58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58">
                    <a:moveTo>
                      <a:pt x="6" y="58"/>
                    </a:moveTo>
                    <a:cubicBezTo>
                      <a:pt x="29" y="48"/>
                      <a:pt x="45" y="27"/>
                      <a:pt x="44" y="1"/>
                    </a:cubicBezTo>
                    <a:cubicBezTo>
                      <a:pt x="44" y="0"/>
                      <a:pt x="39" y="0"/>
                      <a:pt x="39" y="2"/>
                    </a:cubicBezTo>
                    <a:cubicBezTo>
                      <a:pt x="40" y="26"/>
                      <a:pt x="24" y="47"/>
                      <a:pt x="2" y="57"/>
                    </a:cubicBezTo>
                    <a:cubicBezTo>
                      <a:pt x="0" y="58"/>
                      <a:pt x="5" y="58"/>
                      <a:pt x="6" y="5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" name="Freeform 226"/>
              <p:cNvSpPr>
                <a:spLocks/>
              </p:cNvSpPr>
              <p:nvPr/>
            </p:nvSpPr>
            <p:spPr bwMode="auto">
              <a:xfrm>
                <a:off x="3375026" y="-71438"/>
                <a:ext cx="234950" cy="914400"/>
              </a:xfrm>
              <a:custGeom>
                <a:avLst/>
                <a:gdLst>
                  <a:gd name="T0" fmla="*/ 1 w 62"/>
                  <a:gd name="T1" fmla="*/ 2 h 243"/>
                  <a:gd name="T2" fmla="*/ 57 w 62"/>
                  <a:gd name="T3" fmla="*/ 241 h 243"/>
                  <a:gd name="T4" fmla="*/ 62 w 62"/>
                  <a:gd name="T5" fmla="*/ 241 h 243"/>
                  <a:gd name="T6" fmla="*/ 6 w 62"/>
                  <a:gd name="T7" fmla="*/ 1 h 243"/>
                  <a:gd name="T8" fmla="*/ 1 w 62"/>
                  <a:gd name="T9" fmla="*/ 2 h 2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2" h="243">
                    <a:moveTo>
                      <a:pt x="1" y="2"/>
                    </a:moveTo>
                    <a:cubicBezTo>
                      <a:pt x="31" y="78"/>
                      <a:pt x="30" y="164"/>
                      <a:pt x="57" y="241"/>
                    </a:cubicBezTo>
                    <a:cubicBezTo>
                      <a:pt x="57" y="243"/>
                      <a:pt x="62" y="242"/>
                      <a:pt x="62" y="241"/>
                    </a:cubicBezTo>
                    <a:cubicBezTo>
                      <a:pt x="35" y="163"/>
                      <a:pt x="36" y="78"/>
                      <a:pt x="6" y="1"/>
                    </a:cubicBezTo>
                    <a:cubicBezTo>
                      <a:pt x="5" y="0"/>
                      <a:pt x="0" y="0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" name="Freeform 227"/>
              <p:cNvSpPr>
                <a:spLocks/>
              </p:cNvSpPr>
              <p:nvPr/>
            </p:nvSpPr>
            <p:spPr bwMode="auto">
              <a:xfrm>
                <a:off x="3344863" y="-117475"/>
                <a:ext cx="65088" cy="65088"/>
              </a:xfrm>
              <a:custGeom>
                <a:avLst/>
                <a:gdLst>
                  <a:gd name="T0" fmla="*/ 16 w 17"/>
                  <a:gd name="T1" fmla="*/ 6 h 17"/>
                  <a:gd name="T2" fmla="*/ 11 w 17"/>
                  <a:gd name="T3" fmla="*/ 16 h 17"/>
                  <a:gd name="T4" fmla="*/ 2 w 17"/>
                  <a:gd name="T5" fmla="*/ 11 h 17"/>
                  <a:gd name="T6" fmla="*/ 6 w 17"/>
                  <a:gd name="T7" fmla="*/ 1 h 17"/>
                  <a:gd name="T8" fmla="*/ 16 w 17"/>
                  <a:gd name="T9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16" y="6"/>
                    </a:moveTo>
                    <a:cubicBezTo>
                      <a:pt x="17" y="10"/>
                      <a:pt x="15" y="14"/>
                      <a:pt x="11" y="16"/>
                    </a:cubicBezTo>
                    <a:cubicBezTo>
                      <a:pt x="7" y="17"/>
                      <a:pt x="3" y="15"/>
                      <a:pt x="2" y="11"/>
                    </a:cubicBezTo>
                    <a:cubicBezTo>
                      <a:pt x="0" y="7"/>
                      <a:pt x="2" y="3"/>
                      <a:pt x="6" y="1"/>
                    </a:cubicBezTo>
                    <a:cubicBezTo>
                      <a:pt x="10" y="0"/>
                      <a:pt x="15" y="2"/>
                      <a:pt x="16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" name="Freeform 228"/>
              <p:cNvSpPr>
                <a:spLocks/>
              </p:cNvSpPr>
              <p:nvPr/>
            </p:nvSpPr>
            <p:spPr bwMode="auto">
              <a:xfrm>
                <a:off x="2640013" y="1062038"/>
                <a:ext cx="180975" cy="252413"/>
              </a:xfrm>
              <a:custGeom>
                <a:avLst/>
                <a:gdLst>
                  <a:gd name="T0" fmla="*/ 44 w 48"/>
                  <a:gd name="T1" fmla="*/ 65 h 67"/>
                  <a:gd name="T2" fmla="*/ 6 w 48"/>
                  <a:gd name="T3" fmla="*/ 0 h 67"/>
                  <a:gd name="T4" fmla="*/ 3 w 48"/>
                  <a:gd name="T5" fmla="*/ 2 h 67"/>
                  <a:gd name="T6" fmla="*/ 39 w 48"/>
                  <a:gd name="T7" fmla="*/ 64 h 67"/>
                  <a:gd name="T8" fmla="*/ 44 w 48"/>
                  <a:gd name="T9" fmla="*/ 65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67">
                    <a:moveTo>
                      <a:pt x="44" y="65"/>
                    </a:moveTo>
                    <a:cubicBezTo>
                      <a:pt x="48" y="36"/>
                      <a:pt x="34" y="10"/>
                      <a:pt x="6" y="0"/>
                    </a:cubicBezTo>
                    <a:cubicBezTo>
                      <a:pt x="4" y="0"/>
                      <a:pt x="0" y="1"/>
                      <a:pt x="3" y="2"/>
                    </a:cubicBezTo>
                    <a:cubicBezTo>
                      <a:pt x="31" y="11"/>
                      <a:pt x="43" y="36"/>
                      <a:pt x="39" y="64"/>
                    </a:cubicBezTo>
                    <a:cubicBezTo>
                      <a:pt x="39" y="66"/>
                      <a:pt x="44" y="67"/>
                      <a:pt x="44" y="6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" name="Freeform 229"/>
              <p:cNvSpPr>
                <a:spLocks/>
              </p:cNvSpPr>
              <p:nvPr/>
            </p:nvSpPr>
            <p:spPr bwMode="auto">
              <a:xfrm>
                <a:off x="2614613" y="1054100"/>
                <a:ext cx="225425" cy="169863"/>
              </a:xfrm>
              <a:custGeom>
                <a:avLst/>
                <a:gdLst>
                  <a:gd name="T0" fmla="*/ 55 w 60"/>
                  <a:gd name="T1" fmla="*/ 1 h 45"/>
                  <a:gd name="T2" fmla="*/ 4 w 60"/>
                  <a:gd name="T3" fmla="*/ 43 h 45"/>
                  <a:gd name="T4" fmla="*/ 6 w 60"/>
                  <a:gd name="T5" fmla="*/ 45 h 45"/>
                  <a:gd name="T6" fmla="*/ 60 w 60"/>
                  <a:gd name="T7" fmla="*/ 2 h 45"/>
                  <a:gd name="T8" fmla="*/ 55 w 60"/>
                  <a:gd name="T9" fmla="*/ 1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" h="45">
                    <a:moveTo>
                      <a:pt x="55" y="1"/>
                    </a:moveTo>
                    <a:cubicBezTo>
                      <a:pt x="48" y="26"/>
                      <a:pt x="30" y="42"/>
                      <a:pt x="4" y="43"/>
                    </a:cubicBezTo>
                    <a:cubicBezTo>
                      <a:pt x="0" y="43"/>
                      <a:pt x="4" y="45"/>
                      <a:pt x="6" y="45"/>
                    </a:cubicBezTo>
                    <a:cubicBezTo>
                      <a:pt x="33" y="45"/>
                      <a:pt x="53" y="28"/>
                      <a:pt x="60" y="2"/>
                    </a:cubicBezTo>
                    <a:cubicBezTo>
                      <a:pt x="60" y="1"/>
                      <a:pt x="56" y="0"/>
                      <a:pt x="5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" name="Freeform 230"/>
              <p:cNvSpPr>
                <a:spLocks/>
              </p:cNvSpPr>
              <p:nvPr/>
            </p:nvSpPr>
            <p:spPr bwMode="auto">
              <a:xfrm>
                <a:off x="2617788" y="1125538"/>
                <a:ext cx="268288" cy="109538"/>
              </a:xfrm>
              <a:custGeom>
                <a:avLst/>
                <a:gdLst>
                  <a:gd name="T0" fmla="*/ 70 w 71"/>
                  <a:gd name="T1" fmla="*/ 27 h 29"/>
                  <a:gd name="T2" fmla="*/ 5 w 71"/>
                  <a:gd name="T3" fmla="*/ 1 h 29"/>
                  <a:gd name="T4" fmla="*/ 3 w 71"/>
                  <a:gd name="T5" fmla="*/ 3 h 29"/>
                  <a:gd name="T6" fmla="*/ 66 w 71"/>
                  <a:gd name="T7" fmla="*/ 28 h 29"/>
                  <a:gd name="T8" fmla="*/ 70 w 71"/>
                  <a:gd name="T9" fmla="*/ 2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29">
                    <a:moveTo>
                      <a:pt x="70" y="27"/>
                    </a:moveTo>
                    <a:cubicBezTo>
                      <a:pt x="54" y="11"/>
                      <a:pt x="28" y="2"/>
                      <a:pt x="5" y="1"/>
                    </a:cubicBezTo>
                    <a:cubicBezTo>
                      <a:pt x="4" y="0"/>
                      <a:pt x="0" y="2"/>
                      <a:pt x="3" y="3"/>
                    </a:cubicBezTo>
                    <a:cubicBezTo>
                      <a:pt x="25" y="4"/>
                      <a:pt x="50" y="13"/>
                      <a:pt x="66" y="28"/>
                    </a:cubicBezTo>
                    <a:cubicBezTo>
                      <a:pt x="67" y="29"/>
                      <a:pt x="71" y="28"/>
                      <a:pt x="70" y="2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" name="Freeform 231"/>
              <p:cNvSpPr>
                <a:spLocks/>
              </p:cNvSpPr>
              <p:nvPr/>
            </p:nvSpPr>
            <p:spPr bwMode="auto">
              <a:xfrm>
                <a:off x="2689226" y="1027113"/>
                <a:ext cx="101600" cy="260350"/>
              </a:xfrm>
              <a:custGeom>
                <a:avLst/>
                <a:gdLst>
                  <a:gd name="T0" fmla="*/ 13 w 27"/>
                  <a:gd name="T1" fmla="*/ 2 h 69"/>
                  <a:gd name="T2" fmla="*/ 2 w 27"/>
                  <a:gd name="T3" fmla="*/ 67 h 69"/>
                  <a:gd name="T4" fmla="*/ 6 w 27"/>
                  <a:gd name="T5" fmla="*/ 68 h 69"/>
                  <a:gd name="T6" fmla="*/ 18 w 27"/>
                  <a:gd name="T7" fmla="*/ 1 h 69"/>
                  <a:gd name="T8" fmla="*/ 13 w 27"/>
                  <a:gd name="T9" fmla="*/ 2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69">
                    <a:moveTo>
                      <a:pt x="13" y="2"/>
                    </a:moveTo>
                    <a:cubicBezTo>
                      <a:pt x="22" y="25"/>
                      <a:pt x="20" y="50"/>
                      <a:pt x="2" y="67"/>
                    </a:cubicBezTo>
                    <a:cubicBezTo>
                      <a:pt x="0" y="69"/>
                      <a:pt x="5" y="69"/>
                      <a:pt x="6" y="68"/>
                    </a:cubicBezTo>
                    <a:cubicBezTo>
                      <a:pt x="25" y="50"/>
                      <a:pt x="27" y="25"/>
                      <a:pt x="18" y="1"/>
                    </a:cubicBezTo>
                    <a:cubicBezTo>
                      <a:pt x="17" y="0"/>
                      <a:pt x="12" y="1"/>
                      <a:pt x="13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" name="Freeform 232"/>
              <p:cNvSpPr>
                <a:spLocks/>
              </p:cNvSpPr>
              <p:nvPr/>
            </p:nvSpPr>
            <p:spPr bwMode="auto">
              <a:xfrm>
                <a:off x="2768601" y="793750"/>
                <a:ext cx="811213" cy="373063"/>
              </a:xfrm>
              <a:custGeom>
                <a:avLst/>
                <a:gdLst>
                  <a:gd name="T0" fmla="*/ 6 w 215"/>
                  <a:gd name="T1" fmla="*/ 98 h 99"/>
                  <a:gd name="T2" fmla="*/ 213 w 215"/>
                  <a:gd name="T3" fmla="*/ 2 h 99"/>
                  <a:gd name="T4" fmla="*/ 209 w 215"/>
                  <a:gd name="T5" fmla="*/ 1 h 99"/>
                  <a:gd name="T6" fmla="*/ 2 w 215"/>
                  <a:gd name="T7" fmla="*/ 97 h 99"/>
                  <a:gd name="T8" fmla="*/ 6 w 215"/>
                  <a:gd name="T9" fmla="*/ 98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5" h="99">
                    <a:moveTo>
                      <a:pt x="6" y="98"/>
                    </a:moveTo>
                    <a:cubicBezTo>
                      <a:pt x="75" y="67"/>
                      <a:pt x="145" y="36"/>
                      <a:pt x="213" y="2"/>
                    </a:cubicBezTo>
                    <a:cubicBezTo>
                      <a:pt x="215" y="1"/>
                      <a:pt x="210" y="0"/>
                      <a:pt x="209" y="1"/>
                    </a:cubicBezTo>
                    <a:cubicBezTo>
                      <a:pt x="141" y="35"/>
                      <a:pt x="71" y="66"/>
                      <a:pt x="2" y="97"/>
                    </a:cubicBezTo>
                    <a:cubicBezTo>
                      <a:pt x="0" y="98"/>
                      <a:pt x="5" y="99"/>
                      <a:pt x="6" y="9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" name="Freeform 233"/>
              <p:cNvSpPr>
                <a:spLocks/>
              </p:cNvSpPr>
              <p:nvPr/>
            </p:nvSpPr>
            <p:spPr bwMode="auto">
              <a:xfrm>
                <a:off x="2730501" y="1136650"/>
                <a:ext cx="65088" cy="63500"/>
              </a:xfrm>
              <a:custGeom>
                <a:avLst/>
                <a:gdLst>
                  <a:gd name="T0" fmla="*/ 12 w 17"/>
                  <a:gd name="T1" fmla="*/ 15 h 17"/>
                  <a:gd name="T2" fmla="*/ 16 w 17"/>
                  <a:gd name="T3" fmla="*/ 5 h 17"/>
                  <a:gd name="T4" fmla="*/ 5 w 17"/>
                  <a:gd name="T5" fmla="*/ 1 h 17"/>
                  <a:gd name="T6" fmla="*/ 2 w 17"/>
                  <a:gd name="T7" fmla="*/ 12 h 17"/>
                  <a:gd name="T8" fmla="*/ 12 w 17"/>
                  <a:gd name="T9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12" y="15"/>
                    </a:moveTo>
                    <a:cubicBezTo>
                      <a:pt x="16" y="13"/>
                      <a:pt x="17" y="9"/>
                      <a:pt x="16" y="5"/>
                    </a:cubicBezTo>
                    <a:cubicBezTo>
                      <a:pt x="14" y="1"/>
                      <a:pt x="9" y="0"/>
                      <a:pt x="5" y="1"/>
                    </a:cubicBezTo>
                    <a:cubicBezTo>
                      <a:pt x="1" y="3"/>
                      <a:pt x="0" y="8"/>
                      <a:pt x="2" y="12"/>
                    </a:cubicBezTo>
                    <a:cubicBezTo>
                      <a:pt x="4" y="16"/>
                      <a:pt x="8" y="17"/>
                      <a:pt x="12" y="1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" name="Freeform 234"/>
              <p:cNvSpPr>
                <a:spLocks/>
              </p:cNvSpPr>
              <p:nvPr/>
            </p:nvSpPr>
            <p:spPr bwMode="auto">
              <a:xfrm>
                <a:off x="3451226" y="1479550"/>
                <a:ext cx="296863" cy="128588"/>
              </a:xfrm>
              <a:custGeom>
                <a:avLst/>
                <a:gdLst>
                  <a:gd name="T0" fmla="*/ 76 w 79"/>
                  <a:gd name="T1" fmla="*/ 12 h 34"/>
                  <a:gd name="T2" fmla="*/ 1 w 79"/>
                  <a:gd name="T3" fmla="*/ 31 h 34"/>
                  <a:gd name="T4" fmla="*/ 6 w 79"/>
                  <a:gd name="T5" fmla="*/ 33 h 34"/>
                  <a:gd name="T6" fmla="*/ 73 w 79"/>
                  <a:gd name="T7" fmla="*/ 13 h 34"/>
                  <a:gd name="T8" fmla="*/ 76 w 79"/>
                  <a:gd name="T9" fmla="*/ 1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9" h="34">
                    <a:moveTo>
                      <a:pt x="76" y="12"/>
                    </a:moveTo>
                    <a:cubicBezTo>
                      <a:pt x="48" y="0"/>
                      <a:pt x="18" y="5"/>
                      <a:pt x="1" y="31"/>
                    </a:cubicBezTo>
                    <a:cubicBezTo>
                      <a:pt x="0" y="33"/>
                      <a:pt x="5" y="34"/>
                      <a:pt x="6" y="33"/>
                    </a:cubicBezTo>
                    <a:cubicBezTo>
                      <a:pt x="21" y="9"/>
                      <a:pt x="47" y="2"/>
                      <a:pt x="73" y="13"/>
                    </a:cubicBezTo>
                    <a:cubicBezTo>
                      <a:pt x="74" y="14"/>
                      <a:pt x="79" y="13"/>
                      <a:pt x="76" y="1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" name="Freeform 235"/>
              <p:cNvSpPr>
                <a:spLocks/>
              </p:cNvSpPr>
              <p:nvPr/>
            </p:nvSpPr>
            <p:spPr bwMode="auto">
              <a:xfrm>
                <a:off x="3484563" y="1427163"/>
                <a:ext cx="155575" cy="244475"/>
              </a:xfrm>
              <a:custGeom>
                <a:avLst/>
                <a:gdLst>
                  <a:gd name="T0" fmla="*/ 3 w 41"/>
                  <a:gd name="T1" fmla="*/ 1 h 65"/>
                  <a:gd name="T2" fmla="*/ 30 w 41"/>
                  <a:gd name="T3" fmla="*/ 62 h 65"/>
                  <a:gd name="T4" fmla="*/ 35 w 41"/>
                  <a:gd name="T5" fmla="*/ 63 h 65"/>
                  <a:gd name="T6" fmla="*/ 7 w 41"/>
                  <a:gd name="T7" fmla="*/ 1 h 65"/>
                  <a:gd name="T8" fmla="*/ 3 w 41"/>
                  <a:gd name="T9" fmla="*/ 1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65">
                    <a:moveTo>
                      <a:pt x="3" y="1"/>
                    </a:moveTo>
                    <a:cubicBezTo>
                      <a:pt x="25" y="14"/>
                      <a:pt x="36" y="37"/>
                      <a:pt x="30" y="62"/>
                    </a:cubicBezTo>
                    <a:cubicBezTo>
                      <a:pt x="29" y="64"/>
                      <a:pt x="34" y="65"/>
                      <a:pt x="35" y="63"/>
                    </a:cubicBezTo>
                    <a:cubicBezTo>
                      <a:pt x="41" y="37"/>
                      <a:pt x="29" y="14"/>
                      <a:pt x="7" y="1"/>
                    </a:cubicBezTo>
                    <a:cubicBezTo>
                      <a:pt x="5" y="0"/>
                      <a:pt x="0" y="0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" name="Freeform 236"/>
              <p:cNvSpPr>
                <a:spLocks/>
              </p:cNvSpPr>
              <p:nvPr/>
            </p:nvSpPr>
            <p:spPr bwMode="auto">
              <a:xfrm>
                <a:off x="3511551" y="1427163"/>
                <a:ext cx="180975" cy="217488"/>
              </a:xfrm>
              <a:custGeom>
                <a:avLst/>
                <a:gdLst>
                  <a:gd name="T0" fmla="*/ 42 w 48"/>
                  <a:gd name="T1" fmla="*/ 1 h 58"/>
                  <a:gd name="T2" fmla="*/ 0 w 48"/>
                  <a:gd name="T3" fmla="*/ 56 h 58"/>
                  <a:gd name="T4" fmla="*/ 5 w 48"/>
                  <a:gd name="T5" fmla="*/ 56 h 58"/>
                  <a:gd name="T6" fmla="*/ 46 w 48"/>
                  <a:gd name="T7" fmla="*/ 2 h 58"/>
                  <a:gd name="T8" fmla="*/ 42 w 48"/>
                  <a:gd name="T9" fmla="*/ 1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58">
                    <a:moveTo>
                      <a:pt x="42" y="1"/>
                    </a:moveTo>
                    <a:cubicBezTo>
                      <a:pt x="23" y="12"/>
                      <a:pt x="8" y="35"/>
                      <a:pt x="0" y="56"/>
                    </a:cubicBezTo>
                    <a:cubicBezTo>
                      <a:pt x="0" y="58"/>
                      <a:pt x="5" y="58"/>
                      <a:pt x="5" y="56"/>
                    </a:cubicBezTo>
                    <a:cubicBezTo>
                      <a:pt x="12" y="36"/>
                      <a:pt x="27" y="13"/>
                      <a:pt x="46" y="2"/>
                    </a:cubicBezTo>
                    <a:cubicBezTo>
                      <a:pt x="48" y="0"/>
                      <a:pt x="43" y="0"/>
                      <a:pt x="4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" name="Freeform 237"/>
              <p:cNvSpPr>
                <a:spLocks/>
              </p:cNvSpPr>
              <p:nvPr/>
            </p:nvSpPr>
            <p:spPr bwMode="auto">
              <a:xfrm>
                <a:off x="3440113" y="1487488"/>
                <a:ext cx="260350" cy="127000"/>
              </a:xfrm>
              <a:custGeom>
                <a:avLst/>
                <a:gdLst>
                  <a:gd name="T0" fmla="*/ 5 w 69"/>
                  <a:gd name="T1" fmla="*/ 6 h 34"/>
                  <a:gd name="T2" fmla="*/ 63 w 69"/>
                  <a:gd name="T3" fmla="*/ 33 h 34"/>
                  <a:gd name="T4" fmla="*/ 68 w 69"/>
                  <a:gd name="T5" fmla="*/ 32 h 34"/>
                  <a:gd name="T6" fmla="*/ 4 w 69"/>
                  <a:gd name="T7" fmla="*/ 4 h 34"/>
                  <a:gd name="T8" fmla="*/ 5 w 69"/>
                  <a:gd name="T9" fmla="*/ 6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9" h="34">
                    <a:moveTo>
                      <a:pt x="5" y="6"/>
                    </a:moveTo>
                    <a:cubicBezTo>
                      <a:pt x="29" y="2"/>
                      <a:pt x="51" y="12"/>
                      <a:pt x="63" y="33"/>
                    </a:cubicBezTo>
                    <a:cubicBezTo>
                      <a:pt x="64" y="34"/>
                      <a:pt x="69" y="33"/>
                      <a:pt x="68" y="32"/>
                    </a:cubicBezTo>
                    <a:cubicBezTo>
                      <a:pt x="55" y="9"/>
                      <a:pt x="29" y="0"/>
                      <a:pt x="4" y="4"/>
                    </a:cubicBezTo>
                    <a:cubicBezTo>
                      <a:pt x="0" y="4"/>
                      <a:pt x="3" y="6"/>
                      <a:pt x="5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" name="Freeform 238"/>
              <p:cNvSpPr>
                <a:spLocks/>
              </p:cNvSpPr>
              <p:nvPr/>
            </p:nvSpPr>
            <p:spPr bwMode="auto">
              <a:xfrm>
                <a:off x="3519488" y="700087"/>
                <a:ext cx="77788" cy="809625"/>
              </a:xfrm>
              <a:custGeom>
                <a:avLst/>
                <a:gdLst>
                  <a:gd name="T0" fmla="*/ 21 w 21"/>
                  <a:gd name="T1" fmla="*/ 213 h 215"/>
                  <a:gd name="T2" fmla="*/ 5 w 21"/>
                  <a:gd name="T3" fmla="*/ 1 h 215"/>
                  <a:gd name="T4" fmla="*/ 0 w 21"/>
                  <a:gd name="T5" fmla="*/ 2 h 215"/>
                  <a:gd name="T6" fmla="*/ 16 w 21"/>
                  <a:gd name="T7" fmla="*/ 213 h 215"/>
                  <a:gd name="T8" fmla="*/ 21 w 21"/>
                  <a:gd name="T9" fmla="*/ 213 h 2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215">
                    <a:moveTo>
                      <a:pt x="21" y="213"/>
                    </a:moveTo>
                    <a:cubicBezTo>
                      <a:pt x="9" y="143"/>
                      <a:pt x="12" y="72"/>
                      <a:pt x="5" y="1"/>
                    </a:cubicBezTo>
                    <a:cubicBezTo>
                      <a:pt x="5" y="0"/>
                      <a:pt x="0" y="0"/>
                      <a:pt x="0" y="2"/>
                    </a:cubicBezTo>
                    <a:cubicBezTo>
                      <a:pt x="7" y="72"/>
                      <a:pt x="4" y="144"/>
                      <a:pt x="16" y="213"/>
                    </a:cubicBezTo>
                    <a:cubicBezTo>
                      <a:pt x="16" y="215"/>
                      <a:pt x="21" y="214"/>
                      <a:pt x="21" y="21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" name="Freeform 239"/>
              <p:cNvSpPr>
                <a:spLocks/>
              </p:cNvSpPr>
              <p:nvPr/>
            </p:nvSpPr>
            <p:spPr bwMode="auto">
              <a:xfrm>
                <a:off x="3556001" y="1490663"/>
                <a:ext cx="65088" cy="63500"/>
              </a:xfrm>
              <a:custGeom>
                <a:avLst/>
                <a:gdLst>
                  <a:gd name="T0" fmla="*/ 16 w 17"/>
                  <a:gd name="T1" fmla="*/ 7 h 17"/>
                  <a:gd name="T2" fmla="*/ 7 w 17"/>
                  <a:gd name="T3" fmla="*/ 1 h 17"/>
                  <a:gd name="T4" fmla="*/ 1 w 17"/>
                  <a:gd name="T5" fmla="*/ 10 h 17"/>
                  <a:gd name="T6" fmla="*/ 10 w 17"/>
                  <a:gd name="T7" fmla="*/ 16 h 17"/>
                  <a:gd name="T8" fmla="*/ 16 w 17"/>
                  <a:gd name="T9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16" y="7"/>
                    </a:moveTo>
                    <a:cubicBezTo>
                      <a:pt x="15" y="3"/>
                      <a:pt x="11" y="0"/>
                      <a:pt x="7" y="1"/>
                    </a:cubicBezTo>
                    <a:cubicBezTo>
                      <a:pt x="3" y="2"/>
                      <a:pt x="0" y="6"/>
                      <a:pt x="1" y="10"/>
                    </a:cubicBezTo>
                    <a:cubicBezTo>
                      <a:pt x="2" y="14"/>
                      <a:pt x="6" y="17"/>
                      <a:pt x="10" y="16"/>
                    </a:cubicBezTo>
                    <a:cubicBezTo>
                      <a:pt x="15" y="15"/>
                      <a:pt x="17" y="11"/>
                      <a:pt x="16" y="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" name="Freeform 240"/>
              <p:cNvSpPr>
                <a:spLocks/>
              </p:cNvSpPr>
              <p:nvPr/>
            </p:nvSpPr>
            <p:spPr bwMode="auto">
              <a:xfrm>
                <a:off x="3832226" y="1506538"/>
                <a:ext cx="233363" cy="198438"/>
              </a:xfrm>
              <a:custGeom>
                <a:avLst/>
                <a:gdLst>
                  <a:gd name="T0" fmla="*/ 56 w 62"/>
                  <a:gd name="T1" fmla="*/ 1 h 53"/>
                  <a:gd name="T2" fmla="*/ 0 w 62"/>
                  <a:gd name="T3" fmla="*/ 51 h 53"/>
                  <a:gd name="T4" fmla="*/ 5 w 62"/>
                  <a:gd name="T5" fmla="*/ 52 h 53"/>
                  <a:gd name="T6" fmla="*/ 59 w 62"/>
                  <a:gd name="T7" fmla="*/ 3 h 53"/>
                  <a:gd name="T8" fmla="*/ 56 w 62"/>
                  <a:gd name="T9" fmla="*/ 1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2" h="53">
                    <a:moveTo>
                      <a:pt x="56" y="1"/>
                    </a:moveTo>
                    <a:cubicBezTo>
                      <a:pt x="27" y="3"/>
                      <a:pt x="4" y="21"/>
                      <a:pt x="0" y="51"/>
                    </a:cubicBezTo>
                    <a:cubicBezTo>
                      <a:pt x="0" y="53"/>
                      <a:pt x="5" y="53"/>
                      <a:pt x="5" y="52"/>
                    </a:cubicBezTo>
                    <a:cubicBezTo>
                      <a:pt x="9" y="23"/>
                      <a:pt x="30" y="5"/>
                      <a:pt x="59" y="3"/>
                    </a:cubicBezTo>
                    <a:cubicBezTo>
                      <a:pt x="62" y="2"/>
                      <a:pt x="58" y="0"/>
                      <a:pt x="56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" name="Freeform 241"/>
              <p:cNvSpPr>
                <a:spLocks/>
              </p:cNvSpPr>
              <p:nvPr/>
            </p:nvSpPr>
            <p:spPr bwMode="auto">
              <a:xfrm>
                <a:off x="3786188" y="1524000"/>
                <a:ext cx="222250" cy="173038"/>
              </a:xfrm>
              <a:custGeom>
                <a:avLst/>
                <a:gdLst>
                  <a:gd name="T0" fmla="*/ 4 w 59"/>
                  <a:gd name="T1" fmla="*/ 3 h 46"/>
                  <a:gd name="T2" fmla="*/ 54 w 59"/>
                  <a:gd name="T3" fmla="*/ 44 h 46"/>
                  <a:gd name="T4" fmla="*/ 59 w 59"/>
                  <a:gd name="T5" fmla="*/ 44 h 46"/>
                  <a:gd name="T6" fmla="*/ 3 w 59"/>
                  <a:gd name="T7" fmla="*/ 0 h 46"/>
                  <a:gd name="T8" fmla="*/ 4 w 59"/>
                  <a:gd name="T9" fmla="*/ 3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9" h="46">
                    <a:moveTo>
                      <a:pt x="4" y="3"/>
                    </a:moveTo>
                    <a:cubicBezTo>
                      <a:pt x="29" y="4"/>
                      <a:pt x="48" y="19"/>
                      <a:pt x="54" y="44"/>
                    </a:cubicBezTo>
                    <a:cubicBezTo>
                      <a:pt x="54" y="45"/>
                      <a:pt x="59" y="46"/>
                      <a:pt x="59" y="44"/>
                    </a:cubicBezTo>
                    <a:cubicBezTo>
                      <a:pt x="52" y="17"/>
                      <a:pt x="30" y="2"/>
                      <a:pt x="3" y="0"/>
                    </a:cubicBezTo>
                    <a:cubicBezTo>
                      <a:pt x="0" y="0"/>
                      <a:pt x="2" y="3"/>
                      <a:pt x="4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" name="Freeform 242"/>
              <p:cNvSpPr>
                <a:spLocks/>
              </p:cNvSpPr>
              <p:nvPr/>
            </p:nvSpPr>
            <p:spPr bwMode="auto">
              <a:xfrm>
                <a:off x="3892551" y="1446213"/>
                <a:ext cx="74613" cy="266700"/>
              </a:xfrm>
              <a:custGeom>
                <a:avLst/>
                <a:gdLst>
                  <a:gd name="T0" fmla="*/ 15 w 20"/>
                  <a:gd name="T1" fmla="*/ 2 h 71"/>
                  <a:gd name="T2" fmla="*/ 3 w 20"/>
                  <a:gd name="T3" fmla="*/ 70 h 71"/>
                  <a:gd name="T4" fmla="*/ 8 w 20"/>
                  <a:gd name="T5" fmla="*/ 69 h 71"/>
                  <a:gd name="T6" fmla="*/ 20 w 20"/>
                  <a:gd name="T7" fmla="*/ 2 h 71"/>
                  <a:gd name="T8" fmla="*/ 15 w 20"/>
                  <a:gd name="T9" fmla="*/ 2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71">
                    <a:moveTo>
                      <a:pt x="15" y="2"/>
                    </a:moveTo>
                    <a:cubicBezTo>
                      <a:pt x="3" y="21"/>
                      <a:pt x="0" y="48"/>
                      <a:pt x="3" y="70"/>
                    </a:cubicBezTo>
                    <a:cubicBezTo>
                      <a:pt x="3" y="71"/>
                      <a:pt x="8" y="71"/>
                      <a:pt x="8" y="69"/>
                    </a:cubicBezTo>
                    <a:cubicBezTo>
                      <a:pt x="5" y="47"/>
                      <a:pt x="8" y="21"/>
                      <a:pt x="20" y="2"/>
                    </a:cubicBezTo>
                    <a:cubicBezTo>
                      <a:pt x="20" y="1"/>
                      <a:pt x="16" y="0"/>
                      <a:pt x="15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" name="Freeform 243"/>
              <p:cNvSpPr>
                <a:spLocks/>
              </p:cNvSpPr>
              <p:nvPr/>
            </p:nvSpPr>
            <p:spPr bwMode="auto">
              <a:xfrm>
                <a:off x="3778251" y="1547813"/>
                <a:ext cx="279400" cy="74613"/>
              </a:xfrm>
              <a:custGeom>
                <a:avLst/>
                <a:gdLst>
                  <a:gd name="T0" fmla="*/ 6 w 74"/>
                  <a:gd name="T1" fmla="*/ 19 h 20"/>
                  <a:gd name="T2" fmla="*/ 69 w 74"/>
                  <a:gd name="T3" fmla="*/ 16 h 20"/>
                  <a:gd name="T4" fmla="*/ 73 w 74"/>
                  <a:gd name="T5" fmla="*/ 15 h 20"/>
                  <a:gd name="T6" fmla="*/ 2 w 74"/>
                  <a:gd name="T7" fmla="*/ 18 h 20"/>
                  <a:gd name="T8" fmla="*/ 6 w 74"/>
                  <a:gd name="T9" fmla="*/ 1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4" h="20">
                    <a:moveTo>
                      <a:pt x="6" y="19"/>
                    </a:moveTo>
                    <a:cubicBezTo>
                      <a:pt x="25" y="6"/>
                      <a:pt x="49" y="3"/>
                      <a:pt x="69" y="16"/>
                    </a:cubicBezTo>
                    <a:cubicBezTo>
                      <a:pt x="70" y="17"/>
                      <a:pt x="74" y="16"/>
                      <a:pt x="73" y="15"/>
                    </a:cubicBezTo>
                    <a:cubicBezTo>
                      <a:pt x="51" y="0"/>
                      <a:pt x="23" y="4"/>
                      <a:pt x="2" y="18"/>
                    </a:cubicBezTo>
                    <a:cubicBezTo>
                      <a:pt x="0" y="19"/>
                      <a:pt x="5" y="20"/>
                      <a:pt x="6" y="1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" name="Freeform 244"/>
              <p:cNvSpPr>
                <a:spLocks/>
              </p:cNvSpPr>
              <p:nvPr/>
            </p:nvSpPr>
            <p:spPr bwMode="auto">
              <a:xfrm>
                <a:off x="3511551" y="749300"/>
                <a:ext cx="411163" cy="812800"/>
              </a:xfrm>
              <a:custGeom>
                <a:avLst/>
                <a:gdLst>
                  <a:gd name="T0" fmla="*/ 108 w 109"/>
                  <a:gd name="T1" fmla="*/ 214 h 216"/>
                  <a:gd name="T2" fmla="*/ 55 w 109"/>
                  <a:gd name="T3" fmla="*/ 102 h 216"/>
                  <a:gd name="T4" fmla="*/ 5 w 109"/>
                  <a:gd name="T5" fmla="*/ 1 h 216"/>
                  <a:gd name="T6" fmla="*/ 1 w 109"/>
                  <a:gd name="T7" fmla="*/ 2 h 216"/>
                  <a:gd name="T8" fmla="*/ 53 w 109"/>
                  <a:gd name="T9" fmla="*/ 109 h 216"/>
                  <a:gd name="T10" fmla="*/ 103 w 109"/>
                  <a:gd name="T11" fmla="*/ 215 h 216"/>
                  <a:gd name="T12" fmla="*/ 108 w 109"/>
                  <a:gd name="T13" fmla="*/ 214 h 2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9" h="216">
                    <a:moveTo>
                      <a:pt x="108" y="214"/>
                    </a:moveTo>
                    <a:cubicBezTo>
                      <a:pt x="84" y="181"/>
                      <a:pt x="70" y="140"/>
                      <a:pt x="55" y="102"/>
                    </a:cubicBezTo>
                    <a:cubicBezTo>
                      <a:pt x="41" y="68"/>
                      <a:pt x="29" y="30"/>
                      <a:pt x="5" y="1"/>
                    </a:cubicBezTo>
                    <a:cubicBezTo>
                      <a:pt x="5" y="0"/>
                      <a:pt x="0" y="1"/>
                      <a:pt x="1" y="2"/>
                    </a:cubicBezTo>
                    <a:cubicBezTo>
                      <a:pt x="25" y="33"/>
                      <a:pt x="38" y="73"/>
                      <a:pt x="53" y="109"/>
                    </a:cubicBezTo>
                    <a:cubicBezTo>
                      <a:pt x="67" y="145"/>
                      <a:pt x="80" y="183"/>
                      <a:pt x="103" y="215"/>
                    </a:cubicBezTo>
                    <a:cubicBezTo>
                      <a:pt x="104" y="216"/>
                      <a:pt x="109" y="215"/>
                      <a:pt x="108" y="21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" name="Freeform 245"/>
              <p:cNvSpPr>
                <a:spLocks/>
              </p:cNvSpPr>
              <p:nvPr/>
            </p:nvSpPr>
            <p:spPr bwMode="auto">
              <a:xfrm>
                <a:off x="3887788" y="1539875"/>
                <a:ext cx="65088" cy="68263"/>
              </a:xfrm>
              <a:custGeom>
                <a:avLst/>
                <a:gdLst>
                  <a:gd name="T0" fmla="*/ 14 w 17"/>
                  <a:gd name="T1" fmla="*/ 4 h 18"/>
                  <a:gd name="T2" fmla="*/ 4 w 17"/>
                  <a:gd name="T3" fmla="*/ 3 h 18"/>
                  <a:gd name="T4" fmla="*/ 3 w 17"/>
                  <a:gd name="T5" fmla="*/ 14 h 18"/>
                  <a:gd name="T6" fmla="*/ 13 w 17"/>
                  <a:gd name="T7" fmla="*/ 15 h 18"/>
                  <a:gd name="T8" fmla="*/ 14 w 17"/>
                  <a:gd name="T9" fmla="*/ 4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8">
                    <a:moveTo>
                      <a:pt x="14" y="4"/>
                    </a:moveTo>
                    <a:cubicBezTo>
                      <a:pt x="12" y="1"/>
                      <a:pt x="7" y="0"/>
                      <a:pt x="4" y="3"/>
                    </a:cubicBezTo>
                    <a:cubicBezTo>
                      <a:pt x="0" y="6"/>
                      <a:pt x="0" y="10"/>
                      <a:pt x="3" y="14"/>
                    </a:cubicBezTo>
                    <a:cubicBezTo>
                      <a:pt x="5" y="17"/>
                      <a:pt x="10" y="18"/>
                      <a:pt x="13" y="15"/>
                    </a:cubicBezTo>
                    <a:cubicBezTo>
                      <a:pt x="17" y="12"/>
                      <a:pt x="17" y="7"/>
                      <a:pt x="14" y="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" name="Freeform 246"/>
              <p:cNvSpPr>
                <a:spLocks/>
              </p:cNvSpPr>
              <p:nvPr/>
            </p:nvSpPr>
            <p:spPr bwMode="auto">
              <a:xfrm>
                <a:off x="3556001" y="60325"/>
                <a:ext cx="196850" cy="77788"/>
              </a:xfrm>
              <a:custGeom>
                <a:avLst/>
                <a:gdLst>
                  <a:gd name="T0" fmla="*/ 46 w 52"/>
                  <a:gd name="T1" fmla="*/ 11 h 21"/>
                  <a:gd name="T2" fmla="*/ 6 w 52"/>
                  <a:gd name="T3" fmla="*/ 1 h 21"/>
                  <a:gd name="T4" fmla="*/ 1 w 52"/>
                  <a:gd name="T5" fmla="*/ 1 h 21"/>
                  <a:gd name="T6" fmla="*/ 50 w 52"/>
                  <a:gd name="T7" fmla="*/ 13 h 21"/>
                  <a:gd name="T8" fmla="*/ 46 w 52"/>
                  <a:gd name="T9" fmla="*/ 1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21">
                    <a:moveTo>
                      <a:pt x="46" y="11"/>
                    </a:moveTo>
                    <a:cubicBezTo>
                      <a:pt x="31" y="18"/>
                      <a:pt x="16" y="15"/>
                      <a:pt x="6" y="1"/>
                    </a:cubicBezTo>
                    <a:cubicBezTo>
                      <a:pt x="5" y="0"/>
                      <a:pt x="0" y="0"/>
                      <a:pt x="1" y="1"/>
                    </a:cubicBezTo>
                    <a:cubicBezTo>
                      <a:pt x="13" y="18"/>
                      <a:pt x="32" y="21"/>
                      <a:pt x="50" y="13"/>
                    </a:cubicBezTo>
                    <a:cubicBezTo>
                      <a:pt x="52" y="12"/>
                      <a:pt x="47" y="11"/>
                      <a:pt x="46" y="1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" name="Freeform 247"/>
              <p:cNvSpPr>
                <a:spLocks/>
              </p:cNvSpPr>
              <p:nvPr/>
            </p:nvSpPr>
            <p:spPr bwMode="auto">
              <a:xfrm>
                <a:off x="3582988" y="19050"/>
                <a:ext cx="98425" cy="157163"/>
              </a:xfrm>
              <a:custGeom>
                <a:avLst/>
                <a:gdLst>
                  <a:gd name="T0" fmla="*/ 6 w 26"/>
                  <a:gd name="T1" fmla="*/ 41 h 42"/>
                  <a:gd name="T2" fmla="*/ 22 w 26"/>
                  <a:gd name="T3" fmla="*/ 2 h 42"/>
                  <a:gd name="T4" fmla="*/ 17 w 26"/>
                  <a:gd name="T5" fmla="*/ 1 h 42"/>
                  <a:gd name="T6" fmla="*/ 1 w 26"/>
                  <a:gd name="T7" fmla="*/ 39 h 42"/>
                  <a:gd name="T8" fmla="*/ 6 w 26"/>
                  <a:gd name="T9" fmla="*/ 4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42">
                    <a:moveTo>
                      <a:pt x="6" y="41"/>
                    </a:moveTo>
                    <a:cubicBezTo>
                      <a:pt x="20" y="32"/>
                      <a:pt x="26" y="18"/>
                      <a:pt x="22" y="2"/>
                    </a:cubicBezTo>
                    <a:cubicBezTo>
                      <a:pt x="22" y="0"/>
                      <a:pt x="17" y="0"/>
                      <a:pt x="17" y="1"/>
                    </a:cubicBezTo>
                    <a:cubicBezTo>
                      <a:pt x="21" y="17"/>
                      <a:pt x="15" y="31"/>
                      <a:pt x="1" y="39"/>
                    </a:cubicBezTo>
                    <a:cubicBezTo>
                      <a:pt x="0" y="40"/>
                      <a:pt x="5" y="42"/>
                      <a:pt x="6" y="4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" name="Freeform 248"/>
              <p:cNvSpPr>
                <a:spLocks/>
              </p:cNvSpPr>
              <p:nvPr/>
            </p:nvSpPr>
            <p:spPr bwMode="auto">
              <a:xfrm>
                <a:off x="3594101" y="33337"/>
                <a:ext cx="123825" cy="139700"/>
              </a:xfrm>
              <a:custGeom>
                <a:avLst/>
                <a:gdLst>
                  <a:gd name="T0" fmla="*/ 32 w 33"/>
                  <a:gd name="T1" fmla="*/ 34 h 37"/>
                  <a:gd name="T2" fmla="*/ 5 w 33"/>
                  <a:gd name="T3" fmla="*/ 1 h 37"/>
                  <a:gd name="T4" fmla="*/ 0 w 33"/>
                  <a:gd name="T5" fmla="*/ 2 h 37"/>
                  <a:gd name="T6" fmla="*/ 28 w 33"/>
                  <a:gd name="T7" fmla="*/ 36 h 37"/>
                  <a:gd name="T8" fmla="*/ 32 w 33"/>
                  <a:gd name="T9" fmla="*/ 34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37">
                    <a:moveTo>
                      <a:pt x="32" y="34"/>
                    </a:moveTo>
                    <a:cubicBezTo>
                      <a:pt x="20" y="28"/>
                      <a:pt x="10" y="14"/>
                      <a:pt x="5" y="1"/>
                    </a:cubicBezTo>
                    <a:cubicBezTo>
                      <a:pt x="5" y="0"/>
                      <a:pt x="0" y="1"/>
                      <a:pt x="0" y="2"/>
                    </a:cubicBezTo>
                    <a:cubicBezTo>
                      <a:pt x="5" y="15"/>
                      <a:pt x="15" y="29"/>
                      <a:pt x="28" y="36"/>
                    </a:cubicBezTo>
                    <a:cubicBezTo>
                      <a:pt x="29" y="37"/>
                      <a:pt x="33" y="35"/>
                      <a:pt x="32" y="3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" name="Freeform 249"/>
              <p:cNvSpPr>
                <a:spLocks/>
              </p:cNvSpPr>
              <p:nvPr/>
            </p:nvSpPr>
            <p:spPr bwMode="auto">
              <a:xfrm>
                <a:off x="3552826" y="49212"/>
                <a:ext cx="165100" cy="85725"/>
              </a:xfrm>
              <a:custGeom>
                <a:avLst/>
                <a:gdLst>
                  <a:gd name="T0" fmla="*/ 3 w 44"/>
                  <a:gd name="T1" fmla="*/ 21 h 23"/>
                  <a:gd name="T2" fmla="*/ 44 w 44"/>
                  <a:gd name="T3" fmla="*/ 2 h 23"/>
                  <a:gd name="T4" fmla="*/ 39 w 44"/>
                  <a:gd name="T5" fmla="*/ 2 h 23"/>
                  <a:gd name="T6" fmla="*/ 4 w 44"/>
                  <a:gd name="T7" fmla="*/ 19 h 23"/>
                  <a:gd name="T8" fmla="*/ 3 w 44"/>
                  <a:gd name="T9" fmla="*/ 2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3">
                    <a:moveTo>
                      <a:pt x="3" y="21"/>
                    </a:moveTo>
                    <a:cubicBezTo>
                      <a:pt x="19" y="23"/>
                      <a:pt x="36" y="17"/>
                      <a:pt x="44" y="2"/>
                    </a:cubicBezTo>
                    <a:cubicBezTo>
                      <a:pt x="44" y="1"/>
                      <a:pt x="39" y="0"/>
                      <a:pt x="39" y="2"/>
                    </a:cubicBezTo>
                    <a:cubicBezTo>
                      <a:pt x="32" y="14"/>
                      <a:pt x="19" y="21"/>
                      <a:pt x="4" y="19"/>
                    </a:cubicBezTo>
                    <a:cubicBezTo>
                      <a:pt x="2" y="19"/>
                      <a:pt x="0" y="21"/>
                      <a:pt x="3" y="2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" name="Freeform 250"/>
              <p:cNvSpPr>
                <a:spLocks/>
              </p:cNvSpPr>
              <p:nvPr/>
            </p:nvSpPr>
            <p:spPr bwMode="auto">
              <a:xfrm>
                <a:off x="3541713" y="120650"/>
                <a:ext cx="115888" cy="669925"/>
              </a:xfrm>
              <a:custGeom>
                <a:avLst/>
                <a:gdLst>
                  <a:gd name="T0" fmla="*/ 26 w 31"/>
                  <a:gd name="T1" fmla="*/ 1 h 178"/>
                  <a:gd name="T2" fmla="*/ 0 w 31"/>
                  <a:gd name="T3" fmla="*/ 177 h 178"/>
                  <a:gd name="T4" fmla="*/ 5 w 31"/>
                  <a:gd name="T5" fmla="*/ 176 h 178"/>
                  <a:gd name="T6" fmla="*/ 31 w 31"/>
                  <a:gd name="T7" fmla="*/ 1 h 178"/>
                  <a:gd name="T8" fmla="*/ 26 w 31"/>
                  <a:gd name="T9" fmla="*/ 1 h 1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178">
                    <a:moveTo>
                      <a:pt x="26" y="1"/>
                    </a:moveTo>
                    <a:cubicBezTo>
                      <a:pt x="18" y="60"/>
                      <a:pt x="11" y="118"/>
                      <a:pt x="0" y="177"/>
                    </a:cubicBezTo>
                    <a:cubicBezTo>
                      <a:pt x="0" y="178"/>
                      <a:pt x="5" y="178"/>
                      <a:pt x="5" y="176"/>
                    </a:cubicBezTo>
                    <a:cubicBezTo>
                      <a:pt x="16" y="118"/>
                      <a:pt x="23" y="59"/>
                      <a:pt x="31" y="1"/>
                    </a:cubicBezTo>
                    <a:cubicBezTo>
                      <a:pt x="31" y="0"/>
                      <a:pt x="26" y="0"/>
                      <a:pt x="26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" name="Freeform 251"/>
              <p:cNvSpPr>
                <a:spLocks/>
              </p:cNvSpPr>
              <p:nvPr/>
            </p:nvSpPr>
            <p:spPr bwMode="auto">
              <a:xfrm>
                <a:off x="3632201" y="90487"/>
                <a:ext cx="38100" cy="41275"/>
              </a:xfrm>
              <a:custGeom>
                <a:avLst/>
                <a:gdLst>
                  <a:gd name="T0" fmla="*/ 9 w 10"/>
                  <a:gd name="T1" fmla="*/ 6 h 11"/>
                  <a:gd name="T2" fmla="*/ 4 w 10"/>
                  <a:gd name="T3" fmla="*/ 10 h 11"/>
                  <a:gd name="T4" fmla="*/ 0 w 10"/>
                  <a:gd name="T5" fmla="*/ 5 h 11"/>
                  <a:gd name="T6" fmla="*/ 6 w 10"/>
                  <a:gd name="T7" fmla="*/ 1 h 11"/>
                  <a:gd name="T8" fmla="*/ 9 w 10"/>
                  <a:gd name="T9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1">
                    <a:moveTo>
                      <a:pt x="9" y="6"/>
                    </a:moveTo>
                    <a:cubicBezTo>
                      <a:pt x="9" y="9"/>
                      <a:pt x="6" y="11"/>
                      <a:pt x="4" y="10"/>
                    </a:cubicBezTo>
                    <a:cubicBezTo>
                      <a:pt x="1" y="10"/>
                      <a:pt x="0" y="7"/>
                      <a:pt x="0" y="5"/>
                    </a:cubicBezTo>
                    <a:cubicBezTo>
                      <a:pt x="0" y="2"/>
                      <a:pt x="3" y="0"/>
                      <a:pt x="6" y="1"/>
                    </a:cubicBezTo>
                    <a:cubicBezTo>
                      <a:pt x="8" y="1"/>
                      <a:pt x="10" y="4"/>
                      <a:pt x="9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" name="Freeform 252"/>
              <p:cNvSpPr>
                <a:spLocks/>
              </p:cNvSpPr>
              <p:nvPr/>
            </p:nvSpPr>
            <p:spPr bwMode="auto">
              <a:xfrm>
                <a:off x="3887788" y="-46038"/>
                <a:ext cx="173038" cy="112713"/>
              </a:xfrm>
              <a:custGeom>
                <a:avLst/>
                <a:gdLst>
                  <a:gd name="T0" fmla="*/ 40 w 46"/>
                  <a:gd name="T1" fmla="*/ 26 h 30"/>
                  <a:gd name="T2" fmla="*/ 6 w 46"/>
                  <a:gd name="T3" fmla="*/ 2 h 30"/>
                  <a:gd name="T4" fmla="*/ 1 w 46"/>
                  <a:gd name="T5" fmla="*/ 1 h 30"/>
                  <a:gd name="T6" fmla="*/ 42 w 46"/>
                  <a:gd name="T7" fmla="*/ 28 h 30"/>
                  <a:gd name="T8" fmla="*/ 40 w 46"/>
                  <a:gd name="T9" fmla="*/ 26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" h="30">
                    <a:moveTo>
                      <a:pt x="40" y="26"/>
                    </a:moveTo>
                    <a:cubicBezTo>
                      <a:pt x="23" y="27"/>
                      <a:pt x="10" y="18"/>
                      <a:pt x="6" y="2"/>
                    </a:cubicBezTo>
                    <a:cubicBezTo>
                      <a:pt x="5" y="0"/>
                      <a:pt x="0" y="0"/>
                      <a:pt x="1" y="1"/>
                    </a:cubicBezTo>
                    <a:cubicBezTo>
                      <a:pt x="6" y="21"/>
                      <a:pt x="23" y="30"/>
                      <a:pt x="42" y="28"/>
                    </a:cubicBezTo>
                    <a:cubicBezTo>
                      <a:pt x="46" y="28"/>
                      <a:pt x="42" y="26"/>
                      <a:pt x="40" y="2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" name="Freeform 253"/>
              <p:cNvSpPr>
                <a:spLocks/>
              </p:cNvSpPr>
              <p:nvPr/>
            </p:nvSpPr>
            <p:spPr bwMode="auto">
              <a:xfrm>
                <a:off x="3873501" y="-57150"/>
                <a:ext cx="134938" cy="131763"/>
              </a:xfrm>
              <a:custGeom>
                <a:avLst/>
                <a:gdLst>
                  <a:gd name="T0" fmla="*/ 6 w 36"/>
                  <a:gd name="T1" fmla="*/ 34 h 35"/>
                  <a:gd name="T2" fmla="*/ 35 w 36"/>
                  <a:gd name="T3" fmla="*/ 3 h 35"/>
                  <a:gd name="T4" fmla="*/ 30 w 36"/>
                  <a:gd name="T5" fmla="*/ 2 h 35"/>
                  <a:gd name="T6" fmla="*/ 3 w 36"/>
                  <a:gd name="T7" fmla="*/ 32 h 35"/>
                  <a:gd name="T8" fmla="*/ 6 w 36"/>
                  <a:gd name="T9" fmla="*/ 34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6" h="35">
                    <a:moveTo>
                      <a:pt x="6" y="34"/>
                    </a:moveTo>
                    <a:cubicBezTo>
                      <a:pt x="22" y="31"/>
                      <a:pt x="34" y="20"/>
                      <a:pt x="35" y="3"/>
                    </a:cubicBezTo>
                    <a:cubicBezTo>
                      <a:pt x="36" y="1"/>
                      <a:pt x="31" y="0"/>
                      <a:pt x="30" y="2"/>
                    </a:cubicBezTo>
                    <a:cubicBezTo>
                      <a:pt x="29" y="18"/>
                      <a:pt x="18" y="29"/>
                      <a:pt x="3" y="32"/>
                    </a:cubicBezTo>
                    <a:cubicBezTo>
                      <a:pt x="0" y="33"/>
                      <a:pt x="5" y="35"/>
                      <a:pt x="6" y="3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" name="Freeform 254"/>
              <p:cNvSpPr>
                <a:spLocks/>
              </p:cNvSpPr>
              <p:nvPr/>
            </p:nvSpPr>
            <p:spPr bwMode="auto">
              <a:xfrm>
                <a:off x="3933826" y="-57150"/>
                <a:ext cx="71438" cy="166688"/>
              </a:xfrm>
              <a:custGeom>
                <a:avLst/>
                <a:gdLst>
                  <a:gd name="T0" fmla="*/ 18 w 19"/>
                  <a:gd name="T1" fmla="*/ 42 h 44"/>
                  <a:gd name="T2" fmla="*/ 5 w 19"/>
                  <a:gd name="T3" fmla="*/ 1 h 44"/>
                  <a:gd name="T4" fmla="*/ 0 w 19"/>
                  <a:gd name="T5" fmla="*/ 2 h 44"/>
                  <a:gd name="T6" fmla="*/ 14 w 19"/>
                  <a:gd name="T7" fmla="*/ 43 h 44"/>
                  <a:gd name="T8" fmla="*/ 18 w 19"/>
                  <a:gd name="T9" fmla="*/ 4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44">
                    <a:moveTo>
                      <a:pt x="18" y="42"/>
                    </a:moveTo>
                    <a:cubicBezTo>
                      <a:pt x="9" y="31"/>
                      <a:pt x="5" y="15"/>
                      <a:pt x="5" y="1"/>
                    </a:cubicBezTo>
                    <a:cubicBezTo>
                      <a:pt x="5" y="0"/>
                      <a:pt x="0" y="0"/>
                      <a:pt x="0" y="2"/>
                    </a:cubicBezTo>
                    <a:cubicBezTo>
                      <a:pt x="0" y="16"/>
                      <a:pt x="5" y="32"/>
                      <a:pt x="14" y="43"/>
                    </a:cubicBezTo>
                    <a:cubicBezTo>
                      <a:pt x="14" y="44"/>
                      <a:pt x="19" y="43"/>
                      <a:pt x="18" y="4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" name="Freeform 255"/>
              <p:cNvSpPr>
                <a:spLocks/>
              </p:cNvSpPr>
              <p:nvPr/>
            </p:nvSpPr>
            <p:spPr bwMode="auto">
              <a:xfrm>
                <a:off x="3862388" y="-4763"/>
                <a:ext cx="184150" cy="49213"/>
              </a:xfrm>
              <a:custGeom>
                <a:avLst/>
                <a:gdLst>
                  <a:gd name="T0" fmla="*/ 2 w 49"/>
                  <a:gd name="T1" fmla="*/ 6 h 13"/>
                  <a:gd name="T2" fmla="*/ 48 w 49"/>
                  <a:gd name="T3" fmla="*/ 1 h 13"/>
                  <a:gd name="T4" fmla="*/ 43 w 49"/>
                  <a:gd name="T5" fmla="*/ 1 h 13"/>
                  <a:gd name="T6" fmla="*/ 6 w 49"/>
                  <a:gd name="T7" fmla="*/ 5 h 13"/>
                  <a:gd name="T8" fmla="*/ 2 w 49"/>
                  <a:gd name="T9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13">
                    <a:moveTo>
                      <a:pt x="2" y="6"/>
                    </a:moveTo>
                    <a:cubicBezTo>
                      <a:pt x="17" y="13"/>
                      <a:pt x="35" y="13"/>
                      <a:pt x="48" y="1"/>
                    </a:cubicBezTo>
                    <a:cubicBezTo>
                      <a:pt x="49" y="0"/>
                      <a:pt x="44" y="0"/>
                      <a:pt x="43" y="1"/>
                    </a:cubicBezTo>
                    <a:cubicBezTo>
                      <a:pt x="33" y="10"/>
                      <a:pt x="19" y="11"/>
                      <a:pt x="6" y="5"/>
                    </a:cubicBezTo>
                    <a:cubicBezTo>
                      <a:pt x="5" y="4"/>
                      <a:pt x="0" y="5"/>
                      <a:pt x="2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" name="Freeform 256"/>
              <p:cNvSpPr>
                <a:spLocks/>
              </p:cNvSpPr>
              <p:nvPr/>
            </p:nvSpPr>
            <p:spPr bwMode="auto">
              <a:xfrm>
                <a:off x="3552826" y="36512"/>
                <a:ext cx="414338" cy="712788"/>
              </a:xfrm>
              <a:custGeom>
                <a:avLst/>
                <a:gdLst>
                  <a:gd name="T0" fmla="*/ 104 w 110"/>
                  <a:gd name="T1" fmla="*/ 1 h 189"/>
                  <a:gd name="T2" fmla="*/ 0 w 110"/>
                  <a:gd name="T3" fmla="*/ 188 h 189"/>
                  <a:gd name="T4" fmla="*/ 5 w 110"/>
                  <a:gd name="T5" fmla="*/ 188 h 189"/>
                  <a:gd name="T6" fmla="*/ 109 w 110"/>
                  <a:gd name="T7" fmla="*/ 2 h 189"/>
                  <a:gd name="T8" fmla="*/ 104 w 110"/>
                  <a:gd name="T9" fmla="*/ 1 h 1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0" h="189">
                    <a:moveTo>
                      <a:pt x="104" y="1"/>
                    </a:moveTo>
                    <a:cubicBezTo>
                      <a:pt x="71" y="64"/>
                      <a:pt x="37" y="127"/>
                      <a:pt x="0" y="188"/>
                    </a:cubicBezTo>
                    <a:cubicBezTo>
                      <a:pt x="0" y="189"/>
                      <a:pt x="5" y="189"/>
                      <a:pt x="5" y="188"/>
                    </a:cubicBezTo>
                    <a:cubicBezTo>
                      <a:pt x="42" y="127"/>
                      <a:pt x="75" y="64"/>
                      <a:pt x="109" y="2"/>
                    </a:cubicBezTo>
                    <a:cubicBezTo>
                      <a:pt x="110" y="0"/>
                      <a:pt x="105" y="0"/>
                      <a:pt x="104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" name="Freeform 257"/>
              <p:cNvSpPr>
                <a:spLocks/>
              </p:cNvSpPr>
              <p:nvPr/>
            </p:nvSpPr>
            <p:spPr bwMode="auto">
              <a:xfrm>
                <a:off x="3940176" y="11112"/>
                <a:ext cx="38100" cy="41275"/>
              </a:xfrm>
              <a:custGeom>
                <a:avLst/>
                <a:gdLst>
                  <a:gd name="T0" fmla="*/ 9 w 10"/>
                  <a:gd name="T1" fmla="*/ 8 h 11"/>
                  <a:gd name="T2" fmla="*/ 3 w 10"/>
                  <a:gd name="T3" fmla="*/ 9 h 11"/>
                  <a:gd name="T4" fmla="*/ 1 w 10"/>
                  <a:gd name="T5" fmla="*/ 3 h 11"/>
                  <a:gd name="T6" fmla="*/ 7 w 10"/>
                  <a:gd name="T7" fmla="*/ 1 h 11"/>
                  <a:gd name="T8" fmla="*/ 9 w 10"/>
                  <a:gd name="T9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1">
                    <a:moveTo>
                      <a:pt x="9" y="8"/>
                    </a:moveTo>
                    <a:cubicBezTo>
                      <a:pt x="8" y="10"/>
                      <a:pt x="5" y="11"/>
                      <a:pt x="3" y="9"/>
                    </a:cubicBezTo>
                    <a:cubicBezTo>
                      <a:pt x="0" y="8"/>
                      <a:pt x="0" y="5"/>
                      <a:pt x="1" y="3"/>
                    </a:cubicBezTo>
                    <a:cubicBezTo>
                      <a:pt x="2" y="1"/>
                      <a:pt x="5" y="0"/>
                      <a:pt x="7" y="1"/>
                    </a:cubicBezTo>
                    <a:cubicBezTo>
                      <a:pt x="10" y="3"/>
                      <a:pt x="10" y="6"/>
                      <a:pt x="9" y="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" name="Freeform 258"/>
              <p:cNvSpPr>
                <a:spLocks/>
              </p:cNvSpPr>
              <p:nvPr/>
            </p:nvSpPr>
            <p:spPr bwMode="auto">
              <a:xfrm>
                <a:off x="4016376" y="247650"/>
                <a:ext cx="131763" cy="155575"/>
              </a:xfrm>
              <a:custGeom>
                <a:avLst/>
                <a:gdLst>
                  <a:gd name="T0" fmla="*/ 32 w 35"/>
                  <a:gd name="T1" fmla="*/ 39 h 41"/>
                  <a:gd name="T2" fmla="*/ 7 w 35"/>
                  <a:gd name="T3" fmla="*/ 2 h 41"/>
                  <a:gd name="T4" fmla="*/ 2 w 35"/>
                  <a:gd name="T5" fmla="*/ 1 h 41"/>
                  <a:gd name="T6" fmla="*/ 30 w 35"/>
                  <a:gd name="T7" fmla="*/ 40 h 41"/>
                  <a:gd name="T8" fmla="*/ 32 w 35"/>
                  <a:gd name="T9" fmla="*/ 39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41">
                    <a:moveTo>
                      <a:pt x="32" y="39"/>
                    </a:moveTo>
                    <a:cubicBezTo>
                      <a:pt x="15" y="33"/>
                      <a:pt x="5" y="19"/>
                      <a:pt x="7" y="2"/>
                    </a:cubicBezTo>
                    <a:cubicBezTo>
                      <a:pt x="7" y="1"/>
                      <a:pt x="2" y="0"/>
                      <a:pt x="2" y="1"/>
                    </a:cubicBezTo>
                    <a:cubicBezTo>
                      <a:pt x="0" y="21"/>
                      <a:pt x="12" y="35"/>
                      <a:pt x="30" y="40"/>
                    </a:cubicBezTo>
                    <a:cubicBezTo>
                      <a:pt x="32" y="41"/>
                      <a:pt x="35" y="40"/>
                      <a:pt x="32" y="3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" name="Freeform 259"/>
              <p:cNvSpPr>
                <a:spLocks/>
              </p:cNvSpPr>
              <p:nvPr/>
            </p:nvSpPr>
            <p:spPr bwMode="auto">
              <a:xfrm>
                <a:off x="3970338" y="274637"/>
                <a:ext cx="166688" cy="90488"/>
              </a:xfrm>
              <a:custGeom>
                <a:avLst/>
                <a:gdLst>
                  <a:gd name="T0" fmla="*/ 4 w 44"/>
                  <a:gd name="T1" fmla="*/ 22 h 24"/>
                  <a:gd name="T2" fmla="*/ 44 w 44"/>
                  <a:gd name="T3" fmla="*/ 2 h 24"/>
                  <a:gd name="T4" fmla="*/ 39 w 44"/>
                  <a:gd name="T5" fmla="*/ 1 h 24"/>
                  <a:gd name="T6" fmla="*/ 3 w 44"/>
                  <a:gd name="T7" fmla="*/ 19 h 24"/>
                  <a:gd name="T8" fmla="*/ 4 w 44"/>
                  <a:gd name="T9" fmla="*/ 2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4">
                    <a:moveTo>
                      <a:pt x="4" y="22"/>
                    </a:moveTo>
                    <a:cubicBezTo>
                      <a:pt x="21" y="24"/>
                      <a:pt x="36" y="18"/>
                      <a:pt x="44" y="2"/>
                    </a:cubicBezTo>
                    <a:cubicBezTo>
                      <a:pt x="44" y="1"/>
                      <a:pt x="40" y="0"/>
                      <a:pt x="39" y="1"/>
                    </a:cubicBezTo>
                    <a:cubicBezTo>
                      <a:pt x="32" y="15"/>
                      <a:pt x="19" y="22"/>
                      <a:pt x="3" y="19"/>
                    </a:cubicBezTo>
                    <a:cubicBezTo>
                      <a:pt x="0" y="19"/>
                      <a:pt x="2" y="21"/>
                      <a:pt x="4" y="2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" name="Freeform 260"/>
              <p:cNvSpPr>
                <a:spLocks/>
              </p:cNvSpPr>
              <p:nvPr/>
            </p:nvSpPr>
            <p:spPr bwMode="auto">
              <a:xfrm>
                <a:off x="4043363" y="255587"/>
                <a:ext cx="44450" cy="173038"/>
              </a:xfrm>
              <a:custGeom>
                <a:avLst/>
                <a:gdLst>
                  <a:gd name="T0" fmla="*/ 10 w 12"/>
                  <a:gd name="T1" fmla="*/ 44 h 46"/>
                  <a:gd name="T2" fmla="*/ 12 w 12"/>
                  <a:gd name="T3" fmla="*/ 1 h 46"/>
                  <a:gd name="T4" fmla="*/ 7 w 12"/>
                  <a:gd name="T5" fmla="*/ 1 h 46"/>
                  <a:gd name="T6" fmla="*/ 5 w 12"/>
                  <a:gd name="T7" fmla="*/ 44 h 46"/>
                  <a:gd name="T8" fmla="*/ 10 w 12"/>
                  <a:gd name="T9" fmla="*/ 44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46">
                    <a:moveTo>
                      <a:pt x="10" y="44"/>
                    </a:moveTo>
                    <a:cubicBezTo>
                      <a:pt x="5" y="30"/>
                      <a:pt x="7" y="14"/>
                      <a:pt x="12" y="1"/>
                    </a:cubicBezTo>
                    <a:cubicBezTo>
                      <a:pt x="12" y="0"/>
                      <a:pt x="7" y="0"/>
                      <a:pt x="7" y="1"/>
                    </a:cubicBezTo>
                    <a:cubicBezTo>
                      <a:pt x="2" y="14"/>
                      <a:pt x="0" y="31"/>
                      <a:pt x="5" y="44"/>
                    </a:cubicBezTo>
                    <a:cubicBezTo>
                      <a:pt x="5" y="46"/>
                      <a:pt x="10" y="45"/>
                      <a:pt x="10" y="4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" name="Freeform 261"/>
              <p:cNvSpPr>
                <a:spLocks/>
              </p:cNvSpPr>
              <p:nvPr/>
            </p:nvSpPr>
            <p:spPr bwMode="auto">
              <a:xfrm>
                <a:off x="3983038" y="293687"/>
                <a:ext cx="176213" cy="71438"/>
              </a:xfrm>
              <a:custGeom>
                <a:avLst/>
                <a:gdLst>
                  <a:gd name="T0" fmla="*/ 0 w 47"/>
                  <a:gd name="T1" fmla="*/ 2 h 19"/>
                  <a:gd name="T2" fmla="*/ 45 w 47"/>
                  <a:gd name="T3" fmla="*/ 13 h 19"/>
                  <a:gd name="T4" fmla="*/ 41 w 47"/>
                  <a:gd name="T5" fmla="*/ 12 h 19"/>
                  <a:gd name="T6" fmla="*/ 5 w 47"/>
                  <a:gd name="T7" fmla="*/ 1 h 19"/>
                  <a:gd name="T8" fmla="*/ 0 w 47"/>
                  <a:gd name="T9" fmla="*/ 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19">
                    <a:moveTo>
                      <a:pt x="0" y="2"/>
                    </a:moveTo>
                    <a:cubicBezTo>
                      <a:pt x="12" y="14"/>
                      <a:pt x="29" y="19"/>
                      <a:pt x="45" y="13"/>
                    </a:cubicBezTo>
                    <a:cubicBezTo>
                      <a:pt x="47" y="12"/>
                      <a:pt x="42" y="11"/>
                      <a:pt x="41" y="12"/>
                    </a:cubicBezTo>
                    <a:cubicBezTo>
                      <a:pt x="28" y="17"/>
                      <a:pt x="14" y="11"/>
                      <a:pt x="5" y="1"/>
                    </a:cubicBezTo>
                    <a:cubicBezTo>
                      <a:pt x="4" y="0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" name="Freeform 262"/>
              <p:cNvSpPr>
                <a:spLocks/>
              </p:cNvSpPr>
              <p:nvPr/>
            </p:nvSpPr>
            <p:spPr bwMode="auto">
              <a:xfrm>
                <a:off x="3530601" y="346075"/>
                <a:ext cx="538163" cy="439738"/>
              </a:xfrm>
              <a:custGeom>
                <a:avLst/>
                <a:gdLst>
                  <a:gd name="T0" fmla="*/ 137 w 143"/>
                  <a:gd name="T1" fmla="*/ 1 h 117"/>
                  <a:gd name="T2" fmla="*/ 1 w 143"/>
                  <a:gd name="T3" fmla="*/ 115 h 117"/>
                  <a:gd name="T4" fmla="*/ 6 w 143"/>
                  <a:gd name="T5" fmla="*/ 116 h 117"/>
                  <a:gd name="T6" fmla="*/ 141 w 143"/>
                  <a:gd name="T7" fmla="*/ 2 h 117"/>
                  <a:gd name="T8" fmla="*/ 137 w 143"/>
                  <a:gd name="T9" fmla="*/ 1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3" h="117">
                    <a:moveTo>
                      <a:pt x="137" y="1"/>
                    </a:moveTo>
                    <a:cubicBezTo>
                      <a:pt x="92" y="39"/>
                      <a:pt x="48" y="79"/>
                      <a:pt x="1" y="115"/>
                    </a:cubicBezTo>
                    <a:cubicBezTo>
                      <a:pt x="0" y="116"/>
                      <a:pt x="5" y="117"/>
                      <a:pt x="6" y="116"/>
                    </a:cubicBezTo>
                    <a:cubicBezTo>
                      <a:pt x="52" y="79"/>
                      <a:pt x="97" y="40"/>
                      <a:pt x="141" y="2"/>
                    </a:cubicBezTo>
                    <a:cubicBezTo>
                      <a:pt x="143" y="0"/>
                      <a:pt x="138" y="0"/>
                      <a:pt x="1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" name="Freeform 263"/>
              <p:cNvSpPr>
                <a:spLocks/>
              </p:cNvSpPr>
              <p:nvPr/>
            </p:nvSpPr>
            <p:spPr bwMode="auto">
              <a:xfrm>
                <a:off x="4043363" y="323850"/>
                <a:ext cx="41275" cy="36513"/>
              </a:xfrm>
              <a:custGeom>
                <a:avLst/>
                <a:gdLst>
                  <a:gd name="T0" fmla="*/ 9 w 11"/>
                  <a:gd name="T1" fmla="*/ 9 h 10"/>
                  <a:gd name="T2" fmla="*/ 2 w 11"/>
                  <a:gd name="T3" fmla="*/ 8 h 10"/>
                  <a:gd name="T4" fmla="*/ 3 w 11"/>
                  <a:gd name="T5" fmla="*/ 1 h 10"/>
                  <a:gd name="T6" fmla="*/ 9 w 11"/>
                  <a:gd name="T7" fmla="*/ 2 h 10"/>
                  <a:gd name="T8" fmla="*/ 9 w 11"/>
                  <a:gd name="T9" fmla="*/ 9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0">
                    <a:moveTo>
                      <a:pt x="9" y="9"/>
                    </a:moveTo>
                    <a:cubicBezTo>
                      <a:pt x="7" y="10"/>
                      <a:pt x="4" y="10"/>
                      <a:pt x="2" y="8"/>
                    </a:cubicBezTo>
                    <a:cubicBezTo>
                      <a:pt x="0" y="6"/>
                      <a:pt x="1" y="3"/>
                      <a:pt x="3" y="1"/>
                    </a:cubicBezTo>
                    <a:cubicBezTo>
                      <a:pt x="5" y="0"/>
                      <a:pt x="8" y="0"/>
                      <a:pt x="9" y="2"/>
                    </a:cubicBezTo>
                    <a:cubicBezTo>
                      <a:pt x="11" y="4"/>
                      <a:pt x="11" y="7"/>
                      <a:pt x="9" y="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" name="Freeform 264"/>
              <p:cNvSpPr>
                <a:spLocks/>
              </p:cNvSpPr>
              <p:nvPr/>
            </p:nvSpPr>
            <p:spPr bwMode="auto">
              <a:xfrm>
                <a:off x="4156076" y="474662"/>
                <a:ext cx="93663" cy="179388"/>
              </a:xfrm>
              <a:custGeom>
                <a:avLst/>
                <a:gdLst>
                  <a:gd name="T0" fmla="*/ 23 w 25"/>
                  <a:gd name="T1" fmla="*/ 46 h 48"/>
                  <a:gd name="T2" fmla="*/ 13 w 25"/>
                  <a:gd name="T3" fmla="*/ 2 h 48"/>
                  <a:gd name="T4" fmla="*/ 9 w 25"/>
                  <a:gd name="T5" fmla="*/ 1 h 48"/>
                  <a:gd name="T6" fmla="*/ 19 w 25"/>
                  <a:gd name="T7" fmla="*/ 47 h 48"/>
                  <a:gd name="T8" fmla="*/ 23 w 25"/>
                  <a:gd name="T9" fmla="*/ 46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48">
                    <a:moveTo>
                      <a:pt x="23" y="46"/>
                    </a:moveTo>
                    <a:cubicBezTo>
                      <a:pt x="10" y="35"/>
                      <a:pt x="5" y="19"/>
                      <a:pt x="13" y="2"/>
                    </a:cubicBezTo>
                    <a:cubicBezTo>
                      <a:pt x="14" y="1"/>
                      <a:pt x="9" y="0"/>
                      <a:pt x="9" y="1"/>
                    </a:cubicBezTo>
                    <a:cubicBezTo>
                      <a:pt x="0" y="18"/>
                      <a:pt x="5" y="35"/>
                      <a:pt x="19" y="47"/>
                    </a:cubicBezTo>
                    <a:cubicBezTo>
                      <a:pt x="20" y="48"/>
                      <a:pt x="25" y="48"/>
                      <a:pt x="23" y="4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" name="Freeform 265"/>
              <p:cNvSpPr>
                <a:spLocks/>
              </p:cNvSpPr>
              <p:nvPr/>
            </p:nvSpPr>
            <p:spPr bwMode="auto">
              <a:xfrm>
                <a:off x="4098926" y="534987"/>
                <a:ext cx="188913" cy="55563"/>
              </a:xfrm>
              <a:custGeom>
                <a:avLst/>
                <a:gdLst>
                  <a:gd name="T0" fmla="*/ 2 w 50"/>
                  <a:gd name="T1" fmla="*/ 5 h 15"/>
                  <a:gd name="T2" fmla="*/ 49 w 50"/>
                  <a:gd name="T3" fmla="*/ 3 h 15"/>
                  <a:gd name="T4" fmla="*/ 44 w 50"/>
                  <a:gd name="T5" fmla="*/ 1 h 15"/>
                  <a:gd name="T6" fmla="*/ 6 w 50"/>
                  <a:gd name="T7" fmla="*/ 4 h 15"/>
                  <a:gd name="T8" fmla="*/ 2 w 50"/>
                  <a:gd name="T9" fmla="*/ 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0" h="15">
                    <a:moveTo>
                      <a:pt x="2" y="5"/>
                    </a:moveTo>
                    <a:cubicBezTo>
                      <a:pt x="18" y="14"/>
                      <a:pt x="35" y="15"/>
                      <a:pt x="49" y="3"/>
                    </a:cubicBezTo>
                    <a:cubicBezTo>
                      <a:pt x="50" y="2"/>
                      <a:pt x="45" y="0"/>
                      <a:pt x="44" y="1"/>
                    </a:cubicBezTo>
                    <a:cubicBezTo>
                      <a:pt x="33" y="11"/>
                      <a:pt x="19" y="12"/>
                      <a:pt x="6" y="4"/>
                    </a:cubicBezTo>
                    <a:cubicBezTo>
                      <a:pt x="5" y="4"/>
                      <a:pt x="0" y="4"/>
                      <a:pt x="2" y="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" name="Freeform 266"/>
              <p:cNvSpPr>
                <a:spLocks/>
              </p:cNvSpPr>
              <p:nvPr/>
            </p:nvSpPr>
            <p:spPr bwMode="auto">
              <a:xfrm>
                <a:off x="4156076" y="496887"/>
                <a:ext cx="93663" cy="157163"/>
              </a:xfrm>
              <a:custGeom>
                <a:avLst/>
                <a:gdLst>
                  <a:gd name="T0" fmla="*/ 5 w 25"/>
                  <a:gd name="T1" fmla="*/ 40 h 42"/>
                  <a:gd name="T2" fmla="*/ 24 w 25"/>
                  <a:gd name="T3" fmla="*/ 2 h 42"/>
                  <a:gd name="T4" fmla="*/ 19 w 25"/>
                  <a:gd name="T5" fmla="*/ 1 h 42"/>
                  <a:gd name="T6" fmla="*/ 0 w 25"/>
                  <a:gd name="T7" fmla="*/ 40 h 42"/>
                  <a:gd name="T8" fmla="*/ 5 w 25"/>
                  <a:gd name="T9" fmla="*/ 4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42">
                    <a:moveTo>
                      <a:pt x="5" y="40"/>
                    </a:moveTo>
                    <a:cubicBezTo>
                      <a:pt x="6" y="26"/>
                      <a:pt x="14" y="11"/>
                      <a:pt x="24" y="2"/>
                    </a:cubicBezTo>
                    <a:cubicBezTo>
                      <a:pt x="25" y="0"/>
                      <a:pt x="20" y="0"/>
                      <a:pt x="19" y="1"/>
                    </a:cubicBezTo>
                    <a:cubicBezTo>
                      <a:pt x="9" y="11"/>
                      <a:pt x="1" y="26"/>
                      <a:pt x="0" y="40"/>
                    </a:cubicBezTo>
                    <a:cubicBezTo>
                      <a:pt x="0" y="42"/>
                      <a:pt x="5" y="41"/>
                      <a:pt x="5" y="4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" name="Freeform 267"/>
              <p:cNvSpPr>
                <a:spLocks/>
              </p:cNvSpPr>
              <p:nvPr/>
            </p:nvSpPr>
            <p:spPr bwMode="auto">
              <a:xfrm>
                <a:off x="4132263" y="500062"/>
                <a:ext cx="150813" cy="106363"/>
              </a:xfrm>
              <a:custGeom>
                <a:avLst/>
                <a:gdLst>
                  <a:gd name="T0" fmla="*/ 0 w 40"/>
                  <a:gd name="T1" fmla="*/ 1 h 28"/>
                  <a:gd name="T2" fmla="*/ 35 w 40"/>
                  <a:gd name="T3" fmla="*/ 28 h 28"/>
                  <a:gd name="T4" fmla="*/ 36 w 40"/>
                  <a:gd name="T5" fmla="*/ 26 h 28"/>
                  <a:gd name="T6" fmla="*/ 5 w 40"/>
                  <a:gd name="T7" fmla="*/ 1 h 28"/>
                  <a:gd name="T8" fmla="*/ 0 w 40"/>
                  <a:gd name="T9" fmla="*/ 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28">
                    <a:moveTo>
                      <a:pt x="0" y="1"/>
                    </a:moveTo>
                    <a:cubicBezTo>
                      <a:pt x="6" y="16"/>
                      <a:pt x="18" y="27"/>
                      <a:pt x="35" y="28"/>
                    </a:cubicBezTo>
                    <a:cubicBezTo>
                      <a:pt x="37" y="28"/>
                      <a:pt x="40" y="26"/>
                      <a:pt x="36" y="26"/>
                    </a:cubicBezTo>
                    <a:cubicBezTo>
                      <a:pt x="21" y="25"/>
                      <a:pt x="10" y="14"/>
                      <a:pt x="5" y="1"/>
                    </a:cubicBezTo>
                    <a:cubicBezTo>
                      <a:pt x="5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" name="Freeform 268"/>
              <p:cNvSpPr>
                <a:spLocks/>
              </p:cNvSpPr>
              <p:nvPr/>
            </p:nvSpPr>
            <p:spPr bwMode="auto">
              <a:xfrm>
                <a:off x="3525838" y="571500"/>
                <a:ext cx="671513" cy="214313"/>
              </a:xfrm>
              <a:custGeom>
                <a:avLst/>
                <a:gdLst>
                  <a:gd name="T0" fmla="*/ 172 w 178"/>
                  <a:gd name="T1" fmla="*/ 1 h 57"/>
                  <a:gd name="T2" fmla="*/ 3 w 178"/>
                  <a:gd name="T3" fmla="*/ 55 h 57"/>
                  <a:gd name="T4" fmla="*/ 6 w 178"/>
                  <a:gd name="T5" fmla="*/ 56 h 57"/>
                  <a:gd name="T6" fmla="*/ 175 w 178"/>
                  <a:gd name="T7" fmla="*/ 2 h 57"/>
                  <a:gd name="T8" fmla="*/ 172 w 178"/>
                  <a:gd name="T9" fmla="*/ 1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8" h="57">
                    <a:moveTo>
                      <a:pt x="172" y="1"/>
                    </a:moveTo>
                    <a:cubicBezTo>
                      <a:pt x="116" y="19"/>
                      <a:pt x="60" y="39"/>
                      <a:pt x="3" y="55"/>
                    </a:cubicBezTo>
                    <a:cubicBezTo>
                      <a:pt x="0" y="56"/>
                      <a:pt x="4" y="57"/>
                      <a:pt x="6" y="56"/>
                    </a:cubicBezTo>
                    <a:cubicBezTo>
                      <a:pt x="63" y="40"/>
                      <a:pt x="119" y="21"/>
                      <a:pt x="175" y="2"/>
                    </a:cubicBezTo>
                    <a:cubicBezTo>
                      <a:pt x="178" y="1"/>
                      <a:pt x="173" y="0"/>
                      <a:pt x="17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" name="Freeform 269"/>
              <p:cNvSpPr>
                <a:spLocks/>
              </p:cNvSpPr>
              <p:nvPr/>
            </p:nvSpPr>
            <p:spPr bwMode="auto">
              <a:xfrm>
                <a:off x="4170363" y="552450"/>
                <a:ext cx="41275" cy="42863"/>
              </a:xfrm>
              <a:custGeom>
                <a:avLst/>
                <a:gdLst>
                  <a:gd name="T0" fmla="*/ 7 w 11"/>
                  <a:gd name="T1" fmla="*/ 10 h 11"/>
                  <a:gd name="T2" fmla="*/ 1 w 11"/>
                  <a:gd name="T3" fmla="*/ 7 h 11"/>
                  <a:gd name="T4" fmla="*/ 4 w 11"/>
                  <a:gd name="T5" fmla="*/ 1 h 11"/>
                  <a:gd name="T6" fmla="*/ 10 w 11"/>
                  <a:gd name="T7" fmla="*/ 4 h 11"/>
                  <a:gd name="T8" fmla="*/ 7 w 11"/>
                  <a:gd name="T9" fmla="*/ 1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7" y="10"/>
                    </a:moveTo>
                    <a:cubicBezTo>
                      <a:pt x="4" y="11"/>
                      <a:pt x="2" y="9"/>
                      <a:pt x="1" y="7"/>
                    </a:cubicBezTo>
                    <a:cubicBezTo>
                      <a:pt x="0" y="4"/>
                      <a:pt x="2" y="1"/>
                      <a:pt x="4" y="1"/>
                    </a:cubicBezTo>
                    <a:cubicBezTo>
                      <a:pt x="7" y="0"/>
                      <a:pt x="9" y="1"/>
                      <a:pt x="10" y="4"/>
                    </a:cubicBezTo>
                    <a:cubicBezTo>
                      <a:pt x="11" y="6"/>
                      <a:pt x="9" y="9"/>
                      <a:pt x="7" y="1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" name="Freeform 270"/>
              <p:cNvSpPr>
                <a:spLocks/>
              </p:cNvSpPr>
              <p:nvPr/>
            </p:nvSpPr>
            <p:spPr bwMode="auto">
              <a:xfrm>
                <a:off x="4362451" y="744537"/>
                <a:ext cx="84138" cy="185738"/>
              </a:xfrm>
              <a:custGeom>
                <a:avLst/>
                <a:gdLst>
                  <a:gd name="T0" fmla="*/ 14 w 22"/>
                  <a:gd name="T1" fmla="*/ 47 h 49"/>
                  <a:gd name="T2" fmla="*/ 21 w 22"/>
                  <a:gd name="T3" fmla="*/ 3 h 49"/>
                  <a:gd name="T4" fmla="*/ 17 w 22"/>
                  <a:gd name="T5" fmla="*/ 1 h 49"/>
                  <a:gd name="T6" fmla="*/ 9 w 22"/>
                  <a:gd name="T7" fmla="*/ 47 h 49"/>
                  <a:gd name="T8" fmla="*/ 14 w 22"/>
                  <a:gd name="T9" fmla="*/ 47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49">
                    <a:moveTo>
                      <a:pt x="14" y="47"/>
                    </a:moveTo>
                    <a:cubicBezTo>
                      <a:pt x="5" y="31"/>
                      <a:pt x="7" y="15"/>
                      <a:pt x="21" y="3"/>
                    </a:cubicBezTo>
                    <a:cubicBezTo>
                      <a:pt x="22" y="2"/>
                      <a:pt x="18" y="0"/>
                      <a:pt x="17" y="1"/>
                    </a:cubicBezTo>
                    <a:cubicBezTo>
                      <a:pt x="2" y="14"/>
                      <a:pt x="0" y="31"/>
                      <a:pt x="9" y="47"/>
                    </a:cubicBezTo>
                    <a:cubicBezTo>
                      <a:pt x="10" y="49"/>
                      <a:pt x="14" y="49"/>
                      <a:pt x="14" y="4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" name="Freeform 271"/>
              <p:cNvSpPr>
                <a:spLocks/>
              </p:cNvSpPr>
              <p:nvPr/>
            </p:nvSpPr>
            <p:spPr bwMode="auto">
              <a:xfrm>
                <a:off x="4318001" y="782637"/>
                <a:ext cx="176213" cy="79375"/>
              </a:xfrm>
              <a:custGeom>
                <a:avLst/>
                <a:gdLst>
                  <a:gd name="T0" fmla="*/ 1 w 47"/>
                  <a:gd name="T1" fmla="*/ 1 h 21"/>
                  <a:gd name="T2" fmla="*/ 46 w 47"/>
                  <a:gd name="T3" fmla="*/ 15 h 21"/>
                  <a:gd name="T4" fmla="*/ 42 w 47"/>
                  <a:gd name="T5" fmla="*/ 13 h 21"/>
                  <a:gd name="T6" fmla="*/ 6 w 47"/>
                  <a:gd name="T7" fmla="*/ 1 h 21"/>
                  <a:gd name="T8" fmla="*/ 1 w 47"/>
                  <a:gd name="T9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21">
                    <a:moveTo>
                      <a:pt x="1" y="1"/>
                    </a:moveTo>
                    <a:cubicBezTo>
                      <a:pt x="12" y="16"/>
                      <a:pt x="29" y="21"/>
                      <a:pt x="46" y="15"/>
                    </a:cubicBezTo>
                    <a:cubicBezTo>
                      <a:pt x="47" y="15"/>
                      <a:pt x="43" y="13"/>
                      <a:pt x="42" y="13"/>
                    </a:cubicBezTo>
                    <a:cubicBezTo>
                      <a:pt x="27" y="18"/>
                      <a:pt x="15" y="13"/>
                      <a:pt x="6" y="1"/>
                    </a:cubicBezTo>
                    <a:cubicBezTo>
                      <a:pt x="5" y="0"/>
                      <a:pt x="0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" name="Freeform 272"/>
              <p:cNvSpPr>
                <a:spLocks/>
              </p:cNvSpPr>
              <p:nvPr/>
            </p:nvSpPr>
            <p:spPr bwMode="auto">
              <a:xfrm>
                <a:off x="4332288" y="782637"/>
                <a:ext cx="147638" cy="117475"/>
              </a:xfrm>
              <a:custGeom>
                <a:avLst/>
                <a:gdLst>
                  <a:gd name="T0" fmla="*/ 5 w 39"/>
                  <a:gd name="T1" fmla="*/ 30 h 31"/>
                  <a:gd name="T2" fmla="*/ 36 w 39"/>
                  <a:gd name="T3" fmla="*/ 1 h 31"/>
                  <a:gd name="T4" fmla="*/ 32 w 39"/>
                  <a:gd name="T5" fmla="*/ 0 h 31"/>
                  <a:gd name="T6" fmla="*/ 0 w 39"/>
                  <a:gd name="T7" fmla="*/ 30 h 31"/>
                  <a:gd name="T8" fmla="*/ 5 w 39"/>
                  <a:gd name="T9" fmla="*/ 3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1">
                    <a:moveTo>
                      <a:pt x="5" y="30"/>
                    </a:moveTo>
                    <a:cubicBezTo>
                      <a:pt x="11" y="18"/>
                      <a:pt x="24" y="7"/>
                      <a:pt x="36" y="1"/>
                    </a:cubicBezTo>
                    <a:cubicBezTo>
                      <a:pt x="39" y="0"/>
                      <a:pt x="34" y="0"/>
                      <a:pt x="32" y="0"/>
                    </a:cubicBezTo>
                    <a:cubicBezTo>
                      <a:pt x="20" y="6"/>
                      <a:pt x="6" y="17"/>
                      <a:pt x="0" y="30"/>
                    </a:cubicBezTo>
                    <a:cubicBezTo>
                      <a:pt x="0" y="31"/>
                      <a:pt x="5" y="31"/>
                      <a:pt x="5" y="3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" name="Freeform 273"/>
              <p:cNvSpPr>
                <a:spLocks/>
              </p:cNvSpPr>
              <p:nvPr/>
            </p:nvSpPr>
            <p:spPr bwMode="auto">
              <a:xfrm>
                <a:off x="4362451" y="749300"/>
                <a:ext cx="106363" cy="146050"/>
              </a:xfrm>
              <a:custGeom>
                <a:avLst/>
                <a:gdLst>
                  <a:gd name="T0" fmla="*/ 1 w 28"/>
                  <a:gd name="T1" fmla="*/ 2 h 39"/>
                  <a:gd name="T2" fmla="*/ 22 w 28"/>
                  <a:gd name="T3" fmla="*/ 38 h 39"/>
                  <a:gd name="T4" fmla="*/ 26 w 28"/>
                  <a:gd name="T5" fmla="*/ 37 h 39"/>
                  <a:gd name="T6" fmla="*/ 6 w 28"/>
                  <a:gd name="T7" fmla="*/ 1 h 39"/>
                  <a:gd name="T8" fmla="*/ 1 w 28"/>
                  <a:gd name="T9" fmla="*/ 2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39">
                    <a:moveTo>
                      <a:pt x="1" y="2"/>
                    </a:moveTo>
                    <a:cubicBezTo>
                      <a:pt x="0" y="17"/>
                      <a:pt x="8" y="32"/>
                      <a:pt x="22" y="38"/>
                    </a:cubicBezTo>
                    <a:cubicBezTo>
                      <a:pt x="24" y="39"/>
                      <a:pt x="28" y="38"/>
                      <a:pt x="26" y="37"/>
                    </a:cubicBezTo>
                    <a:cubicBezTo>
                      <a:pt x="12" y="31"/>
                      <a:pt x="5" y="16"/>
                      <a:pt x="6" y="1"/>
                    </a:cubicBezTo>
                    <a:cubicBezTo>
                      <a:pt x="6" y="0"/>
                      <a:pt x="1" y="0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" name="Freeform 274"/>
              <p:cNvSpPr>
                <a:spLocks/>
              </p:cNvSpPr>
              <p:nvPr/>
            </p:nvSpPr>
            <p:spPr bwMode="auto">
              <a:xfrm>
                <a:off x="3609976" y="760412"/>
                <a:ext cx="787400" cy="79375"/>
              </a:xfrm>
              <a:custGeom>
                <a:avLst/>
                <a:gdLst>
                  <a:gd name="T0" fmla="*/ 206 w 209"/>
                  <a:gd name="T1" fmla="*/ 19 h 21"/>
                  <a:gd name="T2" fmla="*/ 5 w 209"/>
                  <a:gd name="T3" fmla="*/ 0 h 21"/>
                  <a:gd name="T4" fmla="*/ 3 w 209"/>
                  <a:gd name="T5" fmla="*/ 2 h 21"/>
                  <a:gd name="T6" fmla="*/ 204 w 209"/>
                  <a:gd name="T7" fmla="*/ 21 h 21"/>
                  <a:gd name="T8" fmla="*/ 206 w 209"/>
                  <a:gd name="T9" fmla="*/ 19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9" h="21">
                    <a:moveTo>
                      <a:pt x="206" y="19"/>
                    </a:moveTo>
                    <a:cubicBezTo>
                      <a:pt x="139" y="15"/>
                      <a:pt x="72" y="7"/>
                      <a:pt x="5" y="0"/>
                    </a:cubicBezTo>
                    <a:cubicBezTo>
                      <a:pt x="4" y="0"/>
                      <a:pt x="0" y="2"/>
                      <a:pt x="3" y="2"/>
                    </a:cubicBezTo>
                    <a:cubicBezTo>
                      <a:pt x="70" y="9"/>
                      <a:pt x="137" y="17"/>
                      <a:pt x="204" y="21"/>
                    </a:cubicBezTo>
                    <a:cubicBezTo>
                      <a:pt x="207" y="21"/>
                      <a:pt x="209" y="19"/>
                      <a:pt x="206" y="1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" name="Freeform 275"/>
              <p:cNvSpPr>
                <a:spLocks/>
              </p:cNvSpPr>
              <p:nvPr/>
            </p:nvSpPr>
            <p:spPr bwMode="auto">
              <a:xfrm>
                <a:off x="4373563" y="815975"/>
                <a:ext cx="38100" cy="38100"/>
              </a:xfrm>
              <a:custGeom>
                <a:avLst/>
                <a:gdLst>
                  <a:gd name="T0" fmla="*/ 5 w 10"/>
                  <a:gd name="T1" fmla="*/ 10 h 10"/>
                  <a:gd name="T2" fmla="*/ 1 w 10"/>
                  <a:gd name="T3" fmla="*/ 5 h 10"/>
                  <a:gd name="T4" fmla="*/ 6 w 10"/>
                  <a:gd name="T5" fmla="*/ 0 h 10"/>
                  <a:gd name="T6" fmla="*/ 10 w 10"/>
                  <a:gd name="T7" fmla="*/ 6 h 10"/>
                  <a:gd name="T8" fmla="*/ 5 w 10"/>
                  <a:gd name="T9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0">
                    <a:moveTo>
                      <a:pt x="5" y="10"/>
                    </a:moveTo>
                    <a:cubicBezTo>
                      <a:pt x="2" y="10"/>
                      <a:pt x="0" y="7"/>
                      <a:pt x="1" y="5"/>
                    </a:cubicBezTo>
                    <a:cubicBezTo>
                      <a:pt x="1" y="2"/>
                      <a:pt x="3" y="0"/>
                      <a:pt x="6" y="0"/>
                    </a:cubicBezTo>
                    <a:cubicBezTo>
                      <a:pt x="8" y="1"/>
                      <a:pt x="10" y="3"/>
                      <a:pt x="10" y="6"/>
                    </a:cubicBezTo>
                    <a:cubicBezTo>
                      <a:pt x="10" y="8"/>
                      <a:pt x="7" y="10"/>
                      <a:pt x="5" y="1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" name="Freeform 276"/>
              <p:cNvSpPr>
                <a:spLocks/>
              </p:cNvSpPr>
              <p:nvPr/>
            </p:nvSpPr>
            <p:spPr bwMode="auto">
              <a:xfrm>
                <a:off x="4260851" y="1050925"/>
                <a:ext cx="117475" cy="157163"/>
              </a:xfrm>
              <a:custGeom>
                <a:avLst/>
                <a:gdLst>
                  <a:gd name="T0" fmla="*/ 7 w 31"/>
                  <a:gd name="T1" fmla="*/ 41 h 42"/>
                  <a:gd name="T2" fmla="*/ 30 w 31"/>
                  <a:gd name="T3" fmla="*/ 2 h 42"/>
                  <a:gd name="T4" fmla="*/ 26 w 31"/>
                  <a:gd name="T5" fmla="*/ 0 h 42"/>
                  <a:gd name="T6" fmla="*/ 2 w 31"/>
                  <a:gd name="T7" fmla="*/ 40 h 42"/>
                  <a:gd name="T8" fmla="*/ 7 w 31"/>
                  <a:gd name="T9" fmla="*/ 4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42">
                    <a:moveTo>
                      <a:pt x="7" y="41"/>
                    </a:moveTo>
                    <a:cubicBezTo>
                      <a:pt x="5" y="23"/>
                      <a:pt x="12" y="8"/>
                      <a:pt x="30" y="2"/>
                    </a:cubicBezTo>
                    <a:cubicBezTo>
                      <a:pt x="31" y="1"/>
                      <a:pt x="27" y="0"/>
                      <a:pt x="26" y="0"/>
                    </a:cubicBezTo>
                    <a:cubicBezTo>
                      <a:pt x="8" y="6"/>
                      <a:pt x="0" y="22"/>
                      <a:pt x="2" y="40"/>
                    </a:cubicBezTo>
                    <a:cubicBezTo>
                      <a:pt x="2" y="42"/>
                      <a:pt x="7" y="42"/>
                      <a:pt x="7" y="4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" name="Freeform 277"/>
              <p:cNvSpPr>
                <a:spLocks/>
              </p:cNvSpPr>
              <p:nvPr/>
            </p:nvSpPr>
            <p:spPr bwMode="auto">
              <a:xfrm>
                <a:off x="4246563" y="1042988"/>
                <a:ext cx="150813" cy="109538"/>
              </a:xfrm>
              <a:custGeom>
                <a:avLst/>
                <a:gdLst>
                  <a:gd name="T0" fmla="*/ 0 w 40"/>
                  <a:gd name="T1" fmla="*/ 2 h 29"/>
                  <a:gd name="T2" fmla="*/ 37 w 40"/>
                  <a:gd name="T3" fmla="*/ 29 h 29"/>
                  <a:gd name="T4" fmla="*/ 35 w 40"/>
                  <a:gd name="T5" fmla="*/ 27 h 29"/>
                  <a:gd name="T6" fmla="*/ 5 w 40"/>
                  <a:gd name="T7" fmla="*/ 2 h 29"/>
                  <a:gd name="T8" fmla="*/ 0 w 40"/>
                  <a:gd name="T9" fmla="*/ 2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29">
                    <a:moveTo>
                      <a:pt x="0" y="2"/>
                    </a:moveTo>
                    <a:cubicBezTo>
                      <a:pt x="5" y="19"/>
                      <a:pt x="19" y="29"/>
                      <a:pt x="37" y="29"/>
                    </a:cubicBezTo>
                    <a:cubicBezTo>
                      <a:pt x="40" y="29"/>
                      <a:pt x="36" y="27"/>
                      <a:pt x="35" y="27"/>
                    </a:cubicBezTo>
                    <a:cubicBezTo>
                      <a:pt x="19" y="27"/>
                      <a:pt x="9" y="16"/>
                      <a:pt x="5" y="2"/>
                    </a:cubicBezTo>
                    <a:cubicBezTo>
                      <a:pt x="5" y="1"/>
                      <a:pt x="0" y="0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" name="Freeform 278"/>
              <p:cNvSpPr>
                <a:spLocks/>
              </p:cNvSpPr>
              <p:nvPr/>
            </p:nvSpPr>
            <p:spPr bwMode="auto">
              <a:xfrm>
                <a:off x="4216401" y="1087438"/>
                <a:ext cx="176213" cy="71438"/>
              </a:xfrm>
              <a:custGeom>
                <a:avLst/>
                <a:gdLst>
                  <a:gd name="T0" fmla="*/ 6 w 47"/>
                  <a:gd name="T1" fmla="*/ 18 h 19"/>
                  <a:gd name="T2" fmla="*/ 44 w 47"/>
                  <a:gd name="T3" fmla="*/ 3 h 19"/>
                  <a:gd name="T4" fmla="*/ 43 w 47"/>
                  <a:gd name="T5" fmla="*/ 1 h 19"/>
                  <a:gd name="T6" fmla="*/ 2 w 47"/>
                  <a:gd name="T7" fmla="*/ 18 h 19"/>
                  <a:gd name="T8" fmla="*/ 6 w 47"/>
                  <a:gd name="T9" fmla="*/ 1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19">
                    <a:moveTo>
                      <a:pt x="6" y="18"/>
                    </a:moveTo>
                    <a:cubicBezTo>
                      <a:pt x="16" y="9"/>
                      <a:pt x="31" y="4"/>
                      <a:pt x="44" y="3"/>
                    </a:cubicBezTo>
                    <a:cubicBezTo>
                      <a:pt x="47" y="3"/>
                      <a:pt x="46" y="0"/>
                      <a:pt x="43" y="1"/>
                    </a:cubicBezTo>
                    <a:cubicBezTo>
                      <a:pt x="29" y="2"/>
                      <a:pt x="12" y="8"/>
                      <a:pt x="2" y="18"/>
                    </a:cubicBezTo>
                    <a:cubicBezTo>
                      <a:pt x="0" y="19"/>
                      <a:pt x="5" y="19"/>
                      <a:pt x="6" y="1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" name="Freeform 279"/>
              <p:cNvSpPr>
                <a:spLocks/>
              </p:cNvSpPr>
              <p:nvPr/>
            </p:nvSpPr>
            <p:spPr bwMode="auto">
              <a:xfrm>
                <a:off x="4276726" y="1027113"/>
                <a:ext cx="71438" cy="166688"/>
              </a:xfrm>
              <a:custGeom>
                <a:avLst/>
                <a:gdLst>
                  <a:gd name="T0" fmla="*/ 6 w 19"/>
                  <a:gd name="T1" fmla="*/ 2 h 44"/>
                  <a:gd name="T2" fmla="*/ 13 w 19"/>
                  <a:gd name="T3" fmla="*/ 43 h 44"/>
                  <a:gd name="T4" fmla="*/ 18 w 19"/>
                  <a:gd name="T5" fmla="*/ 42 h 44"/>
                  <a:gd name="T6" fmla="*/ 11 w 19"/>
                  <a:gd name="T7" fmla="*/ 2 h 44"/>
                  <a:gd name="T8" fmla="*/ 6 w 19"/>
                  <a:gd name="T9" fmla="*/ 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44">
                    <a:moveTo>
                      <a:pt x="6" y="2"/>
                    </a:moveTo>
                    <a:cubicBezTo>
                      <a:pt x="0" y="16"/>
                      <a:pt x="2" y="32"/>
                      <a:pt x="13" y="43"/>
                    </a:cubicBezTo>
                    <a:cubicBezTo>
                      <a:pt x="15" y="44"/>
                      <a:pt x="19" y="43"/>
                      <a:pt x="18" y="42"/>
                    </a:cubicBezTo>
                    <a:cubicBezTo>
                      <a:pt x="7" y="32"/>
                      <a:pt x="5" y="16"/>
                      <a:pt x="11" y="2"/>
                    </a:cubicBezTo>
                    <a:cubicBezTo>
                      <a:pt x="12" y="1"/>
                      <a:pt x="7" y="0"/>
                      <a:pt x="6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" name="Freeform 280"/>
              <p:cNvSpPr>
                <a:spLocks/>
              </p:cNvSpPr>
              <p:nvPr/>
            </p:nvSpPr>
            <p:spPr bwMode="auto">
              <a:xfrm>
                <a:off x="3665538" y="831850"/>
                <a:ext cx="636588" cy="285750"/>
              </a:xfrm>
              <a:custGeom>
                <a:avLst/>
                <a:gdLst>
                  <a:gd name="T0" fmla="*/ 167 w 169"/>
                  <a:gd name="T1" fmla="*/ 74 h 76"/>
                  <a:gd name="T2" fmla="*/ 6 w 169"/>
                  <a:gd name="T3" fmla="*/ 0 h 76"/>
                  <a:gd name="T4" fmla="*/ 1 w 169"/>
                  <a:gd name="T5" fmla="*/ 2 h 76"/>
                  <a:gd name="T6" fmla="*/ 163 w 169"/>
                  <a:gd name="T7" fmla="*/ 75 h 76"/>
                  <a:gd name="T8" fmla="*/ 167 w 169"/>
                  <a:gd name="T9" fmla="*/ 74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9" h="76">
                    <a:moveTo>
                      <a:pt x="167" y="74"/>
                    </a:moveTo>
                    <a:cubicBezTo>
                      <a:pt x="113" y="50"/>
                      <a:pt x="59" y="27"/>
                      <a:pt x="6" y="0"/>
                    </a:cubicBezTo>
                    <a:cubicBezTo>
                      <a:pt x="5" y="0"/>
                      <a:pt x="0" y="1"/>
                      <a:pt x="1" y="2"/>
                    </a:cubicBezTo>
                    <a:cubicBezTo>
                      <a:pt x="54" y="28"/>
                      <a:pt x="109" y="51"/>
                      <a:pt x="163" y="75"/>
                    </a:cubicBezTo>
                    <a:cubicBezTo>
                      <a:pt x="164" y="76"/>
                      <a:pt x="169" y="75"/>
                      <a:pt x="167" y="7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" name="Freeform 281"/>
              <p:cNvSpPr>
                <a:spLocks/>
              </p:cNvSpPr>
              <p:nvPr/>
            </p:nvSpPr>
            <p:spPr bwMode="auto">
              <a:xfrm>
                <a:off x="4279901" y="1095375"/>
                <a:ext cx="38100" cy="41275"/>
              </a:xfrm>
              <a:custGeom>
                <a:avLst/>
                <a:gdLst>
                  <a:gd name="T0" fmla="*/ 3 w 10"/>
                  <a:gd name="T1" fmla="*/ 10 h 11"/>
                  <a:gd name="T2" fmla="*/ 1 w 10"/>
                  <a:gd name="T3" fmla="*/ 4 h 11"/>
                  <a:gd name="T4" fmla="*/ 7 w 10"/>
                  <a:gd name="T5" fmla="*/ 2 h 11"/>
                  <a:gd name="T6" fmla="*/ 9 w 10"/>
                  <a:gd name="T7" fmla="*/ 8 h 11"/>
                  <a:gd name="T8" fmla="*/ 3 w 10"/>
                  <a:gd name="T9" fmla="*/ 1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1">
                    <a:moveTo>
                      <a:pt x="3" y="10"/>
                    </a:moveTo>
                    <a:cubicBezTo>
                      <a:pt x="1" y="9"/>
                      <a:pt x="0" y="6"/>
                      <a:pt x="1" y="4"/>
                    </a:cubicBezTo>
                    <a:cubicBezTo>
                      <a:pt x="2" y="1"/>
                      <a:pt x="5" y="0"/>
                      <a:pt x="7" y="2"/>
                    </a:cubicBezTo>
                    <a:cubicBezTo>
                      <a:pt x="10" y="3"/>
                      <a:pt x="10" y="6"/>
                      <a:pt x="9" y="8"/>
                    </a:cubicBezTo>
                    <a:cubicBezTo>
                      <a:pt x="8" y="10"/>
                      <a:pt x="5" y="11"/>
                      <a:pt x="3" y="1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" name="Freeform 282"/>
              <p:cNvSpPr>
                <a:spLocks/>
              </p:cNvSpPr>
              <p:nvPr/>
            </p:nvSpPr>
            <p:spPr bwMode="auto">
              <a:xfrm>
                <a:off x="4103688" y="1350963"/>
                <a:ext cx="157163" cy="120650"/>
              </a:xfrm>
              <a:custGeom>
                <a:avLst/>
                <a:gdLst>
                  <a:gd name="T0" fmla="*/ 5 w 42"/>
                  <a:gd name="T1" fmla="*/ 31 h 32"/>
                  <a:gd name="T2" fmla="*/ 39 w 42"/>
                  <a:gd name="T3" fmla="*/ 3 h 32"/>
                  <a:gd name="T4" fmla="*/ 38 w 42"/>
                  <a:gd name="T5" fmla="*/ 0 h 32"/>
                  <a:gd name="T6" fmla="*/ 0 w 42"/>
                  <a:gd name="T7" fmla="*/ 30 h 32"/>
                  <a:gd name="T8" fmla="*/ 5 w 42"/>
                  <a:gd name="T9" fmla="*/ 3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32">
                    <a:moveTo>
                      <a:pt x="5" y="31"/>
                    </a:moveTo>
                    <a:cubicBezTo>
                      <a:pt x="9" y="14"/>
                      <a:pt x="21" y="2"/>
                      <a:pt x="39" y="3"/>
                    </a:cubicBezTo>
                    <a:cubicBezTo>
                      <a:pt x="42" y="3"/>
                      <a:pt x="40" y="1"/>
                      <a:pt x="38" y="0"/>
                    </a:cubicBezTo>
                    <a:cubicBezTo>
                      <a:pt x="18" y="0"/>
                      <a:pt x="4" y="11"/>
                      <a:pt x="0" y="30"/>
                    </a:cubicBezTo>
                    <a:cubicBezTo>
                      <a:pt x="0" y="31"/>
                      <a:pt x="4" y="32"/>
                      <a:pt x="5" y="3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" name="Freeform 283"/>
              <p:cNvSpPr>
                <a:spLocks/>
              </p:cNvSpPr>
              <p:nvPr/>
            </p:nvSpPr>
            <p:spPr bwMode="auto">
              <a:xfrm>
                <a:off x="4129088" y="1309688"/>
                <a:ext cx="112713" cy="147638"/>
              </a:xfrm>
              <a:custGeom>
                <a:avLst/>
                <a:gdLst>
                  <a:gd name="T0" fmla="*/ 2 w 30"/>
                  <a:gd name="T1" fmla="*/ 1 h 39"/>
                  <a:gd name="T2" fmla="*/ 25 w 30"/>
                  <a:gd name="T3" fmla="*/ 39 h 39"/>
                  <a:gd name="T4" fmla="*/ 27 w 30"/>
                  <a:gd name="T5" fmla="*/ 37 h 39"/>
                  <a:gd name="T6" fmla="*/ 7 w 30"/>
                  <a:gd name="T7" fmla="*/ 2 h 39"/>
                  <a:gd name="T8" fmla="*/ 2 w 30"/>
                  <a:gd name="T9" fmla="*/ 1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39">
                    <a:moveTo>
                      <a:pt x="2" y="1"/>
                    </a:moveTo>
                    <a:cubicBezTo>
                      <a:pt x="0" y="18"/>
                      <a:pt x="9" y="32"/>
                      <a:pt x="25" y="39"/>
                    </a:cubicBezTo>
                    <a:cubicBezTo>
                      <a:pt x="27" y="39"/>
                      <a:pt x="30" y="38"/>
                      <a:pt x="27" y="37"/>
                    </a:cubicBezTo>
                    <a:cubicBezTo>
                      <a:pt x="12" y="31"/>
                      <a:pt x="6" y="17"/>
                      <a:pt x="7" y="2"/>
                    </a:cubicBezTo>
                    <a:cubicBezTo>
                      <a:pt x="7" y="0"/>
                      <a:pt x="2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" name="Freeform 284"/>
              <p:cNvSpPr>
                <a:spLocks/>
              </p:cNvSpPr>
              <p:nvPr/>
            </p:nvSpPr>
            <p:spPr bwMode="auto">
              <a:xfrm>
                <a:off x="4065588" y="1381125"/>
                <a:ext cx="195263" cy="26988"/>
              </a:xfrm>
              <a:custGeom>
                <a:avLst/>
                <a:gdLst>
                  <a:gd name="T0" fmla="*/ 6 w 52"/>
                  <a:gd name="T1" fmla="*/ 7 h 7"/>
                  <a:gd name="T2" fmla="*/ 46 w 52"/>
                  <a:gd name="T3" fmla="*/ 6 h 7"/>
                  <a:gd name="T4" fmla="*/ 49 w 52"/>
                  <a:gd name="T5" fmla="*/ 4 h 7"/>
                  <a:gd name="T6" fmla="*/ 3 w 52"/>
                  <a:gd name="T7" fmla="*/ 5 h 7"/>
                  <a:gd name="T8" fmla="*/ 6 w 52"/>
                  <a:gd name="T9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7">
                    <a:moveTo>
                      <a:pt x="6" y="7"/>
                    </a:moveTo>
                    <a:cubicBezTo>
                      <a:pt x="18" y="2"/>
                      <a:pt x="34" y="2"/>
                      <a:pt x="46" y="6"/>
                    </a:cubicBezTo>
                    <a:cubicBezTo>
                      <a:pt x="47" y="6"/>
                      <a:pt x="52" y="5"/>
                      <a:pt x="49" y="4"/>
                    </a:cubicBezTo>
                    <a:cubicBezTo>
                      <a:pt x="35" y="0"/>
                      <a:pt x="17" y="0"/>
                      <a:pt x="3" y="5"/>
                    </a:cubicBezTo>
                    <a:cubicBezTo>
                      <a:pt x="0" y="7"/>
                      <a:pt x="5" y="7"/>
                      <a:pt x="6" y="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" name="Freeform 285"/>
              <p:cNvSpPr>
                <a:spLocks/>
              </p:cNvSpPr>
              <p:nvPr/>
            </p:nvSpPr>
            <p:spPr bwMode="auto">
              <a:xfrm>
                <a:off x="4137026" y="1314450"/>
                <a:ext cx="74613" cy="165100"/>
              </a:xfrm>
              <a:custGeom>
                <a:avLst/>
                <a:gdLst>
                  <a:gd name="T0" fmla="*/ 14 w 20"/>
                  <a:gd name="T1" fmla="*/ 1 h 44"/>
                  <a:gd name="T2" fmla="*/ 6 w 20"/>
                  <a:gd name="T3" fmla="*/ 43 h 44"/>
                  <a:gd name="T4" fmla="*/ 11 w 20"/>
                  <a:gd name="T5" fmla="*/ 42 h 44"/>
                  <a:gd name="T6" fmla="*/ 19 w 20"/>
                  <a:gd name="T7" fmla="*/ 2 h 44"/>
                  <a:gd name="T8" fmla="*/ 14 w 20"/>
                  <a:gd name="T9" fmla="*/ 1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44">
                    <a:moveTo>
                      <a:pt x="14" y="1"/>
                    </a:moveTo>
                    <a:cubicBezTo>
                      <a:pt x="4" y="13"/>
                      <a:pt x="0" y="28"/>
                      <a:pt x="6" y="43"/>
                    </a:cubicBezTo>
                    <a:cubicBezTo>
                      <a:pt x="7" y="44"/>
                      <a:pt x="12" y="43"/>
                      <a:pt x="11" y="42"/>
                    </a:cubicBezTo>
                    <a:cubicBezTo>
                      <a:pt x="5" y="28"/>
                      <a:pt x="9" y="13"/>
                      <a:pt x="19" y="2"/>
                    </a:cubicBezTo>
                    <a:cubicBezTo>
                      <a:pt x="20" y="1"/>
                      <a:pt x="16" y="0"/>
                      <a:pt x="14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" name="Freeform 286"/>
              <p:cNvSpPr>
                <a:spLocks/>
              </p:cNvSpPr>
              <p:nvPr/>
            </p:nvSpPr>
            <p:spPr bwMode="auto">
              <a:xfrm>
                <a:off x="3586163" y="831850"/>
                <a:ext cx="576263" cy="557213"/>
              </a:xfrm>
              <a:custGeom>
                <a:avLst/>
                <a:gdLst>
                  <a:gd name="T0" fmla="*/ 152 w 153"/>
                  <a:gd name="T1" fmla="*/ 146 h 148"/>
                  <a:gd name="T2" fmla="*/ 6 w 153"/>
                  <a:gd name="T3" fmla="*/ 1 h 148"/>
                  <a:gd name="T4" fmla="*/ 1 w 153"/>
                  <a:gd name="T5" fmla="*/ 2 h 148"/>
                  <a:gd name="T6" fmla="*/ 148 w 153"/>
                  <a:gd name="T7" fmla="*/ 147 h 148"/>
                  <a:gd name="T8" fmla="*/ 152 w 153"/>
                  <a:gd name="T9" fmla="*/ 146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3" h="148">
                    <a:moveTo>
                      <a:pt x="152" y="146"/>
                    </a:moveTo>
                    <a:cubicBezTo>
                      <a:pt x="104" y="97"/>
                      <a:pt x="52" y="51"/>
                      <a:pt x="6" y="1"/>
                    </a:cubicBezTo>
                    <a:cubicBezTo>
                      <a:pt x="5" y="0"/>
                      <a:pt x="0" y="1"/>
                      <a:pt x="1" y="2"/>
                    </a:cubicBezTo>
                    <a:cubicBezTo>
                      <a:pt x="47" y="52"/>
                      <a:pt x="99" y="98"/>
                      <a:pt x="148" y="147"/>
                    </a:cubicBezTo>
                    <a:cubicBezTo>
                      <a:pt x="149" y="148"/>
                      <a:pt x="153" y="147"/>
                      <a:pt x="152" y="14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" name="Freeform 287"/>
              <p:cNvSpPr>
                <a:spLocks/>
              </p:cNvSpPr>
              <p:nvPr/>
            </p:nvSpPr>
            <p:spPr bwMode="auto">
              <a:xfrm>
                <a:off x="4140201" y="1373188"/>
                <a:ext cx="41275" cy="38100"/>
              </a:xfrm>
              <a:custGeom>
                <a:avLst/>
                <a:gdLst>
                  <a:gd name="T0" fmla="*/ 2 w 11"/>
                  <a:gd name="T1" fmla="*/ 8 h 10"/>
                  <a:gd name="T2" fmla="*/ 2 w 11"/>
                  <a:gd name="T3" fmla="*/ 2 h 10"/>
                  <a:gd name="T4" fmla="*/ 9 w 11"/>
                  <a:gd name="T5" fmla="*/ 2 h 10"/>
                  <a:gd name="T6" fmla="*/ 9 w 11"/>
                  <a:gd name="T7" fmla="*/ 9 h 10"/>
                  <a:gd name="T8" fmla="*/ 2 w 11"/>
                  <a:gd name="T9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0">
                    <a:moveTo>
                      <a:pt x="2" y="8"/>
                    </a:moveTo>
                    <a:cubicBezTo>
                      <a:pt x="0" y="6"/>
                      <a:pt x="0" y="3"/>
                      <a:pt x="2" y="2"/>
                    </a:cubicBezTo>
                    <a:cubicBezTo>
                      <a:pt x="4" y="0"/>
                      <a:pt x="7" y="0"/>
                      <a:pt x="9" y="2"/>
                    </a:cubicBezTo>
                    <a:cubicBezTo>
                      <a:pt x="11" y="4"/>
                      <a:pt x="11" y="7"/>
                      <a:pt x="9" y="9"/>
                    </a:cubicBezTo>
                    <a:cubicBezTo>
                      <a:pt x="7" y="10"/>
                      <a:pt x="4" y="10"/>
                      <a:pt x="2" y="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" name="Freeform 288"/>
              <p:cNvSpPr>
                <a:spLocks/>
              </p:cNvSpPr>
              <p:nvPr/>
            </p:nvSpPr>
            <p:spPr bwMode="auto">
              <a:xfrm>
                <a:off x="2930526" y="1381125"/>
                <a:ext cx="139700" cy="136525"/>
              </a:xfrm>
              <a:custGeom>
                <a:avLst/>
                <a:gdLst>
                  <a:gd name="T0" fmla="*/ 3 w 37"/>
                  <a:gd name="T1" fmla="*/ 3 h 36"/>
                  <a:gd name="T2" fmla="*/ 32 w 37"/>
                  <a:gd name="T3" fmla="*/ 34 h 36"/>
                  <a:gd name="T4" fmla="*/ 37 w 37"/>
                  <a:gd name="T5" fmla="*/ 35 h 36"/>
                  <a:gd name="T6" fmla="*/ 3 w 37"/>
                  <a:gd name="T7" fmla="*/ 1 h 36"/>
                  <a:gd name="T8" fmla="*/ 3 w 37"/>
                  <a:gd name="T9" fmla="*/ 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36">
                    <a:moveTo>
                      <a:pt x="3" y="3"/>
                    </a:moveTo>
                    <a:cubicBezTo>
                      <a:pt x="19" y="5"/>
                      <a:pt x="31" y="17"/>
                      <a:pt x="32" y="34"/>
                    </a:cubicBezTo>
                    <a:cubicBezTo>
                      <a:pt x="32" y="36"/>
                      <a:pt x="37" y="36"/>
                      <a:pt x="37" y="35"/>
                    </a:cubicBezTo>
                    <a:cubicBezTo>
                      <a:pt x="36" y="15"/>
                      <a:pt x="22" y="3"/>
                      <a:pt x="3" y="1"/>
                    </a:cubicBezTo>
                    <a:cubicBezTo>
                      <a:pt x="0" y="0"/>
                      <a:pt x="0" y="2"/>
                      <a:pt x="3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" name="Freeform 289"/>
              <p:cNvSpPr>
                <a:spLocks/>
              </p:cNvSpPr>
              <p:nvPr/>
            </p:nvSpPr>
            <p:spPr bwMode="auto">
              <a:xfrm>
                <a:off x="2952751" y="1403350"/>
                <a:ext cx="158750" cy="106363"/>
              </a:xfrm>
              <a:custGeom>
                <a:avLst/>
                <a:gdLst>
                  <a:gd name="T0" fmla="*/ 36 w 42"/>
                  <a:gd name="T1" fmla="*/ 0 h 28"/>
                  <a:gd name="T2" fmla="*/ 1 w 42"/>
                  <a:gd name="T3" fmla="*/ 25 h 28"/>
                  <a:gd name="T4" fmla="*/ 6 w 42"/>
                  <a:gd name="T5" fmla="*/ 26 h 28"/>
                  <a:gd name="T6" fmla="*/ 38 w 42"/>
                  <a:gd name="T7" fmla="*/ 2 h 28"/>
                  <a:gd name="T8" fmla="*/ 36 w 42"/>
                  <a:gd name="T9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28">
                    <a:moveTo>
                      <a:pt x="36" y="0"/>
                    </a:moveTo>
                    <a:cubicBezTo>
                      <a:pt x="19" y="0"/>
                      <a:pt x="6" y="9"/>
                      <a:pt x="1" y="25"/>
                    </a:cubicBezTo>
                    <a:cubicBezTo>
                      <a:pt x="0" y="26"/>
                      <a:pt x="5" y="28"/>
                      <a:pt x="6" y="26"/>
                    </a:cubicBezTo>
                    <a:cubicBezTo>
                      <a:pt x="10" y="11"/>
                      <a:pt x="23" y="2"/>
                      <a:pt x="38" y="2"/>
                    </a:cubicBezTo>
                    <a:cubicBezTo>
                      <a:pt x="42" y="2"/>
                      <a:pt x="38" y="0"/>
                      <a:pt x="36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" name="Freeform 290"/>
              <p:cNvSpPr>
                <a:spLocks/>
              </p:cNvSpPr>
              <p:nvPr/>
            </p:nvSpPr>
            <p:spPr bwMode="auto">
              <a:xfrm>
                <a:off x="2987676" y="1347788"/>
                <a:ext cx="49213" cy="173038"/>
              </a:xfrm>
              <a:custGeom>
                <a:avLst/>
                <a:gdLst>
                  <a:gd name="T0" fmla="*/ 1 w 13"/>
                  <a:gd name="T1" fmla="*/ 2 h 46"/>
                  <a:gd name="T2" fmla="*/ 6 w 13"/>
                  <a:gd name="T3" fmla="*/ 45 h 46"/>
                  <a:gd name="T4" fmla="*/ 11 w 13"/>
                  <a:gd name="T5" fmla="*/ 44 h 46"/>
                  <a:gd name="T6" fmla="*/ 6 w 13"/>
                  <a:gd name="T7" fmla="*/ 1 h 46"/>
                  <a:gd name="T8" fmla="*/ 1 w 13"/>
                  <a:gd name="T9" fmla="*/ 2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46">
                    <a:moveTo>
                      <a:pt x="1" y="2"/>
                    </a:moveTo>
                    <a:cubicBezTo>
                      <a:pt x="7" y="14"/>
                      <a:pt x="8" y="31"/>
                      <a:pt x="6" y="45"/>
                    </a:cubicBezTo>
                    <a:cubicBezTo>
                      <a:pt x="6" y="46"/>
                      <a:pt x="10" y="46"/>
                      <a:pt x="11" y="44"/>
                    </a:cubicBezTo>
                    <a:cubicBezTo>
                      <a:pt x="13" y="30"/>
                      <a:pt x="12" y="14"/>
                      <a:pt x="6" y="1"/>
                    </a:cubicBezTo>
                    <a:cubicBezTo>
                      <a:pt x="5" y="0"/>
                      <a:pt x="0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" name="Freeform 291"/>
              <p:cNvSpPr>
                <a:spLocks/>
              </p:cNvSpPr>
              <p:nvPr/>
            </p:nvSpPr>
            <p:spPr bwMode="auto">
              <a:xfrm>
                <a:off x="2927351" y="1411288"/>
                <a:ext cx="180975" cy="57150"/>
              </a:xfrm>
              <a:custGeom>
                <a:avLst/>
                <a:gdLst>
                  <a:gd name="T0" fmla="*/ 47 w 48"/>
                  <a:gd name="T1" fmla="*/ 13 h 15"/>
                  <a:gd name="T2" fmla="*/ 1 w 48"/>
                  <a:gd name="T3" fmla="*/ 9 h 15"/>
                  <a:gd name="T4" fmla="*/ 5 w 48"/>
                  <a:gd name="T5" fmla="*/ 10 h 15"/>
                  <a:gd name="T6" fmla="*/ 43 w 48"/>
                  <a:gd name="T7" fmla="*/ 14 h 15"/>
                  <a:gd name="T8" fmla="*/ 47 w 48"/>
                  <a:gd name="T9" fmla="*/ 13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15">
                    <a:moveTo>
                      <a:pt x="47" y="13"/>
                    </a:moveTo>
                    <a:cubicBezTo>
                      <a:pt x="33" y="3"/>
                      <a:pt x="16" y="0"/>
                      <a:pt x="1" y="9"/>
                    </a:cubicBezTo>
                    <a:cubicBezTo>
                      <a:pt x="0" y="10"/>
                      <a:pt x="4" y="10"/>
                      <a:pt x="5" y="10"/>
                    </a:cubicBezTo>
                    <a:cubicBezTo>
                      <a:pt x="18" y="2"/>
                      <a:pt x="32" y="6"/>
                      <a:pt x="43" y="14"/>
                    </a:cubicBezTo>
                    <a:cubicBezTo>
                      <a:pt x="44" y="15"/>
                      <a:pt x="48" y="14"/>
                      <a:pt x="47" y="1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" name="Freeform 292"/>
              <p:cNvSpPr>
                <a:spLocks/>
              </p:cNvSpPr>
              <p:nvPr/>
            </p:nvSpPr>
            <p:spPr bwMode="auto">
              <a:xfrm>
                <a:off x="3013076" y="790575"/>
                <a:ext cx="561975" cy="631825"/>
              </a:xfrm>
              <a:custGeom>
                <a:avLst/>
                <a:gdLst>
                  <a:gd name="T0" fmla="*/ 6 w 149"/>
                  <a:gd name="T1" fmla="*/ 167 h 168"/>
                  <a:gd name="T2" fmla="*/ 148 w 149"/>
                  <a:gd name="T3" fmla="*/ 1 h 168"/>
                  <a:gd name="T4" fmla="*/ 143 w 149"/>
                  <a:gd name="T5" fmla="*/ 1 h 168"/>
                  <a:gd name="T6" fmla="*/ 1 w 149"/>
                  <a:gd name="T7" fmla="*/ 167 h 168"/>
                  <a:gd name="T8" fmla="*/ 6 w 149"/>
                  <a:gd name="T9" fmla="*/ 167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9" h="168">
                    <a:moveTo>
                      <a:pt x="6" y="167"/>
                    </a:moveTo>
                    <a:cubicBezTo>
                      <a:pt x="52" y="111"/>
                      <a:pt x="99" y="55"/>
                      <a:pt x="148" y="1"/>
                    </a:cubicBezTo>
                    <a:cubicBezTo>
                      <a:pt x="149" y="0"/>
                      <a:pt x="144" y="0"/>
                      <a:pt x="143" y="1"/>
                    </a:cubicBezTo>
                    <a:cubicBezTo>
                      <a:pt x="94" y="55"/>
                      <a:pt x="47" y="111"/>
                      <a:pt x="1" y="167"/>
                    </a:cubicBezTo>
                    <a:cubicBezTo>
                      <a:pt x="0" y="168"/>
                      <a:pt x="5" y="168"/>
                      <a:pt x="6" y="16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" name="Freeform 293"/>
              <p:cNvSpPr>
                <a:spLocks/>
              </p:cNvSpPr>
              <p:nvPr/>
            </p:nvSpPr>
            <p:spPr bwMode="auto">
              <a:xfrm>
                <a:off x="2998788" y="1411288"/>
                <a:ext cx="38100" cy="38100"/>
              </a:xfrm>
              <a:custGeom>
                <a:avLst/>
                <a:gdLst>
                  <a:gd name="T0" fmla="*/ 2 w 10"/>
                  <a:gd name="T1" fmla="*/ 2 h 10"/>
                  <a:gd name="T2" fmla="*/ 8 w 10"/>
                  <a:gd name="T3" fmla="*/ 1 h 10"/>
                  <a:gd name="T4" fmla="*/ 9 w 10"/>
                  <a:gd name="T5" fmla="*/ 8 h 10"/>
                  <a:gd name="T6" fmla="*/ 2 w 10"/>
                  <a:gd name="T7" fmla="*/ 8 h 10"/>
                  <a:gd name="T8" fmla="*/ 2 w 10"/>
                  <a:gd name="T9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0">
                    <a:moveTo>
                      <a:pt x="2" y="2"/>
                    </a:moveTo>
                    <a:cubicBezTo>
                      <a:pt x="3" y="0"/>
                      <a:pt x="6" y="0"/>
                      <a:pt x="8" y="1"/>
                    </a:cubicBezTo>
                    <a:cubicBezTo>
                      <a:pt x="10" y="3"/>
                      <a:pt x="10" y="6"/>
                      <a:pt x="9" y="8"/>
                    </a:cubicBezTo>
                    <a:cubicBezTo>
                      <a:pt x="7" y="10"/>
                      <a:pt x="4" y="10"/>
                      <a:pt x="2" y="8"/>
                    </a:cubicBezTo>
                    <a:cubicBezTo>
                      <a:pt x="0" y="7"/>
                      <a:pt x="0" y="4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" name="Freeform 294"/>
              <p:cNvSpPr>
                <a:spLocks/>
              </p:cNvSpPr>
              <p:nvPr/>
            </p:nvSpPr>
            <p:spPr bwMode="auto">
              <a:xfrm>
                <a:off x="2878138" y="1035050"/>
                <a:ext cx="112713" cy="173038"/>
              </a:xfrm>
              <a:custGeom>
                <a:avLst/>
                <a:gdLst>
                  <a:gd name="T0" fmla="*/ 2 w 30"/>
                  <a:gd name="T1" fmla="*/ 2 h 46"/>
                  <a:gd name="T2" fmla="*/ 19 w 30"/>
                  <a:gd name="T3" fmla="*/ 44 h 46"/>
                  <a:gd name="T4" fmla="*/ 24 w 30"/>
                  <a:gd name="T5" fmla="*/ 44 h 46"/>
                  <a:gd name="T6" fmla="*/ 6 w 30"/>
                  <a:gd name="T7" fmla="*/ 1 h 46"/>
                  <a:gd name="T8" fmla="*/ 2 w 30"/>
                  <a:gd name="T9" fmla="*/ 2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46">
                    <a:moveTo>
                      <a:pt x="2" y="2"/>
                    </a:moveTo>
                    <a:cubicBezTo>
                      <a:pt x="18" y="11"/>
                      <a:pt x="25" y="26"/>
                      <a:pt x="19" y="44"/>
                    </a:cubicBezTo>
                    <a:cubicBezTo>
                      <a:pt x="18" y="45"/>
                      <a:pt x="23" y="46"/>
                      <a:pt x="24" y="44"/>
                    </a:cubicBezTo>
                    <a:cubicBezTo>
                      <a:pt x="30" y="26"/>
                      <a:pt x="22" y="10"/>
                      <a:pt x="6" y="1"/>
                    </a:cubicBezTo>
                    <a:cubicBezTo>
                      <a:pt x="5" y="0"/>
                      <a:pt x="0" y="0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" name="Freeform 295"/>
              <p:cNvSpPr>
                <a:spLocks/>
              </p:cNvSpPr>
              <p:nvPr/>
            </p:nvSpPr>
            <p:spPr bwMode="auto">
              <a:xfrm>
                <a:off x="2859088" y="1092200"/>
                <a:ext cx="184150" cy="66675"/>
              </a:xfrm>
              <a:custGeom>
                <a:avLst/>
                <a:gdLst>
                  <a:gd name="T0" fmla="*/ 46 w 49"/>
                  <a:gd name="T1" fmla="*/ 6 h 18"/>
                  <a:gd name="T2" fmla="*/ 1 w 49"/>
                  <a:gd name="T3" fmla="*/ 16 h 18"/>
                  <a:gd name="T4" fmla="*/ 6 w 49"/>
                  <a:gd name="T5" fmla="*/ 17 h 18"/>
                  <a:gd name="T6" fmla="*/ 44 w 49"/>
                  <a:gd name="T7" fmla="*/ 8 h 18"/>
                  <a:gd name="T8" fmla="*/ 46 w 49"/>
                  <a:gd name="T9" fmla="*/ 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18">
                    <a:moveTo>
                      <a:pt x="46" y="6"/>
                    </a:moveTo>
                    <a:cubicBezTo>
                      <a:pt x="29" y="0"/>
                      <a:pt x="13" y="2"/>
                      <a:pt x="1" y="16"/>
                    </a:cubicBezTo>
                    <a:cubicBezTo>
                      <a:pt x="0" y="17"/>
                      <a:pt x="5" y="18"/>
                      <a:pt x="6" y="17"/>
                    </a:cubicBezTo>
                    <a:cubicBezTo>
                      <a:pt x="16" y="6"/>
                      <a:pt x="29" y="2"/>
                      <a:pt x="44" y="8"/>
                    </a:cubicBezTo>
                    <a:cubicBezTo>
                      <a:pt x="46" y="8"/>
                      <a:pt x="49" y="7"/>
                      <a:pt x="46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" name="Freeform 296"/>
              <p:cNvSpPr>
                <a:spLocks/>
              </p:cNvSpPr>
              <p:nvPr/>
            </p:nvSpPr>
            <p:spPr bwMode="auto">
              <a:xfrm>
                <a:off x="2905126" y="1023938"/>
                <a:ext cx="71438" cy="165100"/>
              </a:xfrm>
              <a:custGeom>
                <a:avLst/>
                <a:gdLst>
                  <a:gd name="T0" fmla="*/ 12 w 19"/>
                  <a:gd name="T1" fmla="*/ 2 h 44"/>
                  <a:gd name="T2" fmla="*/ 1 w 19"/>
                  <a:gd name="T3" fmla="*/ 43 h 44"/>
                  <a:gd name="T4" fmla="*/ 6 w 19"/>
                  <a:gd name="T5" fmla="*/ 43 h 44"/>
                  <a:gd name="T6" fmla="*/ 17 w 19"/>
                  <a:gd name="T7" fmla="*/ 2 h 44"/>
                  <a:gd name="T8" fmla="*/ 12 w 19"/>
                  <a:gd name="T9" fmla="*/ 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44">
                    <a:moveTo>
                      <a:pt x="12" y="2"/>
                    </a:moveTo>
                    <a:cubicBezTo>
                      <a:pt x="14" y="16"/>
                      <a:pt x="8" y="32"/>
                      <a:pt x="1" y="43"/>
                    </a:cubicBezTo>
                    <a:cubicBezTo>
                      <a:pt x="0" y="44"/>
                      <a:pt x="5" y="44"/>
                      <a:pt x="6" y="43"/>
                    </a:cubicBezTo>
                    <a:cubicBezTo>
                      <a:pt x="13" y="32"/>
                      <a:pt x="19" y="16"/>
                      <a:pt x="17" y="2"/>
                    </a:cubicBezTo>
                    <a:cubicBezTo>
                      <a:pt x="17" y="0"/>
                      <a:pt x="12" y="1"/>
                      <a:pt x="12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" name="Freeform 297"/>
              <p:cNvSpPr>
                <a:spLocks/>
              </p:cNvSpPr>
              <p:nvPr/>
            </p:nvSpPr>
            <p:spPr bwMode="auto">
              <a:xfrm>
                <a:off x="2855913" y="1079500"/>
                <a:ext cx="165100" cy="95250"/>
              </a:xfrm>
              <a:custGeom>
                <a:avLst/>
                <a:gdLst>
                  <a:gd name="T0" fmla="*/ 43 w 44"/>
                  <a:gd name="T1" fmla="*/ 23 h 25"/>
                  <a:gd name="T2" fmla="*/ 3 w 44"/>
                  <a:gd name="T3" fmla="*/ 3 h 25"/>
                  <a:gd name="T4" fmla="*/ 5 w 44"/>
                  <a:gd name="T5" fmla="*/ 5 h 25"/>
                  <a:gd name="T6" fmla="*/ 38 w 44"/>
                  <a:gd name="T7" fmla="*/ 24 h 25"/>
                  <a:gd name="T8" fmla="*/ 43 w 44"/>
                  <a:gd name="T9" fmla="*/ 2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5">
                    <a:moveTo>
                      <a:pt x="43" y="23"/>
                    </a:moveTo>
                    <a:cubicBezTo>
                      <a:pt x="35" y="8"/>
                      <a:pt x="20" y="0"/>
                      <a:pt x="3" y="3"/>
                    </a:cubicBezTo>
                    <a:cubicBezTo>
                      <a:pt x="0" y="3"/>
                      <a:pt x="2" y="5"/>
                      <a:pt x="5" y="5"/>
                    </a:cubicBezTo>
                    <a:cubicBezTo>
                      <a:pt x="19" y="3"/>
                      <a:pt x="31" y="12"/>
                      <a:pt x="38" y="24"/>
                    </a:cubicBezTo>
                    <a:cubicBezTo>
                      <a:pt x="39" y="25"/>
                      <a:pt x="44" y="24"/>
                      <a:pt x="43" y="2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" name="Freeform 298"/>
              <p:cNvSpPr>
                <a:spLocks/>
              </p:cNvSpPr>
              <p:nvPr/>
            </p:nvSpPr>
            <p:spPr bwMode="auto">
              <a:xfrm>
                <a:off x="2941638" y="790575"/>
                <a:ext cx="625475" cy="315913"/>
              </a:xfrm>
              <a:custGeom>
                <a:avLst/>
                <a:gdLst>
                  <a:gd name="T0" fmla="*/ 6 w 166"/>
                  <a:gd name="T1" fmla="*/ 83 h 84"/>
                  <a:gd name="T2" fmla="*/ 164 w 166"/>
                  <a:gd name="T3" fmla="*/ 2 h 84"/>
                  <a:gd name="T4" fmla="*/ 160 w 166"/>
                  <a:gd name="T5" fmla="*/ 1 h 84"/>
                  <a:gd name="T6" fmla="*/ 3 w 166"/>
                  <a:gd name="T7" fmla="*/ 82 h 84"/>
                  <a:gd name="T8" fmla="*/ 6 w 166"/>
                  <a:gd name="T9" fmla="*/ 83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6" h="84">
                    <a:moveTo>
                      <a:pt x="6" y="83"/>
                    </a:moveTo>
                    <a:cubicBezTo>
                      <a:pt x="59" y="56"/>
                      <a:pt x="111" y="27"/>
                      <a:pt x="164" y="2"/>
                    </a:cubicBezTo>
                    <a:cubicBezTo>
                      <a:pt x="166" y="1"/>
                      <a:pt x="161" y="0"/>
                      <a:pt x="160" y="1"/>
                    </a:cubicBezTo>
                    <a:cubicBezTo>
                      <a:pt x="107" y="26"/>
                      <a:pt x="55" y="55"/>
                      <a:pt x="3" y="82"/>
                    </a:cubicBezTo>
                    <a:cubicBezTo>
                      <a:pt x="0" y="83"/>
                      <a:pt x="5" y="84"/>
                      <a:pt x="6" y="8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" name="Freeform 299"/>
              <p:cNvSpPr>
                <a:spLocks/>
              </p:cNvSpPr>
              <p:nvPr/>
            </p:nvSpPr>
            <p:spPr bwMode="auto">
              <a:xfrm>
                <a:off x="2927351" y="1087438"/>
                <a:ext cx="41275" cy="41275"/>
              </a:xfrm>
              <a:custGeom>
                <a:avLst/>
                <a:gdLst>
                  <a:gd name="T0" fmla="*/ 4 w 11"/>
                  <a:gd name="T1" fmla="*/ 1 h 11"/>
                  <a:gd name="T2" fmla="*/ 10 w 11"/>
                  <a:gd name="T3" fmla="*/ 4 h 11"/>
                  <a:gd name="T4" fmla="*/ 8 w 11"/>
                  <a:gd name="T5" fmla="*/ 10 h 11"/>
                  <a:gd name="T6" fmla="*/ 1 w 11"/>
                  <a:gd name="T7" fmla="*/ 8 h 11"/>
                  <a:gd name="T8" fmla="*/ 4 w 11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4" y="1"/>
                    </a:moveTo>
                    <a:cubicBezTo>
                      <a:pt x="6" y="0"/>
                      <a:pt x="9" y="1"/>
                      <a:pt x="10" y="4"/>
                    </a:cubicBezTo>
                    <a:cubicBezTo>
                      <a:pt x="11" y="6"/>
                      <a:pt x="10" y="9"/>
                      <a:pt x="8" y="10"/>
                    </a:cubicBezTo>
                    <a:cubicBezTo>
                      <a:pt x="5" y="11"/>
                      <a:pt x="3" y="10"/>
                      <a:pt x="1" y="8"/>
                    </a:cubicBezTo>
                    <a:cubicBezTo>
                      <a:pt x="0" y="5"/>
                      <a:pt x="1" y="2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" name="Freeform 300"/>
              <p:cNvSpPr>
                <a:spLocks/>
              </p:cNvSpPr>
              <p:nvPr/>
            </p:nvSpPr>
            <p:spPr bwMode="auto">
              <a:xfrm>
                <a:off x="2809876" y="741362"/>
                <a:ext cx="68263" cy="184150"/>
              </a:xfrm>
              <a:custGeom>
                <a:avLst/>
                <a:gdLst>
                  <a:gd name="T0" fmla="*/ 2 w 18"/>
                  <a:gd name="T1" fmla="*/ 1 h 49"/>
                  <a:gd name="T2" fmla="*/ 1 w 18"/>
                  <a:gd name="T3" fmla="*/ 46 h 49"/>
                  <a:gd name="T4" fmla="*/ 6 w 18"/>
                  <a:gd name="T5" fmla="*/ 48 h 49"/>
                  <a:gd name="T6" fmla="*/ 7 w 18"/>
                  <a:gd name="T7" fmla="*/ 1 h 49"/>
                  <a:gd name="T8" fmla="*/ 2 w 18"/>
                  <a:gd name="T9" fmla="*/ 1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49">
                    <a:moveTo>
                      <a:pt x="2" y="1"/>
                    </a:moveTo>
                    <a:cubicBezTo>
                      <a:pt x="13" y="16"/>
                      <a:pt x="13" y="32"/>
                      <a:pt x="1" y="46"/>
                    </a:cubicBezTo>
                    <a:cubicBezTo>
                      <a:pt x="0" y="47"/>
                      <a:pt x="5" y="49"/>
                      <a:pt x="6" y="48"/>
                    </a:cubicBezTo>
                    <a:cubicBezTo>
                      <a:pt x="18" y="34"/>
                      <a:pt x="18" y="16"/>
                      <a:pt x="7" y="1"/>
                    </a:cubicBezTo>
                    <a:cubicBezTo>
                      <a:pt x="6" y="0"/>
                      <a:pt x="2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" name="Freeform 301"/>
              <p:cNvSpPr>
                <a:spLocks/>
              </p:cNvSpPr>
              <p:nvPr/>
            </p:nvSpPr>
            <p:spPr bwMode="auto">
              <a:xfrm>
                <a:off x="2749551" y="804862"/>
                <a:ext cx="185738" cy="68263"/>
              </a:xfrm>
              <a:custGeom>
                <a:avLst/>
                <a:gdLst>
                  <a:gd name="T0" fmla="*/ 47 w 49"/>
                  <a:gd name="T1" fmla="*/ 17 h 18"/>
                  <a:gd name="T2" fmla="*/ 2 w 49"/>
                  <a:gd name="T3" fmla="*/ 9 h 18"/>
                  <a:gd name="T4" fmla="*/ 6 w 49"/>
                  <a:gd name="T5" fmla="*/ 11 h 18"/>
                  <a:gd name="T6" fmla="*/ 43 w 49"/>
                  <a:gd name="T7" fmla="*/ 17 h 18"/>
                  <a:gd name="T8" fmla="*/ 47 w 49"/>
                  <a:gd name="T9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18">
                    <a:moveTo>
                      <a:pt x="47" y="17"/>
                    </a:moveTo>
                    <a:cubicBezTo>
                      <a:pt x="35" y="4"/>
                      <a:pt x="18" y="0"/>
                      <a:pt x="2" y="9"/>
                    </a:cubicBezTo>
                    <a:cubicBezTo>
                      <a:pt x="0" y="10"/>
                      <a:pt x="5" y="11"/>
                      <a:pt x="6" y="11"/>
                    </a:cubicBezTo>
                    <a:cubicBezTo>
                      <a:pt x="19" y="4"/>
                      <a:pt x="32" y="6"/>
                      <a:pt x="43" y="17"/>
                    </a:cubicBezTo>
                    <a:cubicBezTo>
                      <a:pt x="44" y="18"/>
                      <a:pt x="49" y="18"/>
                      <a:pt x="47" y="1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" name="Freeform 302"/>
              <p:cNvSpPr>
                <a:spLocks/>
              </p:cNvSpPr>
              <p:nvPr/>
            </p:nvSpPr>
            <p:spPr bwMode="auto">
              <a:xfrm>
                <a:off x="2776538" y="755650"/>
                <a:ext cx="128588" cy="136525"/>
              </a:xfrm>
              <a:custGeom>
                <a:avLst/>
                <a:gdLst>
                  <a:gd name="T0" fmla="*/ 29 w 34"/>
                  <a:gd name="T1" fmla="*/ 2 h 36"/>
                  <a:gd name="T2" fmla="*/ 2 w 34"/>
                  <a:gd name="T3" fmla="*/ 35 h 36"/>
                  <a:gd name="T4" fmla="*/ 6 w 34"/>
                  <a:gd name="T5" fmla="*/ 36 h 36"/>
                  <a:gd name="T6" fmla="*/ 33 w 34"/>
                  <a:gd name="T7" fmla="*/ 2 h 36"/>
                  <a:gd name="T8" fmla="*/ 29 w 34"/>
                  <a:gd name="T9" fmla="*/ 2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36">
                    <a:moveTo>
                      <a:pt x="29" y="2"/>
                    </a:moveTo>
                    <a:cubicBezTo>
                      <a:pt x="25" y="15"/>
                      <a:pt x="13" y="27"/>
                      <a:pt x="2" y="35"/>
                    </a:cubicBezTo>
                    <a:cubicBezTo>
                      <a:pt x="0" y="36"/>
                      <a:pt x="5" y="36"/>
                      <a:pt x="6" y="36"/>
                    </a:cubicBezTo>
                    <a:cubicBezTo>
                      <a:pt x="18" y="28"/>
                      <a:pt x="29" y="15"/>
                      <a:pt x="33" y="2"/>
                    </a:cubicBezTo>
                    <a:cubicBezTo>
                      <a:pt x="34" y="0"/>
                      <a:pt x="29" y="1"/>
                      <a:pt x="29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" name="Freeform 303"/>
              <p:cNvSpPr>
                <a:spLocks/>
              </p:cNvSpPr>
              <p:nvPr/>
            </p:nvSpPr>
            <p:spPr bwMode="auto">
              <a:xfrm>
                <a:off x="2768601" y="779462"/>
                <a:ext cx="125413" cy="134938"/>
              </a:xfrm>
              <a:custGeom>
                <a:avLst/>
                <a:gdLst>
                  <a:gd name="T0" fmla="*/ 33 w 33"/>
                  <a:gd name="T1" fmla="*/ 34 h 36"/>
                  <a:gd name="T2" fmla="*/ 5 w 33"/>
                  <a:gd name="T3" fmla="*/ 1 h 36"/>
                  <a:gd name="T4" fmla="*/ 3 w 33"/>
                  <a:gd name="T5" fmla="*/ 3 h 36"/>
                  <a:gd name="T6" fmla="*/ 28 w 33"/>
                  <a:gd name="T7" fmla="*/ 34 h 36"/>
                  <a:gd name="T8" fmla="*/ 33 w 33"/>
                  <a:gd name="T9" fmla="*/ 3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36">
                    <a:moveTo>
                      <a:pt x="33" y="34"/>
                    </a:moveTo>
                    <a:cubicBezTo>
                      <a:pt x="31" y="18"/>
                      <a:pt x="21" y="5"/>
                      <a:pt x="5" y="1"/>
                    </a:cubicBezTo>
                    <a:cubicBezTo>
                      <a:pt x="4" y="0"/>
                      <a:pt x="0" y="2"/>
                      <a:pt x="3" y="3"/>
                    </a:cubicBezTo>
                    <a:cubicBezTo>
                      <a:pt x="18" y="6"/>
                      <a:pt x="26" y="20"/>
                      <a:pt x="28" y="34"/>
                    </a:cubicBezTo>
                    <a:cubicBezTo>
                      <a:pt x="28" y="36"/>
                      <a:pt x="33" y="35"/>
                      <a:pt x="33" y="3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" name="Freeform 304"/>
              <p:cNvSpPr>
                <a:spLocks/>
              </p:cNvSpPr>
              <p:nvPr/>
            </p:nvSpPr>
            <p:spPr bwMode="auto">
              <a:xfrm>
                <a:off x="2851151" y="779462"/>
                <a:ext cx="690563" cy="52388"/>
              </a:xfrm>
              <a:custGeom>
                <a:avLst/>
                <a:gdLst>
                  <a:gd name="T0" fmla="*/ 3 w 183"/>
                  <a:gd name="T1" fmla="*/ 14 h 14"/>
                  <a:gd name="T2" fmla="*/ 180 w 183"/>
                  <a:gd name="T3" fmla="*/ 2 h 14"/>
                  <a:gd name="T4" fmla="*/ 180 w 183"/>
                  <a:gd name="T5" fmla="*/ 0 h 14"/>
                  <a:gd name="T6" fmla="*/ 3 w 183"/>
                  <a:gd name="T7" fmla="*/ 12 h 14"/>
                  <a:gd name="T8" fmla="*/ 3 w 183"/>
                  <a:gd name="T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3" h="14">
                    <a:moveTo>
                      <a:pt x="3" y="14"/>
                    </a:moveTo>
                    <a:cubicBezTo>
                      <a:pt x="62" y="9"/>
                      <a:pt x="121" y="4"/>
                      <a:pt x="180" y="2"/>
                    </a:cubicBezTo>
                    <a:cubicBezTo>
                      <a:pt x="183" y="2"/>
                      <a:pt x="183" y="0"/>
                      <a:pt x="180" y="0"/>
                    </a:cubicBezTo>
                    <a:cubicBezTo>
                      <a:pt x="121" y="2"/>
                      <a:pt x="62" y="7"/>
                      <a:pt x="3" y="12"/>
                    </a:cubicBezTo>
                    <a:cubicBezTo>
                      <a:pt x="0" y="12"/>
                      <a:pt x="0" y="14"/>
                      <a:pt x="3" y="1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" name="Freeform 305"/>
              <p:cNvSpPr>
                <a:spLocks/>
              </p:cNvSpPr>
              <p:nvPr/>
            </p:nvSpPr>
            <p:spPr bwMode="auto">
              <a:xfrm>
                <a:off x="2833688" y="812800"/>
                <a:ext cx="36513" cy="33338"/>
              </a:xfrm>
              <a:custGeom>
                <a:avLst/>
                <a:gdLst>
                  <a:gd name="T0" fmla="*/ 5 w 10"/>
                  <a:gd name="T1" fmla="*/ 0 h 9"/>
                  <a:gd name="T2" fmla="*/ 10 w 10"/>
                  <a:gd name="T3" fmla="*/ 4 h 9"/>
                  <a:gd name="T4" fmla="*/ 5 w 10"/>
                  <a:gd name="T5" fmla="*/ 9 h 9"/>
                  <a:gd name="T6" fmla="*/ 0 w 10"/>
                  <a:gd name="T7" fmla="*/ 5 h 9"/>
                  <a:gd name="T8" fmla="*/ 5 w 10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cubicBezTo>
                      <a:pt x="7" y="0"/>
                      <a:pt x="10" y="2"/>
                      <a:pt x="10" y="4"/>
                    </a:cubicBezTo>
                    <a:cubicBezTo>
                      <a:pt x="10" y="7"/>
                      <a:pt x="8" y="9"/>
                      <a:pt x="5" y="9"/>
                    </a:cubicBezTo>
                    <a:cubicBezTo>
                      <a:pt x="2" y="9"/>
                      <a:pt x="0" y="7"/>
                      <a:pt x="0" y="5"/>
                    </a:cubicBezTo>
                    <a:cubicBezTo>
                      <a:pt x="0" y="2"/>
                      <a:pt x="2" y="0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" name="Freeform 306"/>
              <p:cNvSpPr>
                <a:spLocks/>
              </p:cNvSpPr>
              <p:nvPr/>
            </p:nvSpPr>
            <p:spPr bwMode="auto">
              <a:xfrm>
                <a:off x="2809876" y="504825"/>
                <a:ext cx="106363" cy="173038"/>
              </a:xfrm>
              <a:custGeom>
                <a:avLst/>
                <a:gdLst>
                  <a:gd name="T0" fmla="*/ 18 w 28"/>
                  <a:gd name="T1" fmla="*/ 2 h 46"/>
                  <a:gd name="T2" fmla="*/ 1 w 28"/>
                  <a:gd name="T3" fmla="*/ 44 h 46"/>
                  <a:gd name="T4" fmla="*/ 5 w 28"/>
                  <a:gd name="T5" fmla="*/ 46 h 46"/>
                  <a:gd name="T6" fmla="*/ 23 w 28"/>
                  <a:gd name="T7" fmla="*/ 2 h 46"/>
                  <a:gd name="T8" fmla="*/ 18 w 28"/>
                  <a:gd name="T9" fmla="*/ 2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46">
                    <a:moveTo>
                      <a:pt x="18" y="2"/>
                    </a:moveTo>
                    <a:cubicBezTo>
                      <a:pt x="23" y="19"/>
                      <a:pt x="17" y="35"/>
                      <a:pt x="1" y="44"/>
                    </a:cubicBezTo>
                    <a:cubicBezTo>
                      <a:pt x="0" y="45"/>
                      <a:pt x="4" y="46"/>
                      <a:pt x="5" y="46"/>
                    </a:cubicBezTo>
                    <a:cubicBezTo>
                      <a:pt x="22" y="37"/>
                      <a:pt x="28" y="20"/>
                      <a:pt x="23" y="2"/>
                    </a:cubicBezTo>
                    <a:cubicBezTo>
                      <a:pt x="22" y="1"/>
                      <a:pt x="17" y="0"/>
                      <a:pt x="18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" name="Freeform 307"/>
              <p:cNvSpPr>
                <a:spLocks/>
              </p:cNvSpPr>
              <p:nvPr/>
            </p:nvSpPr>
            <p:spPr bwMode="auto">
              <a:xfrm>
                <a:off x="2776538" y="568325"/>
                <a:ext cx="165100" cy="98425"/>
              </a:xfrm>
              <a:custGeom>
                <a:avLst/>
                <a:gdLst>
                  <a:gd name="T0" fmla="*/ 43 w 44"/>
                  <a:gd name="T1" fmla="*/ 25 h 26"/>
                  <a:gd name="T2" fmla="*/ 3 w 44"/>
                  <a:gd name="T3" fmla="*/ 2 h 26"/>
                  <a:gd name="T4" fmla="*/ 6 w 44"/>
                  <a:gd name="T5" fmla="*/ 4 h 26"/>
                  <a:gd name="T6" fmla="*/ 38 w 44"/>
                  <a:gd name="T7" fmla="*/ 24 h 26"/>
                  <a:gd name="T8" fmla="*/ 43 w 44"/>
                  <a:gd name="T9" fmla="*/ 2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6">
                    <a:moveTo>
                      <a:pt x="43" y="25"/>
                    </a:moveTo>
                    <a:cubicBezTo>
                      <a:pt x="36" y="8"/>
                      <a:pt x="21" y="0"/>
                      <a:pt x="3" y="2"/>
                    </a:cubicBezTo>
                    <a:cubicBezTo>
                      <a:pt x="0" y="2"/>
                      <a:pt x="5" y="4"/>
                      <a:pt x="6" y="4"/>
                    </a:cubicBezTo>
                    <a:cubicBezTo>
                      <a:pt x="21" y="2"/>
                      <a:pt x="32" y="11"/>
                      <a:pt x="38" y="24"/>
                    </a:cubicBezTo>
                    <a:cubicBezTo>
                      <a:pt x="39" y="25"/>
                      <a:pt x="44" y="26"/>
                      <a:pt x="43" y="2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" name="Freeform 308"/>
              <p:cNvSpPr>
                <a:spLocks/>
              </p:cNvSpPr>
              <p:nvPr/>
            </p:nvSpPr>
            <p:spPr bwMode="auto">
              <a:xfrm>
                <a:off x="2787651" y="546100"/>
                <a:ext cx="165100" cy="93663"/>
              </a:xfrm>
              <a:custGeom>
                <a:avLst/>
                <a:gdLst>
                  <a:gd name="T0" fmla="*/ 38 w 44"/>
                  <a:gd name="T1" fmla="*/ 2 h 25"/>
                  <a:gd name="T2" fmla="*/ 3 w 44"/>
                  <a:gd name="T3" fmla="*/ 23 h 25"/>
                  <a:gd name="T4" fmla="*/ 5 w 44"/>
                  <a:gd name="T5" fmla="*/ 24 h 25"/>
                  <a:gd name="T6" fmla="*/ 43 w 44"/>
                  <a:gd name="T7" fmla="*/ 2 h 25"/>
                  <a:gd name="T8" fmla="*/ 38 w 44"/>
                  <a:gd name="T9" fmla="*/ 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5">
                    <a:moveTo>
                      <a:pt x="38" y="2"/>
                    </a:moveTo>
                    <a:cubicBezTo>
                      <a:pt x="30" y="12"/>
                      <a:pt x="16" y="20"/>
                      <a:pt x="3" y="23"/>
                    </a:cubicBezTo>
                    <a:cubicBezTo>
                      <a:pt x="0" y="23"/>
                      <a:pt x="3" y="25"/>
                      <a:pt x="5" y="24"/>
                    </a:cubicBezTo>
                    <a:cubicBezTo>
                      <a:pt x="19" y="21"/>
                      <a:pt x="34" y="13"/>
                      <a:pt x="43" y="2"/>
                    </a:cubicBezTo>
                    <a:cubicBezTo>
                      <a:pt x="44" y="1"/>
                      <a:pt x="39" y="0"/>
                      <a:pt x="38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" name="Freeform 309"/>
              <p:cNvSpPr>
                <a:spLocks/>
              </p:cNvSpPr>
              <p:nvPr/>
            </p:nvSpPr>
            <p:spPr bwMode="auto">
              <a:xfrm>
                <a:off x="2817813" y="530225"/>
                <a:ext cx="87313" cy="158750"/>
              </a:xfrm>
              <a:custGeom>
                <a:avLst/>
                <a:gdLst>
                  <a:gd name="T0" fmla="*/ 19 w 23"/>
                  <a:gd name="T1" fmla="*/ 40 h 42"/>
                  <a:gd name="T2" fmla="*/ 6 w 23"/>
                  <a:gd name="T3" fmla="*/ 0 h 42"/>
                  <a:gd name="T4" fmla="*/ 2 w 23"/>
                  <a:gd name="T5" fmla="*/ 2 h 42"/>
                  <a:gd name="T6" fmla="*/ 14 w 23"/>
                  <a:gd name="T7" fmla="*/ 41 h 42"/>
                  <a:gd name="T8" fmla="*/ 19 w 23"/>
                  <a:gd name="T9" fmla="*/ 4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42">
                    <a:moveTo>
                      <a:pt x="19" y="40"/>
                    </a:moveTo>
                    <a:cubicBezTo>
                      <a:pt x="23" y="25"/>
                      <a:pt x="19" y="10"/>
                      <a:pt x="6" y="0"/>
                    </a:cubicBezTo>
                    <a:cubicBezTo>
                      <a:pt x="5" y="0"/>
                      <a:pt x="0" y="0"/>
                      <a:pt x="2" y="2"/>
                    </a:cubicBezTo>
                    <a:cubicBezTo>
                      <a:pt x="14" y="11"/>
                      <a:pt x="18" y="26"/>
                      <a:pt x="14" y="41"/>
                    </a:cubicBezTo>
                    <a:cubicBezTo>
                      <a:pt x="14" y="42"/>
                      <a:pt x="19" y="42"/>
                      <a:pt x="19" y="4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" name="Freeform 310"/>
              <p:cNvSpPr>
                <a:spLocks/>
              </p:cNvSpPr>
              <p:nvPr/>
            </p:nvSpPr>
            <p:spPr bwMode="auto">
              <a:xfrm>
                <a:off x="2874963" y="598487"/>
                <a:ext cx="674688" cy="195263"/>
              </a:xfrm>
              <a:custGeom>
                <a:avLst/>
                <a:gdLst>
                  <a:gd name="T0" fmla="*/ 3 w 179"/>
                  <a:gd name="T1" fmla="*/ 2 h 52"/>
                  <a:gd name="T2" fmla="*/ 173 w 179"/>
                  <a:gd name="T3" fmla="*/ 52 h 52"/>
                  <a:gd name="T4" fmla="*/ 176 w 179"/>
                  <a:gd name="T5" fmla="*/ 50 h 52"/>
                  <a:gd name="T6" fmla="*/ 6 w 179"/>
                  <a:gd name="T7" fmla="*/ 0 h 52"/>
                  <a:gd name="T8" fmla="*/ 3 w 179"/>
                  <a:gd name="T9" fmla="*/ 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9" h="52">
                    <a:moveTo>
                      <a:pt x="3" y="2"/>
                    </a:moveTo>
                    <a:cubicBezTo>
                      <a:pt x="60" y="18"/>
                      <a:pt x="117" y="33"/>
                      <a:pt x="173" y="52"/>
                    </a:cubicBezTo>
                    <a:cubicBezTo>
                      <a:pt x="174" y="52"/>
                      <a:pt x="179" y="51"/>
                      <a:pt x="176" y="50"/>
                    </a:cubicBezTo>
                    <a:cubicBezTo>
                      <a:pt x="120" y="32"/>
                      <a:pt x="63" y="16"/>
                      <a:pt x="6" y="0"/>
                    </a:cubicBezTo>
                    <a:cubicBezTo>
                      <a:pt x="5" y="0"/>
                      <a:pt x="0" y="1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" name="Freeform 311"/>
              <p:cNvSpPr>
                <a:spLocks/>
              </p:cNvSpPr>
              <p:nvPr/>
            </p:nvSpPr>
            <p:spPr bwMode="auto">
              <a:xfrm>
                <a:off x="2859088" y="579437"/>
                <a:ext cx="41275" cy="41275"/>
              </a:xfrm>
              <a:custGeom>
                <a:avLst/>
                <a:gdLst>
                  <a:gd name="T0" fmla="*/ 7 w 11"/>
                  <a:gd name="T1" fmla="*/ 1 h 11"/>
                  <a:gd name="T2" fmla="*/ 10 w 11"/>
                  <a:gd name="T3" fmla="*/ 7 h 11"/>
                  <a:gd name="T4" fmla="*/ 4 w 11"/>
                  <a:gd name="T5" fmla="*/ 10 h 11"/>
                  <a:gd name="T6" fmla="*/ 1 w 11"/>
                  <a:gd name="T7" fmla="*/ 4 h 11"/>
                  <a:gd name="T8" fmla="*/ 7 w 11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7" y="1"/>
                    </a:moveTo>
                    <a:cubicBezTo>
                      <a:pt x="9" y="2"/>
                      <a:pt x="11" y="4"/>
                      <a:pt x="10" y="7"/>
                    </a:cubicBezTo>
                    <a:cubicBezTo>
                      <a:pt x="9" y="9"/>
                      <a:pt x="6" y="11"/>
                      <a:pt x="4" y="10"/>
                    </a:cubicBezTo>
                    <a:cubicBezTo>
                      <a:pt x="1" y="9"/>
                      <a:pt x="0" y="6"/>
                      <a:pt x="1" y="4"/>
                    </a:cubicBezTo>
                    <a:cubicBezTo>
                      <a:pt x="2" y="1"/>
                      <a:pt x="4" y="0"/>
                      <a:pt x="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5" name="Freeform 312"/>
              <p:cNvSpPr>
                <a:spLocks/>
              </p:cNvSpPr>
              <p:nvPr/>
            </p:nvSpPr>
            <p:spPr bwMode="auto">
              <a:xfrm>
                <a:off x="2894013" y="288925"/>
                <a:ext cx="142875" cy="139700"/>
              </a:xfrm>
              <a:custGeom>
                <a:avLst/>
                <a:gdLst>
                  <a:gd name="T0" fmla="*/ 33 w 38"/>
                  <a:gd name="T1" fmla="*/ 2 h 37"/>
                  <a:gd name="T2" fmla="*/ 3 w 38"/>
                  <a:gd name="T3" fmla="*/ 35 h 37"/>
                  <a:gd name="T4" fmla="*/ 6 w 38"/>
                  <a:gd name="T5" fmla="*/ 37 h 37"/>
                  <a:gd name="T6" fmla="*/ 38 w 38"/>
                  <a:gd name="T7" fmla="*/ 2 h 37"/>
                  <a:gd name="T8" fmla="*/ 33 w 38"/>
                  <a:gd name="T9" fmla="*/ 2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37">
                    <a:moveTo>
                      <a:pt x="33" y="2"/>
                    </a:moveTo>
                    <a:cubicBezTo>
                      <a:pt x="32" y="19"/>
                      <a:pt x="21" y="33"/>
                      <a:pt x="3" y="35"/>
                    </a:cubicBezTo>
                    <a:cubicBezTo>
                      <a:pt x="0" y="35"/>
                      <a:pt x="4" y="37"/>
                      <a:pt x="6" y="37"/>
                    </a:cubicBezTo>
                    <a:cubicBezTo>
                      <a:pt x="24" y="35"/>
                      <a:pt x="37" y="21"/>
                      <a:pt x="38" y="2"/>
                    </a:cubicBezTo>
                    <a:cubicBezTo>
                      <a:pt x="38" y="1"/>
                      <a:pt x="33" y="0"/>
                      <a:pt x="33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6" name="Freeform 313"/>
              <p:cNvSpPr>
                <a:spLocks/>
              </p:cNvSpPr>
              <p:nvPr/>
            </p:nvSpPr>
            <p:spPr bwMode="auto">
              <a:xfrm>
                <a:off x="2905126" y="319087"/>
                <a:ext cx="120650" cy="139700"/>
              </a:xfrm>
              <a:custGeom>
                <a:avLst/>
                <a:gdLst>
                  <a:gd name="T0" fmla="*/ 32 w 32"/>
                  <a:gd name="T1" fmla="*/ 35 h 37"/>
                  <a:gd name="T2" fmla="*/ 3 w 32"/>
                  <a:gd name="T3" fmla="*/ 1 h 37"/>
                  <a:gd name="T4" fmla="*/ 3 w 32"/>
                  <a:gd name="T5" fmla="*/ 3 h 37"/>
                  <a:gd name="T6" fmla="*/ 27 w 32"/>
                  <a:gd name="T7" fmla="*/ 34 h 37"/>
                  <a:gd name="T8" fmla="*/ 32 w 32"/>
                  <a:gd name="T9" fmla="*/ 35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7">
                    <a:moveTo>
                      <a:pt x="32" y="35"/>
                    </a:moveTo>
                    <a:cubicBezTo>
                      <a:pt x="31" y="18"/>
                      <a:pt x="20" y="5"/>
                      <a:pt x="3" y="1"/>
                    </a:cubicBezTo>
                    <a:cubicBezTo>
                      <a:pt x="0" y="0"/>
                      <a:pt x="0" y="2"/>
                      <a:pt x="3" y="3"/>
                    </a:cubicBezTo>
                    <a:cubicBezTo>
                      <a:pt x="18" y="7"/>
                      <a:pt x="26" y="19"/>
                      <a:pt x="27" y="34"/>
                    </a:cubicBezTo>
                    <a:cubicBezTo>
                      <a:pt x="27" y="36"/>
                      <a:pt x="32" y="37"/>
                      <a:pt x="32" y="3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7" name="Freeform 314"/>
              <p:cNvSpPr>
                <a:spLocks/>
              </p:cNvSpPr>
              <p:nvPr/>
            </p:nvSpPr>
            <p:spPr bwMode="auto">
              <a:xfrm>
                <a:off x="2889251" y="349250"/>
                <a:ext cx="192088" cy="41275"/>
              </a:xfrm>
              <a:custGeom>
                <a:avLst/>
                <a:gdLst>
                  <a:gd name="T0" fmla="*/ 45 w 51"/>
                  <a:gd name="T1" fmla="*/ 1 h 11"/>
                  <a:gd name="T2" fmla="*/ 5 w 51"/>
                  <a:gd name="T3" fmla="*/ 7 h 11"/>
                  <a:gd name="T4" fmla="*/ 3 w 51"/>
                  <a:gd name="T5" fmla="*/ 9 h 11"/>
                  <a:gd name="T6" fmla="*/ 48 w 51"/>
                  <a:gd name="T7" fmla="*/ 2 h 11"/>
                  <a:gd name="T8" fmla="*/ 45 w 51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11">
                    <a:moveTo>
                      <a:pt x="45" y="1"/>
                    </a:moveTo>
                    <a:cubicBezTo>
                      <a:pt x="33" y="7"/>
                      <a:pt x="18" y="9"/>
                      <a:pt x="5" y="7"/>
                    </a:cubicBezTo>
                    <a:cubicBezTo>
                      <a:pt x="4" y="7"/>
                      <a:pt x="0" y="9"/>
                      <a:pt x="3" y="9"/>
                    </a:cubicBezTo>
                    <a:cubicBezTo>
                      <a:pt x="18" y="11"/>
                      <a:pt x="36" y="9"/>
                      <a:pt x="48" y="2"/>
                    </a:cubicBezTo>
                    <a:cubicBezTo>
                      <a:pt x="51" y="0"/>
                      <a:pt x="46" y="0"/>
                      <a:pt x="4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8" name="Freeform 315"/>
              <p:cNvSpPr>
                <a:spLocks/>
              </p:cNvSpPr>
              <p:nvPr/>
            </p:nvSpPr>
            <p:spPr bwMode="auto">
              <a:xfrm>
                <a:off x="2949576" y="293687"/>
                <a:ext cx="60325" cy="165100"/>
              </a:xfrm>
              <a:custGeom>
                <a:avLst/>
                <a:gdLst>
                  <a:gd name="T0" fmla="*/ 5 w 16"/>
                  <a:gd name="T1" fmla="*/ 43 h 44"/>
                  <a:gd name="T2" fmla="*/ 8 w 16"/>
                  <a:gd name="T3" fmla="*/ 1 h 44"/>
                  <a:gd name="T4" fmla="*/ 3 w 16"/>
                  <a:gd name="T5" fmla="*/ 2 h 44"/>
                  <a:gd name="T6" fmla="*/ 1 w 16"/>
                  <a:gd name="T7" fmla="*/ 43 h 44"/>
                  <a:gd name="T8" fmla="*/ 5 w 16"/>
                  <a:gd name="T9" fmla="*/ 43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44">
                    <a:moveTo>
                      <a:pt x="5" y="43"/>
                    </a:moveTo>
                    <a:cubicBezTo>
                      <a:pt x="14" y="30"/>
                      <a:pt x="16" y="14"/>
                      <a:pt x="8" y="1"/>
                    </a:cubicBezTo>
                    <a:cubicBezTo>
                      <a:pt x="7" y="0"/>
                      <a:pt x="2" y="1"/>
                      <a:pt x="3" y="2"/>
                    </a:cubicBezTo>
                    <a:cubicBezTo>
                      <a:pt x="11" y="15"/>
                      <a:pt x="9" y="30"/>
                      <a:pt x="1" y="43"/>
                    </a:cubicBezTo>
                    <a:cubicBezTo>
                      <a:pt x="0" y="44"/>
                      <a:pt x="5" y="44"/>
                      <a:pt x="5" y="4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9" name="Freeform 316"/>
              <p:cNvSpPr>
                <a:spLocks/>
              </p:cNvSpPr>
              <p:nvPr/>
            </p:nvSpPr>
            <p:spPr bwMode="auto">
              <a:xfrm>
                <a:off x="2987676" y="376237"/>
                <a:ext cx="554038" cy="422275"/>
              </a:xfrm>
              <a:custGeom>
                <a:avLst/>
                <a:gdLst>
                  <a:gd name="T0" fmla="*/ 1 w 147"/>
                  <a:gd name="T1" fmla="*/ 3 h 112"/>
                  <a:gd name="T2" fmla="*/ 141 w 147"/>
                  <a:gd name="T3" fmla="*/ 111 h 112"/>
                  <a:gd name="T4" fmla="*/ 146 w 147"/>
                  <a:gd name="T5" fmla="*/ 110 h 112"/>
                  <a:gd name="T6" fmla="*/ 5 w 147"/>
                  <a:gd name="T7" fmla="*/ 1 h 112"/>
                  <a:gd name="T8" fmla="*/ 1 w 147"/>
                  <a:gd name="T9" fmla="*/ 3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7" h="112">
                    <a:moveTo>
                      <a:pt x="1" y="3"/>
                    </a:moveTo>
                    <a:cubicBezTo>
                      <a:pt x="48" y="38"/>
                      <a:pt x="96" y="73"/>
                      <a:pt x="141" y="111"/>
                    </a:cubicBezTo>
                    <a:cubicBezTo>
                      <a:pt x="142" y="112"/>
                      <a:pt x="147" y="110"/>
                      <a:pt x="146" y="110"/>
                    </a:cubicBezTo>
                    <a:cubicBezTo>
                      <a:pt x="100" y="72"/>
                      <a:pt x="53" y="37"/>
                      <a:pt x="5" y="1"/>
                    </a:cubicBezTo>
                    <a:cubicBezTo>
                      <a:pt x="4" y="0"/>
                      <a:pt x="0" y="1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0" name="Freeform 317"/>
              <p:cNvSpPr>
                <a:spLocks/>
              </p:cNvSpPr>
              <p:nvPr/>
            </p:nvSpPr>
            <p:spPr bwMode="auto">
              <a:xfrm>
                <a:off x="2968626" y="357187"/>
                <a:ext cx="41275" cy="38100"/>
              </a:xfrm>
              <a:custGeom>
                <a:avLst/>
                <a:gdLst>
                  <a:gd name="T0" fmla="*/ 9 w 11"/>
                  <a:gd name="T1" fmla="*/ 1 h 10"/>
                  <a:gd name="T2" fmla="*/ 9 w 11"/>
                  <a:gd name="T3" fmla="*/ 8 h 10"/>
                  <a:gd name="T4" fmla="*/ 2 w 11"/>
                  <a:gd name="T5" fmla="*/ 9 h 10"/>
                  <a:gd name="T6" fmla="*/ 2 w 11"/>
                  <a:gd name="T7" fmla="*/ 2 h 10"/>
                  <a:gd name="T8" fmla="*/ 9 w 11"/>
                  <a:gd name="T9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0">
                    <a:moveTo>
                      <a:pt x="9" y="1"/>
                    </a:moveTo>
                    <a:cubicBezTo>
                      <a:pt x="11" y="3"/>
                      <a:pt x="11" y="6"/>
                      <a:pt x="9" y="8"/>
                    </a:cubicBezTo>
                    <a:cubicBezTo>
                      <a:pt x="7" y="10"/>
                      <a:pt x="4" y="10"/>
                      <a:pt x="2" y="9"/>
                    </a:cubicBezTo>
                    <a:cubicBezTo>
                      <a:pt x="0" y="7"/>
                      <a:pt x="0" y="4"/>
                      <a:pt x="2" y="2"/>
                    </a:cubicBezTo>
                    <a:cubicBezTo>
                      <a:pt x="3" y="0"/>
                      <a:pt x="6" y="0"/>
                      <a:pt x="9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1" name="Freeform 318"/>
              <p:cNvSpPr>
                <a:spLocks/>
              </p:cNvSpPr>
              <p:nvPr/>
            </p:nvSpPr>
            <p:spPr bwMode="auto">
              <a:xfrm>
                <a:off x="3081338" y="138112"/>
                <a:ext cx="185738" cy="103188"/>
              </a:xfrm>
              <a:custGeom>
                <a:avLst/>
                <a:gdLst>
                  <a:gd name="T0" fmla="*/ 43 w 49"/>
                  <a:gd name="T1" fmla="*/ 1 h 27"/>
                  <a:gd name="T2" fmla="*/ 5 w 49"/>
                  <a:gd name="T3" fmla="*/ 20 h 27"/>
                  <a:gd name="T4" fmla="*/ 3 w 49"/>
                  <a:gd name="T5" fmla="*/ 21 h 27"/>
                  <a:gd name="T6" fmla="*/ 48 w 49"/>
                  <a:gd name="T7" fmla="*/ 2 h 27"/>
                  <a:gd name="T8" fmla="*/ 43 w 49"/>
                  <a:gd name="T9" fmla="*/ 1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27">
                    <a:moveTo>
                      <a:pt x="43" y="1"/>
                    </a:moveTo>
                    <a:cubicBezTo>
                      <a:pt x="36" y="15"/>
                      <a:pt x="22" y="24"/>
                      <a:pt x="5" y="20"/>
                    </a:cubicBezTo>
                    <a:cubicBezTo>
                      <a:pt x="3" y="19"/>
                      <a:pt x="0" y="20"/>
                      <a:pt x="3" y="21"/>
                    </a:cubicBezTo>
                    <a:cubicBezTo>
                      <a:pt x="22" y="27"/>
                      <a:pt x="39" y="19"/>
                      <a:pt x="48" y="2"/>
                    </a:cubicBezTo>
                    <a:cubicBezTo>
                      <a:pt x="49" y="1"/>
                      <a:pt x="44" y="0"/>
                      <a:pt x="43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2" name="Freeform 319"/>
              <p:cNvSpPr>
                <a:spLocks/>
              </p:cNvSpPr>
              <p:nvPr/>
            </p:nvSpPr>
            <p:spPr bwMode="auto">
              <a:xfrm>
                <a:off x="3122613" y="123825"/>
                <a:ext cx="90488" cy="165100"/>
              </a:xfrm>
              <a:custGeom>
                <a:avLst/>
                <a:gdLst>
                  <a:gd name="T0" fmla="*/ 18 w 24"/>
                  <a:gd name="T1" fmla="*/ 42 h 44"/>
                  <a:gd name="T2" fmla="*/ 6 w 24"/>
                  <a:gd name="T3" fmla="*/ 1 h 44"/>
                  <a:gd name="T4" fmla="*/ 2 w 24"/>
                  <a:gd name="T5" fmla="*/ 2 h 44"/>
                  <a:gd name="T6" fmla="*/ 13 w 24"/>
                  <a:gd name="T7" fmla="*/ 41 h 44"/>
                  <a:gd name="T8" fmla="*/ 18 w 24"/>
                  <a:gd name="T9" fmla="*/ 4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44">
                    <a:moveTo>
                      <a:pt x="18" y="42"/>
                    </a:moveTo>
                    <a:cubicBezTo>
                      <a:pt x="24" y="26"/>
                      <a:pt x="20" y="11"/>
                      <a:pt x="6" y="1"/>
                    </a:cubicBezTo>
                    <a:cubicBezTo>
                      <a:pt x="5" y="0"/>
                      <a:pt x="0" y="0"/>
                      <a:pt x="2" y="2"/>
                    </a:cubicBezTo>
                    <a:cubicBezTo>
                      <a:pt x="15" y="11"/>
                      <a:pt x="19" y="26"/>
                      <a:pt x="13" y="41"/>
                    </a:cubicBezTo>
                    <a:cubicBezTo>
                      <a:pt x="13" y="43"/>
                      <a:pt x="18" y="44"/>
                      <a:pt x="18" y="4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3" name="Freeform 320"/>
              <p:cNvSpPr>
                <a:spLocks/>
              </p:cNvSpPr>
              <p:nvPr/>
            </p:nvSpPr>
            <p:spPr bwMode="auto">
              <a:xfrm>
                <a:off x="3092451" y="168275"/>
                <a:ext cx="185738" cy="53975"/>
              </a:xfrm>
              <a:custGeom>
                <a:avLst/>
                <a:gdLst>
                  <a:gd name="T0" fmla="*/ 46 w 49"/>
                  <a:gd name="T1" fmla="*/ 10 h 14"/>
                  <a:gd name="T2" fmla="*/ 6 w 49"/>
                  <a:gd name="T3" fmla="*/ 1 h 14"/>
                  <a:gd name="T4" fmla="*/ 2 w 49"/>
                  <a:gd name="T5" fmla="*/ 2 h 14"/>
                  <a:gd name="T6" fmla="*/ 46 w 49"/>
                  <a:gd name="T7" fmla="*/ 12 h 14"/>
                  <a:gd name="T8" fmla="*/ 46 w 49"/>
                  <a:gd name="T9" fmla="*/ 1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14">
                    <a:moveTo>
                      <a:pt x="46" y="10"/>
                    </a:moveTo>
                    <a:cubicBezTo>
                      <a:pt x="33" y="12"/>
                      <a:pt x="17" y="7"/>
                      <a:pt x="6" y="1"/>
                    </a:cubicBezTo>
                    <a:cubicBezTo>
                      <a:pt x="5" y="0"/>
                      <a:pt x="0" y="1"/>
                      <a:pt x="2" y="2"/>
                    </a:cubicBezTo>
                    <a:cubicBezTo>
                      <a:pt x="15" y="10"/>
                      <a:pt x="31" y="14"/>
                      <a:pt x="46" y="12"/>
                    </a:cubicBezTo>
                    <a:cubicBezTo>
                      <a:pt x="49" y="12"/>
                      <a:pt x="49" y="10"/>
                      <a:pt x="46" y="1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4" name="Freeform 321"/>
              <p:cNvSpPr>
                <a:spLocks/>
              </p:cNvSpPr>
              <p:nvPr/>
            </p:nvSpPr>
            <p:spPr bwMode="auto">
              <a:xfrm>
                <a:off x="3119438" y="115887"/>
                <a:ext cx="101600" cy="150813"/>
              </a:xfrm>
              <a:custGeom>
                <a:avLst/>
                <a:gdLst>
                  <a:gd name="T0" fmla="*/ 5 w 27"/>
                  <a:gd name="T1" fmla="*/ 40 h 40"/>
                  <a:gd name="T2" fmla="*/ 24 w 27"/>
                  <a:gd name="T3" fmla="*/ 2 h 40"/>
                  <a:gd name="T4" fmla="*/ 19 w 27"/>
                  <a:gd name="T5" fmla="*/ 2 h 40"/>
                  <a:gd name="T6" fmla="*/ 1 w 27"/>
                  <a:gd name="T7" fmla="*/ 39 h 40"/>
                  <a:gd name="T8" fmla="*/ 5 w 27"/>
                  <a:gd name="T9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40">
                    <a:moveTo>
                      <a:pt x="5" y="40"/>
                    </a:moveTo>
                    <a:cubicBezTo>
                      <a:pt x="18" y="31"/>
                      <a:pt x="27" y="17"/>
                      <a:pt x="24" y="2"/>
                    </a:cubicBezTo>
                    <a:cubicBezTo>
                      <a:pt x="23" y="0"/>
                      <a:pt x="18" y="1"/>
                      <a:pt x="19" y="2"/>
                    </a:cubicBezTo>
                    <a:cubicBezTo>
                      <a:pt x="21" y="17"/>
                      <a:pt x="14" y="31"/>
                      <a:pt x="1" y="39"/>
                    </a:cubicBezTo>
                    <a:cubicBezTo>
                      <a:pt x="0" y="40"/>
                      <a:pt x="4" y="40"/>
                      <a:pt x="5" y="4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5" name="Freeform 322"/>
              <p:cNvSpPr>
                <a:spLocks/>
              </p:cNvSpPr>
              <p:nvPr/>
            </p:nvSpPr>
            <p:spPr bwMode="auto">
              <a:xfrm>
                <a:off x="3182938" y="206375"/>
                <a:ext cx="358775" cy="592138"/>
              </a:xfrm>
              <a:custGeom>
                <a:avLst/>
                <a:gdLst>
                  <a:gd name="T0" fmla="*/ 1 w 95"/>
                  <a:gd name="T1" fmla="*/ 2 h 157"/>
                  <a:gd name="T2" fmla="*/ 89 w 95"/>
                  <a:gd name="T3" fmla="*/ 156 h 157"/>
                  <a:gd name="T4" fmla="*/ 94 w 95"/>
                  <a:gd name="T5" fmla="*/ 155 h 157"/>
                  <a:gd name="T6" fmla="*/ 5 w 95"/>
                  <a:gd name="T7" fmla="*/ 1 h 157"/>
                  <a:gd name="T8" fmla="*/ 1 w 95"/>
                  <a:gd name="T9" fmla="*/ 2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5" h="157">
                    <a:moveTo>
                      <a:pt x="1" y="2"/>
                    </a:moveTo>
                    <a:cubicBezTo>
                      <a:pt x="31" y="53"/>
                      <a:pt x="62" y="104"/>
                      <a:pt x="89" y="156"/>
                    </a:cubicBezTo>
                    <a:cubicBezTo>
                      <a:pt x="90" y="157"/>
                      <a:pt x="95" y="156"/>
                      <a:pt x="94" y="155"/>
                    </a:cubicBezTo>
                    <a:cubicBezTo>
                      <a:pt x="66" y="103"/>
                      <a:pt x="35" y="52"/>
                      <a:pt x="5" y="1"/>
                    </a:cubicBezTo>
                    <a:cubicBezTo>
                      <a:pt x="5" y="0"/>
                      <a:pt x="0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6" name="Freeform 323"/>
              <p:cNvSpPr>
                <a:spLocks/>
              </p:cNvSpPr>
              <p:nvPr/>
            </p:nvSpPr>
            <p:spPr bwMode="auto">
              <a:xfrm>
                <a:off x="3168651" y="180975"/>
                <a:ext cx="41275" cy="41275"/>
              </a:xfrm>
              <a:custGeom>
                <a:avLst/>
                <a:gdLst>
                  <a:gd name="T0" fmla="*/ 9 w 11"/>
                  <a:gd name="T1" fmla="*/ 4 h 11"/>
                  <a:gd name="T2" fmla="*/ 7 w 11"/>
                  <a:gd name="T3" fmla="*/ 10 h 11"/>
                  <a:gd name="T4" fmla="*/ 1 w 11"/>
                  <a:gd name="T5" fmla="*/ 8 h 11"/>
                  <a:gd name="T6" fmla="*/ 3 w 11"/>
                  <a:gd name="T7" fmla="*/ 2 h 11"/>
                  <a:gd name="T8" fmla="*/ 9 w 11"/>
                  <a:gd name="T9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9" y="4"/>
                    </a:moveTo>
                    <a:cubicBezTo>
                      <a:pt x="11" y="6"/>
                      <a:pt x="10" y="9"/>
                      <a:pt x="7" y="10"/>
                    </a:cubicBezTo>
                    <a:cubicBezTo>
                      <a:pt x="5" y="11"/>
                      <a:pt x="2" y="10"/>
                      <a:pt x="1" y="8"/>
                    </a:cubicBezTo>
                    <a:cubicBezTo>
                      <a:pt x="0" y="6"/>
                      <a:pt x="1" y="3"/>
                      <a:pt x="3" y="2"/>
                    </a:cubicBezTo>
                    <a:cubicBezTo>
                      <a:pt x="5" y="0"/>
                      <a:pt x="8" y="1"/>
                      <a:pt x="9" y="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7" name="Oval 324"/>
              <p:cNvSpPr>
                <a:spLocks noChangeArrowheads="1"/>
              </p:cNvSpPr>
              <p:nvPr/>
            </p:nvSpPr>
            <p:spPr bwMode="auto">
              <a:xfrm>
                <a:off x="3424238" y="661987"/>
                <a:ext cx="268288" cy="268288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pic>
        <p:nvPicPr>
          <p:cNvPr id="344" name="图片 343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02597" y="3091552"/>
            <a:ext cx="1528549" cy="1403638"/>
          </a:xfrm>
          <a:custGeom>
            <a:avLst/>
            <a:gdLst>
              <a:gd name="connsiteX0" fmla="*/ 1855693 w 2366056"/>
              <a:gd name="connsiteY0" fmla="*/ 0 h 2308916"/>
              <a:gd name="connsiteX1" fmla="*/ 2366056 w 2366056"/>
              <a:gd name="connsiteY1" fmla="*/ 2268751 h 2308916"/>
              <a:gd name="connsiteX2" fmla="*/ 2366056 w 2366056"/>
              <a:gd name="connsiteY2" fmla="*/ 2308916 h 2308916"/>
              <a:gd name="connsiteX3" fmla="*/ 425493 w 2366056"/>
              <a:gd name="connsiteY3" fmla="*/ 2308916 h 2308916"/>
              <a:gd name="connsiteX4" fmla="*/ 0 w 2366056"/>
              <a:gd name="connsiteY4" fmla="*/ 417444 h 23089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66056" h="2308916">
                <a:moveTo>
                  <a:pt x="1855693" y="0"/>
                </a:moveTo>
                <a:lnTo>
                  <a:pt x="2366056" y="2268751"/>
                </a:lnTo>
                <a:lnTo>
                  <a:pt x="2366056" y="2308916"/>
                </a:lnTo>
                <a:lnTo>
                  <a:pt x="425493" y="2308916"/>
                </a:lnTo>
                <a:lnTo>
                  <a:pt x="0" y="417444"/>
                </a:lnTo>
                <a:close/>
              </a:path>
            </a:pathLst>
          </a:custGeom>
          <a:solidFill>
            <a:srgbClr val="58BD9B"/>
          </a:solidFill>
        </p:spPr>
      </p:pic>
      <p:pic>
        <p:nvPicPr>
          <p:cNvPr id="337" name="图片 336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966872" y="684000"/>
            <a:ext cx="2893732" cy="2124000"/>
          </a:xfrm>
          <a:custGeom>
            <a:avLst/>
            <a:gdLst>
              <a:gd name="connsiteX0" fmla="*/ 0 w 4292252"/>
              <a:gd name="connsiteY0" fmla="*/ 0 h 3281868"/>
              <a:gd name="connsiteX1" fmla="*/ 3735207 w 4292252"/>
              <a:gd name="connsiteY1" fmla="*/ 0 h 3281868"/>
              <a:gd name="connsiteX2" fmla="*/ 4292252 w 4292252"/>
              <a:gd name="connsiteY2" fmla="*/ 2476271 h 3281868"/>
              <a:gd name="connsiteX3" fmla="*/ 802827 w 4292252"/>
              <a:gd name="connsiteY3" fmla="*/ 3281868 h 3281868"/>
              <a:gd name="connsiteX4" fmla="*/ 738267 w 4292252"/>
              <a:gd name="connsiteY4" fmla="*/ 3281868 h 32818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292252" h="3281868">
                <a:moveTo>
                  <a:pt x="0" y="0"/>
                </a:moveTo>
                <a:lnTo>
                  <a:pt x="3735207" y="0"/>
                </a:lnTo>
                <a:lnTo>
                  <a:pt x="4292252" y="2476271"/>
                </a:lnTo>
                <a:lnTo>
                  <a:pt x="802827" y="3281868"/>
                </a:lnTo>
                <a:lnTo>
                  <a:pt x="738267" y="3281868"/>
                </a:lnTo>
                <a:close/>
              </a:path>
            </a:pathLst>
          </a:custGeom>
        </p:spPr>
      </p:pic>
      <p:pic>
        <p:nvPicPr>
          <p:cNvPr id="339" name="图片 338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475681" y="2540026"/>
            <a:ext cx="2668319" cy="1955164"/>
          </a:xfrm>
          <a:custGeom>
            <a:avLst/>
            <a:gdLst>
              <a:gd name="connsiteX0" fmla="*/ 3550798 w 3961052"/>
              <a:gd name="connsiteY0" fmla="*/ 0 h 3344359"/>
              <a:gd name="connsiteX1" fmla="*/ 3961052 w 3961052"/>
              <a:gd name="connsiteY1" fmla="*/ 1823723 h 3344359"/>
              <a:gd name="connsiteX2" fmla="*/ 3961051 w 3961052"/>
              <a:gd name="connsiteY2" fmla="*/ 3344358 h 3344359"/>
              <a:gd name="connsiteX3" fmla="*/ 567916 w 3961052"/>
              <a:gd name="connsiteY3" fmla="*/ 3344359 h 3344359"/>
              <a:gd name="connsiteX4" fmla="*/ 0 w 3961052"/>
              <a:gd name="connsiteY4" fmla="*/ 819766 h 33443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961052" h="3344359">
                <a:moveTo>
                  <a:pt x="3550798" y="0"/>
                </a:moveTo>
                <a:lnTo>
                  <a:pt x="3961052" y="1823723"/>
                </a:lnTo>
                <a:lnTo>
                  <a:pt x="3961051" y="3344358"/>
                </a:lnTo>
                <a:lnTo>
                  <a:pt x="567916" y="3344359"/>
                </a:lnTo>
                <a:lnTo>
                  <a:pt x="0" y="819766"/>
                </a:lnTo>
                <a:close/>
              </a:path>
            </a:pathLst>
          </a:custGeom>
        </p:spPr>
      </p:pic>
      <p:sp>
        <p:nvSpPr>
          <p:cNvPr id="347" name="任意多边形 346"/>
          <p:cNvSpPr/>
          <p:nvPr/>
        </p:nvSpPr>
        <p:spPr>
          <a:xfrm rot="20820000">
            <a:off x="4841101" y="492574"/>
            <a:ext cx="1274375" cy="2692634"/>
          </a:xfrm>
          <a:custGeom>
            <a:avLst/>
            <a:gdLst>
              <a:gd name="connsiteX0" fmla="*/ 0 w 1891778"/>
              <a:gd name="connsiteY0" fmla="*/ 0 h 3997147"/>
              <a:gd name="connsiteX1" fmla="*/ 1891778 w 1891778"/>
              <a:gd name="connsiteY1" fmla="*/ 436752 h 3997147"/>
              <a:gd name="connsiteX2" fmla="*/ 1891778 w 1891778"/>
              <a:gd name="connsiteY2" fmla="*/ 3997147 h 3997147"/>
              <a:gd name="connsiteX3" fmla="*/ 0 w 1891778"/>
              <a:gd name="connsiteY3" fmla="*/ 3997147 h 3997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91778" h="3997147">
                <a:moveTo>
                  <a:pt x="0" y="0"/>
                </a:moveTo>
                <a:lnTo>
                  <a:pt x="1891778" y="436752"/>
                </a:lnTo>
                <a:lnTo>
                  <a:pt x="1891778" y="3997147"/>
                </a:lnTo>
                <a:lnTo>
                  <a:pt x="0" y="3997147"/>
                </a:lnTo>
                <a:close/>
              </a:path>
            </a:pathLst>
          </a:custGeom>
          <a:solidFill>
            <a:srgbClr val="00989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0" rIns="68580" bIns="34290" rtlCol="0" anchor="ctr"/>
          <a:lstStyle/>
          <a:p>
            <a:pPr algn="ctr"/>
            <a:endParaRPr lang="zh-CN" altLang="en-US"/>
          </a:p>
        </p:txBody>
      </p:sp>
      <p:sp>
        <p:nvSpPr>
          <p:cNvPr id="352" name="任意多边形 351"/>
          <p:cNvSpPr/>
          <p:nvPr/>
        </p:nvSpPr>
        <p:spPr>
          <a:xfrm rot="20820000">
            <a:off x="8846666" y="571204"/>
            <a:ext cx="565310" cy="2579139"/>
          </a:xfrm>
          <a:custGeom>
            <a:avLst/>
            <a:gdLst>
              <a:gd name="connsiteX0" fmla="*/ 0 w 753747"/>
              <a:gd name="connsiteY0" fmla="*/ 0 h 3438852"/>
              <a:gd name="connsiteX1" fmla="*/ 753747 w 753747"/>
              <a:gd name="connsiteY1" fmla="*/ 174017 h 3438852"/>
              <a:gd name="connsiteX2" fmla="*/ 0 w 753747"/>
              <a:gd name="connsiteY2" fmla="*/ 3438852 h 34388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53747" h="3438852">
                <a:moveTo>
                  <a:pt x="0" y="0"/>
                </a:moveTo>
                <a:lnTo>
                  <a:pt x="753747" y="174017"/>
                </a:lnTo>
                <a:lnTo>
                  <a:pt x="0" y="3438852"/>
                </a:lnTo>
                <a:close/>
              </a:path>
            </a:pathLst>
          </a:custGeom>
          <a:solidFill>
            <a:srgbClr val="00989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0" rIns="68580" bIns="34290" rtlCol="0" anchor="ctr"/>
          <a:lstStyle/>
          <a:p>
            <a:pPr algn="ctr"/>
            <a:endParaRPr lang="zh-CN" altLang="en-US"/>
          </a:p>
        </p:txBody>
      </p:sp>
      <p:sp>
        <p:nvSpPr>
          <p:cNvPr id="353" name="矩形 352"/>
          <p:cNvSpPr/>
          <p:nvPr/>
        </p:nvSpPr>
        <p:spPr>
          <a:xfrm>
            <a:off x="1" y="4428030"/>
            <a:ext cx="658355" cy="216024"/>
          </a:xfrm>
          <a:prstGeom prst="rect">
            <a:avLst/>
          </a:prstGeom>
          <a:solidFill>
            <a:srgbClr val="00989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0" rIns="68580" bIns="34290" rtlCol="0" anchor="ctr"/>
          <a:lstStyle/>
          <a:p>
            <a:pPr algn="ctr"/>
            <a:endParaRPr lang="zh-CN" altLang="en-US"/>
          </a:p>
        </p:txBody>
      </p:sp>
      <p:sp>
        <p:nvSpPr>
          <p:cNvPr id="354" name="矩形 353"/>
          <p:cNvSpPr/>
          <p:nvPr/>
        </p:nvSpPr>
        <p:spPr>
          <a:xfrm flipV="1">
            <a:off x="593126" y="1785656"/>
            <a:ext cx="3699471" cy="34290"/>
          </a:xfrm>
          <a:prstGeom prst="rect">
            <a:avLst/>
          </a:prstGeom>
          <a:solidFill>
            <a:srgbClr val="00989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0" rIns="68580" bIns="34290" rtlCol="0" anchor="ctr"/>
          <a:lstStyle/>
          <a:p>
            <a:pPr algn="ctr"/>
            <a:endParaRPr lang="zh-CN" altLang="en-US"/>
          </a:p>
        </p:txBody>
      </p:sp>
      <p:sp>
        <p:nvSpPr>
          <p:cNvPr id="334" name="矩形 333"/>
          <p:cNvSpPr/>
          <p:nvPr/>
        </p:nvSpPr>
        <p:spPr>
          <a:xfrm>
            <a:off x="745192" y="152053"/>
            <a:ext cx="3518912" cy="4001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CN" altLang="en-US" sz="2000" b="1" dirty="0" smtClean="0">
                <a:solidFill>
                  <a:schemeClr val="bg1">
                    <a:lumMod val="6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Arial" charset="0"/>
                <a:sym typeface="冬青黑体简体中文 W6"/>
              </a:rPr>
              <a:t>二、行业社会责任实践与案例</a:t>
            </a:r>
            <a:endParaRPr lang="zh-CN" altLang="en-US" sz="2000" b="1" dirty="0">
              <a:solidFill>
                <a:schemeClr val="bg1">
                  <a:lumMod val="6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Arial" charset="0"/>
            </a:endParaRPr>
          </a:p>
        </p:txBody>
      </p:sp>
      <p:pic>
        <p:nvPicPr>
          <p:cNvPr id="335" name="图片 334"/>
          <p:cNvPicPr>
            <a:picLocks noChangeAspect="1"/>
          </p:cNvPicPr>
          <p:nvPr/>
        </p:nvPicPr>
        <p:blipFill rotWithShape="1">
          <a:blip r:embed="rId5" cstate="print">
            <a:clrChange>
              <a:clrFrom>
                <a:srgbClr val="FFFDFF"/>
              </a:clrFrom>
              <a:clrTo>
                <a:srgbClr val="FFFD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6711"/>
          <a:stretch/>
        </p:blipFill>
        <p:spPr>
          <a:xfrm>
            <a:off x="69170" y="-1971"/>
            <a:ext cx="686406" cy="629505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 rot="20736725">
            <a:off x="4917608" y="620133"/>
            <a:ext cx="1169551" cy="2647564"/>
          </a:xfrm>
          <a:prstGeom prst="rect">
            <a:avLst/>
          </a:prstGeom>
          <a:noFill/>
        </p:spPr>
        <p:txBody>
          <a:bodyPr vert="eaVert" wrap="square" rtlCol="0">
            <a:spAutoFit/>
          </a:bodyPr>
          <a:lstStyle/>
          <a:p>
            <a:r>
              <a:rPr lang="zh-CN" altLang="en-US" sz="2400" b="1" dirty="0" smtClean="0">
                <a:solidFill>
                  <a:srgbClr val="FF0000"/>
                </a:solidFill>
                <a:latin typeface="华文中宋" pitchFamily="2" charset="-122"/>
                <a:ea typeface="华文中宋" pitchFamily="2" charset="-122"/>
              </a:rPr>
              <a:t> </a:t>
            </a:r>
            <a:r>
              <a:rPr lang="zh-CN" altLang="en-US" sz="2400" b="1" dirty="0" smtClean="0">
                <a:solidFill>
                  <a:srgbClr val="FF0000"/>
                </a:solidFill>
                <a:latin typeface="微软雅黑" pitchFamily="34" charset="-122"/>
                <a:ea typeface="微软雅黑" pitchFamily="34" charset="-122"/>
              </a:rPr>
              <a:t>党 员</a:t>
            </a:r>
            <a:endParaRPr lang="en-US" altLang="zh-CN" sz="2400" b="1" dirty="0" smtClean="0">
              <a:solidFill>
                <a:srgbClr val="FF0000"/>
              </a:solidFill>
              <a:latin typeface="微软雅黑" pitchFamily="34" charset="-122"/>
              <a:ea typeface="微软雅黑" pitchFamily="34" charset="-122"/>
            </a:endParaRPr>
          </a:p>
          <a:p>
            <a:r>
              <a:rPr lang="en-US" altLang="zh-CN" sz="2000" b="1" dirty="0">
                <a:solidFill>
                  <a:srgbClr val="FF0000"/>
                </a:solidFill>
                <a:latin typeface="微软雅黑" pitchFamily="34" charset="-122"/>
                <a:ea typeface="微软雅黑" pitchFamily="34" charset="-122"/>
              </a:rPr>
              <a:t> </a:t>
            </a:r>
            <a:r>
              <a:rPr lang="en-US" altLang="zh-CN" sz="2000" b="1" dirty="0" smtClean="0">
                <a:solidFill>
                  <a:srgbClr val="FF0000"/>
                </a:solidFill>
                <a:latin typeface="微软雅黑" pitchFamily="34" charset="-122"/>
                <a:ea typeface="微软雅黑" pitchFamily="34" charset="-122"/>
              </a:rPr>
              <a:t>   </a:t>
            </a:r>
            <a:r>
              <a:rPr lang="zh-CN" altLang="en-US" sz="2000" b="1" dirty="0" smtClean="0">
                <a:solidFill>
                  <a:srgbClr val="FFFF00"/>
                </a:solidFill>
                <a:latin typeface="微软雅黑" pitchFamily="34" charset="-122"/>
                <a:ea typeface="微软雅黑" pitchFamily="34" charset="-122"/>
              </a:rPr>
              <a:t>是 协 会 发 展 的</a:t>
            </a:r>
            <a:endParaRPr lang="en-US" altLang="zh-CN" sz="2000" b="1" dirty="0" smtClean="0">
              <a:solidFill>
                <a:srgbClr val="FFFF00"/>
              </a:solidFill>
              <a:latin typeface="微软雅黑" pitchFamily="34" charset="-122"/>
              <a:ea typeface="微软雅黑" pitchFamily="34" charset="-122"/>
            </a:endParaRPr>
          </a:p>
          <a:p>
            <a:r>
              <a:rPr lang="en-US" altLang="zh-CN" sz="2000" b="1" dirty="0">
                <a:solidFill>
                  <a:srgbClr val="FF0000"/>
                </a:solidFill>
                <a:latin typeface="微软雅黑" pitchFamily="34" charset="-122"/>
                <a:ea typeface="微软雅黑" pitchFamily="34" charset="-122"/>
              </a:rPr>
              <a:t> </a:t>
            </a:r>
            <a:r>
              <a:rPr lang="en-US" altLang="zh-CN" sz="2000" b="1" dirty="0" smtClean="0">
                <a:solidFill>
                  <a:srgbClr val="FF0000"/>
                </a:solidFill>
                <a:latin typeface="微软雅黑" pitchFamily="34" charset="-122"/>
                <a:ea typeface="微软雅黑" pitchFamily="34" charset="-122"/>
              </a:rPr>
              <a:t>        </a:t>
            </a:r>
            <a:r>
              <a:rPr lang="zh-CN" altLang="en-US" sz="2000" b="1" dirty="0" smtClean="0">
                <a:solidFill>
                  <a:srgbClr val="FF0000"/>
                </a:solidFill>
                <a:latin typeface="微软雅黑" pitchFamily="34" charset="-122"/>
                <a:ea typeface="微软雅黑" pitchFamily="34" charset="-122"/>
              </a:rPr>
              <a:t>中 坚 力 量</a:t>
            </a:r>
            <a:endParaRPr lang="zh-CN" altLang="en-US" sz="2000" b="1" dirty="0">
              <a:solidFill>
                <a:srgbClr val="FF0000"/>
              </a:solidFill>
              <a:latin typeface="微软雅黑" pitchFamily="34" charset="-122"/>
              <a:ea typeface="微软雅黑" pitchFamily="34" charset="-122"/>
            </a:endParaRPr>
          </a:p>
        </p:txBody>
      </p:sp>
      <p:sp>
        <p:nvSpPr>
          <p:cNvPr id="328" name="矩形 327"/>
          <p:cNvSpPr/>
          <p:nvPr/>
        </p:nvSpPr>
        <p:spPr>
          <a:xfrm rot="20694449">
            <a:off x="274877" y="2127058"/>
            <a:ext cx="2130711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CN" altLang="en-US" sz="2400" b="1" dirty="0">
                <a:solidFill>
                  <a:srgbClr val="C00000"/>
                </a:solidFill>
                <a:latin typeface="微软雅黑" pitchFamily="34" charset="-122"/>
                <a:ea typeface="微软雅黑" pitchFamily="34" charset="-122"/>
                <a:sym typeface="Helvetica Light"/>
              </a:rPr>
              <a:t>为什么要</a:t>
            </a:r>
            <a:r>
              <a:rPr lang="zh-CN" altLang="en-US" sz="2400" b="1" dirty="0" smtClean="0">
                <a:solidFill>
                  <a:srgbClr val="C00000"/>
                </a:solidFill>
                <a:latin typeface="微软雅黑" pitchFamily="34" charset="-122"/>
                <a:ea typeface="微软雅黑" pitchFamily="34" charset="-122"/>
                <a:sym typeface="Helvetica Light"/>
              </a:rPr>
              <a:t>入党 </a:t>
            </a:r>
            <a:endParaRPr lang="zh-CN" altLang="en-US" sz="2400" b="1" dirty="0">
              <a:solidFill>
                <a:srgbClr val="C00000"/>
              </a:solidFill>
              <a:latin typeface="微软雅黑" pitchFamily="34" charset="-122"/>
              <a:ea typeface="微软雅黑" pitchFamily="34" charset="-122"/>
            </a:endParaRPr>
          </a:p>
        </p:txBody>
      </p:sp>
      <p:sp>
        <p:nvSpPr>
          <p:cNvPr id="329" name="矩形 328"/>
          <p:cNvSpPr/>
          <p:nvPr/>
        </p:nvSpPr>
        <p:spPr>
          <a:xfrm>
            <a:off x="799518" y="2845098"/>
            <a:ext cx="4108817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CN" altLang="en-US" sz="1800" b="1" dirty="0">
                <a:solidFill>
                  <a:srgbClr val="002060"/>
                </a:solidFill>
                <a:latin typeface="微软雅黑" pitchFamily="34" charset="-122"/>
                <a:ea typeface="微软雅黑" pitchFamily="34" charset="-122"/>
                <a:sym typeface="Helvetica Light"/>
              </a:rPr>
              <a:t>不但要实现职业梦想，还要有</a:t>
            </a:r>
            <a:r>
              <a:rPr lang="zh-CN" altLang="en-US" sz="1800" b="1" dirty="0" smtClean="0">
                <a:solidFill>
                  <a:srgbClr val="002060"/>
                </a:solidFill>
                <a:latin typeface="微软雅黑" pitchFamily="34" charset="-122"/>
                <a:ea typeface="微软雅黑" pitchFamily="34" charset="-122"/>
                <a:sym typeface="Helvetica Light"/>
              </a:rPr>
              <a:t>政治理想</a:t>
            </a:r>
            <a:endParaRPr lang="en-US" altLang="zh-CN" sz="1800" b="1" dirty="0">
              <a:solidFill>
                <a:srgbClr val="002060"/>
              </a:solidFill>
              <a:latin typeface="微软雅黑" pitchFamily="34" charset="-122"/>
              <a:ea typeface="微软雅黑" pitchFamily="34" charset="-122"/>
              <a:sym typeface="Helvetica Light"/>
            </a:endParaRPr>
          </a:p>
        </p:txBody>
      </p:sp>
      <p:sp>
        <p:nvSpPr>
          <p:cNvPr id="330" name="矩形 329"/>
          <p:cNvSpPr/>
          <p:nvPr/>
        </p:nvSpPr>
        <p:spPr>
          <a:xfrm>
            <a:off x="252325" y="3316313"/>
            <a:ext cx="5326981" cy="3385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1600" b="1" dirty="0" smtClean="0">
                <a:solidFill>
                  <a:srgbClr val="009899"/>
                </a:solidFill>
                <a:latin typeface="微软雅黑" pitchFamily="34" charset="-122"/>
                <a:ea typeface="微软雅黑" pitchFamily="34" charset="-122"/>
                <a:sym typeface="Helvetica Light"/>
              </a:rPr>
              <a:t>四</a:t>
            </a:r>
            <a:r>
              <a:rPr lang="zh-CN" altLang="en-US" sz="1600" b="1" dirty="0">
                <a:solidFill>
                  <a:srgbClr val="009899"/>
                </a:solidFill>
                <a:latin typeface="微软雅黑" pitchFamily="34" charset="-122"/>
                <a:ea typeface="微软雅黑" pitchFamily="34" charset="-122"/>
                <a:sym typeface="Helvetica Light"/>
              </a:rPr>
              <a:t>名党员 </a:t>
            </a:r>
            <a:r>
              <a:rPr lang="zh-CN" altLang="en-US" sz="1600" b="1" dirty="0" smtClean="0">
                <a:solidFill>
                  <a:srgbClr val="009899"/>
                </a:solidFill>
                <a:latin typeface="微软雅黑" pitchFamily="34" charset="-122"/>
                <a:ea typeface="微软雅黑" pitchFamily="34" charset="-122"/>
                <a:sym typeface="Helvetica Light"/>
              </a:rPr>
              <a:t>   由</a:t>
            </a:r>
            <a:r>
              <a:rPr lang="zh-CN" altLang="en-US" sz="1600" b="1" dirty="0">
                <a:solidFill>
                  <a:srgbClr val="009899"/>
                </a:solidFill>
                <a:latin typeface="微软雅黑" pitchFamily="34" charset="-122"/>
                <a:ea typeface="微软雅黑" pitchFamily="34" charset="-122"/>
                <a:sym typeface="Helvetica Light"/>
              </a:rPr>
              <a:t>协会培养 </a:t>
            </a:r>
            <a:r>
              <a:rPr lang="zh-CN" altLang="en-US" sz="1600" b="1" dirty="0" smtClean="0">
                <a:solidFill>
                  <a:srgbClr val="009899"/>
                </a:solidFill>
                <a:latin typeface="微软雅黑" pitchFamily="34" charset="-122"/>
                <a:ea typeface="微软雅黑" pitchFamily="34" charset="-122"/>
                <a:sym typeface="Helvetica Light"/>
              </a:rPr>
              <a:t>   在</a:t>
            </a:r>
            <a:r>
              <a:rPr lang="zh-CN" altLang="en-US" sz="1600" b="1" dirty="0">
                <a:solidFill>
                  <a:srgbClr val="009899"/>
                </a:solidFill>
                <a:latin typeface="微软雅黑" pitchFamily="34" charset="-122"/>
                <a:ea typeface="微软雅黑" pitchFamily="34" charset="-122"/>
                <a:sym typeface="Helvetica Light"/>
              </a:rPr>
              <a:t>协会入党</a:t>
            </a:r>
            <a:endParaRPr lang="en-US" altLang="zh-CN" sz="1600" b="1" dirty="0">
              <a:solidFill>
                <a:srgbClr val="009899"/>
              </a:solidFill>
              <a:latin typeface="微软雅黑" pitchFamily="34" charset="-122"/>
              <a:ea typeface="微软雅黑" pitchFamily="34" charset="-122"/>
              <a:sym typeface="Helvetica Light"/>
            </a:endParaRPr>
          </a:p>
        </p:txBody>
      </p:sp>
      <p:sp>
        <p:nvSpPr>
          <p:cNvPr id="331" name="矩形 330"/>
          <p:cNvSpPr/>
          <p:nvPr/>
        </p:nvSpPr>
        <p:spPr>
          <a:xfrm>
            <a:off x="755576" y="3793371"/>
            <a:ext cx="3518912" cy="4001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CN" altLang="en-US" sz="2000" b="1" dirty="0" smtClean="0">
                <a:solidFill>
                  <a:srgbClr val="FF0000"/>
                </a:solidFill>
                <a:latin typeface="微软雅黑" pitchFamily="34" charset="-122"/>
                <a:ea typeface="微软雅黑" pitchFamily="34" charset="-122"/>
                <a:sym typeface="Helvetica Light"/>
              </a:rPr>
              <a:t>共产党员价值观：奉献与担当</a:t>
            </a:r>
            <a:endParaRPr lang="en-US" altLang="zh-CN" sz="2000" b="1" dirty="0">
              <a:solidFill>
                <a:srgbClr val="FF0000"/>
              </a:solidFill>
              <a:latin typeface="微软雅黑" pitchFamily="34" charset="-122"/>
              <a:ea typeface="微软雅黑" pitchFamily="34" charset="-122"/>
              <a:sym typeface="Helvetica Light"/>
            </a:endParaRPr>
          </a:p>
        </p:txBody>
      </p:sp>
      <p:sp>
        <p:nvSpPr>
          <p:cNvPr id="332" name="TextBox 331"/>
          <p:cNvSpPr txBox="1"/>
          <p:nvPr/>
        </p:nvSpPr>
        <p:spPr>
          <a:xfrm>
            <a:off x="2166893" y="1730301"/>
            <a:ext cx="748923" cy="76944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4400" b="1" dirty="0">
                <a:solidFill>
                  <a:srgbClr val="C00000"/>
                </a:solidFill>
                <a:latin typeface="华文中宋" pitchFamily="2" charset="-122"/>
                <a:ea typeface="华文中宋" pitchFamily="2" charset="-122"/>
                <a:sym typeface="Helvetica Light"/>
              </a:rPr>
              <a:t>？</a:t>
            </a:r>
            <a:endParaRPr lang="zh-CN" altLang="en-US" sz="4400" b="1" dirty="0">
              <a:solidFill>
                <a:srgbClr val="C00000"/>
              </a:solidFill>
              <a:latin typeface="华文中宋" pitchFamily="2" charset="-122"/>
              <a:ea typeface="华文中宋" pitchFamily="2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2347666429"/>
      </p:ext>
    </p:extLst>
  </p:cSld>
  <p:clrMapOvr>
    <a:masterClrMapping/>
  </p:clrMapOvr>
  <p:transition spd="slow" advTm="3000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3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3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3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32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3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2000"/>
                            </p:stCondLst>
                            <p:childTnLst>
                              <p:par>
                                <p:cTn id="22" presetID="35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1000"/>
                                        <p:tgtEl>
                                          <p:spTgt spid="33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33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72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3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3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000"/>
                            </p:stCondLst>
                            <p:childTnLst>
                              <p:par>
                                <p:cTn id="29" presetID="22" presetClass="entr" presetSubtype="8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1" dur="750"/>
                                        <p:tgtEl>
                                          <p:spTgt spid="3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4250"/>
                            </p:stCondLst>
                            <p:childTnLst>
                              <p:par>
                                <p:cTn id="3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5" dur="750"/>
                                        <p:tgtEl>
                                          <p:spTgt spid="3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5000"/>
                            </p:stCondLst>
                            <p:childTnLst>
                              <p:par>
                                <p:cTn id="37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750" fill="hold"/>
                                        <p:tgtEl>
                                          <p:spTgt spid="3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750" fill="hold"/>
                                        <p:tgtEl>
                                          <p:spTgt spid="3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1" dur="750"/>
                                        <p:tgtEl>
                                          <p:spTgt spid="3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1"/>
      <p:bldP spid="3" grpId="0"/>
      <p:bldP spid="328" grpId="0"/>
      <p:bldP spid="329" grpId="0"/>
      <p:bldP spid="330" grpId="0"/>
      <p:bldP spid="331" grpId="0"/>
      <p:bldP spid="332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矩形 5"/>
          <p:cNvSpPr/>
          <p:nvPr/>
        </p:nvSpPr>
        <p:spPr>
          <a:xfrm>
            <a:off x="0" y="2355726"/>
            <a:ext cx="9144000" cy="2484165"/>
          </a:xfrm>
          <a:prstGeom prst="rect">
            <a:avLst/>
          </a:prstGeom>
          <a:solidFill>
            <a:srgbClr val="00989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0" rIns="68580" bIns="34290" rtlCol="0" anchor="ctr"/>
          <a:lstStyle/>
          <a:p>
            <a:pPr algn="ctr"/>
            <a:endParaRPr lang="zh-CN" altLang="en-US"/>
          </a:p>
        </p:txBody>
      </p:sp>
      <p:sp>
        <p:nvSpPr>
          <p:cNvPr id="7" name="矩形 6"/>
          <p:cNvSpPr/>
          <p:nvPr/>
        </p:nvSpPr>
        <p:spPr>
          <a:xfrm>
            <a:off x="305991" y="519522"/>
            <a:ext cx="8532019" cy="3456384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blurRad="508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" name="矩形 3"/>
          <p:cNvSpPr/>
          <p:nvPr/>
        </p:nvSpPr>
        <p:spPr>
          <a:xfrm>
            <a:off x="305991" y="4091332"/>
            <a:ext cx="2214246" cy="34289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0" rIns="68580" bIns="34290" rtlCol="0" anchor="ctr"/>
          <a:lstStyle/>
          <a:p>
            <a:pPr algn="ctr"/>
            <a:endParaRPr lang="zh-CN" altLang="en-US"/>
          </a:p>
        </p:txBody>
      </p:sp>
      <p:sp>
        <p:nvSpPr>
          <p:cNvPr id="3" name="矩形 2"/>
          <p:cNvSpPr/>
          <p:nvPr/>
        </p:nvSpPr>
        <p:spPr>
          <a:xfrm>
            <a:off x="1985575" y="2657181"/>
            <a:ext cx="5268109" cy="684803"/>
          </a:xfrm>
          <a:prstGeom prst="rect">
            <a:avLst/>
          </a:prstGeom>
        </p:spPr>
        <p:txBody>
          <a:bodyPr wrap="none" lIns="68580" tIns="34290" rIns="68580" bIns="34290">
            <a:spAutoFit/>
          </a:bodyPr>
          <a:lstStyle/>
          <a:p>
            <a:r>
              <a:rPr lang="zh-CN" altLang="en-US" sz="4000" b="1" dirty="0">
                <a:solidFill>
                  <a:srgbClr val="009899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Arial" charset="0"/>
                <a:sym typeface="冬青黑体简体中文 W6"/>
              </a:rPr>
              <a:t>履行行业社会责任要点</a:t>
            </a:r>
          </a:p>
        </p:txBody>
      </p:sp>
      <p:sp>
        <p:nvSpPr>
          <p:cNvPr id="11" name="矩形 10"/>
          <p:cNvSpPr/>
          <p:nvPr/>
        </p:nvSpPr>
        <p:spPr>
          <a:xfrm>
            <a:off x="548553" y="725600"/>
            <a:ext cx="324036" cy="324036"/>
          </a:xfrm>
          <a:prstGeom prst="rect">
            <a:avLst/>
          </a:prstGeom>
          <a:solidFill>
            <a:srgbClr val="009899"/>
          </a:solidFill>
          <a:ln>
            <a:noFill/>
          </a:ln>
          <a:effectLst>
            <a:outerShdw blurRad="508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0" rIns="68580" bIns="34290" rtlCol="0" anchor="ctr"/>
          <a:lstStyle/>
          <a:p>
            <a:pPr algn="ctr"/>
            <a:endParaRPr lang="zh-CN" altLang="en-US"/>
          </a:p>
        </p:txBody>
      </p:sp>
      <p:sp>
        <p:nvSpPr>
          <p:cNvPr id="14" name="矩形 13"/>
          <p:cNvSpPr/>
          <p:nvPr/>
        </p:nvSpPr>
        <p:spPr>
          <a:xfrm>
            <a:off x="3771386" y="908554"/>
            <a:ext cx="1863331" cy="1669688"/>
          </a:xfrm>
          <a:prstGeom prst="rect">
            <a:avLst/>
          </a:prstGeom>
        </p:spPr>
        <p:txBody>
          <a:bodyPr wrap="none" lIns="68580" tIns="34290" rIns="68580" bIns="34290">
            <a:spAutoFit/>
          </a:bodyPr>
          <a:lstStyle/>
          <a:p>
            <a:r>
              <a:rPr lang="en-US" altLang="zh-CN" sz="10400" dirty="0" smtClean="0">
                <a:solidFill>
                  <a:srgbClr val="009899"/>
                </a:solidFill>
                <a:latin typeface="Broadway" panose="04040905080B02020502" pitchFamily="82" charset="0"/>
              </a:rPr>
              <a:t>03</a:t>
            </a:r>
            <a:endParaRPr lang="zh-CN" altLang="en-US" sz="10400" dirty="0">
              <a:solidFill>
                <a:srgbClr val="009899"/>
              </a:solidFill>
              <a:latin typeface="Broadway" panose="04040905080B02020502" pitchFamily="82" charset="0"/>
            </a:endParaRPr>
          </a:p>
        </p:txBody>
      </p:sp>
      <p:sp>
        <p:nvSpPr>
          <p:cNvPr id="9" name="矩形 8"/>
          <p:cNvSpPr/>
          <p:nvPr/>
        </p:nvSpPr>
        <p:spPr>
          <a:xfrm>
            <a:off x="251520" y="123478"/>
            <a:ext cx="1008112" cy="288032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pic>
        <p:nvPicPr>
          <p:cNvPr id="13" name="图片 12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9170" y="24754"/>
            <a:ext cx="686406" cy="67478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430765179"/>
      </p:ext>
    </p:extLst>
  </p:cSld>
  <p:clrMapOvr>
    <a:masterClrMapping/>
  </p:clrMapOvr>
  <p:transition spd="slow" advTm="3000">
    <p:fade/>
  </p:transition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MH_SubTitle_1"/>
          <p:cNvSpPr/>
          <p:nvPr>
            <p:custDataLst>
              <p:tags r:id="rId1"/>
            </p:custDataLst>
          </p:nvPr>
        </p:nvSpPr>
        <p:spPr bwMode="auto">
          <a:xfrm>
            <a:off x="3020862" y="4438486"/>
            <a:ext cx="5826673" cy="239387"/>
          </a:xfrm>
          <a:prstGeom prst="rect">
            <a:avLst/>
          </a:prstGeom>
          <a:solidFill>
            <a:srgbClr val="009899">
              <a:alpha val="30000"/>
            </a:srgbClr>
          </a:solidFill>
          <a:ln>
            <a:noFill/>
          </a:ln>
          <a:effectLst/>
        </p:spPr>
        <p:txBody>
          <a:bodyPr lIns="0" tIns="0" rIns="0" bIns="0" anchor="ctr">
            <a:normAutofit fontScale="77500" lnSpcReduction="20000"/>
          </a:bodyPr>
          <a:lstStyle/>
          <a:p>
            <a:pPr algn="ctr">
              <a:lnSpc>
                <a:spcPct val="110000"/>
              </a:lnSpc>
              <a:defRPr/>
            </a:pPr>
            <a:endParaRPr lang="zh-CN" altLang="en-US" sz="2100" b="1" dirty="0">
              <a:solidFill>
                <a:schemeClr val="accent1">
                  <a:lumMod val="75000"/>
                </a:schemeClr>
              </a:solidFill>
            </a:endParaRPr>
          </a:p>
        </p:txBody>
      </p:sp>
      <p:sp>
        <p:nvSpPr>
          <p:cNvPr id="20" name="矩形 19"/>
          <p:cNvSpPr/>
          <p:nvPr/>
        </p:nvSpPr>
        <p:spPr>
          <a:xfrm>
            <a:off x="3020862" y="681540"/>
            <a:ext cx="6123138" cy="1058754"/>
          </a:xfrm>
          <a:prstGeom prst="rect">
            <a:avLst/>
          </a:prstGeom>
          <a:solidFill>
            <a:srgbClr val="00989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0" rIns="68580" bIns="34290" rtlCol="0" anchor="ctr"/>
          <a:lstStyle/>
          <a:p>
            <a:pPr algn="ctr"/>
            <a:endParaRPr lang="zh-CN" altLang="en-US"/>
          </a:p>
        </p:txBody>
      </p:sp>
      <p:sp>
        <p:nvSpPr>
          <p:cNvPr id="21" name="矩形 20"/>
          <p:cNvSpPr/>
          <p:nvPr/>
        </p:nvSpPr>
        <p:spPr>
          <a:xfrm>
            <a:off x="3203848" y="641844"/>
            <a:ext cx="5643687" cy="1118768"/>
          </a:xfrm>
          <a:prstGeom prst="rect">
            <a:avLst/>
          </a:prstGeom>
          <a:noFill/>
          <a:ln w="12700" cap="flat">
            <a:noFill/>
            <a:miter lim="400000"/>
          </a:ln>
          <a:effectLst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rot="0" spcFirstLastPara="1" vertOverflow="overflow" horzOverflow="overflow" vert="horz" wrap="square" lIns="19050" tIns="19050" rIns="19050" bIns="19050" numCol="1" spcCol="28575" rtlCol="0" anchor="ctr">
            <a:spAutoFit/>
          </a:bodyPr>
          <a:lstStyle/>
          <a:p>
            <a:pPr algn="just">
              <a:lnSpc>
                <a:spcPct val="130000"/>
              </a:lnSpc>
            </a:pPr>
            <a:r>
              <a:rPr lang="zh-CN" altLang="en-US" sz="1800" b="1" dirty="0">
                <a:solidFill>
                  <a:srgbClr val="FFFF00"/>
                </a:solidFill>
                <a:latin typeface="微软雅黑" pitchFamily="34" charset="-122"/>
                <a:ea typeface="微软雅黑" pitchFamily="34" charset="-122"/>
                <a:sym typeface="Helvetica Light"/>
              </a:rPr>
              <a:t>“空气经济”定义：</a:t>
            </a:r>
            <a:endParaRPr lang="en-US" altLang="zh-CN" sz="1800" b="1" dirty="0">
              <a:solidFill>
                <a:srgbClr val="FFFF00"/>
              </a:solidFill>
              <a:latin typeface="微软雅黑" pitchFamily="34" charset="-122"/>
              <a:ea typeface="微软雅黑" pitchFamily="34" charset="-122"/>
              <a:sym typeface="Helvetica Light"/>
            </a:endParaRPr>
          </a:p>
          <a:p>
            <a:pPr algn="just">
              <a:lnSpc>
                <a:spcPct val="130000"/>
              </a:lnSpc>
            </a:pPr>
            <a:r>
              <a:rPr lang="zh-CN" altLang="en-US" sz="1800" b="1" dirty="0" smtClean="0">
                <a:latin typeface="微软雅黑" pitchFamily="34" charset="-122"/>
                <a:ea typeface="微软雅黑" pitchFamily="34" charset="-122"/>
                <a:sym typeface="Helvetica Light"/>
              </a:rPr>
              <a:t> ＂</a:t>
            </a:r>
            <a:r>
              <a:rPr lang="zh-CN" altLang="en-US" sz="1800" b="1" dirty="0">
                <a:latin typeface="微软雅黑" pitchFamily="34" charset="-122"/>
                <a:ea typeface="微软雅黑" pitchFamily="34" charset="-122"/>
                <a:sym typeface="Helvetica Light"/>
              </a:rPr>
              <a:t>空气经济＂是随着社会经济发展出现的新业态</a:t>
            </a:r>
            <a:r>
              <a:rPr lang="zh-CN" altLang="en-US" sz="1800" b="1" dirty="0" smtClean="0">
                <a:latin typeface="微软雅黑" pitchFamily="34" charset="-122"/>
                <a:ea typeface="微软雅黑" pitchFamily="34" charset="-122"/>
                <a:sym typeface="Helvetica Light"/>
              </a:rPr>
              <a:t>。</a:t>
            </a:r>
            <a:endParaRPr lang="en-US" altLang="zh-CN" sz="1800" b="1" dirty="0" smtClean="0">
              <a:latin typeface="微软雅黑" pitchFamily="34" charset="-122"/>
              <a:ea typeface="微软雅黑" pitchFamily="34" charset="-122"/>
              <a:sym typeface="Helvetica Light"/>
            </a:endParaRPr>
          </a:p>
          <a:p>
            <a:pPr algn="just">
              <a:lnSpc>
                <a:spcPct val="130000"/>
              </a:lnSpc>
            </a:pPr>
            <a:r>
              <a:rPr lang="zh-CN" altLang="en-US" sz="1800" b="1" dirty="0" smtClean="0">
                <a:latin typeface="微软雅黑" pitchFamily="34" charset="-122"/>
                <a:ea typeface="微软雅黑" pitchFamily="34" charset="-122"/>
                <a:sym typeface="Helvetica Light"/>
              </a:rPr>
              <a:t>  涵盖</a:t>
            </a:r>
            <a:r>
              <a:rPr lang="zh-CN" altLang="en-US" sz="1800" b="1" dirty="0">
                <a:latin typeface="微软雅黑" pitchFamily="34" charset="-122"/>
                <a:ea typeface="微软雅黑" pitchFamily="34" charset="-122"/>
                <a:sym typeface="Helvetica Light"/>
              </a:rPr>
              <a:t>了跟空气有关的一切经济</a:t>
            </a:r>
            <a:r>
              <a:rPr lang="zh-CN" altLang="en-US" sz="1800" b="1" dirty="0" smtClean="0">
                <a:latin typeface="微软雅黑" pitchFamily="34" charset="-122"/>
                <a:ea typeface="微软雅黑" pitchFamily="34" charset="-122"/>
                <a:sym typeface="Helvetica Light"/>
              </a:rPr>
              <a:t>活动。</a:t>
            </a:r>
            <a:endParaRPr lang="en-US" altLang="zh-CN" sz="1800" b="1" dirty="0">
              <a:latin typeface="微软雅黑" pitchFamily="34" charset="-122"/>
              <a:ea typeface="微软雅黑" pitchFamily="34" charset="-122"/>
              <a:sym typeface="Helvetica Light"/>
            </a:endParaRPr>
          </a:p>
        </p:txBody>
      </p:sp>
      <p:sp>
        <p:nvSpPr>
          <p:cNvPr id="22" name="矩形 21"/>
          <p:cNvSpPr/>
          <p:nvPr/>
        </p:nvSpPr>
        <p:spPr>
          <a:xfrm>
            <a:off x="5868575" y="3570811"/>
            <a:ext cx="3023905" cy="869469"/>
          </a:xfrm>
          <a:prstGeom prst="rect">
            <a:avLst/>
          </a:prstGeom>
        </p:spPr>
        <p:txBody>
          <a:bodyPr wrap="none" lIns="68580" tIns="34290" rIns="68580" bIns="34290">
            <a:spAutoFit/>
          </a:bodyPr>
          <a:lstStyle/>
          <a:p>
            <a:r>
              <a:rPr lang="zh-CN" altLang="en-US" sz="2400" b="1" dirty="0" smtClean="0">
                <a:solidFill>
                  <a:srgbClr val="009899"/>
                </a:solidFill>
                <a:latin typeface="微软雅黑" pitchFamily="34" charset="-122"/>
                <a:ea typeface="微软雅黑" pitchFamily="34" charset="-122"/>
              </a:rPr>
              <a:t>协会提出</a:t>
            </a:r>
            <a:endParaRPr lang="en-US" altLang="zh-CN" sz="2400" b="1" dirty="0" smtClean="0">
              <a:solidFill>
                <a:srgbClr val="009899"/>
              </a:solidFill>
              <a:latin typeface="微软雅黑" pitchFamily="34" charset="-122"/>
              <a:ea typeface="微软雅黑" pitchFamily="34" charset="-122"/>
            </a:endParaRPr>
          </a:p>
          <a:p>
            <a:pPr algn="ctr"/>
            <a:r>
              <a:rPr lang="zh-CN" altLang="en-US" sz="2800" b="1" dirty="0" smtClean="0">
                <a:solidFill>
                  <a:srgbClr val="009899"/>
                </a:solidFill>
                <a:latin typeface="微软雅黑" pitchFamily="34" charset="-122"/>
                <a:ea typeface="微软雅黑" pitchFamily="34" charset="-122"/>
              </a:rPr>
              <a:t>新时代行业发展观</a:t>
            </a:r>
            <a:endParaRPr lang="zh-CN" altLang="en-US" sz="2800" b="1" dirty="0">
              <a:solidFill>
                <a:srgbClr val="009899"/>
              </a:solidFill>
              <a:latin typeface="微软雅黑" pitchFamily="34" charset="-122"/>
              <a:ea typeface="微软雅黑" pitchFamily="34" charset="-122"/>
            </a:endParaRPr>
          </a:p>
        </p:txBody>
      </p:sp>
      <p:grpSp>
        <p:nvGrpSpPr>
          <p:cNvPr id="23" name="组合 22"/>
          <p:cNvGrpSpPr/>
          <p:nvPr/>
        </p:nvGrpSpPr>
        <p:grpSpPr>
          <a:xfrm rot="871781">
            <a:off x="5720034" y="2904686"/>
            <a:ext cx="694103" cy="1408620"/>
            <a:chOff x="6798621" y="1128235"/>
            <a:chExt cx="925471" cy="1878160"/>
          </a:xfrm>
          <a:solidFill>
            <a:srgbClr val="009899"/>
          </a:solidFill>
        </p:grpSpPr>
        <p:sp>
          <p:nvSpPr>
            <p:cNvPr id="24" name="任意多边形 23"/>
            <p:cNvSpPr/>
            <p:nvPr/>
          </p:nvSpPr>
          <p:spPr>
            <a:xfrm rot="20684992">
              <a:off x="6853737" y="1621627"/>
              <a:ext cx="611936" cy="1384768"/>
            </a:xfrm>
            <a:custGeom>
              <a:avLst/>
              <a:gdLst>
                <a:gd name="connsiteX0" fmla="*/ 711760 w 711760"/>
                <a:gd name="connsiteY0" fmla="*/ 0 h 1358900"/>
                <a:gd name="connsiteX1" fmla="*/ 114860 w 711760"/>
                <a:gd name="connsiteY1" fmla="*/ 635000 h 1358900"/>
                <a:gd name="connsiteX2" fmla="*/ 560 w 711760"/>
                <a:gd name="connsiteY2" fmla="*/ 1358900 h 1358900"/>
                <a:gd name="connsiteX0" fmla="*/ 711760 w 711760"/>
                <a:gd name="connsiteY0" fmla="*/ 0 h 1358900"/>
                <a:gd name="connsiteX1" fmla="*/ 114860 w 711760"/>
                <a:gd name="connsiteY1" fmla="*/ 635000 h 1358900"/>
                <a:gd name="connsiteX2" fmla="*/ 560 w 711760"/>
                <a:gd name="connsiteY2" fmla="*/ 1358900 h 1358900"/>
                <a:gd name="connsiteX0" fmla="*/ 711760 w 711760"/>
                <a:gd name="connsiteY0" fmla="*/ 0 h 1358900"/>
                <a:gd name="connsiteX1" fmla="*/ 114860 w 711760"/>
                <a:gd name="connsiteY1" fmla="*/ 635000 h 1358900"/>
                <a:gd name="connsiteX2" fmla="*/ 560 w 711760"/>
                <a:gd name="connsiteY2" fmla="*/ 1358900 h 1358900"/>
                <a:gd name="connsiteX0" fmla="*/ 884014 w 884014"/>
                <a:gd name="connsiteY0" fmla="*/ 0 h 1368888"/>
                <a:gd name="connsiteX1" fmla="*/ 287114 w 884014"/>
                <a:gd name="connsiteY1" fmla="*/ 635000 h 1368888"/>
                <a:gd name="connsiteX2" fmla="*/ 22 w 884014"/>
                <a:gd name="connsiteY2" fmla="*/ 1368888 h 1368888"/>
                <a:gd name="connsiteX0" fmla="*/ 883991 w 883991"/>
                <a:gd name="connsiteY0" fmla="*/ 0 h 1368888"/>
                <a:gd name="connsiteX1" fmla="*/ 287091 w 883991"/>
                <a:gd name="connsiteY1" fmla="*/ 635000 h 1368888"/>
                <a:gd name="connsiteX2" fmla="*/ -1 w 883991"/>
                <a:gd name="connsiteY2" fmla="*/ 1368888 h 1368888"/>
                <a:gd name="connsiteX0" fmla="*/ 883992 w 883992"/>
                <a:gd name="connsiteY0" fmla="*/ 0 h 1368888"/>
                <a:gd name="connsiteX1" fmla="*/ 0 w 883992"/>
                <a:gd name="connsiteY1" fmla="*/ 1368888 h 1368888"/>
                <a:gd name="connsiteX0" fmla="*/ 883992 w 883992"/>
                <a:gd name="connsiteY0" fmla="*/ 0 h 1368888"/>
                <a:gd name="connsiteX1" fmla="*/ 0 w 883992"/>
                <a:gd name="connsiteY1" fmla="*/ 1368888 h 1368888"/>
                <a:gd name="connsiteX0" fmla="*/ 928344 w 928343"/>
                <a:gd name="connsiteY0" fmla="*/ 0 h 1390417"/>
                <a:gd name="connsiteX1" fmla="*/ 0 w 928343"/>
                <a:gd name="connsiteY1" fmla="*/ 1390417 h 1390417"/>
                <a:gd name="connsiteX0" fmla="*/ 863431 w 863431"/>
                <a:gd name="connsiteY0" fmla="*/ 0 h 1384768"/>
                <a:gd name="connsiteX1" fmla="*/ 0 w 863431"/>
                <a:gd name="connsiteY1" fmla="*/ 1384768 h 1384768"/>
                <a:gd name="connsiteX0" fmla="*/ 863431 w 863431"/>
                <a:gd name="connsiteY0" fmla="*/ 0 h 1384768"/>
                <a:gd name="connsiteX1" fmla="*/ 0 w 863431"/>
                <a:gd name="connsiteY1" fmla="*/ 1384768 h 1384768"/>
                <a:gd name="connsiteX0" fmla="*/ 863431 w 863431"/>
                <a:gd name="connsiteY0" fmla="*/ 0 h 1384768"/>
                <a:gd name="connsiteX1" fmla="*/ 282647 w 863431"/>
                <a:gd name="connsiteY1" fmla="*/ 606889 h 1384768"/>
                <a:gd name="connsiteX2" fmla="*/ 0 w 863431"/>
                <a:gd name="connsiteY2" fmla="*/ 1384768 h 1384768"/>
                <a:gd name="connsiteX0" fmla="*/ 863431 w 863431"/>
                <a:gd name="connsiteY0" fmla="*/ 0 h 1384768"/>
                <a:gd name="connsiteX1" fmla="*/ 0 w 863431"/>
                <a:gd name="connsiteY1" fmla="*/ 1384768 h 1384768"/>
                <a:gd name="connsiteX0" fmla="*/ 863431 w 863431"/>
                <a:gd name="connsiteY0" fmla="*/ 0 h 1384768"/>
                <a:gd name="connsiteX1" fmla="*/ 0 w 863431"/>
                <a:gd name="connsiteY1" fmla="*/ 1384768 h 1384768"/>
                <a:gd name="connsiteX0" fmla="*/ 863431 w 863431"/>
                <a:gd name="connsiteY0" fmla="*/ 0 h 1384768"/>
                <a:gd name="connsiteX1" fmla="*/ 0 w 863431"/>
                <a:gd name="connsiteY1" fmla="*/ 1384768 h 1384768"/>
                <a:gd name="connsiteX0" fmla="*/ 863431 w 863431"/>
                <a:gd name="connsiteY0" fmla="*/ 0 h 1384768"/>
                <a:gd name="connsiteX1" fmla="*/ 0 w 863431"/>
                <a:gd name="connsiteY1" fmla="*/ 1384768 h 1384768"/>
                <a:gd name="connsiteX0" fmla="*/ 863431 w 863431"/>
                <a:gd name="connsiteY0" fmla="*/ 0 h 1384768"/>
                <a:gd name="connsiteX1" fmla="*/ 0 w 863431"/>
                <a:gd name="connsiteY1" fmla="*/ 1384768 h 1384768"/>
                <a:gd name="connsiteX0" fmla="*/ 863431 w 863431"/>
                <a:gd name="connsiteY0" fmla="*/ 0 h 1384768"/>
                <a:gd name="connsiteX1" fmla="*/ 0 w 863431"/>
                <a:gd name="connsiteY1" fmla="*/ 1384768 h 1384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63431" h="1384768">
                  <a:moveTo>
                    <a:pt x="863431" y="0"/>
                  </a:moveTo>
                  <a:cubicBezTo>
                    <a:pt x="615118" y="165338"/>
                    <a:pt x="20070" y="724344"/>
                    <a:pt x="0" y="1384768"/>
                  </a:cubicBezTo>
                </a:path>
              </a:pathLst>
            </a:custGeom>
            <a:noFill/>
            <a:ln w="19050">
              <a:solidFill>
                <a:srgbClr val="009899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25" name="组合 24"/>
            <p:cNvGrpSpPr/>
            <p:nvPr/>
          </p:nvGrpSpPr>
          <p:grpSpPr>
            <a:xfrm rot="2537975" flipH="1">
              <a:off x="6798621" y="1128235"/>
              <a:ext cx="925471" cy="911449"/>
              <a:chOff x="2286001" y="-455613"/>
              <a:chExt cx="2514600" cy="2476501"/>
            </a:xfrm>
            <a:grpFill/>
          </p:grpSpPr>
          <p:grpSp>
            <p:nvGrpSpPr>
              <p:cNvPr id="26" name="Group 205"/>
              <p:cNvGrpSpPr>
                <a:grpSpLocks/>
              </p:cNvGrpSpPr>
              <p:nvPr/>
            </p:nvGrpSpPr>
            <p:grpSpPr bwMode="auto">
              <a:xfrm>
                <a:off x="2286001" y="-455613"/>
                <a:ext cx="2514600" cy="2476501"/>
                <a:chOff x="1440" y="-287"/>
                <a:chExt cx="1584" cy="1560"/>
              </a:xfrm>
              <a:grpFill/>
            </p:grpSpPr>
            <p:sp>
              <p:nvSpPr>
                <p:cNvPr id="146" name="Freeform 5"/>
                <p:cNvSpPr>
                  <a:spLocks/>
                </p:cNvSpPr>
                <p:nvPr/>
              </p:nvSpPr>
              <p:spPr bwMode="auto">
                <a:xfrm>
                  <a:off x="2119" y="-230"/>
                  <a:ext cx="193" cy="57"/>
                </a:xfrm>
                <a:custGeom>
                  <a:avLst/>
                  <a:gdLst>
                    <a:gd name="T0" fmla="*/ 75 w 81"/>
                    <a:gd name="T1" fmla="*/ 5 h 24"/>
                    <a:gd name="T2" fmla="*/ 6 w 81"/>
                    <a:gd name="T3" fmla="*/ 1 h 24"/>
                    <a:gd name="T4" fmla="*/ 1 w 81"/>
                    <a:gd name="T5" fmla="*/ 1 h 24"/>
                    <a:gd name="T6" fmla="*/ 79 w 81"/>
                    <a:gd name="T7" fmla="*/ 6 h 24"/>
                    <a:gd name="T8" fmla="*/ 75 w 81"/>
                    <a:gd name="T9" fmla="*/ 5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1" h="24">
                      <a:moveTo>
                        <a:pt x="75" y="5"/>
                      </a:moveTo>
                      <a:cubicBezTo>
                        <a:pt x="52" y="20"/>
                        <a:pt x="26" y="21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ubicBezTo>
                        <a:pt x="24" y="23"/>
                        <a:pt x="54" y="24"/>
                        <a:pt x="79" y="6"/>
                      </a:cubicBezTo>
                      <a:cubicBezTo>
                        <a:pt x="81" y="5"/>
                        <a:pt x="76" y="4"/>
                        <a:pt x="75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7" name="Freeform 6"/>
                <p:cNvSpPr>
                  <a:spLocks/>
                </p:cNvSpPr>
                <p:nvPr/>
              </p:nvSpPr>
              <p:spPr bwMode="auto">
                <a:xfrm>
                  <a:off x="2167" y="-287"/>
                  <a:ext cx="73" cy="163"/>
                </a:xfrm>
                <a:custGeom>
                  <a:avLst/>
                  <a:gdLst>
                    <a:gd name="T0" fmla="*/ 6 w 31"/>
                    <a:gd name="T1" fmla="*/ 68 h 69"/>
                    <a:gd name="T2" fmla="*/ 20 w 31"/>
                    <a:gd name="T3" fmla="*/ 1 h 69"/>
                    <a:gd name="T4" fmla="*/ 15 w 31"/>
                    <a:gd name="T5" fmla="*/ 1 h 69"/>
                    <a:gd name="T6" fmla="*/ 1 w 31"/>
                    <a:gd name="T7" fmla="*/ 66 h 69"/>
                    <a:gd name="T8" fmla="*/ 6 w 31"/>
                    <a:gd name="T9" fmla="*/ 68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1" h="69">
                      <a:moveTo>
                        <a:pt x="6" y="68"/>
                      </a:moveTo>
                      <a:cubicBezTo>
                        <a:pt x="25" y="50"/>
                        <a:pt x="31" y="26"/>
                        <a:pt x="20" y="1"/>
                      </a:cubicBezTo>
                      <a:cubicBezTo>
                        <a:pt x="19" y="0"/>
                        <a:pt x="14" y="0"/>
                        <a:pt x="15" y="1"/>
                      </a:cubicBezTo>
                      <a:cubicBezTo>
                        <a:pt x="26" y="25"/>
                        <a:pt x="20" y="49"/>
                        <a:pt x="1" y="66"/>
                      </a:cubicBezTo>
                      <a:cubicBezTo>
                        <a:pt x="0" y="67"/>
                        <a:pt x="4" y="69"/>
                        <a:pt x="6" y="6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8" name="Freeform 7"/>
                <p:cNvSpPr>
                  <a:spLocks/>
                </p:cNvSpPr>
                <p:nvPr/>
              </p:nvSpPr>
              <p:spPr bwMode="auto">
                <a:xfrm>
                  <a:off x="2150" y="-264"/>
                  <a:ext cx="143" cy="117"/>
                </a:xfrm>
                <a:custGeom>
                  <a:avLst/>
                  <a:gdLst>
                    <a:gd name="T0" fmla="*/ 57 w 60"/>
                    <a:gd name="T1" fmla="*/ 46 h 49"/>
                    <a:gd name="T2" fmla="*/ 6 w 60"/>
                    <a:gd name="T3" fmla="*/ 1 h 49"/>
                    <a:gd name="T4" fmla="*/ 1 w 60"/>
                    <a:gd name="T5" fmla="*/ 2 h 49"/>
                    <a:gd name="T6" fmla="*/ 54 w 60"/>
                    <a:gd name="T7" fmla="*/ 48 h 49"/>
                    <a:gd name="T8" fmla="*/ 57 w 60"/>
                    <a:gd name="T9" fmla="*/ 46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0" h="49">
                      <a:moveTo>
                        <a:pt x="57" y="46"/>
                      </a:moveTo>
                      <a:cubicBezTo>
                        <a:pt x="37" y="39"/>
                        <a:pt x="17" y="20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13" y="22"/>
                        <a:pt x="33" y="41"/>
                        <a:pt x="54" y="48"/>
                      </a:cubicBezTo>
                      <a:cubicBezTo>
                        <a:pt x="55" y="49"/>
                        <a:pt x="60" y="47"/>
                        <a:pt x="5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9" name="Freeform 8"/>
                <p:cNvSpPr>
                  <a:spLocks/>
                </p:cNvSpPr>
                <p:nvPr/>
              </p:nvSpPr>
              <p:spPr bwMode="auto">
                <a:xfrm>
                  <a:off x="2129" y="-266"/>
                  <a:ext cx="142" cy="102"/>
                </a:xfrm>
                <a:custGeom>
                  <a:avLst/>
                  <a:gdLst>
                    <a:gd name="T0" fmla="*/ 3 w 60"/>
                    <a:gd name="T1" fmla="*/ 43 h 43"/>
                    <a:gd name="T2" fmla="*/ 59 w 60"/>
                    <a:gd name="T3" fmla="*/ 2 h 43"/>
                    <a:gd name="T4" fmla="*/ 54 w 60"/>
                    <a:gd name="T5" fmla="*/ 1 h 43"/>
                    <a:gd name="T6" fmla="*/ 3 w 60"/>
                    <a:gd name="T7" fmla="*/ 41 h 43"/>
                    <a:gd name="T8" fmla="*/ 3 w 60"/>
                    <a:gd name="T9" fmla="*/ 4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0" h="43">
                      <a:moveTo>
                        <a:pt x="3" y="43"/>
                      </a:moveTo>
                      <a:cubicBezTo>
                        <a:pt x="28" y="41"/>
                        <a:pt x="52" y="27"/>
                        <a:pt x="59" y="2"/>
                      </a:cubicBezTo>
                      <a:cubicBezTo>
                        <a:pt x="60" y="0"/>
                        <a:pt x="55" y="0"/>
                        <a:pt x="54" y="1"/>
                      </a:cubicBezTo>
                      <a:cubicBezTo>
                        <a:pt x="47" y="24"/>
                        <a:pt x="27" y="39"/>
                        <a:pt x="3" y="41"/>
                      </a:cubicBezTo>
                      <a:cubicBezTo>
                        <a:pt x="0" y="41"/>
                        <a:pt x="0" y="43"/>
                        <a:pt x="3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0" name="Freeform 9"/>
                <p:cNvSpPr>
                  <a:spLocks/>
                </p:cNvSpPr>
                <p:nvPr/>
              </p:nvSpPr>
              <p:spPr bwMode="auto">
                <a:xfrm>
                  <a:off x="2212" y="-188"/>
                  <a:ext cx="35" cy="683"/>
                </a:xfrm>
                <a:custGeom>
                  <a:avLst/>
                  <a:gdLst>
                    <a:gd name="T0" fmla="*/ 0 w 15"/>
                    <a:gd name="T1" fmla="*/ 2 h 288"/>
                    <a:gd name="T2" fmla="*/ 10 w 15"/>
                    <a:gd name="T3" fmla="*/ 287 h 288"/>
                    <a:gd name="T4" fmla="*/ 15 w 15"/>
                    <a:gd name="T5" fmla="*/ 287 h 288"/>
                    <a:gd name="T6" fmla="*/ 5 w 15"/>
                    <a:gd name="T7" fmla="*/ 2 h 288"/>
                    <a:gd name="T8" fmla="*/ 0 w 15"/>
                    <a:gd name="T9" fmla="*/ 2 h 2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" h="288">
                      <a:moveTo>
                        <a:pt x="0" y="2"/>
                      </a:moveTo>
                      <a:cubicBezTo>
                        <a:pt x="4" y="97"/>
                        <a:pt x="10" y="192"/>
                        <a:pt x="10" y="287"/>
                      </a:cubicBezTo>
                      <a:cubicBezTo>
                        <a:pt x="10" y="288"/>
                        <a:pt x="15" y="288"/>
                        <a:pt x="15" y="287"/>
                      </a:cubicBezTo>
                      <a:cubicBezTo>
                        <a:pt x="15" y="192"/>
                        <a:pt x="9" y="96"/>
                        <a:pt x="5" y="2"/>
                      </a:cubicBezTo>
                      <a:cubicBezTo>
                        <a:pt x="5" y="0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1" name="Oval 10"/>
                <p:cNvSpPr>
                  <a:spLocks noChangeArrowheads="1"/>
                </p:cNvSpPr>
                <p:nvPr/>
              </p:nvSpPr>
              <p:spPr bwMode="auto">
                <a:xfrm>
                  <a:off x="2198" y="-214"/>
                  <a:ext cx="35" cy="36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2" name="Freeform 11"/>
                <p:cNvSpPr>
                  <a:spLocks/>
                </p:cNvSpPr>
                <p:nvPr/>
              </p:nvSpPr>
              <p:spPr bwMode="auto">
                <a:xfrm>
                  <a:off x="2371" y="-223"/>
                  <a:ext cx="176" cy="92"/>
                </a:xfrm>
                <a:custGeom>
                  <a:avLst/>
                  <a:gdLst>
                    <a:gd name="T0" fmla="*/ 69 w 74"/>
                    <a:gd name="T1" fmla="*/ 30 h 39"/>
                    <a:gd name="T2" fmla="*/ 5 w 74"/>
                    <a:gd name="T3" fmla="*/ 2 h 39"/>
                    <a:gd name="T4" fmla="*/ 0 w 74"/>
                    <a:gd name="T5" fmla="*/ 1 h 39"/>
                    <a:gd name="T6" fmla="*/ 72 w 74"/>
                    <a:gd name="T7" fmla="*/ 32 h 39"/>
                    <a:gd name="T8" fmla="*/ 69 w 74"/>
                    <a:gd name="T9" fmla="*/ 3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39">
                      <a:moveTo>
                        <a:pt x="69" y="30"/>
                      </a:moveTo>
                      <a:cubicBezTo>
                        <a:pt x="41" y="37"/>
                        <a:pt x="17" y="27"/>
                        <a:pt x="5" y="2"/>
                      </a:cubicBezTo>
                      <a:cubicBezTo>
                        <a:pt x="4" y="0"/>
                        <a:pt x="0" y="0"/>
                        <a:pt x="0" y="1"/>
                      </a:cubicBezTo>
                      <a:cubicBezTo>
                        <a:pt x="14" y="30"/>
                        <a:pt x="42" y="39"/>
                        <a:pt x="72" y="32"/>
                      </a:cubicBezTo>
                      <a:cubicBezTo>
                        <a:pt x="74" y="32"/>
                        <a:pt x="70" y="30"/>
                        <a:pt x="69" y="3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3" name="Freeform 12"/>
                <p:cNvSpPr>
                  <a:spLocks/>
                </p:cNvSpPr>
                <p:nvPr/>
              </p:nvSpPr>
              <p:spPr bwMode="auto">
                <a:xfrm>
                  <a:off x="2378" y="-249"/>
                  <a:ext cx="104" cy="142"/>
                </a:xfrm>
                <a:custGeom>
                  <a:avLst/>
                  <a:gdLst>
                    <a:gd name="T0" fmla="*/ 5 w 44"/>
                    <a:gd name="T1" fmla="*/ 60 h 60"/>
                    <a:gd name="T2" fmla="*/ 42 w 44"/>
                    <a:gd name="T3" fmla="*/ 2 h 60"/>
                    <a:gd name="T4" fmla="*/ 37 w 44"/>
                    <a:gd name="T5" fmla="*/ 1 h 60"/>
                    <a:gd name="T6" fmla="*/ 1 w 44"/>
                    <a:gd name="T7" fmla="*/ 58 h 60"/>
                    <a:gd name="T8" fmla="*/ 5 w 44"/>
                    <a:gd name="T9" fmla="*/ 60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4" h="60">
                      <a:moveTo>
                        <a:pt x="5" y="60"/>
                      </a:moveTo>
                      <a:cubicBezTo>
                        <a:pt x="30" y="50"/>
                        <a:pt x="44" y="29"/>
                        <a:pt x="42" y="2"/>
                      </a:cubicBezTo>
                      <a:cubicBezTo>
                        <a:pt x="42" y="0"/>
                        <a:pt x="37" y="0"/>
                        <a:pt x="37" y="1"/>
                      </a:cubicBezTo>
                      <a:cubicBezTo>
                        <a:pt x="39" y="27"/>
                        <a:pt x="26" y="48"/>
                        <a:pt x="1" y="58"/>
                      </a:cubicBezTo>
                      <a:cubicBezTo>
                        <a:pt x="0" y="58"/>
                        <a:pt x="4" y="60"/>
                        <a:pt x="5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4" name="Freeform 13"/>
                <p:cNvSpPr>
                  <a:spLocks/>
                </p:cNvSpPr>
                <p:nvPr/>
              </p:nvSpPr>
              <p:spPr bwMode="auto">
                <a:xfrm>
                  <a:off x="2411" y="-242"/>
                  <a:ext cx="93" cy="152"/>
                </a:xfrm>
                <a:custGeom>
                  <a:avLst/>
                  <a:gdLst>
                    <a:gd name="T0" fmla="*/ 38 w 39"/>
                    <a:gd name="T1" fmla="*/ 62 h 64"/>
                    <a:gd name="T2" fmla="*/ 5 w 39"/>
                    <a:gd name="T3" fmla="*/ 1 h 64"/>
                    <a:gd name="T4" fmla="*/ 0 w 39"/>
                    <a:gd name="T5" fmla="*/ 2 h 64"/>
                    <a:gd name="T6" fmla="*/ 33 w 39"/>
                    <a:gd name="T7" fmla="*/ 63 h 64"/>
                    <a:gd name="T8" fmla="*/ 38 w 39"/>
                    <a:gd name="T9" fmla="*/ 62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" h="64">
                      <a:moveTo>
                        <a:pt x="38" y="62"/>
                      </a:moveTo>
                      <a:cubicBezTo>
                        <a:pt x="21" y="47"/>
                        <a:pt x="9" y="23"/>
                        <a:pt x="5" y="1"/>
                      </a:cubicBezTo>
                      <a:cubicBezTo>
                        <a:pt x="5" y="0"/>
                        <a:pt x="0" y="0"/>
                        <a:pt x="0" y="2"/>
                      </a:cubicBezTo>
                      <a:cubicBezTo>
                        <a:pt x="4" y="24"/>
                        <a:pt x="16" y="48"/>
                        <a:pt x="33" y="63"/>
                      </a:cubicBezTo>
                      <a:cubicBezTo>
                        <a:pt x="34" y="64"/>
                        <a:pt x="39" y="62"/>
                        <a:pt x="38" y="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5" name="Freeform 14"/>
                <p:cNvSpPr>
                  <a:spLocks/>
                </p:cNvSpPr>
                <p:nvPr/>
              </p:nvSpPr>
              <p:spPr bwMode="auto">
                <a:xfrm>
                  <a:off x="2354" y="-209"/>
                  <a:ext cx="171" cy="66"/>
                </a:xfrm>
                <a:custGeom>
                  <a:avLst/>
                  <a:gdLst>
                    <a:gd name="T0" fmla="*/ 2 w 72"/>
                    <a:gd name="T1" fmla="*/ 21 h 28"/>
                    <a:gd name="T2" fmla="*/ 71 w 72"/>
                    <a:gd name="T3" fmla="*/ 2 h 28"/>
                    <a:gd name="T4" fmla="*/ 66 w 72"/>
                    <a:gd name="T5" fmla="*/ 2 h 28"/>
                    <a:gd name="T6" fmla="*/ 6 w 72"/>
                    <a:gd name="T7" fmla="*/ 20 h 28"/>
                    <a:gd name="T8" fmla="*/ 2 w 72"/>
                    <a:gd name="T9" fmla="*/ 21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2" h="28">
                      <a:moveTo>
                        <a:pt x="2" y="21"/>
                      </a:moveTo>
                      <a:cubicBezTo>
                        <a:pt x="27" y="28"/>
                        <a:pt x="54" y="23"/>
                        <a:pt x="71" y="2"/>
                      </a:cubicBezTo>
                      <a:cubicBezTo>
                        <a:pt x="72" y="1"/>
                        <a:pt x="67" y="0"/>
                        <a:pt x="66" y="2"/>
                      </a:cubicBezTo>
                      <a:cubicBezTo>
                        <a:pt x="52" y="20"/>
                        <a:pt x="28" y="26"/>
                        <a:pt x="6" y="20"/>
                      </a:cubicBezTo>
                      <a:cubicBezTo>
                        <a:pt x="5" y="19"/>
                        <a:pt x="0" y="20"/>
                        <a:pt x="2" y="2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6" name="Freeform 15"/>
                <p:cNvSpPr>
                  <a:spLocks/>
                </p:cNvSpPr>
                <p:nvPr/>
              </p:nvSpPr>
              <p:spPr bwMode="auto">
                <a:xfrm>
                  <a:off x="2226" y="-150"/>
                  <a:ext cx="228" cy="648"/>
                </a:xfrm>
                <a:custGeom>
                  <a:avLst/>
                  <a:gdLst>
                    <a:gd name="T0" fmla="*/ 90 w 96"/>
                    <a:gd name="T1" fmla="*/ 1 h 273"/>
                    <a:gd name="T2" fmla="*/ 0 w 96"/>
                    <a:gd name="T3" fmla="*/ 271 h 273"/>
                    <a:gd name="T4" fmla="*/ 5 w 96"/>
                    <a:gd name="T5" fmla="*/ 272 h 273"/>
                    <a:gd name="T6" fmla="*/ 95 w 96"/>
                    <a:gd name="T7" fmla="*/ 1 h 273"/>
                    <a:gd name="T8" fmla="*/ 90 w 96"/>
                    <a:gd name="T9" fmla="*/ 1 h 2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6" h="273">
                      <a:moveTo>
                        <a:pt x="90" y="1"/>
                      </a:moveTo>
                      <a:cubicBezTo>
                        <a:pt x="61" y="91"/>
                        <a:pt x="33" y="182"/>
                        <a:pt x="0" y="271"/>
                      </a:cubicBezTo>
                      <a:cubicBezTo>
                        <a:pt x="0" y="273"/>
                        <a:pt x="4" y="273"/>
                        <a:pt x="5" y="272"/>
                      </a:cubicBezTo>
                      <a:cubicBezTo>
                        <a:pt x="38" y="183"/>
                        <a:pt x="66" y="91"/>
                        <a:pt x="95" y="1"/>
                      </a:cubicBezTo>
                      <a:cubicBezTo>
                        <a:pt x="96" y="0"/>
                        <a:pt x="91" y="0"/>
                        <a:pt x="9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7" name="Freeform 16"/>
                <p:cNvSpPr>
                  <a:spLocks/>
                </p:cNvSpPr>
                <p:nvPr/>
              </p:nvSpPr>
              <p:spPr bwMode="auto">
                <a:xfrm>
                  <a:off x="2428" y="-181"/>
                  <a:ext cx="43" cy="41"/>
                </a:xfrm>
                <a:custGeom>
                  <a:avLst/>
                  <a:gdLst>
                    <a:gd name="T0" fmla="*/ 16 w 18"/>
                    <a:gd name="T1" fmla="*/ 11 h 17"/>
                    <a:gd name="T2" fmla="*/ 6 w 18"/>
                    <a:gd name="T3" fmla="*/ 16 h 17"/>
                    <a:gd name="T4" fmla="*/ 2 w 18"/>
                    <a:gd name="T5" fmla="*/ 6 h 17"/>
                    <a:gd name="T6" fmla="*/ 12 w 18"/>
                    <a:gd name="T7" fmla="*/ 1 h 17"/>
                    <a:gd name="T8" fmla="*/ 16 w 18"/>
                    <a:gd name="T9" fmla="*/ 1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16" y="11"/>
                      </a:moveTo>
                      <a:cubicBezTo>
                        <a:pt x="15" y="15"/>
                        <a:pt x="10" y="17"/>
                        <a:pt x="6" y="16"/>
                      </a:cubicBezTo>
                      <a:cubicBezTo>
                        <a:pt x="2" y="14"/>
                        <a:pt x="0" y="10"/>
                        <a:pt x="2" y="6"/>
                      </a:cubicBezTo>
                      <a:cubicBezTo>
                        <a:pt x="3" y="2"/>
                        <a:pt x="8" y="0"/>
                        <a:pt x="12" y="1"/>
                      </a:cubicBezTo>
                      <a:cubicBezTo>
                        <a:pt x="16" y="3"/>
                        <a:pt x="18" y="7"/>
                        <a:pt x="16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8" name="Freeform 17"/>
                <p:cNvSpPr>
                  <a:spLocks/>
                </p:cNvSpPr>
                <p:nvPr/>
              </p:nvSpPr>
              <p:spPr bwMode="auto">
                <a:xfrm>
                  <a:off x="2620" y="-126"/>
                  <a:ext cx="138" cy="130"/>
                </a:xfrm>
                <a:custGeom>
                  <a:avLst/>
                  <a:gdLst>
                    <a:gd name="T0" fmla="*/ 55 w 58"/>
                    <a:gd name="T1" fmla="*/ 53 h 55"/>
                    <a:gd name="T2" fmla="*/ 5 w 58"/>
                    <a:gd name="T3" fmla="*/ 2 h 55"/>
                    <a:gd name="T4" fmla="*/ 0 w 58"/>
                    <a:gd name="T5" fmla="*/ 1 h 55"/>
                    <a:gd name="T6" fmla="*/ 55 w 58"/>
                    <a:gd name="T7" fmla="*/ 55 h 55"/>
                    <a:gd name="T8" fmla="*/ 55 w 58"/>
                    <a:gd name="T9" fmla="*/ 53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8" h="55">
                      <a:moveTo>
                        <a:pt x="55" y="53"/>
                      </a:moveTo>
                      <a:cubicBezTo>
                        <a:pt x="27" y="49"/>
                        <a:pt x="7" y="30"/>
                        <a:pt x="5" y="2"/>
                      </a:cubicBezTo>
                      <a:cubicBezTo>
                        <a:pt x="5" y="0"/>
                        <a:pt x="0" y="0"/>
                        <a:pt x="0" y="1"/>
                      </a:cubicBezTo>
                      <a:cubicBezTo>
                        <a:pt x="2" y="32"/>
                        <a:pt x="25" y="51"/>
                        <a:pt x="55" y="55"/>
                      </a:cubicBezTo>
                      <a:cubicBezTo>
                        <a:pt x="57" y="55"/>
                        <a:pt x="58" y="53"/>
                        <a:pt x="55" y="5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9" name="Freeform 18"/>
                <p:cNvSpPr>
                  <a:spLocks/>
                </p:cNvSpPr>
                <p:nvPr/>
              </p:nvSpPr>
              <p:spPr bwMode="auto">
                <a:xfrm>
                  <a:off x="2585" y="-116"/>
                  <a:ext cx="144" cy="102"/>
                </a:xfrm>
                <a:custGeom>
                  <a:avLst/>
                  <a:gdLst>
                    <a:gd name="T0" fmla="*/ 5 w 61"/>
                    <a:gd name="T1" fmla="*/ 43 h 43"/>
                    <a:gd name="T2" fmla="*/ 61 w 61"/>
                    <a:gd name="T3" fmla="*/ 2 h 43"/>
                    <a:gd name="T4" fmla="*/ 56 w 61"/>
                    <a:gd name="T5" fmla="*/ 1 h 43"/>
                    <a:gd name="T6" fmla="*/ 3 w 61"/>
                    <a:gd name="T7" fmla="*/ 41 h 43"/>
                    <a:gd name="T8" fmla="*/ 5 w 61"/>
                    <a:gd name="T9" fmla="*/ 4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1" h="43">
                      <a:moveTo>
                        <a:pt x="5" y="43"/>
                      </a:moveTo>
                      <a:cubicBezTo>
                        <a:pt x="32" y="43"/>
                        <a:pt x="54" y="28"/>
                        <a:pt x="61" y="2"/>
                      </a:cubicBezTo>
                      <a:cubicBezTo>
                        <a:pt x="61" y="1"/>
                        <a:pt x="57" y="0"/>
                        <a:pt x="56" y="1"/>
                      </a:cubicBezTo>
                      <a:cubicBezTo>
                        <a:pt x="49" y="26"/>
                        <a:pt x="29" y="40"/>
                        <a:pt x="3" y="41"/>
                      </a:cubicBezTo>
                      <a:cubicBezTo>
                        <a:pt x="0" y="41"/>
                        <a:pt x="4" y="43"/>
                        <a:pt x="5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0" name="Freeform 19"/>
                <p:cNvSpPr>
                  <a:spLocks/>
                </p:cNvSpPr>
                <p:nvPr/>
              </p:nvSpPr>
              <p:spPr bwMode="auto">
                <a:xfrm>
                  <a:off x="2653" y="-128"/>
                  <a:ext cx="45" cy="168"/>
                </a:xfrm>
                <a:custGeom>
                  <a:avLst/>
                  <a:gdLst>
                    <a:gd name="T0" fmla="*/ 18 w 19"/>
                    <a:gd name="T1" fmla="*/ 69 h 71"/>
                    <a:gd name="T2" fmla="*/ 10 w 19"/>
                    <a:gd name="T3" fmla="*/ 1 h 71"/>
                    <a:gd name="T4" fmla="*/ 4 w 19"/>
                    <a:gd name="T5" fmla="*/ 1 h 71"/>
                    <a:gd name="T6" fmla="*/ 14 w 19"/>
                    <a:gd name="T7" fmla="*/ 70 h 71"/>
                    <a:gd name="T8" fmla="*/ 18 w 19"/>
                    <a:gd name="T9" fmla="*/ 69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" h="71">
                      <a:moveTo>
                        <a:pt x="18" y="69"/>
                      </a:moveTo>
                      <a:cubicBezTo>
                        <a:pt x="7" y="49"/>
                        <a:pt x="6" y="22"/>
                        <a:pt x="10" y="1"/>
                      </a:cubicBezTo>
                      <a:cubicBezTo>
                        <a:pt x="10" y="0"/>
                        <a:pt x="5" y="0"/>
                        <a:pt x="4" y="1"/>
                      </a:cubicBezTo>
                      <a:cubicBezTo>
                        <a:pt x="0" y="23"/>
                        <a:pt x="3" y="50"/>
                        <a:pt x="14" y="70"/>
                      </a:cubicBezTo>
                      <a:cubicBezTo>
                        <a:pt x="14" y="71"/>
                        <a:pt x="19" y="70"/>
                        <a:pt x="18" y="6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1" name="Freeform 20"/>
                <p:cNvSpPr>
                  <a:spLocks/>
                </p:cNvSpPr>
                <p:nvPr/>
              </p:nvSpPr>
              <p:spPr bwMode="auto">
                <a:xfrm>
                  <a:off x="2585" y="-76"/>
                  <a:ext cx="175" cy="52"/>
                </a:xfrm>
                <a:custGeom>
                  <a:avLst/>
                  <a:gdLst>
                    <a:gd name="T0" fmla="*/ 1 w 74"/>
                    <a:gd name="T1" fmla="*/ 2 h 22"/>
                    <a:gd name="T2" fmla="*/ 72 w 74"/>
                    <a:gd name="T3" fmla="*/ 8 h 22"/>
                    <a:gd name="T4" fmla="*/ 68 w 74"/>
                    <a:gd name="T5" fmla="*/ 7 h 22"/>
                    <a:gd name="T6" fmla="*/ 6 w 74"/>
                    <a:gd name="T7" fmla="*/ 1 h 22"/>
                    <a:gd name="T8" fmla="*/ 1 w 74"/>
                    <a:gd name="T9" fmla="*/ 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22">
                      <a:moveTo>
                        <a:pt x="1" y="2"/>
                      </a:moveTo>
                      <a:cubicBezTo>
                        <a:pt x="22" y="18"/>
                        <a:pt x="49" y="22"/>
                        <a:pt x="72" y="8"/>
                      </a:cubicBezTo>
                      <a:cubicBezTo>
                        <a:pt x="74" y="7"/>
                        <a:pt x="69" y="7"/>
                        <a:pt x="68" y="7"/>
                      </a:cubicBezTo>
                      <a:cubicBezTo>
                        <a:pt x="47" y="20"/>
                        <a:pt x="24" y="15"/>
                        <a:pt x="6" y="1"/>
                      </a:cubicBezTo>
                      <a:cubicBezTo>
                        <a:pt x="4" y="0"/>
                        <a:pt x="0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2" name="Freeform 21"/>
                <p:cNvSpPr>
                  <a:spLocks/>
                </p:cNvSpPr>
                <p:nvPr/>
              </p:nvSpPr>
              <p:spPr bwMode="auto">
                <a:xfrm>
                  <a:off x="2224" y="-33"/>
                  <a:ext cx="448" cy="526"/>
                </a:xfrm>
                <a:custGeom>
                  <a:avLst/>
                  <a:gdLst>
                    <a:gd name="T0" fmla="*/ 183 w 189"/>
                    <a:gd name="T1" fmla="*/ 1 h 222"/>
                    <a:gd name="T2" fmla="*/ 1 w 189"/>
                    <a:gd name="T3" fmla="*/ 221 h 222"/>
                    <a:gd name="T4" fmla="*/ 6 w 189"/>
                    <a:gd name="T5" fmla="*/ 221 h 222"/>
                    <a:gd name="T6" fmla="*/ 188 w 189"/>
                    <a:gd name="T7" fmla="*/ 2 h 222"/>
                    <a:gd name="T8" fmla="*/ 183 w 189"/>
                    <a:gd name="T9" fmla="*/ 1 h 2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9" h="222">
                      <a:moveTo>
                        <a:pt x="183" y="1"/>
                      </a:moveTo>
                      <a:cubicBezTo>
                        <a:pt x="123" y="75"/>
                        <a:pt x="64" y="150"/>
                        <a:pt x="1" y="221"/>
                      </a:cubicBezTo>
                      <a:cubicBezTo>
                        <a:pt x="0" y="222"/>
                        <a:pt x="5" y="222"/>
                        <a:pt x="6" y="221"/>
                      </a:cubicBezTo>
                      <a:cubicBezTo>
                        <a:pt x="69" y="150"/>
                        <a:pt x="128" y="75"/>
                        <a:pt x="188" y="2"/>
                      </a:cubicBezTo>
                      <a:cubicBezTo>
                        <a:pt x="189" y="1"/>
                        <a:pt x="184" y="0"/>
                        <a:pt x="18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3" name="Freeform 22"/>
                <p:cNvSpPr>
                  <a:spLocks/>
                </p:cNvSpPr>
                <p:nvPr/>
              </p:nvSpPr>
              <p:spPr bwMode="auto">
                <a:xfrm>
                  <a:off x="2651" y="-62"/>
                  <a:ext cx="40" cy="40"/>
                </a:xfrm>
                <a:custGeom>
                  <a:avLst/>
                  <a:gdLst>
                    <a:gd name="T0" fmla="*/ 14 w 17"/>
                    <a:gd name="T1" fmla="*/ 14 h 17"/>
                    <a:gd name="T2" fmla="*/ 3 w 17"/>
                    <a:gd name="T3" fmla="*/ 15 h 17"/>
                    <a:gd name="T4" fmla="*/ 3 w 17"/>
                    <a:gd name="T5" fmla="*/ 4 h 17"/>
                    <a:gd name="T6" fmla="*/ 14 w 17"/>
                    <a:gd name="T7" fmla="*/ 3 h 17"/>
                    <a:gd name="T8" fmla="*/ 14 w 17"/>
                    <a:gd name="T9" fmla="*/ 14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4" y="14"/>
                      </a:moveTo>
                      <a:cubicBezTo>
                        <a:pt x="11" y="17"/>
                        <a:pt x="7" y="17"/>
                        <a:pt x="3" y="15"/>
                      </a:cubicBezTo>
                      <a:cubicBezTo>
                        <a:pt x="0" y="12"/>
                        <a:pt x="0" y="7"/>
                        <a:pt x="3" y="4"/>
                      </a:cubicBezTo>
                      <a:cubicBezTo>
                        <a:pt x="6" y="1"/>
                        <a:pt x="10" y="0"/>
                        <a:pt x="14" y="3"/>
                      </a:cubicBezTo>
                      <a:cubicBezTo>
                        <a:pt x="17" y="6"/>
                        <a:pt x="17" y="11"/>
                        <a:pt x="14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4" name="Freeform 23"/>
                <p:cNvSpPr>
                  <a:spLocks/>
                </p:cNvSpPr>
                <p:nvPr/>
              </p:nvSpPr>
              <p:spPr bwMode="auto">
                <a:xfrm>
                  <a:off x="2801" y="69"/>
                  <a:ext cx="106" cy="168"/>
                </a:xfrm>
                <a:custGeom>
                  <a:avLst/>
                  <a:gdLst>
                    <a:gd name="T0" fmla="*/ 43 w 45"/>
                    <a:gd name="T1" fmla="*/ 70 h 71"/>
                    <a:gd name="T2" fmla="*/ 15 w 45"/>
                    <a:gd name="T3" fmla="*/ 2 h 71"/>
                    <a:gd name="T4" fmla="*/ 10 w 45"/>
                    <a:gd name="T5" fmla="*/ 2 h 71"/>
                    <a:gd name="T6" fmla="*/ 39 w 45"/>
                    <a:gd name="T7" fmla="*/ 71 h 71"/>
                    <a:gd name="T8" fmla="*/ 43 w 45"/>
                    <a:gd name="T9" fmla="*/ 70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" h="71">
                      <a:moveTo>
                        <a:pt x="43" y="70"/>
                      </a:moveTo>
                      <a:cubicBezTo>
                        <a:pt x="18" y="55"/>
                        <a:pt x="6" y="30"/>
                        <a:pt x="15" y="2"/>
                      </a:cubicBezTo>
                      <a:cubicBezTo>
                        <a:pt x="15" y="1"/>
                        <a:pt x="10" y="0"/>
                        <a:pt x="10" y="2"/>
                      </a:cubicBezTo>
                      <a:cubicBezTo>
                        <a:pt x="0" y="30"/>
                        <a:pt x="13" y="56"/>
                        <a:pt x="39" y="71"/>
                      </a:cubicBezTo>
                      <a:cubicBezTo>
                        <a:pt x="40" y="71"/>
                        <a:pt x="45" y="71"/>
                        <a:pt x="43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5" name="Freeform 24"/>
                <p:cNvSpPr>
                  <a:spLocks/>
                </p:cNvSpPr>
                <p:nvPr/>
              </p:nvSpPr>
              <p:spPr bwMode="auto">
                <a:xfrm>
                  <a:off x="2751" y="116"/>
                  <a:ext cx="173" cy="69"/>
                </a:xfrm>
                <a:custGeom>
                  <a:avLst/>
                  <a:gdLst>
                    <a:gd name="T0" fmla="*/ 3 w 73"/>
                    <a:gd name="T1" fmla="*/ 19 h 29"/>
                    <a:gd name="T2" fmla="*/ 72 w 73"/>
                    <a:gd name="T3" fmla="*/ 2 h 29"/>
                    <a:gd name="T4" fmla="*/ 68 w 73"/>
                    <a:gd name="T5" fmla="*/ 1 h 29"/>
                    <a:gd name="T6" fmla="*/ 5 w 73"/>
                    <a:gd name="T7" fmla="*/ 17 h 29"/>
                    <a:gd name="T8" fmla="*/ 3 w 73"/>
                    <a:gd name="T9" fmla="*/ 19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29">
                      <a:moveTo>
                        <a:pt x="3" y="19"/>
                      </a:moveTo>
                      <a:cubicBezTo>
                        <a:pt x="29" y="29"/>
                        <a:pt x="55" y="24"/>
                        <a:pt x="72" y="2"/>
                      </a:cubicBezTo>
                      <a:cubicBezTo>
                        <a:pt x="73" y="1"/>
                        <a:pt x="68" y="0"/>
                        <a:pt x="68" y="1"/>
                      </a:cubicBezTo>
                      <a:cubicBezTo>
                        <a:pt x="52" y="21"/>
                        <a:pt x="29" y="27"/>
                        <a:pt x="5" y="17"/>
                      </a:cubicBezTo>
                      <a:cubicBezTo>
                        <a:pt x="3" y="16"/>
                        <a:pt x="0" y="18"/>
                        <a:pt x="3" y="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6" name="Freeform 25"/>
                <p:cNvSpPr>
                  <a:spLocks/>
                </p:cNvSpPr>
                <p:nvPr/>
              </p:nvSpPr>
              <p:spPr bwMode="auto">
                <a:xfrm>
                  <a:off x="2817" y="85"/>
                  <a:ext cx="62" cy="164"/>
                </a:xfrm>
                <a:custGeom>
                  <a:avLst/>
                  <a:gdLst>
                    <a:gd name="T0" fmla="*/ 8 w 26"/>
                    <a:gd name="T1" fmla="*/ 67 h 69"/>
                    <a:gd name="T2" fmla="*/ 25 w 26"/>
                    <a:gd name="T3" fmla="*/ 1 h 69"/>
                    <a:gd name="T4" fmla="*/ 21 w 26"/>
                    <a:gd name="T5" fmla="*/ 1 h 69"/>
                    <a:gd name="T6" fmla="*/ 3 w 26"/>
                    <a:gd name="T7" fmla="*/ 68 h 69"/>
                    <a:gd name="T8" fmla="*/ 8 w 26"/>
                    <a:gd name="T9" fmla="*/ 67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69">
                      <a:moveTo>
                        <a:pt x="8" y="67"/>
                      </a:moveTo>
                      <a:cubicBezTo>
                        <a:pt x="5" y="45"/>
                        <a:pt x="13" y="19"/>
                        <a:pt x="25" y="1"/>
                      </a:cubicBezTo>
                      <a:cubicBezTo>
                        <a:pt x="26" y="0"/>
                        <a:pt x="21" y="0"/>
                        <a:pt x="21" y="1"/>
                      </a:cubicBezTo>
                      <a:cubicBezTo>
                        <a:pt x="9" y="19"/>
                        <a:pt x="0" y="45"/>
                        <a:pt x="3" y="68"/>
                      </a:cubicBezTo>
                      <a:cubicBezTo>
                        <a:pt x="3" y="69"/>
                        <a:pt x="8" y="69"/>
                        <a:pt x="8" y="6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7" name="Freeform 26"/>
                <p:cNvSpPr>
                  <a:spLocks/>
                </p:cNvSpPr>
                <p:nvPr/>
              </p:nvSpPr>
              <p:spPr bwMode="auto">
                <a:xfrm>
                  <a:off x="2772" y="104"/>
                  <a:ext cx="159" cy="88"/>
                </a:xfrm>
                <a:custGeom>
                  <a:avLst/>
                  <a:gdLst>
                    <a:gd name="T0" fmla="*/ 1 w 67"/>
                    <a:gd name="T1" fmla="*/ 2 h 37"/>
                    <a:gd name="T2" fmla="*/ 63 w 67"/>
                    <a:gd name="T3" fmla="*/ 33 h 37"/>
                    <a:gd name="T4" fmla="*/ 62 w 67"/>
                    <a:gd name="T5" fmla="*/ 31 h 37"/>
                    <a:gd name="T6" fmla="*/ 6 w 67"/>
                    <a:gd name="T7" fmla="*/ 1 h 37"/>
                    <a:gd name="T8" fmla="*/ 1 w 67"/>
                    <a:gd name="T9" fmla="*/ 2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7">
                      <a:moveTo>
                        <a:pt x="1" y="2"/>
                      </a:moveTo>
                      <a:cubicBezTo>
                        <a:pt x="14" y="24"/>
                        <a:pt x="37" y="37"/>
                        <a:pt x="63" y="33"/>
                      </a:cubicBezTo>
                      <a:cubicBezTo>
                        <a:pt x="67" y="33"/>
                        <a:pt x="64" y="31"/>
                        <a:pt x="62" y="31"/>
                      </a:cubicBezTo>
                      <a:cubicBezTo>
                        <a:pt x="38" y="35"/>
                        <a:pt x="17" y="21"/>
                        <a:pt x="6" y="1"/>
                      </a:cubicBezTo>
                      <a:cubicBezTo>
                        <a:pt x="5" y="0"/>
                        <a:pt x="0" y="0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8" name="Freeform 27"/>
                <p:cNvSpPr>
                  <a:spLocks/>
                </p:cNvSpPr>
                <p:nvPr/>
              </p:nvSpPr>
              <p:spPr bwMode="auto">
                <a:xfrm>
                  <a:off x="2221" y="171"/>
                  <a:ext cx="617" cy="322"/>
                </a:xfrm>
                <a:custGeom>
                  <a:avLst/>
                  <a:gdLst>
                    <a:gd name="T0" fmla="*/ 254 w 260"/>
                    <a:gd name="T1" fmla="*/ 1 h 136"/>
                    <a:gd name="T2" fmla="*/ 3 w 260"/>
                    <a:gd name="T3" fmla="*/ 134 h 136"/>
                    <a:gd name="T4" fmla="*/ 6 w 260"/>
                    <a:gd name="T5" fmla="*/ 136 h 136"/>
                    <a:gd name="T6" fmla="*/ 258 w 260"/>
                    <a:gd name="T7" fmla="*/ 2 h 136"/>
                    <a:gd name="T8" fmla="*/ 254 w 260"/>
                    <a:gd name="T9" fmla="*/ 1 h 1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0" h="136">
                      <a:moveTo>
                        <a:pt x="254" y="1"/>
                      </a:moveTo>
                      <a:cubicBezTo>
                        <a:pt x="171" y="46"/>
                        <a:pt x="88" y="93"/>
                        <a:pt x="3" y="134"/>
                      </a:cubicBezTo>
                      <a:cubicBezTo>
                        <a:pt x="0" y="136"/>
                        <a:pt x="5" y="136"/>
                        <a:pt x="6" y="136"/>
                      </a:cubicBezTo>
                      <a:cubicBezTo>
                        <a:pt x="92" y="94"/>
                        <a:pt x="175" y="47"/>
                        <a:pt x="258" y="2"/>
                      </a:cubicBezTo>
                      <a:cubicBezTo>
                        <a:pt x="260" y="0"/>
                        <a:pt x="256" y="0"/>
                        <a:pt x="25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9" name="Freeform 28"/>
                <p:cNvSpPr>
                  <a:spLocks/>
                </p:cNvSpPr>
                <p:nvPr/>
              </p:nvSpPr>
              <p:spPr bwMode="auto">
                <a:xfrm>
                  <a:off x="2820" y="144"/>
                  <a:ext cx="42" cy="43"/>
                </a:xfrm>
                <a:custGeom>
                  <a:avLst/>
                  <a:gdLst>
                    <a:gd name="T0" fmla="*/ 12 w 18"/>
                    <a:gd name="T1" fmla="*/ 16 h 18"/>
                    <a:gd name="T2" fmla="*/ 2 w 18"/>
                    <a:gd name="T3" fmla="*/ 12 h 18"/>
                    <a:gd name="T4" fmla="*/ 6 w 18"/>
                    <a:gd name="T5" fmla="*/ 2 h 18"/>
                    <a:gd name="T6" fmla="*/ 16 w 18"/>
                    <a:gd name="T7" fmla="*/ 6 h 18"/>
                    <a:gd name="T8" fmla="*/ 12 w 18"/>
                    <a:gd name="T9" fmla="*/ 16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8">
                      <a:moveTo>
                        <a:pt x="12" y="16"/>
                      </a:moveTo>
                      <a:cubicBezTo>
                        <a:pt x="8" y="18"/>
                        <a:pt x="4" y="16"/>
                        <a:pt x="2" y="12"/>
                      </a:cubicBezTo>
                      <a:cubicBezTo>
                        <a:pt x="0" y="9"/>
                        <a:pt x="2" y="4"/>
                        <a:pt x="6" y="2"/>
                      </a:cubicBezTo>
                      <a:cubicBezTo>
                        <a:pt x="9" y="0"/>
                        <a:pt x="14" y="2"/>
                        <a:pt x="16" y="6"/>
                      </a:cubicBezTo>
                      <a:cubicBezTo>
                        <a:pt x="18" y="10"/>
                        <a:pt x="16" y="14"/>
                        <a:pt x="12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0" name="Freeform 29"/>
                <p:cNvSpPr>
                  <a:spLocks/>
                </p:cNvSpPr>
                <p:nvPr/>
              </p:nvSpPr>
              <p:spPr bwMode="auto">
                <a:xfrm>
                  <a:off x="2900" y="322"/>
                  <a:ext cx="62" cy="183"/>
                </a:xfrm>
                <a:custGeom>
                  <a:avLst/>
                  <a:gdLst>
                    <a:gd name="T0" fmla="*/ 25 w 26"/>
                    <a:gd name="T1" fmla="*/ 75 h 77"/>
                    <a:gd name="T2" fmla="*/ 24 w 26"/>
                    <a:gd name="T3" fmla="*/ 2 h 77"/>
                    <a:gd name="T4" fmla="*/ 19 w 26"/>
                    <a:gd name="T5" fmla="*/ 1 h 77"/>
                    <a:gd name="T6" fmla="*/ 21 w 26"/>
                    <a:gd name="T7" fmla="*/ 76 h 77"/>
                    <a:gd name="T8" fmla="*/ 25 w 26"/>
                    <a:gd name="T9" fmla="*/ 75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77">
                      <a:moveTo>
                        <a:pt x="25" y="75"/>
                      </a:moveTo>
                      <a:cubicBezTo>
                        <a:pt x="7" y="53"/>
                        <a:pt x="5" y="25"/>
                        <a:pt x="24" y="2"/>
                      </a:cubicBezTo>
                      <a:cubicBezTo>
                        <a:pt x="25" y="1"/>
                        <a:pt x="20" y="0"/>
                        <a:pt x="19" y="1"/>
                      </a:cubicBezTo>
                      <a:cubicBezTo>
                        <a:pt x="0" y="24"/>
                        <a:pt x="2" y="53"/>
                        <a:pt x="21" y="76"/>
                      </a:cubicBezTo>
                      <a:cubicBezTo>
                        <a:pt x="21" y="77"/>
                        <a:pt x="26" y="77"/>
                        <a:pt x="25" y="7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1" name="Freeform 30"/>
                <p:cNvSpPr>
                  <a:spLocks/>
                </p:cNvSpPr>
                <p:nvPr/>
              </p:nvSpPr>
              <p:spPr bwMode="auto">
                <a:xfrm>
                  <a:off x="2848" y="377"/>
                  <a:ext cx="176" cy="59"/>
                </a:xfrm>
                <a:custGeom>
                  <a:avLst/>
                  <a:gdLst>
                    <a:gd name="T0" fmla="*/ 1 w 74"/>
                    <a:gd name="T1" fmla="*/ 1 h 25"/>
                    <a:gd name="T2" fmla="*/ 72 w 74"/>
                    <a:gd name="T3" fmla="*/ 11 h 25"/>
                    <a:gd name="T4" fmla="*/ 68 w 74"/>
                    <a:gd name="T5" fmla="*/ 9 h 25"/>
                    <a:gd name="T6" fmla="*/ 6 w 74"/>
                    <a:gd name="T7" fmla="*/ 1 h 25"/>
                    <a:gd name="T8" fmla="*/ 1 w 74"/>
                    <a:gd name="T9" fmla="*/ 1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25">
                      <a:moveTo>
                        <a:pt x="1" y="1"/>
                      </a:moveTo>
                      <a:cubicBezTo>
                        <a:pt x="21" y="20"/>
                        <a:pt x="48" y="25"/>
                        <a:pt x="72" y="11"/>
                      </a:cubicBezTo>
                      <a:cubicBezTo>
                        <a:pt x="74" y="10"/>
                        <a:pt x="69" y="9"/>
                        <a:pt x="68" y="9"/>
                      </a:cubicBezTo>
                      <a:cubicBezTo>
                        <a:pt x="47" y="22"/>
                        <a:pt x="24" y="18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2" name="Freeform 31"/>
                <p:cNvSpPr>
                  <a:spLocks/>
                </p:cNvSpPr>
                <p:nvPr/>
              </p:nvSpPr>
              <p:spPr bwMode="auto">
                <a:xfrm>
                  <a:off x="2881" y="353"/>
                  <a:ext cx="114" cy="138"/>
                </a:xfrm>
                <a:custGeom>
                  <a:avLst/>
                  <a:gdLst>
                    <a:gd name="T0" fmla="*/ 5 w 48"/>
                    <a:gd name="T1" fmla="*/ 56 h 58"/>
                    <a:gd name="T2" fmla="*/ 46 w 48"/>
                    <a:gd name="T3" fmla="*/ 1 h 58"/>
                    <a:gd name="T4" fmla="*/ 42 w 48"/>
                    <a:gd name="T5" fmla="*/ 0 h 58"/>
                    <a:gd name="T6" fmla="*/ 0 w 48"/>
                    <a:gd name="T7" fmla="*/ 56 h 58"/>
                    <a:gd name="T8" fmla="*/ 5 w 48"/>
                    <a:gd name="T9" fmla="*/ 56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8" h="58">
                      <a:moveTo>
                        <a:pt x="5" y="56"/>
                      </a:moveTo>
                      <a:cubicBezTo>
                        <a:pt x="11" y="34"/>
                        <a:pt x="28" y="14"/>
                        <a:pt x="46" y="1"/>
                      </a:cubicBezTo>
                      <a:cubicBezTo>
                        <a:pt x="48" y="0"/>
                        <a:pt x="43" y="0"/>
                        <a:pt x="42" y="0"/>
                      </a:cubicBezTo>
                      <a:cubicBezTo>
                        <a:pt x="24" y="13"/>
                        <a:pt x="6" y="34"/>
                        <a:pt x="0" y="56"/>
                      </a:cubicBezTo>
                      <a:cubicBezTo>
                        <a:pt x="0" y="58"/>
                        <a:pt x="5" y="57"/>
                        <a:pt x="5" y="5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3" name="Freeform 32"/>
                <p:cNvSpPr>
                  <a:spLocks/>
                </p:cNvSpPr>
                <p:nvPr/>
              </p:nvSpPr>
              <p:spPr bwMode="auto">
                <a:xfrm>
                  <a:off x="2886" y="337"/>
                  <a:ext cx="121" cy="125"/>
                </a:xfrm>
                <a:custGeom>
                  <a:avLst/>
                  <a:gdLst>
                    <a:gd name="T0" fmla="*/ 0 w 51"/>
                    <a:gd name="T1" fmla="*/ 1 h 53"/>
                    <a:gd name="T2" fmla="*/ 45 w 51"/>
                    <a:gd name="T3" fmla="*/ 53 h 53"/>
                    <a:gd name="T4" fmla="*/ 48 w 51"/>
                    <a:gd name="T5" fmla="*/ 51 h 53"/>
                    <a:gd name="T6" fmla="*/ 5 w 51"/>
                    <a:gd name="T7" fmla="*/ 1 h 53"/>
                    <a:gd name="T8" fmla="*/ 0 w 51"/>
                    <a:gd name="T9" fmla="*/ 1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1" h="53">
                      <a:moveTo>
                        <a:pt x="0" y="1"/>
                      </a:moveTo>
                      <a:cubicBezTo>
                        <a:pt x="4" y="26"/>
                        <a:pt x="20" y="47"/>
                        <a:pt x="45" y="53"/>
                      </a:cubicBezTo>
                      <a:cubicBezTo>
                        <a:pt x="47" y="53"/>
                        <a:pt x="51" y="52"/>
                        <a:pt x="48" y="51"/>
                      </a:cubicBezTo>
                      <a:cubicBezTo>
                        <a:pt x="24" y="46"/>
                        <a:pt x="9" y="24"/>
                        <a:pt x="5" y="1"/>
                      </a:cubicBezTo>
                      <a:cubicBezTo>
                        <a:pt x="5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4" name="Freeform 33"/>
                <p:cNvSpPr>
                  <a:spLocks/>
                </p:cNvSpPr>
                <p:nvPr/>
              </p:nvSpPr>
              <p:spPr bwMode="auto">
                <a:xfrm>
                  <a:off x="2233" y="417"/>
                  <a:ext cx="689" cy="78"/>
                </a:xfrm>
                <a:custGeom>
                  <a:avLst/>
                  <a:gdLst>
                    <a:gd name="T0" fmla="*/ 287 w 290"/>
                    <a:gd name="T1" fmla="*/ 0 h 33"/>
                    <a:gd name="T2" fmla="*/ 3 w 290"/>
                    <a:gd name="T3" fmla="*/ 31 h 33"/>
                    <a:gd name="T4" fmla="*/ 4 w 290"/>
                    <a:gd name="T5" fmla="*/ 33 h 33"/>
                    <a:gd name="T6" fmla="*/ 287 w 290"/>
                    <a:gd name="T7" fmla="*/ 2 h 33"/>
                    <a:gd name="T8" fmla="*/ 287 w 290"/>
                    <a:gd name="T9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0" h="33">
                      <a:moveTo>
                        <a:pt x="287" y="0"/>
                      </a:moveTo>
                      <a:cubicBezTo>
                        <a:pt x="193" y="11"/>
                        <a:pt x="98" y="24"/>
                        <a:pt x="3" y="31"/>
                      </a:cubicBezTo>
                      <a:cubicBezTo>
                        <a:pt x="0" y="31"/>
                        <a:pt x="1" y="33"/>
                        <a:pt x="4" y="33"/>
                      </a:cubicBezTo>
                      <a:cubicBezTo>
                        <a:pt x="98" y="26"/>
                        <a:pt x="193" y="13"/>
                        <a:pt x="287" y="2"/>
                      </a:cubicBezTo>
                      <a:cubicBezTo>
                        <a:pt x="290" y="2"/>
                        <a:pt x="290" y="0"/>
                        <a:pt x="28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5" name="Freeform 34"/>
                <p:cNvSpPr>
                  <a:spLocks/>
                </p:cNvSpPr>
                <p:nvPr/>
              </p:nvSpPr>
              <p:spPr bwMode="auto">
                <a:xfrm>
                  <a:off x="2907" y="398"/>
                  <a:ext cx="38" cy="38"/>
                </a:xfrm>
                <a:custGeom>
                  <a:avLst/>
                  <a:gdLst>
                    <a:gd name="T0" fmla="*/ 9 w 16"/>
                    <a:gd name="T1" fmla="*/ 15 h 16"/>
                    <a:gd name="T2" fmla="*/ 1 w 16"/>
                    <a:gd name="T3" fmla="*/ 8 h 16"/>
                    <a:gd name="T4" fmla="*/ 8 w 16"/>
                    <a:gd name="T5" fmla="*/ 0 h 16"/>
                    <a:gd name="T6" fmla="*/ 16 w 16"/>
                    <a:gd name="T7" fmla="*/ 7 h 16"/>
                    <a:gd name="T8" fmla="*/ 9 w 16"/>
                    <a:gd name="T9" fmla="*/ 15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9" y="15"/>
                      </a:moveTo>
                      <a:cubicBezTo>
                        <a:pt x="5" y="16"/>
                        <a:pt x="1" y="13"/>
                        <a:pt x="1" y="8"/>
                      </a:cubicBezTo>
                      <a:cubicBezTo>
                        <a:pt x="0" y="4"/>
                        <a:pt x="4" y="0"/>
                        <a:pt x="8" y="0"/>
                      </a:cubicBezTo>
                      <a:cubicBezTo>
                        <a:pt x="12" y="0"/>
                        <a:pt x="16" y="3"/>
                        <a:pt x="16" y="7"/>
                      </a:cubicBezTo>
                      <a:cubicBezTo>
                        <a:pt x="16" y="11"/>
                        <a:pt x="13" y="15"/>
                        <a:pt x="9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6" name="Freeform 35"/>
                <p:cNvSpPr>
                  <a:spLocks/>
                </p:cNvSpPr>
                <p:nvPr/>
              </p:nvSpPr>
              <p:spPr bwMode="auto">
                <a:xfrm>
                  <a:off x="2876" y="571"/>
                  <a:ext cx="95" cy="174"/>
                </a:xfrm>
                <a:custGeom>
                  <a:avLst/>
                  <a:gdLst>
                    <a:gd name="T0" fmla="*/ 14 w 40"/>
                    <a:gd name="T1" fmla="*/ 71 h 73"/>
                    <a:gd name="T2" fmla="*/ 38 w 40"/>
                    <a:gd name="T3" fmla="*/ 3 h 73"/>
                    <a:gd name="T4" fmla="*/ 34 w 40"/>
                    <a:gd name="T5" fmla="*/ 1 h 73"/>
                    <a:gd name="T6" fmla="*/ 9 w 40"/>
                    <a:gd name="T7" fmla="*/ 71 h 73"/>
                    <a:gd name="T8" fmla="*/ 14 w 40"/>
                    <a:gd name="T9" fmla="*/ 71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73">
                      <a:moveTo>
                        <a:pt x="14" y="71"/>
                      </a:moveTo>
                      <a:cubicBezTo>
                        <a:pt x="5" y="44"/>
                        <a:pt x="13" y="17"/>
                        <a:pt x="38" y="3"/>
                      </a:cubicBezTo>
                      <a:cubicBezTo>
                        <a:pt x="40" y="2"/>
                        <a:pt x="35" y="0"/>
                        <a:pt x="34" y="1"/>
                      </a:cubicBezTo>
                      <a:cubicBezTo>
                        <a:pt x="8" y="16"/>
                        <a:pt x="0" y="43"/>
                        <a:pt x="9" y="71"/>
                      </a:cubicBezTo>
                      <a:cubicBezTo>
                        <a:pt x="10" y="73"/>
                        <a:pt x="14" y="73"/>
                        <a:pt x="14" y="7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7" name="Freeform 36"/>
                <p:cNvSpPr>
                  <a:spLocks/>
                </p:cNvSpPr>
                <p:nvPr/>
              </p:nvSpPr>
              <p:spPr bwMode="auto">
                <a:xfrm>
                  <a:off x="2848" y="588"/>
                  <a:ext cx="157" cy="92"/>
                </a:xfrm>
                <a:custGeom>
                  <a:avLst/>
                  <a:gdLst>
                    <a:gd name="T0" fmla="*/ 0 w 66"/>
                    <a:gd name="T1" fmla="*/ 2 h 39"/>
                    <a:gd name="T2" fmla="*/ 64 w 66"/>
                    <a:gd name="T3" fmla="*/ 35 h 39"/>
                    <a:gd name="T4" fmla="*/ 61 w 66"/>
                    <a:gd name="T5" fmla="*/ 33 h 39"/>
                    <a:gd name="T6" fmla="*/ 5 w 66"/>
                    <a:gd name="T7" fmla="*/ 2 h 39"/>
                    <a:gd name="T8" fmla="*/ 0 w 66"/>
                    <a:gd name="T9" fmla="*/ 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" h="39">
                      <a:moveTo>
                        <a:pt x="0" y="2"/>
                      </a:moveTo>
                      <a:cubicBezTo>
                        <a:pt x="12" y="27"/>
                        <a:pt x="36" y="39"/>
                        <a:pt x="64" y="35"/>
                      </a:cubicBezTo>
                      <a:cubicBezTo>
                        <a:pt x="66" y="34"/>
                        <a:pt x="62" y="32"/>
                        <a:pt x="61" y="33"/>
                      </a:cubicBezTo>
                      <a:cubicBezTo>
                        <a:pt x="36" y="37"/>
                        <a:pt x="16" y="24"/>
                        <a:pt x="5" y="2"/>
                      </a:cubicBezTo>
                      <a:cubicBezTo>
                        <a:pt x="4" y="1"/>
                        <a:pt x="0" y="0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8" name="Freeform 37"/>
                <p:cNvSpPr>
                  <a:spLocks/>
                </p:cNvSpPr>
                <p:nvPr/>
              </p:nvSpPr>
              <p:spPr bwMode="auto">
                <a:xfrm>
                  <a:off x="2838" y="609"/>
                  <a:ext cx="157" cy="98"/>
                </a:xfrm>
                <a:custGeom>
                  <a:avLst/>
                  <a:gdLst>
                    <a:gd name="T0" fmla="*/ 6 w 66"/>
                    <a:gd name="T1" fmla="*/ 39 h 41"/>
                    <a:gd name="T2" fmla="*/ 62 w 66"/>
                    <a:gd name="T3" fmla="*/ 3 h 41"/>
                    <a:gd name="T4" fmla="*/ 61 w 66"/>
                    <a:gd name="T5" fmla="*/ 1 h 41"/>
                    <a:gd name="T6" fmla="*/ 1 w 66"/>
                    <a:gd name="T7" fmla="*/ 39 h 41"/>
                    <a:gd name="T8" fmla="*/ 6 w 66"/>
                    <a:gd name="T9" fmla="*/ 39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" h="41">
                      <a:moveTo>
                        <a:pt x="6" y="39"/>
                      </a:moveTo>
                      <a:cubicBezTo>
                        <a:pt x="19" y="22"/>
                        <a:pt x="42" y="8"/>
                        <a:pt x="62" y="3"/>
                      </a:cubicBezTo>
                      <a:cubicBezTo>
                        <a:pt x="66" y="2"/>
                        <a:pt x="63" y="0"/>
                        <a:pt x="61" y="1"/>
                      </a:cubicBezTo>
                      <a:cubicBezTo>
                        <a:pt x="39" y="7"/>
                        <a:pt x="14" y="20"/>
                        <a:pt x="1" y="39"/>
                      </a:cubicBezTo>
                      <a:cubicBezTo>
                        <a:pt x="0" y="40"/>
                        <a:pt x="5" y="41"/>
                        <a:pt x="6" y="3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9" name="Freeform 38"/>
                <p:cNvSpPr>
                  <a:spLocks/>
                </p:cNvSpPr>
                <p:nvPr/>
              </p:nvSpPr>
              <p:spPr bwMode="auto">
                <a:xfrm>
                  <a:off x="2886" y="564"/>
                  <a:ext cx="81" cy="154"/>
                </a:xfrm>
                <a:custGeom>
                  <a:avLst/>
                  <a:gdLst>
                    <a:gd name="T0" fmla="*/ 5 w 34"/>
                    <a:gd name="T1" fmla="*/ 1 h 65"/>
                    <a:gd name="T2" fmla="*/ 28 w 34"/>
                    <a:gd name="T3" fmla="*/ 64 h 65"/>
                    <a:gd name="T4" fmla="*/ 32 w 34"/>
                    <a:gd name="T5" fmla="*/ 63 h 65"/>
                    <a:gd name="T6" fmla="*/ 10 w 34"/>
                    <a:gd name="T7" fmla="*/ 1 h 65"/>
                    <a:gd name="T8" fmla="*/ 5 w 34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4" h="65">
                      <a:moveTo>
                        <a:pt x="5" y="1"/>
                      </a:moveTo>
                      <a:cubicBezTo>
                        <a:pt x="0" y="26"/>
                        <a:pt x="7" y="50"/>
                        <a:pt x="28" y="64"/>
                      </a:cubicBezTo>
                      <a:cubicBezTo>
                        <a:pt x="29" y="65"/>
                        <a:pt x="34" y="64"/>
                        <a:pt x="32" y="63"/>
                      </a:cubicBezTo>
                      <a:cubicBezTo>
                        <a:pt x="12" y="49"/>
                        <a:pt x="5" y="25"/>
                        <a:pt x="10" y="1"/>
                      </a:cubicBezTo>
                      <a:cubicBezTo>
                        <a:pt x="10" y="0"/>
                        <a:pt x="5" y="0"/>
                        <a:pt x="5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0" name="Freeform 39"/>
                <p:cNvSpPr>
                  <a:spLocks/>
                </p:cNvSpPr>
                <p:nvPr/>
              </p:nvSpPr>
              <p:spPr bwMode="auto">
                <a:xfrm>
                  <a:off x="2228" y="481"/>
                  <a:ext cx="677" cy="171"/>
                </a:xfrm>
                <a:custGeom>
                  <a:avLst/>
                  <a:gdLst>
                    <a:gd name="T0" fmla="*/ 283 w 285"/>
                    <a:gd name="T1" fmla="*/ 70 h 72"/>
                    <a:gd name="T2" fmla="*/ 6 w 285"/>
                    <a:gd name="T3" fmla="*/ 0 h 72"/>
                    <a:gd name="T4" fmla="*/ 3 w 285"/>
                    <a:gd name="T5" fmla="*/ 2 h 72"/>
                    <a:gd name="T6" fmla="*/ 279 w 285"/>
                    <a:gd name="T7" fmla="*/ 72 h 72"/>
                    <a:gd name="T8" fmla="*/ 283 w 285"/>
                    <a:gd name="T9" fmla="*/ 70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5" h="72">
                      <a:moveTo>
                        <a:pt x="283" y="70"/>
                      </a:moveTo>
                      <a:cubicBezTo>
                        <a:pt x="190" y="47"/>
                        <a:pt x="97" y="26"/>
                        <a:pt x="6" y="0"/>
                      </a:cubicBezTo>
                      <a:cubicBezTo>
                        <a:pt x="5" y="0"/>
                        <a:pt x="0" y="1"/>
                        <a:pt x="3" y="2"/>
                      </a:cubicBezTo>
                      <a:cubicBezTo>
                        <a:pt x="94" y="28"/>
                        <a:pt x="187" y="49"/>
                        <a:pt x="279" y="72"/>
                      </a:cubicBezTo>
                      <a:cubicBezTo>
                        <a:pt x="280" y="72"/>
                        <a:pt x="285" y="71"/>
                        <a:pt x="283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1" name="Freeform 40"/>
                <p:cNvSpPr>
                  <a:spLocks/>
                </p:cNvSpPr>
                <p:nvPr/>
              </p:nvSpPr>
              <p:spPr bwMode="auto">
                <a:xfrm>
                  <a:off x="2888" y="631"/>
                  <a:ext cx="41" cy="40"/>
                </a:xfrm>
                <a:custGeom>
                  <a:avLst/>
                  <a:gdLst>
                    <a:gd name="T0" fmla="*/ 6 w 17"/>
                    <a:gd name="T1" fmla="*/ 16 h 17"/>
                    <a:gd name="T2" fmla="*/ 1 w 17"/>
                    <a:gd name="T3" fmla="*/ 7 h 17"/>
                    <a:gd name="T4" fmla="*/ 10 w 17"/>
                    <a:gd name="T5" fmla="*/ 1 h 17"/>
                    <a:gd name="T6" fmla="*/ 16 w 17"/>
                    <a:gd name="T7" fmla="*/ 11 h 17"/>
                    <a:gd name="T8" fmla="*/ 6 w 17"/>
                    <a:gd name="T9" fmla="*/ 1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6" y="16"/>
                      </a:moveTo>
                      <a:cubicBezTo>
                        <a:pt x="2" y="15"/>
                        <a:pt x="0" y="11"/>
                        <a:pt x="1" y="7"/>
                      </a:cubicBezTo>
                      <a:cubicBezTo>
                        <a:pt x="2" y="3"/>
                        <a:pt x="6" y="0"/>
                        <a:pt x="10" y="1"/>
                      </a:cubicBezTo>
                      <a:cubicBezTo>
                        <a:pt x="15" y="3"/>
                        <a:pt x="17" y="7"/>
                        <a:pt x="16" y="11"/>
                      </a:cubicBezTo>
                      <a:cubicBezTo>
                        <a:pt x="15" y="15"/>
                        <a:pt x="10" y="17"/>
                        <a:pt x="6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2" name="Freeform 41"/>
                <p:cNvSpPr>
                  <a:spLocks/>
                </p:cNvSpPr>
                <p:nvPr/>
              </p:nvSpPr>
              <p:spPr bwMode="auto">
                <a:xfrm>
                  <a:off x="2763" y="828"/>
                  <a:ext cx="130" cy="139"/>
                </a:xfrm>
                <a:custGeom>
                  <a:avLst/>
                  <a:gdLst>
                    <a:gd name="T0" fmla="*/ 5 w 55"/>
                    <a:gd name="T1" fmla="*/ 58 h 59"/>
                    <a:gd name="T2" fmla="*/ 53 w 55"/>
                    <a:gd name="T3" fmla="*/ 2 h 59"/>
                    <a:gd name="T4" fmla="*/ 49 w 55"/>
                    <a:gd name="T5" fmla="*/ 0 h 59"/>
                    <a:gd name="T6" fmla="*/ 0 w 55"/>
                    <a:gd name="T7" fmla="*/ 57 h 59"/>
                    <a:gd name="T8" fmla="*/ 5 w 55"/>
                    <a:gd name="T9" fmla="*/ 58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5" h="59">
                      <a:moveTo>
                        <a:pt x="5" y="58"/>
                      </a:moveTo>
                      <a:cubicBezTo>
                        <a:pt x="7" y="29"/>
                        <a:pt x="24" y="6"/>
                        <a:pt x="53" y="2"/>
                      </a:cubicBezTo>
                      <a:cubicBezTo>
                        <a:pt x="55" y="2"/>
                        <a:pt x="51" y="0"/>
                        <a:pt x="49" y="0"/>
                      </a:cubicBezTo>
                      <a:cubicBezTo>
                        <a:pt x="20" y="5"/>
                        <a:pt x="2" y="27"/>
                        <a:pt x="0" y="57"/>
                      </a:cubicBezTo>
                      <a:cubicBezTo>
                        <a:pt x="0" y="58"/>
                        <a:pt x="5" y="59"/>
                        <a:pt x="5" y="5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3" name="Freeform 42"/>
                <p:cNvSpPr>
                  <a:spLocks/>
                </p:cNvSpPr>
                <p:nvPr/>
              </p:nvSpPr>
              <p:spPr bwMode="auto">
                <a:xfrm>
                  <a:off x="2770" y="804"/>
                  <a:ext cx="118" cy="128"/>
                </a:xfrm>
                <a:custGeom>
                  <a:avLst/>
                  <a:gdLst>
                    <a:gd name="T0" fmla="*/ 0 w 50"/>
                    <a:gd name="T1" fmla="*/ 1 h 54"/>
                    <a:gd name="T2" fmla="*/ 47 w 50"/>
                    <a:gd name="T3" fmla="*/ 54 h 54"/>
                    <a:gd name="T4" fmla="*/ 47 w 50"/>
                    <a:gd name="T5" fmla="*/ 52 h 54"/>
                    <a:gd name="T6" fmla="*/ 5 w 50"/>
                    <a:gd name="T7" fmla="*/ 2 h 54"/>
                    <a:gd name="T8" fmla="*/ 0 w 50"/>
                    <a:gd name="T9" fmla="*/ 1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0" h="54">
                      <a:moveTo>
                        <a:pt x="0" y="1"/>
                      </a:moveTo>
                      <a:cubicBezTo>
                        <a:pt x="3" y="28"/>
                        <a:pt x="20" y="48"/>
                        <a:pt x="47" y="54"/>
                      </a:cubicBezTo>
                      <a:cubicBezTo>
                        <a:pt x="50" y="54"/>
                        <a:pt x="50" y="52"/>
                        <a:pt x="47" y="52"/>
                      </a:cubicBezTo>
                      <a:cubicBezTo>
                        <a:pt x="22" y="47"/>
                        <a:pt x="7" y="27"/>
                        <a:pt x="5" y="2"/>
                      </a:cubicBezTo>
                      <a:cubicBezTo>
                        <a:pt x="5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4" name="Freeform 43"/>
                <p:cNvSpPr>
                  <a:spLocks/>
                </p:cNvSpPr>
                <p:nvPr/>
              </p:nvSpPr>
              <p:spPr bwMode="auto">
                <a:xfrm>
                  <a:off x="2720" y="865"/>
                  <a:ext cx="180" cy="46"/>
                </a:xfrm>
                <a:custGeom>
                  <a:avLst/>
                  <a:gdLst>
                    <a:gd name="T0" fmla="*/ 6 w 76"/>
                    <a:gd name="T1" fmla="*/ 18 h 19"/>
                    <a:gd name="T2" fmla="*/ 71 w 76"/>
                    <a:gd name="T3" fmla="*/ 5 h 19"/>
                    <a:gd name="T4" fmla="*/ 73 w 76"/>
                    <a:gd name="T5" fmla="*/ 3 h 19"/>
                    <a:gd name="T6" fmla="*/ 2 w 76"/>
                    <a:gd name="T7" fmla="*/ 17 h 19"/>
                    <a:gd name="T8" fmla="*/ 6 w 76"/>
                    <a:gd name="T9" fmla="*/ 18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6" h="19">
                      <a:moveTo>
                        <a:pt x="6" y="18"/>
                      </a:moveTo>
                      <a:cubicBezTo>
                        <a:pt x="24" y="6"/>
                        <a:pt x="50" y="2"/>
                        <a:pt x="71" y="5"/>
                      </a:cubicBezTo>
                      <a:cubicBezTo>
                        <a:pt x="72" y="5"/>
                        <a:pt x="76" y="3"/>
                        <a:pt x="73" y="3"/>
                      </a:cubicBezTo>
                      <a:cubicBezTo>
                        <a:pt x="50" y="0"/>
                        <a:pt x="22" y="4"/>
                        <a:pt x="2" y="17"/>
                      </a:cubicBezTo>
                      <a:cubicBezTo>
                        <a:pt x="0" y="19"/>
                        <a:pt x="5" y="19"/>
                        <a:pt x="6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5" name="Freeform 44"/>
                <p:cNvSpPr>
                  <a:spLocks/>
                </p:cNvSpPr>
                <p:nvPr/>
              </p:nvSpPr>
              <p:spPr bwMode="auto">
                <a:xfrm>
                  <a:off x="2789" y="797"/>
                  <a:ext cx="49" cy="166"/>
                </a:xfrm>
                <a:custGeom>
                  <a:avLst/>
                  <a:gdLst>
                    <a:gd name="T0" fmla="*/ 15 w 21"/>
                    <a:gd name="T1" fmla="*/ 2 h 70"/>
                    <a:gd name="T2" fmla="*/ 14 w 21"/>
                    <a:gd name="T3" fmla="*/ 69 h 70"/>
                    <a:gd name="T4" fmla="*/ 19 w 21"/>
                    <a:gd name="T5" fmla="*/ 68 h 70"/>
                    <a:gd name="T6" fmla="*/ 20 w 21"/>
                    <a:gd name="T7" fmla="*/ 2 h 70"/>
                    <a:gd name="T8" fmla="*/ 15 w 21"/>
                    <a:gd name="T9" fmla="*/ 2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1" h="70">
                      <a:moveTo>
                        <a:pt x="15" y="2"/>
                      </a:moveTo>
                      <a:cubicBezTo>
                        <a:pt x="2" y="23"/>
                        <a:pt x="0" y="48"/>
                        <a:pt x="14" y="69"/>
                      </a:cubicBezTo>
                      <a:cubicBezTo>
                        <a:pt x="15" y="70"/>
                        <a:pt x="20" y="70"/>
                        <a:pt x="19" y="68"/>
                      </a:cubicBezTo>
                      <a:cubicBezTo>
                        <a:pt x="5" y="48"/>
                        <a:pt x="7" y="23"/>
                        <a:pt x="20" y="2"/>
                      </a:cubicBezTo>
                      <a:cubicBezTo>
                        <a:pt x="21" y="1"/>
                        <a:pt x="16" y="0"/>
                        <a:pt x="1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6" name="Freeform 45"/>
                <p:cNvSpPr>
                  <a:spLocks/>
                </p:cNvSpPr>
                <p:nvPr/>
              </p:nvSpPr>
              <p:spPr bwMode="auto">
                <a:xfrm>
                  <a:off x="2233" y="479"/>
                  <a:ext cx="570" cy="401"/>
                </a:xfrm>
                <a:custGeom>
                  <a:avLst/>
                  <a:gdLst>
                    <a:gd name="T0" fmla="*/ 238 w 240"/>
                    <a:gd name="T1" fmla="*/ 166 h 169"/>
                    <a:gd name="T2" fmla="*/ 6 w 240"/>
                    <a:gd name="T3" fmla="*/ 1 h 169"/>
                    <a:gd name="T4" fmla="*/ 2 w 240"/>
                    <a:gd name="T5" fmla="*/ 2 h 169"/>
                    <a:gd name="T6" fmla="*/ 234 w 240"/>
                    <a:gd name="T7" fmla="*/ 168 h 169"/>
                    <a:gd name="T8" fmla="*/ 238 w 240"/>
                    <a:gd name="T9" fmla="*/ 166 h 1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0" h="169">
                      <a:moveTo>
                        <a:pt x="238" y="166"/>
                      </a:moveTo>
                      <a:cubicBezTo>
                        <a:pt x="161" y="112"/>
                        <a:pt x="82" y="59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ubicBezTo>
                        <a:pt x="77" y="60"/>
                        <a:pt x="156" y="113"/>
                        <a:pt x="234" y="168"/>
                      </a:cubicBezTo>
                      <a:cubicBezTo>
                        <a:pt x="235" y="169"/>
                        <a:pt x="240" y="167"/>
                        <a:pt x="238" y="16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7" name="Freeform 46"/>
                <p:cNvSpPr>
                  <a:spLocks/>
                </p:cNvSpPr>
                <p:nvPr/>
              </p:nvSpPr>
              <p:spPr bwMode="auto">
                <a:xfrm>
                  <a:off x="2784" y="861"/>
                  <a:ext cx="43" cy="40"/>
                </a:xfrm>
                <a:custGeom>
                  <a:avLst/>
                  <a:gdLst>
                    <a:gd name="T0" fmla="*/ 4 w 18"/>
                    <a:gd name="T1" fmla="*/ 15 h 17"/>
                    <a:gd name="T2" fmla="*/ 3 w 18"/>
                    <a:gd name="T3" fmla="*/ 4 h 17"/>
                    <a:gd name="T4" fmla="*/ 14 w 18"/>
                    <a:gd name="T5" fmla="*/ 3 h 17"/>
                    <a:gd name="T6" fmla="*/ 15 w 18"/>
                    <a:gd name="T7" fmla="*/ 14 h 17"/>
                    <a:gd name="T8" fmla="*/ 4 w 18"/>
                    <a:gd name="T9" fmla="*/ 1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4" y="15"/>
                      </a:moveTo>
                      <a:cubicBezTo>
                        <a:pt x="1" y="12"/>
                        <a:pt x="0" y="8"/>
                        <a:pt x="3" y="4"/>
                      </a:cubicBezTo>
                      <a:cubicBezTo>
                        <a:pt x="6" y="1"/>
                        <a:pt x="10" y="0"/>
                        <a:pt x="14" y="3"/>
                      </a:cubicBezTo>
                      <a:cubicBezTo>
                        <a:pt x="17" y="5"/>
                        <a:pt x="18" y="10"/>
                        <a:pt x="15" y="14"/>
                      </a:cubicBezTo>
                      <a:cubicBezTo>
                        <a:pt x="13" y="17"/>
                        <a:pt x="8" y="17"/>
                        <a:pt x="4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8" name="Freeform 47"/>
                <p:cNvSpPr>
                  <a:spLocks/>
                </p:cNvSpPr>
                <p:nvPr/>
              </p:nvSpPr>
              <p:spPr bwMode="auto">
                <a:xfrm>
                  <a:off x="2539" y="1029"/>
                  <a:ext cx="174" cy="102"/>
                </a:xfrm>
                <a:custGeom>
                  <a:avLst/>
                  <a:gdLst>
                    <a:gd name="T0" fmla="*/ 6 w 73"/>
                    <a:gd name="T1" fmla="*/ 42 h 43"/>
                    <a:gd name="T2" fmla="*/ 68 w 73"/>
                    <a:gd name="T3" fmla="*/ 9 h 43"/>
                    <a:gd name="T4" fmla="*/ 70 w 73"/>
                    <a:gd name="T5" fmla="*/ 7 h 43"/>
                    <a:gd name="T6" fmla="*/ 1 w 73"/>
                    <a:gd name="T7" fmla="*/ 41 h 43"/>
                    <a:gd name="T8" fmla="*/ 6 w 73"/>
                    <a:gd name="T9" fmla="*/ 42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43">
                      <a:moveTo>
                        <a:pt x="6" y="42"/>
                      </a:moveTo>
                      <a:cubicBezTo>
                        <a:pt x="17" y="17"/>
                        <a:pt x="40" y="2"/>
                        <a:pt x="68" y="9"/>
                      </a:cubicBezTo>
                      <a:cubicBezTo>
                        <a:pt x="70" y="9"/>
                        <a:pt x="73" y="8"/>
                        <a:pt x="70" y="7"/>
                      </a:cubicBezTo>
                      <a:cubicBezTo>
                        <a:pt x="40" y="0"/>
                        <a:pt x="14" y="13"/>
                        <a:pt x="1" y="41"/>
                      </a:cubicBezTo>
                      <a:cubicBezTo>
                        <a:pt x="0" y="42"/>
                        <a:pt x="5" y="43"/>
                        <a:pt x="6" y="4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9" name="Freeform 48"/>
                <p:cNvSpPr>
                  <a:spLocks/>
                </p:cNvSpPr>
                <p:nvPr/>
              </p:nvSpPr>
              <p:spPr bwMode="auto">
                <a:xfrm>
                  <a:off x="2589" y="982"/>
                  <a:ext cx="83" cy="159"/>
                </a:xfrm>
                <a:custGeom>
                  <a:avLst/>
                  <a:gdLst>
                    <a:gd name="T0" fmla="*/ 7 w 35"/>
                    <a:gd name="T1" fmla="*/ 1 h 67"/>
                    <a:gd name="T2" fmla="*/ 29 w 35"/>
                    <a:gd name="T3" fmla="*/ 66 h 67"/>
                    <a:gd name="T4" fmla="*/ 33 w 35"/>
                    <a:gd name="T5" fmla="*/ 66 h 67"/>
                    <a:gd name="T6" fmla="*/ 12 w 35"/>
                    <a:gd name="T7" fmla="*/ 2 h 67"/>
                    <a:gd name="T8" fmla="*/ 7 w 35"/>
                    <a:gd name="T9" fmla="*/ 1 h 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5" h="67">
                      <a:moveTo>
                        <a:pt x="7" y="1"/>
                      </a:moveTo>
                      <a:cubicBezTo>
                        <a:pt x="0" y="27"/>
                        <a:pt x="7" y="51"/>
                        <a:pt x="29" y="66"/>
                      </a:cubicBezTo>
                      <a:cubicBezTo>
                        <a:pt x="30" y="67"/>
                        <a:pt x="35" y="67"/>
                        <a:pt x="33" y="66"/>
                      </a:cubicBezTo>
                      <a:cubicBezTo>
                        <a:pt x="11" y="51"/>
                        <a:pt x="5" y="27"/>
                        <a:pt x="12" y="2"/>
                      </a:cubicBezTo>
                      <a:cubicBezTo>
                        <a:pt x="13" y="1"/>
                        <a:pt x="8" y="0"/>
                        <a:pt x="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0" name="Freeform 49"/>
                <p:cNvSpPr>
                  <a:spLocks/>
                </p:cNvSpPr>
                <p:nvPr/>
              </p:nvSpPr>
              <p:spPr bwMode="auto">
                <a:xfrm>
                  <a:off x="2523" y="1048"/>
                  <a:ext cx="178" cy="45"/>
                </a:xfrm>
                <a:custGeom>
                  <a:avLst/>
                  <a:gdLst>
                    <a:gd name="T0" fmla="*/ 4 w 75"/>
                    <a:gd name="T1" fmla="*/ 6 h 19"/>
                    <a:gd name="T2" fmla="*/ 69 w 75"/>
                    <a:gd name="T3" fmla="*/ 19 h 19"/>
                    <a:gd name="T4" fmla="*/ 74 w 75"/>
                    <a:gd name="T5" fmla="*/ 17 h 19"/>
                    <a:gd name="T6" fmla="*/ 3 w 75"/>
                    <a:gd name="T7" fmla="*/ 4 h 19"/>
                    <a:gd name="T8" fmla="*/ 4 w 75"/>
                    <a:gd name="T9" fmla="*/ 6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19">
                      <a:moveTo>
                        <a:pt x="4" y="6"/>
                      </a:moveTo>
                      <a:cubicBezTo>
                        <a:pt x="26" y="2"/>
                        <a:pt x="51" y="9"/>
                        <a:pt x="69" y="19"/>
                      </a:cubicBezTo>
                      <a:cubicBezTo>
                        <a:pt x="71" y="19"/>
                        <a:pt x="75" y="18"/>
                        <a:pt x="74" y="17"/>
                      </a:cubicBezTo>
                      <a:cubicBezTo>
                        <a:pt x="53" y="6"/>
                        <a:pt x="26" y="0"/>
                        <a:pt x="3" y="4"/>
                      </a:cubicBezTo>
                      <a:cubicBezTo>
                        <a:pt x="0" y="5"/>
                        <a:pt x="2" y="6"/>
                        <a:pt x="4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1" name="Freeform 50"/>
                <p:cNvSpPr>
                  <a:spLocks/>
                </p:cNvSpPr>
                <p:nvPr/>
              </p:nvSpPr>
              <p:spPr bwMode="auto">
                <a:xfrm>
                  <a:off x="2585" y="998"/>
                  <a:ext cx="90" cy="152"/>
                </a:xfrm>
                <a:custGeom>
                  <a:avLst/>
                  <a:gdLst>
                    <a:gd name="T0" fmla="*/ 32 w 38"/>
                    <a:gd name="T1" fmla="*/ 1 h 64"/>
                    <a:gd name="T2" fmla="*/ 5 w 38"/>
                    <a:gd name="T3" fmla="*/ 63 h 64"/>
                    <a:gd name="T4" fmla="*/ 10 w 38"/>
                    <a:gd name="T5" fmla="*/ 62 h 64"/>
                    <a:gd name="T6" fmla="*/ 36 w 38"/>
                    <a:gd name="T7" fmla="*/ 1 h 64"/>
                    <a:gd name="T8" fmla="*/ 32 w 38"/>
                    <a:gd name="T9" fmla="*/ 1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8" h="64">
                      <a:moveTo>
                        <a:pt x="32" y="1"/>
                      </a:moveTo>
                      <a:cubicBezTo>
                        <a:pt x="12" y="15"/>
                        <a:pt x="0" y="38"/>
                        <a:pt x="5" y="63"/>
                      </a:cubicBezTo>
                      <a:cubicBezTo>
                        <a:pt x="6" y="64"/>
                        <a:pt x="11" y="64"/>
                        <a:pt x="10" y="62"/>
                      </a:cubicBezTo>
                      <a:cubicBezTo>
                        <a:pt x="5" y="38"/>
                        <a:pt x="16" y="15"/>
                        <a:pt x="36" y="1"/>
                      </a:cubicBezTo>
                      <a:cubicBezTo>
                        <a:pt x="38" y="0"/>
                        <a:pt x="33" y="0"/>
                        <a:pt x="3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2" name="Freeform 51"/>
                <p:cNvSpPr>
                  <a:spLocks/>
                </p:cNvSpPr>
                <p:nvPr/>
              </p:nvSpPr>
              <p:spPr bwMode="auto">
                <a:xfrm>
                  <a:off x="2236" y="479"/>
                  <a:ext cx="375" cy="581"/>
                </a:xfrm>
                <a:custGeom>
                  <a:avLst/>
                  <a:gdLst>
                    <a:gd name="T0" fmla="*/ 157 w 158"/>
                    <a:gd name="T1" fmla="*/ 243 h 245"/>
                    <a:gd name="T2" fmla="*/ 5 w 158"/>
                    <a:gd name="T3" fmla="*/ 1 h 245"/>
                    <a:gd name="T4" fmla="*/ 1 w 158"/>
                    <a:gd name="T5" fmla="*/ 2 h 245"/>
                    <a:gd name="T6" fmla="*/ 153 w 158"/>
                    <a:gd name="T7" fmla="*/ 244 h 245"/>
                    <a:gd name="T8" fmla="*/ 157 w 158"/>
                    <a:gd name="T9" fmla="*/ 243 h 2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8" h="245">
                      <a:moveTo>
                        <a:pt x="157" y="243"/>
                      </a:moveTo>
                      <a:cubicBezTo>
                        <a:pt x="106" y="163"/>
                        <a:pt x="53" y="83"/>
                        <a:pt x="5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48" y="84"/>
                        <a:pt x="101" y="164"/>
                        <a:pt x="153" y="244"/>
                      </a:cubicBezTo>
                      <a:cubicBezTo>
                        <a:pt x="153" y="245"/>
                        <a:pt x="158" y="244"/>
                        <a:pt x="157" y="2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3" name="Freeform 52"/>
                <p:cNvSpPr>
                  <a:spLocks/>
                </p:cNvSpPr>
                <p:nvPr/>
              </p:nvSpPr>
              <p:spPr bwMode="auto">
                <a:xfrm>
                  <a:off x="2592" y="1046"/>
                  <a:ext cx="40" cy="40"/>
                </a:xfrm>
                <a:custGeom>
                  <a:avLst/>
                  <a:gdLst>
                    <a:gd name="T0" fmla="*/ 2 w 17"/>
                    <a:gd name="T1" fmla="*/ 12 h 17"/>
                    <a:gd name="T2" fmla="*/ 4 w 17"/>
                    <a:gd name="T3" fmla="*/ 2 h 17"/>
                    <a:gd name="T4" fmla="*/ 15 w 17"/>
                    <a:gd name="T5" fmla="*/ 5 h 17"/>
                    <a:gd name="T6" fmla="*/ 12 w 17"/>
                    <a:gd name="T7" fmla="*/ 15 h 17"/>
                    <a:gd name="T8" fmla="*/ 2 w 17"/>
                    <a:gd name="T9" fmla="*/ 1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2" y="12"/>
                      </a:moveTo>
                      <a:cubicBezTo>
                        <a:pt x="0" y="9"/>
                        <a:pt x="1" y="4"/>
                        <a:pt x="4" y="2"/>
                      </a:cubicBezTo>
                      <a:cubicBezTo>
                        <a:pt x="8" y="0"/>
                        <a:pt x="13" y="1"/>
                        <a:pt x="15" y="5"/>
                      </a:cubicBezTo>
                      <a:cubicBezTo>
                        <a:pt x="17" y="8"/>
                        <a:pt x="16" y="13"/>
                        <a:pt x="12" y="15"/>
                      </a:cubicBezTo>
                      <a:cubicBezTo>
                        <a:pt x="9" y="17"/>
                        <a:pt x="4" y="16"/>
                        <a:pt x="2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4" name="Freeform 53"/>
                <p:cNvSpPr>
                  <a:spLocks/>
                </p:cNvSpPr>
                <p:nvPr/>
              </p:nvSpPr>
              <p:spPr bwMode="auto">
                <a:xfrm>
                  <a:off x="2285" y="1153"/>
                  <a:ext cx="193" cy="64"/>
                </a:xfrm>
                <a:custGeom>
                  <a:avLst/>
                  <a:gdLst>
                    <a:gd name="T0" fmla="*/ 6 w 81"/>
                    <a:gd name="T1" fmla="*/ 26 h 27"/>
                    <a:gd name="T2" fmla="*/ 75 w 81"/>
                    <a:gd name="T3" fmla="*/ 18 h 27"/>
                    <a:gd name="T4" fmla="*/ 79 w 81"/>
                    <a:gd name="T5" fmla="*/ 17 h 27"/>
                    <a:gd name="T6" fmla="*/ 1 w 81"/>
                    <a:gd name="T7" fmla="*/ 25 h 27"/>
                    <a:gd name="T8" fmla="*/ 6 w 81"/>
                    <a:gd name="T9" fmla="*/ 26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1" h="27">
                      <a:moveTo>
                        <a:pt x="6" y="26"/>
                      </a:moveTo>
                      <a:cubicBezTo>
                        <a:pt x="26" y="7"/>
                        <a:pt x="51" y="2"/>
                        <a:pt x="75" y="18"/>
                      </a:cubicBezTo>
                      <a:cubicBezTo>
                        <a:pt x="76" y="19"/>
                        <a:pt x="81" y="19"/>
                        <a:pt x="79" y="17"/>
                      </a:cubicBezTo>
                      <a:cubicBezTo>
                        <a:pt x="53" y="0"/>
                        <a:pt x="23" y="4"/>
                        <a:pt x="1" y="25"/>
                      </a:cubicBezTo>
                      <a:cubicBezTo>
                        <a:pt x="0" y="26"/>
                        <a:pt x="5" y="27"/>
                        <a:pt x="6" y="2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5" name="Freeform 54"/>
                <p:cNvSpPr>
                  <a:spLocks/>
                </p:cNvSpPr>
                <p:nvPr/>
              </p:nvSpPr>
              <p:spPr bwMode="auto">
                <a:xfrm>
                  <a:off x="2357" y="1100"/>
                  <a:ext cx="57" cy="169"/>
                </a:xfrm>
                <a:custGeom>
                  <a:avLst/>
                  <a:gdLst>
                    <a:gd name="T0" fmla="*/ 18 w 24"/>
                    <a:gd name="T1" fmla="*/ 1 h 71"/>
                    <a:gd name="T2" fmla="*/ 16 w 24"/>
                    <a:gd name="T3" fmla="*/ 69 h 71"/>
                    <a:gd name="T4" fmla="*/ 20 w 24"/>
                    <a:gd name="T5" fmla="*/ 69 h 71"/>
                    <a:gd name="T6" fmla="*/ 23 w 24"/>
                    <a:gd name="T7" fmla="*/ 2 h 71"/>
                    <a:gd name="T8" fmla="*/ 18 w 24"/>
                    <a:gd name="T9" fmla="*/ 1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" h="71">
                      <a:moveTo>
                        <a:pt x="18" y="1"/>
                      </a:moveTo>
                      <a:cubicBezTo>
                        <a:pt x="2" y="22"/>
                        <a:pt x="0" y="47"/>
                        <a:pt x="16" y="69"/>
                      </a:cubicBezTo>
                      <a:cubicBezTo>
                        <a:pt x="16" y="70"/>
                        <a:pt x="21" y="71"/>
                        <a:pt x="20" y="69"/>
                      </a:cubicBezTo>
                      <a:cubicBezTo>
                        <a:pt x="5" y="47"/>
                        <a:pt x="7" y="23"/>
                        <a:pt x="23" y="2"/>
                      </a:cubicBezTo>
                      <a:cubicBezTo>
                        <a:pt x="24" y="1"/>
                        <a:pt x="19" y="0"/>
                        <a:pt x="1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6" name="Freeform 55"/>
                <p:cNvSpPr>
                  <a:spLocks/>
                </p:cNvSpPr>
                <p:nvPr/>
              </p:nvSpPr>
              <p:spPr bwMode="auto">
                <a:xfrm>
                  <a:off x="2293" y="1143"/>
                  <a:ext cx="159" cy="93"/>
                </a:xfrm>
                <a:custGeom>
                  <a:avLst/>
                  <a:gdLst>
                    <a:gd name="T0" fmla="*/ 3 w 67"/>
                    <a:gd name="T1" fmla="*/ 2 h 39"/>
                    <a:gd name="T2" fmla="*/ 61 w 67"/>
                    <a:gd name="T3" fmla="*/ 37 h 39"/>
                    <a:gd name="T4" fmla="*/ 66 w 67"/>
                    <a:gd name="T5" fmla="*/ 36 h 39"/>
                    <a:gd name="T6" fmla="*/ 5 w 67"/>
                    <a:gd name="T7" fmla="*/ 0 h 39"/>
                    <a:gd name="T8" fmla="*/ 3 w 67"/>
                    <a:gd name="T9" fmla="*/ 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9">
                      <a:moveTo>
                        <a:pt x="3" y="2"/>
                      </a:moveTo>
                      <a:cubicBezTo>
                        <a:pt x="25" y="6"/>
                        <a:pt x="47" y="21"/>
                        <a:pt x="61" y="37"/>
                      </a:cubicBezTo>
                      <a:cubicBezTo>
                        <a:pt x="62" y="39"/>
                        <a:pt x="67" y="37"/>
                        <a:pt x="66" y="36"/>
                      </a:cubicBezTo>
                      <a:cubicBezTo>
                        <a:pt x="51" y="19"/>
                        <a:pt x="28" y="4"/>
                        <a:pt x="5" y="0"/>
                      </a:cubicBezTo>
                      <a:cubicBezTo>
                        <a:pt x="4" y="0"/>
                        <a:pt x="0" y="2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7" name="Freeform 56"/>
                <p:cNvSpPr>
                  <a:spLocks/>
                </p:cNvSpPr>
                <p:nvPr/>
              </p:nvSpPr>
              <p:spPr bwMode="auto">
                <a:xfrm>
                  <a:off x="2333" y="1134"/>
                  <a:ext cx="128" cy="120"/>
                </a:xfrm>
                <a:custGeom>
                  <a:avLst/>
                  <a:gdLst>
                    <a:gd name="T0" fmla="*/ 48 w 54"/>
                    <a:gd name="T1" fmla="*/ 1 h 51"/>
                    <a:gd name="T2" fmla="*/ 0 w 54"/>
                    <a:gd name="T3" fmla="*/ 50 h 51"/>
                    <a:gd name="T4" fmla="*/ 5 w 54"/>
                    <a:gd name="T5" fmla="*/ 50 h 51"/>
                    <a:gd name="T6" fmla="*/ 50 w 54"/>
                    <a:gd name="T7" fmla="*/ 2 h 51"/>
                    <a:gd name="T8" fmla="*/ 48 w 54"/>
                    <a:gd name="T9" fmla="*/ 1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4" h="51">
                      <a:moveTo>
                        <a:pt x="48" y="1"/>
                      </a:moveTo>
                      <a:cubicBezTo>
                        <a:pt x="24" y="7"/>
                        <a:pt x="3" y="24"/>
                        <a:pt x="0" y="50"/>
                      </a:cubicBezTo>
                      <a:cubicBezTo>
                        <a:pt x="0" y="51"/>
                        <a:pt x="5" y="51"/>
                        <a:pt x="5" y="50"/>
                      </a:cubicBezTo>
                      <a:cubicBezTo>
                        <a:pt x="8" y="25"/>
                        <a:pt x="27" y="8"/>
                        <a:pt x="50" y="2"/>
                      </a:cubicBezTo>
                      <a:cubicBezTo>
                        <a:pt x="54" y="1"/>
                        <a:pt x="49" y="0"/>
                        <a:pt x="4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8" name="Freeform 57"/>
                <p:cNvSpPr>
                  <a:spLocks/>
                </p:cNvSpPr>
                <p:nvPr/>
              </p:nvSpPr>
              <p:spPr bwMode="auto">
                <a:xfrm>
                  <a:off x="2228" y="500"/>
                  <a:ext cx="150" cy="669"/>
                </a:xfrm>
                <a:custGeom>
                  <a:avLst/>
                  <a:gdLst>
                    <a:gd name="T0" fmla="*/ 63 w 63"/>
                    <a:gd name="T1" fmla="*/ 280 h 282"/>
                    <a:gd name="T2" fmla="*/ 5 w 63"/>
                    <a:gd name="T3" fmla="*/ 1 h 282"/>
                    <a:gd name="T4" fmla="*/ 0 w 63"/>
                    <a:gd name="T5" fmla="*/ 2 h 282"/>
                    <a:gd name="T6" fmla="*/ 58 w 63"/>
                    <a:gd name="T7" fmla="*/ 281 h 282"/>
                    <a:gd name="T8" fmla="*/ 63 w 63"/>
                    <a:gd name="T9" fmla="*/ 280 h 2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3" h="282">
                      <a:moveTo>
                        <a:pt x="63" y="280"/>
                      </a:moveTo>
                      <a:cubicBezTo>
                        <a:pt x="43" y="188"/>
                        <a:pt x="21" y="95"/>
                        <a:pt x="5" y="1"/>
                      </a:cubicBezTo>
                      <a:cubicBezTo>
                        <a:pt x="5" y="0"/>
                        <a:pt x="0" y="0"/>
                        <a:pt x="0" y="2"/>
                      </a:cubicBezTo>
                      <a:cubicBezTo>
                        <a:pt x="16" y="95"/>
                        <a:pt x="38" y="188"/>
                        <a:pt x="58" y="281"/>
                      </a:cubicBezTo>
                      <a:cubicBezTo>
                        <a:pt x="58" y="282"/>
                        <a:pt x="63" y="282"/>
                        <a:pt x="63" y="28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9" name="Freeform 58"/>
                <p:cNvSpPr>
                  <a:spLocks/>
                </p:cNvSpPr>
                <p:nvPr/>
              </p:nvSpPr>
              <p:spPr bwMode="auto">
                <a:xfrm>
                  <a:off x="2357" y="1160"/>
                  <a:ext cx="38" cy="38"/>
                </a:xfrm>
                <a:custGeom>
                  <a:avLst/>
                  <a:gdLst>
                    <a:gd name="T0" fmla="*/ 0 w 16"/>
                    <a:gd name="T1" fmla="*/ 9 h 16"/>
                    <a:gd name="T2" fmla="*/ 7 w 16"/>
                    <a:gd name="T3" fmla="*/ 0 h 16"/>
                    <a:gd name="T4" fmla="*/ 16 w 16"/>
                    <a:gd name="T5" fmla="*/ 7 h 16"/>
                    <a:gd name="T6" fmla="*/ 9 w 16"/>
                    <a:gd name="T7" fmla="*/ 16 h 16"/>
                    <a:gd name="T8" fmla="*/ 0 w 16"/>
                    <a:gd name="T9" fmla="*/ 9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0" y="9"/>
                      </a:moveTo>
                      <a:cubicBezTo>
                        <a:pt x="0" y="5"/>
                        <a:pt x="3" y="1"/>
                        <a:pt x="7" y="0"/>
                      </a:cubicBezTo>
                      <a:cubicBezTo>
                        <a:pt x="11" y="0"/>
                        <a:pt x="15" y="3"/>
                        <a:pt x="16" y="7"/>
                      </a:cubicBezTo>
                      <a:cubicBezTo>
                        <a:pt x="16" y="11"/>
                        <a:pt x="13" y="15"/>
                        <a:pt x="9" y="16"/>
                      </a:cubicBezTo>
                      <a:cubicBezTo>
                        <a:pt x="5" y="16"/>
                        <a:pt x="1" y="13"/>
                        <a:pt x="0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00" name="Freeform 59"/>
                <p:cNvSpPr>
                  <a:spLocks/>
                </p:cNvSpPr>
                <p:nvPr/>
              </p:nvSpPr>
              <p:spPr bwMode="auto">
                <a:xfrm>
                  <a:off x="2041" y="1155"/>
                  <a:ext cx="187" cy="76"/>
                </a:xfrm>
                <a:custGeom>
                  <a:avLst/>
                  <a:gdLst>
                    <a:gd name="T0" fmla="*/ 6 w 79"/>
                    <a:gd name="T1" fmla="*/ 14 h 32"/>
                    <a:gd name="T2" fmla="*/ 73 w 79"/>
                    <a:gd name="T3" fmla="*/ 31 h 32"/>
                    <a:gd name="T4" fmla="*/ 78 w 79"/>
                    <a:gd name="T5" fmla="*/ 31 h 32"/>
                    <a:gd name="T6" fmla="*/ 2 w 79"/>
                    <a:gd name="T7" fmla="*/ 12 h 32"/>
                    <a:gd name="T8" fmla="*/ 6 w 79"/>
                    <a:gd name="T9" fmla="*/ 14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9" h="32">
                      <a:moveTo>
                        <a:pt x="6" y="14"/>
                      </a:moveTo>
                      <a:cubicBezTo>
                        <a:pt x="32" y="3"/>
                        <a:pt x="57" y="8"/>
                        <a:pt x="73" y="31"/>
                      </a:cubicBezTo>
                      <a:cubicBezTo>
                        <a:pt x="74" y="32"/>
                        <a:pt x="79" y="32"/>
                        <a:pt x="78" y="31"/>
                      </a:cubicBezTo>
                      <a:cubicBezTo>
                        <a:pt x="60" y="6"/>
                        <a:pt x="30" y="0"/>
                        <a:pt x="2" y="12"/>
                      </a:cubicBezTo>
                      <a:cubicBezTo>
                        <a:pt x="0" y="13"/>
                        <a:pt x="5" y="15"/>
                        <a:pt x="6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01" name="Freeform 60"/>
                <p:cNvSpPr>
                  <a:spLocks/>
                </p:cNvSpPr>
                <p:nvPr/>
              </p:nvSpPr>
              <p:spPr bwMode="auto">
                <a:xfrm>
                  <a:off x="2110" y="1119"/>
                  <a:ext cx="92" cy="154"/>
                </a:xfrm>
                <a:custGeom>
                  <a:avLst/>
                  <a:gdLst>
                    <a:gd name="T0" fmla="*/ 33 w 39"/>
                    <a:gd name="T1" fmla="*/ 1 h 65"/>
                    <a:gd name="T2" fmla="*/ 7 w 39"/>
                    <a:gd name="T3" fmla="*/ 63 h 65"/>
                    <a:gd name="T4" fmla="*/ 12 w 39"/>
                    <a:gd name="T5" fmla="*/ 64 h 65"/>
                    <a:gd name="T6" fmla="*/ 38 w 39"/>
                    <a:gd name="T7" fmla="*/ 2 h 65"/>
                    <a:gd name="T8" fmla="*/ 33 w 39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" h="65">
                      <a:moveTo>
                        <a:pt x="33" y="1"/>
                      </a:moveTo>
                      <a:cubicBezTo>
                        <a:pt x="10" y="15"/>
                        <a:pt x="0" y="37"/>
                        <a:pt x="7" y="63"/>
                      </a:cubicBezTo>
                      <a:cubicBezTo>
                        <a:pt x="7" y="65"/>
                        <a:pt x="12" y="65"/>
                        <a:pt x="12" y="64"/>
                      </a:cubicBezTo>
                      <a:cubicBezTo>
                        <a:pt x="5" y="38"/>
                        <a:pt x="15" y="16"/>
                        <a:pt x="38" y="2"/>
                      </a:cubicBezTo>
                      <a:cubicBezTo>
                        <a:pt x="39" y="2"/>
                        <a:pt x="34" y="0"/>
                        <a:pt x="3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02" name="Freeform 61"/>
                <p:cNvSpPr>
                  <a:spLocks/>
                </p:cNvSpPr>
                <p:nvPr/>
              </p:nvSpPr>
              <p:spPr bwMode="auto">
                <a:xfrm>
                  <a:off x="2074" y="1122"/>
                  <a:ext cx="116" cy="137"/>
                </a:xfrm>
                <a:custGeom>
                  <a:avLst/>
                  <a:gdLst>
                    <a:gd name="T0" fmla="*/ 2 w 49"/>
                    <a:gd name="T1" fmla="*/ 2 h 58"/>
                    <a:gd name="T2" fmla="*/ 44 w 49"/>
                    <a:gd name="T3" fmla="*/ 56 h 58"/>
                    <a:gd name="T4" fmla="*/ 49 w 49"/>
                    <a:gd name="T5" fmla="*/ 56 h 58"/>
                    <a:gd name="T6" fmla="*/ 6 w 49"/>
                    <a:gd name="T7" fmla="*/ 1 h 58"/>
                    <a:gd name="T8" fmla="*/ 2 w 49"/>
                    <a:gd name="T9" fmla="*/ 2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58">
                      <a:moveTo>
                        <a:pt x="2" y="2"/>
                      </a:moveTo>
                      <a:cubicBezTo>
                        <a:pt x="21" y="13"/>
                        <a:pt x="37" y="36"/>
                        <a:pt x="44" y="56"/>
                      </a:cubicBezTo>
                      <a:cubicBezTo>
                        <a:pt x="45" y="58"/>
                        <a:pt x="49" y="57"/>
                        <a:pt x="49" y="56"/>
                      </a:cubicBezTo>
                      <a:cubicBezTo>
                        <a:pt x="41" y="35"/>
                        <a:pt x="26" y="12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03" name="Freeform 62"/>
                <p:cNvSpPr>
                  <a:spLocks/>
                </p:cNvSpPr>
                <p:nvPr/>
              </p:nvSpPr>
              <p:spPr bwMode="auto">
                <a:xfrm>
                  <a:off x="2074" y="1160"/>
                  <a:ext cx="159" cy="80"/>
                </a:xfrm>
                <a:custGeom>
                  <a:avLst/>
                  <a:gdLst>
                    <a:gd name="T0" fmla="*/ 64 w 67"/>
                    <a:gd name="T1" fmla="*/ 3 h 34"/>
                    <a:gd name="T2" fmla="*/ 0 w 67"/>
                    <a:gd name="T3" fmla="*/ 33 h 34"/>
                    <a:gd name="T4" fmla="*/ 5 w 67"/>
                    <a:gd name="T5" fmla="*/ 33 h 34"/>
                    <a:gd name="T6" fmla="*/ 62 w 67"/>
                    <a:gd name="T7" fmla="*/ 5 h 34"/>
                    <a:gd name="T8" fmla="*/ 64 w 67"/>
                    <a:gd name="T9" fmla="*/ 3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4">
                      <a:moveTo>
                        <a:pt x="64" y="3"/>
                      </a:moveTo>
                      <a:cubicBezTo>
                        <a:pt x="38" y="0"/>
                        <a:pt x="13" y="9"/>
                        <a:pt x="0" y="33"/>
                      </a:cubicBezTo>
                      <a:cubicBezTo>
                        <a:pt x="0" y="34"/>
                        <a:pt x="4" y="34"/>
                        <a:pt x="5" y="33"/>
                      </a:cubicBezTo>
                      <a:cubicBezTo>
                        <a:pt x="16" y="12"/>
                        <a:pt x="39" y="2"/>
                        <a:pt x="62" y="5"/>
                      </a:cubicBezTo>
                      <a:cubicBezTo>
                        <a:pt x="65" y="5"/>
                        <a:pt x="67" y="3"/>
                        <a:pt x="64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04" name="Freeform 63"/>
                <p:cNvSpPr>
                  <a:spLocks/>
                </p:cNvSpPr>
                <p:nvPr/>
              </p:nvSpPr>
              <p:spPr bwMode="auto">
                <a:xfrm>
                  <a:off x="2133" y="498"/>
                  <a:ext cx="117" cy="673"/>
                </a:xfrm>
                <a:custGeom>
                  <a:avLst/>
                  <a:gdLst>
                    <a:gd name="T0" fmla="*/ 6 w 49"/>
                    <a:gd name="T1" fmla="*/ 283 h 284"/>
                    <a:gd name="T2" fmla="*/ 49 w 49"/>
                    <a:gd name="T3" fmla="*/ 1 h 284"/>
                    <a:gd name="T4" fmla="*/ 44 w 49"/>
                    <a:gd name="T5" fmla="*/ 1 h 284"/>
                    <a:gd name="T6" fmla="*/ 1 w 49"/>
                    <a:gd name="T7" fmla="*/ 283 h 284"/>
                    <a:gd name="T8" fmla="*/ 6 w 49"/>
                    <a:gd name="T9" fmla="*/ 283 h 2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284">
                      <a:moveTo>
                        <a:pt x="6" y="283"/>
                      </a:moveTo>
                      <a:cubicBezTo>
                        <a:pt x="19" y="189"/>
                        <a:pt x="31" y="94"/>
                        <a:pt x="49" y="1"/>
                      </a:cubicBezTo>
                      <a:cubicBezTo>
                        <a:pt x="49" y="0"/>
                        <a:pt x="44" y="0"/>
                        <a:pt x="44" y="1"/>
                      </a:cubicBezTo>
                      <a:cubicBezTo>
                        <a:pt x="26" y="95"/>
                        <a:pt x="14" y="189"/>
                        <a:pt x="1" y="283"/>
                      </a:cubicBezTo>
                      <a:cubicBezTo>
                        <a:pt x="0" y="284"/>
                        <a:pt x="5" y="284"/>
                        <a:pt x="6" y="28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05" name="Freeform 64"/>
                <p:cNvSpPr>
                  <a:spLocks/>
                </p:cNvSpPr>
                <p:nvPr/>
              </p:nvSpPr>
              <p:spPr bwMode="auto">
                <a:xfrm>
                  <a:off x="2119" y="1162"/>
                  <a:ext cx="41" cy="40"/>
                </a:xfrm>
                <a:custGeom>
                  <a:avLst/>
                  <a:gdLst>
                    <a:gd name="T0" fmla="*/ 1 w 17"/>
                    <a:gd name="T1" fmla="*/ 7 h 17"/>
                    <a:gd name="T2" fmla="*/ 10 w 17"/>
                    <a:gd name="T3" fmla="*/ 1 h 17"/>
                    <a:gd name="T4" fmla="*/ 16 w 17"/>
                    <a:gd name="T5" fmla="*/ 10 h 17"/>
                    <a:gd name="T6" fmla="*/ 7 w 17"/>
                    <a:gd name="T7" fmla="*/ 16 h 17"/>
                    <a:gd name="T8" fmla="*/ 1 w 17"/>
                    <a:gd name="T9" fmla="*/ 7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" y="7"/>
                      </a:moveTo>
                      <a:cubicBezTo>
                        <a:pt x="2" y="3"/>
                        <a:pt x="6" y="0"/>
                        <a:pt x="10" y="1"/>
                      </a:cubicBezTo>
                      <a:cubicBezTo>
                        <a:pt x="14" y="2"/>
                        <a:pt x="17" y="6"/>
                        <a:pt x="16" y="10"/>
                      </a:cubicBezTo>
                      <a:cubicBezTo>
                        <a:pt x="15" y="14"/>
                        <a:pt x="11" y="17"/>
                        <a:pt x="7" y="16"/>
                      </a:cubicBezTo>
                      <a:cubicBezTo>
                        <a:pt x="3" y="15"/>
                        <a:pt x="0" y="11"/>
                        <a:pt x="1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06" name="Freeform 65"/>
                <p:cNvSpPr>
                  <a:spLocks/>
                </p:cNvSpPr>
                <p:nvPr/>
              </p:nvSpPr>
              <p:spPr bwMode="auto">
                <a:xfrm>
                  <a:off x="1806" y="1067"/>
                  <a:ext cx="159" cy="112"/>
                </a:xfrm>
                <a:custGeom>
                  <a:avLst/>
                  <a:gdLst>
                    <a:gd name="T0" fmla="*/ 5 w 67"/>
                    <a:gd name="T1" fmla="*/ 4 h 47"/>
                    <a:gd name="T2" fmla="*/ 62 w 67"/>
                    <a:gd name="T3" fmla="*/ 45 h 47"/>
                    <a:gd name="T4" fmla="*/ 67 w 67"/>
                    <a:gd name="T5" fmla="*/ 45 h 47"/>
                    <a:gd name="T6" fmla="*/ 3 w 67"/>
                    <a:gd name="T7" fmla="*/ 2 h 47"/>
                    <a:gd name="T8" fmla="*/ 5 w 67"/>
                    <a:gd name="T9" fmla="*/ 4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47">
                      <a:moveTo>
                        <a:pt x="5" y="4"/>
                      </a:moveTo>
                      <a:cubicBezTo>
                        <a:pt x="33" y="2"/>
                        <a:pt x="55" y="18"/>
                        <a:pt x="62" y="45"/>
                      </a:cubicBezTo>
                      <a:cubicBezTo>
                        <a:pt x="62" y="47"/>
                        <a:pt x="67" y="47"/>
                        <a:pt x="67" y="45"/>
                      </a:cubicBezTo>
                      <a:cubicBezTo>
                        <a:pt x="60" y="15"/>
                        <a:pt x="33" y="0"/>
                        <a:pt x="3" y="2"/>
                      </a:cubicBezTo>
                      <a:cubicBezTo>
                        <a:pt x="0" y="2"/>
                        <a:pt x="4" y="4"/>
                        <a:pt x="5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07" name="Freeform 66"/>
                <p:cNvSpPr>
                  <a:spLocks/>
                </p:cNvSpPr>
                <p:nvPr/>
              </p:nvSpPr>
              <p:spPr bwMode="auto">
                <a:xfrm>
                  <a:off x="1856" y="1062"/>
                  <a:ext cx="126" cy="124"/>
                </a:xfrm>
                <a:custGeom>
                  <a:avLst/>
                  <a:gdLst>
                    <a:gd name="T0" fmla="*/ 48 w 53"/>
                    <a:gd name="T1" fmla="*/ 0 h 52"/>
                    <a:gd name="T2" fmla="*/ 0 w 53"/>
                    <a:gd name="T3" fmla="*/ 50 h 52"/>
                    <a:gd name="T4" fmla="*/ 5 w 53"/>
                    <a:gd name="T5" fmla="*/ 51 h 52"/>
                    <a:gd name="T6" fmla="*/ 51 w 53"/>
                    <a:gd name="T7" fmla="*/ 2 h 52"/>
                    <a:gd name="T8" fmla="*/ 48 w 53"/>
                    <a:gd name="T9" fmla="*/ 0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3" h="52">
                      <a:moveTo>
                        <a:pt x="48" y="0"/>
                      </a:moveTo>
                      <a:cubicBezTo>
                        <a:pt x="21" y="5"/>
                        <a:pt x="3" y="23"/>
                        <a:pt x="0" y="50"/>
                      </a:cubicBezTo>
                      <a:cubicBezTo>
                        <a:pt x="0" y="51"/>
                        <a:pt x="5" y="52"/>
                        <a:pt x="5" y="51"/>
                      </a:cubicBezTo>
                      <a:cubicBezTo>
                        <a:pt x="7" y="25"/>
                        <a:pt x="25" y="7"/>
                        <a:pt x="51" y="2"/>
                      </a:cubicBezTo>
                      <a:cubicBezTo>
                        <a:pt x="53" y="2"/>
                        <a:pt x="49" y="0"/>
                        <a:pt x="48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08" name="Freeform 67"/>
                <p:cNvSpPr>
                  <a:spLocks/>
                </p:cNvSpPr>
                <p:nvPr/>
              </p:nvSpPr>
              <p:spPr bwMode="auto">
                <a:xfrm>
                  <a:off x="1860" y="1024"/>
                  <a:ext cx="62" cy="164"/>
                </a:xfrm>
                <a:custGeom>
                  <a:avLst/>
                  <a:gdLst>
                    <a:gd name="T0" fmla="*/ 1 w 26"/>
                    <a:gd name="T1" fmla="*/ 2 h 69"/>
                    <a:gd name="T2" fmla="*/ 21 w 26"/>
                    <a:gd name="T3" fmla="*/ 68 h 69"/>
                    <a:gd name="T4" fmla="*/ 26 w 26"/>
                    <a:gd name="T5" fmla="*/ 68 h 69"/>
                    <a:gd name="T6" fmla="*/ 6 w 26"/>
                    <a:gd name="T7" fmla="*/ 1 h 69"/>
                    <a:gd name="T8" fmla="*/ 1 w 26"/>
                    <a:gd name="T9" fmla="*/ 2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69">
                      <a:moveTo>
                        <a:pt x="1" y="2"/>
                      </a:moveTo>
                      <a:cubicBezTo>
                        <a:pt x="15" y="20"/>
                        <a:pt x="21" y="46"/>
                        <a:pt x="21" y="68"/>
                      </a:cubicBezTo>
                      <a:cubicBezTo>
                        <a:pt x="21" y="69"/>
                        <a:pt x="26" y="69"/>
                        <a:pt x="26" y="68"/>
                      </a:cubicBezTo>
                      <a:cubicBezTo>
                        <a:pt x="26" y="45"/>
                        <a:pt x="20" y="19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09" name="Freeform 68"/>
                <p:cNvSpPr>
                  <a:spLocks/>
                </p:cNvSpPr>
                <p:nvPr/>
              </p:nvSpPr>
              <p:spPr bwMode="auto">
                <a:xfrm>
                  <a:off x="1815" y="1091"/>
                  <a:ext cx="178" cy="45"/>
                </a:xfrm>
                <a:custGeom>
                  <a:avLst/>
                  <a:gdLst>
                    <a:gd name="T0" fmla="*/ 73 w 75"/>
                    <a:gd name="T1" fmla="*/ 11 h 19"/>
                    <a:gd name="T2" fmla="*/ 2 w 75"/>
                    <a:gd name="T3" fmla="*/ 17 h 19"/>
                    <a:gd name="T4" fmla="*/ 6 w 75"/>
                    <a:gd name="T5" fmla="*/ 18 h 19"/>
                    <a:gd name="T6" fmla="*/ 69 w 75"/>
                    <a:gd name="T7" fmla="*/ 13 h 19"/>
                    <a:gd name="T8" fmla="*/ 73 w 75"/>
                    <a:gd name="T9" fmla="*/ 1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19">
                      <a:moveTo>
                        <a:pt x="73" y="11"/>
                      </a:moveTo>
                      <a:cubicBezTo>
                        <a:pt x="50" y="0"/>
                        <a:pt x="22" y="0"/>
                        <a:pt x="2" y="17"/>
                      </a:cubicBezTo>
                      <a:cubicBezTo>
                        <a:pt x="0" y="18"/>
                        <a:pt x="5" y="19"/>
                        <a:pt x="6" y="18"/>
                      </a:cubicBezTo>
                      <a:cubicBezTo>
                        <a:pt x="24" y="2"/>
                        <a:pt x="48" y="2"/>
                        <a:pt x="69" y="13"/>
                      </a:cubicBezTo>
                      <a:cubicBezTo>
                        <a:pt x="70" y="13"/>
                        <a:pt x="75" y="12"/>
                        <a:pt x="73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10" name="Freeform 69"/>
                <p:cNvSpPr>
                  <a:spLocks/>
                </p:cNvSpPr>
                <p:nvPr/>
              </p:nvSpPr>
              <p:spPr bwMode="auto">
                <a:xfrm>
                  <a:off x="1898" y="500"/>
                  <a:ext cx="354" cy="593"/>
                </a:xfrm>
                <a:custGeom>
                  <a:avLst/>
                  <a:gdLst>
                    <a:gd name="T0" fmla="*/ 6 w 149"/>
                    <a:gd name="T1" fmla="*/ 249 h 250"/>
                    <a:gd name="T2" fmla="*/ 148 w 149"/>
                    <a:gd name="T3" fmla="*/ 2 h 250"/>
                    <a:gd name="T4" fmla="*/ 143 w 149"/>
                    <a:gd name="T5" fmla="*/ 1 h 250"/>
                    <a:gd name="T6" fmla="*/ 1 w 149"/>
                    <a:gd name="T7" fmla="*/ 249 h 250"/>
                    <a:gd name="T8" fmla="*/ 6 w 149"/>
                    <a:gd name="T9" fmla="*/ 249 h 2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49" h="250">
                      <a:moveTo>
                        <a:pt x="6" y="249"/>
                      </a:moveTo>
                      <a:cubicBezTo>
                        <a:pt x="52" y="166"/>
                        <a:pt x="98" y="82"/>
                        <a:pt x="148" y="2"/>
                      </a:cubicBezTo>
                      <a:cubicBezTo>
                        <a:pt x="149" y="0"/>
                        <a:pt x="144" y="0"/>
                        <a:pt x="143" y="1"/>
                      </a:cubicBezTo>
                      <a:cubicBezTo>
                        <a:pt x="93" y="82"/>
                        <a:pt x="48" y="166"/>
                        <a:pt x="1" y="249"/>
                      </a:cubicBezTo>
                      <a:cubicBezTo>
                        <a:pt x="0" y="250"/>
                        <a:pt x="5" y="250"/>
                        <a:pt x="6" y="24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11" name="Freeform 70"/>
                <p:cNvSpPr>
                  <a:spLocks/>
                </p:cNvSpPr>
                <p:nvPr/>
              </p:nvSpPr>
              <p:spPr bwMode="auto">
                <a:xfrm>
                  <a:off x="1879" y="1081"/>
                  <a:ext cx="43" cy="41"/>
                </a:xfrm>
                <a:custGeom>
                  <a:avLst/>
                  <a:gdLst>
                    <a:gd name="T0" fmla="*/ 2 w 18"/>
                    <a:gd name="T1" fmla="*/ 5 h 17"/>
                    <a:gd name="T2" fmla="*/ 13 w 18"/>
                    <a:gd name="T3" fmla="*/ 2 h 17"/>
                    <a:gd name="T4" fmla="*/ 15 w 18"/>
                    <a:gd name="T5" fmla="*/ 13 h 17"/>
                    <a:gd name="T6" fmla="*/ 5 w 18"/>
                    <a:gd name="T7" fmla="*/ 15 h 17"/>
                    <a:gd name="T8" fmla="*/ 2 w 18"/>
                    <a:gd name="T9" fmla="*/ 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2" y="5"/>
                      </a:moveTo>
                      <a:cubicBezTo>
                        <a:pt x="5" y="1"/>
                        <a:pt x="9" y="0"/>
                        <a:pt x="13" y="2"/>
                      </a:cubicBezTo>
                      <a:cubicBezTo>
                        <a:pt x="17" y="4"/>
                        <a:pt x="18" y="9"/>
                        <a:pt x="15" y="13"/>
                      </a:cubicBezTo>
                      <a:cubicBezTo>
                        <a:pt x="13" y="16"/>
                        <a:pt x="8" y="17"/>
                        <a:pt x="5" y="15"/>
                      </a:cubicBezTo>
                      <a:cubicBezTo>
                        <a:pt x="1" y="13"/>
                        <a:pt x="0" y="8"/>
                        <a:pt x="2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12" name="Freeform 71"/>
                <p:cNvSpPr>
                  <a:spLocks/>
                </p:cNvSpPr>
                <p:nvPr/>
              </p:nvSpPr>
              <p:spPr bwMode="auto">
                <a:xfrm>
                  <a:off x="1621" y="865"/>
                  <a:ext cx="121" cy="155"/>
                </a:xfrm>
                <a:custGeom>
                  <a:avLst/>
                  <a:gdLst>
                    <a:gd name="T0" fmla="*/ 3 w 51"/>
                    <a:gd name="T1" fmla="*/ 2 h 65"/>
                    <a:gd name="T2" fmla="*/ 42 w 51"/>
                    <a:gd name="T3" fmla="*/ 63 h 65"/>
                    <a:gd name="T4" fmla="*/ 47 w 51"/>
                    <a:gd name="T5" fmla="*/ 64 h 65"/>
                    <a:gd name="T6" fmla="*/ 6 w 51"/>
                    <a:gd name="T7" fmla="*/ 0 h 65"/>
                    <a:gd name="T8" fmla="*/ 3 w 51"/>
                    <a:gd name="T9" fmla="*/ 2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1" h="65">
                      <a:moveTo>
                        <a:pt x="3" y="2"/>
                      </a:moveTo>
                      <a:cubicBezTo>
                        <a:pt x="30" y="11"/>
                        <a:pt x="46" y="34"/>
                        <a:pt x="42" y="63"/>
                      </a:cubicBezTo>
                      <a:cubicBezTo>
                        <a:pt x="41" y="64"/>
                        <a:pt x="46" y="65"/>
                        <a:pt x="47" y="64"/>
                      </a:cubicBezTo>
                      <a:cubicBezTo>
                        <a:pt x="51" y="34"/>
                        <a:pt x="34" y="10"/>
                        <a:pt x="6" y="0"/>
                      </a:cubicBezTo>
                      <a:cubicBezTo>
                        <a:pt x="5" y="0"/>
                        <a:pt x="0" y="0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13" name="Freeform 72"/>
                <p:cNvSpPr>
                  <a:spLocks/>
                </p:cNvSpPr>
                <p:nvPr/>
              </p:nvSpPr>
              <p:spPr bwMode="auto">
                <a:xfrm>
                  <a:off x="1625" y="903"/>
                  <a:ext cx="162" cy="86"/>
                </a:xfrm>
                <a:custGeom>
                  <a:avLst/>
                  <a:gdLst>
                    <a:gd name="T0" fmla="*/ 65 w 68"/>
                    <a:gd name="T1" fmla="*/ 6 h 36"/>
                    <a:gd name="T2" fmla="*/ 0 w 68"/>
                    <a:gd name="T3" fmla="*/ 34 h 36"/>
                    <a:gd name="T4" fmla="*/ 5 w 68"/>
                    <a:gd name="T5" fmla="*/ 35 h 36"/>
                    <a:gd name="T6" fmla="*/ 64 w 68"/>
                    <a:gd name="T7" fmla="*/ 8 h 36"/>
                    <a:gd name="T8" fmla="*/ 65 w 68"/>
                    <a:gd name="T9" fmla="*/ 6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8" h="36">
                      <a:moveTo>
                        <a:pt x="65" y="6"/>
                      </a:moveTo>
                      <a:cubicBezTo>
                        <a:pt x="38" y="0"/>
                        <a:pt x="14" y="9"/>
                        <a:pt x="0" y="34"/>
                      </a:cubicBezTo>
                      <a:cubicBezTo>
                        <a:pt x="0" y="35"/>
                        <a:pt x="4" y="36"/>
                        <a:pt x="5" y="35"/>
                      </a:cubicBezTo>
                      <a:cubicBezTo>
                        <a:pt x="17" y="13"/>
                        <a:pt x="39" y="3"/>
                        <a:pt x="64" y="8"/>
                      </a:cubicBezTo>
                      <a:cubicBezTo>
                        <a:pt x="67" y="9"/>
                        <a:pt x="68" y="7"/>
                        <a:pt x="65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14" name="Freeform 73"/>
                <p:cNvSpPr>
                  <a:spLocks/>
                </p:cNvSpPr>
                <p:nvPr/>
              </p:nvSpPr>
              <p:spPr bwMode="auto">
                <a:xfrm>
                  <a:off x="1675" y="842"/>
                  <a:ext cx="43" cy="171"/>
                </a:xfrm>
                <a:custGeom>
                  <a:avLst/>
                  <a:gdLst>
                    <a:gd name="T0" fmla="*/ 6 w 18"/>
                    <a:gd name="T1" fmla="*/ 2 h 72"/>
                    <a:gd name="T2" fmla="*/ 0 w 18"/>
                    <a:gd name="T3" fmla="*/ 71 h 72"/>
                    <a:gd name="T4" fmla="*/ 5 w 18"/>
                    <a:gd name="T5" fmla="*/ 71 h 72"/>
                    <a:gd name="T6" fmla="*/ 12 w 18"/>
                    <a:gd name="T7" fmla="*/ 2 h 72"/>
                    <a:gd name="T8" fmla="*/ 6 w 18"/>
                    <a:gd name="T9" fmla="*/ 2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72">
                      <a:moveTo>
                        <a:pt x="6" y="2"/>
                      </a:moveTo>
                      <a:cubicBezTo>
                        <a:pt x="13" y="24"/>
                        <a:pt x="9" y="50"/>
                        <a:pt x="0" y="71"/>
                      </a:cubicBezTo>
                      <a:cubicBezTo>
                        <a:pt x="0" y="72"/>
                        <a:pt x="5" y="72"/>
                        <a:pt x="5" y="71"/>
                      </a:cubicBezTo>
                      <a:cubicBezTo>
                        <a:pt x="14" y="50"/>
                        <a:pt x="18" y="23"/>
                        <a:pt x="12" y="2"/>
                      </a:cubicBezTo>
                      <a:cubicBezTo>
                        <a:pt x="11" y="0"/>
                        <a:pt x="6" y="1"/>
                        <a:pt x="6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15" name="Freeform 74"/>
                <p:cNvSpPr>
                  <a:spLocks/>
                </p:cNvSpPr>
                <p:nvPr/>
              </p:nvSpPr>
              <p:spPr bwMode="auto">
                <a:xfrm>
                  <a:off x="1606" y="903"/>
                  <a:ext cx="171" cy="74"/>
                </a:xfrm>
                <a:custGeom>
                  <a:avLst/>
                  <a:gdLst>
                    <a:gd name="T0" fmla="*/ 71 w 72"/>
                    <a:gd name="T1" fmla="*/ 29 h 31"/>
                    <a:gd name="T2" fmla="*/ 3 w 72"/>
                    <a:gd name="T3" fmla="*/ 8 h 31"/>
                    <a:gd name="T4" fmla="*/ 6 w 72"/>
                    <a:gd name="T5" fmla="*/ 10 h 31"/>
                    <a:gd name="T6" fmla="*/ 66 w 72"/>
                    <a:gd name="T7" fmla="*/ 30 h 31"/>
                    <a:gd name="T8" fmla="*/ 71 w 72"/>
                    <a:gd name="T9" fmla="*/ 29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2" h="31">
                      <a:moveTo>
                        <a:pt x="71" y="29"/>
                      </a:moveTo>
                      <a:cubicBezTo>
                        <a:pt x="54" y="10"/>
                        <a:pt x="29" y="0"/>
                        <a:pt x="3" y="8"/>
                      </a:cubicBezTo>
                      <a:cubicBezTo>
                        <a:pt x="0" y="10"/>
                        <a:pt x="5" y="11"/>
                        <a:pt x="6" y="10"/>
                      </a:cubicBezTo>
                      <a:cubicBezTo>
                        <a:pt x="29" y="3"/>
                        <a:pt x="51" y="13"/>
                        <a:pt x="66" y="30"/>
                      </a:cubicBezTo>
                      <a:cubicBezTo>
                        <a:pt x="67" y="31"/>
                        <a:pt x="72" y="30"/>
                        <a:pt x="71" y="2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16" name="Freeform 75"/>
                <p:cNvSpPr>
                  <a:spLocks/>
                </p:cNvSpPr>
                <p:nvPr/>
              </p:nvSpPr>
              <p:spPr bwMode="auto">
                <a:xfrm>
                  <a:off x="1699" y="500"/>
                  <a:ext cx="553" cy="420"/>
                </a:xfrm>
                <a:custGeom>
                  <a:avLst/>
                  <a:gdLst>
                    <a:gd name="T0" fmla="*/ 6 w 233"/>
                    <a:gd name="T1" fmla="*/ 176 h 177"/>
                    <a:gd name="T2" fmla="*/ 232 w 233"/>
                    <a:gd name="T3" fmla="*/ 2 h 177"/>
                    <a:gd name="T4" fmla="*/ 227 w 233"/>
                    <a:gd name="T5" fmla="*/ 1 h 177"/>
                    <a:gd name="T6" fmla="*/ 2 w 233"/>
                    <a:gd name="T7" fmla="*/ 175 h 177"/>
                    <a:gd name="T8" fmla="*/ 6 w 233"/>
                    <a:gd name="T9" fmla="*/ 176 h 1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3" h="177">
                      <a:moveTo>
                        <a:pt x="6" y="176"/>
                      </a:moveTo>
                      <a:cubicBezTo>
                        <a:pt x="81" y="117"/>
                        <a:pt x="155" y="57"/>
                        <a:pt x="232" y="2"/>
                      </a:cubicBezTo>
                      <a:cubicBezTo>
                        <a:pt x="233" y="1"/>
                        <a:pt x="229" y="0"/>
                        <a:pt x="227" y="1"/>
                      </a:cubicBezTo>
                      <a:cubicBezTo>
                        <a:pt x="150" y="57"/>
                        <a:pt x="76" y="117"/>
                        <a:pt x="2" y="175"/>
                      </a:cubicBezTo>
                      <a:cubicBezTo>
                        <a:pt x="0" y="177"/>
                        <a:pt x="5" y="177"/>
                        <a:pt x="6" y="17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17" name="Freeform 76"/>
                <p:cNvSpPr>
                  <a:spLocks/>
                </p:cNvSpPr>
                <p:nvPr/>
              </p:nvSpPr>
              <p:spPr bwMode="auto">
                <a:xfrm>
                  <a:off x="1678" y="906"/>
                  <a:ext cx="42" cy="40"/>
                </a:xfrm>
                <a:custGeom>
                  <a:avLst/>
                  <a:gdLst>
                    <a:gd name="T0" fmla="*/ 4 w 18"/>
                    <a:gd name="T1" fmla="*/ 2 h 17"/>
                    <a:gd name="T2" fmla="*/ 15 w 18"/>
                    <a:gd name="T3" fmla="*/ 4 h 17"/>
                    <a:gd name="T4" fmla="*/ 13 w 18"/>
                    <a:gd name="T5" fmla="*/ 15 h 17"/>
                    <a:gd name="T6" fmla="*/ 3 w 18"/>
                    <a:gd name="T7" fmla="*/ 13 h 17"/>
                    <a:gd name="T8" fmla="*/ 4 w 18"/>
                    <a:gd name="T9" fmla="*/ 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4" y="2"/>
                      </a:moveTo>
                      <a:cubicBezTo>
                        <a:pt x="8" y="0"/>
                        <a:pt x="13" y="1"/>
                        <a:pt x="15" y="4"/>
                      </a:cubicBezTo>
                      <a:cubicBezTo>
                        <a:pt x="18" y="8"/>
                        <a:pt x="17" y="12"/>
                        <a:pt x="13" y="15"/>
                      </a:cubicBezTo>
                      <a:cubicBezTo>
                        <a:pt x="10" y="17"/>
                        <a:pt x="5" y="16"/>
                        <a:pt x="3" y="13"/>
                      </a:cubicBezTo>
                      <a:cubicBezTo>
                        <a:pt x="0" y="10"/>
                        <a:pt x="1" y="5"/>
                        <a:pt x="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18" name="Freeform 77"/>
                <p:cNvSpPr>
                  <a:spLocks/>
                </p:cNvSpPr>
                <p:nvPr/>
              </p:nvSpPr>
              <p:spPr bwMode="auto">
                <a:xfrm>
                  <a:off x="1504" y="583"/>
                  <a:ext cx="79" cy="181"/>
                </a:xfrm>
                <a:custGeom>
                  <a:avLst/>
                  <a:gdLst>
                    <a:gd name="T0" fmla="*/ 1 w 33"/>
                    <a:gd name="T1" fmla="*/ 1 h 76"/>
                    <a:gd name="T2" fmla="*/ 13 w 33"/>
                    <a:gd name="T3" fmla="*/ 73 h 76"/>
                    <a:gd name="T4" fmla="*/ 17 w 33"/>
                    <a:gd name="T5" fmla="*/ 75 h 76"/>
                    <a:gd name="T6" fmla="*/ 6 w 33"/>
                    <a:gd name="T7" fmla="*/ 1 h 76"/>
                    <a:gd name="T8" fmla="*/ 1 w 33"/>
                    <a:gd name="T9" fmla="*/ 1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76">
                      <a:moveTo>
                        <a:pt x="1" y="1"/>
                      </a:moveTo>
                      <a:cubicBezTo>
                        <a:pt x="22" y="21"/>
                        <a:pt x="28" y="48"/>
                        <a:pt x="13" y="73"/>
                      </a:cubicBezTo>
                      <a:cubicBezTo>
                        <a:pt x="12" y="75"/>
                        <a:pt x="17" y="76"/>
                        <a:pt x="17" y="75"/>
                      </a:cubicBezTo>
                      <a:cubicBezTo>
                        <a:pt x="33" y="49"/>
                        <a:pt x="27" y="21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19" name="Freeform 78"/>
                <p:cNvSpPr>
                  <a:spLocks/>
                </p:cNvSpPr>
                <p:nvPr/>
              </p:nvSpPr>
              <p:spPr bwMode="auto">
                <a:xfrm>
                  <a:off x="1459" y="650"/>
                  <a:ext cx="178" cy="47"/>
                </a:xfrm>
                <a:custGeom>
                  <a:avLst/>
                  <a:gdLst>
                    <a:gd name="T0" fmla="*/ 73 w 75"/>
                    <a:gd name="T1" fmla="*/ 18 h 20"/>
                    <a:gd name="T2" fmla="*/ 1 w 75"/>
                    <a:gd name="T3" fmla="*/ 18 h 20"/>
                    <a:gd name="T4" fmla="*/ 5 w 75"/>
                    <a:gd name="T5" fmla="*/ 19 h 20"/>
                    <a:gd name="T6" fmla="*/ 69 w 75"/>
                    <a:gd name="T7" fmla="*/ 18 h 20"/>
                    <a:gd name="T8" fmla="*/ 73 w 75"/>
                    <a:gd name="T9" fmla="*/ 18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20">
                      <a:moveTo>
                        <a:pt x="73" y="18"/>
                      </a:moveTo>
                      <a:cubicBezTo>
                        <a:pt x="50" y="2"/>
                        <a:pt x="23" y="0"/>
                        <a:pt x="1" y="18"/>
                      </a:cubicBezTo>
                      <a:cubicBezTo>
                        <a:pt x="0" y="18"/>
                        <a:pt x="4" y="20"/>
                        <a:pt x="5" y="19"/>
                      </a:cubicBezTo>
                      <a:cubicBezTo>
                        <a:pt x="25" y="4"/>
                        <a:pt x="48" y="4"/>
                        <a:pt x="69" y="18"/>
                      </a:cubicBezTo>
                      <a:cubicBezTo>
                        <a:pt x="70" y="19"/>
                        <a:pt x="75" y="19"/>
                        <a:pt x="73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0" name="Freeform 79"/>
                <p:cNvSpPr>
                  <a:spLocks/>
                </p:cNvSpPr>
                <p:nvPr/>
              </p:nvSpPr>
              <p:spPr bwMode="auto">
                <a:xfrm>
                  <a:off x="1493" y="588"/>
                  <a:ext cx="95" cy="149"/>
                </a:xfrm>
                <a:custGeom>
                  <a:avLst/>
                  <a:gdLst>
                    <a:gd name="T0" fmla="*/ 35 w 40"/>
                    <a:gd name="T1" fmla="*/ 2 h 63"/>
                    <a:gd name="T2" fmla="*/ 2 w 40"/>
                    <a:gd name="T3" fmla="*/ 62 h 63"/>
                    <a:gd name="T4" fmla="*/ 6 w 40"/>
                    <a:gd name="T5" fmla="*/ 62 h 63"/>
                    <a:gd name="T6" fmla="*/ 40 w 40"/>
                    <a:gd name="T7" fmla="*/ 1 h 63"/>
                    <a:gd name="T8" fmla="*/ 35 w 40"/>
                    <a:gd name="T9" fmla="*/ 2 h 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63">
                      <a:moveTo>
                        <a:pt x="35" y="2"/>
                      </a:moveTo>
                      <a:cubicBezTo>
                        <a:pt x="32" y="24"/>
                        <a:pt x="18" y="47"/>
                        <a:pt x="2" y="62"/>
                      </a:cubicBezTo>
                      <a:cubicBezTo>
                        <a:pt x="0" y="63"/>
                        <a:pt x="5" y="63"/>
                        <a:pt x="6" y="62"/>
                      </a:cubicBezTo>
                      <a:cubicBezTo>
                        <a:pt x="23" y="47"/>
                        <a:pt x="37" y="24"/>
                        <a:pt x="40" y="1"/>
                      </a:cubicBezTo>
                      <a:cubicBezTo>
                        <a:pt x="40" y="0"/>
                        <a:pt x="35" y="0"/>
                        <a:pt x="3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1" name="Freeform 80"/>
                <p:cNvSpPr>
                  <a:spLocks/>
                </p:cNvSpPr>
                <p:nvPr/>
              </p:nvSpPr>
              <p:spPr bwMode="auto">
                <a:xfrm>
                  <a:off x="1466" y="631"/>
                  <a:ext cx="138" cy="111"/>
                </a:xfrm>
                <a:custGeom>
                  <a:avLst/>
                  <a:gdLst>
                    <a:gd name="T0" fmla="*/ 57 w 58"/>
                    <a:gd name="T1" fmla="*/ 45 h 47"/>
                    <a:gd name="T2" fmla="*/ 5 w 58"/>
                    <a:gd name="T3" fmla="*/ 0 h 47"/>
                    <a:gd name="T4" fmla="*/ 4 w 58"/>
                    <a:gd name="T5" fmla="*/ 2 h 47"/>
                    <a:gd name="T6" fmla="*/ 52 w 58"/>
                    <a:gd name="T7" fmla="*/ 45 h 47"/>
                    <a:gd name="T8" fmla="*/ 57 w 58"/>
                    <a:gd name="T9" fmla="*/ 45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8" h="47">
                      <a:moveTo>
                        <a:pt x="57" y="45"/>
                      </a:moveTo>
                      <a:cubicBezTo>
                        <a:pt x="50" y="21"/>
                        <a:pt x="31" y="2"/>
                        <a:pt x="5" y="0"/>
                      </a:cubicBezTo>
                      <a:cubicBezTo>
                        <a:pt x="3" y="0"/>
                        <a:pt x="0" y="2"/>
                        <a:pt x="4" y="2"/>
                      </a:cubicBezTo>
                      <a:cubicBezTo>
                        <a:pt x="28" y="4"/>
                        <a:pt x="45" y="23"/>
                        <a:pt x="52" y="45"/>
                      </a:cubicBezTo>
                      <a:cubicBezTo>
                        <a:pt x="53" y="47"/>
                        <a:pt x="58" y="46"/>
                        <a:pt x="57" y="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2" name="Freeform 81"/>
                <p:cNvSpPr>
                  <a:spLocks/>
                </p:cNvSpPr>
                <p:nvPr/>
              </p:nvSpPr>
              <p:spPr bwMode="auto">
                <a:xfrm>
                  <a:off x="1552" y="491"/>
                  <a:ext cx="676" cy="173"/>
                </a:xfrm>
                <a:custGeom>
                  <a:avLst/>
                  <a:gdLst>
                    <a:gd name="T0" fmla="*/ 6 w 285"/>
                    <a:gd name="T1" fmla="*/ 73 h 73"/>
                    <a:gd name="T2" fmla="*/ 282 w 285"/>
                    <a:gd name="T3" fmla="*/ 2 h 73"/>
                    <a:gd name="T4" fmla="*/ 280 w 285"/>
                    <a:gd name="T5" fmla="*/ 0 h 73"/>
                    <a:gd name="T6" fmla="*/ 4 w 285"/>
                    <a:gd name="T7" fmla="*/ 71 h 73"/>
                    <a:gd name="T8" fmla="*/ 6 w 285"/>
                    <a:gd name="T9" fmla="*/ 73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5" h="73">
                      <a:moveTo>
                        <a:pt x="6" y="73"/>
                      </a:moveTo>
                      <a:cubicBezTo>
                        <a:pt x="98" y="49"/>
                        <a:pt x="189" y="23"/>
                        <a:pt x="282" y="2"/>
                      </a:cubicBezTo>
                      <a:cubicBezTo>
                        <a:pt x="285" y="2"/>
                        <a:pt x="283" y="0"/>
                        <a:pt x="280" y="0"/>
                      </a:cubicBezTo>
                      <a:cubicBezTo>
                        <a:pt x="187" y="21"/>
                        <a:pt x="96" y="47"/>
                        <a:pt x="4" y="71"/>
                      </a:cubicBezTo>
                      <a:cubicBezTo>
                        <a:pt x="0" y="72"/>
                        <a:pt x="5" y="73"/>
                        <a:pt x="6" y="7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3" name="Freeform 82"/>
                <p:cNvSpPr>
                  <a:spLocks/>
                </p:cNvSpPr>
                <p:nvPr/>
              </p:nvSpPr>
              <p:spPr bwMode="auto">
                <a:xfrm>
                  <a:off x="1531" y="647"/>
                  <a:ext cx="40" cy="38"/>
                </a:xfrm>
                <a:custGeom>
                  <a:avLst/>
                  <a:gdLst>
                    <a:gd name="T0" fmla="*/ 7 w 17"/>
                    <a:gd name="T1" fmla="*/ 0 h 16"/>
                    <a:gd name="T2" fmla="*/ 16 w 17"/>
                    <a:gd name="T3" fmla="*/ 6 h 16"/>
                    <a:gd name="T4" fmla="*/ 10 w 17"/>
                    <a:gd name="T5" fmla="*/ 15 h 16"/>
                    <a:gd name="T6" fmla="*/ 1 w 17"/>
                    <a:gd name="T7" fmla="*/ 10 h 16"/>
                    <a:gd name="T8" fmla="*/ 7 w 17"/>
                    <a:gd name="T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6">
                      <a:moveTo>
                        <a:pt x="7" y="0"/>
                      </a:moveTo>
                      <a:cubicBezTo>
                        <a:pt x="11" y="0"/>
                        <a:pt x="15" y="2"/>
                        <a:pt x="16" y="6"/>
                      </a:cubicBezTo>
                      <a:cubicBezTo>
                        <a:pt x="17" y="10"/>
                        <a:pt x="14" y="14"/>
                        <a:pt x="10" y="15"/>
                      </a:cubicBezTo>
                      <a:cubicBezTo>
                        <a:pt x="6" y="16"/>
                        <a:pt x="2" y="14"/>
                        <a:pt x="1" y="10"/>
                      </a:cubicBezTo>
                      <a:cubicBezTo>
                        <a:pt x="0" y="5"/>
                        <a:pt x="3" y="1"/>
                        <a:pt x="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4" name="Freeform 83"/>
                <p:cNvSpPr>
                  <a:spLocks/>
                </p:cNvSpPr>
                <p:nvPr/>
              </p:nvSpPr>
              <p:spPr bwMode="auto">
                <a:xfrm>
                  <a:off x="1485" y="339"/>
                  <a:ext cx="79" cy="178"/>
                </a:xfrm>
                <a:custGeom>
                  <a:avLst/>
                  <a:gdLst>
                    <a:gd name="T0" fmla="*/ 16 w 33"/>
                    <a:gd name="T1" fmla="*/ 1 h 75"/>
                    <a:gd name="T2" fmla="*/ 1 w 33"/>
                    <a:gd name="T3" fmla="*/ 73 h 75"/>
                    <a:gd name="T4" fmla="*/ 6 w 33"/>
                    <a:gd name="T5" fmla="*/ 74 h 75"/>
                    <a:gd name="T6" fmla="*/ 21 w 33"/>
                    <a:gd name="T7" fmla="*/ 1 h 75"/>
                    <a:gd name="T8" fmla="*/ 16 w 33"/>
                    <a:gd name="T9" fmla="*/ 1 h 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75">
                      <a:moveTo>
                        <a:pt x="16" y="1"/>
                      </a:moveTo>
                      <a:cubicBezTo>
                        <a:pt x="28" y="27"/>
                        <a:pt x="25" y="55"/>
                        <a:pt x="1" y="73"/>
                      </a:cubicBezTo>
                      <a:cubicBezTo>
                        <a:pt x="0" y="74"/>
                        <a:pt x="5" y="75"/>
                        <a:pt x="6" y="74"/>
                      </a:cubicBezTo>
                      <a:cubicBezTo>
                        <a:pt x="30" y="56"/>
                        <a:pt x="33" y="28"/>
                        <a:pt x="21" y="1"/>
                      </a:cubicBezTo>
                      <a:cubicBezTo>
                        <a:pt x="20" y="0"/>
                        <a:pt x="15" y="0"/>
                        <a:pt x="16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5" name="Freeform 84"/>
                <p:cNvSpPr>
                  <a:spLocks/>
                </p:cNvSpPr>
                <p:nvPr/>
              </p:nvSpPr>
              <p:spPr bwMode="auto">
                <a:xfrm>
                  <a:off x="1440" y="405"/>
                  <a:ext cx="166" cy="81"/>
                </a:xfrm>
                <a:custGeom>
                  <a:avLst/>
                  <a:gdLst>
                    <a:gd name="T0" fmla="*/ 69 w 70"/>
                    <a:gd name="T1" fmla="*/ 32 h 34"/>
                    <a:gd name="T2" fmla="*/ 1 w 70"/>
                    <a:gd name="T3" fmla="*/ 8 h 34"/>
                    <a:gd name="T4" fmla="*/ 5 w 70"/>
                    <a:gd name="T5" fmla="*/ 10 h 34"/>
                    <a:gd name="T6" fmla="*/ 65 w 70"/>
                    <a:gd name="T7" fmla="*/ 32 h 34"/>
                    <a:gd name="T8" fmla="*/ 69 w 70"/>
                    <a:gd name="T9" fmla="*/ 32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34">
                      <a:moveTo>
                        <a:pt x="69" y="32"/>
                      </a:moveTo>
                      <a:cubicBezTo>
                        <a:pt x="53" y="9"/>
                        <a:pt x="28" y="0"/>
                        <a:pt x="1" y="8"/>
                      </a:cubicBezTo>
                      <a:cubicBezTo>
                        <a:pt x="0" y="9"/>
                        <a:pt x="4" y="10"/>
                        <a:pt x="5" y="10"/>
                      </a:cubicBezTo>
                      <a:cubicBezTo>
                        <a:pt x="29" y="2"/>
                        <a:pt x="51" y="12"/>
                        <a:pt x="65" y="32"/>
                      </a:cubicBezTo>
                      <a:cubicBezTo>
                        <a:pt x="65" y="33"/>
                        <a:pt x="70" y="34"/>
                        <a:pt x="69" y="3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6" name="Freeform 85"/>
                <p:cNvSpPr>
                  <a:spLocks/>
                </p:cNvSpPr>
                <p:nvPr/>
              </p:nvSpPr>
              <p:spPr bwMode="auto">
                <a:xfrm>
                  <a:off x="1457" y="367"/>
                  <a:ext cx="140" cy="114"/>
                </a:xfrm>
                <a:custGeom>
                  <a:avLst/>
                  <a:gdLst>
                    <a:gd name="T0" fmla="*/ 54 w 59"/>
                    <a:gd name="T1" fmla="*/ 2 h 48"/>
                    <a:gd name="T2" fmla="*/ 3 w 59"/>
                    <a:gd name="T3" fmla="*/ 46 h 48"/>
                    <a:gd name="T4" fmla="*/ 5 w 59"/>
                    <a:gd name="T5" fmla="*/ 48 h 48"/>
                    <a:gd name="T6" fmla="*/ 59 w 59"/>
                    <a:gd name="T7" fmla="*/ 2 h 48"/>
                    <a:gd name="T8" fmla="*/ 54 w 59"/>
                    <a:gd name="T9" fmla="*/ 2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9" h="48">
                      <a:moveTo>
                        <a:pt x="54" y="2"/>
                      </a:moveTo>
                      <a:cubicBezTo>
                        <a:pt x="44" y="21"/>
                        <a:pt x="23" y="38"/>
                        <a:pt x="3" y="46"/>
                      </a:cubicBezTo>
                      <a:cubicBezTo>
                        <a:pt x="0" y="48"/>
                        <a:pt x="4" y="48"/>
                        <a:pt x="5" y="48"/>
                      </a:cubicBezTo>
                      <a:cubicBezTo>
                        <a:pt x="26" y="39"/>
                        <a:pt x="48" y="22"/>
                        <a:pt x="59" y="2"/>
                      </a:cubicBezTo>
                      <a:cubicBezTo>
                        <a:pt x="59" y="1"/>
                        <a:pt x="55" y="0"/>
                        <a:pt x="5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7" name="Freeform 86"/>
                <p:cNvSpPr>
                  <a:spLocks/>
                </p:cNvSpPr>
                <p:nvPr/>
              </p:nvSpPr>
              <p:spPr bwMode="auto">
                <a:xfrm>
                  <a:off x="1469" y="372"/>
                  <a:ext cx="95" cy="145"/>
                </a:xfrm>
                <a:custGeom>
                  <a:avLst/>
                  <a:gdLst>
                    <a:gd name="T0" fmla="*/ 39 w 40"/>
                    <a:gd name="T1" fmla="*/ 60 h 61"/>
                    <a:gd name="T2" fmla="*/ 6 w 40"/>
                    <a:gd name="T3" fmla="*/ 0 h 61"/>
                    <a:gd name="T4" fmla="*/ 2 w 40"/>
                    <a:gd name="T5" fmla="*/ 2 h 61"/>
                    <a:gd name="T6" fmla="*/ 33 w 40"/>
                    <a:gd name="T7" fmla="*/ 60 h 61"/>
                    <a:gd name="T8" fmla="*/ 39 w 40"/>
                    <a:gd name="T9" fmla="*/ 60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61">
                      <a:moveTo>
                        <a:pt x="39" y="60"/>
                      </a:moveTo>
                      <a:cubicBezTo>
                        <a:pt x="40" y="35"/>
                        <a:pt x="29" y="11"/>
                        <a:pt x="6" y="0"/>
                      </a:cubicBezTo>
                      <a:cubicBezTo>
                        <a:pt x="5" y="0"/>
                        <a:pt x="0" y="1"/>
                        <a:pt x="2" y="2"/>
                      </a:cubicBezTo>
                      <a:cubicBezTo>
                        <a:pt x="25" y="12"/>
                        <a:pt x="35" y="36"/>
                        <a:pt x="33" y="60"/>
                      </a:cubicBezTo>
                      <a:cubicBezTo>
                        <a:pt x="33" y="61"/>
                        <a:pt x="38" y="61"/>
                        <a:pt x="39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8" name="Freeform 87"/>
                <p:cNvSpPr>
                  <a:spLocks/>
                </p:cNvSpPr>
                <p:nvPr/>
              </p:nvSpPr>
              <p:spPr bwMode="auto">
                <a:xfrm>
                  <a:off x="1540" y="429"/>
                  <a:ext cx="693" cy="76"/>
                </a:xfrm>
                <a:custGeom>
                  <a:avLst/>
                  <a:gdLst>
                    <a:gd name="T0" fmla="*/ 3 w 292"/>
                    <a:gd name="T1" fmla="*/ 2 h 32"/>
                    <a:gd name="T2" fmla="*/ 287 w 292"/>
                    <a:gd name="T3" fmla="*/ 32 h 32"/>
                    <a:gd name="T4" fmla="*/ 289 w 292"/>
                    <a:gd name="T5" fmla="*/ 30 h 32"/>
                    <a:gd name="T6" fmla="*/ 5 w 292"/>
                    <a:gd name="T7" fmla="*/ 0 h 32"/>
                    <a:gd name="T8" fmla="*/ 3 w 292"/>
                    <a:gd name="T9" fmla="*/ 2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2" h="32">
                      <a:moveTo>
                        <a:pt x="3" y="2"/>
                      </a:moveTo>
                      <a:cubicBezTo>
                        <a:pt x="98" y="11"/>
                        <a:pt x="193" y="19"/>
                        <a:pt x="287" y="32"/>
                      </a:cubicBezTo>
                      <a:cubicBezTo>
                        <a:pt x="288" y="32"/>
                        <a:pt x="292" y="31"/>
                        <a:pt x="289" y="30"/>
                      </a:cubicBezTo>
                      <a:cubicBezTo>
                        <a:pt x="195" y="17"/>
                        <a:pt x="100" y="9"/>
                        <a:pt x="5" y="0"/>
                      </a:cubicBezTo>
                      <a:cubicBezTo>
                        <a:pt x="4" y="0"/>
                        <a:pt x="0" y="1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9" name="Freeform 88"/>
                <p:cNvSpPr>
                  <a:spLocks/>
                </p:cNvSpPr>
                <p:nvPr/>
              </p:nvSpPr>
              <p:spPr bwMode="auto">
                <a:xfrm>
                  <a:off x="1519" y="412"/>
                  <a:ext cx="38" cy="38"/>
                </a:xfrm>
                <a:custGeom>
                  <a:avLst/>
                  <a:gdLst>
                    <a:gd name="T0" fmla="*/ 9 w 16"/>
                    <a:gd name="T1" fmla="*/ 0 h 16"/>
                    <a:gd name="T2" fmla="*/ 15 w 16"/>
                    <a:gd name="T3" fmla="*/ 9 h 16"/>
                    <a:gd name="T4" fmla="*/ 7 w 16"/>
                    <a:gd name="T5" fmla="*/ 15 h 16"/>
                    <a:gd name="T6" fmla="*/ 0 w 16"/>
                    <a:gd name="T7" fmla="*/ 7 h 16"/>
                    <a:gd name="T8" fmla="*/ 9 w 16"/>
                    <a:gd name="T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9" y="0"/>
                      </a:moveTo>
                      <a:cubicBezTo>
                        <a:pt x="13" y="1"/>
                        <a:pt x="16" y="5"/>
                        <a:pt x="15" y="9"/>
                      </a:cubicBezTo>
                      <a:cubicBezTo>
                        <a:pt x="15" y="13"/>
                        <a:pt x="11" y="16"/>
                        <a:pt x="7" y="15"/>
                      </a:cubicBezTo>
                      <a:cubicBezTo>
                        <a:pt x="2" y="15"/>
                        <a:pt x="0" y="11"/>
                        <a:pt x="0" y="7"/>
                      </a:cubicBezTo>
                      <a:cubicBezTo>
                        <a:pt x="1" y="2"/>
                        <a:pt x="5" y="0"/>
                        <a:pt x="9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0" name="Freeform 89"/>
                <p:cNvSpPr>
                  <a:spLocks/>
                </p:cNvSpPr>
                <p:nvPr/>
              </p:nvSpPr>
              <p:spPr bwMode="auto">
                <a:xfrm>
                  <a:off x="1526" y="99"/>
                  <a:ext cx="116" cy="155"/>
                </a:xfrm>
                <a:custGeom>
                  <a:avLst/>
                  <a:gdLst>
                    <a:gd name="T0" fmla="*/ 42 w 49"/>
                    <a:gd name="T1" fmla="*/ 1 h 65"/>
                    <a:gd name="T2" fmla="*/ 3 w 49"/>
                    <a:gd name="T3" fmla="*/ 63 h 65"/>
                    <a:gd name="T4" fmla="*/ 6 w 49"/>
                    <a:gd name="T5" fmla="*/ 65 h 65"/>
                    <a:gd name="T6" fmla="*/ 47 w 49"/>
                    <a:gd name="T7" fmla="*/ 2 h 65"/>
                    <a:gd name="T8" fmla="*/ 42 w 49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65">
                      <a:moveTo>
                        <a:pt x="42" y="1"/>
                      </a:moveTo>
                      <a:cubicBezTo>
                        <a:pt x="44" y="29"/>
                        <a:pt x="31" y="54"/>
                        <a:pt x="3" y="63"/>
                      </a:cubicBezTo>
                      <a:cubicBezTo>
                        <a:pt x="0" y="63"/>
                        <a:pt x="5" y="65"/>
                        <a:pt x="6" y="65"/>
                      </a:cubicBezTo>
                      <a:cubicBezTo>
                        <a:pt x="35" y="56"/>
                        <a:pt x="49" y="31"/>
                        <a:pt x="47" y="2"/>
                      </a:cubicBezTo>
                      <a:cubicBezTo>
                        <a:pt x="46" y="0"/>
                        <a:pt x="42" y="0"/>
                        <a:pt x="4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1" name="Freeform 90"/>
                <p:cNvSpPr>
                  <a:spLocks/>
                </p:cNvSpPr>
                <p:nvPr/>
              </p:nvSpPr>
              <p:spPr bwMode="auto">
                <a:xfrm>
                  <a:off x="1516" y="149"/>
                  <a:ext cx="136" cy="114"/>
                </a:xfrm>
                <a:custGeom>
                  <a:avLst/>
                  <a:gdLst>
                    <a:gd name="T0" fmla="*/ 57 w 57"/>
                    <a:gd name="T1" fmla="*/ 46 h 48"/>
                    <a:gd name="T2" fmla="*/ 3 w 57"/>
                    <a:gd name="T3" fmla="*/ 0 h 48"/>
                    <a:gd name="T4" fmla="*/ 4 w 57"/>
                    <a:gd name="T5" fmla="*/ 3 h 48"/>
                    <a:gd name="T6" fmla="*/ 52 w 57"/>
                    <a:gd name="T7" fmla="*/ 46 h 48"/>
                    <a:gd name="T8" fmla="*/ 57 w 57"/>
                    <a:gd name="T9" fmla="*/ 46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48">
                      <a:moveTo>
                        <a:pt x="57" y="46"/>
                      </a:moveTo>
                      <a:cubicBezTo>
                        <a:pt x="51" y="19"/>
                        <a:pt x="31" y="2"/>
                        <a:pt x="3" y="0"/>
                      </a:cubicBezTo>
                      <a:cubicBezTo>
                        <a:pt x="0" y="0"/>
                        <a:pt x="2" y="2"/>
                        <a:pt x="4" y="3"/>
                      </a:cubicBezTo>
                      <a:cubicBezTo>
                        <a:pt x="30" y="4"/>
                        <a:pt x="46" y="21"/>
                        <a:pt x="52" y="46"/>
                      </a:cubicBezTo>
                      <a:cubicBezTo>
                        <a:pt x="52" y="47"/>
                        <a:pt x="57" y="48"/>
                        <a:pt x="5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2" name="Freeform 91"/>
                <p:cNvSpPr>
                  <a:spLocks/>
                </p:cNvSpPr>
                <p:nvPr/>
              </p:nvSpPr>
              <p:spPr bwMode="auto">
                <a:xfrm>
                  <a:off x="1514" y="149"/>
                  <a:ext cx="173" cy="62"/>
                </a:xfrm>
                <a:custGeom>
                  <a:avLst/>
                  <a:gdLst>
                    <a:gd name="T0" fmla="*/ 67 w 73"/>
                    <a:gd name="T1" fmla="*/ 1 h 26"/>
                    <a:gd name="T2" fmla="*/ 4 w 73"/>
                    <a:gd name="T3" fmla="*/ 24 h 26"/>
                    <a:gd name="T4" fmla="*/ 3 w 73"/>
                    <a:gd name="T5" fmla="*/ 26 h 26"/>
                    <a:gd name="T6" fmla="*/ 71 w 73"/>
                    <a:gd name="T7" fmla="*/ 2 h 26"/>
                    <a:gd name="T8" fmla="*/ 67 w 73"/>
                    <a:gd name="T9" fmla="*/ 1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26">
                      <a:moveTo>
                        <a:pt x="67" y="1"/>
                      </a:moveTo>
                      <a:cubicBezTo>
                        <a:pt x="50" y="15"/>
                        <a:pt x="26" y="23"/>
                        <a:pt x="4" y="24"/>
                      </a:cubicBezTo>
                      <a:cubicBezTo>
                        <a:pt x="2" y="24"/>
                        <a:pt x="0" y="26"/>
                        <a:pt x="3" y="26"/>
                      </a:cubicBezTo>
                      <a:cubicBezTo>
                        <a:pt x="27" y="25"/>
                        <a:pt x="53" y="17"/>
                        <a:pt x="71" y="2"/>
                      </a:cubicBezTo>
                      <a:cubicBezTo>
                        <a:pt x="73" y="0"/>
                        <a:pt x="68" y="0"/>
                        <a:pt x="6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3" name="Freeform 92"/>
                <p:cNvSpPr>
                  <a:spLocks/>
                </p:cNvSpPr>
                <p:nvPr/>
              </p:nvSpPr>
              <p:spPr bwMode="auto">
                <a:xfrm>
                  <a:off x="1564" y="111"/>
                  <a:ext cx="59" cy="164"/>
                </a:xfrm>
                <a:custGeom>
                  <a:avLst/>
                  <a:gdLst>
                    <a:gd name="T0" fmla="*/ 14 w 25"/>
                    <a:gd name="T1" fmla="*/ 68 h 69"/>
                    <a:gd name="T2" fmla="*/ 6 w 25"/>
                    <a:gd name="T3" fmla="*/ 1 h 69"/>
                    <a:gd name="T4" fmla="*/ 1 w 25"/>
                    <a:gd name="T5" fmla="*/ 2 h 69"/>
                    <a:gd name="T6" fmla="*/ 10 w 25"/>
                    <a:gd name="T7" fmla="*/ 68 h 69"/>
                    <a:gd name="T8" fmla="*/ 14 w 25"/>
                    <a:gd name="T9" fmla="*/ 68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69">
                      <a:moveTo>
                        <a:pt x="14" y="68"/>
                      </a:moveTo>
                      <a:cubicBezTo>
                        <a:pt x="25" y="45"/>
                        <a:pt x="23" y="20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18" y="20"/>
                        <a:pt x="20" y="45"/>
                        <a:pt x="10" y="68"/>
                      </a:cubicBezTo>
                      <a:cubicBezTo>
                        <a:pt x="9" y="69"/>
                        <a:pt x="14" y="69"/>
                        <a:pt x="14" y="6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4" name="Freeform 93"/>
                <p:cNvSpPr>
                  <a:spLocks/>
                </p:cNvSpPr>
                <p:nvPr/>
              </p:nvSpPr>
              <p:spPr bwMode="auto">
                <a:xfrm>
                  <a:off x="1609" y="189"/>
                  <a:ext cx="619" cy="318"/>
                </a:xfrm>
                <a:custGeom>
                  <a:avLst/>
                  <a:gdLst>
                    <a:gd name="T0" fmla="*/ 2 w 261"/>
                    <a:gd name="T1" fmla="*/ 2 h 134"/>
                    <a:gd name="T2" fmla="*/ 255 w 261"/>
                    <a:gd name="T3" fmla="*/ 133 h 134"/>
                    <a:gd name="T4" fmla="*/ 259 w 261"/>
                    <a:gd name="T5" fmla="*/ 132 h 134"/>
                    <a:gd name="T6" fmla="*/ 6 w 261"/>
                    <a:gd name="T7" fmla="*/ 1 h 134"/>
                    <a:gd name="T8" fmla="*/ 2 w 261"/>
                    <a:gd name="T9" fmla="*/ 2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1" h="134">
                      <a:moveTo>
                        <a:pt x="2" y="2"/>
                      </a:moveTo>
                      <a:cubicBezTo>
                        <a:pt x="87" y="45"/>
                        <a:pt x="172" y="87"/>
                        <a:pt x="255" y="133"/>
                      </a:cubicBezTo>
                      <a:cubicBezTo>
                        <a:pt x="256" y="134"/>
                        <a:pt x="261" y="133"/>
                        <a:pt x="259" y="132"/>
                      </a:cubicBezTo>
                      <a:cubicBezTo>
                        <a:pt x="177" y="85"/>
                        <a:pt x="91" y="44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5" name="Freeform 94"/>
                <p:cNvSpPr>
                  <a:spLocks/>
                </p:cNvSpPr>
                <p:nvPr/>
              </p:nvSpPr>
              <p:spPr bwMode="auto">
                <a:xfrm>
                  <a:off x="1585" y="168"/>
                  <a:ext cx="43" cy="40"/>
                </a:xfrm>
                <a:custGeom>
                  <a:avLst/>
                  <a:gdLst>
                    <a:gd name="T0" fmla="*/ 13 w 18"/>
                    <a:gd name="T1" fmla="*/ 2 h 17"/>
                    <a:gd name="T2" fmla="*/ 15 w 18"/>
                    <a:gd name="T3" fmla="*/ 12 h 17"/>
                    <a:gd name="T4" fmla="*/ 5 w 18"/>
                    <a:gd name="T5" fmla="*/ 15 h 17"/>
                    <a:gd name="T6" fmla="*/ 2 w 18"/>
                    <a:gd name="T7" fmla="*/ 5 h 17"/>
                    <a:gd name="T8" fmla="*/ 13 w 18"/>
                    <a:gd name="T9" fmla="*/ 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13" y="2"/>
                      </a:moveTo>
                      <a:cubicBezTo>
                        <a:pt x="16" y="4"/>
                        <a:pt x="18" y="9"/>
                        <a:pt x="15" y="12"/>
                      </a:cubicBezTo>
                      <a:cubicBezTo>
                        <a:pt x="13" y="16"/>
                        <a:pt x="9" y="17"/>
                        <a:pt x="5" y="15"/>
                      </a:cubicBezTo>
                      <a:cubicBezTo>
                        <a:pt x="1" y="13"/>
                        <a:pt x="0" y="8"/>
                        <a:pt x="2" y="5"/>
                      </a:cubicBezTo>
                      <a:cubicBezTo>
                        <a:pt x="4" y="1"/>
                        <a:pt x="9" y="0"/>
                        <a:pt x="1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6" name="Freeform 95"/>
                <p:cNvSpPr>
                  <a:spLocks/>
                </p:cNvSpPr>
                <p:nvPr/>
              </p:nvSpPr>
              <p:spPr bwMode="auto">
                <a:xfrm>
                  <a:off x="1675" y="-95"/>
                  <a:ext cx="159" cy="114"/>
                </a:xfrm>
                <a:custGeom>
                  <a:avLst/>
                  <a:gdLst>
                    <a:gd name="T0" fmla="*/ 62 w 67"/>
                    <a:gd name="T1" fmla="*/ 1 h 48"/>
                    <a:gd name="T2" fmla="*/ 3 w 67"/>
                    <a:gd name="T3" fmla="*/ 43 h 48"/>
                    <a:gd name="T4" fmla="*/ 4 w 67"/>
                    <a:gd name="T5" fmla="*/ 45 h 48"/>
                    <a:gd name="T6" fmla="*/ 67 w 67"/>
                    <a:gd name="T7" fmla="*/ 2 h 48"/>
                    <a:gd name="T8" fmla="*/ 62 w 67"/>
                    <a:gd name="T9" fmla="*/ 1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48">
                      <a:moveTo>
                        <a:pt x="62" y="1"/>
                      </a:moveTo>
                      <a:cubicBezTo>
                        <a:pt x="53" y="28"/>
                        <a:pt x="32" y="46"/>
                        <a:pt x="3" y="43"/>
                      </a:cubicBezTo>
                      <a:cubicBezTo>
                        <a:pt x="0" y="43"/>
                        <a:pt x="2" y="45"/>
                        <a:pt x="4" y="45"/>
                      </a:cubicBezTo>
                      <a:cubicBezTo>
                        <a:pt x="34" y="48"/>
                        <a:pt x="58" y="31"/>
                        <a:pt x="67" y="2"/>
                      </a:cubicBezTo>
                      <a:cubicBezTo>
                        <a:pt x="67" y="1"/>
                        <a:pt x="62" y="0"/>
                        <a:pt x="6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7" name="Freeform 96"/>
                <p:cNvSpPr>
                  <a:spLocks/>
                </p:cNvSpPr>
                <p:nvPr/>
              </p:nvSpPr>
              <p:spPr bwMode="auto">
                <a:xfrm>
                  <a:off x="1699" y="-88"/>
                  <a:ext cx="100" cy="152"/>
                </a:xfrm>
                <a:custGeom>
                  <a:avLst/>
                  <a:gdLst>
                    <a:gd name="T0" fmla="*/ 37 w 42"/>
                    <a:gd name="T1" fmla="*/ 62 h 64"/>
                    <a:gd name="T2" fmla="*/ 6 w 42"/>
                    <a:gd name="T3" fmla="*/ 1 h 64"/>
                    <a:gd name="T4" fmla="*/ 3 w 42"/>
                    <a:gd name="T5" fmla="*/ 2 h 64"/>
                    <a:gd name="T6" fmla="*/ 32 w 42"/>
                    <a:gd name="T7" fmla="*/ 61 h 64"/>
                    <a:gd name="T8" fmla="*/ 37 w 42"/>
                    <a:gd name="T9" fmla="*/ 62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2" h="64">
                      <a:moveTo>
                        <a:pt x="37" y="62"/>
                      </a:moveTo>
                      <a:cubicBezTo>
                        <a:pt x="42" y="36"/>
                        <a:pt x="31" y="13"/>
                        <a:pt x="6" y="1"/>
                      </a:cubicBezTo>
                      <a:cubicBezTo>
                        <a:pt x="5" y="0"/>
                        <a:pt x="0" y="0"/>
                        <a:pt x="3" y="2"/>
                      </a:cubicBezTo>
                      <a:cubicBezTo>
                        <a:pt x="27" y="13"/>
                        <a:pt x="37" y="36"/>
                        <a:pt x="32" y="61"/>
                      </a:cubicBezTo>
                      <a:cubicBezTo>
                        <a:pt x="32" y="63"/>
                        <a:pt x="37" y="64"/>
                        <a:pt x="37" y="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8" name="Freeform 97"/>
                <p:cNvSpPr>
                  <a:spLocks/>
                </p:cNvSpPr>
                <p:nvPr/>
              </p:nvSpPr>
              <p:spPr bwMode="auto">
                <a:xfrm>
                  <a:off x="1678" y="-38"/>
                  <a:ext cx="185" cy="31"/>
                </a:xfrm>
                <a:custGeom>
                  <a:avLst/>
                  <a:gdLst>
                    <a:gd name="T0" fmla="*/ 72 w 78"/>
                    <a:gd name="T1" fmla="*/ 4 h 13"/>
                    <a:gd name="T2" fmla="*/ 6 w 78"/>
                    <a:gd name="T3" fmla="*/ 1 h 13"/>
                    <a:gd name="T4" fmla="*/ 3 w 78"/>
                    <a:gd name="T5" fmla="*/ 2 h 13"/>
                    <a:gd name="T6" fmla="*/ 75 w 78"/>
                    <a:gd name="T7" fmla="*/ 5 h 13"/>
                    <a:gd name="T8" fmla="*/ 72 w 78"/>
                    <a:gd name="T9" fmla="*/ 4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8" h="13">
                      <a:moveTo>
                        <a:pt x="72" y="4"/>
                      </a:moveTo>
                      <a:cubicBezTo>
                        <a:pt x="52" y="11"/>
                        <a:pt x="26" y="8"/>
                        <a:pt x="6" y="1"/>
                      </a:cubicBezTo>
                      <a:cubicBezTo>
                        <a:pt x="5" y="0"/>
                        <a:pt x="0" y="1"/>
                        <a:pt x="3" y="2"/>
                      </a:cubicBezTo>
                      <a:cubicBezTo>
                        <a:pt x="24" y="11"/>
                        <a:pt x="52" y="13"/>
                        <a:pt x="75" y="5"/>
                      </a:cubicBezTo>
                      <a:cubicBezTo>
                        <a:pt x="78" y="4"/>
                        <a:pt x="73" y="3"/>
                        <a:pt x="72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9" name="Freeform 98"/>
                <p:cNvSpPr>
                  <a:spLocks/>
                </p:cNvSpPr>
                <p:nvPr/>
              </p:nvSpPr>
              <p:spPr bwMode="auto">
                <a:xfrm>
                  <a:off x="1718" y="-107"/>
                  <a:ext cx="78" cy="161"/>
                </a:xfrm>
                <a:custGeom>
                  <a:avLst/>
                  <a:gdLst>
                    <a:gd name="T0" fmla="*/ 6 w 33"/>
                    <a:gd name="T1" fmla="*/ 67 h 68"/>
                    <a:gd name="T2" fmla="*/ 24 w 33"/>
                    <a:gd name="T3" fmla="*/ 2 h 68"/>
                    <a:gd name="T4" fmla="*/ 19 w 33"/>
                    <a:gd name="T5" fmla="*/ 2 h 68"/>
                    <a:gd name="T6" fmla="*/ 2 w 33"/>
                    <a:gd name="T7" fmla="*/ 66 h 68"/>
                    <a:gd name="T8" fmla="*/ 6 w 33"/>
                    <a:gd name="T9" fmla="*/ 67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68">
                      <a:moveTo>
                        <a:pt x="6" y="67"/>
                      </a:moveTo>
                      <a:cubicBezTo>
                        <a:pt x="24" y="50"/>
                        <a:pt x="33" y="26"/>
                        <a:pt x="24" y="2"/>
                      </a:cubicBezTo>
                      <a:cubicBezTo>
                        <a:pt x="23" y="0"/>
                        <a:pt x="18" y="1"/>
                        <a:pt x="19" y="2"/>
                      </a:cubicBezTo>
                      <a:cubicBezTo>
                        <a:pt x="28" y="26"/>
                        <a:pt x="19" y="50"/>
                        <a:pt x="2" y="66"/>
                      </a:cubicBezTo>
                      <a:cubicBezTo>
                        <a:pt x="0" y="67"/>
                        <a:pt x="5" y="68"/>
                        <a:pt x="6" y="6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0" name="Freeform 99"/>
                <p:cNvSpPr>
                  <a:spLocks/>
                </p:cNvSpPr>
                <p:nvPr/>
              </p:nvSpPr>
              <p:spPr bwMode="auto">
                <a:xfrm>
                  <a:off x="1773" y="-17"/>
                  <a:ext cx="455" cy="524"/>
                </a:xfrm>
                <a:custGeom>
                  <a:avLst/>
                  <a:gdLst>
                    <a:gd name="T0" fmla="*/ 1 w 192"/>
                    <a:gd name="T1" fmla="*/ 3 h 221"/>
                    <a:gd name="T2" fmla="*/ 186 w 192"/>
                    <a:gd name="T3" fmla="*/ 220 h 221"/>
                    <a:gd name="T4" fmla="*/ 191 w 192"/>
                    <a:gd name="T5" fmla="*/ 219 h 221"/>
                    <a:gd name="T6" fmla="*/ 6 w 192"/>
                    <a:gd name="T7" fmla="*/ 2 h 221"/>
                    <a:gd name="T8" fmla="*/ 1 w 192"/>
                    <a:gd name="T9" fmla="*/ 3 h 2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2" h="221">
                      <a:moveTo>
                        <a:pt x="1" y="3"/>
                      </a:moveTo>
                      <a:cubicBezTo>
                        <a:pt x="63" y="74"/>
                        <a:pt x="127" y="146"/>
                        <a:pt x="186" y="220"/>
                      </a:cubicBezTo>
                      <a:cubicBezTo>
                        <a:pt x="187" y="221"/>
                        <a:pt x="192" y="220"/>
                        <a:pt x="191" y="219"/>
                      </a:cubicBezTo>
                      <a:cubicBezTo>
                        <a:pt x="132" y="145"/>
                        <a:pt x="68" y="73"/>
                        <a:pt x="6" y="2"/>
                      </a:cubicBezTo>
                      <a:cubicBezTo>
                        <a:pt x="5" y="0"/>
                        <a:pt x="0" y="2"/>
                        <a:pt x="1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1" name="Freeform 100"/>
                <p:cNvSpPr>
                  <a:spLocks/>
                </p:cNvSpPr>
                <p:nvPr/>
              </p:nvSpPr>
              <p:spPr bwMode="auto">
                <a:xfrm>
                  <a:off x="1751" y="-41"/>
                  <a:ext cx="41" cy="41"/>
                </a:xfrm>
                <a:custGeom>
                  <a:avLst/>
                  <a:gdLst>
                    <a:gd name="T0" fmla="*/ 15 w 17"/>
                    <a:gd name="T1" fmla="*/ 3 h 17"/>
                    <a:gd name="T2" fmla="*/ 14 w 17"/>
                    <a:gd name="T3" fmla="*/ 14 h 17"/>
                    <a:gd name="T4" fmla="*/ 3 w 17"/>
                    <a:gd name="T5" fmla="*/ 13 h 17"/>
                    <a:gd name="T6" fmla="*/ 4 w 17"/>
                    <a:gd name="T7" fmla="*/ 2 h 17"/>
                    <a:gd name="T8" fmla="*/ 15 w 17"/>
                    <a:gd name="T9" fmla="*/ 3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5" y="3"/>
                      </a:moveTo>
                      <a:cubicBezTo>
                        <a:pt x="17" y="7"/>
                        <a:pt x="17" y="12"/>
                        <a:pt x="14" y="14"/>
                      </a:cubicBezTo>
                      <a:cubicBezTo>
                        <a:pt x="10" y="17"/>
                        <a:pt x="5" y="16"/>
                        <a:pt x="3" y="13"/>
                      </a:cubicBezTo>
                      <a:cubicBezTo>
                        <a:pt x="0" y="10"/>
                        <a:pt x="1" y="5"/>
                        <a:pt x="4" y="2"/>
                      </a:cubicBezTo>
                      <a:cubicBezTo>
                        <a:pt x="7" y="0"/>
                        <a:pt x="12" y="0"/>
                        <a:pt x="15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2" name="Freeform 101"/>
                <p:cNvSpPr>
                  <a:spLocks/>
                </p:cNvSpPr>
                <p:nvPr/>
              </p:nvSpPr>
              <p:spPr bwMode="auto">
                <a:xfrm>
                  <a:off x="1884" y="-200"/>
                  <a:ext cx="188" cy="79"/>
                </a:xfrm>
                <a:custGeom>
                  <a:avLst/>
                  <a:gdLst>
                    <a:gd name="T0" fmla="*/ 74 w 79"/>
                    <a:gd name="T1" fmla="*/ 1 h 33"/>
                    <a:gd name="T2" fmla="*/ 6 w 79"/>
                    <a:gd name="T3" fmla="*/ 18 h 33"/>
                    <a:gd name="T4" fmla="*/ 2 w 79"/>
                    <a:gd name="T5" fmla="*/ 19 h 33"/>
                    <a:gd name="T6" fmla="*/ 78 w 79"/>
                    <a:gd name="T7" fmla="*/ 2 h 33"/>
                    <a:gd name="T8" fmla="*/ 74 w 79"/>
                    <a:gd name="T9" fmla="*/ 1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9" h="33">
                      <a:moveTo>
                        <a:pt x="74" y="1"/>
                      </a:moveTo>
                      <a:cubicBezTo>
                        <a:pt x="56" y="22"/>
                        <a:pt x="31" y="31"/>
                        <a:pt x="6" y="18"/>
                      </a:cubicBezTo>
                      <a:cubicBezTo>
                        <a:pt x="5" y="17"/>
                        <a:pt x="0" y="18"/>
                        <a:pt x="2" y="19"/>
                      </a:cubicBezTo>
                      <a:cubicBezTo>
                        <a:pt x="30" y="33"/>
                        <a:pt x="59" y="26"/>
                        <a:pt x="78" y="2"/>
                      </a:cubicBezTo>
                      <a:cubicBezTo>
                        <a:pt x="79" y="1"/>
                        <a:pt x="75" y="0"/>
                        <a:pt x="7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3" name="Freeform 102"/>
                <p:cNvSpPr>
                  <a:spLocks/>
                </p:cNvSpPr>
                <p:nvPr/>
              </p:nvSpPr>
              <p:spPr bwMode="auto">
                <a:xfrm>
                  <a:off x="1946" y="-237"/>
                  <a:ext cx="59" cy="168"/>
                </a:xfrm>
                <a:custGeom>
                  <a:avLst/>
                  <a:gdLst>
                    <a:gd name="T0" fmla="*/ 11 w 25"/>
                    <a:gd name="T1" fmla="*/ 70 h 71"/>
                    <a:gd name="T2" fmla="*/ 6 w 25"/>
                    <a:gd name="T3" fmla="*/ 2 h 71"/>
                    <a:gd name="T4" fmla="*/ 1 w 25"/>
                    <a:gd name="T5" fmla="*/ 2 h 71"/>
                    <a:gd name="T6" fmla="*/ 6 w 25"/>
                    <a:gd name="T7" fmla="*/ 69 h 71"/>
                    <a:gd name="T8" fmla="*/ 11 w 25"/>
                    <a:gd name="T9" fmla="*/ 70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71">
                      <a:moveTo>
                        <a:pt x="11" y="70"/>
                      </a:moveTo>
                      <a:cubicBezTo>
                        <a:pt x="25" y="47"/>
                        <a:pt x="23" y="22"/>
                        <a:pt x="6" y="2"/>
                      </a:cubicBezTo>
                      <a:cubicBezTo>
                        <a:pt x="5" y="1"/>
                        <a:pt x="0" y="0"/>
                        <a:pt x="1" y="2"/>
                      </a:cubicBezTo>
                      <a:cubicBezTo>
                        <a:pt x="19" y="22"/>
                        <a:pt x="20" y="46"/>
                        <a:pt x="6" y="69"/>
                      </a:cubicBezTo>
                      <a:cubicBezTo>
                        <a:pt x="6" y="69"/>
                        <a:pt x="10" y="71"/>
                        <a:pt x="11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4" name="Freeform 103"/>
                <p:cNvSpPr>
                  <a:spLocks/>
                </p:cNvSpPr>
                <p:nvPr/>
              </p:nvSpPr>
              <p:spPr bwMode="auto">
                <a:xfrm>
                  <a:off x="1906" y="-200"/>
                  <a:ext cx="168" cy="76"/>
                </a:xfrm>
                <a:custGeom>
                  <a:avLst/>
                  <a:gdLst>
                    <a:gd name="T0" fmla="*/ 68 w 71"/>
                    <a:gd name="T1" fmla="*/ 30 h 32"/>
                    <a:gd name="T2" fmla="*/ 6 w 71"/>
                    <a:gd name="T3" fmla="*/ 1 h 32"/>
                    <a:gd name="T4" fmla="*/ 1 w 71"/>
                    <a:gd name="T5" fmla="*/ 2 h 32"/>
                    <a:gd name="T6" fmla="*/ 65 w 71"/>
                    <a:gd name="T7" fmla="*/ 32 h 32"/>
                    <a:gd name="T8" fmla="*/ 68 w 71"/>
                    <a:gd name="T9" fmla="*/ 30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32">
                      <a:moveTo>
                        <a:pt x="68" y="30"/>
                      </a:moveTo>
                      <a:cubicBezTo>
                        <a:pt x="46" y="28"/>
                        <a:pt x="22" y="16"/>
                        <a:pt x="6" y="1"/>
                      </a:cubicBezTo>
                      <a:cubicBezTo>
                        <a:pt x="5" y="0"/>
                        <a:pt x="0" y="2"/>
                        <a:pt x="1" y="2"/>
                      </a:cubicBezTo>
                      <a:cubicBezTo>
                        <a:pt x="18" y="18"/>
                        <a:pt x="42" y="30"/>
                        <a:pt x="65" y="32"/>
                      </a:cubicBezTo>
                      <a:cubicBezTo>
                        <a:pt x="67" y="32"/>
                        <a:pt x="71" y="30"/>
                        <a:pt x="68" y="3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5" name="Freeform 104"/>
                <p:cNvSpPr>
                  <a:spLocks/>
                </p:cNvSpPr>
                <p:nvPr/>
              </p:nvSpPr>
              <p:spPr bwMode="auto">
                <a:xfrm>
                  <a:off x="1908" y="-230"/>
                  <a:ext cx="112" cy="132"/>
                </a:xfrm>
                <a:custGeom>
                  <a:avLst/>
                  <a:gdLst>
                    <a:gd name="T0" fmla="*/ 6 w 47"/>
                    <a:gd name="T1" fmla="*/ 55 h 56"/>
                    <a:gd name="T2" fmla="*/ 47 w 47"/>
                    <a:gd name="T3" fmla="*/ 1 h 56"/>
                    <a:gd name="T4" fmla="*/ 42 w 47"/>
                    <a:gd name="T5" fmla="*/ 1 h 56"/>
                    <a:gd name="T6" fmla="*/ 3 w 47"/>
                    <a:gd name="T7" fmla="*/ 54 h 56"/>
                    <a:gd name="T8" fmla="*/ 6 w 47"/>
                    <a:gd name="T9" fmla="*/ 55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7" h="56">
                      <a:moveTo>
                        <a:pt x="6" y="55"/>
                      </a:moveTo>
                      <a:cubicBezTo>
                        <a:pt x="29" y="46"/>
                        <a:pt x="47" y="27"/>
                        <a:pt x="47" y="1"/>
                      </a:cubicBezTo>
                      <a:cubicBezTo>
                        <a:pt x="47" y="0"/>
                        <a:pt x="42" y="0"/>
                        <a:pt x="42" y="1"/>
                      </a:cubicBezTo>
                      <a:cubicBezTo>
                        <a:pt x="42" y="26"/>
                        <a:pt x="25" y="45"/>
                        <a:pt x="3" y="54"/>
                      </a:cubicBezTo>
                      <a:cubicBezTo>
                        <a:pt x="0" y="55"/>
                        <a:pt x="5" y="56"/>
                        <a:pt x="6" y="5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6" name="Freeform 105"/>
                <p:cNvSpPr>
                  <a:spLocks/>
                </p:cNvSpPr>
                <p:nvPr/>
              </p:nvSpPr>
              <p:spPr bwMode="auto">
                <a:xfrm>
                  <a:off x="1986" y="-143"/>
                  <a:ext cx="254" cy="650"/>
                </a:xfrm>
                <a:custGeom>
                  <a:avLst/>
                  <a:gdLst>
                    <a:gd name="T0" fmla="*/ 0 w 107"/>
                    <a:gd name="T1" fmla="*/ 2 h 274"/>
                    <a:gd name="T2" fmla="*/ 102 w 107"/>
                    <a:gd name="T3" fmla="*/ 273 h 274"/>
                    <a:gd name="T4" fmla="*/ 107 w 107"/>
                    <a:gd name="T5" fmla="*/ 272 h 274"/>
                    <a:gd name="T6" fmla="*/ 5 w 107"/>
                    <a:gd name="T7" fmla="*/ 1 h 274"/>
                    <a:gd name="T8" fmla="*/ 0 w 107"/>
                    <a:gd name="T9" fmla="*/ 2 h 2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7" h="274">
                      <a:moveTo>
                        <a:pt x="0" y="2"/>
                      </a:moveTo>
                      <a:cubicBezTo>
                        <a:pt x="31" y="93"/>
                        <a:pt x="75" y="180"/>
                        <a:pt x="102" y="273"/>
                      </a:cubicBezTo>
                      <a:cubicBezTo>
                        <a:pt x="103" y="274"/>
                        <a:pt x="107" y="273"/>
                        <a:pt x="107" y="272"/>
                      </a:cubicBezTo>
                      <a:cubicBezTo>
                        <a:pt x="80" y="180"/>
                        <a:pt x="36" y="92"/>
                        <a:pt x="5" y="1"/>
                      </a:cubicBezTo>
                      <a:cubicBezTo>
                        <a:pt x="5" y="0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7" name="Freeform 106"/>
                <p:cNvSpPr>
                  <a:spLocks/>
                </p:cNvSpPr>
                <p:nvPr/>
              </p:nvSpPr>
              <p:spPr bwMode="auto">
                <a:xfrm>
                  <a:off x="1967" y="-171"/>
                  <a:ext cx="41" cy="40"/>
                </a:xfrm>
                <a:custGeom>
                  <a:avLst/>
                  <a:gdLst>
                    <a:gd name="T0" fmla="*/ 16 w 17"/>
                    <a:gd name="T1" fmla="*/ 6 h 17"/>
                    <a:gd name="T2" fmla="*/ 10 w 17"/>
                    <a:gd name="T3" fmla="*/ 16 h 17"/>
                    <a:gd name="T4" fmla="*/ 1 w 17"/>
                    <a:gd name="T5" fmla="*/ 11 h 17"/>
                    <a:gd name="T6" fmla="*/ 6 w 17"/>
                    <a:gd name="T7" fmla="*/ 1 h 17"/>
                    <a:gd name="T8" fmla="*/ 16 w 17"/>
                    <a:gd name="T9" fmla="*/ 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6" y="6"/>
                      </a:moveTo>
                      <a:cubicBezTo>
                        <a:pt x="17" y="10"/>
                        <a:pt x="15" y="15"/>
                        <a:pt x="10" y="16"/>
                      </a:cubicBezTo>
                      <a:cubicBezTo>
                        <a:pt x="6" y="17"/>
                        <a:pt x="2" y="15"/>
                        <a:pt x="1" y="11"/>
                      </a:cubicBezTo>
                      <a:cubicBezTo>
                        <a:pt x="0" y="7"/>
                        <a:pt x="2" y="2"/>
                        <a:pt x="6" y="1"/>
                      </a:cubicBezTo>
                      <a:cubicBezTo>
                        <a:pt x="10" y="0"/>
                        <a:pt x="14" y="2"/>
                        <a:pt x="16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8" name="Freeform 107"/>
                <p:cNvSpPr>
                  <a:spLocks/>
                </p:cNvSpPr>
                <p:nvPr/>
              </p:nvSpPr>
              <p:spPr bwMode="auto">
                <a:xfrm>
                  <a:off x="2119" y="-230"/>
                  <a:ext cx="193" cy="57"/>
                </a:xfrm>
                <a:custGeom>
                  <a:avLst/>
                  <a:gdLst>
                    <a:gd name="T0" fmla="*/ 75 w 81"/>
                    <a:gd name="T1" fmla="*/ 5 h 24"/>
                    <a:gd name="T2" fmla="*/ 6 w 81"/>
                    <a:gd name="T3" fmla="*/ 1 h 24"/>
                    <a:gd name="T4" fmla="*/ 1 w 81"/>
                    <a:gd name="T5" fmla="*/ 1 h 24"/>
                    <a:gd name="T6" fmla="*/ 79 w 81"/>
                    <a:gd name="T7" fmla="*/ 6 h 24"/>
                    <a:gd name="T8" fmla="*/ 75 w 81"/>
                    <a:gd name="T9" fmla="*/ 5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1" h="24">
                      <a:moveTo>
                        <a:pt x="75" y="5"/>
                      </a:moveTo>
                      <a:cubicBezTo>
                        <a:pt x="52" y="20"/>
                        <a:pt x="26" y="21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ubicBezTo>
                        <a:pt x="24" y="23"/>
                        <a:pt x="54" y="24"/>
                        <a:pt x="79" y="6"/>
                      </a:cubicBezTo>
                      <a:cubicBezTo>
                        <a:pt x="81" y="5"/>
                        <a:pt x="76" y="4"/>
                        <a:pt x="75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9" name="Freeform 108"/>
                <p:cNvSpPr>
                  <a:spLocks/>
                </p:cNvSpPr>
                <p:nvPr/>
              </p:nvSpPr>
              <p:spPr bwMode="auto">
                <a:xfrm>
                  <a:off x="2167" y="-287"/>
                  <a:ext cx="73" cy="163"/>
                </a:xfrm>
                <a:custGeom>
                  <a:avLst/>
                  <a:gdLst>
                    <a:gd name="T0" fmla="*/ 6 w 31"/>
                    <a:gd name="T1" fmla="*/ 68 h 69"/>
                    <a:gd name="T2" fmla="*/ 20 w 31"/>
                    <a:gd name="T3" fmla="*/ 1 h 69"/>
                    <a:gd name="T4" fmla="*/ 15 w 31"/>
                    <a:gd name="T5" fmla="*/ 1 h 69"/>
                    <a:gd name="T6" fmla="*/ 1 w 31"/>
                    <a:gd name="T7" fmla="*/ 66 h 69"/>
                    <a:gd name="T8" fmla="*/ 6 w 31"/>
                    <a:gd name="T9" fmla="*/ 68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1" h="69">
                      <a:moveTo>
                        <a:pt x="6" y="68"/>
                      </a:moveTo>
                      <a:cubicBezTo>
                        <a:pt x="25" y="50"/>
                        <a:pt x="31" y="26"/>
                        <a:pt x="20" y="1"/>
                      </a:cubicBezTo>
                      <a:cubicBezTo>
                        <a:pt x="19" y="0"/>
                        <a:pt x="14" y="0"/>
                        <a:pt x="15" y="1"/>
                      </a:cubicBezTo>
                      <a:cubicBezTo>
                        <a:pt x="26" y="25"/>
                        <a:pt x="20" y="49"/>
                        <a:pt x="1" y="66"/>
                      </a:cubicBezTo>
                      <a:cubicBezTo>
                        <a:pt x="0" y="67"/>
                        <a:pt x="4" y="69"/>
                        <a:pt x="6" y="6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0" name="Freeform 109"/>
                <p:cNvSpPr>
                  <a:spLocks/>
                </p:cNvSpPr>
                <p:nvPr/>
              </p:nvSpPr>
              <p:spPr bwMode="auto">
                <a:xfrm>
                  <a:off x="2150" y="-264"/>
                  <a:ext cx="143" cy="117"/>
                </a:xfrm>
                <a:custGeom>
                  <a:avLst/>
                  <a:gdLst>
                    <a:gd name="T0" fmla="*/ 57 w 60"/>
                    <a:gd name="T1" fmla="*/ 46 h 49"/>
                    <a:gd name="T2" fmla="*/ 6 w 60"/>
                    <a:gd name="T3" fmla="*/ 1 h 49"/>
                    <a:gd name="T4" fmla="*/ 1 w 60"/>
                    <a:gd name="T5" fmla="*/ 2 h 49"/>
                    <a:gd name="T6" fmla="*/ 54 w 60"/>
                    <a:gd name="T7" fmla="*/ 48 h 49"/>
                    <a:gd name="T8" fmla="*/ 57 w 60"/>
                    <a:gd name="T9" fmla="*/ 46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0" h="49">
                      <a:moveTo>
                        <a:pt x="57" y="46"/>
                      </a:moveTo>
                      <a:cubicBezTo>
                        <a:pt x="37" y="39"/>
                        <a:pt x="17" y="20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13" y="22"/>
                        <a:pt x="33" y="41"/>
                        <a:pt x="54" y="48"/>
                      </a:cubicBezTo>
                      <a:cubicBezTo>
                        <a:pt x="55" y="49"/>
                        <a:pt x="60" y="47"/>
                        <a:pt x="5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1" name="Freeform 110"/>
                <p:cNvSpPr>
                  <a:spLocks/>
                </p:cNvSpPr>
                <p:nvPr/>
              </p:nvSpPr>
              <p:spPr bwMode="auto">
                <a:xfrm>
                  <a:off x="2129" y="-266"/>
                  <a:ext cx="142" cy="102"/>
                </a:xfrm>
                <a:custGeom>
                  <a:avLst/>
                  <a:gdLst>
                    <a:gd name="T0" fmla="*/ 3 w 60"/>
                    <a:gd name="T1" fmla="*/ 43 h 43"/>
                    <a:gd name="T2" fmla="*/ 59 w 60"/>
                    <a:gd name="T3" fmla="*/ 2 h 43"/>
                    <a:gd name="T4" fmla="*/ 54 w 60"/>
                    <a:gd name="T5" fmla="*/ 1 h 43"/>
                    <a:gd name="T6" fmla="*/ 3 w 60"/>
                    <a:gd name="T7" fmla="*/ 41 h 43"/>
                    <a:gd name="T8" fmla="*/ 3 w 60"/>
                    <a:gd name="T9" fmla="*/ 4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0" h="43">
                      <a:moveTo>
                        <a:pt x="3" y="43"/>
                      </a:moveTo>
                      <a:cubicBezTo>
                        <a:pt x="28" y="41"/>
                        <a:pt x="52" y="27"/>
                        <a:pt x="59" y="2"/>
                      </a:cubicBezTo>
                      <a:cubicBezTo>
                        <a:pt x="60" y="0"/>
                        <a:pt x="55" y="0"/>
                        <a:pt x="54" y="1"/>
                      </a:cubicBezTo>
                      <a:cubicBezTo>
                        <a:pt x="47" y="24"/>
                        <a:pt x="27" y="39"/>
                        <a:pt x="3" y="41"/>
                      </a:cubicBezTo>
                      <a:cubicBezTo>
                        <a:pt x="0" y="41"/>
                        <a:pt x="0" y="43"/>
                        <a:pt x="3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2" name="Freeform 111"/>
                <p:cNvSpPr>
                  <a:spLocks/>
                </p:cNvSpPr>
                <p:nvPr/>
              </p:nvSpPr>
              <p:spPr bwMode="auto">
                <a:xfrm>
                  <a:off x="2212" y="-188"/>
                  <a:ext cx="35" cy="683"/>
                </a:xfrm>
                <a:custGeom>
                  <a:avLst/>
                  <a:gdLst>
                    <a:gd name="T0" fmla="*/ 0 w 15"/>
                    <a:gd name="T1" fmla="*/ 2 h 288"/>
                    <a:gd name="T2" fmla="*/ 10 w 15"/>
                    <a:gd name="T3" fmla="*/ 287 h 288"/>
                    <a:gd name="T4" fmla="*/ 15 w 15"/>
                    <a:gd name="T5" fmla="*/ 287 h 288"/>
                    <a:gd name="T6" fmla="*/ 5 w 15"/>
                    <a:gd name="T7" fmla="*/ 2 h 288"/>
                    <a:gd name="T8" fmla="*/ 0 w 15"/>
                    <a:gd name="T9" fmla="*/ 2 h 2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" h="288">
                      <a:moveTo>
                        <a:pt x="0" y="2"/>
                      </a:moveTo>
                      <a:cubicBezTo>
                        <a:pt x="4" y="97"/>
                        <a:pt x="10" y="192"/>
                        <a:pt x="10" y="287"/>
                      </a:cubicBezTo>
                      <a:cubicBezTo>
                        <a:pt x="10" y="288"/>
                        <a:pt x="15" y="288"/>
                        <a:pt x="15" y="287"/>
                      </a:cubicBezTo>
                      <a:cubicBezTo>
                        <a:pt x="15" y="192"/>
                        <a:pt x="9" y="96"/>
                        <a:pt x="5" y="2"/>
                      </a:cubicBezTo>
                      <a:cubicBezTo>
                        <a:pt x="5" y="0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3" name="Oval 112"/>
                <p:cNvSpPr>
                  <a:spLocks noChangeArrowheads="1"/>
                </p:cNvSpPr>
                <p:nvPr/>
              </p:nvSpPr>
              <p:spPr bwMode="auto">
                <a:xfrm>
                  <a:off x="2198" y="-214"/>
                  <a:ext cx="35" cy="36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4" name="Freeform 113"/>
                <p:cNvSpPr>
                  <a:spLocks/>
                </p:cNvSpPr>
                <p:nvPr/>
              </p:nvSpPr>
              <p:spPr bwMode="auto">
                <a:xfrm>
                  <a:off x="2371" y="-223"/>
                  <a:ext cx="176" cy="92"/>
                </a:xfrm>
                <a:custGeom>
                  <a:avLst/>
                  <a:gdLst>
                    <a:gd name="T0" fmla="*/ 69 w 74"/>
                    <a:gd name="T1" fmla="*/ 30 h 39"/>
                    <a:gd name="T2" fmla="*/ 5 w 74"/>
                    <a:gd name="T3" fmla="*/ 2 h 39"/>
                    <a:gd name="T4" fmla="*/ 0 w 74"/>
                    <a:gd name="T5" fmla="*/ 1 h 39"/>
                    <a:gd name="T6" fmla="*/ 72 w 74"/>
                    <a:gd name="T7" fmla="*/ 32 h 39"/>
                    <a:gd name="T8" fmla="*/ 69 w 74"/>
                    <a:gd name="T9" fmla="*/ 3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39">
                      <a:moveTo>
                        <a:pt x="69" y="30"/>
                      </a:moveTo>
                      <a:cubicBezTo>
                        <a:pt x="41" y="37"/>
                        <a:pt x="17" y="27"/>
                        <a:pt x="5" y="2"/>
                      </a:cubicBezTo>
                      <a:cubicBezTo>
                        <a:pt x="4" y="0"/>
                        <a:pt x="0" y="0"/>
                        <a:pt x="0" y="1"/>
                      </a:cubicBezTo>
                      <a:cubicBezTo>
                        <a:pt x="14" y="30"/>
                        <a:pt x="42" y="39"/>
                        <a:pt x="72" y="32"/>
                      </a:cubicBezTo>
                      <a:cubicBezTo>
                        <a:pt x="74" y="32"/>
                        <a:pt x="70" y="30"/>
                        <a:pt x="69" y="3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5" name="Freeform 114"/>
                <p:cNvSpPr>
                  <a:spLocks/>
                </p:cNvSpPr>
                <p:nvPr/>
              </p:nvSpPr>
              <p:spPr bwMode="auto">
                <a:xfrm>
                  <a:off x="2378" y="-249"/>
                  <a:ext cx="104" cy="142"/>
                </a:xfrm>
                <a:custGeom>
                  <a:avLst/>
                  <a:gdLst>
                    <a:gd name="T0" fmla="*/ 5 w 44"/>
                    <a:gd name="T1" fmla="*/ 60 h 60"/>
                    <a:gd name="T2" fmla="*/ 42 w 44"/>
                    <a:gd name="T3" fmla="*/ 2 h 60"/>
                    <a:gd name="T4" fmla="*/ 37 w 44"/>
                    <a:gd name="T5" fmla="*/ 1 h 60"/>
                    <a:gd name="T6" fmla="*/ 1 w 44"/>
                    <a:gd name="T7" fmla="*/ 58 h 60"/>
                    <a:gd name="T8" fmla="*/ 5 w 44"/>
                    <a:gd name="T9" fmla="*/ 60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4" h="60">
                      <a:moveTo>
                        <a:pt x="5" y="60"/>
                      </a:moveTo>
                      <a:cubicBezTo>
                        <a:pt x="30" y="50"/>
                        <a:pt x="44" y="29"/>
                        <a:pt x="42" y="2"/>
                      </a:cubicBezTo>
                      <a:cubicBezTo>
                        <a:pt x="42" y="0"/>
                        <a:pt x="37" y="0"/>
                        <a:pt x="37" y="1"/>
                      </a:cubicBezTo>
                      <a:cubicBezTo>
                        <a:pt x="39" y="27"/>
                        <a:pt x="26" y="48"/>
                        <a:pt x="1" y="58"/>
                      </a:cubicBezTo>
                      <a:cubicBezTo>
                        <a:pt x="0" y="58"/>
                        <a:pt x="4" y="60"/>
                        <a:pt x="5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6" name="Freeform 115"/>
                <p:cNvSpPr>
                  <a:spLocks/>
                </p:cNvSpPr>
                <p:nvPr/>
              </p:nvSpPr>
              <p:spPr bwMode="auto">
                <a:xfrm>
                  <a:off x="2411" y="-242"/>
                  <a:ext cx="93" cy="152"/>
                </a:xfrm>
                <a:custGeom>
                  <a:avLst/>
                  <a:gdLst>
                    <a:gd name="T0" fmla="*/ 38 w 39"/>
                    <a:gd name="T1" fmla="*/ 62 h 64"/>
                    <a:gd name="T2" fmla="*/ 5 w 39"/>
                    <a:gd name="T3" fmla="*/ 1 h 64"/>
                    <a:gd name="T4" fmla="*/ 0 w 39"/>
                    <a:gd name="T5" fmla="*/ 2 h 64"/>
                    <a:gd name="T6" fmla="*/ 33 w 39"/>
                    <a:gd name="T7" fmla="*/ 63 h 64"/>
                    <a:gd name="T8" fmla="*/ 38 w 39"/>
                    <a:gd name="T9" fmla="*/ 62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" h="64">
                      <a:moveTo>
                        <a:pt x="38" y="62"/>
                      </a:moveTo>
                      <a:cubicBezTo>
                        <a:pt x="21" y="47"/>
                        <a:pt x="9" y="23"/>
                        <a:pt x="5" y="1"/>
                      </a:cubicBezTo>
                      <a:cubicBezTo>
                        <a:pt x="5" y="0"/>
                        <a:pt x="0" y="0"/>
                        <a:pt x="0" y="2"/>
                      </a:cubicBezTo>
                      <a:cubicBezTo>
                        <a:pt x="4" y="24"/>
                        <a:pt x="16" y="48"/>
                        <a:pt x="33" y="63"/>
                      </a:cubicBezTo>
                      <a:cubicBezTo>
                        <a:pt x="34" y="64"/>
                        <a:pt x="39" y="62"/>
                        <a:pt x="38" y="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7" name="Freeform 116"/>
                <p:cNvSpPr>
                  <a:spLocks/>
                </p:cNvSpPr>
                <p:nvPr/>
              </p:nvSpPr>
              <p:spPr bwMode="auto">
                <a:xfrm>
                  <a:off x="2354" y="-209"/>
                  <a:ext cx="171" cy="66"/>
                </a:xfrm>
                <a:custGeom>
                  <a:avLst/>
                  <a:gdLst>
                    <a:gd name="T0" fmla="*/ 2 w 72"/>
                    <a:gd name="T1" fmla="*/ 21 h 28"/>
                    <a:gd name="T2" fmla="*/ 71 w 72"/>
                    <a:gd name="T3" fmla="*/ 2 h 28"/>
                    <a:gd name="T4" fmla="*/ 66 w 72"/>
                    <a:gd name="T5" fmla="*/ 2 h 28"/>
                    <a:gd name="T6" fmla="*/ 6 w 72"/>
                    <a:gd name="T7" fmla="*/ 20 h 28"/>
                    <a:gd name="T8" fmla="*/ 2 w 72"/>
                    <a:gd name="T9" fmla="*/ 21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2" h="28">
                      <a:moveTo>
                        <a:pt x="2" y="21"/>
                      </a:moveTo>
                      <a:cubicBezTo>
                        <a:pt x="27" y="28"/>
                        <a:pt x="54" y="23"/>
                        <a:pt x="71" y="2"/>
                      </a:cubicBezTo>
                      <a:cubicBezTo>
                        <a:pt x="72" y="1"/>
                        <a:pt x="67" y="0"/>
                        <a:pt x="66" y="2"/>
                      </a:cubicBezTo>
                      <a:cubicBezTo>
                        <a:pt x="52" y="20"/>
                        <a:pt x="28" y="26"/>
                        <a:pt x="6" y="20"/>
                      </a:cubicBezTo>
                      <a:cubicBezTo>
                        <a:pt x="5" y="19"/>
                        <a:pt x="0" y="20"/>
                        <a:pt x="2" y="2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8" name="Freeform 117"/>
                <p:cNvSpPr>
                  <a:spLocks/>
                </p:cNvSpPr>
                <p:nvPr/>
              </p:nvSpPr>
              <p:spPr bwMode="auto">
                <a:xfrm>
                  <a:off x="2226" y="-150"/>
                  <a:ext cx="228" cy="648"/>
                </a:xfrm>
                <a:custGeom>
                  <a:avLst/>
                  <a:gdLst>
                    <a:gd name="T0" fmla="*/ 90 w 96"/>
                    <a:gd name="T1" fmla="*/ 1 h 273"/>
                    <a:gd name="T2" fmla="*/ 0 w 96"/>
                    <a:gd name="T3" fmla="*/ 271 h 273"/>
                    <a:gd name="T4" fmla="*/ 5 w 96"/>
                    <a:gd name="T5" fmla="*/ 272 h 273"/>
                    <a:gd name="T6" fmla="*/ 95 w 96"/>
                    <a:gd name="T7" fmla="*/ 1 h 273"/>
                    <a:gd name="T8" fmla="*/ 90 w 96"/>
                    <a:gd name="T9" fmla="*/ 1 h 2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6" h="273">
                      <a:moveTo>
                        <a:pt x="90" y="1"/>
                      </a:moveTo>
                      <a:cubicBezTo>
                        <a:pt x="61" y="91"/>
                        <a:pt x="33" y="182"/>
                        <a:pt x="0" y="271"/>
                      </a:cubicBezTo>
                      <a:cubicBezTo>
                        <a:pt x="0" y="273"/>
                        <a:pt x="4" y="273"/>
                        <a:pt x="5" y="272"/>
                      </a:cubicBezTo>
                      <a:cubicBezTo>
                        <a:pt x="38" y="183"/>
                        <a:pt x="66" y="91"/>
                        <a:pt x="95" y="1"/>
                      </a:cubicBezTo>
                      <a:cubicBezTo>
                        <a:pt x="96" y="0"/>
                        <a:pt x="91" y="0"/>
                        <a:pt x="9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9" name="Freeform 118"/>
                <p:cNvSpPr>
                  <a:spLocks/>
                </p:cNvSpPr>
                <p:nvPr/>
              </p:nvSpPr>
              <p:spPr bwMode="auto">
                <a:xfrm>
                  <a:off x="2428" y="-181"/>
                  <a:ext cx="43" cy="41"/>
                </a:xfrm>
                <a:custGeom>
                  <a:avLst/>
                  <a:gdLst>
                    <a:gd name="T0" fmla="*/ 16 w 18"/>
                    <a:gd name="T1" fmla="*/ 11 h 17"/>
                    <a:gd name="T2" fmla="*/ 6 w 18"/>
                    <a:gd name="T3" fmla="*/ 16 h 17"/>
                    <a:gd name="T4" fmla="*/ 2 w 18"/>
                    <a:gd name="T5" fmla="*/ 6 h 17"/>
                    <a:gd name="T6" fmla="*/ 12 w 18"/>
                    <a:gd name="T7" fmla="*/ 1 h 17"/>
                    <a:gd name="T8" fmla="*/ 16 w 18"/>
                    <a:gd name="T9" fmla="*/ 1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16" y="11"/>
                      </a:moveTo>
                      <a:cubicBezTo>
                        <a:pt x="15" y="15"/>
                        <a:pt x="10" y="17"/>
                        <a:pt x="6" y="16"/>
                      </a:cubicBezTo>
                      <a:cubicBezTo>
                        <a:pt x="2" y="14"/>
                        <a:pt x="0" y="10"/>
                        <a:pt x="2" y="6"/>
                      </a:cubicBezTo>
                      <a:cubicBezTo>
                        <a:pt x="3" y="2"/>
                        <a:pt x="8" y="0"/>
                        <a:pt x="12" y="1"/>
                      </a:cubicBezTo>
                      <a:cubicBezTo>
                        <a:pt x="16" y="3"/>
                        <a:pt x="18" y="7"/>
                        <a:pt x="16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0" name="Freeform 119"/>
                <p:cNvSpPr>
                  <a:spLocks/>
                </p:cNvSpPr>
                <p:nvPr/>
              </p:nvSpPr>
              <p:spPr bwMode="auto">
                <a:xfrm>
                  <a:off x="2620" y="-126"/>
                  <a:ext cx="138" cy="130"/>
                </a:xfrm>
                <a:custGeom>
                  <a:avLst/>
                  <a:gdLst>
                    <a:gd name="T0" fmla="*/ 55 w 58"/>
                    <a:gd name="T1" fmla="*/ 53 h 55"/>
                    <a:gd name="T2" fmla="*/ 5 w 58"/>
                    <a:gd name="T3" fmla="*/ 2 h 55"/>
                    <a:gd name="T4" fmla="*/ 0 w 58"/>
                    <a:gd name="T5" fmla="*/ 1 h 55"/>
                    <a:gd name="T6" fmla="*/ 55 w 58"/>
                    <a:gd name="T7" fmla="*/ 55 h 55"/>
                    <a:gd name="T8" fmla="*/ 55 w 58"/>
                    <a:gd name="T9" fmla="*/ 53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8" h="55">
                      <a:moveTo>
                        <a:pt x="55" y="53"/>
                      </a:moveTo>
                      <a:cubicBezTo>
                        <a:pt x="27" y="49"/>
                        <a:pt x="7" y="30"/>
                        <a:pt x="5" y="2"/>
                      </a:cubicBezTo>
                      <a:cubicBezTo>
                        <a:pt x="5" y="0"/>
                        <a:pt x="0" y="0"/>
                        <a:pt x="0" y="1"/>
                      </a:cubicBezTo>
                      <a:cubicBezTo>
                        <a:pt x="2" y="32"/>
                        <a:pt x="25" y="51"/>
                        <a:pt x="55" y="55"/>
                      </a:cubicBezTo>
                      <a:cubicBezTo>
                        <a:pt x="57" y="55"/>
                        <a:pt x="58" y="53"/>
                        <a:pt x="55" y="5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1" name="Freeform 120"/>
                <p:cNvSpPr>
                  <a:spLocks/>
                </p:cNvSpPr>
                <p:nvPr/>
              </p:nvSpPr>
              <p:spPr bwMode="auto">
                <a:xfrm>
                  <a:off x="2585" y="-116"/>
                  <a:ext cx="144" cy="102"/>
                </a:xfrm>
                <a:custGeom>
                  <a:avLst/>
                  <a:gdLst>
                    <a:gd name="T0" fmla="*/ 5 w 61"/>
                    <a:gd name="T1" fmla="*/ 43 h 43"/>
                    <a:gd name="T2" fmla="*/ 61 w 61"/>
                    <a:gd name="T3" fmla="*/ 2 h 43"/>
                    <a:gd name="T4" fmla="*/ 56 w 61"/>
                    <a:gd name="T5" fmla="*/ 1 h 43"/>
                    <a:gd name="T6" fmla="*/ 3 w 61"/>
                    <a:gd name="T7" fmla="*/ 41 h 43"/>
                    <a:gd name="T8" fmla="*/ 5 w 61"/>
                    <a:gd name="T9" fmla="*/ 4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1" h="43">
                      <a:moveTo>
                        <a:pt x="5" y="43"/>
                      </a:moveTo>
                      <a:cubicBezTo>
                        <a:pt x="32" y="43"/>
                        <a:pt x="54" y="28"/>
                        <a:pt x="61" y="2"/>
                      </a:cubicBezTo>
                      <a:cubicBezTo>
                        <a:pt x="61" y="1"/>
                        <a:pt x="57" y="0"/>
                        <a:pt x="56" y="1"/>
                      </a:cubicBezTo>
                      <a:cubicBezTo>
                        <a:pt x="49" y="26"/>
                        <a:pt x="29" y="40"/>
                        <a:pt x="3" y="41"/>
                      </a:cubicBezTo>
                      <a:cubicBezTo>
                        <a:pt x="0" y="41"/>
                        <a:pt x="4" y="43"/>
                        <a:pt x="5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2" name="Freeform 121"/>
                <p:cNvSpPr>
                  <a:spLocks/>
                </p:cNvSpPr>
                <p:nvPr/>
              </p:nvSpPr>
              <p:spPr bwMode="auto">
                <a:xfrm>
                  <a:off x="2653" y="-128"/>
                  <a:ext cx="45" cy="168"/>
                </a:xfrm>
                <a:custGeom>
                  <a:avLst/>
                  <a:gdLst>
                    <a:gd name="T0" fmla="*/ 18 w 19"/>
                    <a:gd name="T1" fmla="*/ 69 h 71"/>
                    <a:gd name="T2" fmla="*/ 10 w 19"/>
                    <a:gd name="T3" fmla="*/ 1 h 71"/>
                    <a:gd name="T4" fmla="*/ 4 w 19"/>
                    <a:gd name="T5" fmla="*/ 1 h 71"/>
                    <a:gd name="T6" fmla="*/ 14 w 19"/>
                    <a:gd name="T7" fmla="*/ 70 h 71"/>
                    <a:gd name="T8" fmla="*/ 18 w 19"/>
                    <a:gd name="T9" fmla="*/ 69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" h="71">
                      <a:moveTo>
                        <a:pt x="18" y="69"/>
                      </a:moveTo>
                      <a:cubicBezTo>
                        <a:pt x="7" y="49"/>
                        <a:pt x="6" y="22"/>
                        <a:pt x="10" y="1"/>
                      </a:cubicBezTo>
                      <a:cubicBezTo>
                        <a:pt x="10" y="0"/>
                        <a:pt x="5" y="0"/>
                        <a:pt x="4" y="1"/>
                      </a:cubicBezTo>
                      <a:cubicBezTo>
                        <a:pt x="0" y="23"/>
                        <a:pt x="3" y="50"/>
                        <a:pt x="14" y="70"/>
                      </a:cubicBezTo>
                      <a:cubicBezTo>
                        <a:pt x="14" y="71"/>
                        <a:pt x="19" y="70"/>
                        <a:pt x="18" y="6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3" name="Freeform 122"/>
                <p:cNvSpPr>
                  <a:spLocks/>
                </p:cNvSpPr>
                <p:nvPr/>
              </p:nvSpPr>
              <p:spPr bwMode="auto">
                <a:xfrm>
                  <a:off x="2585" y="-76"/>
                  <a:ext cx="175" cy="52"/>
                </a:xfrm>
                <a:custGeom>
                  <a:avLst/>
                  <a:gdLst>
                    <a:gd name="T0" fmla="*/ 1 w 74"/>
                    <a:gd name="T1" fmla="*/ 2 h 22"/>
                    <a:gd name="T2" fmla="*/ 72 w 74"/>
                    <a:gd name="T3" fmla="*/ 8 h 22"/>
                    <a:gd name="T4" fmla="*/ 68 w 74"/>
                    <a:gd name="T5" fmla="*/ 7 h 22"/>
                    <a:gd name="T6" fmla="*/ 6 w 74"/>
                    <a:gd name="T7" fmla="*/ 1 h 22"/>
                    <a:gd name="T8" fmla="*/ 1 w 74"/>
                    <a:gd name="T9" fmla="*/ 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22">
                      <a:moveTo>
                        <a:pt x="1" y="2"/>
                      </a:moveTo>
                      <a:cubicBezTo>
                        <a:pt x="22" y="18"/>
                        <a:pt x="49" y="22"/>
                        <a:pt x="72" y="8"/>
                      </a:cubicBezTo>
                      <a:cubicBezTo>
                        <a:pt x="74" y="7"/>
                        <a:pt x="69" y="7"/>
                        <a:pt x="68" y="7"/>
                      </a:cubicBezTo>
                      <a:cubicBezTo>
                        <a:pt x="47" y="20"/>
                        <a:pt x="24" y="15"/>
                        <a:pt x="6" y="1"/>
                      </a:cubicBezTo>
                      <a:cubicBezTo>
                        <a:pt x="4" y="0"/>
                        <a:pt x="0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4" name="Freeform 123"/>
                <p:cNvSpPr>
                  <a:spLocks/>
                </p:cNvSpPr>
                <p:nvPr/>
              </p:nvSpPr>
              <p:spPr bwMode="auto">
                <a:xfrm>
                  <a:off x="2224" y="-33"/>
                  <a:ext cx="448" cy="526"/>
                </a:xfrm>
                <a:custGeom>
                  <a:avLst/>
                  <a:gdLst>
                    <a:gd name="T0" fmla="*/ 183 w 189"/>
                    <a:gd name="T1" fmla="*/ 1 h 222"/>
                    <a:gd name="T2" fmla="*/ 1 w 189"/>
                    <a:gd name="T3" fmla="*/ 221 h 222"/>
                    <a:gd name="T4" fmla="*/ 6 w 189"/>
                    <a:gd name="T5" fmla="*/ 221 h 222"/>
                    <a:gd name="T6" fmla="*/ 188 w 189"/>
                    <a:gd name="T7" fmla="*/ 2 h 222"/>
                    <a:gd name="T8" fmla="*/ 183 w 189"/>
                    <a:gd name="T9" fmla="*/ 1 h 2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9" h="222">
                      <a:moveTo>
                        <a:pt x="183" y="1"/>
                      </a:moveTo>
                      <a:cubicBezTo>
                        <a:pt x="123" y="75"/>
                        <a:pt x="64" y="150"/>
                        <a:pt x="1" y="221"/>
                      </a:cubicBezTo>
                      <a:cubicBezTo>
                        <a:pt x="0" y="222"/>
                        <a:pt x="5" y="222"/>
                        <a:pt x="6" y="221"/>
                      </a:cubicBezTo>
                      <a:cubicBezTo>
                        <a:pt x="69" y="150"/>
                        <a:pt x="128" y="75"/>
                        <a:pt x="188" y="2"/>
                      </a:cubicBezTo>
                      <a:cubicBezTo>
                        <a:pt x="189" y="1"/>
                        <a:pt x="184" y="0"/>
                        <a:pt x="18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5" name="Freeform 124"/>
                <p:cNvSpPr>
                  <a:spLocks/>
                </p:cNvSpPr>
                <p:nvPr/>
              </p:nvSpPr>
              <p:spPr bwMode="auto">
                <a:xfrm>
                  <a:off x="2651" y="-62"/>
                  <a:ext cx="40" cy="40"/>
                </a:xfrm>
                <a:custGeom>
                  <a:avLst/>
                  <a:gdLst>
                    <a:gd name="T0" fmla="*/ 14 w 17"/>
                    <a:gd name="T1" fmla="*/ 14 h 17"/>
                    <a:gd name="T2" fmla="*/ 3 w 17"/>
                    <a:gd name="T3" fmla="*/ 15 h 17"/>
                    <a:gd name="T4" fmla="*/ 3 w 17"/>
                    <a:gd name="T5" fmla="*/ 4 h 17"/>
                    <a:gd name="T6" fmla="*/ 14 w 17"/>
                    <a:gd name="T7" fmla="*/ 3 h 17"/>
                    <a:gd name="T8" fmla="*/ 14 w 17"/>
                    <a:gd name="T9" fmla="*/ 14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4" y="14"/>
                      </a:moveTo>
                      <a:cubicBezTo>
                        <a:pt x="11" y="17"/>
                        <a:pt x="7" y="17"/>
                        <a:pt x="3" y="15"/>
                      </a:cubicBezTo>
                      <a:cubicBezTo>
                        <a:pt x="0" y="12"/>
                        <a:pt x="0" y="7"/>
                        <a:pt x="3" y="4"/>
                      </a:cubicBezTo>
                      <a:cubicBezTo>
                        <a:pt x="6" y="1"/>
                        <a:pt x="10" y="0"/>
                        <a:pt x="14" y="3"/>
                      </a:cubicBezTo>
                      <a:cubicBezTo>
                        <a:pt x="17" y="6"/>
                        <a:pt x="17" y="11"/>
                        <a:pt x="14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6" name="Freeform 125"/>
                <p:cNvSpPr>
                  <a:spLocks/>
                </p:cNvSpPr>
                <p:nvPr/>
              </p:nvSpPr>
              <p:spPr bwMode="auto">
                <a:xfrm>
                  <a:off x="2801" y="69"/>
                  <a:ext cx="106" cy="168"/>
                </a:xfrm>
                <a:custGeom>
                  <a:avLst/>
                  <a:gdLst>
                    <a:gd name="T0" fmla="*/ 43 w 45"/>
                    <a:gd name="T1" fmla="*/ 70 h 71"/>
                    <a:gd name="T2" fmla="*/ 15 w 45"/>
                    <a:gd name="T3" fmla="*/ 2 h 71"/>
                    <a:gd name="T4" fmla="*/ 10 w 45"/>
                    <a:gd name="T5" fmla="*/ 2 h 71"/>
                    <a:gd name="T6" fmla="*/ 39 w 45"/>
                    <a:gd name="T7" fmla="*/ 71 h 71"/>
                    <a:gd name="T8" fmla="*/ 43 w 45"/>
                    <a:gd name="T9" fmla="*/ 70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" h="71">
                      <a:moveTo>
                        <a:pt x="43" y="70"/>
                      </a:moveTo>
                      <a:cubicBezTo>
                        <a:pt x="18" y="55"/>
                        <a:pt x="6" y="30"/>
                        <a:pt x="15" y="2"/>
                      </a:cubicBezTo>
                      <a:cubicBezTo>
                        <a:pt x="15" y="1"/>
                        <a:pt x="10" y="0"/>
                        <a:pt x="10" y="2"/>
                      </a:cubicBezTo>
                      <a:cubicBezTo>
                        <a:pt x="0" y="30"/>
                        <a:pt x="13" y="56"/>
                        <a:pt x="39" y="71"/>
                      </a:cubicBezTo>
                      <a:cubicBezTo>
                        <a:pt x="40" y="71"/>
                        <a:pt x="45" y="71"/>
                        <a:pt x="43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7" name="Freeform 126"/>
                <p:cNvSpPr>
                  <a:spLocks/>
                </p:cNvSpPr>
                <p:nvPr/>
              </p:nvSpPr>
              <p:spPr bwMode="auto">
                <a:xfrm>
                  <a:off x="2751" y="116"/>
                  <a:ext cx="173" cy="69"/>
                </a:xfrm>
                <a:custGeom>
                  <a:avLst/>
                  <a:gdLst>
                    <a:gd name="T0" fmla="*/ 3 w 73"/>
                    <a:gd name="T1" fmla="*/ 19 h 29"/>
                    <a:gd name="T2" fmla="*/ 72 w 73"/>
                    <a:gd name="T3" fmla="*/ 2 h 29"/>
                    <a:gd name="T4" fmla="*/ 68 w 73"/>
                    <a:gd name="T5" fmla="*/ 1 h 29"/>
                    <a:gd name="T6" fmla="*/ 5 w 73"/>
                    <a:gd name="T7" fmla="*/ 17 h 29"/>
                    <a:gd name="T8" fmla="*/ 3 w 73"/>
                    <a:gd name="T9" fmla="*/ 19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29">
                      <a:moveTo>
                        <a:pt x="3" y="19"/>
                      </a:moveTo>
                      <a:cubicBezTo>
                        <a:pt x="29" y="29"/>
                        <a:pt x="55" y="24"/>
                        <a:pt x="72" y="2"/>
                      </a:cubicBezTo>
                      <a:cubicBezTo>
                        <a:pt x="73" y="1"/>
                        <a:pt x="68" y="0"/>
                        <a:pt x="68" y="1"/>
                      </a:cubicBezTo>
                      <a:cubicBezTo>
                        <a:pt x="52" y="21"/>
                        <a:pt x="29" y="27"/>
                        <a:pt x="5" y="17"/>
                      </a:cubicBezTo>
                      <a:cubicBezTo>
                        <a:pt x="3" y="16"/>
                        <a:pt x="0" y="18"/>
                        <a:pt x="3" y="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8" name="Freeform 127"/>
                <p:cNvSpPr>
                  <a:spLocks/>
                </p:cNvSpPr>
                <p:nvPr/>
              </p:nvSpPr>
              <p:spPr bwMode="auto">
                <a:xfrm>
                  <a:off x="2817" y="85"/>
                  <a:ext cx="62" cy="164"/>
                </a:xfrm>
                <a:custGeom>
                  <a:avLst/>
                  <a:gdLst>
                    <a:gd name="T0" fmla="*/ 8 w 26"/>
                    <a:gd name="T1" fmla="*/ 67 h 69"/>
                    <a:gd name="T2" fmla="*/ 25 w 26"/>
                    <a:gd name="T3" fmla="*/ 1 h 69"/>
                    <a:gd name="T4" fmla="*/ 21 w 26"/>
                    <a:gd name="T5" fmla="*/ 1 h 69"/>
                    <a:gd name="T6" fmla="*/ 3 w 26"/>
                    <a:gd name="T7" fmla="*/ 68 h 69"/>
                    <a:gd name="T8" fmla="*/ 8 w 26"/>
                    <a:gd name="T9" fmla="*/ 67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69">
                      <a:moveTo>
                        <a:pt x="8" y="67"/>
                      </a:moveTo>
                      <a:cubicBezTo>
                        <a:pt x="5" y="45"/>
                        <a:pt x="13" y="19"/>
                        <a:pt x="25" y="1"/>
                      </a:cubicBezTo>
                      <a:cubicBezTo>
                        <a:pt x="26" y="0"/>
                        <a:pt x="21" y="0"/>
                        <a:pt x="21" y="1"/>
                      </a:cubicBezTo>
                      <a:cubicBezTo>
                        <a:pt x="9" y="19"/>
                        <a:pt x="0" y="45"/>
                        <a:pt x="3" y="68"/>
                      </a:cubicBezTo>
                      <a:cubicBezTo>
                        <a:pt x="3" y="69"/>
                        <a:pt x="8" y="69"/>
                        <a:pt x="8" y="6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9" name="Freeform 128"/>
                <p:cNvSpPr>
                  <a:spLocks/>
                </p:cNvSpPr>
                <p:nvPr/>
              </p:nvSpPr>
              <p:spPr bwMode="auto">
                <a:xfrm>
                  <a:off x="2772" y="104"/>
                  <a:ext cx="159" cy="88"/>
                </a:xfrm>
                <a:custGeom>
                  <a:avLst/>
                  <a:gdLst>
                    <a:gd name="T0" fmla="*/ 1 w 67"/>
                    <a:gd name="T1" fmla="*/ 2 h 37"/>
                    <a:gd name="T2" fmla="*/ 63 w 67"/>
                    <a:gd name="T3" fmla="*/ 33 h 37"/>
                    <a:gd name="T4" fmla="*/ 62 w 67"/>
                    <a:gd name="T5" fmla="*/ 31 h 37"/>
                    <a:gd name="T6" fmla="*/ 6 w 67"/>
                    <a:gd name="T7" fmla="*/ 1 h 37"/>
                    <a:gd name="T8" fmla="*/ 1 w 67"/>
                    <a:gd name="T9" fmla="*/ 2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7">
                      <a:moveTo>
                        <a:pt x="1" y="2"/>
                      </a:moveTo>
                      <a:cubicBezTo>
                        <a:pt x="14" y="24"/>
                        <a:pt x="37" y="37"/>
                        <a:pt x="63" y="33"/>
                      </a:cubicBezTo>
                      <a:cubicBezTo>
                        <a:pt x="67" y="33"/>
                        <a:pt x="64" y="31"/>
                        <a:pt x="62" y="31"/>
                      </a:cubicBezTo>
                      <a:cubicBezTo>
                        <a:pt x="38" y="35"/>
                        <a:pt x="17" y="21"/>
                        <a:pt x="6" y="1"/>
                      </a:cubicBezTo>
                      <a:cubicBezTo>
                        <a:pt x="5" y="0"/>
                        <a:pt x="0" y="0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0" name="Freeform 129"/>
                <p:cNvSpPr>
                  <a:spLocks/>
                </p:cNvSpPr>
                <p:nvPr/>
              </p:nvSpPr>
              <p:spPr bwMode="auto">
                <a:xfrm>
                  <a:off x="2221" y="171"/>
                  <a:ext cx="617" cy="322"/>
                </a:xfrm>
                <a:custGeom>
                  <a:avLst/>
                  <a:gdLst>
                    <a:gd name="T0" fmla="*/ 254 w 260"/>
                    <a:gd name="T1" fmla="*/ 1 h 136"/>
                    <a:gd name="T2" fmla="*/ 3 w 260"/>
                    <a:gd name="T3" fmla="*/ 134 h 136"/>
                    <a:gd name="T4" fmla="*/ 6 w 260"/>
                    <a:gd name="T5" fmla="*/ 136 h 136"/>
                    <a:gd name="T6" fmla="*/ 258 w 260"/>
                    <a:gd name="T7" fmla="*/ 2 h 136"/>
                    <a:gd name="T8" fmla="*/ 254 w 260"/>
                    <a:gd name="T9" fmla="*/ 1 h 1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0" h="136">
                      <a:moveTo>
                        <a:pt x="254" y="1"/>
                      </a:moveTo>
                      <a:cubicBezTo>
                        <a:pt x="171" y="46"/>
                        <a:pt x="88" y="93"/>
                        <a:pt x="3" y="134"/>
                      </a:cubicBezTo>
                      <a:cubicBezTo>
                        <a:pt x="0" y="136"/>
                        <a:pt x="5" y="136"/>
                        <a:pt x="6" y="136"/>
                      </a:cubicBezTo>
                      <a:cubicBezTo>
                        <a:pt x="92" y="94"/>
                        <a:pt x="175" y="47"/>
                        <a:pt x="258" y="2"/>
                      </a:cubicBezTo>
                      <a:cubicBezTo>
                        <a:pt x="260" y="0"/>
                        <a:pt x="256" y="0"/>
                        <a:pt x="25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1" name="Freeform 130"/>
                <p:cNvSpPr>
                  <a:spLocks/>
                </p:cNvSpPr>
                <p:nvPr/>
              </p:nvSpPr>
              <p:spPr bwMode="auto">
                <a:xfrm>
                  <a:off x="2820" y="144"/>
                  <a:ext cx="42" cy="43"/>
                </a:xfrm>
                <a:custGeom>
                  <a:avLst/>
                  <a:gdLst>
                    <a:gd name="T0" fmla="*/ 12 w 18"/>
                    <a:gd name="T1" fmla="*/ 16 h 18"/>
                    <a:gd name="T2" fmla="*/ 2 w 18"/>
                    <a:gd name="T3" fmla="*/ 12 h 18"/>
                    <a:gd name="T4" fmla="*/ 6 w 18"/>
                    <a:gd name="T5" fmla="*/ 2 h 18"/>
                    <a:gd name="T6" fmla="*/ 16 w 18"/>
                    <a:gd name="T7" fmla="*/ 6 h 18"/>
                    <a:gd name="T8" fmla="*/ 12 w 18"/>
                    <a:gd name="T9" fmla="*/ 16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8">
                      <a:moveTo>
                        <a:pt x="12" y="16"/>
                      </a:moveTo>
                      <a:cubicBezTo>
                        <a:pt x="8" y="18"/>
                        <a:pt x="4" y="16"/>
                        <a:pt x="2" y="12"/>
                      </a:cubicBezTo>
                      <a:cubicBezTo>
                        <a:pt x="0" y="9"/>
                        <a:pt x="2" y="4"/>
                        <a:pt x="6" y="2"/>
                      </a:cubicBezTo>
                      <a:cubicBezTo>
                        <a:pt x="9" y="0"/>
                        <a:pt x="14" y="2"/>
                        <a:pt x="16" y="6"/>
                      </a:cubicBezTo>
                      <a:cubicBezTo>
                        <a:pt x="18" y="10"/>
                        <a:pt x="16" y="14"/>
                        <a:pt x="12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2" name="Freeform 131"/>
                <p:cNvSpPr>
                  <a:spLocks/>
                </p:cNvSpPr>
                <p:nvPr/>
              </p:nvSpPr>
              <p:spPr bwMode="auto">
                <a:xfrm>
                  <a:off x="2900" y="322"/>
                  <a:ext cx="62" cy="183"/>
                </a:xfrm>
                <a:custGeom>
                  <a:avLst/>
                  <a:gdLst>
                    <a:gd name="T0" fmla="*/ 25 w 26"/>
                    <a:gd name="T1" fmla="*/ 75 h 77"/>
                    <a:gd name="T2" fmla="*/ 24 w 26"/>
                    <a:gd name="T3" fmla="*/ 2 h 77"/>
                    <a:gd name="T4" fmla="*/ 19 w 26"/>
                    <a:gd name="T5" fmla="*/ 1 h 77"/>
                    <a:gd name="T6" fmla="*/ 21 w 26"/>
                    <a:gd name="T7" fmla="*/ 76 h 77"/>
                    <a:gd name="T8" fmla="*/ 25 w 26"/>
                    <a:gd name="T9" fmla="*/ 75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77">
                      <a:moveTo>
                        <a:pt x="25" y="75"/>
                      </a:moveTo>
                      <a:cubicBezTo>
                        <a:pt x="7" y="53"/>
                        <a:pt x="5" y="25"/>
                        <a:pt x="24" y="2"/>
                      </a:cubicBezTo>
                      <a:cubicBezTo>
                        <a:pt x="25" y="1"/>
                        <a:pt x="20" y="0"/>
                        <a:pt x="19" y="1"/>
                      </a:cubicBezTo>
                      <a:cubicBezTo>
                        <a:pt x="0" y="24"/>
                        <a:pt x="2" y="53"/>
                        <a:pt x="21" y="76"/>
                      </a:cubicBezTo>
                      <a:cubicBezTo>
                        <a:pt x="21" y="77"/>
                        <a:pt x="26" y="77"/>
                        <a:pt x="25" y="7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3" name="Freeform 132"/>
                <p:cNvSpPr>
                  <a:spLocks/>
                </p:cNvSpPr>
                <p:nvPr/>
              </p:nvSpPr>
              <p:spPr bwMode="auto">
                <a:xfrm>
                  <a:off x="2848" y="377"/>
                  <a:ext cx="176" cy="59"/>
                </a:xfrm>
                <a:custGeom>
                  <a:avLst/>
                  <a:gdLst>
                    <a:gd name="T0" fmla="*/ 1 w 74"/>
                    <a:gd name="T1" fmla="*/ 1 h 25"/>
                    <a:gd name="T2" fmla="*/ 72 w 74"/>
                    <a:gd name="T3" fmla="*/ 11 h 25"/>
                    <a:gd name="T4" fmla="*/ 68 w 74"/>
                    <a:gd name="T5" fmla="*/ 9 h 25"/>
                    <a:gd name="T6" fmla="*/ 6 w 74"/>
                    <a:gd name="T7" fmla="*/ 1 h 25"/>
                    <a:gd name="T8" fmla="*/ 1 w 74"/>
                    <a:gd name="T9" fmla="*/ 1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25">
                      <a:moveTo>
                        <a:pt x="1" y="1"/>
                      </a:moveTo>
                      <a:cubicBezTo>
                        <a:pt x="21" y="20"/>
                        <a:pt x="48" y="25"/>
                        <a:pt x="72" y="11"/>
                      </a:cubicBezTo>
                      <a:cubicBezTo>
                        <a:pt x="74" y="10"/>
                        <a:pt x="69" y="9"/>
                        <a:pt x="68" y="9"/>
                      </a:cubicBezTo>
                      <a:cubicBezTo>
                        <a:pt x="47" y="22"/>
                        <a:pt x="24" y="18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4" name="Freeform 133"/>
                <p:cNvSpPr>
                  <a:spLocks/>
                </p:cNvSpPr>
                <p:nvPr/>
              </p:nvSpPr>
              <p:spPr bwMode="auto">
                <a:xfrm>
                  <a:off x="2881" y="353"/>
                  <a:ext cx="114" cy="138"/>
                </a:xfrm>
                <a:custGeom>
                  <a:avLst/>
                  <a:gdLst>
                    <a:gd name="T0" fmla="*/ 5 w 48"/>
                    <a:gd name="T1" fmla="*/ 56 h 58"/>
                    <a:gd name="T2" fmla="*/ 46 w 48"/>
                    <a:gd name="T3" fmla="*/ 1 h 58"/>
                    <a:gd name="T4" fmla="*/ 42 w 48"/>
                    <a:gd name="T5" fmla="*/ 0 h 58"/>
                    <a:gd name="T6" fmla="*/ 0 w 48"/>
                    <a:gd name="T7" fmla="*/ 56 h 58"/>
                    <a:gd name="T8" fmla="*/ 5 w 48"/>
                    <a:gd name="T9" fmla="*/ 56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8" h="58">
                      <a:moveTo>
                        <a:pt x="5" y="56"/>
                      </a:moveTo>
                      <a:cubicBezTo>
                        <a:pt x="11" y="34"/>
                        <a:pt x="28" y="14"/>
                        <a:pt x="46" y="1"/>
                      </a:cubicBezTo>
                      <a:cubicBezTo>
                        <a:pt x="48" y="0"/>
                        <a:pt x="43" y="0"/>
                        <a:pt x="42" y="0"/>
                      </a:cubicBezTo>
                      <a:cubicBezTo>
                        <a:pt x="24" y="13"/>
                        <a:pt x="6" y="34"/>
                        <a:pt x="0" y="56"/>
                      </a:cubicBezTo>
                      <a:cubicBezTo>
                        <a:pt x="0" y="58"/>
                        <a:pt x="5" y="57"/>
                        <a:pt x="5" y="5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5" name="Freeform 134"/>
                <p:cNvSpPr>
                  <a:spLocks/>
                </p:cNvSpPr>
                <p:nvPr/>
              </p:nvSpPr>
              <p:spPr bwMode="auto">
                <a:xfrm>
                  <a:off x="2886" y="337"/>
                  <a:ext cx="121" cy="125"/>
                </a:xfrm>
                <a:custGeom>
                  <a:avLst/>
                  <a:gdLst>
                    <a:gd name="T0" fmla="*/ 0 w 51"/>
                    <a:gd name="T1" fmla="*/ 1 h 53"/>
                    <a:gd name="T2" fmla="*/ 45 w 51"/>
                    <a:gd name="T3" fmla="*/ 53 h 53"/>
                    <a:gd name="T4" fmla="*/ 48 w 51"/>
                    <a:gd name="T5" fmla="*/ 51 h 53"/>
                    <a:gd name="T6" fmla="*/ 5 w 51"/>
                    <a:gd name="T7" fmla="*/ 1 h 53"/>
                    <a:gd name="T8" fmla="*/ 0 w 51"/>
                    <a:gd name="T9" fmla="*/ 1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1" h="53">
                      <a:moveTo>
                        <a:pt x="0" y="1"/>
                      </a:moveTo>
                      <a:cubicBezTo>
                        <a:pt x="4" y="26"/>
                        <a:pt x="20" y="47"/>
                        <a:pt x="45" y="53"/>
                      </a:cubicBezTo>
                      <a:cubicBezTo>
                        <a:pt x="47" y="53"/>
                        <a:pt x="51" y="52"/>
                        <a:pt x="48" y="51"/>
                      </a:cubicBezTo>
                      <a:cubicBezTo>
                        <a:pt x="24" y="46"/>
                        <a:pt x="9" y="24"/>
                        <a:pt x="5" y="1"/>
                      </a:cubicBezTo>
                      <a:cubicBezTo>
                        <a:pt x="5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6" name="Freeform 135"/>
                <p:cNvSpPr>
                  <a:spLocks/>
                </p:cNvSpPr>
                <p:nvPr/>
              </p:nvSpPr>
              <p:spPr bwMode="auto">
                <a:xfrm>
                  <a:off x="2233" y="417"/>
                  <a:ext cx="689" cy="78"/>
                </a:xfrm>
                <a:custGeom>
                  <a:avLst/>
                  <a:gdLst>
                    <a:gd name="T0" fmla="*/ 287 w 290"/>
                    <a:gd name="T1" fmla="*/ 0 h 33"/>
                    <a:gd name="T2" fmla="*/ 3 w 290"/>
                    <a:gd name="T3" fmla="*/ 31 h 33"/>
                    <a:gd name="T4" fmla="*/ 4 w 290"/>
                    <a:gd name="T5" fmla="*/ 33 h 33"/>
                    <a:gd name="T6" fmla="*/ 287 w 290"/>
                    <a:gd name="T7" fmla="*/ 2 h 33"/>
                    <a:gd name="T8" fmla="*/ 287 w 290"/>
                    <a:gd name="T9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0" h="33">
                      <a:moveTo>
                        <a:pt x="287" y="0"/>
                      </a:moveTo>
                      <a:cubicBezTo>
                        <a:pt x="193" y="11"/>
                        <a:pt x="98" y="24"/>
                        <a:pt x="3" y="31"/>
                      </a:cubicBezTo>
                      <a:cubicBezTo>
                        <a:pt x="0" y="31"/>
                        <a:pt x="1" y="33"/>
                        <a:pt x="4" y="33"/>
                      </a:cubicBezTo>
                      <a:cubicBezTo>
                        <a:pt x="98" y="26"/>
                        <a:pt x="193" y="13"/>
                        <a:pt x="287" y="2"/>
                      </a:cubicBezTo>
                      <a:cubicBezTo>
                        <a:pt x="290" y="2"/>
                        <a:pt x="290" y="0"/>
                        <a:pt x="28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7" name="Freeform 136"/>
                <p:cNvSpPr>
                  <a:spLocks/>
                </p:cNvSpPr>
                <p:nvPr/>
              </p:nvSpPr>
              <p:spPr bwMode="auto">
                <a:xfrm>
                  <a:off x="2907" y="398"/>
                  <a:ext cx="38" cy="38"/>
                </a:xfrm>
                <a:custGeom>
                  <a:avLst/>
                  <a:gdLst>
                    <a:gd name="T0" fmla="*/ 9 w 16"/>
                    <a:gd name="T1" fmla="*/ 15 h 16"/>
                    <a:gd name="T2" fmla="*/ 1 w 16"/>
                    <a:gd name="T3" fmla="*/ 8 h 16"/>
                    <a:gd name="T4" fmla="*/ 8 w 16"/>
                    <a:gd name="T5" fmla="*/ 0 h 16"/>
                    <a:gd name="T6" fmla="*/ 16 w 16"/>
                    <a:gd name="T7" fmla="*/ 7 h 16"/>
                    <a:gd name="T8" fmla="*/ 9 w 16"/>
                    <a:gd name="T9" fmla="*/ 15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9" y="15"/>
                      </a:moveTo>
                      <a:cubicBezTo>
                        <a:pt x="5" y="16"/>
                        <a:pt x="1" y="13"/>
                        <a:pt x="1" y="8"/>
                      </a:cubicBezTo>
                      <a:cubicBezTo>
                        <a:pt x="0" y="4"/>
                        <a:pt x="4" y="0"/>
                        <a:pt x="8" y="0"/>
                      </a:cubicBezTo>
                      <a:cubicBezTo>
                        <a:pt x="12" y="0"/>
                        <a:pt x="16" y="3"/>
                        <a:pt x="16" y="7"/>
                      </a:cubicBezTo>
                      <a:cubicBezTo>
                        <a:pt x="16" y="11"/>
                        <a:pt x="13" y="15"/>
                        <a:pt x="9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8" name="Freeform 137"/>
                <p:cNvSpPr>
                  <a:spLocks/>
                </p:cNvSpPr>
                <p:nvPr/>
              </p:nvSpPr>
              <p:spPr bwMode="auto">
                <a:xfrm>
                  <a:off x="2876" y="571"/>
                  <a:ext cx="95" cy="174"/>
                </a:xfrm>
                <a:custGeom>
                  <a:avLst/>
                  <a:gdLst>
                    <a:gd name="T0" fmla="*/ 14 w 40"/>
                    <a:gd name="T1" fmla="*/ 71 h 73"/>
                    <a:gd name="T2" fmla="*/ 38 w 40"/>
                    <a:gd name="T3" fmla="*/ 3 h 73"/>
                    <a:gd name="T4" fmla="*/ 34 w 40"/>
                    <a:gd name="T5" fmla="*/ 1 h 73"/>
                    <a:gd name="T6" fmla="*/ 9 w 40"/>
                    <a:gd name="T7" fmla="*/ 71 h 73"/>
                    <a:gd name="T8" fmla="*/ 14 w 40"/>
                    <a:gd name="T9" fmla="*/ 71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73">
                      <a:moveTo>
                        <a:pt x="14" y="71"/>
                      </a:moveTo>
                      <a:cubicBezTo>
                        <a:pt x="5" y="44"/>
                        <a:pt x="13" y="17"/>
                        <a:pt x="38" y="3"/>
                      </a:cubicBezTo>
                      <a:cubicBezTo>
                        <a:pt x="40" y="2"/>
                        <a:pt x="35" y="0"/>
                        <a:pt x="34" y="1"/>
                      </a:cubicBezTo>
                      <a:cubicBezTo>
                        <a:pt x="8" y="16"/>
                        <a:pt x="0" y="43"/>
                        <a:pt x="9" y="71"/>
                      </a:cubicBezTo>
                      <a:cubicBezTo>
                        <a:pt x="10" y="73"/>
                        <a:pt x="14" y="73"/>
                        <a:pt x="14" y="7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9" name="Freeform 138"/>
                <p:cNvSpPr>
                  <a:spLocks/>
                </p:cNvSpPr>
                <p:nvPr/>
              </p:nvSpPr>
              <p:spPr bwMode="auto">
                <a:xfrm>
                  <a:off x="2848" y="588"/>
                  <a:ext cx="157" cy="92"/>
                </a:xfrm>
                <a:custGeom>
                  <a:avLst/>
                  <a:gdLst>
                    <a:gd name="T0" fmla="*/ 0 w 66"/>
                    <a:gd name="T1" fmla="*/ 2 h 39"/>
                    <a:gd name="T2" fmla="*/ 64 w 66"/>
                    <a:gd name="T3" fmla="*/ 35 h 39"/>
                    <a:gd name="T4" fmla="*/ 61 w 66"/>
                    <a:gd name="T5" fmla="*/ 33 h 39"/>
                    <a:gd name="T6" fmla="*/ 5 w 66"/>
                    <a:gd name="T7" fmla="*/ 2 h 39"/>
                    <a:gd name="T8" fmla="*/ 0 w 66"/>
                    <a:gd name="T9" fmla="*/ 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" h="39">
                      <a:moveTo>
                        <a:pt x="0" y="2"/>
                      </a:moveTo>
                      <a:cubicBezTo>
                        <a:pt x="12" y="27"/>
                        <a:pt x="36" y="39"/>
                        <a:pt x="64" y="35"/>
                      </a:cubicBezTo>
                      <a:cubicBezTo>
                        <a:pt x="66" y="34"/>
                        <a:pt x="62" y="32"/>
                        <a:pt x="61" y="33"/>
                      </a:cubicBezTo>
                      <a:cubicBezTo>
                        <a:pt x="36" y="37"/>
                        <a:pt x="16" y="24"/>
                        <a:pt x="5" y="2"/>
                      </a:cubicBezTo>
                      <a:cubicBezTo>
                        <a:pt x="4" y="1"/>
                        <a:pt x="0" y="0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0" name="Freeform 139"/>
                <p:cNvSpPr>
                  <a:spLocks/>
                </p:cNvSpPr>
                <p:nvPr/>
              </p:nvSpPr>
              <p:spPr bwMode="auto">
                <a:xfrm>
                  <a:off x="2838" y="609"/>
                  <a:ext cx="157" cy="98"/>
                </a:xfrm>
                <a:custGeom>
                  <a:avLst/>
                  <a:gdLst>
                    <a:gd name="T0" fmla="*/ 6 w 66"/>
                    <a:gd name="T1" fmla="*/ 39 h 41"/>
                    <a:gd name="T2" fmla="*/ 62 w 66"/>
                    <a:gd name="T3" fmla="*/ 3 h 41"/>
                    <a:gd name="T4" fmla="*/ 61 w 66"/>
                    <a:gd name="T5" fmla="*/ 1 h 41"/>
                    <a:gd name="T6" fmla="*/ 1 w 66"/>
                    <a:gd name="T7" fmla="*/ 39 h 41"/>
                    <a:gd name="T8" fmla="*/ 6 w 66"/>
                    <a:gd name="T9" fmla="*/ 39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" h="41">
                      <a:moveTo>
                        <a:pt x="6" y="39"/>
                      </a:moveTo>
                      <a:cubicBezTo>
                        <a:pt x="19" y="22"/>
                        <a:pt x="42" y="8"/>
                        <a:pt x="62" y="3"/>
                      </a:cubicBezTo>
                      <a:cubicBezTo>
                        <a:pt x="66" y="2"/>
                        <a:pt x="63" y="0"/>
                        <a:pt x="61" y="1"/>
                      </a:cubicBezTo>
                      <a:cubicBezTo>
                        <a:pt x="39" y="7"/>
                        <a:pt x="14" y="20"/>
                        <a:pt x="1" y="39"/>
                      </a:cubicBezTo>
                      <a:cubicBezTo>
                        <a:pt x="0" y="40"/>
                        <a:pt x="5" y="41"/>
                        <a:pt x="6" y="3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1" name="Freeform 140"/>
                <p:cNvSpPr>
                  <a:spLocks/>
                </p:cNvSpPr>
                <p:nvPr/>
              </p:nvSpPr>
              <p:spPr bwMode="auto">
                <a:xfrm>
                  <a:off x="2886" y="564"/>
                  <a:ext cx="81" cy="154"/>
                </a:xfrm>
                <a:custGeom>
                  <a:avLst/>
                  <a:gdLst>
                    <a:gd name="T0" fmla="*/ 5 w 34"/>
                    <a:gd name="T1" fmla="*/ 1 h 65"/>
                    <a:gd name="T2" fmla="*/ 28 w 34"/>
                    <a:gd name="T3" fmla="*/ 64 h 65"/>
                    <a:gd name="T4" fmla="*/ 32 w 34"/>
                    <a:gd name="T5" fmla="*/ 63 h 65"/>
                    <a:gd name="T6" fmla="*/ 10 w 34"/>
                    <a:gd name="T7" fmla="*/ 1 h 65"/>
                    <a:gd name="T8" fmla="*/ 5 w 34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4" h="65">
                      <a:moveTo>
                        <a:pt x="5" y="1"/>
                      </a:moveTo>
                      <a:cubicBezTo>
                        <a:pt x="0" y="26"/>
                        <a:pt x="7" y="50"/>
                        <a:pt x="28" y="64"/>
                      </a:cubicBezTo>
                      <a:cubicBezTo>
                        <a:pt x="29" y="65"/>
                        <a:pt x="34" y="64"/>
                        <a:pt x="32" y="63"/>
                      </a:cubicBezTo>
                      <a:cubicBezTo>
                        <a:pt x="12" y="49"/>
                        <a:pt x="5" y="25"/>
                        <a:pt x="10" y="1"/>
                      </a:cubicBezTo>
                      <a:cubicBezTo>
                        <a:pt x="10" y="0"/>
                        <a:pt x="5" y="0"/>
                        <a:pt x="5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2" name="Freeform 141"/>
                <p:cNvSpPr>
                  <a:spLocks/>
                </p:cNvSpPr>
                <p:nvPr/>
              </p:nvSpPr>
              <p:spPr bwMode="auto">
                <a:xfrm>
                  <a:off x="2228" y="481"/>
                  <a:ext cx="677" cy="171"/>
                </a:xfrm>
                <a:custGeom>
                  <a:avLst/>
                  <a:gdLst>
                    <a:gd name="T0" fmla="*/ 283 w 285"/>
                    <a:gd name="T1" fmla="*/ 70 h 72"/>
                    <a:gd name="T2" fmla="*/ 6 w 285"/>
                    <a:gd name="T3" fmla="*/ 0 h 72"/>
                    <a:gd name="T4" fmla="*/ 3 w 285"/>
                    <a:gd name="T5" fmla="*/ 2 h 72"/>
                    <a:gd name="T6" fmla="*/ 279 w 285"/>
                    <a:gd name="T7" fmla="*/ 72 h 72"/>
                    <a:gd name="T8" fmla="*/ 283 w 285"/>
                    <a:gd name="T9" fmla="*/ 70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5" h="72">
                      <a:moveTo>
                        <a:pt x="283" y="70"/>
                      </a:moveTo>
                      <a:cubicBezTo>
                        <a:pt x="190" y="47"/>
                        <a:pt x="97" y="26"/>
                        <a:pt x="6" y="0"/>
                      </a:cubicBezTo>
                      <a:cubicBezTo>
                        <a:pt x="5" y="0"/>
                        <a:pt x="0" y="1"/>
                        <a:pt x="3" y="2"/>
                      </a:cubicBezTo>
                      <a:cubicBezTo>
                        <a:pt x="94" y="28"/>
                        <a:pt x="187" y="49"/>
                        <a:pt x="279" y="72"/>
                      </a:cubicBezTo>
                      <a:cubicBezTo>
                        <a:pt x="280" y="72"/>
                        <a:pt x="285" y="71"/>
                        <a:pt x="283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3" name="Freeform 142"/>
                <p:cNvSpPr>
                  <a:spLocks/>
                </p:cNvSpPr>
                <p:nvPr/>
              </p:nvSpPr>
              <p:spPr bwMode="auto">
                <a:xfrm>
                  <a:off x="2888" y="631"/>
                  <a:ext cx="41" cy="40"/>
                </a:xfrm>
                <a:custGeom>
                  <a:avLst/>
                  <a:gdLst>
                    <a:gd name="T0" fmla="*/ 6 w 17"/>
                    <a:gd name="T1" fmla="*/ 16 h 17"/>
                    <a:gd name="T2" fmla="*/ 1 w 17"/>
                    <a:gd name="T3" fmla="*/ 7 h 17"/>
                    <a:gd name="T4" fmla="*/ 10 w 17"/>
                    <a:gd name="T5" fmla="*/ 1 h 17"/>
                    <a:gd name="T6" fmla="*/ 16 w 17"/>
                    <a:gd name="T7" fmla="*/ 11 h 17"/>
                    <a:gd name="T8" fmla="*/ 6 w 17"/>
                    <a:gd name="T9" fmla="*/ 1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6" y="16"/>
                      </a:moveTo>
                      <a:cubicBezTo>
                        <a:pt x="2" y="15"/>
                        <a:pt x="0" y="11"/>
                        <a:pt x="1" y="7"/>
                      </a:cubicBezTo>
                      <a:cubicBezTo>
                        <a:pt x="2" y="3"/>
                        <a:pt x="6" y="0"/>
                        <a:pt x="10" y="1"/>
                      </a:cubicBezTo>
                      <a:cubicBezTo>
                        <a:pt x="15" y="3"/>
                        <a:pt x="17" y="7"/>
                        <a:pt x="16" y="11"/>
                      </a:cubicBezTo>
                      <a:cubicBezTo>
                        <a:pt x="15" y="15"/>
                        <a:pt x="10" y="17"/>
                        <a:pt x="6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4" name="Freeform 143"/>
                <p:cNvSpPr>
                  <a:spLocks/>
                </p:cNvSpPr>
                <p:nvPr/>
              </p:nvSpPr>
              <p:spPr bwMode="auto">
                <a:xfrm>
                  <a:off x="2763" y="828"/>
                  <a:ext cx="130" cy="139"/>
                </a:xfrm>
                <a:custGeom>
                  <a:avLst/>
                  <a:gdLst>
                    <a:gd name="T0" fmla="*/ 5 w 55"/>
                    <a:gd name="T1" fmla="*/ 58 h 59"/>
                    <a:gd name="T2" fmla="*/ 53 w 55"/>
                    <a:gd name="T3" fmla="*/ 2 h 59"/>
                    <a:gd name="T4" fmla="*/ 49 w 55"/>
                    <a:gd name="T5" fmla="*/ 0 h 59"/>
                    <a:gd name="T6" fmla="*/ 0 w 55"/>
                    <a:gd name="T7" fmla="*/ 57 h 59"/>
                    <a:gd name="T8" fmla="*/ 5 w 55"/>
                    <a:gd name="T9" fmla="*/ 58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5" h="59">
                      <a:moveTo>
                        <a:pt x="5" y="58"/>
                      </a:moveTo>
                      <a:cubicBezTo>
                        <a:pt x="7" y="29"/>
                        <a:pt x="24" y="6"/>
                        <a:pt x="53" y="2"/>
                      </a:cubicBezTo>
                      <a:cubicBezTo>
                        <a:pt x="55" y="2"/>
                        <a:pt x="51" y="0"/>
                        <a:pt x="49" y="0"/>
                      </a:cubicBezTo>
                      <a:cubicBezTo>
                        <a:pt x="20" y="5"/>
                        <a:pt x="2" y="27"/>
                        <a:pt x="0" y="57"/>
                      </a:cubicBezTo>
                      <a:cubicBezTo>
                        <a:pt x="0" y="58"/>
                        <a:pt x="5" y="59"/>
                        <a:pt x="5" y="5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5" name="Freeform 144"/>
                <p:cNvSpPr>
                  <a:spLocks/>
                </p:cNvSpPr>
                <p:nvPr/>
              </p:nvSpPr>
              <p:spPr bwMode="auto">
                <a:xfrm>
                  <a:off x="2770" y="804"/>
                  <a:ext cx="118" cy="128"/>
                </a:xfrm>
                <a:custGeom>
                  <a:avLst/>
                  <a:gdLst>
                    <a:gd name="T0" fmla="*/ 0 w 50"/>
                    <a:gd name="T1" fmla="*/ 1 h 54"/>
                    <a:gd name="T2" fmla="*/ 47 w 50"/>
                    <a:gd name="T3" fmla="*/ 54 h 54"/>
                    <a:gd name="T4" fmla="*/ 47 w 50"/>
                    <a:gd name="T5" fmla="*/ 52 h 54"/>
                    <a:gd name="T6" fmla="*/ 5 w 50"/>
                    <a:gd name="T7" fmla="*/ 2 h 54"/>
                    <a:gd name="T8" fmla="*/ 0 w 50"/>
                    <a:gd name="T9" fmla="*/ 1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0" h="54">
                      <a:moveTo>
                        <a:pt x="0" y="1"/>
                      </a:moveTo>
                      <a:cubicBezTo>
                        <a:pt x="3" y="28"/>
                        <a:pt x="20" y="48"/>
                        <a:pt x="47" y="54"/>
                      </a:cubicBezTo>
                      <a:cubicBezTo>
                        <a:pt x="50" y="54"/>
                        <a:pt x="50" y="52"/>
                        <a:pt x="47" y="52"/>
                      </a:cubicBezTo>
                      <a:cubicBezTo>
                        <a:pt x="22" y="47"/>
                        <a:pt x="7" y="27"/>
                        <a:pt x="5" y="2"/>
                      </a:cubicBezTo>
                      <a:cubicBezTo>
                        <a:pt x="5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6" name="Freeform 145"/>
                <p:cNvSpPr>
                  <a:spLocks/>
                </p:cNvSpPr>
                <p:nvPr/>
              </p:nvSpPr>
              <p:spPr bwMode="auto">
                <a:xfrm>
                  <a:off x="2720" y="865"/>
                  <a:ext cx="180" cy="46"/>
                </a:xfrm>
                <a:custGeom>
                  <a:avLst/>
                  <a:gdLst>
                    <a:gd name="T0" fmla="*/ 6 w 76"/>
                    <a:gd name="T1" fmla="*/ 18 h 19"/>
                    <a:gd name="T2" fmla="*/ 71 w 76"/>
                    <a:gd name="T3" fmla="*/ 5 h 19"/>
                    <a:gd name="T4" fmla="*/ 73 w 76"/>
                    <a:gd name="T5" fmla="*/ 3 h 19"/>
                    <a:gd name="T6" fmla="*/ 2 w 76"/>
                    <a:gd name="T7" fmla="*/ 17 h 19"/>
                    <a:gd name="T8" fmla="*/ 6 w 76"/>
                    <a:gd name="T9" fmla="*/ 18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6" h="19">
                      <a:moveTo>
                        <a:pt x="6" y="18"/>
                      </a:moveTo>
                      <a:cubicBezTo>
                        <a:pt x="24" y="6"/>
                        <a:pt x="50" y="2"/>
                        <a:pt x="71" y="5"/>
                      </a:cubicBezTo>
                      <a:cubicBezTo>
                        <a:pt x="72" y="5"/>
                        <a:pt x="76" y="3"/>
                        <a:pt x="73" y="3"/>
                      </a:cubicBezTo>
                      <a:cubicBezTo>
                        <a:pt x="50" y="0"/>
                        <a:pt x="22" y="4"/>
                        <a:pt x="2" y="17"/>
                      </a:cubicBezTo>
                      <a:cubicBezTo>
                        <a:pt x="0" y="19"/>
                        <a:pt x="5" y="19"/>
                        <a:pt x="6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7" name="Freeform 146"/>
                <p:cNvSpPr>
                  <a:spLocks/>
                </p:cNvSpPr>
                <p:nvPr/>
              </p:nvSpPr>
              <p:spPr bwMode="auto">
                <a:xfrm>
                  <a:off x="2789" y="797"/>
                  <a:ext cx="49" cy="166"/>
                </a:xfrm>
                <a:custGeom>
                  <a:avLst/>
                  <a:gdLst>
                    <a:gd name="T0" fmla="*/ 15 w 21"/>
                    <a:gd name="T1" fmla="*/ 2 h 70"/>
                    <a:gd name="T2" fmla="*/ 14 w 21"/>
                    <a:gd name="T3" fmla="*/ 69 h 70"/>
                    <a:gd name="T4" fmla="*/ 19 w 21"/>
                    <a:gd name="T5" fmla="*/ 68 h 70"/>
                    <a:gd name="T6" fmla="*/ 20 w 21"/>
                    <a:gd name="T7" fmla="*/ 2 h 70"/>
                    <a:gd name="T8" fmla="*/ 15 w 21"/>
                    <a:gd name="T9" fmla="*/ 2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1" h="70">
                      <a:moveTo>
                        <a:pt x="15" y="2"/>
                      </a:moveTo>
                      <a:cubicBezTo>
                        <a:pt x="2" y="23"/>
                        <a:pt x="0" y="48"/>
                        <a:pt x="14" y="69"/>
                      </a:cubicBezTo>
                      <a:cubicBezTo>
                        <a:pt x="15" y="70"/>
                        <a:pt x="20" y="70"/>
                        <a:pt x="19" y="68"/>
                      </a:cubicBezTo>
                      <a:cubicBezTo>
                        <a:pt x="5" y="48"/>
                        <a:pt x="7" y="23"/>
                        <a:pt x="20" y="2"/>
                      </a:cubicBezTo>
                      <a:cubicBezTo>
                        <a:pt x="21" y="1"/>
                        <a:pt x="16" y="0"/>
                        <a:pt x="1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8" name="Freeform 147"/>
                <p:cNvSpPr>
                  <a:spLocks/>
                </p:cNvSpPr>
                <p:nvPr/>
              </p:nvSpPr>
              <p:spPr bwMode="auto">
                <a:xfrm>
                  <a:off x="2233" y="479"/>
                  <a:ext cx="570" cy="401"/>
                </a:xfrm>
                <a:custGeom>
                  <a:avLst/>
                  <a:gdLst>
                    <a:gd name="T0" fmla="*/ 238 w 240"/>
                    <a:gd name="T1" fmla="*/ 166 h 169"/>
                    <a:gd name="T2" fmla="*/ 6 w 240"/>
                    <a:gd name="T3" fmla="*/ 1 h 169"/>
                    <a:gd name="T4" fmla="*/ 2 w 240"/>
                    <a:gd name="T5" fmla="*/ 2 h 169"/>
                    <a:gd name="T6" fmla="*/ 234 w 240"/>
                    <a:gd name="T7" fmla="*/ 168 h 169"/>
                    <a:gd name="T8" fmla="*/ 238 w 240"/>
                    <a:gd name="T9" fmla="*/ 166 h 1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0" h="169">
                      <a:moveTo>
                        <a:pt x="238" y="166"/>
                      </a:moveTo>
                      <a:cubicBezTo>
                        <a:pt x="161" y="112"/>
                        <a:pt x="82" y="59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ubicBezTo>
                        <a:pt x="77" y="60"/>
                        <a:pt x="156" y="113"/>
                        <a:pt x="234" y="168"/>
                      </a:cubicBezTo>
                      <a:cubicBezTo>
                        <a:pt x="235" y="169"/>
                        <a:pt x="240" y="167"/>
                        <a:pt x="238" y="16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9" name="Freeform 148"/>
                <p:cNvSpPr>
                  <a:spLocks/>
                </p:cNvSpPr>
                <p:nvPr/>
              </p:nvSpPr>
              <p:spPr bwMode="auto">
                <a:xfrm>
                  <a:off x="2784" y="861"/>
                  <a:ext cx="43" cy="40"/>
                </a:xfrm>
                <a:custGeom>
                  <a:avLst/>
                  <a:gdLst>
                    <a:gd name="T0" fmla="*/ 4 w 18"/>
                    <a:gd name="T1" fmla="*/ 15 h 17"/>
                    <a:gd name="T2" fmla="*/ 3 w 18"/>
                    <a:gd name="T3" fmla="*/ 4 h 17"/>
                    <a:gd name="T4" fmla="*/ 14 w 18"/>
                    <a:gd name="T5" fmla="*/ 3 h 17"/>
                    <a:gd name="T6" fmla="*/ 15 w 18"/>
                    <a:gd name="T7" fmla="*/ 14 h 17"/>
                    <a:gd name="T8" fmla="*/ 4 w 18"/>
                    <a:gd name="T9" fmla="*/ 1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4" y="15"/>
                      </a:moveTo>
                      <a:cubicBezTo>
                        <a:pt x="1" y="12"/>
                        <a:pt x="0" y="8"/>
                        <a:pt x="3" y="4"/>
                      </a:cubicBezTo>
                      <a:cubicBezTo>
                        <a:pt x="6" y="1"/>
                        <a:pt x="10" y="0"/>
                        <a:pt x="14" y="3"/>
                      </a:cubicBezTo>
                      <a:cubicBezTo>
                        <a:pt x="17" y="5"/>
                        <a:pt x="18" y="10"/>
                        <a:pt x="15" y="14"/>
                      </a:cubicBezTo>
                      <a:cubicBezTo>
                        <a:pt x="13" y="17"/>
                        <a:pt x="8" y="17"/>
                        <a:pt x="4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0" name="Freeform 149"/>
                <p:cNvSpPr>
                  <a:spLocks/>
                </p:cNvSpPr>
                <p:nvPr/>
              </p:nvSpPr>
              <p:spPr bwMode="auto">
                <a:xfrm>
                  <a:off x="2539" y="1029"/>
                  <a:ext cx="174" cy="102"/>
                </a:xfrm>
                <a:custGeom>
                  <a:avLst/>
                  <a:gdLst>
                    <a:gd name="T0" fmla="*/ 6 w 73"/>
                    <a:gd name="T1" fmla="*/ 42 h 43"/>
                    <a:gd name="T2" fmla="*/ 68 w 73"/>
                    <a:gd name="T3" fmla="*/ 9 h 43"/>
                    <a:gd name="T4" fmla="*/ 70 w 73"/>
                    <a:gd name="T5" fmla="*/ 7 h 43"/>
                    <a:gd name="T6" fmla="*/ 1 w 73"/>
                    <a:gd name="T7" fmla="*/ 41 h 43"/>
                    <a:gd name="T8" fmla="*/ 6 w 73"/>
                    <a:gd name="T9" fmla="*/ 42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43">
                      <a:moveTo>
                        <a:pt x="6" y="42"/>
                      </a:moveTo>
                      <a:cubicBezTo>
                        <a:pt x="17" y="17"/>
                        <a:pt x="40" y="2"/>
                        <a:pt x="68" y="9"/>
                      </a:cubicBezTo>
                      <a:cubicBezTo>
                        <a:pt x="70" y="9"/>
                        <a:pt x="73" y="8"/>
                        <a:pt x="70" y="7"/>
                      </a:cubicBezTo>
                      <a:cubicBezTo>
                        <a:pt x="40" y="0"/>
                        <a:pt x="14" y="13"/>
                        <a:pt x="1" y="41"/>
                      </a:cubicBezTo>
                      <a:cubicBezTo>
                        <a:pt x="0" y="42"/>
                        <a:pt x="5" y="43"/>
                        <a:pt x="6" y="4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1" name="Freeform 150"/>
                <p:cNvSpPr>
                  <a:spLocks/>
                </p:cNvSpPr>
                <p:nvPr/>
              </p:nvSpPr>
              <p:spPr bwMode="auto">
                <a:xfrm>
                  <a:off x="2589" y="982"/>
                  <a:ext cx="83" cy="159"/>
                </a:xfrm>
                <a:custGeom>
                  <a:avLst/>
                  <a:gdLst>
                    <a:gd name="T0" fmla="*/ 7 w 35"/>
                    <a:gd name="T1" fmla="*/ 1 h 67"/>
                    <a:gd name="T2" fmla="*/ 29 w 35"/>
                    <a:gd name="T3" fmla="*/ 66 h 67"/>
                    <a:gd name="T4" fmla="*/ 33 w 35"/>
                    <a:gd name="T5" fmla="*/ 66 h 67"/>
                    <a:gd name="T6" fmla="*/ 12 w 35"/>
                    <a:gd name="T7" fmla="*/ 2 h 67"/>
                    <a:gd name="T8" fmla="*/ 7 w 35"/>
                    <a:gd name="T9" fmla="*/ 1 h 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5" h="67">
                      <a:moveTo>
                        <a:pt x="7" y="1"/>
                      </a:moveTo>
                      <a:cubicBezTo>
                        <a:pt x="0" y="27"/>
                        <a:pt x="7" y="51"/>
                        <a:pt x="29" y="66"/>
                      </a:cubicBezTo>
                      <a:cubicBezTo>
                        <a:pt x="30" y="67"/>
                        <a:pt x="35" y="67"/>
                        <a:pt x="33" y="66"/>
                      </a:cubicBezTo>
                      <a:cubicBezTo>
                        <a:pt x="11" y="51"/>
                        <a:pt x="5" y="27"/>
                        <a:pt x="12" y="2"/>
                      </a:cubicBezTo>
                      <a:cubicBezTo>
                        <a:pt x="13" y="1"/>
                        <a:pt x="8" y="0"/>
                        <a:pt x="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2" name="Freeform 151"/>
                <p:cNvSpPr>
                  <a:spLocks/>
                </p:cNvSpPr>
                <p:nvPr/>
              </p:nvSpPr>
              <p:spPr bwMode="auto">
                <a:xfrm>
                  <a:off x="2523" y="1048"/>
                  <a:ext cx="178" cy="45"/>
                </a:xfrm>
                <a:custGeom>
                  <a:avLst/>
                  <a:gdLst>
                    <a:gd name="T0" fmla="*/ 4 w 75"/>
                    <a:gd name="T1" fmla="*/ 6 h 19"/>
                    <a:gd name="T2" fmla="*/ 69 w 75"/>
                    <a:gd name="T3" fmla="*/ 19 h 19"/>
                    <a:gd name="T4" fmla="*/ 74 w 75"/>
                    <a:gd name="T5" fmla="*/ 17 h 19"/>
                    <a:gd name="T6" fmla="*/ 3 w 75"/>
                    <a:gd name="T7" fmla="*/ 4 h 19"/>
                    <a:gd name="T8" fmla="*/ 4 w 75"/>
                    <a:gd name="T9" fmla="*/ 6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19">
                      <a:moveTo>
                        <a:pt x="4" y="6"/>
                      </a:moveTo>
                      <a:cubicBezTo>
                        <a:pt x="26" y="2"/>
                        <a:pt x="51" y="9"/>
                        <a:pt x="69" y="19"/>
                      </a:cubicBezTo>
                      <a:cubicBezTo>
                        <a:pt x="71" y="19"/>
                        <a:pt x="75" y="18"/>
                        <a:pt x="74" y="17"/>
                      </a:cubicBezTo>
                      <a:cubicBezTo>
                        <a:pt x="53" y="6"/>
                        <a:pt x="26" y="0"/>
                        <a:pt x="3" y="4"/>
                      </a:cubicBezTo>
                      <a:cubicBezTo>
                        <a:pt x="0" y="5"/>
                        <a:pt x="2" y="6"/>
                        <a:pt x="4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3" name="Freeform 152"/>
                <p:cNvSpPr>
                  <a:spLocks/>
                </p:cNvSpPr>
                <p:nvPr/>
              </p:nvSpPr>
              <p:spPr bwMode="auto">
                <a:xfrm>
                  <a:off x="2585" y="998"/>
                  <a:ext cx="90" cy="152"/>
                </a:xfrm>
                <a:custGeom>
                  <a:avLst/>
                  <a:gdLst>
                    <a:gd name="T0" fmla="*/ 32 w 38"/>
                    <a:gd name="T1" fmla="*/ 1 h 64"/>
                    <a:gd name="T2" fmla="*/ 5 w 38"/>
                    <a:gd name="T3" fmla="*/ 63 h 64"/>
                    <a:gd name="T4" fmla="*/ 10 w 38"/>
                    <a:gd name="T5" fmla="*/ 62 h 64"/>
                    <a:gd name="T6" fmla="*/ 36 w 38"/>
                    <a:gd name="T7" fmla="*/ 1 h 64"/>
                    <a:gd name="T8" fmla="*/ 32 w 38"/>
                    <a:gd name="T9" fmla="*/ 1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8" h="64">
                      <a:moveTo>
                        <a:pt x="32" y="1"/>
                      </a:moveTo>
                      <a:cubicBezTo>
                        <a:pt x="12" y="15"/>
                        <a:pt x="0" y="38"/>
                        <a:pt x="5" y="63"/>
                      </a:cubicBezTo>
                      <a:cubicBezTo>
                        <a:pt x="6" y="64"/>
                        <a:pt x="11" y="64"/>
                        <a:pt x="10" y="62"/>
                      </a:cubicBezTo>
                      <a:cubicBezTo>
                        <a:pt x="5" y="38"/>
                        <a:pt x="16" y="15"/>
                        <a:pt x="36" y="1"/>
                      </a:cubicBezTo>
                      <a:cubicBezTo>
                        <a:pt x="38" y="0"/>
                        <a:pt x="33" y="0"/>
                        <a:pt x="3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4" name="Freeform 153"/>
                <p:cNvSpPr>
                  <a:spLocks/>
                </p:cNvSpPr>
                <p:nvPr/>
              </p:nvSpPr>
              <p:spPr bwMode="auto">
                <a:xfrm>
                  <a:off x="2236" y="479"/>
                  <a:ext cx="375" cy="581"/>
                </a:xfrm>
                <a:custGeom>
                  <a:avLst/>
                  <a:gdLst>
                    <a:gd name="T0" fmla="*/ 157 w 158"/>
                    <a:gd name="T1" fmla="*/ 243 h 245"/>
                    <a:gd name="T2" fmla="*/ 5 w 158"/>
                    <a:gd name="T3" fmla="*/ 1 h 245"/>
                    <a:gd name="T4" fmla="*/ 1 w 158"/>
                    <a:gd name="T5" fmla="*/ 2 h 245"/>
                    <a:gd name="T6" fmla="*/ 153 w 158"/>
                    <a:gd name="T7" fmla="*/ 244 h 245"/>
                    <a:gd name="T8" fmla="*/ 157 w 158"/>
                    <a:gd name="T9" fmla="*/ 243 h 2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8" h="245">
                      <a:moveTo>
                        <a:pt x="157" y="243"/>
                      </a:moveTo>
                      <a:cubicBezTo>
                        <a:pt x="106" y="163"/>
                        <a:pt x="53" y="83"/>
                        <a:pt x="5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48" y="84"/>
                        <a:pt x="101" y="164"/>
                        <a:pt x="153" y="244"/>
                      </a:cubicBezTo>
                      <a:cubicBezTo>
                        <a:pt x="153" y="245"/>
                        <a:pt x="158" y="244"/>
                        <a:pt x="157" y="2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5" name="Freeform 154"/>
                <p:cNvSpPr>
                  <a:spLocks/>
                </p:cNvSpPr>
                <p:nvPr/>
              </p:nvSpPr>
              <p:spPr bwMode="auto">
                <a:xfrm>
                  <a:off x="2592" y="1046"/>
                  <a:ext cx="40" cy="40"/>
                </a:xfrm>
                <a:custGeom>
                  <a:avLst/>
                  <a:gdLst>
                    <a:gd name="T0" fmla="*/ 2 w 17"/>
                    <a:gd name="T1" fmla="*/ 12 h 17"/>
                    <a:gd name="T2" fmla="*/ 4 w 17"/>
                    <a:gd name="T3" fmla="*/ 2 h 17"/>
                    <a:gd name="T4" fmla="*/ 15 w 17"/>
                    <a:gd name="T5" fmla="*/ 5 h 17"/>
                    <a:gd name="T6" fmla="*/ 12 w 17"/>
                    <a:gd name="T7" fmla="*/ 15 h 17"/>
                    <a:gd name="T8" fmla="*/ 2 w 17"/>
                    <a:gd name="T9" fmla="*/ 1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2" y="12"/>
                      </a:moveTo>
                      <a:cubicBezTo>
                        <a:pt x="0" y="9"/>
                        <a:pt x="1" y="4"/>
                        <a:pt x="4" y="2"/>
                      </a:cubicBezTo>
                      <a:cubicBezTo>
                        <a:pt x="8" y="0"/>
                        <a:pt x="13" y="1"/>
                        <a:pt x="15" y="5"/>
                      </a:cubicBezTo>
                      <a:cubicBezTo>
                        <a:pt x="17" y="8"/>
                        <a:pt x="16" y="13"/>
                        <a:pt x="12" y="15"/>
                      </a:cubicBezTo>
                      <a:cubicBezTo>
                        <a:pt x="9" y="17"/>
                        <a:pt x="4" y="16"/>
                        <a:pt x="2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6" name="Freeform 155"/>
                <p:cNvSpPr>
                  <a:spLocks/>
                </p:cNvSpPr>
                <p:nvPr/>
              </p:nvSpPr>
              <p:spPr bwMode="auto">
                <a:xfrm>
                  <a:off x="2285" y="1153"/>
                  <a:ext cx="193" cy="64"/>
                </a:xfrm>
                <a:custGeom>
                  <a:avLst/>
                  <a:gdLst>
                    <a:gd name="T0" fmla="*/ 6 w 81"/>
                    <a:gd name="T1" fmla="*/ 26 h 27"/>
                    <a:gd name="T2" fmla="*/ 75 w 81"/>
                    <a:gd name="T3" fmla="*/ 18 h 27"/>
                    <a:gd name="T4" fmla="*/ 79 w 81"/>
                    <a:gd name="T5" fmla="*/ 17 h 27"/>
                    <a:gd name="T6" fmla="*/ 1 w 81"/>
                    <a:gd name="T7" fmla="*/ 25 h 27"/>
                    <a:gd name="T8" fmla="*/ 6 w 81"/>
                    <a:gd name="T9" fmla="*/ 26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1" h="27">
                      <a:moveTo>
                        <a:pt x="6" y="26"/>
                      </a:moveTo>
                      <a:cubicBezTo>
                        <a:pt x="26" y="7"/>
                        <a:pt x="51" y="2"/>
                        <a:pt x="75" y="18"/>
                      </a:cubicBezTo>
                      <a:cubicBezTo>
                        <a:pt x="76" y="19"/>
                        <a:pt x="81" y="19"/>
                        <a:pt x="79" y="17"/>
                      </a:cubicBezTo>
                      <a:cubicBezTo>
                        <a:pt x="53" y="0"/>
                        <a:pt x="23" y="4"/>
                        <a:pt x="1" y="25"/>
                      </a:cubicBezTo>
                      <a:cubicBezTo>
                        <a:pt x="0" y="26"/>
                        <a:pt x="5" y="27"/>
                        <a:pt x="6" y="2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7" name="Freeform 156"/>
                <p:cNvSpPr>
                  <a:spLocks/>
                </p:cNvSpPr>
                <p:nvPr/>
              </p:nvSpPr>
              <p:spPr bwMode="auto">
                <a:xfrm>
                  <a:off x="2357" y="1100"/>
                  <a:ext cx="57" cy="169"/>
                </a:xfrm>
                <a:custGeom>
                  <a:avLst/>
                  <a:gdLst>
                    <a:gd name="T0" fmla="*/ 18 w 24"/>
                    <a:gd name="T1" fmla="*/ 1 h 71"/>
                    <a:gd name="T2" fmla="*/ 16 w 24"/>
                    <a:gd name="T3" fmla="*/ 69 h 71"/>
                    <a:gd name="T4" fmla="*/ 20 w 24"/>
                    <a:gd name="T5" fmla="*/ 69 h 71"/>
                    <a:gd name="T6" fmla="*/ 23 w 24"/>
                    <a:gd name="T7" fmla="*/ 2 h 71"/>
                    <a:gd name="T8" fmla="*/ 18 w 24"/>
                    <a:gd name="T9" fmla="*/ 1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" h="71">
                      <a:moveTo>
                        <a:pt x="18" y="1"/>
                      </a:moveTo>
                      <a:cubicBezTo>
                        <a:pt x="2" y="22"/>
                        <a:pt x="0" y="47"/>
                        <a:pt x="16" y="69"/>
                      </a:cubicBezTo>
                      <a:cubicBezTo>
                        <a:pt x="16" y="70"/>
                        <a:pt x="21" y="71"/>
                        <a:pt x="20" y="69"/>
                      </a:cubicBezTo>
                      <a:cubicBezTo>
                        <a:pt x="5" y="47"/>
                        <a:pt x="7" y="23"/>
                        <a:pt x="23" y="2"/>
                      </a:cubicBezTo>
                      <a:cubicBezTo>
                        <a:pt x="24" y="1"/>
                        <a:pt x="19" y="0"/>
                        <a:pt x="1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8" name="Freeform 157"/>
                <p:cNvSpPr>
                  <a:spLocks/>
                </p:cNvSpPr>
                <p:nvPr/>
              </p:nvSpPr>
              <p:spPr bwMode="auto">
                <a:xfrm>
                  <a:off x="2293" y="1143"/>
                  <a:ext cx="159" cy="93"/>
                </a:xfrm>
                <a:custGeom>
                  <a:avLst/>
                  <a:gdLst>
                    <a:gd name="T0" fmla="*/ 3 w 67"/>
                    <a:gd name="T1" fmla="*/ 2 h 39"/>
                    <a:gd name="T2" fmla="*/ 61 w 67"/>
                    <a:gd name="T3" fmla="*/ 37 h 39"/>
                    <a:gd name="T4" fmla="*/ 66 w 67"/>
                    <a:gd name="T5" fmla="*/ 36 h 39"/>
                    <a:gd name="T6" fmla="*/ 5 w 67"/>
                    <a:gd name="T7" fmla="*/ 0 h 39"/>
                    <a:gd name="T8" fmla="*/ 3 w 67"/>
                    <a:gd name="T9" fmla="*/ 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9">
                      <a:moveTo>
                        <a:pt x="3" y="2"/>
                      </a:moveTo>
                      <a:cubicBezTo>
                        <a:pt x="25" y="6"/>
                        <a:pt x="47" y="21"/>
                        <a:pt x="61" y="37"/>
                      </a:cubicBezTo>
                      <a:cubicBezTo>
                        <a:pt x="62" y="39"/>
                        <a:pt x="67" y="37"/>
                        <a:pt x="66" y="36"/>
                      </a:cubicBezTo>
                      <a:cubicBezTo>
                        <a:pt x="51" y="19"/>
                        <a:pt x="28" y="4"/>
                        <a:pt x="5" y="0"/>
                      </a:cubicBezTo>
                      <a:cubicBezTo>
                        <a:pt x="4" y="0"/>
                        <a:pt x="0" y="2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9" name="Freeform 158"/>
                <p:cNvSpPr>
                  <a:spLocks/>
                </p:cNvSpPr>
                <p:nvPr/>
              </p:nvSpPr>
              <p:spPr bwMode="auto">
                <a:xfrm>
                  <a:off x="2333" y="1134"/>
                  <a:ext cx="128" cy="120"/>
                </a:xfrm>
                <a:custGeom>
                  <a:avLst/>
                  <a:gdLst>
                    <a:gd name="T0" fmla="*/ 48 w 54"/>
                    <a:gd name="T1" fmla="*/ 1 h 51"/>
                    <a:gd name="T2" fmla="*/ 0 w 54"/>
                    <a:gd name="T3" fmla="*/ 50 h 51"/>
                    <a:gd name="T4" fmla="*/ 5 w 54"/>
                    <a:gd name="T5" fmla="*/ 50 h 51"/>
                    <a:gd name="T6" fmla="*/ 50 w 54"/>
                    <a:gd name="T7" fmla="*/ 2 h 51"/>
                    <a:gd name="T8" fmla="*/ 48 w 54"/>
                    <a:gd name="T9" fmla="*/ 1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4" h="51">
                      <a:moveTo>
                        <a:pt x="48" y="1"/>
                      </a:moveTo>
                      <a:cubicBezTo>
                        <a:pt x="24" y="7"/>
                        <a:pt x="3" y="24"/>
                        <a:pt x="0" y="50"/>
                      </a:cubicBezTo>
                      <a:cubicBezTo>
                        <a:pt x="0" y="51"/>
                        <a:pt x="5" y="51"/>
                        <a:pt x="5" y="50"/>
                      </a:cubicBezTo>
                      <a:cubicBezTo>
                        <a:pt x="8" y="25"/>
                        <a:pt x="27" y="8"/>
                        <a:pt x="50" y="2"/>
                      </a:cubicBezTo>
                      <a:cubicBezTo>
                        <a:pt x="54" y="1"/>
                        <a:pt x="49" y="0"/>
                        <a:pt x="4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0" name="Freeform 159"/>
                <p:cNvSpPr>
                  <a:spLocks/>
                </p:cNvSpPr>
                <p:nvPr/>
              </p:nvSpPr>
              <p:spPr bwMode="auto">
                <a:xfrm>
                  <a:off x="2228" y="500"/>
                  <a:ext cx="150" cy="669"/>
                </a:xfrm>
                <a:custGeom>
                  <a:avLst/>
                  <a:gdLst>
                    <a:gd name="T0" fmla="*/ 63 w 63"/>
                    <a:gd name="T1" fmla="*/ 280 h 282"/>
                    <a:gd name="T2" fmla="*/ 5 w 63"/>
                    <a:gd name="T3" fmla="*/ 1 h 282"/>
                    <a:gd name="T4" fmla="*/ 0 w 63"/>
                    <a:gd name="T5" fmla="*/ 2 h 282"/>
                    <a:gd name="T6" fmla="*/ 58 w 63"/>
                    <a:gd name="T7" fmla="*/ 281 h 282"/>
                    <a:gd name="T8" fmla="*/ 63 w 63"/>
                    <a:gd name="T9" fmla="*/ 280 h 2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3" h="282">
                      <a:moveTo>
                        <a:pt x="63" y="280"/>
                      </a:moveTo>
                      <a:cubicBezTo>
                        <a:pt x="43" y="188"/>
                        <a:pt x="21" y="95"/>
                        <a:pt x="5" y="1"/>
                      </a:cubicBezTo>
                      <a:cubicBezTo>
                        <a:pt x="5" y="0"/>
                        <a:pt x="0" y="0"/>
                        <a:pt x="0" y="2"/>
                      </a:cubicBezTo>
                      <a:cubicBezTo>
                        <a:pt x="16" y="95"/>
                        <a:pt x="38" y="188"/>
                        <a:pt x="58" y="281"/>
                      </a:cubicBezTo>
                      <a:cubicBezTo>
                        <a:pt x="58" y="282"/>
                        <a:pt x="63" y="282"/>
                        <a:pt x="63" y="28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1" name="Freeform 160"/>
                <p:cNvSpPr>
                  <a:spLocks/>
                </p:cNvSpPr>
                <p:nvPr/>
              </p:nvSpPr>
              <p:spPr bwMode="auto">
                <a:xfrm>
                  <a:off x="2357" y="1160"/>
                  <a:ext cx="38" cy="38"/>
                </a:xfrm>
                <a:custGeom>
                  <a:avLst/>
                  <a:gdLst>
                    <a:gd name="T0" fmla="*/ 0 w 16"/>
                    <a:gd name="T1" fmla="*/ 9 h 16"/>
                    <a:gd name="T2" fmla="*/ 7 w 16"/>
                    <a:gd name="T3" fmla="*/ 0 h 16"/>
                    <a:gd name="T4" fmla="*/ 16 w 16"/>
                    <a:gd name="T5" fmla="*/ 7 h 16"/>
                    <a:gd name="T6" fmla="*/ 9 w 16"/>
                    <a:gd name="T7" fmla="*/ 16 h 16"/>
                    <a:gd name="T8" fmla="*/ 0 w 16"/>
                    <a:gd name="T9" fmla="*/ 9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0" y="9"/>
                      </a:moveTo>
                      <a:cubicBezTo>
                        <a:pt x="0" y="5"/>
                        <a:pt x="3" y="1"/>
                        <a:pt x="7" y="0"/>
                      </a:cubicBezTo>
                      <a:cubicBezTo>
                        <a:pt x="11" y="0"/>
                        <a:pt x="15" y="3"/>
                        <a:pt x="16" y="7"/>
                      </a:cubicBezTo>
                      <a:cubicBezTo>
                        <a:pt x="16" y="11"/>
                        <a:pt x="13" y="15"/>
                        <a:pt x="9" y="16"/>
                      </a:cubicBezTo>
                      <a:cubicBezTo>
                        <a:pt x="5" y="16"/>
                        <a:pt x="1" y="13"/>
                        <a:pt x="0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2" name="Freeform 161"/>
                <p:cNvSpPr>
                  <a:spLocks/>
                </p:cNvSpPr>
                <p:nvPr/>
              </p:nvSpPr>
              <p:spPr bwMode="auto">
                <a:xfrm>
                  <a:off x="2041" y="1155"/>
                  <a:ext cx="187" cy="76"/>
                </a:xfrm>
                <a:custGeom>
                  <a:avLst/>
                  <a:gdLst>
                    <a:gd name="T0" fmla="*/ 6 w 79"/>
                    <a:gd name="T1" fmla="*/ 14 h 32"/>
                    <a:gd name="T2" fmla="*/ 73 w 79"/>
                    <a:gd name="T3" fmla="*/ 31 h 32"/>
                    <a:gd name="T4" fmla="*/ 78 w 79"/>
                    <a:gd name="T5" fmla="*/ 31 h 32"/>
                    <a:gd name="T6" fmla="*/ 2 w 79"/>
                    <a:gd name="T7" fmla="*/ 12 h 32"/>
                    <a:gd name="T8" fmla="*/ 6 w 79"/>
                    <a:gd name="T9" fmla="*/ 14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9" h="32">
                      <a:moveTo>
                        <a:pt x="6" y="14"/>
                      </a:moveTo>
                      <a:cubicBezTo>
                        <a:pt x="32" y="3"/>
                        <a:pt x="57" y="8"/>
                        <a:pt x="73" y="31"/>
                      </a:cubicBezTo>
                      <a:cubicBezTo>
                        <a:pt x="74" y="32"/>
                        <a:pt x="79" y="32"/>
                        <a:pt x="78" y="31"/>
                      </a:cubicBezTo>
                      <a:cubicBezTo>
                        <a:pt x="60" y="6"/>
                        <a:pt x="30" y="0"/>
                        <a:pt x="2" y="12"/>
                      </a:cubicBezTo>
                      <a:cubicBezTo>
                        <a:pt x="0" y="13"/>
                        <a:pt x="5" y="15"/>
                        <a:pt x="6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3" name="Freeform 162"/>
                <p:cNvSpPr>
                  <a:spLocks/>
                </p:cNvSpPr>
                <p:nvPr/>
              </p:nvSpPr>
              <p:spPr bwMode="auto">
                <a:xfrm>
                  <a:off x="2110" y="1119"/>
                  <a:ext cx="92" cy="154"/>
                </a:xfrm>
                <a:custGeom>
                  <a:avLst/>
                  <a:gdLst>
                    <a:gd name="T0" fmla="*/ 33 w 39"/>
                    <a:gd name="T1" fmla="*/ 1 h 65"/>
                    <a:gd name="T2" fmla="*/ 7 w 39"/>
                    <a:gd name="T3" fmla="*/ 63 h 65"/>
                    <a:gd name="T4" fmla="*/ 12 w 39"/>
                    <a:gd name="T5" fmla="*/ 64 h 65"/>
                    <a:gd name="T6" fmla="*/ 38 w 39"/>
                    <a:gd name="T7" fmla="*/ 2 h 65"/>
                    <a:gd name="T8" fmla="*/ 33 w 39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" h="65">
                      <a:moveTo>
                        <a:pt x="33" y="1"/>
                      </a:moveTo>
                      <a:cubicBezTo>
                        <a:pt x="10" y="15"/>
                        <a:pt x="0" y="37"/>
                        <a:pt x="7" y="63"/>
                      </a:cubicBezTo>
                      <a:cubicBezTo>
                        <a:pt x="7" y="65"/>
                        <a:pt x="12" y="65"/>
                        <a:pt x="12" y="64"/>
                      </a:cubicBezTo>
                      <a:cubicBezTo>
                        <a:pt x="5" y="38"/>
                        <a:pt x="15" y="16"/>
                        <a:pt x="38" y="2"/>
                      </a:cubicBezTo>
                      <a:cubicBezTo>
                        <a:pt x="39" y="2"/>
                        <a:pt x="34" y="0"/>
                        <a:pt x="3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4" name="Freeform 163"/>
                <p:cNvSpPr>
                  <a:spLocks/>
                </p:cNvSpPr>
                <p:nvPr/>
              </p:nvSpPr>
              <p:spPr bwMode="auto">
                <a:xfrm>
                  <a:off x="2074" y="1122"/>
                  <a:ext cx="116" cy="137"/>
                </a:xfrm>
                <a:custGeom>
                  <a:avLst/>
                  <a:gdLst>
                    <a:gd name="T0" fmla="*/ 2 w 49"/>
                    <a:gd name="T1" fmla="*/ 2 h 58"/>
                    <a:gd name="T2" fmla="*/ 44 w 49"/>
                    <a:gd name="T3" fmla="*/ 56 h 58"/>
                    <a:gd name="T4" fmla="*/ 49 w 49"/>
                    <a:gd name="T5" fmla="*/ 56 h 58"/>
                    <a:gd name="T6" fmla="*/ 6 w 49"/>
                    <a:gd name="T7" fmla="*/ 1 h 58"/>
                    <a:gd name="T8" fmla="*/ 2 w 49"/>
                    <a:gd name="T9" fmla="*/ 2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58">
                      <a:moveTo>
                        <a:pt x="2" y="2"/>
                      </a:moveTo>
                      <a:cubicBezTo>
                        <a:pt x="21" y="13"/>
                        <a:pt x="37" y="36"/>
                        <a:pt x="44" y="56"/>
                      </a:cubicBezTo>
                      <a:cubicBezTo>
                        <a:pt x="45" y="58"/>
                        <a:pt x="49" y="57"/>
                        <a:pt x="49" y="56"/>
                      </a:cubicBezTo>
                      <a:cubicBezTo>
                        <a:pt x="41" y="35"/>
                        <a:pt x="26" y="12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5" name="Freeform 164"/>
                <p:cNvSpPr>
                  <a:spLocks/>
                </p:cNvSpPr>
                <p:nvPr/>
              </p:nvSpPr>
              <p:spPr bwMode="auto">
                <a:xfrm>
                  <a:off x="2074" y="1160"/>
                  <a:ext cx="159" cy="80"/>
                </a:xfrm>
                <a:custGeom>
                  <a:avLst/>
                  <a:gdLst>
                    <a:gd name="T0" fmla="*/ 64 w 67"/>
                    <a:gd name="T1" fmla="*/ 3 h 34"/>
                    <a:gd name="T2" fmla="*/ 0 w 67"/>
                    <a:gd name="T3" fmla="*/ 33 h 34"/>
                    <a:gd name="T4" fmla="*/ 5 w 67"/>
                    <a:gd name="T5" fmla="*/ 33 h 34"/>
                    <a:gd name="T6" fmla="*/ 62 w 67"/>
                    <a:gd name="T7" fmla="*/ 5 h 34"/>
                    <a:gd name="T8" fmla="*/ 64 w 67"/>
                    <a:gd name="T9" fmla="*/ 3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4">
                      <a:moveTo>
                        <a:pt x="64" y="3"/>
                      </a:moveTo>
                      <a:cubicBezTo>
                        <a:pt x="38" y="0"/>
                        <a:pt x="13" y="9"/>
                        <a:pt x="0" y="33"/>
                      </a:cubicBezTo>
                      <a:cubicBezTo>
                        <a:pt x="0" y="34"/>
                        <a:pt x="4" y="34"/>
                        <a:pt x="5" y="33"/>
                      </a:cubicBezTo>
                      <a:cubicBezTo>
                        <a:pt x="16" y="12"/>
                        <a:pt x="39" y="2"/>
                        <a:pt x="62" y="5"/>
                      </a:cubicBezTo>
                      <a:cubicBezTo>
                        <a:pt x="65" y="5"/>
                        <a:pt x="67" y="3"/>
                        <a:pt x="64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6" name="Freeform 165"/>
                <p:cNvSpPr>
                  <a:spLocks/>
                </p:cNvSpPr>
                <p:nvPr/>
              </p:nvSpPr>
              <p:spPr bwMode="auto">
                <a:xfrm>
                  <a:off x="2133" y="498"/>
                  <a:ext cx="117" cy="673"/>
                </a:xfrm>
                <a:custGeom>
                  <a:avLst/>
                  <a:gdLst>
                    <a:gd name="T0" fmla="*/ 6 w 49"/>
                    <a:gd name="T1" fmla="*/ 283 h 284"/>
                    <a:gd name="T2" fmla="*/ 49 w 49"/>
                    <a:gd name="T3" fmla="*/ 1 h 284"/>
                    <a:gd name="T4" fmla="*/ 44 w 49"/>
                    <a:gd name="T5" fmla="*/ 1 h 284"/>
                    <a:gd name="T6" fmla="*/ 1 w 49"/>
                    <a:gd name="T7" fmla="*/ 283 h 284"/>
                    <a:gd name="T8" fmla="*/ 6 w 49"/>
                    <a:gd name="T9" fmla="*/ 283 h 2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284">
                      <a:moveTo>
                        <a:pt x="6" y="283"/>
                      </a:moveTo>
                      <a:cubicBezTo>
                        <a:pt x="19" y="189"/>
                        <a:pt x="31" y="94"/>
                        <a:pt x="49" y="1"/>
                      </a:cubicBezTo>
                      <a:cubicBezTo>
                        <a:pt x="49" y="0"/>
                        <a:pt x="44" y="0"/>
                        <a:pt x="44" y="1"/>
                      </a:cubicBezTo>
                      <a:cubicBezTo>
                        <a:pt x="26" y="95"/>
                        <a:pt x="14" y="189"/>
                        <a:pt x="1" y="283"/>
                      </a:cubicBezTo>
                      <a:cubicBezTo>
                        <a:pt x="0" y="284"/>
                        <a:pt x="5" y="284"/>
                        <a:pt x="6" y="28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7" name="Freeform 166"/>
                <p:cNvSpPr>
                  <a:spLocks/>
                </p:cNvSpPr>
                <p:nvPr/>
              </p:nvSpPr>
              <p:spPr bwMode="auto">
                <a:xfrm>
                  <a:off x="2119" y="1162"/>
                  <a:ext cx="41" cy="40"/>
                </a:xfrm>
                <a:custGeom>
                  <a:avLst/>
                  <a:gdLst>
                    <a:gd name="T0" fmla="*/ 1 w 17"/>
                    <a:gd name="T1" fmla="*/ 7 h 17"/>
                    <a:gd name="T2" fmla="*/ 10 w 17"/>
                    <a:gd name="T3" fmla="*/ 1 h 17"/>
                    <a:gd name="T4" fmla="*/ 16 w 17"/>
                    <a:gd name="T5" fmla="*/ 10 h 17"/>
                    <a:gd name="T6" fmla="*/ 7 w 17"/>
                    <a:gd name="T7" fmla="*/ 16 h 17"/>
                    <a:gd name="T8" fmla="*/ 1 w 17"/>
                    <a:gd name="T9" fmla="*/ 7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" y="7"/>
                      </a:moveTo>
                      <a:cubicBezTo>
                        <a:pt x="2" y="3"/>
                        <a:pt x="6" y="0"/>
                        <a:pt x="10" y="1"/>
                      </a:cubicBezTo>
                      <a:cubicBezTo>
                        <a:pt x="14" y="2"/>
                        <a:pt x="17" y="6"/>
                        <a:pt x="16" y="10"/>
                      </a:cubicBezTo>
                      <a:cubicBezTo>
                        <a:pt x="15" y="14"/>
                        <a:pt x="11" y="17"/>
                        <a:pt x="7" y="16"/>
                      </a:cubicBezTo>
                      <a:cubicBezTo>
                        <a:pt x="3" y="15"/>
                        <a:pt x="0" y="11"/>
                        <a:pt x="1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8" name="Freeform 167"/>
                <p:cNvSpPr>
                  <a:spLocks/>
                </p:cNvSpPr>
                <p:nvPr/>
              </p:nvSpPr>
              <p:spPr bwMode="auto">
                <a:xfrm>
                  <a:off x="1806" y="1067"/>
                  <a:ext cx="159" cy="112"/>
                </a:xfrm>
                <a:custGeom>
                  <a:avLst/>
                  <a:gdLst>
                    <a:gd name="T0" fmla="*/ 5 w 67"/>
                    <a:gd name="T1" fmla="*/ 4 h 47"/>
                    <a:gd name="T2" fmla="*/ 62 w 67"/>
                    <a:gd name="T3" fmla="*/ 45 h 47"/>
                    <a:gd name="T4" fmla="*/ 67 w 67"/>
                    <a:gd name="T5" fmla="*/ 45 h 47"/>
                    <a:gd name="T6" fmla="*/ 3 w 67"/>
                    <a:gd name="T7" fmla="*/ 2 h 47"/>
                    <a:gd name="T8" fmla="*/ 5 w 67"/>
                    <a:gd name="T9" fmla="*/ 4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47">
                      <a:moveTo>
                        <a:pt x="5" y="4"/>
                      </a:moveTo>
                      <a:cubicBezTo>
                        <a:pt x="33" y="2"/>
                        <a:pt x="55" y="18"/>
                        <a:pt x="62" y="45"/>
                      </a:cubicBezTo>
                      <a:cubicBezTo>
                        <a:pt x="62" y="47"/>
                        <a:pt x="67" y="47"/>
                        <a:pt x="67" y="45"/>
                      </a:cubicBezTo>
                      <a:cubicBezTo>
                        <a:pt x="60" y="15"/>
                        <a:pt x="33" y="0"/>
                        <a:pt x="3" y="2"/>
                      </a:cubicBezTo>
                      <a:cubicBezTo>
                        <a:pt x="0" y="2"/>
                        <a:pt x="4" y="4"/>
                        <a:pt x="5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9" name="Freeform 168"/>
                <p:cNvSpPr>
                  <a:spLocks/>
                </p:cNvSpPr>
                <p:nvPr/>
              </p:nvSpPr>
              <p:spPr bwMode="auto">
                <a:xfrm>
                  <a:off x="1856" y="1062"/>
                  <a:ext cx="126" cy="124"/>
                </a:xfrm>
                <a:custGeom>
                  <a:avLst/>
                  <a:gdLst>
                    <a:gd name="T0" fmla="*/ 48 w 53"/>
                    <a:gd name="T1" fmla="*/ 0 h 52"/>
                    <a:gd name="T2" fmla="*/ 0 w 53"/>
                    <a:gd name="T3" fmla="*/ 50 h 52"/>
                    <a:gd name="T4" fmla="*/ 5 w 53"/>
                    <a:gd name="T5" fmla="*/ 51 h 52"/>
                    <a:gd name="T6" fmla="*/ 51 w 53"/>
                    <a:gd name="T7" fmla="*/ 2 h 52"/>
                    <a:gd name="T8" fmla="*/ 48 w 53"/>
                    <a:gd name="T9" fmla="*/ 0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3" h="52">
                      <a:moveTo>
                        <a:pt x="48" y="0"/>
                      </a:moveTo>
                      <a:cubicBezTo>
                        <a:pt x="21" y="5"/>
                        <a:pt x="3" y="23"/>
                        <a:pt x="0" y="50"/>
                      </a:cubicBezTo>
                      <a:cubicBezTo>
                        <a:pt x="0" y="51"/>
                        <a:pt x="5" y="52"/>
                        <a:pt x="5" y="51"/>
                      </a:cubicBezTo>
                      <a:cubicBezTo>
                        <a:pt x="7" y="25"/>
                        <a:pt x="25" y="7"/>
                        <a:pt x="51" y="2"/>
                      </a:cubicBezTo>
                      <a:cubicBezTo>
                        <a:pt x="53" y="2"/>
                        <a:pt x="49" y="0"/>
                        <a:pt x="48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10" name="Freeform 169"/>
                <p:cNvSpPr>
                  <a:spLocks/>
                </p:cNvSpPr>
                <p:nvPr/>
              </p:nvSpPr>
              <p:spPr bwMode="auto">
                <a:xfrm>
                  <a:off x="1860" y="1024"/>
                  <a:ext cx="62" cy="164"/>
                </a:xfrm>
                <a:custGeom>
                  <a:avLst/>
                  <a:gdLst>
                    <a:gd name="T0" fmla="*/ 1 w 26"/>
                    <a:gd name="T1" fmla="*/ 2 h 69"/>
                    <a:gd name="T2" fmla="*/ 21 w 26"/>
                    <a:gd name="T3" fmla="*/ 68 h 69"/>
                    <a:gd name="T4" fmla="*/ 26 w 26"/>
                    <a:gd name="T5" fmla="*/ 68 h 69"/>
                    <a:gd name="T6" fmla="*/ 6 w 26"/>
                    <a:gd name="T7" fmla="*/ 1 h 69"/>
                    <a:gd name="T8" fmla="*/ 1 w 26"/>
                    <a:gd name="T9" fmla="*/ 2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69">
                      <a:moveTo>
                        <a:pt x="1" y="2"/>
                      </a:moveTo>
                      <a:cubicBezTo>
                        <a:pt x="15" y="20"/>
                        <a:pt x="21" y="46"/>
                        <a:pt x="21" y="68"/>
                      </a:cubicBezTo>
                      <a:cubicBezTo>
                        <a:pt x="21" y="69"/>
                        <a:pt x="26" y="69"/>
                        <a:pt x="26" y="68"/>
                      </a:cubicBezTo>
                      <a:cubicBezTo>
                        <a:pt x="26" y="45"/>
                        <a:pt x="20" y="19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11" name="Freeform 170"/>
                <p:cNvSpPr>
                  <a:spLocks/>
                </p:cNvSpPr>
                <p:nvPr/>
              </p:nvSpPr>
              <p:spPr bwMode="auto">
                <a:xfrm>
                  <a:off x="1815" y="1091"/>
                  <a:ext cx="178" cy="45"/>
                </a:xfrm>
                <a:custGeom>
                  <a:avLst/>
                  <a:gdLst>
                    <a:gd name="T0" fmla="*/ 73 w 75"/>
                    <a:gd name="T1" fmla="*/ 11 h 19"/>
                    <a:gd name="T2" fmla="*/ 2 w 75"/>
                    <a:gd name="T3" fmla="*/ 17 h 19"/>
                    <a:gd name="T4" fmla="*/ 6 w 75"/>
                    <a:gd name="T5" fmla="*/ 18 h 19"/>
                    <a:gd name="T6" fmla="*/ 69 w 75"/>
                    <a:gd name="T7" fmla="*/ 13 h 19"/>
                    <a:gd name="T8" fmla="*/ 73 w 75"/>
                    <a:gd name="T9" fmla="*/ 1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19">
                      <a:moveTo>
                        <a:pt x="73" y="11"/>
                      </a:moveTo>
                      <a:cubicBezTo>
                        <a:pt x="50" y="0"/>
                        <a:pt x="22" y="0"/>
                        <a:pt x="2" y="17"/>
                      </a:cubicBezTo>
                      <a:cubicBezTo>
                        <a:pt x="0" y="18"/>
                        <a:pt x="5" y="19"/>
                        <a:pt x="6" y="18"/>
                      </a:cubicBezTo>
                      <a:cubicBezTo>
                        <a:pt x="24" y="2"/>
                        <a:pt x="48" y="2"/>
                        <a:pt x="69" y="13"/>
                      </a:cubicBezTo>
                      <a:cubicBezTo>
                        <a:pt x="70" y="13"/>
                        <a:pt x="75" y="12"/>
                        <a:pt x="73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12" name="Freeform 171"/>
                <p:cNvSpPr>
                  <a:spLocks/>
                </p:cNvSpPr>
                <p:nvPr/>
              </p:nvSpPr>
              <p:spPr bwMode="auto">
                <a:xfrm>
                  <a:off x="1898" y="500"/>
                  <a:ext cx="354" cy="593"/>
                </a:xfrm>
                <a:custGeom>
                  <a:avLst/>
                  <a:gdLst>
                    <a:gd name="T0" fmla="*/ 6 w 149"/>
                    <a:gd name="T1" fmla="*/ 249 h 250"/>
                    <a:gd name="T2" fmla="*/ 148 w 149"/>
                    <a:gd name="T3" fmla="*/ 2 h 250"/>
                    <a:gd name="T4" fmla="*/ 143 w 149"/>
                    <a:gd name="T5" fmla="*/ 1 h 250"/>
                    <a:gd name="T6" fmla="*/ 1 w 149"/>
                    <a:gd name="T7" fmla="*/ 249 h 250"/>
                    <a:gd name="T8" fmla="*/ 6 w 149"/>
                    <a:gd name="T9" fmla="*/ 249 h 2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49" h="250">
                      <a:moveTo>
                        <a:pt x="6" y="249"/>
                      </a:moveTo>
                      <a:cubicBezTo>
                        <a:pt x="52" y="166"/>
                        <a:pt x="98" y="82"/>
                        <a:pt x="148" y="2"/>
                      </a:cubicBezTo>
                      <a:cubicBezTo>
                        <a:pt x="149" y="0"/>
                        <a:pt x="144" y="0"/>
                        <a:pt x="143" y="1"/>
                      </a:cubicBezTo>
                      <a:cubicBezTo>
                        <a:pt x="93" y="82"/>
                        <a:pt x="48" y="166"/>
                        <a:pt x="1" y="249"/>
                      </a:cubicBezTo>
                      <a:cubicBezTo>
                        <a:pt x="0" y="250"/>
                        <a:pt x="5" y="250"/>
                        <a:pt x="6" y="24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13" name="Freeform 172"/>
                <p:cNvSpPr>
                  <a:spLocks/>
                </p:cNvSpPr>
                <p:nvPr/>
              </p:nvSpPr>
              <p:spPr bwMode="auto">
                <a:xfrm>
                  <a:off x="1879" y="1081"/>
                  <a:ext cx="43" cy="41"/>
                </a:xfrm>
                <a:custGeom>
                  <a:avLst/>
                  <a:gdLst>
                    <a:gd name="T0" fmla="*/ 2 w 18"/>
                    <a:gd name="T1" fmla="*/ 5 h 17"/>
                    <a:gd name="T2" fmla="*/ 13 w 18"/>
                    <a:gd name="T3" fmla="*/ 2 h 17"/>
                    <a:gd name="T4" fmla="*/ 15 w 18"/>
                    <a:gd name="T5" fmla="*/ 13 h 17"/>
                    <a:gd name="T6" fmla="*/ 5 w 18"/>
                    <a:gd name="T7" fmla="*/ 15 h 17"/>
                    <a:gd name="T8" fmla="*/ 2 w 18"/>
                    <a:gd name="T9" fmla="*/ 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2" y="5"/>
                      </a:moveTo>
                      <a:cubicBezTo>
                        <a:pt x="5" y="1"/>
                        <a:pt x="9" y="0"/>
                        <a:pt x="13" y="2"/>
                      </a:cubicBezTo>
                      <a:cubicBezTo>
                        <a:pt x="17" y="4"/>
                        <a:pt x="18" y="9"/>
                        <a:pt x="15" y="13"/>
                      </a:cubicBezTo>
                      <a:cubicBezTo>
                        <a:pt x="13" y="16"/>
                        <a:pt x="8" y="17"/>
                        <a:pt x="5" y="15"/>
                      </a:cubicBezTo>
                      <a:cubicBezTo>
                        <a:pt x="1" y="13"/>
                        <a:pt x="0" y="8"/>
                        <a:pt x="2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14" name="Freeform 173"/>
                <p:cNvSpPr>
                  <a:spLocks/>
                </p:cNvSpPr>
                <p:nvPr/>
              </p:nvSpPr>
              <p:spPr bwMode="auto">
                <a:xfrm>
                  <a:off x="1621" y="865"/>
                  <a:ext cx="121" cy="155"/>
                </a:xfrm>
                <a:custGeom>
                  <a:avLst/>
                  <a:gdLst>
                    <a:gd name="T0" fmla="*/ 3 w 51"/>
                    <a:gd name="T1" fmla="*/ 2 h 65"/>
                    <a:gd name="T2" fmla="*/ 42 w 51"/>
                    <a:gd name="T3" fmla="*/ 63 h 65"/>
                    <a:gd name="T4" fmla="*/ 47 w 51"/>
                    <a:gd name="T5" fmla="*/ 64 h 65"/>
                    <a:gd name="T6" fmla="*/ 6 w 51"/>
                    <a:gd name="T7" fmla="*/ 0 h 65"/>
                    <a:gd name="T8" fmla="*/ 3 w 51"/>
                    <a:gd name="T9" fmla="*/ 2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1" h="65">
                      <a:moveTo>
                        <a:pt x="3" y="2"/>
                      </a:moveTo>
                      <a:cubicBezTo>
                        <a:pt x="30" y="11"/>
                        <a:pt x="46" y="34"/>
                        <a:pt x="42" y="63"/>
                      </a:cubicBezTo>
                      <a:cubicBezTo>
                        <a:pt x="41" y="64"/>
                        <a:pt x="46" y="65"/>
                        <a:pt x="47" y="64"/>
                      </a:cubicBezTo>
                      <a:cubicBezTo>
                        <a:pt x="51" y="34"/>
                        <a:pt x="34" y="10"/>
                        <a:pt x="6" y="0"/>
                      </a:cubicBezTo>
                      <a:cubicBezTo>
                        <a:pt x="5" y="0"/>
                        <a:pt x="0" y="0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15" name="Freeform 174"/>
                <p:cNvSpPr>
                  <a:spLocks/>
                </p:cNvSpPr>
                <p:nvPr/>
              </p:nvSpPr>
              <p:spPr bwMode="auto">
                <a:xfrm>
                  <a:off x="1625" y="903"/>
                  <a:ext cx="162" cy="86"/>
                </a:xfrm>
                <a:custGeom>
                  <a:avLst/>
                  <a:gdLst>
                    <a:gd name="T0" fmla="*/ 65 w 68"/>
                    <a:gd name="T1" fmla="*/ 6 h 36"/>
                    <a:gd name="T2" fmla="*/ 0 w 68"/>
                    <a:gd name="T3" fmla="*/ 34 h 36"/>
                    <a:gd name="T4" fmla="*/ 5 w 68"/>
                    <a:gd name="T5" fmla="*/ 35 h 36"/>
                    <a:gd name="T6" fmla="*/ 64 w 68"/>
                    <a:gd name="T7" fmla="*/ 8 h 36"/>
                    <a:gd name="T8" fmla="*/ 65 w 68"/>
                    <a:gd name="T9" fmla="*/ 6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8" h="36">
                      <a:moveTo>
                        <a:pt x="65" y="6"/>
                      </a:moveTo>
                      <a:cubicBezTo>
                        <a:pt x="38" y="0"/>
                        <a:pt x="14" y="9"/>
                        <a:pt x="0" y="34"/>
                      </a:cubicBezTo>
                      <a:cubicBezTo>
                        <a:pt x="0" y="35"/>
                        <a:pt x="4" y="36"/>
                        <a:pt x="5" y="35"/>
                      </a:cubicBezTo>
                      <a:cubicBezTo>
                        <a:pt x="17" y="13"/>
                        <a:pt x="39" y="3"/>
                        <a:pt x="64" y="8"/>
                      </a:cubicBezTo>
                      <a:cubicBezTo>
                        <a:pt x="67" y="9"/>
                        <a:pt x="68" y="7"/>
                        <a:pt x="65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16" name="Freeform 175"/>
                <p:cNvSpPr>
                  <a:spLocks/>
                </p:cNvSpPr>
                <p:nvPr/>
              </p:nvSpPr>
              <p:spPr bwMode="auto">
                <a:xfrm>
                  <a:off x="1675" y="842"/>
                  <a:ext cx="43" cy="171"/>
                </a:xfrm>
                <a:custGeom>
                  <a:avLst/>
                  <a:gdLst>
                    <a:gd name="T0" fmla="*/ 6 w 18"/>
                    <a:gd name="T1" fmla="*/ 2 h 72"/>
                    <a:gd name="T2" fmla="*/ 0 w 18"/>
                    <a:gd name="T3" fmla="*/ 71 h 72"/>
                    <a:gd name="T4" fmla="*/ 5 w 18"/>
                    <a:gd name="T5" fmla="*/ 71 h 72"/>
                    <a:gd name="T6" fmla="*/ 12 w 18"/>
                    <a:gd name="T7" fmla="*/ 2 h 72"/>
                    <a:gd name="T8" fmla="*/ 6 w 18"/>
                    <a:gd name="T9" fmla="*/ 2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72">
                      <a:moveTo>
                        <a:pt x="6" y="2"/>
                      </a:moveTo>
                      <a:cubicBezTo>
                        <a:pt x="13" y="24"/>
                        <a:pt x="9" y="50"/>
                        <a:pt x="0" y="71"/>
                      </a:cubicBezTo>
                      <a:cubicBezTo>
                        <a:pt x="0" y="72"/>
                        <a:pt x="5" y="72"/>
                        <a:pt x="5" y="71"/>
                      </a:cubicBezTo>
                      <a:cubicBezTo>
                        <a:pt x="14" y="50"/>
                        <a:pt x="18" y="23"/>
                        <a:pt x="12" y="2"/>
                      </a:cubicBezTo>
                      <a:cubicBezTo>
                        <a:pt x="11" y="0"/>
                        <a:pt x="6" y="1"/>
                        <a:pt x="6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17" name="Freeform 176"/>
                <p:cNvSpPr>
                  <a:spLocks/>
                </p:cNvSpPr>
                <p:nvPr/>
              </p:nvSpPr>
              <p:spPr bwMode="auto">
                <a:xfrm>
                  <a:off x="1606" y="903"/>
                  <a:ext cx="171" cy="74"/>
                </a:xfrm>
                <a:custGeom>
                  <a:avLst/>
                  <a:gdLst>
                    <a:gd name="T0" fmla="*/ 71 w 72"/>
                    <a:gd name="T1" fmla="*/ 29 h 31"/>
                    <a:gd name="T2" fmla="*/ 3 w 72"/>
                    <a:gd name="T3" fmla="*/ 8 h 31"/>
                    <a:gd name="T4" fmla="*/ 6 w 72"/>
                    <a:gd name="T5" fmla="*/ 10 h 31"/>
                    <a:gd name="T6" fmla="*/ 66 w 72"/>
                    <a:gd name="T7" fmla="*/ 30 h 31"/>
                    <a:gd name="T8" fmla="*/ 71 w 72"/>
                    <a:gd name="T9" fmla="*/ 29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2" h="31">
                      <a:moveTo>
                        <a:pt x="71" y="29"/>
                      </a:moveTo>
                      <a:cubicBezTo>
                        <a:pt x="54" y="10"/>
                        <a:pt x="29" y="0"/>
                        <a:pt x="3" y="8"/>
                      </a:cubicBezTo>
                      <a:cubicBezTo>
                        <a:pt x="0" y="10"/>
                        <a:pt x="5" y="11"/>
                        <a:pt x="6" y="10"/>
                      </a:cubicBezTo>
                      <a:cubicBezTo>
                        <a:pt x="29" y="3"/>
                        <a:pt x="51" y="13"/>
                        <a:pt x="66" y="30"/>
                      </a:cubicBezTo>
                      <a:cubicBezTo>
                        <a:pt x="67" y="31"/>
                        <a:pt x="72" y="30"/>
                        <a:pt x="71" y="2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18" name="Freeform 177"/>
                <p:cNvSpPr>
                  <a:spLocks/>
                </p:cNvSpPr>
                <p:nvPr/>
              </p:nvSpPr>
              <p:spPr bwMode="auto">
                <a:xfrm>
                  <a:off x="1699" y="500"/>
                  <a:ext cx="553" cy="420"/>
                </a:xfrm>
                <a:custGeom>
                  <a:avLst/>
                  <a:gdLst>
                    <a:gd name="T0" fmla="*/ 6 w 233"/>
                    <a:gd name="T1" fmla="*/ 176 h 177"/>
                    <a:gd name="T2" fmla="*/ 232 w 233"/>
                    <a:gd name="T3" fmla="*/ 2 h 177"/>
                    <a:gd name="T4" fmla="*/ 227 w 233"/>
                    <a:gd name="T5" fmla="*/ 1 h 177"/>
                    <a:gd name="T6" fmla="*/ 2 w 233"/>
                    <a:gd name="T7" fmla="*/ 175 h 177"/>
                    <a:gd name="T8" fmla="*/ 6 w 233"/>
                    <a:gd name="T9" fmla="*/ 176 h 1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3" h="177">
                      <a:moveTo>
                        <a:pt x="6" y="176"/>
                      </a:moveTo>
                      <a:cubicBezTo>
                        <a:pt x="81" y="117"/>
                        <a:pt x="155" y="57"/>
                        <a:pt x="232" y="2"/>
                      </a:cubicBezTo>
                      <a:cubicBezTo>
                        <a:pt x="233" y="1"/>
                        <a:pt x="229" y="0"/>
                        <a:pt x="227" y="1"/>
                      </a:cubicBezTo>
                      <a:cubicBezTo>
                        <a:pt x="150" y="57"/>
                        <a:pt x="76" y="117"/>
                        <a:pt x="2" y="175"/>
                      </a:cubicBezTo>
                      <a:cubicBezTo>
                        <a:pt x="0" y="177"/>
                        <a:pt x="5" y="177"/>
                        <a:pt x="6" y="17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19" name="Freeform 178"/>
                <p:cNvSpPr>
                  <a:spLocks/>
                </p:cNvSpPr>
                <p:nvPr/>
              </p:nvSpPr>
              <p:spPr bwMode="auto">
                <a:xfrm>
                  <a:off x="1678" y="906"/>
                  <a:ext cx="42" cy="40"/>
                </a:xfrm>
                <a:custGeom>
                  <a:avLst/>
                  <a:gdLst>
                    <a:gd name="T0" fmla="*/ 4 w 18"/>
                    <a:gd name="T1" fmla="*/ 2 h 17"/>
                    <a:gd name="T2" fmla="*/ 15 w 18"/>
                    <a:gd name="T3" fmla="*/ 4 h 17"/>
                    <a:gd name="T4" fmla="*/ 13 w 18"/>
                    <a:gd name="T5" fmla="*/ 15 h 17"/>
                    <a:gd name="T6" fmla="*/ 3 w 18"/>
                    <a:gd name="T7" fmla="*/ 13 h 17"/>
                    <a:gd name="T8" fmla="*/ 4 w 18"/>
                    <a:gd name="T9" fmla="*/ 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4" y="2"/>
                      </a:moveTo>
                      <a:cubicBezTo>
                        <a:pt x="8" y="0"/>
                        <a:pt x="13" y="1"/>
                        <a:pt x="15" y="4"/>
                      </a:cubicBezTo>
                      <a:cubicBezTo>
                        <a:pt x="18" y="8"/>
                        <a:pt x="17" y="12"/>
                        <a:pt x="13" y="15"/>
                      </a:cubicBezTo>
                      <a:cubicBezTo>
                        <a:pt x="10" y="17"/>
                        <a:pt x="5" y="16"/>
                        <a:pt x="3" y="13"/>
                      </a:cubicBezTo>
                      <a:cubicBezTo>
                        <a:pt x="0" y="10"/>
                        <a:pt x="1" y="5"/>
                        <a:pt x="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0" name="Freeform 179"/>
                <p:cNvSpPr>
                  <a:spLocks/>
                </p:cNvSpPr>
                <p:nvPr/>
              </p:nvSpPr>
              <p:spPr bwMode="auto">
                <a:xfrm>
                  <a:off x="1504" y="583"/>
                  <a:ext cx="79" cy="181"/>
                </a:xfrm>
                <a:custGeom>
                  <a:avLst/>
                  <a:gdLst>
                    <a:gd name="T0" fmla="*/ 1 w 33"/>
                    <a:gd name="T1" fmla="*/ 1 h 76"/>
                    <a:gd name="T2" fmla="*/ 13 w 33"/>
                    <a:gd name="T3" fmla="*/ 73 h 76"/>
                    <a:gd name="T4" fmla="*/ 17 w 33"/>
                    <a:gd name="T5" fmla="*/ 75 h 76"/>
                    <a:gd name="T6" fmla="*/ 6 w 33"/>
                    <a:gd name="T7" fmla="*/ 1 h 76"/>
                    <a:gd name="T8" fmla="*/ 1 w 33"/>
                    <a:gd name="T9" fmla="*/ 1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76">
                      <a:moveTo>
                        <a:pt x="1" y="1"/>
                      </a:moveTo>
                      <a:cubicBezTo>
                        <a:pt x="22" y="21"/>
                        <a:pt x="28" y="48"/>
                        <a:pt x="13" y="73"/>
                      </a:cubicBezTo>
                      <a:cubicBezTo>
                        <a:pt x="12" y="75"/>
                        <a:pt x="17" y="76"/>
                        <a:pt x="17" y="75"/>
                      </a:cubicBezTo>
                      <a:cubicBezTo>
                        <a:pt x="33" y="49"/>
                        <a:pt x="27" y="21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1" name="Freeform 180"/>
                <p:cNvSpPr>
                  <a:spLocks/>
                </p:cNvSpPr>
                <p:nvPr/>
              </p:nvSpPr>
              <p:spPr bwMode="auto">
                <a:xfrm>
                  <a:off x="1459" y="650"/>
                  <a:ext cx="178" cy="47"/>
                </a:xfrm>
                <a:custGeom>
                  <a:avLst/>
                  <a:gdLst>
                    <a:gd name="T0" fmla="*/ 73 w 75"/>
                    <a:gd name="T1" fmla="*/ 18 h 20"/>
                    <a:gd name="T2" fmla="*/ 1 w 75"/>
                    <a:gd name="T3" fmla="*/ 18 h 20"/>
                    <a:gd name="T4" fmla="*/ 5 w 75"/>
                    <a:gd name="T5" fmla="*/ 19 h 20"/>
                    <a:gd name="T6" fmla="*/ 69 w 75"/>
                    <a:gd name="T7" fmla="*/ 18 h 20"/>
                    <a:gd name="T8" fmla="*/ 73 w 75"/>
                    <a:gd name="T9" fmla="*/ 18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20">
                      <a:moveTo>
                        <a:pt x="73" y="18"/>
                      </a:moveTo>
                      <a:cubicBezTo>
                        <a:pt x="50" y="2"/>
                        <a:pt x="23" y="0"/>
                        <a:pt x="1" y="18"/>
                      </a:cubicBezTo>
                      <a:cubicBezTo>
                        <a:pt x="0" y="18"/>
                        <a:pt x="4" y="20"/>
                        <a:pt x="5" y="19"/>
                      </a:cubicBezTo>
                      <a:cubicBezTo>
                        <a:pt x="25" y="4"/>
                        <a:pt x="48" y="4"/>
                        <a:pt x="69" y="18"/>
                      </a:cubicBezTo>
                      <a:cubicBezTo>
                        <a:pt x="70" y="19"/>
                        <a:pt x="75" y="19"/>
                        <a:pt x="73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2" name="Freeform 181"/>
                <p:cNvSpPr>
                  <a:spLocks/>
                </p:cNvSpPr>
                <p:nvPr/>
              </p:nvSpPr>
              <p:spPr bwMode="auto">
                <a:xfrm>
                  <a:off x="1493" y="588"/>
                  <a:ext cx="95" cy="149"/>
                </a:xfrm>
                <a:custGeom>
                  <a:avLst/>
                  <a:gdLst>
                    <a:gd name="T0" fmla="*/ 35 w 40"/>
                    <a:gd name="T1" fmla="*/ 2 h 63"/>
                    <a:gd name="T2" fmla="*/ 2 w 40"/>
                    <a:gd name="T3" fmla="*/ 62 h 63"/>
                    <a:gd name="T4" fmla="*/ 6 w 40"/>
                    <a:gd name="T5" fmla="*/ 62 h 63"/>
                    <a:gd name="T6" fmla="*/ 40 w 40"/>
                    <a:gd name="T7" fmla="*/ 1 h 63"/>
                    <a:gd name="T8" fmla="*/ 35 w 40"/>
                    <a:gd name="T9" fmla="*/ 2 h 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63">
                      <a:moveTo>
                        <a:pt x="35" y="2"/>
                      </a:moveTo>
                      <a:cubicBezTo>
                        <a:pt x="32" y="24"/>
                        <a:pt x="18" y="47"/>
                        <a:pt x="2" y="62"/>
                      </a:cubicBezTo>
                      <a:cubicBezTo>
                        <a:pt x="0" y="63"/>
                        <a:pt x="5" y="63"/>
                        <a:pt x="6" y="62"/>
                      </a:cubicBezTo>
                      <a:cubicBezTo>
                        <a:pt x="23" y="47"/>
                        <a:pt x="37" y="24"/>
                        <a:pt x="40" y="1"/>
                      </a:cubicBezTo>
                      <a:cubicBezTo>
                        <a:pt x="40" y="0"/>
                        <a:pt x="35" y="0"/>
                        <a:pt x="3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3" name="Freeform 182"/>
                <p:cNvSpPr>
                  <a:spLocks/>
                </p:cNvSpPr>
                <p:nvPr/>
              </p:nvSpPr>
              <p:spPr bwMode="auto">
                <a:xfrm>
                  <a:off x="1466" y="631"/>
                  <a:ext cx="138" cy="111"/>
                </a:xfrm>
                <a:custGeom>
                  <a:avLst/>
                  <a:gdLst>
                    <a:gd name="T0" fmla="*/ 57 w 58"/>
                    <a:gd name="T1" fmla="*/ 45 h 47"/>
                    <a:gd name="T2" fmla="*/ 5 w 58"/>
                    <a:gd name="T3" fmla="*/ 0 h 47"/>
                    <a:gd name="T4" fmla="*/ 4 w 58"/>
                    <a:gd name="T5" fmla="*/ 2 h 47"/>
                    <a:gd name="T6" fmla="*/ 52 w 58"/>
                    <a:gd name="T7" fmla="*/ 45 h 47"/>
                    <a:gd name="T8" fmla="*/ 57 w 58"/>
                    <a:gd name="T9" fmla="*/ 45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8" h="47">
                      <a:moveTo>
                        <a:pt x="57" y="45"/>
                      </a:moveTo>
                      <a:cubicBezTo>
                        <a:pt x="50" y="21"/>
                        <a:pt x="31" y="2"/>
                        <a:pt x="5" y="0"/>
                      </a:cubicBezTo>
                      <a:cubicBezTo>
                        <a:pt x="3" y="0"/>
                        <a:pt x="0" y="2"/>
                        <a:pt x="4" y="2"/>
                      </a:cubicBezTo>
                      <a:cubicBezTo>
                        <a:pt x="28" y="4"/>
                        <a:pt x="45" y="23"/>
                        <a:pt x="52" y="45"/>
                      </a:cubicBezTo>
                      <a:cubicBezTo>
                        <a:pt x="53" y="47"/>
                        <a:pt x="58" y="46"/>
                        <a:pt x="57" y="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4" name="Freeform 183"/>
                <p:cNvSpPr>
                  <a:spLocks/>
                </p:cNvSpPr>
                <p:nvPr/>
              </p:nvSpPr>
              <p:spPr bwMode="auto">
                <a:xfrm>
                  <a:off x="1552" y="491"/>
                  <a:ext cx="676" cy="173"/>
                </a:xfrm>
                <a:custGeom>
                  <a:avLst/>
                  <a:gdLst>
                    <a:gd name="T0" fmla="*/ 6 w 285"/>
                    <a:gd name="T1" fmla="*/ 73 h 73"/>
                    <a:gd name="T2" fmla="*/ 282 w 285"/>
                    <a:gd name="T3" fmla="*/ 2 h 73"/>
                    <a:gd name="T4" fmla="*/ 280 w 285"/>
                    <a:gd name="T5" fmla="*/ 0 h 73"/>
                    <a:gd name="T6" fmla="*/ 4 w 285"/>
                    <a:gd name="T7" fmla="*/ 71 h 73"/>
                    <a:gd name="T8" fmla="*/ 6 w 285"/>
                    <a:gd name="T9" fmla="*/ 73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5" h="73">
                      <a:moveTo>
                        <a:pt x="6" y="73"/>
                      </a:moveTo>
                      <a:cubicBezTo>
                        <a:pt x="98" y="49"/>
                        <a:pt x="189" y="23"/>
                        <a:pt x="282" y="2"/>
                      </a:cubicBezTo>
                      <a:cubicBezTo>
                        <a:pt x="285" y="2"/>
                        <a:pt x="283" y="0"/>
                        <a:pt x="280" y="0"/>
                      </a:cubicBezTo>
                      <a:cubicBezTo>
                        <a:pt x="187" y="21"/>
                        <a:pt x="96" y="47"/>
                        <a:pt x="4" y="71"/>
                      </a:cubicBezTo>
                      <a:cubicBezTo>
                        <a:pt x="0" y="72"/>
                        <a:pt x="5" y="73"/>
                        <a:pt x="6" y="7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5" name="Freeform 184"/>
                <p:cNvSpPr>
                  <a:spLocks/>
                </p:cNvSpPr>
                <p:nvPr/>
              </p:nvSpPr>
              <p:spPr bwMode="auto">
                <a:xfrm>
                  <a:off x="1531" y="647"/>
                  <a:ext cx="40" cy="38"/>
                </a:xfrm>
                <a:custGeom>
                  <a:avLst/>
                  <a:gdLst>
                    <a:gd name="T0" fmla="*/ 7 w 17"/>
                    <a:gd name="T1" fmla="*/ 0 h 16"/>
                    <a:gd name="T2" fmla="*/ 16 w 17"/>
                    <a:gd name="T3" fmla="*/ 6 h 16"/>
                    <a:gd name="T4" fmla="*/ 10 w 17"/>
                    <a:gd name="T5" fmla="*/ 15 h 16"/>
                    <a:gd name="T6" fmla="*/ 1 w 17"/>
                    <a:gd name="T7" fmla="*/ 10 h 16"/>
                    <a:gd name="T8" fmla="*/ 7 w 17"/>
                    <a:gd name="T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6">
                      <a:moveTo>
                        <a:pt x="7" y="0"/>
                      </a:moveTo>
                      <a:cubicBezTo>
                        <a:pt x="11" y="0"/>
                        <a:pt x="15" y="2"/>
                        <a:pt x="16" y="6"/>
                      </a:cubicBezTo>
                      <a:cubicBezTo>
                        <a:pt x="17" y="10"/>
                        <a:pt x="14" y="14"/>
                        <a:pt x="10" y="15"/>
                      </a:cubicBezTo>
                      <a:cubicBezTo>
                        <a:pt x="6" y="16"/>
                        <a:pt x="2" y="14"/>
                        <a:pt x="1" y="10"/>
                      </a:cubicBezTo>
                      <a:cubicBezTo>
                        <a:pt x="0" y="5"/>
                        <a:pt x="3" y="1"/>
                        <a:pt x="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6" name="Freeform 185"/>
                <p:cNvSpPr>
                  <a:spLocks/>
                </p:cNvSpPr>
                <p:nvPr/>
              </p:nvSpPr>
              <p:spPr bwMode="auto">
                <a:xfrm>
                  <a:off x="1485" y="339"/>
                  <a:ext cx="79" cy="178"/>
                </a:xfrm>
                <a:custGeom>
                  <a:avLst/>
                  <a:gdLst>
                    <a:gd name="T0" fmla="*/ 16 w 33"/>
                    <a:gd name="T1" fmla="*/ 1 h 75"/>
                    <a:gd name="T2" fmla="*/ 1 w 33"/>
                    <a:gd name="T3" fmla="*/ 73 h 75"/>
                    <a:gd name="T4" fmla="*/ 6 w 33"/>
                    <a:gd name="T5" fmla="*/ 74 h 75"/>
                    <a:gd name="T6" fmla="*/ 21 w 33"/>
                    <a:gd name="T7" fmla="*/ 1 h 75"/>
                    <a:gd name="T8" fmla="*/ 16 w 33"/>
                    <a:gd name="T9" fmla="*/ 1 h 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75">
                      <a:moveTo>
                        <a:pt x="16" y="1"/>
                      </a:moveTo>
                      <a:cubicBezTo>
                        <a:pt x="28" y="27"/>
                        <a:pt x="25" y="55"/>
                        <a:pt x="1" y="73"/>
                      </a:cubicBezTo>
                      <a:cubicBezTo>
                        <a:pt x="0" y="74"/>
                        <a:pt x="5" y="75"/>
                        <a:pt x="6" y="74"/>
                      </a:cubicBezTo>
                      <a:cubicBezTo>
                        <a:pt x="30" y="56"/>
                        <a:pt x="33" y="28"/>
                        <a:pt x="21" y="1"/>
                      </a:cubicBezTo>
                      <a:cubicBezTo>
                        <a:pt x="20" y="0"/>
                        <a:pt x="15" y="0"/>
                        <a:pt x="16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7" name="Freeform 186"/>
                <p:cNvSpPr>
                  <a:spLocks/>
                </p:cNvSpPr>
                <p:nvPr/>
              </p:nvSpPr>
              <p:spPr bwMode="auto">
                <a:xfrm>
                  <a:off x="1440" y="405"/>
                  <a:ext cx="166" cy="81"/>
                </a:xfrm>
                <a:custGeom>
                  <a:avLst/>
                  <a:gdLst>
                    <a:gd name="T0" fmla="*/ 69 w 70"/>
                    <a:gd name="T1" fmla="*/ 32 h 34"/>
                    <a:gd name="T2" fmla="*/ 1 w 70"/>
                    <a:gd name="T3" fmla="*/ 8 h 34"/>
                    <a:gd name="T4" fmla="*/ 5 w 70"/>
                    <a:gd name="T5" fmla="*/ 10 h 34"/>
                    <a:gd name="T6" fmla="*/ 65 w 70"/>
                    <a:gd name="T7" fmla="*/ 32 h 34"/>
                    <a:gd name="T8" fmla="*/ 69 w 70"/>
                    <a:gd name="T9" fmla="*/ 32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34">
                      <a:moveTo>
                        <a:pt x="69" y="32"/>
                      </a:moveTo>
                      <a:cubicBezTo>
                        <a:pt x="53" y="9"/>
                        <a:pt x="28" y="0"/>
                        <a:pt x="1" y="8"/>
                      </a:cubicBezTo>
                      <a:cubicBezTo>
                        <a:pt x="0" y="9"/>
                        <a:pt x="4" y="10"/>
                        <a:pt x="5" y="10"/>
                      </a:cubicBezTo>
                      <a:cubicBezTo>
                        <a:pt x="29" y="2"/>
                        <a:pt x="51" y="12"/>
                        <a:pt x="65" y="32"/>
                      </a:cubicBezTo>
                      <a:cubicBezTo>
                        <a:pt x="65" y="33"/>
                        <a:pt x="70" y="34"/>
                        <a:pt x="69" y="3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8" name="Freeform 187"/>
                <p:cNvSpPr>
                  <a:spLocks/>
                </p:cNvSpPr>
                <p:nvPr/>
              </p:nvSpPr>
              <p:spPr bwMode="auto">
                <a:xfrm>
                  <a:off x="1457" y="367"/>
                  <a:ext cx="140" cy="114"/>
                </a:xfrm>
                <a:custGeom>
                  <a:avLst/>
                  <a:gdLst>
                    <a:gd name="T0" fmla="*/ 54 w 59"/>
                    <a:gd name="T1" fmla="*/ 2 h 48"/>
                    <a:gd name="T2" fmla="*/ 3 w 59"/>
                    <a:gd name="T3" fmla="*/ 46 h 48"/>
                    <a:gd name="T4" fmla="*/ 5 w 59"/>
                    <a:gd name="T5" fmla="*/ 48 h 48"/>
                    <a:gd name="T6" fmla="*/ 59 w 59"/>
                    <a:gd name="T7" fmla="*/ 2 h 48"/>
                    <a:gd name="T8" fmla="*/ 54 w 59"/>
                    <a:gd name="T9" fmla="*/ 2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9" h="48">
                      <a:moveTo>
                        <a:pt x="54" y="2"/>
                      </a:moveTo>
                      <a:cubicBezTo>
                        <a:pt x="44" y="21"/>
                        <a:pt x="23" y="38"/>
                        <a:pt x="3" y="46"/>
                      </a:cubicBezTo>
                      <a:cubicBezTo>
                        <a:pt x="0" y="48"/>
                        <a:pt x="4" y="48"/>
                        <a:pt x="5" y="48"/>
                      </a:cubicBezTo>
                      <a:cubicBezTo>
                        <a:pt x="26" y="39"/>
                        <a:pt x="48" y="22"/>
                        <a:pt x="59" y="2"/>
                      </a:cubicBezTo>
                      <a:cubicBezTo>
                        <a:pt x="59" y="1"/>
                        <a:pt x="55" y="0"/>
                        <a:pt x="5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9" name="Freeform 188"/>
                <p:cNvSpPr>
                  <a:spLocks/>
                </p:cNvSpPr>
                <p:nvPr/>
              </p:nvSpPr>
              <p:spPr bwMode="auto">
                <a:xfrm>
                  <a:off x="1469" y="372"/>
                  <a:ext cx="95" cy="145"/>
                </a:xfrm>
                <a:custGeom>
                  <a:avLst/>
                  <a:gdLst>
                    <a:gd name="T0" fmla="*/ 39 w 40"/>
                    <a:gd name="T1" fmla="*/ 60 h 61"/>
                    <a:gd name="T2" fmla="*/ 6 w 40"/>
                    <a:gd name="T3" fmla="*/ 0 h 61"/>
                    <a:gd name="T4" fmla="*/ 2 w 40"/>
                    <a:gd name="T5" fmla="*/ 2 h 61"/>
                    <a:gd name="T6" fmla="*/ 33 w 40"/>
                    <a:gd name="T7" fmla="*/ 60 h 61"/>
                    <a:gd name="T8" fmla="*/ 39 w 40"/>
                    <a:gd name="T9" fmla="*/ 60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61">
                      <a:moveTo>
                        <a:pt x="39" y="60"/>
                      </a:moveTo>
                      <a:cubicBezTo>
                        <a:pt x="40" y="35"/>
                        <a:pt x="29" y="11"/>
                        <a:pt x="6" y="0"/>
                      </a:cubicBezTo>
                      <a:cubicBezTo>
                        <a:pt x="5" y="0"/>
                        <a:pt x="0" y="1"/>
                        <a:pt x="2" y="2"/>
                      </a:cubicBezTo>
                      <a:cubicBezTo>
                        <a:pt x="25" y="12"/>
                        <a:pt x="35" y="36"/>
                        <a:pt x="33" y="60"/>
                      </a:cubicBezTo>
                      <a:cubicBezTo>
                        <a:pt x="33" y="61"/>
                        <a:pt x="38" y="61"/>
                        <a:pt x="39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30" name="Freeform 189"/>
                <p:cNvSpPr>
                  <a:spLocks/>
                </p:cNvSpPr>
                <p:nvPr/>
              </p:nvSpPr>
              <p:spPr bwMode="auto">
                <a:xfrm>
                  <a:off x="1540" y="429"/>
                  <a:ext cx="693" cy="76"/>
                </a:xfrm>
                <a:custGeom>
                  <a:avLst/>
                  <a:gdLst>
                    <a:gd name="T0" fmla="*/ 3 w 292"/>
                    <a:gd name="T1" fmla="*/ 2 h 32"/>
                    <a:gd name="T2" fmla="*/ 287 w 292"/>
                    <a:gd name="T3" fmla="*/ 32 h 32"/>
                    <a:gd name="T4" fmla="*/ 289 w 292"/>
                    <a:gd name="T5" fmla="*/ 30 h 32"/>
                    <a:gd name="T6" fmla="*/ 5 w 292"/>
                    <a:gd name="T7" fmla="*/ 0 h 32"/>
                    <a:gd name="T8" fmla="*/ 3 w 292"/>
                    <a:gd name="T9" fmla="*/ 2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2" h="32">
                      <a:moveTo>
                        <a:pt x="3" y="2"/>
                      </a:moveTo>
                      <a:cubicBezTo>
                        <a:pt x="98" y="11"/>
                        <a:pt x="193" y="19"/>
                        <a:pt x="287" y="32"/>
                      </a:cubicBezTo>
                      <a:cubicBezTo>
                        <a:pt x="288" y="32"/>
                        <a:pt x="292" y="31"/>
                        <a:pt x="289" y="30"/>
                      </a:cubicBezTo>
                      <a:cubicBezTo>
                        <a:pt x="195" y="17"/>
                        <a:pt x="100" y="9"/>
                        <a:pt x="5" y="0"/>
                      </a:cubicBezTo>
                      <a:cubicBezTo>
                        <a:pt x="4" y="0"/>
                        <a:pt x="0" y="1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31" name="Freeform 190"/>
                <p:cNvSpPr>
                  <a:spLocks/>
                </p:cNvSpPr>
                <p:nvPr/>
              </p:nvSpPr>
              <p:spPr bwMode="auto">
                <a:xfrm>
                  <a:off x="1519" y="412"/>
                  <a:ext cx="38" cy="38"/>
                </a:xfrm>
                <a:custGeom>
                  <a:avLst/>
                  <a:gdLst>
                    <a:gd name="T0" fmla="*/ 9 w 16"/>
                    <a:gd name="T1" fmla="*/ 0 h 16"/>
                    <a:gd name="T2" fmla="*/ 15 w 16"/>
                    <a:gd name="T3" fmla="*/ 9 h 16"/>
                    <a:gd name="T4" fmla="*/ 7 w 16"/>
                    <a:gd name="T5" fmla="*/ 15 h 16"/>
                    <a:gd name="T6" fmla="*/ 0 w 16"/>
                    <a:gd name="T7" fmla="*/ 7 h 16"/>
                    <a:gd name="T8" fmla="*/ 9 w 16"/>
                    <a:gd name="T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9" y="0"/>
                      </a:moveTo>
                      <a:cubicBezTo>
                        <a:pt x="13" y="1"/>
                        <a:pt x="16" y="5"/>
                        <a:pt x="15" y="9"/>
                      </a:cubicBezTo>
                      <a:cubicBezTo>
                        <a:pt x="15" y="13"/>
                        <a:pt x="11" y="16"/>
                        <a:pt x="7" y="15"/>
                      </a:cubicBezTo>
                      <a:cubicBezTo>
                        <a:pt x="2" y="15"/>
                        <a:pt x="0" y="11"/>
                        <a:pt x="0" y="7"/>
                      </a:cubicBezTo>
                      <a:cubicBezTo>
                        <a:pt x="1" y="2"/>
                        <a:pt x="5" y="0"/>
                        <a:pt x="9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32" name="Freeform 191"/>
                <p:cNvSpPr>
                  <a:spLocks/>
                </p:cNvSpPr>
                <p:nvPr/>
              </p:nvSpPr>
              <p:spPr bwMode="auto">
                <a:xfrm>
                  <a:off x="1526" y="99"/>
                  <a:ext cx="116" cy="155"/>
                </a:xfrm>
                <a:custGeom>
                  <a:avLst/>
                  <a:gdLst>
                    <a:gd name="T0" fmla="*/ 42 w 49"/>
                    <a:gd name="T1" fmla="*/ 1 h 65"/>
                    <a:gd name="T2" fmla="*/ 3 w 49"/>
                    <a:gd name="T3" fmla="*/ 63 h 65"/>
                    <a:gd name="T4" fmla="*/ 6 w 49"/>
                    <a:gd name="T5" fmla="*/ 65 h 65"/>
                    <a:gd name="T6" fmla="*/ 47 w 49"/>
                    <a:gd name="T7" fmla="*/ 2 h 65"/>
                    <a:gd name="T8" fmla="*/ 42 w 49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65">
                      <a:moveTo>
                        <a:pt x="42" y="1"/>
                      </a:moveTo>
                      <a:cubicBezTo>
                        <a:pt x="44" y="29"/>
                        <a:pt x="31" y="54"/>
                        <a:pt x="3" y="63"/>
                      </a:cubicBezTo>
                      <a:cubicBezTo>
                        <a:pt x="0" y="63"/>
                        <a:pt x="5" y="65"/>
                        <a:pt x="6" y="65"/>
                      </a:cubicBezTo>
                      <a:cubicBezTo>
                        <a:pt x="35" y="56"/>
                        <a:pt x="49" y="31"/>
                        <a:pt x="47" y="2"/>
                      </a:cubicBezTo>
                      <a:cubicBezTo>
                        <a:pt x="46" y="0"/>
                        <a:pt x="42" y="0"/>
                        <a:pt x="4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33" name="Freeform 192"/>
                <p:cNvSpPr>
                  <a:spLocks/>
                </p:cNvSpPr>
                <p:nvPr/>
              </p:nvSpPr>
              <p:spPr bwMode="auto">
                <a:xfrm>
                  <a:off x="1516" y="149"/>
                  <a:ext cx="136" cy="114"/>
                </a:xfrm>
                <a:custGeom>
                  <a:avLst/>
                  <a:gdLst>
                    <a:gd name="T0" fmla="*/ 57 w 57"/>
                    <a:gd name="T1" fmla="*/ 46 h 48"/>
                    <a:gd name="T2" fmla="*/ 3 w 57"/>
                    <a:gd name="T3" fmla="*/ 0 h 48"/>
                    <a:gd name="T4" fmla="*/ 4 w 57"/>
                    <a:gd name="T5" fmla="*/ 3 h 48"/>
                    <a:gd name="T6" fmla="*/ 52 w 57"/>
                    <a:gd name="T7" fmla="*/ 46 h 48"/>
                    <a:gd name="T8" fmla="*/ 57 w 57"/>
                    <a:gd name="T9" fmla="*/ 46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48">
                      <a:moveTo>
                        <a:pt x="57" y="46"/>
                      </a:moveTo>
                      <a:cubicBezTo>
                        <a:pt x="51" y="19"/>
                        <a:pt x="31" y="2"/>
                        <a:pt x="3" y="0"/>
                      </a:cubicBezTo>
                      <a:cubicBezTo>
                        <a:pt x="0" y="0"/>
                        <a:pt x="2" y="2"/>
                        <a:pt x="4" y="3"/>
                      </a:cubicBezTo>
                      <a:cubicBezTo>
                        <a:pt x="30" y="4"/>
                        <a:pt x="46" y="21"/>
                        <a:pt x="52" y="46"/>
                      </a:cubicBezTo>
                      <a:cubicBezTo>
                        <a:pt x="52" y="47"/>
                        <a:pt x="57" y="48"/>
                        <a:pt x="5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34" name="Freeform 193"/>
                <p:cNvSpPr>
                  <a:spLocks/>
                </p:cNvSpPr>
                <p:nvPr/>
              </p:nvSpPr>
              <p:spPr bwMode="auto">
                <a:xfrm>
                  <a:off x="1514" y="149"/>
                  <a:ext cx="173" cy="62"/>
                </a:xfrm>
                <a:custGeom>
                  <a:avLst/>
                  <a:gdLst>
                    <a:gd name="T0" fmla="*/ 67 w 73"/>
                    <a:gd name="T1" fmla="*/ 1 h 26"/>
                    <a:gd name="T2" fmla="*/ 4 w 73"/>
                    <a:gd name="T3" fmla="*/ 24 h 26"/>
                    <a:gd name="T4" fmla="*/ 3 w 73"/>
                    <a:gd name="T5" fmla="*/ 26 h 26"/>
                    <a:gd name="T6" fmla="*/ 71 w 73"/>
                    <a:gd name="T7" fmla="*/ 2 h 26"/>
                    <a:gd name="T8" fmla="*/ 67 w 73"/>
                    <a:gd name="T9" fmla="*/ 1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26">
                      <a:moveTo>
                        <a:pt x="67" y="1"/>
                      </a:moveTo>
                      <a:cubicBezTo>
                        <a:pt x="50" y="15"/>
                        <a:pt x="26" y="23"/>
                        <a:pt x="4" y="24"/>
                      </a:cubicBezTo>
                      <a:cubicBezTo>
                        <a:pt x="2" y="24"/>
                        <a:pt x="0" y="26"/>
                        <a:pt x="3" y="26"/>
                      </a:cubicBezTo>
                      <a:cubicBezTo>
                        <a:pt x="27" y="25"/>
                        <a:pt x="53" y="17"/>
                        <a:pt x="71" y="2"/>
                      </a:cubicBezTo>
                      <a:cubicBezTo>
                        <a:pt x="73" y="0"/>
                        <a:pt x="68" y="0"/>
                        <a:pt x="6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35" name="Freeform 194"/>
                <p:cNvSpPr>
                  <a:spLocks/>
                </p:cNvSpPr>
                <p:nvPr/>
              </p:nvSpPr>
              <p:spPr bwMode="auto">
                <a:xfrm>
                  <a:off x="1564" y="111"/>
                  <a:ext cx="59" cy="164"/>
                </a:xfrm>
                <a:custGeom>
                  <a:avLst/>
                  <a:gdLst>
                    <a:gd name="T0" fmla="*/ 14 w 25"/>
                    <a:gd name="T1" fmla="*/ 68 h 69"/>
                    <a:gd name="T2" fmla="*/ 6 w 25"/>
                    <a:gd name="T3" fmla="*/ 1 h 69"/>
                    <a:gd name="T4" fmla="*/ 1 w 25"/>
                    <a:gd name="T5" fmla="*/ 2 h 69"/>
                    <a:gd name="T6" fmla="*/ 10 w 25"/>
                    <a:gd name="T7" fmla="*/ 68 h 69"/>
                    <a:gd name="T8" fmla="*/ 14 w 25"/>
                    <a:gd name="T9" fmla="*/ 68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69">
                      <a:moveTo>
                        <a:pt x="14" y="68"/>
                      </a:moveTo>
                      <a:cubicBezTo>
                        <a:pt x="25" y="45"/>
                        <a:pt x="23" y="20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18" y="20"/>
                        <a:pt x="20" y="45"/>
                        <a:pt x="10" y="68"/>
                      </a:cubicBezTo>
                      <a:cubicBezTo>
                        <a:pt x="9" y="69"/>
                        <a:pt x="14" y="69"/>
                        <a:pt x="14" y="6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36" name="Freeform 195"/>
                <p:cNvSpPr>
                  <a:spLocks/>
                </p:cNvSpPr>
                <p:nvPr/>
              </p:nvSpPr>
              <p:spPr bwMode="auto">
                <a:xfrm>
                  <a:off x="1609" y="189"/>
                  <a:ext cx="619" cy="318"/>
                </a:xfrm>
                <a:custGeom>
                  <a:avLst/>
                  <a:gdLst>
                    <a:gd name="T0" fmla="*/ 2 w 261"/>
                    <a:gd name="T1" fmla="*/ 2 h 134"/>
                    <a:gd name="T2" fmla="*/ 255 w 261"/>
                    <a:gd name="T3" fmla="*/ 133 h 134"/>
                    <a:gd name="T4" fmla="*/ 259 w 261"/>
                    <a:gd name="T5" fmla="*/ 132 h 134"/>
                    <a:gd name="T6" fmla="*/ 6 w 261"/>
                    <a:gd name="T7" fmla="*/ 1 h 134"/>
                    <a:gd name="T8" fmla="*/ 2 w 261"/>
                    <a:gd name="T9" fmla="*/ 2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1" h="134">
                      <a:moveTo>
                        <a:pt x="2" y="2"/>
                      </a:moveTo>
                      <a:cubicBezTo>
                        <a:pt x="87" y="45"/>
                        <a:pt x="172" y="87"/>
                        <a:pt x="255" y="133"/>
                      </a:cubicBezTo>
                      <a:cubicBezTo>
                        <a:pt x="256" y="134"/>
                        <a:pt x="261" y="133"/>
                        <a:pt x="259" y="132"/>
                      </a:cubicBezTo>
                      <a:cubicBezTo>
                        <a:pt x="177" y="85"/>
                        <a:pt x="91" y="44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37" name="Freeform 196"/>
                <p:cNvSpPr>
                  <a:spLocks/>
                </p:cNvSpPr>
                <p:nvPr/>
              </p:nvSpPr>
              <p:spPr bwMode="auto">
                <a:xfrm>
                  <a:off x="1585" y="168"/>
                  <a:ext cx="43" cy="40"/>
                </a:xfrm>
                <a:custGeom>
                  <a:avLst/>
                  <a:gdLst>
                    <a:gd name="T0" fmla="*/ 13 w 18"/>
                    <a:gd name="T1" fmla="*/ 2 h 17"/>
                    <a:gd name="T2" fmla="*/ 15 w 18"/>
                    <a:gd name="T3" fmla="*/ 12 h 17"/>
                    <a:gd name="T4" fmla="*/ 5 w 18"/>
                    <a:gd name="T5" fmla="*/ 15 h 17"/>
                    <a:gd name="T6" fmla="*/ 2 w 18"/>
                    <a:gd name="T7" fmla="*/ 5 h 17"/>
                    <a:gd name="T8" fmla="*/ 13 w 18"/>
                    <a:gd name="T9" fmla="*/ 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13" y="2"/>
                      </a:moveTo>
                      <a:cubicBezTo>
                        <a:pt x="16" y="4"/>
                        <a:pt x="18" y="9"/>
                        <a:pt x="15" y="12"/>
                      </a:cubicBezTo>
                      <a:cubicBezTo>
                        <a:pt x="13" y="16"/>
                        <a:pt x="9" y="17"/>
                        <a:pt x="5" y="15"/>
                      </a:cubicBezTo>
                      <a:cubicBezTo>
                        <a:pt x="1" y="13"/>
                        <a:pt x="0" y="8"/>
                        <a:pt x="2" y="5"/>
                      </a:cubicBezTo>
                      <a:cubicBezTo>
                        <a:pt x="4" y="1"/>
                        <a:pt x="9" y="0"/>
                        <a:pt x="1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38" name="Freeform 197"/>
                <p:cNvSpPr>
                  <a:spLocks/>
                </p:cNvSpPr>
                <p:nvPr/>
              </p:nvSpPr>
              <p:spPr bwMode="auto">
                <a:xfrm>
                  <a:off x="1675" y="-95"/>
                  <a:ext cx="159" cy="114"/>
                </a:xfrm>
                <a:custGeom>
                  <a:avLst/>
                  <a:gdLst>
                    <a:gd name="T0" fmla="*/ 62 w 67"/>
                    <a:gd name="T1" fmla="*/ 1 h 48"/>
                    <a:gd name="T2" fmla="*/ 3 w 67"/>
                    <a:gd name="T3" fmla="*/ 43 h 48"/>
                    <a:gd name="T4" fmla="*/ 4 w 67"/>
                    <a:gd name="T5" fmla="*/ 45 h 48"/>
                    <a:gd name="T6" fmla="*/ 67 w 67"/>
                    <a:gd name="T7" fmla="*/ 2 h 48"/>
                    <a:gd name="T8" fmla="*/ 62 w 67"/>
                    <a:gd name="T9" fmla="*/ 1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48">
                      <a:moveTo>
                        <a:pt x="62" y="1"/>
                      </a:moveTo>
                      <a:cubicBezTo>
                        <a:pt x="53" y="28"/>
                        <a:pt x="32" y="46"/>
                        <a:pt x="3" y="43"/>
                      </a:cubicBezTo>
                      <a:cubicBezTo>
                        <a:pt x="0" y="43"/>
                        <a:pt x="2" y="45"/>
                        <a:pt x="4" y="45"/>
                      </a:cubicBezTo>
                      <a:cubicBezTo>
                        <a:pt x="34" y="48"/>
                        <a:pt x="58" y="31"/>
                        <a:pt x="67" y="2"/>
                      </a:cubicBezTo>
                      <a:cubicBezTo>
                        <a:pt x="67" y="1"/>
                        <a:pt x="62" y="0"/>
                        <a:pt x="6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39" name="Freeform 198"/>
                <p:cNvSpPr>
                  <a:spLocks/>
                </p:cNvSpPr>
                <p:nvPr/>
              </p:nvSpPr>
              <p:spPr bwMode="auto">
                <a:xfrm>
                  <a:off x="1699" y="-88"/>
                  <a:ext cx="100" cy="152"/>
                </a:xfrm>
                <a:custGeom>
                  <a:avLst/>
                  <a:gdLst>
                    <a:gd name="T0" fmla="*/ 37 w 42"/>
                    <a:gd name="T1" fmla="*/ 62 h 64"/>
                    <a:gd name="T2" fmla="*/ 6 w 42"/>
                    <a:gd name="T3" fmla="*/ 1 h 64"/>
                    <a:gd name="T4" fmla="*/ 3 w 42"/>
                    <a:gd name="T5" fmla="*/ 2 h 64"/>
                    <a:gd name="T6" fmla="*/ 32 w 42"/>
                    <a:gd name="T7" fmla="*/ 61 h 64"/>
                    <a:gd name="T8" fmla="*/ 37 w 42"/>
                    <a:gd name="T9" fmla="*/ 62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2" h="64">
                      <a:moveTo>
                        <a:pt x="37" y="62"/>
                      </a:moveTo>
                      <a:cubicBezTo>
                        <a:pt x="42" y="36"/>
                        <a:pt x="31" y="13"/>
                        <a:pt x="6" y="1"/>
                      </a:cubicBezTo>
                      <a:cubicBezTo>
                        <a:pt x="5" y="0"/>
                        <a:pt x="0" y="0"/>
                        <a:pt x="3" y="2"/>
                      </a:cubicBezTo>
                      <a:cubicBezTo>
                        <a:pt x="27" y="13"/>
                        <a:pt x="37" y="36"/>
                        <a:pt x="32" y="61"/>
                      </a:cubicBezTo>
                      <a:cubicBezTo>
                        <a:pt x="32" y="63"/>
                        <a:pt x="37" y="64"/>
                        <a:pt x="37" y="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40" name="Freeform 199"/>
                <p:cNvSpPr>
                  <a:spLocks/>
                </p:cNvSpPr>
                <p:nvPr/>
              </p:nvSpPr>
              <p:spPr bwMode="auto">
                <a:xfrm>
                  <a:off x="1678" y="-38"/>
                  <a:ext cx="185" cy="31"/>
                </a:xfrm>
                <a:custGeom>
                  <a:avLst/>
                  <a:gdLst>
                    <a:gd name="T0" fmla="*/ 72 w 78"/>
                    <a:gd name="T1" fmla="*/ 4 h 13"/>
                    <a:gd name="T2" fmla="*/ 6 w 78"/>
                    <a:gd name="T3" fmla="*/ 1 h 13"/>
                    <a:gd name="T4" fmla="*/ 3 w 78"/>
                    <a:gd name="T5" fmla="*/ 2 h 13"/>
                    <a:gd name="T6" fmla="*/ 75 w 78"/>
                    <a:gd name="T7" fmla="*/ 5 h 13"/>
                    <a:gd name="T8" fmla="*/ 72 w 78"/>
                    <a:gd name="T9" fmla="*/ 4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8" h="13">
                      <a:moveTo>
                        <a:pt x="72" y="4"/>
                      </a:moveTo>
                      <a:cubicBezTo>
                        <a:pt x="52" y="11"/>
                        <a:pt x="26" y="8"/>
                        <a:pt x="6" y="1"/>
                      </a:cubicBezTo>
                      <a:cubicBezTo>
                        <a:pt x="5" y="0"/>
                        <a:pt x="0" y="1"/>
                        <a:pt x="3" y="2"/>
                      </a:cubicBezTo>
                      <a:cubicBezTo>
                        <a:pt x="24" y="11"/>
                        <a:pt x="52" y="13"/>
                        <a:pt x="75" y="5"/>
                      </a:cubicBezTo>
                      <a:cubicBezTo>
                        <a:pt x="78" y="4"/>
                        <a:pt x="73" y="3"/>
                        <a:pt x="72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41" name="Freeform 200"/>
                <p:cNvSpPr>
                  <a:spLocks/>
                </p:cNvSpPr>
                <p:nvPr/>
              </p:nvSpPr>
              <p:spPr bwMode="auto">
                <a:xfrm>
                  <a:off x="1718" y="-107"/>
                  <a:ext cx="78" cy="161"/>
                </a:xfrm>
                <a:custGeom>
                  <a:avLst/>
                  <a:gdLst>
                    <a:gd name="T0" fmla="*/ 6 w 33"/>
                    <a:gd name="T1" fmla="*/ 67 h 68"/>
                    <a:gd name="T2" fmla="*/ 24 w 33"/>
                    <a:gd name="T3" fmla="*/ 2 h 68"/>
                    <a:gd name="T4" fmla="*/ 19 w 33"/>
                    <a:gd name="T5" fmla="*/ 2 h 68"/>
                    <a:gd name="T6" fmla="*/ 2 w 33"/>
                    <a:gd name="T7" fmla="*/ 66 h 68"/>
                    <a:gd name="T8" fmla="*/ 6 w 33"/>
                    <a:gd name="T9" fmla="*/ 67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68">
                      <a:moveTo>
                        <a:pt x="6" y="67"/>
                      </a:moveTo>
                      <a:cubicBezTo>
                        <a:pt x="24" y="50"/>
                        <a:pt x="33" y="26"/>
                        <a:pt x="24" y="2"/>
                      </a:cubicBezTo>
                      <a:cubicBezTo>
                        <a:pt x="23" y="0"/>
                        <a:pt x="18" y="1"/>
                        <a:pt x="19" y="2"/>
                      </a:cubicBezTo>
                      <a:cubicBezTo>
                        <a:pt x="28" y="26"/>
                        <a:pt x="19" y="50"/>
                        <a:pt x="2" y="66"/>
                      </a:cubicBezTo>
                      <a:cubicBezTo>
                        <a:pt x="0" y="67"/>
                        <a:pt x="5" y="68"/>
                        <a:pt x="6" y="6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42" name="Freeform 201"/>
                <p:cNvSpPr>
                  <a:spLocks/>
                </p:cNvSpPr>
                <p:nvPr/>
              </p:nvSpPr>
              <p:spPr bwMode="auto">
                <a:xfrm>
                  <a:off x="1773" y="-17"/>
                  <a:ext cx="455" cy="524"/>
                </a:xfrm>
                <a:custGeom>
                  <a:avLst/>
                  <a:gdLst>
                    <a:gd name="T0" fmla="*/ 1 w 192"/>
                    <a:gd name="T1" fmla="*/ 3 h 221"/>
                    <a:gd name="T2" fmla="*/ 186 w 192"/>
                    <a:gd name="T3" fmla="*/ 220 h 221"/>
                    <a:gd name="T4" fmla="*/ 191 w 192"/>
                    <a:gd name="T5" fmla="*/ 219 h 221"/>
                    <a:gd name="T6" fmla="*/ 6 w 192"/>
                    <a:gd name="T7" fmla="*/ 2 h 221"/>
                    <a:gd name="T8" fmla="*/ 1 w 192"/>
                    <a:gd name="T9" fmla="*/ 3 h 2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2" h="221">
                      <a:moveTo>
                        <a:pt x="1" y="3"/>
                      </a:moveTo>
                      <a:cubicBezTo>
                        <a:pt x="63" y="74"/>
                        <a:pt x="127" y="146"/>
                        <a:pt x="186" y="220"/>
                      </a:cubicBezTo>
                      <a:cubicBezTo>
                        <a:pt x="187" y="221"/>
                        <a:pt x="192" y="220"/>
                        <a:pt x="191" y="219"/>
                      </a:cubicBezTo>
                      <a:cubicBezTo>
                        <a:pt x="132" y="145"/>
                        <a:pt x="68" y="73"/>
                        <a:pt x="6" y="2"/>
                      </a:cubicBezTo>
                      <a:cubicBezTo>
                        <a:pt x="5" y="0"/>
                        <a:pt x="0" y="2"/>
                        <a:pt x="1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43" name="Freeform 202"/>
                <p:cNvSpPr>
                  <a:spLocks/>
                </p:cNvSpPr>
                <p:nvPr/>
              </p:nvSpPr>
              <p:spPr bwMode="auto">
                <a:xfrm>
                  <a:off x="1751" y="-41"/>
                  <a:ext cx="41" cy="41"/>
                </a:xfrm>
                <a:custGeom>
                  <a:avLst/>
                  <a:gdLst>
                    <a:gd name="T0" fmla="*/ 15 w 17"/>
                    <a:gd name="T1" fmla="*/ 3 h 17"/>
                    <a:gd name="T2" fmla="*/ 14 w 17"/>
                    <a:gd name="T3" fmla="*/ 14 h 17"/>
                    <a:gd name="T4" fmla="*/ 3 w 17"/>
                    <a:gd name="T5" fmla="*/ 13 h 17"/>
                    <a:gd name="T6" fmla="*/ 4 w 17"/>
                    <a:gd name="T7" fmla="*/ 2 h 17"/>
                    <a:gd name="T8" fmla="*/ 15 w 17"/>
                    <a:gd name="T9" fmla="*/ 3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5" y="3"/>
                      </a:moveTo>
                      <a:cubicBezTo>
                        <a:pt x="17" y="7"/>
                        <a:pt x="17" y="12"/>
                        <a:pt x="14" y="14"/>
                      </a:cubicBezTo>
                      <a:cubicBezTo>
                        <a:pt x="10" y="17"/>
                        <a:pt x="5" y="16"/>
                        <a:pt x="3" y="13"/>
                      </a:cubicBezTo>
                      <a:cubicBezTo>
                        <a:pt x="0" y="10"/>
                        <a:pt x="1" y="5"/>
                        <a:pt x="4" y="2"/>
                      </a:cubicBezTo>
                      <a:cubicBezTo>
                        <a:pt x="7" y="0"/>
                        <a:pt x="12" y="0"/>
                        <a:pt x="15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44" name="Freeform 203"/>
                <p:cNvSpPr>
                  <a:spLocks/>
                </p:cNvSpPr>
                <p:nvPr/>
              </p:nvSpPr>
              <p:spPr bwMode="auto">
                <a:xfrm>
                  <a:off x="1884" y="-200"/>
                  <a:ext cx="188" cy="79"/>
                </a:xfrm>
                <a:custGeom>
                  <a:avLst/>
                  <a:gdLst>
                    <a:gd name="T0" fmla="*/ 74 w 79"/>
                    <a:gd name="T1" fmla="*/ 1 h 33"/>
                    <a:gd name="T2" fmla="*/ 6 w 79"/>
                    <a:gd name="T3" fmla="*/ 18 h 33"/>
                    <a:gd name="T4" fmla="*/ 2 w 79"/>
                    <a:gd name="T5" fmla="*/ 19 h 33"/>
                    <a:gd name="T6" fmla="*/ 78 w 79"/>
                    <a:gd name="T7" fmla="*/ 2 h 33"/>
                    <a:gd name="T8" fmla="*/ 74 w 79"/>
                    <a:gd name="T9" fmla="*/ 1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9" h="33">
                      <a:moveTo>
                        <a:pt x="74" y="1"/>
                      </a:moveTo>
                      <a:cubicBezTo>
                        <a:pt x="56" y="22"/>
                        <a:pt x="31" y="31"/>
                        <a:pt x="6" y="18"/>
                      </a:cubicBezTo>
                      <a:cubicBezTo>
                        <a:pt x="5" y="17"/>
                        <a:pt x="0" y="18"/>
                        <a:pt x="2" y="19"/>
                      </a:cubicBezTo>
                      <a:cubicBezTo>
                        <a:pt x="30" y="33"/>
                        <a:pt x="59" y="26"/>
                        <a:pt x="78" y="2"/>
                      </a:cubicBezTo>
                      <a:cubicBezTo>
                        <a:pt x="79" y="1"/>
                        <a:pt x="75" y="0"/>
                        <a:pt x="7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45" name="Freeform 204"/>
                <p:cNvSpPr>
                  <a:spLocks/>
                </p:cNvSpPr>
                <p:nvPr/>
              </p:nvSpPr>
              <p:spPr bwMode="auto">
                <a:xfrm>
                  <a:off x="1946" y="-237"/>
                  <a:ext cx="59" cy="168"/>
                </a:xfrm>
                <a:custGeom>
                  <a:avLst/>
                  <a:gdLst>
                    <a:gd name="T0" fmla="*/ 11 w 25"/>
                    <a:gd name="T1" fmla="*/ 70 h 71"/>
                    <a:gd name="T2" fmla="*/ 6 w 25"/>
                    <a:gd name="T3" fmla="*/ 2 h 71"/>
                    <a:gd name="T4" fmla="*/ 1 w 25"/>
                    <a:gd name="T5" fmla="*/ 2 h 71"/>
                    <a:gd name="T6" fmla="*/ 6 w 25"/>
                    <a:gd name="T7" fmla="*/ 69 h 71"/>
                    <a:gd name="T8" fmla="*/ 11 w 25"/>
                    <a:gd name="T9" fmla="*/ 70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71">
                      <a:moveTo>
                        <a:pt x="11" y="70"/>
                      </a:moveTo>
                      <a:cubicBezTo>
                        <a:pt x="25" y="47"/>
                        <a:pt x="23" y="22"/>
                        <a:pt x="6" y="2"/>
                      </a:cubicBezTo>
                      <a:cubicBezTo>
                        <a:pt x="5" y="1"/>
                        <a:pt x="0" y="0"/>
                        <a:pt x="1" y="2"/>
                      </a:cubicBezTo>
                      <a:cubicBezTo>
                        <a:pt x="19" y="22"/>
                        <a:pt x="20" y="46"/>
                        <a:pt x="6" y="69"/>
                      </a:cubicBezTo>
                      <a:cubicBezTo>
                        <a:pt x="6" y="69"/>
                        <a:pt x="10" y="71"/>
                        <a:pt x="11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sp>
            <p:nvSpPr>
              <p:cNvPr id="27" name="Freeform 206"/>
              <p:cNvSpPr>
                <a:spLocks/>
              </p:cNvSpPr>
              <p:nvPr/>
            </p:nvSpPr>
            <p:spPr bwMode="auto">
              <a:xfrm>
                <a:off x="3025776" y="-317500"/>
                <a:ext cx="266700" cy="120650"/>
              </a:xfrm>
              <a:custGeom>
                <a:avLst/>
                <a:gdLst>
                  <a:gd name="T0" fmla="*/ 68 w 71"/>
                  <a:gd name="T1" fmla="*/ 30 h 32"/>
                  <a:gd name="T2" fmla="*/ 6 w 71"/>
                  <a:gd name="T3" fmla="*/ 1 h 32"/>
                  <a:gd name="T4" fmla="*/ 1 w 71"/>
                  <a:gd name="T5" fmla="*/ 2 h 32"/>
                  <a:gd name="T6" fmla="*/ 65 w 71"/>
                  <a:gd name="T7" fmla="*/ 32 h 32"/>
                  <a:gd name="T8" fmla="*/ 68 w 71"/>
                  <a:gd name="T9" fmla="*/ 3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32">
                    <a:moveTo>
                      <a:pt x="68" y="30"/>
                    </a:moveTo>
                    <a:cubicBezTo>
                      <a:pt x="46" y="28"/>
                      <a:pt x="22" y="16"/>
                      <a:pt x="6" y="1"/>
                    </a:cubicBezTo>
                    <a:cubicBezTo>
                      <a:pt x="5" y="0"/>
                      <a:pt x="0" y="2"/>
                      <a:pt x="1" y="2"/>
                    </a:cubicBezTo>
                    <a:cubicBezTo>
                      <a:pt x="18" y="18"/>
                      <a:pt x="42" y="30"/>
                      <a:pt x="65" y="32"/>
                    </a:cubicBezTo>
                    <a:cubicBezTo>
                      <a:pt x="67" y="32"/>
                      <a:pt x="71" y="30"/>
                      <a:pt x="68" y="3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" name="Freeform 207"/>
              <p:cNvSpPr>
                <a:spLocks/>
              </p:cNvSpPr>
              <p:nvPr/>
            </p:nvSpPr>
            <p:spPr bwMode="auto">
              <a:xfrm>
                <a:off x="3028951" y="-365125"/>
                <a:ext cx="177800" cy="209550"/>
              </a:xfrm>
              <a:custGeom>
                <a:avLst/>
                <a:gdLst>
                  <a:gd name="T0" fmla="*/ 6 w 47"/>
                  <a:gd name="T1" fmla="*/ 55 h 56"/>
                  <a:gd name="T2" fmla="*/ 47 w 47"/>
                  <a:gd name="T3" fmla="*/ 1 h 56"/>
                  <a:gd name="T4" fmla="*/ 42 w 47"/>
                  <a:gd name="T5" fmla="*/ 1 h 56"/>
                  <a:gd name="T6" fmla="*/ 3 w 47"/>
                  <a:gd name="T7" fmla="*/ 54 h 56"/>
                  <a:gd name="T8" fmla="*/ 6 w 47"/>
                  <a:gd name="T9" fmla="*/ 55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56">
                    <a:moveTo>
                      <a:pt x="6" y="55"/>
                    </a:moveTo>
                    <a:cubicBezTo>
                      <a:pt x="29" y="46"/>
                      <a:pt x="47" y="27"/>
                      <a:pt x="47" y="1"/>
                    </a:cubicBezTo>
                    <a:cubicBezTo>
                      <a:pt x="47" y="0"/>
                      <a:pt x="42" y="0"/>
                      <a:pt x="42" y="1"/>
                    </a:cubicBezTo>
                    <a:cubicBezTo>
                      <a:pt x="42" y="26"/>
                      <a:pt x="25" y="45"/>
                      <a:pt x="3" y="54"/>
                    </a:cubicBezTo>
                    <a:cubicBezTo>
                      <a:pt x="0" y="55"/>
                      <a:pt x="5" y="56"/>
                      <a:pt x="6" y="5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" name="Freeform 208"/>
              <p:cNvSpPr>
                <a:spLocks/>
              </p:cNvSpPr>
              <p:nvPr/>
            </p:nvSpPr>
            <p:spPr bwMode="auto">
              <a:xfrm>
                <a:off x="3152776" y="-227013"/>
                <a:ext cx="403225" cy="1031875"/>
              </a:xfrm>
              <a:custGeom>
                <a:avLst/>
                <a:gdLst>
                  <a:gd name="T0" fmla="*/ 0 w 107"/>
                  <a:gd name="T1" fmla="*/ 2 h 274"/>
                  <a:gd name="T2" fmla="*/ 102 w 107"/>
                  <a:gd name="T3" fmla="*/ 273 h 274"/>
                  <a:gd name="T4" fmla="*/ 107 w 107"/>
                  <a:gd name="T5" fmla="*/ 272 h 274"/>
                  <a:gd name="T6" fmla="*/ 5 w 107"/>
                  <a:gd name="T7" fmla="*/ 1 h 274"/>
                  <a:gd name="T8" fmla="*/ 0 w 107"/>
                  <a:gd name="T9" fmla="*/ 2 h 2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7" h="274">
                    <a:moveTo>
                      <a:pt x="0" y="2"/>
                    </a:moveTo>
                    <a:cubicBezTo>
                      <a:pt x="31" y="93"/>
                      <a:pt x="75" y="180"/>
                      <a:pt x="102" y="273"/>
                    </a:cubicBezTo>
                    <a:cubicBezTo>
                      <a:pt x="103" y="274"/>
                      <a:pt x="107" y="273"/>
                      <a:pt x="107" y="272"/>
                    </a:cubicBezTo>
                    <a:cubicBezTo>
                      <a:pt x="80" y="180"/>
                      <a:pt x="36" y="92"/>
                      <a:pt x="5" y="1"/>
                    </a:cubicBezTo>
                    <a:cubicBezTo>
                      <a:pt x="5" y="0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" name="Freeform 209"/>
              <p:cNvSpPr>
                <a:spLocks/>
              </p:cNvSpPr>
              <p:nvPr/>
            </p:nvSpPr>
            <p:spPr bwMode="auto">
              <a:xfrm>
                <a:off x="3122613" y="-271463"/>
                <a:ext cx="65088" cy="63500"/>
              </a:xfrm>
              <a:custGeom>
                <a:avLst/>
                <a:gdLst>
                  <a:gd name="T0" fmla="*/ 16 w 17"/>
                  <a:gd name="T1" fmla="*/ 6 h 17"/>
                  <a:gd name="T2" fmla="*/ 10 w 17"/>
                  <a:gd name="T3" fmla="*/ 16 h 17"/>
                  <a:gd name="T4" fmla="*/ 1 w 17"/>
                  <a:gd name="T5" fmla="*/ 11 h 17"/>
                  <a:gd name="T6" fmla="*/ 6 w 17"/>
                  <a:gd name="T7" fmla="*/ 1 h 17"/>
                  <a:gd name="T8" fmla="*/ 16 w 17"/>
                  <a:gd name="T9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16" y="6"/>
                    </a:moveTo>
                    <a:cubicBezTo>
                      <a:pt x="17" y="10"/>
                      <a:pt x="15" y="15"/>
                      <a:pt x="10" y="16"/>
                    </a:cubicBezTo>
                    <a:cubicBezTo>
                      <a:pt x="6" y="17"/>
                      <a:pt x="2" y="15"/>
                      <a:pt x="1" y="11"/>
                    </a:cubicBezTo>
                    <a:cubicBezTo>
                      <a:pt x="0" y="7"/>
                      <a:pt x="2" y="2"/>
                      <a:pt x="6" y="1"/>
                    </a:cubicBezTo>
                    <a:cubicBezTo>
                      <a:pt x="10" y="0"/>
                      <a:pt x="14" y="2"/>
                      <a:pt x="16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" name="Freeform 210"/>
              <p:cNvSpPr>
                <a:spLocks/>
              </p:cNvSpPr>
              <p:nvPr/>
            </p:nvSpPr>
            <p:spPr bwMode="auto">
              <a:xfrm>
                <a:off x="4208463" y="71437"/>
                <a:ext cx="192088" cy="247650"/>
              </a:xfrm>
              <a:custGeom>
                <a:avLst/>
                <a:gdLst>
                  <a:gd name="T0" fmla="*/ 47 w 51"/>
                  <a:gd name="T1" fmla="*/ 64 h 66"/>
                  <a:gd name="T2" fmla="*/ 10 w 51"/>
                  <a:gd name="T3" fmla="*/ 3 h 66"/>
                  <a:gd name="T4" fmla="*/ 5 w 51"/>
                  <a:gd name="T5" fmla="*/ 2 h 66"/>
                  <a:gd name="T6" fmla="*/ 45 w 51"/>
                  <a:gd name="T7" fmla="*/ 66 h 66"/>
                  <a:gd name="T8" fmla="*/ 47 w 51"/>
                  <a:gd name="T9" fmla="*/ 64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66">
                    <a:moveTo>
                      <a:pt x="47" y="64"/>
                    </a:moveTo>
                    <a:cubicBezTo>
                      <a:pt x="21" y="54"/>
                      <a:pt x="5" y="31"/>
                      <a:pt x="10" y="3"/>
                    </a:cubicBezTo>
                    <a:cubicBezTo>
                      <a:pt x="10" y="1"/>
                      <a:pt x="5" y="0"/>
                      <a:pt x="5" y="2"/>
                    </a:cubicBezTo>
                    <a:cubicBezTo>
                      <a:pt x="0" y="32"/>
                      <a:pt x="17" y="55"/>
                      <a:pt x="45" y="66"/>
                    </a:cubicBezTo>
                    <a:cubicBezTo>
                      <a:pt x="46" y="66"/>
                      <a:pt x="51" y="66"/>
                      <a:pt x="47" y="6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" name="Freeform 211"/>
              <p:cNvSpPr>
                <a:spLocks/>
              </p:cNvSpPr>
              <p:nvPr/>
            </p:nvSpPr>
            <p:spPr bwMode="auto">
              <a:xfrm>
                <a:off x="4137026" y="123825"/>
                <a:ext cx="260350" cy="131763"/>
              </a:xfrm>
              <a:custGeom>
                <a:avLst/>
                <a:gdLst>
                  <a:gd name="T0" fmla="*/ 3 w 69"/>
                  <a:gd name="T1" fmla="*/ 29 h 35"/>
                  <a:gd name="T2" fmla="*/ 68 w 69"/>
                  <a:gd name="T3" fmla="*/ 2 h 35"/>
                  <a:gd name="T4" fmla="*/ 63 w 69"/>
                  <a:gd name="T5" fmla="*/ 1 h 35"/>
                  <a:gd name="T6" fmla="*/ 3 w 69"/>
                  <a:gd name="T7" fmla="*/ 27 h 35"/>
                  <a:gd name="T8" fmla="*/ 3 w 69"/>
                  <a:gd name="T9" fmla="*/ 29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9" h="35">
                    <a:moveTo>
                      <a:pt x="3" y="29"/>
                    </a:moveTo>
                    <a:cubicBezTo>
                      <a:pt x="30" y="35"/>
                      <a:pt x="54" y="27"/>
                      <a:pt x="68" y="2"/>
                    </a:cubicBezTo>
                    <a:cubicBezTo>
                      <a:pt x="69" y="1"/>
                      <a:pt x="64" y="0"/>
                      <a:pt x="63" y="1"/>
                    </a:cubicBezTo>
                    <a:cubicBezTo>
                      <a:pt x="51" y="23"/>
                      <a:pt x="28" y="33"/>
                      <a:pt x="3" y="27"/>
                    </a:cubicBezTo>
                    <a:cubicBezTo>
                      <a:pt x="1" y="27"/>
                      <a:pt x="0" y="29"/>
                      <a:pt x="3" y="2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" name="Freeform 212"/>
              <p:cNvSpPr>
                <a:spLocks/>
              </p:cNvSpPr>
              <p:nvPr/>
            </p:nvSpPr>
            <p:spPr bwMode="auto">
              <a:xfrm>
                <a:off x="4246563" y="85725"/>
                <a:ext cx="71438" cy="271463"/>
              </a:xfrm>
              <a:custGeom>
                <a:avLst/>
                <a:gdLst>
                  <a:gd name="T0" fmla="*/ 11 w 19"/>
                  <a:gd name="T1" fmla="*/ 69 h 72"/>
                  <a:gd name="T2" fmla="*/ 18 w 19"/>
                  <a:gd name="T3" fmla="*/ 1 h 72"/>
                  <a:gd name="T4" fmla="*/ 13 w 19"/>
                  <a:gd name="T5" fmla="*/ 1 h 72"/>
                  <a:gd name="T6" fmla="*/ 6 w 19"/>
                  <a:gd name="T7" fmla="*/ 70 h 72"/>
                  <a:gd name="T8" fmla="*/ 11 w 19"/>
                  <a:gd name="T9" fmla="*/ 69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72">
                    <a:moveTo>
                      <a:pt x="11" y="69"/>
                    </a:moveTo>
                    <a:cubicBezTo>
                      <a:pt x="5" y="48"/>
                      <a:pt x="9" y="21"/>
                      <a:pt x="18" y="1"/>
                    </a:cubicBezTo>
                    <a:cubicBezTo>
                      <a:pt x="19" y="0"/>
                      <a:pt x="14" y="0"/>
                      <a:pt x="13" y="1"/>
                    </a:cubicBezTo>
                    <a:cubicBezTo>
                      <a:pt x="4" y="21"/>
                      <a:pt x="0" y="48"/>
                      <a:pt x="6" y="70"/>
                    </a:cubicBezTo>
                    <a:cubicBezTo>
                      <a:pt x="6" y="72"/>
                      <a:pt x="11" y="71"/>
                      <a:pt x="11" y="6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" name="Freeform 213"/>
              <p:cNvSpPr>
                <a:spLocks/>
              </p:cNvSpPr>
              <p:nvPr/>
            </p:nvSpPr>
            <p:spPr bwMode="auto">
              <a:xfrm>
                <a:off x="4156076" y="138112"/>
                <a:ext cx="266700" cy="120650"/>
              </a:xfrm>
              <a:custGeom>
                <a:avLst/>
                <a:gdLst>
                  <a:gd name="T0" fmla="*/ 0 w 71"/>
                  <a:gd name="T1" fmla="*/ 2 h 32"/>
                  <a:gd name="T2" fmla="*/ 68 w 71"/>
                  <a:gd name="T3" fmla="*/ 24 h 32"/>
                  <a:gd name="T4" fmla="*/ 65 w 71"/>
                  <a:gd name="T5" fmla="*/ 22 h 32"/>
                  <a:gd name="T6" fmla="*/ 5 w 71"/>
                  <a:gd name="T7" fmla="*/ 1 h 32"/>
                  <a:gd name="T8" fmla="*/ 0 w 71"/>
                  <a:gd name="T9" fmla="*/ 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32">
                    <a:moveTo>
                      <a:pt x="0" y="2"/>
                    </a:moveTo>
                    <a:cubicBezTo>
                      <a:pt x="17" y="22"/>
                      <a:pt x="42" y="32"/>
                      <a:pt x="68" y="24"/>
                    </a:cubicBezTo>
                    <a:cubicBezTo>
                      <a:pt x="71" y="23"/>
                      <a:pt x="66" y="21"/>
                      <a:pt x="65" y="22"/>
                    </a:cubicBezTo>
                    <a:cubicBezTo>
                      <a:pt x="42" y="29"/>
                      <a:pt x="20" y="19"/>
                      <a:pt x="5" y="1"/>
                    </a:cubicBezTo>
                    <a:cubicBezTo>
                      <a:pt x="4" y="0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" name="Freeform 214"/>
              <p:cNvSpPr>
                <a:spLocks/>
              </p:cNvSpPr>
              <p:nvPr/>
            </p:nvSpPr>
            <p:spPr bwMode="auto">
              <a:xfrm>
                <a:off x="3476626" y="233362"/>
                <a:ext cx="800100" cy="606425"/>
              </a:xfrm>
              <a:custGeom>
                <a:avLst/>
                <a:gdLst>
                  <a:gd name="T0" fmla="*/ 206 w 212"/>
                  <a:gd name="T1" fmla="*/ 0 h 161"/>
                  <a:gd name="T2" fmla="*/ 2 w 212"/>
                  <a:gd name="T3" fmla="*/ 160 h 161"/>
                  <a:gd name="T4" fmla="*/ 6 w 212"/>
                  <a:gd name="T5" fmla="*/ 160 h 161"/>
                  <a:gd name="T6" fmla="*/ 210 w 212"/>
                  <a:gd name="T7" fmla="*/ 1 h 161"/>
                  <a:gd name="T8" fmla="*/ 206 w 212"/>
                  <a:gd name="T9" fmla="*/ 0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2" h="161">
                    <a:moveTo>
                      <a:pt x="206" y="0"/>
                    </a:moveTo>
                    <a:cubicBezTo>
                      <a:pt x="137" y="53"/>
                      <a:pt x="72" y="110"/>
                      <a:pt x="2" y="160"/>
                    </a:cubicBezTo>
                    <a:cubicBezTo>
                      <a:pt x="0" y="161"/>
                      <a:pt x="5" y="161"/>
                      <a:pt x="6" y="160"/>
                    </a:cubicBezTo>
                    <a:cubicBezTo>
                      <a:pt x="77" y="111"/>
                      <a:pt x="142" y="54"/>
                      <a:pt x="210" y="1"/>
                    </a:cubicBezTo>
                    <a:cubicBezTo>
                      <a:pt x="212" y="0"/>
                      <a:pt x="207" y="0"/>
                      <a:pt x="206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" name="Freeform 215"/>
              <p:cNvSpPr>
                <a:spLocks/>
              </p:cNvSpPr>
              <p:nvPr/>
            </p:nvSpPr>
            <p:spPr bwMode="auto">
              <a:xfrm>
                <a:off x="4241801" y="187325"/>
                <a:ext cx="68263" cy="68263"/>
              </a:xfrm>
              <a:custGeom>
                <a:avLst/>
                <a:gdLst>
                  <a:gd name="T0" fmla="*/ 13 w 18"/>
                  <a:gd name="T1" fmla="*/ 15 h 18"/>
                  <a:gd name="T2" fmla="*/ 3 w 18"/>
                  <a:gd name="T3" fmla="*/ 13 h 18"/>
                  <a:gd name="T4" fmla="*/ 5 w 18"/>
                  <a:gd name="T5" fmla="*/ 3 h 18"/>
                  <a:gd name="T6" fmla="*/ 15 w 18"/>
                  <a:gd name="T7" fmla="*/ 5 h 18"/>
                  <a:gd name="T8" fmla="*/ 13 w 18"/>
                  <a:gd name="T9" fmla="*/ 15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18">
                    <a:moveTo>
                      <a:pt x="13" y="15"/>
                    </a:moveTo>
                    <a:cubicBezTo>
                      <a:pt x="10" y="18"/>
                      <a:pt x="5" y="17"/>
                      <a:pt x="3" y="13"/>
                    </a:cubicBezTo>
                    <a:cubicBezTo>
                      <a:pt x="0" y="10"/>
                      <a:pt x="1" y="5"/>
                      <a:pt x="5" y="3"/>
                    </a:cubicBezTo>
                    <a:cubicBezTo>
                      <a:pt x="8" y="0"/>
                      <a:pt x="13" y="1"/>
                      <a:pt x="15" y="5"/>
                    </a:cubicBezTo>
                    <a:cubicBezTo>
                      <a:pt x="18" y="8"/>
                      <a:pt x="17" y="13"/>
                      <a:pt x="13" y="1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" name="Freeform 216"/>
              <p:cNvSpPr>
                <a:spLocks/>
              </p:cNvSpPr>
              <p:nvPr/>
            </p:nvSpPr>
            <p:spPr bwMode="auto">
              <a:xfrm>
                <a:off x="2697163" y="74612"/>
                <a:ext cx="184150" cy="244475"/>
              </a:xfrm>
              <a:custGeom>
                <a:avLst/>
                <a:gdLst>
                  <a:gd name="T0" fmla="*/ 5 w 49"/>
                  <a:gd name="T1" fmla="*/ 65 h 65"/>
                  <a:gd name="T2" fmla="*/ 44 w 49"/>
                  <a:gd name="T3" fmla="*/ 2 h 65"/>
                  <a:gd name="T4" fmla="*/ 39 w 49"/>
                  <a:gd name="T5" fmla="*/ 1 h 65"/>
                  <a:gd name="T6" fmla="*/ 1 w 49"/>
                  <a:gd name="T7" fmla="*/ 63 h 65"/>
                  <a:gd name="T8" fmla="*/ 5 w 49"/>
                  <a:gd name="T9" fmla="*/ 6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65">
                    <a:moveTo>
                      <a:pt x="5" y="65"/>
                    </a:moveTo>
                    <a:cubicBezTo>
                      <a:pt x="33" y="55"/>
                      <a:pt x="49" y="31"/>
                      <a:pt x="44" y="2"/>
                    </a:cubicBezTo>
                    <a:cubicBezTo>
                      <a:pt x="44" y="0"/>
                      <a:pt x="39" y="0"/>
                      <a:pt x="39" y="1"/>
                    </a:cubicBezTo>
                    <a:cubicBezTo>
                      <a:pt x="44" y="30"/>
                      <a:pt x="28" y="53"/>
                      <a:pt x="1" y="63"/>
                    </a:cubicBezTo>
                    <a:cubicBezTo>
                      <a:pt x="0" y="64"/>
                      <a:pt x="4" y="65"/>
                      <a:pt x="5" y="6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" name="Freeform 217"/>
              <p:cNvSpPr>
                <a:spLocks/>
              </p:cNvSpPr>
              <p:nvPr/>
            </p:nvSpPr>
            <p:spPr bwMode="auto">
              <a:xfrm>
                <a:off x="2697163" y="123825"/>
                <a:ext cx="260350" cy="131763"/>
              </a:xfrm>
              <a:custGeom>
                <a:avLst/>
                <a:gdLst>
                  <a:gd name="T0" fmla="*/ 64 w 69"/>
                  <a:gd name="T1" fmla="*/ 27 h 35"/>
                  <a:gd name="T2" fmla="*/ 5 w 69"/>
                  <a:gd name="T3" fmla="*/ 2 h 35"/>
                  <a:gd name="T4" fmla="*/ 0 w 69"/>
                  <a:gd name="T5" fmla="*/ 1 h 35"/>
                  <a:gd name="T6" fmla="*/ 67 w 69"/>
                  <a:gd name="T7" fmla="*/ 29 h 35"/>
                  <a:gd name="T8" fmla="*/ 64 w 69"/>
                  <a:gd name="T9" fmla="*/ 27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9" h="35">
                    <a:moveTo>
                      <a:pt x="64" y="27"/>
                    </a:moveTo>
                    <a:cubicBezTo>
                      <a:pt x="39" y="33"/>
                      <a:pt x="18" y="24"/>
                      <a:pt x="5" y="2"/>
                    </a:cubicBezTo>
                    <a:cubicBezTo>
                      <a:pt x="5" y="1"/>
                      <a:pt x="0" y="0"/>
                      <a:pt x="0" y="1"/>
                    </a:cubicBezTo>
                    <a:cubicBezTo>
                      <a:pt x="14" y="26"/>
                      <a:pt x="40" y="35"/>
                      <a:pt x="67" y="29"/>
                    </a:cubicBezTo>
                    <a:cubicBezTo>
                      <a:pt x="69" y="29"/>
                      <a:pt x="65" y="27"/>
                      <a:pt x="64" y="2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" name="Freeform 218"/>
              <p:cNvSpPr>
                <a:spLocks/>
              </p:cNvSpPr>
              <p:nvPr/>
            </p:nvSpPr>
            <p:spPr bwMode="auto">
              <a:xfrm>
                <a:off x="2776538" y="82550"/>
                <a:ext cx="68263" cy="271463"/>
              </a:xfrm>
              <a:custGeom>
                <a:avLst/>
                <a:gdLst>
                  <a:gd name="T0" fmla="*/ 12 w 18"/>
                  <a:gd name="T1" fmla="*/ 71 h 72"/>
                  <a:gd name="T2" fmla="*/ 5 w 18"/>
                  <a:gd name="T3" fmla="*/ 2 h 72"/>
                  <a:gd name="T4" fmla="*/ 0 w 18"/>
                  <a:gd name="T5" fmla="*/ 2 h 72"/>
                  <a:gd name="T6" fmla="*/ 7 w 18"/>
                  <a:gd name="T7" fmla="*/ 71 h 72"/>
                  <a:gd name="T8" fmla="*/ 12 w 18"/>
                  <a:gd name="T9" fmla="*/ 71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72">
                    <a:moveTo>
                      <a:pt x="12" y="71"/>
                    </a:moveTo>
                    <a:cubicBezTo>
                      <a:pt x="18" y="49"/>
                      <a:pt x="14" y="22"/>
                      <a:pt x="5" y="2"/>
                    </a:cubicBezTo>
                    <a:cubicBezTo>
                      <a:pt x="4" y="0"/>
                      <a:pt x="0" y="1"/>
                      <a:pt x="0" y="2"/>
                    </a:cubicBezTo>
                    <a:cubicBezTo>
                      <a:pt x="9" y="23"/>
                      <a:pt x="13" y="49"/>
                      <a:pt x="7" y="71"/>
                    </a:cubicBezTo>
                    <a:cubicBezTo>
                      <a:pt x="7" y="72"/>
                      <a:pt x="12" y="72"/>
                      <a:pt x="12" y="7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" name="Freeform 219"/>
              <p:cNvSpPr>
                <a:spLocks/>
              </p:cNvSpPr>
              <p:nvPr/>
            </p:nvSpPr>
            <p:spPr bwMode="auto">
              <a:xfrm>
                <a:off x="2670176" y="138112"/>
                <a:ext cx="268288" cy="120650"/>
              </a:xfrm>
              <a:custGeom>
                <a:avLst/>
                <a:gdLst>
                  <a:gd name="T0" fmla="*/ 65 w 71"/>
                  <a:gd name="T1" fmla="*/ 1 h 32"/>
                  <a:gd name="T2" fmla="*/ 6 w 71"/>
                  <a:gd name="T3" fmla="*/ 22 h 32"/>
                  <a:gd name="T4" fmla="*/ 2 w 71"/>
                  <a:gd name="T5" fmla="*/ 24 h 32"/>
                  <a:gd name="T6" fmla="*/ 70 w 71"/>
                  <a:gd name="T7" fmla="*/ 2 h 32"/>
                  <a:gd name="T8" fmla="*/ 65 w 71"/>
                  <a:gd name="T9" fmla="*/ 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32">
                    <a:moveTo>
                      <a:pt x="65" y="1"/>
                    </a:moveTo>
                    <a:cubicBezTo>
                      <a:pt x="51" y="19"/>
                      <a:pt x="29" y="29"/>
                      <a:pt x="6" y="22"/>
                    </a:cubicBezTo>
                    <a:cubicBezTo>
                      <a:pt x="5" y="22"/>
                      <a:pt x="0" y="23"/>
                      <a:pt x="2" y="24"/>
                    </a:cubicBezTo>
                    <a:cubicBezTo>
                      <a:pt x="28" y="32"/>
                      <a:pt x="53" y="22"/>
                      <a:pt x="70" y="2"/>
                    </a:cubicBezTo>
                    <a:cubicBezTo>
                      <a:pt x="71" y="1"/>
                      <a:pt x="66" y="0"/>
                      <a:pt x="6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" name="Freeform 220"/>
              <p:cNvSpPr>
                <a:spLocks/>
              </p:cNvSpPr>
              <p:nvPr/>
            </p:nvSpPr>
            <p:spPr bwMode="auto">
              <a:xfrm>
                <a:off x="2817813" y="228600"/>
                <a:ext cx="795338" cy="614363"/>
              </a:xfrm>
              <a:custGeom>
                <a:avLst/>
                <a:gdLst>
                  <a:gd name="T0" fmla="*/ 1 w 211"/>
                  <a:gd name="T1" fmla="*/ 2 h 163"/>
                  <a:gd name="T2" fmla="*/ 205 w 211"/>
                  <a:gd name="T3" fmla="*/ 162 h 163"/>
                  <a:gd name="T4" fmla="*/ 210 w 211"/>
                  <a:gd name="T5" fmla="*/ 160 h 163"/>
                  <a:gd name="T6" fmla="*/ 6 w 211"/>
                  <a:gd name="T7" fmla="*/ 1 h 163"/>
                  <a:gd name="T8" fmla="*/ 1 w 211"/>
                  <a:gd name="T9" fmla="*/ 2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1" h="163">
                    <a:moveTo>
                      <a:pt x="1" y="2"/>
                    </a:moveTo>
                    <a:cubicBezTo>
                      <a:pt x="70" y="55"/>
                      <a:pt x="135" y="112"/>
                      <a:pt x="205" y="162"/>
                    </a:cubicBezTo>
                    <a:cubicBezTo>
                      <a:pt x="206" y="163"/>
                      <a:pt x="211" y="162"/>
                      <a:pt x="210" y="160"/>
                    </a:cubicBezTo>
                    <a:cubicBezTo>
                      <a:pt x="139" y="111"/>
                      <a:pt x="74" y="53"/>
                      <a:pt x="6" y="1"/>
                    </a:cubicBezTo>
                    <a:cubicBezTo>
                      <a:pt x="5" y="0"/>
                      <a:pt x="0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" name="Freeform 221"/>
              <p:cNvSpPr>
                <a:spLocks/>
              </p:cNvSpPr>
              <p:nvPr/>
            </p:nvSpPr>
            <p:spPr bwMode="auto">
              <a:xfrm>
                <a:off x="2784476" y="187325"/>
                <a:ext cx="63500" cy="68263"/>
              </a:xfrm>
              <a:custGeom>
                <a:avLst/>
                <a:gdLst>
                  <a:gd name="T0" fmla="*/ 4 w 17"/>
                  <a:gd name="T1" fmla="*/ 15 h 18"/>
                  <a:gd name="T2" fmla="*/ 15 w 17"/>
                  <a:gd name="T3" fmla="*/ 13 h 18"/>
                  <a:gd name="T4" fmla="*/ 13 w 17"/>
                  <a:gd name="T5" fmla="*/ 3 h 18"/>
                  <a:gd name="T6" fmla="*/ 2 w 17"/>
                  <a:gd name="T7" fmla="*/ 5 h 18"/>
                  <a:gd name="T8" fmla="*/ 4 w 17"/>
                  <a:gd name="T9" fmla="*/ 15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8">
                    <a:moveTo>
                      <a:pt x="4" y="15"/>
                    </a:moveTo>
                    <a:cubicBezTo>
                      <a:pt x="7" y="18"/>
                      <a:pt x="12" y="17"/>
                      <a:pt x="15" y="13"/>
                    </a:cubicBezTo>
                    <a:cubicBezTo>
                      <a:pt x="17" y="10"/>
                      <a:pt x="16" y="5"/>
                      <a:pt x="13" y="3"/>
                    </a:cubicBezTo>
                    <a:cubicBezTo>
                      <a:pt x="9" y="0"/>
                      <a:pt x="5" y="1"/>
                      <a:pt x="2" y="5"/>
                    </a:cubicBezTo>
                    <a:cubicBezTo>
                      <a:pt x="0" y="8"/>
                      <a:pt x="1" y="13"/>
                      <a:pt x="4" y="1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" name="Freeform 222"/>
              <p:cNvSpPr>
                <a:spLocks/>
              </p:cNvSpPr>
              <p:nvPr/>
            </p:nvSpPr>
            <p:spPr bwMode="auto">
              <a:xfrm>
                <a:off x="3213101" y="-169863"/>
                <a:ext cx="298450" cy="134938"/>
              </a:xfrm>
              <a:custGeom>
                <a:avLst/>
                <a:gdLst>
                  <a:gd name="T0" fmla="*/ 73 w 79"/>
                  <a:gd name="T1" fmla="*/ 1 h 36"/>
                  <a:gd name="T2" fmla="*/ 6 w 79"/>
                  <a:gd name="T3" fmla="*/ 22 h 36"/>
                  <a:gd name="T4" fmla="*/ 3 w 79"/>
                  <a:gd name="T5" fmla="*/ 23 h 36"/>
                  <a:gd name="T6" fmla="*/ 78 w 79"/>
                  <a:gd name="T7" fmla="*/ 2 h 36"/>
                  <a:gd name="T8" fmla="*/ 73 w 79"/>
                  <a:gd name="T9" fmla="*/ 1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9" h="36">
                    <a:moveTo>
                      <a:pt x="73" y="1"/>
                    </a:moveTo>
                    <a:cubicBezTo>
                      <a:pt x="57" y="23"/>
                      <a:pt x="32" y="34"/>
                      <a:pt x="6" y="22"/>
                    </a:cubicBezTo>
                    <a:cubicBezTo>
                      <a:pt x="4" y="21"/>
                      <a:pt x="0" y="22"/>
                      <a:pt x="3" y="23"/>
                    </a:cubicBezTo>
                    <a:cubicBezTo>
                      <a:pt x="31" y="36"/>
                      <a:pt x="60" y="27"/>
                      <a:pt x="78" y="2"/>
                    </a:cubicBezTo>
                    <a:cubicBezTo>
                      <a:pt x="79" y="1"/>
                      <a:pt x="74" y="0"/>
                      <a:pt x="73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" name="Freeform 223"/>
              <p:cNvSpPr>
                <a:spLocks/>
              </p:cNvSpPr>
              <p:nvPr/>
            </p:nvSpPr>
            <p:spPr bwMode="auto">
              <a:xfrm>
                <a:off x="3303588" y="-219075"/>
                <a:ext cx="106363" cy="263525"/>
              </a:xfrm>
              <a:custGeom>
                <a:avLst/>
                <a:gdLst>
                  <a:gd name="T0" fmla="*/ 15 w 28"/>
                  <a:gd name="T1" fmla="*/ 69 h 70"/>
                  <a:gd name="T2" fmla="*/ 6 w 28"/>
                  <a:gd name="T3" fmla="*/ 1 h 70"/>
                  <a:gd name="T4" fmla="*/ 2 w 28"/>
                  <a:gd name="T5" fmla="*/ 1 h 70"/>
                  <a:gd name="T6" fmla="*/ 11 w 28"/>
                  <a:gd name="T7" fmla="*/ 68 h 70"/>
                  <a:gd name="T8" fmla="*/ 15 w 28"/>
                  <a:gd name="T9" fmla="*/ 69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70">
                    <a:moveTo>
                      <a:pt x="15" y="69"/>
                    </a:moveTo>
                    <a:cubicBezTo>
                      <a:pt x="28" y="45"/>
                      <a:pt x="25" y="20"/>
                      <a:pt x="6" y="1"/>
                    </a:cubicBezTo>
                    <a:cubicBezTo>
                      <a:pt x="5" y="1"/>
                      <a:pt x="0" y="0"/>
                      <a:pt x="2" y="1"/>
                    </a:cubicBezTo>
                    <a:cubicBezTo>
                      <a:pt x="20" y="20"/>
                      <a:pt x="23" y="45"/>
                      <a:pt x="11" y="68"/>
                    </a:cubicBezTo>
                    <a:cubicBezTo>
                      <a:pt x="10" y="69"/>
                      <a:pt x="15" y="70"/>
                      <a:pt x="15" y="6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" name="Freeform 224"/>
              <p:cNvSpPr>
                <a:spLocks/>
              </p:cNvSpPr>
              <p:nvPr/>
            </p:nvSpPr>
            <p:spPr bwMode="auto">
              <a:xfrm>
                <a:off x="3248026" y="-155575"/>
                <a:ext cx="266700" cy="106363"/>
              </a:xfrm>
              <a:custGeom>
                <a:avLst/>
                <a:gdLst>
                  <a:gd name="T0" fmla="*/ 68 w 71"/>
                  <a:gd name="T1" fmla="*/ 26 h 28"/>
                  <a:gd name="T2" fmla="*/ 5 w 71"/>
                  <a:gd name="T3" fmla="*/ 1 h 28"/>
                  <a:gd name="T4" fmla="*/ 1 w 71"/>
                  <a:gd name="T5" fmla="*/ 2 h 28"/>
                  <a:gd name="T6" fmla="*/ 67 w 71"/>
                  <a:gd name="T7" fmla="*/ 28 h 28"/>
                  <a:gd name="T8" fmla="*/ 68 w 71"/>
                  <a:gd name="T9" fmla="*/ 26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28">
                    <a:moveTo>
                      <a:pt x="68" y="26"/>
                    </a:moveTo>
                    <a:cubicBezTo>
                      <a:pt x="46" y="26"/>
                      <a:pt x="22" y="15"/>
                      <a:pt x="5" y="1"/>
                    </a:cubicBezTo>
                    <a:cubicBezTo>
                      <a:pt x="4" y="0"/>
                      <a:pt x="0" y="2"/>
                      <a:pt x="1" y="2"/>
                    </a:cubicBezTo>
                    <a:cubicBezTo>
                      <a:pt x="18" y="17"/>
                      <a:pt x="44" y="28"/>
                      <a:pt x="67" y="28"/>
                    </a:cubicBezTo>
                    <a:cubicBezTo>
                      <a:pt x="69" y="28"/>
                      <a:pt x="71" y="26"/>
                      <a:pt x="68" y="2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" name="Freeform 225"/>
              <p:cNvSpPr>
                <a:spLocks/>
              </p:cNvSpPr>
              <p:nvPr/>
            </p:nvSpPr>
            <p:spPr bwMode="auto">
              <a:xfrm>
                <a:off x="3259138" y="-214313"/>
                <a:ext cx="169863" cy="217488"/>
              </a:xfrm>
              <a:custGeom>
                <a:avLst/>
                <a:gdLst>
                  <a:gd name="T0" fmla="*/ 6 w 45"/>
                  <a:gd name="T1" fmla="*/ 58 h 58"/>
                  <a:gd name="T2" fmla="*/ 44 w 45"/>
                  <a:gd name="T3" fmla="*/ 1 h 58"/>
                  <a:gd name="T4" fmla="*/ 39 w 45"/>
                  <a:gd name="T5" fmla="*/ 2 h 58"/>
                  <a:gd name="T6" fmla="*/ 2 w 45"/>
                  <a:gd name="T7" fmla="*/ 57 h 58"/>
                  <a:gd name="T8" fmla="*/ 6 w 45"/>
                  <a:gd name="T9" fmla="*/ 58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58">
                    <a:moveTo>
                      <a:pt x="6" y="58"/>
                    </a:moveTo>
                    <a:cubicBezTo>
                      <a:pt x="29" y="48"/>
                      <a:pt x="45" y="27"/>
                      <a:pt x="44" y="1"/>
                    </a:cubicBezTo>
                    <a:cubicBezTo>
                      <a:pt x="44" y="0"/>
                      <a:pt x="39" y="0"/>
                      <a:pt x="39" y="2"/>
                    </a:cubicBezTo>
                    <a:cubicBezTo>
                      <a:pt x="40" y="26"/>
                      <a:pt x="24" y="47"/>
                      <a:pt x="2" y="57"/>
                    </a:cubicBezTo>
                    <a:cubicBezTo>
                      <a:pt x="0" y="58"/>
                      <a:pt x="5" y="58"/>
                      <a:pt x="6" y="5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" name="Freeform 226"/>
              <p:cNvSpPr>
                <a:spLocks/>
              </p:cNvSpPr>
              <p:nvPr/>
            </p:nvSpPr>
            <p:spPr bwMode="auto">
              <a:xfrm>
                <a:off x="3375026" y="-71438"/>
                <a:ext cx="234950" cy="914400"/>
              </a:xfrm>
              <a:custGeom>
                <a:avLst/>
                <a:gdLst>
                  <a:gd name="T0" fmla="*/ 1 w 62"/>
                  <a:gd name="T1" fmla="*/ 2 h 243"/>
                  <a:gd name="T2" fmla="*/ 57 w 62"/>
                  <a:gd name="T3" fmla="*/ 241 h 243"/>
                  <a:gd name="T4" fmla="*/ 62 w 62"/>
                  <a:gd name="T5" fmla="*/ 241 h 243"/>
                  <a:gd name="T6" fmla="*/ 6 w 62"/>
                  <a:gd name="T7" fmla="*/ 1 h 243"/>
                  <a:gd name="T8" fmla="*/ 1 w 62"/>
                  <a:gd name="T9" fmla="*/ 2 h 2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2" h="243">
                    <a:moveTo>
                      <a:pt x="1" y="2"/>
                    </a:moveTo>
                    <a:cubicBezTo>
                      <a:pt x="31" y="78"/>
                      <a:pt x="30" y="164"/>
                      <a:pt x="57" y="241"/>
                    </a:cubicBezTo>
                    <a:cubicBezTo>
                      <a:pt x="57" y="243"/>
                      <a:pt x="62" y="242"/>
                      <a:pt x="62" y="241"/>
                    </a:cubicBezTo>
                    <a:cubicBezTo>
                      <a:pt x="35" y="163"/>
                      <a:pt x="36" y="78"/>
                      <a:pt x="6" y="1"/>
                    </a:cubicBezTo>
                    <a:cubicBezTo>
                      <a:pt x="5" y="0"/>
                      <a:pt x="0" y="0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" name="Freeform 227"/>
              <p:cNvSpPr>
                <a:spLocks/>
              </p:cNvSpPr>
              <p:nvPr/>
            </p:nvSpPr>
            <p:spPr bwMode="auto">
              <a:xfrm>
                <a:off x="3344863" y="-117475"/>
                <a:ext cx="65088" cy="65088"/>
              </a:xfrm>
              <a:custGeom>
                <a:avLst/>
                <a:gdLst>
                  <a:gd name="T0" fmla="*/ 16 w 17"/>
                  <a:gd name="T1" fmla="*/ 6 h 17"/>
                  <a:gd name="T2" fmla="*/ 11 w 17"/>
                  <a:gd name="T3" fmla="*/ 16 h 17"/>
                  <a:gd name="T4" fmla="*/ 2 w 17"/>
                  <a:gd name="T5" fmla="*/ 11 h 17"/>
                  <a:gd name="T6" fmla="*/ 6 w 17"/>
                  <a:gd name="T7" fmla="*/ 1 h 17"/>
                  <a:gd name="T8" fmla="*/ 16 w 17"/>
                  <a:gd name="T9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16" y="6"/>
                    </a:moveTo>
                    <a:cubicBezTo>
                      <a:pt x="17" y="10"/>
                      <a:pt x="15" y="14"/>
                      <a:pt x="11" y="16"/>
                    </a:cubicBezTo>
                    <a:cubicBezTo>
                      <a:pt x="7" y="17"/>
                      <a:pt x="3" y="15"/>
                      <a:pt x="2" y="11"/>
                    </a:cubicBezTo>
                    <a:cubicBezTo>
                      <a:pt x="0" y="7"/>
                      <a:pt x="2" y="3"/>
                      <a:pt x="6" y="1"/>
                    </a:cubicBezTo>
                    <a:cubicBezTo>
                      <a:pt x="10" y="0"/>
                      <a:pt x="15" y="2"/>
                      <a:pt x="16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" name="Freeform 228"/>
              <p:cNvSpPr>
                <a:spLocks/>
              </p:cNvSpPr>
              <p:nvPr/>
            </p:nvSpPr>
            <p:spPr bwMode="auto">
              <a:xfrm>
                <a:off x="2640013" y="1062038"/>
                <a:ext cx="180975" cy="252413"/>
              </a:xfrm>
              <a:custGeom>
                <a:avLst/>
                <a:gdLst>
                  <a:gd name="T0" fmla="*/ 44 w 48"/>
                  <a:gd name="T1" fmla="*/ 65 h 67"/>
                  <a:gd name="T2" fmla="*/ 6 w 48"/>
                  <a:gd name="T3" fmla="*/ 0 h 67"/>
                  <a:gd name="T4" fmla="*/ 3 w 48"/>
                  <a:gd name="T5" fmla="*/ 2 h 67"/>
                  <a:gd name="T6" fmla="*/ 39 w 48"/>
                  <a:gd name="T7" fmla="*/ 64 h 67"/>
                  <a:gd name="T8" fmla="*/ 44 w 48"/>
                  <a:gd name="T9" fmla="*/ 65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67">
                    <a:moveTo>
                      <a:pt x="44" y="65"/>
                    </a:moveTo>
                    <a:cubicBezTo>
                      <a:pt x="48" y="36"/>
                      <a:pt x="34" y="10"/>
                      <a:pt x="6" y="0"/>
                    </a:cubicBezTo>
                    <a:cubicBezTo>
                      <a:pt x="4" y="0"/>
                      <a:pt x="0" y="1"/>
                      <a:pt x="3" y="2"/>
                    </a:cubicBezTo>
                    <a:cubicBezTo>
                      <a:pt x="31" y="11"/>
                      <a:pt x="43" y="36"/>
                      <a:pt x="39" y="64"/>
                    </a:cubicBezTo>
                    <a:cubicBezTo>
                      <a:pt x="39" y="66"/>
                      <a:pt x="44" y="67"/>
                      <a:pt x="44" y="6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" name="Freeform 229"/>
              <p:cNvSpPr>
                <a:spLocks/>
              </p:cNvSpPr>
              <p:nvPr/>
            </p:nvSpPr>
            <p:spPr bwMode="auto">
              <a:xfrm>
                <a:off x="2614613" y="1054100"/>
                <a:ext cx="225425" cy="169863"/>
              </a:xfrm>
              <a:custGeom>
                <a:avLst/>
                <a:gdLst>
                  <a:gd name="T0" fmla="*/ 55 w 60"/>
                  <a:gd name="T1" fmla="*/ 1 h 45"/>
                  <a:gd name="T2" fmla="*/ 4 w 60"/>
                  <a:gd name="T3" fmla="*/ 43 h 45"/>
                  <a:gd name="T4" fmla="*/ 6 w 60"/>
                  <a:gd name="T5" fmla="*/ 45 h 45"/>
                  <a:gd name="T6" fmla="*/ 60 w 60"/>
                  <a:gd name="T7" fmla="*/ 2 h 45"/>
                  <a:gd name="T8" fmla="*/ 55 w 60"/>
                  <a:gd name="T9" fmla="*/ 1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" h="45">
                    <a:moveTo>
                      <a:pt x="55" y="1"/>
                    </a:moveTo>
                    <a:cubicBezTo>
                      <a:pt x="48" y="26"/>
                      <a:pt x="30" y="42"/>
                      <a:pt x="4" y="43"/>
                    </a:cubicBezTo>
                    <a:cubicBezTo>
                      <a:pt x="0" y="43"/>
                      <a:pt x="4" y="45"/>
                      <a:pt x="6" y="45"/>
                    </a:cubicBezTo>
                    <a:cubicBezTo>
                      <a:pt x="33" y="45"/>
                      <a:pt x="53" y="28"/>
                      <a:pt x="60" y="2"/>
                    </a:cubicBezTo>
                    <a:cubicBezTo>
                      <a:pt x="60" y="1"/>
                      <a:pt x="56" y="0"/>
                      <a:pt x="5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" name="Freeform 230"/>
              <p:cNvSpPr>
                <a:spLocks/>
              </p:cNvSpPr>
              <p:nvPr/>
            </p:nvSpPr>
            <p:spPr bwMode="auto">
              <a:xfrm>
                <a:off x="2617788" y="1125538"/>
                <a:ext cx="268288" cy="109538"/>
              </a:xfrm>
              <a:custGeom>
                <a:avLst/>
                <a:gdLst>
                  <a:gd name="T0" fmla="*/ 70 w 71"/>
                  <a:gd name="T1" fmla="*/ 27 h 29"/>
                  <a:gd name="T2" fmla="*/ 5 w 71"/>
                  <a:gd name="T3" fmla="*/ 1 h 29"/>
                  <a:gd name="T4" fmla="*/ 3 w 71"/>
                  <a:gd name="T5" fmla="*/ 3 h 29"/>
                  <a:gd name="T6" fmla="*/ 66 w 71"/>
                  <a:gd name="T7" fmla="*/ 28 h 29"/>
                  <a:gd name="T8" fmla="*/ 70 w 71"/>
                  <a:gd name="T9" fmla="*/ 2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29">
                    <a:moveTo>
                      <a:pt x="70" y="27"/>
                    </a:moveTo>
                    <a:cubicBezTo>
                      <a:pt x="54" y="11"/>
                      <a:pt x="28" y="2"/>
                      <a:pt x="5" y="1"/>
                    </a:cubicBezTo>
                    <a:cubicBezTo>
                      <a:pt x="4" y="0"/>
                      <a:pt x="0" y="2"/>
                      <a:pt x="3" y="3"/>
                    </a:cubicBezTo>
                    <a:cubicBezTo>
                      <a:pt x="25" y="4"/>
                      <a:pt x="50" y="13"/>
                      <a:pt x="66" y="28"/>
                    </a:cubicBezTo>
                    <a:cubicBezTo>
                      <a:pt x="67" y="29"/>
                      <a:pt x="71" y="28"/>
                      <a:pt x="70" y="2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" name="Freeform 231"/>
              <p:cNvSpPr>
                <a:spLocks/>
              </p:cNvSpPr>
              <p:nvPr/>
            </p:nvSpPr>
            <p:spPr bwMode="auto">
              <a:xfrm>
                <a:off x="2689226" y="1027113"/>
                <a:ext cx="101600" cy="260350"/>
              </a:xfrm>
              <a:custGeom>
                <a:avLst/>
                <a:gdLst>
                  <a:gd name="T0" fmla="*/ 13 w 27"/>
                  <a:gd name="T1" fmla="*/ 2 h 69"/>
                  <a:gd name="T2" fmla="*/ 2 w 27"/>
                  <a:gd name="T3" fmla="*/ 67 h 69"/>
                  <a:gd name="T4" fmla="*/ 6 w 27"/>
                  <a:gd name="T5" fmla="*/ 68 h 69"/>
                  <a:gd name="T6" fmla="*/ 18 w 27"/>
                  <a:gd name="T7" fmla="*/ 1 h 69"/>
                  <a:gd name="T8" fmla="*/ 13 w 27"/>
                  <a:gd name="T9" fmla="*/ 2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69">
                    <a:moveTo>
                      <a:pt x="13" y="2"/>
                    </a:moveTo>
                    <a:cubicBezTo>
                      <a:pt x="22" y="25"/>
                      <a:pt x="20" y="50"/>
                      <a:pt x="2" y="67"/>
                    </a:cubicBezTo>
                    <a:cubicBezTo>
                      <a:pt x="0" y="69"/>
                      <a:pt x="5" y="69"/>
                      <a:pt x="6" y="68"/>
                    </a:cubicBezTo>
                    <a:cubicBezTo>
                      <a:pt x="25" y="50"/>
                      <a:pt x="27" y="25"/>
                      <a:pt x="18" y="1"/>
                    </a:cubicBezTo>
                    <a:cubicBezTo>
                      <a:pt x="17" y="0"/>
                      <a:pt x="12" y="1"/>
                      <a:pt x="13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" name="Freeform 232"/>
              <p:cNvSpPr>
                <a:spLocks/>
              </p:cNvSpPr>
              <p:nvPr/>
            </p:nvSpPr>
            <p:spPr bwMode="auto">
              <a:xfrm>
                <a:off x="2768601" y="793750"/>
                <a:ext cx="811213" cy="373063"/>
              </a:xfrm>
              <a:custGeom>
                <a:avLst/>
                <a:gdLst>
                  <a:gd name="T0" fmla="*/ 6 w 215"/>
                  <a:gd name="T1" fmla="*/ 98 h 99"/>
                  <a:gd name="T2" fmla="*/ 213 w 215"/>
                  <a:gd name="T3" fmla="*/ 2 h 99"/>
                  <a:gd name="T4" fmla="*/ 209 w 215"/>
                  <a:gd name="T5" fmla="*/ 1 h 99"/>
                  <a:gd name="T6" fmla="*/ 2 w 215"/>
                  <a:gd name="T7" fmla="*/ 97 h 99"/>
                  <a:gd name="T8" fmla="*/ 6 w 215"/>
                  <a:gd name="T9" fmla="*/ 98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5" h="99">
                    <a:moveTo>
                      <a:pt x="6" y="98"/>
                    </a:moveTo>
                    <a:cubicBezTo>
                      <a:pt x="75" y="67"/>
                      <a:pt x="145" y="36"/>
                      <a:pt x="213" y="2"/>
                    </a:cubicBezTo>
                    <a:cubicBezTo>
                      <a:pt x="215" y="1"/>
                      <a:pt x="210" y="0"/>
                      <a:pt x="209" y="1"/>
                    </a:cubicBezTo>
                    <a:cubicBezTo>
                      <a:pt x="141" y="35"/>
                      <a:pt x="71" y="66"/>
                      <a:pt x="2" y="97"/>
                    </a:cubicBezTo>
                    <a:cubicBezTo>
                      <a:pt x="0" y="98"/>
                      <a:pt x="5" y="99"/>
                      <a:pt x="6" y="9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" name="Freeform 233"/>
              <p:cNvSpPr>
                <a:spLocks/>
              </p:cNvSpPr>
              <p:nvPr/>
            </p:nvSpPr>
            <p:spPr bwMode="auto">
              <a:xfrm>
                <a:off x="2730501" y="1136650"/>
                <a:ext cx="65088" cy="63500"/>
              </a:xfrm>
              <a:custGeom>
                <a:avLst/>
                <a:gdLst>
                  <a:gd name="T0" fmla="*/ 12 w 17"/>
                  <a:gd name="T1" fmla="*/ 15 h 17"/>
                  <a:gd name="T2" fmla="*/ 16 w 17"/>
                  <a:gd name="T3" fmla="*/ 5 h 17"/>
                  <a:gd name="T4" fmla="*/ 5 w 17"/>
                  <a:gd name="T5" fmla="*/ 1 h 17"/>
                  <a:gd name="T6" fmla="*/ 2 w 17"/>
                  <a:gd name="T7" fmla="*/ 12 h 17"/>
                  <a:gd name="T8" fmla="*/ 12 w 17"/>
                  <a:gd name="T9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12" y="15"/>
                    </a:moveTo>
                    <a:cubicBezTo>
                      <a:pt x="16" y="13"/>
                      <a:pt x="17" y="9"/>
                      <a:pt x="16" y="5"/>
                    </a:cubicBezTo>
                    <a:cubicBezTo>
                      <a:pt x="14" y="1"/>
                      <a:pt x="9" y="0"/>
                      <a:pt x="5" y="1"/>
                    </a:cubicBezTo>
                    <a:cubicBezTo>
                      <a:pt x="1" y="3"/>
                      <a:pt x="0" y="8"/>
                      <a:pt x="2" y="12"/>
                    </a:cubicBezTo>
                    <a:cubicBezTo>
                      <a:pt x="4" y="16"/>
                      <a:pt x="8" y="17"/>
                      <a:pt x="12" y="1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" name="Freeform 234"/>
              <p:cNvSpPr>
                <a:spLocks/>
              </p:cNvSpPr>
              <p:nvPr/>
            </p:nvSpPr>
            <p:spPr bwMode="auto">
              <a:xfrm>
                <a:off x="3451226" y="1479550"/>
                <a:ext cx="296863" cy="128588"/>
              </a:xfrm>
              <a:custGeom>
                <a:avLst/>
                <a:gdLst>
                  <a:gd name="T0" fmla="*/ 76 w 79"/>
                  <a:gd name="T1" fmla="*/ 12 h 34"/>
                  <a:gd name="T2" fmla="*/ 1 w 79"/>
                  <a:gd name="T3" fmla="*/ 31 h 34"/>
                  <a:gd name="T4" fmla="*/ 6 w 79"/>
                  <a:gd name="T5" fmla="*/ 33 h 34"/>
                  <a:gd name="T6" fmla="*/ 73 w 79"/>
                  <a:gd name="T7" fmla="*/ 13 h 34"/>
                  <a:gd name="T8" fmla="*/ 76 w 79"/>
                  <a:gd name="T9" fmla="*/ 1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9" h="34">
                    <a:moveTo>
                      <a:pt x="76" y="12"/>
                    </a:moveTo>
                    <a:cubicBezTo>
                      <a:pt x="48" y="0"/>
                      <a:pt x="18" y="5"/>
                      <a:pt x="1" y="31"/>
                    </a:cubicBezTo>
                    <a:cubicBezTo>
                      <a:pt x="0" y="33"/>
                      <a:pt x="5" y="34"/>
                      <a:pt x="6" y="33"/>
                    </a:cubicBezTo>
                    <a:cubicBezTo>
                      <a:pt x="21" y="9"/>
                      <a:pt x="47" y="2"/>
                      <a:pt x="73" y="13"/>
                    </a:cubicBezTo>
                    <a:cubicBezTo>
                      <a:pt x="74" y="14"/>
                      <a:pt x="79" y="13"/>
                      <a:pt x="76" y="1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" name="Freeform 235"/>
              <p:cNvSpPr>
                <a:spLocks/>
              </p:cNvSpPr>
              <p:nvPr/>
            </p:nvSpPr>
            <p:spPr bwMode="auto">
              <a:xfrm>
                <a:off x="3484563" y="1427163"/>
                <a:ext cx="155575" cy="244475"/>
              </a:xfrm>
              <a:custGeom>
                <a:avLst/>
                <a:gdLst>
                  <a:gd name="T0" fmla="*/ 3 w 41"/>
                  <a:gd name="T1" fmla="*/ 1 h 65"/>
                  <a:gd name="T2" fmla="*/ 30 w 41"/>
                  <a:gd name="T3" fmla="*/ 62 h 65"/>
                  <a:gd name="T4" fmla="*/ 35 w 41"/>
                  <a:gd name="T5" fmla="*/ 63 h 65"/>
                  <a:gd name="T6" fmla="*/ 7 w 41"/>
                  <a:gd name="T7" fmla="*/ 1 h 65"/>
                  <a:gd name="T8" fmla="*/ 3 w 41"/>
                  <a:gd name="T9" fmla="*/ 1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65">
                    <a:moveTo>
                      <a:pt x="3" y="1"/>
                    </a:moveTo>
                    <a:cubicBezTo>
                      <a:pt x="25" y="14"/>
                      <a:pt x="36" y="37"/>
                      <a:pt x="30" y="62"/>
                    </a:cubicBezTo>
                    <a:cubicBezTo>
                      <a:pt x="29" y="64"/>
                      <a:pt x="34" y="65"/>
                      <a:pt x="35" y="63"/>
                    </a:cubicBezTo>
                    <a:cubicBezTo>
                      <a:pt x="41" y="37"/>
                      <a:pt x="29" y="14"/>
                      <a:pt x="7" y="1"/>
                    </a:cubicBezTo>
                    <a:cubicBezTo>
                      <a:pt x="5" y="0"/>
                      <a:pt x="0" y="0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" name="Freeform 236"/>
              <p:cNvSpPr>
                <a:spLocks/>
              </p:cNvSpPr>
              <p:nvPr/>
            </p:nvSpPr>
            <p:spPr bwMode="auto">
              <a:xfrm>
                <a:off x="3511551" y="1427163"/>
                <a:ext cx="180975" cy="217488"/>
              </a:xfrm>
              <a:custGeom>
                <a:avLst/>
                <a:gdLst>
                  <a:gd name="T0" fmla="*/ 42 w 48"/>
                  <a:gd name="T1" fmla="*/ 1 h 58"/>
                  <a:gd name="T2" fmla="*/ 0 w 48"/>
                  <a:gd name="T3" fmla="*/ 56 h 58"/>
                  <a:gd name="T4" fmla="*/ 5 w 48"/>
                  <a:gd name="T5" fmla="*/ 56 h 58"/>
                  <a:gd name="T6" fmla="*/ 46 w 48"/>
                  <a:gd name="T7" fmla="*/ 2 h 58"/>
                  <a:gd name="T8" fmla="*/ 42 w 48"/>
                  <a:gd name="T9" fmla="*/ 1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58">
                    <a:moveTo>
                      <a:pt x="42" y="1"/>
                    </a:moveTo>
                    <a:cubicBezTo>
                      <a:pt x="23" y="12"/>
                      <a:pt x="8" y="35"/>
                      <a:pt x="0" y="56"/>
                    </a:cubicBezTo>
                    <a:cubicBezTo>
                      <a:pt x="0" y="58"/>
                      <a:pt x="5" y="58"/>
                      <a:pt x="5" y="56"/>
                    </a:cubicBezTo>
                    <a:cubicBezTo>
                      <a:pt x="12" y="36"/>
                      <a:pt x="27" y="13"/>
                      <a:pt x="46" y="2"/>
                    </a:cubicBezTo>
                    <a:cubicBezTo>
                      <a:pt x="48" y="0"/>
                      <a:pt x="43" y="0"/>
                      <a:pt x="4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" name="Freeform 237"/>
              <p:cNvSpPr>
                <a:spLocks/>
              </p:cNvSpPr>
              <p:nvPr/>
            </p:nvSpPr>
            <p:spPr bwMode="auto">
              <a:xfrm>
                <a:off x="3440113" y="1487488"/>
                <a:ext cx="260350" cy="127000"/>
              </a:xfrm>
              <a:custGeom>
                <a:avLst/>
                <a:gdLst>
                  <a:gd name="T0" fmla="*/ 5 w 69"/>
                  <a:gd name="T1" fmla="*/ 6 h 34"/>
                  <a:gd name="T2" fmla="*/ 63 w 69"/>
                  <a:gd name="T3" fmla="*/ 33 h 34"/>
                  <a:gd name="T4" fmla="*/ 68 w 69"/>
                  <a:gd name="T5" fmla="*/ 32 h 34"/>
                  <a:gd name="T6" fmla="*/ 4 w 69"/>
                  <a:gd name="T7" fmla="*/ 4 h 34"/>
                  <a:gd name="T8" fmla="*/ 5 w 69"/>
                  <a:gd name="T9" fmla="*/ 6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9" h="34">
                    <a:moveTo>
                      <a:pt x="5" y="6"/>
                    </a:moveTo>
                    <a:cubicBezTo>
                      <a:pt x="29" y="2"/>
                      <a:pt x="51" y="12"/>
                      <a:pt x="63" y="33"/>
                    </a:cubicBezTo>
                    <a:cubicBezTo>
                      <a:pt x="64" y="34"/>
                      <a:pt x="69" y="33"/>
                      <a:pt x="68" y="32"/>
                    </a:cubicBezTo>
                    <a:cubicBezTo>
                      <a:pt x="55" y="9"/>
                      <a:pt x="29" y="0"/>
                      <a:pt x="4" y="4"/>
                    </a:cubicBezTo>
                    <a:cubicBezTo>
                      <a:pt x="0" y="4"/>
                      <a:pt x="3" y="6"/>
                      <a:pt x="5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" name="Freeform 238"/>
              <p:cNvSpPr>
                <a:spLocks/>
              </p:cNvSpPr>
              <p:nvPr/>
            </p:nvSpPr>
            <p:spPr bwMode="auto">
              <a:xfrm>
                <a:off x="3519488" y="700087"/>
                <a:ext cx="77788" cy="809625"/>
              </a:xfrm>
              <a:custGeom>
                <a:avLst/>
                <a:gdLst>
                  <a:gd name="T0" fmla="*/ 21 w 21"/>
                  <a:gd name="T1" fmla="*/ 213 h 215"/>
                  <a:gd name="T2" fmla="*/ 5 w 21"/>
                  <a:gd name="T3" fmla="*/ 1 h 215"/>
                  <a:gd name="T4" fmla="*/ 0 w 21"/>
                  <a:gd name="T5" fmla="*/ 2 h 215"/>
                  <a:gd name="T6" fmla="*/ 16 w 21"/>
                  <a:gd name="T7" fmla="*/ 213 h 215"/>
                  <a:gd name="T8" fmla="*/ 21 w 21"/>
                  <a:gd name="T9" fmla="*/ 213 h 2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215">
                    <a:moveTo>
                      <a:pt x="21" y="213"/>
                    </a:moveTo>
                    <a:cubicBezTo>
                      <a:pt x="9" y="143"/>
                      <a:pt x="12" y="72"/>
                      <a:pt x="5" y="1"/>
                    </a:cubicBezTo>
                    <a:cubicBezTo>
                      <a:pt x="5" y="0"/>
                      <a:pt x="0" y="0"/>
                      <a:pt x="0" y="2"/>
                    </a:cubicBezTo>
                    <a:cubicBezTo>
                      <a:pt x="7" y="72"/>
                      <a:pt x="4" y="144"/>
                      <a:pt x="16" y="213"/>
                    </a:cubicBezTo>
                    <a:cubicBezTo>
                      <a:pt x="16" y="215"/>
                      <a:pt x="21" y="214"/>
                      <a:pt x="21" y="21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" name="Freeform 239"/>
              <p:cNvSpPr>
                <a:spLocks/>
              </p:cNvSpPr>
              <p:nvPr/>
            </p:nvSpPr>
            <p:spPr bwMode="auto">
              <a:xfrm>
                <a:off x="3556001" y="1490663"/>
                <a:ext cx="65088" cy="63500"/>
              </a:xfrm>
              <a:custGeom>
                <a:avLst/>
                <a:gdLst>
                  <a:gd name="T0" fmla="*/ 16 w 17"/>
                  <a:gd name="T1" fmla="*/ 7 h 17"/>
                  <a:gd name="T2" fmla="*/ 7 w 17"/>
                  <a:gd name="T3" fmla="*/ 1 h 17"/>
                  <a:gd name="T4" fmla="*/ 1 w 17"/>
                  <a:gd name="T5" fmla="*/ 10 h 17"/>
                  <a:gd name="T6" fmla="*/ 10 w 17"/>
                  <a:gd name="T7" fmla="*/ 16 h 17"/>
                  <a:gd name="T8" fmla="*/ 16 w 17"/>
                  <a:gd name="T9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16" y="7"/>
                    </a:moveTo>
                    <a:cubicBezTo>
                      <a:pt x="15" y="3"/>
                      <a:pt x="11" y="0"/>
                      <a:pt x="7" y="1"/>
                    </a:cubicBezTo>
                    <a:cubicBezTo>
                      <a:pt x="3" y="2"/>
                      <a:pt x="0" y="6"/>
                      <a:pt x="1" y="10"/>
                    </a:cubicBezTo>
                    <a:cubicBezTo>
                      <a:pt x="2" y="14"/>
                      <a:pt x="6" y="17"/>
                      <a:pt x="10" y="16"/>
                    </a:cubicBezTo>
                    <a:cubicBezTo>
                      <a:pt x="15" y="15"/>
                      <a:pt x="17" y="11"/>
                      <a:pt x="16" y="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" name="Freeform 240"/>
              <p:cNvSpPr>
                <a:spLocks/>
              </p:cNvSpPr>
              <p:nvPr/>
            </p:nvSpPr>
            <p:spPr bwMode="auto">
              <a:xfrm>
                <a:off x="3832226" y="1506538"/>
                <a:ext cx="233363" cy="198438"/>
              </a:xfrm>
              <a:custGeom>
                <a:avLst/>
                <a:gdLst>
                  <a:gd name="T0" fmla="*/ 56 w 62"/>
                  <a:gd name="T1" fmla="*/ 1 h 53"/>
                  <a:gd name="T2" fmla="*/ 0 w 62"/>
                  <a:gd name="T3" fmla="*/ 51 h 53"/>
                  <a:gd name="T4" fmla="*/ 5 w 62"/>
                  <a:gd name="T5" fmla="*/ 52 h 53"/>
                  <a:gd name="T6" fmla="*/ 59 w 62"/>
                  <a:gd name="T7" fmla="*/ 3 h 53"/>
                  <a:gd name="T8" fmla="*/ 56 w 62"/>
                  <a:gd name="T9" fmla="*/ 1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2" h="53">
                    <a:moveTo>
                      <a:pt x="56" y="1"/>
                    </a:moveTo>
                    <a:cubicBezTo>
                      <a:pt x="27" y="3"/>
                      <a:pt x="4" y="21"/>
                      <a:pt x="0" y="51"/>
                    </a:cubicBezTo>
                    <a:cubicBezTo>
                      <a:pt x="0" y="53"/>
                      <a:pt x="5" y="53"/>
                      <a:pt x="5" y="52"/>
                    </a:cubicBezTo>
                    <a:cubicBezTo>
                      <a:pt x="9" y="23"/>
                      <a:pt x="30" y="5"/>
                      <a:pt x="59" y="3"/>
                    </a:cubicBezTo>
                    <a:cubicBezTo>
                      <a:pt x="62" y="2"/>
                      <a:pt x="58" y="0"/>
                      <a:pt x="56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" name="Freeform 241"/>
              <p:cNvSpPr>
                <a:spLocks/>
              </p:cNvSpPr>
              <p:nvPr/>
            </p:nvSpPr>
            <p:spPr bwMode="auto">
              <a:xfrm>
                <a:off x="3786188" y="1524000"/>
                <a:ext cx="222250" cy="173038"/>
              </a:xfrm>
              <a:custGeom>
                <a:avLst/>
                <a:gdLst>
                  <a:gd name="T0" fmla="*/ 4 w 59"/>
                  <a:gd name="T1" fmla="*/ 3 h 46"/>
                  <a:gd name="T2" fmla="*/ 54 w 59"/>
                  <a:gd name="T3" fmla="*/ 44 h 46"/>
                  <a:gd name="T4" fmla="*/ 59 w 59"/>
                  <a:gd name="T5" fmla="*/ 44 h 46"/>
                  <a:gd name="T6" fmla="*/ 3 w 59"/>
                  <a:gd name="T7" fmla="*/ 0 h 46"/>
                  <a:gd name="T8" fmla="*/ 4 w 59"/>
                  <a:gd name="T9" fmla="*/ 3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9" h="46">
                    <a:moveTo>
                      <a:pt x="4" y="3"/>
                    </a:moveTo>
                    <a:cubicBezTo>
                      <a:pt x="29" y="4"/>
                      <a:pt x="48" y="19"/>
                      <a:pt x="54" y="44"/>
                    </a:cubicBezTo>
                    <a:cubicBezTo>
                      <a:pt x="54" y="45"/>
                      <a:pt x="59" y="46"/>
                      <a:pt x="59" y="44"/>
                    </a:cubicBezTo>
                    <a:cubicBezTo>
                      <a:pt x="52" y="17"/>
                      <a:pt x="30" y="2"/>
                      <a:pt x="3" y="0"/>
                    </a:cubicBezTo>
                    <a:cubicBezTo>
                      <a:pt x="0" y="0"/>
                      <a:pt x="2" y="3"/>
                      <a:pt x="4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" name="Freeform 242"/>
              <p:cNvSpPr>
                <a:spLocks/>
              </p:cNvSpPr>
              <p:nvPr/>
            </p:nvSpPr>
            <p:spPr bwMode="auto">
              <a:xfrm>
                <a:off x="3892551" y="1446213"/>
                <a:ext cx="74613" cy="266700"/>
              </a:xfrm>
              <a:custGeom>
                <a:avLst/>
                <a:gdLst>
                  <a:gd name="T0" fmla="*/ 15 w 20"/>
                  <a:gd name="T1" fmla="*/ 2 h 71"/>
                  <a:gd name="T2" fmla="*/ 3 w 20"/>
                  <a:gd name="T3" fmla="*/ 70 h 71"/>
                  <a:gd name="T4" fmla="*/ 8 w 20"/>
                  <a:gd name="T5" fmla="*/ 69 h 71"/>
                  <a:gd name="T6" fmla="*/ 20 w 20"/>
                  <a:gd name="T7" fmla="*/ 2 h 71"/>
                  <a:gd name="T8" fmla="*/ 15 w 20"/>
                  <a:gd name="T9" fmla="*/ 2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71">
                    <a:moveTo>
                      <a:pt x="15" y="2"/>
                    </a:moveTo>
                    <a:cubicBezTo>
                      <a:pt x="3" y="21"/>
                      <a:pt x="0" y="48"/>
                      <a:pt x="3" y="70"/>
                    </a:cubicBezTo>
                    <a:cubicBezTo>
                      <a:pt x="3" y="71"/>
                      <a:pt x="8" y="71"/>
                      <a:pt x="8" y="69"/>
                    </a:cubicBezTo>
                    <a:cubicBezTo>
                      <a:pt x="5" y="47"/>
                      <a:pt x="8" y="21"/>
                      <a:pt x="20" y="2"/>
                    </a:cubicBezTo>
                    <a:cubicBezTo>
                      <a:pt x="20" y="1"/>
                      <a:pt x="16" y="0"/>
                      <a:pt x="15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" name="Freeform 243"/>
              <p:cNvSpPr>
                <a:spLocks/>
              </p:cNvSpPr>
              <p:nvPr/>
            </p:nvSpPr>
            <p:spPr bwMode="auto">
              <a:xfrm>
                <a:off x="3778251" y="1547813"/>
                <a:ext cx="279400" cy="74613"/>
              </a:xfrm>
              <a:custGeom>
                <a:avLst/>
                <a:gdLst>
                  <a:gd name="T0" fmla="*/ 6 w 74"/>
                  <a:gd name="T1" fmla="*/ 19 h 20"/>
                  <a:gd name="T2" fmla="*/ 69 w 74"/>
                  <a:gd name="T3" fmla="*/ 16 h 20"/>
                  <a:gd name="T4" fmla="*/ 73 w 74"/>
                  <a:gd name="T5" fmla="*/ 15 h 20"/>
                  <a:gd name="T6" fmla="*/ 2 w 74"/>
                  <a:gd name="T7" fmla="*/ 18 h 20"/>
                  <a:gd name="T8" fmla="*/ 6 w 74"/>
                  <a:gd name="T9" fmla="*/ 1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4" h="20">
                    <a:moveTo>
                      <a:pt x="6" y="19"/>
                    </a:moveTo>
                    <a:cubicBezTo>
                      <a:pt x="25" y="6"/>
                      <a:pt x="49" y="3"/>
                      <a:pt x="69" y="16"/>
                    </a:cubicBezTo>
                    <a:cubicBezTo>
                      <a:pt x="70" y="17"/>
                      <a:pt x="74" y="16"/>
                      <a:pt x="73" y="15"/>
                    </a:cubicBezTo>
                    <a:cubicBezTo>
                      <a:pt x="51" y="0"/>
                      <a:pt x="23" y="4"/>
                      <a:pt x="2" y="18"/>
                    </a:cubicBezTo>
                    <a:cubicBezTo>
                      <a:pt x="0" y="19"/>
                      <a:pt x="5" y="20"/>
                      <a:pt x="6" y="1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" name="Freeform 244"/>
              <p:cNvSpPr>
                <a:spLocks/>
              </p:cNvSpPr>
              <p:nvPr/>
            </p:nvSpPr>
            <p:spPr bwMode="auto">
              <a:xfrm>
                <a:off x="3511551" y="749300"/>
                <a:ext cx="411163" cy="812800"/>
              </a:xfrm>
              <a:custGeom>
                <a:avLst/>
                <a:gdLst>
                  <a:gd name="T0" fmla="*/ 108 w 109"/>
                  <a:gd name="T1" fmla="*/ 214 h 216"/>
                  <a:gd name="T2" fmla="*/ 55 w 109"/>
                  <a:gd name="T3" fmla="*/ 102 h 216"/>
                  <a:gd name="T4" fmla="*/ 5 w 109"/>
                  <a:gd name="T5" fmla="*/ 1 h 216"/>
                  <a:gd name="T6" fmla="*/ 1 w 109"/>
                  <a:gd name="T7" fmla="*/ 2 h 216"/>
                  <a:gd name="T8" fmla="*/ 53 w 109"/>
                  <a:gd name="T9" fmla="*/ 109 h 216"/>
                  <a:gd name="T10" fmla="*/ 103 w 109"/>
                  <a:gd name="T11" fmla="*/ 215 h 216"/>
                  <a:gd name="T12" fmla="*/ 108 w 109"/>
                  <a:gd name="T13" fmla="*/ 214 h 2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9" h="216">
                    <a:moveTo>
                      <a:pt x="108" y="214"/>
                    </a:moveTo>
                    <a:cubicBezTo>
                      <a:pt x="84" y="181"/>
                      <a:pt x="70" y="140"/>
                      <a:pt x="55" y="102"/>
                    </a:cubicBezTo>
                    <a:cubicBezTo>
                      <a:pt x="41" y="68"/>
                      <a:pt x="29" y="30"/>
                      <a:pt x="5" y="1"/>
                    </a:cubicBezTo>
                    <a:cubicBezTo>
                      <a:pt x="5" y="0"/>
                      <a:pt x="0" y="1"/>
                      <a:pt x="1" y="2"/>
                    </a:cubicBezTo>
                    <a:cubicBezTo>
                      <a:pt x="25" y="33"/>
                      <a:pt x="38" y="73"/>
                      <a:pt x="53" y="109"/>
                    </a:cubicBezTo>
                    <a:cubicBezTo>
                      <a:pt x="67" y="145"/>
                      <a:pt x="80" y="183"/>
                      <a:pt x="103" y="215"/>
                    </a:cubicBezTo>
                    <a:cubicBezTo>
                      <a:pt x="104" y="216"/>
                      <a:pt x="109" y="215"/>
                      <a:pt x="108" y="21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" name="Freeform 245"/>
              <p:cNvSpPr>
                <a:spLocks/>
              </p:cNvSpPr>
              <p:nvPr/>
            </p:nvSpPr>
            <p:spPr bwMode="auto">
              <a:xfrm>
                <a:off x="3887788" y="1539875"/>
                <a:ext cx="65088" cy="68263"/>
              </a:xfrm>
              <a:custGeom>
                <a:avLst/>
                <a:gdLst>
                  <a:gd name="T0" fmla="*/ 14 w 17"/>
                  <a:gd name="T1" fmla="*/ 4 h 18"/>
                  <a:gd name="T2" fmla="*/ 4 w 17"/>
                  <a:gd name="T3" fmla="*/ 3 h 18"/>
                  <a:gd name="T4" fmla="*/ 3 w 17"/>
                  <a:gd name="T5" fmla="*/ 14 h 18"/>
                  <a:gd name="T6" fmla="*/ 13 w 17"/>
                  <a:gd name="T7" fmla="*/ 15 h 18"/>
                  <a:gd name="T8" fmla="*/ 14 w 17"/>
                  <a:gd name="T9" fmla="*/ 4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8">
                    <a:moveTo>
                      <a:pt x="14" y="4"/>
                    </a:moveTo>
                    <a:cubicBezTo>
                      <a:pt x="12" y="1"/>
                      <a:pt x="7" y="0"/>
                      <a:pt x="4" y="3"/>
                    </a:cubicBezTo>
                    <a:cubicBezTo>
                      <a:pt x="0" y="6"/>
                      <a:pt x="0" y="10"/>
                      <a:pt x="3" y="14"/>
                    </a:cubicBezTo>
                    <a:cubicBezTo>
                      <a:pt x="5" y="17"/>
                      <a:pt x="10" y="18"/>
                      <a:pt x="13" y="15"/>
                    </a:cubicBezTo>
                    <a:cubicBezTo>
                      <a:pt x="17" y="12"/>
                      <a:pt x="17" y="7"/>
                      <a:pt x="14" y="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" name="Freeform 246"/>
              <p:cNvSpPr>
                <a:spLocks/>
              </p:cNvSpPr>
              <p:nvPr/>
            </p:nvSpPr>
            <p:spPr bwMode="auto">
              <a:xfrm>
                <a:off x="3556001" y="60325"/>
                <a:ext cx="196850" cy="77788"/>
              </a:xfrm>
              <a:custGeom>
                <a:avLst/>
                <a:gdLst>
                  <a:gd name="T0" fmla="*/ 46 w 52"/>
                  <a:gd name="T1" fmla="*/ 11 h 21"/>
                  <a:gd name="T2" fmla="*/ 6 w 52"/>
                  <a:gd name="T3" fmla="*/ 1 h 21"/>
                  <a:gd name="T4" fmla="*/ 1 w 52"/>
                  <a:gd name="T5" fmla="*/ 1 h 21"/>
                  <a:gd name="T6" fmla="*/ 50 w 52"/>
                  <a:gd name="T7" fmla="*/ 13 h 21"/>
                  <a:gd name="T8" fmla="*/ 46 w 52"/>
                  <a:gd name="T9" fmla="*/ 1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21">
                    <a:moveTo>
                      <a:pt x="46" y="11"/>
                    </a:moveTo>
                    <a:cubicBezTo>
                      <a:pt x="31" y="18"/>
                      <a:pt x="16" y="15"/>
                      <a:pt x="6" y="1"/>
                    </a:cubicBezTo>
                    <a:cubicBezTo>
                      <a:pt x="5" y="0"/>
                      <a:pt x="0" y="0"/>
                      <a:pt x="1" y="1"/>
                    </a:cubicBezTo>
                    <a:cubicBezTo>
                      <a:pt x="13" y="18"/>
                      <a:pt x="32" y="21"/>
                      <a:pt x="50" y="13"/>
                    </a:cubicBezTo>
                    <a:cubicBezTo>
                      <a:pt x="52" y="12"/>
                      <a:pt x="47" y="11"/>
                      <a:pt x="46" y="1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" name="Freeform 247"/>
              <p:cNvSpPr>
                <a:spLocks/>
              </p:cNvSpPr>
              <p:nvPr/>
            </p:nvSpPr>
            <p:spPr bwMode="auto">
              <a:xfrm>
                <a:off x="3582988" y="19050"/>
                <a:ext cx="98425" cy="157163"/>
              </a:xfrm>
              <a:custGeom>
                <a:avLst/>
                <a:gdLst>
                  <a:gd name="T0" fmla="*/ 6 w 26"/>
                  <a:gd name="T1" fmla="*/ 41 h 42"/>
                  <a:gd name="T2" fmla="*/ 22 w 26"/>
                  <a:gd name="T3" fmla="*/ 2 h 42"/>
                  <a:gd name="T4" fmla="*/ 17 w 26"/>
                  <a:gd name="T5" fmla="*/ 1 h 42"/>
                  <a:gd name="T6" fmla="*/ 1 w 26"/>
                  <a:gd name="T7" fmla="*/ 39 h 42"/>
                  <a:gd name="T8" fmla="*/ 6 w 26"/>
                  <a:gd name="T9" fmla="*/ 4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42">
                    <a:moveTo>
                      <a:pt x="6" y="41"/>
                    </a:moveTo>
                    <a:cubicBezTo>
                      <a:pt x="20" y="32"/>
                      <a:pt x="26" y="18"/>
                      <a:pt x="22" y="2"/>
                    </a:cubicBezTo>
                    <a:cubicBezTo>
                      <a:pt x="22" y="0"/>
                      <a:pt x="17" y="0"/>
                      <a:pt x="17" y="1"/>
                    </a:cubicBezTo>
                    <a:cubicBezTo>
                      <a:pt x="21" y="17"/>
                      <a:pt x="15" y="31"/>
                      <a:pt x="1" y="39"/>
                    </a:cubicBezTo>
                    <a:cubicBezTo>
                      <a:pt x="0" y="40"/>
                      <a:pt x="5" y="42"/>
                      <a:pt x="6" y="4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" name="Freeform 248"/>
              <p:cNvSpPr>
                <a:spLocks/>
              </p:cNvSpPr>
              <p:nvPr/>
            </p:nvSpPr>
            <p:spPr bwMode="auto">
              <a:xfrm>
                <a:off x="3594101" y="33337"/>
                <a:ext cx="123825" cy="139700"/>
              </a:xfrm>
              <a:custGeom>
                <a:avLst/>
                <a:gdLst>
                  <a:gd name="T0" fmla="*/ 32 w 33"/>
                  <a:gd name="T1" fmla="*/ 34 h 37"/>
                  <a:gd name="T2" fmla="*/ 5 w 33"/>
                  <a:gd name="T3" fmla="*/ 1 h 37"/>
                  <a:gd name="T4" fmla="*/ 0 w 33"/>
                  <a:gd name="T5" fmla="*/ 2 h 37"/>
                  <a:gd name="T6" fmla="*/ 28 w 33"/>
                  <a:gd name="T7" fmla="*/ 36 h 37"/>
                  <a:gd name="T8" fmla="*/ 32 w 33"/>
                  <a:gd name="T9" fmla="*/ 34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37">
                    <a:moveTo>
                      <a:pt x="32" y="34"/>
                    </a:moveTo>
                    <a:cubicBezTo>
                      <a:pt x="20" y="28"/>
                      <a:pt x="10" y="14"/>
                      <a:pt x="5" y="1"/>
                    </a:cubicBezTo>
                    <a:cubicBezTo>
                      <a:pt x="5" y="0"/>
                      <a:pt x="0" y="1"/>
                      <a:pt x="0" y="2"/>
                    </a:cubicBezTo>
                    <a:cubicBezTo>
                      <a:pt x="5" y="15"/>
                      <a:pt x="15" y="29"/>
                      <a:pt x="28" y="36"/>
                    </a:cubicBezTo>
                    <a:cubicBezTo>
                      <a:pt x="29" y="37"/>
                      <a:pt x="33" y="35"/>
                      <a:pt x="32" y="3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" name="Freeform 249"/>
              <p:cNvSpPr>
                <a:spLocks/>
              </p:cNvSpPr>
              <p:nvPr/>
            </p:nvSpPr>
            <p:spPr bwMode="auto">
              <a:xfrm>
                <a:off x="3552826" y="49212"/>
                <a:ext cx="165100" cy="85725"/>
              </a:xfrm>
              <a:custGeom>
                <a:avLst/>
                <a:gdLst>
                  <a:gd name="T0" fmla="*/ 3 w 44"/>
                  <a:gd name="T1" fmla="*/ 21 h 23"/>
                  <a:gd name="T2" fmla="*/ 44 w 44"/>
                  <a:gd name="T3" fmla="*/ 2 h 23"/>
                  <a:gd name="T4" fmla="*/ 39 w 44"/>
                  <a:gd name="T5" fmla="*/ 2 h 23"/>
                  <a:gd name="T6" fmla="*/ 4 w 44"/>
                  <a:gd name="T7" fmla="*/ 19 h 23"/>
                  <a:gd name="T8" fmla="*/ 3 w 44"/>
                  <a:gd name="T9" fmla="*/ 2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3">
                    <a:moveTo>
                      <a:pt x="3" y="21"/>
                    </a:moveTo>
                    <a:cubicBezTo>
                      <a:pt x="19" y="23"/>
                      <a:pt x="36" y="17"/>
                      <a:pt x="44" y="2"/>
                    </a:cubicBezTo>
                    <a:cubicBezTo>
                      <a:pt x="44" y="1"/>
                      <a:pt x="39" y="0"/>
                      <a:pt x="39" y="2"/>
                    </a:cubicBezTo>
                    <a:cubicBezTo>
                      <a:pt x="32" y="14"/>
                      <a:pt x="19" y="21"/>
                      <a:pt x="4" y="19"/>
                    </a:cubicBezTo>
                    <a:cubicBezTo>
                      <a:pt x="2" y="19"/>
                      <a:pt x="0" y="21"/>
                      <a:pt x="3" y="2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" name="Freeform 250"/>
              <p:cNvSpPr>
                <a:spLocks/>
              </p:cNvSpPr>
              <p:nvPr/>
            </p:nvSpPr>
            <p:spPr bwMode="auto">
              <a:xfrm>
                <a:off x="3541713" y="120650"/>
                <a:ext cx="115888" cy="669925"/>
              </a:xfrm>
              <a:custGeom>
                <a:avLst/>
                <a:gdLst>
                  <a:gd name="T0" fmla="*/ 26 w 31"/>
                  <a:gd name="T1" fmla="*/ 1 h 178"/>
                  <a:gd name="T2" fmla="*/ 0 w 31"/>
                  <a:gd name="T3" fmla="*/ 177 h 178"/>
                  <a:gd name="T4" fmla="*/ 5 w 31"/>
                  <a:gd name="T5" fmla="*/ 176 h 178"/>
                  <a:gd name="T6" fmla="*/ 31 w 31"/>
                  <a:gd name="T7" fmla="*/ 1 h 178"/>
                  <a:gd name="T8" fmla="*/ 26 w 31"/>
                  <a:gd name="T9" fmla="*/ 1 h 1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178">
                    <a:moveTo>
                      <a:pt x="26" y="1"/>
                    </a:moveTo>
                    <a:cubicBezTo>
                      <a:pt x="18" y="60"/>
                      <a:pt x="11" y="118"/>
                      <a:pt x="0" y="177"/>
                    </a:cubicBezTo>
                    <a:cubicBezTo>
                      <a:pt x="0" y="178"/>
                      <a:pt x="5" y="178"/>
                      <a:pt x="5" y="176"/>
                    </a:cubicBezTo>
                    <a:cubicBezTo>
                      <a:pt x="16" y="118"/>
                      <a:pt x="23" y="59"/>
                      <a:pt x="31" y="1"/>
                    </a:cubicBezTo>
                    <a:cubicBezTo>
                      <a:pt x="31" y="0"/>
                      <a:pt x="26" y="0"/>
                      <a:pt x="26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" name="Freeform 251"/>
              <p:cNvSpPr>
                <a:spLocks/>
              </p:cNvSpPr>
              <p:nvPr/>
            </p:nvSpPr>
            <p:spPr bwMode="auto">
              <a:xfrm>
                <a:off x="3632201" y="90487"/>
                <a:ext cx="38100" cy="41275"/>
              </a:xfrm>
              <a:custGeom>
                <a:avLst/>
                <a:gdLst>
                  <a:gd name="T0" fmla="*/ 9 w 10"/>
                  <a:gd name="T1" fmla="*/ 6 h 11"/>
                  <a:gd name="T2" fmla="*/ 4 w 10"/>
                  <a:gd name="T3" fmla="*/ 10 h 11"/>
                  <a:gd name="T4" fmla="*/ 0 w 10"/>
                  <a:gd name="T5" fmla="*/ 5 h 11"/>
                  <a:gd name="T6" fmla="*/ 6 w 10"/>
                  <a:gd name="T7" fmla="*/ 1 h 11"/>
                  <a:gd name="T8" fmla="*/ 9 w 10"/>
                  <a:gd name="T9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1">
                    <a:moveTo>
                      <a:pt x="9" y="6"/>
                    </a:moveTo>
                    <a:cubicBezTo>
                      <a:pt x="9" y="9"/>
                      <a:pt x="6" y="11"/>
                      <a:pt x="4" y="10"/>
                    </a:cubicBezTo>
                    <a:cubicBezTo>
                      <a:pt x="1" y="10"/>
                      <a:pt x="0" y="7"/>
                      <a:pt x="0" y="5"/>
                    </a:cubicBezTo>
                    <a:cubicBezTo>
                      <a:pt x="0" y="2"/>
                      <a:pt x="3" y="0"/>
                      <a:pt x="6" y="1"/>
                    </a:cubicBezTo>
                    <a:cubicBezTo>
                      <a:pt x="8" y="1"/>
                      <a:pt x="10" y="4"/>
                      <a:pt x="9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" name="Freeform 252"/>
              <p:cNvSpPr>
                <a:spLocks/>
              </p:cNvSpPr>
              <p:nvPr/>
            </p:nvSpPr>
            <p:spPr bwMode="auto">
              <a:xfrm>
                <a:off x="3887788" y="-46038"/>
                <a:ext cx="173038" cy="112713"/>
              </a:xfrm>
              <a:custGeom>
                <a:avLst/>
                <a:gdLst>
                  <a:gd name="T0" fmla="*/ 40 w 46"/>
                  <a:gd name="T1" fmla="*/ 26 h 30"/>
                  <a:gd name="T2" fmla="*/ 6 w 46"/>
                  <a:gd name="T3" fmla="*/ 2 h 30"/>
                  <a:gd name="T4" fmla="*/ 1 w 46"/>
                  <a:gd name="T5" fmla="*/ 1 h 30"/>
                  <a:gd name="T6" fmla="*/ 42 w 46"/>
                  <a:gd name="T7" fmla="*/ 28 h 30"/>
                  <a:gd name="T8" fmla="*/ 40 w 46"/>
                  <a:gd name="T9" fmla="*/ 26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" h="30">
                    <a:moveTo>
                      <a:pt x="40" y="26"/>
                    </a:moveTo>
                    <a:cubicBezTo>
                      <a:pt x="23" y="27"/>
                      <a:pt x="10" y="18"/>
                      <a:pt x="6" y="2"/>
                    </a:cubicBezTo>
                    <a:cubicBezTo>
                      <a:pt x="5" y="0"/>
                      <a:pt x="0" y="0"/>
                      <a:pt x="1" y="1"/>
                    </a:cubicBezTo>
                    <a:cubicBezTo>
                      <a:pt x="6" y="21"/>
                      <a:pt x="23" y="30"/>
                      <a:pt x="42" y="28"/>
                    </a:cubicBezTo>
                    <a:cubicBezTo>
                      <a:pt x="46" y="28"/>
                      <a:pt x="42" y="26"/>
                      <a:pt x="40" y="2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" name="Freeform 253"/>
              <p:cNvSpPr>
                <a:spLocks/>
              </p:cNvSpPr>
              <p:nvPr/>
            </p:nvSpPr>
            <p:spPr bwMode="auto">
              <a:xfrm>
                <a:off x="3873501" y="-57150"/>
                <a:ext cx="134938" cy="131763"/>
              </a:xfrm>
              <a:custGeom>
                <a:avLst/>
                <a:gdLst>
                  <a:gd name="T0" fmla="*/ 6 w 36"/>
                  <a:gd name="T1" fmla="*/ 34 h 35"/>
                  <a:gd name="T2" fmla="*/ 35 w 36"/>
                  <a:gd name="T3" fmla="*/ 3 h 35"/>
                  <a:gd name="T4" fmla="*/ 30 w 36"/>
                  <a:gd name="T5" fmla="*/ 2 h 35"/>
                  <a:gd name="T6" fmla="*/ 3 w 36"/>
                  <a:gd name="T7" fmla="*/ 32 h 35"/>
                  <a:gd name="T8" fmla="*/ 6 w 36"/>
                  <a:gd name="T9" fmla="*/ 34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6" h="35">
                    <a:moveTo>
                      <a:pt x="6" y="34"/>
                    </a:moveTo>
                    <a:cubicBezTo>
                      <a:pt x="22" y="31"/>
                      <a:pt x="34" y="20"/>
                      <a:pt x="35" y="3"/>
                    </a:cubicBezTo>
                    <a:cubicBezTo>
                      <a:pt x="36" y="1"/>
                      <a:pt x="31" y="0"/>
                      <a:pt x="30" y="2"/>
                    </a:cubicBezTo>
                    <a:cubicBezTo>
                      <a:pt x="29" y="18"/>
                      <a:pt x="18" y="29"/>
                      <a:pt x="3" y="32"/>
                    </a:cubicBezTo>
                    <a:cubicBezTo>
                      <a:pt x="0" y="33"/>
                      <a:pt x="5" y="35"/>
                      <a:pt x="6" y="3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" name="Freeform 254"/>
              <p:cNvSpPr>
                <a:spLocks/>
              </p:cNvSpPr>
              <p:nvPr/>
            </p:nvSpPr>
            <p:spPr bwMode="auto">
              <a:xfrm>
                <a:off x="3933826" y="-57150"/>
                <a:ext cx="71438" cy="166688"/>
              </a:xfrm>
              <a:custGeom>
                <a:avLst/>
                <a:gdLst>
                  <a:gd name="T0" fmla="*/ 18 w 19"/>
                  <a:gd name="T1" fmla="*/ 42 h 44"/>
                  <a:gd name="T2" fmla="*/ 5 w 19"/>
                  <a:gd name="T3" fmla="*/ 1 h 44"/>
                  <a:gd name="T4" fmla="*/ 0 w 19"/>
                  <a:gd name="T5" fmla="*/ 2 h 44"/>
                  <a:gd name="T6" fmla="*/ 14 w 19"/>
                  <a:gd name="T7" fmla="*/ 43 h 44"/>
                  <a:gd name="T8" fmla="*/ 18 w 19"/>
                  <a:gd name="T9" fmla="*/ 4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44">
                    <a:moveTo>
                      <a:pt x="18" y="42"/>
                    </a:moveTo>
                    <a:cubicBezTo>
                      <a:pt x="9" y="31"/>
                      <a:pt x="5" y="15"/>
                      <a:pt x="5" y="1"/>
                    </a:cubicBezTo>
                    <a:cubicBezTo>
                      <a:pt x="5" y="0"/>
                      <a:pt x="0" y="0"/>
                      <a:pt x="0" y="2"/>
                    </a:cubicBezTo>
                    <a:cubicBezTo>
                      <a:pt x="0" y="16"/>
                      <a:pt x="5" y="32"/>
                      <a:pt x="14" y="43"/>
                    </a:cubicBezTo>
                    <a:cubicBezTo>
                      <a:pt x="14" y="44"/>
                      <a:pt x="19" y="43"/>
                      <a:pt x="18" y="4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" name="Freeform 255"/>
              <p:cNvSpPr>
                <a:spLocks/>
              </p:cNvSpPr>
              <p:nvPr/>
            </p:nvSpPr>
            <p:spPr bwMode="auto">
              <a:xfrm>
                <a:off x="3862388" y="-4763"/>
                <a:ext cx="184150" cy="49213"/>
              </a:xfrm>
              <a:custGeom>
                <a:avLst/>
                <a:gdLst>
                  <a:gd name="T0" fmla="*/ 2 w 49"/>
                  <a:gd name="T1" fmla="*/ 6 h 13"/>
                  <a:gd name="T2" fmla="*/ 48 w 49"/>
                  <a:gd name="T3" fmla="*/ 1 h 13"/>
                  <a:gd name="T4" fmla="*/ 43 w 49"/>
                  <a:gd name="T5" fmla="*/ 1 h 13"/>
                  <a:gd name="T6" fmla="*/ 6 w 49"/>
                  <a:gd name="T7" fmla="*/ 5 h 13"/>
                  <a:gd name="T8" fmla="*/ 2 w 49"/>
                  <a:gd name="T9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13">
                    <a:moveTo>
                      <a:pt x="2" y="6"/>
                    </a:moveTo>
                    <a:cubicBezTo>
                      <a:pt x="17" y="13"/>
                      <a:pt x="35" y="13"/>
                      <a:pt x="48" y="1"/>
                    </a:cubicBezTo>
                    <a:cubicBezTo>
                      <a:pt x="49" y="0"/>
                      <a:pt x="44" y="0"/>
                      <a:pt x="43" y="1"/>
                    </a:cubicBezTo>
                    <a:cubicBezTo>
                      <a:pt x="33" y="10"/>
                      <a:pt x="19" y="11"/>
                      <a:pt x="6" y="5"/>
                    </a:cubicBezTo>
                    <a:cubicBezTo>
                      <a:pt x="5" y="4"/>
                      <a:pt x="0" y="5"/>
                      <a:pt x="2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" name="Freeform 256"/>
              <p:cNvSpPr>
                <a:spLocks/>
              </p:cNvSpPr>
              <p:nvPr/>
            </p:nvSpPr>
            <p:spPr bwMode="auto">
              <a:xfrm>
                <a:off x="3552826" y="36512"/>
                <a:ext cx="414338" cy="712788"/>
              </a:xfrm>
              <a:custGeom>
                <a:avLst/>
                <a:gdLst>
                  <a:gd name="T0" fmla="*/ 104 w 110"/>
                  <a:gd name="T1" fmla="*/ 1 h 189"/>
                  <a:gd name="T2" fmla="*/ 0 w 110"/>
                  <a:gd name="T3" fmla="*/ 188 h 189"/>
                  <a:gd name="T4" fmla="*/ 5 w 110"/>
                  <a:gd name="T5" fmla="*/ 188 h 189"/>
                  <a:gd name="T6" fmla="*/ 109 w 110"/>
                  <a:gd name="T7" fmla="*/ 2 h 189"/>
                  <a:gd name="T8" fmla="*/ 104 w 110"/>
                  <a:gd name="T9" fmla="*/ 1 h 1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0" h="189">
                    <a:moveTo>
                      <a:pt x="104" y="1"/>
                    </a:moveTo>
                    <a:cubicBezTo>
                      <a:pt x="71" y="64"/>
                      <a:pt x="37" y="127"/>
                      <a:pt x="0" y="188"/>
                    </a:cubicBezTo>
                    <a:cubicBezTo>
                      <a:pt x="0" y="189"/>
                      <a:pt x="5" y="189"/>
                      <a:pt x="5" y="188"/>
                    </a:cubicBezTo>
                    <a:cubicBezTo>
                      <a:pt x="42" y="127"/>
                      <a:pt x="75" y="64"/>
                      <a:pt x="109" y="2"/>
                    </a:cubicBezTo>
                    <a:cubicBezTo>
                      <a:pt x="110" y="0"/>
                      <a:pt x="105" y="0"/>
                      <a:pt x="104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" name="Freeform 257"/>
              <p:cNvSpPr>
                <a:spLocks/>
              </p:cNvSpPr>
              <p:nvPr/>
            </p:nvSpPr>
            <p:spPr bwMode="auto">
              <a:xfrm>
                <a:off x="3940176" y="11112"/>
                <a:ext cx="38100" cy="41275"/>
              </a:xfrm>
              <a:custGeom>
                <a:avLst/>
                <a:gdLst>
                  <a:gd name="T0" fmla="*/ 9 w 10"/>
                  <a:gd name="T1" fmla="*/ 8 h 11"/>
                  <a:gd name="T2" fmla="*/ 3 w 10"/>
                  <a:gd name="T3" fmla="*/ 9 h 11"/>
                  <a:gd name="T4" fmla="*/ 1 w 10"/>
                  <a:gd name="T5" fmla="*/ 3 h 11"/>
                  <a:gd name="T6" fmla="*/ 7 w 10"/>
                  <a:gd name="T7" fmla="*/ 1 h 11"/>
                  <a:gd name="T8" fmla="*/ 9 w 10"/>
                  <a:gd name="T9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1">
                    <a:moveTo>
                      <a:pt x="9" y="8"/>
                    </a:moveTo>
                    <a:cubicBezTo>
                      <a:pt x="8" y="10"/>
                      <a:pt x="5" y="11"/>
                      <a:pt x="3" y="9"/>
                    </a:cubicBezTo>
                    <a:cubicBezTo>
                      <a:pt x="0" y="8"/>
                      <a:pt x="0" y="5"/>
                      <a:pt x="1" y="3"/>
                    </a:cubicBezTo>
                    <a:cubicBezTo>
                      <a:pt x="2" y="1"/>
                      <a:pt x="5" y="0"/>
                      <a:pt x="7" y="1"/>
                    </a:cubicBezTo>
                    <a:cubicBezTo>
                      <a:pt x="10" y="3"/>
                      <a:pt x="10" y="6"/>
                      <a:pt x="9" y="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" name="Freeform 258"/>
              <p:cNvSpPr>
                <a:spLocks/>
              </p:cNvSpPr>
              <p:nvPr/>
            </p:nvSpPr>
            <p:spPr bwMode="auto">
              <a:xfrm>
                <a:off x="4016376" y="247650"/>
                <a:ext cx="131763" cy="155575"/>
              </a:xfrm>
              <a:custGeom>
                <a:avLst/>
                <a:gdLst>
                  <a:gd name="T0" fmla="*/ 32 w 35"/>
                  <a:gd name="T1" fmla="*/ 39 h 41"/>
                  <a:gd name="T2" fmla="*/ 7 w 35"/>
                  <a:gd name="T3" fmla="*/ 2 h 41"/>
                  <a:gd name="T4" fmla="*/ 2 w 35"/>
                  <a:gd name="T5" fmla="*/ 1 h 41"/>
                  <a:gd name="T6" fmla="*/ 30 w 35"/>
                  <a:gd name="T7" fmla="*/ 40 h 41"/>
                  <a:gd name="T8" fmla="*/ 32 w 35"/>
                  <a:gd name="T9" fmla="*/ 39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41">
                    <a:moveTo>
                      <a:pt x="32" y="39"/>
                    </a:moveTo>
                    <a:cubicBezTo>
                      <a:pt x="15" y="33"/>
                      <a:pt x="5" y="19"/>
                      <a:pt x="7" y="2"/>
                    </a:cubicBezTo>
                    <a:cubicBezTo>
                      <a:pt x="7" y="1"/>
                      <a:pt x="2" y="0"/>
                      <a:pt x="2" y="1"/>
                    </a:cubicBezTo>
                    <a:cubicBezTo>
                      <a:pt x="0" y="21"/>
                      <a:pt x="12" y="35"/>
                      <a:pt x="30" y="40"/>
                    </a:cubicBezTo>
                    <a:cubicBezTo>
                      <a:pt x="32" y="41"/>
                      <a:pt x="35" y="40"/>
                      <a:pt x="32" y="3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" name="Freeform 259"/>
              <p:cNvSpPr>
                <a:spLocks/>
              </p:cNvSpPr>
              <p:nvPr/>
            </p:nvSpPr>
            <p:spPr bwMode="auto">
              <a:xfrm>
                <a:off x="3970338" y="274637"/>
                <a:ext cx="166688" cy="90488"/>
              </a:xfrm>
              <a:custGeom>
                <a:avLst/>
                <a:gdLst>
                  <a:gd name="T0" fmla="*/ 4 w 44"/>
                  <a:gd name="T1" fmla="*/ 22 h 24"/>
                  <a:gd name="T2" fmla="*/ 44 w 44"/>
                  <a:gd name="T3" fmla="*/ 2 h 24"/>
                  <a:gd name="T4" fmla="*/ 39 w 44"/>
                  <a:gd name="T5" fmla="*/ 1 h 24"/>
                  <a:gd name="T6" fmla="*/ 3 w 44"/>
                  <a:gd name="T7" fmla="*/ 19 h 24"/>
                  <a:gd name="T8" fmla="*/ 4 w 44"/>
                  <a:gd name="T9" fmla="*/ 2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4">
                    <a:moveTo>
                      <a:pt x="4" y="22"/>
                    </a:moveTo>
                    <a:cubicBezTo>
                      <a:pt x="21" y="24"/>
                      <a:pt x="36" y="18"/>
                      <a:pt x="44" y="2"/>
                    </a:cubicBezTo>
                    <a:cubicBezTo>
                      <a:pt x="44" y="1"/>
                      <a:pt x="40" y="0"/>
                      <a:pt x="39" y="1"/>
                    </a:cubicBezTo>
                    <a:cubicBezTo>
                      <a:pt x="32" y="15"/>
                      <a:pt x="19" y="22"/>
                      <a:pt x="3" y="19"/>
                    </a:cubicBezTo>
                    <a:cubicBezTo>
                      <a:pt x="0" y="19"/>
                      <a:pt x="2" y="21"/>
                      <a:pt x="4" y="2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" name="Freeform 260"/>
              <p:cNvSpPr>
                <a:spLocks/>
              </p:cNvSpPr>
              <p:nvPr/>
            </p:nvSpPr>
            <p:spPr bwMode="auto">
              <a:xfrm>
                <a:off x="4043363" y="255587"/>
                <a:ext cx="44450" cy="173038"/>
              </a:xfrm>
              <a:custGeom>
                <a:avLst/>
                <a:gdLst>
                  <a:gd name="T0" fmla="*/ 10 w 12"/>
                  <a:gd name="T1" fmla="*/ 44 h 46"/>
                  <a:gd name="T2" fmla="*/ 12 w 12"/>
                  <a:gd name="T3" fmla="*/ 1 h 46"/>
                  <a:gd name="T4" fmla="*/ 7 w 12"/>
                  <a:gd name="T5" fmla="*/ 1 h 46"/>
                  <a:gd name="T6" fmla="*/ 5 w 12"/>
                  <a:gd name="T7" fmla="*/ 44 h 46"/>
                  <a:gd name="T8" fmla="*/ 10 w 12"/>
                  <a:gd name="T9" fmla="*/ 44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46">
                    <a:moveTo>
                      <a:pt x="10" y="44"/>
                    </a:moveTo>
                    <a:cubicBezTo>
                      <a:pt x="5" y="30"/>
                      <a:pt x="7" y="14"/>
                      <a:pt x="12" y="1"/>
                    </a:cubicBezTo>
                    <a:cubicBezTo>
                      <a:pt x="12" y="0"/>
                      <a:pt x="7" y="0"/>
                      <a:pt x="7" y="1"/>
                    </a:cubicBezTo>
                    <a:cubicBezTo>
                      <a:pt x="2" y="14"/>
                      <a:pt x="0" y="31"/>
                      <a:pt x="5" y="44"/>
                    </a:cubicBezTo>
                    <a:cubicBezTo>
                      <a:pt x="5" y="46"/>
                      <a:pt x="10" y="45"/>
                      <a:pt x="10" y="4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" name="Freeform 261"/>
              <p:cNvSpPr>
                <a:spLocks/>
              </p:cNvSpPr>
              <p:nvPr/>
            </p:nvSpPr>
            <p:spPr bwMode="auto">
              <a:xfrm>
                <a:off x="3983038" y="293687"/>
                <a:ext cx="176213" cy="71438"/>
              </a:xfrm>
              <a:custGeom>
                <a:avLst/>
                <a:gdLst>
                  <a:gd name="T0" fmla="*/ 0 w 47"/>
                  <a:gd name="T1" fmla="*/ 2 h 19"/>
                  <a:gd name="T2" fmla="*/ 45 w 47"/>
                  <a:gd name="T3" fmla="*/ 13 h 19"/>
                  <a:gd name="T4" fmla="*/ 41 w 47"/>
                  <a:gd name="T5" fmla="*/ 12 h 19"/>
                  <a:gd name="T6" fmla="*/ 5 w 47"/>
                  <a:gd name="T7" fmla="*/ 1 h 19"/>
                  <a:gd name="T8" fmla="*/ 0 w 47"/>
                  <a:gd name="T9" fmla="*/ 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19">
                    <a:moveTo>
                      <a:pt x="0" y="2"/>
                    </a:moveTo>
                    <a:cubicBezTo>
                      <a:pt x="12" y="14"/>
                      <a:pt x="29" y="19"/>
                      <a:pt x="45" y="13"/>
                    </a:cubicBezTo>
                    <a:cubicBezTo>
                      <a:pt x="47" y="12"/>
                      <a:pt x="42" y="11"/>
                      <a:pt x="41" y="12"/>
                    </a:cubicBezTo>
                    <a:cubicBezTo>
                      <a:pt x="28" y="17"/>
                      <a:pt x="14" y="11"/>
                      <a:pt x="5" y="1"/>
                    </a:cubicBezTo>
                    <a:cubicBezTo>
                      <a:pt x="4" y="0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" name="Freeform 262"/>
              <p:cNvSpPr>
                <a:spLocks/>
              </p:cNvSpPr>
              <p:nvPr/>
            </p:nvSpPr>
            <p:spPr bwMode="auto">
              <a:xfrm>
                <a:off x="3530601" y="346075"/>
                <a:ext cx="538163" cy="439738"/>
              </a:xfrm>
              <a:custGeom>
                <a:avLst/>
                <a:gdLst>
                  <a:gd name="T0" fmla="*/ 137 w 143"/>
                  <a:gd name="T1" fmla="*/ 1 h 117"/>
                  <a:gd name="T2" fmla="*/ 1 w 143"/>
                  <a:gd name="T3" fmla="*/ 115 h 117"/>
                  <a:gd name="T4" fmla="*/ 6 w 143"/>
                  <a:gd name="T5" fmla="*/ 116 h 117"/>
                  <a:gd name="T6" fmla="*/ 141 w 143"/>
                  <a:gd name="T7" fmla="*/ 2 h 117"/>
                  <a:gd name="T8" fmla="*/ 137 w 143"/>
                  <a:gd name="T9" fmla="*/ 1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3" h="117">
                    <a:moveTo>
                      <a:pt x="137" y="1"/>
                    </a:moveTo>
                    <a:cubicBezTo>
                      <a:pt x="92" y="39"/>
                      <a:pt x="48" y="79"/>
                      <a:pt x="1" y="115"/>
                    </a:cubicBezTo>
                    <a:cubicBezTo>
                      <a:pt x="0" y="116"/>
                      <a:pt x="5" y="117"/>
                      <a:pt x="6" y="116"/>
                    </a:cubicBezTo>
                    <a:cubicBezTo>
                      <a:pt x="52" y="79"/>
                      <a:pt x="97" y="40"/>
                      <a:pt x="141" y="2"/>
                    </a:cubicBezTo>
                    <a:cubicBezTo>
                      <a:pt x="143" y="0"/>
                      <a:pt x="138" y="0"/>
                      <a:pt x="1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" name="Freeform 263"/>
              <p:cNvSpPr>
                <a:spLocks/>
              </p:cNvSpPr>
              <p:nvPr/>
            </p:nvSpPr>
            <p:spPr bwMode="auto">
              <a:xfrm>
                <a:off x="4043363" y="323850"/>
                <a:ext cx="41275" cy="36513"/>
              </a:xfrm>
              <a:custGeom>
                <a:avLst/>
                <a:gdLst>
                  <a:gd name="T0" fmla="*/ 9 w 11"/>
                  <a:gd name="T1" fmla="*/ 9 h 10"/>
                  <a:gd name="T2" fmla="*/ 2 w 11"/>
                  <a:gd name="T3" fmla="*/ 8 h 10"/>
                  <a:gd name="T4" fmla="*/ 3 w 11"/>
                  <a:gd name="T5" fmla="*/ 1 h 10"/>
                  <a:gd name="T6" fmla="*/ 9 w 11"/>
                  <a:gd name="T7" fmla="*/ 2 h 10"/>
                  <a:gd name="T8" fmla="*/ 9 w 11"/>
                  <a:gd name="T9" fmla="*/ 9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0">
                    <a:moveTo>
                      <a:pt x="9" y="9"/>
                    </a:moveTo>
                    <a:cubicBezTo>
                      <a:pt x="7" y="10"/>
                      <a:pt x="4" y="10"/>
                      <a:pt x="2" y="8"/>
                    </a:cubicBezTo>
                    <a:cubicBezTo>
                      <a:pt x="0" y="6"/>
                      <a:pt x="1" y="3"/>
                      <a:pt x="3" y="1"/>
                    </a:cubicBezTo>
                    <a:cubicBezTo>
                      <a:pt x="5" y="0"/>
                      <a:pt x="8" y="0"/>
                      <a:pt x="9" y="2"/>
                    </a:cubicBezTo>
                    <a:cubicBezTo>
                      <a:pt x="11" y="4"/>
                      <a:pt x="11" y="7"/>
                      <a:pt x="9" y="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" name="Freeform 264"/>
              <p:cNvSpPr>
                <a:spLocks/>
              </p:cNvSpPr>
              <p:nvPr/>
            </p:nvSpPr>
            <p:spPr bwMode="auto">
              <a:xfrm>
                <a:off x="4156076" y="474662"/>
                <a:ext cx="93663" cy="179388"/>
              </a:xfrm>
              <a:custGeom>
                <a:avLst/>
                <a:gdLst>
                  <a:gd name="T0" fmla="*/ 23 w 25"/>
                  <a:gd name="T1" fmla="*/ 46 h 48"/>
                  <a:gd name="T2" fmla="*/ 13 w 25"/>
                  <a:gd name="T3" fmla="*/ 2 h 48"/>
                  <a:gd name="T4" fmla="*/ 9 w 25"/>
                  <a:gd name="T5" fmla="*/ 1 h 48"/>
                  <a:gd name="T6" fmla="*/ 19 w 25"/>
                  <a:gd name="T7" fmla="*/ 47 h 48"/>
                  <a:gd name="T8" fmla="*/ 23 w 25"/>
                  <a:gd name="T9" fmla="*/ 46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48">
                    <a:moveTo>
                      <a:pt x="23" y="46"/>
                    </a:moveTo>
                    <a:cubicBezTo>
                      <a:pt x="10" y="35"/>
                      <a:pt x="5" y="19"/>
                      <a:pt x="13" y="2"/>
                    </a:cubicBezTo>
                    <a:cubicBezTo>
                      <a:pt x="14" y="1"/>
                      <a:pt x="9" y="0"/>
                      <a:pt x="9" y="1"/>
                    </a:cubicBezTo>
                    <a:cubicBezTo>
                      <a:pt x="0" y="18"/>
                      <a:pt x="5" y="35"/>
                      <a:pt x="19" y="47"/>
                    </a:cubicBezTo>
                    <a:cubicBezTo>
                      <a:pt x="20" y="48"/>
                      <a:pt x="25" y="48"/>
                      <a:pt x="23" y="4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" name="Freeform 265"/>
              <p:cNvSpPr>
                <a:spLocks/>
              </p:cNvSpPr>
              <p:nvPr/>
            </p:nvSpPr>
            <p:spPr bwMode="auto">
              <a:xfrm>
                <a:off x="4098926" y="534987"/>
                <a:ext cx="188913" cy="55563"/>
              </a:xfrm>
              <a:custGeom>
                <a:avLst/>
                <a:gdLst>
                  <a:gd name="T0" fmla="*/ 2 w 50"/>
                  <a:gd name="T1" fmla="*/ 5 h 15"/>
                  <a:gd name="T2" fmla="*/ 49 w 50"/>
                  <a:gd name="T3" fmla="*/ 3 h 15"/>
                  <a:gd name="T4" fmla="*/ 44 w 50"/>
                  <a:gd name="T5" fmla="*/ 1 h 15"/>
                  <a:gd name="T6" fmla="*/ 6 w 50"/>
                  <a:gd name="T7" fmla="*/ 4 h 15"/>
                  <a:gd name="T8" fmla="*/ 2 w 50"/>
                  <a:gd name="T9" fmla="*/ 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0" h="15">
                    <a:moveTo>
                      <a:pt x="2" y="5"/>
                    </a:moveTo>
                    <a:cubicBezTo>
                      <a:pt x="18" y="14"/>
                      <a:pt x="35" y="15"/>
                      <a:pt x="49" y="3"/>
                    </a:cubicBezTo>
                    <a:cubicBezTo>
                      <a:pt x="50" y="2"/>
                      <a:pt x="45" y="0"/>
                      <a:pt x="44" y="1"/>
                    </a:cubicBezTo>
                    <a:cubicBezTo>
                      <a:pt x="33" y="11"/>
                      <a:pt x="19" y="12"/>
                      <a:pt x="6" y="4"/>
                    </a:cubicBezTo>
                    <a:cubicBezTo>
                      <a:pt x="5" y="4"/>
                      <a:pt x="0" y="4"/>
                      <a:pt x="2" y="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" name="Freeform 266"/>
              <p:cNvSpPr>
                <a:spLocks/>
              </p:cNvSpPr>
              <p:nvPr/>
            </p:nvSpPr>
            <p:spPr bwMode="auto">
              <a:xfrm>
                <a:off x="4156076" y="496887"/>
                <a:ext cx="93663" cy="157163"/>
              </a:xfrm>
              <a:custGeom>
                <a:avLst/>
                <a:gdLst>
                  <a:gd name="T0" fmla="*/ 5 w 25"/>
                  <a:gd name="T1" fmla="*/ 40 h 42"/>
                  <a:gd name="T2" fmla="*/ 24 w 25"/>
                  <a:gd name="T3" fmla="*/ 2 h 42"/>
                  <a:gd name="T4" fmla="*/ 19 w 25"/>
                  <a:gd name="T5" fmla="*/ 1 h 42"/>
                  <a:gd name="T6" fmla="*/ 0 w 25"/>
                  <a:gd name="T7" fmla="*/ 40 h 42"/>
                  <a:gd name="T8" fmla="*/ 5 w 25"/>
                  <a:gd name="T9" fmla="*/ 4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42">
                    <a:moveTo>
                      <a:pt x="5" y="40"/>
                    </a:moveTo>
                    <a:cubicBezTo>
                      <a:pt x="6" y="26"/>
                      <a:pt x="14" y="11"/>
                      <a:pt x="24" y="2"/>
                    </a:cubicBezTo>
                    <a:cubicBezTo>
                      <a:pt x="25" y="0"/>
                      <a:pt x="20" y="0"/>
                      <a:pt x="19" y="1"/>
                    </a:cubicBezTo>
                    <a:cubicBezTo>
                      <a:pt x="9" y="11"/>
                      <a:pt x="1" y="26"/>
                      <a:pt x="0" y="40"/>
                    </a:cubicBezTo>
                    <a:cubicBezTo>
                      <a:pt x="0" y="42"/>
                      <a:pt x="5" y="41"/>
                      <a:pt x="5" y="4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" name="Freeform 267"/>
              <p:cNvSpPr>
                <a:spLocks/>
              </p:cNvSpPr>
              <p:nvPr/>
            </p:nvSpPr>
            <p:spPr bwMode="auto">
              <a:xfrm>
                <a:off x="4132263" y="500062"/>
                <a:ext cx="150813" cy="106363"/>
              </a:xfrm>
              <a:custGeom>
                <a:avLst/>
                <a:gdLst>
                  <a:gd name="T0" fmla="*/ 0 w 40"/>
                  <a:gd name="T1" fmla="*/ 1 h 28"/>
                  <a:gd name="T2" fmla="*/ 35 w 40"/>
                  <a:gd name="T3" fmla="*/ 28 h 28"/>
                  <a:gd name="T4" fmla="*/ 36 w 40"/>
                  <a:gd name="T5" fmla="*/ 26 h 28"/>
                  <a:gd name="T6" fmla="*/ 5 w 40"/>
                  <a:gd name="T7" fmla="*/ 1 h 28"/>
                  <a:gd name="T8" fmla="*/ 0 w 40"/>
                  <a:gd name="T9" fmla="*/ 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28">
                    <a:moveTo>
                      <a:pt x="0" y="1"/>
                    </a:moveTo>
                    <a:cubicBezTo>
                      <a:pt x="6" y="16"/>
                      <a:pt x="18" y="27"/>
                      <a:pt x="35" y="28"/>
                    </a:cubicBezTo>
                    <a:cubicBezTo>
                      <a:pt x="37" y="28"/>
                      <a:pt x="40" y="26"/>
                      <a:pt x="36" y="26"/>
                    </a:cubicBezTo>
                    <a:cubicBezTo>
                      <a:pt x="21" y="25"/>
                      <a:pt x="10" y="14"/>
                      <a:pt x="5" y="1"/>
                    </a:cubicBezTo>
                    <a:cubicBezTo>
                      <a:pt x="5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" name="Freeform 268"/>
              <p:cNvSpPr>
                <a:spLocks/>
              </p:cNvSpPr>
              <p:nvPr/>
            </p:nvSpPr>
            <p:spPr bwMode="auto">
              <a:xfrm>
                <a:off x="3525838" y="571500"/>
                <a:ext cx="671513" cy="214313"/>
              </a:xfrm>
              <a:custGeom>
                <a:avLst/>
                <a:gdLst>
                  <a:gd name="T0" fmla="*/ 172 w 178"/>
                  <a:gd name="T1" fmla="*/ 1 h 57"/>
                  <a:gd name="T2" fmla="*/ 3 w 178"/>
                  <a:gd name="T3" fmla="*/ 55 h 57"/>
                  <a:gd name="T4" fmla="*/ 6 w 178"/>
                  <a:gd name="T5" fmla="*/ 56 h 57"/>
                  <a:gd name="T6" fmla="*/ 175 w 178"/>
                  <a:gd name="T7" fmla="*/ 2 h 57"/>
                  <a:gd name="T8" fmla="*/ 172 w 178"/>
                  <a:gd name="T9" fmla="*/ 1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8" h="57">
                    <a:moveTo>
                      <a:pt x="172" y="1"/>
                    </a:moveTo>
                    <a:cubicBezTo>
                      <a:pt x="116" y="19"/>
                      <a:pt x="60" y="39"/>
                      <a:pt x="3" y="55"/>
                    </a:cubicBezTo>
                    <a:cubicBezTo>
                      <a:pt x="0" y="56"/>
                      <a:pt x="4" y="57"/>
                      <a:pt x="6" y="56"/>
                    </a:cubicBezTo>
                    <a:cubicBezTo>
                      <a:pt x="63" y="40"/>
                      <a:pt x="119" y="21"/>
                      <a:pt x="175" y="2"/>
                    </a:cubicBezTo>
                    <a:cubicBezTo>
                      <a:pt x="178" y="1"/>
                      <a:pt x="173" y="0"/>
                      <a:pt x="17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" name="Freeform 269"/>
              <p:cNvSpPr>
                <a:spLocks/>
              </p:cNvSpPr>
              <p:nvPr/>
            </p:nvSpPr>
            <p:spPr bwMode="auto">
              <a:xfrm>
                <a:off x="4170363" y="552450"/>
                <a:ext cx="41275" cy="42863"/>
              </a:xfrm>
              <a:custGeom>
                <a:avLst/>
                <a:gdLst>
                  <a:gd name="T0" fmla="*/ 7 w 11"/>
                  <a:gd name="T1" fmla="*/ 10 h 11"/>
                  <a:gd name="T2" fmla="*/ 1 w 11"/>
                  <a:gd name="T3" fmla="*/ 7 h 11"/>
                  <a:gd name="T4" fmla="*/ 4 w 11"/>
                  <a:gd name="T5" fmla="*/ 1 h 11"/>
                  <a:gd name="T6" fmla="*/ 10 w 11"/>
                  <a:gd name="T7" fmla="*/ 4 h 11"/>
                  <a:gd name="T8" fmla="*/ 7 w 11"/>
                  <a:gd name="T9" fmla="*/ 1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7" y="10"/>
                    </a:moveTo>
                    <a:cubicBezTo>
                      <a:pt x="4" y="11"/>
                      <a:pt x="2" y="9"/>
                      <a:pt x="1" y="7"/>
                    </a:cubicBezTo>
                    <a:cubicBezTo>
                      <a:pt x="0" y="4"/>
                      <a:pt x="2" y="1"/>
                      <a:pt x="4" y="1"/>
                    </a:cubicBezTo>
                    <a:cubicBezTo>
                      <a:pt x="7" y="0"/>
                      <a:pt x="9" y="1"/>
                      <a:pt x="10" y="4"/>
                    </a:cubicBezTo>
                    <a:cubicBezTo>
                      <a:pt x="11" y="6"/>
                      <a:pt x="9" y="9"/>
                      <a:pt x="7" y="1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" name="Freeform 270"/>
              <p:cNvSpPr>
                <a:spLocks/>
              </p:cNvSpPr>
              <p:nvPr/>
            </p:nvSpPr>
            <p:spPr bwMode="auto">
              <a:xfrm>
                <a:off x="4362451" y="744537"/>
                <a:ext cx="84138" cy="185738"/>
              </a:xfrm>
              <a:custGeom>
                <a:avLst/>
                <a:gdLst>
                  <a:gd name="T0" fmla="*/ 14 w 22"/>
                  <a:gd name="T1" fmla="*/ 47 h 49"/>
                  <a:gd name="T2" fmla="*/ 21 w 22"/>
                  <a:gd name="T3" fmla="*/ 3 h 49"/>
                  <a:gd name="T4" fmla="*/ 17 w 22"/>
                  <a:gd name="T5" fmla="*/ 1 h 49"/>
                  <a:gd name="T6" fmla="*/ 9 w 22"/>
                  <a:gd name="T7" fmla="*/ 47 h 49"/>
                  <a:gd name="T8" fmla="*/ 14 w 22"/>
                  <a:gd name="T9" fmla="*/ 47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49">
                    <a:moveTo>
                      <a:pt x="14" y="47"/>
                    </a:moveTo>
                    <a:cubicBezTo>
                      <a:pt x="5" y="31"/>
                      <a:pt x="7" y="15"/>
                      <a:pt x="21" y="3"/>
                    </a:cubicBezTo>
                    <a:cubicBezTo>
                      <a:pt x="22" y="2"/>
                      <a:pt x="18" y="0"/>
                      <a:pt x="17" y="1"/>
                    </a:cubicBezTo>
                    <a:cubicBezTo>
                      <a:pt x="2" y="14"/>
                      <a:pt x="0" y="31"/>
                      <a:pt x="9" y="47"/>
                    </a:cubicBezTo>
                    <a:cubicBezTo>
                      <a:pt x="10" y="49"/>
                      <a:pt x="14" y="49"/>
                      <a:pt x="14" y="4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" name="Freeform 271"/>
              <p:cNvSpPr>
                <a:spLocks/>
              </p:cNvSpPr>
              <p:nvPr/>
            </p:nvSpPr>
            <p:spPr bwMode="auto">
              <a:xfrm>
                <a:off x="4318001" y="782637"/>
                <a:ext cx="176213" cy="79375"/>
              </a:xfrm>
              <a:custGeom>
                <a:avLst/>
                <a:gdLst>
                  <a:gd name="T0" fmla="*/ 1 w 47"/>
                  <a:gd name="T1" fmla="*/ 1 h 21"/>
                  <a:gd name="T2" fmla="*/ 46 w 47"/>
                  <a:gd name="T3" fmla="*/ 15 h 21"/>
                  <a:gd name="T4" fmla="*/ 42 w 47"/>
                  <a:gd name="T5" fmla="*/ 13 h 21"/>
                  <a:gd name="T6" fmla="*/ 6 w 47"/>
                  <a:gd name="T7" fmla="*/ 1 h 21"/>
                  <a:gd name="T8" fmla="*/ 1 w 47"/>
                  <a:gd name="T9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21">
                    <a:moveTo>
                      <a:pt x="1" y="1"/>
                    </a:moveTo>
                    <a:cubicBezTo>
                      <a:pt x="12" y="16"/>
                      <a:pt x="29" y="21"/>
                      <a:pt x="46" y="15"/>
                    </a:cubicBezTo>
                    <a:cubicBezTo>
                      <a:pt x="47" y="15"/>
                      <a:pt x="43" y="13"/>
                      <a:pt x="42" y="13"/>
                    </a:cubicBezTo>
                    <a:cubicBezTo>
                      <a:pt x="27" y="18"/>
                      <a:pt x="15" y="13"/>
                      <a:pt x="6" y="1"/>
                    </a:cubicBezTo>
                    <a:cubicBezTo>
                      <a:pt x="5" y="0"/>
                      <a:pt x="0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" name="Freeform 272"/>
              <p:cNvSpPr>
                <a:spLocks/>
              </p:cNvSpPr>
              <p:nvPr/>
            </p:nvSpPr>
            <p:spPr bwMode="auto">
              <a:xfrm>
                <a:off x="4332288" y="782637"/>
                <a:ext cx="147638" cy="117475"/>
              </a:xfrm>
              <a:custGeom>
                <a:avLst/>
                <a:gdLst>
                  <a:gd name="T0" fmla="*/ 5 w 39"/>
                  <a:gd name="T1" fmla="*/ 30 h 31"/>
                  <a:gd name="T2" fmla="*/ 36 w 39"/>
                  <a:gd name="T3" fmla="*/ 1 h 31"/>
                  <a:gd name="T4" fmla="*/ 32 w 39"/>
                  <a:gd name="T5" fmla="*/ 0 h 31"/>
                  <a:gd name="T6" fmla="*/ 0 w 39"/>
                  <a:gd name="T7" fmla="*/ 30 h 31"/>
                  <a:gd name="T8" fmla="*/ 5 w 39"/>
                  <a:gd name="T9" fmla="*/ 3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1">
                    <a:moveTo>
                      <a:pt x="5" y="30"/>
                    </a:moveTo>
                    <a:cubicBezTo>
                      <a:pt x="11" y="18"/>
                      <a:pt x="24" y="7"/>
                      <a:pt x="36" y="1"/>
                    </a:cubicBezTo>
                    <a:cubicBezTo>
                      <a:pt x="39" y="0"/>
                      <a:pt x="34" y="0"/>
                      <a:pt x="32" y="0"/>
                    </a:cubicBezTo>
                    <a:cubicBezTo>
                      <a:pt x="20" y="6"/>
                      <a:pt x="6" y="17"/>
                      <a:pt x="0" y="30"/>
                    </a:cubicBezTo>
                    <a:cubicBezTo>
                      <a:pt x="0" y="31"/>
                      <a:pt x="5" y="31"/>
                      <a:pt x="5" y="3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" name="Freeform 273"/>
              <p:cNvSpPr>
                <a:spLocks/>
              </p:cNvSpPr>
              <p:nvPr/>
            </p:nvSpPr>
            <p:spPr bwMode="auto">
              <a:xfrm>
                <a:off x="4362451" y="749300"/>
                <a:ext cx="106363" cy="146050"/>
              </a:xfrm>
              <a:custGeom>
                <a:avLst/>
                <a:gdLst>
                  <a:gd name="T0" fmla="*/ 1 w 28"/>
                  <a:gd name="T1" fmla="*/ 2 h 39"/>
                  <a:gd name="T2" fmla="*/ 22 w 28"/>
                  <a:gd name="T3" fmla="*/ 38 h 39"/>
                  <a:gd name="T4" fmla="*/ 26 w 28"/>
                  <a:gd name="T5" fmla="*/ 37 h 39"/>
                  <a:gd name="T6" fmla="*/ 6 w 28"/>
                  <a:gd name="T7" fmla="*/ 1 h 39"/>
                  <a:gd name="T8" fmla="*/ 1 w 28"/>
                  <a:gd name="T9" fmla="*/ 2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39">
                    <a:moveTo>
                      <a:pt x="1" y="2"/>
                    </a:moveTo>
                    <a:cubicBezTo>
                      <a:pt x="0" y="17"/>
                      <a:pt x="8" y="32"/>
                      <a:pt x="22" y="38"/>
                    </a:cubicBezTo>
                    <a:cubicBezTo>
                      <a:pt x="24" y="39"/>
                      <a:pt x="28" y="38"/>
                      <a:pt x="26" y="37"/>
                    </a:cubicBezTo>
                    <a:cubicBezTo>
                      <a:pt x="12" y="31"/>
                      <a:pt x="5" y="16"/>
                      <a:pt x="6" y="1"/>
                    </a:cubicBezTo>
                    <a:cubicBezTo>
                      <a:pt x="6" y="0"/>
                      <a:pt x="1" y="0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" name="Freeform 274"/>
              <p:cNvSpPr>
                <a:spLocks/>
              </p:cNvSpPr>
              <p:nvPr/>
            </p:nvSpPr>
            <p:spPr bwMode="auto">
              <a:xfrm>
                <a:off x="3609976" y="760412"/>
                <a:ext cx="787400" cy="79375"/>
              </a:xfrm>
              <a:custGeom>
                <a:avLst/>
                <a:gdLst>
                  <a:gd name="T0" fmla="*/ 206 w 209"/>
                  <a:gd name="T1" fmla="*/ 19 h 21"/>
                  <a:gd name="T2" fmla="*/ 5 w 209"/>
                  <a:gd name="T3" fmla="*/ 0 h 21"/>
                  <a:gd name="T4" fmla="*/ 3 w 209"/>
                  <a:gd name="T5" fmla="*/ 2 h 21"/>
                  <a:gd name="T6" fmla="*/ 204 w 209"/>
                  <a:gd name="T7" fmla="*/ 21 h 21"/>
                  <a:gd name="T8" fmla="*/ 206 w 209"/>
                  <a:gd name="T9" fmla="*/ 19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9" h="21">
                    <a:moveTo>
                      <a:pt x="206" y="19"/>
                    </a:moveTo>
                    <a:cubicBezTo>
                      <a:pt x="139" y="15"/>
                      <a:pt x="72" y="7"/>
                      <a:pt x="5" y="0"/>
                    </a:cubicBezTo>
                    <a:cubicBezTo>
                      <a:pt x="4" y="0"/>
                      <a:pt x="0" y="2"/>
                      <a:pt x="3" y="2"/>
                    </a:cubicBezTo>
                    <a:cubicBezTo>
                      <a:pt x="70" y="9"/>
                      <a:pt x="137" y="17"/>
                      <a:pt x="204" y="21"/>
                    </a:cubicBezTo>
                    <a:cubicBezTo>
                      <a:pt x="207" y="21"/>
                      <a:pt x="209" y="19"/>
                      <a:pt x="206" y="1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" name="Freeform 275"/>
              <p:cNvSpPr>
                <a:spLocks/>
              </p:cNvSpPr>
              <p:nvPr/>
            </p:nvSpPr>
            <p:spPr bwMode="auto">
              <a:xfrm>
                <a:off x="4373563" y="815975"/>
                <a:ext cx="38100" cy="38100"/>
              </a:xfrm>
              <a:custGeom>
                <a:avLst/>
                <a:gdLst>
                  <a:gd name="T0" fmla="*/ 5 w 10"/>
                  <a:gd name="T1" fmla="*/ 10 h 10"/>
                  <a:gd name="T2" fmla="*/ 1 w 10"/>
                  <a:gd name="T3" fmla="*/ 5 h 10"/>
                  <a:gd name="T4" fmla="*/ 6 w 10"/>
                  <a:gd name="T5" fmla="*/ 0 h 10"/>
                  <a:gd name="T6" fmla="*/ 10 w 10"/>
                  <a:gd name="T7" fmla="*/ 6 h 10"/>
                  <a:gd name="T8" fmla="*/ 5 w 10"/>
                  <a:gd name="T9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0">
                    <a:moveTo>
                      <a:pt x="5" y="10"/>
                    </a:moveTo>
                    <a:cubicBezTo>
                      <a:pt x="2" y="10"/>
                      <a:pt x="0" y="7"/>
                      <a:pt x="1" y="5"/>
                    </a:cubicBezTo>
                    <a:cubicBezTo>
                      <a:pt x="1" y="2"/>
                      <a:pt x="3" y="0"/>
                      <a:pt x="6" y="0"/>
                    </a:cubicBezTo>
                    <a:cubicBezTo>
                      <a:pt x="8" y="1"/>
                      <a:pt x="10" y="3"/>
                      <a:pt x="10" y="6"/>
                    </a:cubicBezTo>
                    <a:cubicBezTo>
                      <a:pt x="10" y="8"/>
                      <a:pt x="7" y="10"/>
                      <a:pt x="5" y="1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" name="Freeform 276"/>
              <p:cNvSpPr>
                <a:spLocks/>
              </p:cNvSpPr>
              <p:nvPr/>
            </p:nvSpPr>
            <p:spPr bwMode="auto">
              <a:xfrm>
                <a:off x="4260851" y="1050925"/>
                <a:ext cx="117475" cy="157163"/>
              </a:xfrm>
              <a:custGeom>
                <a:avLst/>
                <a:gdLst>
                  <a:gd name="T0" fmla="*/ 7 w 31"/>
                  <a:gd name="T1" fmla="*/ 41 h 42"/>
                  <a:gd name="T2" fmla="*/ 30 w 31"/>
                  <a:gd name="T3" fmla="*/ 2 h 42"/>
                  <a:gd name="T4" fmla="*/ 26 w 31"/>
                  <a:gd name="T5" fmla="*/ 0 h 42"/>
                  <a:gd name="T6" fmla="*/ 2 w 31"/>
                  <a:gd name="T7" fmla="*/ 40 h 42"/>
                  <a:gd name="T8" fmla="*/ 7 w 31"/>
                  <a:gd name="T9" fmla="*/ 4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42">
                    <a:moveTo>
                      <a:pt x="7" y="41"/>
                    </a:moveTo>
                    <a:cubicBezTo>
                      <a:pt x="5" y="23"/>
                      <a:pt x="12" y="8"/>
                      <a:pt x="30" y="2"/>
                    </a:cubicBezTo>
                    <a:cubicBezTo>
                      <a:pt x="31" y="1"/>
                      <a:pt x="27" y="0"/>
                      <a:pt x="26" y="0"/>
                    </a:cubicBezTo>
                    <a:cubicBezTo>
                      <a:pt x="8" y="6"/>
                      <a:pt x="0" y="22"/>
                      <a:pt x="2" y="40"/>
                    </a:cubicBezTo>
                    <a:cubicBezTo>
                      <a:pt x="2" y="42"/>
                      <a:pt x="7" y="42"/>
                      <a:pt x="7" y="4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" name="Freeform 277"/>
              <p:cNvSpPr>
                <a:spLocks/>
              </p:cNvSpPr>
              <p:nvPr/>
            </p:nvSpPr>
            <p:spPr bwMode="auto">
              <a:xfrm>
                <a:off x="4246563" y="1042988"/>
                <a:ext cx="150813" cy="109538"/>
              </a:xfrm>
              <a:custGeom>
                <a:avLst/>
                <a:gdLst>
                  <a:gd name="T0" fmla="*/ 0 w 40"/>
                  <a:gd name="T1" fmla="*/ 2 h 29"/>
                  <a:gd name="T2" fmla="*/ 37 w 40"/>
                  <a:gd name="T3" fmla="*/ 29 h 29"/>
                  <a:gd name="T4" fmla="*/ 35 w 40"/>
                  <a:gd name="T5" fmla="*/ 27 h 29"/>
                  <a:gd name="T6" fmla="*/ 5 w 40"/>
                  <a:gd name="T7" fmla="*/ 2 h 29"/>
                  <a:gd name="T8" fmla="*/ 0 w 40"/>
                  <a:gd name="T9" fmla="*/ 2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29">
                    <a:moveTo>
                      <a:pt x="0" y="2"/>
                    </a:moveTo>
                    <a:cubicBezTo>
                      <a:pt x="5" y="19"/>
                      <a:pt x="19" y="29"/>
                      <a:pt x="37" y="29"/>
                    </a:cubicBezTo>
                    <a:cubicBezTo>
                      <a:pt x="40" y="29"/>
                      <a:pt x="36" y="27"/>
                      <a:pt x="35" y="27"/>
                    </a:cubicBezTo>
                    <a:cubicBezTo>
                      <a:pt x="19" y="27"/>
                      <a:pt x="9" y="16"/>
                      <a:pt x="5" y="2"/>
                    </a:cubicBezTo>
                    <a:cubicBezTo>
                      <a:pt x="5" y="1"/>
                      <a:pt x="0" y="0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" name="Freeform 278"/>
              <p:cNvSpPr>
                <a:spLocks/>
              </p:cNvSpPr>
              <p:nvPr/>
            </p:nvSpPr>
            <p:spPr bwMode="auto">
              <a:xfrm>
                <a:off x="4216401" y="1087438"/>
                <a:ext cx="176213" cy="71438"/>
              </a:xfrm>
              <a:custGeom>
                <a:avLst/>
                <a:gdLst>
                  <a:gd name="T0" fmla="*/ 6 w 47"/>
                  <a:gd name="T1" fmla="*/ 18 h 19"/>
                  <a:gd name="T2" fmla="*/ 44 w 47"/>
                  <a:gd name="T3" fmla="*/ 3 h 19"/>
                  <a:gd name="T4" fmla="*/ 43 w 47"/>
                  <a:gd name="T5" fmla="*/ 1 h 19"/>
                  <a:gd name="T6" fmla="*/ 2 w 47"/>
                  <a:gd name="T7" fmla="*/ 18 h 19"/>
                  <a:gd name="T8" fmla="*/ 6 w 47"/>
                  <a:gd name="T9" fmla="*/ 1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19">
                    <a:moveTo>
                      <a:pt x="6" y="18"/>
                    </a:moveTo>
                    <a:cubicBezTo>
                      <a:pt x="16" y="9"/>
                      <a:pt x="31" y="4"/>
                      <a:pt x="44" y="3"/>
                    </a:cubicBezTo>
                    <a:cubicBezTo>
                      <a:pt x="47" y="3"/>
                      <a:pt x="46" y="0"/>
                      <a:pt x="43" y="1"/>
                    </a:cubicBezTo>
                    <a:cubicBezTo>
                      <a:pt x="29" y="2"/>
                      <a:pt x="12" y="8"/>
                      <a:pt x="2" y="18"/>
                    </a:cubicBezTo>
                    <a:cubicBezTo>
                      <a:pt x="0" y="19"/>
                      <a:pt x="5" y="19"/>
                      <a:pt x="6" y="1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" name="Freeform 279"/>
              <p:cNvSpPr>
                <a:spLocks/>
              </p:cNvSpPr>
              <p:nvPr/>
            </p:nvSpPr>
            <p:spPr bwMode="auto">
              <a:xfrm>
                <a:off x="4276726" y="1027113"/>
                <a:ext cx="71438" cy="166688"/>
              </a:xfrm>
              <a:custGeom>
                <a:avLst/>
                <a:gdLst>
                  <a:gd name="T0" fmla="*/ 6 w 19"/>
                  <a:gd name="T1" fmla="*/ 2 h 44"/>
                  <a:gd name="T2" fmla="*/ 13 w 19"/>
                  <a:gd name="T3" fmla="*/ 43 h 44"/>
                  <a:gd name="T4" fmla="*/ 18 w 19"/>
                  <a:gd name="T5" fmla="*/ 42 h 44"/>
                  <a:gd name="T6" fmla="*/ 11 w 19"/>
                  <a:gd name="T7" fmla="*/ 2 h 44"/>
                  <a:gd name="T8" fmla="*/ 6 w 19"/>
                  <a:gd name="T9" fmla="*/ 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44">
                    <a:moveTo>
                      <a:pt x="6" y="2"/>
                    </a:moveTo>
                    <a:cubicBezTo>
                      <a:pt x="0" y="16"/>
                      <a:pt x="2" y="32"/>
                      <a:pt x="13" y="43"/>
                    </a:cubicBezTo>
                    <a:cubicBezTo>
                      <a:pt x="15" y="44"/>
                      <a:pt x="19" y="43"/>
                      <a:pt x="18" y="42"/>
                    </a:cubicBezTo>
                    <a:cubicBezTo>
                      <a:pt x="7" y="32"/>
                      <a:pt x="5" y="16"/>
                      <a:pt x="11" y="2"/>
                    </a:cubicBezTo>
                    <a:cubicBezTo>
                      <a:pt x="12" y="1"/>
                      <a:pt x="7" y="0"/>
                      <a:pt x="6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" name="Freeform 280"/>
              <p:cNvSpPr>
                <a:spLocks/>
              </p:cNvSpPr>
              <p:nvPr/>
            </p:nvSpPr>
            <p:spPr bwMode="auto">
              <a:xfrm>
                <a:off x="3665538" y="831850"/>
                <a:ext cx="636588" cy="285750"/>
              </a:xfrm>
              <a:custGeom>
                <a:avLst/>
                <a:gdLst>
                  <a:gd name="T0" fmla="*/ 167 w 169"/>
                  <a:gd name="T1" fmla="*/ 74 h 76"/>
                  <a:gd name="T2" fmla="*/ 6 w 169"/>
                  <a:gd name="T3" fmla="*/ 0 h 76"/>
                  <a:gd name="T4" fmla="*/ 1 w 169"/>
                  <a:gd name="T5" fmla="*/ 2 h 76"/>
                  <a:gd name="T6" fmla="*/ 163 w 169"/>
                  <a:gd name="T7" fmla="*/ 75 h 76"/>
                  <a:gd name="T8" fmla="*/ 167 w 169"/>
                  <a:gd name="T9" fmla="*/ 74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9" h="76">
                    <a:moveTo>
                      <a:pt x="167" y="74"/>
                    </a:moveTo>
                    <a:cubicBezTo>
                      <a:pt x="113" y="50"/>
                      <a:pt x="59" y="27"/>
                      <a:pt x="6" y="0"/>
                    </a:cubicBezTo>
                    <a:cubicBezTo>
                      <a:pt x="5" y="0"/>
                      <a:pt x="0" y="1"/>
                      <a:pt x="1" y="2"/>
                    </a:cubicBezTo>
                    <a:cubicBezTo>
                      <a:pt x="54" y="28"/>
                      <a:pt x="109" y="51"/>
                      <a:pt x="163" y="75"/>
                    </a:cubicBezTo>
                    <a:cubicBezTo>
                      <a:pt x="164" y="76"/>
                      <a:pt x="169" y="75"/>
                      <a:pt x="167" y="7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" name="Freeform 281"/>
              <p:cNvSpPr>
                <a:spLocks/>
              </p:cNvSpPr>
              <p:nvPr/>
            </p:nvSpPr>
            <p:spPr bwMode="auto">
              <a:xfrm>
                <a:off x="4279901" y="1095375"/>
                <a:ext cx="38100" cy="41275"/>
              </a:xfrm>
              <a:custGeom>
                <a:avLst/>
                <a:gdLst>
                  <a:gd name="T0" fmla="*/ 3 w 10"/>
                  <a:gd name="T1" fmla="*/ 10 h 11"/>
                  <a:gd name="T2" fmla="*/ 1 w 10"/>
                  <a:gd name="T3" fmla="*/ 4 h 11"/>
                  <a:gd name="T4" fmla="*/ 7 w 10"/>
                  <a:gd name="T5" fmla="*/ 2 h 11"/>
                  <a:gd name="T6" fmla="*/ 9 w 10"/>
                  <a:gd name="T7" fmla="*/ 8 h 11"/>
                  <a:gd name="T8" fmla="*/ 3 w 10"/>
                  <a:gd name="T9" fmla="*/ 1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1">
                    <a:moveTo>
                      <a:pt x="3" y="10"/>
                    </a:moveTo>
                    <a:cubicBezTo>
                      <a:pt x="1" y="9"/>
                      <a:pt x="0" y="6"/>
                      <a:pt x="1" y="4"/>
                    </a:cubicBezTo>
                    <a:cubicBezTo>
                      <a:pt x="2" y="1"/>
                      <a:pt x="5" y="0"/>
                      <a:pt x="7" y="2"/>
                    </a:cubicBezTo>
                    <a:cubicBezTo>
                      <a:pt x="10" y="3"/>
                      <a:pt x="10" y="6"/>
                      <a:pt x="9" y="8"/>
                    </a:cubicBezTo>
                    <a:cubicBezTo>
                      <a:pt x="8" y="10"/>
                      <a:pt x="5" y="11"/>
                      <a:pt x="3" y="1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" name="Freeform 282"/>
              <p:cNvSpPr>
                <a:spLocks/>
              </p:cNvSpPr>
              <p:nvPr/>
            </p:nvSpPr>
            <p:spPr bwMode="auto">
              <a:xfrm>
                <a:off x="4103688" y="1350963"/>
                <a:ext cx="157163" cy="120650"/>
              </a:xfrm>
              <a:custGeom>
                <a:avLst/>
                <a:gdLst>
                  <a:gd name="T0" fmla="*/ 5 w 42"/>
                  <a:gd name="T1" fmla="*/ 31 h 32"/>
                  <a:gd name="T2" fmla="*/ 39 w 42"/>
                  <a:gd name="T3" fmla="*/ 3 h 32"/>
                  <a:gd name="T4" fmla="*/ 38 w 42"/>
                  <a:gd name="T5" fmla="*/ 0 h 32"/>
                  <a:gd name="T6" fmla="*/ 0 w 42"/>
                  <a:gd name="T7" fmla="*/ 30 h 32"/>
                  <a:gd name="T8" fmla="*/ 5 w 42"/>
                  <a:gd name="T9" fmla="*/ 3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32">
                    <a:moveTo>
                      <a:pt x="5" y="31"/>
                    </a:moveTo>
                    <a:cubicBezTo>
                      <a:pt x="9" y="14"/>
                      <a:pt x="21" y="2"/>
                      <a:pt x="39" y="3"/>
                    </a:cubicBezTo>
                    <a:cubicBezTo>
                      <a:pt x="42" y="3"/>
                      <a:pt x="40" y="1"/>
                      <a:pt x="38" y="0"/>
                    </a:cubicBezTo>
                    <a:cubicBezTo>
                      <a:pt x="18" y="0"/>
                      <a:pt x="4" y="11"/>
                      <a:pt x="0" y="30"/>
                    </a:cubicBezTo>
                    <a:cubicBezTo>
                      <a:pt x="0" y="31"/>
                      <a:pt x="4" y="32"/>
                      <a:pt x="5" y="3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" name="Freeform 283"/>
              <p:cNvSpPr>
                <a:spLocks/>
              </p:cNvSpPr>
              <p:nvPr/>
            </p:nvSpPr>
            <p:spPr bwMode="auto">
              <a:xfrm>
                <a:off x="4129088" y="1309688"/>
                <a:ext cx="112713" cy="147638"/>
              </a:xfrm>
              <a:custGeom>
                <a:avLst/>
                <a:gdLst>
                  <a:gd name="T0" fmla="*/ 2 w 30"/>
                  <a:gd name="T1" fmla="*/ 1 h 39"/>
                  <a:gd name="T2" fmla="*/ 25 w 30"/>
                  <a:gd name="T3" fmla="*/ 39 h 39"/>
                  <a:gd name="T4" fmla="*/ 27 w 30"/>
                  <a:gd name="T5" fmla="*/ 37 h 39"/>
                  <a:gd name="T6" fmla="*/ 7 w 30"/>
                  <a:gd name="T7" fmla="*/ 2 h 39"/>
                  <a:gd name="T8" fmla="*/ 2 w 30"/>
                  <a:gd name="T9" fmla="*/ 1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39">
                    <a:moveTo>
                      <a:pt x="2" y="1"/>
                    </a:moveTo>
                    <a:cubicBezTo>
                      <a:pt x="0" y="18"/>
                      <a:pt x="9" y="32"/>
                      <a:pt x="25" y="39"/>
                    </a:cubicBezTo>
                    <a:cubicBezTo>
                      <a:pt x="27" y="39"/>
                      <a:pt x="30" y="38"/>
                      <a:pt x="27" y="37"/>
                    </a:cubicBezTo>
                    <a:cubicBezTo>
                      <a:pt x="12" y="31"/>
                      <a:pt x="6" y="17"/>
                      <a:pt x="7" y="2"/>
                    </a:cubicBezTo>
                    <a:cubicBezTo>
                      <a:pt x="7" y="0"/>
                      <a:pt x="2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" name="Freeform 284"/>
              <p:cNvSpPr>
                <a:spLocks/>
              </p:cNvSpPr>
              <p:nvPr/>
            </p:nvSpPr>
            <p:spPr bwMode="auto">
              <a:xfrm>
                <a:off x="4065588" y="1381125"/>
                <a:ext cx="195263" cy="26988"/>
              </a:xfrm>
              <a:custGeom>
                <a:avLst/>
                <a:gdLst>
                  <a:gd name="T0" fmla="*/ 6 w 52"/>
                  <a:gd name="T1" fmla="*/ 7 h 7"/>
                  <a:gd name="T2" fmla="*/ 46 w 52"/>
                  <a:gd name="T3" fmla="*/ 6 h 7"/>
                  <a:gd name="T4" fmla="*/ 49 w 52"/>
                  <a:gd name="T5" fmla="*/ 4 h 7"/>
                  <a:gd name="T6" fmla="*/ 3 w 52"/>
                  <a:gd name="T7" fmla="*/ 5 h 7"/>
                  <a:gd name="T8" fmla="*/ 6 w 52"/>
                  <a:gd name="T9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7">
                    <a:moveTo>
                      <a:pt x="6" y="7"/>
                    </a:moveTo>
                    <a:cubicBezTo>
                      <a:pt x="18" y="2"/>
                      <a:pt x="34" y="2"/>
                      <a:pt x="46" y="6"/>
                    </a:cubicBezTo>
                    <a:cubicBezTo>
                      <a:pt x="47" y="6"/>
                      <a:pt x="52" y="5"/>
                      <a:pt x="49" y="4"/>
                    </a:cubicBezTo>
                    <a:cubicBezTo>
                      <a:pt x="35" y="0"/>
                      <a:pt x="17" y="0"/>
                      <a:pt x="3" y="5"/>
                    </a:cubicBezTo>
                    <a:cubicBezTo>
                      <a:pt x="0" y="7"/>
                      <a:pt x="5" y="7"/>
                      <a:pt x="6" y="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" name="Freeform 285"/>
              <p:cNvSpPr>
                <a:spLocks/>
              </p:cNvSpPr>
              <p:nvPr/>
            </p:nvSpPr>
            <p:spPr bwMode="auto">
              <a:xfrm>
                <a:off x="4137026" y="1314450"/>
                <a:ext cx="74613" cy="165100"/>
              </a:xfrm>
              <a:custGeom>
                <a:avLst/>
                <a:gdLst>
                  <a:gd name="T0" fmla="*/ 14 w 20"/>
                  <a:gd name="T1" fmla="*/ 1 h 44"/>
                  <a:gd name="T2" fmla="*/ 6 w 20"/>
                  <a:gd name="T3" fmla="*/ 43 h 44"/>
                  <a:gd name="T4" fmla="*/ 11 w 20"/>
                  <a:gd name="T5" fmla="*/ 42 h 44"/>
                  <a:gd name="T6" fmla="*/ 19 w 20"/>
                  <a:gd name="T7" fmla="*/ 2 h 44"/>
                  <a:gd name="T8" fmla="*/ 14 w 20"/>
                  <a:gd name="T9" fmla="*/ 1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44">
                    <a:moveTo>
                      <a:pt x="14" y="1"/>
                    </a:moveTo>
                    <a:cubicBezTo>
                      <a:pt x="4" y="13"/>
                      <a:pt x="0" y="28"/>
                      <a:pt x="6" y="43"/>
                    </a:cubicBezTo>
                    <a:cubicBezTo>
                      <a:pt x="7" y="44"/>
                      <a:pt x="12" y="43"/>
                      <a:pt x="11" y="42"/>
                    </a:cubicBezTo>
                    <a:cubicBezTo>
                      <a:pt x="5" y="28"/>
                      <a:pt x="9" y="13"/>
                      <a:pt x="19" y="2"/>
                    </a:cubicBezTo>
                    <a:cubicBezTo>
                      <a:pt x="20" y="1"/>
                      <a:pt x="16" y="0"/>
                      <a:pt x="14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" name="Freeform 286"/>
              <p:cNvSpPr>
                <a:spLocks/>
              </p:cNvSpPr>
              <p:nvPr/>
            </p:nvSpPr>
            <p:spPr bwMode="auto">
              <a:xfrm>
                <a:off x="3586163" y="831850"/>
                <a:ext cx="576263" cy="557213"/>
              </a:xfrm>
              <a:custGeom>
                <a:avLst/>
                <a:gdLst>
                  <a:gd name="T0" fmla="*/ 152 w 153"/>
                  <a:gd name="T1" fmla="*/ 146 h 148"/>
                  <a:gd name="T2" fmla="*/ 6 w 153"/>
                  <a:gd name="T3" fmla="*/ 1 h 148"/>
                  <a:gd name="T4" fmla="*/ 1 w 153"/>
                  <a:gd name="T5" fmla="*/ 2 h 148"/>
                  <a:gd name="T6" fmla="*/ 148 w 153"/>
                  <a:gd name="T7" fmla="*/ 147 h 148"/>
                  <a:gd name="T8" fmla="*/ 152 w 153"/>
                  <a:gd name="T9" fmla="*/ 146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3" h="148">
                    <a:moveTo>
                      <a:pt x="152" y="146"/>
                    </a:moveTo>
                    <a:cubicBezTo>
                      <a:pt x="104" y="97"/>
                      <a:pt x="52" y="51"/>
                      <a:pt x="6" y="1"/>
                    </a:cubicBezTo>
                    <a:cubicBezTo>
                      <a:pt x="5" y="0"/>
                      <a:pt x="0" y="1"/>
                      <a:pt x="1" y="2"/>
                    </a:cubicBezTo>
                    <a:cubicBezTo>
                      <a:pt x="47" y="52"/>
                      <a:pt x="99" y="98"/>
                      <a:pt x="148" y="147"/>
                    </a:cubicBezTo>
                    <a:cubicBezTo>
                      <a:pt x="149" y="148"/>
                      <a:pt x="153" y="147"/>
                      <a:pt x="152" y="14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" name="Freeform 287"/>
              <p:cNvSpPr>
                <a:spLocks/>
              </p:cNvSpPr>
              <p:nvPr/>
            </p:nvSpPr>
            <p:spPr bwMode="auto">
              <a:xfrm>
                <a:off x="4140201" y="1373188"/>
                <a:ext cx="41275" cy="38100"/>
              </a:xfrm>
              <a:custGeom>
                <a:avLst/>
                <a:gdLst>
                  <a:gd name="T0" fmla="*/ 2 w 11"/>
                  <a:gd name="T1" fmla="*/ 8 h 10"/>
                  <a:gd name="T2" fmla="*/ 2 w 11"/>
                  <a:gd name="T3" fmla="*/ 2 h 10"/>
                  <a:gd name="T4" fmla="*/ 9 w 11"/>
                  <a:gd name="T5" fmla="*/ 2 h 10"/>
                  <a:gd name="T6" fmla="*/ 9 w 11"/>
                  <a:gd name="T7" fmla="*/ 9 h 10"/>
                  <a:gd name="T8" fmla="*/ 2 w 11"/>
                  <a:gd name="T9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0">
                    <a:moveTo>
                      <a:pt x="2" y="8"/>
                    </a:moveTo>
                    <a:cubicBezTo>
                      <a:pt x="0" y="6"/>
                      <a:pt x="0" y="3"/>
                      <a:pt x="2" y="2"/>
                    </a:cubicBezTo>
                    <a:cubicBezTo>
                      <a:pt x="4" y="0"/>
                      <a:pt x="7" y="0"/>
                      <a:pt x="9" y="2"/>
                    </a:cubicBezTo>
                    <a:cubicBezTo>
                      <a:pt x="11" y="4"/>
                      <a:pt x="11" y="7"/>
                      <a:pt x="9" y="9"/>
                    </a:cubicBezTo>
                    <a:cubicBezTo>
                      <a:pt x="7" y="10"/>
                      <a:pt x="4" y="10"/>
                      <a:pt x="2" y="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" name="Freeform 288"/>
              <p:cNvSpPr>
                <a:spLocks/>
              </p:cNvSpPr>
              <p:nvPr/>
            </p:nvSpPr>
            <p:spPr bwMode="auto">
              <a:xfrm>
                <a:off x="2930526" y="1381125"/>
                <a:ext cx="139700" cy="136525"/>
              </a:xfrm>
              <a:custGeom>
                <a:avLst/>
                <a:gdLst>
                  <a:gd name="T0" fmla="*/ 3 w 37"/>
                  <a:gd name="T1" fmla="*/ 3 h 36"/>
                  <a:gd name="T2" fmla="*/ 32 w 37"/>
                  <a:gd name="T3" fmla="*/ 34 h 36"/>
                  <a:gd name="T4" fmla="*/ 37 w 37"/>
                  <a:gd name="T5" fmla="*/ 35 h 36"/>
                  <a:gd name="T6" fmla="*/ 3 w 37"/>
                  <a:gd name="T7" fmla="*/ 1 h 36"/>
                  <a:gd name="T8" fmla="*/ 3 w 37"/>
                  <a:gd name="T9" fmla="*/ 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36">
                    <a:moveTo>
                      <a:pt x="3" y="3"/>
                    </a:moveTo>
                    <a:cubicBezTo>
                      <a:pt x="19" y="5"/>
                      <a:pt x="31" y="17"/>
                      <a:pt x="32" y="34"/>
                    </a:cubicBezTo>
                    <a:cubicBezTo>
                      <a:pt x="32" y="36"/>
                      <a:pt x="37" y="36"/>
                      <a:pt x="37" y="35"/>
                    </a:cubicBezTo>
                    <a:cubicBezTo>
                      <a:pt x="36" y="15"/>
                      <a:pt x="22" y="3"/>
                      <a:pt x="3" y="1"/>
                    </a:cubicBezTo>
                    <a:cubicBezTo>
                      <a:pt x="0" y="0"/>
                      <a:pt x="0" y="2"/>
                      <a:pt x="3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" name="Freeform 289"/>
              <p:cNvSpPr>
                <a:spLocks/>
              </p:cNvSpPr>
              <p:nvPr/>
            </p:nvSpPr>
            <p:spPr bwMode="auto">
              <a:xfrm>
                <a:off x="2952751" y="1403350"/>
                <a:ext cx="158750" cy="106363"/>
              </a:xfrm>
              <a:custGeom>
                <a:avLst/>
                <a:gdLst>
                  <a:gd name="T0" fmla="*/ 36 w 42"/>
                  <a:gd name="T1" fmla="*/ 0 h 28"/>
                  <a:gd name="T2" fmla="*/ 1 w 42"/>
                  <a:gd name="T3" fmla="*/ 25 h 28"/>
                  <a:gd name="T4" fmla="*/ 6 w 42"/>
                  <a:gd name="T5" fmla="*/ 26 h 28"/>
                  <a:gd name="T6" fmla="*/ 38 w 42"/>
                  <a:gd name="T7" fmla="*/ 2 h 28"/>
                  <a:gd name="T8" fmla="*/ 36 w 42"/>
                  <a:gd name="T9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28">
                    <a:moveTo>
                      <a:pt x="36" y="0"/>
                    </a:moveTo>
                    <a:cubicBezTo>
                      <a:pt x="19" y="0"/>
                      <a:pt x="6" y="9"/>
                      <a:pt x="1" y="25"/>
                    </a:cubicBezTo>
                    <a:cubicBezTo>
                      <a:pt x="0" y="26"/>
                      <a:pt x="5" y="28"/>
                      <a:pt x="6" y="26"/>
                    </a:cubicBezTo>
                    <a:cubicBezTo>
                      <a:pt x="10" y="11"/>
                      <a:pt x="23" y="2"/>
                      <a:pt x="38" y="2"/>
                    </a:cubicBezTo>
                    <a:cubicBezTo>
                      <a:pt x="42" y="2"/>
                      <a:pt x="38" y="0"/>
                      <a:pt x="36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" name="Freeform 290"/>
              <p:cNvSpPr>
                <a:spLocks/>
              </p:cNvSpPr>
              <p:nvPr/>
            </p:nvSpPr>
            <p:spPr bwMode="auto">
              <a:xfrm>
                <a:off x="2987676" y="1347788"/>
                <a:ext cx="49213" cy="173038"/>
              </a:xfrm>
              <a:custGeom>
                <a:avLst/>
                <a:gdLst>
                  <a:gd name="T0" fmla="*/ 1 w 13"/>
                  <a:gd name="T1" fmla="*/ 2 h 46"/>
                  <a:gd name="T2" fmla="*/ 6 w 13"/>
                  <a:gd name="T3" fmla="*/ 45 h 46"/>
                  <a:gd name="T4" fmla="*/ 11 w 13"/>
                  <a:gd name="T5" fmla="*/ 44 h 46"/>
                  <a:gd name="T6" fmla="*/ 6 w 13"/>
                  <a:gd name="T7" fmla="*/ 1 h 46"/>
                  <a:gd name="T8" fmla="*/ 1 w 13"/>
                  <a:gd name="T9" fmla="*/ 2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46">
                    <a:moveTo>
                      <a:pt x="1" y="2"/>
                    </a:moveTo>
                    <a:cubicBezTo>
                      <a:pt x="7" y="14"/>
                      <a:pt x="8" y="31"/>
                      <a:pt x="6" y="45"/>
                    </a:cubicBezTo>
                    <a:cubicBezTo>
                      <a:pt x="6" y="46"/>
                      <a:pt x="10" y="46"/>
                      <a:pt x="11" y="44"/>
                    </a:cubicBezTo>
                    <a:cubicBezTo>
                      <a:pt x="13" y="30"/>
                      <a:pt x="12" y="14"/>
                      <a:pt x="6" y="1"/>
                    </a:cubicBezTo>
                    <a:cubicBezTo>
                      <a:pt x="5" y="0"/>
                      <a:pt x="0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" name="Freeform 291"/>
              <p:cNvSpPr>
                <a:spLocks/>
              </p:cNvSpPr>
              <p:nvPr/>
            </p:nvSpPr>
            <p:spPr bwMode="auto">
              <a:xfrm>
                <a:off x="2927351" y="1411288"/>
                <a:ext cx="180975" cy="57150"/>
              </a:xfrm>
              <a:custGeom>
                <a:avLst/>
                <a:gdLst>
                  <a:gd name="T0" fmla="*/ 47 w 48"/>
                  <a:gd name="T1" fmla="*/ 13 h 15"/>
                  <a:gd name="T2" fmla="*/ 1 w 48"/>
                  <a:gd name="T3" fmla="*/ 9 h 15"/>
                  <a:gd name="T4" fmla="*/ 5 w 48"/>
                  <a:gd name="T5" fmla="*/ 10 h 15"/>
                  <a:gd name="T6" fmla="*/ 43 w 48"/>
                  <a:gd name="T7" fmla="*/ 14 h 15"/>
                  <a:gd name="T8" fmla="*/ 47 w 48"/>
                  <a:gd name="T9" fmla="*/ 13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15">
                    <a:moveTo>
                      <a:pt x="47" y="13"/>
                    </a:moveTo>
                    <a:cubicBezTo>
                      <a:pt x="33" y="3"/>
                      <a:pt x="16" y="0"/>
                      <a:pt x="1" y="9"/>
                    </a:cubicBezTo>
                    <a:cubicBezTo>
                      <a:pt x="0" y="10"/>
                      <a:pt x="4" y="10"/>
                      <a:pt x="5" y="10"/>
                    </a:cubicBezTo>
                    <a:cubicBezTo>
                      <a:pt x="18" y="2"/>
                      <a:pt x="32" y="6"/>
                      <a:pt x="43" y="14"/>
                    </a:cubicBezTo>
                    <a:cubicBezTo>
                      <a:pt x="44" y="15"/>
                      <a:pt x="48" y="14"/>
                      <a:pt x="47" y="1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" name="Freeform 292"/>
              <p:cNvSpPr>
                <a:spLocks/>
              </p:cNvSpPr>
              <p:nvPr/>
            </p:nvSpPr>
            <p:spPr bwMode="auto">
              <a:xfrm>
                <a:off x="3013076" y="790575"/>
                <a:ext cx="561975" cy="631825"/>
              </a:xfrm>
              <a:custGeom>
                <a:avLst/>
                <a:gdLst>
                  <a:gd name="T0" fmla="*/ 6 w 149"/>
                  <a:gd name="T1" fmla="*/ 167 h 168"/>
                  <a:gd name="T2" fmla="*/ 148 w 149"/>
                  <a:gd name="T3" fmla="*/ 1 h 168"/>
                  <a:gd name="T4" fmla="*/ 143 w 149"/>
                  <a:gd name="T5" fmla="*/ 1 h 168"/>
                  <a:gd name="T6" fmla="*/ 1 w 149"/>
                  <a:gd name="T7" fmla="*/ 167 h 168"/>
                  <a:gd name="T8" fmla="*/ 6 w 149"/>
                  <a:gd name="T9" fmla="*/ 167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9" h="168">
                    <a:moveTo>
                      <a:pt x="6" y="167"/>
                    </a:moveTo>
                    <a:cubicBezTo>
                      <a:pt x="52" y="111"/>
                      <a:pt x="99" y="55"/>
                      <a:pt x="148" y="1"/>
                    </a:cubicBezTo>
                    <a:cubicBezTo>
                      <a:pt x="149" y="0"/>
                      <a:pt x="144" y="0"/>
                      <a:pt x="143" y="1"/>
                    </a:cubicBezTo>
                    <a:cubicBezTo>
                      <a:pt x="94" y="55"/>
                      <a:pt x="47" y="111"/>
                      <a:pt x="1" y="167"/>
                    </a:cubicBezTo>
                    <a:cubicBezTo>
                      <a:pt x="0" y="168"/>
                      <a:pt x="5" y="168"/>
                      <a:pt x="6" y="16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" name="Freeform 293"/>
              <p:cNvSpPr>
                <a:spLocks/>
              </p:cNvSpPr>
              <p:nvPr/>
            </p:nvSpPr>
            <p:spPr bwMode="auto">
              <a:xfrm>
                <a:off x="2998788" y="1411288"/>
                <a:ext cx="38100" cy="38100"/>
              </a:xfrm>
              <a:custGeom>
                <a:avLst/>
                <a:gdLst>
                  <a:gd name="T0" fmla="*/ 2 w 10"/>
                  <a:gd name="T1" fmla="*/ 2 h 10"/>
                  <a:gd name="T2" fmla="*/ 8 w 10"/>
                  <a:gd name="T3" fmla="*/ 1 h 10"/>
                  <a:gd name="T4" fmla="*/ 9 w 10"/>
                  <a:gd name="T5" fmla="*/ 8 h 10"/>
                  <a:gd name="T6" fmla="*/ 2 w 10"/>
                  <a:gd name="T7" fmla="*/ 8 h 10"/>
                  <a:gd name="T8" fmla="*/ 2 w 10"/>
                  <a:gd name="T9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0">
                    <a:moveTo>
                      <a:pt x="2" y="2"/>
                    </a:moveTo>
                    <a:cubicBezTo>
                      <a:pt x="3" y="0"/>
                      <a:pt x="6" y="0"/>
                      <a:pt x="8" y="1"/>
                    </a:cubicBezTo>
                    <a:cubicBezTo>
                      <a:pt x="10" y="3"/>
                      <a:pt x="10" y="6"/>
                      <a:pt x="9" y="8"/>
                    </a:cubicBezTo>
                    <a:cubicBezTo>
                      <a:pt x="7" y="10"/>
                      <a:pt x="4" y="10"/>
                      <a:pt x="2" y="8"/>
                    </a:cubicBezTo>
                    <a:cubicBezTo>
                      <a:pt x="0" y="7"/>
                      <a:pt x="0" y="4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5" name="Freeform 294"/>
              <p:cNvSpPr>
                <a:spLocks/>
              </p:cNvSpPr>
              <p:nvPr/>
            </p:nvSpPr>
            <p:spPr bwMode="auto">
              <a:xfrm>
                <a:off x="2878138" y="1035050"/>
                <a:ext cx="112713" cy="173038"/>
              </a:xfrm>
              <a:custGeom>
                <a:avLst/>
                <a:gdLst>
                  <a:gd name="T0" fmla="*/ 2 w 30"/>
                  <a:gd name="T1" fmla="*/ 2 h 46"/>
                  <a:gd name="T2" fmla="*/ 19 w 30"/>
                  <a:gd name="T3" fmla="*/ 44 h 46"/>
                  <a:gd name="T4" fmla="*/ 24 w 30"/>
                  <a:gd name="T5" fmla="*/ 44 h 46"/>
                  <a:gd name="T6" fmla="*/ 6 w 30"/>
                  <a:gd name="T7" fmla="*/ 1 h 46"/>
                  <a:gd name="T8" fmla="*/ 2 w 30"/>
                  <a:gd name="T9" fmla="*/ 2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46">
                    <a:moveTo>
                      <a:pt x="2" y="2"/>
                    </a:moveTo>
                    <a:cubicBezTo>
                      <a:pt x="18" y="11"/>
                      <a:pt x="25" y="26"/>
                      <a:pt x="19" y="44"/>
                    </a:cubicBezTo>
                    <a:cubicBezTo>
                      <a:pt x="18" y="45"/>
                      <a:pt x="23" y="46"/>
                      <a:pt x="24" y="44"/>
                    </a:cubicBezTo>
                    <a:cubicBezTo>
                      <a:pt x="30" y="26"/>
                      <a:pt x="22" y="10"/>
                      <a:pt x="6" y="1"/>
                    </a:cubicBezTo>
                    <a:cubicBezTo>
                      <a:pt x="5" y="0"/>
                      <a:pt x="0" y="0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6" name="Freeform 295"/>
              <p:cNvSpPr>
                <a:spLocks/>
              </p:cNvSpPr>
              <p:nvPr/>
            </p:nvSpPr>
            <p:spPr bwMode="auto">
              <a:xfrm>
                <a:off x="2859088" y="1092200"/>
                <a:ext cx="184150" cy="66675"/>
              </a:xfrm>
              <a:custGeom>
                <a:avLst/>
                <a:gdLst>
                  <a:gd name="T0" fmla="*/ 46 w 49"/>
                  <a:gd name="T1" fmla="*/ 6 h 18"/>
                  <a:gd name="T2" fmla="*/ 1 w 49"/>
                  <a:gd name="T3" fmla="*/ 16 h 18"/>
                  <a:gd name="T4" fmla="*/ 6 w 49"/>
                  <a:gd name="T5" fmla="*/ 17 h 18"/>
                  <a:gd name="T6" fmla="*/ 44 w 49"/>
                  <a:gd name="T7" fmla="*/ 8 h 18"/>
                  <a:gd name="T8" fmla="*/ 46 w 49"/>
                  <a:gd name="T9" fmla="*/ 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18">
                    <a:moveTo>
                      <a:pt x="46" y="6"/>
                    </a:moveTo>
                    <a:cubicBezTo>
                      <a:pt x="29" y="0"/>
                      <a:pt x="13" y="2"/>
                      <a:pt x="1" y="16"/>
                    </a:cubicBezTo>
                    <a:cubicBezTo>
                      <a:pt x="0" y="17"/>
                      <a:pt x="5" y="18"/>
                      <a:pt x="6" y="17"/>
                    </a:cubicBezTo>
                    <a:cubicBezTo>
                      <a:pt x="16" y="6"/>
                      <a:pt x="29" y="2"/>
                      <a:pt x="44" y="8"/>
                    </a:cubicBezTo>
                    <a:cubicBezTo>
                      <a:pt x="46" y="8"/>
                      <a:pt x="49" y="7"/>
                      <a:pt x="46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7" name="Freeform 296"/>
              <p:cNvSpPr>
                <a:spLocks/>
              </p:cNvSpPr>
              <p:nvPr/>
            </p:nvSpPr>
            <p:spPr bwMode="auto">
              <a:xfrm>
                <a:off x="2905126" y="1023938"/>
                <a:ext cx="71438" cy="165100"/>
              </a:xfrm>
              <a:custGeom>
                <a:avLst/>
                <a:gdLst>
                  <a:gd name="T0" fmla="*/ 12 w 19"/>
                  <a:gd name="T1" fmla="*/ 2 h 44"/>
                  <a:gd name="T2" fmla="*/ 1 w 19"/>
                  <a:gd name="T3" fmla="*/ 43 h 44"/>
                  <a:gd name="T4" fmla="*/ 6 w 19"/>
                  <a:gd name="T5" fmla="*/ 43 h 44"/>
                  <a:gd name="T6" fmla="*/ 17 w 19"/>
                  <a:gd name="T7" fmla="*/ 2 h 44"/>
                  <a:gd name="T8" fmla="*/ 12 w 19"/>
                  <a:gd name="T9" fmla="*/ 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44">
                    <a:moveTo>
                      <a:pt x="12" y="2"/>
                    </a:moveTo>
                    <a:cubicBezTo>
                      <a:pt x="14" y="16"/>
                      <a:pt x="8" y="32"/>
                      <a:pt x="1" y="43"/>
                    </a:cubicBezTo>
                    <a:cubicBezTo>
                      <a:pt x="0" y="44"/>
                      <a:pt x="5" y="44"/>
                      <a:pt x="6" y="43"/>
                    </a:cubicBezTo>
                    <a:cubicBezTo>
                      <a:pt x="13" y="32"/>
                      <a:pt x="19" y="16"/>
                      <a:pt x="17" y="2"/>
                    </a:cubicBezTo>
                    <a:cubicBezTo>
                      <a:pt x="17" y="0"/>
                      <a:pt x="12" y="1"/>
                      <a:pt x="12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8" name="Freeform 297"/>
              <p:cNvSpPr>
                <a:spLocks/>
              </p:cNvSpPr>
              <p:nvPr/>
            </p:nvSpPr>
            <p:spPr bwMode="auto">
              <a:xfrm>
                <a:off x="2855913" y="1079500"/>
                <a:ext cx="165100" cy="95250"/>
              </a:xfrm>
              <a:custGeom>
                <a:avLst/>
                <a:gdLst>
                  <a:gd name="T0" fmla="*/ 43 w 44"/>
                  <a:gd name="T1" fmla="*/ 23 h 25"/>
                  <a:gd name="T2" fmla="*/ 3 w 44"/>
                  <a:gd name="T3" fmla="*/ 3 h 25"/>
                  <a:gd name="T4" fmla="*/ 5 w 44"/>
                  <a:gd name="T5" fmla="*/ 5 h 25"/>
                  <a:gd name="T6" fmla="*/ 38 w 44"/>
                  <a:gd name="T7" fmla="*/ 24 h 25"/>
                  <a:gd name="T8" fmla="*/ 43 w 44"/>
                  <a:gd name="T9" fmla="*/ 2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5">
                    <a:moveTo>
                      <a:pt x="43" y="23"/>
                    </a:moveTo>
                    <a:cubicBezTo>
                      <a:pt x="35" y="8"/>
                      <a:pt x="20" y="0"/>
                      <a:pt x="3" y="3"/>
                    </a:cubicBezTo>
                    <a:cubicBezTo>
                      <a:pt x="0" y="3"/>
                      <a:pt x="2" y="5"/>
                      <a:pt x="5" y="5"/>
                    </a:cubicBezTo>
                    <a:cubicBezTo>
                      <a:pt x="19" y="3"/>
                      <a:pt x="31" y="12"/>
                      <a:pt x="38" y="24"/>
                    </a:cubicBezTo>
                    <a:cubicBezTo>
                      <a:pt x="39" y="25"/>
                      <a:pt x="44" y="24"/>
                      <a:pt x="43" y="2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9" name="Freeform 298"/>
              <p:cNvSpPr>
                <a:spLocks/>
              </p:cNvSpPr>
              <p:nvPr/>
            </p:nvSpPr>
            <p:spPr bwMode="auto">
              <a:xfrm>
                <a:off x="2941638" y="790575"/>
                <a:ext cx="625475" cy="315913"/>
              </a:xfrm>
              <a:custGeom>
                <a:avLst/>
                <a:gdLst>
                  <a:gd name="T0" fmla="*/ 6 w 166"/>
                  <a:gd name="T1" fmla="*/ 83 h 84"/>
                  <a:gd name="T2" fmla="*/ 164 w 166"/>
                  <a:gd name="T3" fmla="*/ 2 h 84"/>
                  <a:gd name="T4" fmla="*/ 160 w 166"/>
                  <a:gd name="T5" fmla="*/ 1 h 84"/>
                  <a:gd name="T6" fmla="*/ 3 w 166"/>
                  <a:gd name="T7" fmla="*/ 82 h 84"/>
                  <a:gd name="T8" fmla="*/ 6 w 166"/>
                  <a:gd name="T9" fmla="*/ 83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6" h="84">
                    <a:moveTo>
                      <a:pt x="6" y="83"/>
                    </a:moveTo>
                    <a:cubicBezTo>
                      <a:pt x="59" y="56"/>
                      <a:pt x="111" y="27"/>
                      <a:pt x="164" y="2"/>
                    </a:cubicBezTo>
                    <a:cubicBezTo>
                      <a:pt x="166" y="1"/>
                      <a:pt x="161" y="0"/>
                      <a:pt x="160" y="1"/>
                    </a:cubicBezTo>
                    <a:cubicBezTo>
                      <a:pt x="107" y="26"/>
                      <a:pt x="55" y="55"/>
                      <a:pt x="3" y="82"/>
                    </a:cubicBezTo>
                    <a:cubicBezTo>
                      <a:pt x="0" y="83"/>
                      <a:pt x="5" y="84"/>
                      <a:pt x="6" y="8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0" name="Freeform 299"/>
              <p:cNvSpPr>
                <a:spLocks/>
              </p:cNvSpPr>
              <p:nvPr/>
            </p:nvSpPr>
            <p:spPr bwMode="auto">
              <a:xfrm>
                <a:off x="2927351" y="1087438"/>
                <a:ext cx="41275" cy="41275"/>
              </a:xfrm>
              <a:custGeom>
                <a:avLst/>
                <a:gdLst>
                  <a:gd name="T0" fmla="*/ 4 w 11"/>
                  <a:gd name="T1" fmla="*/ 1 h 11"/>
                  <a:gd name="T2" fmla="*/ 10 w 11"/>
                  <a:gd name="T3" fmla="*/ 4 h 11"/>
                  <a:gd name="T4" fmla="*/ 8 w 11"/>
                  <a:gd name="T5" fmla="*/ 10 h 11"/>
                  <a:gd name="T6" fmla="*/ 1 w 11"/>
                  <a:gd name="T7" fmla="*/ 8 h 11"/>
                  <a:gd name="T8" fmla="*/ 4 w 11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4" y="1"/>
                    </a:moveTo>
                    <a:cubicBezTo>
                      <a:pt x="6" y="0"/>
                      <a:pt x="9" y="1"/>
                      <a:pt x="10" y="4"/>
                    </a:cubicBezTo>
                    <a:cubicBezTo>
                      <a:pt x="11" y="6"/>
                      <a:pt x="10" y="9"/>
                      <a:pt x="8" y="10"/>
                    </a:cubicBezTo>
                    <a:cubicBezTo>
                      <a:pt x="5" y="11"/>
                      <a:pt x="3" y="10"/>
                      <a:pt x="1" y="8"/>
                    </a:cubicBezTo>
                    <a:cubicBezTo>
                      <a:pt x="0" y="5"/>
                      <a:pt x="1" y="2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1" name="Freeform 300"/>
              <p:cNvSpPr>
                <a:spLocks/>
              </p:cNvSpPr>
              <p:nvPr/>
            </p:nvSpPr>
            <p:spPr bwMode="auto">
              <a:xfrm>
                <a:off x="2809876" y="741362"/>
                <a:ext cx="68263" cy="184150"/>
              </a:xfrm>
              <a:custGeom>
                <a:avLst/>
                <a:gdLst>
                  <a:gd name="T0" fmla="*/ 2 w 18"/>
                  <a:gd name="T1" fmla="*/ 1 h 49"/>
                  <a:gd name="T2" fmla="*/ 1 w 18"/>
                  <a:gd name="T3" fmla="*/ 46 h 49"/>
                  <a:gd name="T4" fmla="*/ 6 w 18"/>
                  <a:gd name="T5" fmla="*/ 48 h 49"/>
                  <a:gd name="T6" fmla="*/ 7 w 18"/>
                  <a:gd name="T7" fmla="*/ 1 h 49"/>
                  <a:gd name="T8" fmla="*/ 2 w 18"/>
                  <a:gd name="T9" fmla="*/ 1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49">
                    <a:moveTo>
                      <a:pt x="2" y="1"/>
                    </a:moveTo>
                    <a:cubicBezTo>
                      <a:pt x="13" y="16"/>
                      <a:pt x="13" y="32"/>
                      <a:pt x="1" y="46"/>
                    </a:cubicBezTo>
                    <a:cubicBezTo>
                      <a:pt x="0" y="47"/>
                      <a:pt x="5" y="49"/>
                      <a:pt x="6" y="48"/>
                    </a:cubicBezTo>
                    <a:cubicBezTo>
                      <a:pt x="18" y="34"/>
                      <a:pt x="18" y="16"/>
                      <a:pt x="7" y="1"/>
                    </a:cubicBezTo>
                    <a:cubicBezTo>
                      <a:pt x="6" y="0"/>
                      <a:pt x="2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2" name="Freeform 301"/>
              <p:cNvSpPr>
                <a:spLocks/>
              </p:cNvSpPr>
              <p:nvPr/>
            </p:nvSpPr>
            <p:spPr bwMode="auto">
              <a:xfrm>
                <a:off x="2749551" y="804862"/>
                <a:ext cx="185738" cy="68263"/>
              </a:xfrm>
              <a:custGeom>
                <a:avLst/>
                <a:gdLst>
                  <a:gd name="T0" fmla="*/ 47 w 49"/>
                  <a:gd name="T1" fmla="*/ 17 h 18"/>
                  <a:gd name="T2" fmla="*/ 2 w 49"/>
                  <a:gd name="T3" fmla="*/ 9 h 18"/>
                  <a:gd name="T4" fmla="*/ 6 w 49"/>
                  <a:gd name="T5" fmla="*/ 11 h 18"/>
                  <a:gd name="T6" fmla="*/ 43 w 49"/>
                  <a:gd name="T7" fmla="*/ 17 h 18"/>
                  <a:gd name="T8" fmla="*/ 47 w 49"/>
                  <a:gd name="T9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18">
                    <a:moveTo>
                      <a:pt x="47" y="17"/>
                    </a:moveTo>
                    <a:cubicBezTo>
                      <a:pt x="35" y="4"/>
                      <a:pt x="18" y="0"/>
                      <a:pt x="2" y="9"/>
                    </a:cubicBezTo>
                    <a:cubicBezTo>
                      <a:pt x="0" y="10"/>
                      <a:pt x="5" y="11"/>
                      <a:pt x="6" y="11"/>
                    </a:cubicBezTo>
                    <a:cubicBezTo>
                      <a:pt x="19" y="4"/>
                      <a:pt x="32" y="6"/>
                      <a:pt x="43" y="17"/>
                    </a:cubicBezTo>
                    <a:cubicBezTo>
                      <a:pt x="44" y="18"/>
                      <a:pt x="49" y="18"/>
                      <a:pt x="47" y="1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3" name="Freeform 302"/>
              <p:cNvSpPr>
                <a:spLocks/>
              </p:cNvSpPr>
              <p:nvPr/>
            </p:nvSpPr>
            <p:spPr bwMode="auto">
              <a:xfrm>
                <a:off x="2776538" y="755650"/>
                <a:ext cx="128588" cy="136525"/>
              </a:xfrm>
              <a:custGeom>
                <a:avLst/>
                <a:gdLst>
                  <a:gd name="T0" fmla="*/ 29 w 34"/>
                  <a:gd name="T1" fmla="*/ 2 h 36"/>
                  <a:gd name="T2" fmla="*/ 2 w 34"/>
                  <a:gd name="T3" fmla="*/ 35 h 36"/>
                  <a:gd name="T4" fmla="*/ 6 w 34"/>
                  <a:gd name="T5" fmla="*/ 36 h 36"/>
                  <a:gd name="T6" fmla="*/ 33 w 34"/>
                  <a:gd name="T7" fmla="*/ 2 h 36"/>
                  <a:gd name="T8" fmla="*/ 29 w 34"/>
                  <a:gd name="T9" fmla="*/ 2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36">
                    <a:moveTo>
                      <a:pt x="29" y="2"/>
                    </a:moveTo>
                    <a:cubicBezTo>
                      <a:pt x="25" y="15"/>
                      <a:pt x="13" y="27"/>
                      <a:pt x="2" y="35"/>
                    </a:cubicBezTo>
                    <a:cubicBezTo>
                      <a:pt x="0" y="36"/>
                      <a:pt x="5" y="36"/>
                      <a:pt x="6" y="36"/>
                    </a:cubicBezTo>
                    <a:cubicBezTo>
                      <a:pt x="18" y="28"/>
                      <a:pt x="29" y="15"/>
                      <a:pt x="33" y="2"/>
                    </a:cubicBezTo>
                    <a:cubicBezTo>
                      <a:pt x="34" y="0"/>
                      <a:pt x="29" y="1"/>
                      <a:pt x="29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4" name="Freeform 303"/>
              <p:cNvSpPr>
                <a:spLocks/>
              </p:cNvSpPr>
              <p:nvPr/>
            </p:nvSpPr>
            <p:spPr bwMode="auto">
              <a:xfrm>
                <a:off x="2768601" y="779462"/>
                <a:ext cx="125413" cy="134938"/>
              </a:xfrm>
              <a:custGeom>
                <a:avLst/>
                <a:gdLst>
                  <a:gd name="T0" fmla="*/ 33 w 33"/>
                  <a:gd name="T1" fmla="*/ 34 h 36"/>
                  <a:gd name="T2" fmla="*/ 5 w 33"/>
                  <a:gd name="T3" fmla="*/ 1 h 36"/>
                  <a:gd name="T4" fmla="*/ 3 w 33"/>
                  <a:gd name="T5" fmla="*/ 3 h 36"/>
                  <a:gd name="T6" fmla="*/ 28 w 33"/>
                  <a:gd name="T7" fmla="*/ 34 h 36"/>
                  <a:gd name="T8" fmla="*/ 33 w 33"/>
                  <a:gd name="T9" fmla="*/ 3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36">
                    <a:moveTo>
                      <a:pt x="33" y="34"/>
                    </a:moveTo>
                    <a:cubicBezTo>
                      <a:pt x="31" y="18"/>
                      <a:pt x="21" y="5"/>
                      <a:pt x="5" y="1"/>
                    </a:cubicBezTo>
                    <a:cubicBezTo>
                      <a:pt x="4" y="0"/>
                      <a:pt x="0" y="2"/>
                      <a:pt x="3" y="3"/>
                    </a:cubicBezTo>
                    <a:cubicBezTo>
                      <a:pt x="18" y="6"/>
                      <a:pt x="26" y="20"/>
                      <a:pt x="28" y="34"/>
                    </a:cubicBezTo>
                    <a:cubicBezTo>
                      <a:pt x="28" y="36"/>
                      <a:pt x="33" y="35"/>
                      <a:pt x="33" y="3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5" name="Freeform 304"/>
              <p:cNvSpPr>
                <a:spLocks/>
              </p:cNvSpPr>
              <p:nvPr/>
            </p:nvSpPr>
            <p:spPr bwMode="auto">
              <a:xfrm>
                <a:off x="2851151" y="779462"/>
                <a:ext cx="690563" cy="52388"/>
              </a:xfrm>
              <a:custGeom>
                <a:avLst/>
                <a:gdLst>
                  <a:gd name="T0" fmla="*/ 3 w 183"/>
                  <a:gd name="T1" fmla="*/ 14 h 14"/>
                  <a:gd name="T2" fmla="*/ 180 w 183"/>
                  <a:gd name="T3" fmla="*/ 2 h 14"/>
                  <a:gd name="T4" fmla="*/ 180 w 183"/>
                  <a:gd name="T5" fmla="*/ 0 h 14"/>
                  <a:gd name="T6" fmla="*/ 3 w 183"/>
                  <a:gd name="T7" fmla="*/ 12 h 14"/>
                  <a:gd name="T8" fmla="*/ 3 w 183"/>
                  <a:gd name="T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3" h="14">
                    <a:moveTo>
                      <a:pt x="3" y="14"/>
                    </a:moveTo>
                    <a:cubicBezTo>
                      <a:pt x="62" y="9"/>
                      <a:pt x="121" y="4"/>
                      <a:pt x="180" y="2"/>
                    </a:cubicBezTo>
                    <a:cubicBezTo>
                      <a:pt x="183" y="2"/>
                      <a:pt x="183" y="0"/>
                      <a:pt x="180" y="0"/>
                    </a:cubicBezTo>
                    <a:cubicBezTo>
                      <a:pt x="121" y="2"/>
                      <a:pt x="62" y="7"/>
                      <a:pt x="3" y="12"/>
                    </a:cubicBezTo>
                    <a:cubicBezTo>
                      <a:pt x="0" y="12"/>
                      <a:pt x="0" y="14"/>
                      <a:pt x="3" y="1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6" name="Freeform 305"/>
              <p:cNvSpPr>
                <a:spLocks/>
              </p:cNvSpPr>
              <p:nvPr/>
            </p:nvSpPr>
            <p:spPr bwMode="auto">
              <a:xfrm>
                <a:off x="2833688" y="812800"/>
                <a:ext cx="36513" cy="33338"/>
              </a:xfrm>
              <a:custGeom>
                <a:avLst/>
                <a:gdLst>
                  <a:gd name="T0" fmla="*/ 5 w 10"/>
                  <a:gd name="T1" fmla="*/ 0 h 9"/>
                  <a:gd name="T2" fmla="*/ 10 w 10"/>
                  <a:gd name="T3" fmla="*/ 4 h 9"/>
                  <a:gd name="T4" fmla="*/ 5 w 10"/>
                  <a:gd name="T5" fmla="*/ 9 h 9"/>
                  <a:gd name="T6" fmla="*/ 0 w 10"/>
                  <a:gd name="T7" fmla="*/ 5 h 9"/>
                  <a:gd name="T8" fmla="*/ 5 w 10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cubicBezTo>
                      <a:pt x="7" y="0"/>
                      <a:pt x="10" y="2"/>
                      <a:pt x="10" y="4"/>
                    </a:cubicBezTo>
                    <a:cubicBezTo>
                      <a:pt x="10" y="7"/>
                      <a:pt x="8" y="9"/>
                      <a:pt x="5" y="9"/>
                    </a:cubicBezTo>
                    <a:cubicBezTo>
                      <a:pt x="2" y="9"/>
                      <a:pt x="0" y="7"/>
                      <a:pt x="0" y="5"/>
                    </a:cubicBezTo>
                    <a:cubicBezTo>
                      <a:pt x="0" y="2"/>
                      <a:pt x="2" y="0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7" name="Freeform 306"/>
              <p:cNvSpPr>
                <a:spLocks/>
              </p:cNvSpPr>
              <p:nvPr/>
            </p:nvSpPr>
            <p:spPr bwMode="auto">
              <a:xfrm>
                <a:off x="2809876" y="504825"/>
                <a:ext cx="106363" cy="173038"/>
              </a:xfrm>
              <a:custGeom>
                <a:avLst/>
                <a:gdLst>
                  <a:gd name="T0" fmla="*/ 18 w 28"/>
                  <a:gd name="T1" fmla="*/ 2 h 46"/>
                  <a:gd name="T2" fmla="*/ 1 w 28"/>
                  <a:gd name="T3" fmla="*/ 44 h 46"/>
                  <a:gd name="T4" fmla="*/ 5 w 28"/>
                  <a:gd name="T5" fmla="*/ 46 h 46"/>
                  <a:gd name="T6" fmla="*/ 23 w 28"/>
                  <a:gd name="T7" fmla="*/ 2 h 46"/>
                  <a:gd name="T8" fmla="*/ 18 w 28"/>
                  <a:gd name="T9" fmla="*/ 2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46">
                    <a:moveTo>
                      <a:pt x="18" y="2"/>
                    </a:moveTo>
                    <a:cubicBezTo>
                      <a:pt x="23" y="19"/>
                      <a:pt x="17" y="35"/>
                      <a:pt x="1" y="44"/>
                    </a:cubicBezTo>
                    <a:cubicBezTo>
                      <a:pt x="0" y="45"/>
                      <a:pt x="4" y="46"/>
                      <a:pt x="5" y="46"/>
                    </a:cubicBezTo>
                    <a:cubicBezTo>
                      <a:pt x="22" y="37"/>
                      <a:pt x="28" y="20"/>
                      <a:pt x="23" y="2"/>
                    </a:cubicBezTo>
                    <a:cubicBezTo>
                      <a:pt x="22" y="1"/>
                      <a:pt x="17" y="0"/>
                      <a:pt x="18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8" name="Freeform 307"/>
              <p:cNvSpPr>
                <a:spLocks/>
              </p:cNvSpPr>
              <p:nvPr/>
            </p:nvSpPr>
            <p:spPr bwMode="auto">
              <a:xfrm>
                <a:off x="2776538" y="568325"/>
                <a:ext cx="165100" cy="98425"/>
              </a:xfrm>
              <a:custGeom>
                <a:avLst/>
                <a:gdLst>
                  <a:gd name="T0" fmla="*/ 43 w 44"/>
                  <a:gd name="T1" fmla="*/ 25 h 26"/>
                  <a:gd name="T2" fmla="*/ 3 w 44"/>
                  <a:gd name="T3" fmla="*/ 2 h 26"/>
                  <a:gd name="T4" fmla="*/ 6 w 44"/>
                  <a:gd name="T5" fmla="*/ 4 h 26"/>
                  <a:gd name="T6" fmla="*/ 38 w 44"/>
                  <a:gd name="T7" fmla="*/ 24 h 26"/>
                  <a:gd name="T8" fmla="*/ 43 w 44"/>
                  <a:gd name="T9" fmla="*/ 2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6">
                    <a:moveTo>
                      <a:pt x="43" y="25"/>
                    </a:moveTo>
                    <a:cubicBezTo>
                      <a:pt x="36" y="8"/>
                      <a:pt x="21" y="0"/>
                      <a:pt x="3" y="2"/>
                    </a:cubicBezTo>
                    <a:cubicBezTo>
                      <a:pt x="0" y="2"/>
                      <a:pt x="5" y="4"/>
                      <a:pt x="6" y="4"/>
                    </a:cubicBezTo>
                    <a:cubicBezTo>
                      <a:pt x="21" y="2"/>
                      <a:pt x="32" y="11"/>
                      <a:pt x="38" y="24"/>
                    </a:cubicBezTo>
                    <a:cubicBezTo>
                      <a:pt x="39" y="25"/>
                      <a:pt x="44" y="26"/>
                      <a:pt x="43" y="2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9" name="Freeform 308"/>
              <p:cNvSpPr>
                <a:spLocks/>
              </p:cNvSpPr>
              <p:nvPr/>
            </p:nvSpPr>
            <p:spPr bwMode="auto">
              <a:xfrm>
                <a:off x="2787651" y="546100"/>
                <a:ext cx="165100" cy="93663"/>
              </a:xfrm>
              <a:custGeom>
                <a:avLst/>
                <a:gdLst>
                  <a:gd name="T0" fmla="*/ 38 w 44"/>
                  <a:gd name="T1" fmla="*/ 2 h 25"/>
                  <a:gd name="T2" fmla="*/ 3 w 44"/>
                  <a:gd name="T3" fmla="*/ 23 h 25"/>
                  <a:gd name="T4" fmla="*/ 5 w 44"/>
                  <a:gd name="T5" fmla="*/ 24 h 25"/>
                  <a:gd name="T6" fmla="*/ 43 w 44"/>
                  <a:gd name="T7" fmla="*/ 2 h 25"/>
                  <a:gd name="T8" fmla="*/ 38 w 44"/>
                  <a:gd name="T9" fmla="*/ 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5">
                    <a:moveTo>
                      <a:pt x="38" y="2"/>
                    </a:moveTo>
                    <a:cubicBezTo>
                      <a:pt x="30" y="12"/>
                      <a:pt x="16" y="20"/>
                      <a:pt x="3" y="23"/>
                    </a:cubicBezTo>
                    <a:cubicBezTo>
                      <a:pt x="0" y="23"/>
                      <a:pt x="3" y="25"/>
                      <a:pt x="5" y="24"/>
                    </a:cubicBezTo>
                    <a:cubicBezTo>
                      <a:pt x="19" y="21"/>
                      <a:pt x="34" y="13"/>
                      <a:pt x="43" y="2"/>
                    </a:cubicBezTo>
                    <a:cubicBezTo>
                      <a:pt x="44" y="1"/>
                      <a:pt x="39" y="0"/>
                      <a:pt x="38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0" name="Freeform 309"/>
              <p:cNvSpPr>
                <a:spLocks/>
              </p:cNvSpPr>
              <p:nvPr/>
            </p:nvSpPr>
            <p:spPr bwMode="auto">
              <a:xfrm>
                <a:off x="2817813" y="530225"/>
                <a:ext cx="87313" cy="158750"/>
              </a:xfrm>
              <a:custGeom>
                <a:avLst/>
                <a:gdLst>
                  <a:gd name="T0" fmla="*/ 19 w 23"/>
                  <a:gd name="T1" fmla="*/ 40 h 42"/>
                  <a:gd name="T2" fmla="*/ 6 w 23"/>
                  <a:gd name="T3" fmla="*/ 0 h 42"/>
                  <a:gd name="T4" fmla="*/ 2 w 23"/>
                  <a:gd name="T5" fmla="*/ 2 h 42"/>
                  <a:gd name="T6" fmla="*/ 14 w 23"/>
                  <a:gd name="T7" fmla="*/ 41 h 42"/>
                  <a:gd name="T8" fmla="*/ 19 w 23"/>
                  <a:gd name="T9" fmla="*/ 4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42">
                    <a:moveTo>
                      <a:pt x="19" y="40"/>
                    </a:moveTo>
                    <a:cubicBezTo>
                      <a:pt x="23" y="25"/>
                      <a:pt x="19" y="10"/>
                      <a:pt x="6" y="0"/>
                    </a:cubicBezTo>
                    <a:cubicBezTo>
                      <a:pt x="5" y="0"/>
                      <a:pt x="0" y="0"/>
                      <a:pt x="2" y="2"/>
                    </a:cubicBezTo>
                    <a:cubicBezTo>
                      <a:pt x="14" y="11"/>
                      <a:pt x="18" y="26"/>
                      <a:pt x="14" y="41"/>
                    </a:cubicBezTo>
                    <a:cubicBezTo>
                      <a:pt x="14" y="42"/>
                      <a:pt x="19" y="42"/>
                      <a:pt x="19" y="4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1" name="Freeform 310"/>
              <p:cNvSpPr>
                <a:spLocks/>
              </p:cNvSpPr>
              <p:nvPr/>
            </p:nvSpPr>
            <p:spPr bwMode="auto">
              <a:xfrm>
                <a:off x="2874963" y="598487"/>
                <a:ext cx="674688" cy="195263"/>
              </a:xfrm>
              <a:custGeom>
                <a:avLst/>
                <a:gdLst>
                  <a:gd name="T0" fmla="*/ 3 w 179"/>
                  <a:gd name="T1" fmla="*/ 2 h 52"/>
                  <a:gd name="T2" fmla="*/ 173 w 179"/>
                  <a:gd name="T3" fmla="*/ 52 h 52"/>
                  <a:gd name="T4" fmla="*/ 176 w 179"/>
                  <a:gd name="T5" fmla="*/ 50 h 52"/>
                  <a:gd name="T6" fmla="*/ 6 w 179"/>
                  <a:gd name="T7" fmla="*/ 0 h 52"/>
                  <a:gd name="T8" fmla="*/ 3 w 179"/>
                  <a:gd name="T9" fmla="*/ 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9" h="52">
                    <a:moveTo>
                      <a:pt x="3" y="2"/>
                    </a:moveTo>
                    <a:cubicBezTo>
                      <a:pt x="60" y="18"/>
                      <a:pt x="117" y="33"/>
                      <a:pt x="173" y="52"/>
                    </a:cubicBezTo>
                    <a:cubicBezTo>
                      <a:pt x="174" y="52"/>
                      <a:pt x="179" y="51"/>
                      <a:pt x="176" y="50"/>
                    </a:cubicBezTo>
                    <a:cubicBezTo>
                      <a:pt x="120" y="32"/>
                      <a:pt x="63" y="16"/>
                      <a:pt x="6" y="0"/>
                    </a:cubicBezTo>
                    <a:cubicBezTo>
                      <a:pt x="5" y="0"/>
                      <a:pt x="0" y="1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2" name="Freeform 311"/>
              <p:cNvSpPr>
                <a:spLocks/>
              </p:cNvSpPr>
              <p:nvPr/>
            </p:nvSpPr>
            <p:spPr bwMode="auto">
              <a:xfrm>
                <a:off x="2859088" y="579437"/>
                <a:ext cx="41275" cy="41275"/>
              </a:xfrm>
              <a:custGeom>
                <a:avLst/>
                <a:gdLst>
                  <a:gd name="T0" fmla="*/ 7 w 11"/>
                  <a:gd name="T1" fmla="*/ 1 h 11"/>
                  <a:gd name="T2" fmla="*/ 10 w 11"/>
                  <a:gd name="T3" fmla="*/ 7 h 11"/>
                  <a:gd name="T4" fmla="*/ 4 w 11"/>
                  <a:gd name="T5" fmla="*/ 10 h 11"/>
                  <a:gd name="T6" fmla="*/ 1 w 11"/>
                  <a:gd name="T7" fmla="*/ 4 h 11"/>
                  <a:gd name="T8" fmla="*/ 7 w 11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7" y="1"/>
                    </a:moveTo>
                    <a:cubicBezTo>
                      <a:pt x="9" y="2"/>
                      <a:pt x="11" y="4"/>
                      <a:pt x="10" y="7"/>
                    </a:cubicBezTo>
                    <a:cubicBezTo>
                      <a:pt x="9" y="9"/>
                      <a:pt x="6" y="11"/>
                      <a:pt x="4" y="10"/>
                    </a:cubicBezTo>
                    <a:cubicBezTo>
                      <a:pt x="1" y="9"/>
                      <a:pt x="0" y="6"/>
                      <a:pt x="1" y="4"/>
                    </a:cubicBezTo>
                    <a:cubicBezTo>
                      <a:pt x="2" y="1"/>
                      <a:pt x="4" y="0"/>
                      <a:pt x="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3" name="Freeform 312"/>
              <p:cNvSpPr>
                <a:spLocks/>
              </p:cNvSpPr>
              <p:nvPr/>
            </p:nvSpPr>
            <p:spPr bwMode="auto">
              <a:xfrm>
                <a:off x="2894013" y="288925"/>
                <a:ext cx="142875" cy="139700"/>
              </a:xfrm>
              <a:custGeom>
                <a:avLst/>
                <a:gdLst>
                  <a:gd name="T0" fmla="*/ 33 w 38"/>
                  <a:gd name="T1" fmla="*/ 2 h 37"/>
                  <a:gd name="T2" fmla="*/ 3 w 38"/>
                  <a:gd name="T3" fmla="*/ 35 h 37"/>
                  <a:gd name="T4" fmla="*/ 6 w 38"/>
                  <a:gd name="T5" fmla="*/ 37 h 37"/>
                  <a:gd name="T6" fmla="*/ 38 w 38"/>
                  <a:gd name="T7" fmla="*/ 2 h 37"/>
                  <a:gd name="T8" fmla="*/ 33 w 38"/>
                  <a:gd name="T9" fmla="*/ 2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37">
                    <a:moveTo>
                      <a:pt x="33" y="2"/>
                    </a:moveTo>
                    <a:cubicBezTo>
                      <a:pt x="32" y="19"/>
                      <a:pt x="21" y="33"/>
                      <a:pt x="3" y="35"/>
                    </a:cubicBezTo>
                    <a:cubicBezTo>
                      <a:pt x="0" y="35"/>
                      <a:pt x="4" y="37"/>
                      <a:pt x="6" y="37"/>
                    </a:cubicBezTo>
                    <a:cubicBezTo>
                      <a:pt x="24" y="35"/>
                      <a:pt x="37" y="21"/>
                      <a:pt x="38" y="2"/>
                    </a:cubicBezTo>
                    <a:cubicBezTo>
                      <a:pt x="38" y="1"/>
                      <a:pt x="33" y="0"/>
                      <a:pt x="33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4" name="Freeform 313"/>
              <p:cNvSpPr>
                <a:spLocks/>
              </p:cNvSpPr>
              <p:nvPr/>
            </p:nvSpPr>
            <p:spPr bwMode="auto">
              <a:xfrm>
                <a:off x="2905126" y="319087"/>
                <a:ext cx="120650" cy="139700"/>
              </a:xfrm>
              <a:custGeom>
                <a:avLst/>
                <a:gdLst>
                  <a:gd name="T0" fmla="*/ 32 w 32"/>
                  <a:gd name="T1" fmla="*/ 35 h 37"/>
                  <a:gd name="T2" fmla="*/ 3 w 32"/>
                  <a:gd name="T3" fmla="*/ 1 h 37"/>
                  <a:gd name="T4" fmla="*/ 3 w 32"/>
                  <a:gd name="T5" fmla="*/ 3 h 37"/>
                  <a:gd name="T6" fmla="*/ 27 w 32"/>
                  <a:gd name="T7" fmla="*/ 34 h 37"/>
                  <a:gd name="T8" fmla="*/ 32 w 32"/>
                  <a:gd name="T9" fmla="*/ 35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7">
                    <a:moveTo>
                      <a:pt x="32" y="35"/>
                    </a:moveTo>
                    <a:cubicBezTo>
                      <a:pt x="31" y="18"/>
                      <a:pt x="20" y="5"/>
                      <a:pt x="3" y="1"/>
                    </a:cubicBezTo>
                    <a:cubicBezTo>
                      <a:pt x="0" y="0"/>
                      <a:pt x="0" y="2"/>
                      <a:pt x="3" y="3"/>
                    </a:cubicBezTo>
                    <a:cubicBezTo>
                      <a:pt x="18" y="7"/>
                      <a:pt x="26" y="19"/>
                      <a:pt x="27" y="34"/>
                    </a:cubicBezTo>
                    <a:cubicBezTo>
                      <a:pt x="27" y="36"/>
                      <a:pt x="32" y="37"/>
                      <a:pt x="32" y="3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5" name="Freeform 314"/>
              <p:cNvSpPr>
                <a:spLocks/>
              </p:cNvSpPr>
              <p:nvPr/>
            </p:nvSpPr>
            <p:spPr bwMode="auto">
              <a:xfrm>
                <a:off x="2889251" y="349250"/>
                <a:ext cx="192088" cy="41275"/>
              </a:xfrm>
              <a:custGeom>
                <a:avLst/>
                <a:gdLst>
                  <a:gd name="T0" fmla="*/ 45 w 51"/>
                  <a:gd name="T1" fmla="*/ 1 h 11"/>
                  <a:gd name="T2" fmla="*/ 5 w 51"/>
                  <a:gd name="T3" fmla="*/ 7 h 11"/>
                  <a:gd name="T4" fmla="*/ 3 w 51"/>
                  <a:gd name="T5" fmla="*/ 9 h 11"/>
                  <a:gd name="T6" fmla="*/ 48 w 51"/>
                  <a:gd name="T7" fmla="*/ 2 h 11"/>
                  <a:gd name="T8" fmla="*/ 45 w 51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11">
                    <a:moveTo>
                      <a:pt x="45" y="1"/>
                    </a:moveTo>
                    <a:cubicBezTo>
                      <a:pt x="33" y="7"/>
                      <a:pt x="18" y="9"/>
                      <a:pt x="5" y="7"/>
                    </a:cubicBezTo>
                    <a:cubicBezTo>
                      <a:pt x="4" y="7"/>
                      <a:pt x="0" y="9"/>
                      <a:pt x="3" y="9"/>
                    </a:cubicBezTo>
                    <a:cubicBezTo>
                      <a:pt x="18" y="11"/>
                      <a:pt x="36" y="9"/>
                      <a:pt x="48" y="2"/>
                    </a:cubicBezTo>
                    <a:cubicBezTo>
                      <a:pt x="51" y="0"/>
                      <a:pt x="46" y="0"/>
                      <a:pt x="4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" name="Freeform 315"/>
              <p:cNvSpPr>
                <a:spLocks/>
              </p:cNvSpPr>
              <p:nvPr/>
            </p:nvSpPr>
            <p:spPr bwMode="auto">
              <a:xfrm>
                <a:off x="2949576" y="293687"/>
                <a:ext cx="60325" cy="165100"/>
              </a:xfrm>
              <a:custGeom>
                <a:avLst/>
                <a:gdLst>
                  <a:gd name="T0" fmla="*/ 5 w 16"/>
                  <a:gd name="T1" fmla="*/ 43 h 44"/>
                  <a:gd name="T2" fmla="*/ 8 w 16"/>
                  <a:gd name="T3" fmla="*/ 1 h 44"/>
                  <a:gd name="T4" fmla="*/ 3 w 16"/>
                  <a:gd name="T5" fmla="*/ 2 h 44"/>
                  <a:gd name="T6" fmla="*/ 1 w 16"/>
                  <a:gd name="T7" fmla="*/ 43 h 44"/>
                  <a:gd name="T8" fmla="*/ 5 w 16"/>
                  <a:gd name="T9" fmla="*/ 43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44">
                    <a:moveTo>
                      <a:pt x="5" y="43"/>
                    </a:moveTo>
                    <a:cubicBezTo>
                      <a:pt x="14" y="30"/>
                      <a:pt x="16" y="14"/>
                      <a:pt x="8" y="1"/>
                    </a:cubicBezTo>
                    <a:cubicBezTo>
                      <a:pt x="7" y="0"/>
                      <a:pt x="2" y="1"/>
                      <a:pt x="3" y="2"/>
                    </a:cubicBezTo>
                    <a:cubicBezTo>
                      <a:pt x="11" y="15"/>
                      <a:pt x="9" y="30"/>
                      <a:pt x="1" y="43"/>
                    </a:cubicBezTo>
                    <a:cubicBezTo>
                      <a:pt x="0" y="44"/>
                      <a:pt x="5" y="44"/>
                      <a:pt x="5" y="4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7" name="Freeform 316"/>
              <p:cNvSpPr>
                <a:spLocks/>
              </p:cNvSpPr>
              <p:nvPr/>
            </p:nvSpPr>
            <p:spPr bwMode="auto">
              <a:xfrm>
                <a:off x="2987676" y="376237"/>
                <a:ext cx="554038" cy="422275"/>
              </a:xfrm>
              <a:custGeom>
                <a:avLst/>
                <a:gdLst>
                  <a:gd name="T0" fmla="*/ 1 w 147"/>
                  <a:gd name="T1" fmla="*/ 3 h 112"/>
                  <a:gd name="T2" fmla="*/ 141 w 147"/>
                  <a:gd name="T3" fmla="*/ 111 h 112"/>
                  <a:gd name="T4" fmla="*/ 146 w 147"/>
                  <a:gd name="T5" fmla="*/ 110 h 112"/>
                  <a:gd name="T6" fmla="*/ 5 w 147"/>
                  <a:gd name="T7" fmla="*/ 1 h 112"/>
                  <a:gd name="T8" fmla="*/ 1 w 147"/>
                  <a:gd name="T9" fmla="*/ 3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7" h="112">
                    <a:moveTo>
                      <a:pt x="1" y="3"/>
                    </a:moveTo>
                    <a:cubicBezTo>
                      <a:pt x="48" y="38"/>
                      <a:pt x="96" y="73"/>
                      <a:pt x="141" y="111"/>
                    </a:cubicBezTo>
                    <a:cubicBezTo>
                      <a:pt x="142" y="112"/>
                      <a:pt x="147" y="110"/>
                      <a:pt x="146" y="110"/>
                    </a:cubicBezTo>
                    <a:cubicBezTo>
                      <a:pt x="100" y="72"/>
                      <a:pt x="53" y="37"/>
                      <a:pt x="5" y="1"/>
                    </a:cubicBezTo>
                    <a:cubicBezTo>
                      <a:pt x="4" y="0"/>
                      <a:pt x="0" y="1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8" name="Freeform 317"/>
              <p:cNvSpPr>
                <a:spLocks/>
              </p:cNvSpPr>
              <p:nvPr/>
            </p:nvSpPr>
            <p:spPr bwMode="auto">
              <a:xfrm>
                <a:off x="2968626" y="357187"/>
                <a:ext cx="41275" cy="38100"/>
              </a:xfrm>
              <a:custGeom>
                <a:avLst/>
                <a:gdLst>
                  <a:gd name="T0" fmla="*/ 9 w 11"/>
                  <a:gd name="T1" fmla="*/ 1 h 10"/>
                  <a:gd name="T2" fmla="*/ 9 w 11"/>
                  <a:gd name="T3" fmla="*/ 8 h 10"/>
                  <a:gd name="T4" fmla="*/ 2 w 11"/>
                  <a:gd name="T5" fmla="*/ 9 h 10"/>
                  <a:gd name="T6" fmla="*/ 2 w 11"/>
                  <a:gd name="T7" fmla="*/ 2 h 10"/>
                  <a:gd name="T8" fmla="*/ 9 w 11"/>
                  <a:gd name="T9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0">
                    <a:moveTo>
                      <a:pt x="9" y="1"/>
                    </a:moveTo>
                    <a:cubicBezTo>
                      <a:pt x="11" y="3"/>
                      <a:pt x="11" y="6"/>
                      <a:pt x="9" y="8"/>
                    </a:cubicBezTo>
                    <a:cubicBezTo>
                      <a:pt x="7" y="10"/>
                      <a:pt x="4" y="10"/>
                      <a:pt x="2" y="9"/>
                    </a:cubicBezTo>
                    <a:cubicBezTo>
                      <a:pt x="0" y="7"/>
                      <a:pt x="0" y="4"/>
                      <a:pt x="2" y="2"/>
                    </a:cubicBezTo>
                    <a:cubicBezTo>
                      <a:pt x="3" y="0"/>
                      <a:pt x="6" y="0"/>
                      <a:pt x="9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9" name="Freeform 318"/>
              <p:cNvSpPr>
                <a:spLocks/>
              </p:cNvSpPr>
              <p:nvPr/>
            </p:nvSpPr>
            <p:spPr bwMode="auto">
              <a:xfrm>
                <a:off x="3081338" y="138112"/>
                <a:ext cx="185738" cy="103188"/>
              </a:xfrm>
              <a:custGeom>
                <a:avLst/>
                <a:gdLst>
                  <a:gd name="T0" fmla="*/ 43 w 49"/>
                  <a:gd name="T1" fmla="*/ 1 h 27"/>
                  <a:gd name="T2" fmla="*/ 5 w 49"/>
                  <a:gd name="T3" fmla="*/ 20 h 27"/>
                  <a:gd name="T4" fmla="*/ 3 w 49"/>
                  <a:gd name="T5" fmla="*/ 21 h 27"/>
                  <a:gd name="T6" fmla="*/ 48 w 49"/>
                  <a:gd name="T7" fmla="*/ 2 h 27"/>
                  <a:gd name="T8" fmla="*/ 43 w 49"/>
                  <a:gd name="T9" fmla="*/ 1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27">
                    <a:moveTo>
                      <a:pt x="43" y="1"/>
                    </a:moveTo>
                    <a:cubicBezTo>
                      <a:pt x="36" y="15"/>
                      <a:pt x="22" y="24"/>
                      <a:pt x="5" y="20"/>
                    </a:cubicBezTo>
                    <a:cubicBezTo>
                      <a:pt x="3" y="19"/>
                      <a:pt x="0" y="20"/>
                      <a:pt x="3" y="21"/>
                    </a:cubicBezTo>
                    <a:cubicBezTo>
                      <a:pt x="22" y="27"/>
                      <a:pt x="39" y="19"/>
                      <a:pt x="48" y="2"/>
                    </a:cubicBezTo>
                    <a:cubicBezTo>
                      <a:pt x="49" y="1"/>
                      <a:pt x="44" y="0"/>
                      <a:pt x="43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0" name="Freeform 319"/>
              <p:cNvSpPr>
                <a:spLocks/>
              </p:cNvSpPr>
              <p:nvPr/>
            </p:nvSpPr>
            <p:spPr bwMode="auto">
              <a:xfrm>
                <a:off x="3122613" y="123825"/>
                <a:ext cx="90488" cy="165100"/>
              </a:xfrm>
              <a:custGeom>
                <a:avLst/>
                <a:gdLst>
                  <a:gd name="T0" fmla="*/ 18 w 24"/>
                  <a:gd name="T1" fmla="*/ 42 h 44"/>
                  <a:gd name="T2" fmla="*/ 6 w 24"/>
                  <a:gd name="T3" fmla="*/ 1 h 44"/>
                  <a:gd name="T4" fmla="*/ 2 w 24"/>
                  <a:gd name="T5" fmla="*/ 2 h 44"/>
                  <a:gd name="T6" fmla="*/ 13 w 24"/>
                  <a:gd name="T7" fmla="*/ 41 h 44"/>
                  <a:gd name="T8" fmla="*/ 18 w 24"/>
                  <a:gd name="T9" fmla="*/ 4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44">
                    <a:moveTo>
                      <a:pt x="18" y="42"/>
                    </a:moveTo>
                    <a:cubicBezTo>
                      <a:pt x="24" y="26"/>
                      <a:pt x="20" y="11"/>
                      <a:pt x="6" y="1"/>
                    </a:cubicBezTo>
                    <a:cubicBezTo>
                      <a:pt x="5" y="0"/>
                      <a:pt x="0" y="0"/>
                      <a:pt x="2" y="2"/>
                    </a:cubicBezTo>
                    <a:cubicBezTo>
                      <a:pt x="15" y="11"/>
                      <a:pt x="19" y="26"/>
                      <a:pt x="13" y="41"/>
                    </a:cubicBezTo>
                    <a:cubicBezTo>
                      <a:pt x="13" y="43"/>
                      <a:pt x="18" y="44"/>
                      <a:pt x="18" y="4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1" name="Freeform 320"/>
              <p:cNvSpPr>
                <a:spLocks/>
              </p:cNvSpPr>
              <p:nvPr/>
            </p:nvSpPr>
            <p:spPr bwMode="auto">
              <a:xfrm>
                <a:off x="3092451" y="168275"/>
                <a:ext cx="185738" cy="53975"/>
              </a:xfrm>
              <a:custGeom>
                <a:avLst/>
                <a:gdLst>
                  <a:gd name="T0" fmla="*/ 46 w 49"/>
                  <a:gd name="T1" fmla="*/ 10 h 14"/>
                  <a:gd name="T2" fmla="*/ 6 w 49"/>
                  <a:gd name="T3" fmla="*/ 1 h 14"/>
                  <a:gd name="T4" fmla="*/ 2 w 49"/>
                  <a:gd name="T5" fmla="*/ 2 h 14"/>
                  <a:gd name="T6" fmla="*/ 46 w 49"/>
                  <a:gd name="T7" fmla="*/ 12 h 14"/>
                  <a:gd name="T8" fmla="*/ 46 w 49"/>
                  <a:gd name="T9" fmla="*/ 1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14">
                    <a:moveTo>
                      <a:pt x="46" y="10"/>
                    </a:moveTo>
                    <a:cubicBezTo>
                      <a:pt x="33" y="12"/>
                      <a:pt x="17" y="7"/>
                      <a:pt x="6" y="1"/>
                    </a:cubicBezTo>
                    <a:cubicBezTo>
                      <a:pt x="5" y="0"/>
                      <a:pt x="0" y="1"/>
                      <a:pt x="2" y="2"/>
                    </a:cubicBezTo>
                    <a:cubicBezTo>
                      <a:pt x="15" y="10"/>
                      <a:pt x="31" y="14"/>
                      <a:pt x="46" y="12"/>
                    </a:cubicBezTo>
                    <a:cubicBezTo>
                      <a:pt x="49" y="12"/>
                      <a:pt x="49" y="10"/>
                      <a:pt x="46" y="1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2" name="Freeform 321"/>
              <p:cNvSpPr>
                <a:spLocks/>
              </p:cNvSpPr>
              <p:nvPr/>
            </p:nvSpPr>
            <p:spPr bwMode="auto">
              <a:xfrm>
                <a:off x="3119438" y="115887"/>
                <a:ext cx="101600" cy="150813"/>
              </a:xfrm>
              <a:custGeom>
                <a:avLst/>
                <a:gdLst>
                  <a:gd name="T0" fmla="*/ 5 w 27"/>
                  <a:gd name="T1" fmla="*/ 40 h 40"/>
                  <a:gd name="T2" fmla="*/ 24 w 27"/>
                  <a:gd name="T3" fmla="*/ 2 h 40"/>
                  <a:gd name="T4" fmla="*/ 19 w 27"/>
                  <a:gd name="T5" fmla="*/ 2 h 40"/>
                  <a:gd name="T6" fmla="*/ 1 w 27"/>
                  <a:gd name="T7" fmla="*/ 39 h 40"/>
                  <a:gd name="T8" fmla="*/ 5 w 27"/>
                  <a:gd name="T9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40">
                    <a:moveTo>
                      <a:pt x="5" y="40"/>
                    </a:moveTo>
                    <a:cubicBezTo>
                      <a:pt x="18" y="31"/>
                      <a:pt x="27" y="17"/>
                      <a:pt x="24" y="2"/>
                    </a:cubicBezTo>
                    <a:cubicBezTo>
                      <a:pt x="23" y="0"/>
                      <a:pt x="18" y="1"/>
                      <a:pt x="19" y="2"/>
                    </a:cubicBezTo>
                    <a:cubicBezTo>
                      <a:pt x="21" y="17"/>
                      <a:pt x="14" y="31"/>
                      <a:pt x="1" y="39"/>
                    </a:cubicBezTo>
                    <a:cubicBezTo>
                      <a:pt x="0" y="40"/>
                      <a:pt x="4" y="40"/>
                      <a:pt x="5" y="4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3" name="Freeform 322"/>
              <p:cNvSpPr>
                <a:spLocks/>
              </p:cNvSpPr>
              <p:nvPr/>
            </p:nvSpPr>
            <p:spPr bwMode="auto">
              <a:xfrm>
                <a:off x="3182938" y="206375"/>
                <a:ext cx="358775" cy="592138"/>
              </a:xfrm>
              <a:custGeom>
                <a:avLst/>
                <a:gdLst>
                  <a:gd name="T0" fmla="*/ 1 w 95"/>
                  <a:gd name="T1" fmla="*/ 2 h 157"/>
                  <a:gd name="T2" fmla="*/ 89 w 95"/>
                  <a:gd name="T3" fmla="*/ 156 h 157"/>
                  <a:gd name="T4" fmla="*/ 94 w 95"/>
                  <a:gd name="T5" fmla="*/ 155 h 157"/>
                  <a:gd name="T6" fmla="*/ 5 w 95"/>
                  <a:gd name="T7" fmla="*/ 1 h 157"/>
                  <a:gd name="T8" fmla="*/ 1 w 95"/>
                  <a:gd name="T9" fmla="*/ 2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5" h="157">
                    <a:moveTo>
                      <a:pt x="1" y="2"/>
                    </a:moveTo>
                    <a:cubicBezTo>
                      <a:pt x="31" y="53"/>
                      <a:pt x="62" y="104"/>
                      <a:pt x="89" y="156"/>
                    </a:cubicBezTo>
                    <a:cubicBezTo>
                      <a:pt x="90" y="157"/>
                      <a:pt x="95" y="156"/>
                      <a:pt x="94" y="155"/>
                    </a:cubicBezTo>
                    <a:cubicBezTo>
                      <a:pt x="66" y="103"/>
                      <a:pt x="35" y="52"/>
                      <a:pt x="5" y="1"/>
                    </a:cubicBezTo>
                    <a:cubicBezTo>
                      <a:pt x="5" y="0"/>
                      <a:pt x="0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4" name="Freeform 323"/>
              <p:cNvSpPr>
                <a:spLocks/>
              </p:cNvSpPr>
              <p:nvPr/>
            </p:nvSpPr>
            <p:spPr bwMode="auto">
              <a:xfrm>
                <a:off x="3168651" y="180975"/>
                <a:ext cx="41275" cy="41275"/>
              </a:xfrm>
              <a:custGeom>
                <a:avLst/>
                <a:gdLst>
                  <a:gd name="T0" fmla="*/ 9 w 11"/>
                  <a:gd name="T1" fmla="*/ 4 h 11"/>
                  <a:gd name="T2" fmla="*/ 7 w 11"/>
                  <a:gd name="T3" fmla="*/ 10 h 11"/>
                  <a:gd name="T4" fmla="*/ 1 w 11"/>
                  <a:gd name="T5" fmla="*/ 8 h 11"/>
                  <a:gd name="T6" fmla="*/ 3 w 11"/>
                  <a:gd name="T7" fmla="*/ 2 h 11"/>
                  <a:gd name="T8" fmla="*/ 9 w 11"/>
                  <a:gd name="T9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9" y="4"/>
                    </a:moveTo>
                    <a:cubicBezTo>
                      <a:pt x="11" y="6"/>
                      <a:pt x="10" y="9"/>
                      <a:pt x="7" y="10"/>
                    </a:cubicBezTo>
                    <a:cubicBezTo>
                      <a:pt x="5" y="11"/>
                      <a:pt x="2" y="10"/>
                      <a:pt x="1" y="8"/>
                    </a:cubicBezTo>
                    <a:cubicBezTo>
                      <a:pt x="0" y="6"/>
                      <a:pt x="1" y="3"/>
                      <a:pt x="3" y="2"/>
                    </a:cubicBezTo>
                    <a:cubicBezTo>
                      <a:pt x="5" y="0"/>
                      <a:pt x="8" y="1"/>
                      <a:pt x="9" y="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5" name="Oval 324"/>
              <p:cNvSpPr>
                <a:spLocks noChangeArrowheads="1"/>
              </p:cNvSpPr>
              <p:nvPr/>
            </p:nvSpPr>
            <p:spPr bwMode="auto">
              <a:xfrm>
                <a:off x="3424238" y="661987"/>
                <a:ext cx="268288" cy="268288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sp>
        <p:nvSpPr>
          <p:cNvPr id="346" name="矩形 345"/>
          <p:cNvSpPr/>
          <p:nvPr/>
        </p:nvSpPr>
        <p:spPr>
          <a:xfrm>
            <a:off x="251520" y="123478"/>
            <a:ext cx="1008112" cy="432048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pic>
        <p:nvPicPr>
          <p:cNvPr id="347" name="图片 346"/>
          <p:cNvPicPr>
            <a:picLocks noChangeAspect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6711"/>
          <a:stretch/>
        </p:blipFill>
        <p:spPr>
          <a:xfrm>
            <a:off x="69170" y="24754"/>
            <a:ext cx="686406" cy="629505"/>
          </a:xfrm>
          <a:prstGeom prst="rect">
            <a:avLst/>
          </a:prstGeom>
        </p:spPr>
      </p:pic>
      <p:sp>
        <p:nvSpPr>
          <p:cNvPr id="348" name="矩形 347"/>
          <p:cNvSpPr/>
          <p:nvPr/>
        </p:nvSpPr>
        <p:spPr>
          <a:xfrm>
            <a:off x="850173" y="176436"/>
            <a:ext cx="3262432" cy="4001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CN" altLang="en-US" sz="2000" b="1" dirty="0" smtClean="0">
                <a:solidFill>
                  <a:schemeClr val="bg1">
                    <a:lumMod val="6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Arial" charset="0"/>
                <a:sym typeface="冬青黑体简体中文 W6"/>
              </a:rPr>
              <a:t>三、履行行业社会责任要点</a:t>
            </a:r>
            <a:endParaRPr lang="en-US" altLang="zh-CN" sz="2000" b="1" dirty="0">
              <a:solidFill>
                <a:schemeClr val="bg1">
                  <a:lumMod val="6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Arial" charset="0"/>
            </a:endParaRPr>
          </a:p>
        </p:txBody>
      </p:sp>
      <p:pic>
        <p:nvPicPr>
          <p:cNvPr id="2050" name="Picture 2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987824" y="1851670"/>
            <a:ext cx="2655102" cy="247017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2051" name="Picture 3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3528" y="699542"/>
            <a:ext cx="2655102" cy="399633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" name="矩形 1"/>
          <p:cNvSpPr/>
          <p:nvPr/>
        </p:nvSpPr>
        <p:spPr>
          <a:xfrm>
            <a:off x="5928694" y="1821484"/>
            <a:ext cx="1199367" cy="57246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just">
              <a:lnSpc>
                <a:spcPct val="130000"/>
              </a:lnSpc>
            </a:pPr>
            <a:r>
              <a:rPr lang="zh-CN" altLang="en-US" sz="2400" b="1" dirty="0">
                <a:solidFill>
                  <a:schemeClr val="accent6">
                    <a:lumMod val="50000"/>
                  </a:schemeClr>
                </a:solidFill>
                <a:latin typeface="微软雅黑" pitchFamily="34" charset="-122"/>
                <a:ea typeface="微软雅黑" pitchFamily="34" charset="-122"/>
                <a:sym typeface="Helvetica Light"/>
              </a:rPr>
              <a:t>新产业 </a:t>
            </a:r>
          </a:p>
        </p:txBody>
      </p:sp>
      <p:sp>
        <p:nvSpPr>
          <p:cNvPr id="3" name="矩形 2"/>
          <p:cNvSpPr/>
          <p:nvPr/>
        </p:nvSpPr>
        <p:spPr>
          <a:xfrm>
            <a:off x="6372200" y="2571750"/>
            <a:ext cx="1224136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2400" b="1" dirty="0">
                <a:solidFill>
                  <a:schemeClr val="accent6">
                    <a:lumMod val="50000"/>
                  </a:schemeClr>
                </a:solidFill>
                <a:latin typeface="微软雅黑" pitchFamily="34" charset="-122"/>
                <a:ea typeface="微软雅黑" pitchFamily="34" charset="-122"/>
                <a:sym typeface="Helvetica Light"/>
              </a:rPr>
              <a:t>新技术</a:t>
            </a:r>
            <a:endParaRPr lang="zh-CN" altLang="en-US" sz="2400" b="1" dirty="0">
              <a:solidFill>
                <a:schemeClr val="accent6">
                  <a:lumMod val="50000"/>
                </a:schemeClr>
              </a:solidFill>
              <a:latin typeface="微软雅黑" pitchFamily="34" charset="-122"/>
              <a:ea typeface="微软雅黑" pitchFamily="34" charset="-122"/>
            </a:endParaRPr>
          </a:p>
        </p:txBody>
      </p:sp>
      <p:sp>
        <p:nvSpPr>
          <p:cNvPr id="4" name="矩形 3"/>
          <p:cNvSpPr/>
          <p:nvPr/>
        </p:nvSpPr>
        <p:spPr>
          <a:xfrm>
            <a:off x="7740352" y="3075806"/>
            <a:ext cx="1135374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2400" b="1" dirty="0">
                <a:solidFill>
                  <a:schemeClr val="accent6">
                    <a:lumMod val="50000"/>
                  </a:schemeClr>
                </a:solidFill>
                <a:latin typeface="微软雅黑" pitchFamily="34" charset="-122"/>
                <a:ea typeface="微软雅黑" pitchFamily="34" charset="-122"/>
                <a:sym typeface="Helvetica Light"/>
              </a:rPr>
              <a:t>新模式 </a:t>
            </a:r>
            <a:endParaRPr lang="zh-CN" altLang="en-US" sz="2400" b="1" dirty="0">
              <a:solidFill>
                <a:schemeClr val="accent6">
                  <a:lumMod val="50000"/>
                </a:schemeClr>
              </a:solidFill>
              <a:latin typeface="微软雅黑" pitchFamily="34" charset="-122"/>
              <a:ea typeface="微软雅黑" pitchFamily="34" charset="-122"/>
            </a:endParaRPr>
          </a:p>
        </p:txBody>
      </p:sp>
      <p:sp>
        <p:nvSpPr>
          <p:cNvPr id="5" name="矩形 4"/>
          <p:cNvSpPr/>
          <p:nvPr/>
        </p:nvSpPr>
        <p:spPr>
          <a:xfrm>
            <a:off x="7380312" y="2135631"/>
            <a:ext cx="1236156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2400" b="1" dirty="0">
                <a:solidFill>
                  <a:schemeClr val="accent6">
                    <a:lumMod val="50000"/>
                  </a:schemeClr>
                </a:solidFill>
                <a:latin typeface="微软雅黑" pitchFamily="34" charset="-122"/>
                <a:ea typeface="微软雅黑" pitchFamily="34" charset="-122"/>
                <a:sym typeface="Helvetica Light"/>
              </a:rPr>
              <a:t>新业态</a:t>
            </a:r>
            <a:endParaRPr lang="zh-CN" altLang="en-US" sz="2400" b="1" dirty="0">
              <a:solidFill>
                <a:schemeClr val="accent6">
                  <a:lumMod val="50000"/>
                </a:schemeClr>
              </a:solidFill>
              <a:latin typeface="微软雅黑" pitchFamily="34" charset="-122"/>
              <a:ea typeface="微软雅黑" pitchFamily="34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1584378197"/>
      </p:ext>
    </p:extLst>
  </p:cSld>
  <p:clrMapOvr>
    <a:masterClrMapping/>
  </p:clrMapOvr>
  <p:transition spd="slow" advTm="3000">
    <p:push dir="u"/>
  </p:transition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矩形 4"/>
          <p:cNvSpPr/>
          <p:nvPr/>
        </p:nvSpPr>
        <p:spPr>
          <a:xfrm>
            <a:off x="0" y="654537"/>
            <a:ext cx="9144000" cy="3834426"/>
          </a:xfrm>
          <a:prstGeom prst="rect">
            <a:avLst/>
          </a:prstGeom>
          <a:solidFill>
            <a:srgbClr val="009899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0" rIns="68580" bIns="34290" rtlCol="0" anchor="ctr"/>
          <a:lstStyle/>
          <a:p>
            <a:pPr algn="ctr"/>
            <a:endParaRPr lang="zh-CN" altLang="en-US" dirty="0"/>
          </a:p>
        </p:txBody>
      </p:sp>
      <p:sp>
        <p:nvSpPr>
          <p:cNvPr id="12" name="MH_Picture_2"/>
          <p:cNvSpPr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8033148" y="654259"/>
            <a:ext cx="1110853" cy="1022747"/>
          </a:xfrm>
          <a:prstGeom prst="rect">
            <a:avLst/>
          </a:prstGeom>
          <a:solidFill>
            <a:srgbClr val="58BD9B"/>
          </a:solidFill>
          <a:ln w="3175">
            <a:solidFill>
              <a:srgbClr val="FFFFFF"/>
            </a:solidFill>
            <a:miter lim="800000"/>
            <a:headEnd/>
            <a:tailEnd/>
          </a:ln>
        </p:spPr>
        <p:txBody>
          <a:bodyPr lIns="68580" tIns="34290" rIns="68580" bIns="34290" anchor="ctr"/>
          <a:lstStyle/>
          <a:p>
            <a:pPr algn="ctr">
              <a:spcBef>
                <a:spcPct val="0"/>
              </a:spcBef>
              <a:buFont typeface="Arial" panose="020B0604020202020204" pitchFamily="34" charset="0"/>
              <a:buNone/>
            </a:pPr>
            <a:endParaRPr lang="en-US" altLang="zh-CN" sz="2400" dirty="0">
              <a:solidFill>
                <a:srgbClr val="FFFFFF"/>
              </a:solidFill>
              <a:latin typeface="方正正大黑简体" panose="02000000000000000000" pitchFamily="2" charset="-122"/>
              <a:ea typeface="方正正大黑简体" panose="02000000000000000000" pitchFamily="2" charset="-122"/>
            </a:endParaRPr>
          </a:p>
        </p:txBody>
      </p:sp>
      <p:sp>
        <p:nvSpPr>
          <p:cNvPr id="14" name="MH_Other_2"/>
          <p:cNvSpPr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8033148" y="1679869"/>
            <a:ext cx="1110853" cy="1023938"/>
          </a:xfrm>
          <a:prstGeom prst="rect">
            <a:avLst/>
          </a:prstGeom>
          <a:solidFill>
            <a:srgbClr val="58BD9B">
              <a:alpha val="49000"/>
            </a:srgbClr>
          </a:solidFill>
          <a:ln w="3175">
            <a:solidFill>
              <a:srgbClr val="FFFFFF"/>
            </a:solidFill>
            <a:miter lim="800000"/>
            <a:headEnd/>
            <a:tailEnd/>
          </a:ln>
        </p:spPr>
        <p:txBody>
          <a:bodyPr lIns="68580" tIns="34290" rIns="68580" bIns="34290" anchor="ctr"/>
          <a:lstStyle>
            <a:lvl1pPr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375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13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375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13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375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13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375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13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  <a:defRPr/>
            </a:pPr>
            <a:endParaRPr lang="zh-CN" altLang="zh-CN" sz="1400">
              <a:solidFill>
                <a:srgbClr val="FFFFFF"/>
              </a:solidFill>
              <a:latin typeface="Arial" panose="020B0604020202020204" pitchFamily="34" charset="0"/>
            </a:endParaRPr>
          </a:p>
        </p:txBody>
      </p:sp>
      <p:sp>
        <p:nvSpPr>
          <p:cNvPr id="15" name="MH_Picture_4"/>
          <p:cNvSpPr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8033148" y="2703807"/>
            <a:ext cx="1110853" cy="1022747"/>
          </a:xfrm>
          <a:prstGeom prst="rect">
            <a:avLst/>
          </a:prstGeom>
          <a:solidFill>
            <a:srgbClr val="009899"/>
          </a:solidFill>
          <a:ln w="3175">
            <a:solidFill>
              <a:srgbClr val="FFFFFF"/>
            </a:solidFill>
            <a:miter lim="800000"/>
            <a:headEnd/>
            <a:tailEnd/>
          </a:ln>
        </p:spPr>
        <p:txBody>
          <a:bodyPr lIns="68580" tIns="34290" rIns="68580" bIns="34290" anchor="ctr"/>
          <a:lstStyle/>
          <a:p>
            <a:pPr algn="ctr"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en-US" sz="3000" dirty="0">
              <a:solidFill>
                <a:srgbClr val="FFFFFF"/>
              </a:solidFill>
              <a:latin typeface="方正正大黑简体" panose="02000000000000000000" pitchFamily="2" charset="-122"/>
              <a:ea typeface="方正正大黑简体" panose="02000000000000000000" pitchFamily="2" charset="-122"/>
            </a:endParaRPr>
          </a:p>
        </p:txBody>
      </p:sp>
      <p:sp>
        <p:nvSpPr>
          <p:cNvPr id="16" name="MH_Picture_6"/>
          <p:cNvSpPr>
            <a:spLocks noChangeArrowheads="1"/>
          </p:cNvSpPr>
          <p:nvPr>
            <p:custDataLst>
              <p:tags r:id="rId4"/>
            </p:custDataLst>
          </p:nvPr>
        </p:nvSpPr>
        <p:spPr bwMode="auto">
          <a:xfrm>
            <a:off x="2213" y="3451054"/>
            <a:ext cx="1110854" cy="1022747"/>
          </a:xfrm>
          <a:prstGeom prst="rect">
            <a:avLst/>
          </a:prstGeom>
          <a:solidFill>
            <a:srgbClr val="58BD9B"/>
          </a:solidFill>
          <a:ln w="3175">
            <a:solidFill>
              <a:srgbClr val="FFFFFF"/>
            </a:solidFill>
            <a:miter lim="800000"/>
            <a:headEnd/>
            <a:tailEnd/>
          </a:ln>
        </p:spPr>
        <p:txBody>
          <a:bodyPr lIns="68580" tIns="34290" rIns="68580" bIns="34290" anchor="ctr"/>
          <a:lstStyle/>
          <a:p>
            <a:pPr algn="ctr">
              <a:spcBef>
                <a:spcPct val="0"/>
              </a:spcBef>
              <a:buFont typeface="Arial" panose="020B0604020202020204" pitchFamily="34" charset="0"/>
              <a:buNone/>
            </a:pPr>
            <a:endParaRPr lang="en-US" altLang="zh-CN" sz="2800" dirty="0">
              <a:solidFill>
                <a:srgbClr val="FFFFFF"/>
              </a:solidFill>
              <a:latin typeface="方正正大黑简体" panose="02000000000000000000" pitchFamily="2" charset="-122"/>
              <a:ea typeface="方正正大黑简体" panose="02000000000000000000" pitchFamily="2" charset="-122"/>
            </a:endParaRPr>
          </a:p>
        </p:txBody>
      </p:sp>
      <p:sp>
        <p:nvSpPr>
          <p:cNvPr id="17" name="MH_Picture_7"/>
          <p:cNvSpPr>
            <a:spLocks noChangeArrowheads="1"/>
          </p:cNvSpPr>
          <p:nvPr>
            <p:custDataLst>
              <p:tags r:id="rId5"/>
            </p:custDataLst>
          </p:nvPr>
        </p:nvSpPr>
        <p:spPr bwMode="auto">
          <a:xfrm>
            <a:off x="1115449" y="3451054"/>
            <a:ext cx="1110853" cy="1022747"/>
          </a:xfrm>
          <a:prstGeom prst="rect">
            <a:avLst/>
          </a:prstGeom>
          <a:solidFill>
            <a:srgbClr val="009899"/>
          </a:solidFill>
          <a:ln w="3175">
            <a:solidFill>
              <a:srgbClr val="FFFFFF"/>
            </a:solidFill>
            <a:miter lim="800000"/>
            <a:headEnd/>
            <a:tailEnd/>
          </a:ln>
        </p:spPr>
        <p:txBody>
          <a:bodyPr lIns="68580" tIns="34290" rIns="68580" bIns="34290" anchor="ctr"/>
          <a:lstStyle/>
          <a:p>
            <a:pPr algn="ctr"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en-US" sz="3000" dirty="0">
              <a:solidFill>
                <a:srgbClr val="FFFFFF"/>
              </a:solidFill>
              <a:latin typeface="方正正大黑简体" panose="02000000000000000000" pitchFamily="2" charset="-122"/>
              <a:ea typeface="方正正大黑简体" panose="02000000000000000000" pitchFamily="2" charset="-122"/>
            </a:endParaRPr>
          </a:p>
        </p:txBody>
      </p:sp>
      <p:sp>
        <p:nvSpPr>
          <p:cNvPr id="19" name="MH_Other_4"/>
          <p:cNvSpPr>
            <a:spLocks noChangeArrowheads="1"/>
          </p:cNvSpPr>
          <p:nvPr>
            <p:custDataLst>
              <p:tags r:id="rId6"/>
            </p:custDataLst>
          </p:nvPr>
        </p:nvSpPr>
        <p:spPr bwMode="auto">
          <a:xfrm>
            <a:off x="2213" y="2427117"/>
            <a:ext cx="1110854" cy="1023938"/>
          </a:xfrm>
          <a:prstGeom prst="rect">
            <a:avLst/>
          </a:prstGeom>
          <a:solidFill>
            <a:srgbClr val="009899">
              <a:alpha val="49000"/>
            </a:srgbClr>
          </a:solidFill>
          <a:ln w="3175">
            <a:solidFill>
              <a:srgbClr val="FFFFFF"/>
            </a:solidFill>
            <a:miter lim="800000"/>
            <a:headEnd/>
            <a:tailEnd/>
          </a:ln>
        </p:spPr>
        <p:txBody>
          <a:bodyPr lIns="68580" tIns="34290" rIns="68580" bIns="34290" anchor="ctr"/>
          <a:lstStyle>
            <a:lvl1pPr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375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13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375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13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375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13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375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13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  <a:defRPr/>
            </a:pPr>
            <a:endParaRPr lang="zh-CN" altLang="zh-CN" sz="1400">
              <a:solidFill>
                <a:srgbClr val="FFFFFF"/>
              </a:solidFill>
              <a:latin typeface="Arial" panose="020B0604020202020204" pitchFamily="34" charset="0"/>
            </a:endParaRPr>
          </a:p>
        </p:txBody>
      </p:sp>
      <p:sp>
        <p:nvSpPr>
          <p:cNvPr id="20" name="MH_Picture_5"/>
          <p:cNvSpPr>
            <a:spLocks noChangeArrowheads="1"/>
          </p:cNvSpPr>
          <p:nvPr>
            <p:custDataLst>
              <p:tags r:id="rId7"/>
            </p:custDataLst>
          </p:nvPr>
        </p:nvSpPr>
        <p:spPr bwMode="auto">
          <a:xfrm>
            <a:off x="1115449" y="2427117"/>
            <a:ext cx="1110853" cy="1023938"/>
          </a:xfrm>
          <a:prstGeom prst="rect">
            <a:avLst/>
          </a:prstGeom>
          <a:solidFill>
            <a:srgbClr val="58BD9B"/>
          </a:solidFill>
          <a:ln w="3175">
            <a:solidFill>
              <a:srgbClr val="FFFFFF"/>
            </a:solidFill>
            <a:miter lim="800000"/>
            <a:headEnd/>
            <a:tailEnd/>
          </a:ln>
        </p:spPr>
        <p:txBody>
          <a:bodyPr lIns="68580" tIns="34290" rIns="68580" bIns="34290" anchor="ctr"/>
          <a:lstStyle>
            <a:lvl1pPr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375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13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375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13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375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13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375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13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3000" dirty="0">
              <a:solidFill>
                <a:srgbClr val="FFFFFF"/>
              </a:solidFill>
              <a:latin typeface="方正正大黑简体" panose="02000000000000000000" pitchFamily="2" charset="-122"/>
              <a:ea typeface="方正正大黑简体" panose="02000000000000000000" pitchFamily="2" charset="-122"/>
            </a:endParaRPr>
          </a:p>
        </p:txBody>
      </p:sp>
      <p:sp>
        <p:nvSpPr>
          <p:cNvPr id="18" name="MH_Other_3"/>
          <p:cNvSpPr>
            <a:spLocks noChangeArrowheads="1"/>
          </p:cNvSpPr>
          <p:nvPr>
            <p:custDataLst>
              <p:tags r:id="rId8"/>
            </p:custDataLst>
          </p:nvPr>
        </p:nvSpPr>
        <p:spPr bwMode="auto">
          <a:xfrm>
            <a:off x="2226301" y="3451054"/>
            <a:ext cx="1110854" cy="1022747"/>
          </a:xfrm>
          <a:prstGeom prst="rect">
            <a:avLst/>
          </a:prstGeom>
          <a:solidFill>
            <a:srgbClr val="58BD9B">
              <a:alpha val="49000"/>
            </a:srgbClr>
          </a:solidFill>
          <a:ln w="3175">
            <a:solidFill>
              <a:srgbClr val="FFFFFF"/>
            </a:solidFill>
            <a:miter lim="800000"/>
            <a:headEnd/>
            <a:tailEnd/>
          </a:ln>
        </p:spPr>
        <p:txBody>
          <a:bodyPr lIns="68580" tIns="34290" rIns="68580" bIns="34290" anchor="ctr"/>
          <a:lstStyle>
            <a:lvl1pPr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375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13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375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13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375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13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375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13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  <a:defRPr/>
            </a:pPr>
            <a:endParaRPr lang="zh-CN" altLang="zh-CN" sz="1400">
              <a:solidFill>
                <a:srgbClr val="FFFFFF"/>
              </a:solidFill>
              <a:latin typeface="Arial" panose="020B0604020202020204" pitchFamily="34" charset="0"/>
            </a:endParaRPr>
          </a:p>
        </p:txBody>
      </p:sp>
      <p:pic>
        <p:nvPicPr>
          <p:cNvPr id="7" name="图片 6"/>
          <p:cNvPicPr>
            <a:picLocks noChangeAspect="1"/>
          </p:cNvPicPr>
          <p:nvPr/>
        </p:nvPicPr>
        <p:blipFill>
          <a:blip r:embed="rId14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627784" y="1500440"/>
            <a:ext cx="3390503" cy="2877292"/>
          </a:xfrm>
          <a:prstGeom prst="rect">
            <a:avLst/>
          </a:prstGeom>
        </p:spPr>
      </p:pic>
      <p:sp>
        <p:nvSpPr>
          <p:cNvPr id="10" name="MH_Other_1"/>
          <p:cNvSpPr>
            <a:spLocks noChangeArrowheads="1"/>
          </p:cNvSpPr>
          <p:nvPr>
            <p:custDataLst>
              <p:tags r:id="rId9"/>
            </p:custDataLst>
          </p:nvPr>
        </p:nvSpPr>
        <p:spPr bwMode="auto">
          <a:xfrm>
            <a:off x="6922294" y="654259"/>
            <a:ext cx="1110854" cy="1022747"/>
          </a:xfrm>
          <a:prstGeom prst="rect">
            <a:avLst/>
          </a:prstGeom>
          <a:solidFill>
            <a:srgbClr val="58BD9B">
              <a:alpha val="49000"/>
            </a:srgbClr>
          </a:solidFill>
          <a:ln w="3175">
            <a:solidFill>
              <a:srgbClr val="FFFFFF"/>
            </a:solidFill>
            <a:miter lim="800000"/>
            <a:headEnd/>
            <a:tailEnd/>
          </a:ln>
        </p:spPr>
        <p:txBody>
          <a:bodyPr lIns="68580" tIns="34290" rIns="68580" bIns="34290" anchor="ctr"/>
          <a:lstStyle>
            <a:lvl1pPr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375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13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375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13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375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13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375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13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  <a:defRPr/>
            </a:pPr>
            <a:endParaRPr lang="zh-CN" altLang="zh-CN" sz="1400">
              <a:solidFill>
                <a:srgbClr val="FFFFFF"/>
              </a:solidFill>
              <a:latin typeface="Arial" panose="020B0604020202020204" pitchFamily="34" charset="0"/>
            </a:endParaRPr>
          </a:p>
        </p:txBody>
      </p:sp>
      <p:sp>
        <p:nvSpPr>
          <p:cNvPr id="11" name="MH_Picture_1"/>
          <p:cNvSpPr>
            <a:spLocks noChangeArrowheads="1"/>
          </p:cNvSpPr>
          <p:nvPr>
            <p:custDataLst>
              <p:tags r:id="rId10"/>
            </p:custDataLst>
          </p:nvPr>
        </p:nvSpPr>
        <p:spPr bwMode="auto">
          <a:xfrm>
            <a:off x="5813821" y="654259"/>
            <a:ext cx="1109663" cy="1022747"/>
          </a:xfrm>
          <a:prstGeom prst="rect">
            <a:avLst/>
          </a:prstGeom>
          <a:solidFill>
            <a:srgbClr val="009899"/>
          </a:solidFill>
          <a:ln w="3175">
            <a:solidFill>
              <a:srgbClr val="FFFFFF"/>
            </a:solidFill>
            <a:miter lim="800000"/>
            <a:headEnd/>
            <a:tailEnd/>
          </a:ln>
        </p:spPr>
        <p:txBody>
          <a:bodyPr lIns="68580" tIns="34290" rIns="68580" bIns="34290" anchor="ctr"/>
          <a:lstStyle/>
          <a:p>
            <a:pPr algn="ctr"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en-US" sz="3000" dirty="0">
              <a:solidFill>
                <a:srgbClr val="FFFFFF"/>
              </a:solidFill>
              <a:latin typeface="方正正大黑简体" panose="02000000000000000000" pitchFamily="2" charset="-122"/>
              <a:ea typeface="方正正大黑简体" panose="02000000000000000000" pitchFamily="2" charset="-122"/>
            </a:endParaRPr>
          </a:p>
        </p:txBody>
      </p:sp>
      <p:sp>
        <p:nvSpPr>
          <p:cNvPr id="13" name="MH_Picture_3"/>
          <p:cNvSpPr>
            <a:spLocks noChangeArrowheads="1"/>
          </p:cNvSpPr>
          <p:nvPr>
            <p:custDataLst>
              <p:tags r:id="rId11"/>
            </p:custDataLst>
          </p:nvPr>
        </p:nvSpPr>
        <p:spPr bwMode="auto">
          <a:xfrm>
            <a:off x="6922889" y="1679869"/>
            <a:ext cx="1109663" cy="1023938"/>
          </a:xfrm>
          <a:prstGeom prst="rect">
            <a:avLst/>
          </a:prstGeom>
          <a:solidFill>
            <a:srgbClr val="009899"/>
          </a:solidFill>
          <a:ln w="3175">
            <a:solidFill>
              <a:srgbClr val="FFFFFF"/>
            </a:solidFill>
            <a:miter lim="800000"/>
            <a:headEnd/>
            <a:tailEnd/>
          </a:ln>
        </p:spPr>
        <p:txBody>
          <a:bodyPr lIns="68580" tIns="34290" rIns="68580" bIns="34290" anchor="ctr"/>
          <a:lstStyle/>
          <a:p>
            <a:pPr algn="ctr"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en-US" sz="3000" dirty="0">
              <a:solidFill>
                <a:srgbClr val="FFFFFF"/>
              </a:solidFill>
              <a:latin typeface="方正正大黑简体" panose="02000000000000000000" pitchFamily="2" charset="-122"/>
              <a:ea typeface="方正正大黑简体" panose="02000000000000000000" pitchFamily="2" charset="-122"/>
            </a:endParaRPr>
          </a:p>
        </p:txBody>
      </p:sp>
      <p:sp>
        <p:nvSpPr>
          <p:cNvPr id="39" name="矩形 38"/>
          <p:cNvSpPr/>
          <p:nvPr/>
        </p:nvSpPr>
        <p:spPr>
          <a:xfrm>
            <a:off x="879401" y="944141"/>
            <a:ext cx="5350956" cy="438582"/>
          </a:xfrm>
          <a:prstGeom prst="rect">
            <a:avLst/>
          </a:prstGeom>
        </p:spPr>
        <p:txBody>
          <a:bodyPr wrap="square" lIns="68580" tIns="34290" rIns="68580" bIns="34290">
            <a:spAutoFit/>
          </a:bodyPr>
          <a:lstStyle/>
          <a:p>
            <a:pPr lvl="0">
              <a:defRPr sz="1800"/>
            </a:pPr>
            <a:r>
              <a:rPr lang="zh-CN" altLang="en-US" sz="2400" b="1" dirty="0" smtClean="0">
                <a:solidFill>
                  <a:srgbClr val="009899"/>
                </a:solidFill>
                <a:latin typeface="微软雅黑" pitchFamily="34" charset="-122"/>
                <a:ea typeface="微软雅黑" pitchFamily="34" charset="-122"/>
                <a:sym typeface="冬青黑体简体中文 W3"/>
              </a:rPr>
              <a:t>“四足鼎立”行业社会责任</a:t>
            </a:r>
            <a:endParaRPr lang="zh-CN" altLang="en-US" sz="2400" b="1" dirty="0">
              <a:solidFill>
                <a:srgbClr val="009899"/>
              </a:solidFill>
              <a:latin typeface="微软雅黑" pitchFamily="34" charset="-122"/>
              <a:ea typeface="微软雅黑" pitchFamily="34" charset="-122"/>
              <a:sym typeface="冬青黑体简体中文 W3"/>
            </a:endParaRPr>
          </a:p>
        </p:txBody>
      </p:sp>
      <p:cxnSp>
        <p:nvCxnSpPr>
          <p:cNvPr id="42" name="直接连接符 41"/>
          <p:cNvCxnSpPr/>
          <p:nvPr/>
        </p:nvCxnSpPr>
        <p:spPr>
          <a:xfrm>
            <a:off x="724564" y="934537"/>
            <a:ext cx="2484276" cy="0"/>
          </a:xfrm>
          <a:prstGeom prst="line">
            <a:avLst/>
          </a:prstGeom>
          <a:ln>
            <a:solidFill>
              <a:srgbClr val="009899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直接连接符 42"/>
          <p:cNvCxnSpPr/>
          <p:nvPr/>
        </p:nvCxnSpPr>
        <p:spPr>
          <a:xfrm>
            <a:off x="1259632" y="1419622"/>
            <a:ext cx="3384376" cy="0"/>
          </a:xfrm>
          <a:prstGeom prst="line">
            <a:avLst/>
          </a:prstGeom>
          <a:ln>
            <a:solidFill>
              <a:srgbClr val="009899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44" name="组合 43"/>
          <p:cNvGrpSpPr/>
          <p:nvPr/>
        </p:nvGrpSpPr>
        <p:grpSpPr>
          <a:xfrm rot="871781">
            <a:off x="386902" y="715150"/>
            <a:ext cx="265630" cy="539072"/>
            <a:chOff x="6798621" y="1128235"/>
            <a:chExt cx="925471" cy="1878160"/>
          </a:xfrm>
          <a:solidFill>
            <a:srgbClr val="009899"/>
          </a:solidFill>
        </p:grpSpPr>
        <p:sp>
          <p:nvSpPr>
            <p:cNvPr id="45" name="任意多边形 44"/>
            <p:cNvSpPr/>
            <p:nvPr/>
          </p:nvSpPr>
          <p:spPr>
            <a:xfrm rot="20684992">
              <a:off x="6853737" y="1621627"/>
              <a:ext cx="611936" cy="1384768"/>
            </a:xfrm>
            <a:custGeom>
              <a:avLst/>
              <a:gdLst>
                <a:gd name="connsiteX0" fmla="*/ 711760 w 711760"/>
                <a:gd name="connsiteY0" fmla="*/ 0 h 1358900"/>
                <a:gd name="connsiteX1" fmla="*/ 114860 w 711760"/>
                <a:gd name="connsiteY1" fmla="*/ 635000 h 1358900"/>
                <a:gd name="connsiteX2" fmla="*/ 560 w 711760"/>
                <a:gd name="connsiteY2" fmla="*/ 1358900 h 1358900"/>
                <a:gd name="connsiteX0" fmla="*/ 711760 w 711760"/>
                <a:gd name="connsiteY0" fmla="*/ 0 h 1358900"/>
                <a:gd name="connsiteX1" fmla="*/ 114860 w 711760"/>
                <a:gd name="connsiteY1" fmla="*/ 635000 h 1358900"/>
                <a:gd name="connsiteX2" fmla="*/ 560 w 711760"/>
                <a:gd name="connsiteY2" fmla="*/ 1358900 h 1358900"/>
                <a:gd name="connsiteX0" fmla="*/ 711760 w 711760"/>
                <a:gd name="connsiteY0" fmla="*/ 0 h 1358900"/>
                <a:gd name="connsiteX1" fmla="*/ 114860 w 711760"/>
                <a:gd name="connsiteY1" fmla="*/ 635000 h 1358900"/>
                <a:gd name="connsiteX2" fmla="*/ 560 w 711760"/>
                <a:gd name="connsiteY2" fmla="*/ 1358900 h 1358900"/>
                <a:gd name="connsiteX0" fmla="*/ 884014 w 884014"/>
                <a:gd name="connsiteY0" fmla="*/ 0 h 1368888"/>
                <a:gd name="connsiteX1" fmla="*/ 287114 w 884014"/>
                <a:gd name="connsiteY1" fmla="*/ 635000 h 1368888"/>
                <a:gd name="connsiteX2" fmla="*/ 22 w 884014"/>
                <a:gd name="connsiteY2" fmla="*/ 1368888 h 1368888"/>
                <a:gd name="connsiteX0" fmla="*/ 883991 w 883991"/>
                <a:gd name="connsiteY0" fmla="*/ 0 h 1368888"/>
                <a:gd name="connsiteX1" fmla="*/ 287091 w 883991"/>
                <a:gd name="connsiteY1" fmla="*/ 635000 h 1368888"/>
                <a:gd name="connsiteX2" fmla="*/ -1 w 883991"/>
                <a:gd name="connsiteY2" fmla="*/ 1368888 h 1368888"/>
                <a:gd name="connsiteX0" fmla="*/ 883992 w 883992"/>
                <a:gd name="connsiteY0" fmla="*/ 0 h 1368888"/>
                <a:gd name="connsiteX1" fmla="*/ 0 w 883992"/>
                <a:gd name="connsiteY1" fmla="*/ 1368888 h 1368888"/>
                <a:gd name="connsiteX0" fmla="*/ 883992 w 883992"/>
                <a:gd name="connsiteY0" fmla="*/ 0 h 1368888"/>
                <a:gd name="connsiteX1" fmla="*/ 0 w 883992"/>
                <a:gd name="connsiteY1" fmla="*/ 1368888 h 1368888"/>
                <a:gd name="connsiteX0" fmla="*/ 928344 w 928343"/>
                <a:gd name="connsiteY0" fmla="*/ 0 h 1390417"/>
                <a:gd name="connsiteX1" fmla="*/ 0 w 928343"/>
                <a:gd name="connsiteY1" fmla="*/ 1390417 h 1390417"/>
                <a:gd name="connsiteX0" fmla="*/ 863431 w 863431"/>
                <a:gd name="connsiteY0" fmla="*/ 0 h 1384768"/>
                <a:gd name="connsiteX1" fmla="*/ 0 w 863431"/>
                <a:gd name="connsiteY1" fmla="*/ 1384768 h 1384768"/>
                <a:gd name="connsiteX0" fmla="*/ 863431 w 863431"/>
                <a:gd name="connsiteY0" fmla="*/ 0 h 1384768"/>
                <a:gd name="connsiteX1" fmla="*/ 0 w 863431"/>
                <a:gd name="connsiteY1" fmla="*/ 1384768 h 1384768"/>
                <a:gd name="connsiteX0" fmla="*/ 863431 w 863431"/>
                <a:gd name="connsiteY0" fmla="*/ 0 h 1384768"/>
                <a:gd name="connsiteX1" fmla="*/ 282647 w 863431"/>
                <a:gd name="connsiteY1" fmla="*/ 606889 h 1384768"/>
                <a:gd name="connsiteX2" fmla="*/ 0 w 863431"/>
                <a:gd name="connsiteY2" fmla="*/ 1384768 h 1384768"/>
                <a:gd name="connsiteX0" fmla="*/ 863431 w 863431"/>
                <a:gd name="connsiteY0" fmla="*/ 0 h 1384768"/>
                <a:gd name="connsiteX1" fmla="*/ 0 w 863431"/>
                <a:gd name="connsiteY1" fmla="*/ 1384768 h 1384768"/>
                <a:gd name="connsiteX0" fmla="*/ 863431 w 863431"/>
                <a:gd name="connsiteY0" fmla="*/ 0 h 1384768"/>
                <a:gd name="connsiteX1" fmla="*/ 0 w 863431"/>
                <a:gd name="connsiteY1" fmla="*/ 1384768 h 1384768"/>
                <a:gd name="connsiteX0" fmla="*/ 863431 w 863431"/>
                <a:gd name="connsiteY0" fmla="*/ 0 h 1384768"/>
                <a:gd name="connsiteX1" fmla="*/ 0 w 863431"/>
                <a:gd name="connsiteY1" fmla="*/ 1384768 h 1384768"/>
                <a:gd name="connsiteX0" fmla="*/ 863431 w 863431"/>
                <a:gd name="connsiteY0" fmla="*/ 0 h 1384768"/>
                <a:gd name="connsiteX1" fmla="*/ 0 w 863431"/>
                <a:gd name="connsiteY1" fmla="*/ 1384768 h 1384768"/>
                <a:gd name="connsiteX0" fmla="*/ 863431 w 863431"/>
                <a:gd name="connsiteY0" fmla="*/ 0 h 1384768"/>
                <a:gd name="connsiteX1" fmla="*/ 0 w 863431"/>
                <a:gd name="connsiteY1" fmla="*/ 1384768 h 1384768"/>
                <a:gd name="connsiteX0" fmla="*/ 863431 w 863431"/>
                <a:gd name="connsiteY0" fmla="*/ 0 h 1384768"/>
                <a:gd name="connsiteX1" fmla="*/ 0 w 863431"/>
                <a:gd name="connsiteY1" fmla="*/ 1384768 h 1384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63431" h="1384768">
                  <a:moveTo>
                    <a:pt x="863431" y="0"/>
                  </a:moveTo>
                  <a:cubicBezTo>
                    <a:pt x="615118" y="165338"/>
                    <a:pt x="20070" y="724344"/>
                    <a:pt x="0" y="1384768"/>
                  </a:cubicBezTo>
                </a:path>
              </a:pathLst>
            </a:custGeom>
            <a:noFill/>
            <a:ln w="19050">
              <a:solidFill>
                <a:srgbClr val="009899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46" name="组合 45"/>
            <p:cNvGrpSpPr/>
            <p:nvPr/>
          </p:nvGrpSpPr>
          <p:grpSpPr>
            <a:xfrm rot="2537975" flipH="1">
              <a:off x="6798621" y="1128235"/>
              <a:ext cx="925471" cy="911449"/>
              <a:chOff x="2286001" y="-455613"/>
              <a:chExt cx="2514600" cy="2476501"/>
            </a:xfrm>
            <a:grpFill/>
          </p:grpSpPr>
          <p:grpSp>
            <p:nvGrpSpPr>
              <p:cNvPr id="47" name="Group 205"/>
              <p:cNvGrpSpPr>
                <a:grpSpLocks/>
              </p:cNvGrpSpPr>
              <p:nvPr/>
            </p:nvGrpSpPr>
            <p:grpSpPr bwMode="auto">
              <a:xfrm>
                <a:off x="2286001" y="-455613"/>
                <a:ext cx="2514600" cy="2476501"/>
                <a:chOff x="1440" y="-287"/>
                <a:chExt cx="1584" cy="1560"/>
              </a:xfrm>
              <a:grpFill/>
            </p:grpSpPr>
            <p:sp>
              <p:nvSpPr>
                <p:cNvPr id="167" name="Freeform 5"/>
                <p:cNvSpPr>
                  <a:spLocks/>
                </p:cNvSpPr>
                <p:nvPr/>
              </p:nvSpPr>
              <p:spPr bwMode="auto">
                <a:xfrm>
                  <a:off x="2119" y="-230"/>
                  <a:ext cx="193" cy="57"/>
                </a:xfrm>
                <a:custGeom>
                  <a:avLst/>
                  <a:gdLst>
                    <a:gd name="T0" fmla="*/ 75 w 81"/>
                    <a:gd name="T1" fmla="*/ 5 h 24"/>
                    <a:gd name="T2" fmla="*/ 6 w 81"/>
                    <a:gd name="T3" fmla="*/ 1 h 24"/>
                    <a:gd name="T4" fmla="*/ 1 w 81"/>
                    <a:gd name="T5" fmla="*/ 1 h 24"/>
                    <a:gd name="T6" fmla="*/ 79 w 81"/>
                    <a:gd name="T7" fmla="*/ 6 h 24"/>
                    <a:gd name="T8" fmla="*/ 75 w 81"/>
                    <a:gd name="T9" fmla="*/ 5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1" h="24">
                      <a:moveTo>
                        <a:pt x="75" y="5"/>
                      </a:moveTo>
                      <a:cubicBezTo>
                        <a:pt x="52" y="20"/>
                        <a:pt x="26" y="21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ubicBezTo>
                        <a:pt x="24" y="23"/>
                        <a:pt x="54" y="24"/>
                        <a:pt x="79" y="6"/>
                      </a:cubicBezTo>
                      <a:cubicBezTo>
                        <a:pt x="81" y="5"/>
                        <a:pt x="76" y="4"/>
                        <a:pt x="75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8" name="Freeform 6"/>
                <p:cNvSpPr>
                  <a:spLocks/>
                </p:cNvSpPr>
                <p:nvPr/>
              </p:nvSpPr>
              <p:spPr bwMode="auto">
                <a:xfrm>
                  <a:off x="2167" y="-287"/>
                  <a:ext cx="73" cy="163"/>
                </a:xfrm>
                <a:custGeom>
                  <a:avLst/>
                  <a:gdLst>
                    <a:gd name="T0" fmla="*/ 6 w 31"/>
                    <a:gd name="T1" fmla="*/ 68 h 69"/>
                    <a:gd name="T2" fmla="*/ 20 w 31"/>
                    <a:gd name="T3" fmla="*/ 1 h 69"/>
                    <a:gd name="T4" fmla="*/ 15 w 31"/>
                    <a:gd name="T5" fmla="*/ 1 h 69"/>
                    <a:gd name="T6" fmla="*/ 1 w 31"/>
                    <a:gd name="T7" fmla="*/ 66 h 69"/>
                    <a:gd name="T8" fmla="*/ 6 w 31"/>
                    <a:gd name="T9" fmla="*/ 68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1" h="69">
                      <a:moveTo>
                        <a:pt x="6" y="68"/>
                      </a:moveTo>
                      <a:cubicBezTo>
                        <a:pt x="25" y="50"/>
                        <a:pt x="31" y="26"/>
                        <a:pt x="20" y="1"/>
                      </a:cubicBezTo>
                      <a:cubicBezTo>
                        <a:pt x="19" y="0"/>
                        <a:pt x="14" y="0"/>
                        <a:pt x="15" y="1"/>
                      </a:cubicBezTo>
                      <a:cubicBezTo>
                        <a:pt x="26" y="25"/>
                        <a:pt x="20" y="49"/>
                        <a:pt x="1" y="66"/>
                      </a:cubicBezTo>
                      <a:cubicBezTo>
                        <a:pt x="0" y="67"/>
                        <a:pt x="4" y="69"/>
                        <a:pt x="6" y="6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9" name="Freeform 7"/>
                <p:cNvSpPr>
                  <a:spLocks/>
                </p:cNvSpPr>
                <p:nvPr/>
              </p:nvSpPr>
              <p:spPr bwMode="auto">
                <a:xfrm>
                  <a:off x="2150" y="-264"/>
                  <a:ext cx="143" cy="117"/>
                </a:xfrm>
                <a:custGeom>
                  <a:avLst/>
                  <a:gdLst>
                    <a:gd name="T0" fmla="*/ 57 w 60"/>
                    <a:gd name="T1" fmla="*/ 46 h 49"/>
                    <a:gd name="T2" fmla="*/ 6 w 60"/>
                    <a:gd name="T3" fmla="*/ 1 h 49"/>
                    <a:gd name="T4" fmla="*/ 1 w 60"/>
                    <a:gd name="T5" fmla="*/ 2 h 49"/>
                    <a:gd name="T6" fmla="*/ 54 w 60"/>
                    <a:gd name="T7" fmla="*/ 48 h 49"/>
                    <a:gd name="T8" fmla="*/ 57 w 60"/>
                    <a:gd name="T9" fmla="*/ 46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0" h="49">
                      <a:moveTo>
                        <a:pt x="57" y="46"/>
                      </a:moveTo>
                      <a:cubicBezTo>
                        <a:pt x="37" y="39"/>
                        <a:pt x="17" y="20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13" y="22"/>
                        <a:pt x="33" y="41"/>
                        <a:pt x="54" y="48"/>
                      </a:cubicBezTo>
                      <a:cubicBezTo>
                        <a:pt x="55" y="49"/>
                        <a:pt x="60" y="47"/>
                        <a:pt x="5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0" name="Freeform 8"/>
                <p:cNvSpPr>
                  <a:spLocks/>
                </p:cNvSpPr>
                <p:nvPr/>
              </p:nvSpPr>
              <p:spPr bwMode="auto">
                <a:xfrm>
                  <a:off x="2129" y="-266"/>
                  <a:ext cx="142" cy="102"/>
                </a:xfrm>
                <a:custGeom>
                  <a:avLst/>
                  <a:gdLst>
                    <a:gd name="T0" fmla="*/ 3 w 60"/>
                    <a:gd name="T1" fmla="*/ 43 h 43"/>
                    <a:gd name="T2" fmla="*/ 59 w 60"/>
                    <a:gd name="T3" fmla="*/ 2 h 43"/>
                    <a:gd name="T4" fmla="*/ 54 w 60"/>
                    <a:gd name="T5" fmla="*/ 1 h 43"/>
                    <a:gd name="T6" fmla="*/ 3 w 60"/>
                    <a:gd name="T7" fmla="*/ 41 h 43"/>
                    <a:gd name="T8" fmla="*/ 3 w 60"/>
                    <a:gd name="T9" fmla="*/ 4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0" h="43">
                      <a:moveTo>
                        <a:pt x="3" y="43"/>
                      </a:moveTo>
                      <a:cubicBezTo>
                        <a:pt x="28" y="41"/>
                        <a:pt x="52" y="27"/>
                        <a:pt x="59" y="2"/>
                      </a:cubicBezTo>
                      <a:cubicBezTo>
                        <a:pt x="60" y="0"/>
                        <a:pt x="55" y="0"/>
                        <a:pt x="54" y="1"/>
                      </a:cubicBezTo>
                      <a:cubicBezTo>
                        <a:pt x="47" y="24"/>
                        <a:pt x="27" y="39"/>
                        <a:pt x="3" y="41"/>
                      </a:cubicBezTo>
                      <a:cubicBezTo>
                        <a:pt x="0" y="41"/>
                        <a:pt x="0" y="43"/>
                        <a:pt x="3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1" name="Freeform 9"/>
                <p:cNvSpPr>
                  <a:spLocks/>
                </p:cNvSpPr>
                <p:nvPr/>
              </p:nvSpPr>
              <p:spPr bwMode="auto">
                <a:xfrm>
                  <a:off x="2212" y="-188"/>
                  <a:ext cx="35" cy="683"/>
                </a:xfrm>
                <a:custGeom>
                  <a:avLst/>
                  <a:gdLst>
                    <a:gd name="T0" fmla="*/ 0 w 15"/>
                    <a:gd name="T1" fmla="*/ 2 h 288"/>
                    <a:gd name="T2" fmla="*/ 10 w 15"/>
                    <a:gd name="T3" fmla="*/ 287 h 288"/>
                    <a:gd name="T4" fmla="*/ 15 w 15"/>
                    <a:gd name="T5" fmla="*/ 287 h 288"/>
                    <a:gd name="T6" fmla="*/ 5 w 15"/>
                    <a:gd name="T7" fmla="*/ 2 h 288"/>
                    <a:gd name="T8" fmla="*/ 0 w 15"/>
                    <a:gd name="T9" fmla="*/ 2 h 2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" h="288">
                      <a:moveTo>
                        <a:pt x="0" y="2"/>
                      </a:moveTo>
                      <a:cubicBezTo>
                        <a:pt x="4" y="97"/>
                        <a:pt x="10" y="192"/>
                        <a:pt x="10" y="287"/>
                      </a:cubicBezTo>
                      <a:cubicBezTo>
                        <a:pt x="10" y="288"/>
                        <a:pt x="15" y="288"/>
                        <a:pt x="15" y="287"/>
                      </a:cubicBezTo>
                      <a:cubicBezTo>
                        <a:pt x="15" y="192"/>
                        <a:pt x="9" y="96"/>
                        <a:pt x="5" y="2"/>
                      </a:cubicBezTo>
                      <a:cubicBezTo>
                        <a:pt x="5" y="0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2" name="Oval 10"/>
                <p:cNvSpPr>
                  <a:spLocks noChangeArrowheads="1"/>
                </p:cNvSpPr>
                <p:nvPr/>
              </p:nvSpPr>
              <p:spPr bwMode="auto">
                <a:xfrm>
                  <a:off x="2198" y="-214"/>
                  <a:ext cx="35" cy="36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3" name="Freeform 11"/>
                <p:cNvSpPr>
                  <a:spLocks/>
                </p:cNvSpPr>
                <p:nvPr/>
              </p:nvSpPr>
              <p:spPr bwMode="auto">
                <a:xfrm>
                  <a:off x="2371" y="-223"/>
                  <a:ext cx="176" cy="92"/>
                </a:xfrm>
                <a:custGeom>
                  <a:avLst/>
                  <a:gdLst>
                    <a:gd name="T0" fmla="*/ 69 w 74"/>
                    <a:gd name="T1" fmla="*/ 30 h 39"/>
                    <a:gd name="T2" fmla="*/ 5 w 74"/>
                    <a:gd name="T3" fmla="*/ 2 h 39"/>
                    <a:gd name="T4" fmla="*/ 0 w 74"/>
                    <a:gd name="T5" fmla="*/ 1 h 39"/>
                    <a:gd name="T6" fmla="*/ 72 w 74"/>
                    <a:gd name="T7" fmla="*/ 32 h 39"/>
                    <a:gd name="T8" fmla="*/ 69 w 74"/>
                    <a:gd name="T9" fmla="*/ 3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39">
                      <a:moveTo>
                        <a:pt x="69" y="30"/>
                      </a:moveTo>
                      <a:cubicBezTo>
                        <a:pt x="41" y="37"/>
                        <a:pt x="17" y="27"/>
                        <a:pt x="5" y="2"/>
                      </a:cubicBezTo>
                      <a:cubicBezTo>
                        <a:pt x="4" y="0"/>
                        <a:pt x="0" y="0"/>
                        <a:pt x="0" y="1"/>
                      </a:cubicBezTo>
                      <a:cubicBezTo>
                        <a:pt x="14" y="30"/>
                        <a:pt x="42" y="39"/>
                        <a:pt x="72" y="32"/>
                      </a:cubicBezTo>
                      <a:cubicBezTo>
                        <a:pt x="74" y="32"/>
                        <a:pt x="70" y="30"/>
                        <a:pt x="69" y="3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4" name="Freeform 12"/>
                <p:cNvSpPr>
                  <a:spLocks/>
                </p:cNvSpPr>
                <p:nvPr/>
              </p:nvSpPr>
              <p:spPr bwMode="auto">
                <a:xfrm>
                  <a:off x="2378" y="-249"/>
                  <a:ext cx="104" cy="142"/>
                </a:xfrm>
                <a:custGeom>
                  <a:avLst/>
                  <a:gdLst>
                    <a:gd name="T0" fmla="*/ 5 w 44"/>
                    <a:gd name="T1" fmla="*/ 60 h 60"/>
                    <a:gd name="T2" fmla="*/ 42 w 44"/>
                    <a:gd name="T3" fmla="*/ 2 h 60"/>
                    <a:gd name="T4" fmla="*/ 37 w 44"/>
                    <a:gd name="T5" fmla="*/ 1 h 60"/>
                    <a:gd name="T6" fmla="*/ 1 w 44"/>
                    <a:gd name="T7" fmla="*/ 58 h 60"/>
                    <a:gd name="T8" fmla="*/ 5 w 44"/>
                    <a:gd name="T9" fmla="*/ 60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4" h="60">
                      <a:moveTo>
                        <a:pt x="5" y="60"/>
                      </a:moveTo>
                      <a:cubicBezTo>
                        <a:pt x="30" y="50"/>
                        <a:pt x="44" y="29"/>
                        <a:pt x="42" y="2"/>
                      </a:cubicBezTo>
                      <a:cubicBezTo>
                        <a:pt x="42" y="0"/>
                        <a:pt x="37" y="0"/>
                        <a:pt x="37" y="1"/>
                      </a:cubicBezTo>
                      <a:cubicBezTo>
                        <a:pt x="39" y="27"/>
                        <a:pt x="26" y="48"/>
                        <a:pt x="1" y="58"/>
                      </a:cubicBezTo>
                      <a:cubicBezTo>
                        <a:pt x="0" y="58"/>
                        <a:pt x="4" y="60"/>
                        <a:pt x="5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5" name="Freeform 13"/>
                <p:cNvSpPr>
                  <a:spLocks/>
                </p:cNvSpPr>
                <p:nvPr/>
              </p:nvSpPr>
              <p:spPr bwMode="auto">
                <a:xfrm>
                  <a:off x="2411" y="-242"/>
                  <a:ext cx="93" cy="152"/>
                </a:xfrm>
                <a:custGeom>
                  <a:avLst/>
                  <a:gdLst>
                    <a:gd name="T0" fmla="*/ 38 w 39"/>
                    <a:gd name="T1" fmla="*/ 62 h 64"/>
                    <a:gd name="T2" fmla="*/ 5 w 39"/>
                    <a:gd name="T3" fmla="*/ 1 h 64"/>
                    <a:gd name="T4" fmla="*/ 0 w 39"/>
                    <a:gd name="T5" fmla="*/ 2 h 64"/>
                    <a:gd name="T6" fmla="*/ 33 w 39"/>
                    <a:gd name="T7" fmla="*/ 63 h 64"/>
                    <a:gd name="T8" fmla="*/ 38 w 39"/>
                    <a:gd name="T9" fmla="*/ 62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" h="64">
                      <a:moveTo>
                        <a:pt x="38" y="62"/>
                      </a:moveTo>
                      <a:cubicBezTo>
                        <a:pt x="21" y="47"/>
                        <a:pt x="9" y="23"/>
                        <a:pt x="5" y="1"/>
                      </a:cubicBezTo>
                      <a:cubicBezTo>
                        <a:pt x="5" y="0"/>
                        <a:pt x="0" y="0"/>
                        <a:pt x="0" y="2"/>
                      </a:cubicBezTo>
                      <a:cubicBezTo>
                        <a:pt x="4" y="24"/>
                        <a:pt x="16" y="48"/>
                        <a:pt x="33" y="63"/>
                      </a:cubicBezTo>
                      <a:cubicBezTo>
                        <a:pt x="34" y="64"/>
                        <a:pt x="39" y="62"/>
                        <a:pt x="38" y="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6" name="Freeform 14"/>
                <p:cNvSpPr>
                  <a:spLocks/>
                </p:cNvSpPr>
                <p:nvPr/>
              </p:nvSpPr>
              <p:spPr bwMode="auto">
                <a:xfrm>
                  <a:off x="2354" y="-209"/>
                  <a:ext cx="171" cy="66"/>
                </a:xfrm>
                <a:custGeom>
                  <a:avLst/>
                  <a:gdLst>
                    <a:gd name="T0" fmla="*/ 2 w 72"/>
                    <a:gd name="T1" fmla="*/ 21 h 28"/>
                    <a:gd name="T2" fmla="*/ 71 w 72"/>
                    <a:gd name="T3" fmla="*/ 2 h 28"/>
                    <a:gd name="T4" fmla="*/ 66 w 72"/>
                    <a:gd name="T5" fmla="*/ 2 h 28"/>
                    <a:gd name="T6" fmla="*/ 6 w 72"/>
                    <a:gd name="T7" fmla="*/ 20 h 28"/>
                    <a:gd name="T8" fmla="*/ 2 w 72"/>
                    <a:gd name="T9" fmla="*/ 21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2" h="28">
                      <a:moveTo>
                        <a:pt x="2" y="21"/>
                      </a:moveTo>
                      <a:cubicBezTo>
                        <a:pt x="27" y="28"/>
                        <a:pt x="54" y="23"/>
                        <a:pt x="71" y="2"/>
                      </a:cubicBezTo>
                      <a:cubicBezTo>
                        <a:pt x="72" y="1"/>
                        <a:pt x="67" y="0"/>
                        <a:pt x="66" y="2"/>
                      </a:cubicBezTo>
                      <a:cubicBezTo>
                        <a:pt x="52" y="20"/>
                        <a:pt x="28" y="26"/>
                        <a:pt x="6" y="20"/>
                      </a:cubicBezTo>
                      <a:cubicBezTo>
                        <a:pt x="5" y="19"/>
                        <a:pt x="0" y="20"/>
                        <a:pt x="2" y="2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7" name="Freeform 15"/>
                <p:cNvSpPr>
                  <a:spLocks/>
                </p:cNvSpPr>
                <p:nvPr/>
              </p:nvSpPr>
              <p:spPr bwMode="auto">
                <a:xfrm>
                  <a:off x="2226" y="-150"/>
                  <a:ext cx="228" cy="648"/>
                </a:xfrm>
                <a:custGeom>
                  <a:avLst/>
                  <a:gdLst>
                    <a:gd name="T0" fmla="*/ 90 w 96"/>
                    <a:gd name="T1" fmla="*/ 1 h 273"/>
                    <a:gd name="T2" fmla="*/ 0 w 96"/>
                    <a:gd name="T3" fmla="*/ 271 h 273"/>
                    <a:gd name="T4" fmla="*/ 5 w 96"/>
                    <a:gd name="T5" fmla="*/ 272 h 273"/>
                    <a:gd name="T6" fmla="*/ 95 w 96"/>
                    <a:gd name="T7" fmla="*/ 1 h 273"/>
                    <a:gd name="T8" fmla="*/ 90 w 96"/>
                    <a:gd name="T9" fmla="*/ 1 h 2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6" h="273">
                      <a:moveTo>
                        <a:pt x="90" y="1"/>
                      </a:moveTo>
                      <a:cubicBezTo>
                        <a:pt x="61" y="91"/>
                        <a:pt x="33" y="182"/>
                        <a:pt x="0" y="271"/>
                      </a:cubicBezTo>
                      <a:cubicBezTo>
                        <a:pt x="0" y="273"/>
                        <a:pt x="4" y="273"/>
                        <a:pt x="5" y="272"/>
                      </a:cubicBezTo>
                      <a:cubicBezTo>
                        <a:pt x="38" y="183"/>
                        <a:pt x="66" y="91"/>
                        <a:pt x="95" y="1"/>
                      </a:cubicBezTo>
                      <a:cubicBezTo>
                        <a:pt x="96" y="0"/>
                        <a:pt x="91" y="0"/>
                        <a:pt x="9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8" name="Freeform 16"/>
                <p:cNvSpPr>
                  <a:spLocks/>
                </p:cNvSpPr>
                <p:nvPr/>
              </p:nvSpPr>
              <p:spPr bwMode="auto">
                <a:xfrm>
                  <a:off x="2428" y="-181"/>
                  <a:ext cx="43" cy="41"/>
                </a:xfrm>
                <a:custGeom>
                  <a:avLst/>
                  <a:gdLst>
                    <a:gd name="T0" fmla="*/ 16 w 18"/>
                    <a:gd name="T1" fmla="*/ 11 h 17"/>
                    <a:gd name="T2" fmla="*/ 6 w 18"/>
                    <a:gd name="T3" fmla="*/ 16 h 17"/>
                    <a:gd name="T4" fmla="*/ 2 w 18"/>
                    <a:gd name="T5" fmla="*/ 6 h 17"/>
                    <a:gd name="T6" fmla="*/ 12 w 18"/>
                    <a:gd name="T7" fmla="*/ 1 h 17"/>
                    <a:gd name="T8" fmla="*/ 16 w 18"/>
                    <a:gd name="T9" fmla="*/ 1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16" y="11"/>
                      </a:moveTo>
                      <a:cubicBezTo>
                        <a:pt x="15" y="15"/>
                        <a:pt x="10" y="17"/>
                        <a:pt x="6" y="16"/>
                      </a:cubicBezTo>
                      <a:cubicBezTo>
                        <a:pt x="2" y="14"/>
                        <a:pt x="0" y="10"/>
                        <a:pt x="2" y="6"/>
                      </a:cubicBezTo>
                      <a:cubicBezTo>
                        <a:pt x="3" y="2"/>
                        <a:pt x="8" y="0"/>
                        <a:pt x="12" y="1"/>
                      </a:cubicBezTo>
                      <a:cubicBezTo>
                        <a:pt x="16" y="3"/>
                        <a:pt x="18" y="7"/>
                        <a:pt x="16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9" name="Freeform 17"/>
                <p:cNvSpPr>
                  <a:spLocks/>
                </p:cNvSpPr>
                <p:nvPr/>
              </p:nvSpPr>
              <p:spPr bwMode="auto">
                <a:xfrm>
                  <a:off x="2620" y="-126"/>
                  <a:ext cx="138" cy="130"/>
                </a:xfrm>
                <a:custGeom>
                  <a:avLst/>
                  <a:gdLst>
                    <a:gd name="T0" fmla="*/ 55 w 58"/>
                    <a:gd name="T1" fmla="*/ 53 h 55"/>
                    <a:gd name="T2" fmla="*/ 5 w 58"/>
                    <a:gd name="T3" fmla="*/ 2 h 55"/>
                    <a:gd name="T4" fmla="*/ 0 w 58"/>
                    <a:gd name="T5" fmla="*/ 1 h 55"/>
                    <a:gd name="T6" fmla="*/ 55 w 58"/>
                    <a:gd name="T7" fmla="*/ 55 h 55"/>
                    <a:gd name="T8" fmla="*/ 55 w 58"/>
                    <a:gd name="T9" fmla="*/ 53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8" h="55">
                      <a:moveTo>
                        <a:pt x="55" y="53"/>
                      </a:moveTo>
                      <a:cubicBezTo>
                        <a:pt x="27" y="49"/>
                        <a:pt x="7" y="30"/>
                        <a:pt x="5" y="2"/>
                      </a:cubicBezTo>
                      <a:cubicBezTo>
                        <a:pt x="5" y="0"/>
                        <a:pt x="0" y="0"/>
                        <a:pt x="0" y="1"/>
                      </a:cubicBezTo>
                      <a:cubicBezTo>
                        <a:pt x="2" y="32"/>
                        <a:pt x="25" y="51"/>
                        <a:pt x="55" y="55"/>
                      </a:cubicBezTo>
                      <a:cubicBezTo>
                        <a:pt x="57" y="55"/>
                        <a:pt x="58" y="53"/>
                        <a:pt x="55" y="5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0" name="Freeform 18"/>
                <p:cNvSpPr>
                  <a:spLocks/>
                </p:cNvSpPr>
                <p:nvPr/>
              </p:nvSpPr>
              <p:spPr bwMode="auto">
                <a:xfrm>
                  <a:off x="2585" y="-116"/>
                  <a:ext cx="144" cy="102"/>
                </a:xfrm>
                <a:custGeom>
                  <a:avLst/>
                  <a:gdLst>
                    <a:gd name="T0" fmla="*/ 5 w 61"/>
                    <a:gd name="T1" fmla="*/ 43 h 43"/>
                    <a:gd name="T2" fmla="*/ 61 w 61"/>
                    <a:gd name="T3" fmla="*/ 2 h 43"/>
                    <a:gd name="T4" fmla="*/ 56 w 61"/>
                    <a:gd name="T5" fmla="*/ 1 h 43"/>
                    <a:gd name="T6" fmla="*/ 3 w 61"/>
                    <a:gd name="T7" fmla="*/ 41 h 43"/>
                    <a:gd name="T8" fmla="*/ 5 w 61"/>
                    <a:gd name="T9" fmla="*/ 4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1" h="43">
                      <a:moveTo>
                        <a:pt x="5" y="43"/>
                      </a:moveTo>
                      <a:cubicBezTo>
                        <a:pt x="32" y="43"/>
                        <a:pt x="54" y="28"/>
                        <a:pt x="61" y="2"/>
                      </a:cubicBezTo>
                      <a:cubicBezTo>
                        <a:pt x="61" y="1"/>
                        <a:pt x="57" y="0"/>
                        <a:pt x="56" y="1"/>
                      </a:cubicBezTo>
                      <a:cubicBezTo>
                        <a:pt x="49" y="26"/>
                        <a:pt x="29" y="40"/>
                        <a:pt x="3" y="41"/>
                      </a:cubicBezTo>
                      <a:cubicBezTo>
                        <a:pt x="0" y="41"/>
                        <a:pt x="4" y="43"/>
                        <a:pt x="5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1" name="Freeform 19"/>
                <p:cNvSpPr>
                  <a:spLocks/>
                </p:cNvSpPr>
                <p:nvPr/>
              </p:nvSpPr>
              <p:spPr bwMode="auto">
                <a:xfrm>
                  <a:off x="2653" y="-128"/>
                  <a:ext cx="45" cy="168"/>
                </a:xfrm>
                <a:custGeom>
                  <a:avLst/>
                  <a:gdLst>
                    <a:gd name="T0" fmla="*/ 18 w 19"/>
                    <a:gd name="T1" fmla="*/ 69 h 71"/>
                    <a:gd name="T2" fmla="*/ 10 w 19"/>
                    <a:gd name="T3" fmla="*/ 1 h 71"/>
                    <a:gd name="T4" fmla="*/ 4 w 19"/>
                    <a:gd name="T5" fmla="*/ 1 h 71"/>
                    <a:gd name="T6" fmla="*/ 14 w 19"/>
                    <a:gd name="T7" fmla="*/ 70 h 71"/>
                    <a:gd name="T8" fmla="*/ 18 w 19"/>
                    <a:gd name="T9" fmla="*/ 69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" h="71">
                      <a:moveTo>
                        <a:pt x="18" y="69"/>
                      </a:moveTo>
                      <a:cubicBezTo>
                        <a:pt x="7" y="49"/>
                        <a:pt x="6" y="22"/>
                        <a:pt x="10" y="1"/>
                      </a:cubicBezTo>
                      <a:cubicBezTo>
                        <a:pt x="10" y="0"/>
                        <a:pt x="5" y="0"/>
                        <a:pt x="4" y="1"/>
                      </a:cubicBezTo>
                      <a:cubicBezTo>
                        <a:pt x="0" y="23"/>
                        <a:pt x="3" y="50"/>
                        <a:pt x="14" y="70"/>
                      </a:cubicBezTo>
                      <a:cubicBezTo>
                        <a:pt x="14" y="71"/>
                        <a:pt x="19" y="70"/>
                        <a:pt x="18" y="6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2" name="Freeform 20"/>
                <p:cNvSpPr>
                  <a:spLocks/>
                </p:cNvSpPr>
                <p:nvPr/>
              </p:nvSpPr>
              <p:spPr bwMode="auto">
                <a:xfrm>
                  <a:off x="2585" y="-76"/>
                  <a:ext cx="175" cy="52"/>
                </a:xfrm>
                <a:custGeom>
                  <a:avLst/>
                  <a:gdLst>
                    <a:gd name="T0" fmla="*/ 1 w 74"/>
                    <a:gd name="T1" fmla="*/ 2 h 22"/>
                    <a:gd name="T2" fmla="*/ 72 w 74"/>
                    <a:gd name="T3" fmla="*/ 8 h 22"/>
                    <a:gd name="T4" fmla="*/ 68 w 74"/>
                    <a:gd name="T5" fmla="*/ 7 h 22"/>
                    <a:gd name="T6" fmla="*/ 6 w 74"/>
                    <a:gd name="T7" fmla="*/ 1 h 22"/>
                    <a:gd name="T8" fmla="*/ 1 w 74"/>
                    <a:gd name="T9" fmla="*/ 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22">
                      <a:moveTo>
                        <a:pt x="1" y="2"/>
                      </a:moveTo>
                      <a:cubicBezTo>
                        <a:pt x="22" y="18"/>
                        <a:pt x="49" y="22"/>
                        <a:pt x="72" y="8"/>
                      </a:cubicBezTo>
                      <a:cubicBezTo>
                        <a:pt x="74" y="7"/>
                        <a:pt x="69" y="7"/>
                        <a:pt x="68" y="7"/>
                      </a:cubicBezTo>
                      <a:cubicBezTo>
                        <a:pt x="47" y="20"/>
                        <a:pt x="24" y="15"/>
                        <a:pt x="6" y="1"/>
                      </a:cubicBezTo>
                      <a:cubicBezTo>
                        <a:pt x="4" y="0"/>
                        <a:pt x="0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3" name="Freeform 21"/>
                <p:cNvSpPr>
                  <a:spLocks/>
                </p:cNvSpPr>
                <p:nvPr/>
              </p:nvSpPr>
              <p:spPr bwMode="auto">
                <a:xfrm>
                  <a:off x="2224" y="-33"/>
                  <a:ext cx="448" cy="526"/>
                </a:xfrm>
                <a:custGeom>
                  <a:avLst/>
                  <a:gdLst>
                    <a:gd name="T0" fmla="*/ 183 w 189"/>
                    <a:gd name="T1" fmla="*/ 1 h 222"/>
                    <a:gd name="T2" fmla="*/ 1 w 189"/>
                    <a:gd name="T3" fmla="*/ 221 h 222"/>
                    <a:gd name="T4" fmla="*/ 6 w 189"/>
                    <a:gd name="T5" fmla="*/ 221 h 222"/>
                    <a:gd name="T6" fmla="*/ 188 w 189"/>
                    <a:gd name="T7" fmla="*/ 2 h 222"/>
                    <a:gd name="T8" fmla="*/ 183 w 189"/>
                    <a:gd name="T9" fmla="*/ 1 h 2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9" h="222">
                      <a:moveTo>
                        <a:pt x="183" y="1"/>
                      </a:moveTo>
                      <a:cubicBezTo>
                        <a:pt x="123" y="75"/>
                        <a:pt x="64" y="150"/>
                        <a:pt x="1" y="221"/>
                      </a:cubicBezTo>
                      <a:cubicBezTo>
                        <a:pt x="0" y="222"/>
                        <a:pt x="5" y="222"/>
                        <a:pt x="6" y="221"/>
                      </a:cubicBezTo>
                      <a:cubicBezTo>
                        <a:pt x="69" y="150"/>
                        <a:pt x="128" y="75"/>
                        <a:pt x="188" y="2"/>
                      </a:cubicBezTo>
                      <a:cubicBezTo>
                        <a:pt x="189" y="1"/>
                        <a:pt x="184" y="0"/>
                        <a:pt x="18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4" name="Freeform 22"/>
                <p:cNvSpPr>
                  <a:spLocks/>
                </p:cNvSpPr>
                <p:nvPr/>
              </p:nvSpPr>
              <p:spPr bwMode="auto">
                <a:xfrm>
                  <a:off x="2651" y="-62"/>
                  <a:ext cx="40" cy="40"/>
                </a:xfrm>
                <a:custGeom>
                  <a:avLst/>
                  <a:gdLst>
                    <a:gd name="T0" fmla="*/ 14 w 17"/>
                    <a:gd name="T1" fmla="*/ 14 h 17"/>
                    <a:gd name="T2" fmla="*/ 3 w 17"/>
                    <a:gd name="T3" fmla="*/ 15 h 17"/>
                    <a:gd name="T4" fmla="*/ 3 w 17"/>
                    <a:gd name="T5" fmla="*/ 4 h 17"/>
                    <a:gd name="T6" fmla="*/ 14 w 17"/>
                    <a:gd name="T7" fmla="*/ 3 h 17"/>
                    <a:gd name="T8" fmla="*/ 14 w 17"/>
                    <a:gd name="T9" fmla="*/ 14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4" y="14"/>
                      </a:moveTo>
                      <a:cubicBezTo>
                        <a:pt x="11" y="17"/>
                        <a:pt x="7" y="17"/>
                        <a:pt x="3" y="15"/>
                      </a:cubicBezTo>
                      <a:cubicBezTo>
                        <a:pt x="0" y="12"/>
                        <a:pt x="0" y="7"/>
                        <a:pt x="3" y="4"/>
                      </a:cubicBezTo>
                      <a:cubicBezTo>
                        <a:pt x="6" y="1"/>
                        <a:pt x="10" y="0"/>
                        <a:pt x="14" y="3"/>
                      </a:cubicBezTo>
                      <a:cubicBezTo>
                        <a:pt x="17" y="6"/>
                        <a:pt x="17" y="11"/>
                        <a:pt x="14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5" name="Freeform 23"/>
                <p:cNvSpPr>
                  <a:spLocks/>
                </p:cNvSpPr>
                <p:nvPr/>
              </p:nvSpPr>
              <p:spPr bwMode="auto">
                <a:xfrm>
                  <a:off x="2801" y="69"/>
                  <a:ext cx="106" cy="168"/>
                </a:xfrm>
                <a:custGeom>
                  <a:avLst/>
                  <a:gdLst>
                    <a:gd name="T0" fmla="*/ 43 w 45"/>
                    <a:gd name="T1" fmla="*/ 70 h 71"/>
                    <a:gd name="T2" fmla="*/ 15 w 45"/>
                    <a:gd name="T3" fmla="*/ 2 h 71"/>
                    <a:gd name="T4" fmla="*/ 10 w 45"/>
                    <a:gd name="T5" fmla="*/ 2 h 71"/>
                    <a:gd name="T6" fmla="*/ 39 w 45"/>
                    <a:gd name="T7" fmla="*/ 71 h 71"/>
                    <a:gd name="T8" fmla="*/ 43 w 45"/>
                    <a:gd name="T9" fmla="*/ 70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" h="71">
                      <a:moveTo>
                        <a:pt x="43" y="70"/>
                      </a:moveTo>
                      <a:cubicBezTo>
                        <a:pt x="18" y="55"/>
                        <a:pt x="6" y="30"/>
                        <a:pt x="15" y="2"/>
                      </a:cubicBezTo>
                      <a:cubicBezTo>
                        <a:pt x="15" y="1"/>
                        <a:pt x="10" y="0"/>
                        <a:pt x="10" y="2"/>
                      </a:cubicBezTo>
                      <a:cubicBezTo>
                        <a:pt x="0" y="30"/>
                        <a:pt x="13" y="56"/>
                        <a:pt x="39" y="71"/>
                      </a:cubicBezTo>
                      <a:cubicBezTo>
                        <a:pt x="40" y="71"/>
                        <a:pt x="45" y="71"/>
                        <a:pt x="43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6" name="Freeform 24"/>
                <p:cNvSpPr>
                  <a:spLocks/>
                </p:cNvSpPr>
                <p:nvPr/>
              </p:nvSpPr>
              <p:spPr bwMode="auto">
                <a:xfrm>
                  <a:off x="2751" y="116"/>
                  <a:ext cx="173" cy="69"/>
                </a:xfrm>
                <a:custGeom>
                  <a:avLst/>
                  <a:gdLst>
                    <a:gd name="T0" fmla="*/ 3 w 73"/>
                    <a:gd name="T1" fmla="*/ 19 h 29"/>
                    <a:gd name="T2" fmla="*/ 72 w 73"/>
                    <a:gd name="T3" fmla="*/ 2 h 29"/>
                    <a:gd name="T4" fmla="*/ 68 w 73"/>
                    <a:gd name="T5" fmla="*/ 1 h 29"/>
                    <a:gd name="T6" fmla="*/ 5 w 73"/>
                    <a:gd name="T7" fmla="*/ 17 h 29"/>
                    <a:gd name="T8" fmla="*/ 3 w 73"/>
                    <a:gd name="T9" fmla="*/ 19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29">
                      <a:moveTo>
                        <a:pt x="3" y="19"/>
                      </a:moveTo>
                      <a:cubicBezTo>
                        <a:pt x="29" y="29"/>
                        <a:pt x="55" y="24"/>
                        <a:pt x="72" y="2"/>
                      </a:cubicBezTo>
                      <a:cubicBezTo>
                        <a:pt x="73" y="1"/>
                        <a:pt x="68" y="0"/>
                        <a:pt x="68" y="1"/>
                      </a:cubicBezTo>
                      <a:cubicBezTo>
                        <a:pt x="52" y="21"/>
                        <a:pt x="29" y="27"/>
                        <a:pt x="5" y="17"/>
                      </a:cubicBezTo>
                      <a:cubicBezTo>
                        <a:pt x="3" y="16"/>
                        <a:pt x="0" y="18"/>
                        <a:pt x="3" y="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7" name="Freeform 25"/>
                <p:cNvSpPr>
                  <a:spLocks/>
                </p:cNvSpPr>
                <p:nvPr/>
              </p:nvSpPr>
              <p:spPr bwMode="auto">
                <a:xfrm>
                  <a:off x="2817" y="85"/>
                  <a:ext cx="62" cy="164"/>
                </a:xfrm>
                <a:custGeom>
                  <a:avLst/>
                  <a:gdLst>
                    <a:gd name="T0" fmla="*/ 8 w 26"/>
                    <a:gd name="T1" fmla="*/ 67 h 69"/>
                    <a:gd name="T2" fmla="*/ 25 w 26"/>
                    <a:gd name="T3" fmla="*/ 1 h 69"/>
                    <a:gd name="T4" fmla="*/ 21 w 26"/>
                    <a:gd name="T5" fmla="*/ 1 h 69"/>
                    <a:gd name="T6" fmla="*/ 3 w 26"/>
                    <a:gd name="T7" fmla="*/ 68 h 69"/>
                    <a:gd name="T8" fmla="*/ 8 w 26"/>
                    <a:gd name="T9" fmla="*/ 67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69">
                      <a:moveTo>
                        <a:pt x="8" y="67"/>
                      </a:moveTo>
                      <a:cubicBezTo>
                        <a:pt x="5" y="45"/>
                        <a:pt x="13" y="19"/>
                        <a:pt x="25" y="1"/>
                      </a:cubicBezTo>
                      <a:cubicBezTo>
                        <a:pt x="26" y="0"/>
                        <a:pt x="21" y="0"/>
                        <a:pt x="21" y="1"/>
                      </a:cubicBezTo>
                      <a:cubicBezTo>
                        <a:pt x="9" y="19"/>
                        <a:pt x="0" y="45"/>
                        <a:pt x="3" y="68"/>
                      </a:cubicBezTo>
                      <a:cubicBezTo>
                        <a:pt x="3" y="69"/>
                        <a:pt x="8" y="69"/>
                        <a:pt x="8" y="6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8" name="Freeform 26"/>
                <p:cNvSpPr>
                  <a:spLocks/>
                </p:cNvSpPr>
                <p:nvPr/>
              </p:nvSpPr>
              <p:spPr bwMode="auto">
                <a:xfrm>
                  <a:off x="2772" y="104"/>
                  <a:ext cx="159" cy="88"/>
                </a:xfrm>
                <a:custGeom>
                  <a:avLst/>
                  <a:gdLst>
                    <a:gd name="T0" fmla="*/ 1 w 67"/>
                    <a:gd name="T1" fmla="*/ 2 h 37"/>
                    <a:gd name="T2" fmla="*/ 63 w 67"/>
                    <a:gd name="T3" fmla="*/ 33 h 37"/>
                    <a:gd name="T4" fmla="*/ 62 w 67"/>
                    <a:gd name="T5" fmla="*/ 31 h 37"/>
                    <a:gd name="T6" fmla="*/ 6 w 67"/>
                    <a:gd name="T7" fmla="*/ 1 h 37"/>
                    <a:gd name="T8" fmla="*/ 1 w 67"/>
                    <a:gd name="T9" fmla="*/ 2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7">
                      <a:moveTo>
                        <a:pt x="1" y="2"/>
                      </a:moveTo>
                      <a:cubicBezTo>
                        <a:pt x="14" y="24"/>
                        <a:pt x="37" y="37"/>
                        <a:pt x="63" y="33"/>
                      </a:cubicBezTo>
                      <a:cubicBezTo>
                        <a:pt x="67" y="33"/>
                        <a:pt x="64" y="31"/>
                        <a:pt x="62" y="31"/>
                      </a:cubicBezTo>
                      <a:cubicBezTo>
                        <a:pt x="38" y="35"/>
                        <a:pt x="17" y="21"/>
                        <a:pt x="6" y="1"/>
                      </a:cubicBezTo>
                      <a:cubicBezTo>
                        <a:pt x="5" y="0"/>
                        <a:pt x="0" y="0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9" name="Freeform 27"/>
                <p:cNvSpPr>
                  <a:spLocks/>
                </p:cNvSpPr>
                <p:nvPr/>
              </p:nvSpPr>
              <p:spPr bwMode="auto">
                <a:xfrm>
                  <a:off x="2221" y="171"/>
                  <a:ext cx="617" cy="322"/>
                </a:xfrm>
                <a:custGeom>
                  <a:avLst/>
                  <a:gdLst>
                    <a:gd name="T0" fmla="*/ 254 w 260"/>
                    <a:gd name="T1" fmla="*/ 1 h 136"/>
                    <a:gd name="T2" fmla="*/ 3 w 260"/>
                    <a:gd name="T3" fmla="*/ 134 h 136"/>
                    <a:gd name="T4" fmla="*/ 6 w 260"/>
                    <a:gd name="T5" fmla="*/ 136 h 136"/>
                    <a:gd name="T6" fmla="*/ 258 w 260"/>
                    <a:gd name="T7" fmla="*/ 2 h 136"/>
                    <a:gd name="T8" fmla="*/ 254 w 260"/>
                    <a:gd name="T9" fmla="*/ 1 h 1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0" h="136">
                      <a:moveTo>
                        <a:pt x="254" y="1"/>
                      </a:moveTo>
                      <a:cubicBezTo>
                        <a:pt x="171" y="46"/>
                        <a:pt x="88" y="93"/>
                        <a:pt x="3" y="134"/>
                      </a:cubicBezTo>
                      <a:cubicBezTo>
                        <a:pt x="0" y="136"/>
                        <a:pt x="5" y="136"/>
                        <a:pt x="6" y="136"/>
                      </a:cubicBezTo>
                      <a:cubicBezTo>
                        <a:pt x="92" y="94"/>
                        <a:pt x="175" y="47"/>
                        <a:pt x="258" y="2"/>
                      </a:cubicBezTo>
                      <a:cubicBezTo>
                        <a:pt x="260" y="0"/>
                        <a:pt x="256" y="0"/>
                        <a:pt x="25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0" name="Freeform 28"/>
                <p:cNvSpPr>
                  <a:spLocks/>
                </p:cNvSpPr>
                <p:nvPr/>
              </p:nvSpPr>
              <p:spPr bwMode="auto">
                <a:xfrm>
                  <a:off x="2820" y="144"/>
                  <a:ext cx="42" cy="43"/>
                </a:xfrm>
                <a:custGeom>
                  <a:avLst/>
                  <a:gdLst>
                    <a:gd name="T0" fmla="*/ 12 w 18"/>
                    <a:gd name="T1" fmla="*/ 16 h 18"/>
                    <a:gd name="T2" fmla="*/ 2 w 18"/>
                    <a:gd name="T3" fmla="*/ 12 h 18"/>
                    <a:gd name="T4" fmla="*/ 6 w 18"/>
                    <a:gd name="T5" fmla="*/ 2 h 18"/>
                    <a:gd name="T6" fmla="*/ 16 w 18"/>
                    <a:gd name="T7" fmla="*/ 6 h 18"/>
                    <a:gd name="T8" fmla="*/ 12 w 18"/>
                    <a:gd name="T9" fmla="*/ 16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8">
                      <a:moveTo>
                        <a:pt x="12" y="16"/>
                      </a:moveTo>
                      <a:cubicBezTo>
                        <a:pt x="8" y="18"/>
                        <a:pt x="4" y="16"/>
                        <a:pt x="2" y="12"/>
                      </a:cubicBezTo>
                      <a:cubicBezTo>
                        <a:pt x="0" y="9"/>
                        <a:pt x="2" y="4"/>
                        <a:pt x="6" y="2"/>
                      </a:cubicBezTo>
                      <a:cubicBezTo>
                        <a:pt x="9" y="0"/>
                        <a:pt x="14" y="2"/>
                        <a:pt x="16" y="6"/>
                      </a:cubicBezTo>
                      <a:cubicBezTo>
                        <a:pt x="18" y="10"/>
                        <a:pt x="16" y="14"/>
                        <a:pt x="12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1" name="Freeform 29"/>
                <p:cNvSpPr>
                  <a:spLocks/>
                </p:cNvSpPr>
                <p:nvPr/>
              </p:nvSpPr>
              <p:spPr bwMode="auto">
                <a:xfrm>
                  <a:off x="2900" y="322"/>
                  <a:ext cx="62" cy="183"/>
                </a:xfrm>
                <a:custGeom>
                  <a:avLst/>
                  <a:gdLst>
                    <a:gd name="T0" fmla="*/ 25 w 26"/>
                    <a:gd name="T1" fmla="*/ 75 h 77"/>
                    <a:gd name="T2" fmla="*/ 24 w 26"/>
                    <a:gd name="T3" fmla="*/ 2 h 77"/>
                    <a:gd name="T4" fmla="*/ 19 w 26"/>
                    <a:gd name="T5" fmla="*/ 1 h 77"/>
                    <a:gd name="T6" fmla="*/ 21 w 26"/>
                    <a:gd name="T7" fmla="*/ 76 h 77"/>
                    <a:gd name="T8" fmla="*/ 25 w 26"/>
                    <a:gd name="T9" fmla="*/ 75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77">
                      <a:moveTo>
                        <a:pt x="25" y="75"/>
                      </a:moveTo>
                      <a:cubicBezTo>
                        <a:pt x="7" y="53"/>
                        <a:pt x="5" y="25"/>
                        <a:pt x="24" y="2"/>
                      </a:cubicBezTo>
                      <a:cubicBezTo>
                        <a:pt x="25" y="1"/>
                        <a:pt x="20" y="0"/>
                        <a:pt x="19" y="1"/>
                      </a:cubicBezTo>
                      <a:cubicBezTo>
                        <a:pt x="0" y="24"/>
                        <a:pt x="2" y="53"/>
                        <a:pt x="21" y="76"/>
                      </a:cubicBezTo>
                      <a:cubicBezTo>
                        <a:pt x="21" y="77"/>
                        <a:pt x="26" y="77"/>
                        <a:pt x="25" y="7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2" name="Freeform 30"/>
                <p:cNvSpPr>
                  <a:spLocks/>
                </p:cNvSpPr>
                <p:nvPr/>
              </p:nvSpPr>
              <p:spPr bwMode="auto">
                <a:xfrm>
                  <a:off x="2848" y="377"/>
                  <a:ext cx="176" cy="59"/>
                </a:xfrm>
                <a:custGeom>
                  <a:avLst/>
                  <a:gdLst>
                    <a:gd name="T0" fmla="*/ 1 w 74"/>
                    <a:gd name="T1" fmla="*/ 1 h 25"/>
                    <a:gd name="T2" fmla="*/ 72 w 74"/>
                    <a:gd name="T3" fmla="*/ 11 h 25"/>
                    <a:gd name="T4" fmla="*/ 68 w 74"/>
                    <a:gd name="T5" fmla="*/ 9 h 25"/>
                    <a:gd name="T6" fmla="*/ 6 w 74"/>
                    <a:gd name="T7" fmla="*/ 1 h 25"/>
                    <a:gd name="T8" fmla="*/ 1 w 74"/>
                    <a:gd name="T9" fmla="*/ 1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25">
                      <a:moveTo>
                        <a:pt x="1" y="1"/>
                      </a:moveTo>
                      <a:cubicBezTo>
                        <a:pt x="21" y="20"/>
                        <a:pt x="48" y="25"/>
                        <a:pt x="72" y="11"/>
                      </a:cubicBezTo>
                      <a:cubicBezTo>
                        <a:pt x="74" y="10"/>
                        <a:pt x="69" y="9"/>
                        <a:pt x="68" y="9"/>
                      </a:cubicBezTo>
                      <a:cubicBezTo>
                        <a:pt x="47" y="22"/>
                        <a:pt x="24" y="18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3" name="Freeform 31"/>
                <p:cNvSpPr>
                  <a:spLocks/>
                </p:cNvSpPr>
                <p:nvPr/>
              </p:nvSpPr>
              <p:spPr bwMode="auto">
                <a:xfrm>
                  <a:off x="2881" y="353"/>
                  <a:ext cx="114" cy="138"/>
                </a:xfrm>
                <a:custGeom>
                  <a:avLst/>
                  <a:gdLst>
                    <a:gd name="T0" fmla="*/ 5 w 48"/>
                    <a:gd name="T1" fmla="*/ 56 h 58"/>
                    <a:gd name="T2" fmla="*/ 46 w 48"/>
                    <a:gd name="T3" fmla="*/ 1 h 58"/>
                    <a:gd name="T4" fmla="*/ 42 w 48"/>
                    <a:gd name="T5" fmla="*/ 0 h 58"/>
                    <a:gd name="T6" fmla="*/ 0 w 48"/>
                    <a:gd name="T7" fmla="*/ 56 h 58"/>
                    <a:gd name="T8" fmla="*/ 5 w 48"/>
                    <a:gd name="T9" fmla="*/ 56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8" h="58">
                      <a:moveTo>
                        <a:pt x="5" y="56"/>
                      </a:moveTo>
                      <a:cubicBezTo>
                        <a:pt x="11" y="34"/>
                        <a:pt x="28" y="14"/>
                        <a:pt x="46" y="1"/>
                      </a:cubicBezTo>
                      <a:cubicBezTo>
                        <a:pt x="48" y="0"/>
                        <a:pt x="43" y="0"/>
                        <a:pt x="42" y="0"/>
                      </a:cubicBezTo>
                      <a:cubicBezTo>
                        <a:pt x="24" y="13"/>
                        <a:pt x="6" y="34"/>
                        <a:pt x="0" y="56"/>
                      </a:cubicBezTo>
                      <a:cubicBezTo>
                        <a:pt x="0" y="58"/>
                        <a:pt x="5" y="57"/>
                        <a:pt x="5" y="5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4" name="Freeform 32"/>
                <p:cNvSpPr>
                  <a:spLocks/>
                </p:cNvSpPr>
                <p:nvPr/>
              </p:nvSpPr>
              <p:spPr bwMode="auto">
                <a:xfrm>
                  <a:off x="2886" y="337"/>
                  <a:ext cx="121" cy="125"/>
                </a:xfrm>
                <a:custGeom>
                  <a:avLst/>
                  <a:gdLst>
                    <a:gd name="T0" fmla="*/ 0 w 51"/>
                    <a:gd name="T1" fmla="*/ 1 h 53"/>
                    <a:gd name="T2" fmla="*/ 45 w 51"/>
                    <a:gd name="T3" fmla="*/ 53 h 53"/>
                    <a:gd name="T4" fmla="*/ 48 w 51"/>
                    <a:gd name="T5" fmla="*/ 51 h 53"/>
                    <a:gd name="T6" fmla="*/ 5 w 51"/>
                    <a:gd name="T7" fmla="*/ 1 h 53"/>
                    <a:gd name="T8" fmla="*/ 0 w 51"/>
                    <a:gd name="T9" fmla="*/ 1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1" h="53">
                      <a:moveTo>
                        <a:pt x="0" y="1"/>
                      </a:moveTo>
                      <a:cubicBezTo>
                        <a:pt x="4" y="26"/>
                        <a:pt x="20" y="47"/>
                        <a:pt x="45" y="53"/>
                      </a:cubicBezTo>
                      <a:cubicBezTo>
                        <a:pt x="47" y="53"/>
                        <a:pt x="51" y="52"/>
                        <a:pt x="48" y="51"/>
                      </a:cubicBezTo>
                      <a:cubicBezTo>
                        <a:pt x="24" y="46"/>
                        <a:pt x="9" y="24"/>
                        <a:pt x="5" y="1"/>
                      </a:cubicBezTo>
                      <a:cubicBezTo>
                        <a:pt x="5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5" name="Freeform 33"/>
                <p:cNvSpPr>
                  <a:spLocks/>
                </p:cNvSpPr>
                <p:nvPr/>
              </p:nvSpPr>
              <p:spPr bwMode="auto">
                <a:xfrm>
                  <a:off x="2233" y="417"/>
                  <a:ext cx="689" cy="78"/>
                </a:xfrm>
                <a:custGeom>
                  <a:avLst/>
                  <a:gdLst>
                    <a:gd name="T0" fmla="*/ 287 w 290"/>
                    <a:gd name="T1" fmla="*/ 0 h 33"/>
                    <a:gd name="T2" fmla="*/ 3 w 290"/>
                    <a:gd name="T3" fmla="*/ 31 h 33"/>
                    <a:gd name="T4" fmla="*/ 4 w 290"/>
                    <a:gd name="T5" fmla="*/ 33 h 33"/>
                    <a:gd name="T6" fmla="*/ 287 w 290"/>
                    <a:gd name="T7" fmla="*/ 2 h 33"/>
                    <a:gd name="T8" fmla="*/ 287 w 290"/>
                    <a:gd name="T9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0" h="33">
                      <a:moveTo>
                        <a:pt x="287" y="0"/>
                      </a:moveTo>
                      <a:cubicBezTo>
                        <a:pt x="193" y="11"/>
                        <a:pt x="98" y="24"/>
                        <a:pt x="3" y="31"/>
                      </a:cubicBezTo>
                      <a:cubicBezTo>
                        <a:pt x="0" y="31"/>
                        <a:pt x="1" y="33"/>
                        <a:pt x="4" y="33"/>
                      </a:cubicBezTo>
                      <a:cubicBezTo>
                        <a:pt x="98" y="26"/>
                        <a:pt x="193" y="13"/>
                        <a:pt x="287" y="2"/>
                      </a:cubicBezTo>
                      <a:cubicBezTo>
                        <a:pt x="290" y="2"/>
                        <a:pt x="290" y="0"/>
                        <a:pt x="28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6" name="Freeform 34"/>
                <p:cNvSpPr>
                  <a:spLocks/>
                </p:cNvSpPr>
                <p:nvPr/>
              </p:nvSpPr>
              <p:spPr bwMode="auto">
                <a:xfrm>
                  <a:off x="2907" y="398"/>
                  <a:ext cx="38" cy="38"/>
                </a:xfrm>
                <a:custGeom>
                  <a:avLst/>
                  <a:gdLst>
                    <a:gd name="T0" fmla="*/ 9 w 16"/>
                    <a:gd name="T1" fmla="*/ 15 h 16"/>
                    <a:gd name="T2" fmla="*/ 1 w 16"/>
                    <a:gd name="T3" fmla="*/ 8 h 16"/>
                    <a:gd name="T4" fmla="*/ 8 w 16"/>
                    <a:gd name="T5" fmla="*/ 0 h 16"/>
                    <a:gd name="T6" fmla="*/ 16 w 16"/>
                    <a:gd name="T7" fmla="*/ 7 h 16"/>
                    <a:gd name="T8" fmla="*/ 9 w 16"/>
                    <a:gd name="T9" fmla="*/ 15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9" y="15"/>
                      </a:moveTo>
                      <a:cubicBezTo>
                        <a:pt x="5" y="16"/>
                        <a:pt x="1" y="13"/>
                        <a:pt x="1" y="8"/>
                      </a:cubicBezTo>
                      <a:cubicBezTo>
                        <a:pt x="0" y="4"/>
                        <a:pt x="4" y="0"/>
                        <a:pt x="8" y="0"/>
                      </a:cubicBezTo>
                      <a:cubicBezTo>
                        <a:pt x="12" y="0"/>
                        <a:pt x="16" y="3"/>
                        <a:pt x="16" y="7"/>
                      </a:cubicBezTo>
                      <a:cubicBezTo>
                        <a:pt x="16" y="11"/>
                        <a:pt x="13" y="15"/>
                        <a:pt x="9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7" name="Freeform 35"/>
                <p:cNvSpPr>
                  <a:spLocks/>
                </p:cNvSpPr>
                <p:nvPr/>
              </p:nvSpPr>
              <p:spPr bwMode="auto">
                <a:xfrm>
                  <a:off x="2876" y="571"/>
                  <a:ext cx="95" cy="174"/>
                </a:xfrm>
                <a:custGeom>
                  <a:avLst/>
                  <a:gdLst>
                    <a:gd name="T0" fmla="*/ 14 w 40"/>
                    <a:gd name="T1" fmla="*/ 71 h 73"/>
                    <a:gd name="T2" fmla="*/ 38 w 40"/>
                    <a:gd name="T3" fmla="*/ 3 h 73"/>
                    <a:gd name="T4" fmla="*/ 34 w 40"/>
                    <a:gd name="T5" fmla="*/ 1 h 73"/>
                    <a:gd name="T6" fmla="*/ 9 w 40"/>
                    <a:gd name="T7" fmla="*/ 71 h 73"/>
                    <a:gd name="T8" fmla="*/ 14 w 40"/>
                    <a:gd name="T9" fmla="*/ 71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73">
                      <a:moveTo>
                        <a:pt x="14" y="71"/>
                      </a:moveTo>
                      <a:cubicBezTo>
                        <a:pt x="5" y="44"/>
                        <a:pt x="13" y="17"/>
                        <a:pt x="38" y="3"/>
                      </a:cubicBezTo>
                      <a:cubicBezTo>
                        <a:pt x="40" y="2"/>
                        <a:pt x="35" y="0"/>
                        <a:pt x="34" y="1"/>
                      </a:cubicBezTo>
                      <a:cubicBezTo>
                        <a:pt x="8" y="16"/>
                        <a:pt x="0" y="43"/>
                        <a:pt x="9" y="71"/>
                      </a:cubicBezTo>
                      <a:cubicBezTo>
                        <a:pt x="10" y="73"/>
                        <a:pt x="14" y="73"/>
                        <a:pt x="14" y="7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8" name="Freeform 36"/>
                <p:cNvSpPr>
                  <a:spLocks/>
                </p:cNvSpPr>
                <p:nvPr/>
              </p:nvSpPr>
              <p:spPr bwMode="auto">
                <a:xfrm>
                  <a:off x="2848" y="588"/>
                  <a:ext cx="157" cy="92"/>
                </a:xfrm>
                <a:custGeom>
                  <a:avLst/>
                  <a:gdLst>
                    <a:gd name="T0" fmla="*/ 0 w 66"/>
                    <a:gd name="T1" fmla="*/ 2 h 39"/>
                    <a:gd name="T2" fmla="*/ 64 w 66"/>
                    <a:gd name="T3" fmla="*/ 35 h 39"/>
                    <a:gd name="T4" fmla="*/ 61 w 66"/>
                    <a:gd name="T5" fmla="*/ 33 h 39"/>
                    <a:gd name="T6" fmla="*/ 5 w 66"/>
                    <a:gd name="T7" fmla="*/ 2 h 39"/>
                    <a:gd name="T8" fmla="*/ 0 w 66"/>
                    <a:gd name="T9" fmla="*/ 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" h="39">
                      <a:moveTo>
                        <a:pt x="0" y="2"/>
                      </a:moveTo>
                      <a:cubicBezTo>
                        <a:pt x="12" y="27"/>
                        <a:pt x="36" y="39"/>
                        <a:pt x="64" y="35"/>
                      </a:cubicBezTo>
                      <a:cubicBezTo>
                        <a:pt x="66" y="34"/>
                        <a:pt x="62" y="32"/>
                        <a:pt x="61" y="33"/>
                      </a:cubicBezTo>
                      <a:cubicBezTo>
                        <a:pt x="36" y="37"/>
                        <a:pt x="16" y="24"/>
                        <a:pt x="5" y="2"/>
                      </a:cubicBezTo>
                      <a:cubicBezTo>
                        <a:pt x="4" y="1"/>
                        <a:pt x="0" y="0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9" name="Freeform 37"/>
                <p:cNvSpPr>
                  <a:spLocks/>
                </p:cNvSpPr>
                <p:nvPr/>
              </p:nvSpPr>
              <p:spPr bwMode="auto">
                <a:xfrm>
                  <a:off x="2838" y="609"/>
                  <a:ext cx="157" cy="98"/>
                </a:xfrm>
                <a:custGeom>
                  <a:avLst/>
                  <a:gdLst>
                    <a:gd name="T0" fmla="*/ 6 w 66"/>
                    <a:gd name="T1" fmla="*/ 39 h 41"/>
                    <a:gd name="T2" fmla="*/ 62 w 66"/>
                    <a:gd name="T3" fmla="*/ 3 h 41"/>
                    <a:gd name="T4" fmla="*/ 61 w 66"/>
                    <a:gd name="T5" fmla="*/ 1 h 41"/>
                    <a:gd name="T6" fmla="*/ 1 w 66"/>
                    <a:gd name="T7" fmla="*/ 39 h 41"/>
                    <a:gd name="T8" fmla="*/ 6 w 66"/>
                    <a:gd name="T9" fmla="*/ 39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" h="41">
                      <a:moveTo>
                        <a:pt x="6" y="39"/>
                      </a:moveTo>
                      <a:cubicBezTo>
                        <a:pt x="19" y="22"/>
                        <a:pt x="42" y="8"/>
                        <a:pt x="62" y="3"/>
                      </a:cubicBezTo>
                      <a:cubicBezTo>
                        <a:pt x="66" y="2"/>
                        <a:pt x="63" y="0"/>
                        <a:pt x="61" y="1"/>
                      </a:cubicBezTo>
                      <a:cubicBezTo>
                        <a:pt x="39" y="7"/>
                        <a:pt x="14" y="20"/>
                        <a:pt x="1" y="39"/>
                      </a:cubicBezTo>
                      <a:cubicBezTo>
                        <a:pt x="0" y="40"/>
                        <a:pt x="5" y="41"/>
                        <a:pt x="6" y="3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00" name="Freeform 38"/>
                <p:cNvSpPr>
                  <a:spLocks/>
                </p:cNvSpPr>
                <p:nvPr/>
              </p:nvSpPr>
              <p:spPr bwMode="auto">
                <a:xfrm>
                  <a:off x="2886" y="564"/>
                  <a:ext cx="81" cy="154"/>
                </a:xfrm>
                <a:custGeom>
                  <a:avLst/>
                  <a:gdLst>
                    <a:gd name="T0" fmla="*/ 5 w 34"/>
                    <a:gd name="T1" fmla="*/ 1 h 65"/>
                    <a:gd name="T2" fmla="*/ 28 w 34"/>
                    <a:gd name="T3" fmla="*/ 64 h 65"/>
                    <a:gd name="T4" fmla="*/ 32 w 34"/>
                    <a:gd name="T5" fmla="*/ 63 h 65"/>
                    <a:gd name="T6" fmla="*/ 10 w 34"/>
                    <a:gd name="T7" fmla="*/ 1 h 65"/>
                    <a:gd name="T8" fmla="*/ 5 w 34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4" h="65">
                      <a:moveTo>
                        <a:pt x="5" y="1"/>
                      </a:moveTo>
                      <a:cubicBezTo>
                        <a:pt x="0" y="26"/>
                        <a:pt x="7" y="50"/>
                        <a:pt x="28" y="64"/>
                      </a:cubicBezTo>
                      <a:cubicBezTo>
                        <a:pt x="29" y="65"/>
                        <a:pt x="34" y="64"/>
                        <a:pt x="32" y="63"/>
                      </a:cubicBezTo>
                      <a:cubicBezTo>
                        <a:pt x="12" y="49"/>
                        <a:pt x="5" y="25"/>
                        <a:pt x="10" y="1"/>
                      </a:cubicBezTo>
                      <a:cubicBezTo>
                        <a:pt x="10" y="0"/>
                        <a:pt x="5" y="0"/>
                        <a:pt x="5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01" name="Freeform 39"/>
                <p:cNvSpPr>
                  <a:spLocks/>
                </p:cNvSpPr>
                <p:nvPr/>
              </p:nvSpPr>
              <p:spPr bwMode="auto">
                <a:xfrm>
                  <a:off x="2228" y="481"/>
                  <a:ext cx="677" cy="171"/>
                </a:xfrm>
                <a:custGeom>
                  <a:avLst/>
                  <a:gdLst>
                    <a:gd name="T0" fmla="*/ 283 w 285"/>
                    <a:gd name="T1" fmla="*/ 70 h 72"/>
                    <a:gd name="T2" fmla="*/ 6 w 285"/>
                    <a:gd name="T3" fmla="*/ 0 h 72"/>
                    <a:gd name="T4" fmla="*/ 3 w 285"/>
                    <a:gd name="T5" fmla="*/ 2 h 72"/>
                    <a:gd name="T6" fmla="*/ 279 w 285"/>
                    <a:gd name="T7" fmla="*/ 72 h 72"/>
                    <a:gd name="T8" fmla="*/ 283 w 285"/>
                    <a:gd name="T9" fmla="*/ 70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5" h="72">
                      <a:moveTo>
                        <a:pt x="283" y="70"/>
                      </a:moveTo>
                      <a:cubicBezTo>
                        <a:pt x="190" y="47"/>
                        <a:pt x="97" y="26"/>
                        <a:pt x="6" y="0"/>
                      </a:cubicBezTo>
                      <a:cubicBezTo>
                        <a:pt x="5" y="0"/>
                        <a:pt x="0" y="1"/>
                        <a:pt x="3" y="2"/>
                      </a:cubicBezTo>
                      <a:cubicBezTo>
                        <a:pt x="94" y="28"/>
                        <a:pt x="187" y="49"/>
                        <a:pt x="279" y="72"/>
                      </a:cubicBezTo>
                      <a:cubicBezTo>
                        <a:pt x="280" y="72"/>
                        <a:pt x="285" y="71"/>
                        <a:pt x="283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02" name="Freeform 40"/>
                <p:cNvSpPr>
                  <a:spLocks/>
                </p:cNvSpPr>
                <p:nvPr/>
              </p:nvSpPr>
              <p:spPr bwMode="auto">
                <a:xfrm>
                  <a:off x="2888" y="631"/>
                  <a:ext cx="41" cy="40"/>
                </a:xfrm>
                <a:custGeom>
                  <a:avLst/>
                  <a:gdLst>
                    <a:gd name="T0" fmla="*/ 6 w 17"/>
                    <a:gd name="T1" fmla="*/ 16 h 17"/>
                    <a:gd name="T2" fmla="*/ 1 w 17"/>
                    <a:gd name="T3" fmla="*/ 7 h 17"/>
                    <a:gd name="T4" fmla="*/ 10 w 17"/>
                    <a:gd name="T5" fmla="*/ 1 h 17"/>
                    <a:gd name="T6" fmla="*/ 16 w 17"/>
                    <a:gd name="T7" fmla="*/ 11 h 17"/>
                    <a:gd name="T8" fmla="*/ 6 w 17"/>
                    <a:gd name="T9" fmla="*/ 1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6" y="16"/>
                      </a:moveTo>
                      <a:cubicBezTo>
                        <a:pt x="2" y="15"/>
                        <a:pt x="0" y="11"/>
                        <a:pt x="1" y="7"/>
                      </a:cubicBezTo>
                      <a:cubicBezTo>
                        <a:pt x="2" y="3"/>
                        <a:pt x="6" y="0"/>
                        <a:pt x="10" y="1"/>
                      </a:cubicBezTo>
                      <a:cubicBezTo>
                        <a:pt x="15" y="3"/>
                        <a:pt x="17" y="7"/>
                        <a:pt x="16" y="11"/>
                      </a:cubicBezTo>
                      <a:cubicBezTo>
                        <a:pt x="15" y="15"/>
                        <a:pt x="10" y="17"/>
                        <a:pt x="6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03" name="Freeform 41"/>
                <p:cNvSpPr>
                  <a:spLocks/>
                </p:cNvSpPr>
                <p:nvPr/>
              </p:nvSpPr>
              <p:spPr bwMode="auto">
                <a:xfrm>
                  <a:off x="2763" y="828"/>
                  <a:ext cx="130" cy="139"/>
                </a:xfrm>
                <a:custGeom>
                  <a:avLst/>
                  <a:gdLst>
                    <a:gd name="T0" fmla="*/ 5 w 55"/>
                    <a:gd name="T1" fmla="*/ 58 h 59"/>
                    <a:gd name="T2" fmla="*/ 53 w 55"/>
                    <a:gd name="T3" fmla="*/ 2 h 59"/>
                    <a:gd name="T4" fmla="*/ 49 w 55"/>
                    <a:gd name="T5" fmla="*/ 0 h 59"/>
                    <a:gd name="T6" fmla="*/ 0 w 55"/>
                    <a:gd name="T7" fmla="*/ 57 h 59"/>
                    <a:gd name="T8" fmla="*/ 5 w 55"/>
                    <a:gd name="T9" fmla="*/ 58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5" h="59">
                      <a:moveTo>
                        <a:pt x="5" y="58"/>
                      </a:moveTo>
                      <a:cubicBezTo>
                        <a:pt x="7" y="29"/>
                        <a:pt x="24" y="6"/>
                        <a:pt x="53" y="2"/>
                      </a:cubicBezTo>
                      <a:cubicBezTo>
                        <a:pt x="55" y="2"/>
                        <a:pt x="51" y="0"/>
                        <a:pt x="49" y="0"/>
                      </a:cubicBezTo>
                      <a:cubicBezTo>
                        <a:pt x="20" y="5"/>
                        <a:pt x="2" y="27"/>
                        <a:pt x="0" y="57"/>
                      </a:cubicBezTo>
                      <a:cubicBezTo>
                        <a:pt x="0" y="58"/>
                        <a:pt x="5" y="59"/>
                        <a:pt x="5" y="5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04" name="Freeform 42"/>
                <p:cNvSpPr>
                  <a:spLocks/>
                </p:cNvSpPr>
                <p:nvPr/>
              </p:nvSpPr>
              <p:spPr bwMode="auto">
                <a:xfrm>
                  <a:off x="2770" y="804"/>
                  <a:ext cx="118" cy="128"/>
                </a:xfrm>
                <a:custGeom>
                  <a:avLst/>
                  <a:gdLst>
                    <a:gd name="T0" fmla="*/ 0 w 50"/>
                    <a:gd name="T1" fmla="*/ 1 h 54"/>
                    <a:gd name="T2" fmla="*/ 47 w 50"/>
                    <a:gd name="T3" fmla="*/ 54 h 54"/>
                    <a:gd name="T4" fmla="*/ 47 w 50"/>
                    <a:gd name="T5" fmla="*/ 52 h 54"/>
                    <a:gd name="T6" fmla="*/ 5 w 50"/>
                    <a:gd name="T7" fmla="*/ 2 h 54"/>
                    <a:gd name="T8" fmla="*/ 0 w 50"/>
                    <a:gd name="T9" fmla="*/ 1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0" h="54">
                      <a:moveTo>
                        <a:pt x="0" y="1"/>
                      </a:moveTo>
                      <a:cubicBezTo>
                        <a:pt x="3" y="28"/>
                        <a:pt x="20" y="48"/>
                        <a:pt x="47" y="54"/>
                      </a:cubicBezTo>
                      <a:cubicBezTo>
                        <a:pt x="50" y="54"/>
                        <a:pt x="50" y="52"/>
                        <a:pt x="47" y="52"/>
                      </a:cubicBezTo>
                      <a:cubicBezTo>
                        <a:pt x="22" y="47"/>
                        <a:pt x="7" y="27"/>
                        <a:pt x="5" y="2"/>
                      </a:cubicBezTo>
                      <a:cubicBezTo>
                        <a:pt x="5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05" name="Freeform 43"/>
                <p:cNvSpPr>
                  <a:spLocks/>
                </p:cNvSpPr>
                <p:nvPr/>
              </p:nvSpPr>
              <p:spPr bwMode="auto">
                <a:xfrm>
                  <a:off x="2720" y="865"/>
                  <a:ext cx="180" cy="46"/>
                </a:xfrm>
                <a:custGeom>
                  <a:avLst/>
                  <a:gdLst>
                    <a:gd name="T0" fmla="*/ 6 w 76"/>
                    <a:gd name="T1" fmla="*/ 18 h 19"/>
                    <a:gd name="T2" fmla="*/ 71 w 76"/>
                    <a:gd name="T3" fmla="*/ 5 h 19"/>
                    <a:gd name="T4" fmla="*/ 73 w 76"/>
                    <a:gd name="T5" fmla="*/ 3 h 19"/>
                    <a:gd name="T6" fmla="*/ 2 w 76"/>
                    <a:gd name="T7" fmla="*/ 17 h 19"/>
                    <a:gd name="T8" fmla="*/ 6 w 76"/>
                    <a:gd name="T9" fmla="*/ 18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6" h="19">
                      <a:moveTo>
                        <a:pt x="6" y="18"/>
                      </a:moveTo>
                      <a:cubicBezTo>
                        <a:pt x="24" y="6"/>
                        <a:pt x="50" y="2"/>
                        <a:pt x="71" y="5"/>
                      </a:cubicBezTo>
                      <a:cubicBezTo>
                        <a:pt x="72" y="5"/>
                        <a:pt x="76" y="3"/>
                        <a:pt x="73" y="3"/>
                      </a:cubicBezTo>
                      <a:cubicBezTo>
                        <a:pt x="50" y="0"/>
                        <a:pt x="22" y="4"/>
                        <a:pt x="2" y="17"/>
                      </a:cubicBezTo>
                      <a:cubicBezTo>
                        <a:pt x="0" y="19"/>
                        <a:pt x="5" y="19"/>
                        <a:pt x="6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06" name="Freeform 44"/>
                <p:cNvSpPr>
                  <a:spLocks/>
                </p:cNvSpPr>
                <p:nvPr/>
              </p:nvSpPr>
              <p:spPr bwMode="auto">
                <a:xfrm>
                  <a:off x="2789" y="797"/>
                  <a:ext cx="49" cy="166"/>
                </a:xfrm>
                <a:custGeom>
                  <a:avLst/>
                  <a:gdLst>
                    <a:gd name="T0" fmla="*/ 15 w 21"/>
                    <a:gd name="T1" fmla="*/ 2 h 70"/>
                    <a:gd name="T2" fmla="*/ 14 w 21"/>
                    <a:gd name="T3" fmla="*/ 69 h 70"/>
                    <a:gd name="T4" fmla="*/ 19 w 21"/>
                    <a:gd name="T5" fmla="*/ 68 h 70"/>
                    <a:gd name="T6" fmla="*/ 20 w 21"/>
                    <a:gd name="T7" fmla="*/ 2 h 70"/>
                    <a:gd name="T8" fmla="*/ 15 w 21"/>
                    <a:gd name="T9" fmla="*/ 2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1" h="70">
                      <a:moveTo>
                        <a:pt x="15" y="2"/>
                      </a:moveTo>
                      <a:cubicBezTo>
                        <a:pt x="2" y="23"/>
                        <a:pt x="0" y="48"/>
                        <a:pt x="14" y="69"/>
                      </a:cubicBezTo>
                      <a:cubicBezTo>
                        <a:pt x="15" y="70"/>
                        <a:pt x="20" y="70"/>
                        <a:pt x="19" y="68"/>
                      </a:cubicBezTo>
                      <a:cubicBezTo>
                        <a:pt x="5" y="48"/>
                        <a:pt x="7" y="23"/>
                        <a:pt x="20" y="2"/>
                      </a:cubicBezTo>
                      <a:cubicBezTo>
                        <a:pt x="21" y="1"/>
                        <a:pt x="16" y="0"/>
                        <a:pt x="1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07" name="Freeform 45"/>
                <p:cNvSpPr>
                  <a:spLocks/>
                </p:cNvSpPr>
                <p:nvPr/>
              </p:nvSpPr>
              <p:spPr bwMode="auto">
                <a:xfrm>
                  <a:off x="2233" y="479"/>
                  <a:ext cx="570" cy="401"/>
                </a:xfrm>
                <a:custGeom>
                  <a:avLst/>
                  <a:gdLst>
                    <a:gd name="T0" fmla="*/ 238 w 240"/>
                    <a:gd name="T1" fmla="*/ 166 h 169"/>
                    <a:gd name="T2" fmla="*/ 6 w 240"/>
                    <a:gd name="T3" fmla="*/ 1 h 169"/>
                    <a:gd name="T4" fmla="*/ 2 w 240"/>
                    <a:gd name="T5" fmla="*/ 2 h 169"/>
                    <a:gd name="T6" fmla="*/ 234 w 240"/>
                    <a:gd name="T7" fmla="*/ 168 h 169"/>
                    <a:gd name="T8" fmla="*/ 238 w 240"/>
                    <a:gd name="T9" fmla="*/ 166 h 1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0" h="169">
                      <a:moveTo>
                        <a:pt x="238" y="166"/>
                      </a:moveTo>
                      <a:cubicBezTo>
                        <a:pt x="161" y="112"/>
                        <a:pt x="82" y="59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ubicBezTo>
                        <a:pt x="77" y="60"/>
                        <a:pt x="156" y="113"/>
                        <a:pt x="234" y="168"/>
                      </a:cubicBezTo>
                      <a:cubicBezTo>
                        <a:pt x="235" y="169"/>
                        <a:pt x="240" y="167"/>
                        <a:pt x="238" y="16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08" name="Freeform 46"/>
                <p:cNvSpPr>
                  <a:spLocks/>
                </p:cNvSpPr>
                <p:nvPr/>
              </p:nvSpPr>
              <p:spPr bwMode="auto">
                <a:xfrm>
                  <a:off x="2784" y="861"/>
                  <a:ext cx="43" cy="40"/>
                </a:xfrm>
                <a:custGeom>
                  <a:avLst/>
                  <a:gdLst>
                    <a:gd name="T0" fmla="*/ 4 w 18"/>
                    <a:gd name="T1" fmla="*/ 15 h 17"/>
                    <a:gd name="T2" fmla="*/ 3 w 18"/>
                    <a:gd name="T3" fmla="*/ 4 h 17"/>
                    <a:gd name="T4" fmla="*/ 14 w 18"/>
                    <a:gd name="T5" fmla="*/ 3 h 17"/>
                    <a:gd name="T6" fmla="*/ 15 w 18"/>
                    <a:gd name="T7" fmla="*/ 14 h 17"/>
                    <a:gd name="T8" fmla="*/ 4 w 18"/>
                    <a:gd name="T9" fmla="*/ 1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4" y="15"/>
                      </a:moveTo>
                      <a:cubicBezTo>
                        <a:pt x="1" y="12"/>
                        <a:pt x="0" y="8"/>
                        <a:pt x="3" y="4"/>
                      </a:cubicBezTo>
                      <a:cubicBezTo>
                        <a:pt x="6" y="1"/>
                        <a:pt x="10" y="0"/>
                        <a:pt x="14" y="3"/>
                      </a:cubicBezTo>
                      <a:cubicBezTo>
                        <a:pt x="17" y="5"/>
                        <a:pt x="18" y="10"/>
                        <a:pt x="15" y="14"/>
                      </a:cubicBezTo>
                      <a:cubicBezTo>
                        <a:pt x="13" y="17"/>
                        <a:pt x="8" y="17"/>
                        <a:pt x="4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09" name="Freeform 47"/>
                <p:cNvSpPr>
                  <a:spLocks/>
                </p:cNvSpPr>
                <p:nvPr/>
              </p:nvSpPr>
              <p:spPr bwMode="auto">
                <a:xfrm>
                  <a:off x="2539" y="1029"/>
                  <a:ext cx="174" cy="102"/>
                </a:xfrm>
                <a:custGeom>
                  <a:avLst/>
                  <a:gdLst>
                    <a:gd name="T0" fmla="*/ 6 w 73"/>
                    <a:gd name="T1" fmla="*/ 42 h 43"/>
                    <a:gd name="T2" fmla="*/ 68 w 73"/>
                    <a:gd name="T3" fmla="*/ 9 h 43"/>
                    <a:gd name="T4" fmla="*/ 70 w 73"/>
                    <a:gd name="T5" fmla="*/ 7 h 43"/>
                    <a:gd name="T6" fmla="*/ 1 w 73"/>
                    <a:gd name="T7" fmla="*/ 41 h 43"/>
                    <a:gd name="T8" fmla="*/ 6 w 73"/>
                    <a:gd name="T9" fmla="*/ 42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43">
                      <a:moveTo>
                        <a:pt x="6" y="42"/>
                      </a:moveTo>
                      <a:cubicBezTo>
                        <a:pt x="17" y="17"/>
                        <a:pt x="40" y="2"/>
                        <a:pt x="68" y="9"/>
                      </a:cubicBezTo>
                      <a:cubicBezTo>
                        <a:pt x="70" y="9"/>
                        <a:pt x="73" y="8"/>
                        <a:pt x="70" y="7"/>
                      </a:cubicBezTo>
                      <a:cubicBezTo>
                        <a:pt x="40" y="0"/>
                        <a:pt x="14" y="13"/>
                        <a:pt x="1" y="41"/>
                      </a:cubicBezTo>
                      <a:cubicBezTo>
                        <a:pt x="0" y="42"/>
                        <a:pt x="5" y="43"/>
                        <a:pt x="6" y="4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10" name="Freeform 48"/>
                <p:cNvSpPr>
                  <a:spLocks/>
                </p:cNvSpPr>
                <p:nvPr/>
              </p:nvSpPr>
              <p:spPr bwMode="auto">
                <a:xfrm>
                  <a:off x="2589" y="982"/>
                  <a:ext cx="83" cy="159"/>
                </a:xfrm>
                <a:custGeom>
                  <a:avLst/>
                  <a:gdLst>
                    <a:gd name="T0" fmla="*/ 7 w 35"/>
                    <a:gd name="T1" fmla="*/ 1 h 67"/>
                    <a:gd name="T2" fmla="*/ 29 w 35"/>
                    <a:gd name="T3" fmla="*/ 66 h 67"/>
                    <a:gd name="T4" fmla="*/ 33 w 35"/>
                    <a:gd name="T5" fmla="*/ 66 h 67"/>
                    <a:gd name="T6" fmla="*/ 12 w 35"/>
                    <a:gd name="T7" fmla="*/ 2 h 67"/>
                    <a:gd name="T8" fmla="*/ 7 w 35"/>
                    <a:gd name="T9" fmla="*/ 1 h 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5" h="67">
                      <a:moveTo>
                        <a:pt x="7" y="1"/>
                      </a:moveTo>
                      <a:cubicBezTo>
                        <a:pt x="0" y="27"/>
                        <a:pt x="7" y="51"/>
                        <a:pt x="29" y="66"/>
                      </a:cubicBezTo>
                      <a:cubicBezTo>
                        <a:pt x="30" y="67"/>
                        <a:pt x="35" y="67"/>
                        <a:pt x="33" y="66"/>
                      </a:cubicBezTo>
                      <a:cubicBezTo>
                        <a:pt x="11" y="51"/>
                        <a:pt x="5" y="27"/>
                        <a:pt x="12" y="2"/>
                      </a:cubicBezTo>
                      <a:cubicBezTo>
                        <a:pt x="13" y="1"/>
                        <a:pt x="8" y="0"/>
                        <a:pt x="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11" name="Freeform 49"/>
                <p:cNvSpPr>
                  <a:spLocks/>
                </p:cNvSpPr>
                <p:nvPr/>
              </p:nvSpPr>
              <p:spPr bwMode="auto">
                <a:xfrm>
                  <a:off x="2523" y="1048"/>
                  <a:ext cx="178" cy="45"/>
                </a:xfrm>
                <a:custGeom>
                  <a:avLst/>
                  <a:gdLst>
                    <a:gd name="T0" fmla="*/ 4 w 75"/>
                    <a:gd name="T1" fmla="*/ 6 h 19"/>
                    <a:gd name="T2" fmla="*/ 69 w 75"/>
                    <a:gd name="T3" fmla="*/ 19 h 19"/>
                    <a:gd name="T4" fmla="*/ 74 w 75"/>
                    <a:gd name="T5" fmla="*/ 17 h 19"/>
                    <a:gd name="T6" fmla="*/ 3 w 75"/>
                    <a:gd name="T7" fmla="*/ 4 h 19"/>
                    <a:gd name="T8" fmla="*/ 4 w 75"/>
                    <a:gd name="T9" fmla="*/ 6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19">
                      <a:moveTo>
                        <a:pt x="4" y="6"/>
                      </a:moveTo>
                      <a:cubicBezTo>
                        <a:pt x="26" y="2"/>
                        <a:pt x="51" y="9"/>
                        <a:pt x="69" y="19"/>
                      </a:cubicBezTo>
                      <a:cubicBezTo>
                        <a:pt x="71" y="19"/>
                        <a:pt x="75" y="18"/>
                        <a:pt x="74" y="17"/>
                      </a:cubicBezTo>
                      <a:cubicBezTo>
                        <a:pt x="53" y="6"/>
                        <a:pt x="26" y="0"/>
                        <a:pt x="3" y="4"/>
                      </a:cubicBezTo>
                      <a:cubicBezTo>
                        <a:pt x="0" y="5"/>
                        <a:pt x="2" y="6"/>
                        <a:pt x="4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12" name="Freeform 50"/>
                <p:cNvSpPr>
                  <a:spLocks/>
                </p:cNvSpPr>
                <p:nvPr/>
              </p:nvSpPr>
              <p:spPr bwMode="auto">
                <a:xfrm>
                  <a:off x="2585" y="998"/>
                  <a:ext cx="90" cy="152"/>
                </a:xfrm>
                <a:custGeom>
                  <a:avLst/>
                  <a:gdLst>
                    <a:gd name="T0" fmla="*/ 32 w 38"/>
                    <a:gd name="T1" fmla="*/ 1 h 64"/>
                    <a:gd name="T2" fmla="*/ 5 w 38"/>
                    <a:gd name="T3" fmla="*/ 63 h 64"/>
                    <a:gd name="T4" fmla="*/ 10 w 38"/>
                    <a:gd name="T5" fmla="*/ 62 h 64"/>
                    <a:gd name="T6" fmla="*/ 36 w 38"/>
                    <a:gd name="T7" fmla="*/ 1 h 64"/>
                    <a:gd name="T8" fmla="*/ 32 w 38"/>
                    <a:gd name="T9" fmla="*/ 1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8" h="64">
                      <a:moveTo>
                        <a:pt x="32" y="1"/>
                      </a:moveTo>
                      <a:cubicBezTo>
                        <a:pt x="12" y="15"/>
                        <a:pt x="0" y="38"/>
                        <a:pt x="5" y="63"/>
                      </a:cubicBezTo>
                      <a:cubicBezTo>
                        <a:pt x="6" y="64"/>
                        <a:pt x="11" y="64"/>
                        <a:pt x="10" y="62"/>
                      </a:cubicBezTo>
                      <a:cubicBezTo>
                        <a:pt x="5" y="38"/>
                        <a:pt x="16" y="15"/>
                        <a:pt x="36" y="1"/>
                      </a:cubicBezTo>
                      <a:cubicBezTo>
                        <a:pt x="38" y="0"/>
                        <a:pt x="33" y="0"/>
                        <a:pt x="3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13" name="Freeform 51"/>
                <p:cNvSpPr>
                  <a:spLocks/>
                </p:cNvSpPr>
                <p:nvPr/>
              </p:nvSpPr>
              <p:spPr bwMode="auto">
                <a:xfrm>
                  <a:off x="2236" y="479"/>
                  <a:ext cx="375" cy="581"/>
                </a:xfrm>
                <a:custGeom>
                  <a:avLst/>
                  <a:gdLst>
                    <a:gd name="T0" fmla="*/ 157 w 158"/>
                    <a:gd name="T1" fmla="*/ 243 h 245"/>
                    <a:gd name="T2" fmla="*/ 5 w 158"/>
                    <a:gd name="T3" fmla="*/ 1 h 245"/>
                    <a:gd name="T4" fmla="*/ 1 w 158"/>
                    <a:gd name="T5" fmla="*/ 2 h 245"/>
                    <a:gd name="T6" fmla="*/ 153 w 158"/>
                    <a:gd name="T7" fmla="*/ 244 h 245"/>
                    <a:gd name="T8" fmla="*/ 157 w 158"/>
                    <a:gd name="T9" fmla="*/ 243 h 2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8" h="245">
                      <a:moveTo>
                        <a:pt x="157" y="243"/>
                      </a:moveTo>
                      <a:cubicBezTo>
                        <a:pt x="106" y="163"/>
                        <a:pt x="53" y="83"/>
                        <a:pt x="5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48" y="84"/>
                        <a:pt x="101" y="164"/>
                        <a:pt x="153" y="244"/>
                      </a:cubicBezTo>
                      <a:cubicBezTo>
                        <a:pt x="153" y="245"/>
                        <a:pt x="158" y="244"/>
                        <a:pt x="157" y="2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14" name="Freeform 52"/>
                <p:cNvSpPr>
                  <a:spLocks/>
                </p:cNvSpPr>
                <p:nvPr/>
              </p:nvSpPr>
              <p:spPr bwMode="auto">
                <a:xfrm>
                  <a:off x="2592" y="1046"/>
                  <a:ext cx="40" cy="40"/>
                </a:xfrm>
                <a:custGeom>
                  <a:avLst/>
                  <a:gdLst>
                    <a:gd name="T0" fmla="*/ 2 w 17"/>
                    <a:gd name="T1" fmla="*/ 12 h 17"/>
                    <a:gd name="T2" fmla="*/ 4 w 17"/>
                    <a:gd name="T3" fmla="*/ 2 h 17"/>
                    <a:gd name="T4" fmla="*/ 15 w 17"/>
                    <a:gd name="T5" fmla="*/ 5 h 17"/>
                    <a:gd name="T6" fmla="*/ 12 w 17"/>
                    <a:gd name="T7" fmla="*/ 15 h 17"/>
                    <a:gd name="T8" fmla="*/ 2 w 17"/>
                    <a:gd name="T9" fmla="*/ 1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2" y="12"/>
                      </a:moveTo>
                      <a:cubicBezTo>
                        <a:pt x="0" y="9"/>
                        <a:pt x="1" y="4"/>
                        <a:pt x="4" y="2"/>
                      </a:cubicBezTo>
                      <a:cubicBezTo>
                        <a:pt x="8" y="0"/>
                        <a:pt x="13" y="1"/>
                        <a:pt x="15" y="5"/>
                      </a:cubicBezTo>
                      <a:cubicBezTo>
                        <a:pt x="17" y="8"/>
                        <a:pt x="16" y="13"/>
                        <a:pt x="12" y="15"/>
                      </a:cubicBezTo>
                      <a:cubicBezTo>
                        <a:pt x="9" y="17"/>
                        <a:pt x="4" y="16"/>
                        <a:pt x="2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15" name="Freeform 53"/>
                <p:cNvSpPr>
                  <a:spLocks/>
                </p:cNvSpPr>
                <p:nvPr/>
              </p:nvSpPr>
              <p:spPr bwMode="auto">
                <a:xfrm>
                  <a:off x="2285" y="1153"/>
                  <a:ext cx="193" cy="64"/>
                </a:xfrm>
                <a:custGeom>
                  <a:avLst/>
                  <a:gdLst>
                    <a:gd name="T0" fmla="*/ 6 w 81"/>
                    <a:gd name="T1" fmla="*/ 26 h 27"/>
                    <a:gd name="T2" fmla="*/ 75 w 81"/>
                    <a:gd name="T3" fmla="*/ 18 h 27"/>
                    <a:gd name="T4" fmla="*/ 79 w 81"/>
                    <a:gd name="T5" fmla="*/ 17 h 27"/>
                    <a:gd name="T6" fmla="*/ 1 w 81"/>
                    <a:gd name="T7" fmla="*/ 25 h 27"/>
                    <a:gd name="T8" fmla="*/ 6 w 81"/>
                    <a:gd name="T9" fmla="*/ 26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1" h="27">
                      <a:moveTo>
                        <a:pt x="6" y="26"/>
                      </a:moveTo>
                      <a:cubicBezTo>
                        <a:pt x="26" y="7"/>
                        <a:pt x="51" y="2"/>
                        <a:pt x="75" y="18"/>
                      </a:cubicBezTo>
                      <a:cubicBezTo>
                        <a:pt x="76" y="19"/>
                        <a:pt x="81" y="19"/>
                        <a:pt x="79" y="17"/>
                      </a:cubicBezTo>
                      <a:cubicBezTo>
                        <a:pt x="53" y="0"/>
                        <a:pt x="23" y="4"/>
                        <a:pt x="1" y="25"/>
                      </a:cubicBezTo>
                      <a:cubicBezTo>
                        <a:pt x="0" y="26"/>
                        <a:pt x="5" y="27"/>
                        <a:pt x="6" y="2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16" name="Freeform 54"/>
                <p:cNvSpPr>
                  <a:spLocks/>
                </p:cNvSpPr>
                <p:nvPr/>
              </p:nvSpPr>
              <p:spPr bwMode="auto">
                <a:xfrm>
                  <a:off x="2357" y="1100"/>
                  <a:ext cx="57" cy="169"/>
                </a:xfrm>
                <a:custGeom>
                  <a:avLst/>
                  <a:gdLst>
                    <a:gd name="T0" fmla="*/ 18 w 24"/>
                    <a:gd name="T1" fmla="*/ 1 h 71"/>
                    <a:gd name="T2" fmla="*/ 16 w 24"/>
                    <a:gd name="T3" fmla="*/ 69 h 71"/>
                    <a:gd name="T4" fmla="*/ 20 w 24"/>
                    <a:gd name="T5" fmla="*/ 69 h 71"/>
                    <a:gd name="T6" fmla="*/ 23 w 24"/>
                    <a:gd name="T7" fmla="*/ 2 h 71"/>
                    <a:gd name="T8" fmla="*/ 18 w 24"/>
                    <a:gd name="T9" fmla="*/ 1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" h="71">
                      <a:moveTo>
                        <a:pt x="18" y="1"/>
                      </a:moveTo>
                      <a:cubicBezTo>
                        <a:pt x="2" y="22"/>
                        <a:pt x="0" y="47"/>
                        <a:pt x="16" y="69"/>
                      </a:cubicBezTo>
                      <a:cubicBezTo>
                        <a:pt x="16" y="70"/>
                        <a:pt x="21" y="71"/>
                        <a:pt x="20" y="69"/>
                      </a:cubicBezTo>
                      <a:cubicBezTo>
                        <a:pt x="5" y="47"/>
                        <a:pt x="7" y="23"/>
                        <a:pt x="23" y="2"/>
                      </a:cubicBezTo>
                      <a:cubicBezTo>
                        <a:pt x="24" y="1"/>
                        <a:pt x="19" y="0"/>
                        <a:pt x="1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17" name="Freeform 55"/>
                <p:cNvSpPr>
                  <a:spLocks/>
                </p:cNvSpPr>
                <p:nvPr/>
              </p:nvSpPr>
              <p:spPr bwMode="auto">
                <a:xfrm>
                  <a:off x="2293" y="1143"/>
                  <a:ext cx="159" cy="93"/>
                </a:xfrm>
                <a:custGeom>
                  <a:avLst/>
                  <a:gdLst>
                    <a:gd name="T0" fmla="*/ 3 w 67"/>
                    <a:gd name="T1" fmla="*/ 2 h 39"/>
                    <a:gd name="T2" fmla="*/ 61 w 67"/>
                    <a:gd name="T3" fmla="*/ 37 h 39"/>
                    <a:gd name="T4" fmla="*/ 66 w 67"/>
                    <a:gd name="T5" fmla="*/ 36 h 39"/>
                    <a:gd name="T6" fmla="*/ 5 w 67"/>
                    <a:gd name="T7" fmla="*/ 0 h 39"/>
                    <a:gd name="T8" fmla="*/ 3 w 67"/>
                    <a:gd name="T9" fmla="*/ 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9">
                      <a:moveTo>
                        <a:pt x="3" y="2"/>
                      </a:moveTo>
                      <a:cubicBezTo>
                        <a:pt x="25" y="6"/>
                        <a:pt x="47" y="21"/>
                        <a:pt x="61" y="37"/>
                      </a:cubicBezTo>
                      <a:cubicBezTo>
                        <a:pt x="62" y="39"/>
                        <a:pt x="67" y="37"/>
                        <a:pt x="66" y="36"/>
                      </a:cubicBezTo>
                      <a:cubicBezTo>
                        <a:pt x="51" y="19"/>
                        <a:pt x="28" y="4"/>
                        <a:pt x="5" y="0"/>
                      </a:cubicBezTo>
                      <a:cubicBezTo>
                        <a:pt x="4" y="0"/>
                        <a:pt x="0" y="2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18" name="Freeform 56"/>
                <p:cNvSpPr>
                  <a:spLocks/>
                </p:cNvSpPr>
                <p:nvPr/>
              </p:nvSpPr>
              <p:spPr bwMode="auto">
                <a:xfrm>
                  <a:off x="2333" y="1134"/>
                  <a:ext cx="128" cy="120"/>
                </a:xfrm>
                <a:custGeom>
                  <a:avLst/>
                  <a:gdLst>
                    <a:gd name="T0" fmla="*/ 48 w 54"/>
                    <a:gd name="T1" fmla="*/ 1 h 51"/>
                    <a:gd name="T2" fmla="*/ 0 w 54"/>
                    <a:gd name="T3" fmla="*/ 50 h 51"/>
                    <a:gd name="T4" fmla="*/ 5 w 54"/>
                    <a:gd name="T5" fmla="*/ 50 h 51"/>
                    <a:gd name="T6" fmla="*/ 50 w 54"/>
                    <a:gd name="T7" fmla="*/ 2 h 51"/>
                    <a:gd name="T8" fmla="*/ 48 w 54"/>
                    <a:gd name="T9" fmla="*/ 1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4" h="51">
                      <a:moveTo>
                        <a:pt x="48" y="1"/>
                      </a:moveTo>
                      <a:cubicBezTo>
                        <a:pt x="24" y="7"/>
                        <a:pt x="3" y="24"/>
                        <a:pt x="0" y="50"/>
                      </a:cubicBezTo>
                      <a:cubicBezTo>
                        <a:pt x="0" y="51"/>
                        <a:pt x="5" y="51"/>
                        <a:pt x="5" y="50"/>
                      </a:cubicBezTo>
                      <a:cubicBezTo>
                        <a:pt x="8" y="25"/>
                        <a:pt x="27" y="8"/>
                        <a:pt x="50" y="2"/>
                      </a:cubicBezTo>
                      <a:cubicBezTo>
                        <a:pt x="54" y="1"/>
                        <a:pt x="49" y="0"/>
                        <a:pt x="4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19" name="Freeform 57"/>
                <p:cNvSpPr>
                  <a:spLocks/>
                </p:cNvSpPr>
                <p:nvPr/>
              </p:nvSpPr>
              <p:spPr bwMode="auto">
                <a:xfrm>
                  <a:off x="2228" y="500"/>
                  <a:ext cx="150" cy="669"/>
                </a:xfrm>
                <a:custGeom>
                  <a:avLst/>
                  <a:gdLst>
                    <a:gd name="T0" fmla="*/ 63 w 63"/>
                    <a:gd name="T1" fmla="*/ 280 h 282"/>
                    <a:gd name="T2" fmla="*/ 5 w 63"/>
                    <a:gd name="T3" fmla="*/ 1 h 282"/>
                    <a:gd name="T4" fmla="*/ 0 w 63"/>
                    <a:gd name="T5" fmla="*/ 2 h 282"/>
                    <a:gd name="T6" fmla="*/ 58 w 63"/>
                    <a:gd name="T7" fmla="*/ 281 h 282"/>
                    <a:gd name="T8" fmla="*/ 63 w 63"/>
                    <a:gd name="T9" fmla="*/ 280 h 2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3" h="282">
                      <a:moveTo>
                        <a:pt x="63" y="280"/>
                      </a:moveTo>
                      <a:cubicBezTo>
                        <a:pt x="43" y="188"/>
                        <a:pt x="21" y="95"/>
                        <a:pt x="5" y="1"/>
                      </a:cubicBezTo>
                      <a:cubicBezTo>
                        <a:pt x="5" y="0"/>
                        <a:pt x="0" y="0"/>
                        <a:pt x="0" y="2"/>
                      </a:cubicBezTo>
                      <a:cubicBezTo>
                        <a:pt x="16" y="95"/>
                        <a:pt x="38" y="188"/>
                        <a:pt x="58" y="281"/>
                      </a:cubicBezTo>
                      <a:cubicBezTo>
                        <a:pt x="58" y="282"/>
                        <a:pt x="63" y="282"/>
                        <a:pt x="63" y="28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0" name="Freeform 58"/>
                <p:cNvSpPr>
                  <a:spLocks/>
                </p:cNvSpPr>
                <p:nvPr/>
              </p:nvSpPr>
              <p:spPr bwMode="auto">
                <a:xfrm>
                  <a:off x="2357" y="1160"/>
                  <a:ext cx="38" cy="38"/>
                </a:xfrm>
                <a:custGeom>
                  <a:avLst/>
                  <a:gdLst>
                    <a:gd name="T0" fmla="*/ 0 w 16"/>
                    <a:gd name="T1" fmla="*/ 9 h 16"/>
                    <a:gd name="T2" fmla="*/ 7 w 16"/>
                    <a:gd name="T3" fmla="*/ 0 h 16"/>
                    <a:gd name="T4" fmla="*/ 16 w 16"/>
                    <a:gd name="T5" fmla="*/ 7 h 16"/>
                    <a:gd name="T6" fmla="*/ 9 w 16"/>
                    <a:gd name="T7" fmla="*/ 16 h 16"/>
                    <a:gd name="T8" fmla="*/ 0 w 16"/>
                    <a:gd name="T9" fmla="*/ 9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0" y="9"/>
                      </a:moveTo>
                      <a:cubicBezTo>
                        <a:pt x="0" y="5"/>
                        <a:pt x="3" y="1"/>
                        <a:pt x="7" y="0"/>
                      </a:cubicBezTo>
                      <a:cubicBezTo>
                        <a:pt x="11" y="0"/>
                        <a:pt x="15" y="3"/>
                        <a:pt x="16" y="7"/>
                      </a:cubicBezTo>
                      <a:cubicBezTo>
                        <a:pt x="16" y="11"/>
                        <a:pt x="13" y="15"/>
                        <a:pt x="9" y="16"/>
                      </a:cubicBezTo>
                      <a:cubicBezTo>
                        <a:pt x="5" y="16"/>
                        <a:pt x="1" y="13"/>
                        <a:pt x="0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1" name="Freeform 59"/>
                <p:cNvSpPr>
                  <a:spLocks/>
                </p:cNvSpPr>
                <p:nvPr/>
              </p:nvSpPr>
              <p:spPr bwMode="auto">
                <a:xfrm>
                  <a:off x="2041" y="1155"/>
                  <a:ext cx="187" cy="76"/>
                </a:xfrm>
                <a:custGeom>
                  <a:avLst/>
                  <a:gdLst>
                    <a:gd name="T0" fmla="*/ 6 w 79"/>
                    <a:gd name="T1" fmla="*/ 14 h 32"/>
                    <a:gd name="T2" fmla="*/ 73 w 79"/>
                    <a:gd name="T3" fmla="*/ 31 h 32"/>
                    <a:gd name="T4" fmla="*/ 78 w 79"/>
                    <a:gd name="T5" fmla="*/ 31 h 32"/>
                    <a:gd name="T6" fmla="*/ 2 w 79"/>
                    <a:gd name="T7" fmla="*/ 12 h 32"/>
                    <a:gd name="T8" fmla="*/ 6 w 79"/>
                    <a:gd name="T9" fmla="*/ 14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9" h="32">
                      <a:moveTo>
                        <a:pt x="6" y="14"/>
                      </a:moveTo>
                      <a:cubicBezTo>
                        <a:pt x="32" y="3"/>
                        <a:pt x="57" y="8"/>
                        <a:pt x="73" y="31"/>
                      </a:cubicBezTo>
                      <a:cubicBezTo>
                        <a:pt x="74" y="32"/>
                        <a:pt x="79" y="32"/>
                        <a:pt x="78" y="31"/>
                      </a:cubicBezTo>
                      <a:cubicBezTo>
                        <a:pt x="60" y="6"/>
                        <a:pt x="30" y="0"/>
                        <a:pt x="2" y="12"/>
                      </a:cubicBezTo>
                      <a:cubicBezTo>
                        <a:pt x="0" y="13"/>
                        <a:pt x="5" y="15"/>
                        <a:pt x="6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2" name="Freeform 60"/>
                <p:cNvSpPr>
                  <a:spLocks/>
                </p:cNvSpPr>
                <p:nvPr/>
              </p:nvSpPr>
              <p:spPr bwMode="auto">
                <a:xfrm>
                  <a:off x="2110" y="1119"/>
                  <a:ext cx="92" cy="154"/>
                </a:xfrm>
                <a:custGeom>
                  <a:avLst/>
                  <a:gdLst>
                    <a:gd name="T0" fmla="*/ 33 w 39"/>
                    <a:gd name="T1" fmla="*/ 1 h 65"/>
                    <a:gd name="T2" fmla="*/ 7 w 39"/>
                    <a:gd name="T3" fmla="*/ 63 h 65"/>
                    <a:gd name="T4" fmla="*/ 12 w 39"/>
                    <a:gd name="T5" fmla="*/ 64 h 65"/>
                    <a:gd name="T6" fmla="*/ 38 w 39"/>
                    <a:gd name="T7" fmla="*/ 2 h 65"/>
                    <a:gd name="T8" fmla="*/ 33 w 39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" h="65">
                      <a:moveTo>
                        <a:pt x="33" y="1"/>
                      </a:moveTo>
                      <a:cubicBezTo>
                        <a:pt x="10" y="15"/>
                        <a:pt x="0" y="37"/>
                        <a:pt x="7" y="63"/>
                      </a:cubicBezTo>
                      <a:cubicBezTo>
                        <a:pt x="7" y="65"/>
                        <a:pt x="12" y="65"/>
                        <a:pt x="12" y="64"/>
                      </a:cubicBezTo>
                      <a:cubicBezTo>
                        <a:pt x="5" y="38"/>
                        <a:pt x="15" y="16"/>
                        <a:pt x="38" y="2"/>
                      </a:cubicBezTo>
                      <a:cubicBezTo>
                        <a:pt x="39" y="2"/>
                        <a:pt x="34" y="0"/>
                        <a:pt x="3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3" name="Freeform 61"/>
                <p:cNvSpPr>
                  <a:spLocks/>
                </p:cNvSpPr>
                <p:nvPr/>
              </p:nvSpPr>
              <p:spPr bwMode="auto">
                <a:xfrm>
                  <a:off x="2074" y="1122"/>
                  <a:ext cx="116" cy="137"/>
                </a:xfrm>
                <a:custGeom>
                  <a:avLst/>
                  <a:gdLst>
                    <a:gd name="T0" fmla="*/ 2 w 49"/>
                    <a:gd name="T1" fmla="*/ 2 h 58"/>
                    <a:gd name="T2" fmla="*/ 44 w 49"/>
                    <a:gd name="T3" fmla="*/ 56 h 58"/>
                    <a:gd name="T4" fmla="*/ 49 w 49"/>
                    <a:gd name="T5" fmla="*/ 56 h 58"/>
                    <a:gd name="T6" fmla="*/ 6 w 49"/>
                    <a:gd name="T7" fmla="*/ 1 h 58"/>
                    <a:gd name="T8" fmla="*/ 2 w 49"/>
                    <a:gd name="T9" fmla="*/ 2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58">
                      <a:moveTo>
                        <a:pt x="2" y="2"/>
                      </a:moveTo>
                      <a:cubicBezTo>
                        <a:pt x="21" y="13"/>
                        <a:pt x="37" y="36"/>
                        <a:pt x="44" y="56"/>
                      </a:cubicBezTo>
                      <a:cubicBezTo>
                        <a:pt x="45" y="58"/>
                        <a:pt x="49" y="57"/>
                        <a:pt x="49" y="56"/>
                      </a:cubicBezTo>
                      <a:cubicBezTo>
                        <a:pt x="41" y="35"/>
                        <a:pt x="26" y="12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4" name="Freeform 62"/>
                <p:cNvSpPr>
                  <a:spLocks/>
                </p:cNvSpPr>
                <p:nvPr/>
              </p:nvSpPr>
              <p:spPr bwMode="auto">
                <a:xfrm>
                  <a:off x="2074" y="1160"/>
                  <a:ext cx="159" cy="80"/>
                </a:xfrm>
                <a:custGeom>
                  <a:avLst/>
                  <a:gdLst>
                    <a:gd name="T0" fmla="*/ 64 w 67"/>
                    <a:gd name="T1" fmla="*/ 3 h 34"/>
                    <a:gd name="T2" fmla="*/ 0 w 67"/>
                    <a:gd name="T3" fmla="*/ 33 h 34"/>
                    <a:gd name="T4" fmla="*/ 5 w 67"/>
                    <a:gd name="T5" fmla="*/ 33 h 34"/>
                    <a:gd name="T6" fmla="*/ 62 w 67"/>
                    <a:gd name="T7" fmla="*/ 5 h 34"/>
                    <a:gd name="T8" fmla="*/ 64 w 67"/>
                    <a:gd name="T9" fmla="*/ 3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4">
                      <a:moveTo>
                        <a:pt x="64" y="3"/>
                      </a:moveTo>
                      <a:cubicBezTo>
                        <a:pt x="38" y="0"/>
                        <a:pt x="13" y="9"/>
                        <a:pt x="0" y="33"/>
                      </a:cubicBezTo>
                      <a:cubicBezTo>
                        <a:pt x="0" y="34"/>
                        <a:pt x="4" y="34"/>
                        <a:pt x="5" y="33"/>
                      </a:cubicBezTo>
                      <a:cubicBezTo>
                        <a:pt x="16" y="12"/>
                        <a:pt x="39" y="2"/>
                        <a:pt x="62" y="5"/>
                      </a:cubicBezTo>
                      <a:cubicBezTo>
                        <a:pt x="65" y="5"/>
                        <a:pt x="67" y="3"/>
                        <a:pt x="64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5" name="Freeform 63"/>
                <p:cNvSpPr>
                  <a:spLocks/>
                </p:cNvSpPr>
                <p:nvPr/>
              </p:nvSpPr>
              <p:spPr bwMode="auto">
                <a:xfrm>
                  <a:off x="2133" y="498"/>
                  <a:ext cx="117" cy="673"/>
                </a:xfrm>
                <a:custGeom>
                  <a:avLst/>
                  <a:gdLst>
                    <a:gd name="T0" fmla="*/ 6 w 49"/>
                    <a:gd name="T1" fmla="*/ 283 h 284"/>
                    <a:gd name="T2" fmla="*/ 49 w 49"/>
                    <a:gd name="T3" fmla="*/ 1 h 284"/>
                    <a:gd name="T4" fmla="*/ 44 w 49"/>
                    <a:gd name="T5" fmla="*/ 1 h 284"/>
                    <a:gd name="T6" fmla="*/ 1 w 49"/>
                    <a:gd name="T7" fmla="*/ 283 h 284"/>
                    <a:gd name="T8" fmla="*/ 6 w 49"/>
                    <a:gd name="T9" fmla="*/ 283 h 2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284">
                      <a:moveTo>
                        <a:pt x="6" y="283"/>
                      </a:moveTo>
                      <a:cubicBezTo>
                        <a:pt x="19" y="189"/>
                        <a:pt x="31" y="94"/>
                        <a:pt x="49" y="1"/>
                      </a:cubicBezTo>
                      <a:cubicBezTo>
                        <a:pt x="49" y="0"/>
                        <a:pt x="44" y="0"/>
                        <a:pt x="44" y="1"/>
                      </a:cubicBezTo>
                      <a:cubicBezTo>
                        <a:pt x="26" y="95"/>
                        <a:pt x="14" y="189"/>
                        <a:pt x="1" y="283"/>
                      </a:cubicBezTo>
                      <a:cubicBezTo>
                        <a:pt x="0" y="284"/>
                        <a:pt x="5" y="284"/>
                        <a:pt x="6" y="28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6" name="Freeform 64"/>
                <p:cNvSpPr>
                  <a:spLocks/>
                </p:cNvSpPr>
                <p:nvPr/>
              </p:nvSpPr>
              <p:spPr bwMode="auto">
                <a:xfrm>
                  <a:off x="2119" y="1162"/>
                  <a:ext cx="41" cy="40"/>
                </a:xfrm>
                <a:custGeom>
                  <a:avLst/>
                  <a:gdLst>
                    <a:gd name="T0" fmla="*/ 1 w 17"/>
                    <a:gd name="T1" fmla="*/ 7 h 17"/>
                    <a:gd name="T2" fmla="*/ 10 w 17"/>
                    <a:gd name="T3" fmla="*/ 1 h 17"/>
                    <a:gd name="T4" fmla="*/ 16 w 17"/>
                    <a:gd name="T5" fmla="*/ 10 h 17"/>
                    <a:gd name="T6" fmla="*/ 7 w 17"/>
                    <a:gd name="T7" fmla="*/ 16 h 17"/>
                    <a:gd name="T8" fmla="*/ 1 w 17"/>
                    <a:gd name="T9" fmla="*/ 7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" y="7"/>
                      </a:moveTo>
                      <a:cubicBezTo>
                        <a:pt x="2" y="3"/>
                        <a:pt x="6" y="0"/>
                        <a:pt x="10" y="1"/>
                      </a:cubicBezTo>
                      <a:cubicBezTo>
                        <a:pt x="14" y="2"/>
                        <a:pt x="17" y="6"/>
                        <a:pt x="16" y="10"/>
                      </a:cubicBezTo>
                      <a:cubicBezTo>
                        <a:pt x="15" y="14"/>
                        <a:pt x="11" y="17"/>
                        <a:pt x="7" y="16"/>
                      </a:cubicBezTo>
                      <a:cubicBezTo>
                        <a:pt x="3" y="15"/>
                        <a:pt x="0" y="11"/>
                        <a:pt x="1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7" name="Freeform 65"/>
                <p:cNvSpPr>
                  <a:spLocks/>
                </p:cNvSpPr>
                <p:nvPr/>
              </p:nvSpPr>
              <p:spPr bwMode="auto">
                <a:xfrm>
                  <a:off x="1806" y="1067"/>
                  <a:ext cx="159" cy="112"/>
                </a:xfrm>
                <a:custGeom>
                  <a:avLst/>
                  <a:gdLst>
                    <a:gd name="T0" fmla="*/ 5 w 67"/>
                    <a:gd name="T1" fmla="*/ 4 h 47"/>
                    <a:gd name="T2" fmla="*/ 62 w 67"/>
                    <a:gd name="T3" fmla="*/ 45 h 47"/>
                    <a:gd name="T4" fmla="*/ 67 w 67"/>
                    <a:gd name="T5" fmla="*/ 45 h 47"/>
                    <a:gd name="T6" fmla="*/ 3 w 67"/>
                    <a:gd name="T7" fmla="*/ 2 h 47"/>
                    <a:gd name="T8" fmla="*/ 5 w 67"/>
                    <a:gd name="T9" fmla="*/ 4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47">
                      <a:moveTo>
                        <a:pt x="5" y="4"/>
                      </a:moveTo>
                      <a:cubicBezTo>
                        <a:pt x="33" y="2"/>
                        <a:pt x="55" y="18"/>
                        <a:pt x="62" y="45"/>
                      </a:cubicBezTo>
                      <a:cubicBezTo>
                        <a:pt x="62" y="47"/>
                        <a:pt x="67" y="47"/>
                        <a:pt x="67" y="45"/>
                      </a:cubicBezTo>
                      <a:cubicBezTo>
                        <a:pt x="60" y="15"/>
                        <a:pt x="33" y="0"/>
                        <a:pt x="3" y="2"/>
                      </a:cubicBezTo>
                      <a:cubicBezTo>
                        <a:pt x="0" y="2"/>
                        <a:pt x="4" y="4"/>
                        <a:pt x="5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8" name="Freeform 66"/>
                <p:cNvSpPr>
                  <a:spLocks/>
                </p:cNvSpPr>
                <p:nvPr/>
              </p:nvSpPr>
              <p:spPr bwMode="auto">
                <a:xfrm>
                  <a:off x="1856" y="1062"/>
                  <a:ext cx="126" cy="124"/>
                </a:xfrm>
                <a:custGeom>
                  <a:avLst/>
                  <a:gdLst>
                    <a:gd name="T0" fmla="*/ 48 w 53"/>
                    <a:gd name="T1" fmla="*/ 0 h 52"/>
                    <a:gd name="T2" fmla="*/ 0 w 53"/>
                    <a:gd name="T3" fmla="*/ 50 h 52"/>
                    <a:gd name="T4" fmla="*/ 5 w 53"/>
                    <a:gd name="T5" fmla="*/ 51 h 52"/>
                    <a:gd name="T6" fmla="*/ 51 w 53"/>
                    <a:gd name="T7" fmla="*/ 2 h 52"/>
                    <a:gd name="T8" fmla="*/ 48 w 53"/>
                    <a:gd name="T9" fmla="*/ 0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3" h="52">
                      <a:moveTo>
                        <a:pt x="48" y="0"/>
                      </a:moveTo>
                      <a:cubicBezTo>
                        <a:pt x="21" y="5"/>
                        <a:pt x="3" y="23"/>
                        <a:pt x="0" y="50"/>
                      </a:cubicBezTo>
                      <a:cubicBezTo>
                        <a:pt x="0" y="51"/>
                        <a:pt x="5" y="52"/>
                        <a:pt x="5" y="51"/>
                      </a:cubicBezTo>
                      <a:cubicBezTo>
                        <a:pt x="7" y="25"/>
                        <a:pt x="25" y="7"/>
                        <a:pt x="51" y="2"/>
                      </a:cubicBezTo>
                      <a:cubicBezTo>
                        <a:pt x="53" y="2"/>
                        <a:pt x="49" y="0"/>
                        <a:pt x="48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9" name="Freeform 67"/>
                <p:cNvSpPr>
                  <a:spLocks/>
                </p:cNvSpPr>
                <p:nvPr/>
              </p:nvSpPr>
              <p:spPr bwMode="auto">
                <a:xfrm>
                  <a:off x="1860" y="1024"/>
                  <a:ext cx="62" cy="164"/>
                </a:xfrm>
                <a:custGeom>
                  <a:avLst/>
                  <a:gdLst>
                    <a:gd name="T0" fmla="*/ 1 w 26"/>
                    <a:gd name="T1" fmla="*/ 2 h 69"/>
                    <a:gd name="T2" fmla="*/ 21 w 26"/>
                    <a:gd name="T3" fmla="*/ 68 h 69"/>
                    <a:gd name="T4" fmla="*/ 26 w 26"/>
                    <a:gd name="T5" fmla="*/ 68 h 69"/>
                    <a:gd name="T6" fmla="*/ 6 w 26"/>
                    <a:gd name="T7" fmla="*/ 1 h 69"/>
                    <a:gd name="T8" fmla="*/ 1 w 26"/>
                    <a:gd name="T9" fmla="*/ 2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69">
                      <a:moveTo>
                        <a:pt x="1" y="2"/>
                      </a:moveTo>
                      <a:cubicBezTo>
                        <a:pt x="15" y="20"/>
                        <a:pt x="21" y="46"/>
                        <a:pt x="21" y="68"/>
                      </a:cubicBezTo>
                      <a:cubicBezTo>
                        <a:pt x="21" y="69"/>
                        <a:pt x="26" y="69"/>
                        <a:pt x="26" y="68"/>
                      </a:cubicBezTo>
                      <a:cubicBezTo>
                        <a:pt x="26" y="45"/>
                        <a:pt x="20" y="19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0" name="Freeform 68"/>
                <p:cNvSpPr>
                  <a:spLocks/>
                </p:cNvSpPr>
                <p:nvPr/>
              </p:nvSpPr>
              <p:spPr bwMode="auto">
                <a:xfrm>
                  <a:off x="1815" y="1091"/>
                  <a:ext cx="178" cy="45"/>
                </a:xfrm>
                <a:custGeom>
                  <a:avLst/>
                  <a:gdLst>
                    <a:gd name="T0" fmla="*/ 73 w 75"/>
                    <a:gd name="T1" fmla="*/ 11 h 19"/>
                    <a:gd name="T2" fmla="*/ 2 w 75"/>
                    <a:gd name="T3" fmla="*/ 17 h 19"/>
                    <a:gd name="T4" fmla="*/ 6 w 75"/>
                    <a:gd name="T5" fmla="*/ 18 h 19"/>
                    <a:gd name="T6" fmla="*/ 69 w 75"/>
                    <a:gd name="T7" fmla="*/ 13 h 19"/>
                    <a:gd name="T8" fmla="*/ 73 w 75"/>
                    <a:gd name="T9" fmla="*/ 1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19">
                      <a:moveTo>
                        <a:pt x="73" y="11"/>
                      </a:moveTo>
                      <a:cubicBezTo>
                        <a:pt x="50" y="0"/>
                        <a:pt x="22" y="0"/>
                        <a:pt x="2" y="17"/>
                      </a:cubicBezTo>
                      <a:cubicBezTo>
                        <a:pt x="0" y="18"/>
                        <a:pt x="5" y="19"/>
                        <a:pt x="6" y="18"/>
                      </a:cubicBezTo>
                      <a:cubicBezTo>
                        <a:pt x="24" y="2"/>
                        <a:pt x="48" y="2"/>
                        <a:pt x="69" y="13"/>
                      </a:cubicBezTo>
                      <a:cubicBezTo>
                        <a:pt x="70" y="13"/>
                        <a:pt x="75" y="12"/>
                        <a:pt x="73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1" name="Freeform 69"/>
                <p:cNvSpPr>
                  <a:spLocks/>
                </p:cNvSpPr>
                <p:nvPr/>
              </p:nvSpPr>
              <p:spPr bwMode="auto">
                <a:xfrm>
                  <a:off x="1898" y="500"/>
                  <a:ext cx="354" cy="593"/>
                </a:xfrm>
                <a:custGeom>
                  <a:avLst/>
                  <a:gdLst>
                    <a:gd name="T0" fmla="*/ 6 w 149"/>
                    <a:gd name="T1" fmla="*/ 249 h 250"/>
                    <a:gd name="T2" fmla="*/ 148 w 149"/>
                    <a:gd name="T3" fmla="*/ 2 h 250"/>
                    <a:gd name="T4" fmla="*/ 143 w 149"/>
                    <a:gd name="T5" fmla="*/ 1 h 250"/>
                    <a:gd name="T6" fmla="*/ 1 w 149"/>
                    <a:gd name="T7" fmla="*/ 249 h 250"/>
                    <a:gd name="T8" fmla="*/ 6 w 149"/>
                    <a:gd name="T9" fmla="*/ 249 h 2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49" h="250">
                      <a:moveTo>
                        <a:pt x="6" y="249"/>
                      </a:moveTo>
                      <a:cubicBezTo>
                        <a:pt x="52" y="166"/>
                        <a:pt x="98" y="82"/>
                        <a:pt x="148" y="2"/>
                      </a:cubicBezTo>
                      <a:cubicBezTo>
                        <a:pt x="149" y="0"/>
                        <a:pt x="144" y="0"/>
                        <a:pt x="143" y="1"/>
                      </a:cubicBezTo>
                      <a:cubicBezTo>
                        <a:pt x="93" y="82"/>
                        <a:pt x="48" y="166"/>
                        <a:pt x="1" y="249"/>
                      </a:cubicBezTo>
                      <a:cubicBezTo>
                        <a:pt x="0" y="250"/>
                        <a:pt x="5" y="250"/>
                        <a:pt x="6" y="24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2" name="Freeform 70"/>
                <p:cNvSpPr>
                  <a:spLocks/>
                </p:cNvSpPr>
                <p:nvPr/>
              </p:nvSpPr>
              <p:spPr bwMode="auto">
                <a:xfrm>
                  <a:off x="1879" y="1081"/>
                  <a:ext cx="43" cy="41"/>
                </a:xfrm>
                <a:custGeom>
                  <a:avLst/>
                  <a:gdLst>
                    <a:gd name="T0" fmla="*/ 2 w 18"/>
                    <a:gd name="T1" fmla="*/ 5 h 17"/>
                    <a:gd name="T2" fmla="*/ 13 w 18"/>
                    <a:gd name="T3" fmla="*/ 2 h 17"/>
                    <a:gd name="T4" fmla="*/ 15 w 18"/>
                    <a:gd name="T5" fmla="*/ 13 h 17"/>
                    <a:gd name="T6" fmla="*/ 5 w 18"/>
                    <a:gd name="T7" fmla="*/ 15 h 17"/>
                    <a:gd name="T8" fmla="*/ 2 w 18"/>
                    <a:gd name="T9" fmla="*/ 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2" y="5"/>
                      </a:moveTo>
                      <a:cubicBezTo>
                        <a:pt x="5" y="1"/>
                        <a:pt x="9" y="0"/>
                        <a:pt x="13" y="2"/>
                      </a:cubicBezTo>
                      <a:cubicBezTo>
                        <a:pt x="17" y="4"/>
                        <a:pt x="18" y="9"/>
                        <a:pt x="15" y="13"/>
                      </a:cubicBezTo>
                      <a:cubicBezTo>
                        <a:pt x="13" y="16"/>
                        <a:pt x="8" y="17"/>
                        <a:pt x="5" y="15"/>
                      </a:cubicBezTo>
                      <a:cubicBezTo>
                        <a:pt x="1" y="13"/>
                        <a:pt x="0" y="8"/>
                        <a:pt x="2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3" name="Freeform 71"/>
                <p:cNvSpPr>
                  <a:spLocks/>
                </p:cNvSpPr>
                <p:nvPr/>
              </p:nvSpPr>
              <p:spPr bwMode="auto">
                <a:xfrm>
                  <a:off x="1621" y="865"/>
                  <a:ext cx="121" cy="155"/>
                </a:xfrm>
                <a:custGeom>
                  <a:avLst/>
                  <a:gdLst>
                    <a:gd name="T0" fmla="*/ 3 w 51"/>
                    <a:gd name="T1" fmla="*/ 2 h 65"/>
                    <a:gd name="T2" fmla="*/ 42 w 51"/>
                    <a:gd name="T3" fmla="*/ 63 h 65"/>
                    <a:gd name="T4" fmla="*/ 47 w 51"/>
                    <a:gd name="T5" fmla="*/ 64 h 65"/>
                    <a:gd name="T6" fmla="*/ 6 w 51"/>
                    <a:gd name="T7" fmla="*/ 0 h 65"/>
                    <a:gd name="T8" fmla="*/ 3 w 51"/>
                    <a:gd name="T9" fmla="*/ 2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1" h="65">
                      <a:moveTo>
                        <a:pt x="3" y="2"/>
                      </a:moveTo>
                      <a:cubicBezTo>
                        <a:pt x="30" y="11"/>
                        <a:pt x="46" y="34"/>
                        <a:pt x="42" y="63"/>
                      </a:cubicBezTo>
                      <a:cubicBezTo>
                        <a:pt x="41" y="64"/>
                        <a:pt x="46" y="65"/>
                        <a:pt x="47" y="64"/>
                      </a:cubicBezTo>
                      <a:cubicBezTo>
                        <a:pt x="51" y="34"/>
                        <a:pt x="34" y="10"/>
                        <a:pt x="6" y="0"/>
                      </a:cubicBezTo>
                      <a:cubicBezTo>
                        <a:pt x="5" y="0"/>
                        <a:pt x="0" y="0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4" name="Freeform 72"/>
                <p:cNvSpPr>
                  <a:spLocks/>
                </p:cNvSpPr>
                <p:nvPr/>
              </p:nvSpPr>
              <p:spPr bwMode="auto">
                <a:xfrm>
                  <a:off x="1625" y="903"/>
                  <a:ext cx="162" cy="86"/>
                </a:xfrm>
                <a:custGeom>
                  <a:avLst/>
                  <a:gdLst>
                    <a:gd name="T0" fmla="*/ 65 w 68"/>
                    <a:gd name="T1" fmla="*/ 6 h 36"/>
                    <a:gd name="T2" fmla="*/ 0 w 68"/>
                    <a:gd name="T3" fmla="*/ 34 h 36"/>
                    <a:gd name="T4" fmla="*/ 5 w 68"/>
                    <a:gd name="T5" fmla="*/ 35 h 36"/>
                    <a:gd name="T6" fmla="*/ 64 w 68"/>
                    <a:gd name="T7" fmla="*/ 8 h 36"/>
                    <a:gd name="T8" fmla="*/ 65 w 68"/>
                    <a:gd name="T9" fmla="*/ 6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8" h="36">
                      <a:moveTo>
                        <a:pt x="65" y="6"/>
                      </a:moveTo>
                      <a:cubicBezTo>
                        <a:pt x="38" y="0"/>
                        <a:pt x="14" y="9"/>
                        <a:pt x="0" y="34"/>
                      </a:cubicBezTo>
                      <a:cubicBezTo>
                        <a:pt x="0" y="35"/>
                        <a:pt x="4" y="36"/>
                        <a:pt x="5" y="35"/>
                      </a:cubicBezTo>
                      <a:cubicBezTo>
                        <a:pt x="17" y="13"/>
                        <a:pt x="39" y="3"/>
                        <a:pt x="64" y="8"/>
                      </a:cubicBezTo>
                      <a:cubicBezTo>
                        <a:pt x="67" y="9"/>
                        <a:pt x="68" y="7"/>
                        <a:pt x="65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5" name="Freeform 73"/>
                <p:cNvSpPr>
                  <a:spLocks/>
                </p:cNvSpPr>
                <p:nvPr/>
              </p:nvSpPr>
              <p:spPr bwMode="auto">
                <a:xfrm>
                  <a:off x="1675" y="842"/>
                  <a:ext cx="43" cy="171"/>
                </a:xfrm>
                <a:custGeom>
                  <a:avLst/>
                  <a:gdLst>
                    <a:gd name="T0" fmla="*/ 6 w 18"/>
                    <a:gd name="T1" fmla="*/ 2 h 72"/>
                    <a:gd name="T2" fmla="*/ 0 w 18"/>
                    <a:gd name="T3" fmla="*/ 71 h 72"/>
                    <a:gd name="T4" fmla="*/ 5 w 18"/>
                    <a:gd name="T5" fmla="*/ 71 h 72"/>
                    <a:gd name="T6" fmla="*/ 12 w 18"/>
                    <a:gd name="T7" fmla="*/ 2 h 72"/>
                    <a:gd name="T8" fmla="*/ 6 w 18"/>
                    <a:gd name="T9" fmla="*/ 2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72">
                      <a:moveTo>
                        <a:pt x="6" y="2"/>
                      </a:moveTo>
                      <a:cubicBezTo>
                        <a:pt x="13" y="24"/>
                        <a:pt x="9" y="50"/>
                        <a:pt x="0" y="71"/>
                      </a:cubicBezTo>
                      <a:cubicBezTo>
                        <a:pt x="0" y="72"/>
                        <a:pt x="5" y="72"/>
                        <a:pt x="5" y="71"/>
                      </a:cubicBezTo>
                      <a:cubicBezTo>
                        <a:pt x="14" y="50"/>
                        <a:pt x="18" y="23"/>
                        <a:pt x="12" y="2"/>
                      </a:cubicBezTo>
                      <a:cubicBezTo>
                        <a:pt x="11" y="0"/>
                        <a:pt x="6" y="1"/>
                        <a:pt x="6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6" name="Freeform 74"/>
                <p:cNvSpPr>
                  <a:spLocks/>
                </p:cNvSpPr>
                <p:nvPr/>
              </p:nvSpPr>
              <p:spPr bwMode="auto">
                <a:xfrm>
                  <a:off x="1606" y="903"/>
                  <a:ext cx="171" cy="74"/>
                </a:xfrm>
                <a:custGeom>
                  <a:avLst/>
                  <a:gdLst>
                    <a:gd name="T0" fmla="*/ 71 w 72"/>
                    <a:gd name="T1" fmla="*/ 29 h 31"/>
                    <a:gd name="T2" fmla="*/ 3 w 72"/>
                    <a:gd name="T3" fmla="*/ 8 h 31"/>
                    <a:gd name="T4" fmla="*/ 6 w 72"/>
                    <a:gd name="T5" fmla="*/ 10 h 31"/>
                    <a:gd name="T6" fmla="*/ 66 w 72"/>
                    <a:gd name="T7" fmla="*/ 30 h 31"/>
                    <a:gd name="T8" fmla="*/ 71 w 72"/>
                    <a:gd name="T9" fmla="*/ 29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2" h="31">
                      <a:moveTo>
                        <a:pt x="71" y="29"/>
                      </a:moveTo>
                      <a:cubicBezTo>
                        <a:pt x="54" y="10"/>
                        <a:pt x="29" y="0"/>
                        <a:pt x="3" y="8"/>
                      </a:cubicBezTo>
                      <a:cubicBezTo>
                        <a:pt x="0" y="10"/>
                        <a:pt x="5" y="11"/>
                        <a:pt x="6" y="10"/>
                      </a:cubicBezTo>
                      <a:cubicBezTo>
                        <a:pt x="29" y="3"/>
                        <a:pt x="51" y="13"/>
                        <a:pt x="66" y="30"/>
                      </a:cubicBezTo>
                      <a:cubicBezTo>
                        <a:pt x="67" y="31"/>
                        <a:pt x="72" y="30"/>
                        <a:pt x="71" y="2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7" name="Freeform 75"/>
                <p:cNvSpPr>
                  <a:spLocks/>
                </p:cNvSpPr>
                <p:nvPr/>
              </p:nvSpPr>
              <p:spPr bwMode="auto">
                <a:xfrm>
                  <a:off x="1699" y="500"/>
                  <a:ext cx="553" cy="420"/>
                </a:xfrm>
                <a:custGeom>
                  <a:avLst/>
                  <a:gdLst>
                    <a:gd name="T0" fmla="*/ 6 w 233"/>
                    <a:gd name="T1" fmla="*/ 176 h 177"/>
                    <a:gd name="T2" fmla="*/ 232 w 233"/>
                    <a:gd name="T3" fmla="*/ 2 h 177"/>
                    <a:gd name="T4" fmla="*/ 227 w 233"/>
                    <a:gd name="T5" fmla="*/ 1 h 177"/>
                    <a:gd name="T6" fmla="*/ 2 w 233"/>
                    <a:gd name="T7" fmla="*/ 175 h 177"/>
                    <a:gd name="T8" fmla="*/ 6 w 233"/>
                    <a:gd name="T9" fmla="*/ 176 h 1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3" h="177">
                      <a:moveTo>
                        <a:pt x="6" y="176"/>
                      </a:moveTo>
                      <a:cubicBezTo>
                        <a:pt x="81" y="117"/>
                        <a:pt x="155" y="57"/>
                        <a:pt x="232" y="2"/>
                      </a:cubicBezTo>
                      <a:cubicBezTo>
                        <a:pt x="233" y="1"/>
                        <a:pt x="229" y="0"/>
                        <a:pt x="227" y="1"/>
                      </a:cubicBezTo>
                      <a:cubicBezTo>
                        <a:pt x="150" y="57"/>
                        <a:pt x="76" y="117"/>
                        <a:pt x="2" y="175"/>
                      </a:cubicBezTo>
                      <a:cubicBezTo>
                        <a:pt x="0" y="177"/>
                        <a:pt x="5" y="177"/>
                        <a:pt x="6" y="17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8" name="Freeform 76"/>
                <p:cNvSpPr>
                  <a:spLocks/>
                </p:cNvSpPr>
                <p:nvPr/>
              </p:nvSpPr>
              <p:spPr bwMode="auto">
                <a:xfrm>
                  <a:off x="1678" y="906"/>
                  <a:ext cx="42" cy="40"/>
                </a:xfrm>
                <a:custGeom>
                  <a:avLst/>
                  <a:gdLst>
                    <a:gd name="T0" fmla="*/ 4 w 18"/>
                    <a:gd name="T1" fmla="*/ 2 h 17"/>
                    <a:gd name="T2" fmla="*/ 15 w 18"/>
                    <a:gd name="T3" fmla="*/ 4 h 17"/>
                    <a:gd name="T4" fmla="*/ 13 w 18"/>
                    <a:gd name="T5" fmla="*/ 15 h 17"/>
                    <a:gd name="T6" fmla="*/ 3 w 18"/>
                    <a:gd name="T7" fmla="*/ 13 h 17"/>
                    <a:gd name="T8" fmla="*/ 4 w 18"/>
                    <a:gd name="T9" fmla="*/ 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4" y="2"/>
                      </a:moveTo>
                      <a:cubicBezTo>
                        <a:pt x="8" y="0"/>
                        <a:pt x="13" y="1"/>
                        <a:pt x="15" y="4"/>
                      </a:cubicBezTo>
                      <a:cubicBezTo>
                        <a:pt x="18" y="8"/>
                        <a:pt x="17" y="12"/>
                        <a:pt x="13" y="15"/>
                      </a:cubicBezTo>
                      <a:cubicBezTo>
                        <a:pt x="10" y="17"/>
                        <a:pt x="5" y="16"/>
                        <a:pt x="3" y="13"/>
                      </a:cubicBezTo>
                      <a:cubicBezTo>
                        <a:pt x="0" y="10"/>
                        <a:pt x="1" y="5"/>
                        <a:pt x="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9" name="Freeform 77"/>
                <p:cNvSpPr>
                  <a:spLocks/>
                </p:cNvSpPr>
                <p:nvPr/>
              </p:nvSpPr>
              <p:spPr bwMode="auto">
                <a:xfrm>
                  <a:off x="1504" y="583"/>
                  <a:ext cx="79" cy="181"/>
                </a:xfrm>
                <a:custGeom>
                  <a:avLst/>
                  <a:gdLst>
                    <a:gd name="T0" fmla="*/ 1 w 33"/>
                    <a:gd name="T1" fmla="*/ 1 h 76"/>
                    <a:gd name="T2" fmla="*/ 13 w 33"/>
                    <a:gd name="T3" fmla="*/ 73 h 76"/>
                    <a:gd name="T4" fmla="*/ 17 w 33"/>
                    <a:gd name="T5" fmla="*/ 75 h 76"/>
                    <a:gd name="T6" fmla="*/ 6 w 33"/>
                    <a:gd name="T7" fmla="*/ 1 h 76"/>
                    <a:gd name="T8" fmla="*/ 1 w 33"/>
                    <a:gd name="T9" fmla="*/ 1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76">
                      <a:moveTo>
                        <a:pt x="1" y="1"/>
                      </a:moveTo>
                      <a:cubicBezTo>
                        <a:pt x="22" y="21"/>
                        <a:pt x="28" y="48"/>
                        <a:pt x="13" y="73"/>
                      </a:cubicBezTo>
                      <a:cubicBezTo>
                        <a:pt x="12" y="75"/>
                        <a:pt x="17" y="76"/>
                        <a:pt x="17" y="75"/>
                      </a:cubicBezTo>
                      <a:cubicBezTo>
                        <a:pt x="33" y="49"/>
                        <a:pt x="27" y="21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0" name="Freeform 78"/>
                <p:cNvSpPr>
                  <a:spLocks/>
                </p:cNvSpPr>
                <p:nvPr/>
              </p:nvSpPr>
              <p:spPr bwMode="auto">
                <a:xfrm>
                  <a:off x="1459" y="650"/>
                  <a:ext cx="178" cy="47"/>
                </a:xfrm>
                <a:custGeom>
                  <a:avLst/>
                  <a:gdLst>
                    <a:gd name="T0" fmla="*/ 73 w 75"/>
                    <a:gd name="T1" fmla="*/ 18 h 20"/>
                    <a:gd name="T2" fmla="*/ 1 w 75"/>
                    <a:gd name="T3" fmla="*/ 18 h 20"/>
                    <a:gd name="T4" fmla="*/ 5 w 75"/>
                    <a:gd name="T5" fmla="*/ 19 h 20"/>
                    <a:gd name="T6" fmla="*/ 69 w 75"/>
                    <a:gd name="T7" fmla="*/ 18 h 20"/>
                    <a:gd name="T8" fmla="*/ 73 w 75"/>
                    <a:gd name="T9" fmla="*/ 18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20">
                      <a:moveTo>
                        <a:pt x="73" y="18"/>
                      </a:moveTo>
                      <a:cubicBezTo>
                        <a:pt x="50" y="2"/>
                        <a:pt x="23" y="0"/>
                        <a:pt x="1" y="18"/>
                      </a:cubicBezTo>
                      <a:cubicBezTo>
                        <a:pt x="0" y="18"/>
                        <a:pt x="4" y="20"/>
                        <a:pt x="5" y="19"/>
                      </a:cubicBezTo>
                      <a:cubicBezTo>
                        <a:pt x="25" y="4"/>
                        <a:pt x="48" y="4"/>
                        <a:pt x="69" y="18"/>
                      </a:cubicBezTo>
                      <a:cubicBezTo>
                        <a:pt x="70" y="19"/>
                        <a:pt x="75" y="19"/>
                        <a:pt x="73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1" name="Freeform 79"/>
                <p:cNvSpPr>
                  <a:spLocks/>
                </p:cNvSpPr>
                <p:nvPr/>
              </p:nvSpPr>
              <p:spPr bwMode="auto">
                <a:xfrm>
                  <a:off x="1493" y="588"/>
                  <a:ext cx="95" cy="149"/>
                </a:xfrm>
                <a:custGeom>
                  <a:avLst/>
                  <a:gdLst>
                    <a:gd name="T0" fmla="*/ 35 w 40"/>
                    <a:gd name="T1" fmla="*/ 2 h 63"/>
                    <a:gd name="T2" fmla="*/ 2 w 40"/>
                    <a:gd name="T3" fmla="*/ 62 h 63"/>
                    <a:gd name="T4" fmla="*/ 6 w 40"/>
                    <a:gd name="T5" fmla="*/ 62 h 63"/>
                    <a:gd name="T6" fmla="*/ 40 w 40"/>
                    <a:gd name="T7" fmla="*/ 1 h 63"/>
                    <a:gd name="T8" fmla="*/ 35 w 40"/>
                    <a:gd name="T9" fmla="*/ 2 h 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63">
                      <a:moveTo>
                        <a:pt x="35" y="2"/>
                      </a:moveTo>
                      <a:cubicBezTo>
                        <a:pt x="32" y="24"/>
                        <a:pt x="18" y="47"/>
                        <a:pt x="2" y="62"/>
                      </a:cubicBezTo>
                      <a:cubicBezTo>
                        <a:pt x="0" y="63"/>
                        <a:pt x="5" y="63"/>
                        <a:pt x="6" y="62"/>
                      </a:cubicBezTo>
                      <a:cubicBezTo>
                        <a:pt x="23" y="47"/>
                        <a:pt x="37" y="24"/>
                        <a:pt x="40" y="1"/>
                      </a:cubicBezTo>
                      <a:cubicBezTo>
                        <a:pt x="40" y="0"/>
                        <a:pt x="35" y="0"/>
                        <a:pt x="3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2" name="Freeform 80"/>
                <p:cNvSpPr>
                  <a:spLocks/>
                </p:cNvSpPr>
                <p:nvPr/>
              </p:nvSpPr>
              <p:spPr bwMode="auto">
                <a:xfrm>
                  <a:off x="1466" y="631"/>
                  <a:ext cx="138" cy="111"/>
                </a:xfrm>
                <a:custGeom>
                  <a:avLst/>
                  <a:gdLst>
                    <a:gd name="T0" fmla="*/ 57 w 58"/>
                    <a:gd name="T1" fmla="*/ 45 h 47"/>
                    <a:gd name="T2" fmla="*/ 5 w 58"/>
                    <a:gd name="T3" fmla="*/ 0 h 47"/>
                    <a:gd name="T4" fmla="*/ 4 w 58"/>
                    <a:gd name="T5" fmla="*/ 2 h 47"/>
                    <a:gd name="T6" fmla="*/ 52 w 58"/>
                    <a:gd name="T7" fmla="*/ 45 h 47"/>
                    <a:gd name="T8" fmla="*/ 57 w 58"/>
                    <a:gd name="T9" fmla="*/ 45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8" h="47">
                      <a:moveTo>
                        <a:pt x="57" y="45"/>
                      </a:moveTo>
                      <a:cubicBezTo>
                        <a:pt x="50" y="21"/>
                        <a:pt x="31" y="2"/>
                        <a:pt x="5" y="0"/>
                      </a:cubicBezTo>
                      <a:cubicBezTo>
                        <a:pt x="3" y="0"/>
                        <a:pt x="0" y="2"/>
                        <a:pt x="4" y="2"/>
                      </a:cubicBezTo>
                      <a:cubicBezTo>
                        <a:pt x="28" y="4"/>
                        <a:pt x="45" y="23"/>
                        <a:pt x="52" y="45"/>
                      </a:cubicBezTo>
                      <a:cubicBezTo>
                        <a:pt x="53" y="47"/>
                        <a:pt x="58" y="46"/>
                        <a:pt x="57" y="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3" name="Freeform 81"/>
                <p:cNvSpPr>
                  <a:spLocks/>
                </p:cNvSpPr>
                <p:nvPr/>
              </p:nvSpPr>
              <p:spPr bwMode="auto">
                <a:xfrm>
                  <a:off x="1552" y="491"/>
                  <a:ext cx="676" cy="173"/>
                </a:xfrm>
                <a:custGeom>
                  <a:avLst/>
                  <a:gdLst>
                    <a:gd name="T0" fmla="*/ 6 w 285"/>
                    <a:gd name="T1" fmla="*/ 73 h 73"/>
                    <a:gd name="T2" fmla="*/ 282 w 285"/>
                    <a:gd name="T3" fmla="*/ 2 h 73"/>
                    <a:gd name="T4" fmla="*/ 280 w 285"/>
                    <a:gd name="T5" fmla="*/ 0 h 73"/>
                    <a:gd name="T6" fmla="*/ 4 w 285"/>
                    <a:gd name="T7" fmla="*/ 71 h 73"/>
                    <a:gd name="T8" fmla="*/ 6 w 285"/>
                    <a:gd name="T9" fmla="*/ 73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5" h="73">
                      <a:moveTo>
                        <a:pt x="6" y="73"/>
                      </a:moveTo>
                      <a:cubicBezTo>
                        <a:pt x="98" y="49"/>
                        <a:pt x="189" y="23"/>
                        <a:pt x="282" y="2"/>
                      </a:cubicBezTo>
                      <a:cubicBezTo>
                        <a:pt x="285" y="2"/>
                        <a:pt x="283" y="0"/>
                        <a:pt x="280" y="0"/>
                      </a:cubicBezTo>
                      <a:cubicBezTo>
                        <a:pt x="187" y="21"/>
                        <a:pt x="96" y="47"/>
                        <a:pt x="4" y="71"/>
                      </a:cubicBezTo>
                      <a:cubicBezTo>
                        <a:pt x="0" y="72"/>
                        <a:pt x="5" y="73"/>
                        <a:pt x="6" y="7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4" name="Freeform 82"/>
                <p:cNvSpPr>
                  <a:spLocks/>
                </p:cNvSpPr>
                <p:nvPr/>
              </p:nvSpPr>
              <p:spPr bwMode="auto">
                <a:xfrm>
                  <a:off x="1531" y="647"/>
                  <a:ext cx="40" cy="38"/>
                </a:xfrm>
                <a:custGeom>
                  <a:avLst/>
                  <a:gdLst>
                    <a:gd name="T0" fmla="*/ 7 w 17"/>
                    <a:gd name="T1" fmla="*/ 0 h 16"/>
                    <a:gd name="T2" fmla="*/ 16 w 17"/>
                    <a:gd name="T3" fmla="*/ 6 h 16"/>
                    <a:gd name="T4" fmla="*/ 10 w 17"/>
                    <a:gd name="T5" fmla="*/ 15 h 16"/>
                    <a:gd name="T6" fmla="*/ 1 w 17"/>
                    <a:gd name="T7" fmla="*/ 10 h 16"/>
                    <a:gd name="T8" fmla="*/ 7 w 17"/>
                    <a:gd name="T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6">
                      <a:moveTo>
                        <a:pt x="7" y="0"/>
                      </a:moveTo>
                      <a:cubicBezTo>
                        <a:pt x="11" y="0"/>
                        <a:pt x="15" y="2"/>
                        <a:pt x="16" y="6"/>
                      </a:cubicBezTo>
                      <a:cubicBezTo>
                        <a:pt x="17" y="10"/>
                        <a:pt x="14" y="14"/>
                        <a:pt x="10" y="15"/>
                      </a:cubicBezTo>
                      <a:cubicBezTo>
                        <a:pt x="6" y="16"/>
                        <a:pt x="2" y="14"/>
                        <a:pt x="1" y="10"/>
                      </a:cubicBezTo>
                      <a:cubicBezTo>
                        <a:pt x="0" y="5"/>
                        <a:pt x="3" y="1"/>
                        <a:pt x="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5" name="Freeform 83"/>
                <p:cNvSpPr>
                  <a:spLocks/>
                </p:cNvSpPr>
                <p:nvPr/>
              </p:nvSpPr>
              <p:spPr bwMode="auto">
                <a:xfrm>
                  <a:off x="1485" y="339"/>
                  <a:ext cx="79" cy="178"/>
                </a:xfrm>
                <a:custGeom>
                  <a:avLst/>
                  <a:gdLst>
                    <a:gd name="T0" fmla="*/ 16 w 33"/>
                    <a:gd name="T1" fmla="*/ 1 h 75"/>
                    <a:gd name="T2" fmla="*/ 1 w 33"/>
                    <a:gd name="T3" fmla="*/ 73 h 75"/>
                    <a:gd name="T4" fmla="*/ 6 w 33"/>
                    <a:gd name="T5" fmla="*/ 74 h 75"/>
                    <a:gd name="T6" fmla="*/ 21 w 33"/>
                    <a:gd name="T7" fmla="*/ 1 h 75"/>
                    <a:gd name="T8" fmla="*/ 16 w 33"/>
                    <a:gd name="T9" fmla="*/ 1 h 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75">
                      <a:moveTo>
                        <a:pt x="16" y="1"/>
                      </a:moveTo>
                      <a:cubicBezTo>
                        <a:pt x="28" y="27"/>
                        <a:pt x="25" y="55"/>
                        <a:pt x="1" y="73"/>
                      </a:cubicBezTo>
                      <a:cubicBezTo>
                        <a:pt x="0" y="74"/>
                        <a:pt x="5" y="75"/>
                        <a:pt x="6" y="74"/>
                      </a:cubicBezTo>
                      <a:cubicBezTo>
                        <a:pt x="30" y="56"/>
                        <a:pt x="33" y="28"/>
                        <a:pt x="21" y="1"/>
                      </a:cubicBezTo>
                      <a:cubicBezTo>
                        <a:pt x="20" y="0"/>
                        <a:pt x="15" y="0"/>
                        <a:pt x="16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6" name="Freeform 84"/>
                <p:cNvSpPr>
                  <a:spLocks/>
                </p:cNvSpPr>
                <p:nvPr/>
              </p:nvSpPr>
              <p:spPr bwMode="auto">
                <a:xfrm>
                  <a:off x="1440" y="405"/>
                  <a:ext cx="166" cy="81"/>
                </a:xfrm>
                <a:custGeom>
                  <a:avLst/>
                  <a:gdLst>
                    <a:gd name="T0" fmla="*/ 69 w 70"/>
                    <a:gd name="T1" fmla="*/ 32 h 34"/>
                    <a:gd name="T2" fmla="*/ 1 w 70"/>
                    <a:gd name="T3" fmla="*/ 8 h 34"/>
                    <a:gd name="T4" fmla="*/ 5 w 70"/>
                    <a:gd name="T5" fmla="*/ 10 h 34"/>
                    <a:gd name="T6" fmla="*/ 65 w 70"/>
                    <a:gd name="T7" fmla="*/ 32 h 34"/>
                    <a:gd name="T8" fmla="*/ 69 w 70"/>
                    <a:gd name="T9" fmla="*/ 32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34">
                      <a:moveTo>
                        <a:pt x="69" y="32"/>
                      </a:moveTo>
                      <a:cubicBezTo>
                        <a:pt x="53" y="9"/>
                        <a:pt x="28" y="0"/>
                        <a:pt x="1" y="8"/>
                      </a:cubicBezTo>
                      <a:cubicBezTo>
                        <a:pt x="0" y="9"/>
                        <a:pt x="4" y="10"/>
                        <a:pt x="5" y="10"/>
                      </a:cubicBezTo>
                      <a:cubicBezTo>
                        <a:pt x="29" y="2"/>
                        <a:pt x="51" y="12"/>
                        <a:pt x="65" y="32"/>
                      </a:cubicBezTo>
                      <a:cubicBezTo>
                        <a:pt x="65" y="33"/>
                        <a:pt x="70" y="34"/>
                        <a:pt x="69" y="3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7" name="Freeform 85"/>
                <p:cNvSpPr>
                  <a:spLocks/>
                </p:cNvSpPr>
                <p:nvPr/>
              </p:nvSpPr>
              <p:spPr bwMode="auto">
                <a:xfrm>
                  <a:off x="1457" y="367"/>
                  <a:ext cx="140" cy="114"/>
                </a:xfrm>
                <a:custGeom>
                  <a:avLst/>
                  <a:gdLst>
                    <a:gd name="T0" fmla="*/ 54 w 59"/>
                    <a:gd name="T1" fmla="*/ 2 h 48"/>
                    <a:gd name="T2" fmla="*/ 3 w 59"/>
                    <a:gd name="T3" fmla="*/ 46 h 48"/>
                    <a:gd name="T4" fmla="*/ 5 w 59"/>
                    <a:gd name="T5" fmla="*/ 48 h 48"/>
                    <a:gd name="T6" fmla="*/ 59 w 59"/>
                    <a:gd name="T7" fmla="*/ 2 h 48"/>
                    <a:gd name="T8" fmla="*/ 54 w 59"/>
                    <a:gd name="T9" fmla="*/ 2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9" h="48">
                      <a:moveTo>
                        <a:pt x="54" y="2"/>
                      </a:moveTo>
                      <a:cubicBezTo>
                        <a:pt x="44" y="21"/>
                        <a:pt x="23" y="38"/>
                        <a:pt x="3" y="46"/>
                      </a:cubicBezTo>
                      <a:cubicBezTo>
                        <a:pt x="0" y="48"/>
                        <a:pt x="4" y="48"/>
                        <a:pt x="5" y="48"/>
                      </a:cubicBezTo>
                      <a:cubicBezTo>
                        <a:pt x="26" y="39"/>
                        <a:pt x="48" y="22"/>
                        <a:pt x="59" y="2"/>
                      </a:cubicBezTo>
                      <a:cubicBezTo>
                        <a:pt x="59" y="1"/>
                        <a:pt x="55" y="0"/>
                        <a:pt x="5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8" name="Freeform 86"/>
                <p:cNvSpPr>
                  <a:spLocks/>
                </p:cNvSpPr>
                <p:nvPr/>
              </p:nvSpPr>
              <p:spPr bwMode="auto">
                <a:xfrm>
                  <a:off x="1469" y="372"/>
                  <a:ext cx="95" cy="145"/>
                </a:xfrm>
                <a:custGeom>
                  <a:avLst/>
                  <a:gdLst>
                    <a:gd name="T0" fmla="*/ 39 w 40"/>
                    <a:gd name="T1" fmla="*/ 60 h 61"/>
                    <a:gd name="T2" fmla="*/ 6 w 40"/>
                    <a:gd name="T3" fmla="*/ 0 h 61"/>
                    <a:gd name="T4" fmla="*/ 2 w 40"/>
                    <a:gd name="T5" fmla="*/ 2 h 61"/>
                    <a:gd name="T6" fmla="*/ 33 w 40"/>
                    <a:gd name="T7" fmla="*/ 60 h 61"/>
                    <a:gd name="T8" fmla="*/ 39 w 40"/>
                    <a:gd name="T9" fmla="*/ 60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61">
                      <a:moveTo>
                        <a:pt x="39" y="60"/>
                      </a:moveTo>
                      <a:cubicBezTo>
                        <a:pt x="40" y="35"/>
                        <a:pt x="29" y="11"/>
                        <a:pt x="6" y="0"/>
                      </a:cubicBezTo>
                      <a:cubicBezTo>
                        <a:pt x="5" y="0"/>
                        <a:pt x="0" y="1"/>
                        <a:pt x="2" y="2"/>
                      </a:cubicBezTo>
                      <a:cubicBezTo>
                        <a:pt x="25" y="12"/>
                        <a:pt x="35" y="36"/>
                        <a:pt x="33" y="60"/>
                      </a:cubicBezTo>
                      <a:cubicBezTo>
                        <a:pt x="33" y="61"/>
                        <a:pt x="38" y="61"/>
                        <a:pt x="39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9" name="Freeform 87"/>
                <p:cNvSpPr>
                  <a:spLocks/>
                </p:cNvSpPr>
                <p:nvPr/>
              </p:nvSpPr>
              <p:spPr bwMode="auto">
                <a:xfrm>
                  <a:off x="1540" y="429"/>
                  <a:ext cx="693" cy="76"/>
                </a:xfrm>
                <a:custGeom>
                  <a:avLst/>
                  <a:gdLst>
                    <a:gd name="T0" fmla="*/ 3 w 292"/>
                    <a:gd name="T1" fmla="*/ 2 h 32"/>
                    <a:gd name="T2" fmla="*/ 287 w 292"/>
                    <a:gd name="T3" fmla="*/ 32 h 32"/>
                    <a:gd name="T4" fmla="*/ 289 w 292"/>
                    <a:gd name="T5" fmla="*/ 30 h 32"/>
                    <a:gd name="T6" fmla="*/ 5 w 292"/>
                    <a:gd name="T7" fmla="*/ 0 h 32"/>
                    <a:gd name="T8" fmla="*/ 3 w 292"/>
                    <a:gd name="T9" fmla="*/ 2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2" h="32">
                      <a:moveTo>
                        <a:pt x="3" y="2"/>
                      </a:moveTo>
                      <a:cubicBezTo>
                        <a:pt x="98" y="11"/>
                        <a:pt x="193" y="19"/>
                        <a:pt x="287" y="32"/>
                      </a:cubicBezTo>
                      <a:cubicBezTo>
                        <a:pt x="288" y="32"/>
                        <a:pt x="292" y="31"/>
                        <a:pt x="289" y="30"/>
                      </a:cubicBezTo>
                      <a:cubicBezTo>
                        <a:pt x="195" y="17"/>
                        <a:pt x="100" y="9"/>
                        <a:pt x="5" y="0"/>
                      </a:cubicBezTo>
                      <a:cubicBezTo>
                        <a:pt x="4" y="0"/>
                        <a:pt x="0" y="1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0" name="Freeform 88"/>
                <p:cNvSpPr>
                  <a:spLocks/>
                </p:cNvSpPr>
                <p:nvPr/>
              </p:nvSpPr>
              <p:spPr bwMode="auto">
                <a:xfrm>
                  <a:off x="1519" y="412"/>
                  <a:ext cx="38" cy="38"/>
                </a:xfrm>
                <a:custGeom>
                  <a:avLst/>
                  <a:gdLst>
                    <a:gd name="T0" fmla="*/ 9 w 16"/>
                    <a:gd name="T1" fmla="*/ 0 h 16"/>
                    <a:gd name="T2" fmla="*/ 15 w 16"/>
                    <a:gd name="T3" fmla="*/ 9 h 16"/>
                    <a:gd name="T4" fmla="*/ 7 w 16"/>
                    <a:gd name="T5" fmla="*/ 15 h 16"/>
                    <a:gd name="T6" fmla="*/ 0 w 16"/>
                    <a:gd name="T7" fmla="*/ 7 h 16"/>
                    <a:gd name="T8" fmla="*/ 9 w 16"/>
                    <a:gd name="T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9" y="0"/>
                      </a:moveTo>
                      <a:cubicBezTo>
                        <a:pt x="13" y="1"/>
                        <a:pt x="16" y="5"/>
                        <a:pt x="15" y="9"/>
                      </a:cubicBezTo>
                      <a:cubicBezTo>
                        <a:pt x="15" y="13"/>
                        <a:pt x="11" y="16"/>
                        <a:pt x="7" y="15"/>
                      </a:cubicBezTo>
                      <a:cubicBezTo>
                        <a:pt x="2" y="15"/>
                        <a:pt x="0" y="11"/>
                        <a:pt x="0" y="7"/>
                      </a:cubicBezTo>
                      <a:cubicBezTo>
                        <a:pt x="1" y="2"/>
                        <a:pt x="5" y="0"/>
                        <a:pt x="9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1" name="Freeform 89"/>
                <p:cNvSpPr>
                  <a:spLocks/>
                </p:cNvSpPr>
                <p:nvPr/>
              </p:nvSpPr>
              <p:spPr bwMode="auto">
                <a:xfrm>
                  <a:off x="1526" y="99"/>
                  <a:ext cx="116" cy="155"/>
                </a:xfrm>
                <a:custGeom>
                  <a:avLst/>
                  <a:gdLst>
                    <a:gd name="T0" fmla="*/ 42 w 49"/>
                    <a:gd name="T1" fmla="*/ 1 h 65"/>
                    <a:gd name="T2" fmla="*/ 3 w 49"/>
                    <a:gd name="T3" fmla="*/ 63 h 65"/>
                    <a:gd name="T4" fmla="*/ 6 w 49"/>
                    <a:gd name="T5" fmla="*/ 65 h 65"/>
                    <a:gd name="T6" fmla="*/ 47 w 49"/>
                    <a:gd name="T7" fmla="*/ 2 h 65"/>
                    <a:gd name="T8" fmla="*/ 42 w 49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65">
                      <a:moveTo>
                        <a:pt x="42" y="1"/>
                      </a:moveTo>
                      <a:cubicBezTo>
                        <a:pt x="44" y="29"/>
                        <a:pt x="31" y="54"/>
                        <a:pt x="3" y="63"/>
                      </a:cubicBezTo>
                      <a:cubicBezTo>
                        <a:pt x="0" y="63"/>
                        <a:pt x="5" y="65"/>
                        <a:pt x="6" y="65"/>
                      </a:cubicBezTo>
                      <a:cubicBezTo>
                        <a:pt x="35" y="56"/>
                        <a:pt x="49" y="31"/>
                        <a:pt x="47" y="2"/>
                      </a:cubicBezTo>
                      <a:cubicBezTo>
                        <a:pt x="46" y="0"/>
                        <a:pt x="42" y="0"/>
                        <a:pt x="4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2" name="Freeform 90"/>
                <p:cNvSpPr>
                  <a:spLocks/>
                </p:cNvSpPr>
                <p:nvPr/>
              </p:nvSpPr>
              <p:spPr bwMode="auto">
                <a:xfrm>
                  <a:off x="1516" y="149"/>
                  <a:ext cx="136" cy="114"/>
                </a:xfrm>
                <a:custGeom>
                  <a:avLst/>
                  <a:gdLst>
                    <a:gd name="T0" fmla="*/ 57 w 57"/>
                    <a:gd name="T1" fmla="*/ 46 h 48"/>
                    <a:gd name="T2" fmla="*/ 3 w 57"/>
                    <a:gd name="T3" fmla="*/ 0 h 48"/>
                    <a:gd name="T4" fmla="*/ 4 w 57"/>
                    <a:gd name="T5" fmla="*/ 3 h 48"/>
                    <a:gd name="T6" fmla="*/ 52 w 57"/>
                    <a:gd name="T7" fmla="*/ 46 h 48"/>
                    <a:gd name="T8" fmla="*/ 57 w 57"/>
                    <a:gd name="T9" fmla="*/ 46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48">
                      <a:moveTo>
                        <a:pt x="57" y="46"/>
                      </a:moveTo>
                      <a:cubicBezTo>
                        <a:pt x="51" y="19"/>
                        <a:pt x="31" y="2"/>
                        <a:pt x="3" y="0"/>
                      </a:cubicBezTo>
                      <a:cubicBezTo>
                        <a:pt x="0" y="0"/>
                        <a:pt x="2" y="2"/>
                        <a:pt x="4" y="3"/>
                      </a:cubicBezTo>
                      <a:cubicBezTo>
                        <a:pt x="30" y="4"/>
                        <a:pt x="46" y="21"/>
                        <a:pt x="52" y="46"/>
                      </a:cubicBezTo>
                      <a:cubicBezTo>
                        <a:pt x="52" y="47"/>
                        <a:pt x="57" y="48"/>
                        <a:pt x="5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3" name="Freeform 91"/>
                <p:cNvSpPr>
                  <a:spLocks/>
                </p:cNvSpPr>
                <p:nvPr/>
              </p:nvSpPr>
              <p:spPr bwMode="auto">
                <a:xfrm>
                  <a:off x="1514" y="149"/>
                  <a:ext cx="173" cy="62"/>
                </a:xfrm>
                <a:custGeom>
                  <a:avLst/>
                  <a:gdLst>
                    <a:gd name="T0" fmla="*/ 67 w 73"/>
                    <a:gd name="T1" fmla="*/ 1 h 26"/>
                    <a:gd name="T2" fmla="*/ 4 w 73"/>
                    <a:gd name="T3" fmla="*/ 24 h 26"/>
                    <a:gd name="T4" fmla="*/ 3 w 73"/>
                    <a:gd name="T5" fmla="*/ 26 h 26"/>
                    <a:gd name="T6" fmla="*/ 71 w 73"/>
                    <a:gd name="T7" fmla="*/ 2 h 26"/>
                    <a:gd name="T8" fmla="*/ 67 w 73"/>
                    <a:gd name="T9" fmla="*/ 1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26">
                      <a:moveTo>
                        <a:pt x="67" y="1"/>
                      </a:moveTo>
                      <a:cubicBezTo>
                        <a:pt x="50" y="15"/>
                        <a:pt x="26" y="23"/>
                        <a:pt x="4" y="24"/>
                      </a:cubicBezTo>
                      <a:cubicBezTo>
                        <a:pt x="2" y="24"/>
                        <a:pt x="0" y="26"/>
                        <a:pt x="3" y="26"/>
                      </a:cubicBezTo>
                      <a:cubicBezTo>
                        <a:pt x="27" y="25"/>
                        <a:pt x="53" y="17"/>
                        <a:pt x="71" y="2"/>
                      </a:cubicBezTo>
                      <a:cubicBezTo>
                        <a:pt x="73" y="0"/>
                        <a:pt x="68" y="0"/>
                        <a:pt x="6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4" name="Freeform 92"/>
                <p:cNvSpPr>
                  <a:spLocks/>
                </p:cNvSpPr>
                <p:nvPr/>
              </p:nvSpPr>
              <p:spPr bwMode="auto">
                <a:xfrm>
                  <a:off x="1564" y="111"/>
                  <a:ext cx="59" cy="164"/>
                </a:xfrm>
                <a:custGeom>
                  <a:avLst/>
                  <a:gdLst>
                    <a:gd name="T0" fmla="*/ 14 w 25"/>
                    <a:gd name="T1" fmla="*/ 68 h 69"/>
                    <a:gd name="T2" fmla="*/ 6 w 25"/>
                    <a:gd name="T3" fmla="*/ 1 h 69"/>
                    <a:gd name="T4" fmla="*/ 1 w 25"/>
                    <a:gd name="T5" fmla="*/ 2 h 69"/>
                    <a:gd name="T6" fmla="*/ 10 w 25"/>
                    <a:gd name="T7" fmla="*/ 68 h 69"/>
                    <a:gd name="T8" fmla="*/ 14 w 25"/>
                    <a:gd name="T9" fmla="*/ 68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69">
                      <a:moveTo>
                        <a:pt x="14" y="68"/>
                      </a:moveTo>
                      <a:cubicBezTo>
                        <a:pt x="25" y="45"/>
                        <a:pt x="23" y="20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18" y="20"/>
                        <a:pt x="20" y="45"/>
                        <a:pt x="10" y="68"/>
                      </a:cubicBezTo>
                      <a:cubicBezTo>
                        <a:pt x="9" y="69"/>
                        <a:pt x="14" y="69"/>
                        <a:pt x="14" y="6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5" name="Freeform 93"/>
                <p:cNvSpPr>
                  <a:spLocks/>
                </p:cNvSpPr>
                <p:nvPr/>
              </p:nvSpPr>
              <p:spPr bwMode="auto">
                <a:xfrm>
                  <a:off x="1609" y="189"/>
                  <a:ext cx="619" cy="318"/>
                </a:xfrm>
                <a:custGeom>
                  <a:avLst/>
                  <a:gdLst>
                    <a:gd name="T0" fmla="*/ 2 w 261"/>
                    <a:gd name="T1" fmla="*/ 2 h 134"/>
                    <a:gd name="T2" fmla="*/ 255 w 261"/>
                    <a:gd name="T3" fmla="*/ 133 h 134"/>
                    <a:gd name="T4" fmla="*/ 259 w 261"/>
                    <a:gd name="T5" fmla="*/ 132 h 134"/>
                    <a:gd name="T6" fmla="*/ 6 w 261"/>
                    <a:gd name="T7" fmla="*/ 1 h 134"/>
                    <a:gd name="T8" fmla="*/ 2 w 261"/>
                    <a:gd name="T9" fmla="*/ 2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1" h="134">
                      <a:moveTo>
                        <a:pt x="2" y="2"/>
                      </a:moveTo>
                      <a:cubicBezTo>
                        <a:pt x="87" y="45"/>
                        <a:pt x="172" y="87"/>
                        <a:pt x="255" y="133"/>
                      </a:cubicBezTo>
                      <a:cubicBezTo>
                        <a:pt x="256" y="134"/>
                        <a:pt x="261" y="133"/>
                        <a:pt x="259" y="132"/>
                      </a:cubicBezTo>
                      <a:cubicBezTo>
                        <a:pt x="177" y="85"/>
                        <a:pt x="91" y="44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6" name="Freeform 94"/>
                <p:cNvSpPr>
                  <a:spLocks/>
                </p:cNvSpPr>
                <p:nvPr/>
              </p:nvSpPr>
              <p:spPr bwMode="auto">
                <a:xfrm>
                  <a:off x="1585" y="168"/>
                  <a:ext cx="43" cy="40"/>
                </a:xfrm>
                <a:custGeom>
                  <a:avLst/>
                  <a:gdLst>
                    <a:gd name="T0" fmla="*/ 13 w 18"/>
                    <a:gd name="T1" fmla="*/ 2 h 17"/>
                    <a:gd name="T2" fmla="*/ 15 w 18"/>
                    <a:gd name="T3" fmla="*/ 12 h 17"/>
                    <a:gd name="T4" fmla="*/ 5 w 18"/>
                    <a:gd name="T5" fmla="*/ 15 h 17"/>
                    <a:gd name="T6" fmla="*/ 2 w 18"/>
                    <a:gd name="T7" fmla="*/ 5 h 17"/>
                    <a:gd name="T8" fmla="*/ 13 w 18"/>
                    <a:gd name="T9" fmla="*/ 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13" y="2"/>
                      </a:moveTo>
                      <a:cubicBezTo>
                        <a:pt x="16" y="4"/>
                        <a:pt x="18" y="9"/>
                        <a:pt x="15" y="12"/>
                      </a:cubicBezTo>
                      <a:cubicBezTo>
                        <a:pt x="13" y="16"/>
                        <a:pt x="9" y="17"/>
                        <a:pt x="5" y="15"/>
                      </a:cubicBezTo>
                      <a:cubicBezTo>
                        <a:pt x="1" y="13"/>
                        <a:pt x="0" y="8"/>
                        <a:pt x="2" y="5"/>
                      </a:cubicBezTo>
                      <a:cubicBezTo>
                        <a:pt x="4" y="1"/>
                        <a:pt x="9" y="0"/>
                        <a:pt x="1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7" name="Freeform 95"/>
                <p:cNvSpPr>
                  <a:spLocks/>
                </p:cNvSpPr>
                <p:nvPr/>
              </p:nvSpPr>
              <p:spPr bwMode="auto">
                <a:xfrm>
                  <a:off x="1675" y="-95"/>
                  <a:ext cx="159" cy="114"/>
                </a:xfrm>
                <a:custGeom>
                  <a:avLst/>
                  <a:gdLst>
                    <a:gd name="T0" fmla="*/ 62 w 67"/>
                    <a:gd name="T1" fmla="*/ 1 h 48"/>
                    <a:gd name="T2" fmla="*/ 3 w 67"/>
                    <a:gd name="T3" fmla="*/ 43 h 48"/>
                    <a:gd name="T4" fmla="*/ 4 w 67"/>
                    <a:gd name="T5" fmla="*/ 45 h 48"/>
                    <a:gd name="T6" fmla="*/ 67 w 67"/>
                    <a:gd name="T7" fmla="*/ 2 h 48"/>
                    <a:gd name="T8" fmla="*/ 62 w 67"/>
                    <a:gd name="T9" fmla="*/ 1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48">
                      <a:moveTo>
                        <a:pt x="62" y="1"/>
                      </a:moveTo>
                      <a:cubicBezTo>
                        <a:pt x="53" y="28"/>
                        <a:pt x="32" y="46"/>
                        <a:pt x="3" y="43"/>
                      </a:cubicBezTo>
                      <a:cubicBezTo>
                        <a:pt x="0" y="43"/>
                        <a:pt x="2" y="45"/>
                        <a:pt x="4" y="45"/>
                      </a:cubicBezTo>
                      <a:cubicBezTo>
                        <a:pt x="34" y="48"/>
                        <a:pt x="58" y="31"/>
                        <a:pt x="67" y="2"/>
                      </a:cubicBezTo>
                      <a:cubicBezTo>
                        <a:pt x="67" y="1"/>
                        <a:pt x="62" y="0"/>
                        <a:pt x="6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8" name="Freeform 96"/>
                <p:cNvSpPr>
                  <a:spLocks/>
                </p:cNvSpPr>
                <p:nvPr/>
              </p:nvSpPr>
              <p:spPr bwMode="auto">
                <a:xfrm>
                  <a:off x="1699" y="-88"/>
                  <a:ext cx="100" cy="152"/>
                </a:xfrm>
                <a:custGeom>
                  <a:avLst/>
                  <a:gdLst>
                    <a:gd name="T0" fmla="*/ 37 w 42"/>
                    <a:gd name="T1" fmla="*/ 62 h 64"/>
                    <a:gd name="T2" fmla="*/ 6 w 42"/>
                    <a:gd name="T3" fmla="*/ 1 h 64"/>
                    <a:gd name="T4" fmla="*/ 3 w 42"/>
                    <a:gd name="T5" fmla="*/ 2 h 64"/>
                    <a:gd name="T6" fmla="*/ 32 w 42"/>
                    <a:gd name="T7" fmla="*/ 61 h 64"/>
                    <a:gd name="T8" fmla="*/ 37 w 42"/>
                    <a:gd name="T9" fmla="*/ 62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2" h="64">
                      <a:moveTo>
                        <a:pt x="37" y="62"/>
                      </a:moveTo>
                      <a:cubicBezTo>
                        <a:pt x="42" y="36"/>
                        <a:pt x="31" y="13"/>
                        <a:pt x="6" y="1"/>
                      </a:cubicBezTo>
                      <a:cubicBezTo>
                        <a:pt x="5" y="0"/>
                        <a:pt x="0" y="0"/>
                        <a:pt x="3" y="2"/>
                      </a:cubicBezTo>
                      <a:cubicBezTo>
                        <a:pt x="27" y="13"/>
                        <a:pt x="37" y="36"/>
                        <a:pt x="32" y="61"/>
                      </a:cubicBezTo>
                      <a:cubicBezTo>
                        <a:pt x="32" y="63"/>
                        <a:pt x="37" y="64"/>
                        <a:pt x="37" y="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9" name="Freeform 97"/>
                <p:cNvSpPr>
                  <a:spLocks/>
                </p:cNvSpPr>
                <p:nvPr/>
              </p:nvSpPr>
              <p:spPr bwMode="auto">
                <a:xfrm>
                  <a:off x="1678" y="-38"/>
                  <a:ext cx="185" cy="31"/>
                </a:xfrm>
                <a:custGeom>
                  <a:avLst/>
                  <a:gdLst>
                    <a:gd name="T0" fmla="*/ 72 w 78"/>
                    <a:gd name="T1" fmla="*/ 4 h 13"/>
                    <a:gd name="T2" fmla="*/ 6 w 78"/>
                    <a:gd name="T3" fmla="*/ 1 h 13"/>
                    <a:gd name="T4" fmla="*/ 3 w 78"/>
                    <a:gd name="T5" fmla="*/ 2 h 13"/>
                    <a:gd name="T6" fmla="*/ 75 w 78"/>
                    <a:gd name="T7" fmla="*/ 5 h 13"/>
                    <a:gd name="T8" fmla="*/ 72 w 78"/>
                    <a:gd name="T9" fmla="*/ 4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8" h="13">
                      <a:moveTo>
                        <a:pt x="72" y="4"/>
                      </a:moveTo>
                      <a:cubicBezTo>
                        <a:pt x="52" y="11"/>
                        <a:pt x="26" y="8"/>
                        <a:pt x="6" y="1"/>
                      </a:cubicBezTo>
                      <a:cubicBezTo>
                        <a:pt x="5" y="0"/>
                        <a:pt x="0" y="1"/>
                        <a:pt x="3" y="2"/>
                      </a:cubicBezTo>
                      <a:cubicBezTo>
                        <a:pt x="24" y="11"/>
                        <a:pt x="52" y="13"/>
                        <a:pt x="75" y="5"/>
                      </a:cubicBezTo>
                      <a:cubicBezTo>
                        <a:pt x="78" y="4"/>
                        <a:pt x="73" y="3"/>
                        <a:pt x="72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0" name="Freeform 98"/>
                <p:cNvSpPr>
                  <a:spLocks/>
                </p:cNvSpPr>
                <p:nvPr/>
              </p:nvSpPr>
              <p:spPr bwMode="auto">
                <a:xfrm>
                  <a:off x="1718" y="-107"/>
                  <a:ext cx="78" cy="161"/>
                </a:xfrm>
                <a:custGeom>
                  <a:avLst/>
                  <a:gdLst>
                    <a:gd name="T0" fmla="*/ 6 w 33"/>
                    <a:gd name="T1" fmla="*/ 67 h 68"/>
                    <a:gd name="T2" fmla="*/ 24 w 33"/>
                    <a:gd name="T3" fmla="*/ 2 h 68"/>
                    <a:gd name="T4" fmla="*/ 19 w 33"/>
                    <a:gd name="T5" fmla="*/ 2 h 68"/>
                    <a:gd name="T6" fmla="*/ 2 w 33"/>
                    <a:gd name="T7" fmla="*/ 66 h 68"/>
                    <a:gd name="T8" fmla="*/ 6 w 33"/>
                    <a:gd name="T9" fmla="*/ 67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68">
                      <a:moveTo>
                        <a:pt x="6" y="67"/>
                      </a:moveTo>
                      <a:cubicBezTo>
                        <a:pt x="24" y="50"/>
                        <a:pt x="33" y="26"/>
                        <a:pt x="24" y="2"/>
                      </a:cubicBezTo>
                      <a:cubicBezTo>
                        <a:pt x="23" y="0"/>
                        <a:pt x="18" y="1"/>
                        <a:pt x="19" y="2"/>
                      </a:cubicBezTo>
                      <a:cubicBezTo>
                        <a:pt x="28" y="26"/>
                        <a:pt x="19" y="50"/>
                        <a:pt x="2" y="66"/>
                      </a:cubicBezTo>
                      <a:cubicBezTo>
                        <a:pt x="0" y="67"/>
                        <a:pt x="5" y="68"/>
                        <a:pt x="6" y="6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1" name="Freeform 99"/>
                <p:cNvSpPr>
                  <a:spLocks/>
                </p:cNvSpPr>
                <p:nvPr/>
              </p:nvSpPr>
              <p:spPr bwMode="auto">
                <a:xfrm>
                  <a:off x="1773" y="-17"/>
                  <a:ext cx="455" cy="524"/>
                </a:xfrm>
                <a:custGeom>
                  <a:avLst/>
                  <a:gdLst>
                    <a:gd name="T0" fmla="*/ 1 w 192"/>
                    <a:gd name="T1" fmla="*/ 3 h 221"/>
                    <a:gd name="T2" fmla="*/ 186 w 192"/>
                    <a:gd name="T3" fmla="*/ 220 h 221"/>
                    <a:gd name="T4" fmla="*/ 191 w 192"/>
                    <a:gd name="T5" fmla="*/ 219 h 221"/>
                    <a:gd name="T6" fmla="*/ 6 w 192"/>
                    <a:gd name="T7" fmla="*/ 2 h 221"/>
                    <a:gd name="T8" fmla="*/ 1 w 192"/>
                    <a:gd name="T9" fmla="*/ 3 h 2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2" h="221">
                      <a:moveTo>
                        <a:pt x="1" y="3"/>
                      </a:moveTo>
                      <a:cubicBezTo>
                        <a:pt x="63" y="74"/>
                        <a:pt x="127" y="146"/>
                        <a:pt x="186" y="220"/>
                      </a:cubicBezTo>
                      <a:cubicBezTo>
                        <a:pt x="187" y="221"/>
                        <a:pt x="192" y="220"/>
                        <a:pt x="191" y="219"/>
                      </a:cubicBezTo>
                      <a:cubicBezTo>
                        <a:pt x="132" y="145"/>
                        <a:pt x="68" y="73"/>
                        <a:pt x="6" y="2"/>
                      </a:cubicBezTo>
                      <a:cubicBezTo>
                        <a:pt x="5" y="0"/>
                        <a:pt x="0" y="2"/>
                        <a:pt x="1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2" name="Freeform 100"/>
                <p:cNvSpPr>
                  <a:spLocks/>
                </p:cNvSpPr>
                <p:nvPr/>
              </p:nvSpPr>
              <p:spPr bwMode="auto">
                <a:xfrm>
                  <a:off x="1751" y="-41"/>
                  <a:ext cx="41" cy="41"/>
                </a:xfrm>
                <a:custGeom>
                  <a:avLst/>
                  <a:gdLst>
                    <a:gd name="T0" fmla="*/ 15 w 17"/>
                    <a:gd name="T1" fmla="*/ 3 h 17"/>
                    <a:gd name="T2" fmla="*/ 14 w 17"/>
                    <a:gd name="T3" fmla="*/ 14 h 17"/>
                    <a:gd name="T4" fmla="*/ 3 w 17"/>
                    <a:gd name="T5" fmla="*/ 13 h 17"/>
                    <a:gd name="T6" fmla="*/ 4 w 17"/>
                    <a:gd name="T7" fmla="*/ 2 h 17"/>
                    <a:gd name="T8" fmla="*/ 15 w 17"/>
                    <a:gd name="T9" fmla="*/ 3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5" y="3"/>
                      </a:moveTo>
                      <a:cubicBezTo>
                        <a:pt x="17" y="7"/>
                        <a:pt x="17" y="12"/>
                        <a:pt x="14" y="14"/>
                      </a:cubicBezTo>
                      <a:cubicBezTo>
                        <a:pt x="10" y="17"/>
                        <a:pt x="5" y="16"/>
                        <a:pt x="3" y="13"/>
                      </a:cubicBezTo>
                      <a:cubicBezTo>
                        <a:pt x="0" y="10"/>
                        <a:pt x="1" y="5"/>
                        <a:pt x="4" y="2"/>
                      </a:cubicBezTo>
                      <a:cubicBezTo>
                        <a:pt x="7" y="0"/>
                        <a:pt x="12" y="0"/>
                        <a:pt x="15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3" name="Freeform 101"/>
                <p:cNvSpPr>
                  <a:spLocks/>
                </p:cNvSpPr>
                <p:nvPr/>
              </p:nvSpPr>
              <p:spPr bwMode="auto">
                <a:xfrm>
                  <a:off x="1884" y="-200"/>
                  <a:ext cx="188" cy="79"/>
                </a:xfrm>
                <a:custGeom>
                  <a:avLst/>
                  <a:gdLst>
                    <a:gd name="T0" fmla="*/ 74 w 79"/>
                    <a:gd name="T1" fmla="*/ 1 h 33"/>
                    <a:gd name="T2" fmla="*/ 6 w 79"/>
                    <a:gd name="T3" fmla="*/ 18 h 33"/>
                    <a:gd name="T4" fmla="*/ 2 w 79"/>
                    <a:gd name="T5" fmla="*/ 19 h 33"/>
                    <a:gd name="T6" fmla="*/ 78 w 79"/>
                    <a:gd name="T7" fmla="*/ 2 h 33"/>
                    <a:gd name="T8" fmla="*/ 74 w 79"/>
                    <a:gd name="T9" fmla="*/ 1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9" h="33">
                      <a:moveTo>
                        <a:pt x="74" y="1"/>
                      </a:moveTo>
                      <a:cubicBezTo>
                        <a:pt x="56" y="22"/>
                        <a:pt x="31" y="31"/>
                        <a:pt x="6" y="18"/>
                      </a:cubicBezTo>
                      <a:cubicBezTo>
                        <a:pt x="5" y="17"/>
                        <a:pt x="0" y="18"/>
                        <a:pt x="2" y="19"/>
                      </a:cubicBezTo>
                      <a:cubicBezTo>
                        <a:pt x="30" y="33"/>
                        <a:pt x="59" y="26"/>
                        <a:pt x="78" y="2"/>
                      </a:cubicBezTo>
                      <a:cubicBezTo>
                        <a:pt x="79" y="1"/>
                        <a:pt x="75" y="0"/>
                        <a:pt x="7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4" name="Freeform 102"/>
                <p:cNvSpPr>
                  <a:spLocks/>
                </p:cNvSpPr>
                <p:nvPr/>
              </p:nvSpPr>
              <p:spPr bwMode="auto">
                <a:xfrm>
                  <a:off x="1946" y="-237"/>
                  <a:ext cx="59" cy="168"/>
                </a:xfrm>
                <a:custGeom>
                  <a:avLst/>
                  <a:gdLst>
                    <a:gd name="T0" fmla="*/ 11 w 25"/>
                    <a:gd name="T1" fmla="*/ 70 h 71"/>
                    <a:gd name="T2" fmla="*/ 6 w 25"/>
                    <a:gd name="T3" fmla="*/ 2 h 71"/>
                    <a:gd name="T4" fmla="*/ 1 w 25"/>
                    <a:gd name="T5" fmla="*/ 2 h 71"/>
                    <a:gd name="T6" fmla="*/ 6 w 25"/>
                    <a:gd name="T7" fmla="*/ 69 h 71"/>
                    <a:gd name="T8" fmla="*/ 11 w 25"/>
                    <a:gd name="T9" fmla="*/ 70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71">
                      <a:moveTo>
                        <a:pt x="11" y="70"/>
                      </a:moveTo>
                      <a:cubicBezTo>
                        <a:pt x="25" y="47"/>
                        <a:pt x="23" y="22"/>
                        <a:pt x="6" y="2"/>
                      </a:cubicBezTo>
                      <a:cubicBezTo>
                        <a:pt x="5" y="1"/>
                        <a:pt x="0" y="0"/>
                        <a:pt x="1" y="2"/>
                      </a:cubicBezTo>
                      <a:cubicBezTo>
                        <a:pt x="19" y="22"/>
                        <a:pt x="20" y="46"/>
                        <a:pt x="6" y="69"/>
                      </a:cubicBezTo>
                      <a:cubicBezTo>
                        <a:pt x="6" y="69"/>
                        <a:pt x="10" y="71"/>
                        <a:pt x="11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5" name="Freeform 103"/>
                <p:cNvSpPr>
                  <a:spLocks/>
                </p:cNvSpPr>
                <p:nvPr/>
              </p:nvSpPr>
              <p:spPr bwMode="auto">
                <a:xfrm>
                  <a:off x="1906" y="-200"/>
                  <a:ext cx="168" cy="76"/>
                </a:xfrm>
                <a:custGeom>
                  <a:avLst/>
                  <a:gdLst>
                    <a:gd name="T0" fmla="*/ 68 w 71"/>
                    <a:gd name="T1" fmla="*/ 30 h 32"/>
                    <a:gd name="T2" fmla="*/ 6 w 71"/>
                    <a:gd name="T3" fmla="*/ 1 h 32"/>
                    <a:gd name="T4" fmla="*/ 1 w 71"/>
                    <a:gd name="T5" fmla="*/ 2 h 32"/>
                    <a:gd name="T6" fmla="*/ 65 w 71"/>
                    <a:gd name="T7" fmla="*/ 32 h 32"/>
                    <a:gd name="T8" fmla="*/ 68 w 71"/>
                    <a:gd name="T9" fmla="*/ 30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32">
                      <a:moveTo>
                        <a:pt x="68" y="30"/>
                      </a:moveTo>
                      <a:cubicBezTo>
                        <a:pt x="46" y="28"/>
                        <a:pt x="22" y="16"/>
                        <a:pt x="6" y="1"/>
                      </a:cubicBezTo>
                      <a:cubicBezTo>
                        <a:pt x="5" y="0"/>
                        <a:pt x="0" y="2"/>
                        <a:pt x="1" y="2"/>
                      </a:cubicBezTo>
                      <a:cubicBezTo>
                        <a:pt x="18" y="18"/>
                        <a:pt x="42" y="30"/>
                        <a:pt x="65" y="32"/>
                      </a:cubicBezTo>
                      <a:cubicBezTo>
                        <a:pt x="67" y="32"/>
                        <a:pt x="71" y="30"/>
                        <a:pt x="68" y="3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6" name="Freeform 104"/>
                <p:cNvSpPr>
                  <a:spLocks/>
                </p:cNvSpPr>
                <p:nvPr/>
              </p:nvSpPr>
              <p:spPr bwMode="auto">
                <a:xfrm>
                  <a:off x="1908" y="-230"/>
                  <a:ext cx="112" cy="132"/>
                </a:xfrm>
                <a:custGeom>
                  <a:avLst/>
                  <a:gdLst>
                    <a:gd name="T0" fmla="*/ 6 w 47"/>
                    <a:gd name="T1" fmla="*/ 55 h 56"/>
                    <a:gd name="T2" fmla="*/ 47 w 47"/>
                    <a:gd name="T3" fmla="*/ 1 h 56"/>
                    <a:gd name="T4" fmla="*/ 42 w 47"/>
                    <a:gd name="T5" fmla="*/ 1 h 56"/>
                    <a:gd name="T6" fmla="*/ 3 w 47"/>
                    <a:gd name="T7" fmla="*/ 54 h 56"/>
                    <a:gd name="T8" fmla="*/ 6 w 47"/>
                    <a:gd name="T9" fmla="*/ 55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7" h="56">
                      <a:moveTo>
                        <a:pt x="6" y="55"/>
                      </a:moveTo>
                      <a:cubicBezTo>
                        <a:pt x="29" y="46"/>
                        <a:pt x="47" y="27"/>
                        <a:pt x="47" y="1"/>
                      </a:cubicBezTo>
                      <a:cubicBezTo>
                        <a:pt x="47" y="0"/>
                        <a:pt x="42" y="0"/>
                        <a:pt x="42" y="1"/>
                      </a:cubicBezTo>
                      <a:cubicBezTo>
                        <a:pt x="42" y="26"/>
                        <a:pt x="25" y="45"/>
                        <a:pt x="3" y="54"/>
                      </a:cubicBezTo>
                      <a:cubicBezTo>
                        <a:pt x="0" y="55"/>
                        <a:pt x="5" y="56"/>
                        <a:pt x="6" y="5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7" name="Freeform 105"/>
                <p:cNvSpPr>
                  <a:spLocks/>
                </p:cNvSpPr>
                <p:nvPr/>
              </p:nvSpPr>
              <p:spPr bwMode="auto">
                <a:xfrm>
                  <a:off x="1986" y="-143"/>
                  <a:ext cx="254" cy="650"/>
                </a:xfrm>
                <a:custGeom>
                  <a:avLst/>
                  <a:gdLst>
                    <a:gd name="T0" fmla="*/ 0 w 107"/>
                    <a:gd name="T1" fmla="*/ 2 h 274"/>
                    <a:gd name="T2" fmla="*/ 102 w 107"/>
                    <a:gd name="T3" fmla="*/ 273 h 274"/>
                    <a:gd name="T4" fmla="*/ 107 w 107"/>
                    <a:gd name="T5" fmla="*/ 272 h 274"/>
                    <a:gd name="T6" fmla="*/ 5 w 107"/>
                    <a:gd name="T7" fmla="*/ 1 h 274"/>
                    <a:gd name="T8" fmla="*/ 0 w 107"/>
                    <a:gd name="T9" fmla="*/ 2 h 2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7" h="274">
                      <a:moveTo>
                        <a:pt x="0" y="2"/>
                      </a:moveTo>
                      <a:cubicBezTo>
                        <a:pt x="31" y="93"/>
                        <a:pt x="75" y="180"/>
                        <a:pt x="102" y="273"/>
                      </a:cubicBezTo>
                      <a:cubicBezTo>
                        <a:pt x="103" y="274"/>
                        <a:pt x="107" y="273"/>
                        <a:pt x="107" y="272"/>
                      </a:cubicBezTo>
                      <a:cubicBezTo>
                        <a:pt x="80" y="180"/>
                        <a:pt x="36" y="92"/>
                        <a:pt x="5" y="1"/>
                      </a:cubicBezTo>
                      <a:cubicBezTo>
                        <a:pt x="5" y="0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8" name="Freeform 106"/>
                <p:cNvSpPr>
                  <a:spLocks/>
                </p:cNvSpPr>
                <p:nvPr/>
              </p:nvSpPr>
              <p:spPr bwMode="auto">
                <a:xfrm>
                  <a:off x="1967" y="-171"/>
                  <a:ext cx="41" cy="40"/>
                </a:xfrm>
                <a:custGeom>
                  <a:avLst/>
                  <a:gdLst>
                    <a:gd name="T0" fmla="*/ 16 w 17"/>
                    <a:gd name="T1" fmla="*/ 6 h 17"/>
                    <a:gd name="T2" fmla="*/ 10 w 17"/>
                    <a:gd name="T3" fmla="*/ 16 h 17"/>
                    <a:gd name="T4" fmla="*/ 1 w 17"/>
                    <a:gd name="T5" fmla="*/ 11 h 17"/>
                    <a:gd name="T6" fmla="*/ 6 w 17"/>
                    <a:gd name="T7" fmla="*/ 1 h 17"/>
                    <a:gd name="T8" fmla="*/ 16 w 17"/>
                    <a:gd name="T9" fmla="*/ 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6" y="6"/>
                      </a:moveTo>
                      <a:cubicBezTo>
                        <a:pt x="17" y="10"/>
                        <a:pt x="15" y="15"/>
                        <a:pt x="10" y="16"/>
                      </a:cubicBezTo>
                      <a:cubicBezTo>
                        <a:pt x="6" y="17"/>
                        <a:pt x="2" y="15"/>
                        <a:pt x="1" y="11"/>
                      </a:cubicBezTo>
                      <a:cubicBezTo>
                        <a:pt x="0" y="7"/>
                        <a:pt x="2" y="2"/>
                        <a:pt x="6" y="1"/>
                      </a:cubicBezTo>
                      <a:cubicBezTo>
                        <a:pt x="10" y="0"/>
                        <a:pt x="14" y="2"/>
                        <a:pt x="16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9" name="Freeform 107"/>
                <p:cNvSpPr>
                  <a:spLocks/>
                </p:cNvSpPr>
                <p:nvPr/>
              </p:nvSpPr>
              <p:spPr bwMode="auto">
                <a:xfrm>
                  <a:off x="2119" y="-230"/>
                  <a:ext cx="193" cy="57"/>
                </a:xfrm>
                <a:custGeom>
                  <a:avLst/>
                  <a:gdLst>
                    <a:gd name="T0" fmla="*/ 75 w 81"/>
                    <a:gd name="T1" fmla="*/ 5 h 24"/>
                    <a:gd name="T2" fmla="*/ 6 w 81"/>
                    <a:gd name="T3" fmla="*/ 1 h 24"/>
                    <a:gd name="T4" fmla="*/ 1 w 81"/>
                    <a:gd name="T5" fmla="*/ 1 h 24"/>
                    <a:gd name="T6" fmla="*/ 79 w 81"/>
                    <a:gd name="T7" fmla="*/ 6 h 24"/>
                    <a:gd name="T8" fmla="*/ 75 w 81"/>
                    <a:gd name="T9" fmla="*/ 5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1" h="24">
                      <a:moveTo>
                        <a:pt x="75" y="5"/>
                      </a:moveTo>
                      <a:cubicBezTo>
                        <a:pt x="52" y="20"/>
                        <a:pt x="26" y="21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ubicBezTo>
                        <a:pt x="24" y="23"/>
                        <a:pt x="54" y="24"/>
                        <a:pt x="79" y="6"/>
                      </a:cubicBezTo>
                      <a:cubicBezTo>
                        <a:pt x="81" y="5"/>
                        <a:pt x="76" y="4"/>
                        <a:pt x="75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0" name="Freeform 108"/>
                <p:cNvSpPr>
                  <a:spLocks/>
                </p:cNvSpPr>
                <p:nvPr/>
              </p:nvSpPr>
              <p:spPr bwMode="auto">
                <a:xfrm>
                  <a:off x="2167" y="-287"/>
                  <a:ext cx="73" cy="163"/>
                </a:xfrm>
                <a:custGeom>
                  <a:avLst/>
                  <a:gdLst>
                    <a:gd name="T0" fmla="*/ 6 w 31"/>
                    <a:gd name="T1" fmla="*/ 68 h 69"/>
                    <a:gd name="T2" fmla="*/ 20 w 31"/>
                    <a:gd name="T3" fmla="*/ 1 h 69"/>
                    <a:gd name="T4" fmla="*/ 15 w 31"/>
                    <a:gd name="T5" fmla="*/ 1 h 69"/>
                    <a:gd name="T6" fmla="*/ 1 w 31"/>
                    <a:gd name="T7" fmla="*/ 66 h 69"/>
                    <a:gd name="T8" fmla="*/ 6 w 31"/>
                    <a:gd name="T9" fmla="*/ 68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1" h="69">
                      <a:moveTo>
                        <a:pt x="6" y="68"/>
                      </a:moveTo>
                      <a:cubicBezTo>
                        <a:pt x="25" y="50"/>
                        <a:pt x="31" y="26"/>
                        <a:pt x="20" y="1"/>
                      </a:cubicBezTo>
                      <a:cubicBezTo>
                        <a:pt x="19" y="0"/>
                        <a:pt x="14" y="0"/>
                        <a:pt x="15" y="1"/>
                      </a:cubicBezTo>
                      <a:cubicBezTo>
                        <a:pt x="26" y="25"/>
                        <a:pt x="20" y="49"/>
                        <a:pt x="1" y="66"/>
                      </a:cubicBezTo>
                      <a:cubicBezTo>
                        <a:pt x="0" y="67"/>
                        <a:pt x="4" y="69"/>
                        <a:pt x="6" y="6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1" name="Freeform 109"/>
                <p:cNvSpPr>
                  <a:spLocks/>
                </p:cNvSpPr>
                <p:nvPr/>
              </p:nvSpPr>
              <p:spPr bwMode="auto">
                <a:xfrm>
                  <a:off x="2150" y="-264"/>
                  <a:ext cx="143" cy="117"/>
                </a:xfrm>
                <a:custGeom>
                  <a:avLst/>
                  <a:gdLst>
                    <a:gd name="T0" fmla="*/ 57 w 60"/>
                    <a:gd name="T1" fmla="*/ 46 h 49"/>
                    <a:gd name="T2" fmla="*/ 6 w 60"/>
                    <a:gd name="T3" fmla="*/ 1 h 49"/>
                    <a:gd name="T4" fmla="*/ 1 w 60"/>
                    <a:gd name="T5" fmla="*/ 2 h 49"/>
                    <a:gd name="T6" fmla="*/ 54 w 60"/>
                    <a:gd name="T7" fmla="*/ 48 h 49"/>
                    <a:gd name="T8" fmla="*/ 57 w 60"/>
                    <a:gd name="T9" fmla="*/ 46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0" h="49">
                      <a:moveTo>
                        <a:pt x="57" y="46"/>
                      </a:moveTo>
                      <a:cubicBezTo>
                        <a:pt x="37" y="39"/>
                        <a:pt x="17" y="20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13" y="22"/>
                        <a:pt x="33" y="41"/>
                        <a:pt x="54" y="48"/>
                      </a:cubicBezTo>
                      <a:cubicBezTo>
                        <a:pt x="55" y="49"/>
                        <a:pt x="60" y="47"/>
                        <a:pt x="5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2" name="Freeform 110"/>
                <p:cNvSpPr>
                  <a:spLocks/>
                </p:cNvSpPr>
                <p:nvPr/>
              </p:nvSpPr>
              <p:spPr bwMode="auto">
                <a:xfrm>
                  <a:off x="2129" y="-266"/>
                  <a:ext cx="142" cy="102"/>
                </a:xfrm>
                <a:custGeom>
                  <a:avLst/>
                  <a:gdLst>
                    <a:gd name="T0" fmla="*/ 3 w 60"/>
                    <a:gd name="T1" fmla="*/ 43 h 43"/>
                    <a:gd name="T2" fmla="*/ 59 w 60"/>
                    <a:gd name="T3" fmla="*/ 2 h 43"/>
                    <a:gd name="T4" fmla="*/ 54 w 60"/>
                    <a:gd name="T5" fmla="*/ 1 h 43"/>
                    <a:gd name="T6" fmla="*/ 3 w 60"/>
                    <a:gd name="T7" fmla="*/ 41 h 43"/>
                    <a:gd name="T8" fmla="*/ 3 w 60"/>
                    <a:gd name="T9" fmla="*/ 4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0" h="43">
                      <a:moveTo>
                        <a:pt x="3" y="43"/>
                      </a:moveTo>
                      <a:cubicBezTo>
                        <a:pt x="28" y="41"/>
                        <a:pt x="52" y="27"/>
                        <a:pt x="59" y="2"/>
                      </a:cubicBezTo>
                      <a:cubicBezTo>
                        <a:pt x="60" y="0"/>
                        <a:pt x="55" y="0"/>
                        <a:pt x="54" y="1"/>
                      </a:cubicBezTo>
                      <a:cubicBezTo>
                        <a:pt x="47" y="24"/>
                        <a:pt x="27" y="39"/>
                        <a:pt x="3" y="41"/>
                      </a:cubicBezTo>
                      <a:cubicBezTo>
                        <a:pt x="0" y="41"/>
                        <a:pt x="0" y="43"/>
                        <a:pt x="3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3" name="Freeform 111"/>
                <p:cNvSpPr>
                  <a:spLocks/>
                </p:cNvSpPr>
                <p:nvPr/>
              </p:nvSpPr>
              <p:spPr bwMode="auto">
                <a:xfrm>
                  <a:off x="2212" y="-188"/>
                  <a:ext cx="35" cy="683"/>
                </a:xfrm>
                <a:custGeom>
                  <a:avLst/>
                  <a:gdLst>
                    <a:gd name="T0" fmla="*/ 0 w 15"/>
                    <a:gd name="T1" fmla="*/ 2 h 288"/>
                    <a:gd name="T2" fmla="*/ 10 w 15"/>
                    <a:gd name="T3" fmla="*/ 287 h 288"/>
                    <a:gd name="T4" fmla="*/ 15 w 15"/>
                    <a:gd name="T5" fmla="*/ 287 h 288"/>
                    <a:gd name="T6" fmla="*/ 5 w 15"/>
                    <a:gd name="T7" fmla="*/ 2 h 288"/>
                    <a:gd name="T8" fmla="*/ 0 w 15"/>
                    <a:gd name="T9" fmla="*/ 2 h 2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" h="288">
                      <a:moveTo>
                        <a:pt x="0" y="2"/>
                      </a:moveTo>
                      <a:cubicBezTo>
                        <a:pt x="4" y="97"/>
                        <a:pt x="10" y="192"/>
                        <a:pt x="10" y="287"/>
                      </a:cubicBezTo>
                      <a:cubicBezTo>
                        <a:pt x="10" y="288"/>
                        <a:pt x="15" y="288"/>
                        <a:pt x="15" y="287"/>
                      </a:cubicBezTo>
                      <a:cubicBezTo>
                        <a:pt x="15" y="192"/>
                        <a:pt x="9" y="96"/>
                        <a:pt x="5" y="2"/>
                      </a:cubicBezTo>
                      <a:cubicBezTo>
                        <a:pt x="5" y="0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4" name="Oval 112"/>
                <p:cNvSpPr>
                  <a:spLocks noChangeArrowheads="1"/>
                </p:cNvSpPr>
                <p:nvPr/>
              </p:nvSpPr>
              <p:spPr bwMode="auto">
                <a:xfrm>
                  <a:off x="2198" y="-214"/>
                  <a:ext cx="35" cy="36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5" name="Freeform 113"/>
                <p:cNvSpPr>
                  <a:spLocks/>
                </p:cNvSpPr>
                <p:nvPr/>
              </p:nvSpPr>
              <p:spPr bwMode="auto">
                <a:xfrm>
                  <a:off x="2371" y="-223"/>
                  <a:ext cx="176" cy="92"/>
                </a:xfrm>
                <a:custGeom>
                  <a:avLst/>
                  <a:gdLst>
                    <a:gd name="T0" fmla="*/ 69 w 74"/>
                    <a:gd name="T1" fmla="*/ 30 h 39"/>
                    <a:gd name="T2" fmla="*/ 5 w 74"/>
                    <a:gd name="T3" fmla="*/ 2 h 39"/>
                    <a:gd name="T4" fmla="*/ 0 w 74"/>
                    <a:gd name="T5" fmla="*/ 1 h 39"/>
                    <a:gd name="T6" fmla="*/ 72 w 74"/>
                    <a:gd name="T7" fmla="*/ 32 h 39"/>
                    <a:gd name="T8" fmla="*/ 69 w 74"/>
                    <a:gd name="T9" fmla="*/ 3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39">
                      <a:moveTo>
                        <a:pt x="69" y="30"/>
                      </a:moveTo>
                      <a:cubicBezTo>
                        <a:pt x="41" y="37"/>
                        <a:pt x="17" y="27"/>
                        <a:pt x="5" y="2"/>
                      </a:cubicBezTo>
                      <a:cubicBezTo>
                        <a:pt x="4" y="0"/>
                        <a:pt x="0" y="0"/>
                        <a:pt x="0" y="1"/>
                      </a:cubicBezTo>
                      <a:cubicBezTo>
                        <a:pt x="14" y="30"/>
                        <a:pt x="42" y="39"/>
                        <a:pt x="72" y="32"/>
                      </a:cubicBezTo>
                      <a:cubicBezTo>
                        <a:pt x="74" y="32"/>
                        <a:pt x="70" y="30"/>
                        <a:pt x="69" y="3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6" name="Freeform 114"/>
                <p:cNvSpPr>
                  <a:spLocks/>
                </p:cNvSpPr>
                <p:nvPr/>
              </p:nvSpPr>
              <p:spPr bwMode="auto">
                <a:xfrm>
                  <a:off x="2378" y="-249"/>
                  <a:ext cx="104" cy="142"/>
                </a:xfrm>
                <a:custGeom>
                  <a:avLst/>
                  <a:gdLst>
                    <a:gd name="T0" fmla="*/ 5 w 44"/>
                    <a:gd name="T1" fmla="*/ 60 h 60"/>
                    <a:gd name="T2" fmla="*/ 42 w 44"/>
                    <a:gd name="T3" fmla="*/ 2 h 60"/>
                    <a:gd name="T4" fmla="*/ 37 w 44"/>
                    <a:gd name="T5" fmla="*/ 1 h 60"/>
                    <a:gd name="T6" fmla="*/ 1 w 44"/>
                    <a:gd name="T7" fmla="*/ 58 h 60"/>
                    <a:gd name="T8" fmla="*/ 5 w 44"/>
                    <a:gd name="T9" fmla="*/ 60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4" h="60">
                      <a:moveTo>
                        <a:pt x="5" y="60"/>
                      </a:moveTo>
                      <a:cubicBezTo>
                        <a:pt x="30" y="50"/>
                        <a:pt x="44" y="29"/>
                        <a:pt x="42" y="2"/>
                      </a:cubicBezTo>
                      <a:cubicBezTo>
                        <a:pt x="42" y="0"/>
                        <a:pt x="37" y="0"/>
                        <a:pt x="37" y="1"/>
                      </a:cubicBezTo>
                      <a:cubicBezTo>
                        <a:pt x="39" y="27"/>
                        <a:pt x="26" y="48"/>
                        <a:pt x="1" y="58"/>
                      </a:cubicBezTo>
                      <a:cubicBezTo>
                        <a:pt x="0" y="58"/>
                        <a:pt x="4" y="60"/>
                        <a:pt x="5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7" name="Freeform 115"/>
                <p:cNvSpPr>
                  <a:spLocks/>
                </p:cNvSpPr>
                <p:nvPr/>
              </p:nvSpPr>
              <p:spPr bwMode="auto">
                <a:xfrm>
                  <a:off x="2411" y="-242"/>
                  <a:ext cx="93" cy="152"/>
                </a:xfrm>
                <a:custGeom>
                  <a:avLst/>
                  <a:gdLst>
                    <a:gd name="T0" fmla="*/ 38 w 39"/>
                    <a:gd name="T1" fmla="*/ 62 h 64"/>
                    <a:gd name="T2" fmla="*/ 5 w 39"/>
                    <a:gd name="T3" fmla="*/ 1 h 64"/>
                    <a:gd name="T4" fmla="*/ 0 w 39"/>
                    <a:gd name="T5" fmla="*/ 2 h 64"/>
                    <a:gd name="T6" fmla="*/ 33 w 39"/>
                    <a:gd name="T7" fmla="*/ 63 h 64"/>
                    <a:gd name="T8" fmla="*/ 38 w 39"/>
                    <a:gd name="T9" fmla="*/ 62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" h="64">
                      <a:moveTo>
                        <a:pt x="38" y="62"/>
                      </a:moveTo>
                      <a:cubicBezTo>
                        <a:pt x="21" y="47"/>
                        <a:pt x="9" y="23"/>
                        <a:pt x="5" y="1"/>
                      </a:cubicBezTo>
                      <a:cubicBezTo>
                        <a:pt x="5" y="0"/>
                        <a:pt x="0" y="0"/>
                        <a:pt x="0" y="2"/>
                      </a:cubicBezTo>
                      <a:cubicBezTo>
                        <a:pt x="4" y="24"/>
                        <a:pt x="16" y="48"/>
                        <a:pt x="33" y="63"/>
                      </a:cubicBezTo>
                      <a:cubicBezTo>
                        <a:pt x="34" y="64"/>
                        <a:pt x="39" y="62"/>
                        <a:pt x="38" y="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8" name="Freeform 116"/>
                <p:cNvSpPr>
                  <a:spLocks/>
                </p:cNvSpPr>
                <p:nvPr/>
              </p:nvSpPr>
              <p:spPr bwMode="auto">
                <a:xfrm>
                  <a:off x="2354" y="-209"/>
                  <a:ext cx="171" cy="66"/>
                </a:xfrm>
                <a:custGeom>
                  <a:avLst/>
                  <a:gdLst>
                    <a:gd name="T0" fmla="*/ 2 w 72"/>
                    <a:gd name="T1" fmla="*/ 21 h 28"/>
                    <a:gd name="T2" fmla="*/ 71 w 72"/>
                    <a:gd name="T3" fmla="*/ 2 h 28"/>
                    <a:gd name="T4" fmla="*/ 66 w 72"/>
                    <a:gd name="T5" fmla="*/ 2 h 28"/>
                    <a:gd name="T6" fmla="*/ 6 w 72"/>
                    <a:gd name="T7" fmla="*/ 20 h 28"/>
                    <a:gd name="T8" fmla="*/ 2 w 72"/>
                    <a:gd name="T9" fmla="*/ 21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2" h="28">
                      <a:moveTo>
                        <a:pt x="2" y="21"/>
                      </a:moveTo>
                      <a:cubicBezTo>
                        <a:pt x="27" y="28"/>
                        <a:pt x="54" y="23"/>
                        <a:pt x="71" y="2"/>
                      </a:cubicBezTo>
                      <a:cubicBezTo>
                        <a:pt x="72" y="1"/>
                        <a:pt x="67" y="0"/>
                        <a:pt x="66" y="2"/>
                      </a:cubicBezTo>
                      <a:cubicBezTo>
                        <a:pt x="52" y="20"/>
                        <a:pt x="28" y="26"/>
                        <a:pt x="6" y="20"/>
                      </a:cubicBezTo>
                      <a:cubicBezTo>
                        <a:pt x="5" y="19"/>
                        <a:pt x="0" y="20"/>
                        <a:pt x="2" y="2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9" name="Freeform 117"/>
                <p:cNvSpPr>
                  <a:spLocks/>
                </p:cNvSpPr>
                <p:nvPr/>
              </p:nvSpPr>
              <p:spPr bwMode="auto">
                <a:xfrm>
                  <a:off x="2226" y="-150"/>
                  <a:ext cx="228" cy="648"/>
                </a:xfrm>
                <a:custGeom>
                  <a:avLst/>
                  <a:gdLst>
                    <a:gd name="T0" fmla="*/ 90 w 96"/>
                    <a:gd name="T1" fmla="*/ 1 h 273"/>
                    <a:gd name="T2" fmla="*/ 0 w 96"/>
                    <a:gd name="T3" fmla="*/ 271 h 273"/>
                    <a:gd name="T4" fmla="*/ 5 w 96"/>
                    <a:gd name="T5" fmla="*/ 272 h 273"/>
                    <a:gd name="T6" fmla="*/ 95 w 96"/>
                    <a:gd name="T7" fmla="*/ 1 h 273"/>
                    <a:gd name="T8" fmla="*/ 90 w 96"/>
                    <a:gd name="T9" fmla="*/ 1 h 2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6" h="273">
                      <a:moveTo>
                        <a:pt x="90" y="1"/>
                      </a:moveTo>
                      <a:cubicBezTo>
                        <a:pt x="61" y="91"/>
                        <a:pt x="33" y="182"/>
                        <a:pt x="0" y="271"/>
                      </a:cubicBezTo>
                      <a:cubicBezTo>
                        <a:pt x="0" y="273"/>
                        <a:pt x="4" y="273"/>
                        <a:pt x="5" y="272"/>
                      </a:cubicBezTo>
                      <a:cubicBezTo>
                        <a:pt x="38" y="183"/>
                        <a:pt x="66" y="91"/>
                        <a:pt x="95" y="1"/>
                      </a:cubicBezTo>
                      <a:cubicBezTo>
                        <a:pt x="96" y="0"/>
                        <a:pt x="91" y="0"/>
                        <a:pt x="9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0" name="Freeform 118"/>
                <p:cNvSpPr>
                  <a:spLocks/>
                </p:cNvSpPr>
                <p:nvPr/>
              </p:nvSpPr>
              <p:spPr bwMode="auto">
                <a:xfrm>
                  <a:off x="2428" y="-181"/>
                  <a:ext cx="43" cy="41"/>
                </a:xfrm>
                <a:custGeom>
                  <a:avLst/>
                  <a:gdLst>
                    <a:gd name="T0" fmla="*/ 16 w 18"/>
                    <a:gd name="T1" fmla="*/ 11 h 17"/>
                    <a:gd name="T2" fmla="*/ 6 w 18"/>
                    <a:gd name="T3" fmla="*/ 16 h 17"/>
                    <a:gd name="T4" fmla="*/ 2 w 18"/>
                    <a:gd name="T5" fmla="*/ 6 h 17"/>
                    <a:gd name="T6" fmla="*/ 12 w 18"/>
                    <a:gd name="T7" fmla="*/ 1 h 17"/>
                    <a:gd name="T8" fmla="*/ 16 w 18"/>
                    <a:gd name="T9" fmla="*/ 1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16" y="11"/>
                      </a:moveTo>
                      <a:cubicBezTo>
                        <a:pt x="15" y="15"/>
                        <a:pt x="10" y="17"/>
                        <a:pt x="6" y="16"/>
                      </a:cubicBezTo>
                      <a:cubicBezTo>
                        <a:pt x="2" y="14"/>
                        <a:pt x="0" y="10"/>
                        <a:pt x="2" y="6"/>
                      </a:cubicBezTo>
                      <a:cubicBezTo>
                        <a:pt x="3" y="2"/>
                        <a:pt x="8" y="0"/>
                        <a:pt x="12" y="1"/>
                      </a:cubicBezTo>
                      <a:cubicBezTo>
                        <a:pt x="16" y="3"/>
                        <a:pt x="18" y="7"/>
                        <a:pt x="16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1" name="Freeform 119"/>
                <p:cNvSpPr>
                  <a:spLocks/>
                </p:cNvSpPr>
                <p:nvPr/>
              </p:nvSpPr>
              <p:spPr bwMode="auto">
                <a:xfrm>
                  <a:off x="2620" y="-126"/>
                  <a:ext cx="138" cy="130"/>
                </a:xfrm>
                <a:custGeom>
                  <a:avLst/>
                  <a:gdLst>
                    <a:gd name="T0" fmla="*/ 55 w 58"/>
                    <a:gd name="T1" fmla="*/ 53 h 55"/>
                    <a:gd name="T2" fmla="*/ 5 w 58"/>
                    <a:gd name="T3" fmla="*/ 2 h 55"/>
                    <a:gd name="T4" fmla="*/ 0 w 58"/>
                    <a:gd name="T5" fmla="*/ 1 h 55"/>
                    <a:gd name="T6" fmla="*/ 55 w 58"/>
                    <a:gd name="T7" fmla="*/ 55 h 55"/>
                    <a:gd name="T8" fmla="*/ 55 w 58"/>
                    <a:gd name="T9" fmla="*/ 53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8" h="55">
                      <a:moveTo>
                        <a:pt x="55" y="53"/>
                      </a:moveTo>
                      <a:cubicBezTo>
                        <a:pt x="27" y="49"/>
                        <a:pt x="7" y="30"/>
                        <a:pt x="5" y="2"/>
                      </a:cubicBezTo>
                      <a:cubicBezTo>
                        <a:pt x="5" y="0"/>
                        <a:pt x="0" y="0"/>
                        <a:pt x="0" y="1"/>
                      </a:cubicBezTo>
                      <a:cubicBezTo>
                        <a:pt x="2" y="32"/>
                        <a:pt x="25" y="51"/>
                        <a:pt x="55" y="55"/>
                      </a:cubicBezTo>
                      <a:cubicBezTo>
                        <a:pt x="57" y="55"/>
                        <a:pt x="58" y="53"/>
                        <a:pt x="55" y="5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2" name="Freeform 120"/>
                <p:cNvSpPr>
                  <a:spLocks/>
                </p:cNvSpPr>
                <p:nvPr/>
              </p:nvSpPr>
              <p:spPr bwMode="auto">
                <a:xfrm>
                  <a:off x="2585" y="-116"/>
                  <a:ext cx="144" cy="102"/>
                </a:xfrm>
                <a:custGeom>
                  <a:avLst/>
                  <a:gdLst>
                    <a:gd name="T0" fmla="*/ 5 w 61"/>
                    <a:gd name="T1" fmla="*/ 43 h 43"/>
                    <a:gd name="T2" fmla="*/ 61 w 61"/>
                    <a:gd name="T3" fmla="*/ 2 h 43"/>
                    <a:gd name="T4" fmla="*/ 56 w 61"/>
                    <a:gd name="T5" fmla="*/ 1 h 43"/>
                    <a:gd name="T6" fmla="*/ 3 w 61"/>
                    <a:gd name="T7" fmla="*/ 41 h 43"/>
                    <a:gd name="T8" fmla="*/ 5 w 61"/>
                    <a:gd name="T9" fmla="*/ 4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1" h="43">
                      <a:moveTo>
                        <a:pt x="5" y="43"/>
                      </a:moveTo>
                      <a:cubicBezTo>
                        <a:pt x="32" y="43"/>
                        <a:pt x="54" y="28"/>
                        <a:pt x="61" y="2"/>
                      </a:cubicBezTo>
                      <a:cubicBezTo>
                        <a:pt x="61" y="1"/>
                        <a:pt x="57" y="0"/>
                        <a:pt x="56" y="1"/>
                      </a:cubicBezTo>
                      <a:cubicBezTo>
                        <a:pt x="49" y="26"/>
                        <a:pt x="29" y="40"/>
                        <a:pt x="3" y="41"/>
                      </a:cubicBezTo>
                      <a:cubicBezTo>
                        <a:pt x="0" y="41"/>
                        <a:pt x="4" y="43"/>
                        <a:pt x="5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3" name="Freeform 121"/>
                <p:cNvSpPr>
                  <a:spLocks/>
                </p:cNvSpPr>
                <p:nvPr/>
              </p:nvSpPr>
              <p:spPr bwMode="auto">
                <a:xfrm>
                  <a:off x="2653" y="-128"/>
                  <a:ext cx="45" cy="168"/>
                </a:xfrm>
                <a:custGeom>
                  <a:avLst/>
                  <a:gdLst>
                    <a:gd name="T0" fmla="*/ 18 w 19"/>
                    <a:gd name="T1" fmla="*/ 69 h 71"/>
                    <a:gd name="T2" fmla="*/ 10 w 19"/>
                    <a:gd name="T3" fmla="*/ 1 h 71"/>
                    <a:gd name="T4" fmla="*/ 4 w 19"/>
                    <a:gd name="T5" fmla="*/ 1 h 71"/>
                    <a:gd name="T6" fmla="*/ 14 w 19"/>
                    <a:gd name="T7" fmla="*/ 70 h 71"/>
                    <a:gd name="T8" fmla="*/ 18 w 19"/>
                    <a:gd name="T9" fmla="*/ 69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" h="71">
                      <a:moveTo>
                        <a:pt x="18" y="69"/>
                      </a:moveTo>
                      <a:cubicBezTo>
                        <a:pt x="7" y="49"/>
                        <a:pt x="6" y="22"/>
                        <a:pt x="10" y="1"/>
                      </a:cubicBezTo>
                      <a:cubicBezTo>
                        <a:pt x="10" y="0"/>
                        <a:pt x="5" y="0"/>
                        <a:pt x="4" y="1"/>
                      </a:cubicBezTo>
                      <a:cubicBezTo>
                        <a:pt x="0" y="23"/>
                        <a:pt x="3" y="50"/>
                        <a:pt x="14" y="70"/>
                      </a:cubicBezTo>
                      <a:cubicBezTo>
                        <a:pt x="14" y="71"/>
                        <a:pt x="19" y="70"/>
                        <a:pt x="18" y="6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4" name="Freeform 122"/>
                <p:cNvSpPr>
                  <a:spLocks/>
                </p:cNvSpPr>
                <p:nvPr/>
              </p:nvSpPr>
              <p:spPr bwMode="auto">
                <a:xfrm>
                  <a:off x="2585" y="-76"/>
                  <a:ext cx="175" cy="52"/>
                </a:xfrm>
                <a:custGeom>
                  <a:avLst/>
                  <a:gdLst>
                    <a:gd name="T0" fmla="*/ 1 w 74"/>
                    <a:gd name="T1" fmla="*/ 2 h 22"/>
                    <a:gd name="T2" fmla="*/ 72 w 74"/>
                    <a:gd name="T3" fmla="*/ 8 h 22"/>
                    <a:gd name="T4" fmla="*/ 68 w 74"/>
                    <a:gd name="T5" fmla="*/ 7 h 22"/>
                    <a:gd name="T6" fmla="*/ 6 w 74"/>
                    <a:gd name="T7" fmla="*/ 1 h 22"/>
                    <a:gd name="T8" fmla="*/ 1 w 74"/>
                    <a:gd name="T9" fmla="*/ 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22">
                      <a:moveTo>
                        <a:pt x="1" y="2"/>
                      </a:moveTo>
                      <a:cubicBezTo>
                        <a:pt x="22" y="18"/>
                        <a:pt x="49" y="22"/>
                        <a:pt x="72" y="8"/>
                      </a:cubicBezTo>
                      <a:cubicBezTo>
                        <a:pt x="74" y="7"/>
                        <a:pt x="69" y="7"/>
                        <a:pt x="68" y="7"/>
                      </a:cubicBezTo>
                      <a:cubicBezTo>
                        <a:pt x="47" y="20"/>
                        <a:pt x="24" y="15"/>
                        <a:pt x="6" y="1"/>
                      </a:cubicBezTo>
                      <a:cubicBezTo>
                        <a:pt x="4" y="0"/>
                        <a:pt x="0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5" name="Freeform 123"/>
                <p:cNvSpPr>
                  <a:spLocks/>
                </p:cNvSpPr>
                <p:nvPr/>
              </p:nvSpPr>
              <p:spPr bwMode="auto">
                <a:xfrm>
                  <a:off x="2224" y="-33"/>
                  <a:ext cx="448" cy="526"/>
                </a:xfrm>
                <a:custGeom>
                  <a:avLst/>
                  <a:gdLst>
                    <a:gd name="T0" fmla="*/ 183 w 189"/>
                    <a:gd name="T1" fmla="*/ 1 h 222"/>
                    <a:gd name="T2" fmla="*/ 1 w 189"/>
                    <a:gd name="T3" fmla="*/ 221 h 222"/>
                    <a:gd name="T4" fmla="*/ 6 w 189"/>
                    <a:gd name="T5" fmla="*/ 221 h 222"/>
                    <a:gd name="T6" fmla="*/ 188 w 189"/>
                    <a:gd name="T7" fmla="*/ 2 h 222"/>
                    <a:gd name="T8" fmla="*/ 183 w 189"/>
                    <a:gd name="T9" fmla="*/ 1 h 2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9" h="222">
                      <a:moveTo>
                        <a:pt x="183" y="1"/>
                      </a:moveTo>
                      <a:cubicBezTo>
                        <a:pt x="123" y="75"/>
                        <a:pt x="64" y="150"/>
                        <a:pt x="1" y="221"/>
                      </a:cubicBezTo>
                      <a:cubicBezTo>
                        <a:pt x="0" y="222"/>
                        <a:pt x="5" y="222"/>
                        <a:pt x="6" y="221"/>
                      </a:cubicBezTo>
                      <a:cubicBezTo>
                        <a:pt x="69" y="150"/>
                        <a:pt x="128" y="75"/>
                        <a:pt x="188" y="2"/>
                      </a:cubicBezTo>
                      <a:cubicBezTo>
                        <a:pt x="189" y="1"/>
                        <a:pt x="184" y="0"/>
                        <a:pt x="18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6" name="Freeform 124"/>
                <p:cNvSpPr>
                  <a:spLocks/>
                </p:cNvSpPr>
                <p:nvPr/>
              </p:nvSpPr>
              <p:spPr bwMode="auto">
                <a:xfrm>
                  <a:off x="2651" y="-62"/>
                  <a:ext cx="40" cy="40"/>
                </a:xfrm>
                <a:custGeom>
                  <a:avLst/>
                  <a:gdLst>
                    <a:gd name="T0" fmla="*/ 14 w 17"/>
                    <a:gd name="T1" fmla="*/ 14 h 17"/>
                    <a:gd name="T2" fmla="*/ 3 w 17"/>
                    <a:gd name="T3" fmla="*/ 15 h 17"/>
                    <a:gd name="T4" fmla="*/ 3 w 17"/>
                    <a:gd name="T5" fmla="*/ 4 h 17"/>
                    <a:gd name="T6" fmla="*/ 14 w 17"/>
                    <a:gd name="T7" fmla="*/ 3 h 17"/>
                    <a:gd name="T8" fmla="*/ 14 w 17"/>
                    <a:gd name="T9" fmla="*/ 14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4" y="14"/>
                      </a:moveTo>
                      <a:cubicBezTo>
                        <a:pt x="11" y="17"/>
                        <a:pt x="7" y="17"/>
                        <a:pt x="3" y="15"/>
                      </a:cubicBezTo>
                      <a:cubicBezTo>
                        <a:pt x="0" y="12"/>
                        <a:pt x="0" y="7"/>
                        <a:pt x="3" y="4"/>
                      </a:cubicBezTo>
                      <a:cubicBezTo>
                        <a:pt x="6" y="1"/>
                        <a:pt x="10" y="0"/>
                        <a:pt x="14" y="3"/>
                      </a:cubicBezTo>
                      <a:cubicBezTo>
                        <a:pt x="17" y="6"/>
                        <a:pt x="17" y="11"/>
                        <a:pt x="14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7" name="Freeform 125"/>
                <p:cNvSpPr>
                  <a:spLocks/>
                </p:cNvSpPr>
                <p:nvPr/>
              </p:nvSpPr>
              <p:spPr bwMode="auto">
                <a:xfrm>
                  <a:off x="2801" y="69"/>
                  <a:ext cx="106" cy="168"/>
                </a:xfrm>
                <a:custGeom>
                  <a:avLst/>
                  <a:gdLst>
                    <a:gd name="T0" fmla="*/ 43 w 45"/>
                    <a:gd name="T1" fmla="*/ 70 h 71"/>
                    <a:gd name="T2" fmla="*/ 15 w 45"/>
                    <a:gd name="T3" fmla="*/ 2 h 71"/>
                    <a:gd name="T4" fmla="*/ 10 w 45"/>
                    <a:gd name="T5" fmla="*/ 2 h 71"/>
                    <a:gd name="T6" fmla="*/ 39 w 45"/>
                    <a:gd name="T7" fmla="*/ 71 h 71"/>
                    <a:gd name="T8" fmla="*/ 43 w 45"/>
                    <a:gd name="T9" fmla="*/ 70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" h="71">
                      <a:moveTo>
                        <a:pt x="43" y="70"/>
                      </a:moveTo>
                      <a:cubicBezTo>
                        <a:pt x="18" y="55"/>
                        <a:pt x="6" y="30"/>
                        <a:pt x="15" y="2"/>
                      </a:cubicBezTo>
                      <a:cubicBezTo>
                        <a:pt x="15" y="1"/>
                        <a:pt x="10" y="0"/>
                        <a:pt x="10" y="2"/>
                      </a:cubicBezTo>
                      <a:cubicBezTo>
                        <a:pt x="0" y="30"/>
                        <a:pt x="13" y="56"/>
                        <a:pt x="39" y="71"/>
                      </a:cubicBezTo>
                      <a:cubicBezTo>
                        <a:pt x="40" y="71"/>
                        <a:pt x="45" y="71"/>
                        <a:pt x="43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8" name="Freeform 126"/>
                <p:cNvSpPr>
                  <a:spLocks/>
                </p:cNvSpPr>
                <p:nvPr/>
              </p:nvSpPr>
              <p:spPr bwMode="auto">
                <a:xfrm>
                  <a:off x="2751" y="116"/>
                  <a:ext cx="173" cy="69"/>
                </a:xfrm>
                <a:custGeom>
                  <a:avLst/>
                  <a:gdLst>
                    <a:gd name="T0" fmla="*/ 3 w 73"/>
                    <a:gd name="T1" fmla="*/ 19 h 29"/>
                    <a:gd name="T2" fmla="*/ 72 w 73"/>
                    <a:gd name="T3" fmla="*/ 2 h 29"/>
                    <a:gd name="T4" fmla="*/ 68 w 73"/>
                    <a:gd name="T5" fmla="*/ 1 h 29"/>
                    <a:gd name="T6" fmla="*/ 5 w 73"/>
                    <a:gd name="T7" fmla="*/ 17 h 29"/>
                    <a:gd name="T8" fmla="*/ 3 w 73"/>
                    <a:gd name="T9" fmla="*/ 19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29">
                      <a:moveTo>
                        <a:pt x="3" y="19"/>
                      </a:moveTo>
                      <a:cubicBezTo>
                        <a:pt x="29" y="29"/>
                        <a:pt x="55" y="24"/>
                        <a:pt x="72" y="2"/>
                      </a:cubicBezTo>
                      <a:cubicBezTo>
                        <a:pt x="73" y="1"/>
                        <a:pt x="68" y="0"/>
                        <a:pt x="68" y="1"/>
                      </a:cubicBezTo>
                      <a:cubicBezTo>
                        <a:pt x="52" y="21"/>
                        <a:pt x="29" y="27"/>
                        <a:pt x="5" y="17"/>
                      </a:cubicBezTo>
                      <a:cubicBezTo>
                        <a:pt x="3" y="16"/>
                        <a:pt x="0" y="18"/>
                        <a:pt x="3" y="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9" name="Freeform 127"/>
                <p:cNvSpPr>
                  <a:spLocks/>
                </p:cNvSpPr>
                <p:nvPr/>
              </p:nvSpPr>
              <p:spPr bwMode="auto">
                <a:xfrm>
                  <a:off x="2817" y="85"/>
                  <a:ext cx="62" cy="164"/>
                </a:xfrm>
                <a:custGeom>
                  <a:avLst/>
                  <a:gdLst>
                    <a:gd name="T0" fmla="*/ 8 w 26"/>
                    <a:gd name="T1" fmla="*/ 67 h 69"/>
                    <a:gd name="T2" fmla="*/ 25 w 26"/>
                    <a:gd name="T3" fmla="*/ 1 h 69"/>
                    <a:gd name="T4" fmla="*/ 21 w 26"/>
                    <a:gd name="T5" fmla="*/ 1 h 69"/>
                    <a:gd name="T6" fmla="*/ 3 w 26"/>
                    <a:gd name="T7" fmla="*/ 68 h 69"/>
                    <a:gd name="T8" fmla="*/ 8 w 26"/>
                    <a:gd name="T9" fmla="*/ 67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69">
                      <a:moveTo>
                        <a:pt x="8" y="67"/>
                      </a:moveTo>
                      <a:cubicBezTo>
                        <a:pt x="5" y="45"/>
                        <a:pt x="13" y="19"/>
                        <a:pt x="25" y="1"/>
                      </a:cubicBezTo>
                      <a:cubicBezTo>
                        <a:pt x="26" y="0"/>
                        <a:pt x="21" y="0"/>
                        <a:pt x="21" y="1"/>
                      </a:cubicBezTo>
                      <a:cubicBezTo>
                        <a:pt x="9" y="19"/>
                        <a:pt x="0" y="45"/>
                        <a:pt x="3" y="68"/>
                      </a:cubicBezTo>
                      <a:cubicBezTo>
                        <a:pt x="3" y="69"/>
                        <a:pt x="8" y="69"/>
                        <a:pt x="8" y="6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0" name="Freeform 128"/>
                <p:cNvSpPr>
                  <a:spLocks/>
                </p:cNvSpPr>
                <p:nvPr/>
              </p:nvSpPr>
              <p:spPr bwMode="auto">
                <a:xfrm>
                  <a:off x="2772" y="104"/>
                  <a:ext cx="159" cy="88"/>
                </a:xfrm>
                <a:custGeom>
                  <a:avLst/>
                  <a:gdLst>
                    <a:gd name="T0" fmla="*/ 1 w 67"/>
                    <a:gd name="T1" fmla="*/ 2 h 37"/>
                    <a:gd name="T2" fmla="*/ 63 w 67"/>
                    <a:gd name="T3" fmla="*/ 33 h 37"/>
                    <a:gd name="T4" fmla="*/ 62 w 67"/>
                    <a:gd name="T5" fmla="*/ 31 h 37"/>
                    <a:gd name="T6" fmla="*/ 6 w 67"/>
                    <a:gd name="T7" fmla="*/ 1 h 37"/>
                    <a:gd name="T8" fmla="*/ 1 w 67"/>
                    <a:gd name="T9" fmla="*/ 2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7">
                      <a:moveTo>
                        <a:pt x="1" y="2"/>
                      </a:moveTo>
                      <a:cubicBezTo>
                        <a:pt x="14" y="24"/>
                        <a:pt x="37" y="37"/>
                        <a:pt x="63" y="33"/>
                      </a:cubicBezTo>
                      <a:cubicBezTo>
                        <a:pt x="67" y="33"/>
                        <a:pt x="64" y="31"/>
                        <a:pt x="62" y="31"/>
                      </a:cubicBezTo>
                      <a:cubicBezTo>
                        <a:pt x="38" y="35"/>
                        <a:pt x="17" y="21"/>
                        <a:pt x="6" y="1"/>
                      </a:cubicBezTo>
                      <a:cubicBezTo>
                        <a:pt x="5" y="0"/>
                        <a:pt x="0" y="0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1" name="Freeform 129"/>
                <p:cNvSpPr>
                  <a:spLocks/>
                </p:cNvSpPr>
                <p:nvPr/>
              </p:nvSpPr>
              <p:spPr bwMode="auto">
                <a:xfrm>
                  <a:off x="2221" y="171"/>
                  <a:ext cx="617" cy="322"/>
                </a:xfrm>
                <a:custGeom>
                  <a:avLst/>
                  <a:gdLst>
                    <a:gd name="T0" fmla="*/ 254 w 260"/>
                    <a:gd name="T1" fmla="*/ 1 h 136"/>
                    <a:gd name="T2" fmla="*/ 3 w 260"/>
                    <a:gd name="T3" fmla="*/ 134 h 136"/>
                    <a:gd name="T4" fmla="*/ 6 w 260"/>
                    <a:gd name="T5" fmla="*/ 136 h 136"/>
                    <a:gd name="T6" fmla="*/ 258 w 260"/>
                    <a:gd name="T7" fmla="*/ 2 h 136"/>
                    <a:gd name="T8" fmla="*/ 254 w 260"/>
                    <a:gd name="T9" fmla="*/ 1 h 1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0" h="136">
                      <a:moveTo>
                        <a:pt x="254" y="1"/>
                      </a:moveTo>
                      <a:cubicBezTo>
                        <a:pt x="171" y="46"/>
                        <a:pt x="88" y="93"/>
                        <a:pt x="3" y="134"/>
                      </a:cubicBezTo>
                      <a:cubicBezTo>
                        <a:pt x="0" y="136"/>
                        <a:pt x="5" y="136"/>
                        <a:pt x="6" y="136"/>
                      </a:cubicBezTo>
                      <a:cubicBezTo>
                        <a:pt x="92" y="94"/>
                        <a:pt x="175" y="47"/>
                        <a:pt x="258" y="2"/>
                      </a:cubicBezTo>
                      <a:cubicBezTo>
                        <a:pt x="260" y="0"/>
                        <a:pt x="256" y="0"/>
                        <a:pt x="25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2" name="Freeform 130"/>
                <p:cNvSpPr>
                  <a:spLocks/>
                </p:cNvSpPr>
                <p:nvPr/>
              </p:nvSpPr>
              <p:spPr bwMode="auto">
                <a:xfrm>
                  <a:off x="2820" y="144"/>
                  <a:ext cx="42" cy="43"/>
                </a:xfrm>
                <a:custGeom>
                  <a:avLst/>
                  <a:gdLst>
                    <a:gd name="T0" fmla="*/ 12 w 18"/>
                    <a:gd name="T1" fmla="*/ 16 h 18"/>
                    <a:gd name="T2" fmla="*/ 2 w 18"/>
                    <a:gd name="T3" fmla="*/ 12 h 18"/>
                    <a:gd name="T4" fmla="*/ 6 w 18"/>
                    <a:gd name="T5" fmla="*/ 2 h 18"/>
                    <a:gd name="T6" fmla="*/ 16 w 18"/>
                    <a:gd name="T7" fmla="*/ 6 h 18"/>
                    <a:gd name="T8" fmla="*/ 12 w 18"/>
                    <a:gd name="T9" fmla="*/ 16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8">
                      <a:moveTo>
                        <a:pt x="12" y="16"/>
                      </a:moveTo>
                      <a:cubicBezTo>
                        <a:pt x="8" y="18"/>
                        <a:pt x="4" y="16"/>
                        <a:pt x="2" y="12"/>
                      </a:cubicBezTo>
                      <a:cubicBezTo>
                        <a:pt x="0" y="9"/>
                        <a:pt x="2" y="4"/>
                        <a:pt x="6" y="2"/>
                      </a:cubicBezTo>
                      <a:cubicBezTo>
                        <a:pt x="9" y="0"/>
                        <a:pt x="14" y="2"/>
                        <a:pt x="16" y="6"/>
                      </a:cubicBezTo>
                      <a:cubicBezTo>
                        <a:pt x="18" y="10"/>
                        <a:pt x="16" y="14"/>
                        <a:pt x="12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3" name="Freeform 131"/>
                <p:cNvSpPr>
                  <a:spLocks/>
                </p:cNvSpPr>
                <p:nvPr/>
              </p:nvSpPr>
              <p:spPr bwMode="auto">
                <a:xfrm>
                  <a:off x="2900" y="322"/>
                  <a:ext cx="62" cy="183"/>
                </a:xfrm>
                <a:custGeom>
                  <a:avLst/>
                  <a:gdLst>
                    <a:gd name="T0" fmla="*/ 25 w 26"/>
                    <a:gd name="T1" fmla="*/ 75 h 77"/>
                    <a:gd name="T2" fmla="*/ 24 w 26"/>
                    <a:gd name="T3" fmla="*/ 2 h 77"/>
                    <a:gd name="T4" fmla="*/ 19 w 26"/>
                    <a:gd name="T5" fmla="*/ 1 h 77"/>
                    <a:gd name="T6" fmla="*/ 21 w 26"/>
                    <a:gd name="T7" fmla="*/ 76 h 77"/>
                    <a:gd name="T8" fmla="*/ 25 w 26"/>
                    <a:gd name="T9" fmla="*/ 75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77">
                      <a:moveTo>
                        <a:pt x="25" y="75"/>
                      </a:moveTo>
                      <a:cubicBezTo>
                        <a:pt x="7" y="53"/>
                        <a:pt x="5" y="25"/>
                        <a:pt x="24" y="2"/>
                      </a:cubicBezTo>
                      <a:cubicBezTo>
                        <a:pt x="25" y="1"/>
                        <a:pt x="20" y="0"/>
                        <a:pt x="19" y="1"/>
                      </a:cubicBezTo>
                      <a:cubicBezTo>
                        <a:pt x="0" y="24"/>
                        <a:pt x="2" y="53"/>
                        <a:pt x="21" y="76"/>
                      </a:cubicBezTo>
                      <a:cubicBezTo>
                        <a:pt x="21" y="77"/>
                        <a:pt x="26" y="77"/>
                        <a:pt x="25" y="7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4" name="Freeform 132"/>
                <p:cNvSpPr>
                  <a:spLocks/>
                </p:cNvSpPr>
                <p:nvPr/>
              </p:nvSpPr>
              <p:spPr bwMode="auto">
                <a:xfrm>
                  <a:off x="2848" y="377"/>
                  <a:ext cx="176" cy="59"/>
                </a:xfrm>
                <a:custGeom>
                  <a:avLst/>
                  <a:gdLst>
                    <a:gd name="T0" fmla="*/ 1 w 74"/>
                    <a:gd name="T1" fmla="*/ 1 h 25"/>
                    <a:gd name="T2" fmla="*/ 72 w 74"/>
                    <a:gd name="T3" fmla="*/ 11 h 25"/>
                    <a:gd name="T4" fmla="*/ 68 w 74"/>
                    <a:gd name="T5" fmla="*/ 9 h 25"/>
                    <a:gd name="T6" fmla="*/ 6 w 74"/>
                    <a:gd name="T7" fmla="*/ 1 h 25"/>
                    <a:gd name="T8" fmla="*/ 1 w 74"/>
                    <a:gd name="T9" fmla="*/ 1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25">
                      <a:moveTo>
                        <a:pt x="1" y="1"/>
                      </a:moveTo>
                      <a:cubicBezTo>
                        <a:pt x="21" y="20"/>
                        <a:pt x="48" y="25"/>
                        <a:pt x="72" y="11"/>
                      </a:cubicBezTo>
                      <a:cubicBezTo>
                        <a:pt x="74" y="10"/>
                        <a:pt x="69" y="9"/>
                        <a:pt x="68" y="9"/>
                      </a:cubicBezTo>
                      <a:cubicBezTo>
                        <a:pt x="47" y="22"/>
                        <a:pt x="24" y="18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5" name="Freeform 133"/>
                <p:cNvSpPr>
                  <a:spLocks/>
                </p:cNvSpPr>
                <p:nvPr/>
              </p:nvSpPr>
              <p:spPr bwMode="auto">
                <a:xfrm>
                  <a:off x="2881" y="353"/>
                  <a:ext cx="114" cy="138"/>
                </a:xfrm>
                <a:custGeom>
                  <a:avLst/>
                  <a:gdLst>
                    <a:gd name="T0" fmla="*/ 5 w 48"/>
                    <a:gd name="T1" fmla="*/ 56 h 58"/>
                    <a:gd name="T2" fmla="*/ 46 w 48"/>
                    <a:gd name="T3" fmla="*/ 1 h 58"/>
                    <a:gd name="T4" fmla="*/ 42 w 48"/>
                    <a:gd name="T5" fmla="*/ 0 h 58"/>
                    <a:gd name="T6" fmla="*/ 0 w 48"/>
                    <a:gd name="T7" fmla="*/ 56 h 58"/>
                    <a:gd name="T8" fmla="*/ 5 w 48"/>
                    <a:gd name="T9" fmla="*/ 56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8" h="58">
                      <a:moveTo>
                        <a:pt x="5" y="56"/>
                      </a:moveTo>
                      <a:cubicBezTo>
                        <a:pt x="11" y="34"/>
                        <a:pt x="28" y="14"/>
                        <a:pt x="46" y="1"/>
                      </a:cubicBezTo>
                      <a:cubicBezTo>
                        <a:pt x="48" y="0"/>
                        <a:pt x="43" y="0"/>
                        <a:pt x="42" y="0"/>
                      </a:cubicBezTo>
                      <a:cubicBezTo>
                        <a:pt x="24" y="13"/>
                        <a:pt x="6" y="34"/>
                        <a:pt x="0" y="56"/>
                      </a:cubicBezTo>
                      <a:cubicBezTo>
                        <a:pt x="0" y="58"/>
                        <a:pt x="5" y="57"/>
                        <a:pt x="5" y="5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6" name="Freeform 134"/>
                <p:cNvSpPr>
                  <a:spLocks/>
                </p:cNvSpPr>
                <p:nvPr/>
              </p:nvSpPr>
              <p:spPr bwMode="auto">
                <a:xfrm>
                  <a:off x="2886" y="337"/>
                  <a:ext cx="121" cy="125"/>
                </a:xfrm>
                <a:custGeom>
                  <a:avLst/>
                  <a:gdLst>
                    <a:gd name="T0" fmla="*/ 0 w 51"/>
                    <a:gd name="T1" fmla="*/ 1 h 53"/>
                    <a:gd name="T2" fmla="*/ 45 w 51"/>
                    <a:gd name="T3" fmla="*/ 53 h 53"/>
                    <a:gd name="T4" fmla="*/ 48 w 51"/>
                    <a:gd name="T5" fmla="*/ 51 h 53"/>
                    <a:gd name="T6" fmla="*/ 5 w 51"/>
                    <a:gd name="T7" fmla="*/ 1 h 53"/>
                    <a:gd name="T8" fmla="*/ 0 w 51"/>
                    <a:gd name="T9" fmla="*/ 1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1" h="53">
                      <a:moveTo>
                        <a:pt x="0" y="1"/>
                      </a:moveTo>
                      <a:cubicBezTo>
                        <a:pt x="4" y="26"/>
                        <a:pt x="20" y="47"/>
                        <a:pt x="45" y="53"/>
                      </a:cubicBezTo>
                      <a:cubicBezTo>
                        <a:pt x="47" y="53"/>
                        <a:pt x="51" y="52"/>
                        <a:pt x="48" y="51"/>
                      </a:cubicBezTo>
                      <a:cubicBezTo>
                        <a:pt x="24" y="46"/>
                        <a:pt x="9" y="24"/>
                        <a:pt x="5" y="1"/>
                      </a:cubicBezTo>
                      <a:cubicBezTo>
                        <a:pt x="5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7" name="Freeform 135"/>
                <p:cNvSpPr>
                  <a:spLocks/>
                </p:cNvSpPr>
                <p:nvPr/>
              </p:nvSpPr>
              <p:spPr bwMode="auto">
                <a:xfrm>
                  <a:off x="2233" y="417"/>
                  <a:ext cx="689" cy="78"/>
                </a:xfrm>
                <a:custGeom>
                  <a:avLst/>
                  <a:gdLst>
                    <a:gd name="T0" fmla="*/ 287 w 290"/>
                    <a:gd name="T1" fmla="*/ 0 h 33"/>
                    <a:gd name="T2" fmla="*/ 3 w 290"/>
                    <a:gd name="T3" fmla="*/ 31 h 33"/>
                    <a:gd name="T4" fmla="*/ 4 w 290"/>
                    <a:gd name="T5" fmla="*/ 33 h 33"/>
                    <a:gd name="T6" fmla="*/ 287 w 290"/>
                    <a:gd name="T7" fmla="*/ 2 h 33"/>
                    <a:gd name="T8" fmla="*/ 287 w 290"/>
                    <a:gd name="T9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0" h="33">
                      <a:moveTo>
                        <a:pt x="287" y="0"/>
                      </a:moveTo>
                      <a:cubicBezTo>
                        <a:pt x="193" y="11"/>
                        <a:pt x="98" y="24"/>
                        <a:pt x="3" y="31"/>
                      </a:cubicBezTo>
                      <a:cubicBezTo>
                        <a:pt x="0" y="31"/>
                        <a:pt x="1" y="33"/>
                        <a:pt x="4" y="33"/>
                      </a:cubicBezTo>
                      <a:cubicBezTo>
                        <a:pt x="98" y="26"/>
                        <a:pt x="193" y="13"/>
                        <a:pt x="287" y="2"/>
                      </a:cubicBezTo>
                      <a:cubicBezTo>
                        <a:pt x="290" y="2"/>
                        <a:pt x="290" y="0"/>
                        <a:pt x="28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8" name="Freeform 136"/>
                <p:cNvSpPr>
                  <a:spLocks/>
                </p:cNvSpPr>
                <p:nvPr/>
              </p:nvSpPr>
              <p:spPr bwMode="auto">
                <a:xfrm>
                  <a:off x="2907" y="398"/>
                  <a:ext cx="38" cy="38"/>
                </a:xfrm>
                <a:custGeom>
                  <a:avLst/>
                  <a:gdLst>
                    <a:gd name="T0" fmla="*/ 9 w 16"/>
                    <a:gd name="T1" fmla="*/ 15 h 16"/>
                    <a:gd name="T2" fmla="*/ 1 w 16"/>
                    <a:gd name="T3" fmla="*/ 8 h 16"/>
                    <a:gd name="T4" fmla="*/ 8 w 16"/>
                    <a:gd name="T5" fmla="*/ 0 h 16"/>
                    <a:gd name="T6" fmla="*/ 16 w 16"/>
                    <a:gd name="T7" fmla="*/ 7 h 16"/>
                    <a:gd name="T8" fmla="*/ 9 w 16"/>
                    <a:gd name="T9" fmla="*/ 15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9" y="15"/>
                      </a:moveTo>
                      <a:cubicBezTo>
                        <a:pt x="5" y="16"/>
                        <a:pt x="1" y="13"/>
                        <a:pt x="1" y="8"/>
                      </a:cubicBezTo>
                      <a:cubicBezTo>
                        <a:pt x="0" y="4"/>
                        <a:pt x="4" y="0"/>
                        <a:pt x="8" y="0"/>
                      </a:cubicBezTo>
                      <a:cubicBezTo>
                        <a:pt x="12" y="0"/>
                        <a:pt x="16" y="3"/>
                        <a:pt x="16" y="7"/>
                      </a:cubicBezTo>
                      <a:cubicBezTo>
                        <a:pt x="16" y="11"/>
                        <a:pt x="13" y="15"/>
                        <a:pt x="9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9" name="Freeform 137"/>
                <p:cNvSpPr>
                  <a:spLocks/>
                </p:cNvSpPr>
                <p:nvPr/>
              </p:nvSpPr>
              <p:spPr bwMode="auto">
                <a:xfrm>
                  <a:off x="2876" y="571"/>
                  <a:ext cx="95" cy="174"/>
                </a:xfrm>
                <a:custGeom>
                  <a:avLst/>
                  <a:gdLst>
                    <a:gd name="T0" fmla="*/ 14 w 40"/>
                    <a:gd name="T1" fmla="*/ 71 h 73"/>
                    <a:gd name="T2" fmla="*/ 38 w 40"/>
                    <a:gd name="T3" fmla="*/ 3 h 73"/>
                    <a:gd name="T4" fmla="*/ 34 w 40"/>
                    <a:gd name="T5" fmla="*/ 1 h 73"/>
                    <a:gd name="T6" fmla="*/ 9 w 40"/>
                    <a:gd name="T7" fmla="*/ 71 h 73"/>
                    <a:gd name="T8" fmla="*/ 14 w 40"/>
                    <a:gd name="T9" fmla="*/ 71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73">
                      <a:moveTo>
                        <a:pt x="14" y="71"/>
                      </a:moveTo>
                      <a:cubicBezTo>
                        <a:pt x="5" y="44"/>
                        <a:pt x="13" y="17"/>
                        <a:pt x="38" y="3"/>
                      </a:cubicBezTo>
                      <a:cubicBezTo>
                        <a:pt x="40" y="2"/>
                        <a:pt x="35" y="0"/>
                        <a:pt x="34" y="1"/>
                      </a:cubicBezTo>
                      <a:cubicBezTo>
                        <a:pt x="8" y="16"/>
                        <a:pt x="0" y="43"/>
                        <a:pt x="9" y="71"/>
                      </a:cubicBezTo>
                      <a:cubicBezTo>
                        <a:pt x="10" y="73"/>
                        <a:pt x="14" y="73"/>
                        <a:pt x="14" y="7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0" name="Freeform 138"/>
                <p:cNvSpPr>
                  <a:spLocks/>
                </p:cNvSpPr>
                <p:nvPr/>
              </p:nvSpPr>
              <p:spPr bwMode="auto">
                <a:xfrm>
                  <a:off x="2848" y="588"/>
                  <a:ext cx="157" cy="92"/>
                </a:xfrm>
                <a:custGeom>
                  <a:avLst/>
                  <a:gdLst>
                    <a:gd name="T0" fmla="*/ 0 w 66"/>
                    <a:gd name="T1" fmla="*/ 2 h 39"/>
                    <a:gd name="T2" fmla="*/ 64 w 66"/>
                    <a:gd name="T3" fmla="*/ 35 h 39"/>
                    <a:gd name="T4" fmla="*/ 61 w 66"/>
                    <a:gd name="T5" fmla="*/ 33 h 39"/>
                    <a:gd name="T6" fmla="*/ 5 w 66"/>
                    <a:gd name="T7" fmla="*/ 2 h 39"/>
                    <a:gd name="T8" fmla="*/ 0 w 66"/>
                    <a:gd name="T9" fmla="*/ 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" h="39">
                      <a:moveTo>
                        <a:pt x="0" y="2"/>
                      </a:moveTo>
                      <a:cubicBezTo>
                        <a:pt x="12" y="27"/>
                        <a:pt x="36" y="39"/>
                        <a:pt x="64" y="35"/>
                      </a:cubicBezTo>
                      <a:cubicBezTo>
                        <a:pt x="66" y="34"/>
                        <a:pt x="62" y="32"/>
                        <a:pt x="61" y="33"/>
                      </a:cubicBezTo>
                      <a:cubicBezTo>
                        <a:pt x="36" y="37"/>
                        <a:pt x="16" y="24"/>
                        <a:pt x="5" y="2"/>
                      </a:cubicBezTo>
                      <a:cubicBezTo>
                        <a:pt x="4" y="1"/>
                        <a:pt x="0" y="0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1" name="Freeform 139"/>
                <p:cNvSpPr>
                  <a:spLocks/>
                </p:cNvSpPr>
                <p:nvPr/>
              </p:nvSpPr>
              <p:spPr bwMode="auto">
                <a:xfrm>
                  <a:off x="2838" y="609"/>
                  <a:ext cx="157" cy="98"/>
                </a:xfrm>
                <a:custGeom>
                  <a:avLst/>
                  <a:gdLst>
                    <a:gd name="T0" fmla="*/ 6 w 66"/>
                    <a:gd name="T1" fmla="*/ 39 h 41"/>
                    <a:gd name="T2" fmla="*/ 62 w 66"/>
                    <a:gd name="T3" fmla="*/ 3 h 41"/>
                    <a:gd name="T4" fmla="*/ 61 w 66"/>
                    <a:gd name="T5" fmla="*/ 1 h 41"/>
                    <a:gd name="T6" fmla="*/ 1 w 66"/>
                    <a:gd name="T7" fmla="*/ 39 h 41"/>
                    <a:gd name="T8" fmla="*/ 6 w 66"/>
                    <a:gd name="T9" fmla="*/ 39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" h="41">
                      <a:moveTo>
                        <a:pt x="6" y="39"/>
                      </a:moveTo>
                      <a:cubicBezTo>
                        <a:pt x="19" y="22"/>
                        <a:pt x="42" y="8"/>
                        <a:pt x="62" y="3"/>
                      </a:cubicBezTo>
                      <a:cubicBezTo>
                        <a:pt x="66" y="2"/>
                        <a:pt x="63" y="0"/>
                        <a:pt x="61" y="1"/>
                      </a:cubicBezTo>
                      <a:cubicBezTo>
                        <a:pt x="39" y="7"/>
                        <a:pt x="14" y="20"/>
                        <a:pt x="1" y="39"/>
                      </a:cubicBezTo>
                      <a:cubicBezTo>
                        <a:pt x="0" y="40"/>
                        <a:pt x="5" y="41"/>
                        <a:pt x="6" y="3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2" name="Freeform 140"/>
                <p:cNvSpPr>
                  <a:spLocks/>
                </p:cNvSpPr>
                <p:nvPr/>
              </p:nvSpPr>
              <p:spPr bwMode="auto">
                <a:xfrm>
                  <a:off x="2886" y="564"/>
                  <a:ext cx="81" cy="154"/>
                </a:xfrm>
                <a:custGeom>
                  <a:avLst/>
                  <a:gdLst>
                    <a:gd name="T0" fmla="*/ 5 w 34"/>
                    <a:gd name="T1" fmla="*/ 1 h 65"/>
                    <a:gd name="T2" fmla="*/ 28 w 34"/>
                    <a:gd name="T3" fmla="*/ 64 h 65"/>
                    <a:gd name="T4" fmla="*/ 32 w 34"/>
                    <a:gd name="T5" fmla="*/ 63 h 65"/>
                    <a:gd name="T6" fmla="*/ 10 w 34"/>
                    <a:gd name="T7" fmla="*/ 1 h 65"/>
                    <a:gd name="T8" fmla="*/ 5 w 34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4" h="65">
                      <a:moveTo>
                        <a:pt x="5" y="1"/>
                      </a:moveTo>
                      <a:cubicBezTo>
                        <a:pt x="0" y="26"/>
                        <a:pt x="7" y="50"/>
                        <a:pt x="28" y="64"/>
                      </a:cubicBezTo>
                      <a:cubicBezTo>
                        <a:pt x="29" y="65"/>
                        <a:pt x="34" y="64"/>
                        <a:pt x="32" y="63"/>
                      </a:cubicBezTo>
                      <a:cubicBezTo>
                        <a:pt x="12" y="49"/>
                        <a:pt x="5" y="25"/>
                        <a:pt x="10" y="1"/>
                      </a:cubicBezTo>
                      <a:cubicBezTo>
                        <a:pt x="10" y="0"/>
                        <a:pt x="5" y="0"/>
                        <a:pt x="5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3" name="Freeform 141"/>
                <p:cNvSpPr>
                  <a:spLocks/>
                </p:cNvSpPr>
                <p:nvPr/>
              </p:nvSpPr>
              <p:spPr bwMode="auto">
                <a:xfrm>
                  <a:off x="2228" y="481"/>
                  <a:ext cx="677" cy="171"/>
                </a:xfrm>
                <a:custGeom>
                  <a:avLst/>
                  <a:gdLst>
                    <a:gd name="T0" fmla="*/ 283 w 285"/>
                    <a:gd name="T1" fmla="*/ 70 h 72"/>
                    <a:gd name="T2" fmla="*/ 6 w 285"/>
                    <a:gd name="T3" fmla="*/ 0 h 72"/>
                    <a:gd name="T4" fmla="*/ 3 w 285"/>
                    <a:gd name="T5" fmla="*/ 2 h 72"/>
                    <a:gd name="T6" fmla="*/ 279 w 285"/>
                    <a:gd name="T7" fmla="*/ 72 h 72"/>
                    <a:gd name="T8" fmla="*/ 283 w 285"/>
                    <a:gd name="T9" fmla="*/ 70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5" h="72">
                      <a:moveTo>
                        <a:pt x="283" y="70"/>
                      </a:moveTo>
                      <a:cubicBezTo>
                        <a:pt x="190" y="47"/>
                        <a:pt x="97" y="26"/>
                        <a:pt x="6" y="0"/>
                      </a:cubicBezTo>
                      <a:cubicBezTo>
                        <a:pt x="5" y="0"/>
                        <a:pt x="0" y="1"/>
                        <a:pt x="3" y="2"/>
                      </a:cubicBezTo>
                      <a:cubicBezTo>
                        <a:pt x="94" y="28"/>
                        <a:pt x="187" y="49"/>
                        <a:pt x="279" y="72"/>
                      </a:cubicBezTo>
                      <a:cubicBezTo>
                        <a:pt x="280" y="72"/>
                        <a:pt x="285" y="71"/>
                        <a:pt x="283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4" name="Freeform 142"/>
                <p:cNvSpPr>
                  <a:spLocks/>
                </p:cNvSpPr>
                <p:nvPr/>
              </p:nvSpPr>
              <p:spPr bwMode="auto">
                <a:xfrm>
                  <a:off x="2888" y="631"/>
                  <a:ext cx="41" cy="40"/>
                </a:xfrm>
                <a:custGeom>
                  <a:avLst/>
                  <a:gdLst>
                    <a:gd name="T0" fmla="*/ 6 w 17"/>
                    <a:gd name="T1" fmla="*/ 16 h 17"/>
                    <a:gd name="T2" fmla="*/ 1 w 17"/>
                    <a:gd name="T3" fmla="*/ 7 h 17"/>
                    <a:gd name="T4" fmla="*/ 10 w 17"/>
                    <a:gd name="T5" fmla="*/ 1 h 17"/>
                    <a:gd name="T6" fmla="*/ 16 w 17"/>
                    <a:gd name="T7" fmla="*/ 11 h 17"/>
                    <a:gd name="T8" fmla="*/ 6 w 17"/>
                    <a:gd name="T9" fmla="*/ 1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6" y="16"/>
                      </a:moveTo>
                      <a:cubicBezTo>
                        <a:pt x="2" y="15"/>
                        <a:pt x="0" y="11"/>
                        <a:pt x="1" y="7"/>
                      </a:cubicBezTo>
                      <a:cubicBezTo>
                        <a:pt x="2" y="3"/>
                        <a:pt x="6" y="0"/>
                        <a:pt x="10" y="1"/>
                      </a:cubicBezTo>
                      <a:cubicBezTo>
                        <a:pt x="15" y="3"/>
                        <a:pt x="17" y="7"/>
                        <a:pt x="16" y="11"/>
                      </a:cubicBezTo>
                      <a:cubicBezTo>
                        <a:pt x="15" y="15"/>
                        <a:pt x="10" y="17"/>
                        <a:pt x="6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5" name="Freeform 143"/>
                <p:cNvSpPr>
                  <a:spLocks/>
                </p:cNvSpPr>
                <p:nvPr/>
              </p:nvSpPr>
              <p:spPr bwMode="auto">
                <a:xfrm>
                  <a:off x="2763" y="828"/>
                  <a:ext cx="130" cy="139"/>
                </a:xfrm>
                <a:custGeom>
                  <a:avLst/>
                  <a:gdLst>
                    <a:gd name="T0" fmla="*/ 5 w 55"/>
                    <a:gd name="T1" fmla="*/ 58 h 59"/>
                    <a:gd name="T2" fmla="*/ 53 w 55"/>
                    <a:gd name="T3" fmla="*/ 2 h 59"/>
                    <a:gd name="T4" fmla="*/ 49 w 55"/>
                    <a:gd name="T5" fmla="*/ 0 h 59"/>
                    <a:gd name="T6" fmla="*/ 0 w 55"/>
                    <a:gd name="T7" fmla="*/ 57 h 59"/>
                    <a:gd name="T8" fmla="*/ 5 w 55"/>
                    <a:gd name="T9" fmla="*/ 58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5" h="59">
                      <a:moveTo>
                        <a:pt x="5" y="58"/>
                      </a:moveTo>
                      <a:cubicBezTo>
                        <a:pt x="7" y="29"/>
                        <a:pt x="24" y="6"/>
                        <a:pt x="53" y="2"/>
                      </a:cubicBezTo>
                      <a:cubicBezTo>
                        <a:pt x="55" y="2"/>
                        <a:pt x="51" y="0"/>
                        <a:pt x="49" y="0"/>
                      </a:cubicBezTo>
                      <a:cubicBezTo>
                        <a:pt x="20" y="5"/>
                        <a:pt x="2" y="27"/>
                        <a:pt x="0" y="57"/>
                      </a:cubicBezTo>
                      <a:cubicBezTo>
                        <a:pt x="0" y="58"/>
                        <a:pt x="5" y="59"/>
                        <a:pt x="5" y="5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6" name="Freeform 144"/>
                <p:cNvSpPr>
                  <a:spLocks/>
                </p:cNvSpPr>
                <p:nvPr/>
              </p:nvSpPr>
              <p:spPr bwMode="auto">
                <a:xfrm>
                  <a:off x="2770" y="804"/>
                  <a:ext cx="118" cy="128"/>
                </a:xfrm>
                <a:custGeom>
                  <a:avLst/>
                  <a:gdLst>
                    <a:gd name="T0" fmla="*/ 0 w 50"/>
                    <a:gd name="T1" fmla="*/ 1 h 54"/>
                    <a:gd name="T2" fmla="*/ 47 w 50"/>
                    <a:gd name="T3" fmla="*/ 54 h 54"/>
                    <a:gd name="T4" fmla="*/ 47 w 50"/>
                    <a:gd name="T5" fmla="*/ 52 h 54"/>
                    <a:gd name="T6" fmla="*/ 5 w 50"/>
                    <a:gd name="T7" fmla="*/ 2 h 54"/>
                    <a:gd name="T8" fmla="*/ 0 w 50"/>
                    <a:gd name="T9" fmla="*/ 1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0" h="54">
                      <a:moveTo>
                        <a:pt x="0" y="1"/>
                      </a:moveTo>
                      <a:cubicBezTo>
                        <a:pt x="3" y="28"/>
                        <a:pt x="20" y="48"/>
                        <a:pt x="47" y="54"/>
                      </a:cubicBezTo>
                      <a:cubicBezTo>
                        <a:pt x="50" y="54"/>
                        <a:pt x="50" y="52"/>
                        <a:pt x="47" y="52"/>
                      </a:cubicBezTo>
                      <a:cubicBezTo>
                        <a:pt x="22" y="47"/>
                        <a:pt x="7" y="27"/>
                        <a:pt x="5" y="2"/>
                      </a:cubicBezTo>
                      <a:cubicBezTo>
                        <a:pt x="5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7" name="Freeform 145"/>
                <p:cNvSpPr>
                  <a:spLocks/>
                </p:cNvSpPr>
                <p:nvPr/>
              </p:nvSpPr>
              <p:spPr bwMode="auto">
                <a:xfrm>
                  <a:off x="2720" y="865"/>
                  <a:ext cx="180" cy="46"/>
                </a:xfrm>
                <a:custGeom>
                  <a:avLst/>
                  <a:gdLst>
                    <a:gd name="T0" fmla="*/ 6 w 76"/>
                    <a:gd name="T1" fmla="*/ 18 h 19"/>
                    <a:gd name="T2" fmla="*/ 71 w 76"/>
                    <a:gd name="T3" fmla="*/ 5 h 19"/>
                    <a:gd name="T4" fmla="*/ 73 w 76"/>
                    <a:gd name="T5" fmla="*/ 3 h 19"/>
                    <a:gd name="T6" fmla="*/ 2 w 76"/>
                    <a:gd name="T7" fmla="*/ 17 h 19"/>
                    <a:gd name="T8" fmla="*/ 6 w 76"/>
                    <a:gd name="T9" fmla="*/ 18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6" h="19">
                      <a:moveTo>
                        <a:pt x="6" y="18"/>
                      </a:moveTo>
                      <a:cubicBezTo>
                        <a:pt x="24" y="6"/>
                        <a:pt x="50" y="2"/>
                        <a:pt x="71" y="5"/>
                      </a:cubicBezTo>
                      <a:cubicBezTo>
                        <a:pt x="72" y="5"/>
                        <a:pt x="76" y="3"/>
                        <a:pt x="73" y="3"/>
                      </a:cubicBezTo>
                      <a:cubicBezTo>
                        <a:pt x="50" y="0"/>
                        <a:pt x="22" y="4"/>
                        <a:pt x="2" y="17"/>
                      </a:cubicBezTo>
                      <a:cubicBezTo>
                        <a:pt x="0" y="19"/>
                        <a:pt x="5" y="19"/>
                        <a:pt x="6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8" name="Freeform 146"/>
                <p:cNvSpPr>
                  <a:spLocks/>
                </p:cNvSpPr>
                <p:nvPr/>
              </p:nvSpPr>
              <p:spPr bwMode="auto">
                <a:xfrm>
                  <a:off x="2789" y="797"/>
                  <a:ext cx="49" cy="166"/>
                </a:xfrm>
                <a:custGeom>
                  <a:avLst/>
                  <a:gdLst>
                    <a:gd name="T0" fmla="*/ 15 w 21"/>
                    <a:gd name="T1" fmla="*/ 2 h 70"/>
                    <a:gd name="T2" fmla="*/ 14 w 21"/>
                    <a:gd name="T3" fmla="*/ 69 h 70"/>
                    <a:gd name="T4" fmla="*/ 19 w 21"/>
                    <a:gd name="T5" fmla="*/ 68 h 70"/>
                    <a:gd name="T6" fmla="*/ 20 w 21"/>
                    <a:gd name="T7" fmla="*/ 2 h 70"/>
                    <a:gd name="T8" fmla="*/ 15 w 21"/>
                    <a:gd name="T9" fmla="*/ 2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1" h="70">
                      <a:moveTo>
                        <a:pt x="15" y="2"/>
                      </a:moveTo>
                      <a:cubicBezTo>
                        <a:pt x="2" y="23"/>
                        <a:pt x="0" y="48"/>
                        <a:pt x="14" y="69"/>
                      </a:cubicBezTo>
                      <a:cubicBezTo>
                        <a:pt x="15" y="70"/>
                        <a:pt x="20" y="70"/>
                        <a:pt x="19" y="68"/>
                      </a:cubicBezTo>
                      <a:cubicBezTo>
                        <a:pt x="5" y="48"/>
                        <a:pt x="7" y="23"/>
                        <a:pt x="20" y="2"/>
                      </a:cubicBezTo>
                      <a:cubicBezTo>
                        <a:pt x="21" y="1"/>
                        <a:pt x="16" y="0"/>
                        <a:pt x="1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9" name="Freeform 147"/>
                <p:cNvSpPr>
                  <a:spLocks/>
                </p:cNvSpPr>
                <p:nvPr/>
              </p:nvSpPr>
              <p:spPr bwMode="auto">
                <a:xfrm>
                  <a:off x="2233" y="479"/>
                  <a:ext cx="570" cy="401"/>
                </a:xfrm>
                <a:custGeom>
                  <a:avLst/>
                  <a:gdLst>
                    <a:gd name="T0" fmla="*/ 238 w 240"/>
                    <a:gd name="T1" fmla="*/ 166 h 169"/>
                    <a:gd name="T2" fmla="*/ 6 w 240"/>
                    <a:gd name="T3" fmla="*/ 1 h 169"/>
                    <a:gd name="T4" fmla="*/ 2 w 240"/>
                    <a:gd name="T5" fmla="*/ 2 h 169"/>
                    <a:gd name="T6" fmla="*/ 234 w 240"/>
                    <a:gd name="T7" fmla="*/ 168 h 169"/>
                    <a:gd name="T8" fmla="*/ 238 w 240"/>
                    <a:gd name="T9" fmla="*/ 166 h 1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0" h="169">
                      <a:moveTo>
                        <a:pt x="238" y="166"/>
                      </a:moveTo>
                      <a:cubicBezTo>
                        <a:pt x="161" y="112"/>
                        <a:pt x="82" y="59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ubicBezTo>
                        <a:pt x="77" y="60"/>
                        <a:pt x="156" y="113"/>
                        <a:pt x="234" y="168"/>
                      </a:cubicBezTo>
                      <a:cubicBezTo>
                        <a:pt x="235" y="169"/>
                        <a:pt x="240" y="167"/>
                        <a:pt x="238" y="16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10" name="Freeform 148"/>
                <p:cNvSpPr>
                  <a:spLocks/>
                </p:cNvSpPr>
                <p:nvPr/>
              </p:nvSpPr>
              <p:spPr bwMode="auto">
                <a:xfrm>
                  <a:off x="2784" y="861"/>
                  <a:ext cx="43" cy="40"/>
                </a:xfrm>
                <a:custGeom>
                  <a:avLst/>
                  <a:gdLst>
                    <a:gd name="T0" fmla="*/ 4 w 18"/>
                    <a:gd name="T1" fmla="*/ 15 h 17"/>
                    <a:gd name="T2" fmla="*/ 3 w 18"/>
                    <a:gd name="T3" fmla="*/ 4 h 17"/>
                    <a:gd name="T4" fmla="*/ 14 w 18"/>
                    <a:gd name="T5" fmla="*/ 3 h 17"/>
                    <a:gd name="T6" fmla="*/ 15 w 18"/>
                    <a:gd name="T7" fmla="*/ 14 h 17"/>
                    <a:gd name="T8" fmla="*/ 4 w 18"/>
                    <a:gd name="T9" fmla="*/ 1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4" y="15"/>
                      </a:moveTo>
                      <a:cubicBezTo>
                        <a:pt x="1" y="12"/>
                        <a:pt x="0" y="8"/>
                        <a:pt x="3" y="4"/>
                      </a:cubicBezTo>
                      <a:cubicBezTo>
                        <a:pt x="6" y="1"/>
                        <a:pt x="10" y="0"/>
                        <a:pt x="14" y="3"/>
                      </a:cubicBezTo>
                      <a:cubicBezTo>
                        <a:pt x="17" y="5"/>
                        <a:pt x="18" y="10"/>
                        <a:pt x="15" y="14"/>
                      </a:cubicBezTo>
                      <a:cubicBezTo>
                        <a:pt x="13" y="17"/>
                        <a:pt x="8" y="17"/>
                        <a:pt x="4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11" name="Freeform 149"/>
                <p:cNvSpPr>
                  <a:spLocks/>
                </p:cNvSpPr>
                <p:nvPr/>
              </p:nvSpPr>
              <p:spPr bwMode="auto">
                <a:xfrm>
                  <a:off x="2539" y="1029"/>
                  <a:ext cx="174" cy="102"/>
                </a:xfrm>
                <a:custGeom>
                  <a:avLst/>
                  <a:gdLst>
                    <a:gd name="T0" fmla="*/ 6 w 73"/>
                    <a:gd name="T1" fmla="*/ 42 h 43"/>
                    <a:gd name="T2" fmla="*/ 68 w 73"/>
                    <a:gd name="T3" fmla="*/ 9 h 43"/>
                    <a:gd name="T4" fmla="*/ 70 w 73"/>
                    <a:gd name="T5" fmla="*/ 7 h 43"/>
                    <a:gd name="T6" fmla="*/ 1 w 73"/>
                    <a:gd name="T7" fmla="*/ 41 h 43"/>
                    <a:gd name="T8" fmla="*/ 6 w 73"/>
                    <a:gd name="T9" fmla="*/ 42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43">
                      <a:moveTo>
                        <a:pt x="6" y="42"/>
                      </a:moveTo>
                      <a:cubicBezTo>
                        <a:pt x="17" y="17"/>
                        <a:pt x="40" y="2"/>
                        <a:pt x="68" y="9"/>
                      </a:cubicBezTo>
                      <a:cubicBezTo>
                        <a:pt x="70" y="9"/>
                        <a:pt x="73" y="8"/>
                        <a:pt x="70" y="7"/>
                      </a:cubicBezTo>
                      <a:cubicBezTo>
                        <a:pt x="40" y="0"/>
                        <a:pt x="14" y="13"/>
                        <a:pt x="1" y="41"/>
                      </a:cubicBezTo>
                      <a:cubicBezTo>
                        <a:pt x="0" y="42"/>
                        <a:pt x="5" y="43"/>
                        <a:pt x="6" y="4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12" name="Freeform 150"/>
                <p:cNvSpPr>
                  <a:spLocks/>
                </p:cNvSpPr>
                <p:nvPr/>
              </p:nvSpPr>
              <p:spPr bwMode="auto">
                <a:xfrm>
                  <a:off x="2589" y="982"/>
                  <a:ext cx="83" cy="159"/>
                </a:xfrm>
                <a:custGeom>
                  <a:avLst/>
                  <a:gdLst>
                    <a:gd name="T0" fmla="*/ 7 w 35"/>
                    <a:gd name="T1" fmla="*/ 1 h 67"/>
                    <a:gd name="T2" fmla="*/ 29 w 35"/>
                    <a:gd name="T3" fmla="*/ 66 h 67"/>
                    <a:gd name="T4" fmla="*/ 33 w 35"/>
                    <a:gd name="T5" fmla="*/ 66 h 67"/>
                    <a:gd name="T6" fmla="*/ 12 w 35"/>
                    <a:gd name="T7" fmla="*/ 2 h 67"/>
                    <a:gd name="T8" fmla="*/ 7 w 35"/>
                    <a:gd name="T9" fmla="*/ 1 h 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5" h="67">
                      <a:moveTo>
                        <a:pt x="7" y="1"/>
                      </a:moveTo>
                      <a:cubicBezTo>
                        <a:pt x="0" y="27"/>
                        <a:pt x="7" y="51"/>
                        <a:pt x="29" y="66"/>
                      </a:cubicBezTo>
                      <a:cubicBezTo>
                        <a:pt x="30" y="67"/>
                        <a:pt x="35" y="67"/>
                        <a:pt x="33" y="66"/>
                      </a:cubicBezTo>
                      <a:cubicBezTo>
                        <a:pt x="11" y="51"/>
                        <a:pt x="5" y="27"/>
                        <a:pt x="12" y="2"/>
                      </a:cubicBezTo>
                      <a:cubicBezTo>
                        <a:pt x="13" y="1"/>
                        <a:pt x="8" y="0"/>
                        <a:pt x="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13" name="Freeform 151"/>
                <p:cNvSpPr>
                  <a:spLocks/>
                </p:cNvSpPr>
                <p:nvPr/>
              </p:nvSpPr>
              <p:spPr bwMode="auto">
                <a:xfrm>
                  <a:off x="2523" y="1048"/>
                  <a:ext cx="178" cy="45"/>
                </a:xfrm>
                <a:custGeom>
                  <a:avLst/>
                  <a:gdLst>
                    <a:gd name="T0" fmla="*/ 4 w 75"/>
                    <a:gd name="T1" fmla="*/ 6 h 19"/>
                    <a:gd name="T2" fmla="*/ 69 w 75"/>
                    <a:gd name="T3" fmla="*/ 19 h 19"/>
                    <a:gd name="T4" fmla="*/ 74 w 75"/>
                    <a:gd name="T5" fmla="*/ 17 h 19"/>
                    <a:gd name="T6" fmla="*/ 3 w 75"/>
                    <a:gd name="T7" fmla="*/ 4 h 19"/>
                    <a:gd name="T8" fmla="*/ 4 w 75"/>
                    <a:gd name="T9" fmla="*/ 6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19">
                      <a:moveTo>
                        <a:pt x="4" y="6"/>
                      </a:moveTo>
                      <a:cubicBezTo>
                        <a:pt x="26" y="2"/>
                        <a:pt x="51" y="9"/>
                        <a:pt x="69" y="19"/>
                      </a:cubicBezTo>
                      <a:cubicBezTo>
                        <a:pt x="71" y="19"/>
                        <a:pt x="75" y="18"/>
                        <a:pt x="74" y="17"/>
                      </a:cubicBezTo>
                      <a:cubicBezTo>
                        <a:pt x="53" y="6"/>
                        <a:pt x="26" y="0"/>
                        <a:pt x="3" y="4"/>
                      </a:cubicBezTo>
                      <a:cubicBezTo>
                        <a:pt x="0" y="5"/>
                        <a:pt x="2" y="6"/>
                        <a:pt x="4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14" name="Freeform 152"/>
                <p:cNvSpPr>
                  <a:spLocks/>
                </p:cNvSpPr>
                <p:nvPr/>
              </p:nvSpPr>
              <p:spPr bwMode="auto">
                <a:xfrm>
                  <a:off x="2585" y="998"/>
                  <a:ext cx="90" cy="152"/>
                </a:xfrm>
                <a:custGeom>
                  <a:avLst/>
                  <a:gdLst>
                    <a:gd name="T0" fmla="*/ 32 w 38"/>
                    <a:gd name="T1" fmla="*/ 1 h 64"/>
                    <a:gd name="T2" fmla="*/ 5 w 38"/>
                    <a:gd name="T3" fmla="*/ 63 h 64"/>
                    <a:gd name="T4" fmla="*/ 10 w 38"/>
                    <a:gd name="T5" fmla="*/ 62 h 64"/>
                    <a:gd name="T6" fmla="*/ 36 w 38"/>
                    <a:gd name="T7" fmla="*/ 1 h 64"/>
                    <a:gd name="T8" fmla="*/ 32 w 38"/>
                    <a:gd name="T9" fmla="*/ 1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8" h="64">
                      <a:moveTo>
                        <a:pt x="32" y="1"/>
                      </a:moveTo>
                      <a:cubicBezTo>
                        <a:pt x="12" y="15"/>
                        <a:pt x="0" y="38"/>
                        <a:pt x="5" y="63"/>
                      </a:cubicBezTo>
                      <a:cubicBezTo>
                        <a:pt x="6" y="64"/>
                        <a:pt x="11" y="64"/>
                        <a:pt x="10" y="62"/>
                      </a:cubicBezTo>
                      <a:cubicBezTo>
                        <a:pt x="5" y="38"/>
                        <a:pt x="16" y="15"/>
                        <a:pt x="36" y="1"/>
                      </a:cubicBezTo>
                      <a:cubicBezTo>
                        <a:pt x="38" y="0"/>
                        <a:pt x="33" y="0"/>
                        <a:pt x="3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15" name="Freeform 153"/>
                <p:cNvSpPr>
                  <a:spLocks/>
                </p:cNvSpPr>
                <p:nvPr/>
              </p:nvSpPr>
              <p:spPr bwMode="auto">
                <a:xfrm>
                  <a:off x="2236" y="479"/>
                  <a:ext cx="375" cy="581"/>
                </a:xfrm>
                <a:custGeom>
                  <a:avLst/>
                  <a:gdLst>
                    <a:gd name="T0" fmla="*/ 157 w 158"/>
                    <a:gd name="T1" fmla="*/ 243 h 245"/>
                    <a:gd name="T2" fmla="*/ 5 w 158"/>
                    <a:gd name="T3" fmla="*/ 1 h 245"/>
                    <a:gd name="T4" fmla="*/ 1 w 158"/>
                    <a:gd name="T5" fmla="*/ 2 h 245"/>
                    <a:gd name="T6" fmla="*/ 153 w 158"/>
                    <a:gd name="T7" fmla="*/ 244 h 245"/>
                    <a:gd name="T8" fmla="*/ 157 w 158"/>
                    <a:gd name="T9" fmla="*/ 243 h 2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8" h="245">
                      <a:moveTo>
                        <a:pt x="157" y="243"/>
                      </a:moveTo>
                      <a:cubicBezTo>
                        <a:pt x="106" y="163"/>
                        <a:pt x="53" y="83"/>
                        <a:pt x="5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48" y="84"/>
                        <a:pt x="101" y="164"/>
                        <a:pt x="153" y="244"/>
                      </a:cubicBezTo>
                      <a:cubicBezTo>
                        <a:pt x="153" y="245"/>
                        <a:pt x="158" y="244"/>
                        <a:pt x="157" y="2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16" name="Freeform 154"/>
                <p:cNvSpPr>
                  <a:spLocks/>
                </p:cNvSpPr>
                <p:nvPr/>
              </p:nvSpPr>
              <p:spPr bwMode="auto">
                <a:xfrm>
                  <a:off x="2592" y="1046"/>
                  <a:ext cx="40" cy="40"/>
                </a:xfrm>
                <a:custGeom>
                  <a:avLst/>
                  <a:gdLst>
                    <a:gd name="T0" fmla="*/ 2 w 17"/>
                    <a:gd name="T1" fmla="*/ 12 h 17"/>
                    <a:gd name="T2" fmla="*/ 4 w 17"/>
                    <a:gd name="T3" fmla="*/ 2 h 17"/>
                    <a:gd name="T4" fmla="*/ 15 w 17"/>
                    <a:gd name="T5" fmla="*/ 5 h 17"/>
                    <a:gd name="T6" fmla="*/ 12 w 17"/>
                    <a:gd name="T7" fmla="*/ 15 h 17"/>
                    <a:gd name="T8" fmla="*/ 2 w 17"/>
                    <a:gd name="T9" fmla="*/ 1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2" y="12"/>
                      </a:moveTo>
                      <a:cubicBezTo>
                        <a:pt x="0" y="9"/>
                        <a:pt x="1" y="4"/>
                        <a:pt x="4" y="2"/>
                      </a:cubicBezTo>
                      <a:cubicBezTo>
                        <a:pt x="8" y="0"/>
                        <a:pt x="13" y="1"/>
                        <a:pt x="15" y="5"/>
                      </a:cubicBezTo>
                      <a:cubicBezTo>
                        <a:pt x="17" y="8"/>
                        <a:pt x="16" y="13"/>
                        <a:pt x="12" y="15"/>
                      </a:cubicBezTo>
                      <a:cubicBezTo>
                        <a:pt x="9" y="17"/>
                        <a:pt x="4" y="16"/>
                        <a:pt x="2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17" name="Freeform 155"/>
                <p:cNvSpPr>
                  <a:spLocks/>
                </p:cNvSpPr>
                <p:nvPr/>
              </p:nvSpPr>
              <p:spPr bwMode="auto">
                <a:xfrm>
                  <a:off x="2285" y="1153"/>
                  <a:ext cx="193" cy="64"/>
                </a:xfrm>
                <a:custGeom>
                  <a:avLst/>
                  <a:gdLst>
                    <a:gd name="T0" fmla="*/ 6 w 81"/>
                    <a:gd name="T1" fmla="*/ 26 h 27"/>
                    <a:gd name="T2" fmla="*/ 75 w 81"/>
                    <a:gd name="T3" fmla="*/ 18 h 27"/>
                    <a:gd name="T4" fmla="*/ 79 w 81"/>
                    <a:gd name="T5" fmla="*/ 17 h 27"/>
                    <a:gd name="T6" fmla="*/ 1 w 81"/>
                    <a:gd name="T7" fmla="*/ 25 h 27"/>
                    <a:gd name="T8" fmla="*/ 6 w 81"/>
                    <a:gd name="T9" fmla="*/ 26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1" h="27">
                      <a:moveTo>
                        <a:pt x="6" y="26"/>
                      </a:moveTo>
                      <a:cubicBezTo>
                        <a:pt x="26" y="7"/>
                        <a:pt x="51" y="2"/>
                        <a:pt x="75" y="18"/>
                      </a:cubicBezTo>
                      <a:cubicBezTo>
                        <a:pt x="76" y="19"/>
                        <a:pt x="81" y="19"/>
                        <a:pt x="79" y="17"/>
                      </a:cubicBezTo>
                      <a:cubicBezTo>
                        <a:pt x="53" y="0"/>
                        <a:pt x="23" y="4"/>
                        <a:pt x="1" y="25"/>
                      </a:cubicBezTo>
                      <a:cubicBezTo>
                        <a:pt x="0" y="26"/>
                        <a:pt x="5" y="27"/>
                        <a:pt x="6" y="2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18" name="Freeform 156"/>
                <p:cNvSpPr>
                  <a:spLocks/>
                </p:cNvSpPr>
                <p:nvPr/>
              </p:nvSpPr>
              <p:spPr bwMode="auto">
                <a:xfrm>
                  <a:off x="2357" y="1100"/>
                  <a:ext cx="57" cy="169"/>
                </a:xfrm>
                <a:custGeom>
                  <a:avLst/>
                  <a:gdLst>
                    <a:gd name="T0" fmla="*/ 18 w 24"/>
                    <a:gd name="T1" fmla="*/ 1 h 71"/>
                    <a:gd name="T2" fmla="*/ 16 w 24"/>
                    <a:gd name="T3" fmla="*/ 69 h 71"/>
                    <a:gd name="T4" fmla="*/ 20 w 24"/>
                    <a:gd name="T5" fmla="*/ 69 h 71"/>
                    <a:gd name="T6" fmla="*/ 23 w 24"/>
                    <a:gd name="T7" fmla="*/ 2 h 71"/>
                    <a:gd name="T8" fmla="*/ 18 w 24"/>
                    <a:gd name="T9" fmla="*/ 1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" h="71">
                      <a:moveTo>
                        <a:pt x="18" y="1"/>
                      </a:moveTo>
                      <a:cubicBezTo>
                        <a:pt x="2" y="22"/>
                        <a:pt x="0" y="47"/>
                        <a:pt x="16" y="69"/>
                      </a:cubicBezTo>
                      <a:cubicBezTo>
                        <a:pt x="16" y="70"/>
                        <a:pt x="21" y="71"/>
                        <a:pt x="20" y="69"/>
                      </a:cubicBezTo>
                      <a:cubicBezTo>
                        <a:pt x="5" y="47"/>
                        <a:pt x="7" y="23"/>
                        <a:pt x="23" y="2"/>
                      </a:cubicBezTo>
                      <a:cubicBezTo>
                        <a:pt x="24" y="1"/>
                        <a:pt x="19" y="0"/>
                        <a:pt x="1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19" name="Freeform 157"/>
                <p:cNvSpPr>
                  <a:spLocks/>
                </p:cNvSpPr>
                <p:nvPr/>
              </p:nvSpPr>
              <p:spPr bwMode="auto">
                <a:xfrm>
                  <a:off x="2293" y="1143"/>
                  <a:ext cx="159" cy="93"/>
                </a:xfrm>
                <a:custGeom>
                  <a:avLst/>
                  <a:gdLst>
                    <a:gd name="T0" fmla="*/ 3 w 67"/>
                    <a:gd name="T1" fmla="*/ 2 h 39"/>
                    <a:gd name="T2" fmla="*/ 61 w 67"/>
                    <a:gd name="T3" fmla="*/ 37 h 39"/>
                    <a:gd name="T4" fmla="*/ 66 w 67"/>
                    <a:gd name="T5" fmla="*/ 36 h 39"/>
                    <a:gd name="T6" fmla="*/ 5 w 67"/>
                    <a:gd name="T7" fmla="*/ 0 h 39"/>
                    <a:gd name="T8" fmla="*/ 3 w 67"/>
                    <a:gd name="T9" fmla="*/ 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9">
                      <a:moveTo>
                        <a:pt x="3" y="2"/>
                      </a:moveTo>
                      <a:cubicBezTo>
                        <a:pt x="25" y="6"/>
                        <a:pt x="47" y="21"/>
                        <a:pt x="61" y="37"/>
                      </a:cubicBezTo>
                      <a:cubicBezTo>
                        <a:pt x="62" y="39"/>
                        <a:pt x="67" y="37"/>
                        <a:pt x="66" y="36"/>
                      </a:cubicBezTo>
                      <a:cubicBezTo>
                        <a:pt x="51" y="19"/>
                        <a:pt x="28" y="4"/>
                        <a:pt x="5" y="0"/>
                      </a:cubicBezTo>
                      <a:cubicBezTo>
                        <a:pt x="4" y="0"/>
                        <a:pt x="0" y="2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0" name="Freeform 158"/>
                <p:cNvSpPr>
                  <a:spLocks/>
                </p:cNvSpPr>
                <p:nvPr/>
              </p:nvSpPr>
              <p:spPr bwMode="auto">
                <a:xfrm>
                  <a:off x="2333" y="1134"/>
                  <a:ext cx="128" cy="120"/>
                </a:xfrm>
                <a:custGeom>
                  <a:avLst/>
                  <a:gdLst>
                    <a:gd name="T0" fmla="*/ 48 w 54"/>
                    <a:gd name="T1" fmla="*/ 1 h 51"/>
                    <a:gd name="T2" fmla="*/ 0 w 54"/>
                    <a:gd name="T3" fmla="*/ 50 h 51"/>
                    <a:gd name="T4" fmla="*/ 5 w 54"/>
                    <a:gd name="T5" fmla="*/ 50 h 51"/>
                    <a:gd name="T6" fmla="*/ 50 w 54"/>
                    <a:gd name="T7" fmla="*/ 2 h 51"/>
                    <a:gd name="T8" fmla="*/ 48 w 54"/>
                    <a:gd name="T9" fmla="*/ 1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4" h="51">
                      <a:moveTo>
                        <a:pt x="48" y="1"/>
                      </a:moveTo>
                      <a:cubicBezTo>
                        <a:pt x="24" y="7"/>
                        <a:pt x="3" y="24"/>
                        <a:pt x="0" y="50"/>
                      </a:cubicBezTo>
                      <a:cubicBezTo>
                        <a:pt x="0" y="51"/>
                        <a:pt x="5" y="51"/>
                        <a:pt x="5" y="50"/>
                      </a:cubicBezTo>
                      <a:cubicBezTo>
                        <a:pt x="8" y="25"/>
                        <a:pt x="27" y="8"/>
                        <a:pt x="50" y="2"/>
                      </a:cubicBezTo>
                      <a:cubicBezTo>
                        <a:pt x="54" y="1"/>
                        <a:pt x="49" y="0"/>
                        <a:pt x="4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1" name="Freeform 159"/>
                <p:cNvSpPr>
                  <a:spLocks/>
                </p:cNvSpPr>
                <p:nvPr/>
              </p:nvSpPr>
              <p:spPr bwMode="auto">
                <a:xfrm>
                  <a:off x="2228" y="500"/>
                  <a:ext cx="150" cy="669"/>
                </a:xfrm>
                <a:custGeom>
                  <a:avLst/>
                  <a:gdLst>
                    <a:gd name="T0" fmla="*/ 63 w 63"/>
                    <a:gd name="T1" fmla="*/ 280 h 282"/>
                    <a:gd name="T2" fmla="*/ 5 w 63"/>
                    <a:gd name="T3" fmla="*/ 1 h 282"/>
                    <a:gd name="T4" fmla="*/ 0 w 63"/>
                    <a:gd name="T5" fmla="*/ 2 h 282"/>
                    <a:gd name="T6" fmla="*/ 58 w 63"/>
                    <a:gd name="T7" fmla="*/ 281 h 282"/>
                    <a:gd name="T8" fmla="*/ 63 w 63"/>
                    <a:gd name="T9" fmla="*/ 280 h 2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3" h="282">
                      <a:moveTo>
                        <a:pt x="63" y="280"/>
                      </a:moveTo>
                      <a:cubicBezTo>
                        <a:pt x="43" y="188"/>
                        <a:pt x="21" y="95"/>
                        <a:pt x="5" y="1"/>
                      </a:cubicBezTo>
                      <a:cubicBezTo>
                        <a:pt x="5" y="0"/>
                        <a:pt x="0" y="0"/>
                        <a:pt x="0" y="2"/>
                      </a:cubicBezTo>
                      <a:cubicBezTo>
                        <a:pt x="16" y="95"/>
                        <a:pt x="38" y="188"/>
                        <a:pt x="58" y="281"/>
                      </a:cubicBezTo>
                      <a:cubicBezTo>
                        <a:pt x="58" y="282"/>
                        <a:pt x="63" y="282"/>
                        <a:pt x="63" y="28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2" name="Freeform 160"/>
                <p:cNvSpPr>
                  <a:spLocks/>
                </p:cNvSpPr>
                <p:nvPr/>
              </p:nvSpPr>
              <p:spPr bwMode="auto">
                <a:xfrm>
                  <a:off x="2357" y="1160"/>
                  <a:ext cx="38" cy="38"/>
                </a:xfrm>
                <a:custGeom>
                  <a:avLst/>
                  <a:gdLst>
                    <a:gd name="T0" fmla="*/ 0 w 16"/>
                    <a:gd name="T1" fmla="*/ 9 h 16"/>
                    <a:gd name="T2" fmla="*/ 7 w 16"/>
                    <a:gd name="T3" fmla="*/ 0 h 16"/>
                    <a:gd name="T4" fmla="*/ 16 w 16"/>
                    <a:gd name="T5" fmla="*/ 7 h 16"/>
                    <a:gd name="T6" fmla="*/ 9 w 16"/>
                    <a:gd name="T7" fmla="*/ 16 h 16"/>
                    <a:gd name="T8" fmla="*/ 0 w 16"/>
                    <a:gd name="T9" fmla="*/ 9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0" y="9"/>
                      </a:moveTo>
                      <a:cubicBezTo>
                        <a:pt x="0" y="5"/>
                        <a:pt x="3" y="1"/>
                        <a:pt x="7" y="0"/>
                      </a:cubicBezTo>
                      <a:cubicBezTo>
                        <a:pt x="11" y="0"/>
                        <a:pt x="15" y="3"/>
                        <a:pt x="16" y="7"/>
                      </a:cubicBezTo>
                      <a:cubicBezTo>
                        <a:pt x="16" y="11"/>
                        <a:pt x="13" y="15"/>
                        <a:pt x="9" y="16"/>
                      </a:cubicBezTo>
                      <a:cubicBezTo>
                        <a:pt x="5" y="16"/>
                        <a:pt x="1" y="13"/>
                        <a:pt x="0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3" name="Freeform 161"/>
                <p:cNvSpPr>
                  <a:spLocks/>
                </p:cNvSpPr>
                <p:nvPr/>
              </p:nvSpPr>
              <p:spPr bwMode="auto">
                <a:xfrm>
                  <a:off x="2041" y="1155"/>
                  <a:ext cx="187" cy="76"/>
                </a:xfrm>
                <a:custGeom>
                  <a:avLst/>
                  <a:gdLst>
                    <a:gd name="T0" fmla="*/ 6 w 79"/>
                    <a:gd name="T1" fmla="*/ 14 h 32"/>
                    <a:gd name="T2" fmla="*/ 73 w 79"/>
                    <a:gd name="T3" fmla="*/ 31 h 32"/>
                    <a:gd name="T4" fmla="*/ 78 w 79"/>
                    <a:gd name="T5" fmla="*/ 31 h 32"/>
                    <a:gd name="T6" fmla="*/ 2 w 79"/>
                    <a:gd name="T7" fmla="*/ 12 h 32"/>
                    <a:gd name="T8" fmla="*/ 6 w 79"/>
                    <a:gd name="T9" fmla="*/ 14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9" h="32">
                      <a:moveTo>
                        <a:pt x="6" y="14"/>
                      </a:moveTo>
                      <a:cubicBezTo>
                        <a:pt x="32" y="3"/>
                        <a:pt x="57" y="8"/>
                        <a:pt x="73" y="31"/>
                      </a:cubicBezTo>
                      <a:cubicBezTo>
                        <a:pt x="74" y="32"/>
                        <a:pt x="79" y="32"/>
                        <a:pt x="78" y="31"/>
                      </a:cubicBezTo>
                      <a:cubicBezTo>
                        <a:pt x="60" y="6"/>
                        <a:pt x="30" y="0"/>
                        <a:pt x="2" y="12"/>
                      </a:cubicBezTo>
                      <a:cubicBezTo>
                        <a:pt x="0" y="13"/>
                        <a:pt x="5" y="15"/>
                        <a:pt x="6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4" name="Freeform 162"/>
                <p:cNvSpPr>
                  <a:spLocks/>
                </p:cNvSpPr>
                <p:nvPr/>
              </p:nvSpPr>
              <p:spPr bwMode="auto">
                <a:xfrm>
                  <a:off x="2110" y="1119"/>
                  <a:ext cx="92" cy="154"/>
                </a:xfrm>
                <a:custGeom>
                  <a:avLst/>
                  <a:gdLst>
                    <a:gd name="T0" fmla="*/ 33 w 39"/>
                    <a:gd name="T1" fmla="*/ 1 h 65"/>
                    <a:gd name="T2" fmla="*/ 7 w 39"/>
                    <a:gd name="T3" fmla="*/ 63 h 65"/>
                    <a:gd name="T4" fmla="*/ 12 w 39"/>
                    <a:gd name="T5" fmla="*/ 64 h 65"/>
                    <a:gd name="T6" fmla="*/ 38 w 39"/>
                    <a:gd name="T7" fmla="*/ 2 h 65"/>
                    <a:gd name="T8" fmla="*/ 33 w 39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" h="65">
                      <a:moveTo>
                        <a:pt x="33" y="1"/>
                      </a:moveTo>
                      <a:cubicBezTo>
                        <a:pt x="10" y="15"/>
                        <a:pt x="0" y="37"/>
                        <a:pt x="7" y="63"/>
                      </a:cubicBezTo>
                      <a:cubicBezTo>
                        <a:pt x="7" y="65"/>
                        <a:pt x="12" y="65"/>
                        <a:pt x="12" y="64"/>
                      </a:cubicBezTo>
                      <a:cubicBezTo>
                        <a:pt x="5" y="38"/>
                        <a:pt x="15" y="16"/>
                        <a:pt x="38" y="2"/>
                      </a:cubicBezTo>
                      <a:cubicBezTo>
                        <a:pt x="39" y="2"/>
                        <a:pt x="34" y="0"/>
                        <a:pt x="3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5" name="Freeform 163"/>
                <p:cNvSpPr>
                  <a:spLocks/>
                </p:cNvSpPr>
                <p:nvPr/>
              </p:nvSpPr>
              <p:spPr bwMode="auto">
                <a:xfrm>
                  <a:off x="2074" y="1122"/>
                  <a:ext cx="116" cy="137"/>
                </a:xfrm>
                <a:custGeom>
                  <a:avLst/>
                  <a:gdLst>
                    <a:gd name="T0" fmla="*/ 2 w 49"/>
                    <a:gd name="T1" fmla="*/ 2 h 58"/>
                    <a:gd name="T2" fmla="*/ 44 w 49"/>
                    <a:gd name="T3" fmla="*/ 56 h 58"/>
                    <a:gd name="T4" fmla="*/ 49 w 49"/>
                    <a:gd name="T5" fmla="*/ 56 h 58"/>
                    <a:gd name="T6" fmla="*/ 6 w 49"/>
                    <a:gd name="T7" fmla="*/ 1 h 58"/>
                    <a:gd name="T8" fmla="*/ 2 w 49"/>
                    <a:gd name="T9" fmla="*/ 2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58">
                      <a:moveTo>
                        <a:pt x="2" y="2"/>
                      </a:moveTo>
                      <a:cubicBezTo>
                        <a:pt x="21" y="13"/>
                        <a:pt x="37" y="36"/>
                        <a:pt x="44" y="56"/>
                      </a:cubicBezTo>
                      <a:cubicBezTo>
                        <a:pt x="45" y="58"/>
                        <a:pt x="49" y="57"/>
                        <a:pt x="49" y="56"/>
                      </a:cubicBezTo>
                      <a:cubicBezTo>
                        <a:pt x="41" y="35"/>
                        <a:pt x="26" y="12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6" name="Freeform 164"/>
                <p:cNvSpPr>
                  <a:spLocks/>
                </p:cNvSpPr>
                <p:nvPr/>
              </p:nvSpPr>
              <p:spPr bwMode="auto">
                <a:xfrm>
                  <a:off x="2074" y="1160"/>
                  <a:ext cx="159" cy="80"/>
                </a:xfrm>
                <a:custGeom>
                  <a:avLst/>
                  <a:gdLst>
                    <a:gd name="T0" fmla="*/ 64 w 67"/>
                    <a:gd name="T1" fmla="*/ 3 h 34"/>
                    <a:gd name="T2" fmla="*/ 0 w 67"/>
                    <a:gd name="T3" fmla="*/ 33 h 34"/>
                    <a:gd name="T4" fmla="*/ 5 w 67"/>
                    <a:gd name="T5" fmla="*/ 33 h 34"/>
                    <a:gd name="T6" fmla="*/ 62 w 67"/>
                    <a:gd name="T7" fmla="*/ 5 h 34"/>
                    <a:gd name="T8" fmla="*/ 64 w 67"/>
                    <a:gd name="T9" fmla="*/ 3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4">
                      <a:moveTo>
                        <a:pt x="64" y="3"/>
                      </a:moveTo>
                      <a:cubicBezTo>
                        <a:pt x="38" y="0"/>
                        <a:pt x="13" y="9"/>
                        <a:pt x="0" y="33"/>
                      </a:cubicBezTo>
                      <a:cubicBezTo>
                        <a:pt x="0" y="34"/>
                        <a:pt x="4" y="34"/>
                        <a:pt x="5" y="33"/>
                      </a:cubicBezTo>
                      <a:cubicBezTo>
                        <a:pt x="16" y="12"/>
                        <a:pt x="39" y="2"/>
                        <a:pt x="62" y="5"/>
                      </a:cubicBezTo>
                      <a:cubicBezTo>
                        <a:pt x="65" y="5"/>
                        <a:pt x="67" y="3"/>
                        <a:pt x="64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7" name="Freeform 165"/>
                <p:cNvSpPr>
                  <a:spLocks/>
                </p:cNvSpPr>
                <p:nvPr/>
              </p:nvSpPr>
              <p:spPr bwMode="auto">
                <a:xfrm>
                  <a:off x="2133" y="498"/>
                  <a:ext cx="117" cy="673"/>
                </a:xfrm>
                <a:custGeom>
                  <a:avLst/>
                  <a:gdLst>
                    <a:gd name="T0" fmla="*/ 6 w 49"/>
                    <a:gd name="T1" fmla="*/ 283 h 284"/>
                    <a:gd name="T2" fmla="*/ 49 w 49"/>
                    <a:gd name="T3" fmla="*/ 1 h 284"/>
                    <a:gd name="T4" fmla="*/ 44 w 49"/>
                    <a:gd name="T5" fmla="*/ 1 h 284"/>
                    <a:gd name="T6" fmla="*/ 1 w 49"/>
                    <a:gd name="T7" fmla="*/ 283 h 284"/>
                    <a:gd name="T8" fmla="*/ 6 w 49"/>
                    <a:gd name="T9" fmla="*/ 283 h 2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284">
                      <a:moveTo>
                        <a:pt x="6" y="283"/>
                      </a:moveTo>
                      <a:cubicBezTo>
                        <a:pt x="19" y="189"/>
                        <a:pt x="31" y="94"/>
                        <a:pt x="49" y="1"/>
                      </a:cubicBezTo>
                      <a:cubicBezTo>
                        <a:pt x="49" y="0"/>
                        <a:pt x="44" y="0"/>
                        <a:pt x="44" y="1"/>
                      </a:cubicBezTo>
                      <a:cubicBezTo>
                        <a:pt x="26" y="95"/>
                        <a:pt x="14" y="189"/>
                        <a:pt x="1" y="283"/>
                      </a:cubicBezTo>
                      <a:cubicBezTo>
                        <a:pt x="0" y="284"/>
                        <a:pt x="5" y="284"/>
                        <a:pt x="6" y="28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8" name="Freeform 166"/>
                <p:cNvSpPr>
                  <a:spLocks/>
                </p:cNvSpPr>
                <p:nvPr/>
              </p:nvSpPr>
              <p:spPr bwMode="auto">
                <a:xfrm>
                  <a:off x="2119" y="1162"/>
                  <a:ext cx="41" cy="40"/>
                </a:xfrm>
                <a:custGeom>
                  <a:avLst/>
                  <a:gdLst>
                    <a:gd name="T0" fmla="*/ 1 w 17"/>
                    <a:gd name="T1" fmla="*/ 7 h 17"/>
                    <a:gd name="T2" fmla="*/ 10 w 17"/>
                    <a:gd name="T3" fmla="*/ 1 h 17"/>
                    <a:gd name="T4" fmla="*/ 16 w 17"/>
                    <a:gd name="T5" fmla="*/ 10 h 17"/>
                    <a:gd name="T6" fmla="*/ 7 w 17"/>
                    <a:gd name="T7" fmla="*/ 16 h 17"/>
                    <a:gd name="T8" fmla="*/ 1 w 17"/>
                    <a:gd name="T9" fmla="*/ 7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" y="7"/>
                      </a:moveTo>
                      <a:cubicBezTo>
                        <a:pt x="2" y="3"/>
                        <a:pt x="6" y="0"/>
                        <a:pt x="10" y="1"/>
                      </a:cubicBezTo>
                      <a:cubicBezTo>
                        <a:pt x="14" y="2"/>
                        <a:pt x="17" y="6"/>
                        <a:pt x="16" y="10"/>
                      </a:cubicBezTo>
                      <a:cubicBezTo>
                        <a:pt x="15" y="14"/>
                        <a:pt x="11" y="17"/>
                        <a:pt x="7" y="16"/>
                      </a:cubicBezTo>
                      <a:cubicBezTo>
                        <a:pt x="3" y="15"/>
                        <a:pt x="0" y="11"/>
                        <a:pt x="1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9" name="Freeform 167"/>
                <p:cNvSpPr>
                  <a:spLocks/>
                </p:cNvSpPr>
                <p:nvPr/>
              </p:nvSpPr>
              <p:spPr bwMode="auto">
                <a:xfrm>
                  <a:off x="1806" y="1067"/>
                  <a:ext cx="159" cy="112"/>
                </a:xfrm>
                <a:custGeom>
                  <a:avLst/>
                  <a:gdLst>
                    <a:gd name="T0" fmla="*/ 5 w 67"/>
                    <a:gd name="T1" fmla="*/ 4 h 47"/>
                    <a:gd name="T2" fmla="*/ 62 w 67"/>
                    <a:gd name="T3" fmla="*/ 45 h 47"/>
                    <a:gd name="T4" fmla="*/ 67 w 67"/>
                    <a:gd name="T5" fmla="*/ 45 h 47"/>
                    <a:gd name="T6" fmla="*/ 3 w 67"/>
                    <a:gd name="T7" fmla="*/ 2 h 47"/>
                    <a:gd name="T8" fmla="*/ 5 w 67"/>
                    <a:gd name="T9" fmla="*/ 4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47">
                      <a:moveTo>
                        <a:pt x="5" y="4"/>
                      </a:moveTo>
                      <a:cubicBezTo>
                        <a:pt x="33" y="2"/>
                        <a:pt x="55" y="18"/>
                        <a:pt x="62" y="45"/>
                      </a:cubicBezTo>
                      <a:cubicBezTo>
                        <a:pt x="62" y="47"/>
                        <a:pt x="67" y="47"/>
                        <a:pt x="67" y="45"/>
                      </a:cubicBezTo>
                      <a:cubicBezTo>
                        <a:pt x="60" y="15"/>
                        <a:pt x="33" y="0"/>
                        <a:pt x="3" y="2"/>
                      </a:cubicBezTo>
                      <a:cubicBezTo>
                        <a:pt x="0" y="2"/>
                        <a:pt x="4" y="4"/>
                        <a:pt x="5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30" name="Freeform 168"/>
                <p:cNvSpPr>
                  <a:spLocks/>
                </p:cNvSpPr>
                <p:nvPr/>
              </p:nvSpPr>
              <p:spPr bwMode="auto">
                <a:xfrm>
                  <a:off x="1856" y="1062"/>
                  <a:ext cx="126" cy="124"/>
                </a:xfrm>
                <a:custGeom>
                  <a:avLst/>
                  <a:gdLst>
                    <a:gd name="T0" fmla="*/ 48 w 53"/>
                    <a:gd name="T1" fmla="*/ 0 h 52"/>
                    <a:gd name="T2" fmla="*/ 0 w 53"/>
                    <a:gd name="T3" fmla="*/ 50 h 52"/>
                    <a:gd name="T4" fmla="*/ 5 w 53"/>
                    <a:gd name="T5" fmla="*/ 51 h 52"/>
                    <a:gd name="T6" fmla="*/ 51 w 53"/>
                    <a:gd name="T7" fmla="*/ 2 h 52"/>
                    <a:gd name="T8" fmla="*/ 48 w 53"/>
                    <a:gd name="T9" fmla="*/ 0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3" h="52">
                      <a:moveTo>
                        <a:pt x="48" y="0"/>
                      </a:moveTo>
                      <a:cubicBezTo>
                        <a:pt x="21" y="5"/>
                        <a:pt x="3" y="23"/>
                        <a:pt x="0" y="50"/>
                      </a:cubicBezTo>
                      <a:cubicBezTo>
                        <a:pt x="0" y="51"/>
                        <a:pt x="5" y="52"/>
                        <a:pt x="5" y="51"/>
                      </a:cubicBezTo>
                      <a:cubicBezTo>
                        <a:pt x="7" y="25"/>
                        <a:pt x="25" y="7"/>
                        <a:pt x="51" y="2"/>
                      </a:cubicBezTo>
                      <a:cubicBezTo>
                        <a:pt x="53" y="2"/>
                        <a:pt x="49" y="0"/>
                        <a:pt x="48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31" name="Freeform 169"/>
                <p:cNvSpPr>
                  <a:spLocks/>
                </p:cNvSpPr>
                <p:nvPr/>
              </p:nvSpPr>
              <p:spPr bwMode="auto">
                <a:xfrm>
                  <a:off x="1860" y="1024"/>
                  <a:ext cx="62" cy="164"/>
                </a:xfrm>
                <a:custGeom>
                  <a:avLst/>
                  <a:gdLst>
                    <a:gd name="T0" fmla="*/ 1 w 26"/>
                    <a:gd name="T1" fmla="*/ 2 h 69"/>
                    <a:gd name="T2" fmla="*/ 21 w 26"/>
                    <a:gd name="T3" fmla="*/ 68 h 69"/>
                    <a:gd name="T4" fmla="*/ 26 w 26"/>
                    <a:gd name="T5" fmla="*/ 68 h 69"/>
                    <a:gd name="T6" fmla="*/ 6 w 26"/>
                    <a:gd name="T7" fmla="*/ 1 h 69"/>
                    <a:gd name="T8" fmla="*/ 1 w 26"/>
                    <a:gd name="T9" fmla="*/ 2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69">
                      <a:moveTo>
                        <a:pt x="1" y="2"/>
                      </a:moveTo>
                      <a:cubicBezTo>
                        <a:pt x="15" y="20"/>
                        <a:pt x="21" y="46"/>
                        <a:pt x="21" y="68"/>
                      </a:cubicBezTo>
                      <a:cubicBezTo>
                        <a:pt x="21" y="69"/>
                        <a:pt x="26" y="69"/>
                        <a:pt x="26" y="68"/>
                      </a:cubicBezTo>
                      <a:cubicBezTo>
                        <a:pt x="26" y="45"/>
                        <a:pt x="20" y="19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32" name="Freeform 170"/>
                <p:cNvSpPr>
                  <a:spLocks/>
                </p:cNvSpPr>
                <p:nvPr/>
              </p:nvSpPr>
              <p:spPr bwMode="auto">
                <a:xfrm>
                  <a:off x="1815" y="1091"/>
                  <a:ext cx="178" cy="45"/>
                </a:xfrm>
                <a:custGeom>
                  <a:avLst/>
                  <a:gdLst>
                    <a:gd name="T0" fmla="*/ 73 w 75"/>
                    <a:gd name="T1" fmla="*/ 11 h 19"/>
                    <a:gd name="T2" fmla="*/ 2 w 75"/>
                    <a:gd name="T3" fmla="*/ 17 h 19"/>
                    <a:gd name="T4" fmla="*/ 6 w 75"/>
                    <a:gd name="T5" fmla="*/ 18 h 19"/>
                    <a:gd name="T6" fmla="*/ 69 w 75"/>
                    <a:gd name="T7" fmla="*/ 13 h 19"/>
                    <a:gd name="T8" fmla="*/ 73 w 75"/>
                    <a:gd name="T9" fmla="*/ 1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19">
                      <a:moveTo>
                        <a:pt x="73" y="11"/>
                      </a:moveTo>
                      <a:cubicBezTo>
                        <a:pt x="50" y="0"/>
                        <a:pt x="22" y="0"/>
                        <a:pt x="2" y="17"/>
                      </a:cubicBezTo>
                      <a:cubicBezTo>
                        <a:pt x="0" y="18"/>
                        <a:pt x="5" y="19"/>
                        <a:pt x="6" y="18"/>
                      </a:cubicBezTo>
                      <a:cubicBezTo>
                        <a:pt x="24" y="2"/>
                        <a:pt x="48" y="2"/>
                        <a:pt x="69" y="13"/>
                      </a:cubicBezTo>
                      <a:cubicBezTo>
                        <a:pt x="70" y="13"/>
                        <a:pt x="75" y="12"/>
                        <a:pt x="73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33" name="Freeform 171"/>
                <p:cNvSpPr>
                  <a:spLocks/>
                </p:cNvSpPr>
                <p:nvPr/>
              </p:nvSpPr>
              <p:spPr bwMode="auto">
                <a:xfrm>
                  <a:off x="1898" y="500"/>
                  <a:ext cx="354" cy="593"/>
                </a:xfrm>
                <a:custGeom>
                  <a:avLst/>
                  <a:gdLst>
                    <a:gd name="T0" fmla="*/ 6 w 149"/>
                    <a:gd name="T1" fmla="*/ 249 h 250"/>
                    <a:gd name="T2" fmla="*/ 148 w 149"/>
                    <a:gd name="T3" fmla="*/ 2 h 250"/>
                    <a:gd name="T4" fmla="*/ 143 w 149"/>
                    <a:gd name="T5" fmla="*/ 1 h 250"/>
                    <a:gd name="T6" fmla="*/ 1 w 149"/>
                    <a:gd name="T7" fmla="*/ 249 h 250"/>
                    <a:gd name="T8" fmla="*/ 6 w 149"/>
                    <a:gd name="T9" fmla="*/ 249 h 2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49" h="250">
                      <a:moveTo>
                        <a:pt x="6" y="249"/>
                      </a:moveTo>
                      <a:cubicBezTo>
                        <a:pt x="52" y="166"/>
                        <a:pt x="98" y="82"/>
                        <a:pt x="148" y="2"/>
                      </a:cubicBezTo>
                      <a:cubicBezTo>
                        <a:pt x="149" y="0"/>
                        <a:pt x="144" y="0"/>
                        <a:pt x="143" y="1"/>
                      </a:cubicBezTo>
                      <a:cubicBezTo>
                        <a:pt x="93" y="82"/>
                        <a:pt x="48" y="166"/>
                        <a:pt x="1" y="249"/>
                      </a:cubicBezTo>
                      <a:cubicBezTo>
                        <a:pt x="0" y="250"/>
                        <a:pt x="5" y="250"/>
                        <a:pt x="6" y="24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34" name="Freeform 172"/>
                <p:cNvSpPr>
                  <a:spLocks/>
                </p:cNvSpPr>
                <p:nvPr/>
              </p:nvSpPr>
              <p:spPr bwMode="auto">
                <a:xfrm>
                  <a:off x="1879" y="1081"/>
                  <a:ext cx="43" cy="41"/>
                </a:xfrm>
                <a:custGeom>
                  <a:avLst/>
                  <a:gdLst>
                    <a:gd name="T0" fmla="*/ 2 w 18"/>
                    <a:gd name="T1" fmla="*/ 5 h 17"/>
                    <a:gd name="T2" fmla="*/ 13 w 18"/>
                    <a:gd name="T3" fmla="*/ 2 h 17"/>
                    <a:gd name="T4" fmla="*/ 15 w 18"/>
                    <a:gd name="T5" fmla="*/ 13 h 17"/>
                    <a:gd name="T6" fmla="*/ 5 w 18"/>
                    <a:gd name="T7" fmla="*/ 15 h 17"/>
                    <a:gd name="T8" fmla="*/ 2 w 18"/>
                    <a:gd name="T9" fmla="*/ 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2" y="5"/>
                      </a:moveTo>
                      <a:cubicBezTo>
                        <a:pt x="5" y="1"/>
                        <a:pt x="9" y="0"/>
                        <a:pt x="13" y="2"/>
                      </a:cubicBezTo>
                      <a:cubicBezTo>
                        <a:pt x="17" y="4"/>
                        <a:pt x="18" y="9"/>
                        <a:pt x="15" y="13"/>
                      </a:cubicBezTo>
                      <a:cubicBezTo>
                        <a:pt x="13" y="16"/>
                        <a:pt x="8" y="17"/>
                        <a:pt x="5" y="15"/>
                      </a:cubicBezTo>
                      <a:cubicBezTo>
                        <a:pt x="1" y="13"/>
                        <a:pt x="0" y="8"/>
                        <a:pt x="2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35" name="Freeform 173"/>
                <p:cNvSpPr>
                  <a:spLocks/>
                </p:cNvSpPr>
                <p:nvPr/>
              </p:nvSpPr>
              <p:spPr bwMode="auto">
                <a:xfrm>
                  <a:off x="1621" y="865"/>
                  <a:ext cx="121" cy="155"/>
                </a:xfrm>
                <a:custGeom>
                  <a:avLst/>
                  <a:gdLst>
                    <a:gd name="T0" fmla="*/ 3 w 51"/>
                    <a:gd name="T1" fmla="*/ 2 h 65"/>
                    <a:gd name="T2" fmla="*/ 42 w 51"/>
                    <a:gd name="T3" fmla="*/ 63 h 65"/>
                    <a:gd name="T4" fmla="*/ 47 w 51"/>
                    <a:gd name="T5" fmla="*/ 64 h 65"/>
                    <a:gd name="T6" fmla="*/ 6 w 51"/>
                    <a:gd name="T7" fmla="*/ 0 h 65"/>
                    <a:gd name="T8" fmla="*/ 3 w 51"/>
                    <a:gd name="T9" fmla="*/ 2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1" h="65">
                      <a:moveTo>
                        <a:pt x="3" y="2"/>
                      </a:moveTo>
                      <a:cubicBezTo>
                        <a:pt x="30" y="11"/>
                        <a:pt x="46" y="34"/>
                        <a:pt x="42" y="63"/>
                      </a:cubicBezTo>
                      <a:cubicBezTo>
                        <a:pt x="41" y="64"/>
                        <a:pt x="46" y="65"/>
                        <a:pt x="47" y="64"/>
                      </a:cubicBezTo>
                      <a:cubicBezTo>
                        <a:pt x="51" y="34"/>
                        <a:pt x="34" y="10"/>
                        <a:pt x="6" y="0"/>
                      </a:cubicBezTo>
                      <a:cubicBezTo>
                        <a:pt x="5" y="0"/>
                        <a:pt x="0" y="0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36" name="Freeform 174"/>
                <p:cNvSpPr>
                  <a:spLocks/>
                </p:cNvSpPr>
                <p:nvPr/>
              </p:nvSpPr>
              <p:spPr bwMode="auto">
                <a:xfrm>
                  <a:off x="1625" y="903"/>
                  <a:ext cx="162" cy="86"/>
                </a:xfrm>
                <a:custGeom>
                  <a:avLst/>
                  <a:gdLst>
                    <a:gd name="T0" fmla="*/ 65 w 68"/>
                    <a:gd name="T1" fmla="*/ 6 h 36"/>
                    <a:gd name="T2" fmla="*/ 0 w 68"/>
                    <a:gd name="T3" fmla="*/ 34 h 36"/>
                    <a:gd name="T4" fmla="*/ 5 w 68"/>
                    <a:gd name="T5" fmla="*/ 35 h 36"/>
                    <a:gd name="T6" fmla="*/ 64 w 68"/>
                    <a:gd name="T7" fmla="*/ 8 h 36"/>
                    <a:gd name="T8" fmla="*/ 65 w 68"/>
                    <a:gd name="T9" fmla="*/ 6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8" h="36">
                      <a:moveTo>
                        <a:pt x="65" y="6"/>
                      </a:moveTo>
                      <a:cubicBezTo>
                        <a:pt x="38" y="0"/>
                        <a:pt x="14" y="9"/>
                        <a:pt x="0" y="34"/>
                      </a:cubicBezTo>
                      <a:cubicBezTo>
                        <a:pt x="0" y="35"/>
                        <a:pt x="4" y="36"/>
                        <a:pt x="5" y="35"/>
                      </a:cubicBezTo>
                      <a:cubicBezTo>
                        <a:pt x="17" y="13"/>
                        <a:pt x="39" y="3"/>
                        <a:pt x="64" y="8"/>
                      </a:cubicBezTo>
                      <a:cubicBezTo>
                        <a:pt x="67" y="9"/>
                        <a:pt x="68" y="7"/>
                        <a:pt x="65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37" name="Freeform 175"/>
                <p:cNvSpPr>
                  <a:spLocks/>
                </p:cNvSpPr>
                <p:nvPr/>
              </p:nvSpPr>
              <p:spPr bwMode="auto">
                <a:xfrm>
                  <a:off x="1675" y="842"/>
                  <a:ext cx="43" cy="171"/>
                </a:xfrm>
                <a:custGeom>
                  <a:avLst/>
                  <a:gdLst>
                    <a:gd name="T0" fmla="*/ 6 w 18"/>
                    <a:gd name="T1" fmla="*/ 2 h 72"/>
                    <a:gd name="T2" fmla="*/ 0 w 18"/>
                    <a:gd name="T3" fmla="*/ 71 h 72"/>
                    <a:gd name="T4" fmla="*/ 5 w 18"/>
                    <a:gd name="T5" fmla="*/ 71 h 72"/>
                    <a:gd name="T6" fmla="*/ 12 w 18"/>
                    <a:gd name="T7" fmla="*/ 2 h 72"/>
                    <a:gd name="T8" fmla="*/ 6 w 18"/>
                    <a:gd name="T9" fmla="*/ 2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72">
                      <a:moveTo>
                        <a:pt x="6" y="2"/>
                      </a:moveTo>
                      <a:cubicBezTo>
                        <a:pt x="13" y="24"/>
                        <a:pt x="9" y="50"/>
                        <a:pt x="0" y="71"/>
                      </a:cubicBezTo>
                      <a:cubicBezTo>
                        <a:pt x="0" y="72"/>
                        <a:pt x="5" y="72"/>
                        <a:pt x="5" y="71"/>
                      </a:cubicBezTo>
                      <a:cubicBezTo>
                        <a:pt x="14" y="50"/>
                        <a:pt x="18" y="23"/>
                        <a:pt x="12" y="2"/>
                      </a:cubicBezTo>
                      <a:cubicBezTo>
                        <a:pt x="11" y="0"/>
                        <a:pt x="6" y="1"/>
                        <a:pt x="6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38" name="Freeform 176"/>
                <p:cNvSpPr>
                  <a:spLocks/>
                </p:cNvSpPr>
                <p:nvPr/>
              </p:nvSpPr>
              <p:spPr bwMode="auto">
                <a:xfrm>
                  <a:off x="1606" y="903"/>
                  <a:ext cx="171" cy="74"/>
                </a:xfrm>
                <a:custGeom>
                  <a:avLst/>
                  <a:gdLst>
                    <a:gd name="T0" fmla="*/ 71 w 72"/>
                    <a:gd name="T1" fmla="*/ 29 h 31"/>
                    <a:gd name="T2" fmla="*/ 3 w 72"/>
                    <a:gd name="T3" fmla="*/ 8 h 31"/>
                    <a:gd name="T4" fmla="*/ 6 w 72"/>
                    <a:gd name="T5" fmla="*/ 10 h 31"/>
                    <a:gd name="T6" fmla="*/ 66 w 72"/>
                    <a:gd name="T7" fmla="*/ 30 h 31"/>
                    <a:gd name="T8" fmla="*/ 71 w 72"/>
                    <a:gd name="T9" fmla="*/ 29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2" h="31">
                      <a:moveTo>
                        <a:pt x="71" y="29"/>
                      </a:moveTo>
                      <a:cubicBezTo>
                        <a:pt x="54" y="10"/>
                        <a:pt x="29" y="0"/>
                        <a:pt x="3" y="8"/>
                      </a:cubicBezTo>
                      <a:cubicBezTo>
                        <a:pt x="0" y="10"/>
                        <a:pt x="5" y="11"/>
                        <a:pt x="6" y="10"/>
                      </a:cubicBezTo>
                      <a:cubicBezTo>
                        <a:pt x="29" y="3"/>
                        <a:pt x="51" y="13"/>
                        <a:pt x="66" y="30"/>
                      </a:cubicBezTo>
                      <a:cubicBezTo>
                        <a:pt x="67" y="31"/>
                        <a:pt x="72" y="30"/>
                        <a:pt x="71" y="2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39" name="Freeform 177"/>
                <p:cNvSpPr>
                  <a:spLocks/>
                </p:cNvSpPr>
                <p:nvPr/>
              </p:nvSpPr>
              <p:spPr bwMode="auto">
                <a:xfrm>
                  <a:off x="1699" y="500"/>
                  <a:ext cx="553" cy="420"/>
                </a:xfrm>
                <a:custGeom>
                  <a:avLst/>
                  <a:gdLst>
                    <a:gd name="T0" fmla="*/ 6 w 233"/>
                    <a:gd name="T1" fmla="*/ 176 h 177"/>
                    <a:gd name="T2" fmla="*/ 232 w 233"/>
                    <a:gd name="T3" fmla="*/ 2 h 177"/>
                    <a:gd name="T4" fmla="*/ 227 w 233"/>
                    <a:gd name="T5" fmla="*/ 1 h 177"/>
                    <a:gd name="T6" fmla="*/ 2 w 233"/>
                    <a:gd name="T7" fmla="*/ 175 h 177"/>
                    <a:gd name="T8" fmla="*/ 6 w 233"/>
                    <a:gd name="T9" fmla="*/ 176 h 1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3" h="177">
                      <a:moveTo>
                        <a:pt x="6" y="176"/>
                      </a:moveTo>
                      <a:cubicBezTo>
                        <a:pt x="81" y="117"/>
                        <a:pt x="155" y="57"/>
                        <a:pt x="232" y="2"/>
                      </a:cubicBezTo>
                      <a:cubicBezTo>
                        <a:pt x="233" y="1"/>
                        <a:pt x="229" y="0"/>
                        <a:pt x="227" y="1"/>
                      </a:cubicBezTo>
                      <a:cubicBezTo>
                        <a:pt x="150" y="57"/>
                        <a:pt x="76" y="117"/>
                        <a:pt x="2" y="175"/>
                      </a:cubicBezTo>
                      <a:cubicBezTo>
                        <a:pt x="0" y="177"/>
                        <a:pt x="5" y="177"/>
                        <a:pt x="6" y="17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40" name="Freeform 178"/>
                <p:cNvSpPr>
                  <a:spLocks/>
                </p:cNvSpPr>
                <p:nvPr/>
              </p:nvSpPr>
              <p:spPr bwMode="auto">
                <a:xfrm>
                  <a:off x="1678" y="906"/>
                  <a:ext cx="42" cy="40"/>
                </a:xfrm>
                <a:custGeom>
                  <a:avLst/>
                  <a:gdLst>
                    <a:gd name="T0" fmla="*/ 4 w 18"/>
                    <a:gd name="T1" fmla="*/ 2 h 17"/>
                    <a:gd name="T2" fmla="*/ 15 w 18"/>
                    <a:gd name="T3" fmla="*/ 4 h 17"/>
                    <a:gd name="T4" fmla="*/ 13 w 18"/>
                    <a:gd name="T5" fmla="*/ 15 h 17"/>
                    <a:gd name="T6" fmla="*/ 3 w 18"/>
                    <a:gd name="T7" fmla="*/ 13 h 17"/>
                    <a:gd name="T8" fmla="*/ 4 w 18"/>
                    <a:gd name="T9" fmla="*/ 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4" y="2"/>
                      </a:moveTo>
                      <a:cubicBezTo>
                        <a:pt x="8" y="0"/>
                        <a:pt x="13" y="1"/>
                        <a:pt x="15" y="4"/>
                      </a:cubicBezTo>
                      <a:cubicBezTo>
                        <a:pt x="18" y="8"/>
                        <a:pt x="17" y="12"/>
                        <a:pt x="13" y="15"/>
                      </a:cubicBezTo>
                      <a:cubicBezTo>
                        <a:pt x="10" y="17"/>
                        <a:pt x="5" y="16"/>
                        <a:pt x="3" y="13"/>
                      </a:cubicBezTo>
                      <a:cubicBezTo>
                        <a:pt x="0" y="10"/>
                        <a:pt x="1" y="5"/>
                        <a:pt x="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41" name="Freeform 179"/>
                <p:cNvSpPr>
                  <a:spLocks/>
                </p:cNvSpPr>
                <p:nvPr/>
              </p:nvSpPr>
              <p:spPr bwMode="auto">
                <a:xfrm>
                  <a:off x="1504" y="583"/>
                  <a:ext cx="79" cy="181"/>
                </a:xfrm>
                <a:custGeom>
                  <a:avLst/>
                  <a:gdLst>
                    <a:gd name="T0" fmla="*/ 1 w 33"/>
                    <a:gd name="T1" fmla="*/ 1 h 76"/>
                    <a:gd name="T2" fmla="*/ 13 w 33"/>
                    <a:gd name="T3" fmla="*/ 73 h 76"/>
                    <a:gd name="T4" fmla="*/ 17 w 33"/>
                    <a:gd name="T5" fmla="*/ 75 h 76"/>
                    <a:gd name="T6" fmla="*/ 6 w 33"/>
                    <a:gd name="T7" fmla="*/ 1 h 76"/>
                    <a:gd name="T8" fmla="*/ 1 w 33"/>
                    <a:gd name="T9" fmla="*/ 1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76">
                      <a:moveTo>
                        <a:pt x="1" y="1"/>
                      </a:moveTo>
                      <a:cubicBezTo>
                        <a:pt x="22" y="21"/>
                        <a:pt x="28" y="48"/>
                        <a:pt x="13" y="73"/>
                      </a:cubicBezTo>
                      <a:cubicBezTo>
                        <a:pt x="12" y="75"/>
                        <a:pt x="17" y="76"/>
                        <a:pt x="17" y="75"/>
                      </a:cubicBezTo>
                      <a:cubicBezTo>
                        <a:pt x="33" y="49"/>
                        <a:pt x="27" y="21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42" name="Freeform 180"/>
                <p:cNvSpPr>
                  <a:spLocks/>
                </p:cNvSpPr>
                <p:nvPr/>
              </p:nvSpPr>
              <p:spPr bwMode="auto">
                <a:xfrm>
                  <a:off x="1459" y="650"/>
                  <a:ext cx="178" cy="47"/>
                </a:xfrm>
                <a:custGeom>
                  <a:avLst/>
                  <a:gdLst>
                    <a:gd name="T0" fmla="*/ 73 w 75"/>
                    <a:gd name="T1" fmla="*/ 18 h 20"/>
                    <a:gd name="T2" fmla="*/ 1 w 75"/>
                    <a:gd name="T3" fmla="*/ 18 h 20"/>
                    <a:gd name="T4" fmla="*/ 5 w 75"/>
                    <a:gd name="T5" fmla="*/ 19 h 20"/>
                    <a:gd name="T6" fmla="*/ 69 w 75"/>
                    <a:gd name="T7" fmla="*/ 18 h 20"/>
                    <a:gd name="T8" fmla="*/ 73 w 75"/>
                    <a:gd name="T9" fmla="*/ 18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20">
                      <a:moveTo>
                        <a:pt x="73" y="18"/>
                      </a:moveTo>
                      <a:cubicBezTo>
                        <a:pt x="50" y="2"/>
                        <a:pt x="23" y="0"/>
                        <a:pt x="1" y="18"/>
                      </a:cubicBezTo>
                      <a:cubicBezTo>
                        <a:pt x="0" y="18"/>
                        <a:pt x="4" y="20"/>
                        <a:pt x="5" y="19"/>
                      </a:cubicBezTo>
                      <a:cubicBezTo>
                        <a:pt x="25" y="4"/>
                        <a:pt x="48" y="4"/>
                        <a:pt x="69" y="18"/>
                      </a:cubicBezTo>
                      <a:cubicBezTo>
                        <a:pt x="70" y="19"/>
                        <a:pt x="75" y="19"/>
                        <a:pt x="73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43" name="Freeform 181"/>
                <p:cNvSpPr>
                  <a:spLocks/>
                </p:cNvSpPr>
                <p:nvPr/>
              </p:nvSpPr>
              <p:spPr bwMode="auto">
                <a:xfrm>
                  <a:off x="1493" y="588"/>
                  <a:ext cx="95" cy="149"/>
                </a:xfrm>
                <a:custGeom>
                  <a:avLst/>
                  <a:gdLst>
                    <a:gd name="T0" fmla="*/ 35 w 40"/>
                    <a:gd name="T1" fmla="*/ 2 h 63"/>
                    <a:gd name="T2" fmla="*/ 2 w 40"/>
                    <a:gd name="T3" fmla="*/ 62 h 63"/>
                    <a:gd name="T4" fmla="*/ 6 w 40"/>
                    <a:gd name="T5" fmla="*/ 62 h 63"/>
                    <a:gd name="T6" fmla="*/ 40 w 40"/>
                    <a:gd name="T7" fmla="*/ 1 h 63"/>
                    <a:gd name="T8" fmla="*/ 35 w 40"/>
                    <a:gd name="T9" fmla="*/ 2 h 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63">
                      <a:moveTo>
                        <a:pt x="35" y="2"/>
                      </a:moveTo>
                      <a:cubicBezTo>
                        <a:pt x="32" y="24"/>
                        <a:pt x="18" y="47"/>
                        <a:pt x="2" y="62"/>
                      </a:cubicBezTo>
                      <a:cubicBezTo>
                        <a:pt x="0" y="63"/>
                        <a:pt x="5" y="63"/>
                        <a:pt x="6" y="62"/>
                      </a:cubicBezTo>
                      <a:cubicBezTo>
                        <a:pt x="23" y="47"/>
                        <a:pt x="37" y="24"/>
                        <a:pt x="40" y="1"/>
                      </a:cubicBezTo>
                      <a:cubicBezTo>
                        <a:pt x="40" y="0"/>
                        <a:pt x="35" y="0"/>
                        <a:pt x="3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44" name="Freeform 182"/>
                <p:cNvSpPr>
                  <a:spLocks/>
                </p:cNvSpPr>
                <p:nvPr/>
              </p:nvSpPr>
              <p:spPr bwMode="auto">
                <a:xfrm>
                  <a:off x="1466" y="631"/>
                  <a:ext cx="138" cy="111"/>
                </a:xfrm>
                <a:custGeom>
                  <a:avLst/>
                  <a:gdLst>
                    <a:gd name="T0" fmla="*/ 57 w 58"/>
                    <a:gd name="T1" fmla="*/ 45 h 47"/>
                    <a:gd name="T2" fmla="*/ 5 w 58"/>
                    <a:gd name="T3" fmla="*/ 0 h 47"/>
                    <a:gd name="T4" fmla="*/ 4 w 58"/>
                    <a:gd name="T5" fmla="*/ 2 h 47"/>
                    <a:gd name="T6" fmla="*/ 52 w 58"/>
                    <a:gd name="T7" fmla="*/ 45 h 47"/>
                    <a:gd name="T8" fmla="*/ 57 w 58"/>
                    <a:gd name="T9" fmla="*/ 45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8" h="47">
                      <a:moveTo>
                        <a:pt x="57" y="45"/>
                      </a:moveTo>
                      <a:cubicBezTo>
                        <a:pt x="50" y="21"/>
                        <a:pt x="31" y="2"/>
                        <a:pt x="5" y="0"/>
                      </a:cubicBezTo>
                      <a:cubicBezTo>
                        <a:pt x="3" y="0"/>
                        <a:pt x="0" y="2"/>
                        <a:pt x="4" y="2"/>
                      </a:cubicBezTo>
                      <a:cubicBezTo>
                        <a:pt x="28" y="4"/>
                        <a:pt x="45" y="23"/>
                        <a:pt x="52" y="45"/>
                      </a:cubicBezTo>
                      <a:cubicBezTo>
                        <a:pt x="53" y="47"/>
                        <a:pt x="58" y="46"/>
                        <a:pt x="57" y="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45" name="Freeform 183"/>
                <p:cNvSpPr>
                  <a:spLocks/>
                </p:cNvSpPr>
                <p:nvPr/>
              </p:nvSpPr>
              <p:spPr bwMode="auto">
                <a:xfrm>
                  <a:off x="1552" y="491"/>
                  <a:ext cx="676" cy="173"/>
                </a:xfrm>
                <a:custGeom>
                  <a:avLst/>
                  <a:gdLst>
                    <a:gd name="T0" fmla="*/ 6 w 285"/>
                    <a:gd name="T1" fmla="*/ 73 h 73"/>
                    <a:gd name="T2" fmla="*/ 282 w 285"/>
                    <a:gd name="T3" fmla="*/ 2 h 73"/>
                    <a:gd name="T4" fmla="*/ 280 w 285"/>
                    <a:gd name="T5" fmla="*/ 0 h 73"/>
                    <a:gd name="T6" fmla="*/ 4 w 285"/>
                    <a:gd name="T7" fmla="*/ 71 h 73"/>
                    <a:gd name="T8" fmla="*/ 6 w 285"/>
                    <a:gd name="T9" fmla="*/ 73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5" h="73">
                      <a:moveTo>
                        <a:pt x="6" y="73"/>
                      </a:moveTo>
                      <a:cubicBezTo>
                        <a:pt x="98" y="49"/>
                        <a:pt x="189" y="23"/>
                        <a:pt x="282" y="2"/>
                      </a:cubicBezTo>
                      <a:cubicBezTo>
                        <a:pt x="285" y="2"/>
                        <a:pt x="283" y="0"/>
                        <a:pt x="280" y="0"/>
                      </a:cubicBezTo>
                      <a:cubicBezTo>
                        <a:pt x="187" y="21"/>
                        <a:pt x="96" y="47"/>
                        <a:pt x="4" y="71"/>
                      </a:cubicBezTo>
                      <a:cubicBezTo>
                        <a:pt x="0" y="72"/>
                        <a:pt x="5" y="73"/>
                        <a:pt x="6" y="7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46" name="Freeform 184"/>
                <p:cNvSpPr>
                  <a:spLocks/>
                </p:cNvSpPr>
                <p:nvPr/>
              </p:nvSpPr>
              <p:spPr bwMode="auto">
                <a:xfrm>
                  <a:off x="1531" y="647"/>
                  <a:ext cx="40" cy="38"/>
                </a:xfrm>
                <a:custGeom>
                  <a:avLst/>
                  <a:gdLst>
                    <a:gd name="T0" fmla="*/ 7 w 17"/>
                    <a:gd name="T1" fmla="*/ 0 h 16"/>
                    <a:gd name="T2" fmla="*/ 16 w 17"/>
                    <a:gd name="T3" fmla="*/ 6 h 16"/>
                    <a:gd name="T4" fmla="*/ 10 w 17"/>
                    <a:gd name="T5" fmla="*/ 15 h 16"/>
                    <a:gd name="T6" fmla="*/ 1 w 17"/>
                    <a:gd name="T7" fmla="*/ 10 h 16"/>
                    <a:gd name="T8" fmla="*/ 7 w 17"/>
                    <a:gd name="T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6">
                      <a:moveTo>
                        <a:pt x="7" y="0"/>
                      </a:moveTo>
                      <a:cubicBezTo>
                        <a:pt x="11" y="0"/>
                        <a:pt x="15" y="2"/>
                        <a:pt x="16" y="6"/>
                      </a:cubicBezTo>
                      <a:cubicBezTo>
                        <a:pt x="17" y="10"/>
                        <a:pt x="14" y="14"/>
                        <a:pt x="10" y="15"/>
                      </a:cubicBezTo>
                      <a:cubicBezTo>
                        <a:pt x="6" y="16"/>
                        <a:pt x="2" y="14"/>
                        <a:pt x="1" y="10"/>
                      </a:cubicBezTo>
                      <a:cubicBezTo>
                        <a:pt x="0" y="5"/>
                        <a:pt x="3" y="1"/>
                        <a:pt x="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47" name="Freeform 185"/>
                <p:cNvSpPr>
                  <a:spLocks/>
                </p:cNvSpPr>
                <p:nvPr/>
              </p:nvSpPr>
              <p:spPr bwMode="auto">
                <a:xfrm>
                  <a:off x="1485" y="339"/>
                  <a:ext cx="79" cy="178"/>
                </a:xfrm>
                <a:custGeom>
                  <a:avLst/>
                  <a:gdLst>
                    <a:gd name="T0" fmla="*/ 16 w 33"/>
                    <a:gd name="T1" fmla="*/ 1 h 75"/>
                    <a:gd name="T2" fmla="*/ 1 w 33"/>
                    <a:gd name="T3" fmla="*/ 73 h 75"/>
                    <a:gd name="T4" fmla="*/ 6 w 33"/>
                    <a:gd name="T5" fmla="*/ 74 h 75"/>
                    <a:gd name="T6" fmla="*/ 21 w 33"/>
                    <a:gd name="T7" fmla="*/ 1 h 75"/>
                    <a:gd name="T8" fmla="*/ 16 w 33"/>
                    <a:gd name="T9" fmla="*/ 1 h 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75">
                      <a:moveTo>
                        <a:pt x="16" y="1"/>
                      </a:moveTo>
                      <a:cubicBezTo>
                        <a:pt x="28" y="27"/>
                        <a:pt x="25" y="55"/>
                        <a:pt x="1" y="73"/>
                      </a:cubicBezTo>
                      <a:cubicBezTo>
                        <a:pt x="0" y="74"/>
                        <a:pt x="5" y="75"/>
                        <a:pt x="6" y="74"/>
                      </a:cubicBezTo>
                      <a:cubicBezTo>
                        <a:pt x="30" y="56"/>
                        <a:pt x="33" y="28"/>
                        <a:pt x="21" y="1"/>
                      </a:cubicBezTo>
                      <a:cubicBezTo>
                        <a:pt x="20" y="0"/>
                        <a:pt x="15" y="0"/>
                        <a:pt x="16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48" name="Freeform 186"/>
                <p:cNvSpPr>
                  <a:spLocks/>
                </p:cNvSpPr>
                <p:nvPr/>
              </p:nvSpPr>
              <p:spPr bwMode="auto">
                <a:xfrm>
                  <a:off x="1440" y="405"/>
                  <a:ext cx="166" cy="81"/>
                </a:xfrm>
                <a:custGeom>
                  <a:avLst/>
                  <a:gdLst>
                    <a:gd name="T0" fmla="*/ 69 w 70"/>
                    <a:gd name="T1" fmla="*/ 32 h 34"/>
                    <a:gd name="T2" fmla="*/ 1 w 70"/>
                    <a:gd name="T3" fmla="*/ 8 h 34"/>
                    <a:gd name="T4" fmla="*/ 5 w 70"/>
                    <a:gd name="T5" fmla="*/ 10 h 34"/>
                    <a:gd name="T6" fmla="*/ 65 w 70"/>
                    <a:gd name="T7" fmla="*/ 32 h 34"/>
                    <a:gd name="T8" fmla="*/ 69 w 70"/>
                    <a:gd name="T9" fmla="*/ 32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34">
                      <a:moveTo>
                        <a:pt x="69" y="32"/>
                      </a:moveTo>
                      <a:cubicBezTo>
                        <a:pt x="53" y="9"/>
                        <a:pt x="28" y="0"/>
                        <a:pt x="1" y="8"/>
                      </a:cubicBezTo>
                      <a:cubicBezTo>
                        <a:pt x="0" y="9"/>
                        <a:pt x="4" y="10"/>
                        <a:pt x="5" y="10"/>
                      </a:cubicBezTo>
                      <a:cubicBezTo>
                        <a:pt x="29" y="2"/>
                        <a:pt x="51" y="12"/>
                        <a:pt x="65" y="32"/>
                      </a:cubicBezTo>
                      <a:cubicBezTo>
                        <a:pt x="65" y="33"/>
                        <a:pt x="70" y="34"/>
                        <a:pt x="69" y="3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49" name="Freeform 187"/>
                <p:cNvSpPr>
                  <a:spLocks/>
                </p:cNvSpPr>
                <p:nvPr/>
              </p:nvSpPr>
              <p:spPr bwMode="auto">
                <a:xfrm>
                  <a:off x="1457" y="367"/>
                  <a:ext cx="140" cy="114"/>
                </a:xfrm>
                <a:custGeom>
                  <a:avLst/>
                  <a:gdLst>
                    <a:gd name="T0" fmla="*/ 54 w 59"/>
                    <a:gd name="T1" fmla="*/ 2 h 48"/>
                    <a:gd name="T2" fmla="*/ 3 w 59"/>
                    <a:gd name="T3" fmla="*/ 46 h 48"/>
                    <a:gd name="T4" fmla="*/ 5 w 59"/>
                    <a:gd name="T5" fmla="*/ 48 h 48"/>
                    <a:gd name="T6" fmla="*/ 59 w 59"/>
                    <a:gd name="T7" fmla="*/ 2 h 48"/>
                    <a:gd name="T8" fmla="*/ 54 w 59"/>
                    <a:gd name="T9" fmla="*/ 2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9" h="48">
                      <a:moveTo>
                        <a:pt x="54" y="2"/>
                      </a:moveTo>
                      <a:cubicBezTo>
                        <a:pt x="44" y="21"/>
                        <a:pt x="23" y="38"/>
                        <a:pt x="3" y="46"/>
                      </a:cubicBezTo>
                      <a:cubicBezTo>
                        <a:pt x="0" y="48"/>
                        <a:pt x="4" y="48"/>
                        <a:pt x="5" y="48"/>
                      </a:cubicBezTo>
                      <a:cubicBezTo>
                        <a:pt x="26" y="39"/>
                        <a:pt x="48" y="22"/>
                        <a:pt x="59" y="2"/>
                      </a:cubicBezTo>
                      <a:cubicBezTo>
                        <a:pt x="59" y="1"/>
                        <a:pt x="55" y="0"/>
                        <a:pt x="5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50" name="Freeform 188"/>
                <p:cNvSpPr>
                  <a:spLocks/>
                </p:cNvSpPr>
                <p:nvPr/>
              </p:nvSpPr>
              <p:spPr bwMode="auto">
                <a:xfrm>
                  <a:off x="1469" y="372"/>
                  <a:ext cx="95" cy="145"/>
                </a:xfrm>
                <a:custGeom>
                  <a:avLst/>
                  <a:gdLst>
                    <a:gd name="T0" fmla="*/ 39 w 40"/>
                    <a:gd name="T1" fmla="*/ 60 h 61"/>
                    <a:gd name="T2" fmla="*/ 6 w 40"/>
                    <a:gd name="T3" fmla="*/ 0 h 61"/>
                    <a:gd name="T4" fmla="*/ 2 w 40"/>
                    <a:gd name="T5" fmla="*/ 2 h 61"/>
                    <a:gd name="T6" fmla="*/ 33 w 40"/>
                    <a:gd name="T7" fmla="*/ 60 h 61"/>
                    <a:gd name="T8" fmla="*/ 39 w 40"/>
                    <a:gd name="T9" fmla="*/ 60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61">
                      <a:moveTo>
                        <a:pt x="39" y="60"/>
                      </a:moveTo>
                      <a:cubicBezTo>
                        <a:pt x="40" y="35"/>
                        <a:pt x="29" y="11"/>
                        <a:pt x="6" y="0"/>
                      </a:cubicBezTo>
                      <a:cubicBezTo>
                        <a:pt x="5" y="0"/>
                        <a:pt x="0" y="1"/>
                        <a:pt x="2" y="2"/>
                      </a:cubicBezTo>
                      <a:cubicBezTo>
                        <a:pt x="25" y="12"/>
                        <a:pt x="35" y="36"/>
                        <a:pt x="33" y="60"/>
                      </a:cubicBezTo>
                      <a:cubicBezTo>
                        <a:pt x="33" y="61"/>
                        <a:pt x="38" y="61"/>
                        <a:pt x="39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51" name="Freeform 189"/>
                <p:cNvSpPr>
                  <a:spLocks/>
                </p:cNvSpPr>
                <p:nvPr/>
              </p:nvSpPr>
              <p:spPr bwMode="auto">
                <a:xfrm>
                  <a:off x="1540" y="429"/>
                  <a:ext cx="693" cy="76"/>
                </a:xfrm>
                <a:custGeom>
                  <a:avLst/>
                  <a:gdLst>
                    <a:gd name="T0" fmla="*/ 3 w 292"/>
                    <a:gd name="T1" fmla="*/ 2 h 32"/>
                    <a:gd name="T2" fmla="*/ 287 w 292"/>
                    <a:gd name="T3" fmla="*/ 32 h 32"/>
                    <a:gd name="T4" fmla="*/ 289 w 292"/>
                    <a:gd name="T5" fmla="*/ 30 h 32"/>
                    <a:gd name="T6" fmla="*/ 5 w 292"/>
                    <a:gd name="T7" fmla="*/ 0 h 32"/>
                    <a:gd name="T8" fmla="*/ 3 w 292"/>
                    <a:gd name="T9" fmla="*/ 2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2" h="32">
                      <a:moveTo>
                        <a:pt x="3" y="2"/>
                      </a:moveTo>
                      <a:cubicBezTo>
                        <a:pt x="98" y="11"/>
                        <a:pt x="193" y="19"/>
                        <a:pt x="287" y="32"/>
                      </a:cubicBezTo>
                      <a:cubicBezTo>
                        <a:pt x="288" y="32"/>
                        <a:pt x="292" y="31"/>
                        <a:pt x="289" y="30"/>
                      </a:cubicBezTo>
                      <a:cubicBezTo>
                        <a:pt x="195" y="17"/>
                        <a:pt x="100" y="9"/>
                        <a:pt x="5" y="0"/>
                      </a:cubicBezTo>
                      <a:cubicBezTo>
                        <a:pt x="4" y="0"/>
                        <a:pt x="0" y="1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52" name="Freeform 190"/>
                <p:cNvSpPr>
                  <a:spLocks/>
                </p:cNvSpPr>
                <p:nvPr/>
              </p:nvSpPr>
              <p:spPr bwMode="auto">
                <a:xfrm>
                  <a:off x="1519" y="412"/>
                  <a:ext cx="38" cy="38"/>
                </a:xfrm>
                <a:custGeom>
                  <a:avLst/>
                  <a:gdLst>
                    <a:gd name="T0" fmla="*/ 9 w 16"/>
                    <a:gd name="T1" fmla="*/ 0 h 16"/>
                    <a:gd name="T2" fmla="*/ 15 w 16"/>
                    <a:gd name="T3" fmla="*/ 9 h 16"/>
                    <a:gd name="T4" fmla="*/ 7 w 16"/>
                    <a:gd name="T5" fmla="*/ 15 h 16"/>
                    <a:gd name="T6" fmla="*/ 0 w 16"/>
                    <a:gd name="T7" fmla="*/ 7 h 16"/>
                    <a:gd name="T8" fmla="*/ 9 w 16"/>
                    <a:gd name="T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9" y="0"/>
                      </a:moveTo>
                      <a:cubicBezTo>
                        <a:pt x="13" y="1"/>
                        <a:pt x="16" y="5"/>
                        <a:pt x="15" y="9"/>
                      </a:cubicBezTo>
                      <a:cubicBezTo>
                        <a:pt x="15" y="13"/>
                        <a:pt x="11" y="16"/>
                        <a:pt x="7" y="15"/>
                      </a:cubicBezTo>
                      <a:cubicBezTo>
                        <a:pt x="2" y="15"/>
                        <a:pt x="0" y="11"/>
                        <a:pt x="0" y="7"/>
                      </a:cubicBezTo>
                      <a:cubicBezTo>
                        <a:pt x="1" y="2"/>
                        <a:pt x="5" y="0"/>
                        <a:pt x="9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53" name="Freeform 191"/>
                <p:cNvSpPr>
                  <a:spLocks/>
                </p:cNvSpPr>
                <p:nvPr/>
              </p:nvSpPr>
              <p:spPr bwMode="auto">
                <a:xfrm>
                  <a:off x="1526" y="99"/>
                  <a:ext cx="116" cy="155"/>
                </a:xfrm>
                <a:custGeom>
                  <a:avLst/>
                  <a:gdLst>
                    <a:gd name="T0" fmla="*/ 42 w 49"/>
                    <a:gd name="T1" fmla="*/ 1 h 65"/>
                    <a:gd name="T2" fmla="*/ 3 w 49"/>
                    <a:gd name="T3" fmla="*/ 63 h 65"/>
                    <a:gd name="T4" fmla="*/ 6 w 49"/>
                    <a:gd name="T5" fmla="*/ 65 h 65"/>
                    <a:gd name="T6" fmla="*/ 47 w 49"/>
                    <a:gd name="T7" fmla="*/ 2 h 65"/>
                    <a:gd name="T8" fmla="*/ 42 w 49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65">
                      <a:moveTo>
                        <a:pt x="42" y="1"/>
                      </a:moveTo>
                      <a:cubicBezTo>
                        <a:pt x="44" y="29"/>
                        <a:pt x="31" y="54"/>
                        <a:pt x="3" y="63"/>
                      </a:cubicBezTo>
                      <a:cubicBezTo>
                        <a:pt x="0" y="63"/>
                        <a:pt x="5" y="65"/>
                        <a:pt x="6" y="65"/>
                      </a:cubicBezTo>
                      <a:cubicBezTo>
                        <a:pt x="35" y="56"/>
                        <a:pt x="49" y="31"/>
                        <a:pt x="47" y="2"/>
                      </a:cubicBezTo>
                      <a:cubicBezTo>
                        <a:pt x="46" y="0"/>
                        <a:pt x="42" y="0"/>
                        <a:pt x="4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54" name="Freeform 192"/>
                <p:cNvSpPr>
                  <a:spLocks/>
                </p:cNvSpPr>
                <p:nvPr/>
              </p:nvSpPr>
              <p:spPr bwMode="auto">
                <a:xfrm>
                  <a:off x="1516" y="149"/>
                  <a:ext cx="136" cy="114"/>
                </a:xfrm>
                <a:custGeom>
                  <a:avLst/>
                  <a:gdLst>
                    <a:gd name="T0" fmla="*/ 57 w 57"/>
                    <a:gd name="T1" fmla="*/ 46 h 48"/>
                    <a:gd name="T2" fmla="*/ 3 w 57"/>
                    <a:gd name="T3" fmla="*/ 0 h 48"/>
                    <a:gd name="T4" fmla="*/ 4 w 57"/>
                    <a:gd name="T5" fmla="*/ 3 h 48"/>
                    <a:gd name="T6" fmla="*/ 52 w 57"/>
                    <a:gd name="T7" fmla="*/ 46 h 48"/>
                    <a:gd name="T8" fmla="*/ 57 w 57"/>
                    <a:gd name="T9" fmla="*/ 46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48">
                      <a:moveTo>
                        <a:pt x="57" y="46"/>
                      </a:moveTo>
                      <a:cubicBezTo>
                        <a:pt x="51" y="19"/>
                        <a:pt x="31" y="2"/>
                        <a:pt x="3" y="0"/>
                      </a:cubicBezTo>
                      <a:cubicBezTo>
                        <a:pt x="0" y="0"/>
                        <a:pt x="2" y="2"/>
                        <a:pt x="4" y="3"/>
                      </a:cubicBezTo>
                      <a:cubicBezTo>
                        <a:pt x="30" y="4"/>
                        <a:pt x="46" y="21"/>
                        <a:pt x="52" y="46"/>
                      </a:cubicBezTo>
                      <a:cubicBezTo>
                        <a:pt x="52" y="47"/>
                        <a:pt x="57" y="48"/>
                        <a:pt x="5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55" name="Freeform 193"/>
                <p:cNvSpPr>
                  <a:spLocks/>
                </p:cNvSpPr>
                <p:nvPr/>
              </p:nvSpPr>
              <p:spPr bwMode="auto">
                <a:xfrm>
                  <a:off x="1514" y="149"/>
                  <a:ext cx="173" cy="62"/>
                </a:xfrm>
                <a:custGeom>
                  <a:avLst/>
                  <a:gdLst>
                    <a:gd name="T0" fmla="*/ 67 w 73"/>
                    <a:gd name="T1" fmla="*/ 1 h 26"/>
                    <a:gd name="T2" fmla="*/ 4 w 73"/>
                    <a:gd name="T3" fmla="*/ 24 h 26"/>
                    <a:gd name="T4" fmla="*/ 3 w 73"/>
                    <a:gd name="T5" fmla="*/ 26 h 26"/>
                    <a:gd name="T6" fmla="*/ 71 w 73"/>
                    <a:gd name="T7" fmla="*/ 2 h 26"/>
                    <a:gd name="T8" fmla="*/ 67 w 73"/>
                    <a:gd name="T9" fmla="*/ 1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26">
                      <a:moveTo>
                        <a:pt x="67" y="1"/>
                      </a:moveTo>
                      <a:cubicBezTo>
                        <a:pt x="50" y="15"/>
                        <a:pt x="26" y="23"/>
                        <a:pt x="4" y="24"/>
                      </a:cubicBezTo>
                      <a:cubicBezTo>
                        <a:pt x="2" y="24"/>
                        <a:pt x="0" y="26"/>
                        <a:pt x="3" y="26"/>
                      </a:cubicBezTo>
                      <a:cubicBezTo>
                        <a:pt x="27" y="25"/>
                        <a:pt x="53" y="17"/>
                        <a:pt x="71" y="2"/>
                      </a:cubicBezTo>
                      <a:cubicBezTo>
                        <a:pt x="73" y="0"/>
                        <a:pt x="68" y="0"/>
                        <a:pt x="6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56" name="Freeform 194"/>
                <p:cNvSpPr>
                  <a:spLocks/>
                </p:cNvSpPr>
                <p:nvPr/>
              </p:nvSpPr>
              <p:spPr bwMode="auto">
                <a:xfrm>
                  <a:off x="1564" y="111"/>
                  <a:ext cx="59" cy="164"/>
                </a:xfrm>
                <a:custGeom>
                  <a:avLst/>
                  <a:gdLst>
                    <a:gd name="T0" fmla="*/ 14 w 25"/>
                    <a:gd name="T1" fmla="*/ 68 h 69"/>
                    <a:gd name="T2" fmla="*/ 6 w 25"/>
                    <a:gd name="T3" fmla="*/ 1 h 69"/>
                    <a:gd name="T4" fmla="*/ 1 w 25"/>
                    <a:gd name="T5" fmla="*/ 2 h 69"/>
                    <a:gd name="T6" fmla="*/ 10 w 25"/>
                    <a:gd name="T7" fmla="*/ 68 h 69"/>
                    <a:gd name="T8" fmla="*/ 14 w 25"/>
                    <a:gd name="T9" fmla="*/ 68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69">
                      <a:moveTo>
                        <a:pt x="14" y="68"/>
                      </a:moveTo>
                      <a:cubicBezTo>
                        <a:pt x="25" y="45"/>
                        <a:pt x="23" y="20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18" y="20"/>
                        <a:pt x="20" y="45"/>
                        <a:pt x="10" y="68"/>
                      </a:cubicBezTo>
                      <a:cubicBezTo>
                        <a:pt x="9" y="69"/>
                        <a:pt x="14" y="69"/>
                        <a:pt x="14" y="6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57" name="Freeform 195"/>
                <p:cNvSpPr>
                  <a:spLocks/>
                </p:cNvSpPr>
                <p:nvPr/>
              </p:nvSpPr>
              <p:spPr bwMode="auto">
                <a:xfrm>
                  <a:off x="1609" y="189"/>
                  <a:ext cx="619" cy="318"/>
                </a:xfrm>
                <a:custGeom>
                  <a:avLst/>
                  <a:gdLst>
                    <a:gd name="T0" fmla="*/ 2 w 261"/>
                    <a:gd name="T1" fmla="*/ 2 h 134"/>
                    <a:gd name="T2" fmla="*/ 255 w 261"/>
                    <a:gd name="T3" fmla="*/ 133 h 134"/>
                    <a:gd name="T4" fmla="*/ 259 w 261"/>
                    <a:gd name="T5" fmla="*/ 132 h 134"/>
                    <a:gd name="T6" fmla="*/ 6 w 261"/>
                    <a:gd name="T7" fmla="*/ 1 h 134"/>
                    <a:gd name="T8" fmla="*/ 2 w 261"/>
                    <a:gd name="T9" fmla="*/ 2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1" h="134">
                      <a:moveTo>
                        <a:pt x="2" y="2"/>
                      </a:moveTo>
                      <a:cubicBezTo>
                        <a:pt x="87" y="45"/>
                        <a:pt x="172" y="87"/>
                        <a:pt x="255" y="133"/>
                      </a:cubicBezTo>
                      <a:cubicBezTo>
                        <a:pt x="256" y="134"/>
                        <a:pt x="261" y="133"/>
                        <a:pt x="259" y="132"/>
                      </a:cubicBezTo>
                      <a:cubicBezTo>
                        <a:pt x="177" y="85"/>
                        <a:pt x="91" y="44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58" name="Freeform 196"/>
                <p:cNvSpPr>
                  <a:spLocks/>
                </p:cNvSpPr>
                <p:nvPr/>
              </p:nvSpPr>
              <p:spPr bwMode="auto">
                <a:xfrm>
                  <a:off x="1585" y="168"/>
                  <a:ext cx="43" cy="40"/>
                </a:xfrm>
                <a:custGeom>
                  <a:avLst/>
                  <a:gdLst>
                    <a:gd name="T0" fmla="*/ 13 w 18"/>
                    <a:gd name="T1" fmla="*/ 2 h 17"/>
                    <a:gd name="T2" fmla="*/ 15 w 18"/>
                    <a:gd name="T3" fmla="*/ 12 h 17"/>
                    <a:gd name="T4" fmla="*/ 5 w 18"/>
                    <a:gd name="T5" fmla="*/ 15 h 17"/>
                    <a:gd name="T6" fmla="*/ 2 w 18"/>
                    <a:gd name="T7" fmla="*/ 5 h 17"/>
                    <a:gd name="T8" fmla="*/ 13 w 18"/>
                    <a:gd name="T9" fmla="*/ 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13" y="2"/>
                      </a:moveTo>
                      <a:cubicBezTo>
                        <a:pt x="16" y="4"/>
                        <a:pt x="18" y="9"/>
                        <a:pt x="15" y="12"/>
                      </a:cubicBezTo>
                      <a:cubicBezTo>
                        <a:pt x="13" y="16"/>
                        <a:pt x="9" y="17"/>
                        <a:pt x="5" y="15"/>
                      </a:cubicBezTo>
                      <a:cubicBezTo>
                        <a:pt x="1" y="13"/>
                        <a:pt x="0" y="8"/>
                        <a:pt x="2" y="5"/>
                      </a:cubicBezTo>
                      <a:cubicBezTo>
                        <a:pt x="4" y="1"/>
                        <a:pt x="9" y="0"/>
                        <a:pt x="1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59" name="Freeform 197"/>
                <p:cNvSpPr>
                  <a:spLocks/>
                </p:cNvSpPr>
                <p:nvPr/>
              </p:nvSpPr>
              <p:spPr bwMode="auto">
                <a:xfrm>
                  <a:off x="1675" y="-95"/>
                  <a:ext cx="159" cy="114"/>
                </a:xfrm>
                <a:custGeom>
                  <a:avLst/>
                  <a:gdLst>
                    <a:gd name="T0" fmla="*/ 62 w 67"/>
                    <a:gd name="T1" fmla="*/ 1 h 48"/>
                    <a:gd name="T2" fmla="*/ 3 w 67"/>
                    <a:gd name="T3" fmla="*/ 43 h 48"/>
                    <a:gd name="T4" fmla="*/ 4 w 67"/>
                    <a:gd name="T5" fmla="*/ 45 h 48"/>
                    <a:gd name="T6" fmla="*/ 67 w 67"/>
                    <a:gd name="T7" fmla="*/ 2 h 48"/>
                    <a:gd name="T8" fmla="*/ 62 w 67"/>
                    <a:gd name="T9" fmla="*/ 1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48">
                      <a:moveTo>
                        <a:pt x="62" y="1"/>
                      </a:moveTo>
                      <a:cubicBezTo>
                        <a:pt x="53" y="28"/>
                        <a:pt x="32" y="46"/>
                        <a:pt x="3" y="43"/>
                      </a:cubicBezTo>
                      <a:cubicBezTo>
                        <a:pt x="0" y="43"/>
                        <a:pt x="2" y="45"/>
                        <a:pt x="4" y="45"/>
                      </a:cubicBezTo>
                      <a:cubicBezTo>
                        <a:pt x="34" y="48"/>
                        <a:pt x="58" y="31"/>
                        <a:pt x="67" y="2"/>
                      </a:cubicBezTo>
                      <a:cubicBezTo>
                        <a:pt x="67" y="1"/>
                        <a:pt x="62" y="0"/>
                        <a:pt x="6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60" name="Freeform 198"/>
                <p:cNvSpPr>
                  <a:spLocks/>
                </p:cNvSpPr>
                <p:nvPr/>
              </p:nvSpPr>
              <p:spPr bwMode="auto">
                <a:xfrm>
                  <a:off x="1699" y="-88"/>
                  <a:ext cx="100" cy="152"/>
                </a:xfrm>
                <a:custGeom>
                  <a:avLst/>
                  <a:gdLst>
                    <a:gd name="T0" fmla="*/ 37 w 42"/>
                    <a:gd name="T1" fmla="*/ 62 h 64"/>
                    <a:gd name="T2" fmla="*/ 6 w 42"/>
                    <a:gd name="T3" fmla="*/ 1 h 64"/>
                    <a:gd name="T4" fmla="*/ 3 w 42"/>
                    <a:gd name="T5" fmla="*/ 2 h 64"/>
                    <a:gd name="T6" fmla="*/ 32 w 42"/>
                    <a:gd name="T7" fmla="*/ 61 h 64"/>
                    <a:gd name="T8" fmla="*/ 37 w 42"/>
                    <a:gd name="T9" fmla="*/ 62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2" h="64">
                      <a:moveTo>
                        <a:pt x="37" y="62"/>
                      </a:moveTo>
                      <a:cubicBezTo>
                        <a:pt x="42" y="36"/>
                        <a:pt x="31" y="13"/>
                        <a:pt x="6" y="1"/>
                      </a:cubicBezTo>
                      <a:cubicBezTo>
                        <a:pt x="5" y="0"/>
                        <a:pt x="0" y="0"/>
                        <a:pt x="3" y="2"/>
                      </a:cubicBezTo>
                      <a:cubicBezTo>
                        <a:pt x="27" y="13"/>
                        <a:pt x="37" y="36"/>
                        <a:pt x="32" y="61"/>
                      </a:cubicBezTo>
                      <a:cubicBezTo>
                        <a:pt x="32" y="63"/>
                        <a:pt x="37" y="64"/>
                        <a:pt x="37" y="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61" name="Freeform 199"/>
                <p:cNvSpPr>
                  <a:spLocks/>
                </p:cNvSpPr>
                <p:nvPr/>
              </p:nvSpPr>
              <p:spPr bwMode="auto">
                <a:xfrm>
                  <a:off x="1678" y="-38"/>
                  <a:ext cx="185" cy="31"/>
                </a:xfrm>
                <a:custGeom>
                  <a:avLst/>
                  <a:gdLst>
                    <a:gd name="T0" fmla="*/ 72 w 78"/>
                    <a:gd name="T1" fmla="*/ 4 h 13"/>
                    <a:gd name="T2" fmla="*/ 6 w 78"/>
                    <a:gd name="T3" fmla="*/ 1 h 13"/>
                    <a:gd name="T4" fmla="*/ 3 w 78"/>
                    <a:gd name="T5" fmla="*/ 2 h 13"/>
                    <a:gd name="T6" fmla="*/ 75 w 78"/>
                    <a:gd name="T7" fmla="*/ 5 h 13"/>
                    <a:gd name="T8" fmla="*/ 72 w 78"/>
                    <a:gd name="T9" fmla="*/ 4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8" h="13">
                      <a:moveTo>
                        <a:pt x="72" y="4"/>
                      </a:moveTo>
                      <a:cubicBezTo>
                        <a:pt x="52" y="11"/>
                        <a:pt x="26" y="8"/>
                        <a:pt x="6" y="1"/>
                      </a:cubicBezTo>
                      <a:cubicBezTo>
                        <a:pt x="5" y="0"/>
                        <a:pt x="0" y="1"/>
                        <a:pt x="3" y="2"/>
                      </a:cubicBezTo>
                      <a:cubicBezTo>
                        <a:pt x="24" y="11"/>
                        <a:pt x="52" y="13"/>
                        <a:pt x="75" y="5"/>
                      </a:cubicBezTo>
                      <a:cubicBezTo>
                        <a:pt x="78" y="4"/>
                        <a:pt x="73" y="3"/>
                        <a:pt x="72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62" name="Freeform 200"/>
                <p:cNvSpPr>
                  <a:spLocks/>
                </p:cNvSpPr>
                <p:nvPr/>
              </p:nvSpPr>
              <p:spPr bwMode="auto">
                <a:xfrm>
                  <a:off x="1718" y="-107"/>
                  <a:ext cx="78" cy="161"/>
                </a:xfrm>
                <a:custGeom>
                  <a:avLst/>
                  <a:gdLst>
                    <a:gd name="T0" fmla="*/ 6 w 33"/>
                    <a:gd name="T1" fmla="*/ 67 h 68"/>
                    <a:gd name="T2" fmla="*/ 24 w 33"/>
                    <a:gd name="T3" fmla="*/ 2 h 68"/>
                    <a:gd name="T4" fmla="*/ 19 w 33"/>
                    <a:gd name="T5" fmla="*/ 2 h 68"/>
                    <a:gd name="T6" fmla="*/ 2 w 33"/>
                    <a:gd name="T7" fmla="*/ 66 h 68"/>
                    <a:gd name="T8" fmla="*/ 6 w 33"/>
                    <a:gd name="T9" fmla="*/ 67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68">
                      <a:moveTo>
                        <a:pt x="6" y="67"/>
                      </a:moveTo>
                      <a:cubicBezTo>
                        <a:pt x="24" y="50"/>
                        <a:pt x="33" y="26"/>
                        <a:pt x="24" y="2"/>
                      </a:cubicBezTo>
                      <a:cubicBezTo>
                        <a:pt x="23" y="0"/>
                        <a:pt x="18" y="1"/>
                        <a:pt x="19" y="2"/>
                      </a:cubicBezTo>
                      <a:cubicBezTo>
                        <a:pt x="28" y="26"/>
                        <a:pt x="19" y="50"/>
                        <a:pt x="2" y="66"/>
                      </a:cubicBezTo>
                      <a:cubicBezTo>
                        <a:pt x="0" y="67"/>
                        <a:pt x="5" y="68"/>
                        <a:pt x="6" y="6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63" name="Freeform 201"/>
                <p:cNvSpPr>
                  <a:spLocks/>
                </p:cNvSpPr>
                <p:nvPr/>
              </p:nvSpPr>
              <p:spPr bwMode="auto">
                <a:xfrm>
                  <a:off x="1773" y="-17"/>
                  <a:ext cx="455" cy="524"/>
                </a:xfrm>
                <a:custGeom>
                  <a:avLst/>
                  <a:gdLst>
                    <a:gd name="T0" fmla="*/ 1 w 192"/>
                    <a:gd name="T1" fmla="*/ 3 h 221"/>
                    <a:gd name="T2" fmla="*/ 186 w 192"/>
                    <a:gd name="T3" fmla="*/ 220 h 221"/>
                    <a:gd name="T4" fmla="*/ 191 w 192"/>
                    <a:gd name="T5" fmla="*/ 219 h 221"/>
                    <a:gd name="T6" fmla="*/ 6 w 192"/>
                    <a:gd name="T7" fmla="*/ 2 h 221"/>
                    <a:gd name="T8" fmla="*/ 1 w 192"/>
                    <a:gd name="T9" fmla="*/ 3 h 2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2" h="221">
                      <a:moveTo>
                        <a:pt x="1" y="3"/>
                      </a:moveTo>
                      <a:cubicBezTo>
                        <a:pt x="63" y="74"/>
                        <a:pt x="127" y="146"/>
                        <a:pt x="186" y="220"/>
                      </a:cubicBezTo>
                      <a:cubicBezTo>
                        <a:pt x="187" y="221"/>
                        <a:pt x="192" y="220"/>
                        <a:pt x="191" y="219"/>
                      </a:cubicBezTo>
                      <a:cubicBezTo>
                        <a:pt x="132" y="145"/>
                        <a:pt x="68" y="73"/>
                        <a:pt x="6" y="2"/>
                      </a:cubicBezTo>
                      <a:cubicBezTo>
                        <a:pt x="5" y="0"/>
                        <a:pt x="0" y="2"/>
                        <a:pt x="1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64" name="Freeform 202"/>
                <p:cNvSpPr>
                  <a:spLocks/>
                </p:cNvSpPr>
                <p:nvPr/>
              </p:nvSpPr>
              <p:spPr bwMode="auto">
                <a:xfrm>
                  <a:off x="1751" y="-41"/>
                  <a:ext cx="41" cy="41"/>
                </a:xfrm>
                <a:custGeom>
                  <a:avLst/>
                  <a:gdLst>
                    <a:gd name="T0" fmla="*/ 15 w 17"/>
                    <a:gd name="T1" fmla="*/ 3 h 17"/>
                    <a:gd name="T2" fmla="*/ 14 w 17"/>
                    <a:gd name="T3" fmla="*/ 14 h 17"/>
                    <a:gd name="T4" fmla="*/ 3 w 17"/>
                    <a:gd name="T5" fmla="*/ 13 h 17"/>
                    <a:gd name="T6" fmla="*/ 4 w 17"/>
                    <a:gd name="T7" fmla="*/ 2 h 17"/>
                    <a:gd name="T8" fmla="*/ 15 w 17"/>
                    <a:gd name="T9" fmla="*/ 3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5" y="3"/>
                      </a:moveTo>
                      <a:cubicBezTo>
                        <a:pt x="17" y="7"/>
                        <a:pt x="17" y="12"/>
                        <a:pt x="14" y="14"/>
                      </a:cubicBezTo>
                      <a:cubicBezTo>
                        <a:pt x="10" y="17"/>
                        <a:pt x="5" y="16"/>
                        <a:pt x="3" y="13"/>
                      </a:cubicBezTo>
                      <a:cubicBezTo>
                        <a:pt x="0" y="10"/>
                        <a:pt x="1" y="5"/>
                        <a:pt x="4" y="2"/>
                      </a:cubicBezTo>
                      <a:cubicBezTo>
                        <a:pt x="7" y="0"/>
                        <a:pt x="12" y="0"/>
                        <a:pt x="15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65" name="Freeform 203"/>
                <p:cNvSpPr>
                  <a:spLocks/>
                </p:cNvSpPr>
                <p:nvPr/>
              </p:nvSpPr>
              <p:spPr bwMode="auto">
                <a:xfrm>
                  <a:off x="1884" y="-200"/>
                  <a:ext cx="188" cy="79"/>
                </a:xfrm>
                <a:custGeom>
                  <a:avLst/>
                  <a:gdLst>
                    <a:gd name="T0" fmla="*/ 74 w 79"/>
                    <a:gd name="T1" fmla="*/ 1 h 33"/>
                    <a:gd name="T2" fmla="*/ 6 w 79"/>
                    <a:gd name="T3" fmla="*/ 18 h 33"/>
                    <a:gd name="T4" fmla="*/ 2 w 79"/>
                    <a:gd name="T5" fmla="*/ 19 h 33"/>
                    <a:gd name="T6" fmla="*/ 78 w 79"/>
                    <a:gd name="T7" fmla="*/ 2 h 33"/>
                    <a:gd name="T8" fmla="*/ 74 w 79"/>
                    <a:gd name="T9" fmla="*/ 1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9" h="33">
                      <a:moveTo>
                        <a:pt x="74" y="1"/>
                      </a:moveTo>
                      <a:cubicBezTo>
                        <a:pt x="56" y="22"/>
                        <a:pt x="31" y="31"/>
                        <a:pt x="6" y="18"/>
                      </a:cubicBezTo>
                      <a:cubicBezTo>
                        <a:pt x="5" y="17"/>
                        <a:pt x="0" y="18"/>
                        <a:pt x="2" y="19"/>
                      </a:cubicBezTo>
                      <a:cubicBezTo>
                        <a:pt x="30" y="33"/>
                        <a:pt x="59" y="26"/>
                        <a:pt x="78" y="2"/>
                      </a:cubicBezTo>
                      <a:cubicBezTo>
                        <a:pt x="79" y="1"/>
                        <a:pt x="75" y="0"/>
                        <a:pt x="7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66" name="Freeform 204"/>
                <p:cNvSpPr>
                  <a:spLocks/>
                </p:cNvSpPr>
                <p:nvPr/>
              </p:nvSpPr>
              <p:spPr bwMode="auto">
                <a:xfrm>
                  <a:off x="1946" y="-237"/>
                  <a:ext cx="59" cy="168"/>
                </a:xfrm>
                <a:custGeom>
                  <a:avLst/>
                  <a:gdLst>
                    <a:gd name="T0" fmla="*/ 11 w 25"/>
                    <a:gd name="T1" fmla="*/ 70 h 71"/>
                    <a:gd name="T2" fmla="*/ 6 w 25"/>
                    <a:gd name="T3" fmla="*/ 2 h 71"/>
                    <a:gd name="T4" fmla="*/ 1 w 25"/>
                    <a:gd name="T5" fmla="*/ 2 h 71"/>
                    <a:gd name="T6" fmla="*/ 6 w 25"/>
                    <a:gd name="T7" fmla="*/ 69 h 71"/>
                    <a:gd name="T8" fmla="*/ 11 w 25"/>
                    <a:gd name="T9" fmla="*/ 70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71">
                      <a:moveTo>
                        <a:pt x="11" y="70"/>
                      </a:moveTo>
                      <a:cubicBezTo>
                        <a:pt x="25" y="47"/>
                        <a:pt x="23" y="22"/>
                        <a:pt x="6" y="2"/>
                      </a:cubicBezTo>
                      <a:cubicBezTo>
                        <a:pt x="5" y="1"/>
                        <a:pt x="0" y="0"/>
                        <a:pt x="1" y="2"/>
                      </a:cubicBezTo>
                      <a:cubicBezTo>
                        <a:pt x="19" y="22"/>
                        <a:pt x="20" y="46"/>
                        <a:pt x="6" y="69"/>
                      </a:cubicBezTo>
                      <a:cubicBezTo>
                        <a:pt x="6" y="69"/>
                        <a:pt x="10" y="71"/>
                        <a:pt x="11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sp>
            <p:nvSpPr>
              <p:cNvPr id="48" name="Freeform 206"/>
              <p:cNvSpPr>
                <a:spLocks/>
              </p:cNvSpPr>
              <p:nvPr/>
            </p:nvSpPr>
            <p:spPr bwMode="auto">
              <a:xfrm>
                <a:off x="3025776" y="-317500"/>
                <a:ext cx="266700" cy="120650"/>
              </a:xfrm>
              <a:custGeom>
                <a:avLst/>
                <a:gdLst>
                  <a:gd name="T0" fmla="*/ 68 w 71"/>
                  <a:gd name="T1" fmla="*/ 30 h 32"/>
                  <a:gd name="T2" fmla="*/ 6 w 71"/>
                  <a:gd name="T3" fmla="*/ 1 h 32"/>
                  <a:gd name="T4" fmla="*/ 1 w 71"/>
                  <a:gd name="T5" fmla="*/ 2 h 32"/>
                  <a:gd name="T6" fmla="*/ 65 w 71"/>
                  <a:gd name="T7" fmla="*/ 32 h 32"/>
                  <a:gd name="T8" fmla="*/ 68 w 71"/>
                  <a:gd name="T9" fmla="*/ 3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32">
                    <a:moveTo>
                      <a:pt x="68" y="30"/>
                    </a:moveTo>
                    <a:cubicBezTo>
                      <a:pt x="46" y="28"/>
                      <a:pt x="22" y="16"/>
                      <a:pt x="6" y="1"/>
                    </a:cubicBezTo>
                    <a:cubicBezTo>
                      <a:pt x="5" y="0"/>
                      <a:pt x="0" y="2"/>
                      <a:pt x="1" y="2"/>
                    </a:cubicBezTo>
                    <a:cubicBezTo>
                      <a:pt x="18" y="18"/>
                      <a:pt x="42" y="30"/>
                      <a:pt x="65" y="32"/>
                    </a:cubicBezTo>
                    <a:cubicBezTo>
                      <a:pt x="67" y="32"/>
                      <a:pt x="71" y="30"/>
                      <a:pt x="68" y="3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" name="Freeform 207"/>
              <p:cNvSpPr>
                <a:spLocks/>
              </p:cNvSpPr>
              <p:nvPr/>
            </p:nvSpPr>
            <p:spPr bwMode="auto">
              <a:xfrm>
                <a:off x="3028951" y="-365125"/>
                <a:ext cx="177800" cy="209550"/>
              </a:xfrm>
              <a:custGeom>
                <a:avLst/>
                <a:gdLst>
                  <a:gd name="T0" fmla="*/ 6 w 47"/>
                  <a:gd name="T1" fmla="*/ 55 h 56"/>
                  <a:gd name="T2" fmla="*/ 47 w 47"/>
                  <a:gd name="T3" fmla="*/ 1 h 56"/>
                  <a:gd name="T4" fmla="*/ 42 w 47"/>
                  <a:gd name="T5" fmla="*/ 1 h 56"/>
                  <a:gd name="T6" fmla="*/ 3 w 47"/>
                  <a:gd name="T7" fmla="*/ 54 h 56"/>
                  <a:gd name="T8" fmla="*/ 6 w 47"/>
                  <a:gd name="T9" fmla="*/ 55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56">
                    <a:moveTo>
                      <a:pt x="6" y="55"/>
                    </a:moveTo>
                    <a:cubicBezTo>
                      <a:pt x="29" y="46"/>
                      <a:pt x="47" y="27"/>
                      <a:pt x="47" y="1"/>
                    </a:cubicBezTo>
                    <a:cubicBezTo>
                      <a:pt x="47" y="0"/>
                      <a:pt x="42" y="0"/>
                      <a:pt x="42" y="1"/>
                    </a:cubicBezTo>
                    <a:cubicBezTo>
                      <a:pt x="42" y="26"/>
                      <a:pt x="25" y="45"/>
                      <a:pt x="3" y="54"/>
                    </a:cubicBezTo>
                    <a:cubicBezTo>
                      <a:pt x="0" y="55"/>
                      <a:pt x="5" y="56"/>
                      <a:pt x="6" y="5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" name="Freeform 208"/>
              <p:cNvSpPr>
                <a:spLocks/>
              </p:cNvSpPr>
              <p:nvPr/>
            </p:nvSpPr>
            <p:spPr bwMode="auto">
              <a:xfrm>
                <a:off x="3152776" y="-227013"/>
                <a:ext cx="403225" cy="1031875"/>
              </a:xfrm>
              <a:custGeom>
                <a:avLst/>
                <a:gdLst>
                  <a:gd name="T0" fmla="*/ 0 w 107"/>
                  <a:gd name="T1" fmla="*/ 2 h 274"/>
                  <a:gd name="T2" fmla="*/ 102 w 107"/>
                  <a:gd name="T3" fmla="*/ 273 h 274"/>
                  <a:gd name="T4" fmla="*/ 107 w 107"/>
                  <a:gd name="T5" fmla="*/ 272 h 274"/>
                  <a:gd name="T6" fmla="*/ 5 w 107"/>
                  <a:gd name="T7" fmla="*/ 1 h 274"/>
                  <a:gd name="T8" fmla="*/ 0 w 107"/>
                  <a:gd name="T9" fmla="*/ 2 h 2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7" h="274">
                    <a:moveTo>
                      <a:pt x="0" y="2"/>
                    </a:moveTo>
                    <a:cubicBezTo>
                      <a:pt x="31" y="93"/>
                      <a:pt x="75" y="180"/>
                      <a:pt x="102" y="273"/>
                    </a:cubicBezTo>
                    <a:cubicBezTo>
                      <a:pt x="103" y="274"/>
                      <a:pt x="107" y="273"/>
                      <a:pt x="107" y="272"/>
                    </a:cubicBezTo>
                    <a:cubicBezTo>
                      <a:pt x="80" y="180"/>
                      <a:pt x="36" y="92"/>
                      <a:pt x="5" y="1"/>
                    </a:cubicBezTo>
                    <a:cubicBezTo>
                      <a:pt x="5" y="0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" name="Freeform 209"/>
              <p:cNvSpPr>
                <a:spLocks/>
              </p:cNvSpPr>
              <p:nvPr/>
            </p:nvSpPr>
            <p:spPr bwMode="auto">
              <a:xfrm>
                <a:off x="3122613" y="-271463"/>
                <a:ext cx="65088" cy="63500"/>
              </a:xfrm>
              <a:custGeom>
                <a:avLst/>
                <a:gdLst>
                  <a:gd name="T0" fmla="*/ 16 w 17"/>
                  <a:gd name="T1" fmla="*/ 6 h 17"/>
                  <a:gd name="T2" fmla="*/ 10 w 17"/>
                  <a:gd name="T3" fmla="*/ 16 h 17"/>
                  <a:gd name="T4" fmla="*/ 1 w 17"/>
                  <a:gd name="T5" fmla="*/ 11 h 17"/>
                  <a:gd name="T6" fmla="*/ 6 w 17"/>
                  <a:gd name="T7" fmla="*/ 1 h 17"/>
                  <a:gd name="T8" fmla="*/ 16 w 17"/>
                  <a:gd name="T9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16" y="6"/>
                    </a:moveTo>
                    <a:cubicBezTo>
                      <a:pt x="17" y="10"/>
                      <a:pt x="15" y="15"/>
                      <a:pt x="10" y="16"/>
                    </a:cubicBezTo>
                    <a:cubicBezTo>
                      <a:pt x="6" y="17"/>
                      <a:pt x="2" y="15"/>
                      <a:pt x="1" y="11"/>
                    </a:cubicBezTo>
                    <a:cubicBezTo>
                      <a:pt x="0" y="7"/>
                      <a:pt x="2" y="2"/>
                      <a:pt x="6" y="1"/>
                    </a:cubicBezTo>
                    <a:cubicBezTo>
                      <a:pt x="10" y="0"/>
                      <a:pt x="14" y="2"/>
                      <a:pt x="16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" name="Freeform 210"/>
              <p:cNvSpPr>
                <a:spLocks/>
              </p:cNvSpPr>
              <p:nvPr/>
            </p:nvSpPr>
            <p:spPr bwMode="auto">
              <a:xfrm>
                <a:off x="4208463" y="71437"/>
                <a:ext cx="192088" cy="247650"/>
              </a:xfrm>
              <a:custGeom>
                <a:avLst/>
                <a:gdLst>
                  <a:gd name="T0" fmla="*/ 47 w 51"/>
                  <a:gd name="T1" fmla="*/ 64 h 66"/>
                  <a:gd name="T2" fmla="*/ 10 w 51"/>
                  <a:gd name="T3" fmla="*/ 3 h 66"/>
                  <a:gd name="T4" fmla="*/ 5 w 51"/>
                  <a:gd name="T5" fmla="*/ 2 h 66"/>
                  <a:gd name="T6" fmla="*/ 45 w 51"/>
                  <a:gd name="T7" fmla="*/ 66 h 66"/>
                  <a:gd name="T8" fmla="*/ 47 w 51"/>
                  <a:gd name="T9" fmla="*/ 64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66">
                    <a:moveTo>
                      <a:pt x="47" y="64"/>
                    </a:moveTo>
                    <a:cubicBezTo>
                      <a:pt x="21" y="54"/>
                      <a:pt x="5" y="31"/>
                      <a:pt x="10" y="3"/>
                    </a:cubicBezTo>
                    <a:cubicBezTo>
                      <a:pt x="10" y="1"/>
                      <a:pt x="5" y="0"/>
                      <a:pt x="5" y="2"/>
                    </a:cubicBezTo>
                    <a:cubicBezTo>
                      <a:pt x="0" y="32"/>
                      <a:pt x="17" y="55"/>
                      <a:pt x="45" y="66"/>
                    </a:cubicBezTo>
                    <a:cubicBezTo>
                      <a:pt x="46" y="66"/>
                      <a:pt x="51" y="66"/>
                      <a:pt x="47" y="6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" name="Freeform 211"/>
              <p:cNvSpPr>
                <a:spLocks/>
              </p:cNvSpPr>
              <p:nvPr/>
            </p:nvSpPr>
            <p:spPr bwMode="auto">
              <a:xfrm>
                <a:off x="4137026" y="123825"/>
                <a:ext cx="260350" cy="131763"/>
              </a:xfrm>
              <a:custGeom>
                <a:avLst/>
                <a:gdLst>
                  <a:gd name="T0" fmla="*/ 3 w 69"/>
                  <a:gd name="T1" fmla="*/ 29 h 35"/>
                  <a:gd name="T2" fmla="*/ 68 w 69"/>
                  <a:gd name="T3" fmla="*/ 2 h 35"/>
                  <a:gd name="T4" fmla="*/ 63 w 69"/>
                  <a:gd name="T5" fmla="*/ 1 h 35"/>
                  <a:gd name="T6" fmla="*/ 3 w 69"/>
                  <a:gd name="T7" fmla="*/ 27 h 35"/>
                  <a:gd name="T8" fmla="*/ 3 w 69"/>
                  <a:gd name="T9" fmla="*/ 29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9" h="35">
                    <a:moveTo>
                      <a:pt x="3" y="29"/>
                    </a:moveTo>
                    <a:cubicBezTo>
                      <a:pt x="30" y="35"/>
                      <a:pt x="54" y="27"/>
                      <a:pt x="68" y="2"/>
                    </a:cubicBezTo>
                    <a:cubicBezTo>
                      <a:pt x="69" y="1"/>
                      <a:pt x="64" y="0"/>
                      <a:pt x="63" y="1"/>
                    </a:cubicBezTo>
                    <a:cubicBezTo>
                      <a:pt x="51" y="23"/>
                      <a:pt x="28" y="33"/>
                      <a:pt x="3" y="27"/>
                    </a:cubicBezTo>
                    <a:cubicBezTo>
                      <a:pt x="1" y="27"/>
                      <a:pt x="0" y="29"/>
                      <a:pt x="3" y="2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" name="Freeform 212"/>
              <p:cNvSpPr>
                <a:spLocks/>
              </p:cNvSpPr>
              <p:nvPr/>
            </p:nvSpPr>
            <p:spPr bwMode="auto">
              <a:xfrm>
                <a:off x="4246563" y="85725"/>
                <a:ext cx="71438" cy="271463"/>
              </a:xfrm>
              <a:custGeom>
                <a:avLst/>
                <a:gdLst>
                  <a:gd name="T0" fmla="*/ 11 w 19"/>
                  <a:gd name="T1" fmla="*/ 69 h 72"/>
                  <a:gd name="T2" fmla="*/ 18 w 19"/>
                  <a:gd name="T3" fmla="*/ 1 h 72"/>
                  <a:gd name="T4" fmla="*/ 13 w 19"/>
                  <a:gd name="T5" fmla="*/ 1 h 72"/>
                  <a:gd name="T6" fmla="*/ 6 w 19"/>
                  <a:gd name="T7" fmla="*/ 70 h 72"/>
                  <a:gd name="T8" fmla="*/ 11 w 19"/>
                  <a:gd name="T9" fmla="*/ 69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72">
                    <a:moveTo>
                      <a:pt x="11" y="69"/>
                    </a:moveTo>
                    <a:cubicBezTo>
                      <a:pt x="5" y="48"/>
                      <a:pt x="9" y="21"/>
                      <a:pt x="18" y="1"/>
                    </a:cubicBezTo>
                    <a:cubicBezTo>
                      <a:pt x="19" y="0"/>
                      <a:pt x="14" y="0"/>
                      <a:pt x="13" y="1"/>
                    </a:cubicBezTo>
                    <a:cubicBezTo>
                      <a:pt x="4" y="21"/>
                      <a:pt x="0" y="48"/>
                      <a:pt x="6" y="70"/>
                    </a:cubicBezTo>
                    <a:cubicBezTo>
                      <a:pt x="6" y="72"/>
                      <a:pt x="11" y="71"/>
                      <a:pt x="11" y="6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" name="Freeform 213"/>
              <p:cNvSpPr>
                <a:spLocks/>
              </p:cNvSpPr>
              <p:nvPr/>
            </p:nvSpPr>
            <p:spPr bwMode="auto">
              <a:xfrm>
                <a:off x="4156076" y="138112"/>
                <a:ext cx="266700" cy="120650"/>
              </a:xfrm>
              <a:custGeom>
                <a:avLst/>
                <a:gdLst>
                  <a:gd name="T0" fmla="*/ 0 w 71"/>
                  <a:gd name="T1" fmla="*/ 2 h 32"/>
                  <a:gd name="T2" fmla="*/ 68 w 71"/>
                  <a:gd name="T3" fmla="*/ 24 h 32"/>
                  <a:gd name="T4" fmla="*/ 65 w 71"/>
                  <a:gd name="T5" fmla="*/ 22 h 32"/>
                  <a:gd name="T6" fmla="*/ 5 w 71"/>
                  <a:gd name="T7" fmla="*/ 1 h 32"/>
                  <a:gd name="T8" fmla="*/ 0 w 71"/>
                  <a:gd name="T9" fmla="*/ 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32">
                    <a:moveTo>
                      <a:pt x="0" y="2"/>
                    </a:moveTo>
                    <a:cubicBezTo>
                      <a:pt x="17" y="22"/>
                      <a:pt x="42" y="32"/>
                      <a:pt x="68" y="24"/>
                    </a:cubicBezTo>
                    <a:cubicBezTo>
                      <a:pt x="71" y="23"/>
                      <a:pt x="66" y="21"/>
                      <a:pt x="65" y="22"/>
                    </a:cubicBezTo>
                    <a:cubicBezTo>
                      <a:pt x="42" y="29"/>
                      <a:pt x="20" y="19"/>
                      <a:pt x="5" y="1"/>
                    </a:cubicBezTo>
                    <a:cubicBezTo>
                      <a:pt x="4" y="0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" name="Freeform 214"/>
              <p:cNvSpPr>
                <a:spLocks/>
              </p:cNvSpPr>
              <p:nvPr/>
            </p:nvSpPr>
            <p:spPr bwMode="auto">
              <a:xfrm>
                <a:off x="3476626" y="233362"/>
                <a:ext cx="800100" cy="606425"/>
              </a:xfrm>
              <a:custGeom>
                <a:avLst/>
                <a:gdLst>
                  <a:gd name="T0" fmla="*/ 206 w 212"/>
                  <a:gd name="T1" fmla="*/ 0 h 161"/>
                  <a:gd name="T2" fmla="*/ 2 w 212"/>
                  <a:gd name="T3" fmla="*/ 160 h 161"/>
                  <a:gd name="T4" fmla="*/ 6 w 212"/>
                  <a:gd name="T5" fmla="*/ 160 h 161"/>
                  <a:gd name="T6" fmla="*/ 210 w 212"/>
                  <a:gd name="T7" fmla="*/ 1 h 161"/>
                  <a:gd name="T8" fmla="*/ 206 w 212"/>
                  <a:gd name="T9" fmla="*/ 0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2" h="161">
                    <a:moveTo>
                      <a:pt x="206" y="0"/>
                    </a:moveTo>
                    <a:cubicBezTo>
                      <a:pt x="137" y="53"/>
                      <a:pt x="72" y="110"/>
                      <a:pt x="2" y="160"/>
                    </a:cubicBezTo>
                    <a:cubicBezTo>
                      <a:pt x="0" y="161"/>
                      <a:pt x="5" y="161"/>
                      <a:pt x="6" y="160"/>
                    </a:cubicBezTo>
                    <a:cubicBezTo>
                      <a:pt x="77" y="111"/>
                      <a:pt x="142" y="54"/>
                      <a:pt x="210" y="1"/>
                    </a:cubicBezTo>
                    <a:cubicBezTo>
                      <a:pt x="212" y="0"/>
                      <a:pt x="207" y="0"/>
                      <a:pt x="206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" name="Freeform 215"/>
              <p:cNvSpPr>
                <a:spLocks/>
              </p:cNvSpPr>
              <p:nvPr/>
            </p:nvSpPr>
            <p:spPr bwMode="auto">
              <a:xfrm>
                <a:off x="4241801" y="187325"/>
                <a:ext cx="68263" cy="68263"/>
              </a:xfrm>
              <a:custGeom>
                <a:avLst/>
                <a:gdLst>
                  <a:gd name="T0" fmla="*/ 13 w 18"/>
                  <a:gd name="T1" fmla="*/ 15 h 18"/>
                  <a:gd name="T2" fmla="*/ 3 w 18"/>
                  <a:gd name="T3" fmla="*/ 13 h 18"/>
                  <a:gd name="T4" fmla="*/ 5 w 18"/>
                  <a:gd name="T5" fmla="*/ 3 h 18"/>
                  <a:gd name="T6" fmla="*/ 15 w 18"/>
                  <a:gd name="T7" fmla="*/ 5 h 18"/>
                  <a:gd name="T8" fmla="*/ 13 w 18"/>
                  <a:gd name="T9" fmla="*/ 15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18">
                    <a:moveTo>
                      <a:pt x="13" y="15"/>
                    </a:moveTo>
                    <a:cubicBezTo>
                      <a:pt x="10" y="18"/>
                      <a:pt x="5" y="17"/>
                      <a:pt x="3" y="13"/>
                    </a:cubicBezTo>
                    <a:cubicBezTo>
                      <a:pt x="0" y="10"/>
                      <a:pt x="1" y="5"/>
                      <a:pt x="5" y="3"/>
                    </a:cubicBezTo>
                    <a:cubicBezTo>
                      <a:pt x="8" y="0"/>
                      <a:pt x="13" y="1"/>
                      <a:pt x="15" y="5"/>
                    </a:cubicBezTo>
                    <a:cubicBezTo>
                      <a:pt x="18" y="8"/>
                      <a:pt x="17" y="13"/>
                      <a:pt x="13" y="1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" name="Freeform 216"/>
              <p:cNvSpPr>
                <a:spLocks/>
              </p:cNvSpPr>
              <p:nvPr/>
            </p:nvSpPr>
            <p:spPr bwMode="auto">
              <a:xfrm>
                <a:off x="2697163" y="74612"/>
                <a:ext cx="184150" cy="244475"/>
              </a:xfrm>
              <a:custGeom>
                <a:avLst/>
                <a:gdLst>
                  <a:gd name="T0" fmla="*/ 5 w 49"/>
                  <a:gd name="T1" fmla="*/ 65 h 65"/>
                  <a:gd name="T2" fmla="*/ 44 w 49"/>
                  <a:gd name="T3" fmla="*/ 2 h 65"/>
                  <a:gd name="T4" fmla="*/ 39 w 49"/>
                  <a:gd name="T5" fmla="*/ 1 h 65"/>
                  <a:gd name="T6" fmla="*/ 1 w 49"/>
                  <a:gd name="T7" fmla="*/ 63 h 65"/>
                  <a:gd name="T8" fmla="*/ 5 w 49"/>
                  <a:gd name="T9" fmla="*/ 6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65">
                    <a:moveTo>
                      <a:pt x="5" y="65"/>
                    </a:moveTo>
                    <a:cubicBezTo>
                      <a:pt x="33" y="55"/>
                      <a:pt x="49" y="31"/>
                      <a:pt x="44" y="2"/>
                    </a:cubicBezTo>
                    <a:cubicBezTo>
                      <a:pt x="44" y="0"/>
                      <a:pt x="39" y="0"/>
                      <a:pt x="39" y="1"/>
                    </a:cubicBezTo>
                    <a:cubicBezTo>
                      <a:pt x="44" y="30"/>
                      <a:pt x="28" y="53"/>
                      <a:pt x="1" y="63"/>
                    </a:cubicBezTo>
                    <a:cubicBezTo>
                      <a:pt x="0" y="64"/>
                      <a:pt x="4" y="65"/>
                      <a:pt x="5" y="6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" name="Freeform 217"/>
              <p:cNvSpPr>
                <a:spLocks/>
              </p:cNvSpPr>
              <p:nvPr/>
            </p:nvSpPr>
            <p:spPr bwMode="auto">
              <a:xfrm>
                <a:off x="2697163" y="123825"/>
                <a:ext cx="260350" cy="131763"/>
              </a:xfrm>
              <a:custGeom>
                <a:avLst/>
                <a:gdLst>
                  <a:gd name="T0" fmla="*/ 64 w 69"/>
                  <a:gd name="T1" fmla="*/ 27 h 35"/>
                  <a:gd name="T2" fmla="*/ 5 w 69"/>
                  <a:gd name="T3" fmla="*/ 2 h 35"/>
                  <a:gd name="T4" fmla="*/ 0 w 69"/>
                  <a:gd name="T5" fmla="*/ 1 h 35"/>
                  <a:gd name="T6" fmla="*/ 67 w 69"/>
                  <a:gd name="T7" fmla="*/ 29 h 35"/>
                  <a:gd name="T8" fmla="*/ 64 w 69"/>
                  <a:gd name="T9" fmla="*/ 27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9" h="35">
                    <a:moveTo>
                      <a:pt x="64" y="27"/>
                    </a:moveTo>
                    <a:cubicBezTo>
                      <a:pt x="39" y="33"/>
                      <a:pt x="18" y="24"/>
                      <a:pt x="5" y="2"/>
                    </a:cubicBezTo>
                    <a:cubicBezTo>
                      <a:pt x="5" y="1"/>
                      <a:pt x="0" y="0"/>
                      <a:pt x="0" y="1"/>
                    </a:cubicBezTo>
                    <a:cubicBezTo>
                      <a:pt x="14" y="26"/>
                      <a:pt x="40" y="35"/>
                      <a:pt x="67" y="29"/>
                    </a:cubicBezTo>
                    <a:cubicBezTo>
                      <a:pt x="69" y="29"/>
                      <a:pt x="65" y="27"/>
                      <a:pt x="64" y="2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" name="Freeform 218"/>
              <p:cNvSpPr>
                <a:spLocks/>
              </p:cNvSpPr>
              <p:nvPr/>
            </p:nvSpPr>
            <p:spPr bwMode="auto">
              <a:xfrm>
                <a:off x="2776538" y="82550"/>
                <a:ext cx="68263" cy="271463"/>
              </a:xfrm>
              <a:custGeom>
                <a:avLst/>
                <a:gdLst>
                  <a:gd name="T0" fmla="*/ 12 w 18"/>
                  <a:gd name="T1" fmla="*/ 71 h 72"/>
                  <a:gd name="T2" fmla="*/ 5 w 18"/>
                  <a:gd name="T3" fmla="*/ 2 h 72"/>
                  <a:gd name="T4" fmla="*/ 0 w 18"/>
                  <a:gd name="T5" fmla="*/ 2 h 72"/>
                  <a:gd name="T6" fmla="*/ 7 w 18"/>
                  <a:gd name="T7" fmla="*/ 71 h 72"/>
                  <a:gd name="T8" fmla="*/ 12 w 18"/>
                  <a:gd name="T9" fmla="*/ 71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72">
                    <a:moveTo>
                      <a:pt x="12" y="71"/>
                    </a:moveTo>
                    <a:cubicBezTo>
                      <a:pt x="18" y="49"/>
                      <a:pt x="14" y="22"/>
                      <a:pt x="5" y="2"/>
                    </a:cubicBezTo>
                    <a:cubicBezTo>
                      <a:pt x="4" y="0"/>
                      <a:pt x="0" y="1"/>
                      <a:pt x="0" y="2"/>
                    </a:cubicBezTo>
                    <a:cubicBezTo>
                      <a:pt x="9" y="23"/>
                      <a:pt x="13" y="49"/>
                      <a:pt x="7" y="71"/>
                    </a:cubicBezTo>
                    <a:cubicBezTo>
                      <a:pt x="7" y="72"/>
                      <a:pt x="12" y="72"/>
                      <a:pt x="12" y="7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" name="Freeform 219"/>
              <p:cNvSpPr>
                <a:spLocks/>
              </p:cNvSpPr>
              <p:nvPr/>
            </p:nvSpPr>
            <p:spPr bwMode="auto">
              <a:xfrm>
                <a:off x="2670176" y="138112"/>
                <a:ext cx="268288" cy="120650"/>
              </a:xfrm>
              <a:custGeom>
                <a:avLst/>
                <a:gdLst>
                  <a:gd name="T0" fmla="*/ 65 w 71"/>
                  <a:gd name="T1" fmla="*/ 1 h 32"/>
                  <a:gd name="T2" fmla="*/ 6 w 71"/>
                  <a:gd name="T3" fmla="*/ 22 h 32"/>
                  <a:gd name="T4" fmla="*/ 2 w 71"/>
                  <a:gd name="T5" fmla="*/ 24 h 32"/>
                  <a:gd name="T6" fmla="*/ 70 w 71"/>
                  <a:gd name="T7" fmla="*/ 2 h 32"/>
                  <a:gd name="T8" fmla="*/ 65 w 71"/>
                  <a:gd name="T9" fmla="*/ 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32">
                    <a:moveTo>
                      <a:pt x="65" y="1"/>
                    </a:moveTo>
                    <a:cubicBezTo>
                      <a:pt x="51" y="19"/>
                      <a:pt x="29" y="29"/>
                      <a:pt x="6" y="22"/>
                    </a:cubicBezTo>
                    <a:cubicBezTo>
                      <a:pt x="5" y="22"/>
                      <a:pt x="0" y="23"/>
                      <a:pt x="2" y="24"/>
                    </a:cubicBezTo>
                    <a:cubicBezTo>
                      <a:pt x="28" y="32"/>
                      <a:pt x="53" y="22"/>
                      <a:pt x="70" y="2"/>
                    </a:cubicBezTo>
                    <a:cubicBezTo>
                      <a:pt x="71" y="1"/>
                      <a:pt x="66" y="0"/>
                      <a:pt x="6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" name="Freeform 220"/>
              <p:cNvSpPr>
                <a:spLocks/>
              </p:cNvSpPr>
              <p:nvPr/>
            </p:nvSpPr>
            <p:spPr bwMode="auto">
              <a:xfrm>
                <a:off x="2817813" y="228600"/>
                <a:ext cx="795338" cy="614363"/>
              </a:xfrm>
              <a:custGeom>
                <a:avLst/>
                <a:gdLst>
                  <a:gd name="T0" fmla="*/ 1 w 211"/>
                  <a:gd name="T1" fmla="*/ 2 h 163"/>
                  <a:gd name="T2" fmla="*/ 205 w 211"/>
                  <a:gd name="T3" fmla="*/ 162 h 163"/>
                  <a:gd name="T4" fmla="*/ 210 w 211"/>
                  <a:gd name="T5" fmla="*/ 160 h 163"/>
                  <a:gd name="T6" fmla="*/ 6 w 211"/>
                  <a:gd name="T7" fmla="*/ 1 h 163"/>
                  <a:gd name="T8" fmla="*/ 1 w 211"/>
                  <a:gd name="T9" fmla="*/ 2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1" h="163">
                    <a:moveTo>
                      <a:pt x="1" y="2"/>
                    </a:moveTo>
                    <a:cubicBezTo>
                      <a:pt x="70" y="55"/>
                      <a:pt x="135" y="112"/>
                      <a:pt x="205" y="162"/>
                    </a:cubicBezTo>
                    <a:cubicBezTo>
                      <a:pt x="206" y="163"/>
                      <a:pt x="211" y="162"/>
                      <a:pt x="210" y="160"/>
                    </a:cubicBezTo>
                    <a:cubicBezTo>
                      <a:pt x="139" y="111"/>
                      <a:pt x="74" y="53"/>
                      <a:pt x="6" y="1"/>
                    </a:cubicBezTo>
                    <a:cubicBezTo>
                      <a:pt x="5" y="0"/>
                      <a:pt x="0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" name="Freeform 221"/>
              <p:cNvSpPr>
                <a:spLocks/>
              </p:cNvSpPr>
              <p:nvPr/>
            </p:nvSpPr>
            <p:spPr bwMode="auto">
              <a:xfrm>
                <a:off x="2784476" y="187325"/>
                <a:ext cx="63500" cy="68263"/>
              </a:xfrm>
              <a:custGeom>
                <a:avLst/>
                <a:gdLst>
                  <a:gd name="T0" fmla="*/ 4 w 17"/>
                  <a:gd name="T1" fmla="*/ 15 h 18"/>
                  <a:gd name="T2" fmla="*/ 15 w 17"/>
                  <a:gd name="T3" fmla="*/ 13 h 18"/>
                  <a:gd name="T4" fmla="*/ 13 w 17"/>
                  <a:gd name="T5" fmla="*/ 3 h 18"/>
                  <a:gd name="T6" fmla="*/ 2 w 17"/>
                  <a:gd name="T7" fmla="*/ 5 h 18"/>
                  <a:gd name="T8" fmla="*/ 4 w 17"/>
                  <a:gd name="T9" fmla="*/ 15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8">
                    <a:moveTo>
                      <a:pt x="4" y="15"/>
                    </a:moveTo>
                    <a:cubicBezTo>
                      <a:pt x="7" y="18"/>
                      <a:pt x="12" y="17"/>
                      <a:pt x="15" y="13"/>
                    </a:cubicBezTo>
                    <a:cubicBezTo>
                      <a:pt x="17" y="10"/>
                      <a:pt x="16" y="5"/>
                      <a:pt x="13" y="3"/>
                    </a:cubicBezTo>
                    <a:cubicBezTo>
                      <a:pt x="9" y="0"/>
                      <a:pt x="5" y="1"/>
                      <a:pt x="2" y="5"/>
                    </a:cubicBezTo>
                    <a:cubicBezTo>
                      <a:pt x="0" y="8"/>
                      <a:pt x="1" y="13"/>
                      <a:pt x="4" y="1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" name="Freeform 222"/>
              <p:cNvSpPr>
                <a:spLocks/>
              </p:cNvSpPr>
              <p:nvPr/>
            </p:nvSpPr>
            <p:spPr bwMode="auto">
              <a:xfrm>
                <a:off x="3213101" y="-169863"/>
                <a:ext cx="298450" cy="134938"/>
              </a:xfrm>
              <a:custGeom>
                <a:avLst/>
                <a:gdLst>
                  <a:gd name="T0" fmla="*/ 73 w 79"/>
                  <a:gd name="T1" fmla="*/ 1 h 36"/>
                  <a:gd name="T2" fmla="*/ 6 w 79"/>
                  <a:gd name="T3" fmla="*/ 22 h 36"/>
                  <a:gd name="T4" fmla="*/ 3 w 79"/>
                  <a:gd name="T5" fmla="*/ 23 h 36"/>
                  <a:gd name="T6" fmla="*/ 78 w 79"/>
                  <a:gd name="T7" fmla="*/ 2 h 36"/>
                  <a:gd name="T8" fmla="*/ 73 w 79"/>
                  <a:gd name="T9" fmla="*/ 1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9" h="36">
                    <a:moveTo>
                      <a:pt x="73" y="1"/>
                    </a:moveTo>
                    <a:cubicBezTo>
                      <a:pt x="57" y="23"/>
                      <a:pt x="32" y="34"/>
                      <a:pt x="6" y="22"/>
                    </a:cubicBezTo>
                    <a:cubicBezTo>
                      <a:pt x="4" y="21"/>
                      <a:pt x="0" y="22"/>
                      <a:pt x="3" y="23"/>
                    </a:cubicBezTo>
                    <a:cubicBezTo>
                      <a:pt x="31" y="36"/>
                      <a:pt x="60" y="27"/>
                      <a:pt x="78" y="2"/>
                    </a:cubicBezTo>
                    <a:cubicBezTo>
                      <a:pt x="79" y="1"/>
                      <a:pt x="74" y="0"/>
                      <a:pt x="73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" name="Freeform 223"/>
              <p:cNvSpPr>
                <a:spLocks/>
              </p:cNvSpPr>
              <p:nvPr/>
            </p:nvSpPr>
            <p:spPr bwMode="auto">
              <a:xfrm>
                <a:off x="3303588" y="-219075"/>
                <a:ext cx="106363" cy="263525"/>
              </a:xfrm>
              <a:custGeom>
                <a:avLst/>
                <a:gdLst>
                  <a:gd name="T0" fmla="*/ 15 w 28"/>
                  <a:gd name="T1" fmla="*/ 69 h 70"/>
                  <a:gd name="T2" fmla="*/ 6 w 28"/>
                  <a:gd name="T3" fmla="*/ 1 h 70"/>
                  <a:gd name="T4" fmla="*/ 2 w 28"/>
                  <a:gd name="T5" fmla="*/ 1 h 70"/>
                  <a:gd name="T6" fmla="*/ 11 w 28"/>
                  <a:gd name="T7" fmla="*/ 68 h 70"/>
                  <a:gd name="T8" fmla="*/ 15 w 28"/>
                  <a:gd name="T9" fmla="*/ 69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70">
                    <a:moveTo>
                      <a:pt x="15" y="69"/>
                    </a:moveTo>
                    <a:cubicBezTo>
                      <a:pt x="28" y="45"/>
                      <a:pt x="25" y="20"/>
                      <a:pt x="6" y="1"/>
                    </a:cubicBezTo>
                    <a:cubicBezTo>
                      <a:pt x="5" y="1"/>
                      <a:pt x="0" y="0"/>
                      <a:pt x="2" y="1"/>
                    </a:cubicBezTo>
                    <a:cubicBezTo>
                      <a:pt x="20" y="20"/>
                      <a:pt x="23" y="45"/>
                      <a:pt x="11" y="68"/>
                    </a:cubicBezTo>
                    <a:cubicBezTo>
                      <a:pt x="10" y="69"/>
                      <a:pt x="15" y="70"/>
                      <a:pt x="15" y="6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" name="Freeform 224"/>
              <p:cNvSpPr>
                <a:spLocks/>
              </p:cNvSpPr>
              <p:nvPr/>
            </p:nvSpPr>
            <p:spPr bwMode="auto">
              <a:xfrm>
                <a:off x="3248026" y="-155575"/>
                <a:ext cx="266700" cy="106363"/>
              </a:xfrm>
              <a:custGeom>
                <a:avLst/>
                <a:gdLst>
                  <a:gd name="T0" fmla="*/ 68 w 71"/>
                  <a:gd name="T1" fmla="*/ 26 h 28"/>
                  <a:gd name="T2" fmla="*/ 5 w 71"/>
                  <a:gd name="T3" fmla="*/ 1 h 28"/>
                  <a:gd name="T4" fmla="*/ 1 w 71"/>
                  <a:gd name="T5" fmla="*/ 2 h 28"/>
                  <a:gd name="T6" fmla="*/ 67 w 71"/>
                  <a:gd name="T7" fmla="*/ 28 h 28"/>
                  <a:gd name="T8" fmla="*/ 68 w 71"/>
                  <a:gd name="T9" fmla="*/ 26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28">
                    <a:moveTo>
                      <a:pt x="68" y="26"/>
                    </a:moveTo>
                    <a:cubicBezTo>
                      <a:pt x="46" y="26"/>
                      <a:pt x="22" y="15"/>
                      <a:pt x="5" y="1"/>
                    </a:cubicBezTo>
                    <a:cubicBezTo>
                      <a:pt x="4" y="0"/>
                      <a:pt x="0" y="2"/>
                      <a:pt x="1" y="2"/>
                    </a:cubicBezTo>
                    <a:cubicBezTo>
                      <a:pt x="18" y="17"/>
                      <a:pt x="44" y="28"/>
                      <a:pt x="67" y="28"/>
                    </a:cubicBezTo>
                    <a:cubicBezTo>
                      <a:pt x="69" y="28"/>
                      <a:pt x="71" y="26"/>
                      <a:pt x="68" y="2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" name="Freeform 225"/>
              <p:cNvSpPr>
                <a:spLocks/>
              </p:cNvSpPr>
              <p:nvPr/>
            </p:nvSpPr>
            <p:spPr bwMode="auto">
              <a:xfrm>
                <a:off x="3259138" y="-214313"/>
                <a:ext cx="169863" cy="217488"/>
              </a:xfrm>
              <a:custGeom>
                <a:avLst/>
                <a:gdLst>
                  <a:gd name="T0" fmla="*/ 6 w 45"/>
                  <a:gd name="T1" fmla="*/ 58 h 58"/>
                  <a:gd name="T2" fmla="*/ 44 w 45"/>
                  <a:gd name="T3" fmla="*/ 1 h 58"/>
                  <a:gd name="T4" fmla="*/ 39 w 45"/>
                  <a:gd name="T5" fmla="*/ 2 h 58"/>
                  <a:gd name="T6" fmla="*/ 2 w 45"/>
                  <a:gd name="T7" fmla="*/ 57 h 58"/>
                  <a:gd name="T8" fmla="*/ 6 w 45"/>
                  <a:gd name="T9" fmla="*/ 58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58">
                    <a:moveTo>
                      <a:pt x="6" y="58"/>
                    </a:moveTo>
                    <a:cubicBezTo>
                      <a:pt x="29" y="48"/>
                      <a:pt x="45" y="27"/>
                      <a:pt x="44" y="1"/>
                    </a:cubicBezTo>
                    <a:cubicBezTo>
                      <a:pt x="44" y="0"/>
                      <a:pt x="39" y="0"/>
                      <a:pt x="39" y="2"/>
                    </a:cubicBezTo>
                    <a:cubicBezTo>
                      <a:pt x="40" y="26"/>
                      <a:pt x="24" y="47"/>
                      <a:pt x="2" y="57"/>
                    </a:cubicBezTo>
                    <a:cubicBezTo>
                      <a:pt x="0" y="58"/>
                      <a:pt x="5" y="58"/>
                      <a:pt x="6" y="5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" name="Freeform 226"/>
              <p:cNvSpPr>
                <a:spLocks/>
              </p:cNvSpPr>
              <p:nvPr/>
            </p:nvSpPr>
            <p:spPr bwMode="auto">
              <a:xfrm>
                <a:off x="3375026" y="-71438"/>
                <a:ext cx="234950" cy="914400"/>
              </a:xfrm>
              <a:custGeom>
                <a:avLst/>
                <a:gdLst>
                  <a:gd name="T0" fmla="*/ 1 w 62"/>
                  <a:gd name="T1" fmla="*/ 2 h 243"/>
                  <a:gd name="T2" fmla="*/ 57 w 62"/>
                  <a:gd name="T3" fmla="*/ 241 h 243"/>
                  <a:gd name="T4" fmla="*/ 62 w 62"/>
                  <a:gd name="T5" fmla="*/ 241 h 243"/>
                  <a:gd name="T6" fmla="*/ 6 w 62"/>
                  <a:gd name="T7" fmla="*/ 1 h 243"/>
                  <a:gd name="T8" fmla="*/ 1 w 62"/>
                  <a:gd name="T9" fmla="*/ 2 h 2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2" h="243">
                    <a:moveTo>
                      <a:pt x="1" y="2"/>
                    </a:moveTo>
                    <a:cubicBezTo>
                      <a:pt x="31" y="78"/>
                      <a:pt x="30" y="164"/>
                      <a:pt x="57" y="241"/>
                    </a:cubicBezTo>
                    <a:cubicBezTo>
                      <a:pt x="57" y="243"/>
                      <a:pt x="62" y="242"/>
                      <a:pt x="62" y="241"/>
                    </a:cubicBezTo>
                    <a:cubicBezTo>
                      <a:pt x="35" y="163"/>
                      <a:pt x="36" y="78"/>
                      <a:pt x="6" y="1"/>
                    </a:cubicBezTo>
                    <a:cubicBezTo>
                      <a:pt x="5" y="0"/>
                      <a:pt x="0" y="0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" name="Freeform 227"/>
              <p:cNvSpPr>
                <a:spLocks/>
              </p:cNvSpPr>
              <p:nvPr/>
            </p:nvSpPr>
            <p:spPr bwMode="auto">
              <a:xfrm>
                <a:off x="3344863" y="-117475"/>
                <a:ext cx="65088" cy="65088"/>
              </a:xfrm>
              <a:custGeom>
                <a:avLst/>
                <a:gdLst>
                  <a:gd name="T0" fmla="*/ 16 w 17"/>
                  <a:gd name="T1" fmla="*/ 6 h 17"/>
                  <a:gd name="T2" fmla="*/ 11 w 17"/>
                  <a:gd name="T3" fmla="*/ 16 h 17"/>
                  <a:gd name="T4" fmla="*/ 2 w 17"/>
                  <a:gd name="T5" fmla="*/ 11 h 17"/>
                  <a:gd name="T6" fmla="*/ 6 w 17"/>
                  <a:gd name="T7" fmla="*/ 1 h 17"/>
                  <a:gd name="T8" fmla="*/ 16 w 17"/>
                  <a:gd name="T9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16" y="6"/>
                    </a:moveTo>
                    <a:cubicBezTo>
                      <a:pt x="17" y="10"/>
                      <a:pt x="15" y="14"/>
                      <a:pt x="11" y="16"/>
                    </a:cubicBezTo>
                    <a:cubicBezTo>
                      <a:pt x="7" y="17"/>
                      <a:pt x="3" y="15"/>
                      <a:pt x="2" y="11"/>
                    </a:cubicBezTo>
                    <a:cubicBezTo>
                      <a:pt x="0" y="7"/>
                      <a:pt x="2" y="3"/>
                      <a:pt x="6" y="1"/>
                    </a:cubicBezTo>
                    <a:cubicBezTo>
                      <a:pt x="10" y="0"/>
                      <a:pt x="15" y="2"/>
                      <a:pt x="16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" name="Freeform 228"/>
              <p:cNvSpPr>
                <a:spLocks/>
              </p:cNvSpPr>
              <p:nvPr/>
            </p:nvSpPr>
            <p:spPr bwMode="auto">
              <a:xfrm>
                <a:off x="2640013" y="1062038"/>
                <a:ext cx="180975" cy="252413"/>
              </a:xfrm>
              <a:custGeom>
                <a:avLst/>
                <a:gdLst>
                  <a:gd name="T0" fmla="*/ 44 w 48"/>
                  <a:gd name="T1" fmla="*/ 65 h 67"/>
                  <a:gd name="T2" fmla="*/ 6 w 48"/>
                  <a:gd name="T3" fmla="*/ 0 h 67"/>
                  <a:gd name="T4" fmla="*/ 3 w 48"/>
                  <a:gd name="T5" fmla="*/ 2 h 67"/>
                  <a:gd name="T6" fmla="*/ 39 w 48"/>
                  <a:gd name="T7" fmla="*/ 64 h 67"/>
                  <a:gd name="T8" fmla="*/ 44 w 48"/>
                  <a:gd name="T9" fmla="*/ 65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67">
                    <a:moveTo>
                      <a:pt x="44" y="65"/>
                    </a:moveTo>
                    <a:cubicBezTo>
                      <a:pt x="48" y="36"/>
                      <a:pt x="34" y="10"/>
                      <a:pt x="6" y="0"/>
                    </a:cubicBezTo>
                    <a:cubicBezTo>
                      <a:pt x="4" y="0"/>
                      <a:pt x="0" y="1"/>
                      <a:pt x="3" y="2"/>
                    </a:cubicBezTo>
                    <a:cubicBezTo>
                      <a:pt x="31" y="11"/>
                      <a:pt x="43" y="36"/>
                      <a:pt x="39" y="64"/>
                    </a:cubicBezTo>
                    <a:cubicBezTo>
                      <a:pt x="39" y="66"/>
                      <a:pt x="44" y="67"/>
                      <a:pt x="44" y="6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" name="Freeform 229"/>
              <p:cNvSpPr>
                <a:spLocks/>
              </p:cNvSpPr>
              <p:nvPr/>
            </p:nvSpPr>
            <p:spPr bwMode="auto">
              <a:xfrm>
                <a:off x="2614613" y="1054100"/>
                <a:ext cx="225425" cy="169863"/>
              </a:xfrm>
              <a:custGeom>
                <a:avLst/>
                <a:gdLst>
                  <a:gd name="T0" fmla="*/ 55 w 60"/>
                  <a:gd name="T1" fmla="*/ 1 h 45"/>
                  <a:gd name="T2" fmla="*/ 4 w 60"/>
                  <a:gd name="T3" fmla="*/ 43 h 45"/>
                  <a:gd name="T4" fmla="*/ 6 w 60"/>
                  <a:gd name="T5" fmla="*/ 45 h 45"/>
                  <a:gd name="T6" fmla="*/ 60 w 60"/>
                  <a:gd name="T7" fmla="*/ 2 h 45"/>
                  <a:gd name="T8" fmla="*/ 55 w 60"/>
                  <a:gd name="T9" fmla="*/ 1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" h="45">
                    <a:moveTo>
                      <a:pt x="55" y="1"/>
                    </a:moveTo>
                    <a:cubicBezTo>
                      <a:pt x="48" y="26"/>
                      <a:pt x="30" y="42"/>
                      <a:pt x="4" y="43"/>
                    </a:cubicBezTo>
                    <a:cubicBezTo>
                      <a:pt x="0" y="43"/>
                      <a:pt x="4" y="45"/>
                      <a:pt x="6" y="45"/>
                    </a:cubicBezTo>
                    <a:cubicBezTo>
                      <a:pt x="33" y="45"/>
                      <a:pt x="53" y="28"/>
                      <a:pt x="60" y="2"/>
                    </a:cubicBezTo>
                    <a:cubicBezTo>
                      <a:pt x="60" y="1"/>
                      <a:pt x="56" y="0"/>
                      <a:pt x="5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" name="Freeform 230"/>
              <p:cNvSpPr>
                <a:spLocks/>
              </p:cNvSpPr>
              <p:nvPr/>
            </p:nvSpPr>
            <p:spPr bwMode="auto">
              <a:xfrm>
                <a:off x="2617788" y="1125538"/>
                <a:ext cx="268288" cy="109538"/>
              </a:xfrm>
              <a:custGeom>
                <a:avLst/>
                <a:gdLst>
                  <a:gd name="T0" fmla="*/ 70 w 71"/>
                  <a:gd name="T1" fmla="*/ 27 h 29"/>
                  <a:gd name="T2" fmla="*/ 5 w 71"/>
                  <a:gd name="T3" fmla="*/ 1 h 29"/>
                  <a:gd name="T4" fmla="*/ 3 w 71"/>
                  <a:gd name="T5" fmla="*/ 3 h 29"/>
                  <a:gd name="T6" fmla="*/ 66 w 71"/>
                  <a:gd name="T7" fmla="*/ 28 h 29"/>
                  <a:gd name="T8" fmla="*/ 70 w 71"/>
                  <a:gd name="T9" fmla="*/ 2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29">
                    <a:moveTo>
                      <a:pt x="70" y="27"/>
                    </a:moveTo>
                    <a:cubicBezTo>
                      <a:pt x="54" y="11"/>
                      <a:pt x="28" y="2"/>
                      <a:pt x="5" y="1"/>
                    </a:cubicBezTo>
                    <a:cubicBezTo>
                      <a:pt x="4" y="0"/>
                      <a:pt x="0" y="2"/>
                      <a:pt x="3" y="3"/>
                    </a:cubicBezTo>
                    <a:cubicBezTo>
                      <a:pt x="25" y="4"/>
                      <a:pt x="50" y="13"/>
                      <a:pt x="66" y="28"/>
                    </a:cubicBezTo>
                    <a:cubicBezTo>
                      <a:pt x="67" y="29"/>
                      <a:pt x="71" y="28"/>
                      <a:pt x="70" y="2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" name="Freeform 231"/>
              <p:cNvSpPr>
                <a:spLocks/>
              </p:cNvSpPr>
              <p:nvPr/>
            </p:nvSpPr>
            <p:spPr bwMode="auto">
              <a:xfrm>
                <a:off x="2689226" y="1027113"/>
                <a:ext cx="101600" cy="260350"/>
              </a:xfrm>
              <a:custGeom>
                <a:avLst/>
                <a:gdLst>
                  <a:gd name="T0" fmla="*/ 13 w 27"/>
                  <a:gd name="T1" fmla="*/ 2 h 69"/>
                  <a:gd name="T2" fmla="*/ 2 w 27"/>
                  <a:gd name="T3" fmla="*/ 67 h 69"/>
                  <a:gd name="T4" fmla="*/ 6 w 27"/>
                  <a:gd name="T5" fmla="*/ 68 h 69"/>
                  <a:gd name="T6" fmla="*/ 18 w 27"/>
                  <a:gd name="T7" fmla="*/ 1 h 69"/>
                  <a:gd name="T8" fmla="*/ 13 w 27"/>
                  <a:gd name="T9" fmla="*/ 2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69">
                    <a:moveTo>
                      <a:pt x="13" y="2"/>
                    </a:moveTo>
                    <a:cubicBezTo>
                      <a:pt x="22" y="25"/>
                      <a:pt x="20" y="50"/>
                      <a:pt x="2" y="67"/>
                    </a:cubicBezTo>
                    <a:cubicBezTo>
                      <a:pt x="0" y="69"/>
                      <a:pt x="5" y="69"/>
                      <a:pt x="6" y="68"/>
                    </a:cubicBezTo>
                    <a:cubicBezTo>
                      <a:pt x="25" y="50"/>
                      <a:pt x="27" y="25"/>
                      <a:pt x="18" y="1"/>
                    </a:cubicBezTo>
                    <a:cubicBezTo>
                      <a:pt x="17" y="0"/>
                      <a:pt x="12" y="1"/>
                      <a:pt x="13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" name="Freeform 232"/>
              <p:cNvSpPr>
                <a:spLocks/>
              </p:cNvSpPr>
              <p:nvPr/>
            </p:nvSpPr>
            <p:spPr bwMode="auto">
              <a:xfrm>
                <a:off x="2768601" y="793750"/>
                <a:ext cx="811213" cy="373063"/>
              </a:xfrm>
              <a:custGeom>
                <a:avLst/>
                <a:gdLst>
                  <a:gd name="T0" fmla="*/ 6 w 215"/>
                  <a:gd name="T1" fmla="*/ 98 h 99"/>
                  <a:gd name="T2" fmla="*/ 213 w 215"/>
                  <a:gd name="T3" fmla="*/ 2 h 99"/>
                  <a:gd name="T4" fmla="*/ 209 w 215"/>
                  <a:gd name="T5" fmla="*/ 1 h 99"/>
                  <a:gd name="T6" fmla="*/ 2 w 215"/>
                  <a:gd name="T7" fmla="*/ 97 h 99"/>
                  <a:gd name="T8" fmla="*/ 6 w 215"/>
                  <a:gd name="T9" fmla="*/ 98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5" h="99">
                    <a:moveTo>
                      <a:pt x="6" y="98"/>
                    </a:moveTo>
                    <a:cubicBezTo>
                      <a:pt x="75" y="67"/>
                      <a:pt x="145" y="36"/>
                      <a:pt x="213" y="2"/>
                    </a:cubicBezTo>
                    <a:cubicBezTo>
                      <a:pt x="215" y="1"/>
                      <a:pt x="210" y="0"/>
                      <a:pt x="209" y="1"/>
                    </a:cubicBezTo>
                    <a:cubicBezTo>
                      <a:pt x="141" y="35"/>
                      <a:pt x="71" y="66"/>
                      <a:pt x="2" y="97"/>
                    </a:cubicBezTo>
                    <a:cubicBezTo>
                      <a:pt x="0" y="98"/>
                      <a:pt x="5" y="99"/>
                      <a:pt x="6" y="9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" name="Freeform 233"/>
              <p:cNvSpPr>
                <a:spLocks/>
              </p:cNvSpPr>
              <p:nvPr/>
            </p:nvSpPr>
            <p:spPr bwMode="auto">
              <a:xfrm>
                <a:off x="2730501" y="1136650"/>
                <a:ext cx="65088" cy="63500"/>
              </a:xfrm>
              <a:custGeom>
                <a:avLst/>
                <a:gdLst>
                  <a:gd name="T0" fmla="*/ 12 w 17"/>
                  <a:gd name="T1" fmla="*/ 15 h 17"/>
                  <a:gd name="T2" fmla="*/ 16 w 17"/>
                  <a:gd name="T3" fmla="*/ 5 h 17"/>
                  <a:gd name="T4" fmla="*/ 5 w 17"/>
                  <a:gd name="T5" fmla="*/ 1 h 17"/>
                  <a:gd name="T6" fmla="*/ 2 w 17"/>
                  <a:gd name="T7" fmla="*/ 12 h 17"/>
                  <a:gd name="T8" fmla="*/ 12 w 17"/>
                  <a:gd name="T9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12" y="15"/>
                    </a:moveTo>
                    <a:cubicBezTo>
                      <a:pt x="16" y="13"/>
                      <a:pt x="17" y="9"/>
                      <a:pt x="16" y="5"/>
                    </a:cubicBezTo>
                    <a:cubicBezTo>
                      <a:pt x="14" y="1"/>
                      <a:pt x="9" y="0"/>
                      <a:pt x="5" y="1"/>
                    </a:cubicBezTo>
                    <a:cubicBezTo>
                      <a:pt x="1" y="3"/>
                      <a:pt x="0" y="8"/>
                      <a:pt x="2" y="12"/>
                    </a:cubicBezTo>
                    <a:cubicBezTo>
                      <a:pt x="4" y="16"/>
                      <a:pt x="8" y="17"/>
                      <a:pt x="12" y="1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" name="Freeform 234"/>
              <p:cNvSpPr>
                <a:spLocks/>
              </p:cNvSpPr>
              <p:nvPr/>
            </p:nvSpPr>
            <p:spPr bwMode="auto">
              <a:xfrm>
                <a:off x="3451226" y="1479550"/>
                <a:ext cx="296863" cy="128588"/>
              </a:xfrm>
              <a:custGeom>
                <a:avLst/>
                <a:gdLst>
                  <a:gd name="T0" fmla="*/ 76 w 79"/>
                  <a:gd name="T1" fmla="*/ 12 h 34"/>
                  <a:gd name="T2" fmla="*/ 1 w 79"/>
                  <a:gd name="T3" fmla="*/ 31 h 34"/>
                  <a:gd name="T4" fmla="*/ 6 w 79"/>
                  <a:gd name="T5" fmla="*/ 33 h 34"/>
                  <a:gd name="T6" fmla="*/ 73 w 79"/>
                  <a:gd name="T7" fmla="*/ 13 h 34"/>
                  <a:gd name="T8" fmla="*/ 76 w 79"/>
                  <a:gd name="T9" fmla="*/ 1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9" h="34">
                    <a:moveTo>
                      <a:pt x="76" y="12"/>
                    </a:moveTo>
                    <a:cubicBezTo>
                      <a:pt x="48" y="0"/>
                      <a:pt x="18" y="5"/>
                      <a:pt x="1" y="31"/>
                    </a:cubicBezTo>
                    <a:cubicBezTo>
                      <a:pt x="0" y="33"/>
                      <a:pt x="5" y="34"/>
                      <a:pt x="6" y="33"/>
                    </a:cubicBezTo>
                    <a:cubicBezTo>
                      <a:pt x="21" y="9"/>
                      <a:pt x="47" y="2"/>
                      <a:pt x="73" y="13"/>
                    </a:cubicBezTo>
                    <a:cubicBezTo>
                      <a:pt x="74" y="14"/>
                      <a:pt x="79" y="13"/>
                      <a:pt x="76" y="1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" name="Freeform 235"/>
              <p:cNvSpPr>
                <a:spLocks/>
              </p:cNvSpPr>
              <p:nvPr/>
            </p:nvSpPr>
            <p:spPr bwMode="auto">
              <a:xfrm>
                <a:off x="3484563" y="1427163"/>
                <a:ext cx="155575" cy="244475"/>
              </a:xfrm>
              <a:custGeom>
                <a:avLst/>
                <a:gdLst>
                  <a:gd name="T0" fmla="*/ 3 w 41"/>
                  <a:gd name="T1" fmla="*/ 1 h 65"/>
                  <a:gd name="T2" fmla="*/ 30 w 41"/>
                  <a:gd name="T3" fmla="*/ 62 h 65"/>
                  <a:gd name="T4" fmla="*/ 35 w 41"/>
                  <a:gd name="T5" fmla="*/ 63 h 65"/>
                  <a:gd name="T6" fmla="*/ 7 w 41"/>
                  <a:gd name="T7" fmla="*/ 1 h 65"/>
                  <a:gd name="T8" fmla="*/ 3 w 41"/>
                  <a:gd name="T9" fmla="*/ 1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65">
                    <a:moveTo>
                      <a:pt x="3" y="1"/>
                    </a:moveTo>
                    <a:cubicBezTo>
                      <a:pt x="25" y="14"/>
                      <a:pt x="36" y="37"/>
                      <a:pt x="30" y="62"/>
                    </a:cubicBezTo>
                    <a:cubicBezTo>
                      <a:pt x="29" y="64"/>
                      <a:pt x="34" y="65"/>
                      <a:pt x="35" y="63"/>
                    </a:cubicBezTo>
                    <a:cubicBezTo>
                      <a:pt x="41" y="37"/>
                      <a:pt x="29" y="14"/>
                      <a:pt x="7" y="1"/>
                    </a:cubicBezTo>
                    <a:cubicBezTo>
                      <a:pt x="5" y="0"/>
                      <a:pt x="0" y="0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" name="Freeform 236"/>
              <p:cNvSpPr>
                <a:spLocks/>
              </p:cNvSpPr>
              <p:nvPr/>
            </p:nvSpPr>
            <p:spPr bwMode="auto">
              <a:xfrm>
                <a:off x="3511551" y="1427163"/>
                <a:ext cx="180975" cy="217488"/>
              </a:xfrm>
              <a:custGeom>
                <a:avLst/>
                <a:gdLst>
                  <a:gd name="T0" fmla="*/ 42 w 48"/>
                  <a:gd name="T1" fmla="*/ 1 h 58"/>
                  <a:gd name="T2" fmla="*/ 0 w 48"/>
                  <a:gd name="T3" fmla="*/ 56 h 58"/>
                  <a:gd name="T4" fmla="*/ 5 w 48"/>
                  <a:gd name="T5" fmla="*/ 56 h 58"/>
                  <a:gd name="T6" fmla="*/ 46 w 48"/>
                  <a:gd name="T7" fmla="*/ 2 h 58"/>
                  <a:gd name="T8" fmla="*/ 42 w 48"/>
                  <a:gd name="T9" fmla="*/ 1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58">
                    <a:moveTo>
                      <a:pt x="42" y="1"/>
                    </a:moveTo>
                    <a:cubicBezTo>
                      <a:pt x="23" y="12"/>
                      <a:pt x="8" y="35"/>
                      <a:pt x="0" y="56"/>
                    </a:cubicBezTo>
                    <a:cubicBezTo>
                      <a:pt x="0" y="58"/>
                      <a:pt x="5" y="58"/>
                      <a:pt x="5" y="56"/>
                    </a:cubicBezTo>
                    <a:cubicBezTo>
                      <a:pt x="12" y="36"/>
                      <a:pt x="27" y="13"/>
                      <a:pt x="46" y="2"/>
                    </a:cubicBezTo>
                    <a:cubicBezTo>
                      <a:pt x="48" y="0"/>
                      <a:pt x="43" y="0"/>
                      <a:pt x="4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" name="Freeform 237"/>
              <p:cNvSpPr>
                <a:spLocks/>
              </p:cNvSpPr>
              <p:nvPr/>
            </p:nvSpPr>
            <p:spPr bwMode="auto">
              <a:xfrm>
                <a:off x="3440113" y="1487488"/>
                <a:ext cx="260350" cy="127000"/>
              </a:xfrm>
              <a:custGeom>
                <a:avLst/>
                <a:gdLst>
                  <a:gd name="T0" fmla="*/ 5 w 69"/>
                  <a:gd name="T1" fmla="*/ 6 h 34"/>
                  <a:gd name="T2" fmla="*/ 63 w 69"/>
                  <a:gd name="T3" fmla="*/ 33 h 34"/>
                  <a:gd name="T4" fmla="*/ 68 w 69"/>
                  <a:gd name="T5" fmla="*/ 32 h 34"/>
                  <a:gd name="T6" fmla="*/ 4 w 69"/>
                  <a:gd name="T7" fmla="*/ 4 h 34"/>
                  <a:gd name="T8" fmla="*/ 5 w 69"/>
                  <a:gd name="T9" fmla="*/ 6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9" h="34">
                    <a:moveTo>
                      <a:pt x="5" y="6"/>
                    </a:moveTo>
                    <a:cubicBezTo>
                      <a:pt x="29" y="2"/>
                      <a:pt x="51" y="12"/>
                      <a:pt x="63" y="33"/>
                    </a:cubicBezTo>
                    <a:cubicBezTo>
                      <a:pt x="64" y="34"/>
                      <a:pt x="69" y="33"/>
                      <a:pt x="68" y="32"/>
                    </a:cubicBezTo>
                    <a:cubicBezTo>
                      <a:pt x="55" y="9"/>
                      <a:pt x="29" y="0"/>
                      <a:pt x="4" y="4"/>
                    </a:cubicBezTo>
                    <a:cubicBezTo>
                      <a:pt x="0" y="4"/>
                      <a:pt x="3" y="6"/>
                      <a:pt x="5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" name="Freeform 238"/>
              <p:cNvSpPr>
                <a:spLocks/>
              </p:cNvSpPr>
              <p:nvPr/>
            </p:nvSpPr>
            <p:spPr bwMode="auto">
              <a:xfrm>
                <a:off x="3519488" y="700087"/>
                <a:ext cx="77788" cy="809625"/>
              </a:xfrm>
              <a:custGeom>
                <a:avLst/>
                <a:gdLst>
                  <a:gd name="T0" fmla="*/ 21 w 21"/>
                  <a:gd name="T1" fmla="*/ 213 h 215"/>
                  <a:gd name="T2" fmla="*/ 5 w 21"/>
                  <a:gd name="T3" fmla="*/ 1 h 215"/>
                  <a:gd name="T4" fmla="*/ 0 w 21"/>
                  <a:gd name="T5" fmla="*/ 2 h 215"/>
                  <a:gd name="T6" fmla="*/ 16 w 21"/>
                  <a:gd name="T7" fmla="*/ 213 h 215"/>
                  <a:gd name="T8" fmla="*/ 21 w 21"/>
                  <a:gd name="T9" fmla="*/ 213 h 2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215">
                    <a:moveTo>
                      <a:pt x="21" y="213"/>
                    </a:moveTo>
                    <a:cubicBezTo>
                      <a:pt x="9" y="143"/>
                      <a:pt x="12" y="72"/>
                      <a:pt x="5" y="1"/>
                    </a:cubicBezTo>
                    <a:cubicBezTo>
                      <a:pt x="5" y="0"/>
                      <a:pt x="0" y="0"/>
                      <a:pt x="0" y="2"/>
                    </a:cubicBezTo>
                    <a:cubicBezTo>
                      <a:pt x="7" y="72"/>
                      <a:pt x="4" y="144"/>
                      <a:pt x="16" y="213"/>
                    </a:cubicBezTo>
                    <a:cubicBezTo>
                      <a:pt x="16" y="215"/>
                      <a:pt x="21" y="214"/>
                      <a:pt x="21" y="21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" name="Freeform 239"/>
              <p:cNvSpPr>
                <a:spLocks/>
              </p:cNvSpPr>
              <p:nvPr/>
            </p:nvSpPr>
            <p:spPr bwMode="auto">
              <a:xfrm>
                <a:off x="3556001" y="1490663"/>
                <a:ext cx="65088" cy="63500"/>
              </a:xfrm>
              <a:custGeom>
                <a:avLst/>
                <a:gdLst>
                  <a:gd name="T0" fmla="*/ 16 w 17"/>
                  <a:gd name="T1" fmla="*/ 7 h 17"/>
                  <a:gd name="T2" fmla="*/ 7 w 17"/>
                  <a:gd name="T3" fmla="*/ 1 h 17"/>
                  <a:gd name="T4" fmla="*/ 1 w 17"/>
                  <a:gd name="T5" fmla="*/ 10 h 17"/>
                  <a:gd name="T6" fmla="*/ 10 w 17"/>
                  <a:gd name="T7" fmla="*/ 16 h 17"/>
                  <a:gd name="T8" fmla="*/ 16 w 17"/>
                  <a:gd name="T9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16" y="7"/>
                    </a:moveTo>
                    <a:cubicBezTo>
                      <a:pt x="15" y="3"/>
                      <a:pt x="11" y="0"/>
                      <a:pt x="7" y="1"/>
                    </a:cubicBezTo>
                    <a:cubicBezTo>
                      <a:pt x="3" y="2"/>
                      <a:pt x="0" y="6"/>
                      <a:pt x="1" y="10"/>
                    </a:cubicBezTo>
                    <a:cubicBezTo>
                      <a:pt x="2" y="14"/>
                      <a:pt x="6" y="17"/>
                      <a:pt x="10" y="16"/>
                    </a:cubicBezTo>
                    <a:cubicBezTo>
                      <a:pt x="15" y="15"/>
                      <a:pt x="17" y="11"/>
                      <a:pt x="16" y="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" name="Freeform 240"/>
              <p:cNvSpPr>
                <a:spLocks/>
              </p:cNvSpPr>
              <p:nvPr/>
            </p:nvSpPr>
            <p:spPr bwMode="auto">
              <a:xfrm>
                <a:off x="3832226" y="1506538"/>
                <a:ext cx="233363" cy="198438"/>
              </a:xfrm>
              <a:custGeom>
                <a:avLst/>
                <a:gdLst>
                  <a:gd name="T0" fmla="*/ 56 w 62"/>
                  <a:gd name="T1" fmla="*/ 1 h 53"/>
                  <a:gd name="T2" fmla="*/ 0 w 62"/>
                  <a:gd name="T3" fmla="*/ 51 h 53"/>
                  <a:gd name="T4" fmla="*/ 5 w 62"/>
                  <a:gd name="T5" fmla="*/ 52 h 53"/>
                  <a:gd name="T6" fmla="*/ 59 w 62"/>
                  <a:gd name="T7" fmla="*/ 3 h 53"/>
                  <a:gd name="T8" fmla="*/ 56 w 62"/>
                  <a:gd name="T9" fmla="*/ 1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2" h="53">
                    <a:moveTo>
                      <a:pt x="56" y="1"/>
                    </a:moveTo>
                    <a:cubicBezTo>
                      <a:pt x="27" y="3"/>
                      <a:pt x="4" y="21"/>
                      <a:pt x="0" y="51"/>
                    </a:cubicBezTo>
                    <a:cubicBezTo>
                      <a:pt x="0" y="53"/>
                      <a:pt x="5" y="53"/>
                      <a:pt x="5" y="52"/>
                    </a:cubicBezTo>
                    <a:cubicBezTo>
                      <a:pt x="9" y="23"/>
                      <a:pt x="30" y="5"/>
                      <a:pt x="59" y="3"/>
                    </a:cubicBezTo>
                    <a:cubicBezTo>
                      <a:pt x="62" y="2"/>
                      <a:pt x="58" y="0"/>
                      <a:pt x="56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" name="Freeform 241"/>
              <p:cNvSpPr>
                <a:spLocks/>
              </p:cNvSpPr>
              <p:nvPr/>
            </p:nvSpPr>
            <p:spPr bwMode="auto">
              <a:xfrm>
                <a:off x="3786188" y="1524000"/>
                <a:ext cx="222250" cy="173038"/>
              </a:xfrm>
              <a:custGeom>
                <a:avLst/>
                <a:gdLst>
                  <a:gd name="T0" fmla="*/ 4 w 59"/>
                  <a:gd name="T1" fmla="*/ 3 h 46"/>
                  <a:gd name="T2" fmla="*/ 54 w 59"/>
                  <a:gd name="T3" fmla="*/ 44 h 46"/>
                  <a:gd name="T4" fmla="*/ 59 w 59"/>
                  <a:gd name="T5" fmla="*/ 44 h 46"/>
                  <a:gd name="T6" fmla="*/ 3 w 59"/>
                  <a:gd name="T7" fmla="*/ 0 h 46"/>
                  <a:gd name="T8" fmla="*/ 4 w 59"/>
                  <a:gd name="T9" fmla="*/ 3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9" h="46">
                    <a:moveTo>
                      <a:pt x="4" y="3"/>
                    </a:moveTo>
                    <a:cubicBezTo>
                      <a:pt x="29" y="4"/>
                      <a:pt x="48" y="19"/>
                      <a:pt x="54" y="44"/>
                    </a:cubicBezTo>
                    <a:cubicBezTo>
                      <a:pt x="54" y="45"/>
                      <a:pt x="59" y="46"/>
                      <a:pt x="59" y="44"/>
                    </a:cubicBezTo>
                    <a:cubicBezTo>
                      <a:pt x="52" y="17"/>
                      <a:pt x="30" y="2"/>
                      <a:pt x="3" y="0"/>
                    </a:cubicBezTo>
                    <a:cubicBezTo>
                      <a:pt x="0" y="0"/>
                      <a:pt x="2" y="3"/>
                      <a:pt x="4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" name="Freeform 242"/>
              <p:cNvSpPr>
                <a:spLocks/>
              </p:cNvSpPr>
              <p:nvPr/>
            </p:nvSpPr>
            <p:spPr bwMode="auto">
              <a:xfrm>
                <a:off x="3892551" y="1446213"/>
                <a:ext cx="74613" cy="266700"/>
              </a:xfrm>
              <a:custGeom>
                <a:avLst/>
                <a:gdLst>
                  <a:gd name="T0" fmla="*/ 15 w 20"/>
                  <a:gd name="T1" fmla="*/ 2 h 71"/>
                  <a:gd name="T2" fmla="*/ 3 w 20"/>
                  <a:gd name="T3" fmla="*/ 70 h 71"/>
                  <a:gd name="T4" fmla="*/ 8 w 20"/>
                  <a:gd name="T5" fmla="*/ 69 h 71"/>
                  <a:gd name="T6" fmla="*/ 20 w 20"/>
                  <a:gd name="T7" fmla="*/ 2 h 71"/>
                  <a:gd name="T8" fmla="*/ 15 w 20"/>
                  <a:gd name="T9" fmla="*/ 2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71">
                    <a:moveTo>
                      <a:pt x="15" y="2"/>
                    </a:moveTo>
                    <a:cubicBezTo>
                      <a:pt x="3" y="21"/>
                      <a:pt x="0" y="48"/>
                      <a:pt x="3" y="70"/>
                    </a:cubicBezTo>
                    <a:cubicBezTo>
                      <a:pt x="3" y="71"/>
                      <a:pt x="8" y="71"/>
                      <a:pt x="8" y="69"/>
                    </a:cubicBezTo>
                    <a:cubicBezTo>
                      <a:pt x="5" y="47"/>
                      <a:pt x="8" y="21"/>
                      <a:pt x="20" y="2"/>
                    </a:cubicBezTo>
                    <a:cubicBezTo>
                      <a:pt x="20" y="1"/>
                      <a:pt x="16" y="0"/>
                      <a:pt x="15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" name="Freeform 243"/>
              <p:cNvSpPr>
                <a:spLocks/>
              </p:cNvSpPr>
              <p:nvPr/>
            </p:nvSpPr>
            <p:spPr bwMode="auto">
              <a:xfrm>
                <a:off x="3778251" y="1547813"/>
                <a:ext cx="279400" cy="74613"/>
              </a:xfrm>
              <a:custGeom>
                <a:avLst/>
                <a:gdLst>
                  <a:gd name="T0" fmla="*/ 6 w 74"/>
                  <a:gd name="T1" fmla="*/ 19 h 20"/>
                  <a:gd name="T2" fmla="*/ 69 w 74"/>
                  <a:gd name="T3" fmla="*/ 16 h 20"/>
                  <a:gd name="T4" fmla="*/ 73 w 74"/>
                  <a:gd name="T5" fmla="*/ 15 h 20"/>
                  <a:gd name="T6" fmla="*/ 2 w 74"/>
                  <a:gd name="T7" fmla="*/ 18 h 20"/>
                  <a:gd name="T8" fmla="*/ 6 w 74"/>
                  <a:gd name="T9" fmla="*/ 1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4" h="20">
                    <a:moveTo>
                      <a:pt x="6" y="19"/>
                    </a:moveTo>
                    <a:cubicBezTo>
                      <a:pt x="25" y="6"/>
                      <a:pt x="49" y="3"/>
                      <a:pt x="69" y="16"/>
                    </a:cubicBezTo>
                    <a:cubicBezTo>
                      <a:pt x="70" y="17"/>
                      <a:pt x="74" y="16"/>
                      <a:pt x="73" y="15"/>
                    </a:cubicBezTo>
                    <a:cubicBezTo>
                      <a:pt x="51" y="0"/>
                      <a:pt x="23" y="4"/>
                      <a:pt x="2" y="18"/>
                    </a:cubicBezTo>
                    <a:cubicBezTo>
                      <a:pt x="0" y="19"/>
                      <a:pt x="5" y="20"/>
                      <a:pt x="6" y="1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" name="Freeform 244"/>
              <p:cNvSpPr>
                <a:spLocks/>
              </p:cNvSpPr>
              <p:nvPr/>
            </p:nvSpPr>
            <p:spPr bwMode="auto">
              <a:xfrm>
                <a:off x="3511551" y="749300"/>
                <a:ext cx="411163" cy="812800"/>
              </a:xfrm>
              <a:custGeom>
                <a:avLst/>
                <a:gdLst>
                  <a:gd name="T0" fmla="*/ 108 w 109"/>
                  <a:gd name="T1" fmla="*/ 214 h 216"/>
                  <a:gd name="T2" fmla="*/ 55 w 109"/>
                  <a:gd name="T3" fmla="*/ 102 h 216"/>
                  <a:gd name="T4" fmla="*/ 5 w 109"/>
                  <a:gd name="T5" fmla="*/ 1 h 216"/>
                  <a:gd name="T6" fmla="*/ 1 w 109"/>
                  <a:gd name="T7" fmla="*/ 2 h 216"/>
                  <a:gd name="T8" fmla="*/ 53 w 109"/>
                  <a:gd name="T9" fmla="*/ 109 h 216"/>
                  <a:gd name="T10" fmla="*/ 103 w 109"/>
                  <a:gd name="T11" fmla="*/ 215 h 216"/>
                  <a:gd name="T12" fmla="*/ 108 w 109"/>
                  <a:gd name="T13" fmla="*/ 214 h 2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9" h="216">
                    <a:moveTo>
                      <a:pt x="108" y="214"/>
                    </a:moveTo>
                    <a:cubicBezTo>
                      <a:pt x="84" y="181"/>
                      <a:pt x="70" y="140"/>
                      <a:pt x="55" y="102"/>
                    </a:cubicBezTo>
                    <a:cubicBezTo>
                      <a:pt x="41" y="68"/>
                      <a:pt x="29" y="30"/>
                      <a:pt x="5" y="1"/>
                    </a:cubicBezTo>
                    <a:cubicBezTo>
                      <a:pt x="5" y="0"/>
                      <a:pt x="0" y="1"/>
                      <a:pt x="1" y="2"/>
                    </a:cubicBezTo>
                    <a:cubicBezTo>
                      <a:pt x="25" y="33"/>
                      <a:pt x="38" y="73"/>
                      <a:pt x="53" y="109"/>
                    </a:cubicBezTo>
                    <a:cubicBezTo>
                      <a:pt x="67" y="145"/>
                      <a:pt x="80" y="183"/>
                      <a:pt x="103" y="215"/>
                    </a:cubicBezTo>
                    <a:cubicBezTo>
                      <a:pt x="104" y="216"/>
                      <a:pt x="109" y="215"/>
                      <a:pt x="108" y="21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" name="Freeform 245"/>
              <p:cNvSpPr>
                <a:spLocks/>
              </p:cNvSpPr>
              <p:nvPr/>
            </p:nvSpPr>
            <p:spPr bwMode="auto">
              <a:xfrm>
                <a:off x="3887788" y="1539875"/>
                <a:ext cx="65088" cy="68263"/>
              </a:xfrm>
              <a:custGeom>
                <a:avLst/>
                <a:gdLst>
                  <a:gd name="T0" fmla="*/ 14 w 17"/>
                  <a:gd name="T1" fmla="*/ 4 h 18"/>
                  <a:gd name="T2" fmla="*/ 4 w 17"/>
                  <a:gd name="T3" fmla="*/ 3 h 18"/>
                  <a:gd name="T4" fmla="*/ 3 w 17"/>
                  <a:gd name="T5" fmla="*/ 14 h 18"/>
                  <a:gd name="T6" fmla="*/ 13 w 17"/>
                  <a:gd name="T7" fmla="*/ 15 h 18"/>
                  <a:gd name="T8" fmla="*/ 14 w 17"/>
                  <a:gd name="T9" fmla="*/ 4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8">
                    <a:moveTo>
                      <a:pt x="14" y="4"/>
                    </a:moveTo>
                    <a:cubicBezTo>
                      <a:pt x="12" y="1"/>
                      <a:pt x="7" y="0"/>
                      <a:pt x="4" y="3"/>
                    </a:cubicBezTo>
                    <a:cubicBezTo>
                      <a:pt x="0" y="6"/>
                      <a:pt x="0" y="10"/>
                      <a:pt x="3" y="14"/>
                    </a:cubicBezTo>
                    <a:cubicBezTo>
                      <a:pt x="5" y="17"/>
                      <a:pt x="10" y="18"/>
                      <a:pt x="13" y="15"/>
                    </a:cubicBezTo>
                    <a:cubicBezTo>
                      <a:pt x="17" y="12"/>
                      <a:pt x="17" y="7"/>
                      <a:pt x="14" y="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" name="Freeform 246"/>
              <p:cNvSpPr>
                <a:spLocks/>
              </p:cNvSpPr>
              <p:nvPr/>
            </p:nvSpPr>
            <p:spPr bwMode="auto">
              <a:xfrm>
                <a:off x="3556001" y="60325"/>
                <a:ext cx="196850" cy="77788"/>
              </a:xfrm>
              <a:custGeom>
                <a:avLst/>
                <a:gdLst>
                  <a:gd name="T0" fmla="*/ 46 w 52"/>
                  <a:gd name="T1" fmla="*/ 11 h 21"/>
                  <a:gd name="T2" fmla="*/ 6 w 52"/>
                  <a:gd name="T3" fmla="*/ 1 h 21"/>
                  <a:gd name="T4" fmla="*/ 1 w 52"/>
                  <a:gd name="T5" fmla="*/ 1 h 21"/>
                  <a:gd name="T6" fmla="*/ 50 w 52"/>
                  <a:gd name="T7" fmla="*/ 13 h 21"/>
                  <a:gd name="T8" fmla="*/ 46 w 52"/>
                  <a:gd name="T9" fmla="*/ 1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21">
                    <a:moveTo>
                      <a:pt x="46" y="11"/>
                    </a:moveTo>
                    <a:cubicBezTo>
                      <a:pt x="31" y="18"/>
                      <a:pt x="16" y="15"/>
                      <a:pt x="6" y="1"/>
                    </a:cubicBezTo>
                    <a:cubicBezTo>
                      <a:pt x="5" y="0"/>
                      <a:pt x="0" y="0"/>
                      <a:pt x="1" y="1"/>
                    </a:cubicBezTo>
                    <a:cubicBezTo>
                      <a:pt x="13" y="18"/>
                      <a:pt x="32" y="21"/>
                      <a:pt x="50" y="13"/>
                    </a:cubicBezTo>
                    <a:cubicBezTo>
                      <a:pt x="52" y="12"/>
                      <a:pt x="47" y="11"/>
                      <a:pt x="46" y="1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" name="Freeform 247"/>
              <p:cNvSpPr>
                <a:spLocks/>
              </p:cNvSpPr>
              <p:nvPr/>
            </p:nvSpPr>
            <p:spPr bwMode="auto">
              <a:xfrm>
                <a:off x="3582988" y="19050"/>
                <a:ext cx="98425" cy="157163"/>
              </a:xfrm>
              <a:custGeom>
                <a:avLst/>
                <a:gdLst>
                  <a:gd name="T0" fmla="*/ 6 w 26"/>
                  <a:gd name="T1" fmla="*/ 41 h 42"/>
                  <a:gd name="T2" fmla="*/ 22 w 26"/>
                  <a:gd name="T3" fmla="*/ 2 h 42"/>
                  <a:gd name="T4" fmla="*/ 17 w 26"/>
                  <a:gd name="T5" fmla="*/ 1 h 42"/>
                  <a:gd name="T6" fmla="*/ 1 w 26"/>
                  <a:gd name="T7" fmla="*/ 39 h 42"/>
                  <a:gd name="T8" fmla="*/ 6 w 26"/>
                  <a:gd name="T9" fmla="*/ 4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42">
                    <a:moveTo>
                      <a:pt x="6" y="41"/>
                    </a:moveTo>
                    <a:cubicBezTo>
                      <a:pt x="20" y="32"/>
                      <a:pt x="26" y="18"/>
                      <a:pt x="22" y="2"/>
                    </a:cubicBezTo>
                    <a:cubicBezTo>
                      <a:pt x="22" y="0"/>
                      <a:pt x="17" y="0"/>
                      <a:pt x="17" y="1"/>
                    </a:cubicBezTo>
                    <a:cubicBezTo>
                      <a:pt x="21" y="17"/>
                      <a:pt x="15" y="31"/>
                      <a:pt x="1" y="39"/>
                    </a:cubicBezTo>
                    <a:cubicBezTo>
                      <a:pt x="0" y="40"/>
                      <a:pt x="5" y="42"/>
                      <a:pt x="6" y="4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" name="Freeform 248"/>
              <p:cNvSpPr>
                <a:spLocks/>
              </p:cNvSpPr>
              <p:nvPr/>
            </p:nvSpPr>
            <p:spPr bwMode="auto">
              <a:xfrm>
                <a:off x="3594101" y="33337"/>
                <a:ext cx="123825" cy="139700"/>
              </a:xfrm>
              <a:custGeom>
                <a:avLst/>
                <a:gdLst>
                  <a:gd name="T0" fmla="*/ 32 w 33"/>
                  <a:gd name="T1" fmla="*/ 34 h 37"/>
                  <a:gd name="T2" fmla="*/ 5 w 33"/>
                  <a:gd name="T3" fmla="*/ 1 h 37"/>
                  <a:gd name="T4" fmla="*/ 0 w 33"/>
                  <a:gd name="T5" fmla="*/ 2 h 37"/>
                  <a:gd name="T6" fmla="*/ 28 w 33"/>
                  <a:gd name="T7" fmla="*/ 36 h 37"/>
                  <a:gd name="T8" fmla="*/ 32 w 33"/>
                  <a:gd name="T9" fmla="*/ 34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37">
                    <a:moveTo>
                      <a:pt x="32" y="34"/>
                    </a:moveTo>
                    <a:cubicBezTo>
                      <a:pt x="20" y="28"/>
                      <a:pt x="10" y="14"/>
                      <a:pt x="5" y="1"/>
                    </a:cubicBezTo>
                    <a:cubicBezTo>
                      <a:pt x="5" y="0"/>
                      <a:pt x="0" y="1"/>
                      <a:pt x="0" y="2"/>
                    </a:cubicBezTo>
                    <a:cubicBezTo>
                      <a:pt x="5" y="15"/>
                      <a:pt x="15" y="29"/>
                      <a:pt x="28" y="36"/>
                    </a:cubicBezTo>
                    <a:cubicBezTo>
                      <a:pt x="29" y="37"/>
                      <a:pt x="33" y="35"/>
                      <a:pt x="32" y="3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" name="Freeform 249"/>
              <p:cNvSpPr>
                <a:spLocks/>
              </p:cNvSpPr>
              <p:nvPr/>
            </p:nvSpPr>
            <p:spPr bwMode="auto">
              <a:xfrm>
                <a:off x="3552826" y="49212"/>
                <a:ext cx="165100" cy="85725"/>
              </a:xfrm>
              <a:custGeom>
                <a:avLst/>
                <a:gdLst>
                  <a:gd name="T0" fmla="*/ 3 w 44"/>
                  <a:gd name="T1" fmla="*/ 21 h 23"/>
                  <a:gd name="T2" fmla="*/ 44 w 44"/>
                  <a:gd name="T3" fmla="*/ 2 h 23"/>
                  <a:gd name="T4" fmla="*/ 39 w 44"/>
                  <a:gd name="T5" fmla="*/ 2 h 23"/>
                  <a:gd name="T6" fmla="*/ 4 w 44"/>
                  <a:gd name="T7" fmla="*/ 19 h 23"/>
                  <a:gd name="T8" fmla="*/ 3 w 44"/>
                  <a:gd name="T9" fmla="*/ 2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3">
                    <a:moveTo>
                      <a:pt x="3" y="21"/>
                    </a:moveTo>
                    <a:cubicBezTo>
                      <a:pt x="19" y="23"/>
                      <a:pt x="36" y="17"/>
                      <a:pt x="44" y="2"/>
                    </a:cubicBezTo>
                    <a:cubicBezTo>
                      <a:pt x="44" y="1"/>
                      <a:pt x="39" y="0"/>
                      <a:pt x="39" y="2"/>
                    </a:cubicBezTo>
                    <a:cubicBezTo>
                      <a:pt x="32" y="14"/>
                      <a:pt x="19" y="21"/>
                      <a:pt x="4" y="19"/>
                    </a:cubicBezTo>
                    <a:cubicBezTo>
                      <a:pt x="2" y="19"/>
                      <a:pt x="0" y="21"/>
                      <a:pt x="3" y="2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" name="Freeform 250"/>
              <p:cNvSpPr>
                <a:spLocks/>
              </p:cNvSpPr>
              <p:nvPr/>
            </p:nvSpPr>
            <p:spPr bwMode="auto">
              <a:xfrm>
                <a:off x="3541713" y="120650"/>
                <a:ext cx="115888" cy="669925"/>
              </a:xfrm>
              <a:custGeom>
                <a:avLst/>
                <a:gdLst>
                  <a:gd name="T0" fmla="*/ 26 w 31"/>
                  <a:gd name="T1" fmla="*/ 1 h 178"/>
                  <a:gd name="T2" fmla="*/ 0 w 31"/>
                  <a:gd name="T3" fmla="*/ 177 h 178"/>
                  <a:gd name="T4" fmla="*/ 5 w 31"/>
                  <a:gd name="T5" fmla="*/ 176 h 178"/>
                  <a:gd name="T6" fmla="*/ 31 w 31"/>
                  <a:gd name="T7" fmla="*/ 1 h 178"/>
                  <a:gd name="T8" fmla="*/ 26 w 31"/>
                  <a:gd name="T9" fmla="*/ 1 h 1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178">
                    <a:moveTo>
                      <a:pt x="26" y="1"/>
                    </a:moveTo>
                    <a:cubicBezTo>
                      <a:pt x="18" y="60"/>
                      <a:pt x="11" y="118"/>
                      <a:pt x="0" y="177"/>
                    </a:cubicBezTo>
                    <a:cubicBezTo>
                      <a:pt x="0" y="178"/>
                      <a:pt x="5" y="178"/>
                      <a:pt x="5" y="176"/>
                    </a:cubicBezTo>
                    <a:cubicBezTo>
                      <a:pt x="16" y="118"/>
                      <a:pt x="23" y="59"/>
                      <a:pt x="31" y="1"/>
                    </a:cubicBezTo>
                    <a:cubicBezTo>
                      <a:pt x="31" y="0"/>
                      <a:pt x="26" y="0"/>
                      <a:pt x="26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" name="Freeform 251"/>
              <p:cNvSpPr>
                <a:spLocks/>
              </p:cNvSpPr>
              <p:nvPr/>
            </p:nvSpPr>
            <p:spPr bwMode="auto">
              <a:xfrm>
                <a:off x="3632201" y="90487"/>
                <a:ext cx="38100" cy="41275"/>
              </a:xfrm>
              <a:custGeom>
                <a:avLst/>
                <a:gdLst>
                  <a:gd name="T0" fmla="*/ 9 w 10"/>
                  <a:gd name="T1" fmla="*/ 6 h 11"/>
                  <a:gd name="T2" fmla="*/ 4 w 10"/>
                  <a:gd name="T3" fmla="*/ 10 h 11"/>
                  <a:gd name="T4" fmla="*/ 0 w 10"/>
                  <a:gd name="T5" fmla="*/ 5 h 11"/>
                  <a:gd name="T6" fmla="*/ 6 w 10"/>
                  <a:gd name="T7" fmla="*/ 1 h 11"/>
                  <a:gd name="T8" fmla="*/ 9 w 10"/>
                  <a:gd name="T9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1">
                    <a:moveTo>
                      <a:pt x="9" y="6"/>
                    </a:moveTo>
                    <a:cubicBezTo>
                      <a:pt x="9" y="9"/>
                      <a:pt x="6" y="11"/>
                      <a:pt x="4" y="10"/>
                    </a:cubicBezTo>
                    <a:cubicBezTo>
                      <a:pt x="1" y="10"/>
                      <a:pt x="0" y="7"/>
                      <a:pt x="0" y="5"/>
                    </a:cubicBezTo>
                    <a:cubicBezTo>
                      <a:pt x="0" y="2"/>
                      <a:pt x="3" y="0"/>
                      <a:pt x="6" y="1"/>
                    </a:cubicBezTo>
                    <a:cubicBezTo>
                      <a:pt x="8" y="1"/>
                      <a:pt x="10" y="4"/>
                      <a:pt x="9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" name="Freeform 252"/>
              <p:cNvSpPr>
                <a:spLocks/>
              </p:cNvSpPr>
              <p:nvPr/>
            </p:nvSpPr>
            <p:spPr bwMode="auto">
              <a:xfrm>
                <a:off x="3887788" y="-46038"/>
                <a:ext cx="173038" cy="112713"/>
              </a:xfrm>
              <a:custGeom>
                <a:avLst/>
                <a:gdLst>
                  <a:gd name="T0" fmla="*/ 40 w 46"/>
                  <a:gd name="T1" fmla="*/ 26 h 30"/>
                  <a:gd name="T2" fmla="*/ 6 w 46"/>
                  <a:gd name="T3" fmla="*/ 2 h 30"/>
                  <a:gd name="T4" fmla="*/ 1 w 46"/>
                  <a:gd name="T5" fmla="*/ 1 h 30"/>
                  <a:gd name="T6" fmla="*/ 42 w 46"/>
                  <a:gd name="T7" fmla="*/ 28 h 30"/>
                  <a:gd name="T8" fmla="*/ 40 w 46"/>
                  <a:gd name="T9" fmla="*/ 26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" h="30">
                    <a:moveTo>
                      <a:pt x="40" y="26"/>
                    </a:moveTo>
                    <a:cubicBezTo>
                      <a:pt x="23" y="27"/>
                      <a:pt x="10" y="18"/>
                      <a:pt x="6" y="2"/>
                    </a:cubicBezTo>
                    <a:cubicBezTo>
                      <a:pt x="5" y="0"/>
                      <a:pt x="0" y="0"/>
                      <a:pt x="1" y="1"/>
                    </a:cubicBezTo>
                    <a:cubicBezTo>
                      <a:pt x="6" y="21"/>
                      <a:pt x="23" y="30"/>
                      <a:pt x="42" y="28"/>
                    </a:cubicBezTo>
                    <a:cubicBezTo>
                      <a:pt x="46" y="28"/>
                      <a:pt x="42" y="26"/>
                      <a:pt x="40" y="2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" name="Freeform 253"/>
              <p:cNvSpPr>
                <a:spLocks/>
              </p:cNvSpPr>
              <p:nvPr/>
            </p:nvSpPr>
            <p:spPr bwMode="auto">
              <a:xfrm>
                <a:off x="3873501" y="-57150"/>
                <a:ext cx="134938" cy="131763"/>
              </a:xfrm>
              <a:custGeom>
                <a:avLst/>
                <a:gdLst>
                  <a:gd name="T0" fmla="*/ 6 w 36"/>
                  <a:gd name="T1" fmla="*/ 34 h 35"/>
                  <a:gd name="T2" fmla="*/ 35 w 36"/>
                  <a:gd name="T3" fmla="*/ 3 h 35"/>
                  <a:gd name="T4" fmla="*/ 30 w 36"/>
                  <a:gd name="T5" fmla="*/ 2 h 35"/>
                  <a:gd name="T6" fmla="*/ 3 w 36"/>
                  <a:gd name="T7" fmla="*/ 32 h 35"/>
                  <a:gd name="T8" fmla="*/ 6 w 36"/>
                  <a:gd name="T9" fmla="*/ 34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6" h="35">
                    <a:moveTo>
                      <a:pt x="6" y="34"/>
                    </a:moveTo>
                    <a:cubicBezTo>
                      <a:pt x="22" y="31"/>
                      <a:pt x="34" y="20"/>
                      <a:pt x="35" y="3"/>
                    </a:cubicBezTo>
                    <a:cubicBezTo>
                      <a:pt x="36" y="1"/>
                      <a:pt x="31" y="0"/>
                      <a:pt x="30" y="2"/>
                    </a:cubicBezTo>
                    <a:cubicBezTo>
                      <a:pt x="29" y="18"/>
                      <a:pt x="18" y="29"/>
                      <a:pt x="3" y="32"/>
                    </a:cubicBezTo>
                    <a:cubicBezTo>
                      <a:pt x="0" y="33"/>
                      <a:pt x="5" y="35"/>
                      <a:pt x="6" y="3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" name="Freeform 254"/>
              <p:cNvSpPr>
                <a:spLocks/>
              </p:cNvSpPr>
              <p:nvPr/>
            </p:nvSpPr>
            <p:spPr bwMode="auto">
              <a:xfrm>
                <a:off x="3933826" y="-57150"/>
                <a:ext cx="71438" cy="166688"/>
              </a:xfrm>
              <a:custGeom>
                <a:avLst/>
                <a:gdLst>
                  <a:gd name="T0" fmla="*/ 18 w 19"/>
                  <a:gd name="T1" fmla="*/ 42 h 44"/>
                  <a:gd name="T2" fmla="*/ 5 w 19"/>
                  <a:gd name="T3" fmla="*/ 1 h 44"/>
                  <a:gd name="T4" fmla="*/ 0 w 19"/>
                  <a:gd name="T5" fmla="*/ 2 h 44"/>
                  <a:gd name="T6" fmla="*/ 14 w 19"/>
                  <a:gd name="T7" fmla="*/ 43 h 44"/>
                  <a:gd name="T8" fmla="*/ 18 w 19"/>
                  <a:gd name="T9" fmla="*/ 4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44">
                    <a:moveTo>
                      <a:pt x="18" y="42"/>
                    </a:moveTo>
                    <a:cubicBezTo>
                      <a:pt x="9" y="31"/>
                      <a:pt x="5" y="15"/>
                      <a:pt x="5" y="1"/>
                    </a:cubicBezTo>
                    <a:cubicBezTo>
                      <a:pt x="5" y="0"/>
                      <a:pt x="0" y="0"/>
                      <a:pt x="0" y="2"/>
                    </a:cubicBezTo>
                    <a:cubicBezTo>
                      <a:pt x="0" y="16"/>
                      <a:pt x="5" y="32"/>
                      <a:pt x="14" y="43"/>
                    </a:cubicBezTo>
                    <a:cubicBezTo>
                      <a:pt x="14" y="44"/>
                      <a:pt x="19" y="43"/>
                      <a:pt x="18" y="4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" name="Freeform 255"/>
              <p:cNvSpPr>
                <a:spLocks/>
              </p:cNvSpPr>
              <p:nvPr/>
            </p:nvSpPr>
            <p:spPr bwMode="auto">
              <a:xfrm>
                <a:off x="3862388" y="-4763"/>
                <a:ext cx="184150" cy="49213"/>
              </a:xfrm>
              <a:custGeom>
                <a:avLst/>
                <a:gdLst>
                  <a:gd name="T0" fmla="*/ 2 w 49"/>
                  <a:gd name="T1" fmla="*/ 6 h 13"/>
                  <a:gd name="T2" fmla="*/ 48 w 49"/>
                  <a:gd name="T3" fmla="*/ 1 h 13"/>
                  <a:gd name="T4" fmla="*/ 43 w 49"/>
                  <a:gd name="T5" fmla="*/ 1 h 13"/>
                  <a:gd name="T6" fmla="*/ 6 w 49"/>
                  <a:gd name="T7" fmla="*/ 5 h 13"/>
                  <a:gd name="T8" fmla="*/ 2 w 49"/>
                  <a:gd name="T9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13">
                    <a:moveTo>
                      <a:pt x="2" y="6"/>
                    </a:moveTo>
                    <a:cubicBezTo>
                      <a:pt x="17" y="13"/>
                      <a:pt x="35" y="13"/>
                      <a:pt x="48" y="1"/>
                    </a:cubicBezTo>
                    <a:cubicBezTo>
                      <a:pt x="49" y="0"/>
                      <a:pt x="44" y="0"/>
                      <a:pt x="43" y="1"/>
                    </a:cubicBezTo>
                    <a:cubicBezTo>
                      <a:pt x="33" y="10"/>
                      <a:pt x="19" y="11"/>
                      <a:pt x="6" y="5"/>
                    </a:cubicBezTo>
                    <a:cubicBezTo>
                      <a:pt x="5" y="4"/>
                      <a:pt x="0" y="5"/>
                      <a:pt x="2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" name="Freeform 256"/>
              <p:cNvSpPr>
                <a:spLocks/>
              </p:cNvSpPr>
              <p:nvPr/>
            </p:nvSpPr>
            <p:spPr bwMode="auto">
              <a:xfrm>
                <a:off x="3552826" y="36512"/>
                <a:ext cx="414338" cy="712788"/>
              </a:xfrm>
              <a:custGeom>
                <a:avLst/>
                <a:gdLst>
                  <a:gd name="T0" fmla="*/ 104 w 110"/>
                  <a:gd name="T1" fmla="*/ 1 h 189"/>
                  <a:gd name="T2" fmla="*/ 0 w 110"/>
                  <a:gd name="T3" fmla="*/ 188 h 189"/>
                  <a:gd name="T4" fmla="*/ 5 w 110"/>
                  <a:gd name="T5" fmla="*/ 188 h 189"/>
                  <a:gd name="T6" fmla="*/ 109 w 110"/>
                  <a:gd name="T7" fmla="*/ 2 h 189"/>
                  <a:gd name="T8" fmla="*/ 104 w 110"/>
                  <a:gd name="T9" fmla="*/ 1 h 1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0" h="189">
                    <a:moveTo>
                      <a:pt x="104" y="1"/>
                    </a:moveTo>
                    <a:cubicBezTo>
                      <a:pt x="71" y="64"/>
                      <a:pt x="37" y="127"/>
                      <a:pt x="0" y="188"/>
                    </a:cubicBezTo>
                    <a:cubicBezTo>
                      <a:pt x="0" y="189"/>
                      <a:pt x="5" y="189"/>
                      <a:pt x="5" y="188"/>
                    </a:cubicBezTo>
                    <a:cubicBezTo>
                      <a:pt x="42" y="127"/>
                      <a:pt x="75" y="64"/>
                      <a:pt x="109" y="2"/>
                    </a:cubicBezTo>
                    <a:cubicBezTo>
                      <a:pt x="110" y="0"/>
                      <a:pt x="105" y="0"/>
                      <a:pt x="104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" name="Freeform 257"/>
              <p:cNvSpPr>
                <a:spLocks/>
              </p:cNvSpPr>
              <p:nvPr/>
            </p:nvSpPr>
            <p:spPr bwMode="auto">
              <a:xfrm>
                <a:off x="3940176" y="11112"/>
                <a:ext cx="38100" cy="41275"/>
              </a:xfrm>
              <a:custGeom>
                <a:avLst/>
                <a:gdLst>
                  <a:gd name="T0" fmla="*/ 9 w 10"/>
                  <a:gd name="T1" fmla="*/ 8 h 11"/>
                  <a:gd name="T2" fmla="*/ 3 w 10"/>
                  <a:gd name="T3" fmla="*/ 9 h 11"/>
                  <a:gd name="T4" fmla="*/ 1 w 10"/>
                  <a:gd name="T5" fmla="*/ 3 h 11"/>
                  <a:gd name="T6" fmla="*/ 7 w 10"/>
                  <a:gd name="T7" fmla="*/ 1 h 11"/>
                  <a:gd name="T8" fmla="*/ 9 w 10"/>
                  <a:gd name="T9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1">
                    <a:moveTo>
                      <a:pt x="9" y="8"/>
                    </a:moveTo>
                    <a:cubicBezTo>
                      <a:pt x="8" y="10"/>
                      <a:pt x="5" y="11"/>
                      <a:pt x="3" y="9"/>
                    </a:cubicBezTo>
                    <a:cubicBezTo>
                      <a:pt x="0" y="8"/>
                      <a:pt x="0" y="5"/>
                      <a:pt x="1" y="3"/>
                    </a:cubicBezTo>
                    <a:cubicBezTo>
                      <a:pt x="2" y="1"/>
                      <a:pt x="5" y="0"/>
                      <a:pt x="7" y="1"/>
                    </a:cubicBezTo>
                    <a:cubicBezTo>
                      <a:pt x="10" y="3"/>
                      <a:pt x="10" y="6"/>
                      <a:pt x="9" y="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" name="Freeform 258"/>
              <p:cNvSpPr>
                <a:spLocks/>
              </p:cNvSpPr>
              <p:nvPr/>
            </p:nvSpPr>
            <p:spPr bwMode="auto">
              <a:xfrm>
                <a:off x="4016376" y="247650"/>
                <a:ext cx="131763" cy="155575"/>
              </a:xfrm>
              <a:custGeom>
                <a:avLst/>
                <a:gdLst>
                  <a:gd name="T0" fmla="*/ 32 w 35"/>
                  <a:gd name="T1" fmla="*/ 39 h 41"/>
                  <a:gd name="T2" fmla="*/ 7 w 35"/>
                  <a:gd name="T3" fmla="*/ 2 h 41"/>
                  <a:gd name="T4" fmla="*/ 2 w 35"/>
                  <a:gd name="T5" fmla="*/ 1 h 41"/>
                  <a:gd name="T6" fmla="*/ 30 w 35"/>
                  <a:gd name="T7" fmla="*/ 40 h 41"/>
                  <a:gd name="T8" fmla="*/ 32 w 35"/>
                  <a:gd name="T9" fmla="*/ 39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41">
                    <a:moveTo>
                      <a:pt x="32" y="39"/>
                    </a:moveTo>
                    <a:cubicBezTo>
                      <a:pt x="15" y="33"/>
                      <a:pt x="5" y="19"/>
                      <a:pt x="7" y="2"/>
                    </a:cubicBezTo>
                    <a:cubicBezTo>
                      <a:pt x="7" y="1"/>
                      <a:pt x="2" y="0"/>
                      <a:pt x="2" y="1"/>
                    </a:cubicBezTo>
                    <a:cubicBezTo>
                      <a:pt x="0" y="21"/>
                      <a:pt x="12" y="35"/>
                      <a:pt x="30" y="40"/>
                    </a:cubicBezTo>
                    <a:cubicBezTo>
                      <a:pt x="32" y="41"/>
                      <a:pt x="35" y="40"/>
                      <a:pt x="32" y="3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" name="Freeform 259"/>
              <p:cNvSpPr>
                <a:spLocks/>
              </p:cNvSpPr>
              <p:nvPr/>
            </p:nvSpPr>
            <p:spPr bwMode="auto">
              <a:xfrm>
                <a:off x="3970338" y="274637"/>
                <a:ext cx="166688" cy="90488"/>
              </a:xfrm>
              <a:custGeom>
                <a:avLst/>
                <a:gdLst>
                  <a:gd name="T0" fmla="*/ 4 w 44"/>
                  <a:gd name="T1" fmla="*/ 22 h 24"/>
                  <a:gd name="T2" fmla="*/ 44 w 44"/>
                  <a:gd name="T3" fmla="*/ 2 h 24"/>
                  <a:gd name="T4" fmla="*/ 39 w 44"/>
                  <a:gd name="T5" fmla="*/ 1 h 24"/>
                  <a:gd name="T6" fmla="*/ 3 w 44"/>
                  <a:gd name="T7" fmla="*/ 19 h 24"/>
                  <a:gd name="T8" fmla="*/ 4 w 44"/>
                  <a:gd name="T9" fmla="*/ 2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4">
                    <a:moveTo>
                      <a:pt x="4" y="22"/>
                    </a:moveTo>
                    <a:cubicBezTo>
                      <a:pt x="21" y="24"/>
                      <a:pt x="36" y="18"/>
                      <a:pt x="44" y="2"/>
                    </a:cubicBezTo>
                    <a:cubicBezTo>
                      <a:pt x="44" y="1"/>
                      <a:pt x="40" y="0"/>
                      <a:pt x="39" y="1"/>
                    </a:cubicBezTo>
                    <a:cubicBezTo>
                      <a:pt x="32" y="15"/>
                      <a:pt x="19" y="22"/>
                      <a:pt x="3" y="19"/>
                    </a:cubicBezTo>
                    <a:cubicBezTo>
                      <a:pt x="0" y="19"/>
                      <a:pt x="2" y="21"/>
                      <a:pt x="4" y="2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" name="Freeform 260"/>
              <p:cNvSpPr>
                <a:spLocks/>
              </p:cNvSpPr>
              <p:nvPr/>
            </p:nvSpPr>
            <p:spPr bwMode="auto">
              <a:xfrm>
                <a:off x="4043363" y="255587"/>
                <a:ext cx="44450" cy="173038"/>
              </a:xfrm>
              <a:custGeom>
                <a:avLst/>
                <a:gdLst>
                  <a:gd name="T0" fmla="*/ 10 w 12"/>
                  <a:gd name="T1" fmla="*/ 44 h 46"/>
                  <a:gd name="T2" fmla="*/ 12 w 12"/>
                  <a:gd name="T3" fmla="*/ 1 h 46"/>
                  <a:gd name="T4" fmla="*/ 7 w 12"/>
                  <a:gd name="T5" fmla="*/ 1 h 46"/>
                  <a:gd name="T6" fmla="*/ 5 w 12"/>
                  <a:gd name="T7" fmla="*/ 44 h 46"/>
                  <a:gd name="T8" fmla="*/ 10 w 12"/>
                  <a:gd name="T9" fmla="*/ 44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46">
                    <a:moveTo>
                      <a:pt x="10" y="44"/>
                    </a:moveTo>
                    <a:cubicBezTo>
                      <a:pt x="5" y="30"/>
                      <a:pt x="7" y="14"/>
                      <a:pt x="12" y="1"/>
                    </a:cubicBezTo>
                    <a:cubicBezTo>
                      <a:pt x="12" y="0"/>
                      <a:pt x="7" y="0"/>
                      <a:pt x="7" y="1"/>
                    </a:cubicBezTo>
                    <a:cubicBezTo>
                      <a:pt x="2" y="14"/>
                      <a:pt x="0" y="31"/>
                      <a:pt x="5" y="44"/>
                    </a:cubicBezTo>
                    <a:cubicBezTo>
                      <a:pt x="5" y="46"/>
                      <a:pt x="10" y="45"/>
                      <a:pt x="10" y="4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" name="Freeform 261"/>
              <p:cNvSpPr>
                <a:spLocks/>
              </p:cNvSpPr>
              <p:nvPr/>
            </p:nvSpPr>
            <p:spPr bwMode="auto">
              <a:xfrm>
                <a:off x="3983038" y="293687"/>
                <a:ext cx="176213" cy="71438"/>
              </a:xfrm>
              <a:custGeom>
                <a:avLst/>
                <a:gdLst>
                  <a:gd name="T0" fmla="*/ 0 w 47"/>
                  <a:gd name="T1" fmla="*/ 2 h 19"/>
                  <a:gd name="T2" fmla="*/ 45 w 47"/>
                  <a:gd name="T3" fmla="*/ 13 h 19"/>
                  <a:gd name="T4" fmla="*/ 41 w 47"/>
                  <a:gd name="T5" fmla="*/ 12 h 19"/>
                  <a:gd name="T6" fmla="*/ 5 w 47"/>
                  <a:gd name="T7" fmla="*/ 1 h 19"/>
                  <a:gd name="T8" fmla="*/ 0 w 47"/>
                  <a:gd name="T9" fmla="*/ 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19">
                    <a:moveTo>
                      <a:pt x="0" y="2"/>
                    </a:moveTo>
                    <a:cubicBezTo>
                      <a:pt x="12" y="14"/>
                      <a:pt x="29" y="19"/>
                      <a:pt x="45" y="13"/>
                    </a:cubicBezTo>
                    <a:cubicBezTo>
                      <a:pt x="47" y="12"/>
                      <a:pt x="42" y="11"/>
                      <a:pt x="41" y="12"/>
                    </a:cubicBezTo>
                    <a:cubicBezTo>
                      <a:pt x="28" y="17"/>
                      <a:pt x="14" y="11"/>
                      <a:pt x="5" y="1"/>
                    </a:cubicBezTo>
                    <a:cubicBezTo>
                      <a:pt x="4" y="0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" name="Freeform 262"/>
              <p:cNvSpPr>
                <a:spLocks/>
              </p:cNvSpPr>
              <p:nvPr/>
            </p:nvSpPr>
            <p:spPr bwMode="auto">
              <a:xfrm>
                <a:off x="3530601" y="346075"/>
                <a:ext cx="538163" cy="439738"/>
              </a:xfrm>
              <a:custGeom>
                <a:avLst/>
                <a:gdLst>
                  <a:gd name="T0" fmla="*/ 137 w 143"/>
                  <a:gd name="T1" fmla="*/ 1 h 117"/>
                  <a:gd name="T2" fmla="*/ 1 w 143"/>
                  <a:gd name="T3" fmla="*/ 115 h 117"/>
                  <a:gd name="T4" fmla="*/ 6 w 143"/>
                  <a:gd name="T5" fmla="*/ 116 h 117"/>
                  <a:gd name="T6" fmla="*/ 141 w 143"/>
                  <a:gd name="T7" fmla="*/ 2 h 117"/>
                  <a:gd name="T8" fmla="*/ 137 w 143"/>
                  <a:gd name="T9" fmla="*/ 1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3" h="117">
                    <a:moveTo>
                      <a:pt x="137" y="1"/>
                    </a:moveTo>
                    <a:cubicBezTo>
                      <a:pt x="92" y="39"/>
                      <a:pt x="48" y="79"/>
                      <a:pt x="1" y="115"/>
                    </a:cubicBezTo>
                    <a:cubicBezTo>
                      <a:pt x="0" y="116"/>
                      <a:pt x="5" y="117"/>
                      <a:pt x="6" y="116"/>
                    </a:cubicBezTo>
                    <a:cubicBezTo>
                      <a:pt x="52" y="79"/>
                      <a:pt x="97" y="40"/>
                      <a:pt x="141" y="2"/>
                    </a:cubicBezTo>
                    <a:cubicBezTo>
                      <a:pt x="143" y="0"/>
                      <a:pt x="138" y="0"/>
                      <a:pt x="1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" name="Freeform 263"/>
              <p:cNvSpPr>
                <a:spLocks/>
              </p:cNvSpPr>
              <p:nvPr/>
            </p:nvSpPr>
            <p:spPr bwMode="auto">
              <a:xfrm>
                <a:off x="4043363" y="323850"/>
                <a:ext cx="41275" cy="36513"/>
              </a:xfrm>
              <a:custGeom>
                <a:avLst/>
                <a:gdLst>
                  <a:gd name="T0" fmla="*/ 9 w 11"/>
                  <a:gd name="T1" fmla="*/ 9 h 10"/>
                  <a:gd name="T2" fmla="*/ 2 w 11"/>
                  <a:gd name="T3" fmla="*/ 8 h 10"/>
                  <a:gd name="T4" fmla="*/ 3 w 11"/>
                  <a:gd name="T5" fmla="*/ 1 h 10"/>
                  <a:gd name="T6" fmla="*/ 9 w 11"/>
                  <a:gd name="T7" fmla="*/ 2 h 10"/>
                  <a:gd name="T8" fmla="*/ 9 w 11"/>
                  <a:gd name="T9" fmla="*/ 9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0">
                    <a:moveTo>
                      <a:pt x="9" y="9"/>
                    </a:moveTo>
                    <a:cubicBezTo>
                      <a:pt x="7" y="10"/>
                      <a:pt x="4" y="10"/>
                      <a:pt x="2" y="8"/>
                    </a:cubicBezTo>
                    <a:cubicBezTo>
                      <a:pt x="0" y="6"/>
                      <a:pt x="1" y="3"/>
                      <a:pt x="3" y="1"/>
                    </a:cubicBezTo>
                    <a:cubicBezTo>
                      <a:pt x="5" y="0"/>
                      <a:pt x="8" y="0"/>
                      <a:pt x="9" y="2"/>
                    </a:cubicBezTo>
                    <a:cubicBezTo>
                      <a:pt x="11" y="4"/>
                      <a:pt x="11" y="7"/>
                      <a:pt x="9" y="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" name="Freeform 264"/>
              <p:cNvSpPr>
                <a:spLocks/>
              </p:cNvSpPr>
              <p:nvPr/>
            </p:nvSpPr>
            <p:spPr bwMode="auto">
              <a:xfrm>
                <a:off x="4156076" y="474662"/>
                <a:ext cx="93663" cy="179388"/>
              </a:xfrm>
              <a:custGeom>
                <a:avLst/>
                <a:gdLst>
                  <a:gd name="T0" fmla="*/ 23 w 25"/>
                  <a:gd name="T1" fmla="*/ 46 h 48"/>
                  <a:gd name="T2" fmla="*/ 13 w 25"/>
                  <a:gd name="T3" fmla="*/ 2 h 48"/>
                  <a:gd name="T4" fmla="*/ 9 w 25"/>
                  <a:gd name="T5" fmla="*/ 1 h 48"/>
                  <a:gd name="T6" fmla="*/ 19 w 25"/>
                  <a:gd name="T7" fmla="*/ 47 h 48"/>
                  <a:gd name="T8" fmla="*/ 23 w 25"/>
                  <a:gd name="T9" fmla="*/ 46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48">
                    <a:moveTo>
                      <a:pt x="23" y="46"/>
                    </a:moveTo>
                    <a:cubicBezTo>
                      <a:pt x="10" y="35"/>
                      <a:pt x="5" y="19"/>
                      <a:pt x="13" y="2"/>
                    </a:cubicBezTo>
                    <a:cubicBezTo>
                      <a:pt x="14" y="1"/>
                      <a:pt x="9" y="0"/>
                      <a:pt x="9" y="1"/>
                    </a:cubicBezTo>
                    <a:cubicBezTo>
                      <a:pt x="0" y="18"/>
                      <a:pt x="5" y="35"/>
                      <a:pt x="19" y="47"/>
                    </a:cubicBezTo>
                    <a:cubicBezTo>
                      <a:pt x="20" y="48"/>
                      <a:pt x="25" y="48"/>
                      <a:pt x="23" y="4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" name="Freeform 265"/>
              <p:cNvSpPr>
                <a:spLocks/>
              </p:cNvSpPr>
              <p:nvPr/>
            </p:nvSpPr>
            <p:spPr bwMode="auto">
              <a:xfrm>
                <a:off x="4098926" y="534987"/>
                <a:ext cx="188913" cy="55563"/>
              </a:xfrm>
              <a:custGeom>
                <a:avLst/>
                <a:gdLst>
                  <a:gd name="T0" fmla="*/ 2 w 50"/>
                  <a:gd name="T1" fmla="*/ 5 h 15"/>
                  <a:gd name="T2" fmla="*/ 49 w 50"/>
                  <a:gd name="T3" fmla="*/ 3 h 15"/>
                  <a:gd name="T4" fmla="*/ 44 w 50"/>
                  <a:gd name="T5" fmla="*/ 1 h 15"/>
                  <a:gd name="T6" fmla="*/ 6 w 50"/>
                  <a:gd name="T7" fmla="*/ 4 h 15"/>
                  <a:gd name="T8" fmla="*/ 2 w 50"/>
                  <a:gd name="T9" fmla="*/ 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0" h="15">
                    <a:moveTo>
                      <a:pt x="2" y="5"/>
                    </a:moveTo>
                    <a:cubicBezTo>
                      <a:pt x="18" y="14"/>
                      <a:pt x="35" y="15"/>
                      <a:pt x="49" y="3"/>
                    </a:cubicBezTo>
                    <a:cubicBezTo>
                      <a:pt x="50" y="2"/>
                      <a:pt x="45" y="0"/>
                      <a:pt x="44" y="1"/>
                    </a:cubicBezTo>
                    <a:cubicBezTo>
                      <a:pt x="33" y="11"/>
                      <a:pt x="19" y="12"/>
                      <a:pt x="6" y="4"/>
                    </a:cubicBezTo>
                    <a:cubicBezTo>
                      <a:pt x="5" y="4"/>
                      <a:pt x="0" y="4"/>
                      <a:pt x="2" y="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" name="Freeform 266"/>
              <p:cNvSpPr>
                <a:spLocks/>
              </p:cNvSpPr>
              <p:nvPr/>
            </p:nvSpPr>
            <p:spPr bwMode="auto">
              <a:xfrm>
                <a:off x="4156076" y="496887"/>
                <a:ext cx="93663" cy="157163"/>
              </a:xfrm>
              <a:custGeom>
                <a:avLst/>
                <a:gdLst>
                  <a:gd name="T0" fmla="*/ 5 w 25"/>
                  <a:gd name="T1" fmla="*/ 40 h 42"/>
                  <a:gd name="T2" fmla="*/ 24 w 25"/>
                  <a:gd name="T3" fmla="*/ 2 h 42"/>
                  <a:gd name="T4" fmla="*/ 19 w 25"/>
                  <a:gd name="T5" fmla="*/ 1 h 42"/>
                  <a:gd name="T6" fmla="*/ 0 w 25"/>
                  <a:gd name="T7" fmla="*/ 40 h 42"/>
                  <a:gd name="T8" fmla="*/ 5 w 25"/>
                  <a:gd name="T9" fmla="*/ 4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42">
                    <a:moveTo>
                      <a:pt x="5" y="40"/>
                    </a:moveTo>
                    <a:cubicBezTo>
                      <a:pt x="6" y="26"/>
                      <a:pt x="14" y="11"/>
                      <a:pt x="24" y="2"/>
                    </a:cubicBezTo>
                    <a:cubicBezTo>
                      <a:pt x="25" y="0"/>
                      <a:pt x="20" y="0"/>
                      <a:pt x="19" y="1"/>
                    </a:cubicBezTo>
                    <a:cubicBezTo>
                      <a:pt x="9" y="11"/>
                      <a:pt x="1" y="26"/>
                      <a:pt x="0" y="40"/>
                    </a:cubicBezTo>
                    <a:cubicBezTo>
                      <a:pt x="0" y="42"/>
                      <a:pt x="5" y="41"/>
                      <a:pt x="5" y="4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" name="Freeform 267"/>
              <p:cNvSpPr>
                <a:spLocks/>
              </p:cNvSpPr>
              <p:nvPr/>
            </p:nvSpPr>
            <p:spPr bwMode="auto">
              <a:xfrm>
                <a:off x="4132263" y="500062"/>
                <a:ext cx="150813" cy="106363"/>
              </a:xfrm>
              <a:custGeom>
                <a:avLst/>
                <a:gdLst>
                  <a:gd name="T0" fmla="*/ 0 w 40"/>
                  <a:gd name="T1" fmla="*/ 1 h 28"/>
                  <a:gd name="T2" fmla="*/ 35 w 40"/>
                  <a:gd name="T3" fmla="*/ 28 h 28"/>
                  <a:gd name="T4" fmla="*/ 36 w 40"/>
                  <a:gd name="T5" fmla="*/ 26 h 28"/>
                  <a:gd name="T6" fmla="*/ 5 w 40"/>
                  <a:gd name="T7" fmla="*/ 1 h 28"/>
                  <a:gd name="T8" fmla="*/ 0 w 40"/>
                  <a:gd name="T9" fmla="*/ 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28">
                    <a:moveTo>
                      <a:pt x="0" y="1"/>
                    </a:moveTo>
                    <a:cubicBezTo>
                      <a:pt x="6" y="16"/>
                      <a:pt x="18" y="27"/>
                      <a:pt x="35" y="28"/>
                    </a:cubicBezTo>
                    <a:cubicBezTo>
                      <a:pt x="37" y="28"/>
                      <a:pt x="40" y="26"/>
                      <a:pt x="36" y="26"/>
                    </a:cubicBezTo>
                    <a:cubicBezTo>
                      <a:pt x="21" y="25"/>
                      <a:pt x="10" y="14"/>
                      <a:pt x="5" y="1"/>
                    </a:cubicBezTo>
                    <a:cubicBezTo>
                      <a:pt x="5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" name="Freeform 268"/>
              <p:cNvSpPr>
                <a:spLocks/>
              </p:cNvSpPr>
              <p:nvPr/>
            </p:nvSpPr>
            <p:spPr bwMode="auto">
              <a:xfrm>
                <a:off x="3525838" y="571500"/>
                <a:ext cx="671513" cy="214313"/>
              </a:xfrm>
              <a:custGeom>
                <a:avLst/>
                <a:gdLst>
                  <a:gd name="T0" fmla="*/ 172 w 178"/>
                  <a:gd name="T1" fmla="*/ 1 h 57"/>
                  <a:gd name="T2" fmla="*/ 3 w 178"/>
                  <a:gd name="T3" fmla="*/ 55 h 57"/>
                  <a:gd name="T4" fmla="*/ 6 w 178"/>
                  <a:gd name="T5" fmla="*/ 56 h 57"/>
                  <a:gd name="T6" fmla="*/ 175 w 178"/>
                  <a:gd name="T7" fmla="*/ 2 h 57"/>
                  <a:gd name="T8" fmla="*/ 172 w 178"/>
                  <a:gd name="T9" fmla="*/ 1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8" h="57">
                    <a:moveTo>
                      <a:pt x="172" y="1"/>
                    </a:moveTo>
                    <a:cubicBezTo>
                      <a:pt x="116" y="19"/>
                      <a:pt x="60" y="39"/>
                      <a:pt x="3" y="55"/>
                    </a:cubicBezTo>
                    <a:cubicBezTo>
                      <a:pt x="0" y="56"/>
                      <a:pt x="4" y="57"/>
                      <a:pt x="6" y="56"/>
                    </a:cubicBezTo>
                    <a:cubicBezTo>
                      <a:pt x="63" y="40"/>
                      <a:pt x="119" y="21"/>
                      <a:pt x="175" y="2"/>
                    </a:cubicBezTo>
                    <a:cubicBezTo>
                      <a:pt x="178" y="1"/>
                      <a:pt x="173" y="0"/>
                      <a:pt x="17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" name="Freeform 269"/>
              <p:cNvSpPr>
                <a:spLocks/>
              </p:cNvSpPr>
              <p:nvPr/>
            </p:nvSpPr>
            <p:spPr bwMode="auto">
              <a:xfrm>
                <a:off x="4170363" y="552450"/>
                <a:ext cx="41275" cy="42863"/>
              </a:xfrm>
              <a:custGeom>
                <a:avLst/>
                <a:gdLst>
                  <a:gd name="T0" fmla="*/ 7 w 11"/>
                  <a:gd name="T1" fmla="*/ 10 h 11"/>
                  <a:gd name="T2" fmla="*/ 1 w 11"/>
                  <a:gd name="T3" fmla="*/ 7 h 11"/>
                  <a:gd name="T4" fmla="*/ 4 w 11"/>
                  <a:gd name="T5" fmla="*/ 1 h 11"/>
                  <a:gd name="T6" fmla="*/ 10 w 11"/>
                  <a:gd name="T7" fmla="*/ 4 h 11"/>
                  <a:gd name="T8" fmla="*/ 7 w 11"/>
                  <a:gd name="T9" fmla="*/ 1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7" y="10"/>
                    </a:moveTo>
                    <a:cubicBezTo>
                      <a:pt x="4" y="11"/>
                      <a:pt x="2" y="9"/>
                      <a:pt x="1" y="7"/>
                    </a:cubicBezTo>
                    <a:cubicBezTo>
                      <a:pt x="0" y="4"/>
                      <a:pt x="2" y="1"/>
                      <a:pt x="4" y="1"/>
                    </a:cubicBezTo>
                    <a:cubicBezTo>
                      <a:pt x="7" y="0"/>
                      <a:pt x="9" y="1"/>
                      <a:pt x="10" y="4"/>
                    </a:cubicBezTo>
                    <a:cubicBezTo>
                      <a:pt x="11" y="6"/>
                      <a:pt x="9" y="9"/>
                      <a:pt x="7" y="1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" name="Freeform 270"/>
              <p:cNvSpPr>
                <a:spLocks/>
              </p:cNvSpPr>
              <p:nvPr/>
            </p:nvSpPr>
            <p:spPr bwMode="auto">
              <a:xfrm>
                <a:off x="4362451" y="744537"/>
                <a:ext cx="84138" cy="185738"/>
              </a:xfrm>
              <a:custGeom>
                <a:avLst/>
                <a:gdLst>
                  <a:gd name="T0" fmla="*/ 14 w 22"/>
                  <a:gd name="T1" fmla="*/ 47 h 49"/>
                  <a:gd name="T2" fmla="*/ 21 w 22"/>
                  <a:gd name="T3" fmla="*/ 3 h 49"/>
                  <a:gd name="T4" fmla="*/ 17 w 22"/>
                  <a:gd name="T5" fmla="*/ 1 h 49"/>
                  <a:gd name="T6" fmla="*/ 9 w 22"/>
                  <a:gd name="T7" fmla="*/ 47 h 49"/>
                  <a:gd name="T8" fmla="*/ 14 w 22"/>
                  <a:gd name="T9" fmla="*/ 47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49">
                    <a:moveTo>
                      <a:pt x="14" y="47"/>
                    </a:moveTo>
                    <a:cubicBezTo>
                      <a:pt x="5" y="31"/>
                      <a:pt x="7" y="15"/>
                      <a:pt x="21" y="3"/>
                    </a:cubicBezTo>
                    <a:cubicBezTo>
                      <a:pt x="22" y="2"/>
                      <a:pt x="18" y="0"/>
                      <a:pt x="17" y="1"/>
                    </a:cubicBezTo>
                    <a:cubicBezTo>
                      <a:pt x="2" y="14"/>
                      <a:pt x="0" y="31"/>
                      <a:pt x="9" y="47"/>
                    </a:cubicBezTo>
                    <a:cubicBezTo>
                      <a:pt x="10" y="49"/>
                      <a:pt x="14" y="49"/>
                      <a:pt x="14" y="4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" name="Freeform 271"/>
              <p:cNvSpPr>
                <a:spLocks/>
              </p:cNvSpPr>
              <p:nvPr/>
            </p:nvSpPr>
            <p:spPr bwMode="auto">
              <a:xfrm>
                <a:off x="4318001" y="782637"/>
                <a:ext cx="176213" cy="79375"/>
              </a:xfrm>
              <a:custGeom>
                <a:avLst/>
                <a:gdLst>
                  <a:gd name="T0" fmla="*/ 1 w 47"/>
                  <a:gd name="T1" fmla="*/ 1 h 21"/>
                  <a:gd name="T2" fmla="*/ 46 w 47"/>
                  <a:gd name="T3" fmla="*/ 15 h 21"/>
                  <a:gd name="T4" fmla="*/ 42 w 47"/>
                  <a:gd name="T5" fmla="*/ 13 h 21"/>
                  <a:gd name="T6" fmla="*/ 6 w 47"/>
                  <a:gd name="T7" fmla="*/ 1 h 21"/>
                  <a:gd name="T8" fmla="*/ 1 w 47"/>
                  <a:gd name="T9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21">
                    <a:moveTo>
                      <a:pt x="1" y="1"/>
                    </a:moveTo>
                    <a:cubicBezTo>
                      <a:pt x="12" y="16"/>
                      <a:pt x="29" y="21"/>
                      <a:pt x="46" y="15"/>
                    </a:cubicBezTo>
                    <a:cubicBezTo>
                      <a:pt x="47" y="15"/>
                      <a:pt x="43" y="13"/>
                      <a:pt x="42" y="13"/>
                    </a:cubicBezTo>
                    <a:cubicBezTo>
                      <a:pt x="27" y="18"/>
                      <a:pt x="15" y="13"/>
                      <a:pt x="6" y="1"/>
                    </a:cubicBezTo>
                    <a:cubicBezTo>
                      <a:pt x="5" y="0"/>
                      <a:pt x="0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" name="Freeform 272"/>
              <p:cNvSpPr>
                <a:spLocks/>
              </p:cNvSpPr>
              <p:nvPr/>
            </p:nvSpPr>
            <p:spPr bwMode="auto">
              <a:xfrm>
                <a:off x="4332288" y="782637"/>
                <a:ext cx="147638" cy="117475"/>
              </a:xfrm>
              <a:custGeom>
                <a:avLst/>
                <a:gdLst>
                  <a:gd name="T0" fmla="*/ 5 w 39"/>
                  <a:gd name="T1" fmla="*/ 30 h 31"/>
                  <a:gd name="T2" fmla="*/ 36 w 39"/>
                  <a:gd name="T3" fmla="*/ 1 h 31"/>
                  <a:gd name="T4" fmla="*/ 32 w 39"/>
                  <a:gd name="T5" fmla="*/ 0 h 31"/>
                  <a:gd name="T6" fmla="*/ 0 w 39"/>
                  <a:gd name="T7" fmla="*/ 30 h 31"/>
                  <a:gd name="T8" fmla="*/ 5 w 39"/>
                  <a:gd name="T9" fmla="*/ 3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1">
                    <a:moveTo>
                      <a:pt x="5" y="30"/>
                    </a:moveTo>
                    <a:cubicBezTo>
                      <a:pt x="11" y="18"/>
                      <a:pt x="24" y="7"/>
                      <a:pt x="36" y="1"/>
                    </a:cubicBezTo>
                    <a:cubicBezTo>
                      <a:pt x="39" y="0"/>
                      <a:pt x="34" y="0"/>
                      <a:pt x="32" y="0"/>
                    </a:cubicBezTo>
                    <a:cubicBezTo>
                      <a:pt x="20" y="6"/>
                      <a:pt x="6" y="17"/>
                      <a:pt x="0" y="30"/>
                    </a:cubicBezTo>
                    <a:cubicBezTo>
                      <a:pt x="0" y="31"/>
                      <a:pt x="5" y="31"/>
                      <a:pt x="5" y="3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5" name="Freeform 273"/>
              <p:cNvSpPr>
                <a:spLocks/>
              </p:cNvSpPr>
              <p:nvPr/>
            </p:nvSpPr>
            <p:spPr bwMode="auto">
              <a:xfrm>
                <a:off x="4362451" y="749300"/>
                <a:ext cx="106363" cy="146050"/>
              </a:xfrm>
              <a:custGeom>
                <a:avLst/>
                <a:gdLst>
                  <a:gd name="T0" fmla="*/ 1 w 28"/>
                  <a:gd name="T1" fmla="*/ 2 h 39"/>
                  <a:gd name="T2" fmla="*/ 22 w 28"/>
                  <a:gd name="T3" fmla="*/ 38 h 39"/>
                  <a:gd name="T4" fmla="*/ 26 w 28"/>
                  <a:gd name="T5" fmla="*/ 37 h 39"/>
                  <a:gd name="T6" fmla="*/ 6 w 28"/>
                  <a:gd name="T7" fmla="*/ 1 h 39"/>
                  <a:gd name="T8" fmla="*/ 1 w 28"/>
                  <a:gd name="T9" fmla="*/ 2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39">
                    <a:moveTo>
                      <a:pt x="1" y="2"/>
                    </a:moveTo>
                    <a:cubicBezTo>
                      <a:pt x="0" y="17"/>
                      <a:pt x="8" y="32"/>
                      <a:pt x="22" y="38"/>
                    </a:cubicBezTo>
                    <a:cubicBezTo>
                      <a:pt x="24" y="39"/>
                      <a:pt x="28" y="38"/>
                      <a:pt x="26" y="37"/>
                    </a:cubicBezTo>
                    <a:cubicBezTo>
                      <a:pt x="12" y="31"/>
                      <a:pt x="5" y="16"/>
                      <a:pt x="6" y="1"/>
                    </a:cubicBezTo>
                    <a:cubicBezTo>
                      <a:pt x="6" y="0"/>
                      <a:pt x="1" y="0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6" name="Freeform 274"/>
              <p:cNvSpPr>
                <a:spLocks/>
              </p:cNvSpPr>
              <p:nvPr/>
            </p:nvSpPr>
            <p:spPr bwMode="auto">
              <a:xfrm>
                <a:off x="3609976" y="760412"/>
                <a:ext cx="787400" cy="79375"/>
              </a:xfrm>
              <a:custGeom>
                <a:avLst/>
                <a:gdLst>
                  <a:gd name="T0" fmla="*/ 206 w 209"/>
                  <a:gd name="T1" fmla="*/ 19 h 21"/>
                  <a:gd name="T2" fmla="*/ 5 w 209"/>
                  <a:gd name="T3" fmla="*/ 0 h 21"/>
                  <a:gd name="T4" fmla="*/ 3 w 209"/>
                  <a:gd name="T5" fmla="*/ 2 h 21"/>
                  <a:gd name="T6" fmla="*/ 204 w 209"/>
                  <a:gd name="T7" fmla="*/ 21 h 21"/>
                  <a:gd name="T8" fmla="*/ 206 w 209"/>
                  <a:gd name="T9" fmla="*/ 19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9" h="21">
                    <a:moveTo>
                      <a:pt x="206" y="19"/>
                    </a:moveTo>
                    <a:cubicBezTo>
                      <a:pt x="139" y="15"/>
                      <a:pt x="72" y="7"/>
                      <a:pt x="5" y="0"/>
                    </a:cubicBezTo>
                    <a:cubicBezTo>
                      <a:pt x="4" y="0"/>
                      <a:pt x="0" y="2"/>
                      <a:pt x="3" y="2"/>
                    </a:cubicBezTo>
                    <a:cubicBezTo>
                      <a:pt x="70" y="9"/>
                      <a:pt x="137" y="17"/>
                      <a:pt x="204" y="21"/>
                    </a:cubicBezTo>
                    <a:cubicBezTo>
                      <a:pt x="207" y="21"/>
                      <a:pt x="209" y="19"/>
                      <a:pt x="206" y="1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7" name="Freeform 275"/>
              <p:cNvSpPr>
                <a:spLocks/>
              </p:cNvSpPr>
              <p:nvPr/>
            </p:nvSpPr>
            <p:spPr bwMode="auto">
              <a:xfrm>
                <a:off x="4373563" y="815975"/>
                <a:ext cx="38100" cy="38100"/>
              </a:xfrm>
              <a:custGeom>
                <a:avLst/>
                <a:gdLst>
                  <a:gd name="T0" fmla="*/ 5 w 10"/>
                  <a:gd name="T1" fmla="*/ 10 h 10"/>
                  <a:gd name="T2" fmla="*/ 1 w 10"/>
                  <a:gd name="T3" fmla="*/ 5 h 10"/>
                  <a:gd name="T4" fmla="*/ 6 w 10"/>
                  <a:gd name="T5" fmla="*/ 0 h 10"/>
                  <a:gd name="T6" fmla="*/ 10 w 10"/>
                  <a:gd name="T7" fmla="*/ 6 h 10"/>
                  <a:gd name="T8" fmla="*/ 5 w 10"/>
                  <a:gd name="T9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0">
                    <a:moveTo>
                      <a:pt x="5" y="10"/>
                    </a:moveTo>
                    <a:cubicBezTo>
                      <a:pt x="2" y="10"/>
                      <a:pt x="0" y="7"/>
                      <a:pt x="1" y="5"/>
                    </a:cubicBezTo>
                    <a:cubicBezTo>
                      <a:pt x="1" y="2"/>
                      <a:pt x="3" y="0"/>
                      <a:pt x="6" y="0"/>
                    </a:cubicBezTo>
                    <a:cubicBezTo>
                      <a:pt x="8" y="1"/>
                      <a:pt x="10" y="3"/>
                      <a:pt x="10" y="6"/>
                    </a:cubicBezTo>
                    <a:cubicBezTo>
                      <a:pt x="10" y="8"/>
                      <a:pt x="7" y="10"/>
                      <a:pt x="5" y="1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8" name="Freeform 276"/>
              <p:cNvSpPr>
                <a:spLocks/>
              </p:cNvSpPr>
              <p:nvPr/>
            </p:nvSpPr>
            <p:spPr bwMode="auto">
              <a:xfrm>
                <a:off x="4260851" y="1050925"/>
                <a:ext cx="117475" cy="157163"/>
              </a:xfrm>
              <a:custGeom>
                <a:avLst/>
                <a:gdLst>
                  <a:gd name="T0" fmla="*/ 7 w 31"/>
                  <a:gd name="T1" fmla="*/ 41 h 42"/>
                  <a:gd name="T2" fmla="*/ 30 w 31"/>
                  <a:gd name="T3" fmla="*/ 2 h 42"/>
                  <a:gd name="T4" fmla="*/ 26 w 31"/>
                  <a:gd name="T5" fmla="*/ 0 h 42"/>
                  <a:gd name="T6" fmla="*/ 2 w 31"/>
                  <a:gd name="T7" fmla="*/ 40 h 42"/>
                  <a:gd name="T8" fmla="*/ 7 w 31"/>
                  <a:gd name="T9" fmla="*/ 4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42">
                    <a:moveTo>
                      <a:pt x="7" y="41"/>
                    </a:moveTo>
                    <a:cubicBezTo>
                      <a:pt x="5" y="23"/>
                      <a:pt x="12" y="8"/>
                      <a:pt x="30" y="2"/>
                    </a:cubicBezTo>
                    <a:cubicBezTo>
                      <a:pt x="31" y="1"/>
                      <a:pt x="27" y="0"/>
                      <a:pt x="26" y="0"/>
                    </a:cubicBezTo>
                    <a:cubicBezTo>
                      <a:pt x="8" y="6"/>
                      <a:pt x="0" y="22"/>
                      <a:pt x="2" y="40"/>
                    </a:cubicBezTo>
                    <a:cubicBezTo>
                      <a:pt x="2" y="42"/>
                      <a:pt x="7" y="42"/>
                      <a:pt x="7" y="4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9" name="Freeform 277"/>
              <p:cNvSpPr>
                <a:spLocks/>
              </p:cNvSpPr>
              <p:nvPr/>
            </p:nvSpPr>
            <p:spPr bwMode="auto">
              <a:xfrm>
                <a:off x="4246563" y="1042988"/>
                <a:ext cx="150813" cy="109538"/>
              </a:xfrm>
              <a:custGeom>
                <a:avLst/>
                <a:gdLst>
                  <a:gd name="T0" fmla="*/ 0 w 40"/>
                  <a:gd name="T1" fmla="*/ 2 h 29"/>
                  <a:gd name="T2" fmla="*/ 37 w 40"/>
                  <a:gd name="T3" fmla="*/ 29 h 29"/>
                  <a:gd name="T4" fmla="*/ 35 w 40"/>
                  <a:gd name="T5" fmla="*/ 27 h 29"/>
                  <a:gd name="T6" fmla="*/ 5 w 40"/>
                  <a:gd name="T7" fmla="*/ 2 h 29"/>
                  <a:gd name="T8" fmla="*/ 0 w 40"/>
                  <a:gd name="T9" fmla="*/ 2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29">
                    <a:moveTo>
                      <a:pt x="0" y="2"/>
                    </a:moveTo>
                    <a:cubicBezTo>
                      <a:pt x="5" y="19"/>
                      <a:pt x="19" y="29"/>
                      <a:pt x="37" y="29"/>
                    </a:cubicBezTo>
                    <a:cubicBezTo>
                      <a:pt x="40" y="29"/>
                      <a:pt x="36" y="27"/>
                      <a:pt x="35" y="27"/>
                    </a:cubicBezTo>
                    <a:cubicBezTo>
                      <a:pt x="19" y="27"/>
                      <a:pt x="9" y="16"/>
                      <a:pt x="5" y="2"/>
                    </a:cubicBezTo>
                    <a:cubicBezTo>
                      <a:pt x="5" y="1"/>
                      <a:pt x="0" y="0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0" name="Freeform 278"/>
              <p:cNvSpPr>
                <a:spLocks/>
              </p:cNvSpPr>
              <p:nvPr/>
            </p:nvSpPr>
            <p:spPr bwMode="auto">
              <a:xfrm>
                <a:off x="4216401" y="1087438"/>
                <a:ext cx="176213" cy="71438"/>
              </a:xfrm>
              <a:custGeom>
                <a:avLst/>
                <a:gdLst>
                  <a:gd name="T0" fmla="*/ 6 w 47"/>
                  <a:gd name="T1" fmla="*/ 18 h 19"/>
                  <a:gd name="T2" fmla="*/ 44 w 47"/>
                  <a:gd name="T3" fmla="*/ 3 h 19"/>
                  <a:gd name="T4" fmla="*/ 43 w 47"/>
                  <a:gd name="T5" fmla="*/ 1 h 19"/>
                  <a:gd name="T6" fmla="*/ 2 w 47"/>
                  <a:gd name="T7" fmla="*/ 18 h 19"/>
                  <a:gd name="T8" fmla="*/ 6 w 47"/>
                  <a:gd name="T9" fmla="*/ 1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19">
                    <a:moveTo>
                      <a:pt x="6" y="18"/>
                    </a:moveTo>
                    <a:cubicBezTo>
                      <a:pt x="16" y="9"/>
                      <a:pt x="31" y="4"/>
                      <a:pt x="44" y="3"/>
                    </a:cubicBezTo>
                    <a:cubicBezTo>
                      <a:pt x="47" y="3"/>
                      <a:pt x="46" y="0"/>
                      <a:pt x="43" y="1"/>
                    </a:cubicBezTo>
                    <a:cubicBezTo>
                      <a:pt x="29" y="2"/>
                      <a:pt x="12" y="8"/>
                      <a:pt x="2" y="18"/>
                    </a:cubicBezTo>
                    <a:cubicBezTo>
                      <a:pt x="0" y="19"/>
                      <a:pt x="5" y="19"/>
                      <a:pt x="6" y="1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1" name="Freeform 279"/>
              <p:cNvSpPr>
                <a:spLocks/>
              </p:cNvSpPr>
              <p:nvPr/>
            </p:nvSpPr>
            <p:spPr bwMode="auto">
              <a:xfrm>
                <a:off x="4276726" y="1027113"/>
                <a:ext cx="71438" cy="166688"/>
              </a:xfrm>
              <a:custGeom>
                <a:avLst/>
                <a:gdLst>
                  <a:gd name="T0" fmla="*/ 6 w 19"/>
                  <a:gd name="T1" fmla="*/ 2 h 44"/>
                  <a:gd name="T2" fmla="*/ 13 w 19"/>
                  <a:gd name="T3" fmla="*/ 43 h 44"/>
                  <a:gd name="T4" fmla="*/ 18 w 19"/>
                  <a:gd name="T5" fmla="*/ 42 h 44"/>
                  <a:gd name="T6" fmla="*/ 11 w 19"/>
                  <a:gd name="T7" fmla="*/ 2 h 44"/>
                  <a:gd name="T8" fmla="*/ 6 w 19"/>
                  <a:gd name="T9" fmla="*/ 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44">
                    <a:moveTo>
                      <a:pt x="6" y="2"/>
                    </a:moveTo>
                    <a:cubicBezTo>
                      <a:pt x="0" y="16"/>
                      <a:pt x="2" y="32"/>
                      <a:pt x="13" y="43"/>
                    </a:cubicBezTo>
                    <a:cubicBezTo>
                      <a:pt x="15" y="44"/>
                      <a:pt x="19" y="43"/>
                      <a:pt x="18" y="42"/>
                    </a:cubicBezTo>
                    <a:cubicBezTo>
                      <a:pt x="7" y="32"/>
                      <a:pt x="5" y="16"/>
                      <a:pt x="11" y="2"/>
                    </a:cubicBezTo>
                    <a:cubicBezTo>
                      <a:pt x="12" y="1"/>
                      <a:pt x="7" y="0"/>
                      <a:pt x="6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2" name="Freeform 280"/>
              <p:cNvSpPr>
                <a:spLocks/>
              </p:cNvSpPr>
              <p:nvPr/>
            </p:nvSpPr>
            <p:spPr bwMode="auto">
              <a:xfrm>
                <a:off x="3665538" y="831850"/>
                <a:ext cx="636588" cy="285750"/>
              </a:xfrm>
              <a:custGeom>
                <a:avLst/>
                <a:gdLst>
                  <a:gd name="T0" fmla="*/ 167 w 169"/>
                  <a:gd name="T1" fmla="*/ 74 h 76"/>
                  <a:gd name="T2" fmla="*/ 6 w 169"/>
                  <a:gd name="T3" fmla="*/ 0 h 76"/>
                  <a:gd name="T4" fmla="*/ 1 w 169"/>
                  <a:gd name="T5" fmla="*/ 2 h 76"/>
                  <a:gd name="T6" fmla="*/ 163 w 169"/>
                  <a:gd name="T7" fmla="*/ 75 h 76"/>
                  <a:gd name="T8" fmla="*/ 167 w 169"/>
                  <a:gd name="T9" fmla="*/ 74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9" h="76">
                    <a:moveTo>
                      <a:pt x="167" y="74"/>
                    </a:moveTo>
                    <a:cubicBezTo>
                      <a:pt x="113" y="50"/>
                      <a:pt x="59" y="27"/>
                      <a:pt x="6" y="0"/>
                    </a:cubicBezTo>
                    <a:cubicBezTo>
                      <a:pt x="5" y="0"/>
                      <a:pt x="0" y="1"/>
                      <a:pt x="1" y="2"/>
                    </a:cubicBezTo>
                    <a:cubicBezTo>
                      <a:pt x="54" y="28"/>
                      <a:pt x="109" y="51"/>
                      <a:pt x="163" y="75"/>
                    </a:cubicBezTo>
                    <a:cubicBezTo>
                      <a:pt x="164" y="76"/>
                      <a:pt x="169" y="75"/>
                      <a:pt x="167" y="7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3" name="Freeform 281"/>
              <p:cNvSpPr>
                <a:spLocks/>
              </p:cNvSpPr>
              <p:nvPr/>
            </p:nvSpPr>
            <p:spPr bwMode="auto">
              <a:xfrm>
                <a:off x="4279901" y="1095375"/>
                <a:ext cx="38100" cy="41275"/>
              </a:xfrm>
              <a:custGeom>
                <a:avLst/>
                <a:gdLst>
                  <a:gd name="T0" fmla="*/ 3 w 10"/>
                  <a:gd name="T1" fmla="*/ 10 h 11"/>
                  <a:gd name="T2" fmla="*/ 1 w 10"/>
                  <a:gd name="T3" fmla="*/ 4 h 11"/>
                  <a:gd name="T4" fmla="*/ 7 w 10"/>
                  <a:gd name="T5" fmla="*/ 2 h 11"/>
                  <a:gd name="T6" fmla="*/ 9 w 10"/>
                  <a:gd name="T7" fmla="*/ 8 h 11"/>
                  <a:gd name="T8" fmla="*/ 3 w 10"/>
                  <a:gd name="T9" fmla="*/ 1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1">
                    <a:moveTo>
                      <a:pt x="3" y="10"/>
                    </a:moveTo>
                    <a:cubicBezTo>
                      <a:pt x="1" y="9"/>
                      <a:pt x="0" y="6"/>
                      <a:pt x="1" y="4"/>
                    </a:cubicBezTo>
                    <a:cubicBezTo>
                      <a:pt x="2" y="1"/>
                      <a:pt x="5" y="0"/>
                      <a:pt x="7" y="2"/>
                    </a:cubicBezTo>
                    <a:cubicBezTo>
                      <a:pt x="10" y="3"/>
                      <a:pt x="10" y="6"/>
                      <a:pt x="9" y="8"/>
                    </a:cubicBezTo>
                    <a:cubicBezTo>
                      <a:pt x="8" y="10"/>
                      <a:pt x="5" y="11"/>
                      <a:pt x="3" y="1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4" name="Freeform 282"/>
              <p:cNvSpPr>
                <a:spLocks/>
              </p:cNvSpPr>
              <p:nvPr/>
            </p:nvSpPr>
            <p:spPr bwMode="auto">
              <a:xfrm>
                <a:off x="4103688" y="1350963"/>
                <a:ext cx="157163" cy="120650"/>
              </a:xfrm>
              <a:custGeom>
                <a:avLst/>
                <a:gdLst>
                  <a:gd name="T0" fmla="*/ 5 w 42"/>
                  <a:gd name="T1" fmla="*/ 31 h 32"/>
                  <a:gd name="T2" fmla="*/ 39 w 42"/>
                  <a:gd name="T3" fmla="*/ 3 h 32"/>
                  <a:gd name="T4" fmla="*/ 38 w 42"/>
                  <a:gd name="T5" fmla="*/ 0 h 32"/>
                  <a:gd name="T6" fmla="*/ 0 w 42"/>
                  <a:gd name="T7" fmla="*/ 30 h 32"/>
                  <a:gd name="T8" fmla="*/ 5 w 42"/>
                  <a:gd name="T9" fmla="*/ 3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32">
                    <a:moveTo>
                      <a:pt x="5" y="31"/>
                    </a:moveTo>
                    <a:cubicBezTo>
                      <a:pt x="9" y="14"/>
                      <a:pt x="21" y="2"/>
                      <a:pt x="39" y="3"/>
                    </a:cubicBezTo>
                    <a:cubicBezTo>
                      <a:pt x="42" y="3"/>
                      <a:pt x="40" y="1"/>
                      <a:pt x="38" y="0"/>
                    </a:cubicBezTo>
                    <a:cubicBezTo>
                      <a:pt x="18" y="0"/>
                      <a:pt x="4" y="11"/>
                      <a:pt x="0" y="30"/>
                    </a:cubicBezTo>
                    <a:cubicBezTo>
                      <a:pt x="0" y="31"/>
                      <a:pt x="4" y="32"/>
                      <a:pt x="5" y="3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5" name="Freeform 283"/>
              <p:cNvSpPr>
                <a:spLocks/>
              </p:cNvSpPr>
              <p:nvPr/>
            </p:nvSpPr>
            <p:spPr bwMode="auto">
              <a:xfrm>
                <a:off x="4129088" y="1309688"/>
                <a:ext cx="112713" cy="147638"/>
              </a:xfrm>
              <a:custGeom>
                <a:avLst/>
                <a:gdLst>
                  <a:gd name="T0" fmla="*/ 2 w 30"/>
                  <a:gd name="T1" fmla="*/ 1 h 39"/>
                  <a:gd name="T2" fmla="*/ 25 w 30"/>
                  <a:gd name="T3" fmla="*/ 39 h 39"/>
                  <a:gd name="T4" fmla="*/ 27 w 30"/>
                  <a:gd name="T5" fmla="*/ 37 h 39"/>
                  <a:gd name="T6" fmla="*/ 7 w 30"/>
                  <a:gd name="T7" fmla="*/ 2 h 39"/>
                  <a:gd name="T8" fmla="*/ 2 w 30"/>
                  <a:gd name="T9" fmla="*/ 1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39">
                    <a:moveTo>
                      <a:pt x="2" y="1"/>
                    </a:moveTo>
                    <a:cubicBezTo>
                      <a:pt x="0" y="18"/>
                      <a:pt x="9" y="32"/>
                      <a:pt x="25" y="39"/>
                    </a:cubicBezTo>
                    <a:cubicBezTo>
                      <a:pt x="27" y="39"/>
                      <a:pt x="30" y="38"/>
                      <a:pt x="27" y="37"/>
                    </a:cubicBezTo>
                    <a:cubicBezTo>
                      <a:pt x="12" y="31"/>
                      <a:pt x="6" y="17"/>
                      <a:pt x="7" y="2"/>
                    </a:cubicBezTo>
                    <a:cubicBezTo>
                      <a:pt x="7" y="0"/>
                      <a:pt x="2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6" name="Freeform 284"/>
              <p:cNvSpPr>
                <a:spLocks/>
              </p:cNvSpPr>
              <p:nvPr/>
            </p:nvSpPr>
            <p:spPr bwMode="auto">
              <a:xfrm>
                <a:off x="4065588" y="1381125"/>
                <a:ext cx="195263" cy="26988"/>
              </a:xfrm>
              <a:custGeom>
                <a:avLst/>
                <a:gdLst>
                  <a:gd name="T0" fmla="*/ 6 w 52"/>
                  <a:gd name="T1" fmla="*/ 7 h 7"/>
                  <a:gd name="T2" fmla="*/ 46 w 52"/>
                  <a:gd name="T3" fmla="*/ 6 h 7"/>
                  <a:gd name="T4" fmla="*/ 49 w 52"/>
                  <a:gd name="T5" fmla="*/ 4 h 7"/>
                  <a:gd name="T6" fmla="*/ 3 w 52"/>
                  <a:gd name="T7" fmla="*/ 5 h 7"/>
                  <a:gd name="T8" fmla="*/ 6 w 52"/>
                  <a:gd name="T9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7">
                    <a:moveTo>
                      <a:pt x="6" y="7"/>
                    </a:moveTo>
                    <a:cubicBezTo>
                      <a:pt x="18" y="2"/>
                      <a:pt x="34" y="2"/>
                      <a:pt x="46" y="6"/>
                    </a:cubicBezTo>
                    <a:cubicBezTo>
                      <a:pt x="47" y="6"/>
                      <a:pt x="52" y="5"/>
                      <a:pt x="49" y="4"/>
                    </a:cubicBezTo>
                    <a:cubicBezTo>
                      <a:pt x="35" y="0"/>
                      <a:pt x="17" y="0"/>
                      <a:pt x="3" y="5"/>
                    </a:cubicBezTo>
                    <a:cubicBezTo>
                      <a:pt x="0" y="7"/>
                      <a:pt x="5" y="7"/>
                      <a:pt x="6" y="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7" name="Freeform 285"/>
              <p:cNvSpPr>
                <a:spLocks/>
              </p:cNvSpPr>
              <p:nvPr/>
            </p:nvSpPr>
            <p:spPr bwMode="auto">
              <a:xfrm>
                <a:off x="4137026" y="1314450"/>
                <a:ext cx="74613" cy="165100"/>
              </a:xfrm>
              <a:custGeom>
                <a:avLst/>
                <a:gdLst>
                  <a:gd name="T0" fmla="*/ 14 w 20"/>
                  <a:gd name="T1" fmla="*/ 1 h 44"/>
                  <a:gd name="T2" fmla="*/ 6 w 20"/>
                  <a:gd name="T3" fmla="*/ 43 h 44"/>
                  <a:gd name="T4" fmla="*/ 11 w 20"/>
                  <a:gd name="T5" fmla="*/ 42 h 44"/>
                  <a:gd name="T6" fmla="*/ 19 w 20"/>
                  <a:gd name="T7" fmla="*/ 2 h 44"/>
                  <a:gd name="T8" fmla="*/ 14 w 20"/>
                  <a:gd name="T9" fmla="*/ 1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44">
                    <a:moveTo>
                      <a:pt x="14" y="1"/>
                    </a:moveTo>
                    <a:cubicBezTo>
                      <a:pt x="4" y="13"/>
                      <a:pt x="0" y="28"/>
                      <a:pt x="6" y="43"/>
                    </a:cubicBezTo>
                    <a:cubicBezTo>
                      <a:pt x="7" y="44"/>
                      <a:pt x="12" y="43"/>
                      <a:pt x="11" y="42"/>
                    </a:cubicBezTo>
                    <a:cubicBezTo>
                      <a:pt x="5" y="28"/>
                      <a:pt x="9" y="13"/>
                      <a:pt x="19" y="2"/>
                    </a:cubicBezTo>
                    <a:cubicBezTo>
                      <a:pt x="20" y="1"/>
                      <a:pt x="16" y="0"/>
                      <a:pt x="14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8" name="Freeform 286"/>
              <p:cNvSpPr>
                <a:spLocks/>
              </p:cNvSpPr>
              <p:nvPr/>
            </p:nvSpPr>
            <p:spPr bwMode="auto">
              <a:xfrm>
                <a:off x="3586163" y="831850"/>
                <a:ext cx="576263" cy="557213"/>
              </a:xfrm>
              <a:custGeom>
                <a:avLst/>
                <a:gdLst>
                  <a:gd name="T0" fmla="*/ 152 w 153"/>
                  <a:gd name="T1" fmla="*/ 146 h 148"/>
                  <a:gd name="T2" fmla="*/ 6 w 153"/>
                  <a:gd name="T3" fmla="*/ 1 h 148"/>
                  <a:gd name="T4" fmla="*/ 1 w 153"/>
                  <a:gd name="T5" fmla="*/ 2 h 148"/>
                  <a:gd name="T6" fmla="*/ 148 w 153"/>
                  <a:gd name="T7" fmla="*/ 147 h 148"/>
                  <a:gd name="T8" fmla="*/ 152 w 153"/>
                  <a:gd name="T9" fmla="*/ 146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3" h="148">
                    <a:moveTo>
                      <a:pt x="152" y="146"/>
                    </a:moveTo>
                    <a:cubicBezTo>
                      <a:pt x="104" y="97"/>
                      <a:pt x="52" y="51"/>
                      <a:pt x="6" y="1"/>
                    </a:cubicBezTo>
                    <a:cubicBezTo>
                      <a:pt x="5" y="0"/>
                      <a:pt x="0" y="1"/>
                      <a:pt x="1" y="2"/>
                    </a:cubicBezTo>
                    <a:cubicBezTo>
                      <a:pt x="47" y="52"/>
                      <a:pt x="99" y="98"/>
                      <a:pt x="148" y="147"/>
                    </a:cubicBezTo>
                    <a:cubicBezTo>
                      <a:pt x="149" y="148"/>
                      <a:pt x="153" y="147"/>
                      <a:pt x="152" y="14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9" name="Freeform 287"/>
              <p:cNvSpPr>
                <a:spLocks/>
              </p:cNvSpPr>
              <p:nvPr/>
            </p:nvSpPr>
            <p:spPr bwMode="auto">
              <a:xfrm>
                <a:off x="4140201" y="1373188"/>
                <a:ext cx="41275" cy="38100"/>
              </a:xfrm>
              <a:custGeom>
                <a:avLst/>
                <a:gdLst>
                  <a:gd name="T0" fmla="*/ 2 w 11"/>
                  <a:gd name="T1" fmla="*/ 8 h 10"/>
                  <a:gd name="T2" fmla="*/ 2 w 11"/>
                  <a:gd name="T3" fmla="*/ 2 h 10"/>
                  <a:gd name="T4" fmla="*/ 9 w 11"/>
                  <a:gd name="T5" fmla="*/ 2 h 10"/>
                  <a:gd name="T6" fmla="*/ 9 w 11"/>
                  <a:gd name="T7" fmla="*/ 9 h 10"/>
                  <a:gd name="T8" fmla="*/ 2 w 11"/>
                  <a:gd name="T9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0">
                    <a:moveTo>
                      <a:pt x="2" y="8"/>
                    </a:moveTo>
                    <a:cubicBezTo>
                      <a:pt x="0" y="6"/>
                      <a:pt x="0" y="3"/>
                      <a:pt x="2" y="2"/>
                    </a:cubicBezTo>
                    <a:cubicBezTo>
                      <a:pt x="4" y="0"/>
                      <a:pt x="7" y="0"/>
                      <a:pt x="9" y="2"/>
                    </a:cubicBezTo>
                    <a:cubicBezTo>
                      <a:pt x="11" y="4"/>
                      <a:pt x="11" y="7"/>
                      <a:pt x="9" y="9"/>
                    </a:cubicBezTo>
                    <a:cubicBezTo>
                      <a:pt x="7" y="10"/>
                      <a:pt x="4" y="10"/>
                      <a:pt x="2" y="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0" name="Freeform 288"/>
              <p:cNvSpPr>
                <a:spLocks/>
              </p:cNvSpPr>
              <p:nvPr/>
            </p:nvSpPr>
            <p:spPr bwMode="auto">
              <a:xfrm>
                <a:off x="2930526" y="1381125"/>
                <a:ext cx="139700" cy="136525"/>
              </a:xfrm>
              <a:custGeom>
                <a:avLst/>
                <a:gdLst>
                  <a:gd name="T0" fmla="*/ 3 w 37"/>
                  <a:gd name="T1" fmla="*/ 3 h 36"/>
                  <a:gd name="T2" fmla="*/ 32 w 37"/>
                  <a:gd name="T3" fmla="*/ 34 h 36"/>
                  <a:gd name="T4" fmla="*/ 37 w 37"/>
                  <a:gd name="T5" fmla="*/ 35 h 36"/>
                  <a:gd name="T6" fmla="*/ 3 w 37"/>
                  <a:gd name="T7" fmla="*/ 1 h 36"/>
                  <a:gd name="T8" fmla="*/ 3 w 37"/>
                  <a:gd name="T9" fmla="*/ 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36">
                    <a:moveTo>
                      <a:pt x="3" y="3"/>
                    </a:moveTo>
                    <a:cubicBezTo>
                      <a:pt x="19" y="5"/>
                      <a:pt x="31" y="17"/>
                      <a:pt x="32" y="34"/>
                    </a:cubicBezTo>
                    <a:cubicBezTo>
                      <a:pt x="32" y="36"/>
                      <a:pt x="37" y="36"/>
                      <a:pt x="37" y="35"/>
                    </a:cubicBezTo>
                    <a:cubicBezTo>
                      <a:pt x="36" y="15"/>
                      <a:pt x="22" y="3"/>
                      <a:pt x="3" y="1"/>
                    </a:cubicBezTo>
                    <a:cubicBezTo>
                      <a:pt x="0" y="0"/>
                      <a:pt x="0" y="2"/>
                      <a:pt x="3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1" name="Freeform 289"/>
              <p:cNvSpPr>
                <a:spLocks/>
              </p:cNvSpPr>
              <p:nvPr/>
            </p:nvSpPr>
            <p:spPr bwMode="auto">
              <a:xfrm>
                <a:off x="2952751" y="1403350"/>
                <a:ext cx="158750" cy="106363"/>
              </a:xfrm>
              <a:custGeom>
                <a:avLst/>
                <a:gdLst>
                  <a:gd name="T0" fmla="*/ 36 w 42"/>
                  <a:gd name="T1" fmla="*/ 0 h 28"/>
                  <a:gd name="T2" fmla="*/ 1 w 42"/>
                  <a:gd name="T3" fmla="*/ 25 h 28"/>
                  <a:gd name="T4" fmla="*/ 6 w 42"/>
                  <a:gd name="T5" fmla="*/ 26 h 28"/>
                  <a:gd name="T6" fmla="*/ 38 w 42"/>
                  <a:gd name="T7" fmla="*/ 2 h 28"/>
                  <a:gd name="T8" fmla="*/ 36 w 42"/>
                  <a:gd name="T9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28">
                    <a:moveTo>
                      <a:pt x="36" y="0"/>
                    </a:moveTo>
                    <a:cubicBezTo>
                      <a:pt x="19" y="0"/>
                      <a:pt x="6" y="9"/>
                      <a:pt x="1" y="25"/>
                    </a:cubicBezTo>
                    <a:cubicBezTo>
                      <a:pt x="0" y="26"/>
                      <a:pt x="5" y="28"/>
                      <a:pt x="6" y="26"/>
                    </a:cubicBezTo>
                    <a:cubicBezTo>
                      <a:pt x="10" y="11"/>
                      <a:pt x="23" y="2"/>
                      <a:pt x="38" y="2"/>
                    </a:cubicBezTo>
                    <a:cubicBezTo>
                      <a:pt x="42" y="2"/>
                      <a:pt x="38" y="0"/>
                      <a:pt x="36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2" name="Freeform 290"/>
              <p:cNvSpPr>
                <a:spLocks/>
              </p:cNvSpPr>
              <p:nvPr/>
            </p:nvSpPr>
            <p:spPr bwMode="auto">
              <a:xfrm>
                <a:off x="2987676" y="1347788"/>
                <a:ext cx="49213" cy="173038"/>
              </a:xfrm>
              <a:custGeom>
                <a:avLst/>
                <a:gdLst>
                  <a:gd name="T0" fmla="*/ 1 w 13"/>
                  <a:gd name="T1" fmla="*/ 2 h 46"/>
                  <a:gd name="T2" fmla="*/ 6 w 13"/>
                  <a:gd name="T3" fmla="*/ 45 h 46"/>
                  <a:gd name="T4" fmla="*/ 11 w 13"/>
                  <a:gd name="T5" fmla="*/ 44 h 46"/>
                  <a:gd name="T6" fmla="*/ 6 w 13"/>
                  <a:gd name="T7" fmla="*/ 1 h 46"/>
                  <a:gd name="T8" fmla="*/ 1 w 13"/>
                  <a:gd name="T9" fmla="*/ 2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46">
                    <a:moveTo>
                      <a:pt x="1" y="2"/>
                    </a:moveTo>
                    <a:cubicBezTo>
                      <a:pt x="7" y="14"/>
                      <a:pt x="8" y="31"/>
                      <a:pt x="6" y="45"/>
                    </a:cubicBezTo>
                    <a:cubicBezTo>
                      <a:pt x="6" y="46"/>
                      <a:pt x="10" y="46"/>
                      <a:pt x="11" y="44"/>
                    </a:cubicBezTo>
                    <a:cubicBezTo>
                      <a:pt x="13" y="30"/>
                      <a:pt x="12" y="14"/>
                      <a:pt x="6" y="1"/>
                    </a:cubicBezTo>
                    <a:cubicBezTo>
                      <a:pt x="5" y="0"/>
                      <a:pt x="0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3" name="Freeform 291"/>
              <p:cNvSpPr>
                <a:spLocks/>
              </p:cNvSpPr>
              <p:nvPr/>
            </p:nvSpPr>
            <p:spPr bwMode="auto">
              <a:xfrm>
                <a:off x="2927351" y="1411288"/>
                <a:ext cx="180975" cy="57150"/>
              </a:xfrm>
              <a:custGeom>
                <a:avLst/>
                <a:gdLst>
                  <a:gd name="T0" fmla="*/ 47 w 48"/>
                  <a:gd name="T1" fmla="*/ 13 h 15"/>
                  <a:gd name="T2" fmla="*/ 1 w 48"/>
                  <a:gd name="T3" fmla="*/ 9 h 15"/>
                  <a:gd name="T4" fmla="*/ 5 w 48"/>
                  <a:gd name="T5" fmla="*/ 10 h 15"/>
                  <a:gd name="T6" fmla="*/ 43 w 48"/>
                  <a:gd name="T7" fmla="*/ 14 h 15"/>
                  <a:gd name="T8" fmla="*/ 47 w 48"/>
                  <a:gd name="T9" fmla="*/ 13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15">
                    <a:moveTo>
                      <a:pt x="47" y="13"/>
                    </a:moveTo>
                    <a:cubicBezTo>
                      <a:pt x="33" y="3"/>
                      <a:pt x="16" y="0"/>
                      <a:pt x="1" y="9"/>
                    </a:cubicBezTo>
                    <a:cubicBezTo>
                      <a:pt x="0" y="10"/>
                      <a:pt x="4" y="10"/>
                      <a:pt x="5" y="10"/>
                    </a:cubicBezTo>
                    <a:cubicBezTo>
                      <a:pt x="18" y="2"/>
                      <a:pt x="32" y="6"/>
                      <a:pt x="43" y="14"/>
                    </a:cubicBezTo>
                    <a:cubicBezTo>
                      <a:pt x="44" y="15"/>
                      <a:pt x="48" y="14"/>
                      <a:pt x="47" y="1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4" name="Freeform 292"/>
              <p:cNvSpPr>
                <a:spLocks/>
              </p:cNvSpPr>
              <p:nvPr/>
            </p:nvSpPr>
            <p:spPr bwMode="auto">
              <a:xfrm>
                <a:off x="3013076" y="790575"/>
                <a:ext cx="561975" cy="631825"/>
              </a:xfrm>
              <a:custGeom>
                <a:avLst/>
                <a:gdLst>
                  <a:gd name="T0" fmla="*/ 6 w 149"/>
                  <a:gd name="T1" fmla="*/ 167 h 168"/>
                  <a:gd name="T2" fmla="*/ 148 w 149"/>
                  <a:gd name="T3" fmla="*/ 1 h 168"/>
                  <a:gd name="T4" fmla="*/ 143 w 149"/>
                  <a:gd name="T5" fmla="*/ 1 h 168"/>
                  <a:gd name="T6" fmla="*/ 1 w 149"/>
                  <a:gd name="T7" fmla="*/ 167 h 168"/>
                  <a:gd name="T8" fmla="*/ 6 w 149"/>
                  <a:gd name="T9" fmla="*/ 167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9" h="168">
                    <a:moveTo>
                      <a:pt x="6" y="167"/>
                    </a:moveTo>
                    <a:cubicBezTo>
                      <a:pt x="52" y="111"/>
                      <a:pt x="99" y="55"/>
                      <a:pt x="148" y="1"/>
                    </a:cubicBezTo>
                    <a:cubicBezTo>
                      <a:pt x="149" y="0"/>
                      <a:pt x="144" y="0"/>
                      <a:pt x="143" y="1"/>
                    </a:cubicBezTo>
                    <a:cubicBezTo>
                      <a:pt x="94" y="55"/>
                      <a:pt x="47" y="111"/>
                      <a:pt x="1" y="167"/>
                    </a:cubicBezTo>
                    <a:cubicBezTo>
                      <a:pt x="0" y="168"/>
                      <a:pt x="5" y="168"/>
                      <a:pt x="6" y="16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5" name="Freeform 293"/>
              <p:cNvSpPr>
                <a:spLocks/>
              </p:cNvSpPr>
              <p:nvPr/>
            </p:nvSpPr>
            <p:spPr bwMode="auto">
              <a:xfrm>
                <a:off x="2998788" y="1411288"/>
                <a:ext cx="38100" cy="38100"/>
              </a:xfrm>
              <a:custGeom>
                <a:avLst/>
                <a:gdLst>
                  <a:gd name="T0" fmla="*/ 2 w 10"/>
                  <a:gd name="T1" fmla="*/ 2 h 10"/>
                  <a:gd name="T2" fmla="*/ 8 w 10"/>
                  <a:gd name="T3" fmla="*/ 1 h 10"/>
                  <a:gd name="T4" fmla="*/ 9 w 10"/>
                  <a:gd name="T5" fmla="*/ 8 h 10"/>
                  <a:gd name="T6" fmla="*/ 2 w 10"/>
                  <a:gd name="T7" fmla="*/ 8 h 10"/>
                  <a:gd name="T8" fmla="*/ 2 w 10"/>
                  <a:gd name="T9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0">
                    <a:moveTo>
                      <a:pt x="2" y="2"/>
                    </a:moveTo>
                    <a:cubicBezTo>
                      <a:pt x="3" y="0"/>
                      <a:pt x="6" y="0"/>
                      <a:pt x="8" y="1"/>
                    </a:cubicBezTo>
                    <a:cubicBezTo>
                      <a:pt x="10" y="3"/>
                      <a:pt x="10" y="6"/>
                      <a:pt x="9" y="8"/>
                    </a:cubicBezTo>
                    <a:cubicBezTo>
                      <a:pt x="7" y="10"/>
                      <a:pt x="4" y="10"/>
                      <a:pt x="2" y="8"/>
                    </a:cubicBezTo>
                    <a:cubicBezTo>
                      <a:pt x="0" y="7"/>
                      <a:pt x="0" y="4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" name="Freeform 294"/>
              <p:cNvSpPr>
                <a:spLocks/>
              </p:cNvSpPr>
              <p:nvPr/>
            </p:nvSpPr>
            <p:spPr bwMode="auto">
              <a:xfrm>
                <a:off x="2878138" y="1035050"/>
                <a:ext cx="112713" cy="173038"/>
              </a:xfrm>
              <a:custGeom>
                <a:avLst/>
                <a:gdLst>
                  <a:gd name="T0" fmla="*/ 2 w 30"/>
                  <a:gd name="T1" fmla="*/ 2 h 46"/>
                  <a:gd name="T2" fmla="*/ 19 w 30"/>
                  <a:gd name="T3" fmla="*/ 44 h 46"/>
                  <a:gd name="T4" fmla="*/ 24 w 30"/>
                  <a:gd name="T5" fmla="*/ 44 h 46"/>
                  <a:gd name="T6" fmla="*/ 6 w 30"/>
                  <a:gd name="T7" fmla="*/ 1 h 46"/>
                  <a:gd name="T8" fmla="*/ 2 w 30"/>
                  <a:gd name="T9" fmla="*/ 2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46">
                    <a:moveTo>
                      <a:pt x="2" y="2"/>
                    </a:moveTo>
                    <a:cubicBezTo>
                      <a:pt x="18" y="11"/>
                      <a:pt x="25" y="26"/>
                      <a:pt x="19" y="44"/>
                    </a:cubicBezTo>
                    <a:cubicBezTo>
                      <a:pt x="18" y="45"/>
                      <a:pt x="23" y="46"/>
                      <a:pt x="24" y="44"/>
                    </a:cubicBezTo>
                    <a:cubicBezTo>
                      <a:pt x="30" y="26"/>
                      <a:pt x="22" y="10"/>
                      <a:pt x="6" y="1"/>
                    </a:cubicBezTo>
                    <a:cubicBezTo>
                      <a:pt x="5" y="0"/>
                      <a:pt x="0" y="0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7" name="Freeform 295"/>
              <p:cNvSpPr>
                <a:spLocks/>
              </p:cNvSpPr>
              <p:nvPr/>
            </p:nvSpPr>
            <p:spPr bwMode="auto">
              <a:xfrm>
                <a:off x="2859088" y="1092200"/>
                <a:ext cx="184150" cy="66675"/>
              </a:xfrm>
              <a:custGeom>
                <a:avLst/>
                <a:gdLst>
                  <a:gd name="T0" fmla="*/ 46 w 49"/>
                  <a:gd name="T1" fmla="*/ 6 h 18"/>
                  <a:gd name="T2" fmla="*/ 1 w 49"/>
                  <a:gd name="T3" fmla="*/ 16 h 18"/>
                  <a:gd name="T4" fmla="*/ 6 w 49"/>
                  <a:gd name="T5" fmla="*/ 17 h 18"/>
                  <a:gd name="T6" fmla="*/ 44 w 49"/>
                  <a:gd name="T7" fmla="*/ 8 h 18"/>
                  <a:gd name="T8" fmla="*/ 46 w 49"/>
                  <a:gd name="T9" fmla="*/ 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18">
                    <a:moveTo>
                      <a:pt x="46" y="6"/>
                    </a:moveTo>
                    <a:cubicBezTo>
                      <a:pt x="29" y="0"/>
                      <a:pt x="13" y="2"/>
                      <a:pt x="1" y="16"/>
                    </a:cubicBezTo>
                    <a:cubicBezTo>
                      <a:pt x="0" y="17"/>
                      <a:pt x="5" y="18"/>
                      <a:pt x="6" y="17"/>
                    </a:cubicBezTo>
                    <a:cubicBezTo>
                      <a:pt x="16" y="6"/>
                      <a:pt x="29" y="2"/>
                      <a:pt x="44" y="8"/>
                    </a:cubicBezTo>
                    <a:cubicBezTo>
                      <a:pt x="46" y="8"/>
                      <a:pt x="49" y="7"/>
                      <a:pt x="46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8" name="Freeform 296"/>
              <p:cNvSpPr>
                <a:spLocks/>
              </p:cNvSpPr>
              <p:nvPr/>
            </p:nvSpPr>
            <p:spPr bwMode="auto">
              <a:xfrm>
                <a:off x="2905126" y="1023938"/>
                <a:ext cx="71438" cy="165100"/>
              </a:xfrm>
              <a:custGeom>
                <a:avLst/>
                <a:gdLst>
                  <a:gd name="T0" fmla="*/ 12 w 19"/>
                  <a:gd name="T1" fmla="*/ 2 h 44"/>
                  <a:gd name="T2" fmla="*/ 1 w 19"/>
                  <a:gd name="T3" fmla="*/ 43 h 44"/>
                  <a:gd name="T4" fmla="*/ 6 w 19"/>
                  <a:gd name="T5" fmla="*/ 43 h 44"/>
                  <a:gd name="T6" fmla="*/ 17 w 19"/>
                  <a:gd name="T7" fmla="*/ 2 h 44"/>
                  <a:gd name="T8" fmla="*/ 12 w 19"/>
                  <a:gd name="T9" fmla="*/ 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44">
                    <a:moveTo>
                      <a:pt x="12" y="2"/>
                    </a:moveTo>
                    <a:cubicBezTo>
                      <a:pt x="14" y="16"/>
                      <a:pt x="8" y="32"/>
                      <a:pt x="1" y="43"/>
                    </a:cubicBezTo>
                    <a:cubicBezTo>
                      <a:pt x="0" y="44"/>
                      <a:pt x="5" y="44"/>
                      <a:pt x="6" y="43"/>
                    </a:cubicBezTo>
                    <a:cubicBezTo>
                      <a:pt x="13" y="32"/>
                      <a:pt x="19" y="16"/>
                      <a:pt x="17" y="2"/>
                    </a:cubicBezTo>
                    <a:cubicBezTo>
                      <a:pt x="17" y="0"/>
                      <a:pt x="12" y="1"/>
                      <a:pt x="12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9" name="Freeform 297"/>
              <p:cNvSpPr>
                <a:spLocks/>
              </p:cNvSpPr>
              <p:nvPr/>
            </p:nvSpPr>
            <p:spPr bwMode="auto">
              <a:xfrm>
                <a:off x="2855913" y="1079500"/>
                <a:ext cx="165100" cy="95250"/>
              </a:xfrm>
              <a:custGeom>
                <a:avLst/>
                <a:gdLst>
                  <a:gd name="T0" fmla="*/ 43 w 44"/>
                  <a:gd name="T1" fmla="*/ 23 h 25"/>
                  <a:gd name="T2" fmla="*/ 3 w 44"/>
                  <a:gd name="T3" fmla="*/ 3 h 25"/>
                  <a:gd name="T4" fmla="*/ 5 w 44"/>
                  <a:gd name="T5" fmla="*/ 5 h 25"/>
                  <a:gd name="T6" fmla="*/ 38 w 44"/>
                  <a:gd name="T7" fmla="*/ 24 h 25"/>
                  <a:gd name="T8" fmla="*/ 43 w 44"/>
                  <a:gd name="T9" fmla="*/ 2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5">
                    <a:moveTo>
                      <a:pt x="43" y="23"/>
                    </a:moveTo>
                    <a:cubicBezTo>
                      <a:pt x="35" y="8"/>
                      <a:pt x="20" y="0"/>
                      <a:pt x="3" y="3"/>
                    </a:cubicBezTo>
                    <a:cubicBezTo>
                      <a:pt x="0" y="3"/>
                      <a:pt x="2" y="5"/>
                      <a:pt x="5" y="5"/>
                    </a:cubicBezTo>
                    <a:cubicBezTo>
                      <a:pt x="19" y="3"/>
                      <a:pt x="31" y="12"/>
                      <a:pt x="38" y="24"/>
                    </a:cubicBezTo>
                    <a:cubicBezTo>
                      <a:pt x="39" y="25"/>
                      <a:pt x="44" y="24"/>
                      <a:pt x="43" y="2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0" name="Freeform 298"/>
              <p:cNvSpPr>
                <a:spLocks/>
              </p:cNvSpPr>
              <p:nvPr/>
            </p:nvSpPr>
            <p:spPr bwMode="auto">
              <a:xfrm>
                <a:off x="2941638" y="790575"/>
                <a:ext cx="625475" cy="315913"/>
              </a:xfrm>
              <a:custGeom>
                <a:avLst/>
                <a:gdLst>
                  <a:gd name="T0" fmla="*/ 6 w 166"/>
                  <a:gd name="T1" fmla="*/ 83 h 84"/>
                  <a:gd name="T2" fmla="*/ 164 w 166"/>
                  <a:gd name="T3" fmla="*/ 2 h 84"/>
                  <a:gd name="T4" fmla="*/ 160 w 166"/>
                  <a:gd name="T5" fmla="*/ 1 h 84"/>
                  <a:gd name="T6" fmla="*/ 3 w 166"/>
                  <a:gd name="T7" fmla="*/ 82 h 84"/>
                  <a:gd name="T8" fmla="*/ 6 w 166"/>
                  <a:gd name="T9" fmla="*/ 83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6" h="84">
                    <a:moveTo>
                      <a:pt x="6" y="83"/>
                    </a:moveTo>
                    <a:cubicBezTo>
                      <a:pt x="59" y="56"/>
                      <a:pt x="111" y="27"/>
                      <a:pt x="164" y="2"/>
                    </a:cubicBezTo>
                    <a:cubicBezTo>
                      <a:pt x="166" y="1"/>
                      <a:pt x="161" y="0"/>
                      <a:pt x="160" y="1"/>
                    </a:cubicBezTo>
                    <a:cubicBezTo>
                      <a:pt x="107" y="26"/>
                      <a:pt x="55" y="55"/>
                      <a:pt x="3" y="82"/>
                    </a:cubicBezTo>
                    <a:cubicBezTo>
                      <a:pt x="0" y="83"/>
                      <a:pt x="5" y="84"/>
                      <a:pt x="6" y="8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1" name="Freeform 299"/>
              <p:cNvSpPr>
                <a:spLocks/>
              </p:cNvSpPr>
              <p:nvPr/>
            </p:nvSpPr>
            <p:spPr bwMode="auto">
              <a:xfrm>
                <a:off x="2927351" y="1087438"/>
                <a:ext cx="41275" cy="41275"/>
              </a:xfrm>
              <a:custGeom>
                <a:avLst/>
                <a:gdLst>
                  <a:gd name="T0" fmla="*/ 4 w 11"/>
                  <a:gd name="T1" fmla="*/ 1 h 11"/>
                  <a:gd name="T2" fmla="*/ 10 w 11"/>
                  <a:gd name="T3" fmla="*/ 4 h 11"/>
                  <a:gd name="T4" fmla="*/ 8 w 11"/>
                  <a:gd name="T5" fmla="*/ 10 h 11"/>
                  <a:gd name="T6" fmla="*/ 1 w 11"/>
                  <a:gd name="T7" fmla="*/ 8 h 11"/>
                  <a:gd name="T8" fmla="*/ 4 w 11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4" y="1"/>
                    </a:moveTo>
                    <a:cubicBezTo>
                      <a:pt x="6" y="0"/>
                      <a:pt x="9" y="1"/>
                      <a:pt x="10" y="4"/>
                    </a:cubicBezTo>
                    <a:cubicBezTo>
                      <a:pt x="11" y="6"/>
                      <a:pt x="10" y="9"/>
                      <a:pt x="8" y="10"/>
                    </a:cubicBezTo>
                    <a:cubicBezTo>
                      <a:pt x="5" y="11"/>
                      <a:pt x="3" y="10"/>
                      <a:pt x="1" y="8"/>
                    </a:cubicBezTo>
                    <a:cubicBezTo>
                      <a:pt x="0" y="5"/>
                      <a:pt x="1" y="2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2" name="Freeform 300"/>
              <p:cNvSpPr>
                <a:spLocks/>
              </p:cNvSpPr>
              <p:nvPr/>
            </p:nvSpPr>
            <p:spPr bwMode="auto">
              <a:xfrm>
                <a:off x="2809876" y="741362"/>
                <a:ext cx="68263" cy="184150"/>
              </a:xfrm>
              <a:custGeom>
                <a:avLst/>
                <a:gdLst>
                  <a:gd name="T0" fmla="*/ 2 w 18"/>
                  <a:gd name="T1" fmla="*/ 1 h 49"/>
                  <a:gd name="T2" fmla="*/ 1 w 18"/>
                  <a:gd name="T3" fmla="*/ 46 h 49"/>
                  <a:gd name="T4" fmla="*/ 6 w 18"/>
                  <a:gd name="T5" fmla="*/ 48 h 49"/>
                  <a:gd name="T6" fmla="*/ 7 w 18"/>
                  <a:gd name="T7" fmla="*/ 1 h 49"/>
                  <a:gd name="T8" fmla="*/ 2 w 18"/>
                  <a:gd name="T9" fmla="*/ 1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49">
                    <a:moveTo>
                      <a:pt x="2" y="1"/>
                    </a:moveTo>
                    <a:cubicBezTo>
                      <a:pt x="13" y="16"/>
                      <a:pt x="13" y="32"/>
                      <a:pt x="1" y="46"/>
                    </a:cubicBezTo>
                    <a:cubicBezTo>
                      <a:pt x="0" y="47"/>
                      <a:pt x="5" y="49"/>
                      <a:pt x="6" y="48"/>
                    </a:cubicBezTo>
                    <a:cubicBezTo>
                      <a:pt x="18" y="34"/>
                      <a:pt x="18" y="16"/>
                      <a:pt x="7" y="1"/>
                    </a:cubicBezTo>
                    <a:cubicBezTo>
                      <a:pt x="6" y="0"/>
                      <a:pt x="2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3" name="Freeform 301"/>
              <p:cNvSpPr>
                <a:spLocks/>
              </p:cNvSpPr>
              <p:nvPr/>
            </p:nvSpPr>
            <p:spPr bwMode="auto">
              <a:xfrm>
                <a:off x="2749551" y="804862"/>
                <a:ext cx="185738" cy="68263"/>
              </a:xfrm>
              <a:custGeom>
                <a:avLst/>
                <a:gdLst>
                  <a:gd name="T0" fmla="*/ 47 w 49"/>
                  <a:gd name="T1" fmla="*/ 17 h 18"/>
                  <a:gd name="T2" fmla="*/ 2 w 49"/>
                  <a:gd name="T3" fmla="*/ 9 h 18"/>
                  <a:gd name="T4" fmla="*/ 6 w 49"/>
                  <a:gd name="T5" fmla="*/ 11 h 18"/>
                  <a:gd name="T6" fmla="*/ 43 w 49"/>
                  <a:gd name="T7" fmla="*/ 17 h 18"/>
                  <a:gd name="T8" fmla="*/ 47 w 49"/>
                  <a:gd name="T9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18">
                    <a:moveTo>
                      <a:pt x="47" y="17"/>
                    </a:moveTo>
                    <a:cubicBezTo>
                      <a:pt x="35" y="4"/>
                      <a:pt x="18" y="0"/>
                      <a:pt x="2" y="9"/>
                    </a:cubicBezTo>
                    <a:cubicBezTo>
                      <a:pt x="0" y="10"/>
                      <a:pt x="5" y="11"/>
                      <a:pt x="6" y="11"/>
                    </a:cubicBezTo>
                    <a:cubicBezTo>
                      <a:pt x="19" y="4"/>
                      <a:pt x="32" y="6"/>
                      <a:pt x="43" y="17"/>
                    </a:cubicBezTo>
                    <a:cubicBezTo>
                      <a:pt x="44" y="18"/>
                      <a:pt x="49" y="18"/>
                      <a:pt x="47" y="1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4" name="Freeform 302"/>
              <p:cNvSpPr>
                <a:spLocks/>
              </p:cNvSpPr>
              <p:nvPr/>
            </p:nvSpPr>
            <p:spPr bwMode="auto">
              <a:xfrm>
                <a:off x="2776538" y="755650"/>
                <a:ext cx="128588" cy="136525"/>
              </a:xfrm>
              <a:custGeom>
                <a:avLst/>
                <a:gdLst>
                  <a:gd name="T0" fmla="*/ 29 w 34"/>
                  <a:gd name="T1" fmla="*/ 2 h 36"/>
                  <a:gd name="T2" fmla="*/ 2 w 34"/>
                  <a:gd name="T3" fmla="*/ 35 h 36"/>
                  <a:gd name="T4" fmla="*/ 6 w 34"/>
                  <a:gd name="T5" fmla="*/ 36 h 36"/>
                  <a:gd name="T6" fmla="*/ 33 w 34"/>
                  <a:gd name="T7" fmla="*/ 2 h 36"/>
                  <a:gd name="T8" fmla="*/ 29 w 34"/>
                  <a:gd name="T9" fmla="*/ 2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36">
                    <a:moveTo>
                      <a:pt x="29" y="2"/>
                    </a:moveTo>
                    <a:cubicBezTo>
                      <a:pt x="25" y="15"/>
                      <a:pt x="13" y="27"/>
                      <a:pt x="2" y="35"/>
                    </a:cubicBezTo>
                    <a:cubicBezTo>
                      <a:pt x="0" y="36"/>
                      <a:pt x="5" y="36"/>
                      <a:pt x="6" y="36"/>
                    </a:cubicBezTo>
                    <a:cubicBezTo>
                      <a:pt x="18" y="28"/>
                      <a:pt x="29" y="15"/>
                      <a:pt x="33" y="2"/>
                    </a:cubicBezTo>
                    <a:cubicBezTo>
                      <a:pt x="34" y="0"/>
                      <a:pt x="29" y="1"/>
                      <a:pt x="29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5" name="Freeform 303"/>
              <p:cNvSpPr>
                <a:spLocks/>
              </p:cNvSpPr>
              <p:nvPr/>
            </p:nvSpPr>
            <p:spPr bwMode="auto">
              <a:xfrm>
                <a:off x="2768601" y="779462"/>
                <a:ext cx="125413" cy="134938"/>
              </a:xfrm>
              <a:custGeom>
                <a:avLst/>
                <a:gdLst>
                  <a:gd name="T0" fmla="*/ 33 w 33"/>
                  <a:gd name="T1" fmla="*/ 34 h 36"/>
                  <a:gd name="T2" fmla="*/ 5 w 33"/>
                  <a:gd name="T3" fmla="*/ 1 h 36"/>
                  <a:gd name="T4" fmla="*/ 3 w 33"/>
                  <a:gd name="T5" fmla="*/ 3 h 36"/>
                  <a:gd name="T6" fmla="*/ 28 w 33"/>
                  <a:gd name="T7" fmla="*/ 34 h 36"/>
                  <a:gd name="T8" fmla="*/ 33 w 33"/>
                  <a:gd name="T9" fmla="*/ 3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36">
                    <a:moveTo>
                      <a:pt x="33" y="34"/>
                    </a:moveTo>
                    <a:cubicBezTo>
                      <a:pt x="31" y="18"/>
                      <a:pt x="21" y="5"/>
                      <a:pt x="5" y="1"/>
                    </a:cubicBezTo>
                    <a:cubicBezTo>
                      <a:pt x="4" y="0"/>
                      <a:pt x="0" y="2"/>
                      <a:pt x="3" y="3"/>
                    </a:cubicBezTo>
                    <a:cubicBezTo>
                      <a:pt x="18" y="6"/>
                      <a:pt x="26" y="20"/>
                      <a:pt x="28" y="34"/>
                    </a:cubicBezTo>
                    <a:cubicBezTo>
                      <a:pt x="28" y="36"/>
                      <a:pt x="33" y="35"/>
                      <a:pt x="33" y="3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" name="Freeform 304"/>
              <p:cNvSpPr>
                <a:spLocks/>
              </p:cNvSpPr>
              <p:nvPr/>
            </p:nvSpPr>
            <p:spPr bwMode="auto">
              <a:xfrm>
                <a:off x="2851151" y="779462"/>
                <a:ext cx="690563" cy="52388"/>
              </a:xfrm>
              <a:custGeom>
                <a:avLst/>
                <a:gdLst>
                  <a:gd name="T0" fmla="*/ 3 w 183"/>
                  <a:gd name="T1" fmla="*/ 14 h 14"/>
                  <a:gd name="T2" fmla="*/ 180 w 183"/>
                  <a:gd name="T3" fmla="*/ 2 h 14"/>
                  <a:gd name="T4" fmla="*/ 180 w 183"/>
                  <a:gd name="T5" fmla="*/ 0 h 14"/>
                  <a:gd name="T6" fmla="*/ 3 w 183"/>
                  <a:gd name="T7" fmla="*/ 12 h 14"/>
                  <a:gd name="T8" fmla="*/ 3 w 183"/>
                  <a:gd name="T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3" h="14">
                    <a:moveTo>
                      <a:pt x="3" y="14"/>
                    </a:moveTo>
                    <a:cubicBezTo>
                      <a:pt x="62" y="9"/>
                      <a:pt x="121" y="4"/>
                      <a:pt x="180" y="2"/>
                    </a:cubicBezTo>
                    <a:cubicBezTo>
                      <a:pt x="183" y="2"/>
                      <a:pt x="183" y="0"/>
                      <a:pt x="180" y="0"/>
                    </a:cubicBezTo>
                    <a:cubicBezTo>
                      <a:pt x="121" y="2"/>
                      <a:pt x="62" y="7"/>
                      <a:pt x="3" y="12"/>
                    </a:cubicBezTo>
                    <a:cubicBezTo>
                      <a:pt x="0" y="12"/>
                      <a:pt x="0" y="14"/>
                      <a:pt x="3" y="1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" name="Freeform 305"/>
              <p:cNvSpPr>
                <a:spLocks/>
              </p:cNvSpPr>
              <p:nvPr/>
            </p:nvSpPr>
            <p:spPr bwMode="auto">
              <a:xfrm>
                <a:off x="2833688" y="812800"/>
                <a:ext cx="36513" cy="33338"/>
              </a:xfrm>
              <a:custGeom>
                <a:avLst/>
                <a:gdLst>
                  <a:gd name="T0" fmla="*/ 5 w 10"/>
                  <a:gd name="T1" fmla="*/ 0 h 9"/>
                  <a:gd name="T2" fmla="*/ 10 w 10"/>
                  <a:gd name="T3" fmla="*/ 4 h 9"/>
                  <a:gd name="T4" fmla="*/ 5 w 10"/>
                  <a:gd name="T5" fmla="*/ 9 h 9"/>
                  <a:gd name="T6" fmla="*/ 0 w 10"/>
                  <a:gd name="T7" fmla="*/ 5 h 9"/>
                  <a:gd name="T8" fmla="*/ 5 w 10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cubicBezTo>
                      <a:pt x="7" y="0"/>
                      <a:pt x="10" y="2"/>
                      <a:pt x="10" y="4"/>
                    </a:cubicBezTo>
                    <a:cubicBezTo>
                      <a:pt x="10" y="7"/>
                      <a:pt x="8" y="9"/>
                      <a:pt x="5" y="9"/>
                    </a:cubicBezTo>
                    <a:cubicBezTo>
                      <a:pt x="2" y="9"/>
                      <a:pt x="0" y="7"/>
                      <a:pt x="0" y="5"/>
                    </a:cubicBezTo>
                    <a:cubicBezTo>
                      <a:pt x="0" y="2"/>
                      <a:pt x="2" y="0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" name="Freeform 306"/>
              <p:cNvSpPr>
                <a:spLocks/>
              </p:cNvSpPr>
              <p:nvPr/>
            </p:nvSpPr>
            <p:spPr bwMode="auto">
              <a:xfrm>
                <a:off x="2809876" y="504825"/>
                <a:ext cx="106363" cy="173038"/>
              </a:xfrm>
              <a:custGeom>
                <a:avLst/>
                <a:gdLst>
                  <a:gd name="T0" fmla="*/ 18 w 28"/>
                  <a:gd name="T1" fmla="*/ 2 h 46"/>
                  <a:gd name="T2" fmla="*/ 1 w 28"/>
                  <a:gd name="T3" fmla="*/ 44 h 46"/>
                  <a:gd name="T4" fmla="*/ 5 w 28"/>
                  <a:gd name="T5" fmla="*/ 46 h 46"/>
                  <a:gd name="T6" fmla="*/ 23 w 28"/>
                  <a:gd name="T7" fmla="*/ 2 h 46"/>
                  <a:gd name="T8" fmla="*/ 18 w 28"/>
                  <a:gd name="T9" fmla="*/ 2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46">
                    <a:moveTo>
                      <a:pt x="18" y="2"/>
                    </a:moveTo>
                    <a:cubicBezTo>
                      <a:pt x="23" y="19"/>
                      <a:pt x="17" y="35"/>
                      <a:pt x="1" y="44"/>
                    </a:cubicBezTo>
                    <a:cubicBezTo>
                      <a:pt x="0" y="45"/>
                      <a:pt x="4" y="46"/>
                      <a:pt x="5" y="46"/>
                    </a:cubicBezTo>
                    <a:cubicBezTo>
                      <a:pt x="22" y="37"/>
                      <a:pt x="28" y="20"/>
                      <a:pt x="23" y="2"/>
                    </a:cubicBezTo>
                    <a:cubicBezTo>
                      <a:pt x="22" y="1"/>
                      <a:pt x="17" y="0"/>
                      <a:pt x="18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" name="Freeform 307"/>
              <p:cNvSpPr>
                <a:spLocks/>
              </p:cNvSpPr>
              <p:nvPr/>
            </p:nvSpPr>
            <p:spPr bwMode="auto">
              <a:xfrm>
                <a:off x="2776538" y="568325"/>
                <a:ext cx="165100" cy="98425"/>
              </a:xfrm>
              <a:custGeom>
                <a:avLst/>
                <a:gdLst>
                  <a:gd name="T0" fmla="*/ 43 w 44"/>
                  <a:gd name="T1" fmla="*/ 25 h 26"/>
                  <a:gd name="T2" fmla="*/ 3 w 44"/>
                  <a:gd name="T3" fmla="*/ 2 h 26"/>
                  <a:gd name="T4" fmla="*/ 6 w 44"/>
                  <a:gd name="T5" fmla="*/ 4 h 26"/>
                  <a:gd name="T6" fmla="*/ 38 w 44"/>
                  <a:gd name="T7" fmla="*/ 24 h 26"/>
                  <a:gd name="T8" fmla="*/ 43 w 44"/>
                  <a:gd name="T9" fmla="*/ 2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6">
                    <a:moveTo>
                      <a:pt x="43" y="25"/>
                    </a:moveTo>
                    <a:cubicBezTo>
                      <a:pt x="36" y="8"/>
                      <a:pt x="21" y="0"/>
                      <a:pt x="3" y="2"/>
                    </a:cubicBezTo>
                    <a:cubicBezTo>
                      <a:pt x="0" y="2"/>
                      <a:pt x="5" y="4"/>
                      <a:pt x="6" y="4"/>
                    </a:cubicBezTo>
                    <a:cubicBezTo>
                      <a:pt x="21" y="2"/>
                      <a:pt x="32" y="11"/>
                      <a:pt x="38" y="24"/>
                    </a:cubicBezTo>
                    <a:cubicBezTo>
                      <a:pt x="39" y="25"/>
                      <a:pt x="44" y="26"/>
                      <a:pt x="43" y="2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0" name="Freeform 308"/>
              <p:cNvSpPr>
                <a:spLocks/>
              </p:cNvSpPr>
              <p:nvPr/>
            </p:nvSpPr>
            <p:spPr bwMode="auto">
              <a:xfrm>
                <a:off x="2787651" y="546100"/>
                <a:ext cx="165100" cy="93663"/>
              </a:xfrm>
              <a:custGeom>
                <a:avLst/>
                <a:gdLst>
                  <a:gd name="T0" fmla="*/ 38 w 44"/>
                  <a:gd name="T1" fmla="*/ 2 h 25"/>
                  <a:gd name="T2" fmla="*/ 3 w 44"/>
                  <a:gd name="T3" fmla="*/ 23 h 25"/>
                  <a:gd name="T4" fmla="*/ 5 w 44"/>
                  <a:gd name="T5" fmla="*/ 24 h 25"/>
                  <a:gd name="T6" fmla="*/ 43 w 44"/>
                  <a:gd name="T7" fmla="*/ 2 h 25"/>
                  <a:gd name="T8" fmla="*/ 38 w 44"/>
                  <a:gd name="T9" fmla="*/ 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5">
                    <a:moveTo>
                      <a:pt x="38" y="2"/>
                    </a:moveTo>
                    <a:cubicBezTo>
                      <a:pt x="30" y="12"/>
                      <a:pt x="16" y="20"/>
                      <a:pt x="3" y="23"/>
                    </a:cubicBezTo>
                    <a:cubicBezTo>
                      <a:pt x="0" y="23"/>
                      <a:pt x="3" y="25"/>
                      <a:pt x="5" y="24"/>
                    </a:cubicBezTo>
                    <a:cubicBezTo>
                      <a:pt x="19" y="21"/>
                      <a:pt x="34" y="13"/>
                      <a:pt x="43" y="2"/>
                    </a:cubicBezTo>
                    <a:cubicBezTo>
                      <a:pt x="44" y="1"/>
                      <a:pt x="39" y="0"/>
                      <a:pt x="38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1" name="Freeform 309"/>
              <p:cNvSpPr>
                <a:spLocks/>
              </p:cNvSpPr>
              <p:nvPr/>
            </p:nvSpPr>
            <p:spPr bwMode="auto">
              <a:xfrm>
                <a:off x="2817813" y="530225"/>
                <a:ext cx="87313" cy="158750"/>
              </a:xfrm>
              <a:custGeom>
                <a:avLst/>
                <a:gdLst>
                  <a:gd name="T0" fmla="*/ 19 w 23"/>
                  <a:gd name="T1" fmla="*/ 40 h 42"/>
                  <a:gd name="T2" fmla="*/ 6 w 23"/>
                  <a:gd name="T3" fmla="*/ 0 h 42"/>
                  <a:gd name="T4" fmla="*/ 2 w 23"/>
                  <a:gd name="T5" fmla="*/ 2 h 42"/>
                  <a:gd name="T6" fmla="*/ 14 w 23"/>
                  <a:gd name="T7" fmla="*/ 41 h 42"/>
                  <a:gd name="T8" fmla="*/ 19 w 23"/>
                  <a:gd name="T9" fmla="*/ 4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42">
                    <a:moveTo>
                      <a:pt x="19" y="40"/>
                    </a:moveTo>
                    <a:cubicBezTo>
                      <a:pt x="23" y="25"/>
                      <a:pt x="19" y="10"/>
                      <a:pt x="6" y="0"/>
                    </a:cubicBezTo>
                    <a:cubicBezTo>
                      <a:pt x="5" y="0"/>
                      <a:pt x="0" y="0"/>
                      <a:pt x="2" y="2"/>
                    </a:cubicBezTo>
                    <a:cubicBezTo>
                      <a:pt x="14" y="11"/>
                      <a:pt x="18" y="26"/>
                      <a:pt x="14" y="41"/>
                    </a:cubicBezTo>
                    <a:cubicBezTo>
                      <a:pt x="14" y="42"/>
                      <a:pt x="19" y="42"/>
                      <a:pt x="19" y="4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2" name="Freeform 310"/>
              <p:cNvSpPr>
                <a:spLocks/>
              </p:cNvSpPr>
              <p:nvPr/>
            </p:nvSpPr>
            <p:spPr bwMode="auto">
              <a:xfrm>
                <a:off x="2874963" y="598487"/>
                <a:ext cx="674688" cy="195263"/>
              </a:xfrm>
              <a:custGeom>
                <a:avLst/>
                <a:gdLst>
                  <a:gd name="T0" fmla="*/ 3 w 179"/>
                  <a:gd name="T1" fmla="*/ 2 h 52"/>
                  <a:gd name="T2" fmla="*/ 173 w 179"/>
                  <a:gd name="T3" fmla="*/ 52 h 52"/>
                  <a:gd name="T4" fmla="*/ 176 w 179"/>
                  <a:gd name="T5" fmla="*/ 50 h 52"/>
                  <a:gd name="T6" fmla="*/ 6 w 179"/>
                  <a:gd name="T7" fmla="*/ 0 h 52"/>
                  <a:gd name="T8" fmla="*/ 3 w 179"/>
                  <a:gd name="T9" fmla="*/ 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9" h="52">
                    <a:moveTo>
                      <a:pt x="3" y="2"/>
                    </a:moveTo>
                    <a:cubicBezTo>
                      <a:pt x="60" y="18"/>
                      <a:pt x="117" y="33"/>
                      <a:pt x="173" y="52"/>
                    </a:cubicBezTo>
                    <a:cubicBezTo>
                      <a:pt x="174" y="52"/>
                      <a:pt x="179" y="51"/>
                      <a:pt x="176" y="50"/>
                    </a:cubicBezTo>
                    <a:cubicBezTo>
                      <a:pt x="120" y="32"/>
                      <a:pt x="63" y="16"/>
                      <a:pt x="6" y="0"/>
                    </a:cubicBezTo>
                    <a:cubicBezTo>
                      <a:pt x="5" y="0"/>
                      <a:pt x="0" y="1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3" name="Freeform 311"/>
              <p:cNvSpPr>
                <a:spLocks/>
              </p:cNvSpPr>
              <p:nvPr/>
            </p:nvSpPr>
            <p:spPr bwMode="auto">
              <a:xfrm>
                <a:off x="2859088" y="579437"/>
                <a:ext cx="41275" cy="41275"/>
              </a:xfrm>
              <a:custGeom>
                <a:avLst/>
                <a:gdLst>
                  <a:gd name="T0" fmla="*/ 7 w 11"/>
                  <a:gd name="T1" fmla="*/ 1 h 11"/>
                  <a:gd name="T2" fmla="*/ 10 w 11"/>
                  <a:gd name="T3" fmla="*/ 7 h 11"/>
                  <a:gd name="T4" fmla="*/ 4 w 11"/>
                  <a:gd name="T5" fmla="*/ 10 h 11"/>
                  <a:gd name="T6" fmla="*/ 1 w 11"/>
                  <a:gd name="T7" fmla="*/ 4 h 11"/>
                  <a:gd name="T8" fmla="*/ 7 w 11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7" y="1"/>
                    </a:moveTo>
                    <a:cubicBezTo>
                      <a:pt x="9" y="2"/>
                      <a:pt x="11" y="4"/>
                      <a:pt x="10" y="7"/>
                    </a:cubicBezTo>
                    <a:cubicBezTo>
                      <a:pt x="9" y="9"/>
                      <a:pt x="6" y="11"/>
                      <a:pt x="4" y="10"/>
                    </a:cubicBezTo>
                    <a:cubicBezTo>
                      <a:pt x="1" y="9"/>
                      <a:pt x="0" y="6"/>
                      <a:pt x="1" y="4"/>
                    </a:cubicBezTo>
                    <a:cubicBezTo>
                      <a:pt x="2" y="1"/>
                      <a:pt x="4" y="0"/>
                      <a:pt x="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4" name="Freeform 312"/>
              <p:cNvSpPr>
                <a:spLocks/>
              </p:cNvSpPr>
              <p:nvPr/>
            </p:nvSpPr>
            <p:spPr bwMode="auto">
              <a:xfrm>
                <a:off x="2894013" y="288925"/>
                <a:ext cx="142875" cy="139700"/>
              </a:xfrm>
              <a:custGeom>
                <a:avLst/>
                <a:gdLst>
                  <a:gd name="T0" fmla="*/ 33 w 38"/>
                  <a:gd name="T1" fmla="*/ 2 h 37"/>
                  <a:gd name="T2" fmla="*/ 3 w 38"/>
                  <a:gd name="T3" fmla="*/ 35 h 37"/>
                  <a:gd name="T4" fmla="*/ 6 w 38"/>
                  <a:gd name="T5" fmla="*/ 37 h 37"/>
                  <a:gd name="T6" fmla="*/ 38 w 38"/>
                  <a:gd name="T7" fmla="*/ 2 h 37"/>
                  <a:gd name="T8" fmla="*/ 33 w 38"/>
                  <a:gd name="T9" fmla="*/ 2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37">
                    <a:moveTo>
                      <a:pt x="33" y="2"/>
                    </a:moveTo>
                    <a:cubicBezTo>
                      <a:pt x="32" y="19"/>
                      <a:pt x="21" y="33"/>
                      <a:pt x="3" y="35"/>
                    </a:cubicBezTo>
                    <a:cubicBezTo>
                      <a:pt x="0" y="35"/>
                      <a:pt x="4" y="37"/>
                      <a:pt x="6" y="37"/>
                    </a:cubicBezTo>
                    <a:cubicBezTo>
                      <a:pt x="24" y="35"/>
                      <a:pt x="37" y="21"/>
                      <a:pt x="38" y="2"/>
                    </a:cubicBezTo>
                    <a:cubicBezTo>
                      <a:pt x="38" y="1"/>
                      <a:pt x="33" y="0"/>
                      <a:pt x="33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5" name="Freeform 313"/>
              <p:cNvSpPr>
                <a:spLocks/>
              </p:cNvSpPr>
              <p:nvPr/>
            </p:nvSpPr>
            <p:spPr bwMode="auto">
              <a:xfrm>
                <a:off x="2905126" y="319087"/>
                <a:ext cx="120650" cy="139700"/>
              </a:xfrm>
              <a:custGeom>
                <a:avLst/>
                <a:gdLst>
                  <a:gd name="T0" fmla="*/ 32 w 32"/>
                  <a:gd name="T1" fmla="*/ 35 h 37"/>
                  <a:gd name="T2" fmla="*/ 3 w 32"/>
                  <a:gd name="T3" fmla="*/ 1 h 37"/>
                  <a:gd name="T4" fmla="*/ 3 w 32"/>
                  <a:gd name="T5" fmla="*/ 3 h 37"/>
                  <a:gd name="T6" fmla="*/ 27 w 32"/>
                  <a:gd name="T7" fmla="*/ 34 h 37"/>
                  <a:gd name="T8" fmla="*/ 32 w 32"/>
                  <a:gd name="T9" fmla="*/ 35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7">
                    <a:moveTo>
                      <a:pt x="32" y="35"/>
                    </a:moveTo>
                    <a:cubicBezTo>
                      <a:pt x="31" y="18"/>
                      <a:pt x="20" y="5"/>
                      <a:pt x="3" y="1"/>
                    </a:cubicBezTo>
                    <a:cubicBezTo>
                      <a:pt x="0" y="0"/>
                      <a:pt x="0" y="2"/>
                      <a:pt x="3" y="3"/>
                    </a:cubicBezTo>
                    <a:cubicBezTo>
                      <a:pt x="18" y="7"/>
                      <a:pt x="26" y="19"/>
                      <a:pt x="27" y="34"/>
                    </a:cubicBezTo>
                    <a:cubicBezTo>
                      <a:pt x="27" y="36"/>
                      <a:pt x="32" y="37"/>
                      <a:pt x="32" y="3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6" name="Freeform 314"/>
              <p:cNvSpPr>
                <a:spLocks/>
              </p:cNvSpPr>
              <p:nvPr/>
            </p:nvSpPr>
            <p:spPr bwMode="auto">
              <a:xfrm>
                <a:off x="2889251" y="349250"/>
                <a:ext cx="192088" cy="41275"/>
              </a:xfrm>
              <a:custGeom>
                <a:avLst/>
                <a:gdLst>
                  <a:gd name="T0" fmla="*/ 45 w 51"/>
                  <a:gd name="T1" fmla="*/ 1 h 11"/>
                  <a:gd name="T2" fmla="*/ 5 w 51"/>
                  <a:gd name="T3" fmla="*/ 7 h 11"/>
                  <a:gd name="T4" fmla="*/ 3 w 51"/>
                  <a:gd name="T5" fmla="*/ 9 h 11"/>
                  <a:gd name="T6" fmla="*/ 48 w 51"/>
                  <a:gd name="T7" fmla="*/ 2 h 11"/>
                  <a:gd name="T8" fmla="*/ 45 w 51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11">
                    <a:moveTo>
                      <a:pt x="45" y="1"/>
                    </a:moveTo>
                    <a:cubicBezTo>
                      <a:pt x="33" y="7"/>
                      <a:pt x="18" y="9"/>
                      <a:pt x="5" y="7"/>
                    </a:cubicBezTo>
                    <a:cubicBezTo>
                      <a:pt x="4" y="7"/>
                      <a:pt x="0" y="9"/>
                      <a:pt x="3" y="9"/>
                    </a:cubicBezTo>
                    <a:cubicBezTo>
                      <a:pt x="18" y="11"/>
                      <a:pt x="36" y="9"/>
                      <a:pt x="48" y="2"/>
                    </a:cubicBezTo>
                    <a:cubicBezTo>
                      <a:pt x="51" y="0"/>
                      <a:pt x="46" y="0"/>
                      <a:pt x="4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7" name="Freeform 315"/>
              <p:cNvSpPr>
                <a:spLocks/>
              </p:cNvSpPr>
              <p:nvPr/>
            </p:nvSpPr>
            <p:spPr bwMode="auto">
              <a:xfrm>
                <a:off x="2949576" y="293687"/>
                <a:ext cx="60325" cy="165100"/>
              </a:xfrm>
              <a:custGeom>
                <a:avLst/>
                <a:gdLst>
                  <a:gd name="T0" fmla="*/ 5 w 16"/>
                  <a:gd name="T1" fmla="*/ 43 h 44"/>
                  <a:gd name="T2" fmla="*/ 8 w 16"/>
                  <a:gd name="T3" fmla="*/ 1 h 44"/>
                  <a:gd name="T4" fmla="*/ 3 w 16"/>
                  <a:gd name="T5" fmla="*/ 2 h 44"/>
                  <a:gd name="T6" fmla="*/ 1 w 16"/>
                  <a:gd name="T7" fmla="*/ 43 h 44"/>
                  <a:gd name="T8" fmla="*/ 5 w 16"/>
                  <a:gd name="T9" fmla="*/ 43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44">
                    <a:moveTo>
                      <a:pt x="5" y="43"/>
                    </a:moveTo>
                    <a:cubicBezTo>
                      <a:pt x="14" y="30"/>
                      <a:pt x="16" y="14"/>
                      <a:pt x="8" y="1"/>
                    </a:cubicBezTo>
                    <a:cubicBezTo>
                      <a:pt x="7" y="0"/>
                      <a:pt x="2" y="1"/>
                      <a:pt x="3" y="2"/>
                    </a:cubicBezTo>
                    <a:cubicBezTo>
                      <a:pt x="11" y="15"/>
                      <a:pt x="9" y="30"/>
                      <a:pt x="1" y="43"/>
                    </a:cubicBezTo>
                    <a:cubicBezTo>
                      <a:pt x="0" y="44"/>
                      <a:pt x="5" y="44"/>
                      <a:pt x="5" y="4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8" name="Freeform 316"/>
              <p:cNvSpPr>
                <a:spLocks/>
              </p:cNvSpPr>
              <p:nvPr/>
            </p:nvSpPr>
            <p:spPr bwMode="auto">
              <a:xfrm>
                <a:off x="2987676" y="376237"/>
                <a:ext cx="554038" cy="422275"/>
              </a:xfrm>
              <a:custGeom>
                <a:avLst/>
                <a:gdLst>
                  <a:gd name="T0" fmla="*/ 1 w 147"/>
                  <a:gd name="T1" fmla="*/ 3 h 112"/>
                  <a:gd name="T2" fmla="*/ 141 w 147"/>
                  <a:gd name="T3" fmla="*/ 111 h 112"/>
                  <a:gd name="T4" fmla="*/ 146 w 147"/>
                  <a:gd name="T5" fmla="*/ 110 h 112"/>
                  <a:gd name="T6" fmla="*/ 5 w 147"/>
                  <a:gd name="T7" fmla="*/ 1 h 112"/>
                  <a:gd name="T8" fmla="*/ 1 w 147"/>
                  <a:gd name="T9" fmla="*/ 3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7" h="112">
                    <a:moveTo>
                      <a:pt x="1" y="3"/>
                    </a:moveTo>
                    <a:cubicBezTo>
                      <a:pt x="48" y="38"/>
                      <a:pt x="96" y="73"/>
                      <a:pt x="141" y="111"/>
                    </a:cubicBezTo>
                    <a:cubicBezTo>
                      <a:pt x="142" y="112"/>
                      <a:pt x="147" y="110"/>
                      <a:pt x="146" y="110"/>
                    </a:cubicBezTo>
                    <a:cubicBezTo>
                      <a:pt x="100" y="72"/>
                      <a:pt x="53" y="37"/>
                      <a:pt x="5" y="1"/>
                    </a:cubicBezTo>
                    <a:cubicBezTo>
                      <a:pt x="4" y="0"/>
                      <a:pt x="0" y="1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9" name="Freeform 317"/>
              <p:cNvSpPr>
                <a:spLocks/>
              </p:cNvSpPr>
              <p:nvPr/>
            </p:nvSpPr>
            <p:spPr bwMode="auto">
              <a:xfrm>
                <a:off x="2968626" y="357187"/>
                <a:ext cx="41275" cy="38100"/>
              </a:xfrm>
              <a:custGeom>
                <a:avLst/>
                <a:gdLst>
                  <a:gd name="T0" fmla="*/ 9 w 11"/>
                  <a:gd name="T1" fmla="*/ 1 h 10"/>
                  <a:gd name="T2" fmla="*/ 9 w 11"/>
                  <a:gd name="T3" fmla="*/ 8 h 10"/>
                  <a:gd name="T4" fmla="*/ 2 w 11"/>
                  <a:gd name="T5" fmla="*/ 9 h 10"/>
                  <a:gd name="T6" fmla="*/ 2 w 11"/>
                  <a:gd name="T7" fmla="*/ 2 h 10"/>
                  <a:gd name="T8" fmla="*/ 9 w 11"/>
                  <a:gd name="T9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0">
                    <a:moveTo>
                      <a:pt x="9" y="1"/>
                    </a:moveTo>
                    <a:cubicBezTo>
                      <a:pt x="11" y="3"/>
                      <a:pt x="11" y="6"/>
                      <a:pt x="9" y="8"/>
                    </a:cubicBezTo>
                    <a:cubicBezTo>
                      <a:pt x="7" y="10"/>
                      <a:pt x="4" y="10"/>
                      <a:pt x="2" y="9"/>
                    </a:cubicBezTo>
                    <a:cubicBezTo>
                      <a:pt x="0" y="7"/>
                      <a:pt x="0" y="4"/>
                      <a:pt x="2" y="2"/>
                    </a:cubicBezTo>
                    <a:cubicBezTo>
                      <a:pt x="3" y="0"/>
                      <a:pt x="6" y="0"/>
                      <a:pt x="9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0" name="Freeform 318"/>
              <p:cNvSpPr>
                <a:spLocks/>
              </p:cNvSpPr>
              <p:nvPr/>
            </p:nvSpPr>
            <p:spPr bwMode="auto">
              <a:xfrm>
                <a:off x="3081338" y="138112"/>
                <a:ext cx="185738" cy="103188"/>
              </a:xfrm>
              <a:custGeom>
                <a:avLst/>
                <a:gdLst>
                  <a:gd name="T0" fmla="*/ 43 w 49"/>
                  <a:gd name="T1" fmla="*/ 1 h 27"/>
                  <a:gd name="T2" fmla="*/ 5 w 49"/>
                  <a:gd name="T3" fmla="*/ 20 h 27"/>
                  <a:gd name="T4" fmla="*/ 3 w 49"/>
                  <a:gd name="T5" fmla="*/ 21 h 27"/>
                  <a:gd name="T6" fmla="*/ 48 w 49"/>
                  <a:gd name="T7" fmla="*/ 2 h 27"/>
                  <a:gd name="T8" fmla="*/ 43 w 49"/>
                  <a:gd name="T9" fmla="*/ 1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27">
                    <a:moveTo>
                      <a:pt x="43" y="1"/>
                    </a:moveTo>
                    <a:cubicBezTo>
                      <a:pt x="36" y="15"/>
                      <a:pt x="22" y="24"/>
                      <a:pt x="5" y="20"/>
                    </a:cubicBezTo>
                    <a:cubicBezTo>
                      <a:pt x="3" y="19"/>
                      <a:pt x="0" y="20"/>
                      <a:pt x="3" y="21"/>
                    </a:cubicBezTo>
                    <a:cubicBezTo>
                      <a:pt x="22" y="27"/>
                      <a:pt x="39" y="19"/>
                      <a:pt x="48" y="2"/>
                    </a:cubicBezTo>
                    <a:cubicBezTo>
                      <a:pt x="49" y="1"/>
                      <a:pt x="44" y="0"/>
                      <a:pt x="43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1" name="Freeform 319"/>
              <p:cNvSpPr>
                <a:spLocks/>
              </p:cNvSpPr>
              <p:nvPr/>
            </p:nvSpPr>
            <p:spPr bwMode="auto">
              <a:xfrm>
                <a:off x="3122613" y="123825"/>
                <a:ext cx="90488" cy="165100"/>
              </a:xfrm>
              <a:custGeom>
                <a:avLst/>
                <a:gdLst>
                  <a:gd name="T0" fmla="*/ 18 w 24"/>
                  <a:gd name="T1" fmla="*/ 42 h 44"/>
                  <a:gd name="T2" fmla="*/ 6 w 24"/>
                  <a:gd name="T3" fmla="*/ 1 h 44"/>
                  <a:gd name="T4" fmla="*/ 2 w 24"/>
                  <a:gd name="T5" fmla="*/ 2 h 44"/>
                  <a:gd name="T6" fmla="*/ 13 w 24"/>
                  <a:gd name="T7" fmla="*/ 41 h 44"/>
                  <a:gd name="T8" fmla="*/ 18 w 24"/>
                  <a:gd name="T9" fmla="*/ 4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44">
                    <a:moveTo>
                      <a:pt x="18" y="42"/>
                    </a:moveTo>
                    <a:cubicBezTo>
                      <a:pt x="24" y="26"/>
                      <a:pt x="20" y="11"/>
                      <a:pt x="6" y="1"/>
                    </a:cubicBezTo>
                    <a:cubicBezTo>
                      <a:pt x="5" y="0"/>
                      <a:pt x="0" y="0"/>
                      <a:pt x="2" y="2"/>
                    </a:cubicBezTo>
                    <a:cubicBezTo>
                      <a:pt x="15" y="11"/>
                      <a:pt x="19" y="26"/>
                      <a:pt x="13" y="41"/>
                    </a:cubicBezTo>
                    <a:cubicBezTo>
                      <a:pt x="13" y="43"/>
                      <a:pt x="18" y="44"/>
                      <a:pt x="18" y="4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2" name="Freeform 320"/>
              <p:cNvSpPr>
                <a:spLocks/>
              </p:cNvSpPr>
              <p:nvPr/>
            </p:nvSpPr>
            <p:spPr bwMode="auto">
              <a:xfrm>
                <a:off x="3092451" y="168275"/>
                <a:ext cx="185738" cy="53975"/>
              </a:xfrm>
              <a:custGeom>
                <a:avLst/>
                <a:gdLst>
                  <a:gd name="T0" fmla="*/ 46 w 49"/>
                  <a:gd name="T1" fmla="*/ 10 h 14"/>
                  <a:gd name="T2" fmla="*/ 6 w 49"/>
                  <a:gd name="T3" fmla="*/ 1 h 14"/>
                  <a:gd name="T4" fmla="*/ 2 w 49"/>
                  <a:gd name="T5" fmla="*/ 2 h 14"/>
                  <a:gd name="T6" fmla="*/ 46 w 49"/>
                  <a:gd name="T7" fmla="*/ 12 h 14"/>
                  <a:gd name="T8" fmla="*/ 46 w 49"/>
                  <a:gd name="T9" fmla="*/ 1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14">
                    <a:moveTo>
                      <a:pt x="46" y="10"/>
                    </a:moveTo>
                    <a:cubicBezTo>
                      <a:pt x="33" y="12"/>
                      <a:pt x="17" y="7"/>
                      <a:pt x="6" y="1"/>
                    </a:cubicBezTo>
                    <a:cubicBezTo>
                      <a:pt x="5" y="0"/>
                      <a:pt x="0" y="1"/>
                      <a:pt x="2" y="2"/>
                    </a:cubicBezTo>
                    <a:cubicBezTo>
                      <a:pt x="15" y="10"/>
                      <a:pt x="31" y="14"/>
                      <a:pt x="46" y="12"/>
                    </a:cubicBezTo>
                    <a:cubicBezTo>
                      <a:pt x="49" y="12"/>
                      <a:pt x="49" y="10"/>
                      <a:pt x="46" y="1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3" name="Freeform 321"/>
              <p:cNvSpPr>
                <a:spLocks/>
              </p:cNvSpPr>
              <p:nvPr/>
            </p:nvSpPr>
            <p:spPr bwMode="auto">
              <a:xfrm>
                <a:off x="3119438" y="115887"/>
                <a:ext cx="101600" cy="150813"/>
              </a:xfrm>
              <a:custGeom>
                <a:avLst/>
                <a:gdLst>
                  <a:gd name="T0" fmla="*/ 5 w 27"/>
                  <a:gd name="T1" fmla="*/ 40 h 40"/>
                  <a:gd name="T2" fmla="*/ 24 w 27"/>
                  <a:gd name="T3" fmla="*/ 2 h 40"/>
                  <a:gd name="T4" fmla="*/ 19 w 27"/>
                  <a:gd name="T5" fmla="*/ 2 h 40"/>
                  <a:gd name="T6" fmla="*/ 1 w 27"/>
                  <a:gd name="T7" fmla="*/ 39 h 40"/>
                  <a:gd name="T8" fmla="*/ 5 w 27"/>
                  <a:gd name="T9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40">
                    <a:moveTo>
                      <a:pt x="5" y="40"/>
                    </a:moveTo>
                    <a:cubicBezTo>
                      <a:pt x="18" y="31"/>
                      <a:pt x="27" y="17"/>
                      <a:pt x="24" y="2"/>
                    </a:cubicBezTo>
                    <a:cubicBezTo>
                      <a:pt x="23" y="0"/>
                      <a:pt x="18" y="1"/>
                      <a:pt x="19" y="2"/>
                    </a:cubicBezTo>
                    <a:cubicBezTo>
                      <a:pt x="21" y="17"/>
                      <a:pt x="14" y="31"/>
                      <a:pt x="1" y="39"/>
                    </a:cubicBezTo>
                    <a:cubicBezTo>
                      <a:pt x="0" y="40"/>
                      <a:pt x="4" y="40"/>
                      <a:pt x="5" y="4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4" name="Freeform 322"/>
              <p:cNvSpPr>
                <a:spLocks/>
              </p:cNvSpPr>
              <p:nvPr/>
            </p:nvSpPr>
            <p:spPr bwMode="auto">
              <a:xfrm>
                <a:off x="3182938" y="206375"/>
                <a:ext cx="358775" cy="592138"/>
              </a:xfrm>
              <a:custGeom>
                <a:avLst/>
                <a:gdLst>
                  <a:gd name="T0" fmla="*/ 1 w 95"/>
                  <a:gd name="T1" fmla="*/ 2 h 157"/>
                  <a:gd name="T2" fmla="*/ 89 w 95"/>
                  <a:gd name="T3" fmla="*/ 156 h 157"/>
                  <a:gd name="T4" fmla="*/ 94 w 95"/>
                  <a:gd name="T5" fmla="*/ 155 h 157"/>
                  <a:gd name="T6" fmla="*/ 5 w 95"/>
                  <a:gd name="T7" fmla="*/ 1 h 157"/>
                  <a:gd name="T8" fmla="*/ 1 w 95"/>
                  <a:gd name="T9" fmla="*/ 2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5" h="157">
                    <a:moveTo>
                      <a:pt x="1" y="2"/>
                    </a:moveTo>
                    <a:cubicBezTo>
                      <a:pt x="31" y="53"/>
                      <a:pt x="62" y="104"/>
                      <a:pt x="89" y="156"/>
                    </a:cubicBezTo>
                    <a:cubicBezTo>
                      <a:pt x="90" y="157"/>
                      <a:pt x="95" y="156"/>
                      <a:pt x="94" y="155"/>
                    </a:cubicBezTo>
                    <a:cubicBezTo>
                      <a:pt x="66" y="103"/>
                      <a:pt x="35" y="52"/>
                      <a:pt x="5" y="1"/>
                    </a:cubicBezTo>
                    <a:cubicBezTo>
                      <a:pt x="5" y="0"/>
                      <a:pt x="0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5" name="Freeform 323"/>
              <p:cNvSpPr>
                <a:spLocks/>
              </p:cNvSpPr>
              <p:nvPr/>
            </p:nvSpPr>
            <p:spPr bwMode="auto">
              <a:xfrm>
                <a:off x="3168651" y="180975"/>
                <a:ext cx="41275" cy="41275"/>
              </a:xfrm>
              <a:custGeom>
                <a:avLst/>
                <a:gdLst>
                  <a:gd name="T0" fmla="*/ 9 w 11"/>
                  <a:gd name="T1" fmla="*/ 4 h 11"/>
                  <a:gd name="T2" fmla="*/ 7 w 11"/>
                  <a:gd name="T3" fmla="*/ 10 h 11"/>
                  <a:gd name="T4" fmla="*/ 1 w 11"/>
                  <a:gd name="T5" fmla="*/ 8 h 11"/>
                  <a:gd name="T6" fmla="*/ 3 w 11"/>
                  <a:gd name="T7" fmla="*/ 2 h 11"/>
                  <a:gd name="T8" fmla="*/ 9 w 11"/>
                  <a:gd name="T9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9" y="4"/>
                    </a:moveTo>
                    <a:cubicBezTo>
                      <a:pt x="11" y="6"/>
                      <a:pt x="10" y="9"/>
                      <a:pt x="7" y="10"/>
                    </a:cubicBezTo>
                    <a:cubicBezTo>
                      <a:pt x="5" y="11"/>
                      <a:pt x="2" y="10"/>
                      <a:pt x="1" y="8"/>
                    </a:cubicBezTo>
                    <a:cubicBezTo>
                      <a:pt x="0" y="6"/>
                      <a:pt x="1" y="3"/>
                      <a:pt x="3" y="2"/>
                    </a:cubicBezTo>
                    <a:cubicBezTo>
                      <a:pt x="5" y="0"/>
                      <a:pt x="8" y="1"/>
                      <a:pt x="9" y="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6" name="Oval 324"/>
              <p:cNvSpPr>
                <a:spLocks noChangeArrowheads="1"/>
              </p:cNvSpPr>
              <p:nvPr/>
            </p:nvSpPr>
            <p:spPr bwMode="auto">
              <a:xfrm>
                <a:off x="3424238" y="661987"/>
                <a:ext cx="268288" cy="268288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pic>
        <p:nvPicPr>
          <p:cNvPr id="1026" name="Picture 2"/>
          <p:cNvPicPr>
            <a:picLocks noChangeAspect="1" noChangeArrowheads="1"/>
          </p:cNvPicPr>
          <p:nvPr/>
        </p:nvPicPr>
        <p:blipFill>
          <a:blip r:embed="rId15" cstate="print">
            <a:extLst>
              <a:ext uri="{BEBA8EAE-BF5A-486C-A8C5-ECC9F3942E4B}">
                <a14:imgProps xmlns:a14="http://schemas.microsoft.com/office/drawing/2010/main">
                  <a14:imgLayer r:embed="rId16">
                    <a14:imgEffect>
                      <a14:saturation sat="4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45572" y="1245727"/>
            <a:ext cx="2664296" cy="2038777"/>
          </a:xfrm>
          <a:prstGeom prst="rect">
            <a:avLst/>
          </a:prstGeom>
          <a:ln>
            <a:noFill/>
          </a:ln>
          <a:effectLst>
            <a:outerShdw blurRad="190500" algn="tl" rotWithShape="0">
              <a:srgbClr val="000000">
                <a:alpha val="70000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074" name="Picture 2"/>
          <p:cNvPicPr>
            <a:picLocks noChangeAspect="1" noChangeArrowheads="1"/>
          </p:cNvPicPr>
          <p:nvPr/>
        </p:nvPicPr>
        <p:blipFill>
          <a:blip r:embed="rId1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527612" y="2691206"/>
            <a:ext cx="2980240" cy="1944345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矩形 1"/>
          <p:cNvSpPr/>
          <p:nvPr/>
        </p:nvSpPr>
        <p:spPr>
          <a:xfrm>
            <a:off x="251520" y="123478"/>
            <a:ext cx="1008112" cy="432048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pic>
        <p:nvPicPr>
          <p:cNvPr id="367" name="图片 366"/>
          <p:cNvPicPr>
            <a:picLocks noChangeAspect="1"/>
          </p:cNvPicPr>
          <p:nvPr/>
        </p:nvPicPr>
        <p:blipFill rotWithShape="1">
          <a:blip r:embed="rId1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6711"/>
          <a:stretch/>
        </p:blipFill>
        <p:spPr>
          <a:xfrm>
            <a:off x="69170" y="24754"/>
            <a:ext cx="686406" cy="629505"/>
          </a:xfrm>
          <a:prstGeom prst="rect">
            <a:avLst/>
          </a:prstGeom>
        </p:spPr>
      </p:pic>
      <p:pic>
        <p:nvPicPr>
          <p:cNvPr id="21" name="图片 20"/>
          <p:cNvPicPr>
            <a:picLocks noChangeAspect="1"/>
          </p:cNvPicPr>
          <p:nvPr/>
        </p:nvPicPr>
        <p:blipFill>
          <a:blip r:embed="rId1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63021" y="3548691"/>
            <a:ext cx="272812" cy="413736"/>
          </a:xfrm>
          <a:prstGeom prst="rect">
            <a:avLst/>
          </a:prstGeom>
        </p:spPr>
      </p:pic>
      <p:pic>
        <p:nvPicPr>
          <p:cNvPr id="22" name="图片 21"/>
          <p:cNvPicPr>
            <a:picLocks noChangeAspect="1"/>
          </p:cNvPicPr>
          <p:nvPr/>
        </p:nvPicPr>
        <p:blipFill>
          <a:blip r:embed="rId2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48126" y="3533254"/>
            <a:ext cx="179458" cy="266670"/>
          </a:xfrm>
          <a:prstGeom prst="rect">
            <a:avLst/>
          </a:prstGeom>
        </p:spPr>
      </p:pic>
      <p:pic>
        <p:nvPicPr>
          <p:cNvPr id="23" name="图片 22"/>
          <p:cNvPicPr>
            <a:picLocks noChangeAspect="1"/>
          </p:cNvPicPr>
          <p:nvPr/>
        </p:nvPicPr>
        <p:blipFill>
          <a:blip r:embed="rId2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399098" y="3497891"/>
            <a:ext cx="158192" cy="331740"/>
          </a:xfrm>
          <a:prstGeom prst="rect">
            <a:avLst/>
          </a:prstGeom>
        </p:spPr>
      </p:pic>
      <p:pic>
        <p:nvPicPr>
          <p:cNvPr id="9" name="图片 8"/>
          <p:cNvPicPr>
            <a:picLocks noChangeAspect="1"/>
          </p:cNvPicPr>
          <p:nvPr/>
        </p:nvPicPr>
        <p:blipFill>
          <a:blip r:embed="rId2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12376" y="3504819"/>
            <a:ext cx="253928" cy="410460"/>
          </a:xfrm>
          <a:prstGeom prst="rect">
            <a:avLst/>
          </a:prstGeom>
        </p:spPr>
      </p:pic>
      <p:pic>
        <p:nvPicPr>
          <p:cNvPr id="1027" name="Picture 3"/>
          <p:cNvPicPr>
            <a:picLocks noChangeAspect="1" noChangeArrowheads="1"/>
          </p:cNvPicPr>
          <p:nvPr/>
        </p:nvPicPr>
        <p:blipFill>
          <a:blip r:embed="rId2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58795" y="833494"/>
            <a:ext cx="2529779" cy="179568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377" name="Picture 2"/>
          <p:cNvPicPr>
            <a:picLocks noChangeAspect="1" noChangeArrowheads="1"/>
          </p:cNvPicPr>
          <p:nvPr/>
        </p:nvPicPr>
        <p:blipFill>
          <a:blip r:embed="rId24" cstate="print"/>
          <a:srcRect/>
          <a:stretch>
            <a:fillRect/>
          </a:stretch>
        </p:blipFill>
        <p:spPr bwMode="auto">
          <a:xfrm>
            <a:off x="6368652" y="2503934"/>
            <a:ext cx="2644230" cy="1660348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369" name="图片 1" descr="b_188828.jpg"/>
          <p:cNvPicPr>
            <a:picLocks noChangeAspect="1"/>
          </p:cNvPicPr>
          <p:nvPr/>
        </p:nvPicPr>
        <p:blipFill>
          <a:blip r:embed="rId2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282187" y="2499742"/>
            <a:ext cx="2677118" cy="2223042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378" name="Picture 2"/>
          <p:cNvPicPr>
            <a:picLocks noChangeAspect="1" noChangeArrowheads="1"/>
          </p:cNvPicPr>
          <p:nvPr/>
        </p:nvPicPr>
        <p:blipFill>
          <a:blip r:embed="rId2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288291" y="411510"/>
            <a:ext cx="2671014" cy="2015607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</p:pic>
      <p:grpSp>
        <p:nvGrpSpPr>
          <p:cNvPr id="25" name="组合 24"/>
          <p:cNvGrpSpPr/>
          <p:nvPr/>
        </p:nvGrpSpPr>
        <p:grpSpPr>
          <a:xfrm>
            <a:off x="6383063" y="305746"/>
            <a:ext cx="2647441" cy="2356458"/>
            <a:chOff x="1666875" y="233363"/>
            <a:chExt cx="5810250" cy="4676775"/>
          </a:xfrm>
        </p:grpSpPr>
        <p:pic>
          <p:nvPicPr>
            <p:cNvPr id="1029" name="Picture 5"/>
            <p:cNvPicPr>
              <a:picLocks noChangeAspect="1" noChangeArrowheads="1"/>
            </p:cNvPicPr>
            <p:nvPr/>
          </p:nvPicPr>
          <p:blipFill>
            <a:blip r:embed="rId27" cstate="print">
              <a:extLst>
                <a:ext uri="{BEBA8EAE-BF5A-486C-A8C5-ECC9F3942E4B}">
                  <a14:imgProps xmlns:a14="http://schemas.microsoft.com/office/drawing/2010/main">
                    <a14:imgLayer r:embed="rId28">
                      <a14:imgEffect>
                        <a14:backgroundRemoval t="3055" b="95927" l="1148" r="96721">
                          <a14:foregroundMark x1="37213" y1="91039" x2="37705" y2="89817"/>
                          <a14:foregroundMark x1="59180" y1="90428" x2="60656" y2="90428"/>
                        </a14:backgroundRemoval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666875" y="233363"/>
              <a:ext cx="5810250" cy="467677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pic>
          <p:nvPicPr>
            <p:cNvPr id="1028" name="Picture 4"/>
            <p:cNvPicPr>
              <a:picLocks noChangeAspect="1" noChangeArrowheads="1"/>
            </p:cNvPicPr>
            <p:nvPr/>
          </p:nvPicPr>
          <p:blipFill>
            <a:blip r:embed="rId29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067350" y="754322"/>
              <a:ext cx="4952922" cy="263593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</p:grpSp>
      <p:sp>
        <p:nvSpPr>
          <p:cNvPr id="368" name="矩形 367"/>
          <p:cNvSpPr/>
          <p:nvPr/>
        </p:nvSpPr>
        <p:spPr>
          <a:xfrm>
            <a:off x="850173" y="176436"/>
            <a:ext cx="3262432" cy="4001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CN" altLang="en-US" sz="2000" b="1" dirty="0" smtClean="0">
                <a:solidFill>
                  <a:schemeClr val="bg1">
                    <a:lumMod val="6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Arial" charset="0"/>
                <a:sym typeface="冬青黑体简体中文 W6"/>
              </a:rPr>
              <a:t>三、履行行业社会责任要点</a:t>
            </a:r>
            <a:endParaRPr lang="en-US" altLang="zh-CN" sz="2000" b="1" dirty="0">
              <a:solidFill>
                <a:schemeClr val="bg1">
                  <a:lumMod val="6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Arial" charset="0"/>
            </a:endParaRPr>
          </a:p>
        </p:txBody>
      </p:sp>
      <p:grpSp>
        <p:nvGrpSpPr>
          <p:cNvPr id="4" name="组合 3"/>
          <p:cNvGrpSpPr/>
          <p:nvPr/>
        </p:nvGrpSpPr>
        <p:grpSpPr>
          <a:xfrm rot="467134">
            <a:off x="6848180" y="2675739"/>
            <a:ext cx="1827257" cy="2057421"/>
            <a:chOff x="3646743" y="4092373"/>
            <a:chExt cx="2838257" cy="3195767"/>
          </a:xfrm>
        </p:grpSpPr>
        <p:grpSp>
          <p:nvGrpSpPr>
            <p:cNvPr id="3" name="组合 2"/>
            <p:cNvGrpSpPr/>
            <p:nvPr/>
          </p:nvGrpSpPr>
          <p:grpSpPr>
            <a:xfrm rot="401552">
              <a:off x="4068650" y="4092373"/>
              <a:ext cx="2416350" cy="3186460"/>
              <a:chOff x="3837696" y="1885533"/>
              <a:chExt cx="2416350" cy="3186460"/>
            </a:xfrm>
          </p:grpSpPr>
          <p:pic>
            <p:nvPicPr>
              <p:cNvPr id="3075" name="Picture 3"/>
              <p:cNvPicPr>
                <a:picLocks noChangeAspect="1" noChangeArrowheads="1"/>
              </p:cNvPicPr>
              <p:nvPr/>
            </p:nvPicPr>
            <p:blipFill>
              <a:blip r:embed="rId30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837696" y="1885533"/>
                <a:ext cx="2416350" cy="3186460"/>
              </a:xfrm>
              <a:prstGeom prst="rect">
                <a:avLst/>
              </a:prstGeom>
              <a:ln>
                <a:noFill/>
              </a:ln>
              <a:effectLst>
                <a:outerShdw blurRad="292100" dist="139700" dir="2700000" algn="tl" rotWithShape="0">
                  <a:srgbClr val="333333">
                    <a:alpha val="65000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370" name="矩形 369"/>
              <p:cNvSpPr/>
              <p:nvPr/>
            </p:nvSpPr>
            <p:spPr>
              <a:xfrm>
                <a:off x="4323035" y="2145802"/>
                <a:ext cx="1306748" cy="216024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/>
              </a:p>
            </p:txBody>
          </p:sp>
        </p:grpSp>
        <p:grpSp>
          <p:nvGrpSpPr>
            <p:cNvPr id="371" name="组合 370"/>
            <p:cNvGrpSpPr/>
            <p:nvPr/>
          </p:nvGrpSpPr>
          <p:grpSpPr>
            <a:xfrm>
              <a:off x="3646743" y="4101680"/>
              <a:ext cx="2416350" cy="3186460"/>
              <a:chOff x="3837696" y="1885533"/>
              <a:chExt cx="2416350" cy="3186460"/>
            </a:xfrm>
          </p:grpSpPr>
          <p:pic>
            <p:nvPicPr>
              <p:cNvPr id="372" name="Picture 3"/>
              <p:cNvPicPr>
                <a:picLocks noChangeAspect="1" noChangeArrowheads="1"/>
              </p:cNvPicPr>
              <p:nvPr/>
            </p:nvPicPr>
            <p:blipFill>
              <a:blip r:embed="rId30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837696" y="1885533"/>
                <a:ext cx="2416350" cy="3186460"/>
              </a:xfrm>
              <a:prstGeom prst="rect">
                <a:avLst/>
              </a:prstGeom>
              <a:ln>
                <a:noFill/>
              </a:ln>
              <a:effectLst>
                <a:outerShdw blurRad="292100" dist="139700" dir="2700000" algn="tl" rotWithShape="0">
                  <a:srgbClr val="333333">
                    <a:alpha val="65000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373" name="矩形 372"/>
              <p:cNvSpPr/>
              <p:nvPr/>
            </p:nvSpPr>
            <p:spPr>
              <a:xfrm>
                <a:off x="4323035" y="2145802"/>
                <a:ext cx="1306748" cy="216024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/>
              </a:p>
            </p:txBody>
          </p:sp>
        </p:grpSp>
      </p:grpSp>
      <p:sp>
        <p:nvSpPr>
          <p:cNvPr id="24" name="TextBox 23"/>
          <p:cNvSpPr txBox="1"/>
          <p:nvPr/>
        </p:nvSpPr>
        <p:spPr>
          <a:xfrm>
            <a:off x="2627784" y="1563638"/>
            <a:ext cx="3456384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altLang="zh-CN" b="1" dirty="0" smtClean="0">
                <a:solidFill>
                  <a:srgbClr val="C00000"/>
                </a:solidFill>
              </a:rPr>
              <a:t>1</a:t>
            </a:r>
            <a:r>
              <a:rPr lang="zh-CN" altLang="en-US" b="1" dirty="0" smtClean="0">
                <a:solidFill>
                  <a:srgbClr val="C00000"/>
                </a:solidFill>
              </a:rPr>
              <a:t>、</a:t>
            </a:r>
            <a:r>
              <a:rPr lang="zh-CN" altLang="en-US" b="1" dirty="0" smtClean="0">
                <a:solidFill>
                  <a:srgbClr val="C00000"/>
                </a:solidFill>
                <a:latin typeface="微软雅黑" pitchFamily="34" charset="-122"/>
                <a:ea typeface="微软雅黑" pitchFamily="34" charset="-122"/>
              </a:rPr>
              <a:t>科技引领，以上海市室内环境</a:t>
            </a:r>
            <a:r>
              <a:rPr lang="zh-CN" altLang="en-US" b="1" dirty="0" smtClean="0">
                <a:solidFill>
                  <a:srgbClr val="C00000"/>
                </a:solidFill>
                <a:latin typeface="微软雅黑" pitchFamily="34" charset="-122"/>
                <a:ea typeface="微软雅黑" pitchFamily="34" charset="-122"/>
              </a:rPr>
              <a:t>净化行业协会</a:t>
            </a:r>
            <a:r>
              <a:rPr lang="zh-CN" altLang="en-US" b="1" dirty="0" smtClean="0">
                <a:solidFill>
                  <a:srgbClr val="C00000"/>
                </a:solidFill>
                <a:latin typeface="微软雅黑" pitchFamily="34" charset="-122"/>
                <a:ea typeface="微软雅黑" pitchFamily="34" charset="-122"/>
              </a:rPr>
              <a:t>院士专家服务中心为科创源。</a:t>
            </a:r>
            <a:endParaRPr lang="zh-CN" altLang="en-US" b="1" dirty="0">
              <a:solidFill>
                <a:srgbClr val="C00000"/>
              </a:solidFill>
              <a:latin typeface="微软雅黑" pitchFamily="34" charset="-122"/>
              <a:ea typeface="微软雅黑" pitchFamily="34" charset="-122"/>
            </a:endParaRPr>
          </a:p>
        </p:txBody>
      </p:sp>
      <p:sp>
        <p:nvSpPr>
          <p:cNvPr id="374" name="TextBox 373"/>
          <p:cNvSpPr txBox="1"/>
          <p:nvPr/>
        </p:nvSpPr>
        <p:spPr>
          <a:xfrm>
            <a:off x="2915816" y="2355726"/>
            <a:ext cx="3229756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altLang="zh-CN" b="1" dirty="0" smtClean="0">
                <a:solidFill>
                  <a:srgbClr val="C00000"/>
                </a:solidFill>
                <a:latin typeface="微软雅黑" pitchFamily="34" charset="-122"/>
                <a:ea typeface="微软雅黑" pitchFamily="34" charset="-122"/>
              </a:rPr>
              <a:t>2</a:t>
            </a:r>
            <a:r>
              <a:rPr lang="zh-CN" altLang="en-US" b="1" dirty="0" smtClean="0">
                <a:solidFill>
                  <a:srgbClr val="C00000"/>
                </a:solidFill>
                <a:latin typeface="微软雅黑" pitchFamily="34" charset="-122"/>
                <a:ea typeface="微软雅黑" pitchFamily="34" charset="-122"/>
              </a:rPr>
              <a:t>、人才培养，以上海市室内环境净化高技能人才培养基地为大本营。</a:t>
            </a:r>
            <a:endParaRPr lang="zh-CN" altLang="en-US" b="1" dirty="0">
              <a:solidFill>
                <a:srgbClr val="C00000"/>
              </a:solidFill>
              <a:latin typeface="微软雅黑" pitchFamily="34" charset="-122"/>
              <a:ea typeface="微软雅黑" pitchFamily="34" charset="-122"/>
            </a:endParaRPr>
          </a:p>
        </p:txBody>
      </p:sp>
      <p:sp>
        <p:nvSpPr>
          <p:cNvPr id="375" name="TextBox 374"/>
          <p:cNvSpPr txBox="1"/>
          <p:nvPr/>
        </p:nvSpPr>
        <p:spPr>
          <a:xfrm>
            <a:off x="3465910" y="3075806"/>
            <a:ext cx="2679662" cy="7005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altLang="zh-CN" b="1" dirty="0" smtClean="0">
                <a:solidFill>
                  <a:srgbClr val="C00000"/>
                </a:solidFill>
                <a:latin typeface="微软雅黑" pitchFamily="34" charset="-122"/>
                <a:ea typeface="微软雅黑" pitchFamily="34" charset="-122"/>
              </a:rPr>
              <a:t>3</a:t>
            </a:r>
            <a:r>
              <a:rPr lang="zh-CN" altLang="en-US" b="1" dirty="0" smtClean="0">
                <a:solidFill>
                  <a:srgbClr val="C00000"/>
                </a:solidFill>
                <a:latin typeface="微软雅黑" pitchFamily="34" charset="-122"/>
                <a:ea typeface="微软雅黑" pitchFamily="34" charset="-122"/>
              </a:rPr>
              <a:t>、质量提升，守住行业质量底线，追求产品卓越品质。</a:t>
            </a:r>
            <a:endParaRPr lang="zh-CN" altLang="en-US" b="1" dirty="0">
              <a:solidFill>
                <a:srgbClr val="C00000"/>
              </a:solidFill>
              <a:latin typeface="微软雅黑" pitchFamily="34" charset="-122"/>
              <a:ea typeface="微软雅黑" pitchFamily="34" charset="-122"/>
            </a:endParaRPr>
          </a:p>
        </p:txBody>
      </p:sp>
      <p:sp>
        <p:nvSpPr>
          <p:cNvPr id="376" name="TextBox 375"/>
          <p:cNvSpPr txBox="1"/>
          <p:nvPr/>
        </p:nvSpPr>
        <p:spPr>
          <a:xfrm>
            <a:off x="3491880" y="3795886"/>
            <a:ext cx="3456384" cy="7005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altLang="zh-CN" b="1" dirty="0" smtClean="0">
                <a:solidFill>
                  <a:srgbClr val="C00000"/>
                </a:solidFill>
                <a:latin typeface="微软雅黑" pitchFamily="34" charset="-122"/>
                <a:ea typeface="微软雅黑" pitchFamily="34" charset="-122"/>
              </a:rPr>
              <a:t>4</a:t>
            </a:r>
            <a:r>
              <a:rPr lang="zh-CN" altLang="en-US" b="1" dirty="0" smtClean="0">
                <a:solidFill>
                  <a:srgbClr val="C00000"/>
                </a:solidFill>
                <a:latin typeface="微软雅黑" pitchFamily="34" charset="-122"/>
                <a:ea typeface="微软雅黑" pitchFamily="34" charset="-122"/>
              </a:rPr>
              <a:t>、信用征信，以上海市室内环境净化行业信用信息共享平台为窗口。</a:t>
            </a:r>
            <a:endParaRPr lang="zh-CN" altLang="en-US" b="1" dirty="0">
              <a:solidFill>
                <a:srgbClr val="C00000"/>
              </a:solidFill>
              <a:latin typeface="微软雅黑" pitchFamily="34" charset="-122"/>
              <a:ea typeface="微软雅黑" pitchFamily="34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829589489"/>
      </p:ext>
    </p:extLst>
  </p:cSld>
  <p:clrMapOvr>
    <a:masterClrMapping/>
  </p:clrMapOvr>
  <p:transition spd="slow" advTm="3000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500"/>
                            </p:stCondLst>
                            <p:childTnLst>
                              <p:par>
                                <p:cTn id="18" presetID="6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20" dur="2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2500"/>
                            </p:stCondLst>
                            <p:childTnLst>
                              <p:par>
                                <p:cTn id="22" presetID="35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05556E-6 -2.46837E-8 L -0.36649 0.05461 " pathEditMode="relative" rAng="0" ptsTypes="AA">
                                      <p:cBhvr>
                                        <p:cTn id="23" dur="2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8333" y="2715"/>
                                    </p:animMotion>
                                  </p:childTnLst>
                                </p:cTn>
                              </p:par>
                              <p:par>
                                <p:cTn id="24" presetID="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25" dur="2000" fill="hold"/>
                                        <p:tgtEl>
                                          <p:spTgt spid="7"/>
                                        </p:tgtEl>
                                      </p:cBhvr>
                                      <p:by x="50000" y="50000"/>
                                    </p:animScale>
                                  </p:childTnLst>
                                </p:cTn>
                              </p:par>
                              <p:par>
                                <p:cTn id="26" presetID="1" presetClass="entr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63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94444E-6 -1.41093E-6 L 0.2066 -0.34918 " pathEditMode="relative" rAng="0" ptsTypes="AA">
                                      <p:cBhvr>
                                        <p:cTn id="31" dur="2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0330" y="-17475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2000"/>
                            </p:stCondLst>
                            <p:childTnLst>
                              <p:par>
                                <p:cTn id="3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5" dur="75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2750"/>
                            </p:stCondLst>
                            <p:childTnLst>
                              <p:par>
                                <p:cTn id="37" presetID="16" presetClass="entr" presetSubtype="2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9" dur="500"/>
                                        <p:tgtEl>
                                          <p:spTgt spid="1026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10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40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2" dur="500"/>
                                        <p:tgtEl>
                                          <p:spTgt spid="3074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30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43" presetID="1" presetClass="entr" presetSubtype="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63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44444E-6 -3.0812E-6 L 0.23038 -0.19913 " pathEditMode="relative" rAng="0" ptsTypes="AA">
                                      <p:cBhvr>
                                        <p:cTn id="48" dur="2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1510" y="-9972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2000"/>
                            </p:stCondLst>
                            <p:childTnLst>
                              <p:par>
                                <p:cTn id="5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2" dur="750"/>
                                        <p:tgtEl>
                                          <p:spTgt spid="3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2750"/>
                            </p:stCondLst>
                            <p:childTnLst>
                              <p:par>
                                <p:cTn id="54" presetID="14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56" dur="500"/>
                                        <p:tgtEl>
                                          <p:spTgt spid="1027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10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57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59" dur="500"/>
                                        <p:tgtEl>
                                          <p:spTgt spid="377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3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60" presetID="1" presetClass="entr" presetSubtype="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>
                      <p:stCondLst>
                        <p:cond delay="indefinite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63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88889E-6 -3.63075E-6 L 0.22414 -0.06205 " pathEditMode="relative" rAng="0" ptsTypes="AA">
                                      <p:cBhvr>
                                        <p:cTn id="65" dur="2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1198" y="-3118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6" fill="hold">
                            <p:stCondLst>
                              <p:cond delay="2000"/>
                            </p:stCondLst>
                            <p:childTnLst>
                              <p:par>
                                <p:cTn id="6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9" dur="750"/>
                                        <p:tgtEl>
                                          <p:spTgt spid="3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2750"/>
                            </p:stCondLst>
                            <p:childTnLst>
                              <p:par>
                                <p:cTn id="71" presetID="16" presetClass="entr" presetSubtype="2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3" dur="500"/>
                                        <p:tgtEl>
                                          <p:spTgt spid="378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3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74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6" dur="500"/>
                                        <p:tgtEl>
                                          <p:spTgt spid="369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3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77" presetID="1" presetClass="entr" presetSubtype="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9" fill="hold">
                      <p:stCondLst>
                        <p:cond delay="indefinite"/>
                      </p:stCondLst>
                      <p:childTnLst>
                        <p:par>
                          <p:cTn id="80" fill="hold">
                            <p:stCondLst>
                              <p:cond delay="0"/>
                            </p:stCondLst>
                            <p:childTnLst>
                              <p:par>
                                <p:cTn id="81" presetID="42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94444E-6 2.96296E-6 L 0.20452 0.09598 " pathEditMode="relative" rAng="0" ptsTypes="AA">
                                      <p:cBhvr>
                                        <p:cTn id="82" dur="2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0226" y="478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000"/>
                            </p:stCondLst>
                            <p:childTnLst>
                              <p:par>
                                <p:cTn id="84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6" dur="750"/>
                                        <p:tgtEl>
                                          <p:spTgt spid="3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750"/>
                            </p:stCondLst>
                            <p:childTnLst>
                              <p:par>
                                <p:cTn id="88" presetID="14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90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1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93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9" grpId="0"/>
      <p:bldP spid="24" grpId="0"/>
      <p:bldP spid="374" grpId="0"/>
      <p:bldP spid="375" grpId="0"/>
      <p:bldP spid="376" grpId="0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矩形 5"/>
          <p:cNvSpPr/>
          <p:nvPr/>
        </p:nvSpPr>
        <p:spPr>
          <a:xfrm>
            <a:off x="0" y="2355726"/>
            <a:ext cx="9144000" cy="2484165"/>
          </a:xfrm>
          <a:prstGeom prst="rect">
            <a:avLst/>
          </a:prstGeom>
          <a:solidFill>
            <a:srgbClr val="00989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0" rIns="68580" bIns="34290" rtlCol="0" anchor="ctr"/>
          <a:lstStyle/>
          <a:p>
            <a:pPr algn="ctr"/>
            <a:endParaRPr lang="zh-CN" altLang="en-US"/>
          </a:p>
        </p:txBody>
      </p:sp>
      <p:sp>
        <p:nvSpPr>
          <p:cNvPr id="7" name="矩形 6"/>
          <p:cNvSpPr/>
          <p:nvPr/>
        </p:nvSpPr>
        <p:spPr>
          <a:xfrm>
            <a:off x="305991" y="519522"/>
            <a:ext cx="8532019" cy="3456384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blurRad="508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" name="矩形 3"/>
          <p:cNvSpPr/>
          <p:nvPr/>
        </p:nvSpPr>
        <p:spPr>
          <a:xfrm>
            <a:off x="305991" y="4091332"/>
            <a:ext cx="2214246" cy="34289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0" rIns="68580" bIns="34290" rtlCol="0" anchor="ctr"/>
          <a:lstStyle/>
          <a:p>
            <a:pPr algn="ctr"/>
            <a:endParaRPr lang="zh-CN" altLang="en-US"/>
          </a:p>
        </p:txBody>
      </p:sp>
      <p:sp>
        <p:nvSpPr>
          <p:cNvPr id="3" name="矩形 2"/>
          <p:cNvSpPr/>
          <p:nvPr/>
        </p:nvSpPr>
        <p:spPr>
          <a:xfrm>
            <a:off x="2469958" y="2666412"/>
            <a:ext cx="4242187" cy="684803"/>
          </a:xfrm>
          <a:prstGeom prst="rect">
            <a:avLst/>
          </a:prstGeom>
        </p:spPr>
        <p:txBody>
          <a:bodyPr wrap="none" lIns="68580" tIns="34290" rIns="68580" bIns="34290">
            <a:spAutoFit/>
          </a:bodyPr>
          <a:lstStyle/>
          <a:p>
            <a:r>
              <a:rPr lang="zh-CN" altLang="en-US" sz="4000" b="1" dirty="0">
                <a:solidFill>
                  <a:srgbClr val="009899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Arial" charset="0"/>
                <a:sym typeface="冬青黑体简体中文 W6"/>
              </a:rPr>
              <a:t>履行社会责任展望</a:t>
            </a:r>
          </a:p>
        </p:txBody>
      </p:sp>
      <p:sp>
        <p:nvSpPr>
          <p:cNvPr id="11" name="矩形 10"/>
          <p:cNvSpPr/>
          <p:nvPr/>
        </p:nvSpPr>
        <p:spPr>
          <a:xfrm>
            <a:off x="548553" y="725600"/>
            <a:ext cx="324036" cy="324036"/>
          </a:xfrm>
          <a:prstGeom prst="rect">
            <a:avLst/>
          </a:prstGeom>
          <a:solidFill>
            <a:srgbClr val="009899"/>
          </a:solidFill>
          <a:ln>
            <a:noFill/>
          </a:ln>
          <a:effectLst>
            <a:outerShdw blurRad="508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0" rIns="68580" bIns="34290" rtlCol="0" anchor="ctr"/>
          <a:lstStyle/>
          <a:p>
            <a:pPr algn="ctr"/>
            <a:endParaRPr lang="zh-CN" altLang="en-US"/>
          </a:p>
        </p:txBody>
      </p:sp>
      <p:sp>
        <p:nvSpPr>
          <p:cNvPr id="14" name="矩形 13"/>
          <p:cNvSpPr/>
          <p:nvPr/>
        </p:nvSpPr>
        <p:spPr>
          <a:xfrm>
            <a:off x="3771386" y="908554"/>
            <a:ext cx="1847685" cy="1669688"/>
          </a:xfrm>
          <a:prstGeom prst="rect">
            <a:avLst/>
          </a:prstGeom>
        </p:spPr>
        <p:txBody>
          <a:bodyPr wrap="none" lIns="68580" tIns="34290" rIns="68580" bIns="34290">
            <a:spAutoFit/>
          </a:bodyPr>
          <a:lstStyle/>
          <a:p>
            <a:r>
              <a:rPr lang="en-US" altLang="zh-CN" sz="10400" dirty="0" smtClean="0">
                <a:solidFill>
                  <a:srgbClr val="009899"/>
                </a:solidFill>
                <a:latin typeface="Broadway" panose="04040905080B02020502" pitchFamily="82" charset="0"/>
              </a:rPr>
              <a:t>04</a:t>
            </a:r>
            <a:endParaRPr lang="zh-CN" altLang="en-US" sz="10400" dirty="0">
              <a:solidFill>
                <a:srgbClr val="009899"/>
              </a:solidFill>
              <a:latin typeface="Broadway" panose="04040905080B02020502" pitchFamily="82" charset="0"/>
            </a:endParaRPr>
          </a:p>
        </p:txBody>
      </p:sp>
      <p:sp>
        <p:nvSpPr>
          <p:cNvPr id="9" name="矩形 8"/>
          <p:cNvSpPr/>
          <p:nvPr/>
        </p:nvSpPr>
        <p:spPr>
          <a:xfrm>
            <a:off x="251520" y="123478"/>
            <a:ext cx="1008112" cy="288032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pic>
        <p:nvPicPr>
          <p:cNvPr id="13" name="图片 12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9170" y="24754"/>
            <a:ext cx="686406" cy="67478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430765179"/>
      </p:ext>
    </p:extLst>
  </p:cSld>
  <p:clrMapOvr>
    <a:masterClrMapping/>
  </p:clrMapOvr>
  <p:transition spd="slow" advTm="3000">
    <p:fade/>
  </p:transition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矩形 5"/>
          <p:cNvSpPr/>
          <p:nvPr/>
        </p:nvSpPr>
        <p:spPr>
          <a:xfrm>
            <a:off x="0" y="2355726"/>
            <a:ext cx="9144000" cy="2484165"/>
          </a:xfrm>
          <a:prstGeom prst="rect">
            <a:avLst/>
          </a:prstGeom>
          <a:solidFill>
            <a:srgbClr val="00989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0" rIns="68580" bIns="34290" rtlCol="0" anchor="ctr"/>
          <a:lstStyle/>
          <a:p>
            <a:pPr algn="ctr"/>
            <a:endParaRPr lang="zh-CN" altLang="en-US"/>
          </a:p>
        </p:txBody>
      </p:sp>
      <p:sp>
        <p:nvSpPr>
          <p:cNvPr id="7" name="矩形 6"/>
          <p:cNvSpPr/>
          <p:nvPr/>
        </p:nvSpPr>
        <p:spPr>
          <a:xfrm>
            <a:off x="305991" y="519522"/>
            <a:ext cx="8532019" cy="3456384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blurRad="508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0" rIns="68580" bIns="34290" rtlCol="0" anchor="ctr"/>
          <a:lstStyle/>
          <a:p>
            <a:pPr algn="ctr"/>
            <a:endParaRPr lang="zh-CN" altLang="en-US"/>
          </a:p>
        </p:txBody>
      </p:sp>
      <p:sp>
        <p:nvSpPr>
          <p:cNvPr id="4" name="矩形 3"/>
          <p:cNvSpPr/>
          <p:nvPr/>
        </p:nvSpPr>
        <p:spPr>
          <a:xfrm>
            <a:off x="710571" y="4091332"/>
            <a:ext cx="2214246" cy="34289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0" rIns="68580" bIns="34290" rtlCol="0" anchor="ctr"/>
          <a:lstStyle/>
          <a:p>
            <a:pPr algn="ctr"/>
            <a:endParaRPr lang="zh-CN" altLang="en-US"/>
          </a:p>
        </p:txBody>
      </p:sp>
      <p:sp>
        <p:nvSpPr>
          <p:cNvPr id="11" name="矩形 10"/>
          <p:cNvSpPr/>
          <p:nvPr/>
        </p:nvSpPr>
        <p:spPr>
          <a:xfrm>
            <a:off x="548553" y="725600"/>
            <a:ext cx="324036" cy="324036"/>
          </a:xfrm>
          <a:prstGeom prst="rect">
            <a:avLst/>
          </a:prstGeom>
          <a:solidFill>
            <a:srgbClr val="009899"/>
          </a:solidFill>
          <a:ln>
            <a:noFill/>
          </a:ln>
          <a:effectLst>
            <a:outerShdw blurRad="508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0" rIns="68580" bIns="34290" rtlCol="0" anchor="ctr"/>
          <a:lstStyle/>
          <a:p>
            <a:pPr algn="ctr"/>
            <a:endParaRPr lang="zh-CN" altLang="en-US"/>
          </a:p>
        </p:txBody>
      </p:sp>
      <p:sp>
        <p:nvSpPr>
          <p:cNvPr id="15" name="矩形 14"/>
          <p:cNvSpPr/>
          <p:nvPr/>
        </p:nvSpPr>
        <p:spPr>
          <a:xfrm>
            <a:off x="1691680" y="1419622"/>
            <a:ext cx="3096344" cy="561692"/>
          </a:xfrm>
          <a:prstGeom prst="rect">
            <a:avLst/>
          </a:prstGeom>
        </p:spPr>
        <p:txBody>
          <a:bodyPr wrap="square" lIns="68580" tIns="34290" rIns="68580" bIns="34290">
            <a:spAutoFit/>
          </a:bodyPr>
          <a:lstStyle/>
          <a:p>
            <a:r>
              <a:rPr lang="zh-CN" altLang="en-US" sz="1600" b="1" dirty="0" smtClean="0">
                <a:solidFill>
                  <a:srgbClr val="009899"/>
                </a:solidFill>
                <a:latin typeface="微软雅黑" pitchFamily="34" charset="-122"/>
                <a:ea typeface="微软雅黑" pitchFamily="34" charset="-122"/>
              </a:rPr>
              <a:t>社会责任是纲，纲举目张。</a:t>
            </a:r>
            <a:endParaRPr lang="en-US" altLang="zh-CN" sz="1600" b="1" dirty="0" smtClean="0">
              <a:solidFill>
                <a:srgbClr val="009899"/>
              </a:solidFill>
              <a:latin typeface="微软雅黑" pitchFamily="34" charset="-122"/>
              <a:ea typeface="微软雅黑" pitchFamily="34" charset="-122"/>
            </a:endParaRPr>
          </a:p>
          <a:p>
            <a:r>
              <a:rPr lang="zh-CN" altLang="en-US" sz="1600" b="1" dirty="0" smtClean="0">
                <a:solidFill>
                  <a:srgbClr val="009899"/>
                </a:solidFill>
                <a:latin typeface="微软雅黑" pitchFamily="34" charset="-122"/>
                <a:ea typeface="微软雅黑" pitchFamily="34" charset="-122"/>
              </a:rPr>
              <a:t>行业协会本质就是履行社会责任。</a:t>
            </a:r>
            <a:endParaRPr lang="en-US" altLang="zh-CN" sz="1600" b="1" dirty="0">
              <a:solidFill>
                <a:srgbClr val="009899"/>
              </a:solidFill>
              <a:latin typeface="微软雅黑" pitchFamily="34" charset="-122"/>
              <a:ea typeface="微软雅黑" pitchFamily="34" charset="-122"/>
            </a:endParaRPr>
          </a:p>
        </p:txBody>
      </p:sp>
      <p:sp>
        <p:nvSpPr>
          <p:cNvPr id="16" name="矩形 15"/>
          <p:cNvSpPr/>
          <p:nvPr/>
        </p:nvSpPr>
        <p:spPr>
          <a:xfrm>
            <a:off x="850675" y="1419622"/>
            <a:ext cx="1198504" cy="684803"/>
          </a:xfrm>
          <a:prstGeom prst="rect">
            <a:avLst/>
          </a:prstGeom>
        </p:spPr>
        <p:txBody>
          <a:bodyPr wrap="square" lIns="68580" tIns="34290" rIns="68580" bIns="34290">
            <a:spAutoFit/>
          </a:bodyPr>
          <a:lstStyle/>
          <a:p>
            <a:r>
              <a:rPr lang="en-US" altLang="zh-CN" sz="4000" dirty="0" smtClean="0">
                <a:solidFill>
                  <a:srgbClr val="009899"/>
                </a:solidFill>
                <a:latin typeface="Broadway" panose="04040905080B02020502" pitchFamily="82" charset="0"/>
              </a:rPr>
              <a:t>01</a:t>
            </a:r>
            <a:endParaRPr lang="zh-CN" altLang="en-US" sz="4000" dirty="0">
              <a:solidFill>
                <a:srgbClr val="009899"/>
              </a:solidFill>
              <a:latin typeface="Broadway" panose="04040905080B02020502" pitchFamily="82" charset="0"/>
            </a:endParaRPr>
          </a:p>
        </p:txBody>
      </p:sp>
      <p:pic>
        <p:nvPicPr>
          <p:cNvPr id="5" name="图片 4"/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857775" y="382990"/>
            <a:ext cx="3602657" cy="3602657"/>
          </a:xfrm>
          <a:prstGeom prst="rect">
            <a:avLst/>
          </a:prstGeom>
        </p:spPr>
      </p:pic>
      <p:sp>
        <p:nvSpPr>
          <p:cNvPr id="10" name="矩形 9"/>
          <p:cNvSpPr/>
          <p:nvPr/>
        </p:nvSpPr>
        <p:spPr>
          <a:xfrm>
            <a:off x="251520" y="123479"/>
            <a:ext cx="1008112" cy="259512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pic>
        <p:nvPicPr>
          <p:cNvPr id="12" name="图片 11"/>
          <p:cNvPicPr>
            <a:picLocks noChangeAspect="1"/>
          </p:cNvPicPr>
          <p:nvPr/>
        </p:nvPicPr>
        <p:blipFill rotWithShape="1">
          <a:blip r:embed="rId4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6711"/>
          <a:stretch/>
        </p:blipFill>
        <p:spPr>
          <a:xfrm>
            <a:off x="69170" y="24754"/>
            <a:ext cx="686406" cy="629505"/>
          </a:xfrm>
          <a:prstGeom prst="rect">
            <a:avLst/>
          </a:prstGeom>
        </p:spPr>
      </p:pic>
      <p:sp>
        <p:nvSpPr>
          <p:cNvPr id="13" name="矩形 12"/>
          <p:cNvSpPr/>
          <p:nvPr/>
        </p:nvSpPr>
        <p:spPr>
          <a:xfrm>
            <a:off x="977062" y="668450"/>
            <a:ext cx="2749471" cy="4001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CN" altLang="en-US" sz="2000" b="1" dirty="0">
                <a:solidFill>
                  <a:schemeClr val="bg1">
                    <a:lumMod val="6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Arial" charset="0"/>
                <a:sym typeface="冬青黑体简体中文 W6"/>
              </a:rPr>
              <a:t>四</a:t>
            </a:r>
            <a:r>
              <a:rPr lang="zh-CN" altLang="en-US" sz="2000" b="1" dirty="0" smtClean="0">
                <a:solidFill>
                  <a:schemeClr val="bg1">
                    <a:lumMod val="6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Arial" charset="0"/>
                <a:sym typeface="冬青黑体简体中文 W6"/>
              </a:rPr>
              <a:t>、履行社会责任展望</a:t>
            </a:r>
            <a:endParaRPr lang="en-US" altLang="zh-CN" sz="2000" b="1" dirty="0">
              <a:solidFill>
                <a:schemeClr val="bg1">
                  <a:lumMod val="6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Arial" charset="0"/>
            </a:endParaRPr>
          </a:p>
        </p:txBody>
      </p:sp>
      <p:sp>
        <p:nvSpPr>
          <p:cNvPr id="14" name="矩形 13"/>
          <p:cNvSpPr/>
          <p:nvPr/>
        </p:nvSpPr>
        <p:spPr>
          <a:xfrm>
            <a:off x="1691680" y="2788916"/>
            <a:ext cx="3528392" cy="561692"/>
          </a:xfrm>
          <a:prstGeom prst="rect">
            <a:avLst/>
          </a:prstGeom>
        </p:spPr>
        <p:txBody>
          <a:bodyPr wrap="square" lIns="68580" tIns="34290" rIns="68580" bIns="34290">
            <a:spAutoFit/>
          </a:bodyPr>
          <a:lstStyle/>
          <a:p>
            <a:r>
              <a:rPr lang="zh-CN" altLang="en-US" sz="1600" b="1" dirty="0" smtClean="0">
                <a:solidFill>
                  <a:srgbClr val="009899"/>
                </a:solidFill>
                <a:latin typeface="微软雅黑" pitchFamily="34" charset="-122"/>
                <a:ea typeface="微软雅黑" pitchFamily="34" charset="-122"/>
              </a:rPr>
              <a:t>协会将编写社会责任报告列为今后年度工作计划，并引导企业共同参与。</a:t>
            </a:r>
            <a:endParaRPr lang="en-US" altLang="zh-CN" sz="1600" b="1" dirty="0">
              <a:solidFill>
                <a:srgbClr val="009899"/>
              </a:solidFill>
              <a:latin typeface="微软雅黑" pitchFamily="34" charset="-122"/>
              <a:ea typeface="微软雅黑" pitchFamily="34" charset="-122"/>
            </a:endParaRPr>
          </a:p>
        </p:txBody>
      </p:sp>
      <p:sp>
        <p:nvSpPr>
          <p:cNvPr id="17" name="矩形 16"/>
          <p:cNvSpPr/>
          <p:nvPr/>
        </p:nvSpPr>
        <p:spPr>
          <a:xfrm>
            <a:off x="850675" y="2715766"/>
            <a:ext cx="1198504" cy="684803"/>
          </a:xfrm>
          <a:prstGeom prst="rect">
            <a:avLst/>
          </a:prstGeom>
        </p:spPr>
        <p:txBody>
          <a:bodyPr wrap="square" lIns="68580" tIns="34290" rIns="68580" bIns="34290">
            <a:spAutoFit/>
          </a:bodyPr>
          <a:lstStyle/>
          <a:p>
            <a:r>
              <a:rPr lang="en-US" altLang="zh-CN" sz="4000" dirty="0" smtClean="0">
                <a:solidFill>
                  <a:srgbClr val="009899"/>
                </a:solidFill>
                <a:latin typeface="Broadway" panose="04040905080B02020502" pitchFamily="82" charset="0"/>
              </a:rPr>
              <a:t>02</a:t>
            </a:r>
            <a:endParaRPr lang="zh-CN" altLang="en-US" sz="4000" dirty="0">
              <a:solidFill>
                <a:srgbClr val="009899"/>
              </a:solidFill>
              <a:latin typeface="Broadway" panose="04040905080B02020502" pitchFamily="8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080140599"/>
      </p:ext>
    </p:extLst>
  </p:cSld>
  <p:clrMapOvr>
    <a:masterClrMapping/>
  </p:clrMapOvr>
  <p:transition spd="slow" advTm="3000">
    <p:push dir="u"/>
  </p:transition>
  <p:timing>
    <p:tnLst>
      <p:par>
        <p:cTn id="1" dur="indefinite" restart="never" nodeType="tmRoot"/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矩形 1"/>
          <p:cNvSpPr/>
          <p:nvPr/>
        </p:nvSpPr>
        <p:spPr>
          <a:xfrm>
            <a:off x="0" y="1772362"/>
            <a:ext cx="9147330" cy="1604870"/>
          </a:xfrm>
          <a:prstGeom prst="rect">
            <a:avLst/>
          </a:prstGeom>
          <a:solidFill>
            <a:srgbClr val="00989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0" rIns="68580" bIns="34290" rtlCol="0" anchor="ctr"/>
          <a:lstStyle/>
          <a:p>
            <a:pPr algn="ctr"/>
            <a:endParaRPr lang="zh-CN" altLang="en-US"/>
          </a:p>
        </p:txBody>
      </p:sp>
      <p:sp>
        <p:nvSpPr>
          <p:cNvPr id="6" name="文本框 5"/>
          <p:cNvSpPr txBox="1"/>
          <p:nvPr/>
        </p:nvSpPr>
        <p:spPr>
          <a:xfrm>
            <a:off x="611560" y="2116182"/>
            <a:ext cx="3442989" cy="815608"/>
          </a:xfrm>
          <a:prstGeom prst="rect">
            <a:avLst/>
          </a:prstGeom>
          <a:noFill/>
          <a:ln w="12700" cap="flat">
            <a:noFill/>
            <a:miter lim="400000"/>
          </a:ln>
          <a:effectLst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rot="0" spcFirstLastPara="1" vertOverflow="overflow" horzOverflow="overflow" vert="horz" wrap="square" lIns="38100" tIns="38100" rIns="38100" bIns="38100" numCol="1" spcCol="28575" rtlCol="0" anchor="ctr">
            <a:spAutoFit/>
          </a:bodyPr>
          <a:lstStyle/>
          <a:p>
            <a:pPr algn="dist" defTabSz="619125" latinLnBrk="1" hangingPunct="0"/>
            <a:r>
              <a:rPr lang="zh-CN" altLang="en-US" sz="4800" dirty="0" smtClean="0">
                <a:solidFill>
                  <a:schemeClr val="bg1">
                    <a:lumMod val="95000"/>
                  </a:schemeClr>
                </a:solidFill>
                <a:latin typeface="微软雅黑" pitchFamily="34" charset="-122"/>
                <a:ea typeface="微软雅黑" pitchFamily="34" charset="-122"/>
                <a:cs typeface="Yuppy SC" charset="-122"/>
                <a:sym typeface="Helvetica Light"/>
              </a:rPr>
              <a:t>感谢聆听</a:t>
            </a:r>
            <a:endParaRPr lang="zh-CN" altLang="en-US" sz="4800" dirty="0">
              <a:solidFill>
                <a:schemeClr val="bg1">
                  <a:lumMod val="95000"/>
                </a:schemeClr>
              </a:solidFill>
              <a:latin typeface="微软雅黑" pitchFamily="34" charset="-122"/>
              <a:ea typeface="微软雅黑" pitchFamily="34" charset="-122"/>
              <a:cs typeface="Yuppy SC" charset="-122"/>
              <a:sym typeface="Helvetica Light"/>
            </a:endParaRPr>
          </a:p>
        </p:txBody>
      </p:sp>
      <p:grpSp>
        <p:nvGrpSpPr>
          <p:cNvPr id="7" name="组合 6"/>
          <p:cNvGrpSpPr/>
          <p:nvPr/>
        </p:nvGrpSpPr>
        <p:grpSpPr>
          <a:xfrm>
            <a:off x="7866366" y="4774012"/>
            <a:ext cx="1277634" cy="53051"/>
            <a:chOff x="-4440" y="3861048"/>
            <a:chExt cx="6100440" cy="317850"/>
          </a:xfrm>
          <a:solidFill>
            <a:srgbClr val="009899"/>
          </a:solidFill>
        </p:grpSpPr>
        <p:sp>
          <p:nvSpPr>
            <p:cNvPr id="8" name="矩形 7"/>
            <p:cNvSpPr/>
            <p:nvPr/>
          </p:nvSpPr>
          <p:spPr>
            <a:xfrm>
              <a:off x="-4440" y="3861048"/>
              <a:ext cx="6100440" cy="72008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9" name="矩形 8"/>
            <p:cNvSpPr/>
            <p:nvPr/>
          </p:nvSpPr>
          <p:spPr>
            <a:xfrm>
              <a:off x="-4440" y="4019654"/>
              <a:ext cx="6100440" cy="159244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4" name="组合 13"/>
          <p:cNvGrpSpPr/>
          <p:nvPr/>
        </p:nvGrpSpPr>
        <p:grpSpPr>
          <a:xfrm rot="871781">
            <a:off x="4352283" y="402319"/>
            <a:ext cx="694103" cy="1408620"/>
            <a:chOff x="6798621" y="1128235"/>
            <a:chExt cx="925471" cy="1878160"/>
          </a:xfrm>
          <a:solidFill>
            <a:srgbClr val="009899"/>
          </a:solidFill>
        </p:grpSpPr>
        <p:sp>
          <p:nvSpPr>
            <p:cNvPr id="15" name="任意多边形 14"/>
            <p:cNvSpPr/>
            <p:nvPr/>
          </p:nvSpPr>
          <p:spPr>
            <a:xfrm rot="20684992">
              <a:off x="6853737" y="1621627"/>
              <a:ext cx="611936" cy="1384768"/>
            </a:xfrm>
            <a:custGeom>
              <a:avLst/>
              <a:gdLst>
                <a:gd name="connsiteX0" fmla="*/ 711760 w 711760"/>
                <a:gd name="connsiteY0" fmla="*/ 0 h 1358900"/>
                <a:gd name="connsiteX1" fmla="*/ 114860 w 711760"/>
                <a:gd name="connsiteY1" fmla="*/ 635000 h 1358900"/>
                <a:gd name="connsiteX2" fmla="*/ 560 w 711760"/>
                <a:gd name="connsiteY2" fmla="*/ 1358900 h 1358900"/>
                <a:gd name="connsiteX0" fmla="*/ 711760 w 711760"/>
                <a:gd name="connsiteY0" fmla="*/ 0 h 1358900"/>
                <a:gd name="connsiteX1" fmla="*/ 114860 w 711760"/>
                <a:gd name="connsiteY1" fmla="*/ 635000 h 1358900"/>
                <a:gd name="connsiteX2" fmla="*/ 560 w 711760"/>
                <a:gd name="connsiteY2" fmla="*/ 1358900 h 1358900"/>
                <a:gd name="connsiteX0" fmla="*/ 711760 w 711760"/>
                <a:gd name="connsiteY0" fmla="*/ 0 h 1358900"/>
                <a:gd name="connsiteX1" fmla="*/ 114860 w 711760"/>
                <a:gd name="connsiteY1" fmla="*/ 635000 h 1358900"/>
                <a:gd name="connsiteX2" fmla="*/ 560 w 711760"/>
                <a:gd name="connsiteY2" fmla="*/ 1358900 h 1358900"/>
                <a:gd name="connsiteX0" fmla="*/ 884014 w 884014"/>
                <a:gd name="connsiteY0" fmla="*/ 0 h 1368888"/>
                <a:gd name="connsiteX1" fmla="*/ 287114 w 884014"/>
                <a:gd name="connsiteY1" fmla="*/ 635000 h 1368888"/>
                <a:gd name="connsiteX2" fmla="*/ 22 w 884014"/>
                <a:gd name="connsiteY2" fmla="*/ 1368888 h 1368888"/>
                <a:gd name="connsiteX0" fmla="*/ 883991 w 883991"/>
                <a:gd name="connsiteY0" fmla="*/ 0 h 1368888"/>
                <a:gd name="connsiteX1" fmla="*/ 287091 w 883991"/>
                <a:gd name="connsiteY1" fmla="*/ 635000 h 1368888"/>
                <a:gd name="connsiteX2" fmla="*/ -1 w 883991"/>
                <a:gd name="connsiteY2" fmla="*/ 1368888 h 1368888"/>
                <a:gd name="connsiteX0" fmla="*/ 883992 w 883992"/>
                <a:gd name="connsiteY0" fmla="*/ 0 h 1368888"/>
                <a:gd name="connsiteX1" fmla="*/ 0 w 883992"/>
                <a:gd name="connsiteY1" fmla="*/ 1368888 h 1368888"/>
                <a:gd name="connsiteX0" fmla="*/ 883992 w 883992"/>
                <a:gd name="connsiteY0" fmla="*/ 0 h 1368888"/>
                <a:gd name="connsiteX1" fmla="*/ 0 w 883992"/>
                <a:gd name="connsiteY1" fmla="*/ 1368888 h 1368888"/>
                <a:gd name="connsiteX0" fmla="*/ 928344 w 928343"/>
                <a:gd name="connsiteY0" fmla="*/ 0 h 1390417"/>
                <a:gd name="connsiteX1" fmla="*/ 0 w 928343"/>
                <a:gd name="connsiteY1" fmla="*/ 1390417 h 1390417"/>
                <a:gd name="connsiteX0" fmla="*/ 863431 w 863431"/>
                <a:gd name="connsiteY0" fmla="*/ 0 h 1384768"/>
                <a:gd name="connsiteX1" fmla="*/ 0 w 863431"/>
                <a:gd name="connsiteY1" fmla="*/ 1384768 h 1384768"/>
                <a:gd name="connsiteX0" fmla="*/ 863431 w 863431"/>
                <a:gd name="connsiteY0" fmla="*/ 0 h 1384768"/>
                <a:gd name="connsiteX1" fmla="*/ 0 w 863431"/>
                <a:gd name="connsiteY1" fmla="*/ 1384768 h 1384768"/>
                <a:gd name="connsiteX0" fmla="*/ 863431 w 863431"/>
                <a:gd name="connsiteY0" fmla="*/ 0 h 1384768"/>
                <a:gd name="connsiteX1" fmla="*/ 282647 w 863431"/>
                <a:gd name="connsiteY1" fmla="*/ 606889 h 1384768"/>
                <a:gd name="connsiteX2" fmla="*/ 0 w 863431"/>
                <a:gd name="connsiteY2" fmla="*/ 1384768 h 1384768"/>
                <a:gd name="connsiteX0" fmla="*/ 863431 w 863431"/>
                <a:gd name="connsiteY0" fmla="*/ 0 h 1384768"/>
                <a:gd name="connsiteX1" fmla="*/ 0 w 863431"/>
                <a:gd name="connsiteY1" fmla="*/ 1384768 h 1384768"/>
                <a:gd name="connsiteX0" fmla="*/ 863431 w 863431"/>
                <a:gd name="connsiteY0" fmla="*/ 0 h 1384768"/>
                <a:gd name="connsiteX1" fmla="*/ 0 w 863431"/>
                <a:gd name="connsiteY1" fmla="*/ 1384768 h 1384768"/>
                <a:gd name="connsiteX0" fmla="*/ 863431 w 863431"/>
                <a:gd name="connsiteY0" fmla="*/ 0 h 1384768"/>
                <a:gd name="connsiteX1" fmla="*/ 0 w 863431"/>
                <a:gd name="connsiteY1" fmla="*/ 1384768 h 1384768"/>
                <a:gd name="connsiteX0" fmla="*/ 863431 w 863431"/>
                <a:gd name="connsiteY0" fmla="*/ 0 h 1384768"/>
                <a:gd name="connsiteX1" fmla="*/ 0 w 863431"/>
                <a:gd name="connsiteY1" fmla="*/ 1384768 h 1384768"/>
                <a:gd name="connsiteX0" fmla="*/ 863431 w 863431"/>
                <a:gd name="connsiteY0" fmla="*/ 0 h 1384768"/>
                <a:gd name="connsiteX1" fmla="*/ 0 w 863431"/>
                <a:gd name="connsiteY1" fmla="*/ 1384768 h 1384768"/>
                <a:gd name="connsiteX0" fmla="*/ 863431 w 863431"/>
                <a:gd name="connsiteY0" fmla="*/ 0 h 1384768"/>
                <a:gd name="connsiteX1" fmla="*/ 0 w 863431"/>
                <a:gd name="connsiteY1" fmla="*/ 1384768 h 1384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63431" h="1384768">
                  <a:moveTo>
                    <a:pt x="863431" y="0"/>
                  </a:moveTo>
                  <a:cubicBezTo>
                    <a:pt x="615118" y="165338"/>
                    <a:pt x="20070" y="724344"/>
                    <a:pt x="0" y="1384768"/>
                  </a:cubicBezTo>
                </a:path>
              </a:pathLst>
            </a:custGeom>
            <a:noFill/>
            <a:ln w="19050">
              <a:solidFill>
                <a:srgbClr val="009899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16" name="组合 15"/>
            <p:cNvGrpSpPr/>
            <p:nvPr/>
          </p:nvGrpSpPr>
          <p:grpSpPr>
            <a:xfrm rot="2537975" flipH="1">
              <a:off x="6798621" y="1128235"/>
              <a:ext cx="925471" cy="911449"/>
              <a:chOff x="2286001" y="-455613"/>
              <a:chExt cx="2514600" cy="2476501"/>
            </a:xfrm>
            <a:grpFill/>
          </p:grpSpPr>
          <p:grpSp>
            <p:nvGrpSpPr>
              <p:cNvPr id="17" name="Group 205"/>
              <p:cNvGrpSpPr>
                <a:grpSpLocks/>
              </p:cNvGrpSpPr>
              <p:nvPr/>
            </p:nvGrpSpPr>
            <p:grpSpPr bwMode="auto">
              <a:xfrm>
                <a:off x="2286001" y="-455613"/>
                <a:ext cx="2514600" cy="2476501"/>
                <a:chOff x="1440" y="-287"/>
                <a:chExt cx="1584" cy="1560"/>
              </a:xfrm>
              <a:grpFill/>
            </p:grpSpPr>
            <p:sp>
              <p:nvSpPr>
                <p:cNvPr id="137" name="Freeform 5"/>
                <p:cNvSpPr>
                  <a:spLocks/>
                </p:cNvSpPr>
                <p:nvPr/>
              </p:nvSpPr>
              <p:spPr bwMode="auto">
                <a:xfrm>
                  <a:off x="2119" y="-230"/>
                  <a:ext cx="193" cy="57"/>
                </a:xfrm>
                <a:custGeom>
                  <a:avLst/>
                  <a:gdLst>
                    <a:gd name="T0" fmla="*/ 75 w 81"/>
                    <a:gd name="T1" fmla="*/ 5 h 24"/>
                    <a:gd name="T2" fmla="*/ 6 w 81"/>
                    <a:gd name="T3" fmla="*/ 1 h 24"/>
                    <a:gd name="T4" fmla="*/ 1 w 81"/>
                    <a:gd name="T5" fmla="*/ 1 h 24"/>
                    <a:gd name="T6" fmla="*/ 79 w 81"/>
                    <a:gd name="T7" fmla="*/ 6 h 24"/>
                    <a:gd name="T8" fmla="*/ 75 w 81"/>
                    <a:gd name="T9" fmla="*/ 5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1" h="24">
                      <a:moveTo>
                        <a:pt x="75" y="5"/>
                      </a:moveTo>
                      <a:cubicBezTo>
                        <a:pt x="52" y="20"/>
                        <a:pt x="26" y="21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ubicBezTo>
                        <a:pt x="24" y="23"/>
                        <a:pt x="54" y="24"/>
                        <a:pt x="79" y="6"/>
                      </a:cubicBezTo>
                      <a:cubicBezTo>
                        <a:pt x="81" y="5"/>
                        <a:pt x="76" y="4"/>
                        <a:pt x="75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8" name="Freeform 6"/>
                <p:cNvSpPr>
                  <a:spLocks/>
                </p:cNvSpPr>
                <p:nvPr/>
              </p:nvSpPr>
              <p:spPr bwMode="auto">
                <a:xfrm>
                  <a:off x="2167" y="-287"/>
                  <a:ext cx="73" cy="163"/>
                </a:xfrm>
                <a:custGeom>
                  <a:avLst/>
                  <a:gdLst>
                    <a:gd name="T0" fmla="*/ 6 w 31"/>
                    <a:gd name="T1" fmla="*/ 68 h 69"/>
                    <a:gd name="T2" fmla="*/ 20 w 31"/>
                    <a:gd name="T3" fmla="*/ 1 h 69"/>
                    <a:gd name="T4" fmla="*/ 15 w 31"/>
                    <a:gd name="T5" fmla="*/ 1 h 69"/>
                    <a:gd name="T6" fmla="*/ 1 w 31"/>
                    <a:gd name="T7" fmla="*/ 66 h 69"/>
                    <a:gd name="T8" fmla="*/ 6 w 31"/>
                    <a:gd name="T9" fmla="*/ 68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1" h="69">
                      <a:moveTo>
                        <a:pt x="6" y="68"/>
                      </a:moveTo>
                      <a:cubicBezTo>
                        <a:pt x="25" y="50"/>
                        <a:pt x="31" y="26"/>
                        <a:pt x="20" y="1"/>
                      </a:cubicBezTo>
                      <a:cubicBezTo>
                        <a:pt x="19" y="0"/>
                        <a:pt x="14" y="0"/>
                        <a:pt x="15" y="1"/>
                      </a:cubicBezTo>
                      <a:cubicBezTo>
                        <a:pt x="26" y="25"/>
                        <a:pt x="20" y="49"/>
                        <a:pt x="1" y="66"/>
                      </a:cubicBezTo>
                      <a:cubicBezTo>
                        <a:pt x="0" y="67"/>
                        <a:pt x="4" y="69"/>
                        <a:pt x="6" y="6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9" name="Freeform 7"/>
                <p:cNvSpPr>
                  <a:spLocks/>
                </p:cNvSpPr>
                <p:nvPr/>
              </p:nvSpPr>
              <p:spPr bwMode="auto">
                <a:xfrm>
                  <a:off x="2150" y="-264"/>
                  <a:ext cx="143" cy="117"/>
                </a:xfrm>
                <a:custGeom>
                  <a:avLst/>
                  <a:gdLst>
                    <a:gd name="T0" fmla="*/ 57 w 60"/>
                    <a:gd name="T1" fmla="*/ 46 h 49"/>
                    <a:gd name="T2" fmla="*/ 6 w 60"/>
                    <a:gd name="T3" fmla="*/ 1 h 49"/>
                    <a:gd name="T4" fmla="*/ 1 w 60"/>
                    <a:gd name="T5" fmla="*/ 2 h 49"/>
                    <a:gd name="T6" fmla="*/ 54 w 60"/>
                    <a:gd name="T7" fmla="*/ 48 h 49"/>
                    <a:gd name="T8" fmla="*/ 57 w 60"/>
                    <a:gd name="T9" fmla="*/ 46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0" h="49">
                      <a:moveTo>
                        <a:pt x="57" y="46"/>
                      </a:moveTo>
                      <a:cubicBezTo>
                        <a:pt x="37" y="39"/>
                        <a:pt x="17" y="20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13" y="22"/>
                        <a:pt x="33" y="41"/>
                        <a:pt x="54" y="48"/>
                      </a:cubicBezTo>
                      <a:cubicBezTo>
                        <a:pt x="55" y="49"/>
                        <a:pt x="60" y="47"/>
                        <a:pt x="5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0" name="Freeform 8"/>
                <p:cNvSpPr>
                  <a:spLocks/>
                </p:cNvSpPr>
                <p:nvPr/>
              </p:nvSpPr>
              <p:spPr bwMode="auto">
                <a:xfrm>
                  <a:off x="2129" y="-266"/>
                  <a:ext cx="142" cy="102"/>
                </a:xfrm>
                <a:custGeom>
                  <a:avLst/>
                  <a:gdLst>
                    <a:gd name="T0" fmla="*/ 3 w 60"/>
                    <a:gd name="T1" fmla="*/ 43 h 43"/>
                    <a:gd name="T2" fmla="*/ 59 w 60"/>
                    <a:gd name="T3" fmla="*/ 2 h 43"/>
                    <a:gd name="T4" fmla="*/ 54 w 60"/>
                    <a:gd name="T5" fmla="*/ 1 h 43"/>
                    <a:gd name="T6" fmla="*/ 3 w 60"/>
                    <a:gd name="T7" fmla="*/ 41 h 43"/>
                    <a:gd name="T8" fmla="*/ 3 w 60"/>
                    <a:gd name="T9" fmla="*/ 4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0" h="43">
                      <a:moveTo>
                        <a:pt x="3" y="43"/>
                      </a:moveTo>
                      <a:cubicBezTo>
                        <a:pt x="28" y="41"/>
                        <a:pt x="52" y="27"/>
                        <a:pt x="59" y="2"/>
                      </a:cubicBezTo>
                      <a:cubicBezTo>
                        <a:pt x="60" y="0"/>
                        <a:pt x="55" y="0"/>
                        <a:pt x="54" y="1"/>
                      </a:cubicBezTo>
                      <a:cubicBezTo>
                        <a:pt x="47" y="24"/>
                        <a:pt x="27" y="39"/>
                        <a:pt x="3" y="41"/>
                      </a:cubicBezTo>
                      <a:cubicBezTo>
                        <a:pt x="0" y="41"/>
                        <a:pt x="0" y="43"/>
                        <a:pt x="3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1" name="Freeform 9"/>
                <p:cNvSpPr>
                  <a:spLocks/>
                </p:cNvSpPr>
                <p:nvPr/>
              </p:nvSpPr>
              <p:spPr bwMode="auto">
                <a:xfrm>
                  <a:off x="2212" y="-188"/>
                  <a:ext cx="35" cy="683"/>
                </a:xfrm>
                <a:custGeom>
                  <a:avLst/>
                  <a:gdLst>
                    <a:gd name="T0" fmla="*/ 0 w 15"/>
                    <a:gd name="T1" fmla="*/ 2 h 288"/>
                    <a:gd name="T2" fmla="*/ 10 w 15"/>
                    <a:gd name="T3" fmla="*/ 287 h 288"/>
                    <a:gd name="T4" fmla="*/ 15 w 15"/>
                    <a:gd name="T5" fmla="*/ 287 h 288"/>
                    <a:gd name="T6" fmla="*/ 5 w 15"/>
                    <a:gd name="T7" fmla="*/ 2 h 288"/>
                    <a:gd name="T8" fmla="*/ 0 w 15"/>
                    <a:gd name="T9" fmla="*/ 2 h 2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" h="288">
                      <a:moveTo>
                        <a:pt x="0" y="2"/>
                      </a:moveTo>
                      <a:cubicBezTo>
                        <a:pt x="4" y="97"/>
                        <a:pt x="10" y="192"/>
                        <a:pt x="10" y="287"/>
                      </a:cubicBezTo>
                      <a:cubicBezTo>
                        <a:pt x="10" y="288"/>
                        <a:pt x="15" y="288"/>
                        <a:pt x="15" y="287"/>
                      </a:cubicBezTo>
                      <a:cubicBezTo>
                        <a:pt x="15" y="192"/>
                        <a:pt x="9" y="96"/>
                        <a:pt x="5" y="2"/>
                      </a:cubicBezTo>
                      <a:cubicBezTo>
                        <a:pt x="5" y="0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2" name="Oval 10"/>
                <p:cNvSpPr>
                  <a:spLocks noChangeArrowheads="1"/>
                </p:cNvSpPr>
                <p:nvPr/>
              </p:nvSpPr>
              <p:spPr bwMode="auto">
                <a:xfrm>
                  <a:off x="2198" y="-214"/>
                  <a:ext cx="35" cy="36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3" name="Freeform 11"/>
                <p:cNvSpPr>
                  <a:spLocks/>
                </p:cNvSpPr>
                <p:nvPr/>
              </p:nvSpPr>
              <p:spPr bwMode="auto">
                <a:xfrm>
                  <a:off x="2371" y="-223"/>
                  <a:ext cx="176" cy="92"/>
                </a:xfrm>
                <a:custGeom>
                  <a:avLst/>
                  <a:gdLst>
                    <a:gd name="T0" fmla="*/ 69 w 74"/>
                    <a:gd name="T1" fmla="*/ 30 h 39"/>
                    <a:gd name="T2" fmla="*/ 5 w 74"/>
                    <a:gd name="T3" fmla="*/ 2 h 39"/>
                    <a:gd name="T4" fmla="*/ 0 w 74"/>
                    <a:gd name="T5" fmla="*/ 1 h 39"/>
                    <a:gd name="T6" fmla="*/ 72 w 74"/>
                    <a:gd name="T7" fmla="*/ 32 h 39"/>
                    <a:gd name="T8" fmla="*/ 69 w 74"/>
                    <a:gd name="T9" fmla="*/ 3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39">
                      <a:moveTo>
                        <a:pt x="69" y="30"/>
                      </a:moveTo>
                      <a:cubicBezTo>
                        <a:pt x="41" y="37"/>
                        <a:pt x="17" y="27"/>
                        <a:pt x="5" y="2"/>
                      </a:cubicBezTo>
                      <a:cubicBezTo>
                        <a:pt x="4" y="0"/>
                        <a:pt x="0" y="0"/>
                        <a:pt x="0" y="1"/>
                      </a:cubicBezTo>
                      <a:cubicBezTo>
                        <a:pt x="14" y="30"/>
                        <a:pt x="42" y="39"/>
                        <a:pt x="72" y="32"/>
                      </a:cubicBezTo>
                      <a:cubicBezTo>
                        <a:pt x="74" y="32"/>
                        <a:pt x="70" y="30"/>
                        <a:pt x="69" y="3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4" name="Freeform 12"/>
                <p:cNvSpPr>
                  <a:spLocks/>
                </p:cNvSpPr>
                <p:nvPr/>
              </p:nvSpPr>
              <p:spPr bwMode="auto">
                <a:xfrm>
                  <a:off x="2378" y="-249"/>
                  <a:ext cx="104" cy="142"/>
                </a:xfrm>
                <a:custGeom>
                  <a:avLst/>
                  <a:gdLst>
                    <a:gd name="T0" fmla="*/ 5 w 44"/>
                    <a:gd name="T1" fmla="*/ 60 h 60"/>
                    <a:gd name="T2" fmla="*/ 42 w 44"/>
                    <a:gd name="T3" fmla="*/ 2 h 60"/>
                    <a:gd name="T4" fmla="*/ 37 w 44"/>
                    <a:gd name="T5" fmla="*/ 1 h 60"/>
                    <a:gd name="T6" fmla="*/ 1 w 44"/>
                    <a:gd name="T7" fmla="*/ 58 h 60"/>
                    <a:gd name="T8" fmla="*/ 5 w 44"/>
                    <a:gd name="T9" fmla="*/ 60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4" h="60">
                      <a:moveTo>
                        <a:pt x="5" y="60"/>
                      </a:moveTo>
                      <a:cubicBezTo>
                        <a:pt x="30" y="50"/>
                        <a:pt x="44" y="29"/>
                        <a:pt x="42" y="2"/>
                      </a:cubicBezTo>
                      <a:cubicBezTo>
                        <a:pt x="42" y="0"/>
                        <a:pt x="37" y="0"/>
                        <a:pt x="37" y="1"/>
                      </a:cubicBezTo>
                      <a:cubicBezTo>
                        <a:pt x="39" y="27"/>
                        <a:pt x="26" y="48"/>
                        <a:pt x="1" y="58"/>
                      </a:cubicBezTo>
                      <a:cubicBezTo>
                        <a:pt x="0" y="58"/>
                        <a:pt x="4" y="60"/>
                        <a:pt x="5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5" name="Freeform 13"/>
                <p:cNvSpPr>
                  <a:spLocks/>
                </p:cNvSpPr>
                <p:nvPr/>
              </p:nvSpPr>
              <p:spPr bwMode="auto">
                <a:xfrm>
                  <a:off x="2411" y="-242"/>
                  <a:ext cx="93" cy="152"/>
                </a:xfrm>
                <a:custGeom>
                  <a:avLst/>
                  <a:gdLst>
                    <a:gd name="T0" fmla="*/ 38 w 39"/>
                    <a:gd name="T1" fmla="*/ 62 h 64"/>
                    <a:gd name="T2" fmla="*/ 5 w 39"/>
                    <a:gd name="T3" fmla="*/ 1 h 64"/>
                    <a:gd name="T4" fmla="*/ 0 w 39"/>
                    <a:gd name="T5" fmla="*/ 2 h 64"/>
                    <a:gd name="T6" fmla="*/ 33 w 39"/>
                    <a:gd name="T7" fmla="*/ 63 h 64"/>
                    <a:gd name="T8" fmla="*/ 38 w 39"/>
                    <a:gd name="T9" fmla="*/ 62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" h="64">
                      <a:moveTo>
                        <a:pt x="38" y="62"/>
                      </a:moveTo>
                      <a:cubicBezTo>
                        <a:pt x="21" y="47"/>
                        <a:pt x="9" y="23"/>
                        <a:pt x="5" y="1"/>
                      </a:cubicBezTo>
                      <a:cubicBezTo>
                        <a:pt x="5" y="0"/>
                        <a:pt x="0" y="0"/>
                        <a:pt x="0" y="2"/>
                      </a:cubicBezTo>
                      <a:cubicBezTo>
                        <a:pt x="4" y="24"/>
                        <a:pt x="16" y="48"/>
                        <a:pt x="33" y="63"/>
                      </a:cubicBezTo>
                      <a:cubicBezTo>
                        <a:pt x="34" y="64"/>
                        <a:pt x="39" y="62"/>
                        <a:pt x="38" y="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6" name="Freeform 14"/>
                <p:cNvSpPr>
                  <a:spLocks/>
                </p:cNvSpPr>
                <p:nvPr/>
              </p:nvSpPr>
              <p:spPr bwMode="auto">
                <a:xfrm>
                  <a:off x="2354" y="-209"/>
                  <a:ext cx="171" cy="66"/>
                </a:xfrm>
                <a:custGeom>
                  <a:avLst/>
                  <a:gdLst>
                    <a:gd name="T0" fmla="*/ 2 w 72"/>
                    <a:gd name="T1" fmla="*/ 21 h 28"/>
                    <a:gd name="T2" fmla="*/ 71 w 72"/>
                    <a:gd name="T3" fmla="*/ 2 h 28"/>
                    <a:gd name="T4" fmla="*/ 66 w 72"/>
                    <a:gd name="T5" fmla="*/ 2 h 28"/>
                    <a:gd name="T6" fmla="*/ 6 w 72"/>
                    <a:gd name="T7" fmla="*/ 20 h 28"/>
                    <a:gd name="T8" fmla="*/ 2 w 72"/>
                    <a:gd name="T9" fmla="*/ 21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2" h="28">
                      <a:moveTo>
                        <a:pt x="2" y="21"/>
                      </a:moveTo>
                      <a:cubicBezTo>
                        <a:pt x="27" y="28"/>
                        <a:pt x="54" y="23"/>
                        <a:pt x="71" y="2"/>
                      </a:cubicBezTo>
                      <a:cubicBezTo>
                        <a:pt x="72" y="1"/>
                        <a:pt x="67" y="0"/>
                        <a:pt x="66" y="2"/>
                      </a:cubicBezTo>
                      <a:cubicBezTo>
                        <a:pt x="52" y="20"/>
                        <a:pt x="28" y="26"/>
                        <a:pt x="6" y="20"/>
                      </a:cubicBezTo>
                      <a:cubicBezTo>
                        <a:pt x="5" y="19"/>
                        <a:pt x="0" y="20"/>
                        <a:pt x="2" y="2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7" name="Freeform 15"/>
                <p:cNvSpPr>
                  <a:spLocks/>
                </p:cNvSpPr>
                <p:nvPr/>
              </p:nvSpPr>
              <p:spPr bwMode="auto">
                <a:xfrm>
                  <a:off x="2226" y="-150"/>
                  <a:ext cx="228" cy="648"/>
                </a:xfrm>
                <a:custGeom>
                  <a:avLst/>
                  <a:gdLst>
                    <a:gd name="T0" fmla="*/ 90 w 96"/>
                    <a:gd name="T1" fmla="*/ 1 h 273"/>
                    <a:gd name="T2" fmla="*/ 0 w 96"/>
                    <a:gd name="T3" fmla="*/ 271 h 273"/>
                    <a:gd name="T4" fmla="*/ 5 w 96"/>
                    <a:gd name="T5" fmla="*/ 272 h 273"/>
                    <a:gd name="T6" fmla="*/ 95 w 96"/>
                    <a:gd name="T7" fmla="*/ 1 h 273"/>
                    <a:gd name="T8" fmla="*/ 90 w 96"/>
                    <a:gd name="T9" fmla="*/ 1 h 2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6" h="273">
                      <a:moveTo>
                        <a:pt x="90" y="1"/>
                      </a:moveTo>
                      <a:cubicBezTo>
                        <a:pt x="61" y="91"/>
                        <a:pt x="33" y="182"/>
                        <a:pt x="0" y="271"/>
                      </a:cubicBezTo>
                      <a:cubicBezTo>
                        <a:pt x="0" y="273"/>
                        <a:pt x="4" y="273"/>
                        <a:pt x="5" y="272"/>
                      </a:cubicBezTo>
                      <a:cubicBezTo>
                        <a:pt x="38" y="183"/>
                        <a:pt x="66" y="91"/>
                        <a:pt x="95" y="1"/>
                      </a:cubicBezTo>
                      <a:cubicBezTo>
                        <a:pt x="96" y="0"/>
                        <a:pt x="91" y="0"/>
                        <a:pt x="9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8" name="Freeform 16"/>
                <p:cNvSpPr>
                  <a:spLocks/>
                </p:cNvSpPr>
                <p:nvPr/>
              </p:nvSpPr>
              <p:spPr bwMode="auto">
                <a:xfrm>
                  <a:off x="2428" y="-181"/>
                  <a:ext cx="43" cy="41"/>
                </a:xfrm>
                <a:custGeom>
                  <a:avLst/>
                  <a:gdLst>
                    <a:gd name="T0" fmla="*/ 16 w 18"/>
                    <a:gd name="T1" fmla="*/ 11 h 17"/>
                    <a:gd name="T2" fmla="*/ 6 w 18"/>
                    <a:gd name="T3" fmla="*/ 16 h 17"/>
                    <a:gd name="T4" fmla="*/ 2 w 18"/>
                    <a:gd name="T5" fmla="*/ 6 h 17"/>
                    <a:gd name="T6" fmla="*/ 12 w 18"/>
                    <a:gd name="T7" fmla="*/ 1 h 17"/>
                    <a:gd name="T8" fmla="*/ 16 w 18"/>
                    <a:gd name="T9" fmla="*/ 1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16" y="11"/>
                      </a:moveTo>
                      <a:cubicBezTo>
                        <a:pt x="15" y="15"/>
                        <a:pt x="10" y="17"/>
                        <a:pt x="6" y="16"/>
                      </a:cubicBezTo>
                      <a:cubicBezTo>
                        <a:pt x="2" y="14"/>
                        <a:pt x="0" y="10"/>
                        <a:pt x="2" y="6"/>
                      </a:cubicBezTo>
                      <a:cubicBezTo>
                        <a:pt x="3" y="2"/>
                        <a:pt x="8" y="0"/>
                        <a:pt x="12" y="1"/>
                      </a:cubicBezTo>
                      <a:cubicBezTo>
                        <a:pt x="16" y="3"/>
                        <a:pt x="18" y="7"/>
                        <a:pt x="16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9" name="Freeform 17"/>
                <p:cNvSpPr>
                  <a:spLocks/>
                </p:cNvSpPr>
                <p:nvPr/>
              </p:nvSpPr>
              <p:spPr bwMode="auto">
                <a:xfrm>
                  <a:off x="2620" y="-126"/>
                  <a:ext cx="138" cy="130"/>
                </a:xfrm>
                <a:custGeom>
                  <a:avLst/>
                  <a:gdLst>
                    <a:gd name="T0" fmla="*/ 55 w 58"/>
                    <a:gd name="T1" fmla="*/ 53 h 55"/>
                    <a:gd name="T2" fmla="*/ 5 w 58"/>
                    <a:gd name="T3" fmla="*/ 2 h 55"/>
                    <a:gd name="T4" fmla="*/ 0 w 58"/>
                    <a:gd name="T5" fmla="*/ 1 h 55"/>
                    <a:gd name="T6" fmla="*/ 55 w 58"/>
                    <a:gd name="T7" fmla="*/ 55 h 55"/>
                    <a:gd name="T8" fmla="*/ 55 w 58"/>
                    <a:gd name="T9" fmla="*/ 53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8" h="55">
                      <a:moveTo>
                        <a:pt x="55" y="53"/>
                      </a:moveTo>
                      <a:cubicBezTo>
                        <a:pt x="27" y="49"/>
                        <a:pt x="7" y="30"/>
                        <a:pt x="5" y="2"/>
                      </a:cubicBezTo>
                      <a:cubicBezTo>
                        <a:pt x="5" y="0"/>
                        <a:pt x="0" y="0"/>
                        <a:pt x="0" y="1"/>
                      </a:cubicBezTo>
                      <a:cubicBezTo>
                        <a:pt x="2" y="32"/>
                        <a:pt x="25" y="51"/>
                        <a:pt x="55" y="55"/>
                      </a:cubicBezTo>
                      <a:cubicBezTo>
                        <a:pt x="57" y="55"/>
                        <a:pt x="58" y="53"/>
                        <a:pt x="55" y="5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0" name="Freeform 18"/>
                <p:cNvSpPr>
                  <a:spLocks/>
                </p:cNvSpPr>
                <p:nvPr/>
              </p:nvSpPr>
              <p:spPr bwMode="auto">
                <a:xfrm>
                  <a:off x="2585" y="-116"/>
                  <a:ext cx="144" cy="102"/>
                </a:xfrm>
                <a:custGeom>
                  <a:avLst/>
                  <a:gdLst>
                    <a:gd name="T0" fmla="*/ 5 w 61"/>
                    <a:gd name="T1" fmla="*/ 43 h 43"/>
                    <a:gd name="T2" fmla="*/ 61 w 61"/>
                    <a:gd name="T3" fmla="*/ 2 h 43"/>
                    <a:gd name="T4" fmla="*/ 56 w 61"/>
                    <a:gd name="T5" fmla="*/ 1 h 43"/>
                    <a:gd name="T6" fmla="*/ 3 w 61"/>
                    <a:gd name="T7" fmla="*/ 41 h 43"/>
                    <a:gd name="T8" fmla="*/ 5 w 61"/>
                    <a:gd name="T9" fmla="*/ 4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1" h="43">
                      <a:moveTo>
                        <a:pt x="5" y="43"/>
                      </a:moveTo>
                      <a:cubicBezTo>
                        <a:pt x="32" y="43"/>
                        <a:pt x="54" y="28"/>
                        <a:pt x="61" y="2"/>
                      </a:cubicBezTo>
                      <a:cubicBezTo>
                        <a:pt x="61" y="1"/>
                        <a:pt x="57" y="0"/>
                        <a:pt x="56" y="1"/>
                      </a:cubicBezTo>
                      <a:cubicBezTo>
                        <a:pt x="49" y="26"/>
                        <a:pt x="29" y="40"/>
                        <a:pt x="3" y="41"/>
                      </a:cubicBezTo>
                      <a:cubicBezTo>
                        <a:pt x="0" y="41"/>
                        <a:pt x="4" y="43"/>
                        <a:pt x="5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1" name="Freeform 19"/>
                <p:cNvSpPr>
                  <a:spLocks/>
                </p:cNvSpPr>
                <p:nvPr/>
              </p:nvSpPr>
              <p:spPr bwMode="auto">
                <a:xfrm>
                  <a:off x="2653" y="-128"/>
                  <a:ext cx="45" cy="168"/>
                </a:xfrm>
                <a:custGeom>
                  <a:avLst/>
                  <a:gdLst>
                    <a:gd name="T0" fmla="*/ 18 w 19"/>
                    <a:gd name="T1" fmla="*/ 69 h 71"/>
                    <a:gd name="T2" fmla="*/ 10 w 19"/>
                    <a:gd name="T3" fmla="*/ 1 h 71"/>
                    <a:gd name="T4" fmla="*/ 4 w 19"/>
                    <a:gd name="T5" fmla="*/ 1 h 71"/>
                    <a:gd name="T6" fmla="*/ 14 w 19"/>
                    <a:gd name="T7" fmla="*/ 70 h 71"/>
                    <a:gd name="T8" fmla="*/ 18 w 19"/>
                    <a:gd name="T9" fmla="*/ 69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" h="71">
                      <a:moveTo>
                        <a:pt x="18" y="69"/>
                      </a:moveTo>
                      <a:cubicBezTo>
                        <a:pt x="7" y="49"/>
                        <a:pt x="6" y="22"/>
                        <a:pt x="10" y="1"/>
                      </a:cubicBezTo>
                      <a:cubicBezTo>
                        <a:pt x="10" y="0"/>
                        <a:pt x="5" y="0"/>
                        <a:pt x="4" y="1"/>
                      </a:cubicBezTo>
                      <a:cubicBezTo>
                        <a:pt x="0" y="23"/>
                        <a:pt x="3" y="50"/>
                        <a:pt x="14" y="70"/>
                      </a:cubicBezTo>
                      <a:cubicBezTo>
                        <a:pt x="14" y="71"/>
                        <a:pt x="19" y="70"/>
                        <a:pt x="18" y="6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2" name="Freeform 20"/>
                <p:cNvSpPr>
                  <a:spLocks/>
                </p:cNvSpPr>
                <p:nvPr/>
              </p:nvSpPr>
              <p:spPr bwMode="auto">
                <a:xfrm>
                  <a:off x="2585" y="-76"/>
                  <a:ext cx="175" cy="52"/>
                </a:xfrm>
                <a:custGeom>
                  <a:avLst/>
                  <a:gdLst>
                    <a:gd name="T0" fmla="*/ 1 w 74"/>
                    <a:gd name="T1" fmla="*/ 2 h 22"/>
                    <a:gd name="T2" fmla="*/ 72 w 74"/>
                    <a:gd name="T3" fmla="*/ 8 h 22"/>
                    <a:gd name="T4" fmla="*/ 68 w 74"/>
                    <a:gd name="T5" fmla="*/ 7 h 22"/>
                    <a:gd name="T6" fmla="*/ 6 w 74"/>
                    <a:gd name="T7" fmla="*/ 1 h 22"/>
                    <a:gd name="T8" fmla="*/ 1 w 74"/>
                    <a:gd name="T9" fmla="*/ 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22">
                      <a:moveTo>
                        <a:pt x="1" y="2"/>
                      </a:moveTo>
                      <a:cubicBezTo>
                        <a:pt x="22" y="18"/>
                        <a:pt x="49" y="22"/>
                        <a:pt x="72" y="8"/>
                      </a:cubicBezTo>
                      <a:cubicBezTo>
                        <a:pt x="74" y="7"/>
                        <a:pt x="69" y="7"/>
                        <a:pt x="68" y="7"/>
                      </a:cubicBezTo>
                      <a:cubicBezTo>
                        <a:pt x="47" y="20"/>
                        <a:pt x="24" y="15"/>
                        <a:pt x="6" y="1"/>
                      </a:cubicBezTo>
                      <a:cubicBezTo>
                        <a:pt x="4" y="0"/>
                        <a:pt x="0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3" name="Freeform 21"/>
                <p:cNvSpPr>
                  <a:spLocks/>
                </p:cNvSpPr>
                <p:nvPr/>
              </p:nvSpPr>
              <p:spPr bwMode="auto">
                <a:xfrm>
                  <a:off x="2224" y="-33"/>
                  <a:ext cx="448" cy="526"/>
                </a:xfrm>
                <a:custGeom>
                  <a:avLst/>
                  <a:gdLst>
                    <a:gd name="T0" fmla="*/ 183 w 189"/>
                    <a:gd name="T1" fmla="*/ 1 h 222"/>
                    <a:gd name="T2" fmla="*/ 1 w 189"/>
                    <a:gd name="T3" fmla="*/ 221 h 222"/>
                    <a:gd name="T4" fmla="*/ 6 w 189"/>
                    <a:gd name="T5" fmla="*/ 221 h 222"/>
                    <a:gd name="T6" fmla="*/ 188 w 189"/>
                    <a:gd name="T7" fmla="*/ 2 h 222"/>
                    <a:gd name="T8" fmla="*/ 183 w 189"/>
                    <a:gd name="T9" fmla="*/ 1 h 2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9" h="222">
                      <a:moveTo>
                        <a:pt x="183" y="1"/>
                      </a:moveTo>
                      <a:cubicBezTo>
                        <a:pt x="123" y="75"/>
                        <a:pt x="64" y="150"/>
                        <a:pt x="1" y="221"/>
                      </a:cubicBezTo>
                      <a:cubicBezTo>
                        <a:pt x="0" y="222"/>
                        <a:pt x="5" y="222"/>
                        <a:pt x="6" y="221"/>
                      </a:cubicBezTo>
                      <a:cubicBezTo>
                        <a:pt x="69" y="150"/>
                        <a:pt x="128" y="75"/>
                        <a:pt x="188" y="2"/>
                      </a:cubicBezTo>
                      <a:cubicBezTo>
                        <a:pt x="189" y="1"/>
                        <a:pt x="184" y="0"/>
                        <a:pt x="18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4" name="Freeform 22"/>
                <p:cNvSpPr>
                  <a:spLocks/>
                </p:cNvSpPr>
                <p:nvPr/>
              </p:nvSpPr>
              <p:spPr bwMode="auto">
                <a:xfrm>
                  <a:off x="2651" y="-62"/>
                  <a:ext cx="40" cy="40"/>
                </a:xfrm>
                <a:custGeom>
                  <a:avLst/>
                  <a:gdLst>
                    <a:gd name="T0" fmla="*/ 14 w 17"/>
                    <a:gd name="T1" fmla="*/ 14 h 17"/>
                    <a:gd name="T2" fmla="*/ 3 w 17"/>
                    <a:gd name="T3" fmla="*/ 15 h 17"/>
                    <a:gd name="T4" fmla="*/ 3 w 17"/>
                    <a:gd name="T5" fmla="*/ 4 h 17"/>
                    <a:gd name="T6" fmla="*/ 14 w 17"/>
                    <a:gd name="T7" fmla="*/ 3 h 17"/>
                    <a:gd name="T8" fmla="*/ 14 w 17"/>
                    <a:gd name="T9" fmla="*/ 14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4" y="14"/>
                      </a:moveTo>
                      <a:cubicBezTo>
                        <a:pt x="11" y="17"/>
                        <a:pt x="7" y="17"/>
                        <a:pt x="3" y="15"/>
                      </a:cubicBezTo>
                      <a:cubicBezTo>
                        <a:pt x="0" y="12"/>
                        <a:pt x="0" y="7"/>
                        <a:pt x="3" y="4"/>
                      </a:cubicBezTo>
                      <a:cubicBezTo>
                        <a:pt x="6" y="1"/>
                        <a:pt x="10" y="0"/>
                        <a:pt x="14" y="3"/>
                      </a:cubicBezTo>
                      <a:cubicBezTo>
                        <a:pt x="17" y="6"/>
                        <a:pt x="17" y="11"/>
                        <a:pt x="14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5" name="Freeform 23"/>
                <p:cNvSpPr>
                  <a:spLocks/>
                </p:cNvSpPr>
                <p:nvPr/>
              </p:nvSpPr>
              <p:spPr bwMode="auto">
                <a:xfrm>
                  <a:off x="2801" y="69"/>
                  <a:ext cx="106" cy="168"/>
                </a:xfrm>
                <a:custGeom>
                  <a:avLst/>
                  <a:gdLst>
                    <a:gd name="T0" fmla="*/ 43 w 45"/>
                    <a:gd name="T1" fmla="*/ 70 h 71"/>
                    <a:gd name="T2" fmla="*/ 15 w 45"/>
                    <a:gd name="T3" fmla="*/ 2 h 71"/>
                    <a:gd name="T4" fmla="*/ 10 w 45"/>
                    <a:gd name="T5" fmla="*/ 2 h 71"/>
                    <a:gd name="T6" fmla="*/ 39 w 45"/>
                    <a:gd name="T7" fmla="*/ 71 h 71"/>
                    <a:gd name="T8" fmla="*/ 43 w 45"/>
                    <a:gd name="T9" fmla="*/ 70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" h="71">
                      <a:moveTo>
                        <a:pt x="43" y="70"/>
                      </a:moveTo>
                      <a:cubicBezTo>
                        <a:pt x="18" y="55"/>
                        <a:pt x="6" y="30"/>
                        <a:pt x="15" y="2"/>
                      </a:cubicBezTo>
                      <a:cubicBezTo>
                        <a:pt x="15" y="1"/>
                        <a:pt x="10" y="0"/>
                        <a:pt x="10" y="2"/>
                      </a:cubicBezTo>
                      <a:cubicBezTo>
                        <a:pt x="0" y="30"/>
                        <a:pt x="13" y="56"/>
                        <a:pt x="39" y="71"/>
                      </a:cubicBezTo>
                      <a:cubicBezTo>
                        <a:pt x="40" y="71"/>
                        <a:pt x="45" y="71"/>
                        <a:pt x="43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6" name="Freeform 24"/>
                <p:cNvSpPr>
                  <a:spLocks/>
                </p:cNvSpPr>
                <p:nvPr/>
              </p:nvSpPr>
              <p:spPr bwMode="auto">
                <a:xfrm>
                  <a:off x="2751" y="116"/>
                  <a:ext cx="173" cy="69"/>
                </a:xfrm>
                <a:custGeom>
                  <a:avLst/>
                  <a:gdLst>
                    <a:gd name="T0" fmla="*/ 3 w 73"/>
                    <a:gd name="T1" fmla="*/ 19 h 29"/>
                    <a:gd name="T2" fmla="*/ 72 w 73"/>
                    <a:gd name="T3" fmla="*/ 2 h 29"/>
                    <a:gd name="T4" fmla="*/ 68 w 73"/>
                    <a:gd name="T5" fmla="*/ 1 h 29"/>
                    <a:gd name="T6" fmla="*/ 5 w 73"/>
                    <a:gd name="T7" fmla="*/ 17 h 29"/>
                    <a:gd name="T8" fmla="*/ 3 w 73"/>
                    <a:gd name="T9" fmla="*/ 19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29">
                      <a:moveTo>
                        <a:pt x="3" y="19"/>
                      </a:moveTo>
                      <a:cubicBezTo>
                        <a:pt x="29" y="29"/>
                        <a:pt x="55" y="24"/>
                        <a:pt x="72" y="2"/>
                      </a:cubicBezTo>
                      <a:cubicBezTo>
                        <a:pt x="73" y="1"/>
                        <a:pt x="68" y="0"/>
                        <a:pt x="68" y="1"/>
                      </a:cubicBezTo>
                      <a:cubicBezTo>
                        <a:pt x="52" y="21"/>
                        <a:pt x="29" y="27"/>
                        <a:pt x="5" y="17"/>
                      </a:cubicBezTo>
                      <a:cubicBezTo>
                        <a:pt x="3" y="16"/>
                        <a:pt x="0" y="18"/>
                        <a:pt x="3" y="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7" name="Freeform 25"/>
                <p:cNvSpPr>
                  <a:spLocks/>
                </p:cNvSpPr>
                <p:nvPr/>
              </p:nvSpPr>
              <p:spPr bwMode="auto">
                <a:xfrm>
                  <a:off x="2817" y="85"/>
                  <a:ext cx="62" cy="164"/>
                </a:xfrm>
                <a:custGeom>
                  <a:avLst/>
                  <a:gdLst>
                    <a:gd name="T0" fmla="*/ 8 w 26"/>
                    <a:gd name="T1" fmla="*/ 67 h 69"/>
                    <a:gd name="T2" fmla="*/ 25 w 26"/>
                    <a:gd name="T3" fmla="*/ 1 h 69"/>
                    <a:gd name="T4" fmla="*/ 21 w 26"/>
                    <a:gd name="T5" fmla="*/ 1 h 69"/>
                    <a:gd name="T6" fmla="*/ 3 w 26"/>
                    <a:gd name="T7" fmla="*/ 68 h 69"/>
                    <a:gd name="T8" fmla="*/ 8 w 26"/>
                    <a:gd name="T9" fmla="*/ 67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69">
                      <a:moveTo>
                        <a:pt x="8" y="67"/>
                      </a:moveTo>
                      <a:cubicBezTo>
                        <a:pt x="5" y="45"/>
                        <a:pt x="13" y="19"/>
                        <a:pt x="25" y="1"/>
                      </a:cubicBezTo>
                      <a:cubicBezTo>
                        <a:pt x="26" y="0"/>
                        <a:pt x="21" y="0"/>
                        <a:pt x="21" y="1"/>
                      </a:cubicBezTo>
                      <a:cubicBezTo>
                        <a:pt x="9" y="19"/>
                        <a:pt x="0" y="45"/>
                        <a:pt x="3" y="68"/>
                      </a:cubicBezTo>
                      <a:cubicBezTo>
                        <a:pt x="3" y="69"/>
                        <a:pt x="8" y="69"/>
                        <a:pt x="8" y="6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8" name="Freeform 26"/>
                <p:cNvSpPr>
                  <a:spLocks/>
                </p:cNvSpPr>
                <p:nvPr/>
              </p:nvSpPr>
              <p:spPr bwMode="auto">
                <a:xfrm>
                  <a:off x="2772" y="104"/>
                  <a:ext cx="159" cy="88"/>
                </a:xfrm>
                <a:custGeom>
                  <a:avLst/>
                  <a:gdLst>
                    <a:gd name="T0" fmla="*/ 1 w 67"/>
                    <a:gd name="T1" fmla="*/ 2 h 37"/>
                    <a:gd name="T2" fmla="*/ 63 w 67"/>
                    <a:gd name="T3" fmla="*/ 33 h 37"/>
                    <a:gd name="T4" fmla="*/ 62 w 67"/>
                    <a:gd name="T5" fmla="*/ 31 h 37"/>
                    <a:gd name="T6" fmla="*/ 6 w 67"/>
                    <a:gd name="T7" fmla="*/ 1 h 37"/>
                    <a:gd name="T8" fmla="*/ 1 w 67"/>
                    <a:gd name="T9" fmla="*/ 2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7">
                      <a:moveTo>
                        <a:pt x="1" y="2"/>
                      </a:moveTo>
                      <a:cubicBezTo>
                        <a:pt x="14" y="24"/>
                        <a:pt x="37" y="37"/>
                        <a:pt x="63" y="33"/>
                      </a:cubicBezTo>
                      <a:cubicBezTo>
                        <a:pt x="67" y="33"/>
                        <a:pt x="64" y="31"/>
                        <a:pt x="62" y="31"/>
                      </a:cubicBezTo>
                      <a:cubicBezTo>
                        <a:pt x="38" y="35"/>
                        <a:pt x="17" y="21"/>
                        <a:pt x="6" y="1"/>
                      </a:cubicBezTo>
                      <a:cubicBezTo>
                        <a:pt x="5" y="0"/>
                        <a:pt x="0" y="0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9" name="Freeform 27"/>
                <p:cNvSpPr>
                  <a:spLocks/>
                </p:cNvSpPr>
                <p:nvPr/>
              </p:nvSpPr>
              <p:spPr bwMode="auto">
                <a:xfrm>
                  <a:off x="2221" y="171"/>
                  <a:ext cx="617" cy="322"/>
                </a:xfrm>
                <a:custGeom>
                  <a:avLst/>
                  <a:gdLst>
                    <a:gd name="T0" fmla="*/ 254 w 260"/>
                    <a:gd name="T1" fmla="*/ 1 h 136"/>
                    <a:gd name="T2" fmla="*/ 3 w 260"/>
                    <a:gd name="T3" fmla="*/ 134 h 136"/>
                    <a:gd name="T4" fmla="*/ 6 w 260"/>
                    <a:gd name="T5" fmla="*/ 136 h 136"/>
                    <a:gd name="T6" fmla="*/ 258 w 260"/>
                    <a:gd name="T7" fmla="*/ 2 h 136"/>
                    <a:gd name="T8" fmla="*/ 254 w 260"/>
                    <a:gd name="T9" fmla="*/ 1 h 1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0" h="136">
                      <a:moveTo>
                        <a:pt x="254" y="1"/>
                      </a:moveTo>
                      <a:cubicBezTo>
                        <a:pt x="171" y="46"/>
                        <a:pt x="88" y="93"/>
                        <a:pt x="3" y="134"/>
                      </a:cubicBezTo>
                      <a:cubicBezTo>
                        <a:pt x="0" y="136"/>
                        <a:pt x="5" y="136"/>
                        <a:pt x="6" y="136"/>
                      </a:cubicBezTo>
                      <a:cubicBezTo>
                        <a:pt x="92" y="94"/>
                        <a:pt x="175" y="47"/>
                        <a:pt x="258" y="2"/>
                      </a:cubicBezTo>
                      <a:cubicBezTo>
                        <a:pt x="260" y="0"/>
                        <a:pt x="256" y="0"/>
                        <a:pt x="25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0" name="Freeform 28"/>
                <p:cNvSpPr>
                  <a:spLocks/>
                </p:cNvSpPr>
                <p:nvPr/>
              </p:nvSpPr>
              <p:spPr bwMode="auto">
                <a:xfrm>
                  <a:off x="2820" y="144"/>
                  <a:ext cx="42" cy="43"/>
                </a:xfrm>
                <a:custGeom>
                  <a:avLst/>
                  <a:gdLst>
                    <a:gd name="T0" fmla="*/ 12 w 18"/>
                    <a:gd name="T1" fmla="*/ 16 h 18"/>
                    <a:gd name="T2" fmla="*/ 2 w 18"/>
                    <a:gd name="T3" fmla="*/ 12 h 18"/>
                    <a:gd name="T4" fmla="*/ 6 w 18"/>
                    <a:gd name="T5" fmla="*/ 2 h 18"/>
                    <a:gd name="T6" fmla="*/ 16 w 18"/>
                    <a:gd name="T7" fmla="*/ 6 h 18"/>
                    <a:gd name="T8" fmla="*/ 12 w 18"/>
                    <a:gd name="T9" fmla="*/ 16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8">
                      <a:moveTo>
                        <a:pt x="12" y="16"/>
                      </a:moveTo>
                      <a:cubicBezTo>
                        <a:pt x="8" y="18"/>
                        <a:pt x="4" y="16"/>
                        <a:pt x="2" y="12"/>
                      </a:cubicBezTo>
                      <a:cubicBezTo>
                        <a:pt x="0" y="9"/>
                        <a:pt x="2" y="4"/>
                        <a:pt x="6" y="2"/>
                      </a:cubicBezTo>
                      <a:cubicBezTo>
                        <a:pt x="9" y="0"/>
                        <a:pt x="14" y="2"/>
                        <a:pt x="16" y="6"/>
                      </a:cubicBezTo>
                      <a:cubicBezTo>
                        <a:pt x="18" y="10"/>
                        <a:pt x="16" y="14"/>
                        <a:pt x="12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1" name="Freeform 29"/>
                <p:cNvSpPr>
                  <a:spLocks/>
                </p:cNvSpPr>
                <p:nvPr/>
              </p:nvSpPr>
              <p:spPr bwMode="auto">
                <a:xfrm>
                  <a:off x="2900" y="322"/>
                  <a:ext cx="62" cy="183"/>
                </a:xfrm>
                <a:custGeom>
                  <a:avLst/>
                  <a:gdLst>
                    <a:gd name="T0" fmla="*/ 25 w 26"/>
                    <a:gd name="T1" fmla="*/ 75 h 77"/>
                    <a:gd name="T2" fmla="*/ 24 w 26"/>
                    <a:gd name="T3" fmla="*/ 2 h 77"/>
                    <a:gd name="T4" fmla="*/ 19 w 26"/>
                    <a:gd name="T5" fmla="*/ 1 h 77"/>
                    <a:gd name="T6" fmla="*/ 21 w 26"/>
                    <a:gd name="T7" fmla="*/ 76 h 77"/>
                    <a:gd name="T8" fmla="*/ 25 w 26"/>
                    <a:gd name="T9" fmla="*/ 75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77">
                      <a:moveTo>
                        <a:pt x="25" y="75"/>
                      </a:moveTo>
                      <a:cubicBezTo>
                        <a:pt x="7" y="53"/>
                        <a:pt x="5" y="25"/>
                        <a:pt x="24" y="2"/>
                      </a:cubicBezTo>
                      <a:cubicBezTo>
                        <a:pt x="25" y="1"/>
                        <a:pt x="20" y="0"/>
                        <a:pt x="19" y="1"/>
                      </a:cubicBezTo>
                      <a:cubicBezTo>
                        <a:pt x="0" y="24"/>
                        <a:pt x="2" y="53"/>
                        <a:pt x="21" y="76"/>
                      </a:cubicBezTo>
                      <a:cubicBezTo>
                        <a:pt x="21" y="77"/>
                        <a:pt x="26" y="77"/>
                        <a:pt x="25" y="7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2" name="Freeform 30"/>
                <p:cNvSpPr>
                  <a:spLocks/>
                </p:cNvSpPr>
                <p:nvPr/>
              </p:nvSpPr>
              <p:spPr bwMode="auto">
                <a:xfrm>
                  <a:off x="2848" y="377"/>
                  <a:ext cx="176" cy="59"/>
                </a:xfrm>
                <a:custGeom>
                  <a:avLst/>
                  <a:gdLst>
                    <a:gd name="T0" fmla="*/ 1 w 74"/>
                    <a:gd name="T1" fmla="*/ 1 h 25"/>
                    <a:gd name="T2" fmla="*/ 72 w 74"/>
                    <a:gd name="T3" fmla="*/ 11 h 25"/>
                    <a:gd name="T4" fmla="*/ 68 w 74"/>
                    <a:gd name="T5" fmla="*/ 9 h 25"/>
                    <a:gd name="T6" fmla="*/ 6 w 74"/>
                    <a:gd name="T7" fmla="*/ 1 h 25"/>
                    <a:gd name="T8" fmla="*/ 1 w 74"/>
                    <a:gd name="T9" fmla="*/ 1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25">
                      <a:moveTo>
                        <a:pt x="1" y="1"/>
                      </a:moveTo>
                      <a:cubicBezTo>
                        <a:pt x="21" y="20"/>
                        <a:pt x="48" y="25"/>
                        <a:pt x="72" y="11"/>
                      </a:cubicBezTo>
                      <a:cubicBezTo>
                        <a:pt x="74" y="10"/>
                        <a:pt x="69" y="9"/>
                        <a:pt x="68" y="9"/>
                      </a:cubicBezTo>
                      <a:cubicBezTo>
                        <a:pt x="47" y="22"/>
                        <a:pt x="24" y="18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3" name="Freeform 31"/>
                <p:cNvSpPr>
                  <a:spLocks/>
                </p:cNvSpPr>
                <p:nvPr/>
              </p:nvSpPr>
              <p:spPr bwMode="auto">
                <a:xfrm>
                  <a:off x="2881" y="353"/>
                  <a:ext cx="114" cy="138"/>
                </a:xfrm>
                <a:custGeom>
                  <a:avLst/>
                  <a:gdLst>
                    <a:gd name="T0" fmla="*/ 5 w 48"/>
                    <a:gd name="T1" fmla="*/ 56 h 58"/>
                    <a:gd name="T2" fmla="*/ 46 w 48"/>
                    <a:gd name="T3" fmla="*/ 1 h 58"/>
                    <a:gd name="T4" fmla="*/ 42 w 48"/>
                    <a:gd name="T5" fmla="*/ 0 h 58"/>
                    <a:gd name="T6" fmla="*/ 0 w 48"/>
                    <a:gd name="T7" fmla="*/ 56 h 58"/>
                    <a:gd name="T8" fmla="*/ 5 w 48"/>
                    <a:gd name="T9" fmla="*/ 56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8" h="58">
                      <a:moveTo>
                        <a:pt x="5" y="56"/>
                      </a:moveTo>
                      <a:cubicBezTo>
                        <a:pt x="11" y="34"/>
                        <a:pt x="28" y="14"/>
                        <a:pt x="46" y="1"/>
                      </a:cubicBezTo>
                      <a:cubicBezTo>
                        <a:pt x="48" y="0"/>
                        <a:pt x="43" y="0"/>
                        <a:pt x="42" y="0"/>
                      </a:cubicBezTo>
                      <a:cubicBezTo>
                        <a:pt x="24" y="13"/>
                        <a:pt x="6" y="34"/>
                        <a:pt x="0" y="56"/>
                      </a:cubicBezTo>
                      <a:cubicBezTo>
                        <a:pt x="0" y="58"/>
                        <a:pt x="5" y="57"/>
                        <a:pt x="5" y="5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4" name="Freeform 32"/>
                <p:cNvSpPr>
                  <a:spLocks/>
                </p:cNvSpPr>
                <p:nvPr/>
              </p:nvSpPr>
              <p:spPr bwMode="auto">
                <a:xfrm>
                  <a:off x="2886" y="337"/>
                  <a:ext cx="121" cy="125"/>
                </a:xfrm>
                <a:custGeom>
                  <a:avLst/>
                  <a:gdLst>
                    <a:gd name="T0" fmla="*/ 0 w 51"/>
                    <a:gd name="T1" fmla="*/ 1 h 53"/>
                    <a:gd name="T2" fmla="*/ 45 w 51"/>
                    <a:gd name="T3" fmla="*/ 53 h 53"/>
                    <a:gd name="T4" fmla="*/ 48 w 51"/>
                    <a:gd name="T5" fmla="*/ 51 h 53"/>
                    <a:gd name="T6" fmla="*/ 5 w 51"/>
                    <a:gd name="T7" fmla="*/ 1 h 53"/>
                    <a:gd name="T8" fmla="*/ 0 w 51"/>
                    <a:gd name="T9" fmla="*/ 1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1" h="53">
                      <a:moveTo>
                        <a:pt x="0" y="1"/>
                      </a:moveTo>
                      <a:cubicBezTo>
                        <a:pt x="4" y="26"/>
                        <a:pt x="20" y="47"/>
                        <a:pt x="45" y="53"/>
                      </a:cubicBezTo>
                      <a:cubicBezTo>
                        <a:pt x="47" y="53"/>
                        <a:pt x="51" y="52"/>
                        <a:pt x="48" y="51"/>
                      </a:cubicBezTo>
                      <a:cubicBezTo>
                        <a:pt x="24" y="46"/>
                        <a:pt x="9" y="24"/>
                        <a:pt x="5" y="1"/>
                      </a:cubicBezTo>
                      <a:cubicBezTo>
                        <a:pt x="5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5" name="Freeform 33"/>
                <p:cNvSpPr>
                  <a:spLocks/>
                </p:cNvSpPr>
                <p:nvPr/>
              </p:nvSpPr>
              <p:spPr bwMode="auto">
                <a:xfrm>
                  <a:off x="2233" y="417"/>
                  <a:ext cx="689" cy="78"/>
                </a:xfrm>
                <a:custGeom>
                  <a:avLst/>
                  <a:gdLst>
                    <a:gd name="T0" fmla="*/ 287 w 290"/>
                    <a:gd name="T1" fmla="*/ 0 h 33"/>
                    <a:gd name="T2" fmla="*/ 3 w 290"/>
                    <a:gd name="T3" fmla="*/ 31 h 33"/>
                    <a:gd name="T4" fmla="*/ 4 w 290"/>
                    <a:gd name="T5" fmla="*/ 33 h 33"/>
                    <a:gd name="T6" fmla="*/ 287 w 290"/>
                    <a:gd name="T7" fmla="*/ 2 h 33"/>
                    <a:gd name="T8" fmla="*/ 287 w 290"/>
                    <a:gd name="T9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0" h="33">
                      <a:moveTo>
                        <a:pt x="287" y="0"/>
                      </a:moveTo>
                      <a:cubicBezTo>
                        <a:pt x="193" y="11"/>
                        <a:pt x="98" y="24"/>
                        <a:pt x="3" y="31"/>
                      </a:cubicBezTo>
                      <a:cubicBezTo>
                        <a:pt x="0" y="31"/>
                        <a:pt x="1" y="33"/>
                        <a:pt x="4" y="33"/>
                      </a:cubicBezTo>
                      <a:cubicBezTo>
                        <a:pt x="98" y="26"/>
                        <a:pt x="193" y="13"/>
                        <a:pt x="287" y="2"/>
                      </a:cubicBezTo>
                      <a:cubicBezTo>
                        <a:pt x="290" y="2"/>
                        <a:pt x="290" y="0"/>
                        <a:pt x="28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6" name="Freeform 34"/>
                <p:cNvSpPr>
                  <a:spLocks/>
                </p:cNvSpPr>
                <p:nvPr/>
              </p:nvSpPr>
              <p:spPr bwMode="auto">
                <a:xfrm>
                  <a:off x="2907" y="398"/>
                  <a:ext cx="38" cy="38"/>
                </a:xfrm>
                <a:custGeom>
                  <a:avLst/>
                  <a:gdLst>
                    <a:gd name="T0" fmla="*/ 9 w 16"/>
                    <a:gd name="T1" fmla="*/ 15 h 16"/>
                    <a:gd name="T2" fmla="*/ 1 w 16"/>
                    <a:gd name="T3" fmla="*/ 8 h 16"/>
                    <a:gd name="T4" fmla="*/ 8 w 16"/>
                    <a:gd name="T5" fmla="*/ 0 h 16"/>
                    <a:gd name="T6" fmla="*/ 16 w 16"/>
                    <a:gd name="T7" fmla="*/ 7 h 16"/>
                    <a:gd name="T8" fmla="*/ 9 w 16"/>
                    <a:gd name="T9" fmla="*/ 15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9" y="15"/>
                      </a:moveTo>
                      <a:cubicBezTo>
                        <a:pt x="5" y="16"/>
                        <a:pt x="1" y="13"/>
                        <a:pt x="1" y="8"/>
                      </a:cubicBezTo>
                      <a:cubicBezTo>
                        <a:pt x="0" y="4"/>
                        <a:pt x="4" y="0"/>
                        <a:pt x="8" y="0"/>
                      </a:cubicBezTo>
                      <a:cubicBezTo>
                        <a:pt x="12" y="0"/>
                        <a:pt x="16" y="3"/>
                        <a:pt x="16" y="7"/>
                      </a:cubicBezTo>
                      <a:cubicBezTo>
                        <a:pt x="16" y="11"/>
                        <a:pt x="13" y="15"/>
                        <a:pt x="9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7" name="Freeform 35"/>
                <p:cNvSpPr>
                  <a:spLocks/>
                </p:cNvSpPr>
                <p:nvPr/>
              </p:nvSpPr>
              <p:spPr bwMode="auto">
                <a:xfrm>
                  <a:off x="2876" y="571"/>
                  <a:ext cx="95" cy="174"/>
                </a:xfrm>
                <a:custGeom>
                  <a:avLst/>
                  <a:gdLst>
                    <a:gd name="T0" fmla="*/ 14 w 40"/>
                    <a:gd name="T1" fmla="*/ 71 h 73"/>
                    <a:gd name="T2" fmla="*/ 38 w 40"/>
                    <a:gd name="T3" fmla="*/ 3 h 73"/>
                    <a:gd name="T4" fmla="*/ 34 w 40"/>
                    <a:gd name="T5" fmla="*/ 1 h 73"/>
                    <a:gd name="T6" fmla="*/ 9 w 40"/>
                    <a:gd name="T7" fmla="*/ 71 h 73"/>
                    <a:gd name="T8" fmla="*/ 14 w 40"/>
                    <a:gd name="T9" fmla="*/ 71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73">
                      <a:moveTo>
                        <a:pt x="14" y="71"/>
                      </a:moveTo>
                      <a:cubicBezTo>
                        <a:pt x="5" y="44"/>
                        <a:pt x="13" y="17"/>
                        <a:pt x="38" y="3"/>
                      </a:cubicBezTo>
                      <a:cubicBezTo>
                        <a:pt x="40" y="2"/>
                        <a:pt x="35" y="0"/>
                        <a:pt x="34" y="1"/>
                      </a:cubicBezTo>
                      <a:cubicBezTo>
                        <a:pt x="8" y="16"/>
                        <a:pt x="0" y="43"/>
                        <a:pt x="9" y="71"/>
                      </a:cubicBezTo>
                      <a:cubicBezTo>
                        <a:pt x="10" y="73"/>
                        <a:pt x="14" y="73"/>
                        <a:pt x="14" y="7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8" name="Freeform 36"/>
                <p:cNvSpPr>
                  <a:spLocks/>
                </p:cNvSpPr>
                <p:nvPr/>
              </p:nvSpPr>
              <p:spPr bwMode="auto">
                <a:xfrm>
                  <a:off x="2848" y="588"/>
                  <a:ext cx="157" cy="92"/>
                </a:xfrm>
                <a:custGeom>
                  <a:avLst/>
                  <a:gdLst>
                    <a:gd name="T0" fmla="*/ 0 w 66"/>
                    <a:gd name="T1" fmla="*/ 2 h 39"/>
                    <a:gd name="T2" fmla="*/ 64 w 66"/>
                    <a:gd name="T3" fmla="*/ 35 h 39"/>
                    <a:gd name="T4" fmla="*/ 61 w 66"/>
                    <a:gd name="T5" fmla="*/ 33 h 39"/>
                    <a:gd name="T6" fmla="*/ 5 w 66"/>
                    <a:gd name="T7" fmla="*/ 2 h 39"/>
                    <a:gd name="T8" fmla="*/ 0 w 66"/>
                    <a:gd name="T9" fmla="*/ 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" h="39">
                      <a:moveTo>
                        <a:pt x="0" y="2"/>
                      </a:moveTo>
                      <a:cubicBezTo>
                        <a:pt x="12" y="27"/>
                        <a:pt x="36" y="39"/>
                        <a:pt x="64" y="35"/>
                      </a:cubicBezTo>
                      <a:cubicBezTo>
                        <a:pt x="66" y="34"/>
                        <a:pt x="62" y="32"/>
                        <a:pt x="61" y="33"/>
                      </a:cubicBezTo>
                      <a:cubicBezTo>
                        <a:pt x="36" y="37"/>
                        <a:pt x="16" y="24"/>
                        <a:pt x="5" y="2"/>
                      </a:cubicBezTo>
                      <a:cubicBezTo>
                        <a:pt x="4" y="1"/>
                        <a:pt x="0" y="0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9" name="Freeform 37"/>
                <p:cNvSpPr>
                  <a:spLocks/>
                </p:cNvSpPr>
                <p:nvPr/>
              </p:nvSpPr>
              <p:spPr bwMode="auto">
                <a:xfrm>
                  <a:off x="2838" y="609"/>
                  <a:ext cx="157" cy="98"/>
                </a:xfrm>
                <a:custGeom>
                  <a:avLst/>
                  <a:gdLst>
                    <a:gd name="T0" fmla="*/ 6 w 66"/>
                    <a:gd name="T1" fmla="*/ 39 h 41"/>
                    <a:gd name="T2" fmla="*/ 62 w 66"/>
                    <a:gd name="T3" fmla="*/ 3 h 41"/>
                    <a:gd name="T4" fmla="*/ 61 w 66"/>
                    <a:gd name="T5" fmla="*/ 1 h 41"/>
                    <a:gd name="T6" fmla="*/ 1 w 66"/>
                    <a:gd name="T7" fmla="*/ 39 h 41"/>
                    <a:gd name="T8" fmla="*/ 6 w 66"/>
                    <a:gd name="T9" fmla="*/ 39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" h="41">
                      <a:moveTo>
                        <a:pt x="6" y="39"/>
                      </a:moveTo>
                      <a:cubicBezTo>
                        <a:pt x="19" y="22"/>
                        <a:pt x="42" y="8"/>
                        <a:pt x="62" y="3"/>
                      </a:cubicBezTo>
                      <a:cubicBezTo>
                        <a:pt x="66" y="2"/>
                        <a:pt x="63" y="0"/>
                        <a:pt x="61" y="1"/>
                      </a:cubicBezTo>
                      <a:cubicBezTo>
                        <a:pt x="39" y="7"/>
                        <a:pt x="14" y="20"/>
                        <a:pt x="1" y="39"/>
                      </a:cubicBezTo>
                      <a:cubicBezTo>
                        <a:pt x="0" y="40"/>
                        <a:pt x="5" y="41"/>
                        <a:pt x="6" y="3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0" name="Freeform 38"/>
                <p:cNvSpPr>
                  <a:spLocks/>
                </p:cNvSpPr>
                <p:nvPr/>
              </p:nvSpPr>
              <p:spPr bwMode="auto">
                <a:xfrm>
                  <a:off x="2886" y="564"/>
                  <a:ext cx="81" cy="154"/>
                </a:xfrm>
                <a:custGeom>
                  <a:avLst/>
                  <a:gdLst>
                    <a:gd name="T0" fmla="*/ 5 w 34"/>
                    <a:gd name="T1" fmla="*/ 1 h 65"/>
                    <a:gd name="T2" fmla="*/ 28 w 34"/>
                    <a:gd name="T3" fmla="*/ 64 h 65"/>
                    <a:gd name="T4" fmla="*/ 32 w 34"/>
                    <a:gd name="T5" fmla="*/ 63 h 65"/>
                    <a:gd name="T6" fmla="*/ 10 w 34"/>
                    <a:gd name="T7" fmla="*/ 1 h 65"/>
                    <a:gd name="T8" fmla="*/ 5 w 34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4" h="65">
                      <a:moveTo>
                        <a:pt x="5" y="1"/>
                      </a:moveTo>
                      <a:cubicBezTo>
                        <a:pt x="0" y="26"/>
                        <a:pt x="7" y="50"/>
                        <a:pt x="28" y="64"/>
                      </a:cubicBezTo>
                      <a:cubicBezTo>
                        <a:pt x="29" y="65"/>
                        <a:pt x="34" y="64"/>
                        <a:pt x="32" y="63"/>
                      </a:cubicBezTo>
                      <a:cubicBezTo>
                        <a:pt x="12" y="49"/>
                        <a:pt x="5" y="25"/>
                        <a:pt x="10" y="1"/>
                      </a:cubicBezTo>
                      <a:cubicBezTo>
                        <a:pt x="10" y="0"/>
                        <a:pt x="5" y="0"/>
                        <a:pt x="5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1" name="Freeform 39"/>
                <p:cNvSpPr>
                  <a:spLocks/>
                </p:cNvSpPr>
                <p:nvPr/>
              </p:nvSpPr>
              <p:spPr bwMode="auto">
                <a:xfrm>
                  <a:off x="2228" y="481"/>
                  <a:ext cx="677" cy="171"/>
                </a:xfrm>
                <a:custGeom>
                  <a:avLst/>
                  <a:gdLst>
                    <a:gd name="T0" fmla="*/ 283 w 285"/>
                    <a:gd name="T1" fmla="*/ 70 h 72"/>
                    <a:gd name="T2" fmla="*/ 6 w 285"/>
                    <a:gd name="T3" fmla="*/ 0 h 72"/>
                    <a:gd name="T4" fmla="*/ 3 w 285"/>
                    <a:gd name="T5" fmla="*/ 2 h 72"/>
                    <a:gd name="T6" fmla="*/ 279 w 285"/>
                    <a:gd name="T7" fmla="*/ 72 h 72"/>
                    <a:gd name="T8" fmla="*/ 283 w 285"/>
                    <a:gd name="T9" fmla="*/ 70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5" h="72">
                      <a:moveTo>
                        <a:pt x="283" y="70"/>
                      </a:moveTo>
                      <a:cubicBezTo>
                        <a:pt x="190" y="47"/>
                        <a:pt x="97" y="26"/>
                        <a:pt x="6" y="0"/>
                      </a:cubicBezTo>
                      <a:cubicBezTo>
                        <a:pt x="5" y="0"/>
                        <a:pt x="0" y="1"/>
                        <a:pt x="3" y="2"/>
                      </a:cubicBezTo>
                      <a:cubicBezTo>
                        <a:pt x="94" y="28"/>
                        <a:pt x="187" y="49"/>
                        <a:pt x="279" y="72"/>
                      </a:cubicBezTo>
                      <a:cubicBezTo>
                        <a:pt x="280" y="72"/>
                        <a:pt x="285" y="71"/>
                        <a:pt x="283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2" name="Freeform 40"/>
                <p:cNvSpPr>
                  <a:spLocks/>
                </p:cNvSpPr>
                <p:nvPr/>
              </p:nvSpPr>
              <p:spPr bwMode="auto">
                <a:xfrm>
                  <a:off x="2888" y="631"/>
                  <a:ext cx="41" cy="40"/>
                </a:xfrm>
                <a:custGeom>
                  <a:avLst/>
                  <a:gdLst>
                    <a:gd name="T0" fmla="*/ 6 w 17"/>
                    <a:gd name="T1" fmla="*/ 16 h 17"/>
                    <a:gd name="T2" fmla="*/ 1 w 17"/>
                    <a:gd name="T3" fmla="*/ 7 h 17"/>
                    <a:gd name="T4" fmla="*/ 10 w 17"/>
                    <a:gd name="T5" fmla="*/ 1 h 17"/>
                    <a:gd name="T6" fmla="*/ 16 w 17"/>
                    <a:gd name="T7" fmla="*/ 11 h 17"/>
                    <a:gd name="T8" fmla="*/ 6 w 17"/>
                    <a:gd name="T9" fmla="*/ 1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6" y="16"/>
                      </a:moveTo>
                      <a:cubicBezTo>
                        <a:pt x="2" y="15"/>
                        <a:pt x="0" y="11"/>
                        <a:pt x="1" y="7"/>
                      </a:cubicBezTo>
                      <a:cubicBezTo>
                        <a:pt x="2" y="3"/>
                        <a:pt x="6" y="0"/>
                        <a:pt x="10" y="1"/>
                      </a:cubicBezTo>
                      <a:cubicBezTo>
                        <a:pt x="15" y="3"/>
                        <a:pt x="17" y="7"/>
                        <a:pt x="16" y="11"/>
                      </a:cubicBezTo>
                      <a:cubicBezTo>
                        <a:pt x="15" y="15"/>
                        <a:pt x="10" y="17"/>
                        <a:pt x="6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3" name="Freeform 41"/>
                <p:cNvSpPr>
                  <a:spLocks/>
                </p:cNvSpPr>
                <p:nvPr/>
              </p:nvSpPr>
              <p:spPr bwMode="auto">
                <a:xfrm>
                  <a:off x="2763" y="828"/>
                  <a:ext cx="130" cy="139"/>
                </a:xfrm>
                <a:custGeom>
                  <a:avLst/>
                  <a:gdLst>
                    <a:gd name="T0" fmla="*/ 5 w 55"/>
                    <a:gd name="T1" fmla="*/ 58 h 59"/>
                    <a:gd name="T2" fmla="*/ 53 w 55"/>
                    <a:gd name="T3" fmla="*/ 2 h 59"/>
                    <a:gd name="T4" fmla="*/ 49 w 55"/>
                    <a:gd name="T5" fmla="*/ 0 h 59"/>
                    <a:gd name="T6" fmla="*/ 0 w 55"/>
                    <a:gd name="T7" fmla="*/ 57 h 59"/>
                    <a:gd name="T8" fmla="*/ 5 w 55"/>
                    <a:gd name="T9" fmla="*/ 58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5" h="59">
                      <a:moveTo>
                        <a:pt x="5" y="58"/>
                      </a:moveTo>
                      <a:cubicBezTo>
                        <a:pt x="7" y="29"/>
                        <a:pt x="24" y="6"/>
                        <a:pt x="53" y="2"/>
                      </a:cubicBezTo>
                      <a:cubicBezTo>
                        <a:pt x="55" y="2"/>
                        <a:pt x="51" y="0"/>
                        <a:pt x="49" y="0"/>
                      </a:cubicBezTo>
                      <a:cubicBezTo>
                        <a:pt x="20" y="5"/>
                        <a:pt x="2" y="27"/>
                        <a:pt x="0" y="57"/>
                      </a:cubicBezTo>
                      <a:cubicBezTo>
                        <a:pt x="0" y="58"/>
                        <a:pt x="5" y="59"/>
                        <a:pt x="5" y="5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4" name="Freeform 42"/>
                <p:cNvSpPr>
                  <a:spLocks/>
                </p:cNvSpPr>
                <p:nvPr/>
              </p:nvSpPr>
              <p:spPr bwMode="auto">
                <a:xfrm>
                  <a:off x="2770" y="804"/>
                  <a:ext cx="118" cy="128"/>
                </a:xfrm>
                <a:custGeom>
                  <a:avLst/>
                  <a:gdLst>
                    <a:gd name="T0" fmla="*/ 0 w 50"/>
                    <a:gd name="T1" fmla="*/ 1 h 54"/>
                    <a:gd name="T2" fmla="*/ 47 w 50"/>
                    <a:gd name="T3" fmla="*/ 54 h 54"/>
                    <a:gd name="T4" fmla="*/ 47 w 50"/>
                    <a:gd name="T5" fmla="*/ 52 h 54"/>
                    <a:gd name="T6" fmla="*/ 5 w 50"/>
                    <a:gd name="T7" fmla="*/ 2 h 54"/>
                    <a:gd name="T8" fmla="*/ 0 w 50"/>
                    <a:gd name="T9" fmla="*/ 1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0" h="54">
                      <a:moveTo>
                        <a:pt x="0" y="1"/>
                      </a:moveTo>
                      <a:cubicBezTo>
                        <a:pt x="3" y="28"/>
                        <a:pt x="20" y="48"/>
                        <a:pt x="47" y="54"/>
                      </a:cubicBezTo>
                      <a:cubicBezTo>
                        <a:pt x="50" y="54"/>
                        <a:pt x="50" y="52"/>
                        <a:pt x="47" y="52"/>
                      </a:cubicBezTo>
                      <a:cubicBezTo>
                        <a:pt x="22" y="47"/>
                        <a:pt x="7" y="27"/>
                        <a:pt x="5" y="2"/>
                      </a:cubicBezTo>
                      <a:cubicBezTo>
                        <a:pt x="5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5" name="Freeform 43"/>
                <p:cNvSpPr>
                  <a:spLocks/>
                </p:cNvSpPr>
                <p:nvPr/>
              </p:nvSpPr>
              <p:spPr bwMode="auto">
                <a:xfrm>
                  <a:off x="2720" y="865"/>
                  <a:ext cx="180" cy="46"/>
                </a:xfrm>
                <a:custGeom>
                  <a:avLst/>
                  <a:gdLst>
                    <a:gd name="T0" fmla="*/ 6 w 76"/>
                    <a:gd name="T1" fmla="*/ 18 h 19"/>
                    <a:gd name="T2" fmla="*/ 71 w 76"/>
                    <a:gd name="T3" fmla="*/ 5 h 19"/>
                    <a:gd name="T4" fmla="*/ 73 w 76"/>
                    <a:gd name="T5" fmla="*/ 3 h 19"/>
                    <a:gd name="T6" fmla="*/ 2 w 76"/>
                    <a:gd name="T7" fmla="*/ 17 h 19"/>
                    <a:gd name="T8" fmla="*/ 6 w 76"/>
                    <a:gd name="T9" fmla="*/ 18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6" h="19">
                      <a:moveTo>
                        <a:pt x="6" y="18"/>
                      </a:moveTo>
                      <a:cubicBezTo>
                        <a:pt x="24" y="6"/>
                        <a:pt x="50" y="2"/>
                        <a:pt x="71" y="5"/>
                      </a:cubicBezTo>
                      <a:cubicBezTo>
                        <a:pt x="72" y="5"/>
                        <a:pt x="76" y="3"/>
                        <a:pt x="73" y="3"/>
                      </a:cubicBezTo>
                      <a:cubicBezTo>
                        <a:pt x="50" y="0"/>
                        <a:pt x="22" y="4"/>
                        <a:pt x="2" y="17"/>
                      </a:cubicBezTo>
                      <a:cubicBezTo>
                        <a:pt x="0" y="19"/>
                        <a:pt x="5" y="19"/>
                        <a:pt x="6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6" name="Freeform 44"/>
                <p:cNvSpPr>
                  <a:spLocks/>
                </p:cNvSpPr>
                <p:nvPr/>
              </p:nvSpPr>
              <p:spPr bwMode="auto">
                <a:xfrm>
                  <a:off x="2789" y="797"/>
                  <a:ext cx="49" cy="166"/>
                </a:xfrm>
                <a:custGeom>
                  <a:avLst/>
                  <a:gdLst>
                    <a:gd name="T0" fmla="*/ 15 w 21"/>
                    <a:gd name="T1" fmla="*/ 2 h 70"/>
                    <a:gd name="T2" fmla="*/ 14 w 21"/>
                    <a:gd name="T3" fmla="*/ 69 h 70"/>
                    <a:gd name="T4" fmla="*/ 19 w 21"/>
                    <a:gd name="T5" fmla="*/ 68 h 70"/>
                    <a:gd name="T6" fmla="*/ 20 w 21"/>
                    <a:gd name="T7" fmla="*/ 2 h 70"/>
                    <a:gd name="T8" fmla="*/ 15 w 21"/>
                    <a:gd name="T9" fmla="*/ 2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1" h="70">
                      <a:moveTo>
                        <a:pt x="15" y="2"/>
                      </a:moveTo>
                      <a:cubicBezTo>
                        <a:pt x="2" y="23"/>
                        <a:pt x="0" y="48"/>
                        <a:pt x="14" y="69"/>
                      </a:cubicBezTo>
                      <a:cubicBezTo>
                        <a:pt x="15" y="70"/>
                        <a:pt x="20" y="70"/>
                        <a:pt x="19" y="68"/>
                      </a:cubicBezTo>
                      <a:cubicBezTo>
                        <a:pt x="5" y="48"/>
                        <a:pt x="7" y="23"/>
                        <a:pt x="20" y="2"/>
                      </a:cubicBezTo>
                      <a:cubicBezTo>
                        <a:pt x="21" y="1"/>
                        <a:pt x="16" y="0"/>
                        <a:pt x="1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7" name="Freeform 45"/>
                <p:cNvSpPr>
                  <a:spLocks/>
                </p:cNvSpPr>
                <p:nvPr/>
              </p:nvSpPr>
              <p:spPr bwMode="auto">
                <a:xfrm>
                  <a:off x="2233" y="479"/>
                  <a:ext cx="570" cy="401"/>
                </a:xfrm>
                <a:custGeom>
                  <a:avLst/>
                  <a:gdLst>
                    <a:gd name="T0" fmla="*/ 238 w 240"/>
                    <a:gd name="T1" fmla="*/ 166 h 169"/>
                    <a:gd name="T2" fmla="*/ 6 w 240"/>
                    <a:gd name="T3" fmla="*/ 1 h 169"/>
                    <a:gd name="T4" fmla="*/ 2 w 240"/>
                    <a:gd name="T5" fmla="*/ 2 h 169"/>
                    <a:gd name="T6" fmla="*/ 234 w 240"/>
                    <a:gd name="T7" fmla="*/ 168 h 169"/>
                    <a:gd name="T8" fmla="*/ 238 w 240"/>
                    <a:gd name="T9" fmla="*/ 166 h 1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0" h="169">
                      <a:moveTo>
                        <a:pt x="238" y="166"/>
                      </a:moveTo>
                      <a:cubicBezTo>
                        <a:pt x="161" y="112"/>
                        <a:pt x="82" y="59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ubicBezTo>
                        <a:pt x="77" y="60"/>
                        <a:pt x="156" y="113"/>
                        <a:pt x="234" y="168"/>
                      </a:cubicBezTo>
                      <a:cubicBezTo>
                        <a:pt x="235" y="169"/>
                        <a:pt x="240" y="167"/>
                        <a:pt x="238" y="16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8" name="Freeform 46"/>
                <p:cNvSpPr>
                  <a:spLocks/>
                </p:cNvSpPr>
                <p:nvPr/>
              </p:nvSpPr>
              <p:spPr bwMode="auto">
                <a:xfrm>
                  <a:off x="2784" y="861"/>
                  <a:ext cx="43" cy="40"/>
                </a:xfrm>
                <a:custGeom>
                  <a:avLst/>
                  <a:gdLst>
                    <a:gd name="T0" fmla="*/ 4 w 18"/>
                    <a:gd name="T1" fmla="*/ 15 h 17"/>
                    <a:gd name="T2" fmla="*/ 3 w 18"/>
                    <a:gd name="T3" fmla="*/ 4 h 17"/>
                    <a:gd name="T4" fmla="*/ 14 w 18"/>
                    <a:gd name="T5" fmla="*/ 3 h 17"/>
                    <a:gd name="T6" fmla="*/ 15 w 18"/>
                    <a:gd name="T7" fmla="*/ 14 h 17"/>
                    <a:gd name="T8" fmla="*/ 4 w 18"/>
                    <a:gd name="T9" fmla="*/ 1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4" y="15"/>
                      </a:moveTo>
                      <a:cubicBezTo>
                        <a:pt x="1" y="12"/>
                        <a:pt x="0" y="8"/>
                        <a:pt x="3" y="4"/>
                      </a:cubicBezTo>
                      <a:cubicBezTo>
                        <a:pt x="6" y="1"/>
                        <a:pt x="10" y="0"/>
                        <a:pt x="14" y="3"/>
                      </a:cubicBezTo>
                      <a:cubicBezTo>
                        <a:pt x="17" y="5"/>
                        <a:pt x="18" y="10"/>
                        <a:pt x="15" y="14"/>
                      </a:cubicBezTo>
                      <a:cubicBezTo>
                        <a:pt x="13" y="17"/>
                        <a:pt x="8" y="17"/>
                        <a:pt x="4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9" name="Freeform 47"/>
                <p:cNvSpPr>
                  <a:spLocks/>
                </p:cNvSpPr>
                <p:nvPr/>
              </p:nvSpPr>
              <p:spPr bwMode="auto">
                <a:xfrm>
                  <a:off x="2539" y="1029"/>
                  <a:ext cx="174" cy="102"/>
                </a:xfrm>
                <a:custGeom>
                  <a:avLst/>
                  <a:gdLst>
                    <a:gd name="T0" fmla="*/ 6 w 73"/>
                    <a:gd name="T1" fmla="*/ 42 h 43"/>
                    <a:gd name="T2" fmla="*/ 68 w 73"/>
                    <a:gd name="T3" fmla="*/ 9 h 43"/>
                    <a:gd name="T4" fmla="*/ 70 w 73"/>
                    <a:gd name="T5" fmla="*/ 7 h 43"/>
                    <a:gd name="T6" fmla="*/ 1 w 73"/>
                    <a:gd name="T7" fmla="*/ 41 h 43"/>
                    <a:gd name="T8" fmla="*/ 6 w 73"/>
                    <a:gd name="T9" fmla="*/ 42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43">
                      <a:moveTo>
                        <a:pt x="6" y="42"/>
                      </a:moveTo>
                      <a:cubicBezTo>
                        <a:pt x="17" y="17"/>
                        <a:pt x="40" y="2"/>
                        <a:pt x="68" y="9"/>
                      </a:cubicBezTo>
                      <a:cubicBezTo>
                        <a:pt x="70" y="9"/>
                        <a:pt x="73" y="8"/>
                        <a:pt x="70" y="7"/>
                      </a:cubicBezTo>
                      <a:cubicBezTo>
                        <a:pt x="40" y="0"/>
                        <a:pt x="14" y="13"/>
                        <a:pt x="1" y="41"/>
                      </a:cubicBezTo>
                      <a:cubicBezTo>
                        <a:pt x="0" y="42"/>
                        <a:pt x="5" y="43"/>
                        <a:pt x="6" y="4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0" name="Freeform 48"/>
                <p:cNvSpPr>
                  <a:spLocks/>
                </p:cNvSpPr>
                <p:nvPr/>
              </p:nvSpPr>
              <p:spPr bwMode="auto">
                <a:xfrm>
                  <a:off x="2589" y="982"/>
                  <a:ext cx="83" cy="159"/>
                </a:xfrm>
                <a:custGeom>
                  <a:avLst/>
                  <a:gdLst>
                    <a:gd name="T0" fmla="*/ 7 w 35"/>
                    <a:gd name="T1" fmla="*/ 1 h 67"/>
                    <a:gd name="T2" fmla="*/ 29 w 35"/>
                    <a:gd name="T3" fmla="*/ 66 h 67"/>
                    <a:gd name="T4" fmla="*/ 33 w 35"/>
                    <a:gd name="T5" fmla="*/ 66 h 67"/>
                    <a:gd name="T6" fmla="*/ 12 w 35"/>
                    <a:gd name="T7" fmla="*/ 2 h 67"/>
                    <a:gd name="T8" fmla="*/ 7 w 35"/>
                    <a:gd name="T9" fmla="*/ 1 h 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5" h="67">
                      <a:moveTo>
                        <a:pt x="7" y="1"/>
                      </a:moveTo>
                      <a:cubicBezTo>
                        <a:pt x="0" y="27"/>
                        <a:pt x="7" y="51"/>
                        <a:pt x="29" y="66"/>
                      </a:cubicBezTo>
                      <a:cubicBezTo>
                        <a:pt x="30" y="67"/>
                        <a:pt x="35" y="67"/>
                        <a:pt x="33" y="66"/>
                      </a:cubicBezTo>
                      <a:cubicBezTo>
                        <a:pt x="11" y="51"/>
                        <a:pt x="5" y="27"/>
                        <a:pt x="12" y="2"/>
                      </a:cubicBezTo>
                      <a:cubicBezTo>
                        <a:pt x="13" y="1"/>
                        <a:pt x="8" y="0"/>
                        <a:pt x="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1" name="Freeform 49"/>
                <p:cNvSpPr>
                  <a:spLocks/>
                </p:cNvSpPr>
                <p:nvPr/>
              </p:nvSpPr>
              <p:spPr bwMode="auto">
                <a:xfrm>
                  <a:off x="2523" y="1048"/>
                  <a:ext cx="178" cy="45"/>
                </a:xfrm>
                <a:custGeom>
                  <a:avLst/>
                  <a:gdLst>
                    <a:gd name="T0" fmla="*/ 4 w 75"/>
                    <a:gd name="T1" fmla="*/ 6 h 19"/>
                    <a:gd name="T2" fmla="*/ 69 w 75"/>
                    <a:gd name="T3" fmla="*/ 19 h 19"/>
                    <a:gd name="T4" fmla="*/ 74 w 75"/>
                    <a:gd name="T5" fmla="*/ 17 h 19"/>
                    <a:gd name="T6" fmla="*/ 3 w 75"/>
                    <a:gd name="T7" fmla="*/ 4 h 19"/>
                    <a:gd name="T8" fmla="*/ 4 w 75"/>
                    <a:gd name="T9" fmla="*/ 6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19">
                      <a:moveTo>
                        <a:pt x="4" y="6"/>
                      </a:moveTo>
                      <a:cubicBezTo>
                        <a:pt x="26" y="2"/>
                        <a:pt x="51" y="9"/>
                        <a:pt x="69" y="19"/>
                      </a:cubicBezTo>
                      <a:cubicBezTo>
                        <a:pt x="71" y="19"/>
                        <a:pt x="75" y="18"/>
                        <a:pt x="74" y="17"/>
                      </a:cubicBezTo>
                      <a:cubicBezTo>
                        <a:pt x="53" y="6"/>
                        <a:pt x="26" y="0"/>
                        <a:pt x="3" y="4"/>
                      </a:cubicBezTo>
                      <a:cubicBezTo>
                        <a:pt x="0" y="5"/>
                        <a:pt x="2" y="6"/>
                        <a:pt x="4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2" name="Freeform 50"/>
                <p:cNvSpPr>
                  <a:spLocks/>
                </p:cNvSpPr>
                <p:nvPr/>
              </p:nvSpPr>
              <p:spPr bwMode="auto">
                <a:xfrm>
                  <a:off x="2585" y="998"/>
                  <a:ext cx="90" cy="152"/>
                </a:xfrm>
                <a:custGeom>
                  <a:avLst/>
                  <a:gdLst>
                    <a:gd name="T0" fmla="*/ 32 w 38"/>
                    <a:gd name="T1" fmla="*/ 1 h 64"/>
                    <a:gd name="T2" fmla="*/ 5 w 38"/>
                    <a:gd name="T3" fmla="*/ 63 h 64"/>
                    <a:gd name="T4" fmla="*/ 10 w 38"/>
                    <a:gd name="T5" fmla="*/ 62 h 64"/>
                    <a:gd name="T6" fmla="*/ 36 w 38"/>
                    <a:gd name="T7" fmla="*/ 1 h 64"/>
                    <a:gd name="T8" fmla="*/ 32 w 38"/>
                    <a:gd name="T9" fmla="*/ 1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8" h="64">
                      <a:moveTo>
                        <a:pt x="32" y="1"/>
                      </a:moveTo>
                      <a:cubicBezTo>
                        <a:pt x="12" y="15"/>
                        <a:pt x="0" y="38"/>
                        <a:pt x="5" y="63"/>
                      </a:cubicBezTo>
                      <a:cubicBezTo>
                        <a:pt x="6" y="64"/>
                        <a:pt x="11" y="64"/>
                        <a:pt x="10" y="62"/>
                      </a:cubicBezTo>
                      <a:cubicBezTo>
                        <a:pt x="5" y="38"/>
                        <a:pt x="16" y="15"/>
                        <a:pt x="36" y="1"/>
                      </a:cubicBezTo>
                      <a:cubicBezTo>
                        <a:pt x="38" y="0"/>
                        <a:pt x="33" y="0"/>
                        <a:pt x="3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3" name="Freeform 51"/>
                <p:cNvSpPr>
                  <a:spLocks/>
                </p:cNvSpPr>
                <p:nvPr/>
              </p:nvSpPr>
              <p:spPr bwMode="auto">
                <a:xfrm>
                  <a:off x="2236" y="479"/>
                  <a:ext cx="375" cy="581"/>
                </a:xfrm>
                <a:custGeom>
                  <a:avLst/>
                  <a:gdLst>
                    <a:gd name="T0" fmla="*/ 157 w 158"/>
                    <a:gd name="T1" fmla="*/ 243 h 245"/>
                    <a:gd name="T2" fmla="*/ 5 w 158"/>
                    <a:gd name="T3" fmla="*/ 1 h 245"/>
                    <a:gd name="T4" fmla="*/ 1 w 158"/>
                    <a:gd name="T5" fmla="*/ 2 h 245"/>
                    <a:gd name="T6" fmla="*/ 153 w 158"/>
                    <a:gd name="T7" fmla="*/ 244 h 245"/>
                    <a:gd name="T8" fmla="*/ 157 w 158"/>
                    <a:gd name="T9" fmla="*/ 243 h 2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8" h="245">
                      <a:moveTo>
                        <a:pt x="157" y="243"/>
                      </a:moveTo>
                      <a:cubicBezTo>
                        <a:pt x="106" y="163"/>
                        <a:pt x="53" y="83"/>
                        <a:pt x="5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48" y="84"/>
                        <a:pt x="101" y="164"/>
                        <a:pt x="153" y="244"/>
                      </a:cubicBezTo>
                      <a:cubicBezTo>
                        <a:pt x="153" y="245"/>
                        <a:pt x="158" y="244"/>
                        <a:pt x="157" y="2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4" name="Freeform 52"/>
                <p:cNvSpPr>
                  <a:spLocks/>
                </p:cNvSpPr>
                <p:nvPr/>
              </p:nvSpPr>
              <p:spPr bwMode="auto">
                <a:xfrm>
                  <a:off x="2592" y="1046"/>
                  <a:ext cx="40" cy="40"/>
                </a:xfrm>
                <a:custGeom>
                  <a:avLst/>
                  <a:gdLst>
                    <a:gd name="T0" fmla="*/ 2 w 17"/>
                    <a:gd name="T1" fmla="*/ 12 h 17"/>
                    <a:gd name="T2" fmla="*/ 4 w 17"/>
                    <a:gd name="T3" fmla="*/ 2 h 17"/>
                    <a:gd name="T4" fmla="*/ 15 w 17"/>
                    <a:gd name="T5" fmla="*/ 5 h 17"/>
                    <a:gd name="T6" fmla="*/ 12 w 17"/>
                    <a:gd name="T7" fmla="*/ 15 h 17"/>
                    <a:gd name="T8" fmla="*/ 2 w 17"/>
                    <a:gd name="T9" fmla="*/ 1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2" y="12"/>
                      </a:moveTo>
                      <a:cubicBezTo>
                        <a:pt x="0" y="9"/>
                        <a:pt x="1" y="4"/>
                        <a:pt x="4" y="2"/>
                      </a:cubicBezTo>
                      <a:cubicBezTo>
                        <a:pt x="8" y="0"/>
                        <a:pt x="13" y="1"/>
                        <a:pt x="15" y="5"/>
                      </a:cubicBezTo>
                      <a:cubicBezTo>
                        <a:pt x="17" y="8"/>
                        <a:pt x="16" y="13"/>
                        <a:pt x="12" y="15"/>
                      </a:cubicBezTo>
                      <a:cubicBezTo>
                        <a:pt x="9" y="17"/>
                        <a:pt x="4" y="16"/>
                        <a:pt x="2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5" name="Freeform 53"/>
                <p:cNvSpPr>
                  <a:spLocks/>
                </p:cNvSpPr>
                <p:nvPr/>
              </p:nvSpPr>
              <p:spPr bwMode="auto">
                <a:xfrm>
                  <a:off x="2285" y="1153"/>
                  <a:ext cx="193" cy="64"/>
                </a:xfrm>
                <a:custGeom>
                  <a:avLst/>
                  <a:gdLst>
                    <a:gd name="T0" fmla="*/ 6 w 81"/>
                    <a:gd name="T1" fmla="*/ 26 h 27"/>
                    <a:gd name="T2" fmla="*/ 75 w 81"/>
                    <a:gd name="T3" fmla="*/ 18 h 27"/>
                    <a:gd name="T4" fmla="*/ 79 w 81"/>
                    <a:gd name="T5" fmla="*/ 17 h 27"/>
                    <a:gd name="T6" fmla="*/ 1 w 81"/>
                    <a:gd name="T7" fmla="*/ 25 h 27"/>
                    <a:gd name="T8" fmla="*/ 6 w 81"/>
                    <a:gd name="T9" fmla="*/ 26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1" h="27">
                      <a:moveTo>
                        <a:pt x="6" y="26"/>
                      </a:moveTo>
                      <a:cubicBezTo>
                        <a:pt x="26" y="7"/>
                        <a:pt x="51" y="2"/>
                        <a:pt x="75" y="18"/>
                      </a:cubicBezTo>
                      <a:cubicBezTo>
                        <a:pt x="76" y="19"/>
                        <a:pt x="81" y="19"/>
                        <a:pt x="79" y="17"/>
                      </a:cubicBezTo>
                      <a:cubicBezTo>
                        <a:pt x="53" y="0"/>
                        <a:pt x="23" y="4"/>
                        <a:pt x="1" y="25"/>
                      </a:cubicBezTo>
                      <a:cubicBezTo>
                        <a:pt x="0" y="26"/>
                        <a:pt x="5" y="27"/>
                        <a:pt x="6" y="2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6" name="Freeform 54"/>
                <p:cNvSpPr>
                  <a:spLocks/>
                </p:cNvSpPr>
                <p:nvPr/>
              </p:nvSpPr>
              <p:spPr bwMode="auto">
                <a:xfrm>
                  <a:off x="2357" y="1100"/>
                  <a:ext cx="57" cy="169"/>
                </a:xfrm>
                <a:custGeom>
                  <a:avLst/>
                  <a:gdLst>
                    <a:gd name="T0" fmla="*/ 18 w 24"/>
                    <a:gd name="T1" fmla="*/ 1 h 71"/>
                    <a:gd name="T2" fmla="*/ 16 w 24"/>
                    <a:gd name="T3" fmla="*/ 69 h 71"/>
                    <a:gd name="T4" fmla="*/ 20 w 24"/>
                    <a:gd name="T5" fmla="*/ 69 h 71"/>
                    <a:gd name="T6" fmla="*/ 23 w 24"/>
                    <a:gd name="T7" fmla="*/ 2 h 71"/>
                    <a:gd name="T8" fmla="*/ 18 w 24"/>
                    <a:gd name="T9" fmla="*/ 1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" h="71">
                      <a:moveTo>
                        <a:pt x="18" y="1"/>
                      </a:moveTo>
                      <a:cubicBezTo>
                        <a:pt x="2" y="22"/>
                        <a:pt x="0" y="47"/>
                        <a:pt x="16" y="69"/>
                      </a:cubicBezTo>
                      <a:cubicBezTo>
                        <a:pt x="16" y="70"/>
                        <a:pt x="21" y="71"/>
                        <a:pt x="20" y="69"/>
                      </a:cubicBezTo>
                      <a:cubicBezTo>
                        <a:pt x="5" y="47"/>
                        <a:pt x="7" y="23"/>
                        <a:pt x="23" y="2"/>
                      </a:cubicBezTo>
                      <a:cubicBezTo>
                        <a:pt x="24" y="1"/>
                        <a:pt x="19" y="0"/>
                        <a:pt x="1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7" name="Freeform 55"/>
                <p:cNvSpPr>
                  <a:spLocks/>
                </p:cNvSpPr>
                <p:nvPr/>
              </p:nvSpPr>
              <p:spPr bwMode="auto">
                <a:xfrm>
                  <a:off x="2293" y="1143"/>
                  <a:ext cx="159" cy="93"/>
                </a:xfrm>
                <a:custGeom>
                  <a:avLst/>
                  <a:gdLst>
                    <a:gd name="T0" fmla="*/ 3 w 67"/>
                    <a:gd name="T1" fmla="*/ 2 h 39"/>
                    <a:gd name="T2" fmla="*/ 61 w 67"/>
                    <a:gd name="T3" fmla="*/ 37 h 39"/>
                    <a:gd name="T4" fmla="*/ 66 w 67"/>
                    <a:gd name="T5" fmla="*/ 36 h 39"/>
                    <a:gd name="T6" fmla="*/ 5 w 67"/>
                    <a:gd name="T7" fmla="*/ 0 h 39"/>
                    <a:gd name="T8" fmla="*/ 3 w 67"/>
                    <a:gd name="T9" fmla="*/ 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9">
                      <a:moveTo>
                        <a:pt x="3" y="2"/>
                      </a:moveTo>
                      <a:cubicBezTo>
                        <a:pt x="25" y="6"/>
                        <a:pt x="47" y="21"/>
                        <a:pt x="61" y="37"/>
                      </a:cubicBezTo>
                      <a:cubicBezTo>
                        <a:pt x="62" y="39"/>
                        <a:pt x="67" y="37"/>
                        <a:pt x="66" y="36"/>
                      </a:cubicBezTo>
                      <a:cubicBezTo>
                        <a:pt x="51" y="19"/>
                        <a:pt x="28" y="4"/>
                        <a:pt x="5" y="0"/>
                      </a:cubicBezTo>
                      <a:cubicBezTo>
                        <a:pt x="4" y="0"/>
                        <a:pt x="0" y="2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8" name="Freeform 56"/>
                <p:cNvSpPr>
                  <a:spLocks/>
                </p:cNvSpPr>
                <p:nvPr/>
              </p:nvSpPr>
              <p:spPr bwMode="auto">
                <a:xfrm>
                  <a:off x="2333" y="1134"/>
                  <a:ext cx="128" cy="120"/>
                </a:xfrm>
                <a:custGeom>
                  <a:avLst/>
                  <a:gdLst>
                    <a:gd name="T0" fmla="*/ 48 w 54"/>
                    <a:gd name="T1" fmla="*/ 1 h 51"/>
                    <a:gd name="T2" fmla="*/ 0 w 54"/>
                    <a:gd name="T3" fmla="*/ 50 h 51"/>
                    <a:gd name="T4" fmla="*/ 5 w 54"/>
                    <a:gd name="T5" fmla="*/ 50 h 51"/>
                    <a:gd name="T6" fmla="*/ 50 w 54"/>
                    <a:gd name="T7" fmla="*/ 2 h 51"/>
                    <a:gd name="T8" fmla="*/ 48 w 54"/>
                    <a:gd name="T9" fmla="*/ 1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4" h="51">
                      <a:moveTo>
                        <a:pt x="48" y="1"/>
                      </a:moveTo>
                      <a:cubicBezTo>
                        <a:pt x="24" y="7"/>
                        <a:pt x="3" y="24"/>
                        <a:pt x="0" y="50"/>
                      </a:cubicBezTo>
                      <a:cubicBezTo>
                        <a:pt x="0" y="51"/>
                        <a:pt x="5" y="51"/>
                        <a:pt x="5" y="50"/>
                      </a:cubicBezTo>
                      <a:cubicBezTo>
                        <a:pt x="8" y="25"/>
                        <a:pt x="27" y="8"/>
                        <a:pt x="50" y="2"/>
                      </a:cubicBezTo>
                      <a:cubicBezTo>
                        <a:pt x="54" y="1"/>
                        <a:pt x="49" y="0"/>
                        <a:pt x="4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9" name="Freeform 57"/>
                <p:cNvSpPr>
                  <a:spLocks/>
                </p:cNvSpPr>
                <p:nvPr/>
              </p:nvSpPr>
              <p:spPr bwMode="auto">
                <a:xfrm>
                  <a:off x="2228" y="500"/>
                  <a:ext cx="150" cy="669"/>
                </a:xfrm>
                <a:custGeom>
                  <a:avLst/>
                  <a:gdLst>
                    <a:gd name="T0" fmla="*/ 63 w 63"/>
                    <a:gd name="T1" fmla="*/ 280 h 282"/>
                    <a:gd name="T2" fmla="*/ 5 w 63"/>
                    <a:gd name="T3" fmla="*/ 1 h 282"/>
                    <a:gd name="T4" fmla="*/ 0 w 63"/>
                    <a:gd name="T5" fmla="*/ 2 h 282"/>
                    <a:gd name="T6" fmla="*/ 58 w 63"/>
                    <a:gd name="T7" fmla="*/ 281 h 282"/>
                    <a:gd name="T8" fmla="*/ 63 w 63"/>
                    <a:gd name="T9" fmla="*/ 280 h 2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3" h="282">
                      <a:moveTo>
                        <a:pt x="63" y="280"/>
                      </a:moveTo>
                      <a:cubicBezTo>
                        <a:pt x="43" y="188"/>
                        <a:pt x="21" y="95"/>
                        <a:pt x="5" y="1"/>
                      </a:cubicBezTo>
                      <a:cubicBezTo>
                        <a:pt x="5" y="0"/>
                        <a:pt x="0" y="0"/>
                        <a:pt x="0" y="2"/>
                      </a:cubicBezTo>
                      <a:cubicBezTo>
                        <a:pt x="16" y="95"/>
                        <a:pt x="38" y="188"/>
                        <a:pt x="58" y="281"/>
                      </a:cubicBezTo>
                      <a:cubicBezTo>
                        <a:pt x="58" y="282"/>
                        <a:pt x="63" y="282"/>
                        <a:pt x="63" y="28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0" name="Freeform 58"/>
                <p:cNvSpPr>
                  <a:spLocks/>
                </p:cNvSpPr>
                <p:nvPr/>
              </p:nvSpPr>
              <p:spPr bwMode="auto">
                <a:xfrm>
                  <a:off x="2357" y="1160"/>
                  <a:ext cx="38" cy="38"/>
                </a:xfrm>
                <a:custGeom>
                  <a:avLst/>
                  <a:gdLst>
                    <a:gd name="T0" fmla="*/ 0 w 16"/>
                    <a:gd name="T1" fmla="*/ 9 h 16"/>
                    <a:gd name="T2" fmla="*/ 7 w 16"/>
                    <a:gd name="T3" fmla="*/ 0 h 16"/>
                    <a:gd name="T4" fmla="*/ 16 w 16"/>
                    <a:gd name="T5" fmla="*/ 7 h 16"/>
                    <a:gd name="T6" fmla="*/ 9 w 16"/>
                    <a:gd name="T7" fmla="*/ 16 h 16"/>
                    <a:gd name="T8" fmla="*/ 0 w 16"/>
                    <a:gd name="T9" fmla="*/ 9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0" y="9"/>
                      </a:moveTo>
                      <a:cubicBezTo>
                        <a:pt x="0" y="5"/>
                        <a:pt x="3" y="1"/>
                        <a:pt x="7" y="0"/>
                      </a:cubicBezTo>
                      <a:cubicBezTo>
                        <a:pt x="11" y="0"/>
                        <a:pt x="15" y="3"/>
                        <a:pt x="16" y="7"/>
                      </a:cubicBezTo>
                      <a:cubicBezTo>
                        <a:pt x="16" y="11"/>
                        <a:pt x="13" y="15"/>
                        <a:pt x="9" y="16"/>
                      </a:cubicBezTo>
                      <a:cubicBezTo>
                        <a:pt x="5" y="16"/>
                        <a:pt x="1" y="13"/>
                        <a:pt x="0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1" name="Freeform 59"/>
                <p:cNvSpPr>
                  <a:spLocks/>
                </p:cNvSpPr>
                <p:nvPr/>
              </p:nvSpPr>
              <p:spPr bwMode="auto">
                <a:xfrm>
                  <a:off x="2041" y="1155"/>
                  <a:ext cx="187" cy="76"/>
                </a:xfrm>
                <a:custGeom>
                  <a:avLst/>
                  <a:gdLst>
                    <a:gd name="T0" fmla="*/ 6 w 79"/>
                    <a:gd name="T1" fmla="*/ 14 h 32"/>
                    <a:gd name="T2" fmla="*/ 73 w 79"/>
                    <a:gd name="T3" fmla="*/ 31 h 32"/>
                    <a:gd name="T4" fmla="*/ 78 w 79"/>
                    <a:gd name="T5" fmla="*/ 31 h 32"/>
                    <a:gd name="T6" fmla="*/ 2 w 79"/>
                    <a:gd name="T7" fmla="*/ 12 h 32"/>
                    <a:gd name="T8" fmla="*/ 6 w 79"/>
                    <a:gd name="T9" fmla="*/ 14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9" h="32">
                      <a:moveTo>
                        <a:pt x="6" y="14"/>
                      </a:moveTo>
                      <a:cubicBezTo>
                        <a:pt x="32" y="3"/>
                        <a:pt x="57" y="8"/>
                        <a:pt x="73" y="31"/>
                      </a:cubicBezTo>
                      <a:cubicBezTo>
                        <a:pt x="74" y="32"/>
                        <a:pt x="79" y="32"/>
                        <a:pt x="78" y="31"/>
                      </a:cubicBezTo>
                      <a:cubicBezTo>
                        <a:pt x="60" y="6"/>
                        <a:pt x="30" y="0"/>
                        <a:pt x="2" y="12"/>
                      </a:cubicBezTo>
                      <a:cubicBezTo>
                        <a:pt x="0" y="13"/>
                        <a:pt x="5" y="15"/>
                        <a:pt x="6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2" name="Freeform 60"/>
                <p:cNvSpPr>
                  <a:spLocks/>
                </p:cNvSpPr>
                <p:nvPr/>
              </p:nvSpPr>
              <p:spPr bwMode="auto">
                <a:xfrm>
                  <a:off x="2110" y="1119"/>
                  <a:ext cx="92" cy="154"/>
                </a:xfrm>
                <a:custGeom>
                  <a:avLst/>
                  <a:gdLst>
                    <a:gd name="T0" fmla="*/ 33 w 39"/>
                    <a:gd name="T1" fmla="*/ 1 h 65"/>
                    <a:gd name="T2" fmla="*/ 7 w 39"/>
                    <a:gd name="T3" fmla="*/ 63 h 65"/>
                    <a:gd name="T4" fmla="*/ 12 w 39"/>
                    <a:gd name="T5" fmla="*/ 64 h 65"/>
                    <a:gd name="T6" fmla="*/ 38 w 39"/>
                    <a:gd name="T7" fmla="*/ 2 h 65"/>
                    <a:gd name="T8" fmla="*/ 33 w 39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" h="65">
                      <a:moveTo>
                        <a:pt x="33" y="1"/>
                      </a:moveTo>
                      <a:cubicBezTo>
                        <a:pt x="10" y="15"/>
                        <a:pt x="0" y="37"/>
                        <a:pt x="7" y="63"/>
                      </a:cubicBezTo>
                      <a:cubicBezTo>
                        <a:pt x="7" y="65"/>
                        <a:pt x="12" y="65"/>
                        <a:pt x="12" y="64"/>
                      </a:cubicBezTo>
                      <a:cubicBezTo>
                        <a:pt x="5" y="38"/>
                        <a:pt x="15" y="16"/>
                        <a:pt x="38" y="2"/>
                      </a:cubicBezTo>
                      <a:cubicBezTo>
                        <a:pt x="39" y="2"/>
                        <a:pt x="34" y="0"/>
                        <a:pt x="3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3" name="Freeform 61"/>
                <p:cNvSpPr>
                  <a:spLocks/>
                </p:cNvSpPr>
                <p:nvPr/>
              </p:nvSpPr>
              <p:spPr bwMode="auto">
                <a:xfrm>
                  <a:off x="2074" y="1122"/>
                  <a:ext cx="116" cy="137"/>
                </a:xfrm>
                <a:custGeom>
                  <a:avLst/>
                  <a:gdLst>
                    <a:gd name="T0" fmla="*/ 2 w 49"/>
                    <a:gd name="T1" fmla="*/ 2 h 58"/>
                    <a:gd name="T2" fmla="*/ 44 w 49"/>
                    <a:gd name="T3" fmla="*/ 56 h 58"/>
                    <a:gd name="T4" fmla="*/ 49 w 49"/>
                    <a:gd name="T5" fmla="*/ 56 h 58"/>
                    <a:gd name="T6" fmla="*/ 6 w 49"/>
                    <a:gd name="T7" fmla="*/ 1 h 58"/>
                    <a:gd name="T8" fmla="*/ 2 w 49"/>
                    <a:gd name="T9" fmla="*/ 2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58">
                      <a:moveTo>
                        <a:pt x="2" y="2"/>
                      </a:moveTo>
                      <a:cubicBezTo>
                        <a:pt x="21" y="13"/>
                        <a:pt x="37" y="36"/>
                        <a:pt x="44" y="56"/>
                      </a:cubicBezTo>
                      <a:cubicBezTo>
                        <a:pt x="45" y="58"/>
                        <a:pt x="49" y="57"/>
                        <a:pt x="49" y="56"/>
                      </a:cubicBezTo>
                      <a:cubicBezTo>
                        <a:pt x="41" y="35"/>
                        <a:pt x="26" y="12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4" name="Freeform 62"/>
                <p:cNvSpPr>
                  <a:spLocks/>
                </p:cNvSpPr>
                <p:nvPr/>
              </p:nvSpPr>
              <p:spPr bwMode="auto">
                <a:xfrm>
                  <a:off x="2074" y="1160"/>
                  <a:ext cx="159" cy="80"/>
                </a:xfrm>
                <a:custGeom>
                  <a:avLst/>
                  <a:gdLst>
                    <a:gd name="T0" fmla="*/ 64 w 67"/>
                    <a:gd name="T1" fmla="*/ 3 h 34"/>
                    <a:gd name="T2" fmla="*/ 0 w 67"/>
                    <a:gd name="T3" fmla="*/ 33 h 34"/>
                    <a:gd name="T4" fmla="*/ 5 w 67"/>
                    <a:gd name="T5" fmla="*/ 33 h 34"/>
                    <a:gd name="T6" fmla="*/ 62 w 67"/>
                    <a:gd name="T7" fmla="*/ 5 h 34"/>
                    <a:gd name="T8" fmla="*/ 64 w 67"/>
                    <a:gd name="T9" fmla="*/ 3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4">
                      <a:moveTo>
                        <a:pt x="64" y="3"/>
                      </a:moveTo>
                      <a:cubicBezTo>
                        <a:pt x="38" y="0"/>
                        <a:pt x="13" y="9"/>
                        <a:pt x="0" y="33"/>
                      </a:cubicBezTo>
                      <a:cubicBezTo>
                        <a:pt x="0" y="34"/>
                        <a:pt x="4" y="34"/>
                        <a:pt x="5" y="33"/>
                      </a:cubicBezTo>
                      <a:cubicBezTo>
                        <a:pt x="16" y="12"/>
                        <a:pt x="39" y="2"/>
                        <a:pt x="62" y="5"/>
                      </a:cubicBezTo>
                      <a:cubicBezTo>
                        <a:pt x="65" y="5"/>
                        <a:pt x="67" y="3"/>
                        <a:pt x="64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5" name="Freeform 63"/>
                <p:cNvSpPr>
                  <a:spLocks/>
                </p:cNvSpPr>
                <p:nvPr/>
              </p:nvSpPr>
              <p:spPr bwMode="auto">
                <a:xfrm>
                  <a:off x="2133" y="498"/>
                  <a:ext cx="117" cy="673"/>
                </a:xfrm>
                <a:custGeom>
                  <a:avLst/>
                  <a:gdLst>
                    <a:gd name="T0" fmla="*/ 6 w 49"/>
                    <a:gd name="T1" fmla="*/ 283 h 284"/>
                    <a:gd name="T2" fmla="*/ 49 w 49"/>
                    <a:gd name="T3" fmla="*/ 1 h 284"/>
                    <a:gd name="T4" fmla="*/ 44 w 49"/>
                    <a:gd name="T5" fmla="*/ 1 h 284"/>
                    <a:gd name="T6" fmla="*/ 1 w 49"/>
                    <a:gd name="T7" fmla="*/ 283 h 284"/>
                    <a:gd name="T8" fmla="*/ 6 w 49"/>
                    <a:gd name="T9" fmla="*/ 283 h 2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284">
                      <a:moveTo>
                        <a:pt x="6" y="283"/>
                      </a:moveTo>
                      <a:cubicBezTo>
                        <a:pt x="19" y="189"/>
                        <a:pt x="31" y="94"/>
                        <a:pt x="49" y="1"/>
                      </a:cubicBezTo>
                      <a:cubicBezTo>
                        <a:pt x="49" y="0"/>
                        <a:pt x="44" y="0"/>
                        <a:pt x="44" y="1"/>
                      </a:cubicBezTo>
                      <a:cubicBezTo>
                        <a:pt x="26" y="95"/>
                        <a:pt x="14" y="189"/>
                        <a:pt x="1" y="283"/>
                      </a:cubicBezTo>
                      <a:cubicBezTo>
                        <a:pt x="0" y="284"/>
                        <a:pt x="5" y="284"/>
                        <a:pt x="6" y="28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6" name="Freeform 64"/>
                <p:cNvSpPr>
                  <a:spLocks/>
                </p:cNvSpPr>
                <p:nvPr/>
              </p:nvSpPr>
              <p:spPr bwMode="auto">
                <a:xfrm>
                  <a:off x="2119" y="1162"/>
                  <a:ext cx="41" cy="40"/>
                </a:xfrm>
                <a:custGeom>
                  <a:avLst/>
                  <a:gdLst>
                    <a:gd name="T0" fmla="*/ 1 w 17"/>
                    <a:gd name="T1" fmla="*/ 7 h 17"/>
                    <a:gd name="T2" fmla="*/ 10 w 17"/>
                    <a:gd name="T3" fmla="*/ 1 h 17"/>
                    <a:gd name="T4" fmla="*/ 16 w 17"/>
                    <a:gd name="T5" fmla="*/ 10 h 17"/>
                    <a:gd name="T6" fmla="*/ 7 w 17"/>
                    <a:gd name="T7" fmla="*/ 16 h 17"/>
                    <a:gd name="T8" fmla="*/ 1 w 17"/>
                    <a:gd name="T9" fmla="*/ 7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" y="7"/>
                      </a:moveTo>
                      <a:cubicBezTo>
                        <a:pt x="2" y="3"/>
                        <a:pt x="6" y="0"/>
                        <a:pt x="10" y="1"/>
                      </a:cubicBezTo>
                      <a:cubicBezTo>
                        <a:pt x="14" y="2"/>
                        <a:pt x="17" y="6"/>
                        <a:pt x="16" y="10"/>
                      </a:cubicBezTo>
                      <a:cubicBezTo>
                        <a:pt x="15" y="14"/>
                        <a:pt x="11" y="17"/>
                        <a:pt x="7" y="16"/>
                      </a:cubicBezTo>
                      <a:cubicBezTo>
                        <a:pt x="3" y="15"/>
                        <a:pt x="0" y="11"/>
                        <a:pt x="1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7" name="Freeform 65"/>
                <p:cNvSpPr>
                  <a:spLocks/>
                </p:cNvSpPr>
                <p:nvPr/>
              </p:nvSpPr>
              <p:spPr bwMode="auto">
                <a:xfrm>
                  <a:off x="1806" y="1067"/>
                  <a:ext cx="159" cy="112"/>
                </a:xfrm>
                <a:custGeom>
                  <a:avLst/>
                  <a:gdLst>
                    <a:gd name="T0" fmla="*/ 5 w 67"/>
                    <a:gd name="T1" fmla="*/ 4 h 47"/>
                    <a:gd name="T2" fmla="*/ 62 w 67"/>
                    <a:gd name="T3" fmla="*/ 45 h 47"/>
                    <a:gd name="T4" fmla="*/ 67 w 67"/>
                    <a:gd name="T5" fmla="*/ 45 h 47"/>
                    <a:gd name="T6" fmla="*/ 3 w 67"/>
                    <a:gd name="T7" fmla="*/ 2 h 47"/>
                    <a:gd name="T8" fmla="*/ 5 w 67"/>
                    <a:gd name="T9" fmla="*/ 4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47">
                      <a:moveTo>
                        <a:pt x="5" y="4"/>
                      </a:moveTo>
                      <a:cubicBezTo>
                        <a:pt x="33" y="2"/>
                        <a:pt x="55" y="18"/>
                        <a:pt x="62" y="45"/>
                      </a:cubicBezTo>
                      <a:cubicBezTo>
                        <a:pt x="62" y="47"/>
                        <a:pt x="67" y="47"/>
                        <a:pt x="67" y="45"/>
                      </a:cubicBezTo>
                      <a:cubicBezTo>
                        <a:pt x="60" y="15"/>
                        <a:pt x="33" y="0"/>
                        <a:pt x="3" y="2"/>
                      </a:cubicBezTo>
                      <a:cubicBezTo>
                        <a:pt x="0" y="2"/>
                        <a:pt x="4" y="4"/>
                        <a:pt x="5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8" name="Freeform 66"/>
                <p:cNvSpPr>
                  <a:spLocks/>
                </p:cNvSpPr>
                <p:nvPr/>
              </p:nvSpPr>
              <p:spPr bwMode="auto">
                <a:xfrm>
                  <a:off x="1856" y="1062"/>
                  <a:ext cx="126" cy="124"/>
                </a:xfrm>
                <a:custGeom>
                  <a:avLst/>
                  <a:gdLst>
                    <a:gd name="T0" fmla="*/ 48 w 53"/>
                    <a:gd name="T1" fmla="*/ 0 h 52"/>
                    <a:gd name="T2" fmla="*/ 0 w 53"/>
                    <a:gd name="T3" fmla="*/ 50 h 52"/>
                    <a:gd name="T4" fmla="*/ 5 w 53"/>
                    <a:gd name="T5" fmla="*/ 51 h 52"/>
                    <a:gd name="T6" fmla="*/ 51 w 53"/>
                    <a:gd name="T7" fmla="*/ 2 h 52"/>
                    <a:gd name="T8" fmla="*/ 48 w 53"/>
                    <a:gd name="T9" fmla="*/ 0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3" h="52">
                      <a:moveTo>
                        <a:pt x="48" y="0"/>
                      </a:moveTo>
                      <a:cubicBezTo>
                        <a:pt x="21" y="5"/>
                        <a:pt x="3" y="23"/>
                        <a:pt x="0" y="50"/>
                      </a:cubicBezTo>
                      <a:cubicBezTo>
                        <a:pt x="0" y="51"/>
                        <a:pt x="5" y="52"/>
                        <a:pt x="5" y="51"/>
                      </a:cubicBezTo>
                      <a:cubicBezTo>
                        <a:pt x="7" y="25"/>
                        <a:pt x="25" y="7"/>
                        <a:pt x="51" y="2"/>
                      </a:cubicBezTo>
                      <a:cubicBezTo>
                        <a:pt x="53" y="2"/>
                        <a:pt x="49" y="0"/>
                        <a:pt x="48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9" name="Freeform 67"/>
                <p:cNvSpPr>
                  <a:spLocks/>
                </p:cNvSpPr>
                <p:nvPr/>
              </p:nvSpPr>
              <p:spPr bwMode="auto">
                <a:xfrm>
                  <a:off x="1860" y="1024"/>
                  <a:ext cx="62" cy="164"/>
                </a:xfrm>
                <a:custGeom>
                  <a:avLst/>
                  <a:gdLst>
                    <a:gd name="T0" fmla="*/ 1 w 26"/>
                    <a:gd name="T1" fmla="*/ 2 h 69"/>
                    <a:gd name="T2" fmla="*/ 21 w 26"/>
                    <a:gd name="T3" fmla="*/ 68 h 69"/>
                    <a:gd name="T4" fmla="*/ 26 w 26"/>
                    <a:gd name="T5" fmla="*/ 68 h 69"/>
                    <a:gd name="T6" fmla="*/ 6 w 26"/>
                    <a:gd name="T7" fmla="*/ 1 h 69"/>
                    <a:gd name="T8" fmla="*/ 1 w 26"/>
                    <a:gd name="T9" fmla="*/ 2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69">
                      <a:moveTo>
                        <a:pt x="1" y="2"/>
                      </a:moveTo>
                      <a:cubicBezTo>
                        <a:pt x="15" y="20"/>
                        <a:pt x="21" y="46"/>
                        <a:pt x="21" y="68"/>
                      </a:cubicBezTo>
                      <a:cubicBezTo>
                        <a:pt x="21" y="69"/>
                        <a:pt x="26" y="69"/>
                        <a:pt x="26" y="68"/>
                      </a:cubicBezTo>
                      <a:cubicBezTo>
                        <a:pt x="26" y="45"/>
                        <a:pt x="20" y="19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00" name="Freeform 68"/>
                <p:cNvSpPr>
                  <a:spLocks/>
                </p:cNvSpPr>
                <p:nvPr/>
              </p:nvSpPr>
              <p:spPr bwMode="auto">
                <a:xfrm>
                  <a:off x="1815" y="1091"/>
                  <a:ext cx="178" cy="45"/>
                </a:xfrm>
                <a:custGeom>
                  <a:avLst/>
                  <a:gdLst>
                    <a:gd name="T0" fmla="*/ 73 w 75"/>
                    <a:gd name="T1" fmla="*/ 11 h 19"/>
                    <a:gd name="T2" fmla="*/ 2 w 75"/>
                    <a:gd name="T3" fmla="*/ 17 h 19"/>
                    <a:gd name="T4" fmla="*/ 6 w 75"/>
                    <a:gd name="T5" fmla="*/ 18 h 19"/>
                    <a:gd name="T6" fmla="*/ 69 w 75"/>
                    <a:gd name="T7" fmla="*/ 13 h 19"/>
                    <a:gd name="T8" fmla="*/ 73 w 75"/>
                    <a:gd name="T9" fmla="*/ 1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19">
                      <a:moveTo>
                        <a:pt x="73" y="11"/>
                      </a:moveTo>
                      <a:cubicBezTo>
                        <a:pt x="50" y="0"/>
                        <a:pt x="22" y="0"/>
                        <a:pt x="2" y="17"/>
                      </a:cubicBezTo>
                      <a:cubicBezTo>
                        <a:pt x="0" y="18"/>
                        <a:pt x="5" y="19"/>
                        <a:pt x="6" y="18"/>
                      </a:cubicBezTo>
                      <a:cubicBezTo>
                        <a:pt x="24" y="2"/>
                        <a:pt x="48" y="2"/>
                        <a:pt x="69" y="13"/>
                      </a:cubicBezTo>
                      <a:cubicBezTo>
                        <a:pt x="70" y="13"/>
                        <a:pt x="75" y="12"/>
                        <a:pt x="73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01" name="Freeform 69"/>
                <p:cNvSpPr>
                  <a:spLocks/>
                </p:cNvSpPr>
                <p:nvPr/>
              </p:nvSpPr>
              <p:spPr bwMode="auto">
                <a:xfrm>
                  <a:off x="1898" y="500"/>
                  <a:ext cx="354" cy="593"/>
                </a:xfrm>
                <a:custGeom>
                  <a:avLst/>
                  <a:gdLst>
                    <a:gd name="T0" fmla="*/ 6 w 149"/>
                    <a:gd name="T1" fmla="*/ 249 h 250"/>
                    <a:gd name="T2" fmla="*/ 148 w 149"/>
                    <a:gd name="T3" fmla="*/ 2 h 250"/>
                    <a:gd name="T4" fmla="*/ 143 w 149"/>
                    <a:gd name="T5" fmla="*/ 1 h 250"/>
                    <a:gd name="T6" fmla="*/ 1 w 149"/>
                    <a:gd name="T7" fmla="*/ 249 h 250"/>
                    <a:gd name="T8" fmla="*/ 6 w 149"/>
                    <a:gd name="T9" fmla="*/ 249 h 2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49" h="250">
                      <a:moveTo>
                        <a:pt x="6" y="249"/>
                      </a:moveTo>
                      <a:cubicBezTo>
                        <a:pt x="52" y="166"/>
                        <a:pt x="98" y="82"/>
                        <a:pt x="148" y="2"/>
                      </a:cubicBezTo>
                      <a:cubicBezTo>
                        <a:pt x="149" y="0"/>
                        <a:pt x="144" y="0"/>
                        <a:pt x="143" y="1"/>
                      </a:cubicBezTo>
                      <a:cubicBezTo>
                        <a:pt x="93" y="82"/>
                        <a:pt x="48" y="166"/>
                        <a:pt x="1" y="249"/>
                      </a:cubicBezTo>
                      <a:cubicBezTo>
                        <a:pt x="0" y="250"/>
                        <a:pt x="5" y="250"/>
                        <a:pt x="6" y="24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02" name="Freeform 70"/>
                <p:cNvSpPr>
                  <a:spLocks/>
                </p:cNvSpPr>
                <p:nvPr/>
              </p:nvSpPr>
              <p:spPr bwMode="auto">
                <a:xfrm>
                  <a:off x="1879" y="1081"/>
                  <a:ext cx="43" cy="41"/>
                </a:xfrm>
                <a:custGeom>
                  <a:avLst/>
                  <a:gdLst>
                    <a:gd name="T0" fmla="*/ 2 w 18"/>
                    <a:gd name="T1" fmla="*/ 5 h 17"/>
                    <a:gd name="T2" fmla="*/ 13 w 18"/>
                    <a:gd name="T3" fmla="*/ 2 h 17"/>
                    <a:gd name="T4" fmla="*/ 15 w 18"/>
                    <a:gd name="T5" fmla="*/ 13 h 17"/>
                    <a:gd name="T6" fmla="*/ 5 w 18"/>
                    <a:gd name="T7" fmla="*/ 15 h 17"/>
                    <a:gd name="T8" fmla="*/ 2 w 18"/>
                    <a:gd name="T9" fmla="*/ 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2" y="5"/>
                      </a:moveTo>
                      <a:cubicBezTo>
                        <a:pt x="5" y="1"/>
                        <a:pt x="9" y="0"/>
                        <a:pt x="13" y="2"/>
                      </a:cubicBezTo>
                      <a:cubicBezTo>
                        <a:pt x="17" y="4"/>
                        <a:pt x="18" y="9"/>
                        <a:pt x="15" y="13"/>
                      </a:cubicBezTo>
                      <a:cubicBezTo>
                        <a:pt x="13" y="16"/>
                        <a:pt x="8" y="17"/>
                        <a:pt x="5" y="15"/>
                      </a:cubicBezTo>
                      <a:cubicBezTo>
                        <a:pt x="1" y="13"/>
                        <a:pt x="0" y="8"/>
                        <a:pt x="2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03" name="Freeform 71"/>
                <p:cNvSpPr>
                  <a:spLocks/>
                </p:cNvSpPr>
                <p:nvPr/>
              </p:nvSpPr>
              <p:spPr bwMode="auto">
                <a:xfrm>
                  <a:off x="1621" y="865"/>
                  <a:ext cx="121" cy="155"/>
                </a:xfrm>
                <a:custGeom>
                  <a:avLst/>
                  <a:gdLst>
                    <a:gd name="T0" fmla="*/ 3 w 51"/>
                    <a:gd name="T1" fmla="*/ 2 h 65"/>
                    <a:gd name="T2" fmla="*/ 42 w 51"/>
                    <a:gd name="T3" fmla="*/ 63 h 65"/>
                    <a:gd name="T4" fmla="*/ 47 w 51"/>
                    <a:gd name="T5" fmla="*/ 64 h 65"/>
                    <a:gd name="T6" fmla="*/ 6 w 51"/>
                    <a:gd name="T7" fmla="*/ 0 h 65"/>
                    <a:gd name="T8" fmla="*/ 3 w 51"/>
                    <a:gd name="T9" fmla="*/ 2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1" h="65">
                      <a:moveTo>
                        <a:pt x="3" y="2"/>
                      </a:moveTo>
                      <a:cubicBezTo>
                        <a:pt x="30" y="11"/>
                        <a:pt x="46" y="34"/>
                        <a:pt x="42" y="63"/>
                      </a:cubicBezTo>
                      <a:cubicBezTo>
                        <a:pt x="41" y="64"/>
                        <a:pt x="46" y="65"/>
                        <a:pt x="47" y="64"/>
                      </a:cubicBezTo>
                      <a:cubicBezTo>
                        <a:pt x="51" y="34"/>
                        <a:pt x="34" y="10"/>
                        <a:pt x="6" y="0"/>
                      </a:cubicBezTo>
                      <a:cubicBezTo>
                        <a:pt x="5" y="0"/>
                        <a:pt x="0" y="0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04" name="Freeform 72"/>
                <p:cNvSpPr>
                  <a:spLocks/>
                </p:cNvSpPr>
                <p:nvPr/>
              </p:nvSpPr>
              <p:spPr bwMode="auto">
                <a:xfrm>
                  <a:off x="1625" y="903"/>
                  <a:ext cx="162" cy="86"/>
                </a:xfrm>
                <a:custGeom>
                  <a:avLst/>
                  <a:gdLst>
                    <a:gd name="T0" fmla="*/ 65 w 68"/>
                    <a:gd name="T1" fmla="*/ 6 h 36"/>
                    <a:gd name="T2" fmla="*/ 0 w 68"/>
                    <a:gd name="T3" fmla="*/ 34 h 36"/>
                    <a:gd name="T4" fmla="*/ 5 w 68"/>
                    <a:gd name="T5" fmla="*/ 35 h 36"/>
                    <a:gd name="T6" fmla="*/ 64 w 68"/>
                    <a:gd name="T7" fmla="*/ 8 h 36"/>
                    <a:gd name="T8" fmla="*/ 65 w 68"/>
                    <a:gd name="T9" fmla="*/ 6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8" h="36">
                      <a:moveTo>
                        <a:pt x="65" y="6"/>
                      </a:moveTo>
                      <a:cubicBezTo>
                        <a:pt x="38" y="0"/>
                        <a:pt x="14" y="9"/>
                        <a:pt x="0" y="34"/>
                      </a:cubicBezTo>
                      <a:cubicBezTo>
                        <a:pt x="0" y="35"/>
                        <a:pt x="4" y="36"/>
                        <a:pt x="5" y="35"/>
                      </a:cubicBezTo>
                      <a:cubicBezTo>
                        <a:pt x="17" y="13"/>
                        <a:pt x="39" y="3"/>
                        <a:pt x="64" y="8"/>
                      </a:cubicBezTo>
                      <a:cubicBezTo>
                        <a:pt x="67" y="9"/>
                        <a:pt x="68" y="7"/>
                        <a:pt x="65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05" name="Freeform 73"/>
                <p:cNvSpPr>
                  <a:spLocks/>
                </p:cNvSpPr>
                <p:nvPr/>
              </p:nvSpPr>
              <p:spPr bwMode="auto">
                <a:xfrm>
                  <a:off x="1675" y="842"/>
                  <a:ext cx="43" cy="171"/>
                </a:xfrm>
                <a:custGeom>
                  <a:avLst/>
                  <a:gdLst>
                    <a:gd name="T0" fmla="*/ 6 w 18"/>
                    <a:gd name="T1" fmla="*/ 2 h 72"/>
                    <a:gd name="T2" fmla="*/ 0 w 18"/>
                    <a:gd name="T3" fmla="*/ 71 h 72"/>
                    <a:gd name="T4" fmla="*/ 5 w 18"/>
                    <a:gd name="T5" fmla="*/ 71 h 72"/>
                    <a:gd name="T6" fmla="*/ 12 w 18"/>
                    <a:gd name="T7" fmla="*/ 2 h 72"/>
                    <a:gd name="T8" fmla="*/ 6 w 18"/>
                    <a:gd name="T9" fmla="*/ 2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72">
                      <a:moveTo>
                        <a:pt x="6" y="2"/>
                      </a:moveTo>
                      <a:cubicBezTo>
                        <a:pt x="13" y="24"/>
                        <a:pt x="9" y="50"/>
                        <a:pt x="0" y="71"/>
                      </a:cubicBezTo>
                      <a:cubicBezTo>
                        <a:pt x="0" y="72"/>
                        <a:pt x="5" y="72"/>
                        <a:pt x="5" y="71"/>
                      </a:cubicBezTo>
                      <a:cubicBezTo>
                        <a:pt x="14" y="50"/>
                        <a:pt x="18" y="23"/>
                        <a:pt x="12" y="2"/>
                      </a:cubicBezTo>
                      <a:cubicBezTo>
                        <a:pt x="11" y="0"/>
                        <a:pt x="6" y="1"/>
                        <a:pt x="6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06" name="Freeform 74"/>
                <p:cNvSpPr>
                  <a:spLocks/>
                </p:cNvSpPr>
                <p:nvPr/>
              </p:nvSpPr>
              <p:spPr bwMode="auto">
                <a:xfrm>
                  <a:off x="1606" y="903"/>
                  <a:ext cx="171" cy="74"/>
                </a:xfrm>
                <a:custGeom>
                  <a:avLst/>
                  <a:gdLst>
                    <a:gd name="T0" fmla="*/ 71 w 72"/>
                    <a:gd name="T1" fmla="*/ 29 h 31"/>
                    <a:gd name="T2" fmla="*/ 3 w 72"/>
                    <a:gd name="T3" fmla="*/ 8 h 31"/>
                    <a:gd name="T4" fmla="*/ 6 w 72"/>
                    <a:gd name="T5" fmla="*/ 10 h 31"/>
                    <a:gd name="T6" fmla="*/ 66 w 72"/>
                    <a:gd name="T7" fmla="*/ 30 h 31"/>
                    <a:gd name="T8" fmla="*/ 71 w 72"/>
                    <a:gd name="T9" fmla="*/ 29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2" h="31">
                      <a:moveTo>
                        <a:pt x="71" y="29"/>
                      </a:moveTo>
                      <a:cubicBezTo>
                        <a:pt x="54" y="10"/>
                        <a:pt x="29" y="0"/>
                        <a:pt x="3" y="8"/>
                      </a:cubicBezTo>
                      <a:cubicBezTo>
                        <a:pt x="0" y="10"/>
                        <a:pt x="5" y="11"/>
                        <a:pt x="6" y="10"/>
                      </a:cubicBezTo>
                      <a:cubicBezTo>
                        <a:pt x="29" y="3"/>
                        <a:pt x="51" y="13"/>
                        <a:pt x="66" y="30"/>
                      </a:cubicBezTo>
                      <a:cubicBezTo>
                        <a:pt x="67" y="31"/>
                        <a:pt x="72" y="30"/>
                        <a:pt x="71" y="2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07" name="Freeform 75"/>
                <p:cNvSpPr>
                  <a:spLocks/>
                </p:cNvSpPr>
                <p:nvPr/>
              </p:nvSpPr>
              <p:spPr bwMode="auto">
                <a:xfrm>
                  <a:off x="1699" y="500"/>
                  <a:ext cx="553" cy="420"/>
                </a:xfrm>
                <a:custGeom>
                  <a:avLst/>
                  <a:gdLst>
                    <a:gd name="T0" fmla="*/ 6 w 233"/>
                    <a:gd name="T1" fmla="*/ 176 h 177"/>
                    <a:gd name="T2" fmla="*/ 232 w 233"/>
                    <a:gd name="T3" fmla="*/ 2 h 177"/>
                    <a:gd name="T4" fmla="*/ 227 w 233"/>
                    <a:gd name="T5" fmla="*/ 1 h 177"/>
                    <a:gd name="T6" fmla="*/ 2 w 233"/>
                    <a:gd name="T7" fmla="*/ 175 h 177"/>
                    <a:gd name="T8" fmla="*/ 6 w 233"/>
                    <a:gd name="T9" fmla="*/ 176 h 1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3" h="177">
                      <a:moveTo>
                        <a:pt x="6" y="176"/>
                      </a:moveTo>
                      <a:cubicBezTo>
                        <a:pt x="81" y="117"/>
                        <a:pt x="155" y="57"/>
                        <a:pt x="232" y="2"/>
                      </a:cubicBezTo>
                      <a:cubicBezTo>
                        <a:pt x="233" y="1"/>
                        <a:pt x="229" y="0"/>
                        <a:pt x="227" y="1"/>
                      </a:cubicBezTo>
                      <a:cubicBezTo>
                        <a:pt x="150" y="57"/>
                        <a:pt x="76" y="117"/>
                        <a:pt x="2" y="175"/>
                      </a:cubicBezTo>
                      <a:cubicBezTo>
                        <a:pt x="0" y="177"/>
                        <a:pt x="5" y="177"/>
                        <a:pt x="6" y="17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08" name="Freeform 76"/>
                <p:cNvSpPr>
                  <a:spLocks/>
                </p:cNvSpPr>
                <p:nvPr/>
              </p:nvSpPr>
              <p:spPr bwMode="auto">
                <a:xfrm>
                  <a:off x="1678" y="906"/>
                  <a:ext cx="42" cy="40"/>
                </a:xfrm>
                <a:custGeom>
                  <a:avLst/>
                  <a:gdLst>
                    <a:gd name="T0" fmla="*/ 4 w 18"/>
                    <a:gd name="T1" fmla="*/ 2 h 17"/>
                    <a:gd name="T2" fmla="*/ 15 w 18"/>
                    <a:gd name="T3" fmla="*/ 4 h 17"/>
                    <a:gd name="T4" fmla="*/ 13 w 18"/>
                    <a:gd name="T5" fmla="*/ 15 h 17"/>
                    <a:gd name="T6" fmla="*/ 3 w 18"/>
                    <a:gd name="T7" fmla="*/ 13 h 17"/>
                    <a:gd name="T8" fmla="*/ 4 w 18"/>
                    <a:gd name="T9" fmla="*/ 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4" y="2"/>
                      </a:moveTo>
                      <a:cubicBezTo>
                        <a:pt x="8" y="0"/>
                        <a:pt x="13" y="1"/>
                        <a:pt x="15" y="4"/>
                      </a:cubicBezTo>
                      <a:cubicBezTo>
                        <a:pt x="18" y="8"/>
                        <a:pt x="17" y="12"/>
                        <a:pt x="13" y="15"/>
                      </a:cubicBezTo>
                      <a:cubicBezTo>
                        <a:pt x="10" y="17"/>
                        <a:pt x="5" y="16"/>
                        <a:pt x="3" y="13"/>
                      </a:cubicBezTo>
                      <a:cubicBezTo>
                        <a:pt x="0" y="10"/>
                        <a:pt x="1" y="5"/>
                        <a:pt x="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09" name="Freeform 77"/>
                <p:cNvSpPr>
                  <a:spLocks/>
                </p:cNvSpPr>
                <p:nvPr/>
              </p:nvSpPr>
              <p:spPr bwMode="auto">
                <a:xfrm>
                  <a:off x="1504" y="583"/>
                  <a:ext cx="79" cy="181"/>
                </a:xfrm>
                <a:custGeom>
                  <a:avLst/>
                  <a:gdLst>
                    <a:gd name="T0" fmla="*/ 1 w 33"/>
                    <a:gd name="T1" fmla="*/ 1 h 76"/>
                    <a:gd name="T2" fmla="*/ 13 w 33"/>
                    <a:gd name="T3" fmla="*/ 73 h 76"/>
                    <a:gd name="T4" fmla="*/ 17 w 33"/>
                    <a:gd name="T5" fmla="*/ 75 h 76"/>
                    <a:gd name="T6" fmla="*/ 6 w 33"/>
                    <a:gd name="T7" fmla="*/ 1 h 76"/>
                    <a:gd name="T8" fmla="*/ 1 w 33"/>
                    <a:gd name="T9" fmla="*/ 1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76">
                      <a:moveTo>
                        <a:pt x="1" y="1"/>
                      </a:moveTo>
                      <a:cubicBezTo>
                        <a:pt x="22" y="21"/>
                        <a:pt x="28" y="48"/>
                        <a:pt x="13" y="73"/>
                      </a:cubicBezTo>
                      <a:cubicBezTo>
                        <a:pt x="12" y="75"/>
                        <a:pt x="17" y="76"/>
                        <a:pt x="17" y="75"/>
                      </a:cubicBezTo>
                      <a:cubicBezTo>
                        <a:pt x="33" y="49"/>
                        <a:pt x="27" y="21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10" name="Freeform 78"/>
                <p:cNvSpPr>
                  <a:spLocks/>
                </p:cNvSpPr>
                <p:nvPr/>
              </p:nvSpPr>
              <p:spPr bwMode="auto">
                <a:xfrm>
                  <a:off x="1459" y="650"/>
                  <a:ext cx="178" cy="47"/>
                </a:xfrm>
                <a:custGeom>
                  <a:avLst/>
                  <a:gdLst>
                    <a:gd name="T0" fmla="*/ 73 w 75"/>
                    <a:gd name="T1" fmla="*/ 18 h 20"/>
                    <a:gd name="T2" fmla="*/ 1 w 75"/>
                    <a:gd name="T3" fmla="*/ 18 h 20"/>
                    <a:gd name="T4" fmla="*/ 5 w 75"/>
                    <a:gd name="T5" fmla="*/ 19 h 20"/>
                    <a:gd name="T6" fmla="*/ 69 w 75"/>
                    <a:gd name="T7" fmla="*/ 18 h 20"/>
                    <a:gd name="T8" fmla="*/ 73 w 75"/>
                    <a:gd name="T9" fmla="*/ 18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20">
                      <a:moveTo>
                        <a:pt x="73" y="18"/>
                      </a:moveTo>
                      <a:cubicBezTo>
                        <a:pt x="50" y="2"/>
                        <a:pt x="23" y="0"/>
                        <a:pt x="1" y="18"/>
                      </a:cubicBezTo>
                      <a:cubicBezTo>
                        <a:pt x="0" y="18"/>
                        <a:pt x="4" y="20"/>
                        <a:pt x="5" y="19"/>
                      </a:cubicBezTo>
                      <a:cubicBezTo>
                        <a:pt x="25" y="4"/>
                        <a:pt x="48" y="4"/>
                        <a:pt x="69" y="18"/>
                      </a:cubicBezTo>
                      <a:cubicBezTo>
                        <a:pt x="70" y="19"/>
                        <a:pt x="75" y="19"/>
                        <a:pt x="73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11" name="Freeform 79"/>
                <p:cNvSpPr>
                  <a:spLocks/>
                </p:cNvSpPr>
                <p:nvPr/>
              </p:nvSpPr>
              <p:spPr bwMode="auto">
                <a:xfrm>
                  <a:off x="1493" y="588"/>
                  <a:ext cx="95" cy="149"/>
                </a:xfrm>
                <a:custGeom>
                  <a:avLst/>
                  <a:gdLst>
                    <a:gd name="T0" fmla="*/ 35 w 40"/>
                    <a:gd name="T1" fmla="*/ 2 h 63"/>
                    <a:gd name="T2" fmla="*/ 2 w 40"/>
                    <a:gd name="T3" fmla="*/ 62 h 63"/>
                    <a:gd name="T4" fmla="*/ 6 w 40"/>
                    <a:gd name="T5" fmla="*/ 62 h 63"/>
                    <a:gd name="T6" fmla="*/ 40 w 40"/>
                    <a:gd name="T7" fmla="*/ 1 h 63"/>
                    <a:gd name="T8" fmla="*/ 35 w 40"/>
                    <a:gd name="T9" fmla="*/ 2 h 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63">
                      <a:moveTo>
                        <a:pt x="35" y="2"/>
                      </a:moveTo>
                      <a:cubicBezTo>
                        <a:pt x="32" y="24"/>
                        <a:pt x="18" y="47"/>
                        <a:pt x="2" y="62"/>
                      </a:cubicBezTo>
                      <a:cubicBezTo>
                        <a:pt x="0" y="63"/>
                        <a:pt x="5" y="63"/>
                        <a:pt x="6" y="62"/>
                      </a:cubicBezTo>
                      <a:cubicBezTo>
                        <a:pt x="23" y="47"/>
                        <a:pt x="37" y="24"/>
                        <a:pt x="40" y="1"/>
                      </a:cubicBezTo>
                      <a:cubicBezTo>
                        <a:pt x="40" y="0"/>
                        <a:pt x="35" y="0"/>
                        <a:pt x="3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12" name="Freeform 80"/>
                <p:cNvSpPr>
                  <a:spLocks/>
                </p:cNvSpPr>
                <p:nvPr/>
              </p:nvSpPr>
              <p:spPr bwMode="auto">
                <a:xfrm>
                  <a:off x="1466" y="631"/>
                  <a:ext cx="138" cy="111"/>
                </a:xfrm>
                <a:custGeom>
                  <a:avLst/>
                  <a:gdLst>
                    <a:gd name="T0" fmla="*/ 57 w 58"/>
                    <a:gd name="T1" fmla="*/ 45 h 47"/>
                    <a:gd name="T2" fmla="*/ 5 w 58"/>
                    <a:gd name="T3" fmla="*/ 0 h 47"/>
                    <a:gd name="T4" fmla="*/ 4 w 58"/>
                    <a:gd name="T5" fmla="*/ 2 h 47"/>
                    <a:gd name="T6" fmla="*/ 52 w 58"/>
                    <a:gd name="T7" fmla="*/ 45 h 47"/>
                    <a:gd name="T8" fmla="*/ 57 w 58"/>
                    <a:gd name="T9" fmla="*/ 45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8" h="47">
                      <a:moveTo>
                        <a:pt x="57" y="45"/>
                      </a:moveTo>
                      <a:cubicBezTo>
                        <a:pt x="50" y="21"/>
                        <a:pt x="31" y="2"/>
                        <a:pt x="5" y="0"/>
                      </a:cubicBezTo>
                      <a:cubicBezTo>
                        <a:pt x="3" y="0"/>
                        <a:pt x="0" y="2"/>
                        <a:pt x="4" y="2"/>
                      </a:cubicBezTo>
                      <a:cubicBezTo>
                        <a:pt x="28" y="4"/>
                        <a:pt x="45" y="23"/>
                        <a:pt x="52" y="45"/>
                      </a:cubicBezTo>
                      <a:cubicBezTo>
                        <a:pt x="53" y="47"/>
                        <a:pt x="58" y="46"/>
                        <a:pt x="57" y="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13" name="Freeform 81"/>
                <p:cNvSpPr>
                  <a:spLocks/>
                </p:cNvSpPr>
                <p:nvPr/>
              </p:nvSpPr>
              <p:spPr bwMode="auto">
                <a:xfrm>
                  <a:off x="1552" y="491"/>
                  <a:ext cx="676" cy="173"/>
                </a:xfrm>
                <a:custGeom>
                  <a:avLst/>
                  <a:gdLst>
                    <a:gd name="T0" fmla="*/ 6 w 285"/>
                    <a:gd name="T1" fmla="*/ 73 h 73"/>
                    <a:gd name="T2" fmla="*/ 282 w 285"/>
                    <a:gd name="T3" fmla="*/ 2 h 73"/>
                    <a:gd name="T4" fmla="*/ 280 w 285"/>
                    <a:gd name="T5" fmla="*/ 0 h 73"/>
                    <a:gd name="T6" fmla="*/ 4 w 285"/>
                    <a:gd name="T7" fmla="*/ 71 h 73"/>
                    <a:gd name="T8" fmla="*/ 6 w 285"/>
                    <a:gd name="T9" fmla="*/ 73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5" h="73">
                      <a:moveTo>
                        <a:pt x="6" y="73"/>
                      </a:moveTo>
                      <a:cubicBezTo>
                        <a:pt x="98" y="49"/>
                        <a:pt x="189" y="23"/>
                        <a:pt x="282" y="2"/>
                      </a:cubicBezTo>
                      <a:cubicBezTo>
                        <a:pt x="285" y="2"/>
                        <a:pt x="283" y="0"/>
                        <a:pt x="280" y="0"/>
                      </a:cubicBezTo>
                      <a:cubicBezTo>
                        <a:pt x="187" y="21"/>
                        <a:pt x="96" y="47"/>
                        <a:pt x="4" y="71"/>
                      </a:cubicBezTo>
                      <a:cubicBezTo>
                        <a:pt x="0" y="72"/>
                        <a:pt x="5" y="73"/>
                        <a:pt x="6" y="7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14" name="Freeform 82"/>
                <p:cNvSpPr>
                  <a:spLocks/>
                </p:cNvSpPr>
                <p:nvPr/>
              </p:nvSpPr>
              <p:spPr bwMode="auto">
                <a:xfrm>
                  <a:off x="1531" y="647"/>
                  <a:ext cx="40" cy="38"/>
                </a:xfrm>
                <a:custGeom>
                  <a:avLst/>
                  <a:gdLst>
                    <a:gd name="T0" fmla="*/ 7 w 17"/>
                    <a:gd name="T1" fmla="*/ 0 h 16"/>
                    <a:gd name="T2" fmla="*/ 16 w 17"/>
                    <a:gd name="T3" fmla="*/ 6 h 16"/>
                    <a:gd name="T4" fmla="*/ 10 w 17"/>
                    <a:gd name="T5" fmla="*/ 15 h 16"/>
                    <a:gd name="T6" fmla="*/ 1 w 17"/>
                    <a:gd name="T7" fmla="*/ 10 h 16"/>
                    <a:gd name="T8" fmla="*/ 7 w 17"/>
                    <a:gd name="T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6">
                      <a:moveTo>
                        <a:pt x="7" y="0"/>
                      </a:moveTo>
                      <a:cubicBezTo>
                        <a:pt x="11" y="0"/>
                        <a:pt x="15" y="2"/>
                        <a:pt x="16" y="6"/>
                      </a:cubicBezTo>
                      <a:cubicBezTo>
                        <a:pt x="17" y="10"/>
                        <a:pt x="14" y="14"/>
                        <a:pt x="10" y="15"/>
                      </a:cubicBezTo>
                      <a:cubicBezTo>
                        <a:pt x="6" y="16"/>
                        <a:pt x="2" y="14"/>
                        <a:pt x="1" y="10"/>
                      </a:cubicBezTo>
                      <a:cubicBezTo>
                        <a:pt x="0" y="5"/>
                        <a:pt x="3" y="1"/>
                        <a:pt x="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15" name="Freeform 83"/>
                <p:cNvSpPr>
                  <a:spLocks/>
                </p:cNvSpPr>
                <p:nvPr/>
              </p:nvSpPr>
              <p:spPr bwMode="auto">
                <a:xfrm>
                  <a:off x="1485" y="339"/>
                  <a:ext cx="79" cy="178"/>
                </a:xfrm>
                <a:custGeom>
                  <a:avLst/>
                  <a:gdLst>
                    <a:gd name="T0" fmla="*/ 16 w 33"/>
                    <a:gd name="T1" fmla="*/ 1 h 75"/>
                    <a:gd name="T2" fmla="*/ 1 w 33"/>
                    <a:gd name="T3" fmla="*/ 73 h 75"/>
                    <a:gd name="T4" fmla="*/ 6 w 33"/>
                    <a:gd name="T5" fmla="*/ 74 h 75"/>
                    <a:gd name="T6" fmla="*/ 21 w 33"/>
                    <a:gd name="T7" fmla="*/ 1 h 75"/>
                    <a:gd name="T8" fmla="*/ 16 w 33"/>
                    <a:gd name="T9" fmla="*/ 1 h 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75">
                      <a:moveTo>
                        <a:pt x="16" y="1"/>
                      </a:moveTo>
                      <a:cubicBezTo>
                        <a:pt x="28" y="27"/>
                        <a:pt x="25" y="55"/>
                        <a:pt x="1" y="73"/>
                      </a:cubicBezTo>
                      <a:cubicBezTo>
                        <a:pt x="0" y="74"/>
                        <a:pt x="5" y="75"/>
                        <a:pt x="6" y="74"/>
                      </a:cubicBezTo>
                      <a:cubicBezTo>
                        <a:pt x="30" y="56"/>
                        <a:pt x="33" y="28"/>
                        <a:pt x="21" y="1"/>
                      </a:cubicBezTo>
                      <a:cubicBezTo>
                        <a:pt x="20" y="0"/>
                        <a:pt x="15" y="0"/>
                        <a:pt x="16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16" name="Freeform 84"/>
                <p:cNvSpPr>
                  <a:spLocks/>
                </p:cNvSpPr>
                <p:nvPr/>
              </p:nvSpPr>
              <p:spPr bwMode="auto">
                <a:xfrm>
                  <a:off x="1440" y="405"/>
                  <a:ext cx="166" cy="81"/>
                </a:xfrm>
                <a:custGeom>
                  <a:avLst/>
                  <a:gdLst>
                    <a:gd name="T0" fmla="*/ 69 w 70"/>
                    <a:gd name="T1" fmla="*/ 32 h 34"/>
                    <a:gd name="T2" fmla="*/ 1 w 70"/>
                    <a:gd name="T3" fmla="*/ 8 h 34"/>
                    <a:gd name="T4" fmla="*/ 5 w 70"/>
                    <a:gd name="T5" fmla="*/ 10 h 34"/>
                    <a:gd name="T6" fmla="*/ 65 w 70"/>
                    <a:gd name="T7" fmla="*/ 32 h 34"/>
                    <a:gd name="T8" fmla="*/ 69 w 70"/>
                    <a:gd name="T9" fmla="*/ 32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34">
                      <a:moveTo>
                        <a:pt x="69" y="32"/>
                      </a:moveTo>
                      <a:cubicBezTo>
                        <a:pt x="53" y="9"/>
                        <a:pt x="28" y="0"/>
                        <a:pt x="1" y="8"/>
                      </a:cubicBezTo>
                      <a:cubicBezTo>
                        <a:pt x="0" y="9"/>
                        <a:pt x="4" y="10"/>
                        <a:pt x="5" y="10"/>
                      </a:cubicBezTo>
                      <a:cubicBezTo>
                        <a:pt x="29" y="2"/>
                        <a:pt x="51" y="12"/>
                        <a:pt x="65" y="32"/>
                      </a:cubicBezTo>
                      <a:cubicBezTo>
                        <a:pt x="65" y="33"/>
                        <a:pt x="70" y="34"/>
                        <a:pt x="69" y="3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17" name="Freeform 85"/>
                <p:cNvSpPr>
                  <a:spLocks/>
                </p:cNvSpPr>
                <p:nvPr/>
              </p:nvSpPr>
              <p:spPr bwMode="auto">
                <a:xfrm>
                  <a:off x="1457" y="367"/>
                  <a:ext cx="140" cy="114"/>
                </a:xfrm>
                <a:custGeom>
                  <a:avLst/>
                  <a:gdLst>
                    <a:gd name="T0" fmla="*/ 54 w 59"/>
                    <a:gd name="T1" fmla="*/ 2 h 48"/>
                    <a:gd name="T2" fmla="*/ 3 w 59"/>
                    <a:gd name="T3" fmla="*/ 46 h 48"/>
                    <a:gd name="T4" fmla="*/ 5 w 59"/>
                    <a:gd name="T5" fmla="*/ 48 h 48"/>
                    <a:gd name="T6" fmla="*/ 59 w 59"/>
                    <a:gd name="T7" fmla="*/ 2 h 48"/>
                    <a:gd name="T8" fmla="*/ 54 w 59"/>
                    <a:gd name="T9" fmla="*/ 2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9" h="48">
                      <a:moveTo>
                        <a:pt x="54" y="2"/>
                      </a:moveTo>
                      <a:cubicBezTo>
                        <a:pt x="44" y="21"/>
                        <a:pt x="23" y="38"/>
                        <a:pt x="3" y="46"/>
                      </a:cubicBezTo>
                      <a:cubicBezTo>
                        <a:pt x="0" y="48"/>
                        <a:pt x="4" y="48"/>
                        <a:pt x="5" y="48"/>
                      </a:cubicBezTo>
                      <a:cubicBezTo>
                        <a:pt x="26" y="39"/>
                        <a:pt x="48" y="22"/>
                        <a:pt x="59" y="2"/>
                      </a:cubicBezTo>
                      <a:cubicBezTo>
                        <a:pt x="59" y="1"/>
                        <a:pt x="55" y="0"/>
                        <a:pt x="5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18" name="Freeform 86"/>
                <p:cNvSpPr>
                  <a:spLocks/>
                </p:cNvSpPr>
                <p:nvPr/>
              </p:nvSpPr>
              <p:spPr bwMode="auto">
                <a:xfrm>
                  <a:off x="1469" y="372"/>
                  <a:ext cx="95" cy="145"/>
                </a:xfrm>
                <a:custGeom>
                  <a:avLst/>
                  <a:gdLst>
                    <a:gd name="T0" fmla="*/ 39 w 40"/>
                    <a:gd name="T1" fmla="*/ 60 h 61"/>
                    <a:gd name="T2" fmla="*/ 6 w 40"/>
                    <a:gd name="T3" fmla="*/ 0 h 61"/>
                    <a:gd name="T4" fmla="*/ 2 w 40"/>
                    <a:gd name="T5" fmla="*/ 2 h 61"/>
                    <a:gd name="T6" fmla="*/ 33 w 40"/>
                    <a:gd name="T7" fmla="*/ 60 h 61"/>
                    <a:gd name="T8" fmla="*/ 39 w 40"/>
                    <a:gd name="T9" fmla="*/ 60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61">
                      <a:moveTo>
                        <a:pt x="39" y="60"/>
                      </a:moveTo>
                      <a:cubicBezTo>
                        <a:pt x="40" y="35"/>
                        <a:pt x="29" y="11"/>
                        <a:pt x="6" y="0"/>
                      </a:cubicBezTo>
                      <a:cubicBezTo>
                        <a:pt x="5" y="0"/>
                        <a:pt x="0" y="1"/>
                        <a:pt x="2" y="2"/>
                      </a:cubicBezTo>
                      <a:cubicBezTo>
                        <a:pt x="25" y="12"/>
                        <a:pt x="35" y="36"/>
                        <a:pt x="33" y="60"/>
                      </a:cubicBezTo>
                      <a:cubicBezTo>
                        <a:pt x="33" y="61"/>
                        <a:pt x="38" y="61"/>
                        <a:pt x="39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19" name="Freeform 87"/>
                <p:cNvSpPr>
                  <a:spLocks/>
                </p:cNvSpPr>
                <p:nvPr/>
              </p:nvSpPr>
              <p:spPr bwMode="auto">
                <a:xfrm>
                  <a:off x="1540" y="429"/>
                  <a:ext cx="693" cy="76"/>
                </a:xfrm>
                <a:custGeom>
                  <a:avLst/>
                  <a:gdLst>
                    <a:gd name="T0" fmla="*/ 3 w 292"/>
                    <a:gd name="T1" fmla="*/ 2 h 32"/>
                    <a:gd name="T2" fmla="*/ 287 w 292"/>
                    <a:gd name="T3" fmla="*/ 32 h 32"/>
                    <a:gd name="T4" fmla="*/ 289 w 292"/>
                    <a:gd name="T5" fmla="*/ 30 h 32"/>
                    <a:gd name="T6" fmla="*/ 5 w 292"/>
                    <a:gd name="T7" fmla="*/ 0 h 32"/>
                    <a:gd name="T8" fmla="*/ 3 w 292"/>
                    <a:gd name="T9" fmla="*/ 2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2" h="32">
                      <a:moveTo>
                        <a:pt x="3" y="2"/>
                      </a:moveTo>
                      <a:cubicBezTo>
                        <a:pt x="98" y="11"/>
                        <a:pt x="193" y="19"/>
                        <a:pt x="287" y="32"/>
                      </a:cubicBezTo>
                      <a:cubicBezTo>
                        <a:pt x="288" y="32"/>
                        <a:pt x="292" y="31"/>
                        <a:pt x="289" y="30"/>
                      </a:cubicBezTo>
                      <a:cubicBezTo>
                        <a:pt x="195" y="17"/>
                        <a:pt x="100" y="9"/>
                        <a:pt x="5" y="0"/>
                      </a:cubicBezTo>
                      <a:cubicBezTo>
                        <a:pt x="4" y="0"/>
                        <a:pt x="0" y="1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0" name="Freeform 88"/>
                <p:cNvSpPr>
                  <a:spLocks/>
                </p:cNvSpPr>
                <p:nvPr/>
              </p:nvSpPr>
              <p:spPr bwMode="auto">
                <a:xfrm>
                  <a:off x="1519" y="412"/>
                  <a:ext cx="38" cy="38"/>
                </a:xfrm>
                <a:custGeom>
                  <a:avLst/>
                  <a:gdLst>
                    <a:gd name="T0" fmla="*/ 9 w 16"/>
                    <a:gd name="T1" fmla="*/ 0 h 16"/>
                    <a:gd name="T2" fmla="*/ 15 w 16"/>
                    <a:gd name="T3" fmla="*/ 9 h 16"/>
                    <a:gd name="T4" fmla="*/ 7 w 16"/>
                    <a:gd name="T5" fmla="*/ 15 h 16"/>
                    <a:gd name="T6" fmla="*/ 0 w 16"/>
                    <a:gd name="T7" fmla="*/ 7 h 16"/>
                    <a:gd name="T8" fmla="*/ 9 w 16"/>
                    <a:gd name="T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9" y="0"/>
                      </a:moveTo>
                      <a:cubicBezTo>
                        <a:pt x="13" y="1"/>
                        <a:pt x="16" y="5"/>
                        <a:pt x="15" y="9"/>
                      </a:cubicBezTo>
                      <a:cubicBezTo>
                        <a:pt x="15" y="13"/>
                        <a:pt x="11" y="16"/>
                        <a:pt x="7" y="15"/>
                      </a:cubicBezTo>
                      <a:cubicBezTo>
                        <a:pt x="2" y="15"/>
                        <a:pt x="0" y="11"/>
                        <a:pt x="0" y="7"/>
                      </a:cubicBezTo>
                      <a:cubicBezTo>
                        <a:pt x="1" y="2"/>
                        <a:pt x="5" y="0"/>
                        <a:pt x="9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1" name="Freeform 89"/>
                <p:cNvSpPr>
                  <a:spLocks/>
                </p:cNvSpPr>
                <p:nvPr/>
              </p:nvSpPr>
              <p:spPr bwMode="auto">
                <a:xfrm>
                  <a:off x="1526" y="99"/>
                  <a:ext cx="116" cy="155"/>
                </a:xfrm>
                <a:custGeom>
                  <a:avLst/>
                  <a:gdLst>
                    <a:gd name="T0" fmla="*/ 42 w 49"/>
                    <a:gd name="T1" fmla="*/ 1 h 65"/>
                    <a:gd name="T2" fmla="*/ 3 w 49"/>
                    <a:gd name="T3" fmla="*/ 63 h 65"/>
                    <a:gd name="T4" fmla="*/ 6 w 49"/>
                    <a:gd name="T5" fmla="*/ 65 h 65"/>
                    <a:gd name="T6" fmla="*/ 47 w 49"/>
                    <a:gd name="T7" fmla="*/ 2 h 65"/>
                    <a:gd name="T8" fmla="*/ 42 w 49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65">
                      <a:moveTo>
                        <a:pt x="42" y="1"/>
                      </a:moveTo>
                      <a:cubicBezTo>
                        <a:pt x="44" y="29"/>
                        <a:pt x="31" y="54"/>
                        <a:pt x="3" y="63"/>
                      </a:cubicBezTo>
                      <a:cubicBezTo>
                        <a:pt x="0" y="63"/>
                        <a:pt x="5" y="65"/>
                        <a:pt x="6" y="65"/>
                      </a:cubicBezTo>
                      <a:cubicBezTo>
                        <a:pt x="35" y="56"/>
                        <a:pt x="49" y="31"/>
                        <a:pt x="47" y="2"/>
                      </a:cubicBezTo>
                      <a:cubicBezTo>
                        <a:pt x="46" y="0"/>
                        <a:pt x="42" y="0"/>
                        <a:pt x="4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2" name="Freeform 90"/>
                <p:cNvSpPr>
                  <a:spLocks/>
                </p:cNvSpPr>
                <p:nvPr/>
              </p:nvSpPr>
              <p:spPr bwMode="auto">
                <a:xfrm>
                  <a:off x="1516" y="149"/>
                  <a:ext cx="136" cy="114"/>
                </a:xfrm>
                <a:custGeom>
                  <a:avLst/>
                  <a:gdLst>
                    <a:gd name="T0" fmla="*/ 57 w 57"/>
                    <a:gd name="T1" fmla="*/ 46 h 48"/>
                    <a:gd name="T2" fmla="*/ 3 w 57"/>
                    <a:gd name="T3" fmla="*/ 0 h 48"/>
                    <a:gd name="T4" fmla="*/ 4 w 57"/>
                    <a:gd name="T5" fmla="*/ 3 h 48"/>
                    <a:gd name="T6" fmla="*/ 52 w 57"/>
                    <a:gd name="T7" fmla="*/ 46 h 48"/>
                    <a:gd name="T8" fmla="*/ 57 w 57"/>
                    <a:gd name="T9" fmla="*/ 46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48">
                      <a:moveTo>
                        <a:pt x="57" y="46"/>
                      </a:moveTo>
                      <a:cubicBezTo>
                        <a:pt x="51" y="19"/>
                        <a:pt x="31" y="2"/>
                        <a:pt x="3" y="0"/>
                      </a:cubicBezTo>
                      <a:cubicBezTo>
                        <a:pt x="0" y="0"/>
                        <a:pt x="2" y="2"/>
                        <a:pt x="4" y="3"/>
                      </a:cubicBezTo>
                      <a:cubicBezTo>
                        <a:pt x="30" y="4"/>
                        <a:pt x="46" y="21"/>
                        <a:pt x="52" y="46"/>
                      </a:cubicBezTo>
                      <a:cubicBezTo>
                        <a:pt x="52" y="47"/>
                        <a:pt x="57" y="48"/>
                        <a:pt x="5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3" name="Freeform 91"/>
                <p:cNvSpPr>
                  <a:spLocks/>
                </p:cNvSpPr>
                <p:nvPr/>
              </p:nvSpPr>
              <p:spPr bwMode="auto">
                <a:xfrm>
                  <a:off x="1514" y="149"/>
                  <a:ext cx="173" cy="62"/>
                </a:xfrm>
                <a:custGeom>
                  <a:avLst/>
                  <a:gdLst>
                    <a:gd name="T0" fmla="*/ 67 w 73"/>
                    <a:gd name="T1" fmla="*/ 1 h 26"/>
                    <a:gd name="T2" fmla="*/ 4 w 73"/>
                    <a:gd name="T3" fmla="*/ 24 h 26"/>
                    <a:gd name="T4" fmla="*/ 3 w 73"/>
                    <a:gd name="T5" fmla="*/ 26 h 26"/>
                    <a:gd name="T6" fmla="*/ 71 w 73"/>
                    <a:gd name="T7" fmla="*/ 2 h 26"/>
                    <a:gd name="T8" fmla="*/ 67 w 73"/>
                    <a:gd name="T9" fmla="*/ 1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26">
                      <a:moveTo>
                        <a:pt x="67" y="1"/>
                      </a:moveTo>
                      <a:cubicBezTo>
                        <a:pt x="50" y="15"/>
                        <a:pt x="26" y="23"/>
                        <a:pt x="4" y="24"/>
                      </a:cubicBezTo>
                      <a:cubicBezTo>
                        <a:pt x="2" y="24"/>
                        <a:pt x="0" y="26"/>
                        <a:pt x="3" y="26"/>
                      </a:cubicBezTo>
                      <a:cubicBezTo>
                        <a:pt x="27" y="25"/>
                        <a:pt x="53" y="17"/>
                        <a:pt x="71" y="2"/>
                      </a:cubicBezTo>
                      <a:cubicBezTo>
                        <a:pt x="73" y="0"/>
                        <a:pt x="68" y="0"/>
                        <a:pt x="6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4" name="Freeform 92"/>
                <p:cNvSpPr>
                  <a:spLocks/>
                </p:cNvSpPr>
                <p:nvPr/>
              </p:nvSpPr>
              <p:spPr bwMode="auto">
                <a:xfrm>
                  <a:off x="1564" y="111"/>
                  <a:ext cx="59" cy="164"/>
                </a:xfrm>
                <a:custGeom>
                  <a:avLst/>
                  <a:gdLst>
                    <a:gd name="T0" fmla="*/ 14 w 25"/>
                    <a:gd name="T1" fmla="*/ 68 h 69"/>
                    <a:gd name="T2" fmla="*/ 6 w 25"/>
                    <a:gd name="T3" fmla="*/ 1 h 69"/>
                    <a:gd name="T4" fmla="*/ 1 w 25"/>
                    <a:gd name="T5" fmla="*/ 2 h 69"/>
                    <a:gd name="T6" fmla="*/ 10 w 25"/>
                    <a:gd name="T7" fmla="*/ 68 h 69"/>
                    <a:gd name="T8" fmla="*/ 14 w 25"/>
                    <a:gd name="T9" fmla="*/ 68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69">
                      <a:moveTo>
                        <a:pt x="14" y="68"/>
                      </a:moveTo>
                      <a:cubicBezTo>
                        <a:pt x="25" y="45"/>
                        <a:pt x="23" y="20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18" y="20"/>
                        <a:pt x="20" y="45"/>
                        <a:pt x="10" y="68"/>
                      </a:cubicBezTo>
                      <a:cubicBezTo>
                        <a:pt x="9" y="69"/>
                        <a:pt x="14" y="69"/>
                        <a:pt x="14" y="6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5" name="Freeform 93"/>
                <p:cNvSpPr>
                  <a:spLocks/>
                </p:cNvSpPr>
                <p:nvPr/>
              </p:nvSpPr>
              <p:spPr bwMode="auto">
                <a:xfrm>
                  <a:off x="1609" y="189"/>
                  <a:ext cx="619" cy="318"/>
                </a:xfrm>
                <a:custGeom>
                  <a:avLst/>
                  <a:gdLst>
                    <a:gd name="T0" fmla="*/ 2 w 261"/>
                    <a:gd name="T1" fmla="*/ 2 h 134"/>
                    <a:gd name="T2" fmla="*/ 255 w 261"/>
                    <a:gd name="T3" fmla="*/ 133 h 134"/>
                    <a:gd name="T4" fmla="*/ 259 w 261"/>
                    <a:gd name="T5" fmla="*/ 132 h 134"/>
                    <a:gd name="T6" fmla="*/ 6 w 261"/>
                    <a:gd name="T7" fmla="*/ 1 h 134"/>
                    <a:gd name="T8" fmla="*/ 2 w 261"/>
                    <a:gd name="T9" fmla="*/ 2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1" h="134">
                      <a:moveTo>
                        <a:pt x="2" y="2"/>
                      </a:moveTo>
                      <a:cubicBezTo>
                        <a:pt x="87" y="45"/>
                        <a:pt x="172" y="87"/>
                        <a:pt x="255" y="133"/>
                      </a:cubicBezTo>
                      <a:cubicBezTo>
                        <a:pt x="256" y="134"/>
                        <a:pt x="261" y="133"/>
                        <a:pt x="259" y="132"/>
                      </a:cubicBezTo>
                      <a:cubicBezTo>
                        <a:pt x="177" y="85"/>
                        <a:pt x="91" y="44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6" name="Freeform 94"/>
                <p:cNvSpPr>
                  <a:spLocks/>
                </p:cNvSpPr>
                <p:nvPr/>
              </p:nvSpPr>
              <p:spPr bwMode="auto">
                <a:xfrm>
                  <a:off x="1585" y="168"/>
                  <a:ext cx="43" cy="40"/>
                </a:xfrm>
                <a:custGeom>
                  <a:avLst/>
                  <a:gdLst>
                    <a:gd name="T0" fmla="*/ 13 w 18"/>
                    <a:gd name="T1" fmla="*/ 2 h 17"/>
                    <a:gd name="T2" fmla="*/ 15 w 18"/>
                    <a:gd name="T3" fmla="*/ 12 h 17"/>
                    <a:gd name="T4" fmla="*/ 5 w 18"/>
                    <a:gd name="T5" fmla="*/ 15 h 17"/>
                    <a:gd name="T6" fmla="*/ 2 w 18"/>
                    <a:gd name="T7" fmla="*/ 5 h 17"/>
                    <a:gd name="T8" fmla="*/ 13 w 18"/>
                    <a:gd name="T9" fmla="*/ 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13" y="2"/>
                      </a:moveTo>
                      <a:cubicBezTo>
                        <a:pt x="16" y="4"/>
                        <a:pt x="18" y="9"/>
                        <a:pt x="15" y="12"/>
                      </a:cubicBezTo>
                      <a:cubicBezTo>
                        <a:pt x="13" y="16"/>
                        <a:pt x="9" y="17"/>
                        <a:pt x="5" y="15"/>
                      </a:cubicBezTo>
                      <a:cubicBezTo>
                        <a:pt x="1" y="13"/>
                        <a:pt x="0" y="8"/>
                        <a:pt x="2" y="5"/>
                      </a:cubicBezTo>
                      <a:cubicBezTo>
                        <a:pt x="4" y="1"/>
                        <a:pt x="9" y="0"/>
                        <a:pt x="1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7" name="Freeform 95"/>
                <p:cNvSpPr>
                  <a:spLocks/>
                </p:cNvSpPr>
                <p:nvPr/>
              </p:nvSpPr>
              <p:spPr bwMode="auto">
                <a:xfrm>
                  <a:off x="1675" y="-95"/>
                  <a:ext cx="159" cy="114"/>
                </a:xfrm>
                <a:custGeom>
                  <a:avLst/>
                  <a:gdLst>
                    <a:gd name="T0" fmla="*/ 62 w 67"/>
                    <a:gd name="T1" fmla="*/ 1 h 48"/>
                    <a:gd name="T2" fmla="*/ 3 w 67"/>
                    <a:gd name="T3" fmla="*/ 43 h 48"/>
                    <a:gd name="T4" fmla="*/ 4 w 67"/>
                    <a:gd name="T5" fmla="*/ 45 h 48"/>
                    <a:gd name="T6" fmla="*/ 67 w 67"/>
                    <a:gd name="T7" fmla="*/ 2 h 48"/>
                    <a:gd name="T8" fmla="*/ 62 w 67"/>
                    <a:gd name="T9" fmla="*/ 1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48">
                      <a:moveTo>
                        <a:pt x="62" y="1"/>
                      </a:moveTo>
                      <a:cubicBezTo>
                        <a:pt x="53" y="28"/>
                        <a:pt x="32" y="46"/>
                        <a:pt x="3" y="43"/>
                      </a:cubicBezTo>
                      <a:cubicBezTo>
                        <a:pt x="0" y="43"/>
                        <a:pt x="2" y="45"/>
                        <a:pt x="4" y="45"/>
                      </a:cubicBezTo>
                      <a:cubicBezTo>
                        <a:pt x="34" y="48"/>
                        <a:pt x="58" y="31"/>
                        <a:pt x="67" y="2"/>
                      </a:cubicBezTo>
                      <a:cubicBezTo>
                        <a:pt x="67" y="1"/>
                        <a:pt x="62" y="0"/>
                        <a:pt x="6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8" name="Freeform 96"/>
                <p:cNvSpPr>
                  <a:spLocks/>
                </p:cNvSpPr>
                <p:nvPr/>
              </p:nvSpPr>
              <p:spPr bwMode="auto">
                <a:xfrm>
                  <a:off x="1699" y="-88"/>
                  <a:ext cx="100" cy="152"/>
                </a:xfrm>
                <a:custGeom>
                  <a:avLst/>
                  <a:gdLst>
                    <a:gd name="T0" fmla="*/ 37 w 42"/>
                    <a:gd name="T1" fmla="*/ 62 h 64"/>
                    <a:gd name="T2" fmla="*/ 6 w 42"/>
                    <a:gd name="T3" fmla="*/ 1 h 64"/>
                    <a:gd name="T4" fmla="*/ 3 w 42"/>
                    <a:gd name="T5" fmla="*/ 2 h 64"/>
                    <a:gd name="T6" fmla="*/ 32 w 42"/>
                    <a:gd name="T7" fmla="*/ 61 h 64"/>
                    <a:gd name="T8" fmla="*/ 37 w 42"/>
                    <a:gd name="T9" fmla="*/ 62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2" h="64">
                      <a:moveTo>
                        <a:pt x="37" y="62"/>
                      </a:moveTo>
                      <a:cubicBezTo>
                        <a:pt x="42" y="36"/>
                        <a:pt x="31" y="13"/>
                        <a:pt x="6" y="1"/>
                      </a:cubicBezTo>
                      <a:cubicBezTo>
                        <a:pt x="5" y="0"/>
                        <a:pt x="0" y="0"/>
                        <a:pt x="3" y="2"/>
                      </a:cubicBezTo>
                      <a:cubicBezTo>
                        <a:pt x="27" y="13"/>
                        <a:pt x="37" y="36"/>
                        <a:pt x="32" y="61"/>
                      </a:cubicBezTo>
                      <a:cubicBezTo>
                        <a:pt x="32" y="63"/>
                        <a:pt x="37" y="64"/>
                        <a:pt x="37" y="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9" name="Freeform 97"/>
                <p:cNvSpPr>
                  <a:spLocks/>
                </p:cNvSpPr>
                <p:nvPr/>
              </p:nvSpPr>
              <p:spPr bwMode="auto">
                <a:xfrm>
                  <a:off x="1678" y="-38"/>
                  <a:ext cx="185" cy="31"/>
                </a:xfrm>
                <a:custGeom>
                  <a:avLst/>
                  <a:gdLst>
                    <a:gd name="T0" fmla="*/ 72 w 78"/>
                    <a:gd name="T1" fmla="*/ 4 h 13"/>
                    <a:gd name="T2" fmla="*/ 6 w 78"/>
                    <a:gd name="T3" fmla="*/ 1 h 13"/>
                    <a:gd name="T4" fmla="*/ 3 w 78"/>
                    <a:gd name="T5" fmla="*/ 2 h 13"/>
                    <a:gd name="T6" fmla="*/ 75 w 78"/>
                    <a:gd name="T7" fmla="*/ 5 h 13"/>
                    <a:gd name="T8" fmla="*/ 72 w 78"/>
                    <a:gd name="T9" fmla="*/ 4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8" h="13">
                      <a:moveTo>
                        <a:pt x="72" y="4"/>
                      </a:moveTo>
                      <a:cubicBezTo>
                        <a:pt x="52" y="11"/>
                        <a:pt x="26" y="8"/>
                        <a:pt x="6" y="1"/>
                      </a:cubicBezTo>
                      <a:cubicBezTo>
                        <a:pt x="5" y="0"/>
                        <a:pt x="0" y="1"/>
                        <a:pt x="3" y="2"/>
                      </a:cubicBezTo>
                      <a:cubicBezTo>
                        <a:pt x="24" y="11"/>
                        <a:pt x="52" y="13"/>
                        <a:pt x="75" y="5"/>
                      </a:cubicBezTo>
                      <a:cubicBezTo>
                        <a:pt x="78" y="4"/>
                        <a:pt x="73" y="3"/>
                        <a:pt x="72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0" name="Freeform 98"/>
                <p:cNvSpPr>
                  <a:spLocks/>
                </p:cNvSpPr>
                <p:nvPr/>
              </p:nvSpPr>
              <p:spPr bwMode="auto">
                <a:xfrm>
                  <a:off x="1718" y="-107"/>
                  <a:ext cx="78" cy="161"/>
                </a:xfrm>
                <a:custGeom>
                  <a:avLst/>
                  <a:gdLst>
                    <a:gd name="T0" fmla="*/ 6 w 33"/>
                    <a:gd name="T1" fmla="*/ 67 h 68"/>
                    <a:gd name="T2" fmla="*/ 24 w 33"/>
                    <a:gd name="T3" fmla="*/ 2 h 68"/>
                    <a:gd name="T4" fmla="*/ 19 w 33"/>
                    <a:gd name="T5" fmla="*/ 2 h 68"/>
                    <a:gd name="T6" fmla="*/ 2 w 33"/>
                    <a:gd name="T7" fmla="*/ 66 h 68"/>
                    <a:gd name="T8" fmla="*/ 6 w 33"/>
                    <a:gd name="T9" fmla="*/ 67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68">
                      <a:moveTo>
                        <a:pt x="6" y="67"/>
                      </a:moveTo>
                      <a:cubicBezTo>
                        <a:pt x="24" y="50"/>
                        <a:pt x="33" y="26"/>
                        <a:pt x="24" y="2"/>
                      </a:cubicBezTo>
                      <a:cubicBezTo>
                        <a:pt x="23" y="0"/>
                        <a:pt x="18" y="1"/>
                        <a:pt x="19" y="2"/>
                      </a:cubicBezTo>
                      <a:cubicBezTo>
                        <a:pt x="28" y="26"/>
                        <a:pt x="19" y="50"/>
                        <a:pt x="2" y="66"/>
                      </a:cubicBezTo>
                      <a:cubicBezTo>
                        <a:pt x="0" y="67"/>
                        <a:pt x="5" y="68"/>
                        <a:pt x="6" y="6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1" name="Freeform 99"/>
                <p:cNvSpPr>
                  <a:spLocks/>
                </p:cNvSpPr>
                <p:nvPr/>
              </p:nvSpPr>
              <p:spPr bwMode="auto">
                <a:xfrm>
                  <a:off x="1773" y="-17"/>
                  <a:ext cx="455" cy="524"/>
                </a:xfrm>
                <a:custGeom>
                  <a:avLst/>
                  <a:gdLst>
                    <a:gd name="T0" fmla="*/ 1 w 192"/>
                    <a:gd name="T1" fmla="*/ 3 h 221"/>
                    <a:gd name="T2" fmla="*/ 186 w 192"/>
                    <a:gd name="T3" fmla="*/ 220 h 221"/>
                    <a:gd name="T4" fmla="*/ 191 w 192"/>
                    <a:gd name="T5" fmla="*/ 219 h 221"/>
                    <a:gd name="T6" fmla="*/ 6 w 192"/>
                    <a:gd name="T7" fmla="*/ 2 h 221"/>
                    <a:gd name="T8" fmla="*/ 1 w 192"/>
                    <a:gd name="T9" fmla="*/ 3 h 2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2" h="221">
                      <a:moveTo>
                        <a:pt x="1" y="3"/>
                      </a:moveTo>
                      <a:cubicBezTo>
                        <a:pt x="63" y="74"/>
                        <a:pt x="127" y="146"/>
                        <a:pt x="186" y="220"/>
                      </a:cubicBezTo>
                      <a:cubicBezTo>
                        <a:pt x="187" y="221"/>
                        <a:pt x="192" y="220"/>
                        <a:pt x="191" y="219"/>
                      </a:cubicBezTo>
                      <a:cubicBezTo>
                        <a:pt x="132" y="145"/>
                        <a:pt x="68" y="73"/>
                        <a:pt x="6" y="2"/>
                      </a:cubicBezTo>
                      <a:cubicBezTo>
                        <a:pt x="5" y="0"/>
                        <a:pt x="0" y="2"/>
                        <a:pt x="1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2" name="Freeform 100"/>
                <p:cNvSpPr>
                  <a:spLocks/>
                </p:cNvSpPr>
                <p:nvPr/>
              </p:nvSpPr>
              <p:spPr bwMode="auto">
                <a:xfrm>
                  <a:off x="1751" y="-41"/>
                  <a:ext cx="41" cy="41"/>
                </a:xfrm>
                <a:custGeom>
                  <a:avLst/>
                  <a:gdLst>
                    <a:gd name="T0" fmla="*/ 15 w 17"/>
                    <a:gd name="T1" fmla="*/ 3 h 17"/>
                    <a:gd name="T2" fmla="*/ 14 w 17"/>
                    <a:gd name="T3" fmla="*/ 14 h 17"/>
                    <a:gd name="T4" fmla="*/ 3 w 17"/>
                    <a:gd name="T5" fmla="*/ 13 h 17"/>
                    <a:gd name="T6" fmla="*/ 4 w 17"/>
                    <a:gd name="T7" fmla="*/ 2 h 17"/>
                    <a:gd name="T8" fmla="*/ 15 w 17"/>
                    <a:gd name="T9" fmla="*/ 3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5" y="3"/>
                      </a:moveTo>
                      <a:cubicBezTo>
                        <a:pt x="17" y="7"/>
                        <a:pt x="17" y="12"/>
                        <a:pt x="14" y="14"/>
                      </a:cubicBezTo>
                      <a:cubicBezTo>
                        <a:pt x="10" y="17"/>
                        <a:pt x="5" y="16"/>
                        <a:pt x="3" y="13"/>
                      </a:cubicBezTo>
                      <a:cubicBezTo>
                        <a:pt x="0" y="10"/>
                        <a:pt x="1" y="5"/>
                        <a:pt x="4" y="2"/>
                      </a:cubicBezTo>
                      <a:cubicBezTo>
                        <a:pt x="7" y="0"/>
                        <a:pt x="12" y="0"/>
                        <a:pt x="15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3" name="Freeform 101"/>
                <p:cNvSpPr>
                  <a:spLocks/>
                </p:cNvSpPr>
                <p:nvPr/>
              </p:nvSpPr>
              <p:spPr bwMode="auto">
                <a:xfrm>
                  <a:off x="1884" y="-200"/>
                  <a:ext cx="188" cy="79"/>
                </a:xfrm>
                <a:custGeom>
                  <a:avLst/>
                  <a:gdLst>
                    <a:gd name="T0" fmla="*/ 74 w 79"/>
                    <a:gd name="T1" fmla="*/ 1 h 33"/>
                    <a:gd name="T2" fmla="*/ 6 w 79"/>
                    <a:gd name="T3" fmla="*/ 18 h 33"/>
                    <a:gd name="T4" fmla="*/ 2 w 79"/>
                    <a:gd name="T5" fmla="*/ 19 h 33"/>
                    <a:gd name="T6" fmla="*/ 78 w 79"/>
                    <a:gd name="T7" fmla="*/ 2 h 33"/>
                    <a:gd name="T8" fmla="*/ 74 w 79"/>
                    <a:gd name="T9" fmla="*/ 1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9" h="33">
                      <a:moveTo>
                        <a:pt x="74" y="1"/>
                      </a:moveTo>
                      <a:cubicBezTo>
                        <a:pt x="56" y="22"/>
                        <a:pt x="31" y="31"/>
                        <a:pt x="6" y="18"/>
                      </a:cubicBezTo>
                      <a:cubicBezTo>
                        <a:pt x="5" y="17"/>
                        <a:pt x="0" y="18"/>
                        <a:pt x="2" y="19"/>
                      </a:cubicBezTo>
                      <a:cubicBezTo>
                        <a:pt x="30" y="33"/>
                        <a:pt x="59" y="26"/>
                        <a:pt x="78" y="2"/>
                      </a:cubicBezTo>
                      <a:cubicBezTo>
                        <a:pt x="79" y="1"/>
                        <a:pt x="75" y="0"/>
                        <a:pt x="7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4" name="Freeform 102"/>
                <p:cNvSpPr>
                  <a:spLocks/>
                </p:cNvSpPr>
                <p:nvPr/>
              </p:nvSpPr>
              <p:spPr bwMode="auto">
                <a:xfrm>
                  <a:off x="1946" y="-237"/>
                  <a:ext cx="59" cy="168"/>
                </a:xfrm>
                <a:custGeom>
                  <a:avLst/>
                  <a:gdLst>
                    <a:gd name="T0" fmla="*/ 11 w 25"/>
                    <a:gd name="T1" fmla="*/ 70 h 71"/>
                    <a:gd name="T2" fmla="*/ 6 w 25"/>
                    <a:gd name="T3" fmla="*/ 2 h 71"/>
                    <a:gd name="T4" fmla="*/ 1 w 25"/>
                    <a:gd name="T5" fmla="*/ 2 h 71"/>
                    <a:gd name="T6" fmla="*/ 6 w 25"/>
                    <a:gd name="T7" fmla="*/ 69 h 71"/>
                    <a:gd name="T8" fmla="*/ 11 w 25"/>
                    <a:gd name="T9" fmla="*/ 70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71">
                      <a:moveTo>
                        <a:pt x="11" y="70"/>
                      </a:moveTo>
                      <a:cubicBezTo>
                        <a:pt x="25" y="47"/>
                        <a:pt x="23" y="22"/>
                        <a:pt x="6" y="2"/>
                      </a:cubicBezTo>
                      <a:cubicBezTo>
                        <a:pt x="5" y="1"/>
                        <a:pt x="0" y="0"/>
                        <a:pt x="1" y="2"/>
                      </a:cubicBezTo>
                      <a:cubicBezTo>
                        <a:pt x="19" y="22"/>
                        <a:pt x="20" y="46"/>
                        <a:pt x="6" y="69"/>
                      </a:cubicBezTo>
                      <a:cubicBezTo>
                        <a:pt x="6" y="69"/>
                        <a:pt x="10" y="71"/>
                        <a:pt x="11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5" name="Freeform 103"/>
                <p:cNvSpPr>
                  <a:spLocks/>
                </p:cNvSpPr>
                <p:nvPr/>
              </p:nvSpPr>
              <p:spPr bwMode="auto">
                <a:xfrm>
                  <a:off x="1906" y="-200"/>
                  <a:ext cx="168" cy="76"/>
                </a:xfrm>
                <a:custGeom>
                  <a:avLst/>
                  <a:gdLst>
                    <a:gd name="T0" fmla="*/ 68 w 71"/>
                    <a:gd name="T1" fmla="*/ 30 h 32"/>
                    <a:gd name="T2" fmla="*/ 6 w 71"/>
                    <a:gd name="T3" fmla="*/ 1 h 32"/>
                    <a:gd name="T4" fmla="*/ 1 w 71"/>
                    <a:gd name="T5" fmla="*/ 2 h 32"/>
                    <a:gd name="T6" fmla="*/ 65 w 71"/>
                    <a:gd name="T7" fmla="*/ 32 h 32"/>
                    <a:gd name="T8" fmla="*/ 68 w 71"/>
                    <a:gd name="T9" fmla="*/ 30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32">
                      <a:moveTo>
                        <a:pt x="68" y="30"/>
                      </a:moveTo>
                      <a:cubicBezTo>
                        <a:pt x="46" y="28"/>
                        <a:pt x="22" y="16"/>
                        <a:pt x="6" y="1"/>
                      </a:cubicBezTo>
                      <a:cubicBezTo>
                        <a:pt x="5" y="0"/>
                        <a:pt x="0" y="2"/>
                        <a:pt x="1" y="2"/>
                      </a:cubicBezTo>
                      <a:cubicBezTo>
                        <a:pt x="18" y="18"/>
                        <a:pt x="42" y="30"/>
                        <a:pt x="65" y="32"/>
                      </a:cubicBezTo>
                      <a:cubicBezTo>
                        <a:pt x="67" y="32"/>
                        <a:pt x="71" y="30"/>
                        <a:pt x="68" y="3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6" name="Freeform 104"/>
                <p:cNvSpPr>
                  <a:spLocks/>
                </p:cNvSpPr>
                <p:nvPr/>
              </p:nvSpPr>
              <p:spPr bwMode="auto">
                <a:xfrm>
                  <a:off x="1908" y="-230"/>
                  <a:ext cx="112" cy="132"/>
                </a:xfrm>
                <a:custGeom>
                  <a:avLst/>
                  <a:gdLst>
                    <a:gd name="T0" fmla="*/ 6 w 47"/>
                    <a:gd name="T1" fmla="*/ 55 h 56"/>
                    <a:gd name="T2" fmla="*/ 47 w 47"/>
                    <a:gd name="T3" fmla="*/ 1 h 56"/>
                    <a:gd name="T4" fmla="*/ 42 w 47"/>
                    <a:gd name="T5" fmla="*/ 1 h 56"/>
                    <a:gd name="T6" fmla="*/ 3 w 47"/>
                    <a:gd name="T7" fmla="*/ 54 h 56"/>
                    <a:gd name="T8" fmla="*/ 6 w 47"/>
                    <a:gd name="T9" fmla="*/ 55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7" h="56">
                      <a:moveTo>
                        <a:pt x="6" y="55"/>
                      </a:moveTo>
                      <a:cubicBezTo>
                        <a:pt x="29" y="46"/>
                        <a:pt x="47" y="27"/>
                        <a:pt x="47" y="1"/>
                      </a:cubicBezTo>
                      <a:cubicBezTo>
                        <a:pt x="47" y="0"/>
                        <a:pt x="42" y="0"/>
                        <a:pt x="42" y="1"/>
                      </a:cubicBezTo>
                      <a:cubicBezTo>
                        <a:pt x="42" y="26"/>
                        <a:pt x="25" y="45"/>
                        <a:pt x="3" y="54"/>
                      </a:cubicBezTo>
                      <a:cubicBezTo>
                        <a:pt x="0" y="55"/>
                        <a:pt x="5" y="56"/>
                        <a:pt x="6" y="5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7" name="Freeform 105"/>
                <p:cNvSpPr>
                  <a:spLocks/>
                </p:cNvSpPr>
                <p:nvPr/>
              </p:nvSpPr>
              <p:spPr bwMode="auto">
                <a:xfrm>
                  <a:off x="1986" y="-143"/>
                  <a:ext cx="254" cy="650"/>
                </a:xfrm>
                <a:custGeom>
                  <a:avLst/>
                  <a:gdLst>
                    <a:gd name="T0" fmla="*/ 0 w 107"/>
                    <a:gd name="T1" fmla="*/ 2 h 274"/>
                    <a:gd name="T2" fmla="*/ 102 w 107"/>
                    <a:gd name="T3" fmla="*/ 273 h 274"/>
                    <a:gd name="T4" fmla="*/ 107 w 107"/>
                    <a:gd name="T5" fmla="*/ 272 h 274"/>
                    <a:gd name="T6" fmla="*/ 5 w 107"/>
                    <a:gd name="T7" fmla="*/ 1 h 274"/>
                    <a:gd name="T8" fmla="*/ 0 w 107"/>
                    <a:gd name="T9" fmla="*/ 2 h 2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7" h="274">
                      <a:moveTo>
                        <a:pt x="0" y="2"/>
                      </a:moveTo>
                      <a:cubicBezTo>
                        <a:pt x="31" y="93"/>
                        <a:pt x="75" y="180"/>
                        <a:pt x="102" y="273"/>
                      </a:cubicBezTo>
                      <a:cubicBezTo>
                        <a:pt x="103" y="274"/>
                        <a:pt x="107" y="273"/>
                        <a:pt x="107" y="272"/>
                      </a:cubicBezTo>
                      <a:cubicBezTo>
                        <a:pt x="80" y="180"/>
                        <a:pt x="36" y="92"/>
                        <a:pt x="5" y="1"/>
                      </a:cubicBezTo>
                      <a:cubicBezTo>
                        <a:pt x="5" y="0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8" name="Freeform 106"/>
                <p:cNvSpPr>
                  <a:spLocks/>
                </p:cNvSpPr>
                <p:nvPr/>
              </p:nvSpPr>
              <p:spPr bwMode="auto">
                <a:xfrm>
                  <a:off x="1967" y="-171"/>
                  <a:ext cx="41" cy="40"/>
                </a:xfrm>
                <a:custGeom>
                  <a:avLst/>
                  <a:gdLst>
                    <a:gd name="T0" fmla="*/ 16 w 17"/>
                    <a:gd name="T1" fmla="*/ 6 h 17"/>
                    <a:gd name="T2" fmla="*/ 10 w 17"/>
                    <a:gd name="T3" fmla="*/ 16 h 17"/>
                    <a:gd name="T4" fmla="*/ 1 w 17"/>
                    <a:gd name="T5" fmla="*/ 11 h 17"/>
                    <a:gd name="T6" fmla="*/ 6 w 17"/>
                    <a:gd name="T7" fmla="*/ 1 h 17"/>
                    <a:gd name="T8" fmla="*/ 16 w 17"/>
                    <a:gd name="T9" fmla="*/ 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6" y="6"/>
                      </a:moveTo>
                      <a:cubicBezTo>
                        <a:pt x="17" y="10"/>
                        <a:pt x="15" y="15"/>
                        <a:pt x="10" y="16"/>
                      </a:cubicBezTo>
                      <a:cubicBezTo>
                        <a:pt x="6" y="17"/>
                        <a:pt x="2" y="15"/>
                        <a:pt x="1" y="11"/>
                      </a:cubicBezTo>
                      <a:cubicBezTo>
                        <a:pt x="0" y="7"/>
                        <a:pt x="2" y="2"/>
                        <a:pt x="6" y="1"/>
                      </a:cubicBezTo>
                      <a:cubicBezTo>
                        <a:pt x="10" y="0"/>
                        <a:pt x="14" y="2"/>
                        <a:pt x="16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9" name="Freeform 107"/>
                <p:cNvSpPr>
                  <a:spLocks/>
                </p:cNvSpPr>
                <p:nvPr/>
              </p:nvSpPr>
              <p:spPr bwMode="auto">
                <a:xfrm>
                  <a:off x="2119" y="-230"/>
                  <a:ext cx="193" cy="57"/>
                </a:xfrm>
                <a:custGeom>
                  <a:avLst/>
                  <a:gdLst>
                    <a:gd name="T0" fmla="*/ 75 w 81"/>
                    <a:gd name="T1" fmla="*/ 5 h 24"/>
                    <a:gd name="T2" fmla="*/ 6 w 81"/>
                    <a:gd name="T3" fmla="*/ 1 h 24"/>
                    <a:gd name="T4" fmla="*/ 1 w 81"/>
                    <a:gd name="T5" fmla="*/ 1 h 24"/>
                    <a:gd name="T6" fmla="*/ 79 w 81"/>
                    <a:gd name="T7" fmla="*/ 6 h 24"/>
                    <a:gd name="T8" fmla="*/ 75 w 81"/>
                    <a:gd name="T9" fmla="*/ 5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1" h="24">
                      <a:moveTo>
                        <a:pt x="75" y="5"/>
                      </a:moveTo>
                      <a:cubicBezTo>
                        <a:pt x="52" y="20"/>
                        <a:pt x="26" y="21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ubicBezTo>
                        <a:pt x="24" y="23"/>
                        <a:pt x="54" y="24"/>
                        <a:pt x="79" y="6"/>
                      </a:cubicBezTo>
                      <a:cubicBezTo>
                        <a:pt x="81" y="5"/>
                        <a:pt x="76" y="4"/>
                        <a:pt x="75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0" name="Freeform 108"/>
                <p:cNvSpPr>
                  <a:spLocks/>
                </p:cNvSpPr>
                <p:nvPr/>
              </p:nvSpPr>
              <p:spPr bwMode="auto">
                <a:xfrm>
                  <a:off x="2167" y="-287"/>
                  <a:ext cx="73" cy="163"/>
                </a:xfrm>
                <a:custGeom>
                  <a:avLst/>
                  <a:gdLst>
                    <a:gd name="T0" fmla="*/ 6 w 31"/>
                    <a:gd name="T1" fmla="*/ 68 h 69"/>
                    <a:gd name="T2" fmla="*/ 20 w 31"/>
                    <a:gd name="T3" fmla="*/ 1 h 69"/>
                    <a:gd name="T4" fmla="*/ 15 w 31"/>
                    <a:gd name="T5" fmla="*/ 1 h 69"/>
                    <a:gd name="T6" fmla="*/ 1 w 31"/>
                    <a:gd name="T7" fmla="*/ 66 h 69"/>
                    <a:gd name="T8" fmla="*/ 6 w 31"/>
                    <a:gd name="T9" fmla="*/ 68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1" h="69">
                      <a:moveTo>
                        <a:pt x="6" y="68"/>
                      </a:moveTo>
                      <a:cubicBezTo>
                        <a:pt x="25" y="50"/>
                        <a:pt x="31" y="26"/>
                        <a:pt x="20" y="1"/>
                      </a:cubicBezTo>
                      <a:cubicBezTo>
                        <a:pt x="19" y="0"/>
                        <a:pt x="14" y="0"/>
                        <a:pt x="15" y="1"/>
                      </a:cubicBezTo>
                      <a:cubicBezTo>
                        <a:pt x="26" y="25"/>
                        <a:pt x="20" y="49"/>
                        <a:pt x="1" y="66"/>
                      </a:cubicBezTo>
                      <a:cubicBezTo>
                        <a:pt x="0" y="67"/>
                        <a:pt x="4" y="69"/>
                        <a:pt x="6" y="6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1" name="Freeform 109"/>
                <p:cNvSpPr>
                  <a:spLocks/>
                </p:cNvSpPr>
                <p:nvPr/>
              </p:nvSpPr>
              <p:spPr bwMode="auto">
                <a:xfrm>
                  <a:off x="2150" y="-264"/>
                  <a:ext cx="143" cy="117"/>
                </a:xfrm>
                <a:custGeom>
                  <a:avLst/>
                  <a:gdLst>
                    <a:gd name="T0" fmla="*/ 57 w 60"/>
                    <a:gd name="T1" fmla="*/ 46 h 49"/>
                    <a:gd name="T2" fmla="*/ 6 w 60"/>
                    <a:gd name="T3" fmla="*/ 1 h 49"/>
                    <a:gd name="T4" fmla="*/ 1 w 60"/>
                    <a:gd name="T5" fmla="*/ 2 h 49"/>
                    <a:gd name="T6" fmla="*/ 54 w 60"/>
                    <a:gd name="T7" fmla="*/ 48 h 49"/>
                    <a:gd name="T8" fmla="*/ 57 w 60"/>
                    <a:gd name="T9" fmla="*/ 46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0" h="49">
                      <a:moveTo>
                        <a:pt x="57" y="46"/>
                      </a:moveTo>
                      <a:cubicBezTo>
                        <a:pt x="37" y="39"/>
                        <a:pt x="17" y="20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13" y="22"/>
                        <a:pt x="33" y="41"/>
                        <a:pt x="54" y="48"/>
                      </a:cubicBezTo>
                      <a:cubicBezTo>
                        <a:pt x="55" y="49"/>
                        <a:pt x="60" y="47"/>
                        <a:pt x="5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2" name="Freeform 110"/>
                <p:cNvSpPr>
                  <a:spLocks/>
                </p:cNvSpPr>
                <p:nvPr/>
              </p:nvSpPr>
              <p:spPr bwMode="auto">
                <a:xfrm>
                  <a:off x="2129" y="-266"/>
                  <a:ext cx="142" cy="102"/>
                </a:xfrm>
                <a:custGeom>
                  <a:avLst/>
                  <a:gdLst>
                    <a:gd name="T0" fmla="*/ 3 w 60"/>
                    <a:gd name="T1" fmla="*/ 43 h 43"/>
                    <a:gd name="T2" fmla="*/ 59 w 60"/>
                    <a:gd name="T3" fmla="*/ 2 h 43"/>
                    <a:gd name="T4" fmla="*/ 54 w 60"/>
                    <a:gd name="T5" fmla="*/ 1 h 43"/>
                    <a:gd name="T6" fmla="*/ 3 w 60"/>
                    <a:gd name="T7" fmla="*/ 41 h 43"/>
                    <a:gd name="T8" fmla="*/ 3 w 60"/>
                    <a:gd name="T9" fmla="*/ 4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0" h="43">
                      <a:moveTo>
                        <a:pt x="3" y="43"/>
                      </a:moveTo>
                      <a:cubicBezTo>
                        <a:pt x="28" y="41"/>
                        <a:pt x="52" y="27"/>
                        <a:pt x="59" y="2"/>
                      </a:cubicBezTo>
                      <a:cubicBezTo>
                        <a:pt x="60" y="0"/>
                        <a:pt x="55" y="0"/>
                        <a:pt x="54" y="1"/>
                      </a:cubicBezTo>
                      <a:cubicBezTo>
                        <a:pt x="47" y="24"/>
                        <a:pt x="27" y="39"/>
                        <a:pt x="3" y="41"/>
                      </a:cubicBezTo>
                      <a:cubicBezTo>
                        <a:pt x="0" y="41"/>
                        <a:pt x="0" y="43"/>
                        <a:pt x="3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3" name="Freeform 111"/>
                <p:cNvSpPr>
                  <a:spLocks/>
                </p:cNvSpPr>
                <p:nvPr/>
              </p:nvSpPr>
              <p:spPr bwMode="auto">
                <a:xfrm>
                  <a:off x="2212" y="-188"/>
                  <a:ext cx="35" cy="683"/>
                </a:xfrm>
                <a:custGeom>
                  <a:avLst/>
                  <a:gdLst>
                    <a:gd name="T0" fmla="*/ 0 w 15"/>
                    <a:gd name="T1" fmla="*/ 2 h 288"/>
                    <a:gd name="T2" fmla="*/ 10 w 15"/>
                    <a:gd name="T3" fmla="*/ 287 h 288"/>
                    <a:gd name="T4" fmla="*/ 15 w 15"/>
                    <a:gd name="T5" fmla="*/ 287 h 288"/>
                    <a:gd name="T6" fmla="*/ 5 w 15"/>
                    <a:gd name="T7" fmla="*/ 2 h 288"/>
                    <a:gd name="T8" fmla="*/ 0 w 15"/>
                    <a:gd name="T9" fmla="*/ 2 h 2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" h="288">
                      <a:moveTo>
                        <a:pt x="0" y="2"/>
                      </a:moveTo>
                      <a:cubicBezTo>
                        <a:pt x="4" y="97"/>
                        <a:pt x="10" y="192"/>
                        <a:pt x="10" y="287"/>
                      </a:cubicBezTo>
                      <a:cubicBezTo>
                        <a:pt x="10" y="288"/>
                        <a:pt x="15" y="288"/>
                        <a:pt x="15" y="287"/>
                      </a:cubicBezTo>
                      <a:cubicBezTo>
                        <a:pt x="15" y="192"/>
                        <a:pt x="9" y="96"/>
                        <a:pt x="5" y="2"/>
                      </a:cubicBezTo>
                      <a:cubicBezTo>
                        <a:pt x="5" y="0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4" name="Oval 112"/>
                <p:cNvSpPr>
                  <a:spLocks noChangeArrowheads="1"/>
                </p:cNvSpPr>
                <p:nvPr/>
              </p:nvSpPr>
              <p:spPr bwMode="auto">
                <a:xfrm>
                  <a:off x="2198" y="-214"/>
                  <a:ext cx="35" cy="36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5" name="Freeform 113"/>
                <p:cNvSpPr>
                  <a:spLocks/>
                </p:cNvSpPr>
                <p:nvPr/>
              </p:nvSpPr>
              <p:spPr bwMode="auto">
                <a:xfrm>
                  <a:off x="2371" y="-223"/>
                  <a:ext cx="176" cy="92"/>
                </a:xfrm>
                <a:custGeom>
                  <a:avLst/>
                  <a:gdLst>
                    <a:gd name="T0" fmla="*/ 69 w 74"/>
                    <a:gd name="T1" fmla="*/ 30 h 39"/>
                    <a:gd name="T2" fmla="*/ 5 w 74"/>
                    <a:gd name="T3" fmla="*/ 2 h 39"/>
                    <a:gd name="T4" fmla="*/ 0 w 74"/>
                    <a:gd name="T5" fmla="*/ 1 h 39"/>
                    <a:gd name="T6" fmla="*/ 72 w 74"/>
                    <a:gd name="T7" fmla="*/ 32 h 39"/>
                    <a:gd name="T8" fmla="*/ 69 w 74"/>
                    <a:gd name="T9" fmla="*/ 3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39">
                      <a:moveTo>
                        <a:pt x="69" y="30"/>
                      </a:moveTo>
                      <a:cubicBezTo>
                        <a:pt x="41" y="37"/>
                        <a:pt x="17" y="27"/>
                        <a:pt x="5" y="2"/>
                      </a:cubicBezTo>
                      <a:cubicBezTo>
                        <a:pt x="4" y="0"/>
                        <a:pt x="0" y="0"/>
                        <a:pt x="0" y="1"/>
                      </a:cubicBezTo>
                      <a:cubicBezTo>
                        <a:pt x="14" y="30"/>
                        <a:pt x="42" y="39"/>
                        <a:pt x="72" y="32"/>
                      </a:cubicBezTo>
                      <a:cubicBezTo>
                        <a:pt x="74" y="32"/>
                        <a:pt x="70" y="30"/>
                        <a:pt x="69" y="3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6" name="Freeform 114"/>
                <p:cNvSpPr>
                  <a:spLocks/>
                </p:cNvSpPr>
                <p:nvPr/>
              </p:nvSpPr>
              <p:spPr bwMode="auto">
                <a:xfrm>
                  <a:off x="2378" y="-249"/>
                  <a:ext cx="104" cy="142"/>
                </a:xfrm>
                <a:custGeom>
                  <a:avLst/>
                  <a:gdLst>
                    <a:gd name="T0" fmla="*/ 5 w 44"/>
                    <a:gd name="T1" fmla="*/ 60 h 60"/>
                    <a:gd name="T2" fmla="*/ 42 w 44"/>
                    <a:gd name="T3" fmla="*/ 2 h 60"/>
                    <a:gd name="T4" fmla="*/ 37 w 44"/>
                    <a:gd name="T5" fmla="*/ 1 h 60"/>
                    <a:gd name="T6" fmla="*/ 1 w 44"/>
                    <a:gd name="T7" fmla="*/ 58 h 60"/>
                    <a:gd name="T8" fmla="*/ 5 w 44"/>
                    <a:gd name="T9" fmla="*/ 60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4" h="60">
                      <a:moveTo>
                        <a:pt x="5" y="60"/>
                      </a:moveTo>
                      <a:cubicBezTo>
                        <a:pt x="30" y="50"/>
                        <a:pt x="44" y="29"/>
                        <a:pt x="42" y="2"/>
                      </a:cubicBezTo>
                      <a:cubicBezTo>
                        <a:pt x="42" y="0"/>
                        <a:pt x="37" y="0"/>
                        <a:pt x="37" y="1"/>
                      </a:cubicBezTo>
                      <a:cubicBezTo>
                        <a:pt x="39" y="27"/>
                        <a:pt x="26" y="48"/>
                        <a:pt x="1" y="58"/>
                      </a:cubicBezTo>
                      <a:cubicBezTo>
                        <a:pt x="0" y="58"/>
                        <a:pt x="4" y="60"/>
                        <a:pt x="5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7" name="Freeform 115"/>
                <p:cNvSpPr>
                  <a:spLocks/>
                </p:cNvSpPr>
                <p:nvPr/>
              </p:nvSpPr>
              <p:spPr bwMode="auto">
                <a:xfrm>
                  <a:off x="2411" y="-242"/>
                  <a:ext cx="93" cy="152"/>
                </a:xfrm>
                <a:custGeom>
                  <a:avLst/>
                  <a:gdLst>
                    <a:gd name="T0" fmla="*/ 38 w 39"/>
                    <a:gd name="T1" fmla="*/ 62 h 64"/>
                    <a:gd name="T2" fmla="*/ 5 w 39"/>
                    <a:gd name="T3" fmla="*/ 1 h 64"/>
                    <a:gd name="T4" fmla="*/ 0 w 39"/>
                    <a:gd name="T5" fmla="*/ 2 h 64"/>
                    <a:gd name="T6" fmla="*/ 33 w 39"/>
                    <a:gd name="T7" fmla="*/ 63 h 64"/>
                    <a:gd name="T8" fmla="*/ 38 w 39"/>
                    <a:gd name="T9" fmla="*/ 62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" h="64">
                      <a:moveTo>
                        <a:pt x="38" y="62"/>
                      </a:moveTo>
                      <a:cubicBezTo>
                        <a:pt x="21" y="47"/>
                        <a:pt x="9" y="23"/>
                        <a:pt x="5" y="1"/>
                      </a:cubicBezTo>
                      <a:cubicBezTo>
                        <a:pt x="5" y="0"/>
                        <a:pt x="0" y="0"/>
                        <a:pt x="0" y="2"/>
                      </a:cubicBezTo>
                      <a:cubicBezTo>
                        <a:pt x="4" y="24"/>
                        <a:pt x="16" y="48"/>
                        <a:pt x="33" y="63"/>
                      </a:cubicBezTo>
                      <a:cubicBezTo>
                        <a:pt x="34" y="64"/>
                        <a:pt x="39" y="62"/>
                        <a:pt x="38" y="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8" name="Freeform 116"/>
                <p:cNvSpPr>
                  <a:spLocks/>
                </p:cNvSpPr>
                <p:nvPr/>
              </p:nvSpPr>
              <p:spPr bwMode="auto">
                <a:xfrm>
                  <a:off x="2354" y="-209"/>
                  <a:ext cx="171" cy="66"/>
                </a:xfrm>
                <a:custGeom>
                  <a:avLst/>
                  <a:gdLst>
                    <a:gd name="T0" fmla="*/ 2 w 72"/>
                    <a:gd name="T1" fmla="*/ 21 h 28"/>
                    <a:gd name="T2" fmla="*/ 71 w 72"/>
                    <a:gd name="T3" fmla="*/ 2 h 28"/>
                    <a:gd name="T4" fmla="*/ 66 w 72"/>
                    <a:gd name="T5" fmla="*/ 2 h 28"/>
                    <a:gd name="T6" fmla="*/ 6 w 72"/>
                    <a:gd name="T7" fmla="*/ 20 h 28"/>
                    <a:gd name="T8" fmla="*/ 2 w 72"/>
                    <a:gd name="T9" fmla="*/ 21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2" h="28">
                      <a:moveTo>
                        <a:pt x="2" y="21"/>
                      </a:moveTo>
                      <a:cubicBezTo>
                        <a:pt x="27" y="28"/>
                        <a:pt x="54" y="23"/>
                        <a:pt x="71" y="2"/>
                      </a:cubicBezTo>
                      <a:cubicBezTo>
                        <a:pt x="72" y="1"/>
                        <a:pt x="67" y="0"/>
                        <a:pt x="66" y="2"/>
                      </a:cubicBezTo>
                      <a:cubicBezTo>
                        <a:pt x="52" y="20"/>
                        <a:pt x="28" y="26"/>
                        <a:pt x="6" y="20"/>
                      </a:cubicBezTo>
                      <a:cubicBezTo>
                        <a:pt x="5" y="19"/>
                        <a:pt x="0" y="20"/>
                        <a:pt x="2" y="2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9" name="Freeform 117"/>
                <p:cNvSpPr>
                  <a:spLocks/>
                </p:cNvSpPr>
                <p:nvPr/>
              </p:nvSpPr>
              <p:spPr bwMode="auto">
                <a:xfrm>
                  <a:off x="2226" y="-150"/>
                  <a:ext cx="228" cy="648"/>
                </a:xfrm>
                <a:custGeom>
                  <a:avLst/>
                  <a:gdLst>
                    <a:gd name="T0" fmla="*/ 90 w 96"/>
                    <a:gd name="T1" fmla="*/ 1 h 273"/>
                    <a:gd name="T2" fmla="*/ 0 w 96"/>
                    <a:gd name="T3" fmla="*/ 271 h 273"/>
                    <a:gd name="T4" fmla="*/ 5 w 96"/>
                    <a:gd name="T5" fmla="*/ 272 h 273"/>
                    <a:gd name="T6" fmla="*/ 95 w 96"/>
                    <a:gd name="T7" fmla="*/ 1 h 273"/>
                    <a:gd name="T8" fmla="*/ 90 w 96"/>
                    <a:gd name="T9" fmla="*/ 1 h 2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6" h="273">
                      <a:moveTo>
                        <a:pt x="90" y="1"/>
                      </a:moveTo>
                      <a:cubicBezTo>
                        <a:pt x="61" y="91"/>
                        <a:pt x="33" y="182"/>
                        <a:pt x="0" y="271"/>
                      </a:cubicBezTo>
                      <a:cubicBezTo>
                        <a:pt x="0" y="273"/>
                        <a:pt x="4" y="273"/>
                        <a:pt x="5" y="272"/>
                      </a:cubicBezTo>
                      <a:cubicBezTo>
                        <a:pt x="38" y="183"/>
                        <a:pt x="66" y="91"/>
                        <a:pt x="95" y="1"/>
                      </a:cubicBezTo>
                      <a:cubicBezTo>
                        <a:pt x="96" y="0"/>
                        <a:pt x="91" y="0"/>
                        <a:pt x="9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0" name="Freeform 118"/>
                <p:cNvSpPr>
                  <a:spLocks/>
                </p:cNvSpPr>
                <p:nvPr/>
              </p:nvSpPr>
              <p:spPr bwMode="auto">
                <a:xfrm>
                  <a:off x="2428" y="-181"/>
                  <a:ext cx="43" cy="41"/>
                </a:xfrm>
                <a:custGeom>
                  <a:avLst/>
                  <a:gdLst>
                    <a:gd name="T0" fmla="*/ 16 w 18"/>
                    <a:gd name="T1" fmla="*/ 11 h 17"/>
                    <a:gd name="T2" fmla="*/ 6 w 18"/>
                    <a:gd name="T3" fmla="*/ 16 h 17"/>
                    <a:gd name="T4" fmla="*/ 2 w 18"/>
                    <a:gd name="T5" fmla="*/ 6 h 17"/>
                    <a:gd name="T6" fmla="*/ 12 w 18"/>
                    <a:gd name="T7" fmla="*/ 1 h 17"/>
                    <a:gd name="T8" fmla="*/ 16 w 18"/>
                    <a:gd name="T9" fmla="*/ 1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16" y="11"/>
                      </a:moveTo>
                      <a:cubicBezTo>
                        <a:pt x="15" y="15"/>
                        <a:pt x="10" y="17"/>
                        <a:pt x="6" y="16"/>
                      </a:cubicBezTo>
                      <a:cubicBezTo>
                        <a:pt x="2" y="14"/>
                        <a:pt x="0" y="10"/>
                        <a:pt x="2" y="6"/>
                      </a:cubicBezTo>
                      <a:cubicBezTo>
                        <a:pt x="3" y="2"/>
                        <a:pt x="8" y="0"/>
                        <a:pt x="12" y="1"/>
                      </a:cubicBezTo>
                      <a:cubicBezTo>
                        <a:pt x="16" y="3"/>
                        <a:pt x="18" y="7"/>
                        <a:pt x="16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1" name="Freeform 119"/>
                <p:cNvSpPr>
                  <a:spLocks/>
                </p:cNvSpPr>
                <p:nvPr/>
              </p:nvSpPr>
              <p:spPr bwMode="auto">
                <a:xfrm>
                  <a:off x="2620" y="-126"/>
                  <a:ext cx="138" cy="130"/>
                </a:xfrm>
                <a:custGeom>
                  <a:avLst/>
                  <a:gdLst>
                    <a:gd name="T0" fmla="*/ 55 w 58"/>
                    <a:gd name="T1" fmla="*/ 53 h 55"/>
                    <a:gd name="T2" fmla="*/ 5 w 58"/>
                    <a:gd name="T3" fmla="*/ 2 h 55"/>
                    <a:gd name="T4" fmla="*/ 0 w 58"/>
                    <a:gd name="T5" fmla="*/ 1 h 55"/>
                    <a:gd name="T6" fmla="*/ 55 w 58"/>
                    <a:gd name="T7" fmla="*/ 55 h 55"/>
                    <a:gd name="T8" fmla="*/ 55 w 58"/>
                    <a:gd name="T9" fmla="*/ 53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8" h="55">
                      <a:moveTo>
                        <a:pt x="55" y="53"/>
                      </a:moveTo>
                      <a:cubicBezTo>
                        <a:pt x="27" y="49"/>
                        <a:pt x="7" y="30"/>
                        <a:pt x="5" y="2"/>
                      </a:cubicBezTo>
                      <a:cubicBezTo>
                        <a:pt x="5" y="0"/>
                        <a:pt x="0" y="0"/>
                        <a:pt x="0" y="1"/>
                      </a:cubicBezTo>
                      <a:cubicBezTo>
                        <a:pt x="2" y="32"/>
                        <a:pt x="25" y="51"/>
                        <a:pt x="55" y="55"/>
                      </a:cubicBezTo>
                      <a:cubicBezTo>
                        <a:pt x="57" y="55"/>
                        <a:pt x="58" y="53"/>
                        <a:pt x="55" y="5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2" name="Freeform 120"/>
                <p:cNvSpPr>
                  <a:spLocks/>
                </p:cNvSpPr>
                <p:nvPr/>
              </p:nvSpPr>
              <p:spPr bwMode="auto">
                <a:xfrm>
                  <a:off x="2585" y="-116"/>
                  <a:ext cx="144" cy="102"/>
                </a:xfrm>
                <a:custGeom>
                  <a:avLst/>
                  <a:gdLst>
                    <a:gd name="T0" fmla="*/ 5 w 61"/>
                    <a:gd name="T1" fmla="*/ 43 h 43"/>
                    <a:gd name="T2" fmla="*/ 61 w 61"/>
                    <a:gd name="T3" fmla="*/ 2 h 43"/>
                    <a:gd name="T4" fmla="*/ 56 w 61"/>
                    <a:gd name="T5" fmla="*/ 1 h 43"/>
                    <a:gd name="T6" fmla="*/ 3 w 61"/>
                    <a:gd name="T7" fmla="*/ 41 h 43"/>
                    <a:gd name="T8" fmla="*/ 5 w 61"/>
                    <a:gd name="T9" fmla="*/ 4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1" h="43">
                      <a:moveTo>
                        <a:pt x="5" y="43"/>
                      </a:moveTo>
                      <a:cubicBezTo>
                        <a:pt x="32" y="43"/>
                        <a:pt x="54" y="28"/>
                        <a:pt x="61" y="2"/>
                      </a:cubicBezTo>
                      <a:cubicBezTo>
                        <a:pt x="61" y="1"/>
                        <a:pt x="57" y="0"/>
                        <a:pt x="56" y="1"/>
                      </a:cubicBezTo>
                      <a:cubicBezTo>
                        <a:pt x="49" y="26"/>
                        <a:pt x="29" y="40"/>
                        <a:pt x="3" y="41"/>
                      </a:cubicBezTo>
                      <a:cubicBezTo>
                        <a:pt x="0" y="41"/>
                        <a:pt x="4" y="43"/>
                        <a:pt x="5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3" name="Freeform 121"/>
                <p:cNvSpPr>
                  <a:spLocks/>
                </p:cNvSpPr>
                <p:nvPr/>
              </p:nvSpPr>
              <p:spPr bwMode="auto">
                <a:xfrm>
                  <a:off x="2653" y="-128"/>
                  <a:ext cx="45" cy="168"/>
                </a:xfrm>
                <a:custGeom>
                  <a:avLst/>
                  <a:gdLst>
                    <a:gd name="T0" fmla="*/ 18 w 19"/>
                    <a:gd name="T1" fmla="*/ 69 h 71"/>
                    <a:gd name="T2" fmla="*/ 10 w 19"/>
                    <a:gd name="T3" fmla="*/ 1 h 71"/>
                    <a:gd name="T4" fmla="*/ 4 w 19"/>
                    <a:gd name="T5" fmla="*/ 1 h 71"/>
                    <a:gd name="T6" fmla="*/ 14 w 19"/>
                    <a:gd name="T7" fmla="*/ 70 h 71"/>
                    <a:gd name="T8" fmla="*/ 18 w 19"/>
                    <a:gd name="T9" fmla="*/ 69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" h="71">
                      <a:moveTo>
                        <a:pt x="18" y="69"/>
                      </a:moveTo>
                      <a:cubicBezTo>
                        <a:pt x="7" y="49"/>
                        <a:pt x="6" y="22"/>
                        <a:pt x="10" y="1"/>
                      </a:cubicBezTo>
                      <a:cubicBezTo>
                        <a:pt x="10" y="0"/>
                        <a:pt x="5" y="0"/>
                        <a:pt x="4" y="1"/>
                      </a:cubicBezTo>
                      <a:cubicBezTo>
                        <a:pt x="0" y="23"/>
                        <a:pt x="3" y="50"/>
                        <a:pt x="14" y="70"/>
                      </a:cubicBezTo>
                      <a:cubicBezTo>
                        <a:pt x="14" y="71"/>
                        <a:pt x="19" y="70"/>
                        <a:pt x="18" y="6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4" name="Freeform 122"/>
                <p:cNvSpPr>
                  <a:spLocks/>
                </p:cNvSpPr>
                <p:nvPr/>
              </p:nvSpPr>
              <p:spPr bwMode="auto">
                <a:xfrm>
                  <a:off x="2585" y="-76"/>
                  <a:ext cx="175" cy="52"/>
                </a:xfrm>
                <a:custGeom>
                  <a:avLst/>
                  <a:gdLst>
                    <a:gd name="T0" fmla="*/ 1 w 74"/>
                    <a:gd name="T1" fmla="*/ 2 h 22"/>
                    <a:gd name="T2" fmla="*/ 72 w 74"/>
                    <a:gd name="T3" fmla="*/ 8 h 22"/>
                    <a:gd name="T4" fmla="*/ 68 w 74"/>
                    <a:gd name="T5" fmla="*/ 7 h 22"/>
                    <a:gd name="T6" fmla="*/ 6 w 74"/>
                    <a:gd name="T7" fmla="*/ 1 h 22"/>
                    <a:gd name="T8" fmla="*/ 1 w 74"/>
                    <a:gd name="T9" fmla="*/ 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22">
                      <a:moveTo>
                        <a:pt x="1" y="2"/>
                      </a:moveTo>
                      <a:cubicBezTo>
                        <a:pt x="22" y="18"/>
                        <a:pt x="49" y="22"/>
                        <a:pt x="72" y="8"/>
                      </a:cubicBezTo>
                      <a:cubicBezTo>
                        <a:pt x="74" y="7"/>
                        <a:pt x="69" y="7"/>
                        <a:pt x="68" y="7"/>
                      </a:cubicBezTo>
                      <a:cubicBezTo>
                        <a:pt x="47" y="20"/>
                        <a:pt x="24" y="15"/>
                        <a:pt x="6" y="1"/>
                      </a:cubicBezTo>
                      <a:cubicBezTo>
                        <a:pt x="4" y="0"/>
                        <a:pt x="0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5" name="Freeform 123"/>
                <p:cNvSpPr>
                  <a:spLocks/>
                </p:cNvSpPr>
                <p:nvPr/>
              </p:nvSpPr>
              <p:spPr bwMode="auto">
                <a:xfrm>
                  <a:off x="2224" y="-33"/>
                  <a:ext cx="448" cy="526"/>
                </a:xfrm>
                <a:custGeom>
                  <a:avLst/>
                  <a:gdLst>
                    <a:gd name="T0" fmla="*/ 183 w 189"/>
                    <a:gd name="T1" fmla="*/ 1 h 222"/>
                    <a:gd name="T2" fmla="*/ 1 w 189"/>
                    <a:gd name="T3" fmla="*/ 221 h 222"/>
                    <a:gd name="T4" fmla="*/ 6 w 189"/>
                    <a:gd name="T5" fmla="*/ 221 h 222"/>
                    <a:gd name="T6" fmla="*/ 188 w 189"/>
                    <a:gd name="T7" fmla="*/ 2 h 222"/>
                    <a:gd name="T8" fmla="*/ 183 w 189"/>
                    <a:gd name="T9" fmla="*/ 1 h 2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9" h="222">
                      <a:moveTo>
                        <a:pt x="183" y="1"/>
                      </a:moveTo>
                      <a:cubicBezTo>
                        <a:pt x="123" y="75"/>
                        <a:pt x="64" y="150"/>
                        <a:pt x="1" y="221"/>
                      </a:cubicBezTo>
                      <a:cubicBezTo>
                        <a:pt x="0" y="222"/>
                        <a:pt x="5" y="222"/>
                        <a:pt x="6" y="221"/>
                      </a:cubicBezTo>
                      <a:cubicBezTo>
                        <a:pt x="69" y="150"/>
                        <a:pt x="128" y="75"/>
                        <a:pt x="188" y="2"/>
                      </a:cubicBezTo>
                      <a:cubicBezTo>
                        <a:pt x="189" y="1"/>
                        <a:pt x="184" y="0"/>
                        <a:pt x="18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6" name="Freeform 124"/>
                <p:cNvSpPr>
                  <a:spLocks/>
                </p:cNvSpPr>
                <p:nvPr/>
              </p:nvSpPr>
              <p:spPr bwMode="auto">
                <a:xfrm>
                  <a:off x="2651" y="-62"/>
                  <a:ext cx="40" cy="40"/>
                </a:xfrm>
                <a:custGeom>
                  <a:avLst/>
                  <a:gdLst>
                    <a:gd name="T0" fmla="*/ 14 w 17"/>
                    <a:gd name="T1" fmla="*/ 14 h 17"/>
                    <a:gd name="T2" fmla="*/ 3 w 17"/>
                    <a:gd name="T3" fmla="*/ 15 h 17"/>
                    <a:gd name="T4" fmla="*/ 3 w 17"/>
                    <a:gd name="T5" fmla="*/ 4 h 17"/>
                    <a:gd name="T6" fmla="*/ 14 w 17"/>
                    <a:gd name="T7" fmla="*/ 3 h 17"/>
                    <a:gd name="T8" fmla="*/ 14 w 17"/>
                    <a:gd name="T9" fmla="*/ 14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4" y="14"/>
                      </a:moveTo>
                      <a:cubicBezTo>
                        <a:pt x="11" y="17"/>
                        <a:pt x="7" y="17"/>
                        <a:pt x="3" y="15"/>
                      </a:cubicBezTo>
                      <a:cubicBezTo>
                        <a:pt x="0" y="12"/>
                        <a:pt x="0" y="7"/>
                        <a:pt x="3" y="4"/>
                      </a:cubicBezTo>
                      <a:cubicBezTo>
                        <a:pt x="6" y="1"/>
                        <a:pt x="10" y="0"/>
                        <a:pt x="14" y="3"/>
                      </a:cubicBezTo>
                      <a:cubicBezTo>
                        <a:pt x="17" y="6"/>
                        <a:pt x="17" y="11"/>
                        <a:pt x="14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7" name="Freeform 125"/>
                <p:cNvSpPr>
                  <a:spLocks/>
                </p:cNvSpPr>
                <p:nvPr/>
              </p:nvSpPr>
              <p:spPr bwMode="auto">
                <a:xfrm>
                  <a:off x="2801" y="69"/>
                  <a:ext cx="106" cy="168"/>
                </a:xfrm>
                <a:custGeom>
                  <a:avLst/>
                  <a:gdLst>
                    <a:gd name="T0" fmla="*/ 43 w 45"/>
                    <a:gd name="T1" fmla="*/ 70 h 71"/>
                    <a:gd name="T2" fmla="*/ 15 w 45"/>
                    <a:gd name="T3" fmla="*/ 2 h 71"/>
                    <a:gd name="T4" fmla="*/ 10 w 45"/>
                    <a:gd name="T5" fmla="*/ 2 h 71"/>
                    <a:gd name="T6" fmla="*/ 39 w 45"/>
                    <a:gd name="T7" fmla="*/ 71 h 71"/>
                    <a:gd name="T8" fmla="*/ 43 w 45"/>
                    <a:gd name="T9" fmla="*/ 70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" h="71">
                      <a:moveTo>
                        <a:pt x="43" y="70"/>
                      </a:moveTo>
                      <a:cubicBezTo>
                        <a:pt x="18" y="55"/>
                        <a:pt x="6" y="30"/>
                        <a:pt x="15" y="2"/>
                      </a:cubicBezTo>
                      <a:cubicBezTo>
                        <a:pt x="15" y="1"/>
                        <a:pt x="10" y="0"/>
                        <a:pt x="10" y="2"/>
                      </a:cubicBezTo>
                      <a:cubicBezTo>
                        <a:pt x="0" y="30"/>
                        <a:pt x="13" y="56"/>
                        <a:pt x="39" y="71"/>
                      </a:cubicBezTo>
                      <a:cubicBezTo>
                        <a:pt x="40" y="71"/>
                        <a:pt x="45" y="71"/>
                        <a:pt x="43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8" name="Freeform 126"/>
                <p:cNvSpPr>
                  <a:spLocks/>
                </p:cNvSpPr>
                <p:nvPr/>
              </p:nvSpPr>
              <p:spPr bwMode="auto">
                <a:xfrm>
                  <a:off x="2751" y="116"/>
                  <a:ext cx="173" cy="69"/>
                </a:xfrm>
                <a:custGeom>
                  <a:avLst/>
                  <a:gdLst>
                    <a:gd name="T0" fmla="*/ 3 w 73"/>
                    <a:gd name="T1" fmla="*/ 19 h 29"/>
                    <a:gd name="T2" fmla="*/ 72 w 73"/>
                    <a:gd name="T3" fmla="*/ 2 h 29"/>
                    <a:gd name="T4" fmla="*/ 68 w 73"/>
                    <a:gd name="T5" fmla="*/ 1 h 29"/>
                    <a:gd name="T6" fmla="*/ 5 w 73"/>
                    <a:gd name="T7" fmla="*/ 17 h 29"/>
                    <a:gd name="T8" fmla="*/ 3 w 73"/>
                    <a:gd name="T9" fmla="*/ 19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29">
                      <a:moveTo>
                        <a:pt x="3" y="19"/>
                      </a:moveTo>
                      <a:cubicBezTo>
                        <a:pt x="29" y="29"/>
                        <a:pt x="55" y="24"/>
                        <a:pt x="72" y="2"/>
                      </a:cubicBezTo>
                      <a:cubicBezTo>
                        <a:pt x="73" y="1"/>
                        <a:pt x="68" y="0"/>
                        <a:pt x="68" y="1"/>
                      </a:cubicBezTo>
                      <a:cubicBezTo>
                        <a:pt x="52" y="21"/>
                        <a:pt x="29" y="27"/>
                        <a:pt x="5" y="17"/>
                      </a:cubicBezTo>
                      <a:cubicBezTo>
                        <a:pt x="3" y="16"/>
                        <a:pt x="0" y="18"/>
                        <a:pt x="3" y="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9" name="Freeform 127"/>
                <p:cNvSpPr>
                  <a:spLocks/>
                </p:cNvSpPr>
                <p:nvPr/>
              </p:nvSpPr>
              <p:spPr bwMode="auto">
                <a:xfrm>
                  <a:off x="2817" y="85"/>
                  <a:ext cx="62" cy="164"/>
                </a:xfrm>
                <a:custGeom>
                  <a:avLst/>
                  <a:gdLst>
                    <a:gd name="T0" fmla="*/ 8 w 26"/>
                    <a:gd name="T1" fmla="*/ 67 h 69"/>
                    <a:gd name="T2" fmla="*/ 25 w 26"/>
                    <a:gd name="T3" fmla="*/ 1 h 69"/>
                    <a:gd name="T4" fmla="*/ 21 w 26"/>
                    <a:gd name="T5" fmla="*/ 1 h 69"/>
                    <a:gd name="T6" fmla="*/ 3 w 26"/>
                    <a:gd name="T7" fmla="*/ 68 h 69"/>
                    <a:gd name="T8" fmla="*/ 8 w 26"/>
                    <a:gd name="T9" fmla="*/ 67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69">
                      <a:moveTo>
                        <a:pt x="8" y="67"/>
                      </a:moveTo>
                      <a:cubicBezTo>
                        <a:pt x="5" y="45"/>
                        <a:pt x="13" y="19"/>
                        <a:pt x="25" y="1"/>
                      </a:cubicBezTo>
                      <a:cubicBezTo>
                        <a:pt x="26" y="0"/>
                        <a:pt x="21" y="0"/>
                        <a:pt x="21" y="1"/>
                      </a:cubicBezTo>
                      <a:cubicBezTo>
                        <a:pt x="9" y="19"/>
                        <a:pt x="0" y="45"/>
                        <a:pt x="3" y="68"/>
                      </a:cubicBezTo>
                      <a:cubicBezTo>
                        <a:pt x="3" y="69"/>
                        <a:pt x="8" y="69"/>
                        <a:pt x="8" y="6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0" name="Freeform 128"/>
                <p:cNvSpPr>
                  <a:spLocks/>
                </p:cNvSpPr>
                <p:nvPr/>
              </p:nvSpPr>
              <p:spPr bwMode="auto">
                <a:xfrm>
                  <a:off x="2772" y="104"/>
                  <a:ext cx="159" cy="88"/>
                </a:xfrm>
                <a:custGeom>
                  <a:avLst/>
                  <a:gdLst>
                    <a:gd name="T0" fmla="*/ 1 w 67"/>
                    <a:gd name="T1" fmla="*/ 2 h 37"/>
                    <a:gd name="T2" fmla="*/ 63 w 67"/>
                    <a:gd name="T3" fmla="*/ 33 h 37"/>
                    <a:gd name="T4" fmla="*/ 62 w 67"/>
                    <a:gd name="T5" fmla="*/ 31 h 37"/>
                    <a:gd name="T6" fmla="*/ 6 w 67"/>
                    <a:gd name="T7" fmla="*/ 1 h 37"/>
                    <a:gd name="T8" fmla="*/ 1 w 67"/>
                    <a:gd name="T9" fmla="*/ 2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7">
                      <a:moveTo>
                        <a:pt x="1" y="2"/>
                      </a:moveTo>
                      <a:cubicBezTo>
                        <a:pt x="14" y="24"/>
                        <a:pt x="37" y="37"/>
                        <a:pt x="63" y="33"/>
                      </a:cubicBezTo>
                      <a:cubicBezTo>
                        <a:pt x="67" y="33"/>
                        <a:pt x="64" y="31"/>
                        <a:pt x="62" y="31"/>
                      </a:cubicBezTo>
                      <a:cubicBezTo>
                        <a:pt x="38" y="35"/>
                        <a:pt x="17" y="21"/>
                        <a:pt x="6" y="1"/>
                      </a:cubicBezTo>
                      <a:cubicBezTo>
                        <a:pt x="5" y="0"/>
                        <a:pt x="0" y="0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1" name="Freeform 129"/>
                <p:cNvSpPr>
                  <a:spLocks/>
                </p:cNvSpPr>
                <p:nvPr/>
              </p:nvSpPr>
              <p:spPr bwMode="auto">
                <a:xfrm>
                  <a:off x="2221" y="171"/>
                  <a:ext cx="617" cy="322"/>
                </a:xfrm>
                <a:custGeom>
                  <a:avLst/>
                  <a:gdLst>
                    <a:gd name="T0" fmla="*/ 254 w 260"/>
                    <a:gd name="T1" fmla="*/ 1 h 136"/>
                    <a:gd name="T2" fmla="*/ 3 w 260"/>
                    <a:gd name="T3" fmla="*/ 134 h 136"/>
                    <a:gd name="T4" fmla="*/ 6 w 260"/>
                    <a:gd name="T5" fmla="*/ 136 h 136"/>
                    <a:gd name="T6" fmla="*/ 258 w 260"/>
                    <a:gd name="T7" fmla="*/ 2 h 136"/>
                    <a:gd name="T8" fmla="*/ 254 w 260"/>
                    <a:gd name="T9" fmla="*/ 1 h 1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0" h="136">
                      <a:moveTo>
                        <a:pt x="254" y="1"/>
                      </a:moveTo>
                      <a:cubicBezTo>
                        <a:pt x="171" y="46"/>
                        <a:pt x="88" y="93"/>
                        <a:pt x="3" y="134"/>
                      </a:cubicBezTo>
                      <a:cubicBezTo>
                        <a:pt x="0" y="136"/>
                        <a:pt x="5" y="136"/>
                        <a:pt x="6" y="136"/>
                      </a:cubicBezTo>
                      <a:cubicBezTo>
                        <a:pt x="92" y="94"/>
                        <a:pt x="175" y="47"/>
                        <a:pt x="258" y="2"/>
                      </a:cubicBezTo>
                      <a:cubicBezTo>
                        <a:pt x="260" y="0"/>
                        <a:pt x="256" y="0"/>
                        <a:pt x="25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2" name="Freeform 130"/>
                <p:cNvSpPr>
                  <a:spLocks/>
                </p:cNvSpPr>
                <p:nvPr/>
              </p:nvSpPr>
              <p:spPr bwMode="auto">
                <a:xfrm>
                  <a:off x="2820" y="144"/>
                  <a:ext cx="42" cy="43"/>
                </a:xfrm>
                <a:custGeom>
                  <a:avLst/>
                  <a:gdLst>
                    <a:gd name="T0" fmla="*/ 12 w 18"/>
                    <a:gd name="T1" fmla="*/ 16 h 18"/>
                    <a:gd name="T2" fmla="*/ 2 w 18"/>
                    <a:gd name="T3" fmla="*/ 12 h 18"/>
                    <a:gd name="T4" fmla="*/ 6 w 18"/>
                    <a:gd name="T5" fmla="*/ 2 h 18"/>
                    <a:gd name="T6" fmla="*/ 16 w 18"/>
                    <a:gd name="T7" fmla="*/ 6 h 18"/>
                    <a:gd name="T8" fmla="*/ 12 w 18"/>
                    <a:gd name="T9" fmla="*/ 16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8">
                      <a:moveTo>
                        <a:pt x="12" y="16"/>
                      </a:moveTo>
                      <a:cubicBezTo>
                        <a:pt x="8" y="18"/>
                        <a:pt x="4" y="16"/>
                        <a:pt x="2" y="12"/>
                      </a:cubicBezTo>
                      <a:cubicBezTo>
                        <a:pt x="0" y="9"/>
                        <a:pt x="2" y="4"/>
                        <a:pt x="6" y="2"/>
                      </a:cubicBezTo>
                      <a:cubicBezTo>
                        <a:pt x="9" y="0"/>
                        <a:pt x="14" y="2"/>
                        <a:pt x="16" y="6"/>
                      </a:cubicBezTo>
                      <a:cubicBezTo>
                        <a:pt x="18" y="10"/>
                        <a:pt x="16" y="14"/>
                        <a:pt x="12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3" name="Freeform 131"/>
                <p:cNvSpPr>
                  <a:spLocks/>
                </p:cNvSpPr>
                <p:nvPr/>
              </p:nvSpPr>
              <p:spPr bwMode="auto">
                <a:xfrm>
                  <a:off x="2900" y="322"/>
                  <a:ext cx="62" cy="183"/>
                </a:xfrm>
                <a:custGeom>
                  <a:avLst/>
                  <a:gdLst>
                    <a:gd name="T0" fmla="*/ 25 w 26"/>
                    <a:gd name="T1" fmla="*/ 75 h 77"/>
                    <a:gd name="T2" fmla="*/ 24 w 26"/>
                    <a:gd name="T3" fmla="*/ 2 h 77"/>
                    <a:gd name="T4" fmla="*/ 19 w 26"/>
                    <a:gd name="T5" fmla="*/ 1 h 77"/>
                    <a:gd name="T6" fmla="*/ 21 w 26"/>
                    <a:gd name="T7" fmla="*/ 76 h 77"/>
                    <a:gd name="T8" fmla="*/ 25 w 26"/>
                    <a:gd name="T9" fmla="*/ 75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77">
                      <a:moveTo>
                        <a:pt x="25" y="75"/>
                      </a:moveTo>
                      <a:cubicBezTo>
                        <a:pt x="7" y="53"/>
                        <a:pt x="5" y="25"/>
                        <a:pt x="24" y="2"/>
                      </a:cubicBezTo>
                      <a:cubicBezTo>
                        <a:pt x="25" y="1"/>
                        <a:pt x="20" y="0"/>
                        <a:pt x="19" y="1"/>
                      </a:cubicBezTo>
                      <a:cubicBezTo>
                        <a:pt x="0" y="24"/>
                        <a:pt x="2" y="53"/>
                        <a:pt x="21" y="76"/>
                      </a:cubicBezTo>
                      <a:cubicBezTo>
                        <a:pt x="21" y="77"/>
                        <a:pt x="26" y="77"/>
                        <a:pt x="25" y="7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4" name="Freeform 132"/>
                <p:cNvSpPr>
                  <a:spLocks/>
                </p:cNvSpPr>
                <p:nvPr/>
              </p:nvSpPr>
              <p:spPr bwMode="auto">
                <a:xfrm>
                  <a:off x="2848" y="377"/>
                  <a:ext cx="176" cy="59"/>
                </a:xfrm>
                <a:custGeom>
                  <a:avLst/>
                  <a:gdLst>
                    <a:gd name="T0" fmla="*/ 1 w 74"/>
                    <a:gd name="T1" fmla="*/ 1 h 25"/>
                    <a:gd name="T2" fmla="*/ 72 w 74"/>
                    <a:gd name="T3" fmla="*/ 11 h 25"/>
                    <a:gd name="T4" fmla="*/ 68 w 74"/>
                    <a:gd name="T5" fmla="*/ 9 h 25"/>
                    <a:gd name="T6" fmla="*/ 6 w 74"/>
                    <a:gd name="T7" fmla="*/ 1 h 25"/>
                    <a:gd name="T8" fmla="*/ 1 w 74"/>
                    <a:gd name="T9" fmla="*/ 1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25">
                      <a:moveTo>
                        <a:pt x="1" y="1"/>
                      </a:moveTo>
                      <a:cubicBezTo>
                        <a:pt x="21" y="20"/>
                        <a:pt x="48" y="25"/>
                        <a:pt x="72" y="11"/>
                      </a:cubicBezTo>
                      <a:cubicBezTo>
                        <a:pt x="74" y="10"/>
                        <a:pt x="69" y="9"/>
                        <a:pt x="68" y="9"/>
                      </a:cubicBezTo>
                      <a:cubicBezTo>
                        <a:pt x="47" y="22"/>
                        <a:pt x="24" y="18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5" name="Freeform 133"/>
                <p:cNvSpPr>
                  <a:spLocks/>
                </p:cNvSpPr>
                <p:nvPr/>
              </p:nvSpPr>
              <p:spPr bwMode="auto">
                <a:xfrm>
                  <a:off x="2881" y="353"/>
                  <a:ext cx="114" cy="138"/>
                </a:xfrm>
                <a:custGeom>
                  <a:avLst/>
                  <a:gdLst>
                    <a:gd name="T0" fmla="*/ 5 w 48"/>
                    <a:gd name="T1" fmla="*/ 56 h 58"/>
                    <a:gd name="T2" fmla="*/ 46 w 48"/>
                    <a:gd name="T3" fmla="*/ 1 h 58"/>
                    <a:gd name="T4" fmla="*/ 42 w 48"/>
                    <a:gd name="T5" fmla="*/ 0 h 58"/>
                    <a:gd name="T6" fmla="*/ 0 w 48"/>
                    <a:gd name="T7" fmla="*/ 56 h 58"/>
                    <a:gd name="T8" fmla="*/ 5 w 48"/>
                    <a:gd name="T9" fmla="*/ 56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8" h="58">
                      <a:moveTo>
                        <a:pt x="5" y="56"/>
                      </a:moveTo>
                      <a:cubicBezTo>
                        <a:pt x="11" y="34"/>
                        <a:pt x="28" y="14"/>
                        <a:pt x="46" y="1"/>
                      </a:cubicBezTo>
                      <a:cubicBezTo>
                        <a:pt x="48" y="0"/>
                        <a:pt x="43" y="0"/>
                        <a:pt x="42" y="0"/>
                      </a:cubicBezTo>
                      <a:cubicBezTo>
                        <a:pt x="24" y="13"/>
                        <a:pt x="6" y="34"/>
                        <a:pt x="0" y="56"/>
                      </a:cubicBezTo>
                      <a:cubicBezTo>
                        <a:pt x="0" y="58"/>
                        <a:pt x="5" y="57"/>
                        <a:pt x="5" y="5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6" name="Freeform 134"/>
                <p:cNvSpPr>
                  <a:spLocks/>
                </p:cNvSpPr>
                <p:nvPr/>
              </p:nvSpPr>
              <p:spPr bwMode="auto">
                <a:xfrm>
                  <a:off x="2886" y="337"/>
                  <a:ext cx="121" cy="125"/>
                </a:xfrm>
                <a:custGeom>
                  <a:avLst/>
                  <a:gdLst>
                    <a:gd name="T0" fmla="*/ 0 w 51"/>
                    <a:gd name="T1" fmla="*/ 1 h 53"/>
                    <a:gd name="T2" fmla="*/ 45 w 51"/>
                    <a:gd name="T3" fmla="*/ 53 h 53"/>
                    <a:gd name="T4" fmla="*/ 48 w 51"/>
                    <a:gd name="T5" fmla="*/ 51 h 53"/>
                    <a:gd name="T6" fmla="*/ 5 w 51"/>
                    <a:gd name="T7" fmla="*/ 1 h 53"/>
                    <a:gd name="T8" fmla="*/ 0 w 51"/>
                    <a:gd name="T9" fmla="*/ 1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1" h="53">
                      <a:moveTo>
                        <a:pt x="0" y="1"/>
                      </a:moveTo>
                      <a:cubicBezTo>
                        <a:pt x="4" y="26"/>
                        <a:pt x="20" y="47"/>
                        <a:pt x="45" y="53"/>
                      </a:cubicBezTo>
                      <a:cubicBezTo>
                        <a:pt x="47" y="53"/>
                        <a:pt x="51" y="52"/>
                        <a:pt x="48" y="51"/>
                      </a:cubicBezTo>
                      <a:cubicBezTo>
                        <a:pt x="24" y="46"/>
                        <a:pt x="9" y="24"/>
                        <a:pt x="5" y="1"/>
                      </a:cubicBezTo>
                      <a:cubicBezTo>
                        <a:pt x="5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7" name="Freeform 135"/>
                <p:cNvSpPr>
                  <a:spLocks/>
                </p:cNvSpPr>
                <p:nvPr/>
              </p:nvSpPr>
              <p:spPr bwMode="auto">
                <a:xfrm>
                  <a:off x="2233" y="417"/>
                  <a:ext cx="689" cy="78"/>
                </a:xfrm>
                <a:custGeom>
                  <a:avLst/>
                  <a:gdLst>
                    <a:gd name="T0" fmla="*/ 287 w 290"/>
                    <a:gd name="T1" fmla="*/ 0 h 33"/>
                    <a:gd name="T2" fmla="*/ 3 w 290"/>
                    <a:gd name="T3" fmla="*/ 31 h 33"/>
                    <a:gd name="T4" fmla="*/ 4 w 290"/>
                    <a:gd name="T5" fmla="*/ 33 h 33"/>
                    <a:gd name="T6" fmla="*/ 287 w 290"/>
                    <a:gd name="T7" fmla="*/ 2 h 33"/>
                    <a:gd name="T8" fmla="*/ 287 w 290"/>
                    <a:gd name="T9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0" h="33">
                      <a:moveTo>
                        <a:pt x="287" y="0"/>
                      </a:moveTo>
                      <a:cubicBezTo>
                        <a:pt x="193" y="11"/>
                        <a:pt x="98" y="24"/>
                        <a:pt x="3" y="31"/>
                      </a:cubicBezTo>
                      <a:cubicBezTo>
                        <a:pt x="0" y="31"/>
                        <a:pt x="1" y="33"/>
                        <a:pt x="4" y="33"/>
                      </a:cubicBezTo>
                      <a:cubicBezTo>
                        <a:pt x="98" y="26"/>
                        <a:pt x="193" y="13"/>
                        <a:pt x="287" y="2"/>
                      </a:cubicBezTo>
                      <a:cubicBezTo>
                        <a:pt x="290" y="2"/>
                        <a:pt x="290" y="0"/>
                        <a:pt x="28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8" name="Freeform 136"/>
                <p:cNvSpPr>
                  <a:spLocks/>
                </p:cNvSpPr>
                <p:nvPr/>
              </p:nvSpPr>
              <p:spPr bwMode="auto">
                <a:xfrm>
                  <a:off x="2907" y="398"/>
                  <a:ext cx="38" cy="38"/>
                </a:xfrm>
                <a:custGeom>
                  <a:avLst/>
                  <a:gdLst>
                    <a:gd name="T0" fmla="*/ 9 w 16"/>
                    <a:gd name="T1" fmla="*/ 15 h 16"/>
                    <a:gd name="T2" fmla="*/ 1 w 16"/>
                    <a:gd name="T3" fmla="*/ 8 h 16"/>
                    <a:gd name="T4" fmla="*/ 8 w 16"/>
                    <a:gd name="T5" fmla="*/ 0 h 16"/>
                    <a:gd name="T6" fmla="*/ 16 w 16"/>
                    <a:gd name="T7" fmla="*/ 7 h 16"/>
                    <a:gd name="T8" fmla="*/ 9 w 16"/>
                    <a:gd name="T9" fmla="*/ 15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9" y="15"/>
                      </a:moveTo>
                      <a:cubicBezTo>
                        <a:pt x="5" y="16"/>
                        <a:pt x="1" y="13"/>
                        <a:pt x="1" y="8"/>
                      </a:cubicBezTo>
                      <a:cubicBezTo>
                        <a:pt x="0" y="4"/>
                        <a:pt x="4" y="0"/>
                        <a:pt x="8" y="0"/>
                      </a:cubicBezTo>
                      <a:cubicBezTo>
                        <a:pt x="12" y="0"/>
                        <a:pt x="16" y="3"/>
                        <a:pt x="16" y="7"/>
                      </a:cubicBezTo>
                      <a:cubicBezTo>
                        <a:pt x="16" y="11"/>
                        <a:pt x="13" y="15"/>
                        <a:pt x="9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9" name="Freeform 137"/>
                <p:cNvSpPr>
                  <a:spLocks/>
                </p:cNvSpPr>
                <p:nvPr/>
              </p:nvSpPr>
              <p:spPr bwMode="auto">
                <a:xfrm>
                  <a:off x="2876" y="571"/>
                  <a:ext cx="95" cy="174"/>
                </a:xfrm>
                <a:custGeom>
                  <a:avLst/>
                  <a:gdLst>
                    <a:gd name="T0" fmla="*/ 14 w 40"/>
                    <a:gd name="T1" fmla="*/ 71 h 73"/>
                    <a:gd name="T2" fmla="*/ 38 w 40"/>
                    <a:gd name="T3" fmla="*/ 3 h 73"/>
                    <a:gd name="T4" fmla="*/ 34 w 40"/>
                    <a:gd name="T5" fmla="*/ 1 h 73"/>
                    <a:gd name="T6" fmla="*/ 9 w 40"/>
                    <a:gd name="T7" fmla="*/ 71 h 73"/>
                    <a:gd name="T8" fmla="*/ 14 w 40"/>
                    <a:gd name="T9" fmla="*/ 71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73">
                      <a:moveTo>
                        <a:pt x="14" y="71"/>
                      </a:moveTo>
                      <a:cubicBezTo>
                        <a:pt x="5" y="44"/>
                        <a:pt x="13" y="17"/>
                        <a:pt x="38" y="3"/>
                      </a:cubicBezTo>
                      <a:cubicBezTo>
                        <a:pt x="40" y="2"/>
                        <a:pt x="35" y="0"/>
                        <a:pt x="34" y="1"/>
                      </a:cubicBezTo>
                      <a:cubicBezTo>
                        <a:pt x="8" y="16"/>
                        <a:pt x="0" y="43"/>
                        <a:pt x="9" y="71"/>
                      </a:cubicBezTo>
                      <a:cubicBezTo>
                        <a:pt x="10" y="73"/>
                        <a:pt x="14" y="73"/>
                        <a:pt x="14" y="7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0" name="Freeform 138"/>
                <p:cNvSpPr>
                  <a:spLocks/>
                </p:cNvSpPr>
                <p:nvPr/>
              </p:nvSpPr>
              <p:spPr bwMode="auto">
                <a:xfrm>
                  <a:off x="2848" y="588"/>
                  <a:ext cx="157" cy="92"/>
                </a:xfrm>
                <a:custGeom>
                  <a:avLst/>
                  <a:gdLst>
                    <a:gd name="T0" fmla="*/ 0 w 66"/>
                    <a:gd name="T1" fmla="*/ 2 h 39"/>
                    <a:gd name="T2" fmla="*/ 64 w 66"/>
                    <a:gd name="T3" fmla="*/ 35 h 39"/>
                    <a:gd name="T4" fmla="*/ 61 w 66"/>
                    <a:gd name="T5" fmla="*/ 33 h 39"/>
                    <a:gd name="T6" fmla="*/ 5 w 66"/>
                    <a:gd name="T7" fmla="*/ 2 h 39"/>
                    <a:gd name="T8" fmla="*/ 0 w 66"/>
                    <a:gd name="T9" fmla="*/ 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" h="39">
                      <a:moveTo>
                        <a:pt x="0" y="2"/>
                      </a:moveTo>
                      <a:cubicBezTo>
                        <a:pt x="12" y="27"/>
                        <a:pt x="36" y="39"/>
                        <a:pt x="64" y="35"/>
                      </a:cubicBezTo>
                      <a:cubicBezTo>
                        <a:pt x="66" y="34"/>
                        <a:pt x="62" y="32"/>
                        <a:pt x="61" y="33"/>
                      </a:cubicBezTo>
                      <a:cubicBezTo>
                        <a:pt x="36" y="37"/>
                        <a:pt x="16" y="24"/>
                        <a:pt x="5" y="2"/>
                      </a:cubicBezTo>
                      <a:cubicBezTo>
                        <a:pt x="4" y="1"/>
                        <a:pt x="0" y="0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1" name="Freeform 139"/>
                <p:cNvSpPr>
                  <a:spLocks/>
                </p:cNvSpPr>
                <p:nvPr/>
              </p:nvSpPr>
              <p:spPr bwMode="auto">
                <a:xfrm>
                  <a:off x="2838" y="609"/>
                  <a:ext cx="157" cy="98"/>
                </a:xfrm>
                <a:custGeom>
                  <a:avLst/>
                  <a:gdLst>
                    <a:gd name="T0" fmla="*/ 6 w 66"/>
                    <a:gd name="T1" fmla="*/ 39 h 41"/>
                    <a:gd name="T2" fmla="*/ 62 w 66"/>
                    <a:gd name="T3" fmla="*/ 3 h 41"/>
                    <a:gd name="T4" fmla="*/ 61 w 66"/>
                    <a:gd name="T5" fmla="*/ 1 h 41"/>
                    <a:gd name="T6" fmla="*/ 1 w 66"/>
                    <a:gd name="T7" fmla="*/ 39 h 41"/>
                    <a:gd name="T8" fmla="*/ 6 w 66"/>
                    <a:gd name="T9" fmla="*/ 39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" h="41">
                      <a:moveTo>
                        <a:pt x="6" y="39"/>
                      </a:moveTo>
                      <a:cubicBezTo>
                        <a:pt x="19" y="22"/>
                        <a:pt x="42" y="8"/>
                        <a:pt x="62" y="3"/>
                      </a:cubicBezTo>
                      <a:cubicBezTo>
                        <a:pt x="66" y="2"/>
                        <a:pt x="63" y="0"/>
                        <a:pt x="61" y="1"/>
                      </a:cubicBezTo>
                      <a:cubicBezTo>
                        <a:pt x="39" y="7"/>
                        <a:pt x="14" y="20"/>
                        <a:pt x="1" y="39"/>
                      </a:cubicBezTo>
                      <a:cubicBezTo>
                        <a:pt x="0" y="40"/>
                        <a:pt x="5" y="41"/>
                        <a:pt x="6" y="3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2" name="Freeform 140"/>
                <p:cNvSpPr>
                  <a:spLocks/>
                </p:cNvSpPr>
                <p:nvPr/>
              </p:nvSpPr>
              <p:spPr bwMode="auto">
                <a:xfrm>
                  <a:off x="2886" y="564"/>
                  <a:ext cx="81" cy="154"/>
                </a:xfrm>
                <a:custGeom>
                  <a:avLst/>
                  <a:gdLst>
                    <a:gd name="T0" fmla="*/ 5 w 34"/>
                    <a:gd name="T1" fmla="*/ 1 h 65"/>
                    <a:gd name="T2" fmla="*/ 28 w 34"/>
                    <a:gd name="T3" fmla="*/ 64 h 65"/>
                    <a:gd name="T4" fmla="*/ 32 w 34"/>
                    <a:gd name="T5" fmla="*/ 63 h 65"/>
                    <a:gd name="T6" fmla="*/ 10 w 34"/>
                    <a:gd name="T7" fmla="*/ 1 h 65"/>
                    <a:gd name="T8" fmla="*/ 5 w 34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4" h="65">
                      <a:moveTo>
                        <a:pt x="5" y="1"/>
                      </a:moveTo>
                      <a:cubicBezTo>
                        <a:pt x="0" y="26"/>
                        <a:pt x="7" y="50"/>
                        <a:pt x="28" y="64"/>
                      </a:cubicBezTo>
                      <a:cubicBezTo>
                        <a:pt x="29" y="65"/>
                        <a:pt x="34" y="64"/>
                        <a:pt x="32" y="63"/>
                      </a:cubicBezTo>
                      <a:cubicBezTo>
                        <a:pt x="12" y="49"/>
                        <a:pt x="5" y="25"/>
                        <a:pt x="10" y="1"/>
                      </a:cubicBezTo>
                      <a:cubicBezTo>
                        <a:pt x="10" y="0"/>
                        <a:pt x="5" y="0"/>
                        <a:pt x="5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3" name="Freeform 141"/>
                <p:cNvSpPr>
                  <a:spLocks/>
                </p:cNvSpPr>
                <p:nvPr/>
              </p:nvSpPr>
              <p:spPr bwMode="auto">
                <a:xfrm>
                  <a:off x="2228" y="481"/>
                  <a:ext cx="677" cy="171"/>
                </a:xfrm>
                <a:custGeom>
                  <a:avLst/>
                  <a:gdLst>
                    <a:gd name="T0" fmla="*/ 283 w 285"/>
                    <a:gd name="T1" fmla="*/ 70 h 72"/>
                    <a:gd name="T2" fmla="*/ 6 w 285"/>
                    <a:gd name="T3" fmla="*/ 0 h 72"/>
                    <a:gd name="T4" fmla="*/ 3 w 285"/>
                    <a:gd name="T5" fmla="*/ 2 h 72"/>
                    <a:gd name="T6" fmla="*/ 279 w 285"/>
                    <a:gd name="T7" fmla="*/ 72 h 72"/>
                    <a:gd name="T8" fmla="*/ 283 w 285"/>
                    <a:gd name="T9" fmla="*/ 70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5" h="72">
                      <a:moveTo>
                        <a:pt x="283" y="70"/>
                      </a:moveTo>
                      <a:cubicBezTo>
                        <a:pt x="190" y="47"/>
                        <a:pt x="97" y="26"/>
                        <a:pt x="6" y="0"/>
                      </a:cubicBezTo>
                      <a:cubicBezTo>
                        <a:pt x="5" y="0"/>
                        <a:pt x="0" y="1"/>
                        <a:pt x="3" y="2"/>
                      </a:cubicBezTo>
                      <a:cubicBezTo>
                        <a:pt x="94" y="28"/>
                        <a:pt x="187" y="49"/>
                        <a:pt x="279" y="72"/>
                      </a:cubicBezTo>
                      <a:cubicBezTo>
                        <a:pt x="280" y="72"/>
                        <a:pt x="285" y="71"/>
                        <a:pt x="283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4" name="Freeform 142"/>
                <p:cNvSpPr>
                  <a:spLocks/>
                </p:cNvSpPr>
                <p:nvPr/>
              </p:nvSpPr>
              <p:spPr bwMode="auto">
                <a:xfrm>
                  <a:off x="2888" y="631"/>
                  <a:ext cx="41" cy="40"/>
                </a:xfrm>
                <a:custGeom>
                  <a:avLst/>
                  <a:gdLst>
                    <a:gd name="T0" fmla="*/ 6 w 17"/>
                    <a:gd name="T1" fmla="*/ 16 h 17"/>
                    <a:gd name="T2" fmla="*/ 1 w 17"/>
                    <a:gd name="T3" fmla="*/ 7 h 17"/>
                    <a:gd name="T4" fmla="*/ 10 w 17"/>
                    <a:gd name="T5" fmla="*/ 1 h 17"/>
                    <a:gd name="T6" fmla="*/ 16 w 17"/>
                    <a:gd name="T7" fmla="*/ 11 h 17"/>
                    <a:gd name="T8" fmla="*/ 6 w 17"/>
                    <a:gd name="T9" fmla="*/ 1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6" y="16"/>
                      </a:moveTo>
                      <a:cubicBezTo>
                        <a:pt x="2" y="15"/>
                        <a:pt x="0" y="11"/>
                        <a:pt x="1" y="7"/>
                      </a:cubicBezTo>
                      <a:cubicBezTo>
                        <a:pt x="2" y="3"/>
                        <a:pt x="6" y="0"/>
                        <a:pt x="10" y="1"/>
                      </a:cubicBezTo>
                      <a:cubicBezTo>
                        <a:pt x="15" y="3"/>
                        <a:pt x="17" y="7"/>
                        <a:pt x="16" y="11"/>
                      </a:cubicBezTo>
                      <a:cubicBezTo>
                        <a:pt x="15" y="15"/>
                        <a:pt x="10" y="17"/>
                        <a:pt x="6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5" name="Freeform 143"/>
                <p:cNvSpPr>
                  <a:spLocks/>
                </p:cNvSpPr>
                <p:nvPr/>
              </p:nvSpPr>
              <p:spPr bwMode="auto">
                <a:xfrm>
                  <a:off x="2763" y="828"/>
                  <a:ext cx="130" cy="139"/>
                </a:xfrm>
                <a:custGeom>
                  <a:avLst/>
                  <a:gdLst>
                    <a:gd name="T0" fmla="*/ 5 w 55"/>
                    <a:gd name="T1" fmla="*/ 58 h 59"/>
                    <a:gd name="T2" fmla="*/ 53 w 55"/>
                    <a:gd name="T3" fmla="*/ 2 h 59"/>
                    <a:gd name="T4" fmla="*/ 49 w 55"/>
                    <a:gd name="T5" fmla="*/ 0 h 59"/>
                    <a:gd name="T6" fmla="*/ 0 w 55"/>
                    <a:gd name="T7" fmla="*/ 57 h 59"/>
                    <a:gd name="T8" fmla="*/ 5 w 55"/>
                    <a:gd name="T9" fmla="*/ 58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5" h="59">
                      <a:moveTo>
                        <a:pt x="5" y="58"/>
                      </a:moveTo>
                      <a:cubicBezTo>
                        <a:pt x="7" y="29"/>
                        <a:pt x="24" y="6"/>
                        <a:pt x="53" y="2"/>
                      </a:cubicBezTo>
                      <a:cubicBezTo>
                        <a:pt x="55" y="2"/>
                        <a:pt x="51" y="0"/>
                        <a:pt x="49" y="0"/>
                      </a:cubicBezTo>
                      <a:cubicBezTo>
                        <a:pt x="20" y="5"/>
                        <a:pt x="2" y="27"/>
                        <a:pt x="0" y="57"/>
                      </a:cubicBezTo>
                      <a:cubicBezTo>
                        <a:pt x="0" y="58"/>
                        <a:pt x="5" y="59"/>
                        <a:pt x="5" y="5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6" name="Freeform 144"/>
                <p:cNvSpPr>
                  <a:spLocks/>
                </p:cNvSpPr>
                <p:nvPr/>
              </p:nvSpPr>
              <p:spPr bwMode="auto">
                <a:xfrm>
                  <a:off x="2770" y="804"/>
                  <a:ext cx="118" cy="128"/>
                </a:xfrm>
                <a:custGeom>
                  <a:avLst/>
                  <a:gdLst>
                    <a:gd name="T0" fmla="*/ 0 w 50"/>
                    <a:gd name="T1" fmla="*/ 1 h 54"/>
                    <a:gd name="T2" fmla="*/ 47 w 50"/>
                    <a:gd name="T3" fmla="*/ 54 h 54"/>
                    <a:gd name="T4" fmla="*/ 47 w 50"/>
                    <a:gd name="T5" fmla="*/ 52 h 54"/>
                    <a:gd name="T6" fmla="*/ 5 w 50"/>
                    <a:gd name="T7" fmla="*/ 2 h 54"/>
                    <a:gd name="T8" fmla="*/ 0 w 50"/>
                    <a:gd name="T9" fmla="*/ 1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0" h="54">
                      <a:moveTo>
                        <a:pt x="0" y="1"/>
                      </a:moveTo>
                      <a:cubicBezTo>
                        <a:pt x="3" y="28"/>
                        <a:pt x="20" y="48"/>
                        <a:pt x="47" y="54"/>
                      </a:cubicBezTo>
                      <a:cubicBezTo>
                        <a:pt x="50" y="54"/>
                        <a:pt x="50" y="52"/>
                        <a:pt x="47" y="52"/>
                      </a:cubicBezTo>
                      <a:cubicBezTo>
                        <a:pt x="22" y="47"/>
                        <a:pt x="7" y="27"/>
                        <a:pt x="5" y="2"/>
                      </a:cubicBezTo>
                      <a:cubicBezTo>
                        <a:pt x="5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7" name="Freeform 145"/>
                <p:cNvSpPr>
                  <a:spLocks/>
                </p:cNvSpPr>
                <p:nvPr/>
              </p:nvSpPr>
              <p:spPr bwMode="auto">
                <a:xfrm>
                  <a:off x="2720" y="865"/>
                  <a:ext cx="180" cy="46"/>
                </a:xfrm>
                <a:custGeom>
                  <a:avLst/>
                  <a:gdLst>
                    <a:gd name="T0" fmla="*/ 6 w 76"/>
                    <a:gd name="T1" fmla="*/ 18 h 19"/>
                    <a:gd name="T2" fmla="*/ 71 w 76"/>
                    <a:gd name="T3" fmla="*/ 5 h 19"/>
                    <a:gd name="T4" fmla="*/ 73 w 76"/>
                    <a:gd name="T5" fmla="*/ 3 h 19"/>
                    <a:gd name="T6" fmla="*/ 2 w 76"/>
                    <a:gd name="T7" fmla="*/ 17 h 19"/>
                    <a:gd name="T8" fmla="*/ 6 w 76"/>
                    <a:gd name="T9" fmla="*/ 18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6" h="19">
                      <a:moveTo>
                        <a:pt x="6" y="18"/>
                      </a:moveTo>
                      <a:cubicBezTo>
                        <a:pt x="24" y="6"/>
                        <a:pt x="50" y="2"/>
                        <a:pt x="71" y="5"/>
                      </a:cubicBezTo>
                      <a:cubicBezTo>
                        <a:pt x="72" y="5"/>
                        <a:pt x="76" y="3"/>
                        <a:pt x="73" y="3"/>
                      </a:cubicBezTo>
                      <a:cubicBezTo>
                        <a:pt x="50" y="0"/>
                        <a:pt x="22" y="4"/>
                        <a:pt x="2" y="17"/>
                      </a:cubicBezTo>
                      <a:cubicBezTo>
                        <a:pt x="0" y="19"/>
                        <a:pt x="5" y="19"/>
                        <a:pt x="6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8" name="Freeform 146"/>
                <p:cNvSpPr>
                  <a:spLocks/>
                </p:cNvSpPr>
                <p:nvPr/>
              </p:nvSpPr>
              <p:spPr bwMode="auto">
                <a:xfrm>
                  <a:off x="2789" y="797"/>
                  <a:ext cx="49" cy="166"/>
                </a:xfrm>
                <a:custGeom>
                  <a:avLst/>
                  <a:gdLst>
                    <a:gd name="T0" fmla="*/ 15 w 21"/>
                    <a:gd name="T1" fmla="*/ 2 h 70"/>
                    <a:gd name="T2" fmla="*/ 14 w 21"/>
                    <a:gd name="T3" fmla="*/ 69 h 70"/>
                    <a:gd name="T4" fmla="*/ 19 w 21"/>
                    <a:gd name="T5" fmla="*/ 68 h 70"/>
                    <a:gd name="T6" fmla="*/ 20 w 21"/>
                    <a:gd name="T7" fmla="*/ 2 h 70"/>
                    <a:gd name="T8" fmla="*/ 15 w 21"/>
                    <a:gd name="T9" fmla="*/ 2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1" h="70">
                      <a:moveTo>
                        <a:pt x="15" y="2"/>
                      </a:moveTo>
                      <a:cubicBezTo>
                        <a:pt x="2" y="23"/>
                        <a:pt x="0" y="48"/>
                        <a:pt x="14" y="69"/>
                      </a:cubicBezTo>
                      <a:cubicBezTo>
                        <a:pt x="15" y="70"/>
                        <a:pt x="20" y="70"/>
                        <a:pt x="19" y="68"/>
                      </a:cubicBezTo>
                      <a:cubicBezTo>
                        <a:pt x="5" y="48"/>
                        <a:pt x="7" y="23"/>
                        <a:pt x="20" y="2"/>
                      </a:cubicBezTo>
                      <a:cubicBezTo>
                        <a:pt x="21" y="1"/>
                        <a:pt x="16" y="0"/>
                        <a:pt x="1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9" name="Freeform 147"/>
                <p:cNvSpPr>
                  <a:spLocks/>
                </p:cNvSpPr>
                <p:nvPr/>
              </p:nvSpPr>
              <p:spPr bwMode="auto">
                <a:xfrm>
                  <a:off x="2233" y="479"/>
                  <a:ext cx="570" cy="401"/>
                </a:xfrm>
                <a:custGeom>
                  <a:avLst/>
                  <a:gdLst>
                    <a:gd name="T0" fmla="*/ 238 w 240"/>
                    <a:gd name="T1" fmla="*/ 166 h 169"/>
                    <a:gd name="T2" fmla="*/ 6 w 240"/>
                    <a:gd name="T3" fmla="*/ 1 h 169"/>
                    <a:gd name="T4" fmla="*/ 2 w 240"/>
                    <a:gd name="T5" fmla="*/ 2 h 169"/>
                    <a:gd name="T6" fmla="*/ 234 w 240"/>
                    <a:gd name="T7" fmla="*/ 168 h 169"/>
                    <a:gd name="T8" fmla="*/ 238 w 240"/>
                    <a:gd name="T9" fmla="*/ 166 h 1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0" h="169">
                      <a:moveTo>
                        <a:pt x="238" y="166"/>
                      </a:moveTo>
                      <a:cubicBezTo>
                        <a:pt x="161" y="112"/>
                        <a:pt x="82" y="59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ubicBezTo>
                        <a:pt x="77" y="60"/>
                        <a:pt x="156" y="113"/>
                        <a:pt x="234" y="168"/>
                      </a:cubicBezTo>
                      <a:cubicBezTo>
                        <a:pt x="235" y="169"/>
                        <a:pt x="240" y="167"/>
                        <a:pt x="238" y="16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0" name="Freeform 148"/>
                <p:cNvSpPr>
                  <a:spLocks/>
                </p:cNvSpPr>
                <p:nvPr/>
              </p:nvSpPr>
              <p:spPr bwMode="auto">
                <a:xfrm>
                  <a:off x="2784" y="861"/>
                  <a:ext cx="43" cy="40"/>
                </a:xfrm>
                <a:custGeom>
                  <a:avLst/>
                  <a:gdLst>
                    <a:gd name="T0" fmla="*/ 4 w 18"/>
                    <a:gd name="T1" fmla="*/ 15 h 17"/>
                    <a:gd name="T2" fmla="*/ 3 w 18"/>
                    <a:gd name="T3" fmla="*/ 4 h 17"/>
                    <a:gd name="T4" fmla="*/ 14 w 18"/>
                    <a:gd name="T5" fmla="*/ 3 h 17"/>
                    <a:gd name="T6" fmla="*/ 15 w 18"/>
                    <a:gd name="T7" fmla="*/ 14 h 17"/>
                    <a:gd name="T8" fmla="*/ 4 w 18"/>
                    <a:gd name="T9" fmla="*/ 1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4" y="15"/>
                      </a:moveTo>
                      <a:cubicBezTo>
                        <a:pt x="1" y="12"/>
                        <a:pt x="0" y="8"/>
                        <a:pt x="3" y="4"/>
                      </a:cubicBezTo>
                      <a:cubicBezTo>
                        <a:pt x="6" y="1"/>
                        <a:pt x="10" y="0"/>
                        <a:pt x="14" y="3"/>
                      </a:cubicBezTo>
                      <a:cubicBezTo>
                        <a:pt x="17" y="5"/>
                        <a:pt x="18" y="10"/>
                        <a:pt x="15" y="14"/>
                      </a:cubicBezTo>
                      <a:cubicBezTo>
                        <a:pt x="13" y="17"/>
                        <a:pt x="8" y="17"/>
                        <a:pt x="4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1" name="Freeform 149"/>
                <p:cNvSpPr>
                  <a:spLocks/>
                </p:cNvSpPr>
                <p:nvPr/>
              </p:nvSpPr>
              <p:spPr bwMode="auto">
                <a:xfrm>
                  <a:off x="2539" y="1029"/>
                  <a:ext cx="174" cy="102"/>
                </a:xfrm>
                <a:custGeom>
                  <a:avLst/>
                  <a:gdLst>
                    <a:gd name="T0" fmla="*/ 6 w 73"/>
                    <a:gd name="T1" fmla="*/ 42 h 43"/>
                    <a:gd name="T2" fmla="*/ 68 w 73"/>
                    <a:gd name="T3" fmla="*/ 9 h 43"/>
                    <a:gd name="T4" fmla="*/ 70 w 73"/>
                    <a:gd name="T5" fmla="*/ 7 h 43"/>
                    <a:gd name="T6" fmla="*/ 1 w 73"/>
                    <a:gd name="T7" fmla="*/ 41 h 43"/>
                    <a:gd name="T8" fmla="*/ 6 w 73"/>
                    <a:gd name="T9" fmla="*/ 42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43">
                      <a:moveTo>
                        <a:pt x="6" y="42"/>
                      </a:moveTo>
                      <a:cubicBezTo>
                        <a:pt x="17" y="17"/>
                        <a:pt x="40" y="2"/>
                        <a:pt x="68" y="9"/>
                      </a:cubicBezTo>
                      <a:cubicBezTo>
                        <a:pt x="70" y="9"/>
                        <a:pt x="73" y="8"/>
                        <a:pt x="70" y="7"/>
                      </a:cubicBezTo>
                      <a:cubicBezTo>
                        <a:pt x="40" y="0"/>
                        <a:pt x="14" y="13"/>
                        <a:pt x="1" y="41"/>
                      </a:cubicBezTo>
                      <a:cubicBezTo>
                        <a:pt x="0" y="42"/>
                        <a:pt x="5" y="43"/>
                        <a:pt x="6" y="4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2" name="Freeform 150"/>
                <p:cNvSpPr>
                  <a:spLocks/>
                </p:cNvSpPr>
                <p:nvPr/>
              </p:nvSpPr>
              <p:spPr bwMode="auto">
                <a:xfrm>
                  <a:off x="2589" y="982"/>
                  <a:ext cx="83" cy="159"/>
                </a:xfrm>
                <a:custGeom>
                  <a:avLst/>
                  <a:gdLst>
                    <a:gd name="T0" fmla="*/ 7 w 35"/>
                    <a:gd name="T1" fmla="*/ 1 h 67"/>
                    <a:gd name="T2" fmla="*/ 29 w 35"/>
                    <a:gd name="T3" fmla="*/ 66 h 67"/>
                    <a:gd name="T4" fmla="*/ 33 w 35"/>
                    <a:gd name="T5" fmla="*/ 66 h 67"/>
                    <a:gd name="T6" fmla="*/ 12 w 35"/>
                    <a:gd name="T7" fmla="*/ 2 h 67"/>
                    <a:gd name="T8" fmla="*/ 7 w 35"/>
                    <a:gd name="T9" fmla="*/ 1 h 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5" h="67">
                      <a:moveTo>
                        <a:pt x="7" y="1"/>
                      </a:moveTo>
                      <a:cubicBezTo>
                        <a:pt x="0" y="27"/>
                        <a:pt x="7" y="51"/>
                        <a:pt x="29" y="66"/>
                      </a:cubicBezTo>
                      <a:cubicBezTo>
                        <a:pt x="30" y="67"/>
                        <a:pt x="35" y="67"/>
                        <a:pt x="33" y="66"/>
                      </a:cubicBezTo>
                      <a:cubicBezTo>
                        <a:pt x="11" y="51"/>
                        <a:pt x="5" y="27"/>
                        <a:pt x="12" y="2"/>
                      </a:cubicBezTo>
                      <a:cubicBezTo>
                        <a:pt x="13" y="1"/>
                        <a:pt x="8" y="0"/>
                        <a:pt x="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3" name="Freeform 151"/>
                <p:cNvSpPr>
                  <a:spLocks/>
                </p:cNvSpPr>
                <p:nvPr/>
              </p:nvSpPr>
              <p:spPr bwMode="auto">
                <a:xfrm>
                  <a:off x="2523" y="1048"/>
                  <a:ext cx="178" cy="45"/>
                </a:xfrm>
                <a:custGeom>
                  <a:avLst/>
                  <a:gdLst>
                    <a:gd name="T0" fmla="*/ 4 w 75"/>
                    <a:gd name="T1" fmla="*/ 6 h 19"/>
                    <a:gd name="T2" fmla="*/ 69 w 75"/>
                    <a:gd name="T3" fmla="*/ 19 h 19"/>
                    <a:gd name="T4" fmla="*/ 74 w 75"/>
                    <a:gd name="T5" fmla="*/ 17 h 19"/>
                    <a:gd name="T6" fmla="*/ 3 w 75"/>
                    <a:gd name="T7" fmla="*/ 4 h 19"/>
                    <a:gd name="T8" fmla="*/ 4 w 75"/>
                    <a:gd name="T9" fmla="*/ 6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19">
                      <a:moveTo>
                        <a:pt x="4" y="6"/>
                      </a:moveTo>
                      <a:cubicBezTo>
                        <a:pt x="26" y="2"/>
                        <a:pt x="51" y="9"/>
                        <a:pt x="69" y="19"/>
                      </a:cubicBezTo>
                      <a:cubicBezTo>
                        <a:pt x="71" y="19"/>
                        <a:pt x="75" y="18"/>
                        <a:pt x="74" y="17"/>
                      </a:cubicBezTo>
                      <a:cubicBezTo>
                        <a:pt x="53" y="6"/>
                        <a:pt x="26" y="0"/>
                        <a:pt x="3" y="4"/>
                      </a:cubicBezTo>
                      <a:cubicBezTo>
                        <a:pt x="0" y="5"/>
                        <a:pt x="2" y="6"/>
                        <a:pt x="4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4" name="Freeform 152"/>
                <p:cNvSpPr>
                  <a:spLocks/>
                </p:cNvSpPr>
                <p:nvPr/>
              </p:nvSpPr>
              <p:spPr bwMode="auto">
                <a:xfrm>
                  <a:off x="2585" y="998"/>
                  <a:ext cx="90" cy="152"/>
                </a:xfrm>
                <a:custGeom>
                  <a:avLst/>
                  <a:gdLst>
                    <a:gd name="T0" fmla="*/ 32 w 38"/>
                    <a:gd name="T1" fmla="*/ 1 h 64"/>
                    <a:gd name="T2" fmla="*/ 5 w 38"/>
                    <a:gd name="T3" fmla="*/ 63 h 64"/>
                    <a:gd name="T4" fmla="*/ 10 w 38"/>
                    <a:gd name="T5" fmla="*/ 62 h 64"/>
                    <a:gd name="T6" fmla="*/ 36 w 38"/>
                    <a:gd name="T7" fmla="*/ 1 h 64"/>
                    <a:gd name="T8" fmla="*/ 32 w 38"/>
                    <a:gd name="T9" fmla="*/ 1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8" h="64">
                      <a:moveTo>
                        <a:pt x="32" y="1"/>
                      </a:moveTo>
                      <a:cubicBezTo>
                        <a:pt x="12" y="15"/>
                        <a:pt x="0" y="38"/>
                        <a:pt x="5" y="63"/>
                      </a:cubicBezTo>
                      <a:cubicBezTo>
                        <a:pt x="6" y="64"/>
                        <a:pt x="11" y="64"/>
                        <a:pt x="10" y="62"/>
                      </a:cubicBezTo>
                      <a:cubicBezTo>
                        <a:pt x="5" y="38"/>
                        <a:pt x="16" y="15"/>
                        <a:pt x="36" y="1"/>
                      </a:cubicBezTo>
                      <a:cubicBezTo>
                        <a:pt x="38" y="0"/>
                        <a:pt x="33" y="0"/>
                        <a:pt x="3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5" name="Freeform 153"/>
                <p:cNvSpPr>
                  <a:spLocks/>
                </p:cNvSpPr>
                <p:nvPr/>
              </p:nvSpPr>
              <p:spPr bwMode="auto">
                <a:xfrm>
                  <a:off x="2236" y="479"/>
                  <a:ext cx="375" cy="581"/>
                </a:xfrm>
                <a:custGeom>
                  <a:avLst/>
                  <a:gdLst>
                    <a:gd name="T0" fmla="*/ 157 w 158"/>
                    <a:gd name="T1" fmla="*/ 243 h 245"/>
                    <a:gd name="T2" fmla="*/ 5 w 158"/>
                    <a:gd name="T3" fmla="*/ 1 h 245"/>
                    <a:gd name="T4" fmla="*/ 1 w 158"/>
                    <a:gd name="T5" fmla="*/ 2 h 245"/>
                    <a:gd name="T6" fmla="*/ 153 w 158"/>
                    <a:gd name="T7" fmla="*/ 244 h 245"/>
                    <a:gd name="T8" fmla="*/ 157 w 158"/>
                    <a:gd name="T9" fmla="*/ 243 h 2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8" h="245">
                      <a:moveTo>
                        <a:pt x="157" y="243"/>
                      </a:moveTo>
                      <a:cubicBezTo>
                        <a:pt x="106" y="163"/>
                        <a:pt x="53" y="83"/>
                        <a:pt x="5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48" y="84"/>
                        <a:pt x="101" y="164"/>
                        <a:pt x="153" y="244"/>
                      </a:cubicBezTo>
                      <a:cubicBezTo>
                        <a:pt x="153" y="245"/>
                        <a:pt x="158" y="244"/>
                        <a:pt x="157" y="2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6" name="Freeform 154"/>
                <p:cNvSpPr>
                  <a:spLocks/>
                </p:cNvSpPr>
                <p:nvPr/>
              </p:nvSpPr>
              <p:spPr bwMode="auto">
                <a:xfrm>
                  <a:off x="2592" y="1046"/>
                  <a:ext cx="40" cy="40"/>
                </a:xfrm>
                <a:custGeom>
                  <a:avLst/>
                  <a:gdLst>
                    <a:gd name="T0" fmla="*/ 2 w 17"/>
                    <a:gd name="T1" fmla="*/ 12 h 17"/>
                    <a:gd name="T2" fmla="*/ 4 w 17"/>
                    <a:gd name="T3" fmla="*/ 2 h 17"/>
                    <a:gd name="T4" fmla="*/ 15 w 17"/>
                    <a:gd name="T5" fmla="*/ 5 h 17"/>
                    <a:gd name="T6" fmla="*/ 12 w 17"/>
                    <a:gd name="T7" fmla="*/ 15 h 17"/>
                    <a:gd name="T8" fmla="*/ 2 w 17"/>
                    <a:gd name="T9" fmla="*/ 1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2" y="12"/>
                      </a:moveTo>
                      <a:cubicBezTo>
                        <a:pt x="0" y="9"/>
                        <a:pt x="1" y="4"/>
                        <a:pt x="4" y="2"/>
                      </a:cubicBezTo>
                      <a:cubicBezTo>
                        <a:pt x="8" y="0"/>
                        <a:pt x="13" y="1"/>
                        <a:pt x="15" y="5"/>
                      </a:cubicBezTo>
                      <a:cubicBezTo>
                        <a:pt x="17" y="8"/>
                        <a:pt x="16" y="13"/>
                        <a:pt x="12" y="15"/>
                      </a:cubicBezTo>
                      <a:cubicBezTo>
                        <a:pt x="9" y="17"/>
                        <a:pt x="4" y="16"/>
                        <a:pt x="2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7" name="Freeform 155"/>
                <p:cNvSpPr>
                  <a:spLocks/>
                </p:cNvSpPr>
                <p:nvPr/>
              </p:nvSpPr>
              <p:spPr bwMode="auto">
                <a:xfrm>
                  <a:off x="2285" y="1153"/>
                  <a:ext cx="193" cy="64"/>
                </a:xfrm>
                <a:custGeom>
                  <a:avLst/>
                  <a:gdLst>
                    <a:gd name="T0" fmla="*/ 6 w 81"/>
                    <a:gd name="T1" fmla="*/ 26 h 27"/>
                    <a:gd name="T2" fmla="*/ 75 w 81"/>
                    <a:gd name="T3" fmla="*/ 18 h 27"/>
                    <a:gd name="T4" fmla="*/ 79 w 81"/>
                    <a:gd name="T5" fmla="*/ 17 h 27"/>
                    <a:gd name="T6" fmla="*/ 1 w 81"/>
                    <a:gd name="T7" fmla="*/ 25 h 27"/>
                    <a:gd name="T8" fmla="*/ 6 w 81"/>
                    <a:gd name="T9" fmla="*/ 26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1" h="27">
                      <a:moveTo>
                        <a:pt x="6" y="26"/>
                      </a:moveTo>
                      <a:cubicBezTo>
                        <a:pt x="26" y="7"/>
                        <a:pt x="51" y="2"/>
                        <a:pt x="75" y="18"/>
                      </a:cubicBezTo>
                      <a:cubicBezTo>
                        <a:pt x="76" y="19"/>
                        <a:pt x="81" y="19"/>
                        <a:pt x="79" y="17"/>
                      </a:cubicBezTo>
                      <a:cubicBezTo>
                        <a:pt x="53" y="0"/>
                        <a:pt x="23" y="4"/>
                        <a:pt x="1" y="25"/>
                      </a:cubicBezTo>
                      <a:cubicBezTo>
                        <a:pt x="0" y="26"/>
                        <a:pt x="5" y="27"/>
                        <a:pt x="6" y="2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8" name="Freeform 156"/>
                <p:cNvSpPr>
                  <a:spLocks/>
                </p:cNvSpPr>
                <p:nvPr/>
              </p:nvSpPr>
              <p:spPr bwMode="auto">
                <a:xfrm>
                  <a:off x="2357" y="1100"/>
                  <a:ext cx="57" cy="169"/>
                </a:xfrm>
                <a:custGeom>
                  <a:avLst/>
                  <a:gdLst>
                    <a:gd name="T0" fmla="*/ 18 w 24"/>
                    <a:gd name="T1" fmla="*/ 1 h 71"/>
                    <a:gd name="T2" fmla="*/ 16 w 24"/>
                    <a:gd name="T3" fmla="*/ 69 h 71"/>
                    <a:gd name="T4" fmla="*/ 20 w 24"/>
                    <a:gd name="T5" fmla="*/ 69 h 71"/>
                    <a:gd name="T6" fmla="*/ 23 w 24"/>
                    <a:gd name="T7" fmla="*/ 2 h 71"/>
                    <a:gd name="T8" fmla="*/ 18 w 24"/>
                    <a:gd name="T9" fmla="*/ 1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" h="71">
                      <a:moveTo>
                        <a:pt x="18" y="1"/>
                      </a:moveTo>
                      <a:cubicBezTo>
                        <a:pt x="2" y="22"/>
                        <a:pt x="0" y="47"/>
                        <a:pt x="16" y="69"/>
                      </a:cubicBezTo>
                      <a:cubicBezTo>
                        <a:pt x="16" y="70"/>
                        <a:pt x="21" y="71"/>
                        <a:pt x="20" y="69"/>
                      </a:cubicBezTo>
                      <a:cubicBezTo>
                        <a:pt x="5" y="47"/>
                        <a:pt x="7" y="23"/>
                        <a:pt x="23" y="2"/>
                      </a:cubicBezTo>
                      <a:cubicBezTo>
                        <a:pt x="24" y="1"/>
                        <a:pt x="19" y="0"/>
                        <a:pt x="1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9" name="Freeform 157"/>
                <p:cNvSpPr>
                  <a:spLocks/>
                </p:cNvSpPr>
                <p:nvPr/>
              </p:nvSpPr>
              <p:spPr bwMode="auto">
                <a:xfrm>
                  <a:off x="2293" y="1143"/>
                  <a:ext cx="159" cy="93"/>
                </a:xfrm>
                <a:custGeom>
                  <a:avLst/>
                  <a:gdLst>
                    <a:gd name="T0" fmla="*/ 3 w 67"/>
                    <a:gd name="T1" fmla="*/ 2 h 39"/>
                    <a:gd name="T2" fmla="*/ 61 w 67"/>
                    <a:gd name="T3" fmla="*/ 37 h 39"/>
                    <a:gd name="T4" fmla="*/ 66 w 67"/>
                    <a:gd name="T5" fmla="*/ 36 h 39"/>
                    <a:gd name="T6" fmla="*/ 5 w 67"/>
                    <a:gd name="T7" fmla="*/ 0 h 39"/>
                    <a:gd name="T8" fmla="*/ 3 w 67"/>
                    <a:gd name="T9" fmla="*/ 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9">
                      <a:moveTo>
                        <a:pt x="3" y="2"/>
                      </a:moveTo>
                      <a:cubicBezTo>
                        <a:pt x="25" y="6"/>
                        <a:pt x="47" y="21"/>
                        <a:pt x="61" y="37"/>
                      </a:cubicBezTo>
                      <a:cubicBezTo>
                        <a:pt x="62" y="39"/>
                        <a:pt x="67" y="37"/>
                        <a:pt x="66" y="36"/>
                      </a:cubicBezTo>
                      <a:cubicBezTo>
                        <a:pt x="51" y="19"/>
                        <a:pt x="28" y="4"/>
                        <a:pt x="5" y="0"/>
                      </a:cubicBezTo>
                      <a:cubicBezTo>
                        <a:pt x="4" y="0"/>
                        <a:pt x="0" y="2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0" name="Freeform 158"/>
                <p:cNvSpPr>
                  <a:spLocks/>
                </p:cNvSpPr>
                <p:nvPr/>
              </p:nvSpPr>
              <p:spPr bwMode="auto">
                <a:xfrm>
                  <a:off x="2333" y="1134"/>
                  <a:ext cx="128" cy="120"/>
                </a:xfrm>
                <a:custGeom>
                  <a:avLst/>
                  <a:gdLst>
                    <a:gd name="T0" fmla="*/ 48 w 54"/>
                    <a:gd name="T1" fmla="*/ 1 h 51"/>
                    <a:gd name="T2" fmla="*/ 0 w 54"/>
                    <a:gd name="T3" fmla="*/ 50 h 51"/>
                    <a:gd name="T4" fmla="*/ 5 w 54"/>
                    <a:gd name="T5" fmla="*/ 50 h 51"/>
                    <a:gd name="T6" fmla="*/ 50 w 54"/>
                    <a:gd name="T7" fmla="*/ 2 h 51"/>
                    <a:gd name="T8" fmla="*/ 48 w 54"/>
                    <a:gd name="T9" fmla="*/ 1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4" h="51">
                      <a:moveTo>
                        <a:pt x="48" y="1"/>
                      </a:moveTo>
                      <a:cubicBezTo>
                        <a:pt x="24" y="7"/>
                        <a:pt x="3" y="24"/>
                        <a:pt x="0" y="50"/>
                      </a:cubicBezTo>
                      <a:cubicBezTo>
                        <a:pt x="0" y="51"/>
                        <a:pt x="5" y="51"/>
                        <a:pt x="5" y="50"/>
                      </a:cubicBezTo>
                      <a:cubicBezTo>
                        <a:pt x="8" y="25"/>
                        <a:pt x="27" y="8"/>
                        <a:pt x="50" y="2"/>
                      </a:cubicBezTo>
                      <a:cubicBezTo>
                        <a:pt x="54" y="1"/>
                        <a:pt x="49" y="0"/>
                        <a:pt x="4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1" name="Freeform 159"/>
                <p:cNvSpPr>
                  <a:spLocks/>
                </p:cNvSpPr>
                <p:nvPr/>
              </p:nvSpPr>
              <p:spPr bwMode="auto">
                <a:xfrm>
                  <a:off x="2228" y="500"/>
                  <a:ext cx="150" cy="669"/>
                </a:xfrm>
                <a:custGeom>
                  <a:avLst/>
                  <a:gdLst>
                    <a:gd name="T0" fmla="*/ 63 w 63"/>
                    <a:gd name="T1" fmla="*/ 280 h 282"/>
                    <a:gd name="T2" fmla="*/ 5 w 63"/>
                    <a:gd name="T3" fmla="*/ 1 h 282"/>
                    <a:gd name="T4" fmla="*/ 0 w 63"/>
                    <a:gd name="T5" fmla="*/ 2 h 282"/>
                    <a:gd name="T6" fmla="*/ 58 w 63"/>
                    <a:gd name="T7" fmla="*/ 281 h 282"/>
                    <a:gd name="T8" fmla="*/ 63 w 63"/>
                    <a:gd name="T9" fmla="*/ 280 h 2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3" h="282">
                      <a:moveTo>
                        <a:pt x="63" y="280"/>
                      </a:moveTo>
                      <a:cubicBezTo>
                        <a:pt x="43" y="188"/>
                        <a:pt x="21" y="95"/>
                        <a:pt x="5" y="1"/>
                      </a:cubicBezTo>
                      <a:cubicBezTo>
                        <a:pt x="5" y="0"/>
                        <a:pt x="0" y="0"/>
                        <a:pt x="0" y="2"/>
                      </a:cubicBezTo>
                      <a:cubicBezTo>
                        <a:pt x="16" y="95"/>
                        <a:pt x="38" y="188"/>
                        <a:pt x="58" y="281"/>
                      </a:cubicBezTo>
                      <a:cubicBezTo>
                        <a:pt x="58" y="282"/>
                        <a:pt x="63" y="282"/>
                        <a:pt x="63" y="28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2" name="Freeform 160"/>
                <p:cNvSpPr>
                  <a:spLocks/>
                </p:cNvSpPr>
                <p:nvPr/>
              </p:nvSpPr>
              <p:spPr bwMode="auto">
                <a:xfrm>
                  <a:off x="2357" y="1160"/>
                  <a:ext cx="38" cy="38"/>
                </a:xfrm>
                <a:custGeom>
                  <a:avLst/>
                  <a:gdLst>
                    <a:gd name="T0" fmla="*/ 0 w 16"/>
                    <a:gd name="T1" fmla="*/ 9 h 16"/>
                    <a:gd name="T2" fmla="*/ 7 w 16"/>
                    <a:gd name="T3" fmla="*/ 0 h 16"/>
                    <a:gd name="T4" fmla="*/ 16 w 16"/>
                    <a:gd name="T5" fmla="*/ 7 h 16"/>
                    <a:gd name="T6" fmla="*/ 9 w 16"/>
                    <a:gd name="T7" fmla="*/ 16 h 16"/>
                    <a:gd name="T8" fmla="*/ 0 w 16"/>
                    <a:gd name="T9" fmla="*/ 9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0" y="9"/>
                      </a:moveTo>
                      <a:cubicBezTo>
                        <a:pt x="0" y="5"/>
                        <a:pt x="3" y="1"/>
                        <a:pt x="7" y="0"/>
                      </a:cubicBezTo>
                      <a:cubicBezTo>
                        <a:pt x="11" y="0"/>
                        <a:pt x="15" y="3"/>
                        <a:pt x="16" y="7"/>
                      </a:cubicBezTo>
                      <a:cubicBezTo>
                        <a:pt x="16" y="11"/>
                        <a:pt x="13" y="15"/>
                        <a:pt x="9" y="16"/>
                      </a:cubicBezTo>
                      <a:cubicBezTo>
                        <a:pt x="5" y="16"/>
                        <a:pt x="1" y="13"/>
                        <a:pt x="0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3" name="Freeform 161"/>
                <p:cNvSpPr>
                  <a:spLocks/>
                </p:cNvSpPr>
                <p:nvPr/>
              </p:nvSpPr>
              <p:spPr bwMode="auto">
                <a:xfrm>
                  <a:off x="2041" y="1155"/>
                  <a:ext cx="187" cy="76"/>
                </a:xfrm>
                <a:custGeom>
                  <a:avLst/>
                  <a:gdLst>
                    <a:gd name="T0" fmla="*/ 6 w 79"/>
                    <a:gd name="T1" fmla="*/ 14 h 32"/>
                    <a:gd name="T2" fmla="*/ 73 w 79"/>
                    <a:gd name="T3" fmla="*/ 31 h 32"/>
                    <a:gd name="T4" fmla="*/ 78 w 79"/>
                    <a:gd name="T5" fmla="*/ 31 h 32"/>
                    <a:gd name="T6" fmla="*/ 2 w 79"/>
                    <a:gd name="T7" fmla="*/ 12 h 32"/>
                    <a:gd name="T8" fmla="*/ 6 w 79"/>
                    <a:gd name="T9" fmla="*/ 14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9" h="32">
                      <a:moveTo>
                        <a:pt x="6" y="14"/>
                      </a:moveTo>
                      <a:cubicBezTo>
                        <a:pt x="32" y="3"/>
                        <a:pt x="57" y="8"/>
                        <a:pt x="73" y="31"/>
                      </a:cubicBezTo>
                      <a:cubicBezTo>
                        <a:pt x="74" y="32"/>
                        <a:pt x="79" y="32"/>
                        <a:pt x="78" y="31"/>
                      </a:cubicBezTo>
                      <a:cubicBezTo>
                        <a:pt x="60" y="6"/>
                        <a:pt x="30" y="0"/>
                        <a:pt x="2" y="12"/>
                      </a:cubicBezTo>
                      <a:cubicBezTo>
                        <a:pt x="0" y="13"/>
                        <a:pt x="5" y="15"/>
                        <a:pt x="6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4" name="Freeform 162"/>
                <p:cNvSpPr>
                  <a:spLocks/>
                </p:cNvSpPr>
                <p:nvPr/>
              </p:nvSpPr>
              <p:spPr bwMode="auto">
                <a:xfrm>
                  <a:off x="2110" y="1119"/>
                  <a:ext cx="92" cy="154"/>
                </a:xfrm>
                <a:custGeom>
                  <a:avLst/>
                  <a:gdLst>
                    <a:gd name="T0" fmla="*/ 33 w 39"/>
                    <a:gd name="T1" fmla="*/ 1 h 65"/>
                    <a:gd name="T2" fmla="*/ 7 w 39"/>
                    <a:gd name="T3" fmla="*/ 63 h 65"/>
                    <a:gd name="T4" fmla="*/ 12 w 39"/>
                    <a:gd name="T5" fmla="*/ 64 h 65"/>
                    <a:gd name="T6" fmla="*/ 38 w 39"/>
                    <a:gd name="T7" fmla="*/ 2 h 65"/>
                    <a:gd name="T8" fmla="*/ 33 w 39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" h="65">
                      <a:moveTo>
                        <a:pt x="33" y="1"/>
                      </a:moveTo>
                      <a:cubicBezTo>
                        <a:pt x="10" y="15"/>
                        <a:pt x="0" y="37"/>
                        <a:pt x="7" y="63"/>
                      </a:cubicBezTo>
                      <a:cubicBezTo>
                        <a:pt x="7" y="65"/>
                        <a:pt x="12" y="65"/>
                        <a:pt x="12" y="64"/>
                      </a:cubicBezTo>
                      <a:cubicBezTo>
                        <a:pt x="5" y="38"/>
                        <a:pt x="15" y="16"/>
                        <a:pt x="38" y="2"/>
                      </a:cubicBezTo>
                      <a:cubicBezTo>
                        <a:pt x="39" y="2"/>
                        <a:pt x="34" y="0"/>
                        <a:pt x="3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5" name="Freeform 163"/>
                <p:cNvSpPr>
                  <a:spLocks/>
                </p:cNvSpPr>
                <p:nvPr/>
              </p:nvSpPr>
              <p:spPr bwMode="auto">
                <a:xfrm>
                  <a:off x="2074" y="1122"/>
                  <a:ext cx="116" cy="137"/>
                </a:xfrm>
                <a:custGeom>
                  <a:avLst/>
                  <a:gdLst>
                    <a:gd name="T0" fmla="*/ 2 w 49"/>
                    <a:gd name="T1" fmla="*/ 2 h 58"/>
                    <a:gd name="T2" fmla="*/ 44 w 49"/>
                    <a:gd name="T3" fmla="*/ 56 h 58"/>
                    <a:gd name="T4" fmla="*/ 49 w 49"/>
                    <a:gd name="T5" fmla="*/ 56 h 58"/>
                    <a:gd name="T6" fmla="*/ 6 w 49"/>
                    <a:gd name="T7" fmla="*/ 1 h 58"/>
                    <a:gd name="T8" fmla="*/ 2 w 49"/>
                    <a:gd name="T9" fmla="*/ 2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58">
                      <a:moveTo>
                        <a:pt x="2" y="2"/>
                      </a:moveTo>
                      <a:cubicBezTo>
                        <a:pt x="21" y="13"/>
                        <a:pt x="37" y="36"/>
                        <a:pt x="44" y="56"/>
                      </a:cubicBezTo>
                      <a:cubicBezTo>
                        <a:pt x="45" y="58"/>
                        <a:pt x="49" y="57"/>
                        <a:pt x="49" y="56"/>
                      </a:cubicBezTo>
                      <a:cubicBezTo>
                        <a:pt x="41" y="35"/>
                        <a:pt x="26" y="12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6" name="Freeform 164"/>
                <p:cNvSpPr>
                  <a:spLocks/>
                </p:cNvSpPr>
                <p:nvPr/>
              </p:nvSpPr>
              <p:spPr bwMode="auto">
                <a:xfrm>
                  <a:off x="2074" y="1160"/>
                  <a:ext cx="159" cy="80"/>
                </a:xfrm>
                <a:custGeom>
                  <a:avLst/>
                  <a:gdLst>
                    <a:gd name="T0" fmla="*/ 64 w 67"/>
                    <a:gd name="T1" fmla="*/ 3 h 34"/>
                    <a:gd name="T2" fmla="*/ 0 w 67"/>
                    <a:gd name="T3" fmla="*/ 33 h 34"/>
                    <a:gd name="T4" fmla="*/ 5 w 67"/>
                    <a:gd name="T5" fmla="*/ 33 h 34"/>
                    <a:gd name="T6" fmla="*/ 62 w 67"/>
                    <a:gd name="T7" fmla="*/ 5 h 34"/>
                    <a:gd name="T8" fmla="*/ 64 w 67"/>
                    <a:gd name="T9" fmla="*/ 3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4">
                      <a:moveTo>
                        <a:pt x="64" y="3"/>
                      </a:moveTo>
                      <a:cubicBezTo>
                        <a:pt x="38" y="0"/>
                        <a:pt x="13" y="9"/>
                        <a:pt x="0" y="33"/>
                      </a:cubicBezTo>
                      <a:cubicBezTo>
                        <a:pt x="0" y="34"/>
                        <a:pt x="4" y="34"/>
                        <a:pt x="5" y="33"/>
                      </a:cubicBezTo>
                      <a:cubicBezTo>
                        <a:pt x="16" y="12"/>
                        <a:pt x="39" y="2"/>
                        <a:pt x="62" y="5"/>
                      </a:cubicBezTo>
                      <a:cubicBezTo>
                        <a:pt x="65" y="5"/>
                        <a:pt x="67" y="3"/>
                        <a:pt x="64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7" name="Freeform 165"/>
                <p:cNvSpPr>
                  <a:spLocks/>
                </p:cNvSpPr>
                <p:nvPr/>
              </p:nvSpPr>
              <p:spPr bwMode="auto">
                <a:xfrm>
                  <a:off x="2133" y="498"/>
                  <a:ext cx="117" cy="673"/>
                </a:xfrm>
                <a:custGeom>
                  <a:avLst/>
                  <a:gdLst>
                    <a:gd name="T0" fmla="*/ 6 w 49"/>
                    <a:gd name="T1" fmla="*/ 283 h 284"/>
                    <a:gd name="T2" fmla="*/ 49 w 49"/>
                    <a:gd name="T3" fmla="*/ 1 h 284"/>
                    <a:gd name="T4" fmla="*/ 44 w 49"/>
                    <a:gd name="T5" fmla="*/ 1 h 284"/>
                    <a:gd name="T6" fmla="*/ 1 w 49"/>
                    <a:gd name="T7" fmla="*/ 283 h 284"/>
                    <a:gd name="T8" fmla="*/ 6 w 49"/>
                    <a:gd name="T9" fmla="*/ 283 h 2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284">
                      <a:moveTo>
                        <a:pt x="6" y="283"/>
                      </a:moveTo>
                      <a:cubicBezTo>
                        <a:pt x="19" y="189"/>
                        <a:pt x="31" y="94"/>
                        <a:pt x="49" y="1"/>
                      </a:cubicBezTo>
                      <a:cubicBezTo>
                        <a:pt x="49" y="0"/>
                        <a:pt x="44" y="0"/>
                        <a:pt x="44" y="1"/>
                      </a:cubicBezTo>
                      <a:cubicBezTo>
                        <a:pt x="26" y="95"/>
                        <a:pt x="14" y="189"/>
                        <a:pt x="1" y="283"/>
                      </a:cubicBezTo>
                      <a:cubicBezTo>
                        <a:pt x="0" y="284"/>
                        <a:pt x="5" y="284"/>
                        <a:pt x="6" y="28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8" name="Freeform 166"/>
                <p:cNvSpPr>
                  <a:spLocks/>
                </p:cNvSpPr>
                <p:nvPr/>
              </p:nvSpPr>
              <p:spPr bwMode="auto">
                <a:xfrm>
                  <a:off x="2119" y="1162"/>
                  <a:ext cx="41" cy="40"/>
                </a:xfrm>
                <a:custGeom>
                  <a:avLst/>
                  <a:gdLst>
                    <a:gd name="T0" fmla="*/ 1 w 17"/>
                    <a:gd name="T1" fmla="*/ 7 h 17"/>
                    <a:gd name="T2" fmla="*/ 10 w 17"/>
                    <a:gd name="T3" fmla="*/ 1 h 17"/>
                    <a:gd name="T4" fmla="*/ 16 w 17"/>
                    <a:gd name="T5" fmla="*/ 10 h 17"/>
                    <a:gd name="T6" fmla="*/ 7 w 17"/>
                    <a:gd name="T7" fmla="*/ 16 h 17"/>
                    <a:gd name="T8" fmla="*/ 1 w 17"/>
                    <a:gd name="T9" fmla="*/ 7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" y="7"/>
                      </a:moveTo>
                      <a:cubicBezTo>
                        <a:pt x="2" y="3"/>
                        <a:pt x="6" y="0"/>
                        <a:pt x="10" y="1"/>
                      </a:cubicBezTo>
                      <a:cubicBezTo>
                        <a:pt x="14" y="2"/>
                        <a:pt x="17" y="6"/>
                        <a:pt x="16" y="10"/>
                      </a:cubicBezTo>
                      <a:cubicBezTo>
                        <a:pt x="15" y="14"/>
                        <a:pt x="11" y="17"/>
                        <a:pt x="7" y="16"/>
                      </a:cubicBezTo>
                      <a:cubicBezTo>
                        <a:pt x="3" y="15"/>
                        <a:pt x="0" y="11"/>
                        <a:pt x="1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9" name="Freeform 167"/>
                <p:cNvSpPr>
                  <a:spLocks/>
                </p:cNvSpPr>
                <p:nvPr/>
              </p:nvSpPr>
              <p:spPr bwMode="auto">
                <a:xfrm>
                  <a:off x="1806" y="1067"/>
                  <a:ext cx="159" cy="112"/>
                </a:xfrm>
                <a:custGeom>
                  <a:avLst/>
                  <a:gdLst>
                    <a:gd name="T0" fmla="*/ 5 w 67"/>
                    <a:gd name="T1" fmla="*/ 4 h 47"/>
                    <a:gd name="T2" fmla="*/ 62 w 67"/>
                    <a:gd name="T3" fmla="*/ 45 h 47"/>
                    <a:gd name="T4" fmla="*/ 67 w 67"/>
                    <a:gd name="T5" fmla="*/ 45 h 47"/>
                    <a:gd name="T6" fmla="*/ 3 w 67"/>
                    <a:gd name="T7" fmla="*/ 2 h 47"/>
                    <a:gd name="T8" fmla="*/ 5 w 67"/>
                    <a:gd name="T9" fmla="*/ 4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47">
                      <a:moveTo>
                        <a:pt x="5" y="4"/>
                      </a:moveTo>
                      <a:cubicBezTo>
                        <a:pt x="33" y="2"/>
                        <a:pt x="55" y="18"/>
                        <a:pt x="62" y="45"/>
                      </a:cubicBezTo>
                      <a:cubicBezTo>
                        <a:pt x="62" y="47"/>
                        <a:pt x="67" y="47"/>
                        <a:pt x="67" y="45"/>
                      </a:cubicBezTo>
                      <a:cubicBezTo>
                        <a:pt x="60" y="15"/>
                        <a:pt x="33" y="0"/>
                        <a:pt x="3" y="2"/>
                      </a:cubicBezTo>
                      <a:cubicBezTo>
                        <a:pt x="0" y="2"/>
                        <a:pt x="4" y="4"/>
                        <a:pt x="5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0" name="Freeform 168"/>
                <p:cNvSpPr>
                  <a:spLocks/>
                </p:cNvSpPr>
                <p:nvPr/>
              </p:nvSpPr>
              <p:spPr bwMode="auto">
                <a:xfrm>
                  <a:off x="1856" y="1062"/>
                  <a:ext cx="126" cy="124"/>
                </a:xfrm>
                <a:custGeom>
                  <a:avLst/>
                  <a:gdLst>
                    <a:gd name="T0" fmla="*/ 48 w 53"/>
                    <a:gd name="T1" fmla="*/ 0 h 52"/>
                    <a:gd name="T2" fmla="*/ 0 w 53"/>
                    <a:gd name="T3" fmla="*/ 50 h 52"/>
                    <a:gd name="T4" fmla="*/ 5 w 53"/>
                    <a:gd name="T5" fmla="*/ 51 h 52"/>
                    <a:gd name="T6" fmla="*/ 51 w 53"/>
                    <a:gd name="T7" fmla="*/ 2 h 52"/>
                    <a:gd name="T8" fmla="*/ 48 w 53"/>
                    <a:gd name="T9" fmla="*/ 0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3" h="52">
                      <a:moveTo>
                        <a:pt x="48" y="0"/>
                      </a:moveTo>
                      <a:cubicBezTo>
                        <a:pt x="21" y="5"/>
                        <a:pt x="3" y="23"/>
                        <a:pt x="0" y="50"/>
                      </a:cubicBezTo>
                      <a:cubicBezTo>
                        <a:pt x="0" y="51"/>
                        <a:pt x="5" y="52"/>
                        <a:pt x="5" y="51"/>
                      </a:cubicBezTo>
                      <a:cubicBezTo>
                        <a:pt x="7" y="25"/>
                        <a:pt x="25" y="7"/>
                        <a:pt x="51" y="2"/>
                      </a:cubicBezTo>
                      <a:cubicBezTo>
                        <a:pt x="53" y="2"/>
                        <a:pt x="49" y="0"/>
                        <a:pt x="48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1" name="Freeform 169"/>
                <p:cNvSpPr>
                  <a:spLocks/>
                </p:cNvSpPr>
                <p:nvPr/>
              </p:nvSpPr>
              <p:spPr bwMode="auto">
                <a:xfrm>
                  <a:off x="1860" y="1024"/>
                  <a:ext cx="62" cy="164"/>
                </a:xfrm>
                <a:custGeom>
                  <a:avLst/>
                  <a:gdLst>
                    <a:gd name="T0" fmla="*/ 1 w 26"/>
                    <a:gd name="T1" fmla="*/ 2 h 69"/>
                    <a:gd name="T2" fmla="*/ 21 w 26"/>
                    <a:gd name="T3" fmla="*/ 68 h 69"/>
                    <a:gd name="T4" fmla="*/ 26 w 26"/>
                    <a:gd name="T5" fmla="*/ 68 h 69"/>
                    <a:gd name="T6" fmla="*/ 6 w 26"/>
                    <a:gd name="T7" fmla="*/ 1 h 69"/>
                    <a:gd name="T8" fmla="*/ 1 w 26"/>
                    <a:gd name="T9" fmla="*/ 2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69">
                      <a:moveTo>
                        <a:pt x="1" y="2"/>
                      </a:moveTo>
                      <a:cubicBezTo>
                        <a:pt x="15" y="20"/>
                        <a:pt x="21" y="46"/>
                        <a:pt x="21" y="68"/>
                      </a:cubicBezTo>
                      <a:cubicBezTo>
                        <a:pt x="21" y="69"/>
                        <a:pt x="26" y="69"/>
                        <a:pt x="26" y="68"/>
                      </a:cubicBezTo>
                      <a:cubicBezTo>
                        <a:pt x="26" y="45"/>
                        <a:pt x="20" y="19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2" name="Freeform 170"/>
                <p:cNvSpPr>
                  <a:spLocks/>
                </p:cNvSpPr>
                <p:nvPr/>
              </p:nvSpPr>
              <p:spPr bwMode="auto">
                <a:xfrm>
                  <a:off x="1815" y="1091"/>
                  <a:ext cx="178" cy="45"/>
                </a:xfrm>
                <a:custGeom>
                  <a:avLst/>
                  <a:gdLst>
                    <a:gd name="T0" fmla="*/ 73 w 75"/>
                    <a:gd name="T1" fmla="*/ 11 h 19"/>
                    <a:gd name="T2" fmla="*/ 2 w 75"/>
                    <a:gd name="T3" fmla="*/ 17 h 19"/>
                    <a:gd name="T4" fmla="*/ 6 w 75"/>
                    <a:gd name="T5" fmla="*/ 18 h 19"/>
                    <a:gd name="T6" fmla="*/ 69 w 75"/>
                    <a:gd name="T7" fmla="*/ 13 h 19"/>
                    <a:gd name="T8" fmla="*/ 73 w 75"/>
                    <a:gd name="T9" fmla="*/ 1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19">
                      <a:moveTo>
                        <a:pt x="73" y="11"/>
                      </a:moveTo>
                      <a:cubicBezTo>
                        <a:pt x="50" y="0"/>
                        <a:pt x="22" y="0"/>
                        <a:pt x="2" y="17"/>
                      </a:cubicBezTo>
                      <a:cubicBezTo>
                        <a:pt x="0" y="18"/>
                        <a:pt x="5" y="19"/>
                        <a:pt x="6" y="18"/>
                      </a:cubicBezTo>
                      <a:cubicBezTo>
                        <a:pt x="24" y="2"/>
                        <a:pt x="48" y="2"/>
                        <a:pt x="69" y="13"/>
                      </a:cubicBezTo>
                      <a:cubicBezTo>
                        <a:pt x="70" y="13"/>
                        <a:pt x="75" y="12"/>
                        <a:pt x="73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3" name="Freeform 171"/>
                <p:cNvSpPr>
                  <a:spLocks/>
                </p:cNvSpPr>
                <p:nvPr/>
              </p:nvSpPr>
              <p:spPr bwMode="auto">
                <a:xfrm>
                  <a:off x="1898" y="500"/>
                  <a:ext cx="354" cy="593"/>
                </a:xfrm>
                <a:custGeom>
                  <a:avLst/>
                  <a:gdLst>
                    <a:gd name="T0" fmla="*/ 6 w 149"/>
                    <a:gd name="T1" fmla="*/ 249 h 250"/>
                    <a:gd name="T2" fmla="*/ 148 w 149"/>
                    <a:gd name="T3" fmla="*/ 2 h 250"/>
                    <a:gd name="T4" fmla="*/ 143 w 149"/>
                    <a:gd name="T5" fmla="*/ 1 h 250"/>
                    <a:gd name="T6" fmla="*/ 1 w 149"/>
                    <a:gd name="T7" fmla="*/ 249 h 250"/>
                    <a:gd name="T8" fmla="*/ 6 w 149"/>
                    <a:gd name="T9" fmla="*/ 249 h 2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49" h="250">
                      <a:moveTo>
                        <a:pt x="6" y="249"/>
                      </a:moveTo>
                      <a:cubicBezTo>
                        <a:pt x="52" y="166"/>
                        <a:pt x="98" y="82"/>
                        <a:pt x="148" y="2"/>
                      </a:cubicBezTo>
                      <a:cubicBezTo>
                        <a:pt x="149" y="0"/>
                        <a:pt x="144" y="0"/>
                        <a:pt x="143" y="1"/>
                      </a:cubicBezTo>
                      <a:cubicBezTo>
                        <a:pt x="93" y="82"/>
                        <a:pt x="48" y="166"/>
                        <a:pt x="1" y="249"/>
                      </a:cubicBezTo>
                      <a:cubicBezTo>
                        <a:pt x="0" y="250"/>
                        <a:pt x="5" y="250"/>
                        <a:pt x="6" y="24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4" name="Freeform 172"/>
                <p:cNvSpPr>
                  <a:spLocks/>
                </p:cNvSpPr>
                <p:nvPr/>
              </p:nvSpPr>
              <p:spPr bwMode="auto">
                <a:xfrm>
                  <a:off x="1879" y="1081"/>
                  <a:ext cx="43" cy="41"/>
                </a:xfrm>
                <a:custGeom>
                  <a:avLst/>
                  <a:gdLst>
                    <a:gd name="T0" fmla="*/ 2 w 18"/>
                    <a:gd name="T1" fmla="*/ 5 h 17"/>
                    <a:gd name="T2" fmla="*/ 13 w 18"/>
                    <a:gd name="T3" fmla="*/ 2 h 17"/>
                    <a:gd name="T4" fmla="*/ 15 w 18"/>
                    <a:gd name="T5" fmla="*/ 13 h 17"/>
                    <a:gd name="T6" fmla="*/ 5 w 18"/>
                    <a:gd name="T7" fmla="*/ 15 h 17"/>
                    <a:gd name="T8" fmla="*/ 2 w 18"/>
                    <a:gd name="T9" fmla="*/ 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2" y="5"/>
                      </a:moveTo>
                      <a:cubicBezTo>
                        <a:pt x="5" y="1"/>
                        <a:pt x="9" y="0"/>
                        <a:pt x="13" y="2"/>
                      </a:cubicBezTo>
                      <a:cubicBezTo>
                        <a:pt x="17" y="4"/>
                        <a:pt x="18" y="9"/>
                        <a:pt x="15" y="13"/>
                      </a:cubicBezTo>
                      <a:cubicBezTo>
                        <a:pt x="13" y="16"/>
                        <a:pt x="8" y="17"/>
                        <a:pt x="5" y="15"/>
                      </a:cubicBezTo>
                      <a:cubicBezTo>
                        <a:pt x="1" y="13"/>
                        <a:pt x="0" y="8"/>
                        <a:pt x="2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5" name="Freeform 173"/>
                <p:cNvSpPr>
                  <a:spLocks/>
                </p:cNvSpPr>
                <p:nvPr/>
              </p:nvSpPr>
              <p:spPr bwMode="auto">
                <a:xfrm>
                  <a:off x="1621" y="865"/>
                  <a:ext cx="121" cy="155"/>
                </a:xfrm>
                <a:custGeom>
                  <a:avLst/>
                  <a:gdLst>
                    <a:gd name="T0" fmla="*/ 3 w 51"/>
                    <a:gd name="T1" fmla="*/ 2 h 65"/>
                    <a:gd name="T2" fmla="*/ 42 w 51"/>
                    <a:gd name="T3" fmla="*/ 63 h 65"/>
                    <a:gd name="T4" fmla="*/ 47 w 51"/>
                    <a:gd name="T5" fmla="*/ 64 h 65"/>
                    <a:gd name="T6" fmla="*/ 6 w 51"/>
                    <a:gd name="T7" fmla="*/ 0 h 65"/>
                    <a:gd name="T8" fmla="*/ 3 w 51"/>
                    <a:gd name="T9" fmla="*/ 2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1" h="65">
                      <a:moveTo>
                        <a:pt x="3" y="2"/>
                      </a:moveTo>
                      <a:cubicBezTo>
                        <a:pt x="30" y="11"/>
                        <a:pt x="46" y="34"/>
                        <a:pt x="42" y="63"/>
                      </a:cubicBezTo>
                      <a:cubicBezTo>
                        <a:pt x="41" y="64"/>
                        <a:pt x="46" y="65"/>
                        <a:pt x="47" y="64"/>
                      </a:cubicBezTo>
                      <a:cubicBezTo>
                        <a:pt x="51" y="34"/>
                        <a:pt x="34" y="10"/>
                        <a:pt x="6" y="0"/>
                      </a:cubicBezTo>
                      <a:cubicBezTo>
                        <a:pt x="5" y="0"/>
                        <a:pt x="0" y="0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6" name="Freeform 174"/>
                <p:cNvSpPr>
                  <a:spLocks/>
                </p:cNvSpPr>
                <p:nvPr/>
              </p:nvSpPr>
              <p:spPr bwMode="auto">
                <a:xfrm>
                  <a:off x="1625" y="903"/>
                  <a:ext cx="162" cy="86"/>
                </a:xfrm>
                <a:custGeom>
                  <a:avLst/>
                  <a:gdLst>
                    <a:gd name="T0" fmla="*/ 65 w 68"/>
                    <a:gd name="T1" fmla="*/ 6 h 36"/>
                    <a:gd name="T2" fmla="*/ 0 w 68"/>
                    <a:gd name="T3" fmla="*/ 34 h 36"/>
                    <a:gd name="T4" fmla="*/ 5 w 68"/>
                    <a:gd name="T5" fmla="*/ 35 h 36"/>
                    <a:gd name="T6" fmla="*/ 64 w 68"/>
                    <a:gd name="T7" fmla="*/ 8 h 36"/>
                    <a:gd name="T8" fmla="*/ 65 w 68"/>
                    <a:gd name="T9" fmla="*/ 6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8" h="36">
                      <a:moveTo>
                        <a:pt x="65" y="6"/>
                      </a:moveTo>
                      <a:cubicBezTo>
                        <a:pt x="38" y="0"/>
                        <a:pt x="14" y="9"/>
                        <a:pt x="0" y="34"/>
                      </a:cubicBezTo>
                      <a:cubicBezTo>
                        <a:pt x="0" y="35"/>
                        <a:pt x="4" y="36"/>
                        <a:pt x="5" y="35"/>
                      </a:cubicBezTo>
                      <a:cubicBezTo>
                        <a:pt x="17" y="13"/>
                        <a:pt x="39" y="3"/>
                        <a:pt x="64" y="8"/>
                      </a:cubicBezTo>
                      <a:cubicBezTo>
                        <a:pt x="67" y="9"/>
                        <a:pt x="68" y="7"/>
                        <a:pt x="65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7" name="Freeform 175"/>
                <p:cNvSpPr>
                  <a:spLocks/>
                </p:cNvSpPr>
                <p:nvPr/>
              </p:nvSpPr>
              <p:spPr bwMode="auto">
                <a:xfrm>
                  <a:off x="1675" y="842"/>
                  <a:ext cx="43" cy="171"/>
                </a:xfrm>
                <a:custGeom>
                  <a:avLst/>
                  <a:gdLst>
                    <a:gd name="T0" fmla="*/ 6 w 18"/>
                    <a:gd name="T1" fmla="*/ 2 h 72"/>
                    <a:gd name="T2" fmla="*/ 0 w 18"/>
                    <a:gd name="T3" fmla="*/ 71 h 72"/>
                    <a:gd name="T4" fmla="*/ 5 w 18"/>
                    <a:gd name="T5" fmla="*/ 71 h 72"/>
                    <a:gd name="T6" fmla="*/ 12 w 18"/>
                    <a:gd name="T7" fmla="*/ 2 h 72"/>
                    <a:gd name="T8" fmla="*/ 6 w 18"/>
                    <a:gd name="T9" fmla="*/ 2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72">
                      <a:moveTo>
                        <a:pt x="6" y="2"/>
                      </a:moveTo>
                      <a:cubicBezTo>
                        <a:pt x="13" y="24"/>
                        <a:pt x="9" y="50"/>
                        <a:pt x="0" y="71"/>
                      </a:cubicBezTo>
                      <a:cubicBezTo>
                        <a:pt x="0" y="72"/>
                        <a:pt x="5" y="72"/>
                        <a:pt x="5" y="71"/>
                      </a:cubicBezTo>
                      <a:cubicBezTo>
                        <a:pt x="14" y="50"/>
                        <a:pt x="18" y="23"/>
                        <a:pt x="12" y="2"/>
                      </a:cubicBezTo>
                      <a:cubicBezTo>
                        <a:pt x="11" y="0"/>
                        <a:pt x="6" y="1"/>
                        <a:pt x="6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8" name="Freeform 176"/>
                <p:cNvSpPr>
                  <a:spLocks/>
                </p:cNvSpPr>
                <p:nvPr/>
              </p:nvSpPr>
              <p:spPr bwMode="auto">
                <a:xfrm>
                  <a:off x="1606" y="903"/>
                  <a:ext cx="171" cy="74"/>
                </a:xfrm>
                <a:custGeom>
                  <a:avLst/>
                  <a:gdLst>
                    <a:gd name="T0" fmla="*/ 71 w 72"/>
                    <a:gd name="T1" fmla="*/ 29 h 31"/>
                    <a:gd name="T2" fmla="*/ 3 w 72"/>
                    <a:gd name="T3" fmla="*/ 8 h 31"/>
                    <a:gd name="T4" fmla="*/ 6 w 72"/>
                    <a:gd name="T5" fmla="*/ 10 h 31"/>
                    <a:gd name="T6" fmla="*/ 66 w 72"/>
                    <a:gd name="T7" fmla="*/ 30 h 31"/>
                    <a:gd name="T8" fmla="*/ 71 w 72"/>
                    <a:gd name="T9" fmla="*/ 29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2" h="31">
                      <a:moveTo>
                        <a:pt x="71" y="29"/>
                      </a:moveTo>
                      <a:cubicBezTo>
                        <a:pt x="54" y="10"/>
                        <a:pt x="29" y="0"/>
                        <a:pt x="3" y="8"/>
                      </a:cubicBezTo>
                      <a:cubicBezTo>
                        <a:pt x="0" y="10"/>
                        <a:pt x="5" y="11"/>
                        <a:pt x="6" y="10"/>
                      </a:cubicBezTo>
                      <a:cubicBezTo>
                        <a:pt x="29" y="3"/>
                        <a:pt x="51" y="13"/>
                        <a:pt x="66" y="30"/>
                      </a:cubicBezTo>
                      <a:cubicBezTo>
                        <a:pt x="67" y="31"/>
                        <a:pt x="72" y="30"/>
                        <a:pt x="71" y="2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9" name="Freeform 177"/>
                <p:cNvSpPr>
                  <a:spLocks/>
                </p:cNvSpPr>
                <p:nvPr/>
              </p:nvSpPr>
              <p:spPr bwMode="auto">
                <a:xfrm>
                  <a:off x="1699" y="500"/>
                  <a:ext cx="553" cy="420"/>
                </a:xfrm>
                <a:custGeom>
                  <a:avLst/>
                  <a:gdLst>
                    <a:gd name="T0" fmla="*/ 6 w 233"/>
                    <a:gd name="T1" fmla="*/ 176 h 177"/>
                    <a:gd name="T2" fmla="*/ 232 w 233"/>
                    <a:gd name="T3" fmla="*/ 2 h 177"/>
                    <a:gd name="T4" fmla="*/ 227 w 233"/>
                    <a:gd name="T5" fmla="*/ 1 h 177"/>
                    <a:gd name="T6" fmla="*/ 2 w 233"/>
                    <a:gd name="T7" fmla="*/ 175 h 177"/>
                    <a:gd name="T8" fmla="*/ 6 w 233"/>
                    <a:gd name="T9" fmla="*/ 176 h 1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3" h="177">
                      <a:moveTo>
                        <a:pt x="6" y="176"/>
                      </a:moveTo>
                      <a:cubicBezTo>
                        <a:pt x="81" y="117"/>
                        <a:pt x="155" y="57"/>
                        <a:pt x="232" y="2"/>
                      </a:cubicBezTo>
                      <a:cubicBezTo>
                        <a:pt x="233" y="1"/>
                        <a:pt x="229" y="0"/>
                        <a:pt x="227" y="1"/>
                      </a:cubicBezTo>
                      <a:cubicBezTo>
                        <a:pt x="150" y="57"/>
                        <a:pt x="76" y="117"/>
                        <a:pt x="2" y="175"/>
                      </a:cubicBezTo>
                      <a:cubicBezTo>
                        <a:pt x="0" y="177"/>
                        <a:pt x="5" y="177"/>
                        <a:pt x="6" y="17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10" name="Freeform 178"/>
                <p:cNvSpPr>
                  <a:spLocks/>
                </p:cNvSpPr>
                <p:nvPr/>
              </p:nvSpPr>
              <p:spPr bwMode="auto">
                <a:xfrm>
                  <a:off x="1678" y="906"/>
                  <a:ext cx="42" cy="40"/>
                </a:xfrm>
                <a:custGeom>
                  <a:avLst/>
                  <a:gdLst>
                    <a:gd name="T0" fmla="*/ 4 w 18"/>
                    <a:gd name="T1" fmla="*/ 2 h 17"/>
                    <a:gd name="T2" fmla="*/ 15 w 18"/>
                    <a:gd name="T3" fmla="*/ 4 h 17"/>
                    <a:gd name="T4" fmla="*/ 13 w 18"/>
                    <a:gd name="T5" fmla="*/ 15 h 17"/>
                    <a:gd name="T6" fmla="*/ 3 w 18"/>
                    <a:gd name="T7" fmla="*/ 13 h 17"/>
                    <a:gd name="T8" fmla="*/ 4 w 18"/>
                    <a:gd name="T9" fmla="*/ 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4" y="2"/>
                      </a:moveTo>
                      <a:cubicBezTo>
                        <a:pt x="8" y="0"/>
                        <a:pt x="13" y="1"/>
                        <a:pt x="15" y="4"/>
                      </a:cubicBezTo>
                      <a:cubicBezTo>
                        <a:pt x="18" y="8"/>
                        <a:pt x="17" y="12"/>
                        <a:pt x="13" y="15"/>
                      </a:cubicBezTo>
                      <a:cubicBezTo>
                        <a:pt x="10" y="17"/>
                        <a:pt x="5" y="16"/>
                        <a:pt x="3" y="13"/>
                      </a:cubicBezTo>
                      <a:cubicBezTo>
                        <a:pt x="0" y="10"/>
                        <a:pt x="1" y="5"/>
                        <a:pt x="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11" name="Freeform 179"/>
                <p:cNvSpPr>
                  <a:spLocks/>
                </p:cNvSpPr>
                <p:nvPr/>
              </p:nvSpPr>
              <p:spPr bwMode="auto">
                <a:xfrm>
                  <a:off x="1504" y="583"/>
                  <a:ext cx="79" cy="181"/>
                </a:xfrm>
                <a:custGeom>
                  <a:avLst/>
                  <a:gdLst>
                    <a:gd name="T0" fmla="*/ 1 w 33"/>
                    <a:gd name="T1" fmla="*/ 1 h 76"/>
                    <a:gd name="T2" fmla="*/ 13 w 33"/>
                    <a:gd name="T3" fmla="*/ 73 h 76"/>
                    <a:gd name="T4" fmla="*/ 17 w 33"/>
                    <a:gd name="T5" fmla="*/ 75 h 76"/>
                    <a:gd name="T6" fmla="*/ 6 w 33"/>
                    <a:gd name="T7" fmla="*/ 1 h 76"/>
                    <a:gd name="T8" fmla="*/ 1 w 33"/>
                    <a:gd name="T9" fmla="*/ 1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76">
                      <a:moveTo>
                        <a:pt x="1" y="1"/>
                      </a:moveTo>
                      <a:cubicBezTo>
                        <a:pt x="22" y="21"/>
                        <a:pt x="28" y="48"/>
                        <a:pt x="13" y="73"/>
                      </a:cubicBezTo>
                      <a:cubicBezTo>
                        <a:pt x="12" y="75"/>
                        <a:pt x="17" y="76"/>
                        <a:pt x="17" y="75"/>
                      </a:cubicBezTo>
                      <a:cubicBezTo>
                        <a:pt x="33" y="49"/>
                        <a:pt x="27" y="21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12" name="Freeform 180"/>
                <p:cNvSpPr>
                  <a:spLocks/>
                </p:cNvSpPr>
                <p:nvPr/>
              </p:nvSpPr>
              <p:spPr bwMode="auto">
                <a:xfrm>
                  <a:off x="1459" y="650"/>
                  <a:ext cx="178" cy="47"/>
                </a:xfrm>
                <a:custGeom>
                  <a:avLst/>
                  <a:gdLst>
                    <a:gd name="T0" fmla="*/ 73 w 75"/>
                    <a:gd name="T1" fmla="*/ 18 h 20"/>
                    <a:gd name="T2" fmla="*/ 1 w 75"/>
                    <a:gd name="T3" fmla="*/ 18 h 20"/>
                    <a:gd name="T4" fmla="*/ 5 w 75"/>
                    <a:gd name="T5" fmla="*/ 19 h 20"/>
                    <a:gd name="T6" fmla="*/ 69 w 75"/>
                    <a:gd name="T7" fmla="*/ 18 h 20"/>
                    <a:gd name="T8" fmla="*/ 73 w 75"/>
                    <a:gd name="T9" fmla="*/ 18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20">
                      <a:moveTo>
                        <a:pt x="73" y="18"/>
                      </a:moveTo>
                      <a:cubicBezTo>
                        <a:pt x="50" y="2"/>
                        <a:pt x="23" y="0"/>
                        <a:pt x="1" y="18"/>
                      </a:cubicBezTo>
                      <a:cubicBezTo>
                        <a:pt x="0" y="18"/>
                        <a:pt x="4" y="20"/>
                        <a:pt x="5" y="19"/>
                      </a:cubicBezTo>
                      <a:cubicBezTo>
                        <a:pt x="25" y="4"/>
                        <a:pt x="48" y="4"/>
                        <a:pt x="69" y="18"/>
                      </a:cubicBezTo>
                      <a:cubicBezTo>
                        <a:pt x="70" y="19"/>
                        <a:pt x="75" y="19"/>
                        <a:pt x="73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13" name="Freeform 181"/>
                <p:cNvSpPr>
                  <a:spLocks/>
                </p:cNvSpPr>
                <p:nvPr/>
              </p:nvSpPr>
              <p:spPr bwMode="auto">
                <a:xfrm>
                  <a:off x="1493" y="588"/>
                  <a:ext cx="95" cy="149"/>
                </a:xfrm>
                <a:custGeom>
                  <a:avLst/>
                  <a:gdLst>
                    <a:gd name="T0" fmla="*/ 35 w 40"/>
                    <a:gd name="T1" fmla="*/ 2 h 63"/>
                    <a:gd name="T2" fmla="*/ 2 w 40"/>
                    <a:gd name="T3" fmla="*/ 62 h 63"/>
                    <a:gd name="T4" fmla="*/ 6 w 40"/>
                    <a:gd name="T5" fmla="*/ 62 h 63"/>
                    <a:gd name="T6" fmla="*/ 40 w 40"/>
                    <a:gd name="T7" fmla="*/ 1 h 63"/>
                    <a:gd name="T8" fmla="*/ 35 w 40"/>
                    <a:gd name="T9" fmla="*/ 2 h 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63">
                      <a:moveTo>
                        <a:pt x="35" y="2"/>
                      </a:moveTo>
                      <a:cubicBezTo>
                        <a:pt x="32" y="24"/>
                        <a:pt x="18" y="47"/>
                        <a:pt x="2" y="62"/>
                      </a:cubicBezTo>
                      <a:cubicBezTo>
                        <a:pt x="0" y="63"/>
                        <a:pt x="5" y="63"/>
                        <a:pt x="6" y="62"/>
                      </a:cubicBezTo>
                      <a:cubicBezTo>
                        <a:pt x="23" y="47"/>
                        <a:pt x="37" y="24"/>
                        <a:pt x="40" y="1"/>
                      </a:cubicBezTo>
                      <a:cubicBezTo>
                        <a:pt x="40" y="0"/>
                        <a:pt x="35" y="0"/>
                        <a:pt x="3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14" name="Freeform 182"/>
                <p:cNvSpPr>
                  <a:spLocks/>
                </p:cNvSpPr>
                <p:nvPr/>
              </p:nvSpPr>
              <p:spPr bwMode="auto">
                <a:xfrm>
                  <a:off x="1466" y="631"/>
                  <a:ext cx="138" cy="111"/>
                </a:xfrm>
                <a:custGeom>
                  <a:avLst/>
                  <a:gdLst>
                    <a:gd name="T0" fmla="*/ 57 w 58"/>
                    <a:gd name="T1" fmla="*/ 45 h 47"/>
                    <a:gd name="T2" fmla="*/ 5 w 58"/>
                    <a:gd name="T3" fmla="*/ 0 h 47"/>
                    <a:gd name="T4" fmla="*/ 4 w 58"/>
                    <a:gd name="T5" fmla="*/ 2 h 47"/>
                    <a:gd name="T6" fmla="*/ 52 w 58"/>
                    <a:gd name="T7" fmla="*/ 45 h 47"/>
                    <a:gd name="T8" fmla="*/ 57 w 58"/>
                    <a:gd name="T9" fmla="*/ 45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8" h="47">
                      <a:moveTo>
                        <a:pt x="57" y="45"/>
                      </a:moveTo>
                      <a:cubicBezTo>
                        <a:pt x="50" y="21"/>
                        <a:pt x="31" y="2"/>
                        <a:pt x="5" y="0"/>
                      </a:cubicBezTo>
                      <a:cubicBezTo>
                        <a:pt x="3" y="0"/>
                        <a:pt x="0" y="2"/>
                        <a:pt x="4" y="2"/>
                      </a:cubicBezTo>
                      <a:cubicBezTo>
                        <a:pt x="28" y="4"/>
                        <a:pt x="45" y="23"/>
                        <a:pt x="52" y="45"/>
                      </a:cubicBezTo>
                      <a:cubicBezTo>
                        <a:pt x="53" y="47"/>
                        <a:pt x="58" y="46"/>
                        <a:pt x="57" y="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15" name="Freeform 183"/>
                <p:cNvSpPr>
                  <a:spLocks/>
                </p:cNvSpPr>
                <p:nvPr/>
              </p:nvSpPr>
              <p:spPr bwMode="auto">
                <a:xfrm>
                  <a:off x="1552" y="491"/>
                  <a:ext cx="676" cy="173"/>
                </a:xfrm>
                <a:custGeom>
                  <a:avLst/>
                  <a:gdLst>
                    <a:gd name="T0" fmla="*/ 6 w 285"/>
                    <a:gd name="T1" fmla="*/ 73 h 73"/>
                    <a:gd name="T2" fmla="*/ 282 w 285"/>
                    <a:gd name="T3" fmla="*/ 2 h 73"/>
                    <a:gd name="T4" fmla="*/ 280 w 285"/>
                    <a:gd name="T5" fmla="*/ 0 h 73"/>
                    <a:gd name="T6" fmla="*/ 4 w 285"/>
                    <a:gd name="T7" fmla="*/ 71 h 73"/>
                    <a:gd name="T8" fmla="*/ 6 w 285"/>
                    <a:gd name="T9" fmla="*/ 73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5" h="73">
                      <a:moveTo>
                        <a:pt x="6" y="73"/>
                      </a:moveTo>
                      <a:cubicBezTo>
                        <a:pt x="98" y="49"/>
                        <a:pt x="189" y="23"/>
                        <a:pt x="282" y="2"/>
                      </a:cubicBezTo>
                      <a:cubicBezTo>
                        <a:pt x="285" y="2"/>
                        <a:pt x="283" y="0"/>
                        <a:pt x="280" y="0"/>
                      </a:cubicBezTo>
                      <a:cubicBezTo>
                        <a:pt x="187" y="21"/>
                        <a:pt x="96" y="47"/>
                        <a:pt x="4" y="71"/>
                      </a:cubicBezTo>
                      <a:cubicBezTo>
                        <a:pt x="0" y="72"/>
                        <a:pt x="5" y="73"/>
                        <a:pt x="6" y="7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16" name="Freeform 184"/>
                <p:cNvSpPr>
                  <a:spLocks/>
                </p:cNvSpPr>
                <p:nvPr/>
              </p:nvSpPr>
              <p:spPr bwMode="auto">
                <a:xfrm>
                  <a:off x="1531" y="647"/>
                  <a:ext cx="40" cy="38"/>
                </a:xfrm>
                <a:custGeom>
                  <a:avLst/>
                  <a:gdLst>
                    <a:gd name="T0" fmla="*/ 7 w 17"/>
                    <a:gd name="T1" fmla="*/ 0 h 16"/>
                    <a:gd name="T2" fmla="*/ 16 w 17"/>
                    <a:gd name="T3" fmla="*/ 6 h 16"/>
                    <a:gd name="T4" fmla="*/ 10 w 17"/>
                    <a:gd name="T5" fmla="*/ 15 h 16"/>
                    <a:gd name="T6" fmla="*/ 1 w 17"/>
                    <a:gd name="T7" fmla="*/ 10 h 16"/>
                    <a:gd name="T8" fmla="*/ 7 w 17"/>
                    <a:gd name="T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6">
                      <a:moveTo>
                        <a:pt x="7" y="0"/>
                      </a:moveTo>
                      <a:cubicBezTo>
                        <a:pt x="11" y="0"/>
                        <a:pt x="15" y="2"/>
                        <a:pt x="16" y="6"/>
                      </a:cubicBezTo>
                      <a:cubicBezTo>
                        <a:pt x="17" y="10"/>
                        <a:pt x="14" y="14"/>
                        <a:pt x="10" y="15"/>
                      </a:cubicBezTo>
                      <a:cubicBezTo>
                        <a:pt x="6" y="16"/>
                        <a:pt x="2" y="14"/>
                        <a:pt x="1" y="10"/>
                      </a:cubicBezTo>
                      <a:cubicBezTo>
                        <a:pt x="0" y="5"/>
                        <a:pt x="3" y="1"/>
                        <a:pt x="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17" name="Freeform 185"/>
                <p:cNvSpPr>
                  <a:spLocks/>
                </p:cNvSpPr>
                <p:nvPr/>
              </p:nvSpPr>
              <p:spPr bwMode="auto">
                <a:xfrm>
                  <a:off x="1485" y="339"/>
                  <a:ext cx="79" cy="178"/>
                </a:xfrm>
                <a:custGeom>
                  <a:avLst/>
                  <a:gdLst>
                    <a:gd name="T0" fmla="*/ 16 w 33"/>
                    <a:gd name="T1" fmla="*/ 1 h 75"/>
                    <a:gd name="T2" fmla="*/ 1 w 33"/>
                    <a:gd name="T3" fmla="*/ 73 h 75"/>
                    <a:gd name="T4" fmla="*/ 6 w 33"/>
                    <a:gd name="T5" fmla="*/ 74 h 75"/>
                    <a:gd name="T6" fmla="*/ 21 w 33"/>
                    <a:gd name="T7" fmla="*/ 1 h 75"/>
                    <a:gd name="T8" fmla="*/ 16 w 33"/>
                    <a:gd name="T9" fmla="*/ 1 h 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75">
                      <a:moveTo>
                        <a:pt x="16" y="1"/>
                      </a:moveTo>
                      <a:cubicBezTo>
                        <a:pt x="28" y="27"/>
                        <a:pt x="25" y="55"/>
                        <a:pt x="1" y="73"/>
                      </a:cubicBezTo>
                      <a:cubicBezTo>
                        <a:pt x="0" y="74"/>
                        <a:pt x="5" y="75"/>
                        <a:pt x="6" y="74"/>
                      </a:cubicBezTo>
                      <a:cubicBezTo>
                        <a:pt x="30" y="56"/>
                        <a:pt x="33" y="28"/>
                        <a:pt x="21" y="1"/>
                      </a:cubicBezTo>
                      <a:cubicBezTo>
                        <a:pt x="20" y="0"/>
                        <a:pt x="15" y="0"/>
                        <a:pt x="16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18" name="Freeform 186"/>
                <p:cNvSpPr>
                  <a:spLocks/>
                </p:cNvSpPr>
                <p:nvPr/>
              </p:nvSpPr>
              <p:spPr bwMode="auto">
                <a:xfrm>
                  <a:off x="1440" y="405"/>
                  <a:ext cx="166" cy="81"/>
                </a:xfrm>
                <a:custGeom>
                  <a:avLst/>
                  <a:gdLst>
                    <a:gd name="T0" fmla="*/ 69 w 70"/>
                    <a:gd name="T1" fmla="*/ 32 h 34"/>
                    <a:gd name="T2" fmla="*/ 1 w 70"/>
                    <a:gd name="T3" fmla="*/ 8 h 34"/>
                    <a:gd name="T4" fmla="*/ 5 w 70"/>
                    <a:gd name="T5" fmla="*/ 10 h 34"/>
                    <a:gd name="T6" fmla="*/ 65 w 70"/>
                    <a:gd name="T7" fmla="*/ 32 h 34"/>
                    <a:gd name="T8" fmla="*/ 69 w 70"/>
                    <a:gd name="T9" fmla="*/ 32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34">
                      <a:moveTo>
                        <a:pt x="69" y="32"/>
                      </a:moveTo>
                      <a:cubicBezTo>
                        <a:pt x="53" y="9"/>
                        <a:pt x="28" y="0"/>
                        <a:pt x="1" y="8"/>
                      </a:cubicBezTo>
                      <a:cubicBezTo>
                        <a:pt x="0" y="9"/>
                        <a:pt x="4" y="10"/>
                        <a:pt x="5" y="10"/>
                      </a:cubicBezTo>
                      <a:cubicBezTo>
                        <a:pt x="29" y="2"/>
                        <a:pt x="51" y="12"/>
                        <a:pt x="65" y="32"/>
                      </a:cubicBezTo>
                      <a:cubicBezTo>
                        <a:pt x="65" y="33"/>
                        <a:pt x="70" y="34"/>
                        <a:pt x="69" y="3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19" name="Freeform 187"/>
                <p:cNvSpPr>
                  <a:spLocks/>
                </p:cNvSpPr>
                <p:nvPr/>
              </p:nvSpPr>
              <p:spPr bwMode="auto">
                <a:xfrm>
                  <a:off x="1457" y="367"/>
                  <a:ext cx="140" cy="114"/>
                </a:xfrm>
                <a:custGeom>
                  <a:avLst/>
                  <a:gdLst>
                    <a:gd name="T0" fmla="*/ 54 w 59"/>
                    <a:gd name="T1" fmla="*/ 2 h 48"/>
                    <a:gd name="T2" fmla="*/ 3 w 59"/>
                    <a:gd name="T3" fmla="*/ 46 h 48"/>
                    <a:gd name="T4" fmla="*/ 5 w 59"/>
                    <a:gd name="T5" fmla="*/ 48 h 48"/>
                    <a:gd name="T6" fmla="*/ 59 w 59"/>
                    <a:gd name="T7" fmla="*/ 2 h 48"/>
                    <a:gd name="T8" fmla="*/ 54 w 59"/>
                    <a:gd name="T9" fmla="*/ 2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9" h="48">
                      <a:moveTo>
                        <a:pt x="54" y="2"/>
                      </a:moveTo>
                      <a:cubicBezTo>
                        <a:pt x="44" y="21"/>
                        <a:pt x="23" y="38"/>
                        <a:pt x="3" y="46"/>
                      </a:cubicBezTo>
                      <a:cubicBezTo>
                        <a:pt x="0" y="48"/>
                        <a:pt x="4" y="48"/>
                        <a:pt x="5" y="48"/>
                      </a:cubicBezTo>
                      <a:cubicBezTo>
                        <a:pt x="26" y="39"/>
                        <a:pt x="48" y="22"/>
                        <a:pt x="59" y="2"/>
                      </a:cubicBezTo>
                      <a:cubicBezTo>
                        <a:pt x="59" y="1"/>
                        <a:pt x="55" y="0"/>
                        <a:pt x="5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0" name="Freeform 188"/>
                <p:cNvSpPr>
                  <a:spLocks/>
                </p:cNvSpPr>
                <p:nvPr/>
              </p:nvSpPr>
              <p:spPr bwMode="auto">
                <a:xfrm>
                  <a:off x="1469" y="372"/>
                  <a:ext cx="95" cy="145"/>
                </a:xfrm>
                <a:custGeom>
                  <a:avLst/>
                  <a:gdLst>
                    <a:gd name="T0" fmla="*/ 39 w 40"/>
                    <a:gd name="T1" fmla="*/ 60 h 61"/>
                    <a:gd name="T2" fmla="*/ 6 w 40"/>
                    <a:gd name="T3" fmla="*/ 0 h 61"/>
                    <a:gd name="T4" fmla="*/ 2 w 40"/>
                    <a:gd name="T5" fmla="*/ 2 h 61"/>
                    <a:gd name="T6" fmla="*/ 33 w 40"/>
                    <a:gd name="T7" fmla="*/ 60 h 61"/>
                    <a:gd name="T8" fmla="*/ 39 w 40"/>
                    <a:gd name="T9" fmla="*/ 60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61">
                      <a:moveTo>
                        <a:pt x="39" y="60"/>
                      </a:moveTo>
                      <a:cubicBezTo>
                        <a:pt x="40" y="35"/>
                        <a:pt x="29" y="11"/>
                        <a:pt x="6" y="0"/>
                      </a:cubicBezTo>
                      <a:cubicBezTo>
                        <a:pt x="5" y="0"/>
                        <a:pt x="0" y="1"/>
                        <a:pt x="2" y="2"/>
                      </a:cubicBezTo>
                      <a:cubicBezTo>
                        <a:pt x="25" y="12"/>
                        <a:pt x="35" y="36"/>
                        <a:pt x="33" y="60"/>
                      </a:cubicBezTo>
                      <a:cubicBezTo>
                        <a:pt x="33" y="61"/>
                        <a:pt x="38" y="61"/>
                        <a:pt x="39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1" name="Freeform 189"/>
                <p:cNvSpPr>
                  <a:spLocks/>
                </p:cNvSpPr>
                <p:nvPr/>
              </p:nvSpPr>
              <p:spPr bwMode="auto">
                <a:xfrm>
                  <a:off x="1540" y="429"/>
                  <a:ext cx="693" cy="76"/>
                </a:xfrm>
                <a:custGeom>
                  <a:avLst/>
                  <a:gdLst>
                    <a:gd name="T0" fmla="*/ 3 w 292"/>
                    <a:gd name="T1" fmla="*/ 2 h 32"/>
                    <a:gd name="T2" fmla="*/ 287 w 292"/>
                    <a:gd name="T3" fmla="*/ 32 h 32"/>
                    <a:gd name="T4" fmla="*/ 289 w 292"/>
                    <a:gd name="T5" fmla="*/ 30 h 32"/>
                    <a:gd name="T6" fmla="*/ 5 w 292"/>
                    <a:gd name="T7" fmla="*/ 0 h 32"/>
                    <a:gd name="T8" fmla="*/ 3 w 292"/>
                    <a:gd name="T9" fmla="*/ 2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2" h="32">
                      <a:moveTo>
                        <a:pt x="3" y="2"/>
                      </a:moveTo>
                      <a:cubicBezTo>
                        <a:pt x="98" y="11"/>
                        <a:pt x="193" y="19"/>
                        <a:pt x="287" y="32"/>
                      </a:cubicBezTo>
                      <a:cubicBezTo>
                        <a:pt x="288" y="32"/>
                        <a:pt x="292" y="31"/>
                        <a:pt x="289" y="30"/>
                      </a:cubicBezTo>
                      <a:cubicBezTo>
                        <a:pt x="195" y="17"/>
                        <a:pt x="100" y="9"/>
                        <a:pt x="5" y="0"/>
                      </a:cubicBezTo>
                      <a:cubicBezTo>
                        <a:pt x="4" y="0"/>
                        <a:pt x="0" y="1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2" name="Freeform 190"/>
                <p:cNvSpPr>
                  <a:spLocks/>
                </p:cNvSpPr>
                <p:nvPr/>
              </p:nvSpPr>
              <p:spPr bwMode="auto">
                <a:xfrm>
                  <a:off x="1519" y="412"/>
                  <a:ext cx="38" cy="38"/>
                </a:xfrm>
                <a:custGeom>
                  <a:avLst/>
                  <a:gdLst>
                    <a:gd name="T0" fmla="*/ 9 w 16"/>
                    <a:gd name="T1" fmla="*/ 0 h 16"/>
                    <a:gd name="T2" fmla="*/ 15 w 16"/>
                    <a:gd name="T3" fmla="*/ 9 h 16"/>
                    <a:gd name="T4" fmla="*/ 7 w 16"/>
                    <a:gd name="T5" fmla="*/ 15 h 16"/>
                    <a:gd name="T6" fmla="*/ 0 w 16"/>
                    <a:gd name="T7" fmla="*/ 7 h 16"/>
                    <a:gd name="T8" fmla="*/ 9 w 16"/>
                    <a:gd name="T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9" y="0"/>
                      </a:moveTo>
                      <a:cubicBezTo>
                        <a:pt x="13" y="1"/>
                        <a:pt x="16" y="5"/>
                        <a:pt x="15" y="9"/>
                      </a:cubicBezTo>
                      <a:cubicBezTo>
                        <a:pt x="15" y="13"/>
                        <a:pt x="11" y="16"/>
                        <a:pt x="7" y="15"/>
                      </a:cubicBezTo>
                      <a:cubicBezTo>
                        <a:pt x="2" y="15"/>
                        <a:pt x="0" y="11"/>
                        <a:pt x="0" y="7"/>
                      </a:cubicBezTo>
                      <a:cubicBezTo>
                        <a:pt x="1" y="2"/>
                        <a:pt x="5" y="0"/>
                        <a:pt x="9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3" name="Freeform 191"/>
                <p:cNvSpPr>
                  <a:spLocks/>
                </p:cNvSpPr>
                <p:nvPr/>
              </p:nvSpPr>
              <p:spPr bwMode="auto">
                <a:xfrm>
                  <a:off x="1526" y="99"/>
                  <a:ext cx="116" cy="155"/>
                </a:xfrm>
                <a:custGeom>
                  <a:avLst/>
                  <a:gdLst>
                    <a:gd name="T0" fmla="*/ 42 w 49"/>
                    <a:gd name="T1" fmla="*/ 1 h 65"/>
                    <a:gd name="T2" fmla="*/ 3 w 49"/>
                    <a:gd name="T3" fmla="*/ 63 h 65"/>
                    <a:gd name="T4" fmla="*/ 6 w 49"/>
                    <a:gd name="T5" fmla="*/ 65 h 65"/>
                    <a:gd name="T6" fmla="*/ 47 w 49"/>
                    <a:gd name="T7" fmla="*/ 2 h 65"/>
                    <a:gd name="T8" fmla="*/ 42 w 49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65">
                      <a:moveTo>
                        <a:pt x="42" y="1"/>
                      </a:moveTo>
                      <a:cubicBezTo>
                        <a:pt x="44" y="29"/>
                        <a:pt x="31" y="54"/>
                        <a:pt x="3" y="63"/>
                      </a:cubicBezTo>
                      <a:cubicBezTo>
                        <a:pt x="0" y="63"/>
                        <a:pt x="5" y="65"/>
                        <a:pt x="6" y="65"/>
                      </a:cubicBezTo>
                      <a:cubicBezTo>
                        <a:pt x="35" y="56"/>
                        <a:pt x="49" y="31"/>
                        <a:pt x="47" y="2"/>
                      </a:cubicBezTo>
                      <a:cubicBezTo>
                        <a:pt x="46" y="0"/>
                        <a:pt x="42" y="0"/>
                        <a:pt x="4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4" name="Freeform 192"/>
                <p:cNvSpPr>
                  <a:spLocks/>
                </p:cNvSpPr>
                <p:nvPr/>
              </p:nvSpPr>
              <p:spPr bwMode="auto">
                <a:xfrm>
                  <a:off x="1516" y="149"/>
                  <a:ext cx="136" cy="114"/>
                </a:xfrm>
                <a:custGeom>
                  <a:avLst/>
                  <a:gdLst>
                    <a:gd name="T0" fmla="*/ 57 w 57"/>
                    <a:gd name="T1" fmla="*/ 46 h 48"/>
                    <a:gd name="T2" fmla="*/ 3 w 57"/>
                    <a:gd name="T3" fmla="*/ 0 h 48"/>
                    <a:gd name="T4" fmla="*/ 4 w 57"/>
                    <a:gd name="T5" fmla="*/ 3 h 48"/>
                    <a:gd name="T6" fmla="*/ 52 w 57"/>
                    <a:gd name="T7" fmla="*/ 46 h 48"/>
                    <a:gd name="T8" fmla="*/ 57 w 57"/>
                    <a:gd name="T9" fmla="*/ 46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48">
                      <a:moveTo>
                        <a:pt x="57" y="46"/>
                      </a:moveTo>
                      <a:cubicBezTo>
                        <a:pt x="51" y="19"/>
                        <a:pt x="31" y="2"/>
                        <a:pt x="3" y="0"/>
                      </a:cubicBezTo>
                      <a:cubicBezTo>
                        <a:pt x="0" y="0"/>
                        <a:pt x="2" y="2"/>
                        <a:pt x="4" y="3"/>
                      </a:cubicBezTo>
                      <a:cubicBezTo>
                        <a:pt x="30" y="4"/>
                        <a:pt x="46" y="21"/>
                        <a:pt x="52" y="46"/>
                      </a:cubicBezTo>
                      <a:cubicBezTo>
                        <a:pt x="52" y="47"/>
                        <a:pt x="57" y="48"/>
                        <a:pt x="5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5" name="Freeform 193"/>
                <p:cNvSpPr>
                  <a:spLocks/>
                </p:cNvSpPr>
                <p:nvPr/>
              </p:nvSpPr>
              <p:spPr bwMode="auto">
                <a:xfrm>
                  <a:off x="1514" y="149"/>
                  <a:ext cx="173" cy="62"/>
                </a:xfrm>
                <a:custGeom>
                  <a:avLst/>
                  <a:gdLst>
                    <a:gd name="T0" fmla="*/ 67 w 73"/>
                    <a:gd name="T1" fmla="*/ 1 h 26"/>
                    <a:gd name="T2" fmla="*/ 4 w 73"/>
                    <a:gd name="T3" fmla="*/ 24 h 26"/>
                    <a:gd name="T4" fmla="*/ 3 w 73"/>
                    <a:gd name="T5" fmla="*/ 26 h 26"/>
                    <a:gd name="T6" fmla="*/ 71 w 73"/>
                    <a:gd name="T7" fmla="*/ 2 h 26"/>
                    <a:gd name="T8" fmla="*/ 67 w 73"/>
                    <a:gd name="T9" fmla="*/ 1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26">
                      <a:moveTo>
                        <a:pt x="67" y="1"/>
                      </a:moveTo>
                      <a:cubicBezTo>
                        <a:pt x="50" y="15"/>
                        <a:pt x="26" y="23"/>
                        <a:pt x="4" y="24"/>
                      </a:cubicBezTo>
                      <a:cubicBezTo>
                        <a:pt x="2" y="24"/>
                        <a:pt x="0" y="26"/>
                        <a:pt x="3" y="26"/>
                      </a:cubicBezTo>
                      <a:cubicBezTo>
                        <a:pt x="27" y="25"/>
                        <a:pt x="53" y="17"/>
                        <a:pt x="71" y="2"/>
                      </a:cubicBezTo>
                      <a:cubicBezTo>
                        <a:pt x="73" y="0"/>
                        <a:pt x="68" y="0"/>
                        <a:pt x="6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6" name="Freeform 194"/>
                <p:cNvSpPr>
                  <a:spLocks/>
                </p:cNvSpPr>
                <p:nvPr/>
              </p:nvSpPr>
              <p:spPr bwMode="auto">
                <a:xfrm>
                  <a:off x="1564" y="111"/>
                  <a:ext cx="59" cy="164"/>
                </a:xfrm>
                <a:custGeom>
                  <a:avLst/>
                  <a:gdLst>
                    <a:gd name="T0" fmla="*/ 14 w 25"/>
                    <a:gd name="T1" fmla="*/ 68 h 69"/>
                    <a:gd name="T2" fmla="*/ 6 w 25"/>
                    <a:gd name="T3" fmla="*/ 1 h 69"/>
                    <a:gd name="T4" fmla="*/ 1 w 25"/>
                    <a:gd name="T5" fmla="*/ 2 h 69"/>
                    <a:gd name="T6" fmla="*/ 10 w 25"/>
                    <a:gd name="T7" fmla="*/ 68 h 69"/>
                    <a:gd name="T8" fmla="*/ 14 w 25"/>
                    <a:gd name="T9" fmla="*/ 68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69">
                      <a:moveTo>
                        <a:pt x="14" y="68"/>
                      </a:moveTo>
                      <a:cubicBezTo>
                        <a:pt x="25" y="45"/>
                        <a:pt x="23" y="20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18" y="20"/>
                        <a:pt x="20" y="45"/>
                        <a:pt x="10" y="68"/>
                      </a:cubicBezTo>
                      <a:cubicBezTo>
                        <a:pt x="9" y="69"/>
                        <a:pt x="14" y="69"/>
                        <a:pt x="14" y="6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7" name="Freeform 195"/>
                <p:cNvSpPr>
                  <a:spLocks/>
                </p:cNvSpPr>
                <p:nvPr/>
              </p:nvSpPr>
              <p:spPr bwMode="auto">
                <a:xfrm>
                  <a:off x="1609" y="189"/>
                  <a:ext cx="619" cy="318"/>
                </a:xfrm>
                <a:custGeom>
                  <a:avLst/>
                  <a:gdLst>
                    <a:gd name="T0" fmla="*/ 2 w 261"/>
                    <a:gd name="T1" fmla="*/ 2 h 134"/>
                    <a:gd name="T2" fmla="*/ 255 w 261"/>
                    <a:gd name="T3" fmla="*/ 133 h 134"/>
                    <a:gd name="T4" fmla="*/ 259 w 261"/>
                    <a:gd name="T5" fmla="*/ 132 h 134"/>
                    <a:gd name="T6" fmla="*/ 6 w 261"/>
                    <a:gd name="T7" fmla="*/ 1 h 134"/>
                    <a:gd name="T8" fmla="*/ 2 w 261"/>
                    <a:gd name="T9" fmla="*/ 2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1" h="134">
                      <a:moveTo>
                        <a:pt x="2" y="2"/>
                      </a:moveTo>
                      <a:cubicBezTo>
                        <a:pt x="87" y="45"/>
                        <a:pt x="172" y="87"/>
                        <a:pt x="255" y="133"/>
                      </a:cubicBezTo>
                      <a:cubicBezTo>
                        <a:pt x="256" y="134"/>
                        <a:pt x="261" y="133"/>
                        <a:pt x="259" y="132"/>
                      </a:cubicBezTo>
                      <a:cubicBezTo>
                        <a:pt x="177" y="85"/>
                        <a:pt x="91" y="44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8" name="Freeform 196"/>
                <p:cNvSpPr>
                  <a:spLocks/>
                </p:cNvSpPr>
                <p:nvPr/>
              </p:nvSpPr>
              <p:spPr bwMode="auto">
                <a:xfrm>
                  <a:off x="1585" y="168"/>
                  <a:ext cx="43" cy="40"/>
                </a:xfrm>
                <a:custGeom>
                  <a:avLst/>
                  <a:gdLst>
                    <a:gd name="T0" fmla="*/ 13 w 18"/>
                    <a:gd name="T1" fmla="*/ 2 h 17"/>
                    <a:gd name="T2" fmla="*/ 15 w 18"/>
                    <a:gd name="T3" fmla="*/ 12 h 17"/>
                    <a:gd name="T4" fmla="*/ 5 w 18"/>
                    <a:gd name="T5" fmla="*/ 15 h 17"/>
                    <a:gd name="T6" fmla="*/ 2 w 18"/>
                    <a:gd name="T7" fmla="*/ 5 h 17"/>
                    <a:gd name="T8" fmla="*/ 13 w 18"/>
                    <a:gd name="T9" fmla="*/ 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13" y="2"/>
                      </a:moveTo>
                      <a:cubicBezTo>
                        <a:pt x="16" y="4"/>
                        <a:pt x="18" y="9"/>
                        <a:pt x="15" y="12"/>
                      </a:cubicBezTo>
                      <a:cubicBezTo>
                        <a:pt x="13" y="16"/>
                        <a:pt x="9" y="17"/>
                        <a:pt x="5" y="15"/>
                      </a:cubicBezTo>
                      <a:cubicBezTo>
                        <a:pt x="1" y="13"/>
                        <a:pt x="0" y="8"/>
                        <a:pt x="2" y="5"/>
                      </a:cubicBezTo>
                      <a:cubicBezTo>
                        <a:pt x="4" y="1"/>
                        <a:pt x="9" y="0"/>
                        <a:pt x="1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9" name="Freeform 197"/>
                <p:cNvSpPr>
                  <a:spLocks/>
                </p:cNvSpPr>
                <p:nvPr/>
              </p:nvSpPr>
              <p:spPr bwMode="auto">
                <a:xfrm>
                  <a:off x="1675" y="-95"/>
                  <a:ext cx="159" cy="114"/>
                </a:xfrm>
                <a:custGeom>
                  <a:avLst/>
                  <a:gdLst>
                    <a:gd name="T0" fmla="*/ 62 w 67"/>
                    <a:gd name="T1" fmla="*/ 1 h 48"/>
                    <a:gd name="T2" fmla="*/ 3 w 67"/>
                    <a:gd name="T3" fmla="*/ 43 h 48"/>
                    <a:gd name="T4" fmla="*/ 4 w 67"/>
                    <a:gd name="T5" fmla="*/ 45 h 48"/>
                    <a:gd name="T6" fmla="*/ 67 w 67"/>
                    <a:gd name="T7" fmla="*/ 2 h 48"/>
                    <a:gd name="T8" fmla="*/ 62 w 67"/>
                    <a:gd name="T9" fmla="*/ 1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48">
                      <a:moveTo>
                        <a:pt x="62" y="1"/>
                      </a:moveTo>
                      <a:cubicBezTo>
                        <a:pt x="53" y="28"/>
                        <a:pt x="32" y="46"/>
                        <a:pt x="3" y="43"/>
                      </a:cubicBezTo>
                      <a:cubicBezTo>
                        <a:pt x="0" y="43"/>
                        <a:pt x="2" y="45"/>
                        <a:pt x="4" y="45"/>
                      </a:cubicBezTo>
                      <a:cubicBezTo>
                        <a:pt x="34" y="48"/>
                        <a:pt x="58" y="31"/>
                        <a:pt x="67" y="2"/>
                      </a:cubicBezTo>
                      <a:cubicBezTo>
                        <a:pt x="67" y="1"/>
                        <a:pt x="62" y="0"/>
                        <a:pt x="6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30" name="Freeform 198"/>
                <p:cNvSpPr>
                  <a:spLocks/>
                </p:cNvSpPr>
                <p:nvPr/>
              </p:nvSpPr>
              <p:spPr bwMode="auto">
                <a:xfrm>
                  <a:off x="1699" y="-88"/>
                  <a:ext cx="100" cy="152"/>
                </a:xfrm>
                <a:custGeom>
                  <a:avLst/>
                  <a:gdLst>
                    <a:gd name="T0" fmla="*/ 37 w 42"/>
                    <a:gd name="T1" fmla="*/ 62 h 64"/>
                    <a:gd name="T2" fmla="*/ 6 w 42"/>
                    <a:gd name="T3" fmla="*/ 1 h 64"/>
                    <a:gd name="T4" fmla="*/ 3 w 42"/>
                    <a:gd name="T5" fmla="*/ 2 h 64"/>
                    <a:gd name="T6" fmla="*/ 32 w 42"/>
                    <a:gd name="T7" fmla="*/ 61 h 64"/>
                    <a:gd name="T8" fmla="*/ 37 w 42"/>
                    <a:gd name="T9" fmla="*/ 62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2" h="64">
                      <a:moveTo>
                        <a:pt x="37" y="62"/>
                      </a:moveTo>
                      <a:cubicBezTo>
                        <a:pt x="42" y="36"/>
                        <a:pt x="31" y="13"/>
                        <a:pt x="6" y="1"/>
                      </a:cubicBezTo>
                      <a:cubicBezTo>
                        <a:pt x="5" y="0"/>
                        <a:pt x="0" y="0"/>
                        <a:pt x="3" y="2"/>
                      </a:cubicBezTo>
                      <a:cubicBezTo>
                        <a:pt x="27" y="13"/>
                        <a:pt x="37" y="36"/>
                        <a:pt x="32" y="61"/>
                      </a:cubicBezTo>
                      <a:cubicBezTo>
                        <a:pt x="32" y="63"/>
                        <a:pt x="37" y="64"/>
                        <a:pt x="37" y="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31" name="Freeform 199"/>
                <p:cNvSpPr>
                  <a:spLocks/>
                </p:cNvSpPr>
                <p:nvPr/>
              </p:nvSpPr>
              <p:spPr bwMode="auto">
                <a:xfrm>
                  <a:off x="1678" y="-38"/>
                  <a:ext cx="185" cy="31"/>
                </a:xfrm>
                <a:custGeom>
                  <a:avLst/>
                  <a:gdLst>
                    <a:gd name="T0" fmla="*/ 72 w 78"/>
                    <a:gd name="T1" fmla="*/ 4 h 13"/>
                    <a:gd name="T2" fmla="*/ 6 w 78"/>
                    <a:gd name="T3" fmla="*/ 1 h 13"/>
                    <a:gd name="T4" fmla="*/ 3 w 78"/>
                    <a:gd name="T5" fmla="*/ 2 h 13"/>
                    <a:gd name="T6" fmla="*/ 75 w 78"/>
                    <a:gd name="T7" fmla="*/ 5 h 13"/>
                    <a:gd name="T8" fmla="*/ 72 w 78"/>
                    <a:gd name="T9" fmla="*/ 4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8" h="13">
                      <a:moveTo>
                        <a:pt x="72" y="4"/>
                      </a:moveTo>
                      <a:cubicBezTo>
                        <a:pt x="52" y="11"/>
                        <a:pt x="26" y="8"/>
                        <a:pt x="6" y="1"/>
                      </a:cubicBezTo>
                      <a:cubicBezTo>
                        <a:pt x="5" y="0"/>
                        <a:pt x="0" y="1"/>
                        <a:pt x="3" y="2"/>
                      </a:cubicBezTo>
                      <a:cubicBezTo>
                        <a:pt x="24" y="11"/>
                        <a:pt x="52" y="13"/>
                        <a:pt x="75" y="5"/>
                      </a:cubicBezTo>
                      <a:cubicBezTo>
                        <a:pt x="78" y="4"/>
                        <a:pt x="73" y="3"/>
                        <a:pt x="72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32" name="Freeform 200"/>
                <p:cNvSpPr>
                  <a:spLocks/>
                </p:cNvSpPr>
                <p:nvPr/>
              </p:nvSpPr>
              <p:spPr bwMode="auto">
                <a:xfrm>
                  <a:off x="1718" y="-107"/>
                  <a:ext cx="78" cy="161"/>
                </a:xfrm>
                <a:custGeom>
                  <a:avLst/>
                  <a:gdLst>
                    <a:gd name="T0" fmla="*/ 6 w 33"/>
                    <a:gd name="T1" fmla="*/ 67 h 68"/>
                    <a:gd name="T2" fmla="*/ 24 w 33"/>
                    <a:gd name="T3" fmla="*/ 2 h 68"/>
                    <a:gd name="T4" fmla="*/ 19 w 33"/>
                    <a:gd name="T5" fmla="*/ 2 h 68"/>
                    <a:gd name="T6" fmla="*/ 2 w 33"/>
                    <a:gd name="T7" fmla="*/ 66 h 68"/>
                    <a:gd name="T8" fmla="*/ 6 w 33"/>
                    <a:gd name="T9" fmla="*/ 67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68">
                      <a:moveTo>
                        <a:pt x="6" y="67"/>
                      </a:moveTo>
                      <a:cubicBezTo>
                        <a:pt x="24" y="50"/>
                        <a:pt x="33" y="26"/>
                        <a:pt x="24" y="2"/>
                      </a:cubicBezTo>
                      <a:cubicBezTo>
                        <a:pt x="23" y="0"/>
                        <a:pt x="18" y="1"/>
                        <a:pt x="19" y="2"/>
                      </a:cubicBezTo>
                      <a:cubicBezTo>
                        <a:pt x="28" y="26"/>
                        <a:pt x="19" y="50"/>
                        <a:pt x="2" y="66"/>
                      </a:cubicBezTo>
                      <a:cubicBezTo>
                        <a:pt x="0" y="67"/>
                        <a:pt x="5" y="68"/>
                        <a:pt x="6" y="6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33" name="Freeform 201"/>
                <p:cNvSpPr>
                  <a:spLocks/>
                </p:cNvSpPr>
                <p:nvPr/>
              </p:nvSpPr>
              <p:spPr bwMode="auto">
                <a:xfrm>
                  <a:off x="1773" y="-17"/>
                  <a:ext cx="455" cy="524"/>
                </a:xfrm>
                <a:custGeom>
                  <a:avLst/>
                  <a:gdLst>
                    <a:gd name="T0" fmla="*/ 1 w 192"/>
                    <a:gd name="T1" fmla="*/ 3 h 221"/>
                    <a:gd name="T2" fmla="*/ 186 w 192"/>
                    <a:gd name="T3" fmla="*/ 220 h 221"/>
                    <a:gd name="T4" fmla="*/ 191 w 192"/>
                    <a:gd name="T5" fmla="*/ 219 h 221"/>
                    <a:gd name="T6" fmla="*/ 6 w 192"/>
                    <a:gd name="T7" fmla="*/ 2 h 221"/>
                    <a:gd name="T8" fmla="*/ 1 w 192"/>
                    <a:gd name="T9" fmla="*/ 3 h 2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2" h="221">
                      <a:moveTo>
                        <a:pt x="1" y="3"/>
                      </a:moveTo>
                      <a:cubicBezTo>
                        <a:pt x="63" y="74"/>
                        <a:pt x="127" y="146"/>
                        <a:pt x="186" y="220"/>
                      </a:cubicBezTo>
                      <a:cubicBezTo>
                        <a:pt x="187" y="221"/>
                        <a:pt x="192" y="220"/>
                        <a:pt x="191" y="219"/>
                      </a:cubicBezTo>
                      <a:cubicBezTo>
                        <a:pt x="132" y="145"/>
                        <a:pt x="68" y="73"/>
                        <a:pt x="6" y="2"/>
                      </a:cubicBezTo>
                      <a:cubicBezTo>
                        <a:pt x="5" y="0"/>
                        <a:pt x="0" y="2"/>
                        <a:pt x="1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34" name="Freeform 202"/>
                <p:cNvSpPr>
                  <a:spLocks/>
                </p:cNvSpPr>
                <p:nvPr/>
              </p:nvSpPr>
              <p:spPr bwMode="auto">
                <a:xfrm>
                  <a:off x="1751" y="-41"/>
                  <a:ext cx="41" cy="41"/>
                </a:xfrm>
                <a:custGeom>
                  <a:avLst/>
                  <a:gdLst>
                    <a:gd name="T0" fmla="*/ 15 w 17"/>
                    <a:gd name="T1" fmla="*/ 3 h 17"/>
                    <a:gd name="T2" fmla="*/ 14 w 17"/>
                    <a:gd name="T3" fmla="*/ 14 h 17"/>
                    <a:gd name="T4" fmla="*/ 3 w 17"/>
                    <a:gd name="T5" fmla="*/ 13 h 17"/>
                    <a:gd name="T6" fmla="*/ 4 w 17"/>
                    <a:gd name="T7" fmla="*/ 2 h 17"/>
                    <a:gd name="T8" fmla="*/ 15 w 17"/>
                    <a:gd name="T9" fmla="*/ 3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5" y="3"/>
                      </a:moveTo>
                      <a:cubicBezTo>
                        <a:pt x="17" y="7"/>
                        <a:pt x="17" y="12"/>
                        <a:pt x="14" y="14"/>
                      </a:cubicBezTo>
                      <a:cubicBezTo>
                        <a:pt x="10" y="17"/>
                        <a:pt x="5" y="16"/>
                        <a:pt x="3" y="13"/>
                      </a:cubicBezTo>
                      <a:cubicBezTo>
                        <a:pt x="0" y="10"/>
                        <a:pt x="1" y="5"/>
                        <a:pt x="4" y="2"/>
                      </a:cubicBezTo>
                      <a:cubicBezTo>
                        <a:pt x="7" y="0"/>
                        <a:pt x="12" y="0"/>
                        <a:pt x="15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35" name="Freeform 203"/>
                <p:cNvSpPr>
                  <a:spLocks/>
                </p:cNvSpPr>
                <p:nvPr/>
              </p:nvSpPr>
              <p:spPr bwMode="auto">
                <a:xfrm>
                  <a:off x="1884" y="-200"/>
                  <a:ext cx="188" cy="79"/>
                </a:xfrm>
                <a:custGeom>
                  <a:avLst/>
                  <a:gdLst>
                    <a:gd name="T0" fmla="*/ 74 w 79"/>
                    <a:gd name="T1" fmla="*/ 1 h 33"/>
                    <a:gd name="T2" fmla="*/ 6 w 79"/>
                    <a:gd name="T3" fmla="*/ 18 h 33"/>
                    <a:gd name="T4" fmla="*/ 2 w 79"/>
                    <a:gd name="T5" fmla="*/ 19 h 33"/>
                    <a:gd name="T6" fmla="*/ 78 w 79"/>
                    <a:gd name="T7" fmla="*/ 2 h 33"/>
                    <a:gd name="T8" fmla="*/ 74 w 79"/>
                    <a:gd name="T9" fmla="*/ 1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9" h="33">
                      <a:moveTo>
                        <a:pt x="74" y="1"/>
                      </a:moveTo>
                      <a:cubicBezTo>
                        <a:pt x="56" y="22"/>
                        <a:pt x="31" y="31"/>
                        <a:pt x="6" y="18"/>
                      </a:cubicBezTo>
                      <a:cubicBezTo>
                        <a:pt x="5" y="17"/>
                        <a:pt x="0" y="18"/>
                        <a:pt x="2" y="19"/>
                      </a:cubicBezTo>
                      <a:cubicBezTo>
                        <a:pt x="30" y="33"/>
                        <a:pt x="59" y="26"/>
                        <a:pt x="78" y="2"/>
                      </a:cubicBezTo>
                      <a:cubicBezTo>
                        <a:pt x="79" y="1"/>
                        <a:pt x="75" y="0"/>
                        <a:pt x="7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36" name="Freeform 204"/>
                <p:cNvSpPr>
                  <a:spLocks/>
                </p:cNvSpPr>
                <p:nvPr/>
              </p:nvSpPr>
              <p:spPr bwMode="auto">
                <a:xfrm>
                  <a:off x="1946" y="-237"/>
                  <a:ext cx="59" cy="168"/>
                </a:xfrm>
                <a:custGeom>
                  <a:avLst/>
                  <a:gdLst>
                    <a:gd name="T0" fmla="*/ 11 w 25"/>
                    <a:gd name="T1" fmla="*/ 70 h 71"/>
                    <a:gd name="T2" fmla="*/ 6 w 25"/>
                    <a:gd name="T3" fmla="*/ 2 h 71"/>
                    <a:gd name="T4" fmla="*/ 1 w 25"/>
                    <a:gd name="T5" fmla="*/ 2 h 71"/>
                    <a:gd name="T6" fmla="*/ 6 w 25"/>
                    <a:gd name="T7" fmla="*/ 69 h 71"/>
                    <a:gd name="T8" fmla="*/ 11 w 25"/>
                    <a:gd name="T9" fmla="*/ 70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71">
                      <a:moveTo>
                        <a:pt x="11" y="70"/>
                      </a:moveTo>
                      <a:cubicBezTo>
                        <a:pt x="25" y="47"/>
                        <a:pt x="23" y="22"/>
                        <a:pt x="6" y="2"/>
                      </a:cubicBezTo>
                      <a:cubicBezTo>
                        <a:pt x="5" y="1"/>
                        <a:pt x="0" y="0"/>
                        <a:pt x="1" y="2"/>
                      </a:cubicBezTo>
                      <a:cubicBezTo>
                        <a:pt x="19" y="22"/>
                        <a:pt x="20" y="46"/>
                        <a:pt x="6" y="69"/>
                      </a:cubicBezTo>
                      <a:cubicBezTo>
                        <a:pt x="6" y="69"/>
                        <a:pt x="10" y="71"/>
                        <a:pt x="11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sp>
            <p:nvSpPr>
              <p:cNvPr id="18" name="Freeform 206"/>
              <p:cNvSpPr>
                <a:spLocks/>
              </p:cNvSpPr>
              <p:nvPr/>
            </p:nvSpPr>
            <p:spPr bwMode="auto">
              <a:xfrm>
                <a:off x="3025776" y="-317500"/>
                <a:ext cx="266700" cy="120650"/>
              </a:xfrm>
              <a:custGeom>
                <a:avLst/>
                <a:gdLst>
                  <a:gd name="T0" fmla="*/ 68 w 71"/>
                  <a:gd name="T1" fmla="*/ 30 h 32"/>
                  <a:gd name="T2" fmla="*/ 6 w 71"/>
                  <a:gd name="T3" fmla="*/ 1 h 32"/>
                  <a:gd name="T4" fmla="*/ 1 w 71"/>
                  <a:gd name="T5" fmla="*/ 2 h 32"/>
                  <a:gd name="T6" fmla="*/ 65 w 71"/>
                  <a:gd name="T7" fmla="*/ 32 h 32"/>
                  <a:gd name="T8" fmla="*/ 68 w 71"/>
                  <a:gd name="T9" fmla="*/ 3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32">
                    <a:moveTo>
                      <a:pt x="68" y="30"/>
                    </a:moveTo>
                    <a:cubicBezTo>
                      <a:pt x="46" y="28"/>
                      <a:pt x="22" y="16"/>
                      <a:pt x="6" y="1"/>
                    </a:cubicBezTo>
                    <a:cubicBezTo>
                      <a:pt x="5" y="0"/>
                      <a:pt x="0" y="2"/>
                      <a:pt x="1" y="2"/>
                    </a:cubicBezTo>
                    <a:cubicBezTo>
                      <a:pt x="18" y="18"/>
                      <a:pt x="42" y="30"/>
                      <a:pt x="65" y="32"/>
                    </a:cubicBezTo>
                    <a:cubicBezTo>
                      <a:pt x="67" y="32"/>
                      <a:pt x="71" y="30"/>
                      <a:pt x="68" y="3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" name="Freeform 207"/>
              <p:cNvSpPr>
                <a:spLocks/>
              </p:cNvSpPr>
              <p:nvPr/>
            </p:nvSpPr>
            <p:spPr bwMode="auto">
              <a:xfrm>
                <a:off x="3028951" y="-365125"/>
                <a:ext cx="177800" cy="209550"/>
              </a:xfrm>
              <a:custGeom>
                <a:avLst/>
                <a:gdLst>
                  <a:gd name="T0" fmla="*/ 6 w 47"/>
                  <a:gd name="T1" fmla="*/ 55 h 56"/>
                  <a:gd name="T2" fmla="*/ 47 w 47"/>
                  <a:gd name="T3" fmla="*/ 1 h 56"/>
                  <a:gd name="T4" fmla="*/ 42 w 47"/>
                  <a:gd name="T5" fmla="*/ 1 h 56"/>
                  <a:gd name="T6" fmla="*/ 3 w 47"/>
                  <a:gd name="T7" fmla="*/ 54 h 56"/>
                  <a:gd name="T8" fmla="*/ 6 w 47"/>
                  <a:gd name="T9" fmla="*/ 55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56">
                    <a:moveTo>
                      <a:pt x="6" y="55"/>
                    </a:moveTo>
                    <a:cubicBezTo>
                      <a:pt x="29" y="46"/>
                      <a:pt x="47" y="27"/>
                      <a:pt x="47" y="1"/>
                    </a:cubicBezTo>
                    <a:cubicBezTo>
                      <a:pt x="47" y="0"/>
                      <a:pt x="42" y="0"/>
                      <a:pt x="42" y="1"/>
                    </a:cubicBezTo>
                    <a:cubicBezTo>
                      <a:pt x="42" y="26"/>
                      <a:pt x="25" y="45"/>
                      <a:pt x="3" y="54"/>
                    </a:cubicBezTo>
                    <a:cubicBezTo>
                      <a:pt x="0" y="55"/>
                      <a:pt x="5" y="56"/>
                      <a:pt x="6" y="5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" name="Freeform 208"/>
              <p:cNvSpPr>
                <a:spLocks/>
              </p:cNvSpPr>
              <p:nvPr/>
            </p:nvSpPr>
            <p:spPr bwMode="auto">
              <a:xfrm>
                <a:off x="3152776" y="-227013"/>
                <a:ext cx="403225" cy="1031875"/>
              </a:xfrm>
              <a:custGeom>
                <a:avLst/>
                <a:gdLst>
                  <a:gd name="T0" fmla="*/ 0 w 107"/>
                  <a:gd name="T1" fmla="*/ 2 h 274"/>
                  <a:gd name="T2" fmla="*/ 102 w 107"/>
                  <a:gd name="T3" fmla="*/ 273 h 274"/>
                  <a:gd name="T4" fmla="*/ 107 w 107"/>
                  <a:gd name="T5" fmla="*/ 272 h 274"/>
                  <a:gd name="T6" fmla="*/ 5 w 107"/>
                  <a:gd name="T7" fmla="*/ 1 h 274"/>
                  <a:gd name="T8" fmla="*/ 0 w 107"/>
                  <a:gd name="T9" fmla="*/ 2 h 2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7" h="274">
                    <a:moveTo>
                      <a:pt x="0" y="2"/>
                    </a:moveTo>
                    <a:cubicBezTo>
                      <a:pt x="31" y="93"/>
                      <a:pt x="75" y="180"/>
                      <a:pt x="102" y="273"/>
                    </a:cubicBezTo>
                    <a:cubicBezTo>
                      <a:pt x="103" y="274"/>
                      <a:pt x="107" y="273"/>
                      <a:pt x="107" y="272"/>
                    </a:cubicBezTo>
                    <a:cubicBezTo>
                      <a:pt x="80" y="180"/>
                      <a:pt x="36" y="92"/>
                      <a:pt x="5" y="1"/>
                    </a:cubicBezTo>
                    <a:cubicBezTo>
                      <a:pt x="5" y="0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" name="Freeform 209"/>
              <p:cNvSpPr>
                <a:spLocks/>
              </p:cNvSpPr>
              <p:nvPr/>
            </p:nvSpPr>
            <p:spPr bwMode="auto">
              <a:xfrm>
                <a:off x="3122613" y="-271463"/>
                <a:ext cx="65088" cy="63500"/>
              </a:xfrm>
              <a:custGeom>
                <a:avLst/>
                <a:gdLst>
                  <a:gd name="T0" fmla="*/ 16 w 17"/>
                  <a:gd name="T1" fmla="*/ 6 h 17"/>
                  <a:gd name="T2" fmla="*/ 10 w 17"/>
                  <a:gd name="T3" fmla="*/ 16 h 17"/>
                  <a:gd name="T4" fmla="*/ 1 w 17"/>
                  <a:gd name="T5" fmla="*/ 11 h 17"/>
                  <a:gd name="T6" fmla="*/ 6 w 17"/>
                  <a:gd name="T7" fmla="*/ 1 h 17"/>
                  <a:gd name="T8" fmla="*/ 16 w 17"/>
                  <a:gd name="T9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16" y="6"/>
                    </a:moveTo>
                    <a:cubicBezTo>
                      <a:pt x="17" y="10"/>
                      <a:pt x="15" y="15"/>
                      <a:pt x="10" y="16"/>
                    </a:cubicBezTo>
                    <a:cubicBezTo>
                      <a:pt x="6" y="17"/>
                      <a:pt x="2" y="15"/>
                      <a:pt x="1" y="11"/>
                    </a:cubicBezTo>
                    <a:cubicBezTo>
                      <a:pt x="0" y="7"/>
                      <a:pt x="2" y="2"/>
                      <a:pt x="6" y="1"/>
                    </a:cubicBezTo>
                    <a:cubicBezTo>
                      <a:pt x="10" y="0"/>
                      <a:pt x="14" y="2"/>
                      <a:pt x="16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" name="Freeform 210"/>
              <p:cNvSpPr>
                <a:spLocks/>
              </p:cNvSpPr>
              <p:nvPr/>
            </p:nvSpPr>
            <p:spPr bwMode="auto">
              <a:xfrm>
                <a:off x="4208463" y="71437"/>
                <a:ext cx="192088" cy="247650"/>
              </a:xfrm>
              <a:custGeom>
                <a:avLst/>
                <a:gdLst>
                  <a:gd name="T0" fmla="*/ 47 w 51"/>
                  <a:gd name="T1" fmla="*/ 64 h 66"/>
                  <a:gd name="T2" fmla="*/ 10 w 51"/>
                  <a:gd name="T3" fmla="*/ 3 h 66"/>
                  <a:gd name="T4" fmla="*/ 5 w 51"/>
                  <a:gd name="T5" fmla="*/ 2 h 66"/>
                  <a:gd name="T6" fmla="*/ 45 w 51"/>
                  <a:gd name="T7" fmla="*/ 66 h 66"/>
                  <a:gd name="T8" fmla="*/ 47 w 51"/>
                  <a:gd name="T9" fmla="*/ 64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66">
                    <a:moveTo>
                      <a:pt x="47" y="64"/>
                    </a:moveTo>
                    <a:cubicBezTo>
                      <a:pt x="21" y="54"/>
                      <a:pt x="5" y="31"/>
                      <a:pt x="10" y="3"/>
                    </a:cubicBezTo>
                    <a:cubicBezTo>
                      <a:pt x="10" y="1"/>
                      <a:pt x="5" y="0"/>
                      <a:pt x="5" y="2"/>
                    </a:cubicBezTo>
                    <a:cubicBezTo>
                      <a:pt x="0" y="32"/>
                      <a:pt x="17" y="55"/>
                      <a:pt x="45" y="66"/>
                    </a:cubicBezTo>
                    <a:cubicBezTo>
                      <a:pt x="46" y="66"/>
                      <a:pt x="51" y="66"/>
                      <a:pt x="47" y="6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" name="Freeform 211"/>
              <p:cNvSpPr>
                <a:spLocks/>
              </p:cNvSpPr>
              <p:nvPr/>
            </p:nvSpPr>
            <p:spPr bwMode="auto">
              <a:xfrm>
                <a:off x="4137026" y="123825"/>
                <a:ext cx="260350" cy="131763"/>
              </a:xfrm>
              <a:custGeom>
                <a:avLst/>
                <a:gdLst>
                  <a:gd name="T0" fmla="*/ 3 w 69"/>
                  <a:gd name="T1" fmla="*/ 29 h 35"/>
                  <a:gd name="T2" fmla="*/ 68 w 69"/>
                  <a:gd name="T3" fmla="*/ 2 h 35"/>
                  <a:gd name="T4" fmla="*/ 63 w 69"/>
                  <a:gd name="T5" fmla="*/ 1 h 35"/>
                  <a:gd name="T6" fmla="*/ 3 w 69"/>
                  <a:gd name="T7" fmla="*/ 27 h 35"/>
                  <a:gd name="T8" fmla="*/ 3 w 69"/>
                  <a:gd name="T9" fmla="*/ 29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9" h="35">
                    <a:moveTo>
                      <a:pt x="3" y="29"/>
                    </a:moveTo>
                    <a:cubicBezTo>
                      <a:pt x="30" y="35"/>
                      <a:pt x="54" y="27"/>
                      <a:pt x="68" y="2"/>
                    </a:cubicBezTo>
                    <a:cubicBezTo>
                      <a:pt x="69" y="1"/>
                      <a:pt x="64" y="0"/>
                      <a:pt x="63" y="1"/>
                    </a:cubicBezTo>
                    <a:cubicBezTo>
                      <a:pt x="51" y="23"/>
                      <a:pt x="28" y="33"/>
                      <a:pt x="3" y="27"/>
                    </a:cubicBezTo>
                    <a:cubicBezTo>
                      <a:pt x="1" y="27"/>
                      <a:pt x="0" y="29"/>
                      <a:pt x="3" y="2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" name="Freeform 212"/>
              <p:cNvSpPr>
                <a:spLocks/>
              </p:cNvSpPr>
              <p:nvPr/>
            </p:nvSpPr>
            <p:spPr bwMode="auto">
              <a:xfrm>
                <a:off x="4246563" y="85725"/>
                <a:ext cx="71438" cy="271463"/>
              </a:xfrm>
              <a:custGeom>
                <a:avLst/>
                <a:gdLst>
                  <a:gd name="T0" fmla="*/ 11 w 19"/>
                  <a:gd name="T1" fmla="*/ 69 h 72"/>
                  <a:gd name="T2" fmla="*/ 18 w 19"/>
                  <a:gd name="T3" fmla="*/ 1 h 72"/>
                  <a:gd name="T4" fmla="*/ 13 w 19"/>
                  <a:gd name="T5" fmla="*/ 1 h 72"/>
                  <a:gd name="T6" fmla="*/ 6 w 19"/>
                  <a:gd name="T7" fmla="*/ 70 h 72"/>
                  <a:gd name="T8" fmla="*/ 11 w 19"/>
                  <a:gd name="T9" fmla="*/ 69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72">
                    <a:moveTo>
                      <a:pt x="11" y="69"/>
                    </a:moveTo>
                    <a:cubicBezTo>
                      <a:pt x="5" y="48"/>
                      <a:pt x="9" y="21"/>
                      <a:pt x="18" y="1"/>
                    </a:cubicBezTo>
                    <a:cubicBezTo>
                      <a:pt x="19" y="0"/>
                      <a:pt x="14" y="0"/>
                      <a:pt x="13" y="1"/>
                    </a:cubicBezTo>
                    <a:cubicBezTo>
                      <a:pt x="4" y="21"/>
                      <a:pt x="0" y="48"/>
                      <a:pt x="6" y="70"/>
                    </a:cubicBezTo>
                    <a:cubicBezTo>
                      <a:pt x="6" y="72"/>
                      <a:pt x="11" y="71"/>
                      <a:pt x="11" y="6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" name="Freeform 213"/>
              <p:cNvSpPr>
                <a:spLocks/>
              </p:cNvSpPr>
              <p:nvPr/>
            </p:nvSpPr>
            <p:spPr bwMode="auto">
              <a:xfrm>
                <a:off x="4156076" y="138112"/>
                <a:ext cx="266700" cy="120650"/>
              </a:xfrm>
              <a:custGeom>
                <a:avLst/>
                <a:gdLst>
                  <a:gd name="T0" fmla="*/ 0 w 71"/>
                  <a:gd name="T1" fmla="*/ 2 h 32"/>
                  <a:gd name="T2" fmla="*/ 68 w 71"/>
                  <a:gd name="T3" fmla="*/ 24 h 32"/>
                  <a:gd name="T4" fmla="*/ 65 w 71"/>
                  <a:gd name="T5" fmla="*/ 22 h 32"/>
                  <a:gd name="T6" fmla="*/ 5 w 71"/>
                  <a:gd name="T7" fmla="*/ 1 h 32"/>
                  <a:gd name="T8" fmla="*/ 0 w 71"/>
                  <a:gd name="T9" fmla="*/ 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32">
                    <a:moveTo>
                      <a:pt x="0" y="2"/>
                    </a:moveTo>
                    <a:cubicBezTo>
                      <a:pt x="17" y="22"/>
                      <a:pt x="42" y="32"/>
                      <a:pt x="68" y="24"/>
                    </a:cubicBezTo>
                    <a:cubicBezTo>
                      <a:pt x="71" y="23"/>
                      <a:pt x="66" y="21"/>
                      <a:pt x="65" y="22"/>
                    </a:cubicBezTo>
                    <a:cubicBezTo>
                      <a:pt x="42" y="29"/>
                      <a:pt x="20" y="19"/>
                      <a:pt x="5" y="1"/>
                    </a:cubicBezTo>
                    <a:cubicBezTo>
                      <a:pt x="4" y="0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" name="Freeform 214"/>
              <p:cNvSpPr>
                <a:spLocks/>
              </p:cNvSpPr>
              <p:nvPr/>
            </p:nvSpPr>
            <p:spPr bwMode="auto">
              <a:xfrm>
                <a:off x="3476626" y="233362"/>
                <a:ext cx="800100" cy="606425"/>
              </a:xfrm>
              <a:custGeom>
                <a:avLst/>
                <a:gdLst>
                  <a:gd name="T0" fmla="*/ 206 w 212"/>
                  <a:gd name="T1" fmla="*/ 0 h 161"/>
                  <a:gd name="T2" fmla="*/ 2 w 212"/>
                  <a:gd name="T3" fmla="*/ 160 h 161"/>
                  <a:gd name="T4" fmla="*/ 6 w 212"/>
                  <a:gd name="T5" fmla="*/ 160 h 161"/>
                  <a:gd name="T6" fmla="*/ 210 w 212"/>
                  <a:gd name="T7" fmla="*/ 1 h 161"/>
                  <a:gd name="T8" fmla="*/ 206 w 212"/>
                  <a:gd name="T9" fmla="*/ 0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2" h="161">
                    <a:moveTo>
                      <a:pt x="206" y="0"/>
                    </a:moveTo>
                    <a:cubicBezTo>
                      <a:pt x="137" y="53"/>
                      <a:pt x="72" y="110"/>
                      <a:pt x="2" y="160"/>
                    </a:cubicBezTo>
                    <a:cubicBezTo>
                      <a:pt x="0" y="161"/>
                      <a:pt x="5" y="161"/>
                      <a:pt x="6" y="160"/>
                    </a:cubicBezTo>
                    <a:cubicBezTo>
                      <a:pt x="77" y="111"/>
                      <a:pt x="142" y="54"/>
                      <a:pt x="210" y="1"/>
                    </a:cubicBezTo>
                    <a:cubicBezTo>
                      <a:pt x="212" y="0"/>
                      <a:pt x="207" y="0"/>
                      <a:pt x="206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" name="Freeform 215"/>
              <p:cNvSpPr>
                <a:spLocks/>
              </p:cNvSpPr>
              <p:nvPr/>
            </p:nvSpPr>
            <p:spPr bwMode="auto">
              <a:xfrm>
                <a:off x="4241801" y="187325"/>
                <a:ext cx="68263" cy="68263"/>
              </a:xfrm>
              <a:custGeom>
                <a:avLst/>
                <a:gdLst>
                  <a:gd name="T0" fmla="*/ 13 w 18"/>
                  <a:gd name="T1" fmla="*/ 15 h 18"/>
                  <a:gd name="T2" fmla="*/ 3 w 18"/>
                  <a:gd name="T3" fmla="*/ 13 h 18"/>
                  <a:gd name="T4" fmla="*/ 5 w 18"/>
                  <a:gd name="T5" fmla="*/ 3 h 18"/>
                  <a:gd name="T6" fmla="*/ 15 w 18"/>
                  <a:gd name="T7" fmla="*/ 5 h 18"/>
                  <a:gd name="T8" fmla="*/ 13 w 18"/>
                  <a:gd name="T9" fmla="*/ 15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18">
                    <a:moveTo>
                      <a:pt x="13" y="15"/>
                    </a:moveTo>
                    <a:cubicBezTo>
                      <a:pt x="10" y="18"/>
                      <a:pt x="5" y="17"/>
                      <a:pt x="3" y="13"/>
                    </a:cubicBezTo>
                    <a:cubicBezTo>
                      <a:pt x="0" y="10"/>
                      <a:pt x="1" y="5"/>
                      <a:pt x="5" y="3"/>
                    </a:cubicBezTo>
                    <a:cubicBezTo>
                      <a:pt x="8" y="0"/>
                      <a:pt x="13" y="1"/>
                      <a:pt x="15" y="5"/>
                    </a:cubicBezTo>
                    <a:cubicBezTo>
                      <a:pt x="18" y="8"/>
                      <a:pt x="17" y="13"/>
                      <a:pt x="13" y="1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" name="Freeform 216"/>
              <p:cNvSpPr>
                <a:spLocks/>
              </p:cNvSpPr>
              <p:nvPr/>
            </p:nvSpPr>
            <p:spPr bwMode="auto">
              <a:xfrm>
                <a:off x="2697163" y="74612"/>
                <a:ext cx="184150" cy="244475"/>
              </a:xfrm>
              <a:custGeom>
                <a:avLst/>
                <a:gdLst>
                  <a:gd name="T0" fmla="*/ 5 w 49"/>
                  <a:gd name="T1" fmla="*/ 65 h 65"/>
                  <a:gd name="T2" fmla="*/ 44 w 49"/>
                  <a:gd name="T3" fmla="*/ 2 h 65"/>
                  <a:gd name="T4" fmla="*/ 39 w 49"/>
                  <a:gd name="T5" fmla="*/ 1 h 65"/>
                  <a:gd name="T6" fmla="*/ 1 w 49"/>
                  <a:gd name="T7" fmla="*/ 63 h 65"/>
                  <a:gd name="T8" fmla="*/ 5 w 49"/>
                  <a:gd name="T9" fmla="*/ 6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65">
                    <a:moveTo>
                      <a:pt x="5" y="65"/>
                    </a:moveTo>
                    <a:cubicBezTo>
                      <a:pt x="33" y="55"/>
                      <a:pt x="49" y="31"/>
                      <a:pt x="44" y="2"/>
                    </a:cubicBezTo>
                    <a:cubicBezTo>
                      <a:pt x="44" y="0"/>
                      <a:pt x="39" y="0"/>
                      <a:pt x="39" y="1"/>
                    </a:cubicBezTo>
                    <a:cubicBezTo>
                      <a:pt x="44" y="30"/>
                      <a:pt x="28" y="53"/>
                      <a:pt x="1" y="63"/>
                    </a:cubicBezTo>
                    <a:cubicBezTo>
                      <a:pt x="0" y="64"/>
                      <a:pt x="4" y="65"/>
                      <a:pt x="5" y="6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" name="Freeform 217"/>
              <p:cNvSpPr>
                <a:spLocks/>
              </p:cNvSpPr>
              <p:nvPr/>
            </p:nvSpPr>
            <p:spPr bwMode="auto">
              <a:xfrm>
                <a:off x="2697163" y="123825"/>
                <a:ext cx="260350" cy="131763"/>
              </a:xfrm>
              <a:custGeom>
                <a:avLst/>
                <a:gdLst>
                  <a:gd name="T0" fmla="*/ 64 w 69"/>
                  <a:gd name="T1" fmla="*/ 27 h 35"/>
                  <a:gd name="T2" fmla="*/ 5 w 69"/>
                  <a:gd name="T3" fmla="*/ 2 h 35"/>
                  <a:gd name="T4" fmla="*/ 0 w 69"/>
                  <a:gd name="T5" fmla="*/ 1 h 35"/>
                  <a:gd name="T6" fmla="*/ 67 w 69"/>
                  <a:gd name="T7" fmla="*/ 29 h 35"/>
                  <a:gd name="T8" fmla="*/ 64 w 69"/>
                  <a:gd name="T9" fmla="*/ 27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9" h="35">
                    <a:moveTo>
                      <a:pt x="64" y="27"/>
                    </a:moveTo>
                    <a:cubicBezTo>
                      <a:pt x="39" y="33"/>
                      <a:pt x="18" y="24"/>
                      <a:pt x="5" y="2"/>
                    </a:cubicBezTo>
                    <a:cubicBezTo>
                      <a:pt x="5" y="1"/>
                      <a:pt x="0" y="0"/>
                      <a:pt x="0" y="1"/>
                    </a:cubicBezTo>
                    <a:cubicBezTo>
                      <a:pt x="14" y="26"/>
                      <a:pt x="40" y="35"/>
                      <a:pt x="67" y="29"/>
                    </a:cubicBezTo>
                    <a:cubicBezTo>
                      <a:pt x="69" y="29"/>
                      <a:pt x="65" y="27"/>
                      <a:pt x="64" y="2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" name="Freeform 218"/>
              <p:cNvSpPr>
                <a:spLocks/>
              </p:cNvSpPr>
              <p:nvPr/>
            </p:nvSpPr>
            <p:spPr bwMode="auto">
              <a:xfrm>
                <a:off x="2776538" y="82550"/>
                <a:ext cx="68263" cy="271463"/>
              </a:xfrm>
              <a:custGeom>
                <a:avLst/>
                <a:gdLst>
                  <a:gd name="T0" fmla="*/ 12 w 18"/>
                  <a:gd name="T1" fmla="*/ 71 h 72"/>
                  <a:gd name="T2" fmla="*/ 5 w 18"/>
                  <a:gd name="T3" fmla="*/ 2 h 72"/>
                  <a:gd name="T4" fmla="*/ 0 w 18"/>
                  <a:gd name="T5" fmla="*/ 2 h 72"/>
                  <a:gd name="T6" fmla="*/ 7 w 18"/>
                  <a:gd name="T7" fmla="*/ 71 h 72"/>
                  <a:gd name="T8" fmla="*/ 12 w 18"/>
                  <a:gd name="T9" fmla="*/ 71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72">
                    <a:moveTo>
                      <a:pt x="12" y="71"/>
                    </a:moveTo>
                    <a:cubicBezTo>
                      <a:pt x="18" y="49"/>
                      <a:pt x="14" y="22"/>
                      <a:pt x="5" y="2"/>
                    </a:cubicBezTo>
                    <a:cubicBezTo>
                      <a:pt x="4" y="0"/>
                      <a:pt x="0" y="1"/>
                      <a:pt x="0" y="2"/>
                    </a:cubicBezTo>
                    <a:cubicBezTo>
                      <a:pt x="9" y="23"/>
                      <a:pt x="13" y="49"/>
                      <a:pt x="7" y="71"/>
                    </a:cubicBezTo>
                    <a:cubicBezTo>
                      <a:pt x="7" y="72"/>
                      <a:pt x="12" y="72"/>
                      <a:pt x="12" y="7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" name="Freeform 219"/>
              <p:cNvSpPr>
                <a:spLocks/>
              </p:cNvSpPr>
              <p:nvPr/>
            </p:nvSpPr>
            <p:spPr bwMode="auto">
              <a:xfrm>
                <a:off x="2670176" y="138112"/>
                <a:ext cx="268288" cy="120650"/>
              </a:xfrm>
              <a:custGeom>
                <a:avLst/>
                <a:gdLst>
                  <a:gd name="T0" fmla="*/ 65 w 71"/>
                  <a:gd name="T1" fmla="*/ 1 h 32"/>
                  <a:gd name="T2" fmla="*/ 6 w 71"/>
                  <a:gd name="T3" fmla="*/ 22 h 32"/>
                  <a:gd name="T4" fmla="*/ 2 w 71"/>
                  <a:gd name="T5" fmla="*/ 24 h 32"/>
                  <a:gd name="T6" fmla="*/ 70 w 71"/>
                  <a:gd name="T7" fmla="*/ 2 h 32"/>
                  <a:gd name="T8" fmla="*/ 65 w 71"/>
                  <a:gd name="T9" fmla="*/ 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32">
                    <a:moveTo>
                      <a:pt x="65" y="1"/>
                    </a:moveTo>
                    <a:cubicBezTo>
                      <a:pt x="51" y="19"/>
                      <a:pt x="29" y="29"/>
                      <a:pt x="6" y="22"/>
                    </a:cubicBezTo>
                    <a:cubicBezTo>
                      <a:pt x="5" y="22"/>
                      <a:pt x="0" y="23"/>
                      <a:pt x="2" y="24"/>
                    </a:cubicBezTo>
                    <a:cubicBezTo>
                      <a:pt x="28" y="32"/>
                      <a:pt x="53" y="22"/>
                      <a:pt x="70" y="2"/>
                    </a:cubicBezTo>
                    <a:cubicBezTo>
                      <a:pt x="71" y="1"/>
                      <a:pt x="66" y="0"/>
                      <a:pt x="6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" name="Freeform 220"/>
              <p:cNvSpPr>
                <a:spLocks/>
              </p:cNvSpPr>
              <p:nvPr/>
            </p:nvSpPr>
            <p:spPr bwMode="auto">
              <a:xfrm>
                <a:off x="2817813" y="228600"/>
                <a:ext cx="795338" cy="614363"/>
              </a:xfrm>
              <a:custGeom>
                <a:avLst/>
                <a:gdLst>
                  <a:gd name="T0" fmla="*/ 1 w 211"/>
                  <a:gd name="T1" fmla="*/ 2 h 163"/>
                  <a:gd name="T2" fmla="*/ 205 w 211"/>
                  <a:gd name="T3" fmla="*/ 162 h 163"/>
                  <a:gd name="T4" fmla="*/ 210 w 211"/>
                  <a:gd name="T5" fmla="*/ 160 h 163"/>
                  <a:gd name="T6" fmla="*/ 6 w 211"/>
                  <a:gd name="T7" fmla="*/ 1 h 163"/>
                  <a:gd name="T8" fmla="*/ 1 w 211"/>
                  <a:gd name="T9" fmla="*/ 2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1" h="163">
                    <a:moveTo>
                      <a:pt x="1" y="2"/>
                    </a:moveTo>
                    <a:cubicBezTo>
                      <a:pt x="70" y="55"/>
                      <a:pt x="135" y="112"/>
                      <a:pt x="205" y="162"/>
                    </a:cubicBezTo>
                    <a:cubicBezTo>
                      <a:pt x="206" y="163"/>
                      <a:pt x="211" y="162"/>
                      <a:pt x="210" y="160"/>
                    </a:cubicBezTo>
                    <a:cubicBezTo>
                      <a:pt x="139" y="111"/>
                      <a:pt x="74" y="53"/>
                      <a:pt x="6" y="1"/>
                    </a:cubicBezTo>
                    <a:cubicBezTo>
                      <a:pt x="5" y="0"/>
                      <a:pt x="0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" name="Freeform 221"/>
              <p:cNvSpPr>
                <a:spLocks/>
              </p:cNvSpPr>
              <p:nvPr/>
            </p:nvSpPr>
            <p:spPr bwMode="auto">
              <a:xfrm>
                <a:off x="2784476" y="187325"/>
                <a:ext cx="63500" cy="68263"/>
              </a:xfrm>
              <a:custGeom>
                <a:avLst/>
                <a:gdLst>
                  <a:gd name="T0" fmla="*/ 4 w 17"/>
                  <a:gd name="T1" fmla="*/ 15 h 18"/>
                  <a:gd name="T2" fmla="*/ 15 w 17"/>
                  <a:gd name="T3" fmla="*/ 13 h 18"/>
                  <a:gd name="T4" fmla="*/ 13 w 17"/>
                  <a:gd name="T5" fmla="*/ 3 h 18"/>
                  <a:gd name="T6" fmla="*/ 2 w 17"/>
                  <a:gd name="T7" fmla="*/ 5 h 18"/>
                  <a:gd name="T8" fmla="*/ 4 w 17"/>
                  <a:gd name="T9" fmla="*/ 15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8">
                    <a:moveTo>
                      <a:pt x="4" y="15"/>
                    </a:moveTo>
                    <a:cubicBezTo>
                      <a:pt x="7" y="18"/>
                      <a:pt x="12" y="17"/>
                      <a:pt x="15" y="13"/>
                    </a:cubicBezTo>
                    <a:cubicBezTo>
                      <a:pt x="17" y="10"/>
                      <a:pt x="16" y="5"/>
                      <a:pt x="13" y="3"/>
                    </a:cubicBezTo>
                    <a:cubicBezTo>
                      <a:pt x="9" y="0"/>
                      <a:pt x="5" y="1"/>
                      <a:pt x="2" y="5"/>
                    </a:cubicBezTo>
                    <a:cubicBezTo>
                      <a:pt x="0" y="8"/>
                      <a:pt x="1" y="13"/>
                      <a:pt x="4" y="1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" name="Freeform 222"/>
              <p:cNvSpPr>
                <a:spLocks/>
              </p:cNvSpPr>
              <p:nvPr/>
            </p:nvSpPr>
            <p:spPr bwMode="auto">
              <a:xfrm>
                <a:off x="3213101" y="-169863"/>
                <a:ext cx="298450" cy="134938"/>
              </a:xfrm>
              <a:custGeom>
                <a:avLst/>
                <a:gdLst>
                  <a:gd name="T0" fmla="*/ 73 w 79"/>
                  <a:gd name="T1" fmla="*/ 1 h 36"/>
                  <a:gd name="T2" fmla="*/ 6 w 79"/>
                  <a:gd name="T3" fmla="*/ 22 h 36"/>
                  <a:gd name="T4" fmla="*/ 3 w 79"/>
                  <a:gd name="T5" fmla="*/ 23 h 36"/>
                  <a:gd name="T6" fmla="*/ 78 w 79"/>
                  <a:gd name="T7" fmla="*/ 2 h 36"/>
                  <a:gd name="T8" fmla="*/ 73 w 79"/>
                  <a:gd name="T9" fmla="*/ 1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9" h="36">
                    <a:moveTo>
                      <a:pt x="73" y="1"/>
                    </a:moveTo>
                    <a:cubicBezTo>
                      <a:pt x="57" y="23"/>
                      <a:pt x="32" y="34"/>
                      <a:pt x="6" y="22"/>
                    </a:cubicBezTo>
                    <a:cubicBezTo>
                      <a:pt x="4" y="21"/>
                      <a:pt x="0" y="22"/>
                      <a:pt x="3" y="23"/>
                    </a:cubicBezTo>
                    <a:cubicBezTo>
                      <a:pt x="31" y="36"/>
                      <a:pt x="60" y="27"/>
                      <a:pt x="78" y="2"/>
                    </a:cubicBezTo>
                    <a:cubicBezTo>
                      <a:pt x="79" y="1"/>
                      <a:pt x="74" y="0"/>
                      <a:pt x="73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" name="Freeform 223"/>
              <p:cNvSpPr>
                <a:spLocks/>
              </p:cNvSpPr>
              <p:nvPr/>
            </p:nvSpPr>
            <p:spPr bwMode="auto">
              <a:xfrm>
                <a:off x="3303588" y="-219075"/>
                <a:ext cx="106363" cy="263525"/>
              </a:xfrm>
              <a:custGeom>
                <a:avLst/>
                <a:gdLst>
                  <a:gd name="T0" fmla="*/ 15 w 28"/>
                  <a:gd name="T1" fmla="*/ 69 h 70"/>
                  <a:gd name="T2" fmla="*/ 6 w 28"/>
                  <a:gd name="T3" fmla="*/ 1 h 70"/>
                  <a:gd name="T4" fmla="*/ 2 w 28"/>
                  <a:gd name="T5" fmla="*/ 1 h 70"/>
                  <a:gd name="T6" fmla="*/ 11 w 28"/>
                  <a:gd name="T7" fmla="*/ 68 h 70"/>
                  <a:gd name="T8" fmla="*/ 15 w 28"/>
                  <a:gd name="T9" fmla="*/ 69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70">
                    <a:moveTo>
                      <a:pt x="15" y="69"/>
                    </a:moveTo>
                    <a:cubicBezTo>
                      <a:pt x="28" y="45"/>
                      <a:pt x="25" y="20"/>
                      <a:pt x="6" y="1"/>
                    </a:cubicBezTo>
                    <a:cubicBezTo>
                      <a:pt x="5" y="1"/>
                      <a:pt x="0" y="0"/>
                      <a:pt x="2" y="1"/>
                    </a:cubicBezTo>
                    <a:cubicBezTo>
                      <a:pt x="20" y="20"/>
                      <a:pt x="23" y="45"/>
                      <a:pt x="11" y="68"/>
                    </a:cubicBezTo>
                    <a:cubicBezTo>
                      <a:pt x="10" y="69"/>
                      <a:pt x="15" y="70"/>
                      <a:pt x="15" y="6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" name="Freeform 224"/>
              <p:cNvSpPr>
                <a:spLocks/>
              </p:cNvSpPr>
              <p:nvPr/>
            </p:nvSpPr>
            <p:spPr bwMode="auto">
              <a:xfrm>
                <a:off x="3248026" y="-155575"/>
                <a:ext cx="266700" cy="106363"/>
              </a:xfrm>
              <a:custGeom>
                <a:avLst/>
                <a:gdLst>
                  <a:gd name="T0" fmla="*/ 68 w 71"/>
                  <a:gd name="T1" fmla="*/ 26 h 28"/>
                  <a:gd name="T2" fmla="*/ 5 w 71"/>
                  <a:gd name="T3" fmla="*/ 1 h 28"/>
                  <a:gd name="T4" fmla="*/ 1 w 71"/>
                  <a:gd name="T5" fmla="*/ 2 h 28"/>
                  <a:gd name="T6" fmla="*/ 67 w 71"/>
                  <a:gd name="T7" fmla="*/ 28 h 28"/>
                  <a:gd name="T8" fmla="*/ 68 w 71"/>
                  <a:gd name="T9" fmla="*/ 26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28">
                    <a:moveTo>
                      <a:pt x="68" y="26"/>
                    </a:moveTo>
                    <a:cubicBezTo>
                      <a:pt x="46" y="26"/>
                      <a:pt x="22" y="15"/>
                      <a:pt x="5" y="1"/>
                    </a:cubicBezTo>
                    <a:cubicBezTo>
                      <a:pt x="4" y="0"/>
                      <a:pt x="0" y="2"/>
                      <a:pt x="1" y="2"/>
                    </a:cubicBezTo>
                    <a:cubicBezTo>
                      <a:pt x="18" y="17"/>
                      <a:pt x="44" y="28"/>
                      <a:pt x="67" y="28"/>
                    </a:cubicBezTo>
                    <a:cubicBezTo>
                      <a:pt x="69" y="28"/>
                      <a:pt x="71" y="26"/>
                      <a:pt x="68" y="2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" name="Freeform 225"/>
              <p:cNvSpPr>
                <a:spLocks/>
              </p:cNvSpPr>
              <p:nvPr/>
            </p:nvSpPr>
            <p:spPr bwMode="auto">
              <a:xfrm>
                <a:off x="3259138" y="-214313"/>
                <a:ext cx="169863" cy="217488"/>
              </a:xfrm>
              <a:custGeom>
                <a:avLst/>
                <a:gdLst>
                  <a:gd name="T0" fmla="*/ 6 w 45"/>
                  <a:gd name="T1" fmla="*/ 58 h 58"/>
                  <a:gd name="T2" fmla="*/ 44 w 45"/>
                  <a:gd name="T3" fmla="*/ 1 h 58"/>
                  <a:gd name="T4" fmla="*/ 39 w 45"/>
                  <a:gd name="T5" fmla="*/ 2 h 58"/>
                  <a:gd name="T6" fmla="*/ 2 w 45"/>
                  <a:gd name="T7" fmla="*/ 57 h 58"/>
                  <a:gd name="T8" fmla="*/ 6 w 45"/>
                  <a:gd name="T9" fmla="*/ 58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58">
                    <a:moveTo>
                      <a:pt x="6" y="58"/>
                    </a:moveTo>
                    <a:cubicBezTo>
                      <a:pt x="29" y="48"/>
                      <a:pt x="45" y="27"/>
                      <a:pt x="44" y="1"/>
                    </a:cubicBezTo>
                    <a:cubicBezTo>
                      <a:pt x="44" y="0"/>
                      <a:pt x="39" y="0"/>
                      <a:pt x="39" y="2"/>
                    </a:cubicBezTo>
                    <a:cubicBezTo>
                      <a:pt x="40" y="26"/>
                      <a:pt x="24" y="47"/>
                      <a:pt x="2" y="57"/>
                    </a:cubicBezTo>
                    <a:cubicBezTo>
                      <a:pt x="0" y="58"/>
                      <a:pt x="5" y="58"/>
                      <a:pt x="6" y="5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" name="Freeform 226"/>
              <p:cNvSpPr>
                <a:spLocks/>
              </p:cNvSpPr>
              <p:nvPr/>
            </p:nvSpPr>
            <p:spPr bwMode="auto">
              <a:xfrm>
                <a:off x="3375026" y="-71438"/>
                <a:ext cx="234950" cy="914400"/>
              </a:xfrm>
              <a:custGeom>
                <a:avLst/>
                <a:gdLst>
                  <a:gd name="T0" fmla="*/ 1 w 62"/>
                  <a:gd name="T1" fmla="*/ 2 h 243"/>
                  <a:gd name="T2" fmla="*/ 57 w 62"/>
                  <a:gd name="T3" fmla="*/ 241 h 243"/>
                  <a:gd name="T4" fmla="*/ 62 w 62"/>
                  <a:gd name="T5" fmla="*/ 241 h 243"/>
                  <a:gd name="T6" fmla="*/ 6 w 62"/>
                  <a:gd name="T7" fmla="*/ 1 h 243"/>
                  <a:gd name="T8" fmla="*/ 1 w 62"/>
                  <a:gd name="T9" fmla="*/ 2 h 2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2" h="243">
                    <a:moveTo>
                      <a:pt x="1" y="2"/>
                    </a:moveTo>
                    <a:cubicBezTo>
                      <a:pt x="31" y="78"/>
                      <a:pt x="30" y="164"/>
                      <a:pt x="57" y="241"/>
                    </a:cubicBezTo>
                    <a:cubicBezTo>
                      <a:pt x="57" y="243"/>
                      <a:pt x="62" y="242"/>
                      <a:pt x="62" y="241"/>
                    </a:cubicBezTo>
                    <a:cubicBezTo>
                      <a:pt x="35" y="163"/>
                      <a:pt x="36" y="78"/>
                      <a:pt x="6" y="1"/>
                    </a:cubicBezTo>
                    <a:cubicBezTo>
                      <a:pt x="5" y="0"/>
                      <a:pt x="0" y="0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" name="Freeform 227"/>
              <p:cNvSpPr>
                <a:spLocks/>
              </p:cNvSpPr>
              <p:nvPr/>
            </p:nvSpPr>
            <p:spPr bwMode="auto">
              <a:xfrm>
                <a:off x="3344863" y="-117475"/>
                <a:ext cx="65088" cy="65088"/>
              </a:xfrm>
              <a:custGeom>
                <a:avLst/>
                <a:gdLst>
                  <a:gd name="T0" fmla="*/ 16 w 17"/>
                  <a:gd name="T1" fmla="*/ 6 h 17"/>
                  <a:gd name="T2" fmla="*/ 11 w 17"/>
                  <a:gd name="T3" fmla="*/ 16 h 17"/>
                  <a:gd name="T4" fmla="*/ 2 w 17"/>
                  <a:gd name="T5" fmla="*/ 11 h 17"/>
                  <a:gd name="T6" fmla="*/ 6 w 17"/>
                  <a:gd name="T7" fmla="*/ 1 h 17"/>
                  <a:gd name="T8" fmla="*/ 16 w 17"/>
                  <a:gd name="T9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16" y="6"/>
                    </a:moveTo>
                    <a:cubicBezTo>
                      <a:pt x="17" y="10"/>
                      <a:pt x="15" y="14"/>
                      <a:pt x="11" y="16"/>
                    </a:cubicBezTo>
                    <a:cubicBezTo>
                      <a:pt x="7" y="17"/>
                      <a:pt x="3" y="15"/>
                      <a:pt x="2" y="11"/>
                    </a:cubicBezTo>
                    <a:cubicBezTo>
                      <a:pt x="0" y="7"/>
                      <a:pt x="2" y="3"/>
                      <a:pt x="6" y="1"/>
                    </a:cubicBezTo>
                    <a:cubicBezTo>
                      <a:pt x="10" y="0"/>
                      <a:pt x="15" y="2"/>
                      <a:pt x="16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" name="Freeform 228"/>
              <p:cNvSpPr>
                <a:spLocks/>
              </p:cNvSpPr>
              <p:nvPr/>
            </p:nvSpPr>
            <p:spPr bwMode="auto">
              <a:xfrm>
                <a:off x="2640013" y="1062038"/>
                <a:ext cx="180975" cy="252413"/>
              </a:xfrm>
              <a:custGeom>
                <a:avLst/>
                <a:gdLst>
                  <a:gd name="T0" fmla="*/ 44 w 48"/>
                  <a:gd name="T1" fmla="*/ 65 h 67"/>
                  <a:gd name="T2" fmla="*/ 6 w 48"/>
                  <a:gd name="T3" fmla="*/ 0 h 67"/>
                  <a:gd name="T4" fmla="*/ 3 w 48"/>
                  <a:gd name="T5" fmla="*/ 2 h 67"/>
                  <a:gd name="T6" fmla="*/ 39 w 48"/>
                  <a:gd name="T7" fmla="*/ 64 h 67"/>
                  <a:gd name="T8" fmla="*/ 44 w 48"/>
                  <a:gd name="T9" fmla="*/ 65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67">
                    <a:moveTo>
                      <a:pt x="44" y="65"/>
                    </a:moveTo>
                    <a:cubicBezTo>
                      <a:pt x="48" y="36"/>
                      <a:pt x="34" y="10"/>
                      <a:pt x="6" y="0"/>
                    </a:cubicBezTo>
                    <a:cubicBezTo>
                      <a:pt x="4" y="0"/>
                      <a:pt x="0" y="1"/>
                      <a:pt x="3" y="2"/>
                    </a:cubicBezTo>
                    <a:cubicBezTo>
                      <a:pt x="31" y="11"/>
                      <a:pt x="43" y="36"/>
                      <a:pt x="39" y="64"/>
                    </a:cubicBezTo>
                    <a:cubicBezTo>
                      <a:pt x="39" y="66"/>
                      <a:pt x="44" y="67"/>
                      <a:pt x="44" y="6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" name="Freeform 229"/>
              <p:cNvSpPr>
                <a:spLocks/>
              </p:cNvSpPr>
              <p:nvPr/>
            </p:nvSpPr>
            <p:spPr bwMode="auto">
              <a:xfrm>
                <a:off x="2614613" y="1054100"/>
                <a:ext cx="225425" cy="169863"/>
              </a:xfrm>
              <a:custGeom>
                <a:avLst/>
                <a:gdLst>
                  <a:gd name="T0" fmla="*/ 55 w 60"/>
                  <a:gd name="T1" fmla="*/ 1 h 45"/>
                  <a:gd name="T2" fmla="*/ 4 w 60"/>
                  <a:gd name="T3" fmla="*/ 43 h 45"/>
                  <a:gd name="T4" fmla="*/ 6 w 60"/>
                  <a:gd name="T5" fmla="*/ 45 h 45"/>
                  <a:gd name="T6" fmla="*/ 60 w 60"/>
                  <a:gd name="T7" fmla="*/ 2 h 45"/>
                  <a:gd name="T8" fmla="*/ 55 w 60"/>
                  <a:gd name="T9" fmla="*/ 1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" h="45">
                    <a:moveTo>
                      <a:pt x="55" y="1"/>
                    </a:moveTo>
                    <a:cubicBezTo>
                      <a:pt x="48" y="26"/>
                      <a:pt x="30" y="42"/>
                      <a:pt x="4" y="43"/>
                    </a:cubicBezTo>
                    <a:cubicBezTo>
                      <a:pt x="0" y="43"/>
                      <a:pt x="4" y="45"/>
                      <a:pt x="6" y="45"/>
                    </a:cubicBezTo>
                    <a:cubicBezTo>
                      <a:pt x="33" y="45"/>
                      <a:pt x="53" y="28"/>
                      <a:pt x="60" y="2"/>
                    </a:cubicBezTo>
                    <a:cubicBezTo>
                      <a:pt x="60" y="1"/>
                      <a:pt x="56" y="0"/>
                      <a:pt x="5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" name="Freeform 230"/>
              <p:cNvSpPr>
                <a:spLocks/>
              </p:cNvSpPr>
              <p:nvPr/>
            </p:nvSpPr>
            <p:spPr bwMode="auto">
              <a:xfrm>
                <a:off x="2617788" y="1125538"/>
                <a:ext cx="268288" cy="109538"/>
              </a:xfrm>
              <a:custGeom>
                <a:avLst/>
                <a:gdLst>
                  <a:gd name="T0" fmla="*/ 70 w 71"/>
                  <a:gd name="T1" fmla="*/ 27 h 29"/>
                  <a:gd name="T2" fmla="*/ 5 w 71"/>
                  <a:gd name="T3" fmla="*/ 1 h 29"/>
                  <a:gd name="T4" fmla="*/ 3 w 71"/>
                  <a:gd name="T5" fmla="*/ 3 h 29"/>
                  <a:gd name="T6" fmla="*/ 66 w 71"/>
                  <a:gd name="T7" fmla="*/ 28 h 29"/>
                  <a:gd name="T8" fmla="*/ 70 w 71"/>
                  <a:gd name="T9" fmla="*/ 2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29">
                    <a:moveTo>
                      <a:pt x="70" y="27"/>
                    </a:moveTo>
                    <a:cubicBezTo>
                      <a:pt x="54" y="11"/>
                      <a:pt x="28" y="2"/>
                      <a:pt x="5" y="1"/>
                    </a:cubicBezTo>
                    <a:cubicBezTo>
                      <a:pt x="4" y="0"/>
                      <a:pt x="0" y="2"/>
                      <a:pt x="3" y="3"/>
                    </a:cubicBezTo>
                    <a:cubicBezTo>
                      <a:pt x="25" y="4"/>
                      <a:pt x="50" y="13"/>
                      <a:pt x="66" y="28"/>
                    </a:cubicBezTo>
                    <a:cubicBezTo>
                      <a:pt x="67" y="29"/>
                      <a:pt x="71" y="28"/>
                      <a:pt x="70" y="2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" name="Freeform 231"/>
              <p:cNvSpPr>
                <a:spLocks/>
              </p:cNvSpPr>
              <p:nvPr/>
            </p:nvSpPr>
            <p:spPr bwMode="auto">
              <a:xfrm>
                <a:off x="2689226" y="1027113"/>
                <a:ext cx="101600" cy="260350"/>
              </a:xfrm>
              <a:custGeom>
                <a:avLst/>
                <a:gdLst>
                  <a:gd name="T0" fmla="*/ 13 w 27"/>
                  <a:gd name="T1" fmla="*/ 2 h 69"/>
                  <a:gd name="T2" fmla="*/ 2 w 27"/>
                  <a:gd name="T3" fmla="*/ 67 h 69"/>
                  <a:gd name="T4" fmla="*/ 6 w 27"/>
                  <a:gd name="T5" fmla="*/ 68 h 69"/>
                  <a:gd name="T6" fmla="*/ 18 w 27"/>
                  <a:gd name="T7" fmla="*/ 1 h 69"/>
                  <a:gd name="T8" fmla="*/ 13 w 27"/>
                  <a:gd name="T9" fmla="*/ 2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69">
                    <a:moveTo>
                      <a:pt x="13" y="2"/>
                    </a:moveTo>
                    <a:cubicBezTo>
                      <a:pt x="22" y="25"/>
                      <a:pt x="20" y="50"/>
                      <a:pt x="2" y="67"/>
                    </a:cubicBezTo>
                    <a:cubicBezTo>
                      <a:pt x="0" y="69"/>
                      <a:pt x="5" y="69"/>
                      <a:pt x="6" y="68"/>
                    </a:cubicBezTo>
                    <a:cubicBezTo>
                      <a:pt x="25" y="50"/>
                      <a:pt x="27" y="25"/>
                      <a:pt x="18" y="1"/>
                    </a:cubicBezTo>
                    <a:cubicBezTo>
                      <a:pt x="17" y="0"/>
                      <a:pt x="12" y="1"/>
                      <a:pt x="13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" name="Freeform 232"/>
              <p:cNvSpPr>
                <a:spLocks/>
              </p:cNvSpPr>
              <p:nvPr/>
            </p:nvSpPr>
            <p:spPr bwMode="auto">
              <a:xfrm>
                <a:off x="2768601" y="793750"/>
                <a:ext cx="811213" cy="373063"/>
              </a:xfrm>
              <a:custGeom>
                <a:avLst/>
                <a:gdLst>
                  <a:gd name="T0" fmla="*/ 6 w 215"/>
                  <a:gd name="T1" fmla="*/ 98 h 99"/>
                  <a:gd name="T2" fmla="*/ 213 w 215"/>
                  <a:gd name="T3" fmla="*/ 2 h 99"/>
                  <a:gd name="T4" fmla="*/ 209 w 215"/>
                  <a:gd name="T5" fmla="*/ 1 h 99"/>
                  <a:gd name="T6" fmla="*/ 2 w 215"/>
                  <a:gd name="T7" fmla="*/ 97 h 99"/>
                  <a:gd name="T8" fmla="*/ 6 w 215"/>
                  <a:gd name="T9" fmla="*/ 98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5" h="99">
                    <a:moveTo>
                      <a:pt x="6" y="98"/>
                    </a:moveTo>
                    <a:cubicBezTo>
                      <a:pt x="75" y="67"/>
                      <a:pt x="145" y="36"/>
                      <a:pt x="213" y="2"/>
                    </a:cubicBezTo>
                    <a:cubicBezTo>
                      <a:pt x="215" y="1"/>
                      <a:pt x="210" y="0"/>
                      <a:pt x="209" y="1"/>
                    </a:cubicBezTo>
                    <a:cubicBezTo>
                      <a:pt x="141" y="35"/>
                      <a:pt x="71" y="66"/>
                      <a:pt x="2" y="97"/>
                    </a:cubicBezTo>
                    <a:cubicBezTo>
                      <a:pt x="0" y="98"/>
                      <a:pt x="5" y="99"/>
                      <a:pt x="6" y="9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" name="Freeform 233"/>
              <p:cNvSpPr>
                <a:spLocks/>
              </p:cNvSpPr>
              <p:nvPr/>
            </p:nvSpPr>
            <p:spPr bwMode="auto">
              <a:xfrm>
                <a:off x="2730501" y="1136650"/>
                <a:ext cx="65088" cy="63500"/>
              </a:xfrm>
              <a:custGeom>
                <a:avLst/>
                <a:gdLst>
                  <a:gd name="T0" fmla="*/ 12 w 17"/>
                  <a:gd name="T1" fmla="*/ 15 h 17"/>
                  <a:gd name="T2" fmla="*/ 16 w 17"/>
                  <a:gd name="T3" fmla="*/ 5 h 17"/>
                  <a:gd name="T4" fmla="*/ 5 w 17"/>
                  <a:gd name="T5" fmla="*/ 1 h 17"/>
                  <a:gd name="T6" fmla="*/ 2 w 17"/>
                  <a:gd name="T7" fmla="*/ 12 h 17"/>
                  <a:gd name="T8" fmla="*/ 12 w 17"/>
                  <a:gd name="T9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12" y="15"/>
                    </a:moveTo>
                    <a:cubicBezTo>
                      <a:pt x="16" y="13"/>
                      <a:pt x="17" y="9"/>
                      <a:pt x="16" y="5"/>
                    </a:cubicBezTo>
                    <a:cubicBezTo>
                      <a:pt x="14" y="1"/>
                      <a:pt x="9" y="0"/>
                      <a:pt x="5" y="1"/>
                    </a:cubicBezTo>
                    <a:cubicBezTo>
                      <a:pt x="1" y="3"/>
                      <a:pt x="0" y="8"/>
                      <a:pt x="2" y="12"/>
                    </a:cubicBezTo>
                    <a:cubicBezTo>
                      <a:pt x="4" y="16"/>
                      <a:pt x="8" y="17"/>
                      <a:pt x="12" y="1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" name="Freeform 234"/>
              <p:cNvSpPr>
                <a:spLocks/>
              </p:cNvSpPr>
              <p:nvPr/>
            </p:nvSpPr>
            <p:spPr bwMode="auto">
              <a:xfrm>
                <a:off x="3451226" y="1479550"/>
                <a:ext cx="296863" cy="128588"/>
              </a:xfrm>
              <a:custGeom>
                <a:avLst/>
                <a:gdLst>
                  <a:gd name="T0" fmla="*/ 76 w 79"/>
                  <a:gd name="T1" fmla="*/ 12 h 34"/>
                  <a:gd name="T2" fmla="*/ 1 w 79"/>
                  <a:gd name="T3" fmla="*/ 31 h 34"/>
                  <a:gd name="T4" fmla="*/ 6 w 79"/>
                  <a:gd name="T5" fmla="*/ 33 h 34"/>
                  <a:gd name="T6" fmla="*/ 73 w 79"/>
                  <a:gd name="T7" fmla="*/ 13 h 34"/>
                  <a:gd name="T8" fmla="*/ 76 w 79"/>
                  <a:gd name="T9" fmla="*/ 1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9" h="34">
                    <a:moveTo>
                      <a:pt x="76" y="12"/>
                    </a:moveTo>
                    <a:cubicBezTo>
                      <a:pt x="48" y="0"/>
                      <a:pt x="18" y="5"/>
                      <a:pt x="1" y="31"/>
                    </a:cubicBezTo>
                    <a:cubicBezTo>
                      <a:pt x="0" y="33"/>
                      <a:pt x="5" y="34"/>
                      <a:pt x="6" y="33"/>
                    </a:cubicBezTo>
                    <a:cubicBezTo>
                      <a:pt x="21" y="9"/>
                      <a:pt x="47" y="2"/>
                      <a:pt x="73" y="13"/>
                    </a:cubicBezTo>
                    <a:cubicBezTo>
                      <a:pt x="74" y="14"/>
                      <a:pt x="79" y="13"/>
                      <a:pt x="76" y="1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" name="Freeform 235"/>
              <p:cNvSpPr>
                <a:spLocks/>
              </p:cNvSpPr>
              <p:nvPr/>
            </p:nvSpPr>
            <p:spPr bwMode="auto">
              <a:xfrm>
                <a:off x="3484563" y="1427163"/>
                <a:ext cx="155575" cy="244475"/>
              </a:xfrm>
              <a:custGeom>
                <a:avLst/>
                <a:gdLst>
                  <a:gd name="T0" fmla="*/ 3 w 41"/>
                  <a:gd name="T1" fmla="*/ 1 h 65"/>
                  <a:gd name="T2" fmla="*/ 30 w 41"/>
                  <a:gd name="T3" fmla="*/ 62 h 65"/>
                  <a:gd name="T4" fmla="*/ 35 w 41"/>
                  <a:gd name="T5" fmla="*/ 63 h 65"/>
                  <a:gd name="T6" fmla="*/ 7 w 41"/>
                  <a:gd name="T7" fmla="*/ 1 h 65"/>
                  <a:gd name="T8" fmla="*/ 3 w 41"/>
                  <a:gd name="T9" fmla="*/ 1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65">
                    <a:moveTo>
                      <a:pt x="3" y="1"/>
                    </a:moveTo>
                    <a:cubicBezTo>
                      <a:pt x="25" y="14"/>
                      <a:pt x="36" y="37"/>
                      <a:pt x="30" y="62"/>
                    </a:cubicBezTo>
                    <a:cubicBezTo>
                      <a:pt x="29" y="64"/>
                      <a:pt x="34" y="65"/>
                      <a:pt x="35" y="63"/>
                    </a:cubicBezTo>
                    <a:cubicBezTo>
                      <a:pt x="41" y="37"/>
                      <a:pt x="29" y="14"/>
                      <a:pt x="7" y="1"/>
                    </a:cubicBezTo>
                    <a:cubicBezTo>
                      <a:pt x="5" y="0"/>
                      <a:pt x="0" y="0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" name="Freeform 236"/>
              <p:cNvSpPr>
                <a:spLocks/>
              </p:cNvSpPr>
              <p:nvPr/>
            </p:nvSpPr>
            <p:spPr bwMode="auto">
              <a:xfrm>
                <a:off x="3511551" y="1427163"/>
                <a:ext cx="180975" cy="217488"/>
              </a:xfrm>
              <a:custGeom>
                <a:avLst/>
                <a:gdLst>
                  <a:gd name="T0" fmla="*/ 42 w 48"/>
                  <a:gd name="T1" fmla="*/ 1 h 58"/>
                  <a:gd name="T2" fmla="*/ 0 w 48"/>
                  <a:gd name="T3" fmla="*/ 56 h 58"/>
                  <a:gd name="T4" fmla="*/ 5 w 48"/>
                  <a:gd name="T5" fmla="*/ 56 h 58"/>
                  <a:gd name="T6" fmla="*/ 46 w 48"/>
                  <a:gd name="T7" fmla="*/ 2 h 58"/>
                  <a:gd name="T8" fmla="*/ 42 w 48"/>
                  <a:gd name="T9" fmla="*/ 1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58">
                    <a:moveTo>
                      <a:pt x="42" y="1"/>
                    </a:moveTo>
                    <a:cubicBezTo>
                      <a:pt x="23" y="12"/>
                      <a:pt x="8" y="35"/>
                      <a:pt x="0" y="56"/>
                    </a:cubicBezTo>
                    <a:cubicBezTo>
                      <a:pt x="0" y="58"/>
                      <a:pt x="5" y="58"/>
                      <a:pt x="5" y="56"/>
                    </a:cubicBezTo>
                    <a:cubicBezTo>
                      <a:pt x="12" y="36"/>
                      <a:pt x="27" y="13"/>
                      <a:pt x="46" y="2"/>
                    </a:cubicBezTo>
                    <a:cubicBezTo>
                      <a:pt x="48" y="0"/>
                      <a:pt x="43" y="0"/>
                      <a:pt x="4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" name="Freeform 237"/>
              <p:cNvSpPr>
                <a:spLocks/>
              </p:cNvSpPr>
              <p:nvPr/>
            </p:nvSpPr>
            <p:spPr bwMode="auto">
              <a:xfrm>
                <a:off x="3440113" y="1487488"/>
                <a:ext cx="260350" cy="127000"/>
              </a:xfrm>
              <a:custGeom>
                <a:avLst/>
                <a:gdLst>
                  <a:gd name="T0" fmla="*/ 5 w 69"/>
                  <a:gd name="T1" fmla="*/ 6 h 34"/>
                  <a:gd name="T2" fmla="*/ 63 w 69"/>
                  <a:gd name="T3" fmla="*/ 33 h 34"/>
                  <a:gd name="T4" fmla="*/ 68 w 69"/>
                  <a:gd name="T5" fmla="*/ 32 h 34"/>
                  <a:gd name="T6" fmla="*/ 4 w 69"/>
                  <a:gd name="T7" fmla="*/ 4 h 34"/>
                  <a:gd name="T8" fmla="*/ 5 w 69"/>
                  <a:gd name="T9" fmla="*/ 6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9" h="34">
                    <a:moveTo>
                      <a:pt x="5" y="6"/>
                    </a:moveTo>
                    <a:cubicBezTo>
                      <a:pt x="29" y="2"/>
                      <a:pt x="51" y="12"/>
                      <a:pt x="63" y="33"/>
                    </a:cubicBezTo>
                    <a:cubicBezTo>
                      <a:pt x="64" y="34"/>
                      <a:pt x="69" y="33"/>
                      <a:pt x="68" y="32"/>
                    </a:cubicBezTo>
                    <a:cubicBezTo>
                      <a:pt x="55" y="9"/>
                      <a:pt x="29" y="0"/>
                      <a:pt x="4" y="4"/>
                    </a:cubicBezTo>
                    <a:cubicBezTo>
                      <a:pt x="0" y="4"/>
                      <a:pt x="3" y="6"/>
                      <a:pt x="5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" name="Freeform 238"/>
              <p:cNvSpPr>
                <a:spLocks/>
              </p:cNvSpPr>
              <p:nvPr/>
            </p:nvSpPr>
            <p:spPr bwMode="auto">
              <a:xfrm>
                <a:off x="3519488" y="700087"/>
                <a:ext cx="77788" cy="809625"/>
              </a:xfrm>
              <a:custGeom>
                <a:avLst/>
                <a:gdLst>
                  <a:gd name="T0" fmla="*/ 21 w 21"/>
                  <a:gd name="T1" fmla="*/ 213 h 215"/>
                  <a:gd name="T2" fmla="*/ 5 w 21"/>
                  <a:gd name="T3" fmla="*/ 1 h 215"/>
                  <a:gd name="T4" fmla="*/ 0 w 21"/>
                  <a:gd name="T5" fmla="*/ 2 h 215"/>
                  <a:gd name="T6" fmla="*/ 16 w 21"/>
                  <a:gd name="T7" fmla="*/ 213 h 215"/>
                  <a:gd name="T8" fmla="*/ 21 w 21"/>
                  <a:gd name="T9" fmla="*/ 213 h 2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215">
                    <a:moveTo>
                      <a:pt x="21" y="213"/>
                    </a:moveTo>
                    <a:cubicBezTo>
                      <a:pt x="9" y="143"/>
                      <a:pt x="12" y="72"/>
                      <a:pt x="5" y="1"/>
                    </a:cubicBezTo>
                    <a:cubicBezTo>
                      <a:pt x="5" y="0"/>
                      <a:pt x="0" y="0"/>
                      <a:pt x="0" y="2"/>
                    </a:cubicBezTo>
                    <a:cubicBezTo>
                      <a:pt x="7" y="72"/>
                      <a:pt x="4" y="144"/>
                      <a:pt x="16" y="213"/>
                    </a:cubicBezTo>
                    <a:cubicBezTo>
                      <a:pt x="16" y="215"/>
                      <a:pt x="21" y="214"/>
                      <a:pt x="21" y="21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" name="Freeform 239"/>
              <p:cNvSpPr>
                <a:spLocks/>
              </p:cNvSpPr>
              <p:nvPr/>
            </p:nvSpPr>
            <p:spPr bwMode="auto">
              <a:xfrm>
                <a:off x="3556001" y="1490663"/>
                <a:ext cx="65088" cy="63500"/>
              </a:xfrm>
              <a:custGeom>
                <a:avLst/>
                <a:gdLst>
                  <a:gd name="T0" fmla="*/ 16 w 17"/>
                  <a:gd name="T1" fmla="*/ 7 h 17"/>
                  <a:gd name="T2" fmla="*/ 7 w 17"/>
                  <a:gd name="T3" fmla="*/ 1 h 17"/>
                  <a:gd name="T4" fmla="*/ 1 w 17"/>
                  <a:gd name="T5" fmla="*/ 10 h 17"/>
                  <a:gd name="T6" fmla="*/ 10 w 17"/>
                  <a:gd name="T7" fmla="*/ 16 h 17"/>
                  <a:gd name="T8" fmla="*/ 16 w 17"/>
                  <a:gd name="T9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16" y="7"/>
                    </a:moveTo>
                    <a:cubicBezTo>
                      <a:pt x="15" y="3"/>
                      <a:pt x="11" y="0"/>
                      <a:pt x="7" y="1"/>
                    </a:cubicBezTo>
                    <a:cubicBezTo>
                      <a:pt x="3" y="2"/>
                      <a:pt x="0" y="6"/>
                      <a:pt x="1" y="10"/>
                    </a:cubicBezTo>
                    <a:cubicBezTo>
                      <a:pt x="2" y="14"/>
                      <a:pt x="6" y="17"/>
                      <a:pt x="10" y="16"/>
                    </a:cubicBezTo>
                    <a:cubicBezTo>
                      <a:pt x="15" y="15"/>
                      <a:pt x="17" y="11"/>
                      <a:pt x="16" y="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" name="Freeform 240"/>
              <p:cNvSpPr>
                <a:spLocks/>
              </p:cNvSpPr>
              <p:nvPr/>
            </p:nvSpPr>
            <p:spPr bwMode="auto">
              <a:xfrm>
                <a:off x="3832226" y="1506538"/>
                <a:ext cx="233363" cy="198438"/>
              </a:xfrm>
              <a:custGeom>
                <a:avLst/>
                <a:gdLst>
                  <a:gd name="T0" fmla="*/ 56 w 62"/>
                  <a:gd name="T1" fmla="*/ 1 h 53"/>
                  <a:gd name="T2" fmla="*/ 0 w 62"/>
                  <a:gd name="T3" fmla="*/ 51 h 53"/>
                  <a:gd name="T4" fmla="*/ 5 w 62"/>
                  <a:gd name="T5" fmla="*/ 52 h 53"/>
                  <a:gd name="T6" fmla="*/ 59 w 62"/>
                  <a:gd name="T7" fmla="*/ 3 h 53"/>
                  <a:gd name="T8" fmla="*/ 56 w 62"/>
                  <a:gd name="T9" fmla="*/ 1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2" h="53">
                    <a:moveTo>
                      <a:pt x="56" y="1"/>
                    </a:moveTo>
                    <a:cubicBezTo>
                      <a:pt x="27" y="3"/>
                      <a:pt x="4" y="21"/>
                      <a:pt x="0" y="51"/>
                    </a:cubicBezTo>
                    <a:cubicBezTo>
                      <a:pt x="0" y="53"/>
                      <a:pt x="5" y="53"/>
                      <a:pt x="5" y="52"/>
                    </a:cubicBezTo>
                    <a:cubicBezTo>
                      <a:pt x="9" y="23"/>
                      <a:pt x="30" y="5"/>
                      <a:pt x="59" y="3"/>
                    </a:cubicBezTo>
                    <a:cubicBezTo>
                      <a:pt x="62" y="2"/>
                      <a:pt x="58" y="0"/>
                      <a:pt x="56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" name="Freeform 241"/>
              <p:cNvSpPr>
                <a:spLocks/>
              </p:cNvSpPr>
              <p:nvPr/>
            </p:nvSpPr>
            <p:spPr bwMode="auto">
              <a:xfrm>
                <a:off x="3786188" y="1524000"/>
                <a:ext cx="222250" cy="173038"/>
              </a:xfrm>
              <a:custGeom>
                <a:avLst/>
                <a:gdLst>
                  <a:gd name="T0" fmla="*/ 4 w 59"/>
                  <a:gd name="T1" fmla="*/ 3 h 46"/>
                  <a:gd name="T2" fmla="*/ 54 w 59"/>
                  <a:gd name="T3" fmla="*/ 44 h 46"/>
                  <a:gd name="T4" fmla="*/ 59 w 59"/>
                  <a:gd name="T5" fmla="*/ 44 h 46"/>
                  <a:gd name="T6" fmla="*/ 3 w 59"/>
                  <a:gd name="T7" fmla="*/ 0 h 46"/>
                  <a:gd name="T8" fmla="*/ 4 w 59"/>
                  <a:gd name="T9" fmla="*/ 3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9" h="46">
                    <a:moveTo>
                      <a:pt x="4" y="3"/>
                    </a:moveTo>
                    <a:cubicBezTo>
                      <a:pt x="29" y="4"/>
                      <a:pt x="48" y="19"/>
                      <a:pt x="54" y="44"/>
                    </a:cubicBezTo>
                    <a:cubicBezTo>
                      <a:pt x="54" y="45"/>
                      <a:pt x="59" y="46"/>
                      <a:pt x="59" y="44"/>
                    </a:cubicBezTo>
                    <a:cubicBezTo>
                      <a:pt x="52" y="17"/>
                      <a:pt x="30" y="2"/>
                      <a:pt x="3" y="0"/>
                    </a:cubicBezTo>
                    <a:cubicBezTo>
                      <a:pt x="0" y="0"/>
                      <a:pt x="2" y="3"/>
                      <a:pt x="4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" name="Freeform 242"/>
              <p:cNvSpPr>
                <a:spLocks/>
              </p:cNvSpPr>
              <p:nvPr/>
            </p:nvSpPr>
            <p:spPr bwMode="auto">
              <a:xfrm>
                <a:off x="3892551" y="1446213"/>
                <a:ext cx="74613" cy="266700"/>
              </a:xfrm>
              <a:custGeom>
                <a:avLst/>
                <a:gdLst>
                  <a:gd name="T0" fmla="*/ 15 w 20"/>
                  <a:gd name="T1" fmla="*/ 2 h 71"/>
                  <a:gd name="T2" fmla="*/ 3 w 20"/>
                  <a:gd name="T3" fmla="*/ 70 h 71"/>
                  <a:gd name="T4" fmla="*/ 8 w 20"/>
                  <a:gd name="T5" fmla="*/ 69 h 71"/>
                  <a:gd name="T6" fmla="*/ 20 w 20"/>
                  <a:gd name="T7" fmla="*/ 2 h 71"/>
                  <a:gd name="T8" fmla="*/ 15 w 20"/>
                  <a:gd name="T9" fmla="*/ 2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71">
                    <a:moveTo>
                      <a:pt x="15" y="2"/>
                    </a:moveTo>
                    <a:cubicBezTo>
                      <a:pt x="3" y="21"/>
                      <a:pt x="0" y="48"/>
                      <a:pt x="3" y="70"/>
                    </a:cubicBezTo>
                    <a:cubicBezTo>
                      <a:pt x="3" y="71"/>
                      <a:pt x="8" y="71"/>
                      <a:pt x="8" y="69"/>
                    </a:cubicBezTo>
                    <a:cubicBezTo>
                      <a:pt x="5" y="47"/>
                      <a:pt x="8" y="21"/>
                      <a:pt x="20" y="2"/>
                    </a:cubicBezTo>
                    <a:cubicBezTo>
                      <a:pt x="20" y="1"/>
                      <a:pt x="16" y="0"/>
                      <a:pt x="15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" name="Freeform 243"/>
              <p:cNvSpPr>
                <a:spLocks/>
              </p:cNvSpPr>
              <p:nvPr/>
            </p:nvSpPr>
            <p:spPr bwMode="auto">
              <a:xfrm>
                <a:off x="3778251" y="1547813"/>
                <a:ext cx="279400" cy="74613"/>
              </a:xfrm>
              <a:custGeom>
                <a:avLst/>
                <a:gdLst>
                  <a:gd name="T0" fmla="*/ 6 w 74"/>
                  <a:gd name="T1" fmla="*/ 19 h 20"/>
                  <a:gd name="T2" fmla="*/ 69 w 74"/>
                  <a:gd name="T3" fmla="*/ 16 h 20"/>
                  <a:gd name="T4" fmla="*/ 73 w 74"/>
                  <a:gd name="T5" fmla="*/ 15 h 20"/>
                  <a:gd name="T6" fmla="*/ 2 w 74"/>
                  <a:gd name="T7" fmla="*/ 18 h 20"/>
                  <a:gd name="T8" fmla="*/ 6 w 74"/>
                  <a:gd name="T9" fmla="*/ 1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4" h="20">
                    <a:moveTo>
                      <a:pt x="6" y="19"/>
                    </a:moveTo>
                    <a:cubicBezTo>
                      <a:pt x="25" y="6"/>
                      <a:pt x="49" y="3"/>
                      <a:pt x="69" y="16"/>
                    </a:cubicBezTo>
                    <a:cubicBezTo>
                      <a:pt x="70" y="17"/>
                      <a:pt x="74" y="16"/>
                      <a:pt x="73" y="15"/>
                    </a:cubicBezTo>
                    <a:cubicBezTo>
                      <a:pt x="51" y="0"/>
                      <a:pt x="23" y="4"/>
                      <a:pt x="2" y="18"/>
                    </a:cubicBezTo>
                    <a:cubicBezTo>
                      <a:pt x="0" y="19"/>
                      <a:pt x="5" y="20"/>
                      <a:pt x="6" y="1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" name="Freeform 244"/>
              <p:cNvSpPr>
                <a:spLocks/>
              </p:cNvSpPr>
              <p:nvPr/>
            </p:nvSpPr>
            <p:spPr bwMode="auto">
              <a:xfrm>
                <a:off x="3511551" y="749300"/>
                <a:ext cx="411163" cy="812800"/>
              </a:xfrm>
              <a:custGeom>
                <a:avLst/>
                <a:gdLst>
                  <a:gd name="T0" fmla="*/ 108 w 109"/>
                  <a:gd name="T1" fmla="*/ 214 h 216"/>
                  <a:gd name="T2" fmla="*/ 55 w 109"/>
                  <a:gd name="T3" fmla="*/ 102 h 216"/>
                  <a:gd name="T4" fmla="*/ 5 w 109"/>
                  <a:gd name="T5" fmla="*/ 1 h 216"/>
                  <a:gd name="T6" fmla="*/ 1 w 109"/>
                  <a:gd name="T7" fmla="*/ 2 h 216"/>
                  <a:gd name="T8" fmla="*/ 53 w 109"/>
                  <a:gd name="T9" fmla="*/ 109 h 216"/>
                  <a:gd name="T10" fmla="*/ 103 w 109"/>
                  <a:gd name="T11" fmla="*/ 215 h 216"/>
                  <a:gd name="T12" fmla="*/ 108 w 109"/>
                  <a:gd name="T13" fmla="*/ 214 h 2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9" h="216">
                    <a:moveTo>
                      <a:pt x="108" y="214"/>
                    </a:moveTo>
                    <a:cubicBezTo>
                      <a:pt x="84" y="181"/>
                      <a:pt x="70" y="140"/>
                      <a:pt x="55" y="102"/>
                    </a:cubicBezTo>
                    <a:cubicBezTo>
                      <a:pt x="41" y="68"/>
                      <a:pt x="29" y="30"/>
                      <a:pt x="5" y="1"/>
                    </a:cubicBezTo>
                    <a:cubicBezTo>
                      <a:pt x="5" y="0"/>
                      <a:pt x="0" y="1"/>
                      <a:pt x="1" y="2"/>
                    </a:cubicBezTo>
                    <a:cubicBezTo>
                      <a:pt x="25" y="33"/>
                      <a:pt x="38" y="73"/>
                      <a:pt x="53" y="109"/>
                    </a:cubicBezTo>
                    <a:cubicBezTo>
                      <a:pt x="67" y="145"/>
                      <a:pt x="80" y="183"/>
                      <a:pt x="103" y="215"/>
                    </a:cubicBezTo>
                    <a:cubicBezTo>
                      <a:pt x="104" y="216"/>
                      <a:pt x="109" y="215"/>
                      <a:pt x="108" y="21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" name="Freeform 245"/>
              <p:cNvSpPr>
                <a:spLocks/>
              </p:cNvSpPr>
              <p:nvPr/>
            </p:nvSpPr>
            <p:spPr bwMode="auto">
              <a:xfrm>
                <a:off x="3887788" y="1539875"/>
                <a:ext cx="65088" cy="68263"/>
              </a:xfrm>
              <a:custGeom>
                <a:avLst/>
                <a:gdLst>
                  <a:gd name="T0" fmla="*/ 14 w 17"/>
                  <a:gd name="T1" fmla="*/ 4 h 18"/>
                  <a:gd name="T2" fmla="*/ 4 w 17"/>
                  <a:gd name="T3" fmla="*/ 3 h 18"/>
                  <a:gd name="T4" fmla="*/ 3 w 17"/>
                  <a:gd name="T5" fmla="*/ 14 h 18"/>
                  <a:gd name="T6" fmla="*/ 13 w 17"/>
                  <a:gd name="T7" fmla="*/ 15 h 18"/>
                  <a:gd name="T8" fmla="*/ 14 w 17"/>
                  <a:gd name="T9" fmla="*/ 4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8">
                    <a:moveTo>
                      <a:pt x="14" y="4"/>
                    </a:moveTo>
                    <a:cubicBezTo>
                      <a:pt x="12" y="1"/>
                      <a:pt x="7" y="0"/>
                      <a:pt x="4" y="3"/>
                    </a:cubicBezTo>
                    <a:cubicBezTo>
                      <a:pt x="0" y="6"/>
                      <a:pt x="0" y="10"/>
                      <a:pt x="3" y="14"/>
                    </a:cubicBezTo>
                    <a:cubicBezTo>
                      <a:pt x="5" y="17"/>
                      <a:pt x="10" y="18"/>
                      <a:pt x="13" y="15"/>
                    </a:cubicBezTo>
                    <a:cubicBezTo>
                      <a:pt x="17" y="12"/>
                      <a:pt x="17" y="7"/>
                      <a:pt x="14" y="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" name="Freeform 246"/>
              <p:cNvSpPr>
                <a:spLocks/>
              </p:cNvSpPr>
              <p:nvPr/>
            </p:nvSpPr>
            <p:spPr bwMode="auto">
              <a:xfrm>
                <a:off x="3556001" y="60325"/>
                <a:ext cx="196850" cy="77788"/>
              </a:xfrm>
              <a:custGeom>
                <a:avLst/>
                <a:gdLst>
                  <a:gd name="T0" fmla="*/ 46 w 52"/>
                  <a:gd name="T1" fmla="*/ 11 h 21"/>
                  <a:gd name="T2" fmla="*/ 6 w 52"/>
                  <a:gd name="T3" fmla="*/ 1 h 21"/>
                  <a:gd name="T4" fmla="*/ 1 w 52"/>
                  <a:gd name="T5" fmla="*/ 1 h 21"/>
                  <a:gd name="T6" fmla="*/ 50 w 52"/>
                  <a:gd name="T7" fmla="*/ 13 h 21"/>
                  <a:gd name="T8" fmla="*/ 46 w 52"/>
                  <a:gd name="T9" fmla="*/ 1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21">
                    <a:moveTo>
                      <a:pt x="46" y="11"/>
                    </a:moveTo>
                    <a:cubicBezTo>
                      <a:pt x="31" y="18"/>
                      <a:pt x="16" y="15"/>
                      <a:pt x="6" y="1"/>
                    </a:cubicBezTo>
                    <a:cubicBezTo>
                      <a:pt x="5" y="0"/>
                      <a:pt x="0" y="0"/>
                      <a:pt x="1" y="1"/>
                    </a:cubicBezTo>
                    <a:cubicBezTo>
                      <a:pt x="13" y="18"/>
                      <a:pt x="32" y="21"/>
                      <a:pt x="50" y="13"/>
                    </a:cubicBezTo>
                    <a:cubicBezTo>
                      <a:pt x="52" y="12"/>
                      <a:pt x="47" y="11"/>
                      <a:pt x="46" y="1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" name="Freeform 247"/>
              <p:cNvSpPr>
                <a:spLocks/>
              </p:cNvSpPr>
              <p:nvPr/>
            </p:nvSpPr>
            <p:spPr bwMode="auto">
              <a:xfrm>
                <a:off x="3582988" y="19050"/>
                <a:ext cx="98425" cy="157163"/>
              </a:xfrm>
              <a:custGeom>
                <a:avLst/>
                <a:gdLst>
                  <a:gd name="T0" fmla="*/ 6 w 26"/>
                  <a:gd name="T1" fmla="*/ 41 h 42"/>
                  <a:gd name="T2" fmla="*/ 22 w 26"/>
                  <a:gd name="T3" fmla="*/ 2 h 42"/>
                  <a:gd name="T4" fmla="*/ 17 w 26"/>
                  <a:gd name="T5" fmla="*/ 1 h 42"/>
                  <a:gd name="T6" fmla="*/ 1 w 26"/>
                  <a:gd name="T7" fmla="*/ 39 h 42"/>
                  <a:gd name="T8" fmla="*/ 6 w 26"/>
                  <a:gd name="T9" fmla="*/ 4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42">
                    <a:moveTo>
                      <a:pt x="6" y="41"/>
                    </a:moveTo>
                    <a:cubicBezTo>
                      <a:pt x="20" y="32"/>
                      <a:pt x="26" y="18"/>
                      <a:pt x="22" y="2"/>
                    </a:cubicBezTo>
                    <a:cubicBezTo>
                      <a:pt x="22" y="0"/>
                      <a:pt x="17" y="0"/>
                      <a:pt x="17" y="1"/>
                    </a:cubicBezTo>
                    <a:cubicBezTo>
                      <a:pt x="21" y="17"/>
                      <a:pt x="15" y="31"/>
                      <a:pt x="1" y="39"/>
                    </a:cubicBezTo>
                    <a:cubicBezTo>
                      <a:pt x="0" y="40"/>
                      <a:pt x="5" y="42"/>
                      <a:pt x="6" y="4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" name="Freeform 248"/>
              <p:cNvSpPr>
                <a:spLocks/>
              </p:cNvSpPr>
              <p:nvPr/>
            </p:nvSpPr>
            <p:spPr bwMode="auto">
              <a:xfrm>
                <a:off x="3594101" y="33337"/>
                <a:ext cx="123825" cy="139700"/>
              </a:xfrm>
              <a:custGeom>
                <a:avLst/>
                <a:gdLst>
                  <a:gd name="T0" fmla="*/ 32 w 33"/>
                  <a:gd name="T1" fmla="*/ 34 h 37"/>
                  <a:gd name="T2" fmla="*/ 5 w 33"/>
                  <a:gd name="T3" fmla="*/ 1 h 37"/>
                  <a:gd name="T4" fmla="*/ 0 w 33"/>
                  <a:gd name="T5" fmla="*/ 2 h 37"/>
                  <a:gd name="T6" fmla="*/ 28 w 33"/>
                  <a:gd name="T7" fmla="*/ 36 h 37"/>
                  <a:gd name="T8" fmla="*/ 32 w 33"/>
                  <a:gd name="T9" fmla="*/ 34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37">
                    <a:moveTo>
                      <a:pt x="32" y="34"/>
                    </a:moveTo>
                    <a:cubicBezTo>
                      <a:pt x="20" y="28"/>
                      <a:pt x="10" y="14"/>
                      <a:pt x="5" y="1"/>
                    </a:cubicBezTo>
                    <a:cubicBezTo>
                      <a:pt x="5" y="0"/>
                      <a:pt x="0" y="1"/>
                      <a:pt x="0" y="2"/>
                    </a:cubicBezTo>
                    <a:cubicBezTo>
                      <a:pt x="5" y="15"/>
                      <a:pt x="15" y="29"/>
                      <a:pt x="28" y="36"/>
                    </a:cubicBezTo>
                    <a:cubicBezTo>
                      <a:pt x="29" y="37"/>
                      <a:pt x="33" y="35"/>
                      <a:pt x="32" y="3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" name="Freeform 249"/>
              <p:cNvSpPr>
                <a:spLocks/>
              </p:cNvSpPr>
              <p:nvPr/>
            </p:nvSpPr>
            <p:spPr bwMode="auto">
              <a:xfrm>
                <a:off x="3552826" y="49212"/>
                <a:ext cx="165100" cy="85725"/>
              </a:xfrm>
              <a:custGeom>
                <a:avLst/>
                <a:gdLst>
                  <a:gd name="T0" fmla="*/ 3 w 44"/>
                  <a:gd name="T1" fmla="*/ 21 h 23"/>
                  <a:gd name="T2" fmla="*/ 44 w 44"/>
                  <a:gd name="T3" fmla="*/ 2 h 23"/>
                  <a:gd name="T4" fmla="*/ 39 w 44"/>
                  <a:gd name="T5" fmla="*/ 2 h 23"/>
                  <a:gd name="T6" fmla="*/ 4 w 44"/>
                  <a:gd name="T7" fmla="*/ 19 h 23"/>
                  <a:gd name="T8" fmla="*/ 3 w 44"/>
                  <a:gd name="T9" fmla="*/ 2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3">
                    <a:moveTo>
                      <a:pt x="3" y="21"/>
                    </a:moveTo>
                    <a:cubicBezTo>
                      <a:pt x="19" y="23"/>
                      <a:pt x="36" y="17"/>
                      <a:pt x="44" y="2"/>
                    </a:cubicBezTo>
                    <a:cubicBezTo>
                      <a:pt x="44" y="1"/>
                      <a:pt x="39" y="0"/>
                      <a:pt x="39" y="2"/>
                    </a:cubicBezTo>
                    <a:cubicBezTo>
                      <a:pt x="32" y="14"/>
                      <a:pt x="19" y="21"/>
                      <a:pt x="4" y="19"/>
                    </a:cubicBezTo>
                    <a:cubicBezTo>
                      <a:pt x="2" y="19"/>
                      <a:pt x="0" y="21"/>
                      <a:pt x="3" y="2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" name="Freeform 250"/>
              <p:cNvSpPr>
                <a:spLocks/>
              </p:cNvSpPr>
              <p:nvPr/>
            </p:nvSpPr>
            <p:spPr bwMode="auto">
              <a:xfrm>
                <a:off x="3541713" y="120650"/>
                <a:ext cx="115888" cy="669925"/>
              </a:xfrm>
              <a:custGeom>
                <a:avLst/>
                <a:gdLst>
                  <a:gd name="T0" fmla="*/ 26 w 31"/>
                  <a:gd name="T1" fmla="*/ 1 h 178"/>
                  <a:gd name="T2" fmla="*/ 0 w 31"/>
                  <a:gd name="T3" fmla="*/ 177 h 178"/>
                  <a:gd name="T4" fmla="*/ 5 w 31"/>
                  <a:gd name="T5" fmla="*/ 176 h 178"/>
                  <a:gd name="T6" fmla="*/ 31 w 31"/>
                  <a:gd name="T7" fmla="*/ 1 h 178"/>
                  <a:gd name="T8" fmla="*/ 26 w 31"/>
                  <a:gd name="T9" fmla="*/ 1 h 1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178">
                    <a:moveTo>
                      <a:pt x="26" y="1"/>
                    </a:moveTo>
                    <a:cubicBezTo>
                      <a:pt x="18" y="60"/>
                      <a:pt x="11" y="118"/>
                      <a:pt x="0" y="177"/>
                    </a:cubicBezTo>
                    <a:cubicBezTo>
                      <a:pt x="0" y="178"/>
                      <a:pt x="5" y="178"/>
                      <a:pt x="5" y="176"/>
                    </a:cubicBezTo>
                    <a:cubicBezTo>
                      <a:pt x="16" y="118"/>
                      <a:pt x="23" y="59"/>
                      <a:pt x="31" y="1"/>
                    </a:cubicBezTo>
                    <a:cubicBezTo>
                      <a:pt x="31" y="0"/>
                      <a:pt x="26" y="0"/>
                      <a:pt x="26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" name="Freeform 251"/>
              <p:cNvSpPr>
                <a:spLocks/>
              </p:cNvSpPr>
              <p:nvPr/>
            </p:nvSpPr>
            <p:spPr bwMode="auto">
              <a:xfrm>
                <a:off x="3632201" y="90487"/>
                <a:ext cx="38100" cy="41275"/>
              </a:xfrm>
              <a:custGeom>
                <a:avLst/>
                <a:gdLst>
                  <a:gd name="T0" fmla="*/ 9 w 10"/>
                  <a:gd name="T1" fmla="*/ 6 h 11"/>
                  <a:gd name="T2" fmla="*/ 4 w 10"/>
                  <a:gd name="T3" fmla="*/ 10 h 11"/>
                  <a:gd name="T4" fmla="*/ 0 w 10"/>
                  <a:gd name="T5" fmla="*/ 5 h 11"/>
                  <a:gd name="T6" fmla="*/ 6 w 10"/>
                  <a:gd name="T7" fmla="*/ 1 h 11"/>
                  <a:gd name="T8" fmla="*/ 9 w 10"/>
                  <a:gd name="T9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1">
                    <a:moveTo>
                      <a:pt x="9" y="6"/>
                    </a:moveTo>
                    <a:cubicBezTo>
                      <a:pt x="9" y="9"/>
                      <a:pt x="6" y="11"/>
                      <a:pt x="4" y="10"/>
                    </a:cubicBezTo>
                    <a:cubicBezTo>
                      <a:pt x="1" y="10"/>
                      <a:pt x="0" y="7"/>
                      <a:pt x="0" y="5"/>
                    </a:cubicBezTo>
                    <a:cubicBezTo>
                      <a:pt x="0" y="2"/>
                      <a:pt x="3" y="0"/>
                      <a:pt x="6" y="1"/>
                    </a:cubicBezTo>
                    <a:cubicBezTo>
                      <a:pt x="8" y="1"/>
                      <a:pt x="10" y="4"/>
                      <a:pt x="9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" name="Freeform 252"/>
              <p:cNvSpPr>
                <a:spLocks/>
              </p:cNvSpPr>
              <p:nvPr/>
            </p:nvSpPr>
            <p:spPr bwMode="auto">
              <a:xfrm>
                <a:off x="3887788" y="-46038"/>
                <a:ext cx="173038" cy="112713"/>
              </a:xfrm>
              <a:custGeom>
                <a:avLst/>
                <a:gdLst>
                  <a:gd name="T0" fmla="*/ 40 w 46"/>
                  <a:gd name="T1" fmla="*/ 26 h 30"/>
                  <a:gd name="T2" fmla="*/ 6 w 46"/>
                  <a:gd name="T3" fmla="*/ 2 h 30"/>
                  <a:gd name="T4" fmla="*/ 1 w 46"/>
                  <a:gd name="T5" fmla="*/ 1 h 30"/>
                  <a:gd name="T6" fmla="*/ 42 w 46"/>
                  <a:gd name="T7" fmla="*/ 28 h 30"/>
                  <a:gd name="T8" fmla="*/ 40 w 46"/>
                  <a:gd name="T9" fmla="*/ 26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" h="30">
                    <a:moveTo>
                      <a:pt x="40" y="26"/>
                    </a:moveTo>
                    <a:cubicBezTo>
                      <a:pt x="23" y="27"/>
                      <a:pt x="10" y="18"/>
                      <a:pt x="6" y="2"/>
                    </a:cubicBezTo>
                    <a:cubicBezTo>
                      <a:pt x="5" y="0"/>
                      <a:pt x="0" y="0"/>
                      <a:pt x="1" y="1"/>
                    </a:cubicBezTo>
                    <a:cubicBezTo>
                      <a:pt x="6" y="21"/>
                      <a:pt x="23" y="30"/>
                      <a:pt x="42" y="28"/>
                    </a:cubicBezTo>
                    <a:cubicBezTo>
                      <a:pt x="46" y="28"/>
                      <a:pt x="42" y="26"/>
                      <a:pt x="40" y="2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" name="Freeform 253"/>
              <p:cNvSpPr>
                <a:spLocks/>
              </p:cNvSpPr>
              <p:nvPr/>
            </p:nvSpPr>
            <p:spPr bwMode="auto">
              <a:xfrm>
                <a:off x="3873501" y="-57150"/>
                <a:ext cx="134938" cy="131763"/>
              </a:xfrm>
              <a:custGeom>
                <a:avLst/>
                <a:gdLst>
                  <a:gd name="T0" fmla="*/ 6 w 36"/>
                  <a:gd name="T1" fmla="*/ 34 h 35"/>
                  <a:gd name="T2" fmla="*/ 35 w 36"/>
                  <a:gd name="T3" fmla="*/ 3 h 35"/>
                  <a:gd name="T4" fmla="*/ 30 w 36"/>
                  <a:gd name="T5" fmla="*/ 2 h 35"/>
                  <a:gd name="T6" fmla="*/ 3 w 36"/>
                  <a:gd name="T7" fmla="*/ 32 h 35"/>
                  <a:gd name="T8" fmla="*/ 6 w 36"/>
                  <a:gd name="T9" fmla="*/ 34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6" h="35">
                    <a:moveTo>
                      <a:pt x="6" y="34"/>
                    </a:moveTo>
                    <a:cubicBezTo>
                      <a:pt x="22" y="31"/>
                      <a:pt x="34" y="20"/>
                      <a:pt x="35" y="3"/>
                    </a:cubicBezTo>
                    <a:cubicBezTo>
                      <a:pt x="36" y="1"/>
                      <a:pt x="31" y="0"/>
                      <a:pt x="30" y="2"/>
                    </a:cubicBezTo>
                    <a:cubicBezTo>
                      <a:pt x="29" y="18"/>
                      <a:pt x="18" y="29"/>
                      <a:pt x="3" y="32"/>
                    </a:cubicBezTo>
                    <a:cubicBezTo>
                      <a:pt x="0" y="33"/>
                      <a:pt x="5" y="35"/>
                      <a:pt x="6" y="3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" name="Freeform 254"/>
              <p:cNvSpPr>
                <a:spLocks/>
              </p:cNvSpPr>
              <p:nvPr/>
            </p:nvSpPr>
            <p:spPr bwMode="auto">
              <a:xfrm>
                <a:off x="3933826" y="-57150"/>
                <a:ext cx="71438" cy="166688"/>
              </a:xfrm>
              <a:custGeom>
                <a:avLst/>
                <a:gdLst>
                  <a:gd name="T0" fmla="*/ 18 w 19"/>
                  <a:gd name="T1" fmla="*/ 42 h 44"/>
                  <a:gd name="T2" fmla="*/ 5 w 19"/>
                  <a:gd name="T3" fmla="*/ 1 h 44"/>
                  <a:gd name="T4" fmla="*/ 0 w 19"/>
                  <a:gd name="T5" fmla="*/ 2 h 44"/>
                  <a:gd name="T6" fmla="*/ 14 w 19"/>
                  <a:gd name="T7" fmla="*/ 43 h 44"/>
                  <a:gd name="T8" fmla="*/ 18 w 19"/>
                  <a:gd name="T9" fmla="*/ 4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44">
                    <a:moveTo>
                      <a:pt x="18" y="42"/>
                    </a:moveTo>
                    <a:cubicBezTo>
                      <a:pt x="9" y="31"/>
                      <a:pt x="5" y="15"/>
                      <a:pt x="5" y="1"/>
                    </a:cubicBezTo>
                    <a:cubicBezTo>
                      <a:pt x="5" y="0"/>
                      <a:pt x="0" y="0"/>
                      <a:pt x="0" y="2"/>
                    </a:cubicBezTo>
                    <a:cubicBezTo>
                      <a:pt x="0" y="16"/>
                      <a:pt x="5" y="32"/>
                      <a:pt x="14" y="43"/>
                    </a:cubicBezTo>
                    <a:cubicBezTo>
                      <a:pt x="14" y="44"/>
                      <a:pt x="19" y="43"/>
                      <a:pt x="18" y="4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" name="Freeform 255"/>
              <p:cNvSpPr>
                <a:spLocks/>
              </p:cNvSpPr>
              <p:nvPr/>
            </p:nvSpPr>
            <p:spPr bwMode="auto">
              <a:xfrm>
                <a:off x="3862388" y="-4763"/>
                <a:ext cx="184150" cy="49213"/>
              </a:xfrm>
              <a:custGeom>
                <a:avLst/>
                <a:gdLst>
                  <a:gd name="T0" fmla="*/ 2 w 49"/>
                  <a:gd name="T1" fmla="*/ 6 h 13"/>
                  <a:gd name="T2" fmla="*/ 48 w 49"/>
                  <a:gd name="T3" fmla="*/ 1 h 13"/>
                  <a:gd name="T4" fmla="*/ 43 w 49"/>
                  <a:gd name="T5" fmla="*/ 1 h 13"/>
                  <a:gd name="T6" fmla="*/ 6 w 49"/>
                  <a:gd name="T7" fmla="*/ 5 h 13"/>
                  <a:gd name="T8" fmla="*/ 2 w 49"/>
                  <a:gd name="T9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13">
                    <a:moveTo>
                      <a:pt x="2" y="6"/>
                    </a:moveTo>
                    <a:cubicBezTo>
                      <a:pt x="17" y="13"/>
                      <a:pt x="35" y="13"/>
                      <a:pt x="48" y="1"/>
                    </a:cubicBezTo>
                    <a:cubicBezTo>
                      <a:pt x="49" y="0"/>
                      <a:pt x="44" y="0"/>
                      <a:pt x="43" y="1"/>
                    </a:cubicBezTo>
                    <a:cubicBezTo>
                      <a:pt x="33" y="10"/>
                      <a:pt x="19" y="11"/>
                      <a:pt x="6" y="5"/>
                    </a:cubicBezTo>
                    <a:cubicBezTo>
                      <a:pt x="5" y="4"/>
                      <a:pt x="0" y="5"/>
                      <a:pt x="2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" name="Freeform 256"/>
              <p:cNvSpPr>
                <a:spLocks/>
              </p:cNvSpPr>
              <p:nvPr/>
            </p:nvSpPr>
            <p:spPr bwMode="auto">
              <a:xfrm>
                <a:off x="3552826" y="36512"/>
                <a:ext cx="414338" cy="712788"/>
              </a:xfrm>
              <a:custGeom>
                <a:avLst/>
                <a:gdLst>
                  <a:gd name="T0" fmla="*/ 104 w 110"/>
                  <a:gd name="T1" fmla="*/ 1 h 189"/>
                  <a:gd name="T2" fmla="*/ 0 w 110"/>
                  <a:gd name="T3" fmla="*/ 188 h 189"/>
                  <a:gd name="T4" fmla="*/ 5 w 110"/>
                  <a:gd name="T5" fmla="*/ 188 h 189"/>
                  <a:gd name="T6" fmla="*/ 109 w 110"/>
                  <a:gd name="T7" fmla="*/ 2 h 189"/>
                  <a:gd name="T8" fmla="*/ 104 w 110"/>
                  <a:gd name="T9" fmla="*/ 1 h 1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0" h="189">
                    <a:moveTo>
                      <a:pt x="104" y="1"/>
                    </a:moveTo>
                    <a:cubicBezTo>
                      <a:pt x="71" y="64"/>
                      <a:pt x="37" y="127"/>
                      <a:pt x="0" y="188"/>
                    </a:cubicBezTo>
                    <a:cubicBezTo>
                      <a:pt x="0" y="189"/>
                      <a:pt x="5" y="189"/>
                      <a:pt x="5" y="188"/>
                    </a:cubicBezTo>
                    <a:cubicBezTo>
                      <a:pt x="42" y="127"/>
                      <a:pt x="75" y="64"/>
                      <a:pt x="109" y="2"/>
                    </a:cubicBezTo>
                    <a:cubicBezTo>
                      <a:pt x="110" y="0"/>
                      <a:pt x="105" y="0"/>
                      <a:pt x="104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" name="Freeform 257"/>
              <p:cNvSpPr>
                <a:spLocks/>
              </p:cNvSpPr>
              <p:nvPr/>
            </p:nvSpPr>
            <p:spPr bwMode="auto">
              <a:xfrm>
                <a:off x="3940176" y="11112"/>
                <a:ext cx="38100" cy="41275"/>
              </a:xfrm>
              <a:custGeom>
                <a:avLst/>
                <a:gdLst>
                  <a:gd name="T0" fmla="*/ 9 w 10"/>
                  <a:gd name="T1" fmla="*/ 8 h 11"/>
                  <a:gd name="T2" fmla="*/ 3 w 10"/>
                  <a:gd name="T3" fmla="*/ 9 h 11"/>
                  <a:gd name="T4" fmla="*/ 1 w 10"/>
                  <a:gd name="T5" fmla="*/ 3 h 11"/>
                  <a:gd name="T6" fmla="*/ 7 w 10"/>
                  <a:gd name="T7" fmla="*/ 1 h 11"/>
                  <a:gd name="T8" fmla="*/ 9 w 10"/>
                  <a:gd name="T9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1">
                    <a:moveTo>
                      <a:pt x="9" y="8"/>
                    </a:moveTo>
                    <a:cubicBezTo>
                      <a:pt x="8" y="10"/>
                      <a:pt x="5" y="11"/>
                      <a:pt x="3" y="9"/>
                    </a:cubicBezTo>
                    <a:cubicBezTo>
                      <a:pt x="0" y="8"/>
                      <a:pt x="0" y="5"/>
                      <a:pt x="1" y="3"/>
                    </a:cubicBezTo>
                    <a:cubicBezTo>
                      <a:pt x="2" y="1"/>
                      <a:pt x="5" y="0"/>
                      <a:pt x="7" y="1"/>
                    </a:cubicBezTo>
                    <a:cubicBezTo>
                      <a:pt x="10" y="3"/>
                      <a:pt x="10" y="6"/>
                      <a:pt x="9" y="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" name="Freeform 258"/>
              <p:cNvSpPr>
                <a:spLocks/>
              </p:cNvSpPr>
              <p:nvPr/>
            </p:nvSpPr>
            <p:spPr bwMode="auto">
              <a:xfrm>
                <a:off x="4016376" y="247650"/>
                <a:ext cx="131763" cy="155575"/>
              </a:xfrm>
              <a:custGeom>
                <a:avLst/>
                <a:gdLst>
                  <a:gd name="T0" fmla="*/ 32 w 35"/>
                  <a:gd name="T1" fmla="*/ 39 h 41"/>
                  <a:gd name="T2" fmla="*/ 7 w 35"/>
                  <a:gd name="T3" fmla="*/ 2 h 41"/>
                  <a:gd name="T4" fmla="*/ 2 w 35"/>
                  <a:gd name="T5" fmla="*/ 1 h 41"/>
                  <a:gd name="T6" fmla="*/ 30 w 35"/>
                  <a:gd name="T7" fmla="*/ 40 h 41"/>
                  <a:gd name="T8" fmla="*/ 32 w 35"/>
                  <a:gd name="T9" fmla="*/ 39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41">
                    <a:moveTo>
                      <a:pt x="32" y="39"/>
                    </a:moveTo>
                    <a:cubicBezTo>
                      <a:pt x="15" y="33"/>
                      <a:pt x="5" y="19"/>
                      <a:pt x="7" y="2"/>
                    </a:cubicBezTo>
                    <a:cubicBezTo>
                      <a:pt x="7" y="1"/>
                      <a:pt x="2" y="0"/>
                      <a:pt x="2" y="1"/>
                    </a:cubicBezTo>
                    <a:cubicBezTo>
                      <a:pt x="0" y="21"/>
                      <a:pt x="12" y="35"/>
                      <a:pt x="30" y="40"/>
                    </a:cubicBezTo>
                    <a:cubicBezTo>
                      <a:pt x="32" y="41"/>
                      <a:pt x="35" y="40"/>
                      <a:pt x="32" y="3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" name="Freeform 259"/>
              <p:cNvSpPr>
                <a:spLocks/>
              </p:cNvSpPr>
              <p:nvPr/>
            </p:nvSpPr>
            <p:spPr bwMode="auto">
              <a:xfrm>
                <a:off x="3970338" y="274637"/>
                <a:ext cx="166688" cy="90488"/>
              </a:xfrm>
              <a:custGeom>
                <a:avLst/>
                <a:gdLst>
                  <a:gd name="T0" fmla="*/ 4 w 44"/>
                  <a:gd name="T1" fmla="*/ 22 h 24"/>
                  <a:gd name="T2" fmla="*/ 44 w 44"/>
                  <a:gd name="T3" fmla="*/ 2 h 24"/>
                  <a:gd name="T4" fmla="*/ 39 w 44"/>
                  <a:gd name="T5" fmla="*/ 1 h 24"/>
                  <a:gd name="T6" fmla="*/ 3 w 44"/>
                  <a:gd name="T7" fmla="*/ 19 h 24"/>
                  <a:gd name="T8" fmla="*/ 4 w 44"/>
                  <a:gd name="T9" fmla="*/ 2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4">
                    <a:moveTo>
                      <a:pt x="4" y="22"/>
                    </a:moveTo>
                    <a:cubicBezTo>
                      <a:pt x="21" y="24"/>
                      <a:pt x="36" y="18"/>
                      <a:pt x="44" y="2"/>
                    </a:cubicBezTo>
                    <a:cubicBezTo>
                      <a:pt x="44" y="1"/>
                      <a:pt x="40" y="0"/>
                      <a:pt x="39" y="1"/>
                    </a:cubicBezTo>
                    <a:cubicBezTo>
                      <a:pt x="32" y="15"/>
                      <a:pt x="19" y="22"/>
                      <a:pt x="3" y="19"/>
                    </a:cubicBezTo>
                    <a:cubicBezTo>
                      <a:pt x="0" y="19"/>
                      <a:pt x="2" y="21"/>
                      <a:pt x="4" y="2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" name="Freeform 260"/>
              <p:cNvSpPr>
                <a:spLocks/>
              </p:cNvSpPr>
              <p:nvPr/>
            </p:nvSpPr>
            <p:spPr bwMode="auto">
              <a:xfrm>
                <a:off x="4043363" y="255587"/>
                <a:ext cx="44450" cy="173038"/>
              </a:xfrm>
              <a:custGeom>
                <a:avLst/>
                <a:gdLst>
                  <a:gd name="T0" fmla="*/ 10 w 12"/>
                  <a:gd name="T1" fmla="*/ 44 h 46"/>
                  <a:gd name="T2" fmla="*/ 12 w 12"/>
                  <a:gd name="T3" fmla="*/ 1 h 46"/>
                  <a:gd name="T4" fmla="*/ 7 w 12"/>
                  <a:gd name="T5" fmla="*/ 1 h 46"/>
                  <a:gd name="T6" fmla="*/ 5 w 12"/>
                  <a:gd name="T7" fmla="*/ 44 h 46"/>
                  <a:gd name="T8" fmla="*/ 10 w 12"/>
                  <a:gd name="T9" fmla="*/ 44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46">
                    <a:moveTo>
                      <a:pt x="10" y="44"/>
                    </a:moveTo>
                    <a:cubicBezTo>
                      <a:pt x="5" y="30"/>
                      <a:pt x="7" y="14"/>
                      <a:pt x="12" y="1"/>
                    </a:cubicBezTo>
                    <a:cubicBezTo>
                      <a:pt x="12" y="0"/>
                      <a:pt x="7" y="0"/>
                      <a:pt x="7" y="1"/>
                    </a:cubicBezTo>
                    <a:cubicBezTo>
                      <a:pt x="2" y="14"/>
                      <a:pt x="0" y="31"/>
                      <a:pt x="5" y="44"/>
                    </a:cubicBezTo>
                    <a:cubicBezTo>
                      <a:pt x="5" y="46"/>
                      <a:pt x="10" y="45"/>
                      <a:pt x="10" y="4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" name="Freeform 261"/>
              <p:cNvSpPr>
                <a:spLocks/>
              </p:cNvSpPr>
              <p:nvPr/>
            </p:nvSpPr>
            <p:spPr bwMode="auto">
              <a:xfrm>
                <a:off x="3983038" y="293687"/>
                <a:ext cx="176213" cy="71438"/>
              </a:xfrm>
              <a:custGeom>
                <a:avLst/>
                <a:gdLst>
                  <a:gd name="T0" fmla="*/ 0 w 47"/>
                  <a:gd name="T1" fmla="*/ 2 h 19"/>
                  <a:gd name="T2" fmla="*/ 45 w 47"/>
                  <a:gd name="T3" fmla="*/ 13 h 19"/>
                  <a:gd name="T4" fmla="*/ 41 w 47"/>
                  <a:gd name="T5" fmla="*/ 12 h 19"/>
                  <a:gd name="T6" fmla="*/ 5 w 47"/>
                  <a:gd name="T7" fmla="*/ 1 h 19"/>
                  <a:gd name="T8" fmla="*/ 0 w 47"/>
                  <a:gd name="T9" fmla="*/ 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19">
                    <a:moveTo>
                      <a:pt x="0" y="2"/>
                    </a:moveTo>
                    <a:cubicBezTo>
                      <a:pt x="12" y="14"/>
                      <a:pt x="29" y="19"/>
                      <a:pt x="45" y="13"/>
                    </a:cubicBezTo>
                    <a:cubicBezTo>
                      <a:pt x="47" y="12"/>
                      <a:pt x="42" y="11"/>
                      <a:pt x="41" y="12"/>
                    </a:cubicBezTo>
                    <a:cubicBezTo>
                      <a:pt x="28" y="17"/>
                      <a:pt x="14" y="11"/>
                      <a:pt x="5" y="1"/>
                    </a:cubicBezTo>
                    <a:cubicBezTo>
                      <a:pt x="4" y="0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" name="Freeform 262"/>
              <p:cNvSpPr>
                <a:spLocks/>
              </p:cNvSpPr>
              <p:nvPr/>
            </p:nvSpPr>
            <p:spPr bwMode="auto">
              <a:xfrm>
                <a:off x="3530601" y="346075"/>
                <a:ext cx="538163" cy="439738"/>
              </a:xfrm>
              <a:custGeom>
                <a:avLst/>
                <a:gdLst>
                  <a:gd name="T0" fmla="*/ 137 w 143"/>
                  <a:gd name="T1" fmla="*/ 1 h 117"/>
                  <a:gd name="T2" fmla="*/ 1 w 143"/>
                  <a:gd name="T3" fmla="*/ 115 h 117"/>
                  <a:gd name="T4" fmla="*/ 6 w 143"/>
                  <a:gd name="T5" fmla="*/ 116 h 117"/>
                  <a:gd name="T6" fmla="*/ 141 w 143"/>
                  <a:gd name="T7" fmla="*/ 2 h 117"/>
                  <a:gd name="T8" fmla="*/ 137 w 143"/>
                  <a:gd name="T9" fmla="*/ 1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3" h="117">
                    <a:moveTo>
                      <a:pt x="137" y="1"/>
                    </a:moveTo>
                    <a:cubicBezTo>
                      <a:pt x="92" y="39"/>
                      <a:pt x="48" y="79"/>
                      <a:pt x="1" y="115"/>
                    </a:cubicBezTo>
                    <a:cubicBezTo>
                      <a:pt x="0" y="116"/>
                      <a:pt x="5" y="117"/>
                      <a:pt x="6" y="116"/>
                    </a:cubicBezTo>
                    <a:cubicBezTo>
                      <a:pt x="52" y="79"/>
                      <a:pt x="97" y="40"/>
                      <a:pt x="141" y="2"/>
                    </a:cubicBezTo>
                    <a:cubicBezTo>
                      <a:pt x="143" y="0"/>
                      <a:pt x="138" y="0"/>
                      <a:pt x="1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" name="Freeform 263"/>
              <p:cNvSpPr>
                <a:spLocks/>
              </p:cNvSpPr>
              <p:nvPr/>
            </p:nvSpPr>
            <p:spPr bwMode="auto">
              <a:xfrm>
                <a:off x="4043363" y="323850"/>
                <a:ext cx="41275" cy="36513"/>
              </a:xfrm>
              <a:custGeom>
                <a:avLst/>
                <a:gdLst>
                  <a:gd name="T0" fmla="*/ 9 w 11"/>
                  <a:gd name="T1" fmla="*/ 9 h 10"/>
                  <a:gd name="T2" fmla="*/ 2 w 11"/>
                  <a:gd name="T3" fmla="*/ 8 h 10"/>
                  <a:gd name="T4" fmla="*/ 3 w 11"/>
                  <a:gd name="T5" fmla="*/ 1 h 10"/>
                  <a:gd name="T6" fmla="*/ 9 w 11"/>
                  <a:gd name="T7" fmla="*/ 2 h 10"/>
                  <a:gd name="T8" fmla="*/ 9 w 11"/>
                  <a:gd name="T9" fmla="*/ 9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0">
                    <a:moveTo>
                      <a:pt x="9" y="9"/>
                    </a:moveTo>
                    <a:cubicBezTo>
                      <a:pt x="7" y="10"/>
                      <a:pt x="4" y="10"/>
                      <a:pt x="2" y="8"/>
                    </a:cubicBezTo>
                    <a:cubicBezTo>
                      <a:pt x="0" y="6"/>
                      <a:pt x="1" y="3"/>
                      <a:pt x="3" y="1"/>
                    </a:cubicBezTo>
                    <a:cubicBezTo>
                      <a:pt x="5" y="0"/>
                      <a:pt x="8" y="0"/>
                      <a:pt x="9" y="2"/>
                    </a:cubicBezTo>
                    <a:cubicBezTo>
                      <a:pt x="11" y="4"/>
                      <a:pt x="11" y="7"/>
                      <a:pt x="9" y="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" name="Freeform 264"/>
              <p:cNvSpPr>
                <a:spLocks/>
              </p:cNvSpPr>
              <p:nvPr/>
            </p:nvSpPr>
            <p:spPr bwMode="auto">
              <a:xfrm>
                <a:off x="4156076" y="474662"/>
                <a:ext cx="93663" cy="179388"/>
              </a:xfrm>
              <a:custGeom>
                <a:avLst/>
                <a:gdLst>
                  <a:gd name="T0" fmla="*/ 23 w 25"/>
                  <a:gd name="T1" fmla="*/ 46 h 48"/>
                  <a:gd name="T2" fmla="*/ 13 w 25"/>
                  <a:gd name="T3" fmla="*/ 2 h 48"/>
                  <a:gd name="T4" fmla="*/ 9 w 25"/>
                  <a:gd name="T5" fmla="*/ 1 h 48"/>
                  <a:gd name="T6" fmla="*/ 19 w 25"/>
                  <a:gd name="T7" fmla="*/ 47 h 48"/>
                  <a:gd name="T8" fmla="*/ 23 w 25"/>
                  <a:gd name="T9" fmla="*/ 46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48">
                    <a:moveTo>
                      <a:pt x="23" y="46"/>
                    </a:moveTo>
                    <a:cubicBezTo>
                      <a:pt x="10" y="35"/>
                      <a:pt x="5" y="19"/>
                      <a:pt x="13" y="2"/>
                    </a:cubicBezTo>
                    <a:cubicBezTo>
                      <a:pt x="14" y="1"/>
                      <a:pt x="9" y="0"/>
                      <a:pt x="9" y="1"/>
                    </a:cubicBezTo>
                    <a:cubicBezTo>
                      <a:pt x="0" y="18"/>
                      <a:pt x="5" y="35"/>
                      <a:pt x="19" y="47"/>
                    </a:cubicBezTo>
                    <a:cubicBezTo>
                      <a:pt x="20" y="48"/>
                      <a:pt x="25" y="48"/>
                      <a:pt x="23" y="4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" name="Freeform 265"/>
              <p:cNvSpPr>
                <a:spLocks/>
              </p:cNvSpPr>
              <p:nvPr/>
            </p:nvSpPr>
            <p:spPr bwMode="auto">
              <a:xfrm>
                <a:off x="4098926" y="534987"/>
                <a:ext cx="188913" cy="55563"/>
              </a:xfrm>
              <a:custGeom>
                <a:avLst/>
                <a:gdLst>
                  <a:gd name="T0" fmla="*/ 2 w 50"/>
                  <a:gd name="T1" fmla="*/ 5 h 15"/>
                  <a:gd name="T2" fmla="*/ 49 w 50"/>
                  <a:gd name="T3" fmla="*/ 3 h 15"/>
                  <a:gd name="T4" fmla="*/ 44 w 50"/>
                  <a:gd name="T5" fmla="*/ 1 h 15"/>
                  <a:gd name="T6" fmla="*/ 6 w 50"/>
                  <a:gd name="T7" fmla="*/ 4 h 15"/>
                  <a:gd name="T8" fmla="*/ 2 w 50"/>
                  <a:gd name="T9" fmla="*/ 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0" h="15">
                    <a:moveTo>
                      <a:pt x="2" y="5"/>
                    </a:moveTo>
                    <a:cubicBezTo>
                      <a:pt x="18" y="14"/>
                      <a:pt x="35" y="15"/>
                      <a:pt x="49" y="3"/>
                    </a:cubicBezTo>
                    <a:cubicBezTo>
                      <a:pt x="50" y="2"/>
                      <a:pt x="45" y="0"/>
                      <a:pt x="44" y="1"/>
                    </a:cubicBezTo>
                    <a:cubicBezTo>
                      <a:pt x="33" y="11"/>
                      <a:pt x="19" y="12"/>
                      <a:pt x="6" y="4"/>
                    </a:cubicBezTo>
                    <a:cubicBezTo>
                      <a:pt x="5" y="4"/>
                      <a:pt x="0" y="4"/>
                      <a:pt x="2" y="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" name="Freeform 266"/>
              <p:cNvSpPr>
                <a:spLocks/>
              </p:cNvSpPr>
              <p:nvPr/>
            </p:nvSpPr>
            <p:spPr bwMode="auto">
              <a:xfrm>
                <a:off x="4156076" y="496887"/>
                <a:ext cx="93663" cy="157163"/>
              </a:xfrm>
              <a:custGeom>
                <a:avLst/>
                <a:gdLst>
                  <a:gd name="T0" fmla="*/ 5 w 25"/>
                  <a:gd name="T1" fmla="*/ 40 h 42"/>
                  <a:gd name="T2" fmla="*/ 24 w 25"/>
                  <a:gd name="T3" fmla="*/ 2 h 42"/>
                  <a:gd name="T4" fmla="*/ 19 w 25"/>
                  <a:gd name="T5" fmla="*/ 1 h 42"/>
                  <a:gd name="T6" fmla="*/ 0 w 25"/>
                  <a:gd name="T7" fmla="*/ 40 h 42"/>
                  <a:gd name="T8" fmla="*/ 5 w 25"/>
                  <a:gd name="T9" fmla="*/ 4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42">
                    <a:moveTo>
                      <a:pt x="5" y="40"/>
                    </a:moveTo>
                    <a:cubicBezTo>
                      <a:pt x="6" y="26"/>
                      <a:pt x="14" y="11"/>
                      <a:pt x="24" y="2"/>
                    </a:cubicBezTo>
                    <a:cubicBezTo>
                      <a:pt x="25" y="0"/>
                      <a:pt x="20" y="0"/>
                      <a:pt x="19" y="1"/>
                    </a:cubicBezTo>
                    <a:cubicBezTo>
                      <a:pt x="9" y="11"/>
                      <a:pt x="1" y="26"/>
                      <a:pt x="0" y="40"/>
                    </a:cubicBezTo>
                    <a:cubicBezTo>
                      <a:pt x="0" y="42"/>
                      <a:pt x="5" y="41"/>
                      <a:pt x="5" y="4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" name="Freeform 267"/>
              <p:cNvSpPr>
                <a:spLocks/>
              </p:cNvSpPr>
              <p:nvPr/>
            </p:nvSpPr>
            <p:spPr bwMode="auto">
              <a:xfrm>
                <a:off x="4132263" y="500062"/>
                <a:ext cx="150813" cy="106363"/>
              </a:xfrm>
              <a:custGeom>
                <a:avLst/>
                <a:gdLst>
                  <a:gd name="T0" fmla="*/ 0 w 40"/>
                  <a:gd name="T1" fmla="*/ 1 h 28"/>
                  <a:gd name="T2" fmla="*/ 35 w 40"/>
                  <a:gd name="T3" fmla="*/ 28 h 28"/>
                  <a:gd name="T4" fmla="*/ 36 w 40"/>
                  <a:gd name="T5" fmla="*/ 26 h 28"/>
                  <a:gd name="T6" fmla="*/ 5 w 40"/>
                  <a:gd name="T7" fmla="*/ 1 h 28"/>
                  <a:gd name="T8" fmla="*/ 0 w 40"/>
                  <a:gd name="T9" fmla="*/ 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28">
                    <a:moveTo>
                      <a:pt x="0" y="1"/>
                    </a:moveTo>
                    <a:cubicBezTo>
                      <a:pt x="6" y="16"/>
                      <a:pt x="18" y="27"/>
                      <a:pt x="35" y="28"/>
                    </a:cubicBezTo>
                    <a:cubicBezTo>
                      <a:pt x="37" y="28"/>
                      <a:pt x="40" y="26"/>
                      <a:pt x="36" y="26"/>
                    </a:cubicBezTo>
                    <a:cubicBezTo>
                      <a:pt x="21" y="25"/>
                      <a:pt x="10" y="14"/>
                      <a:pt x="5" y="1"/>
                    </a:cubicBezTo>
                    <a:cubicBezTo>
                      <a:pt x="5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" name="Freeform 268"/>
              <p:cNvSpPr>
                <a:spLocks/>
              </p:cNvSpPr>
              <p:nvPr/>
            </p:nvSpPr>
            <p:spPr bwMode="auto">
              <a:xfrm>
                <a:off x="3525838" y="571500"/>
                <a:ext cx="671513" cy="214313"/>
              </a:xfrm>
              <a:custGeom>
                <a:avLst/>
                <a:gdLst>
                  <a:gd name="T0" fmla="*/ 172 w 178"/>
                  <a:gd name="T1" fmla="*/ 1 h 57"/>
                  <a:gd name="T2" fmla="*/ 3 w 178"/>
                  <a:gd name="T3" fmla="*/ 55 h 57"/>
                  <a:gd name="T4" fmla="*/ 6 w 178"/>
                  <a:gd name="T5" fmla="*/ 56 h 57"/>
                  <a:gd name="T6" fmla="*/ 175 w 178"/>
                  <a:gd name="T7" fmla="*/ 2 h 57"/>
                  <a:gd name="T8" fmla="*/ 172 w 178"/>
                  <a:gd name="T9" fmla="*/ 1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8" h="57">
                    <a:moveTo>
                      <a:pt x="172" y="1"/>
                    </a:moveTo>
                    <a:cubicBezTo>
                      <a:pt x="116" y="19"/>
                      <a:pt x="60" y="39"/>
                      <a:pt x="3" y="55"/>
                    </a:cubicBezTo>
                    <a:cubicBezTo>
                      <a:pt x="0" y="56"/>
                      <a:pt x="4" y="57"/>
                      <a:pt x="6" y="56"/>
                    </a:cubicBezTo>
                    <a:cubicBezTo>
                      <a:pt x="63" y="40"/>
                      <a:pt x="119" y="21"/>
                      <a:pt x="175" y="2"/>
                    </a:cubicBezTo>
                    <a:cubicBezTo>
                      <a:pt x="178" y="1"/>
                      <a:pt x="173" y="0"/>
                      <a:pt x="17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" name="Freeform 269"/>
              <p:cNvSpPr>
                <a:spLocks/>
              </p:cNvSpPr>
              <p:nvPr/>
            </p:nvSpPr>
            <p:spPr bwMode="auto">
              <a:xfrm>
                <a:off x="4170363" y="552450"/>
                <a:ext cx="41275" cy="42863"/>
              </a:xfrm>
              <a:custGeom>
                <a:avLst/>
                <a:gdLst>
                  <a:gd name="T0" fmla="*/ 7 w 11"/>
                  <a:gd name="T1" fmla="*/ 10 h 11"/>
                  <a:gd name="T2" fmla="*/ 1 w 11"/>
                  <a:gd name="T3" fmla="*/ 7 h 11"/>
                  <a:gd name="T4" fmla="*/ 4 w 11"/>
                  <a:gd name="T5" fmla="*/ 1 h 11"/>
                  <a:gd name="T6" fmla="*/ 10 w 11"/>
                  <a:gd name="T7" fmla="*/ 4 h 11"/>
                  <a:gd name="T8" fmla="*/ 7 w 11"/>
                  <a:gd name="T9" fmla="*/ 1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7" y="10"/>
                    </a:moveTo>
                    <a:cubicBezTo>
                      <a:pt x="4" y="11"/>
                      <a:pt x="2" y="9"/>
                      <a:pt x="1" y="7"/>
                    </a:cubicBezTo>
                    <a:cubicBezTo>
                      <a:pt x="0" y="4"/>
                      <a:pt x="2" y="1"/>
                      <a:pt x="4" y="1"/>
                    </a:cubicBezTo>
                    <a:cubicBezTo>
                      <a:pt x="7" y="0"/>
                      <a:pt x="9" y="1"/>
                      <a:pt x="10" y="4"/>
                    </a:cubicBezTo>
                    <a:cubicBezTo>
                      <a:pt x="11" y="6"/>
                      <a:pt x="9" y="9"/>
                      <a:pt x="7" y="1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" name="Freeform 270"/>
              <p:cNvSpPr>
                <a:spLocks/>
              </p:cNvSpPr>
              <p:nvPr/>
            </p:nvSpPr>
            <p:spPr bwMode="auto">
              <a:xfrm>
                <a:off x="4362451" y="744537"/>
                <a:ext cx="84138" cy="185738"/>
              </a:xfrm>
              <a:custGeom>
                <a:avLst/>
                <a:gdLst>
                  <a:gd name="T0" fmla="*/ 14 w 22"/>
                  <a:gd name="T1" fmla="*/ 47 h 49"/>
                  <a:gd name="T2" fmla="*/ 21 w 22"/>
                  <a:gd name="T3" fmla="*/ 3 h 49"/>
                  <a:gd name="T4" fmla="*/ 17 w 22"/>
                  <a:gd name="T5" fmla="*/ 1 h 49"/>
                  <a:gd name="T6" fmla="*/ 9 w 22"/>
                  <a:gd name="T7" fmla="*/ 47 h 49"/>
                  <a:gd name="T8" fmla="*/ 14 w 22"/>
                  <a:gd name="T9" fmla="*/ 47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49">
                    <a:moveTo>
                      <a:pt x="14" y="47"/>
                    </a:moveTo>
                    <a:cubicBezTo>
                      <a:pt x="5" y="31"/>
                      <a:pt x="7" y="15"/>
                      <a:pt x="21" y="3"/>
                    </a:cubicBezTo>
                    <a:cubicBezTo>
                      <a:pt x="22" y="2"/>
                      <a:pt x="18" y="0"/>
                      <a:pt x="17" y="1"/>
                    </a:cubicBezTo>
                    <a:cubicBezTo>
                      <a:pt x="2" y="14"/>
                      <a:pt x="0" y="31"/>
                      <a:pt x="9" y="47"/>
                    </a:cubicBezTo>
                    <a:cubicBezTo>
                      <a:pt x="10" y="49"/>
                      <a:pt x="14" y="49"/>
                      <a:pt x="14" y="4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" name="Freeform 271"/>
              <p:cNvSpPr>
                <a:spLocks/>
              </p:cNvSpPr>
              <p:nvPr/>
            </p:nvSpPr>
            <p:spPr bwMode="auto">
              <a:xfrm>
                <a:off x="4318001" y="782637"/>
                <a:ext cx="176213" cy="79375"/>
              </a:xfrm>
              <a:custGeom>
                <a:avLst/>
                <a:gdLst>
                  <a:gd name="T0" fmla="*/ 1 w 47"/>
                  <a:gd name="T1" fmla="*/ 1 h 21"/>
                  <a:gd name="T2" fmla="*/ 46 w 47"/>
                  <a:gd name="T3" fmla="*/ 15 h 21"/>
                  <a:gd name="T4" fmla="*/ 42 w 47"/>
                  <a:gd name="T5" fmla="*/ 13 h 21"/>
                  <a:gd name="T6" fmla="*/ 6 w 47"/>
                  <a:gd name="T7" fmla="*/ 1 h 21"/>
                  <a:gd name="T8" fmla="*/ 1 w 47"/>
                  <a:gd name="T9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21">
                    <a:moveTo>
                      <a:pt x="1" y="1"/>
                    </a:moveTo>
                    <a:cubicBezTo>
                      <a:pt x="12" y="16"/>
                      <a:pt x="29" y="21"/>
                      <a:pt x="46" y="15"/>
                    </a:cubicBezTo>
                    <a:cubicBezTo>
                      <a:pt x="47" y="15"/>
                      <a:pt x="43" y="13"/>
                      <a:pt x="42" y="13"/>
                    </a:cubicBezTo>
                    <a:cubicBezTo>
                      <a:pt x="27" y="18"/>
                      <a:pt x="15" y="13"/>
                      <a:pt x="6" y="1"/>
                    </a:cubicBezTo>
                    <a:cubicBezTo>
                      <a:pt x="5" y="0"/>
                      <a:pt x="0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" name="Freeform 272"/>
              <p:cNvSpPr>
                <a:spLocks/>
              </p:cNvSpPr>
              <p:nvPr/>
            </p:nvSpPr>
            <p:spPr bwMode="auto">
              <a:xfrm>
                <a:off x="4332288" y="782637"/>
                <a:ext cx="147638" cy="117475"/>
              </a:xfrm>
              <a:custGeom>
                <a:avLst/>
                <a:gdLst>
                  <a:gd name="T0" fmla="*/ 5 w 39"/>
                  <a:gd name="T1" fmla="*/ 30 h 31"/>
                  <a:gd name="T2" fmla="*/ 36 w 39"/>
                  <a:gd name="T3" fmla="*/ 1 h 31"/>
                  <a:gd name="T4" fmla="*/ 32 w 39"/>
                  <a:gd name="T5" fmla="*/ 0 h 31"/>
                  <a:gd name="T6" fmla="*/ 0 w 39"/>
                  <a:gd name="T7" fmla="*/ 30 h 31"/>
                  <a:gd name="T8" fmla="*/ 5 w 39"/>
                  <a:gd name="T9" fmla="*/ 3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1">
                    <a:moveTo>
                      <a:pt x="5" y="30"/>
                    </a:moveTo>
                    <a:cubicBezTo>
                      <a:pt x="11" y="18"/>
                      <a:pt x="24" y="7"/>
                      <a:pt x="36" y="1"/>
                    </a:cubicBezTo>
                    <a:cubicBezTo>
                      <a:pt x="39" y="0"/>
                      <a:pt x="34" y="0"/>
                      <a:pt x="32" y="0"/>
                    </a:cubicBezTo>
                    <a:cubicBezTo>
                      <a:pt x="20" y="6"/>
                      <a:pt x="6" y="17"/>
                      <a:pt x="0" y="30"/>
                    </a:cubicBezTo>
                    <a:cubicBezTo>
                      <a:pt x="0" y="31"/>
                      <a:pt x="5" y="31"/>
                      <a:pt x="5" y="3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" name="Freeform 273"/>
              <p:cNvSpPr>
                <a:spLocks/>
              </p:cNvSpPr>
              <p:nvPr/>
            </p:nvSpPr>
            <p:spPr bwMode="auto">
              <a:xfrm>
                <a:off x="4362451" y="749300"/>
                <a:ext cx="106363" cy="146050"/>
              </a:xfrm>
              <a:custGeom>
                <a:avLst/>
                <a:gdLst>
                  <a:gd name="T0" fmla="*/ 1 w 28"/>
                  <a:gd name="T1" fmla="*/ 2 h 39"/>
                  <a:gd name="T2" fmla="*/ 22 w 28"/>
                  <a:gd name="T3" fmla="*/ 38 h 39"/>
                  <a:gd name="T4" fmla="*/ 26 w 28"/>
                  <a:gd name="T5" fmla="*/ 37 h 39"/>
                  <a:gd name="T6" fmla="*/ 6 w 28"/>
                  <a:gd name="T7" fmla="*/ 1 h 39"/>
                  <a:gd name="T8" fmla="*/ 1 w 28"/>
                  <a:gd name="T9" fmla="*/ 2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39">
                    <a:moveTo>
                      <a:pt x="1" y="2"/>
                    </a:moveTo>
                    <a:cubicBezTo>
                      <a:pt x="0" y="17"/>
                      <a:pt x="8" y="32"/>
                      <a:pt x="22" y="38"/>
                    </a:cubicBezTo>
                    <a:cubicBezTo>
                      <a:pt x="24" y="39"/>
                      <a:pt x="28" y="38"/>
                      <a:pt x="26" y="37"/>
                    </a:cubicBezTo>
                    <a:cubicBezTo>
                      <a:pt x="12" y="31"/>
                      <a:pt x="5" y="16"/>
                      <a:pt x="6" y="1"/>
                    </a:cubicBezTo>
                    <a:cubicBezTo>
                      <a:pt x="6" y="0"/>
                      <a:pt x="1" y="0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" name="Freeform 274"/>
              <p:cNvSpPr>
                <a:spLocks/>
              </p:cNvSpPr>
              <p:nvPr/>
            </p:nvSpPr>
            <p:spPr bwMode="auto">
              <a:xfrm>
                <a:off x="3609976" y="760412"/>
                <a:ext cx="787400" cy="79375"/>
              </a:xfrm>
              <a:custGeom>
                <a:avLst/>
                <a:gdLst>
                  <a:gd name="T0" fmla="*/ 206 w 209"/>
                  <a:gd name="T1" fmla="*/ 19 h 21"/>
                  <a:gd name="T2" fmla="*/ 5 w 209"/>
                  <a:gd name="T3" fmla="*/ 0 h 21"/>
                  <a:gd name="T4" fmla="*/ 3 w 209"/>
                  <a:gd name="T5" fmla="*/ 2 h 21"/>
                  <a:gd name="T6" fmla="*/ 204 w 209"/>
                  <a:gd name="T7" fmla="*/ 21 h 21"/>
                  <a:gd name="T8" fmla="*/ 206 w 209"/>
                  <a:gd name="T9" fmla="*/ 19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9" h="21">
                    <a:moveTo>
                      <a:pt x="206" y="19"/>
                    </a:moveTo>
                    <a:cubicBezTo>
                      <a:pt x="139" y="15"/>
                      <a:pt x="72" y="7"/>
                      <a:pt x="5" y="0"/>
                    </a:cubicBezTo>
                    <a:cubicBezTo>
                      <a:pt x="4" y="0"/>
                      <a:pt x="0" y="2"/>
                      <a:pt x="3" y="2"/>
                    </a:cubicBezTo>
                    <a:cubicBezTo>
                      <a:pt x="70" y="9"/>
                      <a:pt x="137" y="17"/>
                      <a:pt x="204" y="21"/>
                    </a:cubicBezTo>
                    <a:cubicBezTo>
                      <a:pt x="207" y="21"/>
                      <a:pt x="209" y="19"/>
                      <a:pt x="206" y="1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" name="Freeform 275"/>
              <p:cNvSpPr>
                <a:spLocks/>
              </p:cNvSpPr>
              <p:nvPr/>
            </p:nvSpPr>
            <p:spPr bwMode="auto">
              <a:xfrm>
                <a:off x="4373563" y="815975"/>
                <a:ext cx="38100" cy="38100"/>
              </a:xfrm>
              <a:custGeom>
                <a:avLst/>
                <a:gdLst>
                  <a:gd name="T0" fmla="*/ 5 w 10"/>
                  <a:gd name="T1" fmla="*/ 10 h 10"/>
                  <a:gd name="T2" fmla="*/ 1 w 10"/>
                  <a:gd name="T3" fmla="*/ 5 h 10"/>
                  <a:gd name="T4" fmla="*/ 6 w 10"/>
                  <a:gd name="T5" fmla="*/ 0 h 10"/>
                  <a:gd name="T6" fmla="*/ 10 w 10"/>
                  <a:gd name="T7" fmla="*/ 6 h 10"/>
                  <a:gd name="T8" fmla="*/ 5 w 10"/>
                  <a:gd name="T9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0">
                    <a:moveTo>
                      <a:pt x="5" y="10"/>
                    </a:moveTo>
                    <a:cubicBezTo>
                      <a:pt x="2" y="10"/>
                      <a:pt x="0" y="7"/>
                      <a:pt x="1" y="5"/>
                    </a:cubicBezTo>
                    <a:cubicBezTo>
                      <a:pt x="1" y="2"/>
                      <a:pt x="3" y="0"/>
                      <a:pt x="6" y="0"/>
                    </a:cubicBezTo>
                    <a:cubicBezTo>
                      <a:pt x="8" y="1"/>
                      <a:pt x="10" y="3"/>
                      <a:pt x="10" y="6"/>
                    </a:cubicBezTo>
                    <a:cubicBezTo>
                      <a:pt x="10" y="8"/>
                      <a:pt x="7" y="10"/>
                      <a:pt x="5" y="1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" name="Freeform 276"/>
              <p:cNvSpPr>
                <a:spLocks/>
              </p:cNvSpPr>
              <p:nvPr/>
            </p:nvSpPr>
            <p:spPr bwMode="auto">
              <a:xfrm>
                <a:off x="4260851" y="1050925"/>
                <a:ext cx="117475" cy="157163"/>
              </a:xfrm>
              <a:custGeom>
                <a:avLst/>
                <a:gdLst>
                  <a:gd name="T0" fmla="*/ 7 w 31"/>
                  <a:gd name="T1" fmla="*/ 41 h 42"/>
                  <a:gd name="T2" fmla="*/ 30 w 31"/>
                  <a:gd name="T3" fmla="*/ 2 h 42"/>
                  <a:gd name="T4" fmla="*/ 26 w 31"/>
                  <a:gd name="T5" fmla="*/ 0 h 42"/>
                  <a:gd name="T6" fmla="*/ 2 w 31"/>
                  <a:gd name="T7" fmla="*/ 40 h 42"/>
                  <a:gd name="T8" fmla="*/ 7 w 31"/>
                  <a:gd name="T9" fmla="*/ 4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42">
                    <a:moveTo>
                      <a:pt x="7" y="41"/>
                    </a:moveTo>
                    <a:cubicBezTo>
                      <a:pt x="5" y="23"/>
                      <a:pt x="12" y="8"/>
                      <a:pt x="30" y="2"/>
                    </a:cubicBezTo>
                    <a:cubicBezTo>
                      <a:pt x="31" y="1"/>
                      <a:pt x="27" y="0"/>
                      <a:pt x="26" y="0"/>
                    </a:cubicBezTo>
                    <a:cubicBezTo>
                      <a:pt x="8" y="6"/>
                      <a:pt x="0" y="22"/>
                      <a:pt x="2" y="40"/>
                    </a:cubicBezTo>
                    <a:cubicBezTo>
                      <a:pt x="2" y="42"/>
                      <a:pt x="7" y="42"/>
                      <a:pt x="7" y="4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" name="Freeform 277"/>
              <p:cNvSpPr>
                <a:spLocks/>
              </p:cNvSpPr>
              <p:nvPr/>
            </p:nvSpPr>
            <p:spPr bwMode="auto">
              <a:xfrm>
                <a:off x="4246563" y="1042988"/>
                <a:ext cx="150813" cy="109538"/>
              </a:xfrm>
              <a:custGeom>
                <a:avLst/>
                <a:gdLst>
                  <a:gd name="T0" fmla="*/ 0 w 40"/>
                  <a:gd name="T1" fmla="*/ 2 h 29"/>
                  <a:gd name="T2" fmla="*/ 37 w 40"/>
                  <a:gd name="T3" fmla="*/ 29 h 29"/>
                  <a:gd name="T4" fmla="*/ 35 w 40"/>
                  <a:gd name="T5" fmla="*/ 27 h 29"/>
                  <a:gd name="T6" fmla="*/ 5 w 40"/>
                  <a:gd name="T7" fmla="*/ 2 h 29"/>
                  <a:gd name="T8" fmla="*/ 0 w 40"/>
                  <a:gd name="T9" fmla="*/ 2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29">
                    <a:moveTo>
                      <a:pt x="0" y="2"/>
                    </a:moveTo>
                    <a:cubicBezTo>
                      <a:pt x="5" y="19"/>
                      <a:pt x="19" y="29"/>
                      <a:pt x="37" y="29"/>
                    </a:cubicBezTo>
                    <a:cubicBezTo>
                      <a:pt x="40" y="29"/>
                      <a:pt x="36" y="27"/>
                      <a:pt x="35" y="27"/>
                    </a:cubicBezTo>
                    <a:cubicBezTo>
                      <a:pt x="19" y="27"/>
                      <a:pt x="9" y="16"/>
                      <a:pt x="5" y="2"/>
                    </a:cubicBezTo>
                    <a:cubicBezTo>
                      <a:pt x="5" y="1"/>
                      <a:pt x="0" y="0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" name="Freeform 278"/>
              <p:cNvSpPr>
                <a:spLocks/>
              </p:cNvSpPr>
              <p:nvPr/>
            </p:nvSpPr>
            <p:spPr bwMode="auto">
              <a:xfrm>
                <a:off x="4216401" y="1087438"/>
                <a:ext cx="176213" cy="71438"/>
              </a:xfrm>
              <a:custGeom>
                <a:avLst/>
                <a:gdLst>
                  <a:gd name="T0" fmla="*/ 6 w 47"/>
                  <a:gd name="T1" fmla="*/ 18 h 19"/>
                  <a:gd name="T2" fmla="*/ 44 w 47"/>
                  <a:gd name="T3" fmla="*/ 3 h 19"/>
                  <a:gd name="T4" fmla="*/ 43 w 47"/>
                  <a:gd name="T5" fmla="*/ 1 h 19"/>
                  <a:gd name="T6" fmla="*/ 2 w 47"/>
                  <a:gd name="T7" fmla="*/ 18 h 19"/>
                  <a:gd name="T8" fmla="*/ 6 w 47"/>
                  <a:gd name="T9" fmla="*/ 1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19">
                    <a:moveTo>
                      <a:pt x="6" y="18"/>
                    </a:moveTo>
                    <a:cubicBezTo>
                      <a:pt x="16" y="9"/>
                      <a:pt x="31" y="4"/>
                      <a:pt x="44" y="3"/>
                    </a:cubicBezTo>
                    <a:cubicBezTo>
                      <a:pt x="47" y="3"/>
                      <a:pt x="46" y="0"/>
                      <a:pt x="43" y="1"/>
                    </a:cubicBezTo>
                    <a:cubicBezTo>
                      <a:pt x="29" y="2"/>
                      <a:pt x="12" y="8"/>
                      <a:pt x="2" y="18"/>
                    </a:cubicBezTo>
                    <a:cubicBezTo>
                      <a:pt x="0" y="19"/>
                      <a:pt x="5" y="19"/>
                      <a:pt x="6" y="1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" name="Freeform 279"/>
              <p:cNvSpPr>
                <a:spLocks/>
              </p:cNvSpPr>
              <p:nvPr/>
            </p:nvSpPr>
            <p:spPr bwMode="auto">
              <a:xfrm>
                <a:off x="4276726" y="1027113"/>
                <a:ext cx="71438" cy="166688"/>
              </a:xfrm>
              <a:custGeom>
                <a:avLst/>
                <a:gdLst>
                  <a:gd name="T0" fmla="*/ 6 w 19"/>
                  <a:gd name="T1" fmla="*/ 2 h 44"/>
                  <a:gd name="T2" fmla="*/ 13 w 19"/>
                  <a:gd name="T3" fmla="*/ 43 h 44"/>
                  <a:gd name="T4" fmla="*/ 18 w 19"/>
                  <a:gd name="T5" fmla="*/ 42 h 44"/>
                  <a:gd name="T6" fmla="*/ 11 w 19"/>
                  <a:gd name="T7" fmla="*/ 2 h 44"/>
                  <a:gd name="T8" fmla="*/ 6 w 19"/>
                  <a:gd name="T9" fmla="*/ 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44">
                    <a:moveTo>
                      <a:pt x="6" y="2"/>
                    </a:moveTo>
                    <a:cubicBezTo>
                      <a:pt x="0" y="16"/>
                      <a:pt x="2" y="32"/>
                      <a:pt x="13" y="43"/>
                    </a:cubicBezTo>
                    <a:cubicBezTo>
                      <a:pt x="15" y="44"/>
                      <a:pt x="19" y="43"/>
                      <a:pt x="18" y="42"/>
                    </a:cubicBezTo>
                    <a:cubicBezTo>
                      <a:pt x="7" y="32"/>
                      <a:pt x="5" y="16"/>
                      <a:pt x="11" y="2"/>
                    </a:cubicBezTo>
                    <a:cubicBezTo>
                      <a:pt x="12" y="1"/>
                      <a:pt x="7" y="0"/>
                      <a:pt x="6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" name="Freeform 280"/>
              <p:cNvSpPr>
                <a:spLocks/>
              </p:cNvSpPr>
              <p:nvPr/>
            </p:nvSpPr>
            <p:spPr bwMode="auto">
              <a:xfrm>
                <a:off x="3665538" y="831850"/>
                <a:ext cx="636588" cy="285750"/>
              </a:xfrm>
              <a:custGeom>
                <a:avLst/>
                <a:gdLst>
                  <a:gd name="T0" fmla="*/ 167 w 169"/>
                  <a:gd name="T1" fmla="*/ 74 h 76"/>
                  <a:gd name="T2" fmla="*/ 6 w 169"/>
                  <a:gd name="T3" fmla="*/ 0 h 76"/>
                  <a:gd name="T4" fmla="*/ 1 w 169"/>
                  <a:gd name="T5" fmla="*/ 2 h 76"/>
                  <a:gd name="T6" fmla="*/ 163 w 169"/>
                  <a:gd name="T7" fmla="*/ 75 h 76"/>
                  <a:gd name="T8" fmla="*/ 167 w 169"/>
                  <a:gd name="T9" fmla="*/ 74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9" h="76">
                    <a:moveTo>
                      <a:pt x="167" y="74"/>
                    </a:moveTo>
                    <a:cubicBezTo>
                      <a:pt x="113" y="50"/>
                      <a:pt x="59" y="27"/>
                      <a:pt x="6" y="0"/>
                    </a:cubicBezTo>
                    <a:cubicBezTo>
                      <a:pt x="5" y="0"/>
                      <a:pt x="0" y="1"/>
                      <a:pt x="1" y="2"/>
                    </a:cubicBezTo>
                    <a:cubicBezTo>
                      <a:pt x="54" y="28"/>
                      <a:pt x="109" y="51"/>
                      <a:pt x="163" y="75"/>
                    </a:cubicBezTo>
                    <a:cubicBezTo>
                      <a:pt x="164" y="76"/>
                      <a:pt x="169" y="75"/>
                      <a:pt x="167" y="7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" name="Freeform 281"/>
              <p:cNvSpPr>
                <a:spLocks/>
              </p:cNvSpPr>
              <p:nvPr/>
            </p:nvSpPr>
            <p:spPr bwMode="auto">
              <a:xfrm>
                <a:off x="4279901" y="1095375"/>
                <a:ext cx="38100" cy="41275"/>
              </a:xfrm>
              <a:custGeom>
                <a:avLst/>
                <a:gdLst>
                  <a:gd name="T0" fmla="*/ 3 w 10"/>
                  <a:gd name="T1" fmla="*/ 10 h 11"/>
                  <a:gd name="T2" fmla="*/ 1 w 10"/>
                  <a:gd name="T3" fmla="*/ 4 h 11"/>
                  <a:gd name="T4" fmla="*/ 7 w 10"/>
                  <a:gd name="T5" fmla="*/ 2 h 11"/>
                  <a:gd name="T6" fmla="*/ 9 w 10"/>
                  <a:gd name="T7" fmla="*/ 8 h 11"/>
                  <a:gd name="T8" fmla="*/ 3 w 10"/>
                  <a:gd name="T9" fmla="*/ 1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1">
                    <a:moveTo>
                      <a:pt x="3" y="10"/>
                    </a:moveTo>
                    <a:cubicBezTo>
                      <a:pt x="1" y="9"/>
                      <a:pt x="0" y="6"/>
                      <a:pt x="1" y="4"/>
                    </a:cubicBezTo>
                    <a:cubicBezTo>
                      <a:pt x="2" y="1"/>
                      <a:pt x="5" y="0"/>
                      <a:pt x="7" y="2"/>
                    </a:cubicBezTo>
                    <a:cubicBezTo>
                      <a:pt x="10" y="3"/>
                      <a:pt x="10" y="6"/>
                      <a:pt x="9" y="8"/>
                    </a:cubicBezTo>
                    <a:cubicBezTo>
                      <a:pt x="8" y="10"/>
                      <a:pt x="5" y="11"/>
                      <a:pt x="3" y="1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" name="Freeform 282"/>
              <p:cNvSpPr>
                <a:spLocks/>
              </p:cNvSpPr>
              <p:nvPr/>
            </p:nvSpPr>
            <p:spPr bwMode="auto">
              <a:xfrm>
                <a:off x="4103688" y="1350963"/>
                <a:ext cx="157163" cy="120650"/>
              </a:xfrm>
              <a:custGeom>
                <a:avLst/>
                <a:gdLst>
                  <a:gd name="T0" fmla="*/ 5 w 42"/>
                  <a:gd name="T1" fmla="*/ 31 h 32"/>
                  <a:gd name="T2" fmla="*/ 39 w 42"/>
                  <a:gd name="T3" fmla="*/ 3 h 32"/>
                  <a:gd name="T4" fmla="*/ 38 w 42"/>
                  <a:gd name="T5" fmla="*/ 0 h 32"/>
                  <a:gd name="T6" fmla="*/ 0 w 42"/>
                  <a:gd name="T7" fmla="*/ 30 h 32"/>
                  <a:gd name="T8" fmla="*/ 5 w 42"/>
                  <a:gd name="T9" fmla="*/ 3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32">
                    <a:moveTo>
                      <a:pt x="5" y="31"/>
                    </a:moveTo>
                    <a:cubicBezTo>
                      <a:pt x="9" y="14"/>
                      <a:pt x="21" y="2"/>
                      <a:pt x="39" y="3"/>
                    </a:cubicBezTo>
                    <a:cubicBezTo>
                      <a:pt x="42" y="3"/>
                      <a:pt x="40" y="1"/>
                      <a:pt x="38" y="0"/>
                    </a:cubicBezTo>
                    <a:cubicBezTo>
                      <a:pt x="18" y="0"/>
                      <a:pt x="4" y="11"/>
                      <a:pt x="0" y="30"/>
                    </a:cubicBezTo>
                    <a:cubicBezTo>
                      <a:pt x="0" y="31"/>
                      <a:pt x="4" y="32"/>
                      <a:pt x="5" y="3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" name="Freeform 283"/>
              <p:cNvSpPr>
                <a:spLocks/>
              </p:cNvSpPr>
              <p:nvPr/>
            </p:nvSpPr>
            <p:spPr bwMode="auto">
              <a:xfrm>
                <a:off x="4129088" y="1309688"/>
                <a:ext cx="112713" cy="147638"/>
              </a:xfrm>
              <a:custGeom>
                <a:avLst/>
                <a:gdLst>
                  <a:gd name="T0" fmla="*/ 2 w 30"/>
                  <a:gd name="T1" fmla="*/ 1 h 39"/>
                  <a:gd name="T2" fmla="*/ 25 w 30"/>
                  <a:gd name="T3" fmla="*/ 39 h 39"/>
                  <a:gd name="T4" fmla="*/ 27 w 30"/>
                  <a:gd name="T5" fmla="*/ 37 h 39"/>
                  <a:gd name="T6" fmla="*/ 7 w 30"/>
                  <a:gd name="T7" fmla="*/ 2 h 39"/>
                  <a:gd name="T8" fmla="*/ 2 w 30"/>
                  <a:gd name="T9" fmla="*/ 1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39">
                    <a:moveTo>
                      <a:pt x="2" y="1"/>
                    </a:moveTo>
                    <a:cubicBezTo>
                      <a:pt x="0" y="18"/>
                      <a:pt x="9" y="32"/>
                      <a:pt x="25" y="39"/>
                    </a:cubicBezTo>
                    <a:cubicBezTo>
                      <a:pt x="27" y="39"/>
                      <a:pt x="30" y="38"/>
                      <a:pt x="27" y="37"/>
                    </a:cubicBezTo>
                    <a:cubicBezTo>
                      <a:pt x="12" y="31"/>
                      <a:pt x="6" y="17"/>
                      <a:pt x="7" y="2"/>
                    </a:cubicBezTo>
                    <a:cubicBezTo>
                      <a:pt x="7" y="0"/>
                      <a:pt x="2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" name="Freeform 284"/>
              <p:cNvSpPr>
                <a:spLocks/>
              </p:cNvSpPr>
              <p:nvPr/>
            </p:nvSpPr>
            <p:spPr bwMode="auto">
              <a:xfrm>
                <a:off x="4065588" y="1381125"/>
                <a:ext cx="195263" cy="26988"/>
              </a:xfrm>
              <a:custGeom>
                <a:avLst/>
                <a:gdLst>
                  <a:gd name="T0" fmla="*/ 6 w 52"/>
                  <a:gd name="T1" fmla="*/ 7 h 7"/>
                  <a:gd name="T2" fmla="*/ 46 w 52"/>
                  <a:gd name="T3" fmla="*/ 6 h 7"/>
                  <a:gd name="T4" fmla="*/ 49 w 52"/>
                  <a:gd name="T5" fmla="*/ 4 h 7"/>
                  <a:gd name="T6" fmla="*/ 3 w 52"/>
                  <a:gd name="T7" fmla="*/ 5 h 7"/>
                  <a:gd name="T8" fmla="*/ 6 w 52"/>
                  <a:gd name="T9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7">
                    <a:moveTo>
                      <a:pt x="6" y="7"/>
                    </a:moveTo>
                    <a:cubicBezTo>
                      <a:pt x="18" y="2"/>
                      <a:pt x="34" y="2"/>
                      <a:pt x="46" y="6"/>
                    </a:cubicBezTo>
                    <a:cubicBezTo>
                      <a:pt x="47" y="6"/>
                      <a:pt x="52" y="5"/>
                      <a:pt x="49" y="4"/>
                    </a:cubicBezTo>
                    <a:cubicBezTo>
                      <a:pt x="35" y="0"/>
                      <a:pt x="17" y="0"/>
                      <a:pt x="3" y="5"/>
                    </a:cubicBezTo>
                    <a:cubicBezTo>
                      <a:pt x="0" y="7"/>
                      <a:pt x="5" y="7"/>
                      <a:pt x="6" y="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" name="Freeform 285"/>
              <p:cNvSpPr>
                <a:spLocks/>
              </p:cNvSpPr>
              <p:nvPr/>
            </p:nvSpPr>
            <p:spPr bwMode="auto">
              <a:xfrm>
                <a:off x="4137026" y="1314450"/>
                <a:ext cx="74613" cy="165100"/>
              </a:xfrm>
              <a:custGeom>
                <a:avLst/>
                <a:gdLst>
                  <a:gd name="T0" fmla="*/ 14 w 20"/>
                  <a:gd name="T1" fmla="*/ 1 h 44"/>
                  <a:gd name="T2" fmla="*/ 6 w 20"/>
                  <a:gd name="T3" fmla="*/ 43 h 44"/>
                  <a:gd name="T4" fmla="*/ 11 w 20"/>
                  <a:gd name="T5" fmla="*/ 42 h 44"/>
                  <a:gd name="T6" fmla="*/ 19 w 20"/>
                  <a:gd name="T7" fmla="*/ 2 h 44"/>
                  <a:gd name="T8" fmla="*/ 14 w 20"/>
                  <a:gd name="T9" fmla="*/ 1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44">
                    <a:moveTo>
                      <a:pt x="14" y="1"/>
                    </a:moveTo>
                    <a:cubicBezTo>
                      <a:pt x="4" y="13"/>
                      <a:pt x="0" y="28"/>
                      <a:pt x="6" y="43"/>
                    </a:cubicBezTo>
                    <a:cubicBezTo>
                      <a:pt x="7" y="44"/>
                      <a:pt x="12" y="43"/>
                      <a:pt x="11" y="42"/>
                    </a:cubicBezTo>
                    <a:cubicBezTo>
                      <a:pt x="5" y="28"/>
                      <a:pt x="9" y="13"/>
                      <a:pt x="19" y="2"/>
                    </a:cubicBezTo>
                    <a:cubicBezTo>
                      <a:pt x="20" y="1"/>
                      <a:pt x="16" y="0"/>
                      <a:pt x="14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" name="Freeform 286"/>
              <p:cNvSpPr>
                <a:spLocks/>
              </p:cNvSpPr>
              <p:nvPr/>
            </p:nvSpPr>
            <p:spPr bwMode="auto">
              <a:xfrm>
                <a:off x="3586163" y="831850"/>
                <a:ext cx="576263" cy="557213"/>
              </a:xfrm>
              <a:custGeom>
                <a:avLst/>
                <a:gdLst>
                  <a:gd name="T0" fmla="*/ 152 w 153"/>
                  <a:gd name="T1" fmla="*/ 146 h 148"/>
                  <a:gd name="T2" fmla="*/ 6 w 153"/>
                  <a:gd name="T3" fmla="*/ 1 h 148"/>
                  <a:gd name="T4" fmla="*/ 1 w 153"/>
                  <a:gd name="T5" fmla="*/ 2 h 148"/>
                  <a:gd name="T6" fmla="*/ 148 w 153"/>
                  <a:gd name="T7" fmla="*/ 147 h 148"/>
                  <a:gd name="T8" fmla="*/ 152 w 153"/>
                  <a:gd name="T9" fmla="*/ 146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3" h="148">
                    <a:moveTo>
                      <a:pt x="152" y="146"/>
                    </a:moveTo>
                    <a:cubicBezTo>
                      <a:pt x="104" y="97"/>
                      <a:pt x="52" y="51"/>
                      <a:pt x="6" y="1"/>
                    </a:cubicBezTo>
                    <a:cubicBezTo>
                      <a:pt x="5" y="0"/>
                      <a:pt x="0" y="1"/>
                      <a:pt x="1" y="2"/>
                    </a:cubicBezTo>
                    <a:cubicBezTo>
                      <a:pt x="47" y="52"/>
                      <a:pt x="99" y="98"/>
                      <a:pt x="148" y="147"/>
                    </a:cubicBezTo>
                    <a:cubicBezTo>
                      <a:pt x="149" y="148"/>
                      <a:pt x="153" y="147"/>
                      <a:pt x="152" y="14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" name="Freeform 287"/>
              <p:cNvSpPr>
                <a:spLocks/>
              </p:cNvSpPr>
              <p:nvPr/>
            </p:nvSpPr>
            <p:spPr bwMode="auto">
              <a:xfrm>
                <a:off x="4140201" y="1373188"/>
                <a:ext cx="41275" cy="38100"/>
              </a:xfrm>
              <a:custGeom>
                <a:avLst/>
                <a:gdLst>
                  <a:gd name="T0" fmla="*/ 2 w 11"/>
                  <a:gd name="T1" fmla="*/ 8 h 10"/>
                  <a:gd name="T2" fmla="*/ 2 w 11"/>
                  <a:gd name="T3" fmla="*/ 2 h 10"/>
                  <a:gd name="T4" fmla="*/ 9 w 11"/>
                  <a:gd name="T5" fmla="*/ 2 h 10"/>
                  <a:gd name="T6" fmla="*/ 9 w 11"/>
                  <a:gd name="T7" fmla="*/ 9 h 10"/>
                  <a:gd name="T8" fmla="*/ 2 w 11"/>
                  <a:gd name="T9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0">
                    <a:moveTo>
                      <a:pt x="2" y="8"/>
                    </a:moveTo>
                    <a:cubicBezTo>
                      <a:pt x="0" y="6"/>
                      <a:pt x="0" y="3"/>
                      <a:pt x="2" y="2"/>
                    </a:cubicBezTo>
                    <a:cubicBezTo>
                      <a:pt x="4" y="0"/>
                      <a:pt x="7" y="0"/>
                      <a:pt x="9" y="2"/>
                    </a:cubicBezTo>
                    <a:cubicBezTo>
                      <a:pt x="11" y="4"/>
                      <a:pt x="11" y="7"/>
                      <a:pt x="9" y="9"/>
                    </a:cubicBezTo>
                    <a:cubicBezTo>
                      <a:pt x="7" y="10"/>
                      <a:pt x="4" y="10"/>
                      <a:pt x="2" y="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" name="Freeform 288"/>
              <p:cNvSpPr>
                <a:spLocks/>
              </p:cNvSpPr>
              <p:nvPr/>
            </p:nvSpPr>
            <p:spPr bwMode="auto">
              <a:xfrm>
                <a:off x="2930526" y="1381125"/>
                <a:ext cx="139700" cy="136525"/>
              </a:xfrm>
              <a:custGeom>
                <a:avLst/>
                <a:gdLst>
                  <a:gd name="T0" fmla="*/ 3 w 37"/>
                  <a:gd name="T1" fmla="*/ 3 h 36"/>
                  <a:gd name="T2" fmla="*/ 32 w 37"/>
                  <a:gd name="T3" fmla="*/ 34 h 36"/>
                  <a:gd name="T4" fmla="*/ 37 w 37"/>
                  <a:gd name="T5" fmla="*/ 35 h 36"/>
                  <a:gd name="T6" fmla="*/ 3 w 37"/>
                  <a:gd name="T7" fmla="*/ 1 h 36"/>
                  <a:gd name="T8" fmla="*/ 3 w 37"/>
                  <a:gd name="T9" fmla="*/ 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36">
                    <a:moveTo>
                      <a:pt x="3" y="3"/>
                    </a:moveTo>
                    <a:cubicBezTo>
                      <a:pt x="19" y="5"/>
                      <a:pt x="31" y="17"/>
                      <a:pt x="32" y="34"/>
                    </a:cubicBezTo>
                    <a:cubicBezTo>
                      <a:pt x="32" y="36"/>
                      <a:pt x="37" y="36"/>
                      <a:pt x="37" y="35"/>
                    </a:cubicBezTo>
                    <a:cubicBezTo>
                      <a:pt x="36" y="15"/>
                      <a:pt x="22" y="3"/>
                      <a:pt x="3" y="1"/>
                    </a:cubicBezTo>
                    <a:cubicBezTo>
                      <a:pt x="0" y="0"/>
                      <a:pt x="0" y="2"/>
                      <a:pt x="3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" name="Freeform 289"/>
              <p:cNvSpPr>
                <a:spLocks/>
              </p:cNvSpPr>
              <p:nvPr/>
            </p:nvSpPr>
            <p:spPr bwMode="auto">
              <a:xfrm>
                <a:off x="2952751" y="1403350"/>
                <a:ext cx="158750" cy="106363"/>
              </a:xfrm>
              <a:custGeom>
                <a:avLst/>
                <a:gdLst>
                  <a:gd name="T0" fmla="*/ 36 w 42"/>
                  <a:gd name="T1" fmla="*/ 0 h 28"/>
                  <a:gd name="T2" fmla="*/ 1 w 42"/>
                  <a:gd name="T3" fmla="*/ 25 h 28"/>
                  <a:gd name="T4" fmla="*/ 6 w 42"/>
                  <a:gd name="T5" fmla="*/ 26 h 28"/>
                  <a:gd name="T6" fmla="*/ 38 w 42"/>
                  <a:gd name="T7" fmla="*/ 2 h 28"/>
                  <a:gd name="T8" fmla="*/ 36 w 42"/>
                  <a:gd name="T9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28">
                    <a:moveTo>
                      <a:pt x="36" y="0"/>
                    </a:moveTo>
                    <a:cubicBezTo>
                      <a:pt x="19" y="0"/>
                      <a:pt x="6" y="9"/>
                      <a:pt x="1" y="25"/>
                    </a:cubicBezTo>
                    <a:cubicBezTo>
                      <a:pt x="0" y="26"/>
                      <a:pt x="5" y="28"/>
                      <a:pt x="6" y="26"/>
                    </a:cubicBezTo>
                    <a:cubicBezTo>
                      <a:pt x="10" y="11"/>
                      <a:pt x="23" y="2"/>
                      <a:pt x="38" y="2"/>
                    </a:cubicBezTo>
                    <a:cubicBezTo>
                      <a:pt x="42" y="2"/>
                      <a:pt x="38" y="0"/>
                      <a:pt x="36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" name="Freeform 290"/>
              <p:cNvSpPr>
                <a:spLocks/>
              </p:cNvSpPr>
              <p:nvPr/>
            </p:nvSpPr>
            <p:spPr bwMode="auto">
              <a:xfrm>
                <a:off x="2987676" y="1347788"/>
                <a:ext cx="49213" cy="173038"/>
              </a:xfrm>
              <a:custGeom>
                <a:avLst/>
                <a:gdLst>
                  <a:gd name="T0" fmla="*/ 1 w 13"/>
                  <a:gd name="T1" fmla="*/ 2 h 46"/>
                  <a:gd name="T2" fmla="*/ 6 w 13"/>
                  <a:gd name="T3" fmla="*/ 45 h 46"/>
                  <a:gd name="T4" fmla="*/ 11 w 13"/>
                  <a:gd name="T5" fmla="*/ 44 h 46"/>
                  <a:gd name="T6" fmla="*/ 6 w 13"/>
                  <a:gd name="T7" fmla="*/ 1 h 46"/>
                  <a:gd name="T8" fmla="*/ 1 w 13"/>
                  <a:gd name="T9" fmla="*/ 2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46">
                    <a:moveTo>
                      <a:pt x="1" y="2"/>
                    </a:moveTo>
                    <a:cubicBezTo>
                      <a:pt x="7" y="14"/>
                      <a:pt x="8" y="31"/>
                      <a:pt x="6" y="45"/>
                    </a:cubicBezTo>
                    <a:cubicBezTo>
                      <a:pt x="6" y="46"/>
                      <a:pt x="10" y="46"/>
                      <a:pt x="11" y="44"/>
                    </a:cubicBezTo>
                    <a:cubicBezTo>
                      <a:pt x="13" y="30"/>
                      <a:pt x="12" y="14"/>
                      <a:pt x="6" y="1"/>
                    </a:cubicBezTo>
                    <a:cubicBezTo>
                      <a:pt x="5" y="0"/>
                      <a:pt x="0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" name="Freeform 291"/>
              <p:cNvSpPr>
                <a:spLocks/>
              </p:cNvSpPr>
              <p:nvPr/>
            </p:nvSpPr>
            <p:spPr bwMode="auto">
              <a:xfrm>
                <a:off x="2927351" y="1411288"/>
                <a:ext cx="180975" cy="57150"/>
              </a:xfrm>
              <a:custGeom>
                <a:avLst/>
                <a:gdLst>
                  <a:gd name="T0" fmla="*/ 47 w 48"/>
                  <a:gd name="T1" fmla="*/ 13 h 15"/>
                  <a:gd name="T2" fmla="*/ 1 w 48"/>
                  <a:gd name="T3" fmla="*/ 9 h 15"/>
                  <a:gd name="T4" fmla="*/ 5 w 48"/>
                  <a:gd name="T5" fmla="*/ 10 h 15"/>
                  <a:gd name="T6" fmla="*/ 43 w 48"/>
                  <a:gd name="T7" fmla="*/ 14 h 15"/>
                  <a:gd name="T8" fmla="*/ 47 w 48"/>
                  <a:gd name="T9" fmla="*/ 13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15">
                    <a:moveTo>
                      <a:pt x="47" y="13"/>
                    </a:moveTo>
                    <a:cubicBezTo>
                      <a:pt x="33" y="3"/>
                      <a:pt x="16" y="0"/>
                      <a:pt x="1" y="9"/>
                    </a:cubicBezTo>
                    <a:cubicBezTo>
                      <a:pt x="0" y="10"/>
                      <a:pt x="4" y="10"/>
                      <a:pt x="5" y="10"/>
                    </a:cubicBezTo>
                    <a:cubicBezTo>
                      <a:pt x="18" y="2"/>
                      <a:pt x="32" y="6"/>
                      <a:pt x="43" y="14"/>
                    </a:cubicBezTo>
                    <a:cubicBezTo>
                      <a:pt x="44" y="15"/>
                      <a:pt x="48" y="14"/>
                      <a:pt x="47" y="1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" name="Freeform 292"/>
              <p:cNvSpPr>
                <a:spLocks/>
              </p:cNvSpPr>
              <p:nvPr/>
            </p:nvSpPr>
            <p:spPr bwMode="auto">
              <a:xfrm>
                <a:off x="3013076" y="790575"/>
                <a:ext cx="561975" cy="631825"/>
              </a:xfrm>
              <a:custGeom>
                <a:avLst/>
                <a:gdLst>
                  <a:gd name="T0" fmla="*/ 6 w 149"/>
                  <a:gd name="T1" fmla="*/ 167 h 168"/>
                  <a:gd name="T2" fmla="*/ 148 w 149"/>
                  <a:gd name="T3" fmla="*/ 1 h 168"/>
                  <a:gd name="T4" fmla="*/ 143 w 149"/>
                  <a:gd name="T5" fmla="*/ 1 h 168"/>
                  <a:gd name="T6" fmla="*/ 1 w 149"/>
                  <a:gd name="T7" fmla="*/ 167 h 168"/>
                  <a:gd name="T8" fmla="*/ 6 w 149"/>
                  <a:gd name="T9" fmla="*/ 167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9" h="168">
                    <a:moveTo>
                      <a:pt x="6" y="167"/>
                    </a:moveTo>
                    <a:cubicBezTo>
                      <a:pt x="52" y="111"/>
                      <a:pt x="99" y="55"/>
                      <a:pt x="148" y="1"/>
                    </a:cubicBezTo>
                    <a:cubicBezTo>
                      <a:pt x="149" y="0"/>
                      <a:pt x="144" y="0"/>
                      <a:pt x="143" y="1"/>
                    </a:cubicBezTo>
                    <a:cubicBezTo>
                      <a:pt x="94" y="55"/>
                      <a:pt x="47" y="111"/>
                      <a:pt x="1" y="167"/>
                    </a:cubicBezTo>
                    <a:cubicBezTo>
                      <a:pt x="0" y="168"/>
                      <a:pt x="5" y="168"/>
                      <a:pt x="6" y="16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" name="Freeform 293"/>
              <p:cNvSpPr>
                <a:spLocks/>
              </p:cNvSpPr>
              <p:nvPr/>
            </p:nvSpPr>
            <p:spPr bwMode="auto">
              <a:xfrm>
                <a:off x="2998788" y="1411288"/>
                <a:ext cx="38100" cy="38100"/>
              </a:xfrm>
              <a:custGeom>
                <a:avLst/>
                <a:gdLst>
                  <a:gd name="T0" fmla="*/ 2 w 10"/>
                  <a:gd name="T1" fmla="*/ 2 h 10"/>
                  <a:gd name="T2" fmla="*/ 8 w 10"/>
                  <a:gd name="T3" fmla="*/ 1 h 10"/>
                  <a:gd name="T4" fmla="*/ 9 w 10"/>
                  <a:gd name="T5" fmla="*/ 8 h 10"/>
                  <a:gd name="T6" fmla="*/ 2 w 10"/>
                  <a:gd name="T7" fmla="*/ 8 h 10"/>
                  <a:gd name="T8" fmla="*/ 2 w 10"/>
                  <a:gd name="T9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0">
                    <a:moveTo>
                      <a:pt x="2" y="2"/>
                    </a:moveTo>
                    <a:cubicBezTo>
                      <a:pt x="3" y="0"/>
                      <a:pt x="6" y="0"/>
                      <a:pt x="8" y="1"/>
                    </a:cubicBezTo>
                    <a:cubicBezTo>
                      <a:pt x="10" y="3"/>
                      <a:pt x="10" y="6"/>
                      <a:pt x="9" y="8"/>
                    </a:cubicBezTo>
                    <a:cubicBezTo>
                      <a:pt x="7" y="10"/>
                      <a:pt x="4" y="10"/>
                      <a:pt x="2" y="8"/>
                    </a:cubicBezTo>
                    <a:cubicBezTo>
                      <a:pt x="0" y="7"/>
                      <a:pt x="0" y="4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" name="Freeform 294"/>
              <p:cNvSpPr>
                <a:spLocks/>
              </p:cNvSpPr>
              <p:nvPr/>
            </p:nvSpPr>
            <p:spPr bwMode="auto">
              <a:xfrm>
                <a:off x="2878138" y="1035050"/>
                <a:ext cx="112713" cy="173038"/>
              </a:xfrm>
              <a:custGeom>
                <a:avLst/>
                <a:gdLst>
                  <a:gd name="T0" fmla="*/ 2 w 30"/>
                  <a:gd name="T1" fmla="*/ 2 h 46"/>
                  <a:gd name="T2" fmla="*/ 19 w 30"/>
                  <a:gd name="T3" fmla="*/ 44 h 46"/>
                  <a:gd name="T4" fmla="*/ 24 w 30"/>
                  <a:gd name="T5" fmla="*/ 44 h 46"/>
                  <a:gd name="T6" fmla="*/ 6 w 30"/>
                  <a:gd name="T7" fmla="*/ 1 h 46"/>
                  <a:gd name="T8" fmla="*/ 2 w 30"/>
                  <a:gd name="T9" fmla="*/ 2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46">
                    <a:moveTo>
                      <a:pt x="2" y="2"/>
                    </a:moveTo>
                    <a:cubicBezTo>
                      <a:pt x="18" y="11"/>
                      <a:pt x="25" y="26"/>
                      <a:pt x="19" y="44"/>
                    </a:cubicBezTo>
                    <a:cubicBezTo>
                      <a:pt x="18" y="45"/>
                      <a:pt x="23" y="46"/>
                      <a:pt x="24" y="44"/>
                    </a:cubicBezTo>
                    <a:cubicBezTo>
                      <a:pt x="30" y="26"/>
                      <a:pt x="22" y="10"/>
                      <a:pt x="6" y="1"/>
                    </a:cubicBezTo>
                    <a:cubicBezTo>
                      <a:pt x="5" y="0"/>
                      <a:pt x="0" y="0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" name="Freeform 295"/>
              <p:cNvSpPr>
                <a:spLocks/>
              </p:cNvSpPr>
              <p:nvPr/>
            </p:nvSpPr>
            <p:spPr bwMode="auto">
              <a:xfrm>
                <a:off x="2859088" y="1092200"/>
                <a:ext cx="184150" cy="66675"/>
              </a:xfrm>
              <a:custGeom>
                <a:avLst/>
                <a:gdLst>
                  <a:gd name="T0" fmla="*/ 46 w 49"/>
                  <a:gd name="T1" fmla="*/ 6 h 18"/>
                  <a:gd name="T2" fmla="*/ 1 w 49"/>
                  <a:gd name="T3" fmla="*/ 16 h 18"/>
                  <a:gd name="T4" fmla="*/ 6 w 49"/>
                  <a:gd name="T5" fmla="*/ 17 h 18"/>
                  <a:gd name="T6" fmla="*/ 44 w 49"/>
                  <a:gd name="T7" fmla="*/ 8 h 18"/>
                  <a:gd name="T8" fmla="*/ 46 w 49"/>
                  <a:gd name="T9" fmla="*/ 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18">
                    <a:moveTo>
                      <a:pt x="46" y="6"/>
                    </a:moveTo>
                    <a:cubicBezTo>
                      <a:pt x="29" y="0"/>
                      <a:pt x="13" y="2"/>
                      <a:pt x="1" y="16"/>
                    </a:cubicBezTo>
                    <a:cubicBezTo>
                      <a:pt x="0" y="17"/>
                      <a:pt x="5" y="18"/>
                      <a:pt x="6" y="17"/>
                    </a:cubicBezTo>
                    <a:cubicBezTo>
                      <a:pt x="16" y="6"/>
                      <a:pt x="29" y="2"/>
                      <a:pt x="44" y="8"/>
                    </a:cubicBezTo>
                    <a:cubicBezTo>
                      <a:pt x="46" y="8"/>
                      <a:pt x="49" y="7"/>
                      <a:pt x="46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" name="Freeform 296"/>
              <p:cNvSpPr>
                <a:spLocks/>
              </p:cNvSpPr>
              <p:nvPr/>
            </p:nvSpPr>
            <p:spPr bwMode="auto">
              <a:xfrm>
                <a:off x="2905126" y="1023938"/>
                <a:ext cx="71438" cy="165100"/>
              </a:xfrm>
              <a:custGeom>
                <a:avLst/>
                <a:gdLst>
                  <a:gd name="T0" fmla="*/ 12 w 19"/>
                  <a:gd name="T1" fmla="*/ 2 h 44"/>
                  <a:gd name="T2" fmla="*/ 1 w 19"/>
                  <a:gd name="T3" fmla="*/ 43 h 44"/>
                  <a:gd name="T4" fmla="*/ 6 w 19"/>
                  <a:gd name="T5" fmla="*/ 43 h 44"/>
                  <a:gd name="T6" fmla="*/ 17 w 19"/>
                  <a:gd name="T7" fmla="*/ 2 h 44"/>
                  <a:gd name="T8" fmla="*/ 12 w 19"/>
                  <a:gd name="T9" fmla="*/ 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44">
                    <a:moveTo>
                      <a:pt x="12" y="2"/>
                    </a:moveTo>
                    <a:cubicBezTo>
                      <a:pt x="14" y="16"/>
                      <a:pt x="8" y="32"/>
                      <a:pt x="1" y="43"/>
                    </a:cubicBezTo>
                    <a:cubicBezTo>
                      <a:pt x="0" y="44"/>
                      <a:pt x="5" y="44"/>
                      <a:pt x="6" y="43"/>
                    </a:cubicBezTo>
                    <a:cubicBezTo>
                      <a:pt x="13" y="32"/>
                      <a:pt x="19" y="16"/>
                      <a:pt x="17" y="2"/>
                    </a:cubicBezTo>
                    <a:cubicBezTo>
                      <a:pt x="17" y="0"/>
                      <a:pt x="12" y="1"/>
                      <a:pt x="12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" name="Freeform 297"/>
              <p:cNvSpPr>
                <a:spLocks/>
              </p:cNvSpPr>
              <p:nvPr/>
            </p:nvSpPr>
            <p:spPr bwMode="auto">
              <a:xfrm>
                <a:off x="2855913" y="1079500"/>
                <a:ext cx="165100" cy="95250"/>
              </a:xfrm>
              <a:custGeom>
                <a:avLst/>
                <a:gdLst>
                  <a:gd name="T0" fmla="*/ 43 w 44"/>
                  <a:gd name="T1" fmla="*/ 23 h 25"/>
                  <a:gd name="T2" fmla="*/ 3 w 44"/>
                  <a:gd name="T3" fmla="*/ 3 h 25"/>
                  <a:gd name="T4" fmla="*/ 5 w 44"/>
                  <a:gd name="T5" fmla="*/ 5 h 25"/>
                  <a:gd name="T6" fmla="*/ 38 w 44"/>
                  <a:gd name="T7" fmla="*/ 24 h 25"/>
                  <a:gd name="T8" fmla="*/ 43 w 44"/>
                  <a:gd name="T9" fmla="*/ 2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5">
                    <a:moveTo>
                      <a:pt x="43" y="23"/>
                    </a:moveTo>
                    <a:cubicBezTo>
                      <a:pt x="35" y="8"/>
                      <a:pt x="20" y="0"/>
                      <a:pt x="3" y="3"/>
                    </a:cubicBezTo>
                    <a:cubicBezTo>
                      <a:pt x="0" y="3"/>
                      <a:pt x="2" y="5"/>
                      <a:pt x="5" y="5"/>
                    </a:cubicBezTo>
                    <a:cubicBezTo>
                      <a:pt x="19" y="3"/>
                      <a:pt x="31" y="12"/>
                      <a:pt x="38" y="24"/>
                    </a:cubicBezTo>
                    <a:cubicBezTo>
                      <a:pt x="39" y="25"/>
                      <a:pt x="44" y="24"/>
                      <a:pt x="43" y="2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" name="Freeform 298"/>
              <p:cNvSpPr>
                <a:spLocks/>
              </p:cNvSpPr>
              <p:nvPr/>
            </p:nvSpPr>
            <p:spPr bwMode="auto">
              <a:xfrm>
                <a:off x="2941638" y="790575"/>
                <a:ext cx="625475" cy="315913"/>
              </a:xfrm>
              <a:custGeom>
                <a:avLst/>
                <a:gdLst>
                  <a:gd name="T0" fmla="*/ 6 w 166"/>
                  <a:gd name="T1" fmla="*/ 83 h 84"/>
                  <a:gd name="T2" fmla="*/ 164 w 166"/>
                  <a:gd name="T3" fmla="*/ 2 h 84"/>
                  <a:gd name="T4" fmla="*/ 160 w 166"/>
                  <a:gd name="T5" fmla="*/ 1 h 84"/>
                  <a:gd name="T6" fmla="*/ 3 w 166"/>
                  <a:gd name="T7" fmla="*/ 82 h 84"/>
                  <a:gd name="T8" fmla="*/ 6 w 166"/>
                  <a:gd name="T9" fmla="*/ 83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6" h="84">
                    <a:moveTo>
                      <a:pt x="6" y="83"/>
                    </a:moveTo>
                    <a:cubicBezTo>
                      <a:pt x="59" y="56"/>
                      <a:pt x="111" y="27"/>
                      <a:pt x="164" y="2"/>
                    </a:cubicBezTo>
                    <a:cubicBezTo>
                      <a:pt x="166" y="1"/>
                      <a:pt x="161" y="0"/>
                      <a:pt x="160" y="1"/>
                    </a:cubicBezTo>
                    <a:cubicBezTo>
                      <a:pt x="107" y="26"/>
                      <a:pt x="55" y="55"/>
                      <a:pt x="3" y="82"/>
                    </a:cubicBezTo>
                    <a:cubicBezTo>
                      <a:pt x="0" y="83"/>
                      <a:pt x="5" y="84"/>
                      <a:pt x="6" y="8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" name="Freeform 299"/>
              <p:cNvSpPr>
                <a:spLocks/>
              </p:cNvSpPr>
              <p:nvPr/>
            </p:nvSpPr>
            <p:spPr bwMode="auto">
              <a:xfrm>
                <a:off x="2927351" y="1087438"/>
                <a:ext cx="41275" cy="41275"/>
              </a:xfrm>
              <a:custGeom>
                <a:avLst/>
                <a:gdLst>
                  <a:gd name="T0" fmla="*/ 4 w 11"/>
                  <a:gd name="T1" fmla="*/ 1 h 11"/>
                  <a:gd name="T2" fmla="*/ 10 w 11"/>
                  <a:gd name="T3" fmla="*/ 4 h 11"/>
                  <a:gd name="T4" fmla="*/ 8 w 11"/>
                  <a:gd name="T5" fmla="*/ 10 h 11"/>
                  <a:gd name="T6" fmla="*/ 1 w 11"/>
                  <a:gd name="T7" fmla="*/ 8 h 11"/>
                  <a:gd name="T8" fmla="*/ 4 w 11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4" y="1"/>
                    </a:moveTo>
                    <a:cubicBezTo>
                      <a:pt x="6" y="0"/>
                      <a:pt x="9" y="1"/>
                      <a:pt x="10" y="4"/>
                    </a:cubicBezTo>
                    <a:cubicBezTo>
                      <a:pt x="11" y="6"/>
                      <a:pt x="10" y="9"/>
                      <a:pt x="8" y="10"/>
                    </a:cubicBezTo>
                    <a:cubicBezTo>
                      <a:pt x="5" y="11"/>
                      <a:pt x="3" y="10"/>
                      <a:pt x="1" y="8"/>
                    </a:cubicBezTo>
                    <a:cubicBezTo>
                      <a:pt x="0" y="5"/>
                      <a:pt x="1" y="2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" name="Freeform 300"/>
              <p:cNvSpPr>
                <a:spLocks/>
              </p:cNvSpPr>
              <p:nvPr/>
            </p:nvSpPr>
            <p:spPr bwMode="auto">
              <a:xfrm>
                <a:off x="2809876" y="741362"/>
                <a:ext cx="68263" cy="184150"/>
              </a:xfrm>
              <a:custGeom>
                <a:avLst/>
                <a:gdLst>
                  <a:gd name="T0" fmla="*/ 2 w 18"/>
                  <a:gd name="T1" fmla="*/ 1 h 49"/>
                  <a:gd name="T2" fmla="*/ 1 w 18"/>
                  <a:gd name="T3" fmla="*/ 46 h 49"/>
                  <a:gd name="T4" fmla="*/ 6 w 18"/>
                  <a:gd name="T5" fmla="*/ 48 h 49"/>
                  <a:gd name="T6" fmla="*/ 7 w 18"/>
                  <a:gd name="T7" fmla="*/ 1 h 49"/>
                  <a:gd name="T8" fmla="*/ 2 w 18"/>
                  <a:gd name="T9" fmla="*/ 1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49">
                    <a:moveTo>
                      <a:pt x="2" y="1"/>
                    </a:moveTo>
                    <a:cubicBezTo>
                      <a:pt x="13" y="16"/>
                      <a:pt x="13" y="32"/>
                      <a:pt x="1" y="46"/>
                    </a:cubicBezTo>
                    <a:cubicBezTo>
                      <a:pt x="0" y="47"/>
                      <a:pt x="5" y="49"/>
                      <a:pt x="6" y="48"/>
                    </a:cubicBezTo>
                    <a:cubicBezTo>
                      <a:pt x="18" y="34"/>
                      <a:pt x="18" y="16"/>
                      <a:pt x="7" y="1"/>
                    </a:cubicBezTo>
                    <a:cubicBezTo>
                      <a:pt x="6" y="0"/>
                      <a:pt x="2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" name="Freeform 301"/>
              <p:cNvSpPr>
                <a:spLocks/>
              </p:cNvSpPr>
              <p:nvPr/>
            </p:nvSpPr>
            <p:spPr bwMode="auto">
              <a:xfrm>
                <a:off x="2749551" y="804862"/>
                <a:ext cx="185738" cy="68263"/>
              </a:xfrm>
              <a:custGeom>
                <a:avLst/>
                <a:gdLst>
                  <a:gd name="T0" fmla="*/ 47 w 49"/>
                  <a:gd name="T1" fmla="*/ 17 h 18"/>
                  <a:gd name="T2" fmla="*/ 2 w 49"/>
                  <a:gd name="T3" fmla="*/ 9 h 18"/>
                  <a:gd name="T4" fmla="*/ 6 w 49"/>
                  <a:gd name="T5" fmla="*/ 11 h 18"/>
                  <a:gd name="T6" fmla="*/ 43 w 49"/>
                  <a:gd name="T7" fmla="*/ 17 h 18"/>
                  <a:gd name="T8" fmla="*/ 47 w 49"/>
                  <a:gd name="T9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18">
                    <a:moveTo>
                      <a:pt x="47" y="17"/>
                    </a:moveTo>
                    <a:cubicBezTo>
                      <a:pt x="35" y="4"/>
                      <a:pt x="18" y="0"/>
                      <a:pt x="2" y="9"/>
                    </a:cubicBezTo>
                    <a:cubicBezTo>
                      <a:pt x="0" y="10"/>
                      <a:pt x="5" y="11"/>
                      <a:pt x="6" y="11"/>
                    </a:cubicBezTo>
                    <a:cubicBezTo>
                      <a:pt x="19" y="4"/>
                      <a:pt x="32" y="6"/>
                      <a:pt x="43" y="17"/>
                    </a:cubicBezTo>
                    <a:cubicBezTo>
                      <a:pt x="44" y="18"/>
                      <a:pt x="49" y="18"/>
                      <a:pt x="47" y="1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" name="Freeform 302"/>
              <p:cNvSpPr>
                <a:spLocks/>
              </p:cNvSpPr>
              <p:nvPr/>
            </p:nvSpPr>
            <p:spPr bwMode="auto">
              <a:xfrm>
                <a:off x="2776538" y="755650"/>
                <a:ext cx="128588" cy="136525"/>
              </a:xfrm>
              <a:custGeom>
                <a:avLst/>
                <a:gdLst>
                  <a:gd name="T0" fmla="*/ 29 w 34"/>
                  <a:gd name="T1" fmla="*/ 2 h 36"/>
                  <a:gd name="T2" fmla="*/ 2 w 34"/>
                  <a:gd name="T3" fmla="*/ 35 h 36"/>
                  <a:gd name="T4" fmla="*/ 6 w 34"/>
                  <a:gd name="T5" fmla="*/ 36 h 36"/>
                  <a:gd name="T6" fmla="*/ 33 w 34"/>
                  <a:gd name="T7" fmla="*/ 2 h 36"/>
                  <a:gd name="T8" fmla="*/ 29 w 34"/>
                  <a:gd name="T9" fmla="*/ 2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36">
                    <a:moveTo>
                      <a:pt x="29" y="2"/>
                    </a:moveTo>
                    <a:cubicBezTo>
                      <a:pt x="25" y="15"/>
                      <a:pt x="13" y="27"/>
                      <a:pt x="2" y="35"/>
                    </a:cubicBezTo>
                    <a:cubicBezTo>
                      <a:pt x="0" y="36"/>
                      <a:pt x="5" y="36"/>
                      <a:pt x="6" y="36"/>
                    </a:cubicBezTo>
                    <a:cubicBezTo>
                      <a:pt x="18" y="28"/>
                      <a:pt x="29" y="15"/>
                      <a:pt x="33" y="2"/>
                    </a:cubicBezTo>
                    <a:cubicBezTo>
                      <a:pt x="34" y="0"/>
                      <a:pt x="29" y="1"/>
                      <a:pt x="29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5" name="Freeform 303"/>
              <p:cNvSpPr>
                <a:spLocks/>
              </p:cNvSpPr>
              <p:nvPr/>
            </p:nvSpPr>
            <p:spPr bwMode="auto">
              <a:xfrm>
                <a:off x="2768601" y="779462"/>
                <a:ext cx="125413" cy="134938"/>
              </a:xfrm>
              <a:custGeom>
                <a:avLst/>
                <a:gdLst>
                  <a:gd name="T0" fmla="*/ 33 w 33"/>
                  <a:gd name="T1" fmla="*/ 34 h 36"/>
                  <a:gd name="T2" fmla="*/ 5 w 33"/>
                  <a:gd name="T3" fmla="*/ 1 h 36"/>
                  <a:gd name="T4" fmla="*/ 3 w 33"/>
                  <a:gd name="T5" fmla="*/ 3 h 36"/>
                  <a:gd name="T6" fmla="*/ 28 w 33"/>
                  <a:gd name="T7" fmla="*/ 34 h 36"/>
                  <a:gd name="T8" fmla="*/ 33 w 33"/>
                  <a:gd name="T9" fmla="*/ 3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36">
                    <a:moveTo>
                      <a:pt x="33" y="34"/>
                    </a:moveTo>
                    <a:cubicBezTo>
                      <a:pt x="31" y="18"/>
                      <a:pt x="21" y="5"/>
                      <a:pt x="5" y="1"/>
                    </a:cubicBezTo>
                    <a:cubicBezTo>
                      <a:pt x="4" y="0"/>
                      <a:pt x="0" y="2"/>
                      <a:pt x="3" y="3"/>
                    </a:cubicBezTo>
                    <a:cubicBezTo>
                      <a:pt x="18" y="6"/>
                      <a:pt x="26" y="20"/>
                      <a:pt x="28" y="34"/>
                    </a:cubicBezTo>
                    <a:cubicBezTo>
                      <a:pt x="28" y="36"/>
                      <a:pt x="33" y="35"/>
                      <a:pt x="33" y="3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6" name="Freeform 304"/>
              <p:cNvSpPr>
                <a:spLocks/>
              </p:cNvSpPr>
              <p:nvPr/>
            </p:nvSpPr>
            <p:spPr bwMode="auto">
              <a:xfrm>
                <a:off x="2851151" y="779462"/>
                <a:ext cx="690563" cy="52388"/>
              </a:xfrm>
              <a:custGeom>
                <a:avLst/>
                <a:gdLst>
                  <a:gd name="T0" fmla="*/ 3 w 183"/>
                  <a:gd name="T1" fmla="*/ 14 h 14"/>
                  <a:gd name="T2" fmla="*/ 180 w 183"/>
                  <a:gd name="T3" fmla="*/ 2 h 14"/>
                  <a:gd name="T4" fmla="*/ 180 w 183"/>
                  <a:gd name="T5" fmla="*/ 0 h 14"/>
                  <a:gd name="T6" fmla="*/ 3 w 183"/>
                  <a:gd name="T7" fmla="*/ 12 h 14"/>
                  <a:gd name="T8" fmla="*/ 3 w 183"/>
                  <a:gd name="T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3" h="14">
                    <a:moveTo>
                      <a:pt x="3" y="14"/>
                    </a:moveTo>
                    <a:cubicBezTo>
                      <a:pt x="62" y="9"/>
                      <a:pt x="121" y="4"/>
                      <a:pt x="180" y="2"/>
                    </a:cubicBezTo>
                    <a:cubicBezTo>
                      <a:pt x="183" y="2"/>
                      <a:pt x="183" y="0"/>
                      <a:pt x="180" y="0"/>
                    </a:cubicBezTo>
                    <a:cubicBezTo>
                      <a:pt x="121" y="2"/>
                      <a:pt x="62" y="7"/>
                      <a:pt x="3" y="12"/>
                    </a:cubicBezTo>
                    <a:cubicBezTo>
                      <a:pt x="0" y="12"/>
                      <a:pt x="0" y="14"/>
                      <a:pt x="3" y="1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7" name="Freeform 305"/>
              <p:cNvSpPr>
                <a:spLocks/>
              </p:cNvSpPr>
              <p:nvPr/>
            </p:nvSpPr>
            <p:spPr bwMode="auto">
              <a:xfrm>
                <a:off x="2833688" y="812800"/>
                <a:ext cx="36513" cy="33338"/>
              </a:xfrm>
              <a:custGeom>
                <a:avLst/>
                <a:gdLst>
                  <a:gd name="T0" fmla="*/ 5 w 10"/>
                  <a:gd name="T1" fmla="*/ 0 h 9"/>
                  <a:gd name="T2" fmla="*/ 10 w 10"/>
                  <a:gd name="T3" fmla="*/ 4 h 9"/>
                  <a:gd name="T4" fmla="*/ 5 w 10"/>
                  <a:gd name="T5" fmla="*/ 9 h 9"/>
                  <a:gd name="T6" fmla="*/ 0 w 10"/>
                  <a:gd name="T7" fmla="*/ 5 h 9"/>
                  <a:gd name="T8" fmla="*/ 5 w 10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cubicBezTo>
                      <a:pt x="7" y="0"/>
                      <a:pt x="10" y="2"/>
                      <a:pt x="10" y="4"/>
                    </a:cubicBezTo>
                    <a:cubicBezTo>
                      <a:pt x="10" y="7"/>
                      <a:pt x="8" y="9"/>
                      <a:pt x="5" y="9"/>
                    </a:cubicBezTo>
                    <a:cubicBezTo>
                      <a:pt x="2" y="9"/>
                      <a:pt x="0" y="7"/>
                      <a:pt x="0" y="5"/>
                    </a:cubicBezTo>
                    <a:cubicBezTo>
                      <a:pt x="0" y="2"/>
                      <a:pt x="2" y="0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8" name="Freeform 306"/>
              <p:cNvSpPr>
                <a:spLocks/>
              </p:cNvSpPr>
              <p:nvPr/>
            </p:nvSpPr>
            <p:spPr bwMode="auto">
              <a:xfrm>
                <a:off x="2809876" y="504825"/>
                <a:ext cx="106363" cy="173038"/>
              </a:xfrm>
              <a:custGeom>
                <a:avLst/>
                <a:gdLst>
                  <a:gd name="T0" fmla="*/ 18 w 28"/>
                  <a:gd name="T1" fmla="*/ 2 h 46"/>
                  <a:gd name="T2" fmla="*/ 1 w 28"/>
                  <a:gd name="T3" fmla="*/ 44 h 46"/>
                  <a:gd name="T4" fmla="*/ 5 w 28"/>
                  <a:gd name="T5" fmla="*/ 46 h 46"/>
                  <a:gd name="T6" fmla="*/ 23 w 28"/>
                  <a:gd name="T7" fmla="*/ 2 h 46"/>
                  <a:gd name="T8" fmla="*/ 18 w 28"/>
                  <a:gd name="T9" fmla="*/ 2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46">
                    <a:moveTo>
                      <a:pt x="18" y="2"/>
                    </a:moveTo>
                    <a:cubicBezTo>
                      <a:pt x="23" y="19"/>
                      <a:pt x="17" y="35"/>
                      <a:pt x="1" y="44"/>
                    </a:cubicBezTo>
                    <a:cubicBezTo>
                      <a:pt x="0" y="45"/>
                      <a:pt x="4" y="46"/>
                      <a:pt x="5" y="46"/>
                    </a:cubicBezTo>
                    <a:cubicBezTo>
                      <a:pt x="22" y="37"/>
                      <a:pt x="28" y="20"/>
                      <a:pt x="23" y="2"/>
                    </a:cubicBezTo>
                    <a:cubicBezTo>
                      <a:pt x="22" y="1"/>
                      <a:pt x="17" y="0"/>
                      <a:pt x="18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9" name="Freeform 307"/>
              <p:cNvSpPr>
                <a:spLocks/>
              </p:cNvSpPr>
              <p:nvPr/>
            </p:nvSpPr>
            <p:spPr bwMode="auto">
              <a:xfrm>
                <a:off x="2776538" y="568325"/>
                <a:ext cx="165100" cy="98425"/>
              </a:xfrm>
              <a:custGeom>
                <a:avLst/>
                <a:gdLst>
                  <a:gd name="T0" fmla="*/ 43 w 44"/>
                  <a:gd name="T1" fmla="*/ 25 h 26"/>
                  <a:gd name="T2" fmla="*/ 3 w 44"/>
                  <a:gd name="T3" fmla="*/ 2 h 26"/>
                  <a:gd name="T4" fmla="*/ 6 w 44"/>
                  <a:gd name="T5" fmla="*/ 4 h 26"/>
                  <a:gd name="T6" fmla="*/ 38 w 44"/>
                  <a:gd name="T7" fmla="*/ 24 h 26"/>
                  <a:gd name="T8" fmla="*/ 43 w 44"/>
                  <a:gd name="T9" fmla="*/ 2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6">
                    <a:moveTo>
                      <a:pt x="43" y="25"/>
                    </a:moveTo>
                    <a:cubicBezTo>
                      <a:pt x="36" y="8"/>
                      <a:pt x="21" y="0"/>
                      <a:pt x="3" y="2"/>
                    </a:cubicBezTo>
                    <a:cubicBezTo>
                      <a:pt x="0" y="2"/>
                      <a:pt x="5" y="4"/>
                      <a:pt x="6" y="4"/>
                    </a:cubicBezTo>
                    <a:cubicBezTo>
                      <a:pt x="21" y="2"/>
                      <a:pt x="32" y="11"/>
                      <a:pt x="38" y="24"/>
                    </a:cubicBezTo>
                    <a:cubicBezTo>
                      <a:pt x="39" y="25"/>
                      <a:pt x="44" y="26"/>
                      <a:pt x="43" y="2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0" name="Freeform 308"/>
              <p:cNvSpPr>
                <a:spLocks/>
              </p:cNvSpPr>
              <p:nvPr/>
            </p:nvSpPr>
            <p:spPr bwMode="auto">
              <a:xfrm>
                <a:off x="2787651" y="546100"/>
                <a:ext cx="165100" cy="93663"/>
              </a:xfrm>
              <a:custGeom>
                <a:avLst/>
                <a:gdLst>
                  <a:gd name="T0" fmla="*/ 38 w 44"/>
                  <a:gd name="T1" fmla="*/ 2 h 25"/>
                  <a:gd name="T2" fmla="*/ 3 w 44"/>
                  <a:gd name="T3" fmla="*/ 23 h 25"/>
                  <a:gd name="T4" fmla="*/ 5 w 44"/>
                  <a:gd name="T5" fmla="*/ 24 h 25"/>
                  <a:gd name="T6" fmla="*/ 43 w 44"/>
                  <a:gd name="T7" fmla="*/ 2 h 25"/>
                  <a:gd name="T8" fmla="*/ 38 w 44"/>
                  <a:gd name="T9" fmla="*/ 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5">
                    <a:moveTo>
                      <a:pt x="38" y="2"/>
                    </a:moveTo>
                    <a:cubicBezTo>
                      <a:pt x="30" y="12"/>
                      <a:pt x="16" y="20"/>
                      <a:pt x="3" y="23"/>
                    </a:cubicBezTo>
                    <a:cubicBezTo>
                      <a:pt x="0" y="23"/>
                      <a:pt x="3" y="25"/>
                      <a:pt x="5" y="24"/>
                    </a:cubicBezTo>
                    <a:cubicBezTo>
                      <a:pt x="19" y="21"/>
                      <a:pt x="34" y="13"/>
                      <a:pt x="43" y="2"/>
                    </a:cubicBezTo>
                    <a:cubicBezTo>
                      <a:pt x="44" y="1"/>
                      <a:pt x="39" y="0"/>
                      <a:pt x="38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1" name="Freeform 309"/>
              <p:cNvSpPr>
                <a:spLocks/>
              </p:cNvSpPr>
              <p:nvPr/>
            </p:nvSpPr>
            <p:spPr bwMode="auto">
              <a:xfrm>
                <a:off x="2817813" y="530225"/>
                <a:ext cx="87313" cy="158750"/>
              </a:xfrm>
              <a:custGeom>
                <a:avLst/>
                <a:gdLst>
                  <a:gd name="T0" fmla="*/ 19 w 23"/>
                  <a:gd name="T1" fmla="*/ 40 h 42"/>
                  <a:gd name="T2" fmla="*/ 6 w 23"/>
                  <a:gd name="T3" fmla="*/ 0 h 42"/>
                  <a:gd name="T4" fmla="*/ 2 w 23"/>
                  <a:gd name="T5" fmla="*/ 2 h 42"/>
                  <a:gd name="T6" fmla="*/ 14 w 23"/>
                  <a:gd name="T7" fmla="*/ 41 h 42"/>
                  <a:gd name="T8" fmla="*/ 19 w 23"/>
                  <a:gd name="T9" fmla="*/ 4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42">
                    <a:moveTo>
                      <a:pt x="19" y="40"/>
                    </a:moveTo>
                    <a:cubicBezTo>
                      <a:pt x="23" y="25"/>
                      <a:pt x="19" y="10"/>
                      <a:pt x="6" y="0"/>
                    </a:cubicBezTo>
                    <a:cubicBezTo>
                      <a:pt x="5" y="0"/>
                      <a:pt x="0" y="0"/>
                      <a:pt x="2" y="2"/>
                    </a:cubicBezTo>
                    <a:cubicBezTo>
                      <a:pt x="14" y="11"/>
                      <a:pt x="18" y="26"/>
                      <a:pt x="14" y="41"/>
                    </a:cubicBezTo>
                    <a:cubicBezTo>
                      <a:pt x="14" y="42"/>
                      <a:pt x="19" y="42"/>
                      <a:pt x="19" y="4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2" name="Freeform 310"/>
              <p:cNvSpPr>
                <a:spLocks/>
              </p:cNvSpPr>
              <p:nvPr/>
            </p:nvSpPr>
            <p:spPr bwMode="auto">
              <a:xfrm>
                <a:off x="2874963" y="598487"/>
                <a:ext cx="674688" cy="195263"/>
              </a:xfrm>
              <a:custGeom>
                <a:avLst/>
                <a:gdLst>
                  <a:gd name="T0" fmla="*/ 3 w 179"/>
                  <a:gd name="T1" fmla="*/ 2 h 52"/>
                  <a:gd name="T2" fmla="*/ 173 w 179"/>
                  <a:gd name="T3" fmla="*/ 52 h 52"/>
                  <a:gd name="T4" fmla="*/ 176 w 179"/>
                  <a:gd name="T5" fmla="*/ 50 h 52"/>
                  <a:gd name="T6" fmla="*/ 6 w 179"/>
                  <a:gd name="T7" fmla="*/ 0 h 52"/>
                  <a:gd name="T8" fmla="*/ 3 w 179"/>
                  <a:gd name="T9" fmla="*/ 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9" h="52">
                    <a:moveTo>
                      <a:pt x="3" y="2"/>
                    </a:moveTo>
                    <a:cubicBezTo>
                      <a:pt x="60" y="18"/>
                      <a:pt x="117" y="33"/>
                      <a:pt x="173" y="52"/>
                    </a:cubicBezTo>
                    <a:cubicBezTo>
                      <a:pt x="174" y="52"/>
                      <a:pt x="179" y="51"/>
                      <a:pt x="176" y="50"/>
                    </a:cubicBezTo>
                    <a:cubicBezTo>
                      <a:pt x="120" y="32"/>
                      <a:pt x="63" y="16"/>
                      <a:pt x="6" y="0"/>
                    </a:cubicBezTo>
                    <a:cubicBezTo>
                      <a:pt x="5" y="0"/>
                      <a:pt x="0" y="1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3" name="Freeform 311"/>
              <p:cNvSpPr>
                <a:spLocks/>
              </p:cNvSpPr>
              <p:nvPr/>
            </p:nvSpPr>
            <p:spPr bwMode="auto">
              <a:xfrm>
                <a:off x="2859088" y="579437"/>
                <a:ext cx="41275" cy="41275"/>
              </a:xfrm>
              <a:custGeom>
                <a:avLst/>
                <a:gdLst>
                  <a:gd name="T0" fmla="*/ 7 w 11"/>
                  <a:gd name="T1" fmla="*/ 1 h 11"/>
                  <a:gd name="T2" fmla="*/ 10 w 11"/>
                  <a:gd name="T3" fmla="*/ 7 h 11"/>
                  <a:gd name="T4" fmla="*/ 4 w 11"/>
                  <a:gd name="T5" fmla="*/ 10 h 11"/>
                  <a:gd name="T6" fmla="*/ 1 w 11"/>
                  <a:gd name="T7" fmla="*/ 4 h 11"/>
                  <a:gd name="T8" fmla="*/ 7 w 11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7" y="1"/>
                    </a:moveTo>
                    <a:cubicBezTo>
                      <a:pt x="9" y="2"/>
                      <a:pt x="11" y="4"/>
                      <a:pt x="10" y="7"/>
                    </a:cubicBezTo>
                    <a:cubicBezTo>
                      <a:pt x="9" y="9"/>
                      <a:pt x="6" y="11"/>
                      <a:pt x="4" y="10"/>
                    </a:cubicBezTo>
                    <a:cubicBezTo>
                      <a:pt x="1" y="9"/>
                      <a:pt x="0" y="6"/>
                      <a:pt x="1" y="4"/>
                    </a:cubicBezTo>
                    <a:cubicBezTo>
                      <a:pt x="2" y="1"/>
                      <a:pt x="4" y="0"/>
                      <a:pt x="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4" name="Freeform 312"/>
              <p:cNvSpPr>
                <a:spLocks/>
              </p:cNvSpPr>
              <p:nvPr/>
            </p:nvSpPr>
            <p:spPr bwMode="auto">
              <a:xfrm>
                <a:off x="2894013" y="288925"/>
                <a:ext cx="142875" cy="139700"/>
              </a:xfrm>
              <a:custGeom>
                <a:avLst/>
                <a:gdLst>
                  <a:gd name="T0" fmla="*/ 33 w 38"/>
                  <a:gd name="T1" fmla="*/ 2 h 37"/>
                  <a:gd name="T2" fmla="*/ 3 w 38"/>
                  <a:gd name="T3" fmla="*/ 35 h 37"/>
                  <a:gd name="T4" fmla="*/ 6 w 38"/>
                  <a:gd name="T5" fmla="*/ 37 h 37"/>
                  <a:gd name="T6" fmla="*/ 38 w 38"/>
                  <a:gd name="T7" fmla="*/ 2 h 37"/>
                  <a:gd name="T8" fmla="*/ 33 w 38"/>
                  <a:gd name="T9" fmla="*/ 2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37">
                    <a:moveTo>
                      <a:pt x="33" y="2"/>
                    </a:moveTo>
                    <a:cubicBezTo>
                      <a:pt x="32" y="19"/>
                      <a:pt x="21" y="33"/>
                      <a:pt x="3" y="35"/>
                    </a:cubicBezTo>
                    <a:cubicBezTo>
                      <a:pt x="0" y="35"/>
                      <a:pt x="4" y="37"/>
                      <a:pt x="6" y="37"/>
                    </a:cubicBezTo>
                    <a:cubicBezTo>
                      <a:pt x="24" y="35"/>
                      <a:pt x="37" y="21"/>
                      <a:pt x="38" y="2"/>
                    </a:cubicBezTo>
                    <a:cubicBezTo>
                      <a:pt x="38" y="1"/>
                      <a:pt x="33" y="0"/>
                      <a:pt x="33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5" name="Freeform 313"/>
              <p:cNvSpPr>
                <a:spLocks/>
              </p:cNvSpPr>
              <p:nvPr/>
            </p:nvSpPr>
            <p:spPr bwMode="auto">
              <a:xfrm>
                <a:off x="2905126" y="319087"/>
                <a:ext cx="120650" cy="139700"/>
              </a:xfrm>
              <a:custGeom>
                <a:avLst/>
                <a:gdLst>
                  <a:gd name="T0" fmla="*/ 32 w 32"/>
                  <a:gd name="T1" fmla="*/ 35 h 37"/>
                  <a:gd name="T2" fmla="*/ 3 w 32"/>
                  <a:gd name="T3" fmla="*/ 1 h 37"/>
                  <a:gd name="T4" fmla="*/ 3 w 32"/>
                  <a:gd name="T5" fmla="*/ 3 h 37"/>
                  <a:gd name="T6" fmla="*/ 27 w 32"/>
                  <a:gd name="T7" fmla="*/ 34 h 37"/>
                  <a:gd name="T8" fmla="*/ 32 w 32"/>
                  <a:gd name="T9" fmla="*/ 35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7">
                    <a:moveTo>
                      <a:pt x="32" y="35"/>
                    </a:moveTo>
                    <a:cubicBezTo>
                      <a:pt x="31" y="18"/>
                      <a:pt x="20" y="5"/>
                      <a:pt x="3" y="1"/>
                    </a:cubicBezTo>
                    <a:cubicBezTo>
                      <a:pt x="0" y="0"/>
                      <a:pt x="0" y="2"/>
                      <a:pt x="3" y="3"/>
                    </a:cubicBezTo>
                    <a:cubicBezTo>
                      <a:pt x="18" y="7"/>
                      <a:pt x="26" y="19"/>
                      <a:pt x="27" y="34"/>
                    </a:cubicBezTo>
                    <a:cubicBezTo>
                      <a:pt x="27" y="36"/>
                      <a:pt x="32" y="37"/>
                      <a:pt x="32" y="3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6" name="Freeform 314"/>
              <p:cNvSpPr>
                <a:spLocks/>
              </p:cNvSpPr>
              <p:nvPr/>
            </p:nvSpPr>
            <p:spPr bwMode="auto">
              <a:xfrm>
                <a:off x="2889251" y="349250"/>
                <a:ext cx="192088" cy="41275"/>
              </a:xfrm>
              <a:custGeom>
                <a:avLst/>
                <a:gdLst>
                  <a:gd name="T0" fmla="*/ 45 w 51"/>
                  <a:gd name="T1" fmla="*/ 1 h 11"/>
                  <a:gd name="T2" fmla="*/ 5 w 51"/>
                  <a:gd name="T3" fmla="*/ 7 h 11"/>
                  <a:gd name="T4" fmla="*/ 3 w 51"/>
                  <a:gd name="T5" fmla="*/ 9 h 11"/>
                  <a:gd name="T6" fmla="*/ 48 w 51"/>
                  <a:gd name="T7" fmla="*/ 2 h 11"/>
                  <a:gd name="T8" fmla="*/ 45 w 51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11">
                    <a:moveTo>
                      <a:pt x="45" y="1"/>
                    </a:moveTo>
                    <a:cubicBezTo>
                      <a:pt x="33" y="7"/>
                      <a:pt x="18" y="9"/>
                      <a:pt x="5" y="7"/>
                    </a:cubicBezTo>
                    <a:cubicBezTo>
                      <a:pt x="4" y="7"/>
                      <a:pt x="0" y="9"/>
                      <a:pt x="3" y="9"/>
                    </a:cubicBezTo>
                    <a:cubicBezTo>
                      <a:pt x="18" y="11"/>
                      <a:pt x="36" y="9"/>
                      <a:pt x="48" y="2"/>
                    </a:cubicBezTo>
                    <a:cubicBezTo>
                      <a:pt x="51" y="0"/>
                      <a:pt x="46" y="0"/>
                      <a:pt x="4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7" name="Freeform 315"/>
              <p:cNvSpPr>
                <a:spLocks/>
              </p:cNvSpPr>
              <p:nvPr/>
            </p:nvSpPr>
            <p:spPr bwMode="auto">
              <a:xfrm>
                <a:off x="2949576" y="293687"/>
                <a:ext cx="60325" cy="165100"/>
              </a:xfrm>
              <a:custGeom>
                <a:avLst/>
                <a:gdLst>
                  <a:gd name="T0" fmla="*/ 5 w 16"/>
                  <a:gd name="T1" fmla="*/ 43 h 44"/>
                  <a:gd name="T2" fmla="*/ 8 w 16"/>
                  <a:gd name="T3" fmla="*/ 1 h 44"/>
                  <a:gd name="T4" fmla="*/ 3 w 16"/>
                  <a:gd name="T5" fmla="*/ 2 h 44"/>
                  <a:gd name="T6" fmla="*/ 1 w 16"/>
                  <a:gd name="T7" fmla="*/ 43 h 44"/>
                  <a:gd name="T8" fmla="*/ 5 w 16"/>
                  <a:gd name="T9" fmla="*/ 43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44">
                    <a:moveTo>
                      <a:pt x="5" y="43"/>
                    </a:moveTo>
                    <a:cubicBezTo>
                      <a:pt x="14" y="30"/>
                      <a:pt x="16" y="14"/>
                      <a:pt x="8" y="1"/>
                    </a:cubicBezTo>
                    <a:cubicBezTo>
                      <a:pt x="7" y="0"/>
                      <a:pt x="2" y="1"/>
                      <a:pt x="3" y="2"/>
                    </a:cubicBezTo>
                    <a:cubicBezTo>
                      <a:pt x="11" y="15"/>
                      <a:pt x="9" y="30"/>
                      <a:pt x="1" y="43"/>
                    </a:cubicBezTo>
                    <a:cubicBezTo>
                      <a:pt x="0" y="44"/>
                      <a:pt x="5" y="44"/>
                      <a:pt x="5" y="4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8" name="Freeform 316"/>
              <p:cNvSpPr>
                <a:spLocks/>
              </p:cNvSpPr>
              <p:nvPr/>
            </p:nvSpPr>
            <p:spPr bwMode="auto">
              <a:xfrm>
                <a:off x="2987676" y="376237"/>
                <a:ext cx="554038" cy="422275"/>
              </a:xfrm>
              <a:custGeom>
                <a:avLst/>
                <a:gdLst>
                  <a:gd name="T0" fmla="*/ 1 w 147"/>
                  <a:gd name="T1" fmla="*/ 3 h 112"/>
                  <a:gd name="T2" fmla="*/ 141 w 147"/>
                  <a:gd name="T3" fmla="*/ 111 h 112"/>
                  <a:gd name="T4" fmla="*/ 146 w 147"/>
                  <a:gd name="T5" fmla="*/ 110 h 112"/>
                  <a:gd name="T6" fmla="*/ 5 w 147"/>
                  <a:gd name="T7" fmla="*/ 1 h 112"/>
                  <a:gd name="T8" fmla="*/ 1 w 147"/>
                  <a:gd name="T9" fmla="*/ 3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7" h="112">
                    <a:moveTo>
                      <a:pt x="1" y="3"/>
                    </a:moveTo>
                    <a:cubicBezTo>
                      <a:pt x="48" y="38"/>
                      <a:pt x="96" y="73"/>
                      <a:pt x="141" y="111"/>
                    </a:cubicBezTo>
                    <a:cubicBezTo>
                      <a:pt x="142" y="112"/>
                      <a:pt x="147" y="110"/>
                      <a:pt x="146" y="110"/>
                    </a:cubicBezTo>
                    <a:cubicBezTo>
                      <a:pt x="100" y="72"/>
                      <a:pt x="53" y="37"/>
                      <a:pt x="5" y="1"/>
                    </a:cubicBezTo>
                    <a:cubicBezTo>
                      <a:pt x="4" y="0"/>
                      <a:pt x="0" y="1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9" name="Freeform 317"/>
              <p:cNvSpPr>
                <a:spLocks/>
              </p:cNvSpPr>
              <p:nvPr/>
            </p:nvSpPr>
            <p:spPr bwMode="auto">
              <a:xfrm>
                <a:off x="2968626" y="357187"/>
                <a:ext cx="41275" cy="38100"/>
              </a:xfrm>
              <a:custGeom>
                <a:avLst/>
                <a:gdLst>
                  <a:gd name="T0" fmla="*/ 9 w 11"/>
                  <a:gd name="T1" fmla="*/ 1 h 10"/>
                  <a:gd name="T2" fmla="*/ 9 w 11"/>
                  <a:gd name="T3" fmla="*/ 8 h 10"/>
                  <a:gd name="T4" fmla="*/ 2 w 11"/>
                  <a:gd name="T5" fmla="*/ 9 h 10"/>
                  <a:gd name="T6" fmla="*/ 2 w 11"/>
                  <a:gd name="T7" fmla="*/ 2 h 10"/>
                  <a:gd name="T8" fmla="*/ 9 w 11"/>
                  <a:gd name="T9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0">
                    <a:moveTo>
                      <a:pt x="9" y="1"/>
                    </a:moveTo>
                    <a:cubicBezTo>
                      <a:pt x="11" y="3"/>
                      <a:pt x="11" y="6"/>
                      <a:pt x="9" y="8"/>
                    </a:cubicBezTo>
                    <a:cubicBezTo>
                      <a:pt x="7" y="10"/>
                      <a:pt x="4" y="10"/>
                      <a:pt x="2" y="9"/>
                    </a:cubicBezTo>
                    <a:cubicBezTo>
                      <a:pt x="0" y="7"/>
                      <a:pt x="0" y="4"/>
                      <a:pt x="2" y="2"/>
                    </a:cubicBezTo>
                    <a:cubicBezTo>
                      <a:pt x="3" y="0"/>
                      <a:pt x="6" y="0"/>
                      <a:pt x="9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0" name="Freeform 318"/>
              <p:cNvSpPr>
                <a:spLocks/>
              </p:cNvSpPr>
              <p:nvPr/>
            </p:nvSpPr>
            <p:spPr bwMode="auto">
              <a:xfrm>
                <a:off x="3081338" y="138112"/>
                <a:ext cx="185738" cy="103188"/>
              </a:xfrm>
              <a:custGeom>
                <a:avLst/>
                <a:gdLst>
                  <a:gd name="T0" fmla="*/ 43 w 49"/>
                  <a:gd name="T1" fmla="*/ 1 h 27"/>
                  <a:gd name="T2" fmla="*/ 5 w 49"/>
                  <a:gd name="T3" fmla="*/ 20 h 27"/>
                  <a:gd name="T4" fmla="*/ 3 w 49"/>
                  <a:gd name="T5" fmla="*/ 21 h 27"/>
                  <a:gd name="T6" fmla="*/ 48 w 49"/>
                  <a:gd name="T7" fmla="*/ 2 h 27"/>
                  <a:gd name="T8" fmla="*/ 43 w 49"/>
                  <a:gd name="T9" fmla="*/ 1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27">
                    <a:moveTo>
                      <a:pt x="43" y="1"/>
                    </a:moveTo>
                    <a:cubicBezTo>
                      <a:pt x="36" y="15"/>
                      <a:pt x="22" y="24"/>
                      <a:pt x="5" y="20"/>
                    </a:cubicBezTo>
                    <a:cubicBezTo>
                      <a:pt x="3" y="19"/>
                      <a:pt x="0" y="20"/>
                      <a:pt x="3" y="21"/>
                    </a:cubicBezTo>
                    <a:cubicBezTo>
                      <a:pt x="22" y="27"/>
                      <a:pt x="39" y="19"/>
                      <a:pt x="48" y="2"/>
                    </a:cubicBezTo>
                    <a:cubicBezTo>
                      <a:pt x="49" y="1"/>
                      <a:pt x="44" y="0"/>
                      <a:pt x="43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1" name="Freeform 319"/>
              <p:cNvSpPr>
                <a:spLocks/>
              </p:cNvSpPr>
              <p:nvPr/>
            </p:nvSpPr>
            <p:spPr bwMode="auto">
              <a:xfrm>
                <a:off x="3122613" y="123825"/>
                <a:ext cx="90488" cy="165100"/>
              </a:xfrm>
              <a:custGeom>
                <a:avLst/>
                <a:gdLst>
                  <a:gd name="T0" fmla="*/ 18 w 24"/>
                  <a:gd name="T1" fmla="*/ 42 h 44"/>
                  <a:gd name="T2" fmla="*/ 6 w 24"/>
                  <a:gd name="T3" fmla="*/ 1 h 44"/>
                  <a:gd name="T4" fmla="*/ 2 w 24"/>
                  <a:gd name="T5" fmla="*/ 2 h 44"/>
                  <a:gd name="T6" fmla="*/ 13 w 24"/>
                  <a:gd name="T7" fmla="*/ 41 h 44"/>
                  <a:gd name="T8" fmla="*/ 18 w 24"/>
                  <a:gd name="T9" fmla="*/ 4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44">
                    <a:moveTo>
                      <a:pt x="18" y="42"/>
                    </a:moveTo>
                    <a:cubicBezTo>
                      <a:pt x="24" y="26"/>
                      <a:pt x="20" y="11"/>
                      <a:pt x="6" y="1"/>
                    </a:cubicBezTo>
                    <a:cubicBezTo>
                      <a:pt x="5" y="0"/>
                      <a:pt x="0" y="0"/>
                      <a:pt x="2" y="2"/>
                    </a:cubicBezTo>
                    <a:cubicBezTo>
                      <a:pt x="15" y="11"/>
                      <a:pt x="19" y="26"/>
                      <a:pt x="13" y="41"/>
                    </a:cubicBezTo>
                    <a:cubicBezTo>
                      <a:pt x="13" y="43"/>
                      <a:pt x="18" y="44"/>
                      <a:pt x="18" y="4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2" name="Freeform 320"/>
              <p:cNvSpPr>
                <a:spLocks/>
              </p:cNvSpPr>
              <p:nvPr/>
            </p:nvSpPr>
            <p:spPr bwMode="auto">
              <a:xfrm>
                <a:off x="3092451" y="168275"/>
                <a:ext cx="185738" cy="53975"/>
              </a:xfrm>
              <a:custGeom>
                <a:avLst/>
                <a:gdLst>
                  <a:gd name="T0" fmla="*/ 46 w 49"/>
                  <a:gd name="T1" fmla="*/ 10 h 14"/>
                  <a:gd name="T2" fmla="*/ 6 w 49"/>
                  <a:gd name="T3" fmla="*/ 1 h 14"/>
                  <a:gd name="T4" fmla="*/ 2 w 49"/>
                  <a:gd name="T5" fmla="*/ 2 h 14"/>
                  <a:gd name="T6" fmla="*/ 46 w 49"/>
                  <a:gd name="T7" fmla="*/ 12 h 14"/>
                  <a:gd name="T8" fmla="*/ 46 w 49"/>
                  <a:gd name="T9" fmla="*/ 1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14">
                    <a:moveTo>
                      <a:pt x="46" y="10"/>
                    </a:moveTo>
                    <a:cubicBezTo>
                      <a:pt x="33" y="12"/>
                      <a:pt x="17" y="7"/>
                      <a:pt x="6" y="1"/>
                    </a:cubicBezTo>
                    <a:cubicBezTo>
                      <a:pt x="5" y="0"/>
                      <a:pt x="0" y="1"/>
                      <a:pt x="2" y="2"/>
                    </a:cubicBezTo>
                    <a:cubicBezTo>
                      <a:pt x="15" y="10"/>
                      <a:pt x="31" y="14"/>
                      <a:pt x="46" y="12"/>
                    </a:cubicBezTo>
                    <a:cubicBezTo>
                      <a:pt x="49" y="12"/>
                      <a:pt x="49" y="10"/>
                      <a:pt x="46" y="1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3" name="Freeform 321"/>
              <p:cNvSpPr>
                <a:spLocks/>
              </p:cNvSpPr>
              <p:nvPr/>
            </p:nvSpPr>
            <p:spPr bwMode="auto">
              <a:xfrm>
                <a:off x="3119438" y="115887"/>
                <a:ext cx="101600" cy="150813"/>
              </a:xfrm>
              <a:custGeom>
                <a:avLst/>
                <a:gdLst>
                  <a:gd name="T0" fmla="*/ 5 w 27"/>
                  <a:gd name="T1" fmla="*/ 40 h 40"/>
                  <a:gd name="T2" fmla="*/ 24 w 27"/>
                  <a:gd name="T3" fmla="*/ 2 h 40"/>
                  <a:gd name="T4" fmla="*/ 19 w 27"/>
                  <a:gd name="T5" fmla="*/ 2 h 40"/>
                  <a:gd name="T6" fmla="*/ 1 w 27"/>
                  <a:gd name="T7" fmla="*/ 39 h 40"/>
                  <a:gd name="T8" fmla="*/ 5 w 27"/>
                  <a:gd name="T9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40">
                    <a:moveTo>
                      <a:pt x="5" y="40"/>
                    </a:moveTo>
                    <a:cubicBezTo>
                      <a:pt x="18" y="31"/>
                      <a:pt x="27" y="17"/>
                      <a:pt x="24" y="2"/>
                    </a:cubicBezTo>
                    <a:cubicBezTo>
                      <a:pt x="23" y="0"/>
                      <a:pt x="18" y="1"/>
                      <a:pt x="19" y="2"/>
                    </a:cubicBezTo>
                    <a:cubicBezTo>
                      <a:pt x="21" y="17"/>
                      <a:pt x="14" y="31"/>
                      <a:pt x="1" y="39"/>
                    </a:cubicBezTo>
                    <a:cubicBezTo>
                      <a:pt x="0" y="40"/>
                      <a:pt x="4" y="40"/>
                      <a:pt x="5" y="4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4" name="Freeform 322"/>
              <p:cNvSpPr>
                <a:spLocks/>
              </p:cNvSpPr>
              <p:nvPr/>
            </p:nvSpPr>
            <p:spPr bwMode="auto">
              <a:xfrm>
                <a:off x="3182938" y="206375"/>
                <a:ext cx="358775" cy="592138"/>
              </a:xfrm>
              <a:custGeom>
                <a:avLst/>
                <a:gdLst>
                  <a:gd name="T0" fmla="*/ 1 w 95"/>
                  <a:gd name="T1" fmla="*/ 2 h 157"/>
                  <a:gd name="T2" fmla="*/ 89 w 95"/>
                  <a:gd name="T3" fmla="*/ 156 h 157"/>
                  <a:gd name="T4" fmla="*/ 94 w 95"/>
                  <a:gd name="T5" fmla="*/ 155 h 157"/>
                  <a:gd name="T6" fmla="*/ 5 w 95"/>
                  <a:gd name="T7" fmla="*/ 1 h 157"/>
                  <a:gd name="T8" fmla="*/ 1 w 95"/>
                  <a:gd name="T9" fmla="*/ 2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5" h="157">
                    <a:moveTo>
                      <a:pt x="1" y="2"/>
                    </a:moveTo>
                    <a:cubicBezTo>
                      <a:pt x="31" y="53"/>
                      <a:pt x="62" y="104"/>
                      <a:pt x="89" y="156"/>
                    </a:cubicBezTo>
                    <a:cubicBezTo>
                      <a:pt x="90" y="157"/>
                      <a:pt x="95" y="156"/>
                      <a:pt x="94" y="155"/>
                    </a:cubicBezTo>
                    <a:cubicBezTo>
                      <a:pt x="66" y="103"/>
                      <a:pt x="35" y="52"/>
                      <a:pt x="5" y="1"/>
                    </a:cubicBezTo>
                    <a:cubicBezTo>
                      <a:pt x="5" y="0"/>
                      <a:pt x="0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5" name="Freeform 323"/>
              <p:cNvSpPr>
                <a:spLocks/>
              </p:cNvSpPr>
              <p:nvPr/>
            </p:nvSpPr>
            <p:spPr bwMode="auto">
              <a:xfrm>
                <a:off x="3168651" y="180975"/>
                <a:ext cx="41275" cy="41275"/>
              </a:xfrm>
              <a:custGeom>
                <a:avLst/>
                <a:gdLst>
                  <a:gd name="T0" fmla="*/ 9 w 11"/>
                  <a:gd name="T1" fmla="*/ 4 h 11"/>
                  <a:gd name="T2" fmla="*/ 7 w 11"/>
                  <a:gd name="T3" fmla="*/ 10 h 11"/>
                  <a:gd name="T4" fmla="*/ 1 w 11"/>
                  <a:gd name="T5" fmla="*/ 8 h 11"/>
                  <a:gd name="T6" fmla="*/ 3 w 11"/>
                  <a:gd name="T7" fmla="*/ 2 h 11"/>
                  <a:gd name="T8" fmla="*/ 9 w 11"/>
                  <a:gd name="T9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9" y="4"/>
                    </a:moveTo>
                    <a:cubicBezTo>
                      <a:pt x="11" y="6"/>
                      <a:pt x="10" y="9"/>
                      <a:pt x="7" y="10"/>
                    </a:cubicBezTo>
                    <a:cubicBezTo>
                      <a:pt x="5" y="11"/>
                      <a:pt x="2" y="10"/>
                      <a:pt x="1" y="8"/>
                    </a:cubicBezTo>
                    <a:cubicBezTo>
                      <a:pt x="0" y="6"/>
                      <a:pt x="1" y="3"/>
                      <a:pt x="3" y="2"/>
                    </a:cubicBezTo>
                    <a:cubicBezTo>
                      <a:pt x="5" y="0"/>
                      <a:pt x="8" y="1"/>
                      <a:pt x="9" y="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" name="Oval 324"/>
              <p:cNvSpPr>
                <a:spLocks noChangeArrowheads="1"/>
              </p:cNvSpPr>
              <p:nvPr/>
            </p:nvSpPr>
            <p:spPr bwMode="auto">
              <a:xfrm>
                <a:off x="3424238" y="661987"/>
                <a:ext cx="268288" cy="268288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sp>
        <p:nvSpPr>
          <p:cNvPr id="337" name="矩形 336"/>
          <p:cNvSpPr/>
          <p:nvPr/>
        </p:nvSpPr>
        <p:spPr>
          <a:xfrm>
            <a:off x="251520" y="123479"/>
            <a:ext cx="1008112" cy="259512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pic>
        <p:nvPicPr>
          <p:cNvPr id="338" name="图片 337"/>
          <p:cNvPicPr>
            <a:picLocks noChangeAspect="1"/>
          </p:cNvPicPr>
          <p:nvPr/>
        </p:nvPicPr>
        <p:blipFill rotWithShape="1">
          <a:blip r:embed="rId2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6711"/>
          <a:stretch/>
        </p:blipFill>
        <p:spPr>
          <a:xfrm>
            <a:off x="69170" y="24754"/>
            <a:ext cx="686406" cy="629505"/>
          </a:xfrm>
          <a:prstGeom prst="rect">
            <a:avLst/>
          </a:prstGeom>
        </p:spPr>
      </p:pic>
      <p:pic>
        <p:nvPicPr>
          <p:cNvPr id="4098" name="图片 33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62798" y="2574797"/>
            <a:ext cx="1149088" cy="80243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099" name="图片 65" descr="IMG_20171204_140218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12990" y="1772362"/>
            <a:ext cx="1134015" cy="7921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100" name="图片 21" descr="IMG_20180523_150122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92701" y="1768640"/>
            <a:ext cx="1151299" cy="79584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101" name="Picture 5"/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47005" y="2562460"/>
            <a:ext cx="1145696" cy="81477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339" name="Picture 3" descr="X:\01--办公室\01-【项目】\协会的二维码\协会服务号二维码.jpg"/>
          <p:cNvPicPr>
            <a:picLocks noChangeAspect="1" noChangeArrowheads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96136" y="267494"/>
            <a:ext cx="901170" cy="90117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40" name="Picture 2" descr="X:\01--办公室\01-【项目】\协会的二维码\协会新闻微信公众号二维码.jpg"/>
          <p:cNvPicPr>
            <a:picLocks noChangeAspect="1" noChangeArrowheads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948264" y="267494"/>
            <a:ext cx="900000" cy="900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41" name="矩形 340"/>
          <p:cNvSpPr/>
          <p:nvPr/>
        </p:nvSpPr>
        <p:spPr>
          <a:xfrm>
            <a:off x="5868144" y="1203598"/>
            <a:ext cx="1944216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dist">
              <a:defRPr sz="1800">
                <a:solidFill>
                  <a:srgbClr val="000000"/>
                </a:solidFill>
              </a:defRPr>
            </a:pPr>
            <a:r>
              <a:rPr lang="zh-CN" altLang="en-US" sz="1200" b="1" dirty="0" smtClean="0">
                <a:solidFill>
                  <a:srgbClr val="009899"/>
                </a:solidFill>
                <a:latin typeface="微软雅黑" pitchFamily="34" charset="-122"/>
                <a:ea typeface="微软雅黑" pitchFamily="34" charset="-122"/>
              </a:rPr>
              <a:t>协会公众号</a:t>
            </a:r>
            <a:endParaRPr lang="en-US" altLang="zh-CN" sz="1200" b="1" dirty="0">
              <a:solidFill>
                <a:srgbClr val="009899"/>
              </a:solidFill>
              <a:latin typeface="微软雅黑" pitchFamily="34" charset="-122"/>
              <a:ea typeface="微软雅黑" pitchFamily="34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1686461313"/>
      </p:ext>
    </p:extLst>
  </p:cSld>
  <p:clrMapOvr>
    <a:masterClrMapping/>
  </p:clrMapOvr>
  <p:transition spd="slow" advTm="3000">
    <p:push dir="u"/>
  </p:transition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矩形 1"/>
          <p:cNvSpPr/>
          <p:nvPr/>
        </p:nvSpPr>
        <p:spPr>
          <a:xfrm>
            <a:off x="4572000" y="0"/>
            <a:ext cx="4572000" cy="5143500"/>
          </a:xfrm>
          <a:prstGeom prst="rect">
            <a:avLst/>
          </a:prstGeom>
          <a:solidFill>
            <a:srgbClr val="009899">
              <a:alpha val="92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0" rIns="68580" bIns="34290" rtlCol="0" anchor="ctr"/>
          <a:lstStyle/>
          <a:p>
            <a:pPr algn="ctr"/>
            <a:endParaRPr lang="zh-CN" altLang="en-US"/>
          </a:p>
        </p:txBody>
      </p:sp>
      <p:sp>
        <p:nvSpPr>
          <p:cNvPr id="3" name="矩形 2"/>
          <p:cNvSpPr/>
          <p:nvPr/>
        </p:nvSpPr>
        <p:spPr>
          <a:xfrm>
            <a:off x="206158" y="773742"/>
            <a:ext cx="4261395" cy="829779"/>
          </a:xfrm>
          <a:prstGeom prst="rect">
            <a:avLst/>
          </a:prstGeom>
        </p:spPr>
        <p:txBody>
          <a:bodyPr wrap="square" lIns="68580" tIns="34290" rIns="68580" bIns="34290">
            <a:spAutoFit/>
          </a:bodyPr>
          <a:lstStyle/>
          <a:p>
            <a:pPr>
              <a:lnSpc>
                <a:spcPct val="120000"/>
              </a:lnSpc>
              <a:defRPr sz="1800"/>
            </a:pPr>
            <a:r>
              <a:rPr lang="zh-CN" altLang="en-US" sz="4500" b="1" dirty="0" smtClean="0">
                <a:solidFill>
                  <a:srgbClr val="009899"/>
                </a:solidFill>
                <a:latin typeface="微软雅黑" pitchFamily="34" charset="-122"/>
                <a:ea typeface="微软雅黑" pitchFamily="34" charset="-122"/>
                <a:sym typeface="冬青黑体简体中文 W6"/>
              </a:rPr>
              <a:t>目录</a:t>
            </a:r>
            <a:endParaRPr lang="en-US" altLang="zh-CN" sz="4500" b="1" dirty="0" smtClean="0">
              <a:solidFill>
                <a:srgbClr val="009899"/>
              </a:solidFill>
              <a:latin typeface="微软雅黑" pitchFamily="34" charset="-122"/>
              <a:ea typeface="微软雅黑" pitchFamily="34" charset="-122"/>
              <a:sym typeface="冬青黑体简体中文 W6"/>
            </a:endParaRPr>
          </a:p>
        </p:txBody>
      </p:sp>
      <p:sp>
        <p:nvSpPr>
          <p:cNvPr id="4" name="矩形 3"/>
          <p:cNvSpPr/>
          <p:nvPr/>
        </p:nvSpPr>
        <p:spPr>
          <a:xfrm>
            <a:off x="0" y="4515855"/>
            <a:ext cx="845586" cy="324036"/>
          </a:xfrm>
          <a:prstGeom prst="rect">
            <a:avLst/>
          </a:prstGeom>
          <a:solidFill>
            <a:srgbClr val="00989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0" rIns="68580" bIns="34290" rtlCol="0" anchor="ctr"/>
          <a:lstStyle/>
          <a:p>
            <a:pPr algn="ctr"/>
            <a:endParaRPr lang="zh-CN" altLang="en-US">
              <a:solidFill>
                <a:srgbClr val="009899"/>
              </a:solidFill>
            </a:endParaRPr>
          </a:p>
        </p:txBody>
      </p:sp>
      <p:grpSp>
        <p:nvGrpSpPr>
          <p:cNvPr id="5" name="组合 4"/>
          <p:cNvGrpSpPr/>
          <p:nvPr/>
        </p:nvGrpSpPr>
        <p:grpSpPr>
          <a:xfrm rot="20728219" flipH="1">
            <a:off x="6636614" y="1432815"/>
            <a:ext cx="1862828" cy="3780442"/>
            <a:chOff x="6798621" y="1128235"/>
            <a:chExt cx="925471" cy="1878160"/>
          </a:xfrm>
          <a:solidFill>
            <a:schemeClr val="bg1"/>
          </a:solidFill>
        </p:grpSpPr>
        <p:sp>
          <p:nvSpPr>
            <p:cNvPr id="6" name="任意多边形 5"/>
            <p:cNvSpPr/>
            <p:nvPr/>
          </p:nvSpPr>
          <p:spPr>
            <a:xfrm rot="20684992">
              <a:off x="6853737" y="1621627"/>
              <a:ext cx="611936" cy="1384768"/>
            </a:xfrm>
            <a:custGeom>
              <a:avLst/>
              <a:gdLst>
                <a:gd name="connsiteX0" fmla="*/ 711760 w 711760"/>
                <a:gd name="connsiteY0" fmla="*/ 0 h 1358900"/>
                <a:gd name="connsiteX1" fmla="*/ 114860 w 711760"/>
                <a:gd name="connsiteY1" fmla="*/ 635000 h 1358900"/>
                <a:gd name="connsiteX2" fmla="*/ 560 w 711760"/>
                <a:gd name="connsiteY2" fmla="*/ 1358900 h 1358900"/>
                <a:gd name="connsiteX0" fmla="*/ 711760 w 711760"/>
                <a:gd name="connsiteY0" fmla="*/ 0 h 1358900"/>
                <a:gd name="connsiteX1" fmla="*/ 114860 w 711760"/>
                <a:gd name="connsiteY1" fmla="*/ 635000 h 1358900"/>
                <a:gd name="connsiteX2" fmla="*/ 560 w 711760"/>
                <a:gd name="connsiteY2" fmla="*/ 1358900 h 1358900"/>
                <a:gd name="connsiteX0" fmla="*/ 711760 w 711760"/>
                <a:gd name="connsiteY0" fmla="*/ 0 h 1358900"/>
                <a:gd name="connsiteX1" fmla="*/ 114860 w 711760"/>
                <a:gd name="connsiteY1" fmla="*/ 635000 h 1358900"/>
                <a:gd name="connsiteX2" fmla="*/ 560 w 711760"/>
                <a:gd name="connsiteY2" fmla="*/ 1358900 h 1358900"/>
                <a:gd name="connsiteX0" fmla="*/ 884014 w 884014"/>
                <a:gd name="connsiteY0" fmla="*/ 0 h 1368888"/>
                <a:gd name="connsiteX1" fmla="*/ 287114 w 884014"/>
                <a:gd name="connsiteY1" fmla="*/ 635000 h 1368888"/>
                <a:gd name="connsiteX2" fmla="*/ 22 w 884014"/>
                <a:gd name="connsiteY2" fmla="*/ 1368888 h 1368888"/>
                <a:gd name="connsiteX0" fmla="*/ 883991 w 883991"/>
                <a:gd name="connsiteY0" fmla="*/ 0 h 1368888"/>
                <a:gd name="connsiteX1" fmla="*/ 287091 w 883991"/>
                <a:gd name="connsiteY1" fmla="*/ 635000 h 1368888"/>
                <a:gd name="connsiteX2" fmla="*/ -1 w 883991"/>
                <a:gd name="connsiteY2" fmla="*/ 1368888 h 1368888"/>
                <a:gd name="connsiteX0" fmla="*/ 883992 w 883992"/>
                <a:gd name="connsiteY0" fmla="*/ 0 h 1368888"/>
                <a:gd name="connsiteX1" fmla="*/ 0 w 883992"/>
                <a:gd name="connsiteY1" fmla="*/ 1368888 h 1368888"/>
                <a:gd name="connsiteX0" fmla="*/ 883992 w 883992"/>
                <a:gd name="connsiteY0" fmla="*/ 0 h 1368888"/>
                <a:gd name="connsiteX1" fmla="*/ 0 w 883992"/>
                <a:gd name="connsiteY1" fmla="*/ 1368888 h 1368888"/>
                <a:gd name="connsiteX0" fmla="*/ 928344 w 928343"/>
                <a:gd name="connsiteY0" fmla="*/ 0 h 1390417"/>
                <a:gd name="connsiteX1" fmla="*/ 0 w 928343"/>
                <a:gd name="connsiteY1" fmla="*/ 1390417 h 1390417"/>
                <a:gd name="connsiteX0" fmla="*/ 863431 w 863431"/>
                <a:gd name="connsiteY0" fmla="*/ 0 h 1384768"/>
                <a:gd name="connsiteX1" fmla="*/ 0 w 863431"/>
                <a:gd name="connsiteY1" fmla="*/ 1384768 h 1384768"/>
                <a:gd name="connsiteX0" fmla="*/ 863431 w 863431"/>
                <a:gd name="connsiteY0" fmla="*/ 0 h 1384768"/>
                <a:gd name="connsiteX1" fmla="*/ 0 w 863431"/>
                <a:gd name="connsiteY1" fmla="*/ 1384768 h 1384768"/>
                <a:gd name="connsiteX0" fmla="*/ 863431 w 863431"/>
                <a:gd name="connsiteY0" fmla="*/ 0 h 1384768"/>
                <a:gd name="connsiteX1" fmla="*/ 282647 w 863431"/>
                <a:gd name="connsiteY1" fmla="*/ 606889 h 1384768"/>
                <a:gd name="connsiteX2" fmla="*/ 0 w 863431"/>
                <a:gd name="connsiteY2" fmla="*/ 1384768 h 1384768"/>
                <a:gd name="connsiteX0" fmla="*/ 863431 w 863431"/>
                <a:gd name="connsiteY0" fmla="*/ 0 h 1384768"/>
                <a:gd name="connsiteX1" fmla="*/ 0 w 863431"/>
                <a:gd name="connsiteY1" fmla="*/ 1384768 h 1384768"/>
                <a:gd name="connsiteX0" fmla="*/ 863431 w 863431"/>
                <a:gd name="connsiteY0" fmla="*/ 0 h 1384768"/>
                <a:gd name="connsiteX1" fmla="*/ 0 w 863431"/>
                <a:gd name="connsiteY1" fmla="*/ 1384768 h 1384768"/>
                <a:gd name="connsiteX0" fmla="*/ 863431 w 863431"/>
                <a:gd name="connsiteY0" fmla="*/ 0 h 1384768"/>
                <a:gd name="connsiteX1" fmla="*/ 0 w 863431"/>
                <a:gd name="connsiteY1" fmla="*/ 1384768 h 1384768"/>
                <a:gd name="connsiteX0" fmla="*/ 863431 w 863431"/>
                <a:gd name="connsiteY0" fmla="*/ 0 h 1384768"/>
                <a:gd name="connsiteX1" fmla="*/ 0 w 863431"/>
                <a:gd name="connsiteY1" fmla="*/ 1384768 h 1384768"/>
                <a:gd name="connsiteX0" fmla="*/ 863431 w 863431"/>
                <a:gd name="connsiteY0" fmla="*/ 0 h 1384768"/>
                <a:gd name="connsiteX1" fmla="*/ 0 w 863431"/>
                <a:gd name="connsiteY1" fmla="*/ 1384768 h 1384768"/>
                <a:gd name="connsiteX0" fmla="*/ 863431 w 863431"/>
                <a:gd name="connsiteY0" fmla="*/ 0 h 1384768"/>
                <a:gd name="connsiteX1" fmla="*/ 0 w 863431"/>
                <a:gd name="connsiteY1" fmla="*/ 1384768 h 1384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63431" h="1384768">
                  <a:moveTo>
                    <a:pt x="863431" y="0"/>
                  </a:moveTo>
                  <a:cubicBezTo>
                    <a:pt x="615118" y="165338"/>
                    <a:pt x="20070" y="724344"/>
                    <a:pt x="0" y="1384768"/>
                  </a:cubicBezTo>
                </a:path>
              </a:pathLst>
            </a:custGeom>
            <a:noFill/>
            <a:ln w="190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7" name="组合 6"/>
            <p:cNvGrpSpPr/>
            <p:nvPr/>
          </p:nvGrpSpPr>
          <p:grpSpPr>
            <a:xfrm rot="2537975" flipH="1">
              <a:off x="6798621" y="1128235"/>
              <a:ext cx="925471" cy="911449"/>
              <a:chOff x="2286001" y="-455613"/>
              <a:chExt cx="2514600" cy="2476501"/>
            </a:xfrm>
            <a:grpFill/>
          </p:grpSpPr>
          <p:grpSp>
            <p:nvGrpSpPr>
              <p:cNvPr id="8" name="Group 205"/>
              <p:cNvGrpSpPr>
                <a:grpSpLocks/>
              </p:cNvGrpSpPr>
              <p:nvPr/>
            </p:nvGrpSpPr>
            <p:grpSpPr bwMode="auto">
              <a:xfrm>
                <a:off x="2286001" y="-455613"/>
                <a:ext cx="2514600" cy="2476501"/>
                <a:chOff x="1440" y="-287"/>
                <a:chExt cx="1584" cy="1560"/>
              </a:xfrm>
              <a:grpFill/>
            </p:grpSpPr>
            <p:sp>
              <p:nvSpPr>
                <p:cNvPr id="128" name="Freeform 5"/>
                <p:cNvSpPr>
                  <a:spLocks/>
                </p:cNvSpPr>
                <p:nvPr/>
              </p:nvSpPr>
              <p:spPr bwMode="auto">
                <a:xfrm>
                  <a:off x="2119" y="-230"/>
                  <a:ext cx="193" cy="57"/>
                </a:xfrm>
                <a:custGeom>
                  <a:avLst/>
                  <a:gdLst>
                    <a:gd name="T0" fmla="*/ 75 w 81"/>
                    <a:gd name="T1" fmla="*/ 5 h 24"/>
                    <a:gd name="T2" fmla="*/ 6 w 81"/>
                    <a:gd name="T3" fmla="*/ 1 h 24"/>
                    <a:gd name="T4" fmla="*/ 1 w 81"/>
                    <a:gd name="T5" fmla="*/ 1 h 24"/>
                    <a:gd name="T6" fmla="*/ 79 w 81"/>
                    <a:gd name="T7" fmla="*/ 6 h 24"/>
                    <a:gd name="T8" fmla="*/ 75 w 81"/>
                    <a:gd name="T9" fmla="*/ 5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1" h="24">
                      <a:moveTo>
                        <a:pt x="75" y="5"/>
                      </a:moveTo>
                      <a:cubicBezTo>
                        <a:pt x="52" y="20"/>
                        <a:pt x="26" y="21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ubicBezTo>
                        <a:pt x="24" y="23"/>
                        <a:pt x="54" y="24"/>
                        <a:pt x="79" y="6"/>
                      </a:cubicBezTo>
                      <a:cubicBezTo>
                        <a:pt x="81" y="5"/>
                        <a:pt x="76" y="4"/>
                        <a:pt x="75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9" name="Freeform 6"/>
                <p:cNvSpPr>
                  <a:spLocks/>
                </p:cNvSpPr>
                <p:nvPr/>
              </p:nvSpPr>
              <p:spPr bwMode="auto">
                <a:xfrm>
                  <a:off x="2167" y="-287"/>
                  <a:ext cx="73" cy="163"/>
                </a:xfrm>
                <a:custGeom>
                  <a:avLst/>
                  <a:gdLst>
                    <a:gd name="T0" fmla="*/ 6 w 31"/>
                    <a:gd name="T1" fmla="*/ 68 h 69"/>
                    <a:gd name="T2" fmla="*/ 20 w 31"/>
                    <a:gd name="T3" fmla="*/ 1 h 69"/>
                    <a:gd name="T4" fmla="*/ 15 w 31"/>
                    <a:gd name="T5" fmla="*/ 1 h 69"/>
                    <a:gd name="T6" fmla="*/ 1 w 31"/>
                    <a:gd name="T7" fmla="*/ 66 h 69"/>
                    <a:gd name="T8" fmla="*/ 6 w 31"/>
                    <a:gd name="T9" fmla="*/ 68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1" h="69">
                      <a:moveTo>
                        <a:pt x="6" y="68"/>
                      </a:moveTo>
                      <a:cubicBezTo>
                        <a:pt x="25" y="50"/>
                        <a:pt x="31" y="26"/>
                        <a:pt x="20" y="1"/>
                      </a:cubicBezTo>
                      <a:cubicBezTo>
                        <a:pt x="19" y="0"/>
                        <a:pt x="14" y="0"/>
                        <a:pt x="15" y="1"/>
                      </a:cubicBezTo>
                      <a:cubicBezTo>
                        <a:pt x="26" y="25"/>
                        <a:pt x="20" y="49"/>
                        <a:pt x="1" y="66"/>
                      </a:cubicBezTo>
                      <a:cubicBezTo>
                        <a:pt x="0" y="67"/>
                        <a:pt x="4" y="69"/>
                        <a:pt x="6" y="6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0" name="Freeform 7"/>
                <p:cNvSpPr>
                  <a:spLocks/>
                </p:cNvSpPr>
                <p:nvPr/>
              </p:nvSpPr>
              <p:spPr bwMode="auto">
                <a:xfrm>
                  <a:off x="2150" y="-264"/>
                  <a:ext cx="143" cy="117"/>
                </a:xfrm>
                <a:custGeom>
                  <a:avLst/>
                  <a:gdLst>
                    <a:gd name="T0" fmla="*/ 57 w 60"/>
                    <a:gd name="T1" fmla="*/ 46 h 49"/>
                    <a:gd name="T2" fmla="*/ 6 w 60"/>
                    <a:gd name="T3" fmla="*/ 1 h 49"/>
                    <a:gd name="T4" fmla="*/ 1 w 60"/>
                    <a:gd name="T5" fmla="*/ 2 h 49"/>
                    <a:gd name="T6" fmla="*/ 54 w 60"/>
                    <a:gd name="T7" fmla="*/ 48 h 49"/>
                    <a:gd name="T8" fmla="*/ 57 w 60"/>
                    <a:gd name="T9" fmla="*/ 46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0" h="49">
                      <a:moveTo>
                        <a:pt x="57" y="46"/>
                      </a:moveTo>
                      <a:cubicBezTo>
                        <a:pt x="37" y="39"/>
                        <a:pt x="17" y="20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13" y="22"/>
                        <a:pt x="33" y="41"/>
                        <a:pt x="54" y="48"/>
                      </a:cubicBezTo>
                      <a:cubicBezTo>
                        <a:pt x="55" y="49"/>
                        <a:pt x="60" y="47"/>
                        <a:pt x="5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1" name="Freeform 8"/>
                <p:cNvSpPr>
                  <a:spLocks/>
                </p:cNvSpPr>
                <p:nvPr/>
              </p:nvSpPr>
              <p:spPr bwMode="auto">
                <a:xfrm>
                  <a:off x="2129" y="-266"/>
                  <a:ext cx="142" cy="102"/>
                </a:xfrm>
                <a:custGeom>
                  <a:avLst/>
                  <a:gdLst>
                    <a:gd name="T0" fmla="*/ 3 w 60"/>
                    <a:gd name="T1" fmla="*/ 43 h 43"/>
                    <a:gd name="T2" fmla="*/ 59 w 60"/>
                    <a:gd name="T3" fmla="*/ 2 h 43"/>
                    <a:gd name="T4" fmla="*/ 54 w 60"/>
                    <a:gd name="T5" fmla="*/ 1 h 43"/>
                    <a:gd name="T6" fmla="*/ 3 w 60"/>
                    <a:gd name="T7" fmla="*/ 41 h 43"/>
                    <a:gd name="T8" fmla="*/ 3 w 60"/>
                    <a:gd name="T9" fmla="*/ 4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0" h="43">
                      <a:moveTo>
                        <a:pt x="3" y="43"/>
                      </a:moveTo>
                      <a:cubicBezTo>
                        <a:pt x="28" y="41"/>
                        <a:pt x="52" y="27"/>
                        <a:pt x="59" y="2"/>
                      </a:cubicBezTo>
                      <a:cubicBezTo>
                        <a:pt x="60" y="0"/>
                        <a:pt x="55" y="0"/>
                        <a:pt x="54" y="1"/>
                      </a:cubicBezTo>
                      <a:cubicBezTo>
                        <a:pt x="47" y="24"/>
                        <a:pt x="27" y="39"/>
                        <a:pt x="3" y="41"/>
                      </a:cubicBezTo>
                      <a:cubicBezTo>
                        <a:pt x="0" y="41"/>
                        <a:pt x="0" y="43"/>
                        <a:pt x="3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2" name="Freeform 9"/>
                <p:cNvSpPr>
                  <a:spLocks/>
                </p:cNvSpPr>
                <p:nvPr/>
              </p:nvSpPr>
              <p:spPr bwMode="auto">
                <a:xfrm>
                  <a:off x="2212" y="-188"/>
                  <a:ext cx="35" cy="683"/>
                </a:xfrm>
                <a:custGeom>
                  <a:avLst/>
                  <a:gdLst>
                    <a:gd name="T0" fmla="*/ 0 w 15"/>
                    <a:gd name="T1" fmla="*/ 2 h 288"/>
                    <a:gd name="T2" fmla="*/ 10 w 15"/>
                    <a:gd name="T3" fmla="*/ 287 h 288"/>
                    <a:gd name="T4" fmla="*/ 15 w 15"/>
                    <a:gd name="T5" fmla="*/ 287 h 288"/>
                    <a:gd name="T6" fmla="*/ 5 w 15"/>
                    <a:gd name="T7" fmla="*/ 2 h 288"/>
                    <a:gd name="T8" fmla="*/ 0 w 15"/>
                    <a:gd name="T9" fmla="*/ 2 h 2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" h="288">
                      <a:moveTo>
                        <a:pt x="0" y="2"/>
                      </a:moveTo>
                      <a:cubicBezTo>
                        <a:pt x="4" y="97"/>
                        <a:pt x="10" y="192"/>
                        <a:pt x="10" y="287"/>
                      </a:cubicBezTo>
                      <a:cubicBezTo>
                        <a:pt x="10" y="288"/>
                        <a:pt x="15" y="288"/>
                        <a:pt x="15" y="287"/>
                      </a:cubicBezTo>
                      <a:cubicBezTo>
                        <a:pt x="15" y="192"/>
                        <a:pt x="9" y="96"/>
                        <a:pt x="5" y="2"/>
                      </a:cubicBezTo>
                      <a:cubicBezTo>
                        <a:pt x="5" y="0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3" name="Oval 10"/>
                <p:cNvSpPr>
                  <a:spLocks noChangeArrowheads="1"/>
                </p:cNvSpPr>
                <p:nvPr/>
              </p:nvSpPr>
              <p:spPr bwMode="auto">
                <a:xfrm>
                  <a:off x="2198" y="-214"/>
                  <a:ext cx="35" cy="36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4" name="Freeform 11"/>
                <p:cNvSpPr>
                  <a:spLocks/>
                </p:cNvSpPr>
                <p:nvPr/>
              </p:nvSpPr>
              <p:spPr bwMode="auto">
                <a:xfrm>
                  <a:off x="2371" y="-223"/>
                  <a:ext cx="176" cy="92"/>
                </a:xfrm>
                <a:custGeom>
                  <a:avLst/>
                  <a:gdLst>
                    <a:gd name="T0" fmla="*/ 69 w 74"/>
                    <a:gd name="T1" fmla="*/ 30 h 39"/>
                    <a:gd name="T2" fmla="*/ 5 w 74"/>
                    <a:gd name="T3" fmla="*/ 2 h 39"/>
                    <a:gd name="T4" fmla="*/ 0 w 74"/>
                    <a:gd name="T5" fmla="*/ 1 h 39"/>
                    <a:gd name="T6" fmla="*/ 72 w 74"/>
                    <a:gd name="T7" fmla="*/ 32 h 39"/>
                    <a:gd name="T8" fmla="*/ 69 w 74"/>
                    <a:gd name="T9" fmla="*/ 3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39">
                      <a:moveTo>
                        <a:pt x="69" y="30"/>
                      </a:moveTo>
                      <a:cubicBezTo>
                        <a:pt x="41" y="37"/>
                        <a:pt x="17" y="27"/>
                        <a:pt x="5" y="2"/>
                      </a:cubicBezTo>
                      <a:cubicBezTo>
                        <a:pt x="4" y="0"/>
                        <a:pt x="0" y="0"/>
                        <a:pt x="0" y="1"/>
                      </a:cubicBezTo>
                      <a:cubicBezTo>
                        <a:pt x="14" y="30"/>
                        <a:pt x="42" y="39"/>
                        <a:pt x="72" y="32"/>
                      </a:cubicBezTo>
                      <a:cubicBezTo>
                        <a:pt x="74" y="32"/>
                        <a:pt x="70" y="30"/>
                        <a:pt x="69" y="3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5" name="Freeform 12"/>
                <p:cNvSpPr>
                  <a:spLocks/>
                </p:cNvSpPr>
                <p:nvPr/>
              </p:nvSpPr>
              <p:spPr bwMode="auto">
                <a:xfrm>
                  <a:off x="2378" y="-249"/>
                  <a:ext cx="104" cy="142"/>
                </a:xfrm>
                <a:custGeom>
                  <a:avLst/>
                  <a:gdLst>
                    <a:gd name="T0" fmla="*/ 5 w 44"/>
                    <a:gd name="T1" fmla="*/ 60 h 60"/>
                    <a:gd name="T2" fmla="*/ 42 w 44"/>
                    <a:gd name="T3" fmla="*/ 2 h 60"/>
                    <a:gd name="T4" fmla="*/ 37 w 44"/>
                    <a:gd name="T5" fmla="*/ 1 h 60"/>
                    <a:gd name="T6" fmla="*/ 1 w 44"/>
                    <a:gd name="T7" fmla="*/ 58 h 60"/>
                    <a:gd name="T8" fmla="*/ 5 w 44"/>
                    <a:gd name="T9" fmla="*/ 60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4" h="60">
                      <a:moveTo>
                        <a:pt x="5" y="60"/>
                      </a:moveTo>
                      <a:cubicBezTo>
                        <a:pt x="30" y="50"/>
                        <a:pt x="44" y="29"/>
                        <a:pt x="42" y="2"/>
                      </a:cubicBezTo>
                      <a:cubicBezTo>
                        <a:pt x="42" y="0"/>
                        <a:pt x="37" y="0"/>
                        <a:pt x="37" y="1"/>
                      </a:cubicBezTo>
                      <a:cubicBezTo>
                        <a:pt x="39" y="27"/>
                        <a:pt x="26" y="48"/>
                        <a:pt x="1" y="58"/>
                      </a:cubicBezTo>
                      <a:cubicBezTo>
                        <a:pt x="0" y="58"/>
                        <a:pt x="4" y="60"/>
                        <a:pt x="5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6" name="Freeform 13"/>
                <p:cNvSpPr>
                  <a:spLocks/>
                </p:cNvSpPr>
                <p:nvPr/>
              </p:nvSpPr>
              <p:spPr bwMode="auto">
                <a:xfrm>
                  <a:off x="2411" y="-242"/>
                  <a:ext cx="93" cy="152"/>
                </a:xfrm>
                <a:custGeom>
                  <a:avLst/>
                  <a:gdLst>
                    <a:gd name="T0" fmla="*/ 38 w 39"/>
                    <a:gd name="T1" fmla="*/ 62 h 64"/>
                    <a:gd name="T2" fmla="*/ 5 w 39"/>
                    <a:gd name="T3" fmla="*/ 1 h 64"/>
                    <a:gd name="T4" fmla="*/ 0 w 39"/>
                    <a:gd name="T5" fmla="*/ 2 h 64"/>
                    <a:gd name="T6" fmla="*/ 33 w 39"/>
                    <a:gd name="T7" fmla="*/ 63 h 64"/>
                    <a:gd name="T8" fmla="*/ 38 w 39"/>
                    <a:gd name="T9" fmla="*/ 62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" h="64">
                      <a:moveTo>
                        <a:pt x="38" y="62"/>
                      </a:moveTo>
                      <a:cubicBezTo>
                        <a:pt x="21" y="47"/>
                        <a:pt x="9" y="23"/>
                        <a:pt x="5" y="1"/>
                      </a:cubicBezTo>
                      <a:cubicBezTo>
                        <a:pt x="5" y="0"/>
                        <a:pt x="0" y="0"/>
                        <a:pt x="0" y="2"/>
                      </a:cubicBezTo>
                      <a:cubicBezTo>
                        <a:pt x="4" y="24"/>
                        <a:pt x="16" y="48"/>
                        <a:pt x="33" y="63"/>
                      </a:cubicBezTo>
                      <a:cubicBezTo>
                        <a:pt x="34" y="64"/>
                        <a:pt x="39" y="62"/>
                        <a:pt x="38" y="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7" name="Freeform 14"/>
                <p:cNvSpPr>
                  <a:spLocks/>
                </p:cNvSpPr>
                <p:nvPr/>
              </p:nvSpPr>
              <p:spPr bwMode="auto">
                <a:xfrm>
                  <a:off x="2354" y="-209"/>
                  <a:ext cx="171" cy="66"/>
                </a:xfrm>
                <a:custGeom>
                  <a:avLst/>
                  <a:gdLst>
                    <a:gd name="T0" fmla="*/ 2 w 72"/>
                    <a:gd name="T1" fmla="*/ 21 h 28"/>
                    <a:gd name="T2" fmla="*/ 71 w 72"/>
                    <a:gd name="T3" fmla="*/ 2 h 28"/>
                    <a:gd name="T4" fmla="*/ 66 w 72"/>
                    <a:gd name="T5" fmla="*/ 2 h 28"/>
                    <a:gd name="T6" fmla="*/ 6 w 72"/>
                    <a:gd name="T7" fmla="*/ 20 h 28"/>
                    <a:gd name="T8" fmla="*/ 2 w 72"/>
                    <a:gd name="T9" fmla="*/ 21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2" h="28">
                      <a:moveTo>
                        <a:pt x="2" y="21"/>
                      </a:moveTo>
                      <a:cubicBezTo>
                        <a:pt x="27" y="28"/>
                        <a:pt x="54" y="23"/>
                        <a:pt x="71" y="2"/>
                      </a:cubicBezTo>
                      <a:cubicBezTo>
                        <a:pt x="72" y="1"/>
                        <a:pt x="67" y="0"/>
                        <a:pt x="66" y="2"/>
                      </a:cubicBezTo>
                      <a:cubicBezTo>
                        <a:pt x="52" y="20"/>
                        <a:pt x="28" y="26"/>
                        <a:pt x="6" y="20"/>
                      </a:cubicBezTo>
                      <a:cubicBezTo>
                        <a:pt x="5" y="19"/>
                        <a:pt x="0" y="20"/>
                        <a:pt x="2" y="2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8" name="Freeform 15"/>
                <p:cNvSpPr>
                  <a:spLocks/>
                </p:cNvSpPr>
                <p:nvPr/>
              </p:nvSpPr>
              <p:spPr bwMode="auto">
                <a:xfrm>
                  <a:off x="2226" y="-150"/>
                  <a:ext cx="228" cy="648"/>
                </a:xfrm>
                <a:custGeom>
                  <a:avLst/>
                  <a:gdLst>
                    <a:gd name="T0" fmla="*/ 90 w 96"/>
                    <a:gd name="T1" fmla="*/ 1 h 273"/>
                    <a:gd name="T2" fmla="*/ 0 w 96"/>
                    <a:gd name="T3" fmla="*/ 271 h 273"/>
                    <a:gd name="T4" fmla="*/ 5 w 96"/>
                    <a:gd name="T5" fmla="*/ 272 h 273"/>
                    <a:gd name="T6" fmla="*/ 95 w 96"/>
                    <a:gd name="T7" fmla="*/ 1 h 273"/>
                    <a:gd name="T8" fmla="*/ 90 w 96"/>
                    <a:gd name="T9" fmla="*/ 1 h 2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6" h="273">
                      <a:moveTo>
                        <a:pt x="90" y="1"/>
                      </a:moveTo>
                      <a:cubicBezTo>
                        <a:pt x="61" y="91"/>
                        <a:pt x="33" y="182"/>
                        <a:pt x="0" y="271"/>
                      </a:cubicBezTo>
                      <a:cubicBezTo>
                        <a:pt x="0" y="273"/>
                        <a:pt x="4" y="273"/>
                        <a:pt x="5" y="272"/>
                      </a:cubicBezTo>
                      <a:cubicBezTo>
                        <a:pt x="38" y="183"/>
                        <a:pt x="66" y="91"/>
                        <a:pt x="95" y="1"/>
                      </a:cubicBezTo>
                      <a:cubicBezTo>
                        <a:pt x="96" y="0"/>
                        <a:pt x="91" y="0"/>
                        <a:pt x="9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9" name="Freeform 16"/>
                <p:cNvSpPr>
                  <a:spLocks/>
                </p:cNvSpPr>
                <p:nvPr/>
              </p:nvSpPr>
              <p:spPr bwMode="auto">
                <a:xfrm>
                  <a:off x="2428" y="-181"/>
                  <a:ext cx="43" cy="41"/>
                </a:xfrm>
                <a:custGeom>
                  <a:avLst/>
                  <a:gdLst>
                    <a:gd name="T0" fmla="*/ 16 w 18"/>
                    <a:gd name="T1" fmla="*/ 11 h 17"/>
                    <a:gd name="T2" fmla="*/ 6 w 18"/>
                    <a:gd name="T3" fmla="*/ 16 h 17"/>
                    <a:gd name="T4" fmla="*/ 2 w 18"/>
                    <a:gd name="T5" fmla="*/ 6 h 17"/>
                    <a:gd name="T6" fmla="*/ 12 w 18"/>
                    <a:gd name="T7" fmla="*/ 1 h 17"/>
                    <a:gd name="T8" fmla="*/ 16 w 18"/>
                    <a:gd name="T9" fmla="*/ 1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16" y="11"/>
                      </a:moveTo>
                      <a:cubicBezTo>
                        <a:pt x="15" y="15"/>
                        <a:pt x="10" y="17"/>
                        <a:pt x="6" y="16"/>
                      </a:cubicBezTo>
                      <a:cubicBezTo>
                        <a:pt x="2" y="14"/>
                        <a:pt x="0" y="10"/>
                        <a:pt x="2" y="6"/>
                      </a:cubicBezTo>
                      <a:cubicBezTo>
                        <a:pt x="3" y="2"/>
                        <a:pt x="8" y="0"/>
                        <a:pt x="12" y="1"/>
                      </a:cubicBezTo>
                      <a:cubicBezTo>
                        <a:pt x="16" y="3"/>
                        <a:pt x="18" y="7"/>
                        <a:pt x="16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0" name="Freeform 17"/>
                <p:cNvSpPr>
                  <a:spLocks/>
                </p:cNvSpPr>
                <p:nvPr/>
              </p:nvSpPr>
              <p:spPr bwMode="auto">
                <a:xfrm>
                  <a:off x="2620" y="-126"/>
                  <a:ext cx="138" cy="130"/>
                </a:xfrm>
                <a:custGeom>
                  <a:avLst/>
                  <a:gdLst>
                    <a:gd name="T0" fmla="*/ 55 w 58"/>
                    <a:gd name="T1" fmla="*/ 53 h 55"/>
                    <a:gd name="T2" fmla="*/ 5 w 58"/>
                    <a:gd name="T3" fmla="*/ 2 h 55"/>
                    <a:gd name="T4" fmla="*/ 0 w 58"/>
                    <a:gd name="T5" fmla="*/ 1 h 55"/>
                    <a:gd name="T6" fmla="*/ 55 w 58"/>
                    <a:gd name="T7" fmla="*/ 55 h 55"/>
                    <a:gd name="T8" fmla="*/ 55 w 58"/>
                    <a:gd name="T9" fmla="*/ 53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8" h="55">
                      <a:moveTo>
                        <a:pt x="55" y="53"/>
                      </a:moveTo>
                      <a:cubicBezTo>
                        <a:pt x="27" y="49"/>
                        <a:pt x="7" y="30"/>
                        <a:pt x="5" y="2"/>
                      </a:cubicBezTo>
                      <a:cubicBezTo>
                        <a:pt x="5" y="0"/>
                        <a:pt x="0" y="0"/>
                        <a:pt x="0" y="1"/>
                      </a:cubicBezTo>
                      <a:cubicBezTo>
                        <a:pt x="2" y="32"/>
                        <a:pt x="25" y="51"/>
                        <a:pt x="55" y="55"/>
                      </a:cubicBezTo>
                      <a:cubicBezTo>
                        <a:pt x="57" y="55"/>
                        <a:pt x="58" y="53"/>
                        <a:pt x="55" y="5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1" name="Freeform 18"/>
                <p:cNvSpPr>
                  <a:spLocks/>
                </p:cNvSpPr>
                <p:nvPr/>
              </p:nvSpPr>
              <p:spPr bwMode="auto">
                <a:xfrm>
                  <a:off x="2585" y="-116"/>
                  <a:ext cx="144" cy="102"/>
                </a:xfrm>
                <a:custGeom>
                  <a:avLst/>
                  <a:gdLst>
                    <a:gd name="T0" fmla="*/ 5 w 61"/>
                    <a:gd name="T1" fmla="*/ 43 h 43"/>
                    <a:gd name="T2" fmla="*/ 61 w 61"/>
                    <a:gd name="T3" fmla="*/ 2 h 43"/>
                    <a:gd name="T4" fmla="*/ 56 w 61"/>
                    <a:gd name="T5" fmla="*/ 1 h 43"/>
                    <a:gd name="T6" fmla="*/ 3 w 61"/>
                    <a:gd name="T7" fmla="*/ 41 h 43"/>
                    <a:gd name="T8" fmla="*/ 5 w 61"/>
                    <a:gd name="T9" fmla="*/ 4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1" h="43">
                      <a:moveTo>
                        <a:pt x="5" y="43"/>
                      </a:moveTo>
                      <a:cubicBezTo>
                        <a:pt x="32" y="43"/>
                        <a:pt x="54" y="28"/>
                        <a:pt x="61" y="2"/>
                      </a:cubicBezTo>
                      <a:cubicBezTo>
                        <a:pt x="61" y="1"/>
                        <a:pt x="57" y="0"/>
                        <a:pt x="56" y="1"/>
                      </a:cubicBezTo>
                      <a:cubicBezTo>
                        <a:pt x="49" y="26"/>
                        <a:pt x="29" y="40"/>
                        <a:pt x="3" y="41"/>
                      </a:cubicBezTo>
                      <a:cubicBezTo>
                        <a:pt x="0" y="41"/>
                        <a:pt x="4" y="43"/>
                        <a:pt x="5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2" name="Freeform 19"/>
                <p:cNvSpPr>
                  <a:spLocks/>
                </p:cNvSpPr>
                <p:nvPr/>
              </p:nvSpPr>
              <p:spPr bwMode="auto">
                <a:xfrm>
                  <a:off x="2653" y="-128"/>
                  <a:ext cx="45" cy="168"/>
                </a:xfrm>
                <a:custGeom>
                  <a:avLst/>
                  <a:gdLst>
                    <a:gd name="T0" fmla="*/ 18 w 19"/>
                    <a:gd name="T1" fmla="*/ 69 h 71"/>
                    <a:gd name="T2" fmla="*/ 10 w 19"/>
                    <a:gd name="T3" fmla="*/ 1 h 71"/>
                    <a:gd name="T4" fmla="*/ 4 w 19"/>
                    <a:gd name="T5" fmla="*/ 1 h 71"/>
                    <a:gd name="T6" fmla="*/ 14 w 19"/>
                    <a:gd name="T7" fmla="*/ 70 h 71"/>
                    <a:gd name="T8" fmla="*/ 18 w 19"/>
                    <a:gd name="T9" fmla="*/ 69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" h="71">
                      <a:moveTo>
                        <a:pt x="18" y="69"/>
                      </a:moveTo>
                      <a:cubicBezTo>
                        <a:pt x="7" y="49"/>
                        <a:pt x="6" y="22"/>
                        <a:pt x="10" y="1"/>
                      </a:cubicBezTo>
                      <a:cubicBezTo>
                        <a:pt x="10" y="0"/>
                        <a:pt x="5" y="0"/>
                        <a:pt x="4" y="1"/>
                      </a:cubicBezTo>
                      <a:cubicBezTo>
                        <a:pt x="0" y="23"/>
                        <a:pt x="3" y="50"/>
                        <a:pt x="14" y="70"/>
                      </a:cubicBezTo>
                      <a:cubicBezTo>
                        <a:pt x="14" y="71"/>
                        <a:pt x="19" y="70"/>
                        <a:pt x="18" y="6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3" name="Freeform 20"/>
                <p:cNvSpPr>
                  <a:spLocks/>
                </p:cNvSpPr>
                <p:nvPr/>
              </p:nvSpPr>
              <p:spPr bwMode="auto">
                <a:xfrm>
                  <a:off x="2585" y="-76"/>
                  <a:ext cx="175" cy="52"/>
                </a:xfrm>
                <a:custGeom>
                  <a:avLst/>
                  <a:gdLst>
                    <a:gd name="T0" fmla="*/ 1 w 74"/>
                    <a:gd name="T1" fmla="*/ 2 h 22"/>
                    <a:gd name="T2" fmla="*/ 72 w 74"/>
                    <a:gd name="T3" fmla="*/ 8 h 22"/>
                    <a:gd name="T4" fmla="*/ 68 w 74"/>
                    <a:gd name="T5" fmla="*/ 7 h 22"/>
                    <a:gd name="T6" fmla="*/ 6 w 74"/>
                    <a:gd name="T7" fmla="*/ 1 h 22"/>
                    <a:gd name="T8" fmla="*/ 1 w 74"/>
                    <a:gd name="T9" fmla="*/ 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22">
                      <a:moveTo>
                        <a:pt x="1" y="2"/>
                      </a:moveTo>
                      <a:cubicBezTo>
                        <a:pt x="22" y="18"/>
                        <a:pt x="49" y="22"/>
                        <a:pt x="72" y="8"/>
                      </a:cubicBezTo>
                      <a:cubicBezTo>
                        <a:pt x="74" y="7"/>
                        <a:pt x="69" y="7"/>
                        <a:pt x="68" y="7"/>
                      </a:cubicBezTo>
                      <a:cubicBezTo>
                        <a:pt x="47" y="20"/>
                        <a:pt x="24" y="15"/>
                        <a:pt x="6" y="1"/>
                      </a:cubicBezTo>
                      <a:cubicBezTo>
                        <a:pt x="4" y="0"/>
                        <a:pt x="0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4" name="Freeform 21"/>
                <p:cNvSpPr>
                  <a:spLocks/>
                </p:cNvSpPr>
                <p:nvPr/>
              </p:nvSpPr>
              <p:spPr bwMode="auto">
                <a:xfrm>
                  <a:off x="2224" y="-33"/>
                  <a:ext cx="448" cy="526"/>
                </a:xfrm>
                <a:custGeom>
                  <a:avLst/>
                  <a:gdLst>
                    <a:gd name="T0" fmla="*/ 183 w 189"/>
                    <a:gd name="T1" fmla="*/ 1 h 222"/>
                    <a:gd name="T2" fmla="*/ 1 w 189"/>
                    <a:gd name="T3" fmla="*/ 221 h 222"/>
                    <a:gd name="T4" fmla="*/ 6 w 189"/>
                    <a:gd name="T5" fmla="*/ 221 h 222"/>
                    <a:gd name="T6" fmla="*/ 188 w 189"/>
                    <a:gd name="T7" fmla="*/ 2 h 222"/>
                    <a:gd name="T8" fmla="*/ 183 w 189"/>
                    <a:gd name="T9" fmla="*/ 1 h 2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9" h="222">
                      <a:moveTo>
                        <a:pt x="183" y="1"/>
                      </a:moveTo>
                      <a:cubicBezTo>
                        <a:pt x="123" y="75"/>
                        <a:pt x="64" y="150"/>
                        <a:pt x="1" y="221"/>
                      </a:cubicBezTo>
                      <a:cubicBezTo>
                        <a:pt x="0" y="222"/>
                        <a:pt x="5" y="222"/>
                        <a:pt x="6" y="221"/>
                      </a:cubicBezTo>
                      <a:cubicBezTo>
                        <a:pt x="69" y="150"/>
                        <a:pt x="128" y="75"/>
                        <a:pt x="188" y="2"/>
                      </a:cubicBezTo>
                      <a:cubicBezTo>
                        <a:pt x="189" y="1"/>
                        <a:pt x="184" y="0"/>
                        <a:pt x="18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5" name="Freeform 22"/>
                <p:cNvSpPr>
                  <a:spLocks/>
                </p:cNvSpPr>
                <p:nvPr/>
              </p:nvSpPr>
              <p:spPr bwMode="auto">
                <a:xfrm>
                  <a:off x="2651" y="-62"/>
                  <a:ext cx="40" cy="40"/>
                </a:xfrm>
                <a:custGeom>
                  <a:avLst/>
                  <a:gdLst>
                    <a:gd name="T0" fmla="*/ 14 w 17"/>
                    <a:gd name="T1" fmla="*/ 14 h 17"/>
                    <a:gd name="T2" fmla="*/ 3 w 17"/>
                    <a:gd name="T3" fmla="*/ 15 h 17"/>
                    <a:gd name="T4" fmla="*/ 3 w 17"/>
                    <a:gd name="T5" fmla="*/ 4 h 17"/>
                    <a:gd name="T6" fmla="*/ 14 w 17"/>
                    <a:gd name="T7" fmla="*/ 3 h 17"/>
                    <a:gd name="T8" fmla="*/ 14 w 17"/>
                    <a:gd name="T9" fmla="*/ 14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4" y="14"/>
                      </a:moveTo>
                      <a:cubicBezTo>
                        <a:pt x="11" y="17"/>
                        <a:pt x="7" y="17"/>
                        <a:pt x="3" y="15"/>
                      </a:cubicBezTo>
                      <a:cubicBezTo>
                        <a:pt x="0" y="12"/>
                        <a:pt x="0" y="7"/>
                        <a:pt x="3" y="4"/>
                      </a:cubicBezTo>
                      <a:cubicBezTo>
                        <a:pt x="6" y="1"/>
                        <a:pt x="10" y="0"/>
                        <a:pt x="14" y="3"/>
                      </a:cubicBezTo>
                      <a:cubicBezTo>
                        <a:pt x="17" y="6"/>
                        <a:pt x="17" y="11"/>
                        <a:pt x="14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6" name="Freeform 23"/>
                <p:cNvSpPr>
                  <a:spLocks/>
                </p:cNvSpPr>
                <p:nvPr/>
              </p:nvSpPr>
              <p:spPr bwMode="auto">
                <a:xfrm>
                  <a:off x="2801" y="69"/>
                  <a:ext cx="106" cy="168"/>
                </a:xfrm>
                <a:custGeom>
                  <a:avLst/>
                  <a:gdLst>
                    <a:gd name="T0" fmla="*/ 43 w 45"/>
                    <a:gd name="T1" fmla="*/ 70 h 71"/>
                    <a:gd name="T2" fmla="*/ 15 w 45"/>
                    <a:gd name="T3" fmla="*/ 2 h 71"/>
                    <a:gd name="T4" fmla="*/ 10 w 45"/>
                    <a:gd name="T5" fmla="*/ 2 h 71"/>
                    <a:gd name="T6" fmla="*/ 39 w 45"/>
                    <a:gd name="T7" fmla="*/ 71 h 71"/>
                    <a:gd name="T8" fmla="*/ 43 w 45"/>
                    <a:gd name="T9" fmla="*/ 70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" h="71">
                      <a:moveTo>
                        <a:pt x="43" y="70"/>
                      </a:moveTo>
                      <a:cubicBezTo>
                        <a:pt x="18" y="55"/>
                        <a:pt x="6" y="30"/>
                        <a:pt x="15" y="2"/>
                      </a:cubicBezTo>
                      <a:cubicBezTo>
                        <a:pt x="15" y="1"/>
                        <a:pt x="10" y="0"/>
                        <a:pt x="10" y="2"/>
                      </a:cubicBezTo>
                      <a:cubicBezTo>
                        <a:pt x="0" y="30"/>
                        <a:pt x="13" y="56"/>
                        <a:pt x="39" y="71"/>
                      </a:cubicBezTo>
                      <a:cubicBezTo>
                        <a:pt x="40" y="71"/>
                        <a:pt x="45" y="71"/>
                        <a:pt x="43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7" name="Freeform 24"/>
                <p:cNvSpPr>
                  <a:spLocks/>
                </p:cNvSpPr>
                <p:nvPr/>
              </p:nvSpPr>
              <p:spPr bwMode="auto">
                <a:xfrm>
                  <a:off x="2751" y="116"/>
                  <a:ext cx="173" cy="69"/>
                </a:xfrm>
                <a:custGeom>
                  <a:avLst/>
                  <a:gdLst>
                    <a:gd name="T0" fmla="*/ 3 w 73"/>
                    <a:gd name="T1" fmla="*/ 19 h 29"/>
                    <a:gd name="T2" fmla="*/ 72 w 73"/>
                    <a:gd name="T3" fmla="*/ 2 h 29"/>
                    <a:gd name="T4" fmla="*/ 68 w 73"/>
                    <a:gd name="T5" fmla="*/ 1 h 29"/>
                    <a:gd name="T6" fmla="*/ 5 w 73"/>
                    <a:gd name="T7" fmla="*/ 17 h 29"/>
                    <a:gd name="T8" fmla="*/ 3 w 73"/>
                    <a:gd name="T9" fmla="*/ 19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29">
                      <a:moveTo>
                        <a:pt x="3" y="19"/>
                      </a:moveTo>
                      <a:cubicBezTo>
                        <a:pt x="29" y="29"/>
                        <a:pt x="55" y="24"/>
                        <a:pt x="72" y="2"/>
                      </a:cubicBezTo>
                      <a:cubicBezTo>
                        <a:pt x="73" y="1"/>
                        <a:pt x="68" y="0"/>
                        <a:pt x="68" y="1"/>
                      </a:cubicBezTo>
                      <a:cubicBezTo>
                        <a:pt x="52" y="21"/>
                        <a:pt x="29" y="27"/>
                        <a:pt x="5" y="17"/>
                      </a:cubicBezTo>
                      <a:cubicBezTo>
                        <a:pt x="3" y="16"/>
                        <a:pt x="0" y="18"/>
                        <a:pt x="3" y="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8" name="Freeform 25"/>
                <p:cNvSpPr>
                  <a:spLocks/>
                </p:cNvSpPr>
                <p:nvPr/>
              </p:nvSpPr>
              <p:spPr bwMode="auto">
                <a:xfrm>
                  <a:off x="2817" y="85"/>
                  <a:ext cx="62" cy="164"/>
                </a:xfrm>
                <a:custGeom>
                  <a:avLst/>
                  <a:gdLst>
                    <a:gd name="T0" fmla="*/ 8 w 26"/>
                    <a:gd name="T1" fmla="*/ 67 h 69"/>
                    <a:gd name="T2" fmla="*/ 25 w 26"/>
                    <a:gd name="T3" fmla="*/ 1 h 69"/>
                    <a:gd name="T4" fmla="*/ 21 w 26"/>
                    <a:gd name="T5" fmla="*/ 1 h 69"/>
                    <a:gd name="T6" fmla="*/ 3 w 26"/>
                    <a:gd name="T7" fmla="*/ 68 h 69"/>
                    <a:gd name="T8" fmla="*/ 8 w 26"/>
                    <a:gd name="T9" fmla="*/ 67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69">
                      <a:moveTo>
                        <a:pt x="8" y="67"/>
                      </a:moveTo>
                      <a:cubicBezTo>
                        <a:pt x="5" y="45"/>
                        <a:pt x="13" y="19"/>
                        <a:pt x="25" y="1"/>
                      </a:cubicBezTo>
                      <a:cubicBezTo>
                        <a:pt x="26" y="0"/>
                        <a:pt x="21" y="0"/>
                        <a:pt x="21" y="1"/>
                      </a:cubicBezTo>
                      <a:cubicBezTo>
                        <a:pt x="9" y="19"/>
                        <a:pt x="0" y="45"/>
                        <a:pt x="3" y="68"/>
                      </a:cubicBezTo>
                      <a:cubicBezTo>
                        <a:pt x="3" y="69"/>
                        <a:pt x="8" y="69"/>
                        <a:pt x="8" y="6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9" name="Freeform 26"/>
                <p:cNvSpPr>
                  <a:spLocks/>
                </p:cNvSpPr>
                <p:nvPr/>
              </p:nvSpPr>
              <p:spPr bwMode="auto">
                <a:xfrm>
                  <a:off x="2772" y="104"/>
                  <a:ext cx="159" cy="88"/>
                </a:xfrm>
                <a:custGeom>
                  <a:avLst/>
                  <a:gdLst>
                    <a:gd name="T0" fmla="*/ 1 w 67"/>
                    <a:gd name="T1" fmla="*/ 2 h 37"/>
                    <a:gd name="T2" fmla="*/ 63 w 67"/>
                    <a:gd name="T3" fmla="*/ 33 h 37"/>
                    <a:gd name="T4" fmla="*/ 62 w 67"/>
                    <a:gd name="T5" fmla="*/ 31 h 37"/>
                    <a:gd name="T6" fmla="*/ 6 w 67"/>
                    <a:gd name="T7" fmla="*/ 1 h 37"/>
                    <a:gd name="T8" fmla="*/ 1 w 67"/>
                    <a:gd name="T9" fmla="*/ 2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7">
                      <a:moveTo>
                        <a:pt x="1" y="2"/>
                      </a:moveTo>
                      <a:cubicBezTo>
                        <a:pt x="14" y="24"/>
                        <a:pt x="37" y="37"/>
                        <a:pt x="63" y="33"/>
                      </a:cubicBezTo>
                      <a:cubicBezTo>
                        <a:pt x="67" y="33"/>
                        <a:pt x="64" y="31"/>
                        <a:pt x="62" y="31"/>
                      </a:cubicBezTo>
                      <a:cubicBezTo>
                        <a:pt x="38" y="35"/>
                        <a:pt x="17" y="21"/>
                        <a:pt x="6" y="1"/>
                      </a:cubicBezTo>
                      <a:cubicBezTo>
                        <a:pt x="5" y="0"/>
                        <a:pt x="0" y="0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0" name="Freeform 27"/>
                <p:cNvSpPr>
                  <a:spLocks/>
                </p:cNvSpPr>
                <p:nvPr/>
              </p:nvSpPr>
              <p:spPr bwMode="auto">
                <a:xfrm>
                  <a:off x="2221" y="171"/>
                  <a:ext cx="617" cy="322"/>
                </a:xfrm>
                <a:custGeom>
                  <a:avLst/>
                  <a:gdLst>
                    <a:gd name="T0" fmla="*/ 254 w 260"/>
                    <a:gd name="T1" fmla="*/ 1 h 136"/>
                    <a:gd name="T2" fmla="*/ 3 w 260"/>
                    <a:gd name="T3" fmla="*/ 134 h 136"/>
                    <a:gd name="T4" fmla="*/ 6 w 260"/>
                    <a:gd name="T5" fmla="*/ 136 h 136"/>
                    <a:gd name="T6" fmla="*/ 258 w 260"/>
                    <a:gd name="T7" fmla="*/ 2 h 136"/>
                    <a:gd name="T8" fmla="*/ 254 w 260"/>
                    <a:gd name="T9" fmla="*/ 1 h 1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0" h="136">
                      <a:moveTo>
                        <a:pt x="254" y="1"/>
                      </a:moveTo>
                      <a:cubicBezTo>
                        <a:pt x="171" y="46"/>
                        <a:pt x="88" y="93"/>
                        <a:pt x="3" y="134"/>
                      </a:cubicBezTo>
                      <a:cubicBezTo>
                        <a:pt x="0" y="136"/>
                        <a:pt x="5" y="136"/>
                        <a:pt x="6" y="136"/>
                      </a:cubicBezTo>
                      <a:cubicBezTo>
                        <a:pt x="92" y="94"/>
                        <a:pt x="175" y="47"/>
                        <a:pt x="258" y="2"/>
                      </a:cubicBezTo>
                      <a:cubicBezTo>
                        <a:pt x="260" y="0"/>
                        <a:pt x="256" y="0"/>
                        <a:pt x="25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1" name="Freeform 28"/>
                <p:cNvSpPr>
                  <a:spLocks/>
                </p:cNvSpPr>
                <p:nvPr/>
              </p:nvSpPr>
              <p:spPr bwMode="auto">
                <a:xfrm>
                  <a:off x="2820" y="144"/>
                  <a:ext cx="42" cy="43"/>
                </a:xfrm>
                <a:custGeom>
                  <a:avLst/>
                  <a:gdLst>
                    <a:gd name="T0" fmla="*/ 12 w 18"/>
                    <a:gd name="T1" fmla="*/ 16 h 18"/>
                    <a:gd name="T2" fmla="*/ 2 w 18"/>
                    <a:gd name="T3" fmla="*/ 12 h 18"/>
                    <a:gd name="T4" fmla="*/ 6 w 18"/>
                    <a:gd name="T5" fmla="*/ 2 h 18"/>
                    <a:gd name="T6" fmla="*/ 16 w 18"/>
                    <a:gd name="T7" fmla="*/ 6 h 18"/>
                    <a:gd name="T8" fmla="*/ 12 w 18"/>
                    <a:gd name="T9" fmla="*/ 16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8">
                      <a:moveTo>
                        <a:pt x="12" y="16"/>
                      </a:moveTo>
                      <a:cubicBezTo>
                        <a:pt x="8" y="18"/>
                        <a:pt x="4" y="16"/>
                        <a:pt x="2" y="12"/>
                      </a:cubicBezTo>
                      <a:cubicBezTo>
                        <a:pt x="0" y="9"/>
                        <a:pt x="2" y="4"/>
                        <a:pt x="6" y="2"/>
                      </a:cubicBezTo>
                      <a:cubicBezTo>
                        <a:pt x="9" y="0"/>
                        <a:pt x="14" y="2"/>
                        <a:pt x="16" y="6"/>
                      </a:cubicBezTo>
                      <a:cubicBezTo>
                        <a:pt x="18" y="10"/>
                        <a:pt x="16" y="14"/>
                        <a:pt x="12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2" name="Freeform 29"/>
                <p:cNvSpPr>
                  <a:spLocks/>
                </p:cNvSpPr>
                <p:nvPr/>
              </p:nvSpPr>
              <p:spPr bwMode="auto">
                <a:xfrm>
                  <a:off x="2900" y="322"/>
                  <a:ext cx="62" cy="183"/>
                </a:xfrm>
                <a:custGeom>
                  <a:avLst/>
                  <a:gdLst>
                    <a:gd name="T0" fmla="*/ 25 w 26"/>
                    <a:gd name="T1" fmla="*/ 75 h 77"/>
                    <a:gd name="T2" fmla="*/ 24 w 26"/>
                    <a:gd name="T3" fmla="*/ 2 h 77"/>
                    <a:gd name="T4" fmla="*/ 19 w 26"/>
                    <a:gd name="T5" fmla="*/ 1 h 77"/>
                    <a:gd name="T6" fmla="*/ 21 w 26"/>
                    <a:gd name="T7" fmla="*/ 76 h 77"/>
                    <a:gd name="T8" fmla="*/ 25 w 26"/>
                    <a:gd name="T9" fmla="*/ 75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77">
                      <a:moveTo>
                        <a:pt x="25" y="75"/>
                      </a:moveTo>
                      <a:cubicBezTo>
                        <a:pt x="7" y="53"/>
                        <a:pt x="5" y="25"/>
                        <a:pt x="24" y="2"/>
                      </a:cubicBezTo>
                      <a:cubicBezTo>
                        <a:pt x="25" y="1"/>
                        <a:pt x="20" y="0"/>
                        <a:pt x="19" y="1"/>
                      </a:cubicBezTo>
                      <a:cubicBezTo>
                        <a:pt x="0" y="24"/>
                        <a:pt x="2" y="53"/>
                        <a:pt x="21" y="76"/>
                      </a:cubicBezTo>
                      <a:cubicBezTo>
                        <a:pt x="21" y="77"/>
                        <a:pt x="26" y="77"/>
                        <a:pt x="25" y="7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3" name="Freeform 30"/>
                <p:cNvSpPr>
                  <a:spLocks/>
                </p:cNvSpPr>
                <p:nvPr/>
              </p:nvSpPr>
              <p:spPr bwMode="auto">
                <a:xfrm>
                  <a:off x="2848" y="377"/>
                  <a:ext cx="176" cy="59"/>
                </a:xfrm>
                <a:custGeom>
                  <a:avLst/>
                  <a:gdLst>
                    <a:gd name="T0" fmla="*/ 1 w 74"/>
                    <a:gd name="T1" fmla="*/ 1 h 25"/>
                    <a:gd name="T2" fmla="*/ 72 w 74"/>
                    <a:gd name="T3" fmla="*/ 11 h 25"/>
                    <a:gd name="T4" fmla="*/ 68 w 74"/>
                    <a:gd name="T5" fmla="*/ 9 h 25"/>
                    <a:gd name="T6" fmla="*/ 6 w 74"/>
                    <a:gd name="T7" fmla="*/ 1 h 25"/>
                    <a:gd name="T8" fmla="*/ 1 w 74"/>
                    <a:gd name="T9" fmla="*/ 1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25">
                      <a:moveTo>
                        <a:pt x="1" y="1"/>
                      </a:moveTo>
                      <a:cubicBezTo>
                        <a:pt x="21" y="20"/>
                        <a:pt x="48" y="25"/>
                        <a:pt x="72" y="11"/>
                      </a:cubicBezTo>
                      <a:cubicBezTo>
                        <a:pt x="74" y="10"/>
                        <a:pt x="69" y="9"/>
                        <a:pt x="68" y="9"/>
                      </a:cubicBezTo>
                      <a:cubicBezTo>
                        <a:pt x="47" y="22"/>
                        <a:pt x="24" y="18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4" name="Freeform 31"/>
                <p:cNvSpPr>
                  <a:spLocks/>
                </p:cNvSpPr>
                <p:nvPr/>
              </p:nvSpPr>
              <p:spPr bwMode="auto">
                <a:xfrm>
                  <a:off x="2881" y="353"/>
                  <a:ext cx="114" cy="138"/>
                </a:xfrm>
                <a:custGeom>
                  <a:avLst/>
                  <a:gdLst>
                    <a:gd name="T0" fmla="*/ 5 w 48"/>
                    <a:gd name="T1" fmla="*/ 56 h 58"/>
                    <a:gd name="T2" fmla="*/ 46 w 48"/>
                    <a:gd name="T3" fmla="*/ 1 h 58"/>
                    <a:gd name="T4" fmla="*/ 42 w 48"/>
                    <a:gd name="T5" fmla="*/ 0 h 58"/>
                    <a:gd name="T6" fmla="*/ 0 w 48"/>
                    <a:gd name="T7" fmla="*/ 56 h 58"/>
                    <a:gd name="T8" fmla="*/ 5 w 48"/>
                    <a:gd name="T9" fmla="*/ 56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8" h="58">
                      <a:moveTo>
                        <a:pt x="5" y="56"/>
                      </a:moveTo>
                      <a:cubicBezTo>
                        <a:pt x="11" y="34"/>
                        <a:pt x="28" y="14"/>
                        <a:pt x="46" y="1"/>
                      </a:cubicBezTo>
                      <a:cubicBezTo>
                        <a:pt x="48" y="0"/>
                        <a:pt x="43" y="0"/>
                        <a:pt x="42" y="0"/>
                      </a:cubicBezTo>
                      <a:cubicBezTo>
                        <a:pt x="24" y="13"/>
                        <a:pt x="6" y="34"/>
                        <a:pt x="0" y="56"/>
                      </a:cubicBezTo>
                      <a:cubicBezTo>
                        <a:pt x="0" y="58"/>
                        <a:pt x="5" y="57"/>
                        <a:pt x="5" y="5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5" name="Freeform 32"/>
                <p:cNvSpPr>
                  <a:spLocks/>
                </p:cNvSpPr>
                <p:nvPr/>
              </p:nvSpPr>
              <p:spPr bwMode="auto">
                <a:xfrm>
                  <a:off x="2886" y="337"/>
                  <a:ext cx="121" cy="125"/>
                </a:xfrm>
                <a:custGeom>
                  <a:avLst/>
                  <a:gdLst>
                    <a:gd name="T0" fmla="*/ 0 w 51"/>
                    <a:gd name="T1" fmla="*/ 1 h 53"/>
                    <a:gd name="T2" fmla="*/ 45 w 51"/>
                    <a:gd name="T3" fmla="*/ 53 h 53"/>
                    <a:gd name="T4" fmla="*/ 48 w 51"/>
                    <a:gd name="T5" fmla="*/ 51 h 53"/>
                    <a:gd name="T6" fmla="*/ 5 w 51"/>
                    <a:gd name="T7" fmla="*/ 1 h 53"/>
                    <a:gd name="T8" fmla="*/ 0 w 51"/>
                    <a:gd name="T9" fmla="*/ 1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1" h="53">
                      <a:moveTo>
                        <a:pt x="0" y="1"/>
                      </a:moveTo>
                      <a:cubicBezTo>
                        <a:pt x="4" y="26"/>
                        <a:pt x="20" y="47"/>
                        <a:pt x="45" y="53"/>
                      </a:cubicBezTo>
                      <a:cubicBezTo>
                        <a:pt x="47" y="53"/>
                        <a:pt x="51" y="52"/>
                        <a:pt x="48" y="51"/>
                      </a:cubicBezTo>
                      <a:cubicBezTo>
                        <a:pt x="24" y="46"/>
                        <a:pt x="9" y="24"/>
                        <a:pt x="5" y="1"/>
                      </a:cubicBezTo>
                      <a:cubicBezTo>
                        <a:pt x="5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6" name="Freeform 33"/>
                <p:cNvSpPr>
                  <a:spLocks/>
                </p:cNvSpPr>
                <p:nvPr/>
              </p:nvSpPr>
              <p:spPr bwMode="auto">
                <a:xfrm>
                  <a:off x="2233" y="417"/>
                  <a:ext cx="689" cy="78"/>
                </a:xfrm>
                <a:custGeom>
                  <a:avLst/>
                  <a:gdLst>
                    <a:gd name="T0" fmla="*/ 287 w 290"/>
                    <a:gd name="T1" fmla="*/ 0 h 33"/>
                    <a:gd name="T2" fmla="*/ 3 w 290"/>
                    <a:gd name="T3" fmla="*/ 31 h 33"/>
                    <a:gd name="T4" fmla="*/ 4 w 290"/>
                    <a:gd name="T5" fmla="*/ 33 h 33"/>
                    <a:gd name="T6" fmla="*/ 287 w 290"/>
                    <a:gd name="T7" fmla="*/ 2 h 33"/>
                    <a:gd name="T8" fmla="*/ 287 w 290"/>
                    <a:gd name="T9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0" h="33">
                      <a:moveTo>
                        <a:pt x="287" y="0"/>
                      </a:moveTo>
                      <a:cubicBezTo>
                        <a:pt x="193" y="11"/>
                        <a:pt x="98" y="24"/>
                        <a:pt x="3" y="31"/>
                      </a:cubicBezTo>
                      <a:cubicBezTo>
                        <a:pt x="0" y="31"/>
                        <a:pt x="1" y="33"/>
                        <a:pt x="4" y="33"/>
                      </a:cubicBezTo>
                      <a:cubicBezTo>
                        <a:pt x="98" y="26"/>
                        <a:pt x="193" y="13"/>
                        <a:pt x="287" y="2"/>
                      </a:cubicBezTo>
                      <a:cubicBezTo>
                        <a:pt x="290" y="2"/>
                        <a:pt x="290" y="0"/>
                        <a:pt x="28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7" name="Freeform 34"/>
                <p:cNvSpPr>
                  <a:spLocks/>
                </p:cNvSpPr>
                <p:nvPr/>
              </p:nvSpPr>
              <p:spPr bwMode="auto">
                <a:xfrm>
                  <a:off x="2907" y="398"/>
                  <a:ext cx="38" cy="38"/>
                </a:xfrm>
                <a:custGeom>
                  <a:avLst/>
                  <a:gdLst>
                    <a:gd name="T0" fmla="*/ 9 w 16"/>
                    <a:gd name="T1" fmla="*/ 15 h 16"/>
                    <a:gd name="T2" fmla="*/ 1 w 16"/>
                    <a:gd name="T3" fmla="*/ 8 h 16"/>
                    <a:gd name="T4" fmla="*/ 8 w 16"/>
                    <a:gd name="T5" fmla="*/ 0 h 16"/>
                    <a:gd name="T6" fmla="*/ 16 w 16"/>
                    <a:gd name="T7" fmla="*/ 7 h 16"/>
                    <a:gd name="T8" fmla="*/ 9 w 16"/>
                    <a:gd name="T9" fmla="*/ 15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9" y="15"/>
                      </a:moveTo>
                      <a:cubicBezTo>
                        <a:pt x="5" y="16"/>
                        <a:pt x="1" y="13"/>
                        <a:pt x="1" y="8"/>
                      </a:cubicBezTo>
                      <a:cubicBezTo>
                        <a:pt x="0" y="4"/>
                        <a:pt x="4" y="0"/>
                        <a:pt x="8" y="0"/>
                      </a:cubicBezTo>
                      <a:cubicBezTo>
                        <a:pt x="12" y="0"/>
                        <a:pt x="16" y="3"/>
                        <a:pt x="16" y="7"/>
                      </a:cubicBezTo>
                      <a:cubicBezTo>
                        <a:pt x="16" y="11"/>
                        <a:pt x="13" y="15"/>
                        <a:pt x="9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8" name="Freeform 35"/>
                <p:cNvSpPr>
                  <a:spLocks/>
                </p:cNvSpPr>
                <p:nvPr/>
              </p:nvSpPr>
              <p:spPr bwMode="auto">
                <a:xfrm>
                  <a:off x="2876" y="571"/>
                  <a:ext cx="95" cy="174"/>
                </a:xfrm>
                <a:custGeom>
                  <a:avLst/>
                  <a:gdLst>
                    <a:gd name="T0" fmla="*/ 14 w 40"/>
                    <a:gd name="T1" fmla="*/ 71 h 73"/>
                    <a:gd name="T2" fmla="*/ 38 w 40"/>
                    <a:gd name="T3" fmla="*/ 3 h 73"/>
                    <a:gd name="T4" fmla="*/ 34 w 40"/>
                    <a:gd name="T5" fmla="*/ 1 h 73"/>
                    <a:gd name="T6" fmla="*/ 9 w 40"/>
                    <a:gd name="T7" fmla="*/ 71 h 73"/>
                    <a:gd name="T8" fmla="*/ 14 w 40"/>
                    <a:gd name="T9" fmla="*/ 71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73">
                      <a:moveTo>
                        <a:pt x="14" y="71"/>
                      </a:moveTo>
                      <a:cubicBezTo>
                        <a:pt x="5" y="44"/>
                        <a:pt x="13" y="17"/>
                        <a:pt x="38" y="3"/>
                      </a:cubicBezTo>
                      <a:cubicBezTo>
                        <a:pt x="40" y="2"/>
                        <a:pt x="35" y="0"/>
                        <a:pt x="34" y="1"/>
                      </a:cubicBezTo>
                      <a:cubicBezTo>
                        <a:pt x="8" y="16"/>
                        <a:pt x="0" y="43"/>
                        <a:pt x="9" y="71"/>
                      </a:cubicBezTo>
                      <a:cubicBezTo>
                        <a:pt x="10" y="73"/>
                        <a:pt x="14" y="73"/>
                        <a:pt x="14" y="7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9" name="Freeform 36"/>
                <p:cNvSpPr>
                  <a:spLocks/>
                </p:cNvSpPr>
                <p:nvPr/>
              </p:nvSpPr>
              <p:spPr bwMode="auto">
                <a:xfrm>
                  <a:off x="2848" y="588"/>
                  <a:ext cx="157" cy="92"/>
                </a:xfrm>
                <a:custGeom>
                  <a:avLst/>
                  <a:gdLst>
                    <a:gd name="T0" fmla="*/ 0 w 66"/>
                    <a:gd name="T1" fmla="*/ 2 h 39"/>
                    <a:gd name="T2" fmla="*/ 64 w 66"/>
                    <a:gd name="T3" fmla="*/ 35 h 39"/>
                    <a:gd name="T4" fmla="*/ 61 w 66"/>
                    <a:gd name="T5" fmla="*/ 33 h 39"/>
                    <a:gd name="T6" fmla="*/ 5 w 66"/>
                    <a:gd name="T7" fmla="*/ 2 h 39"/>
                    <a:gd name="T8" fmla="*/ 0 w 66"/>
                    <a:gd name="T9" fmla="*/ 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" h="39">
                      <a:moveTo>
                        <a:pt x="0" y="2"/>
                      </a:moveTo>
                      <a:cubicBezTo>
                        <a:pt x="12" y="27"/>
                        <a:pt x="36" y="39"/>
                        <a:pt x="64" y="35"/>
                      </a:cubicBezTo>
                      <a:cubicBezTo>
                        <a:pt x="66" y="34"/>
                        <a:pt x="62" y="32"/>
                        <a:pt x="61" y="33"/>
                      </a:cubicBezTo>
                      <a:cubicBezTo>
                        <a:pt x="36" y="37"/>
                        <a:pt x="16" y="24"/>
                        <a:pt x="5" y="2"/>
                      </a:cubicBezTo>
                      <a:cubicBezTo>
                        <a:pt x="4" y="1"/>
                        <a:pt x="0" y="0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0" name="Freeform 37"/>
                <p:cNvSpPr>
                  <a:spLocks/>
                </p:cNvSpPr>
                <p:nvPr/>
              </p:nvSpPr>
              <p:spPr bwMode="auto">
                <a:xfrm>
                  <a:off x="2838" y="609"/>
                  <a:ext cx="157" cy="98"/>
                </a:xfrm>
                <a:custGeom>
                  <a:avLst/>
                  <a:gdLst>
                    <a:gd name="T0" fmla="*/ 6 w 66"/>
                    <a:gd name="T1" fmla="*/ 39 h 41"/>
                    <a:gd name="T2" fmla="*/ 62 w 66"/>
                    <a:gd name="T3" fmla="*/ 3 h 41"/>
                    <a:gd name="T4" fmla="*/ 61 w 66"/>
                    <a:gd name="T5" fmla="*/ 1 h 41"/>
                    <a:gd name="T6" fmla="*/ 1 w 66"/>
                    <a:gd name="T7" fmla="*/ 39 h 41"/>
                    <a:gd name="T8" fmla="*/ 6 w 66"/>
                    <a:gd name="T9" fmla="*/ 39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" h="41">
                      <a:moveTo>
                        <a:pt x="6" y="39"/>
                      </a:moveTo>
                      <a:cubicBezTo>
                        <a:pt x="19" y="22"/>
                        <a:pt x="42" y="8"/>
                        <a:pt x="62" y="3"/>
                      </a:cubicBezTo>
                      <a:cubicBezTo>
                        <a:pt x="66" y="2"/>
                        <a:pt x="63" y="0"/>
                        <a:pt x="61" y="1"/>
                      </a:cubicBezTo>
                      <a:cubicBezTo>
                        <a:pt x="39" y="7"/>
                        <a:pt x="14" y="20"/>
                        <a:pt x="1" y="39"/>
                      </a:cubicBezTo>
                      <a:cubicBezTo>
                        <a:pt x="0" y="40"/>
                        <a:pt x="5" y="41"/>
                        <a:pt x="6" y="3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1" name="Freeform 38"/>
                <p:cNvSpPr>
                  <a:spLocks/>
                </p:cNvSpPr>
                <p:nvPr/>
              </p:nvSpPr>
              <p:spPr bwMode="auto">
                <a:xfrm>
                  <a:off x="2886" y="564"/>
                  <a:ext cx="81" cy="154"/>
                </a:xfrm>
                <a:custGeom>
                  <a:avLst/>
                  <a:gdLst>
                    <a:gd name="T0" fmla="*/ 5 w 34"/>
                    <a:gd name="T1" fmla="*/ 1 h 65"/>
                    <a:gd name="T2" fmla="*/ 28 w 34"/>
                    <a:gd name="T3" fmla="*/ 64 h 65"/>
                    <a:gd name="T4" fmla="*/ 32 w 34"/>
                    <a:gd name="T5" fmla="*/ 63 h 65"/>
                    <a:gd name="T6" fmla="*/ 10 w 34"/>
                    <a:gd name="T7" fmla="*/ 1 h 65"/>
                    <a:gd name="T8" fmla="*/ 5 w 34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4" h="65">
                      <a:moveTo>
                        <a:pt x="5" y="1"/>
                      </a:moveTo>
                      <a:cubicBezTo>
                        <a:pt x="0" y="26"/>
                        <a:pt x="7" y="50"/>
                        <a:pt x="28" y="64"/>
                      </a:cubicBezTo>
                      <a:cubicBezTo>
                        <a:pt x="29" y="65"/>
                        <a:pt x="34" y="64"/>
                        <a:pt x="32" y="63"/>
                      </a:cubicBezTo>
                      <a:cubicBezTo>
                        <a:pt x="12" y="49"/>
                        <a:pt x="5" y="25"/>
                        <a:pt x="10" y="1"/>
                      </a:cubicBezTo>
                      <a:cubicBezTo>
                        <a:pt x="10" y="0"/>
                        <a:pt x="5" y="0"/>
                        <a:pt x="5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2" name="Freeform 39"/>
                <p:cNvSpPr>
                  <a:spLocks/>
                </p:cNvSpPr>
                <p:nvPr/>
              </p:nvSpPr>
              <p:spPr bwMode="auto">
                <a:xfrm>
                  <a:off x="2228" y="481"/>
                  <a:ext cx="677" cy="171"/>
                </a:xfrm>
                <a:custGeom>
                  <a:avLst/>
                  <a:gdLst>
                    <a:gd name="T0" fmla="*/ 283 w 285"/>
                    <a:gd name="T1" fmla="*/ 70 h 72"/>
                    <a:gd name="T2" fmla="*/ 6 w 285"/>
                    <a:gd name="T3" fmla="*/ 0 h 72"/>
                    <a:gd name="T4" fmla="*/ 3 w 285"/>
                    <a:gd name="T5" fmla="*/ 2 h 72"/>
                    <a:gd name="T6" fmla="*/ 279 w 285"/>
                    <a:gd name="T7" fmla="*/ 72 h 72"/>
                    <a:gd name="T8" fmla="*/ 283 w 285"/>
                    <a:gd name="T9" fmla="*/ 70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5" h="72">
                      <a:moveTo>
                        <a:pt x="283" y="70"/>
                      </a:moveTo>
                      <a:cubicBezTo>
                        <a:pt x="190" y="47"/>
                        <a:pt x="97" y="26"/>
                        <a:pt x="6" y="0"/>
                      </a:cubicBezTo>
                      <a:cubicBezTo>
                        <a:pt x="5" y="0"/>
                        <a:pt x="0" y="1"/>
                        <a:pt x="3" y="2"/>
                      </a:cubicBezTo>
                      <a:cubicBezTo>
                        <a:pt x="94" y="28"/>
                        <a:pt x="187" y="49"/>
                        <a:pt x="279" y="72"/>
                      </a:cubicBezTo>
                      <a:cubicBezTo>
                        <a:pt x="280" y="72"/>
                        <a:pt x="285" y="71"/>
                        <a:pt x="283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3" name="Freeform 40"/>
                <p:cNvSpPr>
                  <a:spLocks/>
                </p:cNvSpPr>
                <p:nvPr/>
              </p:nvSpPr>
              <p:spPr bwMode="auto">
                <a:xfrm>
                  <a:off x="2888" y="631"/>
                  <a:ext cx="41" cy="40"/>
                </a:xfrm>
                <a:custGeom>
                  <a:avLst/>
                  <a:gdLst>
                    <a:gd name="T0" fmla="*/ 6 w 17"/>
                    <a:gd name="T1" fmla="*/ 16 h 17"/>
                    <a:gd name="T2" fmla="*/ 1 w 17"/>
                    <a:gd name="T3" fmla="*/ 7 h 17"/>
                    <a:gd name="T4" fmla="*/ 10 w 17"/>
                    <a:gd name="T5" fmla="*/ 1 h 17"/>
                    <a:gd name="T6" fmla="*/ 16 w 17"/>
                    <a:gd name="T7" fmla="*/ 11 h 17"/>
                    <a:gd name="T8" fmla="*/ 6 w 17"/>
                    <a:gd name="T9" fmla="*/ 1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6" y="16"/>
                      </a:moveTo>
                      <a:cubicBezTo>
                        <a:pt x="2" y="15"/>
                        <a:pt x="0" y="11"/>
                        <a:pt x="1" y="7"/>
                      </a:cubicBezTo>
                      <a:cubicBezTo>
                        <a:pt x="2" y="3"/>
                        <a:pt x="6" y="0"/>
                        <a:pt x="10" y="1"/>
                      </a:cubicBezTo>
                      <a:cubicBezTo>
                        <a:pt x="15" y="3"/>
                        <a:pt x="17" y="7"/>
                        <a:pt x="16" y="11"/>
                      </a:cubicBezTo>
                      <a:cubicBezTo>
                        <a:pt x="15" y="15"/>
                        <a:pt x="10" y="17"/>
                        <a:pt x="6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4" name="Freeform 41"/>
                <p:cNvSpPr>
                  <a:spLocks/>
                </p:cNvSpPr>
                <p:nvPr/>
              </p:nvSpPr>
              <p:spPr bwMode="auto">
                <a:xfrm>
                  <a:off x="2763" y="828"/>
                  <a:ext cx="130" cy="139"/>
                </a:xfrm>
                <a:custGeom>
                  <a:avLst/>
                  <a:gdLst>
                    <a:gd name="T0" fmla="*/ 5 w 55"/>
                    <a:gd name="T1" fmla="*/ 58 h 59"/>
                    <a:gd name="T2" fmla="*/ 53 w 55"/>
                    <a:gd name="T3" fmla="*/ 2 h 59"/>
                    <a:gd name="T4" fmla="*/ 49 w 55"/>
                    <a:gd name="T5" fmla="*/ 0 h 59"/>
                    <a:gd name="T6" fmla="*/ 0 w 55"/>
                    <a:gd name="T7" fmla="*/ 57 h 59"/>
                    <a:gd name="T8" fmla="*/ 5 w 55"/>
                    <a:gd name="T9" fmla="*/ 58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5" h="59">
                      <a:moveTo>
                        <a:pt x="5" y="58"/>
                      </a:moveTo>
                      <a:cubicBezTo>
                        <a:pt x="7" y="29"/>
                        <a:pt x="24" y="6"/>
                        <a:pt x="53" y="2"/>
                      </a:cubicBezTo>
                      <a:cubicBezTo>
                        <a:pt x="55" y="2"/>
                        <a:pt x="51" y="0"/>
                        <a:pt x="49" y="0"/>
                      </a:cubicBezTo>
                      <a:cubicBezTo>
                        <a:pt x="20" y="5"/>
                        <a:pt x="2" y="27"/>
                        <a:pt x="0" y="57"/>
                      </a:cubicBezTo>
                      <a:cubicBezTo>
                        <a:pt x="0" y="58"/>
                        <a:pt x="5" y="59"/>
                        <a:pt x="5" y="5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5" name="Freeform 42"/>
                <p:cNvSpPr>
                  <a:spLocks/>
                </p:cNvSpPr>
                <p:nvPr/>
              </p:nvSpPr>
              <p:spPr bwMode="auto">
                <a:xfrm>
                  <a:off x="2770" y="804"/>
                  <a:ext cx="118" cy="128"/>
                </a:xfrm>
                <a:custGeom>
                  <a:avLst/>
                  <a:gdLst>
                    <a:gd name="T0" fmla="*/ 0 w 50"/>
                    <a:gd name="T1" fmla="*/ 1 h 54"/>
                    <a:gd name="T2" fmla="*/ 47 w 50"/>
                    <a:gd name="T3" fmla="*/ 54 h 54"/>
                    <a:gd name="T4" fmla="*/ 47 w 50"/>
                    <a:gd name="T5" fmla="*/ 52 h 54"/>
                    <a:gd name="T6" fmla="*/ 5 w 50"/>
                    <a:gd name="T7" fmla="*/ 2 h 54"/>
                    <a:gd name="T8" fmla="*/ 0 w 50"/>
                    <a:gd name="T9" fmla="*/ 1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0" h="54">
                      <a:moveTo>
                        <a:pt x="0" y="1"/>
                      </a:moveTo>
                      <a:cubicBezTo>
                        <a:pt x="3" y="28"/>
                        <a:pt x="20" y="48"/>
                        <a:pt x="47" y="54"/>
                      </a:cubicBezTo>
                      <a:cubicBezTo>
                        <a:pt x="50" y="54"/>
                        <a:pt x="50" y="52"/>
                        <a:pt x="47" y="52"/>
                      </a:cubicBezTo>
                      <a:cubicBezTo>
                        <a:pt x="22" y="47"/>
                        <a:pt x="7" y="27"/>
                        <a:pt x="5" y="2"/>
                      </a:cubicBezTo>
                      <a:cubicBezTo>
                        <a:pt x="5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6" name="Freeform 43"/>
                <p:cNvSpPr>
                  <a:spLocks/>
                </p:cNvSpPr>
                <p:nvPr/>
              </p:nvSpPr>
              <p:spPr bwMode="auto">
                <a:xfrm>
                  <a:off x="2720" y="865"/>
                  <a:ext cx="180" cy="46"/>
                </a:xfrm>
                <a:custGeom>
                  <a:avLst/>
                  <a:gdLst>
                    <a:gd name="T0" fmla="*/ 6 w 76"/>
                    <a:gd name="T1" fmla="*/ 18 h 19"/>
                    <a:gd name="T2" fmla="*/ 71 w 76"/>
                    <a:gd name="T3" fmla="*/ 5 h 19"/>
                    <a:gd name="T4" fmla="*/ 73 w 76"/>
                    <a:gd name="T5" fmla="*/ 3 h 19"/>
                    <a:gd name="T6" fmla="*/ 2 w 76"/>
                    <a:gd name="T7" fmla="*/ 17 h 19"/>
                    <a:gd name="T8" fmla="*/ 6 w 76"/>
                    <a:gd name="T9" fmla="*/ 18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6" h="19">
                      <a:moveTo>
                        <a:pt x="6" y="18"/>
                      </a:moveTo>
                      <a:cubicBezTo>
                        <a:pt x="24" y="6"/>
                        <a:pt x="50" y="2"/>
                        <a:pt x="71" y="5"/>
                      </a:cubicBezTo>
                      <a:cubicBezTo>
                        <a:pt x="72" y="5"/>
                        <a:pt x="76" y="3"/>
                        <a:pt x="73" y="3"/>
                      </a:cubicBezTo>
                      <a:cubicBezTo>
                        <a:pt x="50" y="0"/>
                        <a:pt x="22" y="4"/>
                        <a:pt x="2" y="17"/>
                      </a:cubicBezTo>
                      <a:cubicBezTo>
                        <a:pt x="0" y="19"/>
                        <a:pt x="5" y="19"/>
                        <a:pt x="6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7" name="Freeform 44"/>
                <p:cNvSpPr>
                  <a:spLocks/>
                </p:cNvSpPr>
                <p:nvPr/>
              </p:nvSpPr>
              <p:spPr bwMode="auto">
                <a:xfrm>
                  <a:off x="2789" y="797"/>
                  <a:ext cx="49" cy="166"/>
                </a:xfrm>
                <a:custGeom>
                  <a:avLst/>
                  <a:gdLst>
                    <a:gd name="T0" fmla="*/ 15 w 21"/>
                    <a:gd name="T1" fmla="*/ 2 h 70"/>
                    <a:gd name="T2" fmla="*/ 14 w 21"/>
                    <a:gd name="T3" fmla="*/ 69 h 70"/>
                    <a:gd name="T4" fmla="*/ 19 w 21"/>
                    <a:gd name="T5" fmla="*/ 68 h 70"/>
                    <a:gd name="T6" fmla="*/ 20 w 21"/>
                    <a:gd name="T7" fmla="*/ 2 h 70"/>
                    <a:gd name="T8" fmla="*/ 15 w 21"/>
                    <a:gd name="T9" fmla="*/ 2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1" h="70">
                      <a:moveTo>
                        <a:pt x="15" y="2"/>
                      </a:moveTo>
                      <a:cubicBezTo>
                        <a:pt x="2" y="23"/>
                        <a:pt x="0" y="48"/>
                        <a:pt x="14" y="69"/>
                      </a:cubicBezTo>
                      <a:cubicBezTo>
                        <a:pt x="15" y="70"/>
                        <a:pt x="20" y="70"/>
                        <a:pt x="19" y="68"/>
                      </a:cubicBezTo>
                      <a:cubicBezTo>
                        <a:pt x="5" y="48"/>
                        <a:pt x="7" y="23"/>
                        <a:pt x="20" y="2"/>
                      </a:cubicBezTo>
                      <a:cubicBezTo>
                        <a:pt x="21" y="1"/>
                        <a:pt x="16" y="0"/>
                        <a:pt x="1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8" name="Freeform 45"/>
                <p:cNvSpPr>
                  <a:spLocks/>
                </p:cNvSpPr>
                <p:nvPr/>
              </p:nvSpPr>
              <p:spPr bwMode="auto">
                <a:xfrm>
                  <a:off x="2233" y="479"/>
                  <a:ext cx="570" cy="401"/>
                </a:xfrm>
                <a:custGeom>
                  <a:avLst/>
                  <a:gdLst>
                    <a:gd name="T0" fmla="*/ 238 w 240"/>
                    <a:gd name="T1" fmla="*/ 166 h 169"/>
                    <a:gd name="T2" fmla="*/ 6 w 240"/>
                    <a:gd name="T3" fmla="*/ 1 h 169"/>
                    <a:gd name="T4" fmla="*/ 2 w 240"/>
                    <a:gd name="T5" fmla="*/ 2 h 169"/>
                    <a:gd name="T6" fmla="*/ 234 w 240"/>
                    <a:gd name="T7" fmla="*/ 168 h 169"/>
                    <a:gd name="T8" fmla="*/ 238 w 240"/>
                    <a:gd name="T9" fmla="*/ 166 h 1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0" h="169">
                      <a:moveTo>
                        <a:pt x="238" y="166"/>
                      </a:moveTo>
                      <a:cubicBezTo>
                        <a:pt x="161" y="112"/>
                        <a:pt x="82" y="59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ubicBezTo>
                        <a:pt x="77" y="60"/>
                        <a:pt x="156" y="113"/>
                        <a:pt x="234" y="168"/>
                      </a:cubicBezTo>
                      <a:cubicBezTo>
                        <a:pt x="235" y="169"/>
                        <a:pt x="240" y="167"/>
                        <a:pt x="238" y="16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9" name="Freeform 46"/>
                <p:cNvSpPr>
                  <a:spLocks/>
                </p:cNvSpPr>
                <p:nvPr/>
              </p:nvSpPr>
              <p:spPr bwMode="auto">
                <a:xfrm>
                  <a:off x="2784" y="861"/>
                  <a:ext cx="43" cy="40"/>
                </a:xfrm>
                <a:custGeom>
                  <a:avLst/>
                  <a:gdLst>
                    <a:gd name="T0" fmla="*/ 4 w 18"/>
                    <a:gd name="T1" fmla="*/ 15 h 17"/>
                    <a:gd name="T2" fmla="*/ 3 w 18"/>
                    <a:gd name="T3" fmla="*/ 4 h 17"/>
                    <a:gd name="T4" fmla="*/ 14 w 18"/>
                    <a:gd name="T5" fmla="*/ 3 h 17"/>
                    <a:gd name="T6" fmla="*/ 15 w 18"/>
                    <a:gd name="T7" fmla="*/ 14 h 17"/>
                    <a:gd name="T8" fmla="*/ 4 w 18"/>
                    <a:gd name="T9" fmla="*/ 1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4" y="15"/>
                      </a:moveTo>
                      <a:cubicBezTo>
                        <a:pt x="1" y="12"/>
                        <a:pt x="0" y="8"/>
                        <a:pt x="3" y="4"/>
                      </a:cubicBezTo>
                      <a:cubicBezTo>
                        <a:pt x="6" y="1"/>
                        <a:pt x="10" y="0"/>
                        <a:pt x="14" y="3"/>
                      </a:cubicBezTo>
                      <a:cubicBezTo>
                        <a:pt x="17" y="5"/>
                        <a:pt x="18" y="10"/>
                        <a:pt x="15" y="14"/>
                      </a:cubicBezTo>
                      <a:cubicBezTo>
                        <a:pt x="13" y="17"/>
                        <a:pt x="8" y="17"/>
                        <a:pt x="4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0" name="Freeform 47"/>
                <p:cNvSpPr>
                  <a:spLocks/>
                </p:cNvSpPr>
                <p:nvPr/>
              </p:nvSpPr>
              <p:spPr bwMode="auto">
                <a:xfrm>
                  <a:off x="2539" y="1029"/>
                  <a:ext cx="174" cy="102"/>
                </a:xfrm>
                <a:custGeom>
                  <a:avLst/>
                  <a:gdLst>
                    <a:gd name="T0" fmla="*/ 6 w 73"/>
                    <a:gd name="T1" fmla="*/ 42 h 43"/>
                    <a:gd name="T2" fmla="*/ 68 w 73"/>
                    <a:gd name="T3" fmla="*/ 9 h 43"/>
                    <a:gd name="T4" fmla="*/ 70 w 73"/>
                    <a:gd name="T5" fmla="*/ 7 h 43"/>
                    <a:gd name="T6" fmla="*/ 1 w 73"/>
                    <a:gd name="T7" fmla="*/ 41 h 43"/>
                    <a:gd name="T8" fmla="*/ 6 w 73"/>
                    <a:gd name="T9" fmla="*/ 42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43">
                      <a:moveTo>
                        <a:pt x="6" y="42"/>
                      </a:moveTo>
                      <a:cubicBezTo>
                        <a:pt x="17" y="17"/>
                        <a:pt x="40" y="2"/>
                        <a:pt x="68" y="9"/>
                      </a:cubicBezTo>
                      <a:cubicBezTo>
                        <a:pt x="70" y="9"/>
                        <a:pt x="73" y="8"/>
                        <a:pt x="70" y="7"/>
                      </a:cubicBezTo>
                      <a:cubicBezTo>
                        <a:pt x="40" y="0"/>
                        <a:pt x="14" y="13"/>
                        <a:pt x="1" y="41"/>
                      </a:cubicBezTo>
                      <a:cubicBezTo>
                        <a:pt x="0" y="42"/>
                        <a:pt x="5" y="43"/>
                        <a:pt x="6" y="4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1" name="Freeform 48"/>
                <p:cNvSpPr>
                  <a:spLocks/>
                </p:cNvSpPr>
                <p:nvPr/>
              </p:nvSpPr>
              <p:spPr bwMode="auto">
                <a:xfrm>
                  <a:off x="2589" y="982"/>
                  <a:ext cx="83" cy="159"/>
                </a:xfrm>
                <a:custGeom>
                  <a:avLst/>
                  <a:gdLst>
                    <a:gd name="T0" fmla="*/ 7 w 35"/>
                    <a:gd name="T1" fmla="*/ 1 h 67"/>
                    <a:gd name="T2" fmla="*/ 29 w 35"/>
                    <a:gd name="T3" fmla="*/ 66 h 67"/>
                    <a:gd name="T4" fmla="*/ 33 w 35"/>
                    <a:gd name="T5" fmla="*/ 66 h 67"/>
                    <a:gd name="T6" fmla="*/ 12 w 35"/>
                    <a:gd name="T7" fmla="*/ 2 h 67"/>
                    <a:gd name="T8" fmla="*/ 7 w 35"/>
                    <a:gd name="T9" fmla="*/ 1 h 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5" h="67">
                      <a:moveTo>
                        <a:pt x="7" y="1"/>
                      </a:moveTo>
                      <a:cubicBezTo>
                        <a:pt x="0" y="27"/>
                        <a:pt x="7" y="51"/>
                        <a:pt x="29" y="66"/>
                      </a:cubicBezTo>
                      <a:cubicBezTo>
                        <a:pt x="30" y="67"/>
                        <a:pt x="35" y="67"/>
                        <a:pt x="33" y="66"/>
                      </a:cubicBezTo>
                      <a:cubicBezTo>
                        <a:pt x="11" y="51"/>
                        <a:pt x="5" y="27"/>
                        <a:pt x="12" y="2"/>
                      </a:cubicBezTo>
                      <a:cubicBezTo>
                        <a:pt x="13" y="1"/>
                        <a:pt x="8" y="0"/>
                        <a:pt x="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2" name="Freeform 49"/>
                <p:cNvSpPr>
                  <a:spLocks/>
                </p:cNvSpPr>
                <p:nvPr/>
              </p:nvSpPr>
              <p:spPr bwMode="auto">
                <a:xfrm>
                  <a:off x="2523" y="1048"/>
                  <a:ext cx="178" cy="45"/>
                </a:xfrm>
                <a:custGeom>
                  <a:avLst/>
                  <a:gdLst>
                    <a:gd name="T0" fmla="*/ 4 w 75"/>
                    <a:gd name="T1" fmla="*/ 6 h 19"/>
                    <a:gd name="T2" fmla="*/ 69 w 75"/>
                    <a:gd name="T3" fmla="*/ 19 h 19"/>
                    <a:gd name="T4" fmla="*/ 74 w 75"/>
                    <a:gd name="T5" fmla="*/ 17 h 19"/>
                    <a:gd name="T6" fmla="*/ 3 w 75"/>
                    <a:gd name="T7" fmla="*/ 4 h 19"/>
                    <a:gd name="T8" fmla="*/ 4 w 75"/>
                    <a:gd name="T9" fmla="*/ 6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19">
                      <a:moveTo>
                        <a:pt x="4" y="6"/>
                      </a:moveTo>
                      <a:cubicBezTo>
                        <a:pt x="26" y="2"/>
                        <a:pt x="51" y="9"/>
                        <a:pt x="69" y="19"/>
                      </a:cubicBezTo>
                      <a:cubicBezTo>
                        <a:pt x="71" y="19"/>
                        <a:pt x="75" y="18"/>
                        <a:pt x="74" y="17"/>
                      </a:cubicBezTo>
                      <a:cubicBezTo>
                        <a:pt x="53" y="6"/>
                        <a:pt x="26" y="0"/>
                        <a:pt x="3" y="4"/>
                      </a:cubicBezTo>
                      <a:cubicBezTo>
                        <a:pt x="0" y="5"/>
                        <a:pt x="2" y="6"/>
                        <a:pt x="4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3" name="Freeform 50"/>
                <p:cNvSpPr>
                  <a:spLocks/>
                </p:cNvSpPr>
                <p:nvPr/>
              </p:nvSpPr>
              <p:spPr bwMode="auto">
                <a:xfrm>
                  <a:off x="2585" y="998"/>
                  <a:ext cx="90" cy="152"/>
                </a:xfrm>
                <a:custGeom>
                  <a:avLst/>
                  <a:gdLst>
                    <a:gd name="T0" fmla="*/ 32 w 38"/>
                    <a:gd name="T1" fmla="*/ 1 h 64"/>
                    <a:gd name="T2" fmla="*/ 5 w 38"/>
                    <a:gd name="T3" fmla="*/ 63 h 64"/>
                    <a:gd name="T4" fmla="*/ 10 w 38"/>
                    <a:gd name="T5" fmla="*/ 62 h 64"/>
                    <a:gd name="T6" fmla="*/ 36 w 38"/>
                    <a:gd name="T7" fmla="*/ 1 h 64"/>
                    <a:gd name="T8" fmla="*/ 32 w 38"/>
                    <a:gd name="T9" fmla="*/ 1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8" h="64">
                      <a:moveTo>
                        <a:pt x="32" y="1"/>
                      </a:moveTo>
                      <a:cubicBezTo>
                        <a:pt x="12" y="15"/>
                        <a:pt x="0" y="38"/>
                        <a:pt x="5" y="63"/>
                      </a:cubicBezTo>
                      <a:cubicBezTo>
                        <a:pt x="6" y="64"/>
                        <a:pt x="11" y="64"/>
                        <a:pt x="10" y="62"/>
                      </a:cubicBezTo>
                      <a:cubicBezTo>
                        <a:pt x="5" y="38"/>
                        <a:pt x="16" y="15"/>
                        <a:pt x="36" y="1"/>
                      </a:cubicBezTo>
                      <a:cubicBezTo>
                        <a:pt x="38" y="0"/>
                        <a:pt x="33" y="0"/>
                        <a:pt x="3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4" name="Freeform 51"/>
                <p:cNvSpPr>
                  <a:spLocks/>
                </p:cNvSpPr>
                <p:nvPr/>
              </p:nvSpPr>
              <p:spPr bwMode="auto">
                <a:xfrm>
                  <a:off x="2236" y="479"/>
                  <a:ext cx="375" cy="581"/>
                </a:xfrm>
                <a:custGeom>
                  <a:avLst/>
                  <a:gdLst>
                    <a:gd name="T0" fmla="*/ 157 w 158"/>
                    <a:gd name="T1" fmla="*/ 243 h 245"/>
                    <a:gd name="T2" fmla="*/ 5 w 158"/>
                    <a:gd name="T3" fmla="*/ 1 h 245"/>
                    <a:gd name="T4" fmla="*/ 1 w 158"/>
                    <a:gd name="T5" fmla="*/ 2 h 245"/>
                    <a:gd name="T6" fmla="*/ 153 w 158"/>
                    <a:gd name="T7" fmla="*/ 244 h 245"/>
                    <a:gd name="T8" fmla="*/ 157 w 158"/>
                    <a:gd name="T9" fmla="*/ 243 h 2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8" h="245">
                      <a:moveTo>
                        <a:pt x="157" y="243"/>
                      </a:moveTo>
                      <a:cubicBezTo>
                        <a:pt x="106" y="163"/>
                        <a:pt x="53" y="83"/>
                        <a:pt x="5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48" y="84"/>
                        <a:pt x="101" y="164"/>
                        <a:pt x="153" y="244"/>
                      </a:cubicBezTo>
                      <a:cubicBezTo>
                        <a:pt x="153" y="245"/>
                        <a:pt x="158" y="244"/>
                        <a:pt x="157" y="2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5" name="Freeform 52"/>
                <p:cNvSpPr>
                  <a:spLocks/>
                </p:cNvSpPr>
                <p:nvPr/>
              </p:nvSpPr>
              <p:spPr bwMode="auto">
                <a:xfrm>
                  <a:off x="2592" y="1046"/>
                  <a:ext cx="40" cy="40"/>
                </a:xfrm>
                <a:custGeom>
                  <a:avLst/>
                  <a:gdLst>
                    <a:gd name="T0" fmla="*/ 2 w 17"/>
                    <a:gd name="T1" fmla="*/ 12 h 17"/>
                    <a:gd name="T2" fmla="*/ 4 w 17"/>
                    <a:gd name="T3" fmla="*/ 2 h 17"/>
                    <a:gd name="T4" fmla="*/ 15 w 17"/>
                    <a:gd name="T5" fmla="*/ 5 h 17"/>
                    <a:gd name="T6" fmla="*/ 12 w 17"/>
                    <a:gd name="T7" fmla="*/ 15 h 17"/>
                    <a:gd name="T8" fmla="*/ 2 w 17"/>
                    <a:gd name="T9" fmla="*/ 1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2" y="12"/>
                      </a:moveTo>
                      <a:cubicBezTo>
                        <a:pt x="0" y="9"/>
                        <a:pt x="1" y="4"/>
                        <a:pt x="4" y="2"/>
                      </a:cubicBezTo>
                      <a:cubicBezTo>
                        <a:pt x="8" y="0"/>
                        <a:pt x="13" y="1"/>
                        <a:pt x="15" y="5"/>
                      </a:cubicBezTo>
                      <a:cubicBezTo>
                        <a:pt x="17" y="8"/>
                        <a:pt x="16" y="13"/>
                        <a:pt x="12" y="15"/>
                      </a:cubicBezTo>
                      <a:cubicBezTo>
                        <a:pt x="9" y="17"/>
                        <a:pt x="4" y="16"/>
                        <a:pt x="2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6" name="Freeform 53"/>
                <p:cNvSpPr>
                  <a:spLocks/>
                </p:cNvSpPr>
                <p:nvPr/>
              </p:nvSpPr>
              <p:spPr bwMode="auto">
                <a:xfrm>
                  <a:off x="2285" y="1153"/>
                  <a:ext cx="193" cy="64"/>
                </a:xfrm>
                <a:custGeom>
                  <a:avLst/>
                  <a:gdLst>
                    <a:gd name="T0" fmla="*/ 6 w 81"/>
                    <a:gd name="T1" fmla="*/ 26 h 27"/>
                    <a:gd name="T2" fmla="*/ 75 w 81"/>
                    <a:gd name="T3" fmla="*/ 18 h 27"/>
                    <a:gd name="T4" fmla="*/ 79 w 81"/>
                    <a:gd name="T5" fmla="*/ 17 h 27"/>
                    <a:gd name="T6" fmla="*/ 1 w 81"/>
                    <a:gd name="T7" fmla="*/ 25 h 27"/>
                    <a:gd name="T8" fmla="*/ 6 w 81"/>
                    <a:gd name="T9" fmla="*/ 26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1" h="27">
                      <a:moveTo>
                        <a:pt x="6" y="26"/>
                      </a:moveTo>
                      <a:cubicBezTo>
                        <a:pt x="26" y="7"/>
                        <a:pt x="51" y="2"/>
                        <a:pt x="75" y="18"/>
                      </a:cubicBezTo>
                      <a:cubicBezTo>
                        <a:pt x="76" y="19"/>
                        <a:pt x="81" y="19"/>
                        <a:pt x="79" y="17"/>
                      </a:cubicBezTo>
                      <a:cubicBezTo>
                        <a:pt x="53" y="0"/>
                        <a:pt x="23" y="4"/>
                        <a:pt x="1" y="25"/>
                      </a:cubicBezTo>
                      <a:cubicBezTo>
                        <a:pt x="0" y="26"/>
                        <a:pt x="5" y="27"/>
                        <a:pt x="6" y="2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7" name="Freeform 54"/>
                <p:cNvSpPr>
                  <a:spLocks/>
                </p:cNvSpPr>
                <p:nvPr/>
              </p:nvSpPr>
              <p:spPr bwMode="auto">
                <a:xfrm>
                  <a:off x="2357" y="1100"/>
                  <a:ext cx="57" cy="169"/>
                </a:xfrm>
                <a:custGeom>
                  <a:avLst/>
                  <a:gdLst>
                    <a:gd name="T0" fmla="*/ 18 w 24"/>
                    <a:gd name="T1" fmla="*/ 1 h 71"/>
                    <a:gd name="T2" fmla="*/ 16 w 24"/>
                    <a:gd name="T3" fmla="*/ 69 h 71"/>
                    <a:gd name="T4" fmla="*/ 20 w 24"/>
                    <a:gd name="T5" fmla="*/ 69 h 71"/>
                    <a:gd name="T6" fmla="*/ 23 w 24"/>
                    <a:gd name="T7" fmla="*/ 2 h 71"/>
                    <a:gd name="T8" fmla="*/ 18 w 24"/>
                    <a:gd name="T9" fmla="*/ 1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" h="71">
                      <a:moveTo>
                        <a:pt x="18" y="1"/>
                      </a:moveTo>
                      <a:cubicBezTo>
                        <a:pt x="2" y="22"/>
                        <a:pt x="0" y="47"/>
                        <a:pt x="16" y="69"/>
                      </a:cubicBezTo>
                      <a:cubicBezTo>
                        <a:pt x="16" y="70"/>
                        <a:pt x="21" y="71"/>
                        <a:pt x="20" y="69"/>
                      </a:cubicBezTo>
                      <a:cubicBezTo>
                        <a:pt x="5" y="47"/>
                        <a:pt x="7" y="23"/>
                        <a:pt x="23" y="2"/>
                      </a:cubicBezTo>
                      <a:cubicBezTo>
                        <a:pt x="24" y="1"/>
                        <a:pt x="19" y="0"/>
                        <a:pt x="1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8" name="Freeform 55"/>
                <p:cNvSpPr>
                  <a:spLocks/>
                </p:cNvSpPr>
                <p:nvPr/>
              </p:nvSpPr>
              <p:spPr bwMode="auto">
                <a:xfrm>
                  <a:off x="2293" y="1143"/>
                  <a:ext cx="159" cy="93"/>
                </a:xfrm>
                <a:custGeom>
                  <a:avLst/>
                  <a:gdLst>
                    <a:gd name="T0" fmla="*/ 3 w 67"/>
                    <a:gd name="T1" fmla="*/ 2 h 39"/>
                    <a:gd name="T2" fmla="*/ 61 w 67"/>
                    <a:gd name="T3" fmla="*/ 37 h 39"/>
                    <a:gd name="T4" fmla="*/ 66 w 67"/>
                    <a:gd name="T5" fmla="*/ 36 h 39"/>
                    <a:gd name="T6" fmla="*/ 5 w 67"/>
                    <a:gd name="T7" fmla="*/ 0 h 39"/>
                    <a:gd name="T8" fmla="*/ 3 w 67"/>
                    <a:gd name="T9" fmla="*/ 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9">
                      <a:moveTo>
                        <a:pt x="3" y="2"/>
                      </a:moveTo>
                      <a:cubicBezTo>
                        <a:pt x="25" y="6"/>
                        <a:pt x="47" y="21"/>
                        <a:pt x="61" y="37"/>
                      </a:cubicBezTo>
                      <a:cubicBezTo>
                        <a:pt x="62" y="39"/>
                        <a:pt x="67" y="37"/>
                        <a:pt x="66" y="36"/>
                      </a:cubicBezTo>
                      <a:cubicBezTo>
                        <a:pt x="51" y="19"/>
                        <a:pt x="28" y="4"/>
                        <a:pt x="5" y="0"/>
                      </a:cubicBezTo>
                      <a:cubicBezTo>
                        <a:pt x="4" y="0"/>
                        <a:pt x="0" y="2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9" name="Freeform 56"/>
                <p:cNvSpPr>
                  <a:spLocks/>
                </p:cNvSpPr>
                <p:nvPr/>
              </p:nvSpPr>
              <p:spPr bwMode="auto">
                <a:xfrm>
                  <a:off x="2333" y="1134"/>
                  <a:ext cx="128" cy="120"/>
                </a:xfrm>
                <a:custGeom>
                  <a:avLst/>
                  <a:gdLst>
                    <a:gd name="T0" fmla="*/ 48 w 54"/>
                    <a:gd name="T1" fmla="*/ 1 h 51"/>
                    <a:gd name="T2" fmla="*/ 0 w 54"/>
                    <a:gd name="T3" fmla="*/ 50 h 51"/>
                    <a:gd name="T4" fmla="*/ 5 w 54"/>
                    <a:gd name="T5" fmla="*/ 50 h 51"/>
                    <a:gd name="T6" fmla="*/ 50 w 54"/>
                    <a:gd name="T7" fmla="*/ 2 h 51"/>
                    <a:gd name="T8" fmla="*/ 48 w 54"/>
                    <a:gd name="T9" fmla="*/ 1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4" h="51">
                      <a:moveTo>
                        <a:pt x="48" y="1"/>
                      </a:moveTo>
                      <a:cubicBezTo>
                        <a:pt x="24" y="7"/>
                        <a:pt x="3" y="24"/>
                        <a:pt x="0" y="50"/>
                      </a:cubicBezTo>
                      <a:cubicBezTo>
                        <a:pt x="0" y="51"/>
                        <a:pt x="5" y="51"/>
                        <a:pt x="5" y="50"/>
                      </a:cubicBezTo>
                      <a:cubicBezTo>
                        <a:pt x="8" y="25"/>
                        <a:pt x="27" y="8"/>
                        <a:pt x="50" y="2"/>
                      </a:cubicBezTo>
                      <a:cubicBezTo>
                        <a:pt x="54" y="1"/>
                        <a:pt x="49" y="0"/>
                        <a:pt x="4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0" name="Freeform 57"/>
                <p:cNvSpPr>
                  <a:spLocks/>
                </p:cNvSpPr>
                <p:nvPr/>
              </p:nvSpPr>
              <p:spPr bwMode="auto">
                <a:xfrm>
                  <a:off x="2228" y="500"/>
                  <a:ext cx="150" cy="669"/>
                </a:xfrm>
                <a:custGeom>
                  <a:avLst/>
                  <a:gdLst>
                    <a:gd name="T0" fmla="*/ 63 w 63"/>
                    <a:gd name="T1" fmla="*/ 280 h 282"/>
                    <a:gd name="T2" fmla="*/ 5 w 63"/>
                    <a:gd name="T3" fmla="*/ 1 h 282"/>
                    <a:gd name="T4" fmla="*/ 0 w 63"/>
                    <a:gd name="T5" fmla="*/ 2 h 282"/>
                    <a:gd name="T6" fmla="*/ 58 w 63"/>
                    <a:gd name="T7" fmla="*/ 281 h 282"/>
                    <a:gd name="T8" fmla="*/ 63 w 63"/>
                    <a:gd name="T9" fmla="*/ 280 h 2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3" h="282">
                      <a:moveTo>
                        <a:pt x="63" y="280"/>
                      </a:moveTo>
                      <a:cubicBezTo>
                        <a:pt x="43" y="188"/>
                        <a:pt x="21" y="95"/>
                        <a:pt x="5" y="1"/>
                      </a:cubicBezTo>
                      <a:cubicBezTo>
                        <a:pt x="5" y="0"/>
                        <a:pt x="0" y="0"/>
                        <a:pt x="0" y="2"/>
                      </a:cubicBezTo>
                      <a:cubicBezTo>
                        <a:pt x="16" y="95"/>
                        <a:pt x="38" y="188"/>
                        <a:pt x="58" y="281"/>
                      </a:cubicBezTo>
                      <a:cubicBezTo>
                        <a:pt x="58" y="282"/>
                        <a:pt x="63" y="282"/>
                        <a:pt x="63" y="28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1" name="Freeform 58"/>
                <p:cNvSpPr>
                  <a:spLocks/>
                </p:cNvSpPr>
                <p:nvPr/>
              </p:nvSpPr>
              <p:spPr bwMode="auto">
                <a:xfrm>
                  <a:off x="2357" y="1160"/>
                  <a:ext cx="38" cy="38"/>
                </a:xfrm>
                <a:custGeom>
                  <a:avLst/>
                  <a:gdLst>
                    <a:gd name="T0" fmla="*/ 0 w 16"/>
                    <a:gd name="T1" fmla="*/ 9 h 16"/>
                    <a:gd name="T2" fmla="*/ 7 w 16"/>
                    <a:gd name="T3" fmla="*/ 0 h 16"/>
                    <a:gd name="T4" fmla="*/ 16 w 16"/>
                    <a:gd name="T5" fmla="*/ 7 h 16"/>
                    <a:gd name="T6" fmla="*/ 9 w 16"/>
                    <a:gd name="T7" fmla="*/ 16 h 16"/>
                    <a:gd name="T8" fmla="*/ 0 w 16"/>
                    <a:gd name="T9" fmla="*/ 9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0" y="9"/>
                      </a:moveTo>
                      <a:cubicBezTo>
                        <a:pt x="0" y="5"/>
                        <a:pt x="3" y="1"/>
                        <a:pt x="7" y="0"/>
                      </a:cubicBezTo>
                      <a:cubicBezTo>
                        <a:pt x="11" y="0"/>
                        <a:pt x="15" y="3"/>
                        <a:pt x="16" y="7"/>
                      </a:cubicBezTo>
                      <a:cubicBezTo>
                        <a:pt x="16" y="11"/>
                        <a:pt x="13" y="15"/>
                        <a:pt x="9" y="16"/>
                      </a:cubicBezTo>
                      <a:cubicBezTo>
                        <a:pt x="5" y="16"/>
                        <a:pt x="1" y="13"/>
                        <a:pt x="0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2" name="Freeform 59"/>
                <p:cNvSpPr>
                  <a:spLocks/>
                </p:cNvSpPr>
                <p:nvPr/>
              </p:nvSpPr>
              <p:spPr bwMode="auto">
                <a:xfrm>
                  <a:off x="2041" y="1155"/>
                  <a:ext cx="187" cy="76"/>
                </a:xfrm>
                <a:custGeom>
                  <a:avLst/>
                  <a:gdLst>
                    <a:gd name="T0" fmla="*/ 6 w 79"/>
                    <a:gd name="T1" fmla="*/ 14 h 32"/>
                    <a:gd name="T2" fmla="*/ 73 w 79"/>
                    <a:gd name="T3" fmla="*/ 31 h 32"/>
                    <a:gd name="T4" fmla="*/ 78 w 79"/>
                    <a:gd name="T5" fmla="*/ 31 h 32"/>
                    <a:gd name="T6" fmla="*/ 2 w 79"/>
                    <a:gd name="T7" fmla="*/ 12 h 32"/>
                    <a:gd name="T8" fmla="*/ 6 w 79"/>
                    <a:gd name="T9" fmla="*/ 14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9" h="32">
                      <a:moveTo>
                        <a:pt x="6" y="14"/>
                      </a:moveTo>
                      <a:cubicBezTo>
                        <a:pt x="32" y="3"/>
                        <a:pt x="57" y="8"/>
                        <a:pt x="73" y="31"/>
                      </a:cubicBezTo>
                      <a:cubicBezTo>
                        <a:pt x="74" y="32"/>
                        <a:pt x="79" y="32"/>
                        <a:pt x="78" y="31"/>
                      </a:cubicBezTo>
                      <a:cubicBezTo>
                        <a:pt x="60" y="6"/>
                        <a:pt x="30" y="0"/>
                        <a:pt x="2" y="12"/>
                      </a:cubicBezTo>
                      <a:cubicBezTo>
                        <a:pt x="0" y="13"/>
                        <a:pt x="5" y="15"/>
                        <a:pt x="6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3" name="Freeform 60"/>
                <p:cNvSpPr>
                  <a:spLocks/>
                </p:cNvSpPr>
                <p:nvPr/>
              </p:nvSpPr>
              <p:spPr bwMode="auto">
                <a:xfrm>
                  <a:off x="2110" y="1119"/>
                  <a:ext cx="92" cy="154"/>
                </a:xfrm>
                <a:custGeom>
                  <a:avLst/>
                  <a:gdLst>
                    <a:gd name="T0" fmla="*/ 33 w 39"/>
                    <a:gd name="T1" fmla="*/ 1 h 65"/>
                    <a:gd name="T2" fmla="*/ 7 w 39"/>
                    <a:gd name="T3" fmla="*/ 63 h 65"/>
                    <a:gd name="T4" fmla="*/ 12 w 39"/>
                    <a:gd name="T5" fmla="*/ 64 h 65"/>
                    <a:gd name="T6" fmla="*/ 38 w 39"/>
                    <a:gd name="T7" fmla="*/ 2 h 65"/>
                    <a:gd name="T8" fmla="*/ 33 w 39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" h="65">
                      <a:moveTo>
                        <a:pt x="33" y="1"/>
                      </a:moveTo>
                      <a:cubicBezTo>
                        <a:pt x="10" y="15"/>
                        <a:pt x="0" y="37"/>
                        <a:pt x="7" y="63"/>
                      </a:cubicBezTo>
                      <a:cubicBezTo>
                        <a:pt x="7" y="65"/>
                        <a:pt x="12" y="65"/>
                        <a:pt x="12" y="64"/>
                      </a:cubicBezTo>
                      <a:cubicBezTo>
                        <a:pt x="5" y="38"/>
                        <a:pt x="15" y="16"/>
                        <a:pt x="38" y="2"/>
                      </a:cubicBezTo>
                      <a:cubicBezTo>
                        <a:pt x="39" y="2"/>
                        <a:pt x="34" y="0"/>
                        <a:pt x="3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4" name="Freeform 61"/>
                <p:cNvSpPr>
                  <a:spLocks/>
                </p:cNvSpPr>
                <p:nvPr/>
              </p:nvSpPr>
              <p:spPr bwMode="auto">
                <a:xfrm>
                  <a:off x="2074" y="1122"/>
                  <a:ext cx="116" cy="137"/>
                </a:xfrm>
                <a:custGeom>
                  <a:avLst/>
                  <a:gdLst>
                    <a:gd name="T0" fmla="*/ 2 w 49"/>
                    <a:gd name="T1" fmla="*/ 2 h 58"/>
                    <a:gd name="T2" fmla="*/ 44 w 49"/>
                    <a:gd name="T3" fmla="*/ 56 h 58"/>
                    <a:gd name="T4" fmla="*/ 49 w 49"/>
                    <a:gd name="T5" fmla="*/ 56 h 58"/>
                    <a:gd name="T6" fmla="*/ 6 w 49"/>
                    <a:gd name="T7" fmla="*/ 1 h 58"/>
                    <a:gd name="T8" fmla="*/ 2 w 49"/>
                    <a:gd name="T9" fmla="*/ 2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58">
                      <a:moveTo>
                        <a:pt x="2" y="2"/>
                      </a:moveTo>
                      <a:cubicBezTo>
                        <a:pt x="21" y="13"/>
                        <a:pt x="37" y="36"/>
                        <a:pt x="44" y="56"/>
                      </a:cubicBezTo>
                      <a:cubicBezTo>
                        <a:pt x="45" y="58"/>
                        <a:pt x="49" y="57"/>
                        <a:pt x="49" y="56"/>
                      </a:cubicBezTo>
                      <a:cubicBezTo>
                        <a:pt x="41" y="35"/>
                        <a:pt x="26" y="12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5" name="Freeform 62"/>
                <p:cNvSpPr>
                  <a:spLocks/>
                </p:cNvSpPr>
                <p:nvPr/>
              </p:nvSpPr>
              <p:spPr bwMode="auto">
                <a:xfrm>
                  <a:off x="2074" y="1160"/>
                  <a:ext cx="159" cy="80"/>
                </a:xfrm>
                <a:custGeom>
                  <a:avLst/>
                  <a:gdLst>
                    <a:gd name="T0" fmla="*/ 64 w 67"/>
                    <a:gd name="T1" fmla="*/ 3 h 34"/>
                    <a:gd name="T2" fmla="*/ 0 w 67"/>
                    <a:gd name="T3" fmla="*/ 33 h 34"/>
                    <a:gd name="T4" fmla="*/ 5 w 67"/>
                    <a:gd name="T5" fmla="*/ 33 h 34"/>
                    <a:gd name="T6" fmla="*/ 62 w 67"/>
                    <a:gd name="T7" fmla="*/ 5 h 34"/>
                    <a:gd name="T8" fmla="*/ 64 w 67"/>
                    <a:gd name="T9" fmla="*/ 3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4">
                      <a:moveTo>
                        <a:pt x="64" y="3"/>
                      </a:moveTo>
                      <a:cubicBezTo>
                        <a:pt x="38" y="0"/>
                        <a:pt x="13" y="9"/>
                        <a:pt x="0" y="33"/>
                      </a:cubicBezTo>
                      <a:cubicBezTo>
                        <a:pt x="0" y="34"/>
                        <a:pt x="4" y="34"/>
                        <a:pt x="5" y="33"/>
                      </a:cubicBezTo>
                      <a:cubicBezTo>
                        <a:pt x="16" y="12"/>
                        <a:pt x="39" y="2"/>
                        <a:pt x="62" y="5"/>
                      </a:cubicBezTo>
                      <a:cubicBezTo>
                        <a:pt x="65" y="5"/>
                        <a:pt x="67" y="3"/>
                        <a:pt x="64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6" name="Freeform 63"/>
                <p:cNvSpPr>
                  <a:spLocks/>
                </p:cNvSpPr>
                <p:nvPr/>
              </p:nvSpPr>
              <p:spPr bwMode="auto">
                <a:xfrm>
                  <a:off x="2133" y="498"/>
                  <a:ext cx="117" cy="673"/>
                </a:xfrm>
                <a:custGeom>
                  <a:avLst/>
                  <a:gdLst>
                    <a:gd name="T0" fmla="*/ 6 w 49"/>
                    <a:gd name="T1" fmla="*/ 283 h 284"/>
                    <a:gd name="T2" fmla="*/ 49 w 49"/>
                    <a:gd name="T3" fmla="*/ 1 h 284"/>
                    <a:gd name="T4" fmla="*/ 44 w 49"/>
                    <a:gd name="T5" fmla="*/ 1 h 284"/>
                    <a:gd name="T6" fmla="*/ 1 w 49"/>
                    <a:gd name="T7" fmla="*/ 283 h 284"/>
                    <a:gd name="T8" fmla="*/ 6 w 49"/>
                    <a:gd name="T9" fmla="*/ 283 h 2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284">
                      <a:moveTo>
                        <a:pt x="6" y="283"/>
                      </a:moveTo>
                      <a:cubicBezTo>
                        <a:pt x="19" y="189"/>
                        <a:pt x="31" y="94"/>
                        <a:pt x="49" y="1"/>
                      </a:cubicBezTo>
                      <a:cubicBezTo>
                        <a:pt x="49" y="0"/>
                        <a:pt x="44" y="0"/>
                        <a:pt x="44" y="1"/>
                      </a:cubicBezTo>
                      <a:cubicBezTo>
                        <a:pt x="26" y="95"/>
                        <a:pt x="14" y="189"/>
                        <a:pt x="1" y="283"/>
                      </a:cubicBezTo>
                      <a:cubicBezTo>
                        <a:pt x="0" y="284"/>
                        <a:pt x="5" y="284"/>
                        <a:pt x="6" y="28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7" name="Freeform 64"/>
                <p:cNvSpPr>
                  <a:spLocks/>
                </p:cNvSpPr>
                <p:nvPr/>
              </p:nvSpPr>
              <p:spPr bwMode="auto">
                <a:xfrm>
                  <a:off x="2119" y="1162"/>
                  <a:ext cx="41" cy="40"/>
                </a:xfrm>
                <a:custGeom>
                  <a:avLst/>
                  <a:gdLst>
                    <a:gd name="T0" fmla="*/ 1 w 17"/>
                    <a:gd name="T1" fmla="*/ 7 h 17"/>
                    <a:gd name="T2" fmla="*/ 10 w 17"/>
                    <a:gd name="T3" fmla="*/ 1 h 17"/>
                    <a:gd name="T4" fmla="*/ 16 w 17"/>
                    <a:gd name="T5" fmla="*/ 10 h 17"/>
                    <a:gd name="T6" fmla="*/ 7 w 17"/>
                    <a:gd name="T7" fmla="*/ 16 h 17"/>
                    <a:gd name="T8" fmla="*/ 1 w 17"/>
                    <a:gd name="T9" fmla="*/ 7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" y="7"/>
                      </a:moveTo>
                      <a:cubicBezTo>
                        <a:pt x="2" y="3"/>
                        <a:pt x="6" y="0"/>
                        <a:pt x="10" y="1"/>
                      </a:cubicBezTo>
                      <a:cubicBezTo>
                        <a:pt x="14" y="2"/>
                        <a:pt x="17" y="6"/>
                        <a:pt x="16" y="10"/>
                      </a:cubicBezTo>
                      <a:cubicBezTo>
                        <a:pt x="15" y="14"/>
                        <a:pt x="11" y="17"/>
                        <a:pt x="7" y="16"/>
                      </a:cubicBezTo>
                      <a:cubicBezTo>
                        <a:pt x="3" y="15"/>
                        <a:pt x="0" y="11"/>
                        <a:pt x="1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8" name="Freeform 65"/>
                <p:cNvSpPr>
                  <a:spLocks/>
                </p:cNvSpPr>
                <p:nvPr/>
              </p:nvSpPr>
              <p:spPr bwMode="auto">
                <a:xfrm>
                  <a:off x="1806" y="1067"/>
                  <a:ext cx="159" cy="112"/>
                </a:xfrm>
                <a:custGeom>
                  <a:avLst/>
                  <a:gdLst>
                    <a:gd name="T0" fmla="*/ 5 w 67"/>
                    <a:gd name="T1" fmla="*/ 4 h 47"/>
                    <a:gd name="T2" fmla="*/ 62 w 67"/>
                    <a:gd name="T3" fmla="*/ 45 h 47"/>
                    <a:gd name="T4" fmla="*/ 67 w 67"/>
                    <a:gd name="T5" fmla="*/ 45 h 47"/>
                    <a:gd name="T6" fmla="*/ 3 w 67"/>
                    <a:gd name="T7" fmla="*/ 2 h 47"/>
                    <a:gd name="T8" fmla="*/ 5 w 67"/>
                    <a:gd name="T9" fmla="*/ 4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47">
                      <a:moveTo>
                        <a:pt x="5" y="4"/>
                      </a:moveTo>
                      <a:cubicBezTo>
                        <a:pt x="33" y="2"/>
                        <a:pt x="55" y="18"/>
                        <a:pt x="62" y="45"/>
                      </a:cubicBezTo>
                      <a:cubicBezTo>
                        <a:pt x="62" y="47"/>
                        <a:pt x="67" y="47"/>
                        <a:pt x="67" y="45"/>
                      </a:cubicBezTo>
                      <a:cubicBezTo>
                        <a:pt x="60" y="15"/>
                        <a:pt x="33" y="0"/>
                        <a:pt x="3" y="2"/>
                      </a:cubicBezTo>
                      <a:cubicBezTo>
                        <a:pt x="0" y="2"/>
                        <a:pt x="4" y="4"/>
                        <a:pt x="5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9" name="Freeform 66"/>
                <p:cNvSpPr>
                  <a:spLocks/>
                </p:cNvSpPr>
                <p:nvPr/>
              </p:nvSpPr>
              <p:spPr bwMode="auto">
                <a:xfrm>
                  <a:off x="1856" y="1062"/>
                  <a:ext cx="126" cy="124"/>
                </a:xfrm>
                <a:custGeom>
                  <a:avLst/>
                  <a:gdLst>
                    <a:gd name="T0" fmla="*/ 48 w 53"/>
                    <a:gd name="T1" fmla="*/ 0 h 52"/>
                    <a:gd name="T2" fmla="*/ 0 w 53"/>
                    <a:gd name="T3" fmla="*/ 50 h 52"/>
                    <a:gd name="T4" fmla="*/ 5 w 53"/>
                    <a:gd name="T5" fmla="*/ 51 h 52"/>
                    <a:gd name="T6" fmla="*/ 51 w 53"/>
                    <a:gd name="T7" fmla="*/ 2 h 52"/>
                    <a:gd name="T8" fmla="*/ 48 w 53"/>
                    <a:gd name="T9" fmla="*/ 0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3" h="52">
                      <a:moveTo>
                        <a:pt x="48" y="0"/>
                      </a:moveTo>
                      <a:cubicBezTo>
                        <a:pt x="21" y="5"/>
                        <a:pt x="3" y="23"/>
                        <a:pt x="0" y="50"/>
                      </a:cubicBezTo>
                      <a:cubicBezTo>
                        <a:pt x="0" y="51"/>
                        <a:pt x="5" y="52"/>
                        <a:pt x="5" y="51"/>
                      </a:cubicBezTo>
                      <a:cubicBezTo>
                        <a:pt x="7" y="25"/>
                        <a:pt x="25" y="7"/>
                        <a:pt x="51" y="2"/>
                      </a:cubicBezTo>
                      <a:cubicBezTo>
                        <a:pt x="53" y="2"/>
                        <a:pt x="49" y="0"/>
                        <a:pt x="48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0" name="Freeform 67"/>
                <p:cNvSpPr>
                  <a:spLocks/>
                </p:cNvSpPr>
                <p:nvPr/>
              </p:nvSpPr>
              <p:spPr bwMode="auto">
                <a:xfrm>
                  <a:off x="1860" y="1024"/>
                  <a:ext cx="62" cy="164"/>
                </a:xfrm>
                <a:custGeom>
                  <a:avLst/>
                  <a:gdLst>
                    <a:gd name="T0" fmla="*/ 1 w 26"/>
                    <a:gd name="T1" fmla="*/ 2 h 69"/>
                    <a:gd name="T2" fmla="*/ 21 w 26"/>
                    <a:gd name="T3" fmla="*/ 68 h 69"/>
                    <a:gd name="T4" fmla="*/ 26 w 26"/>
                    <a:gd name="T5" fmla="*/ 68 h 69"/>
                    <a:gd name="T6" fmla="*/ 6 w 26"/>
                    <a:gd name="T7" fmla="*/ 1 h 69"/>
                    <a:gd name="T8" fmla="*/ 1 w 26"/>
                    <a:gd name="T9" fmla="*/ 2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69">
                      <a:moveTo>
                        <a:pt x="1" y="2"/>
                      </a:moveTo>
                      <a:cubicBezTo>
                        <a:pt x="15" y="20"/>
                        <a:pt x="21" y="46"/>
                        <a:pt x="21" y="68"/>
                      </a:cubicBezTo>
                      <a:cubicBezTo>
                        <a:pt x="21" y="69"/>
                        <a:pt x="26" y="69"/>
                        <a:pt x="26" y="68"/>
                      </a:cubicBezTo>
                      <a:cubicBezTo>
                        <a:pt x="26" y="45"/>
                        <a:pt x="20" y="19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1" name="Freeform 68"/>
                <p:cNvSpPr>
                  <a:spLocks/>
                </p:cNvSpPr>
                <p:nvPr/>
              </p:nvSpPr>
              <p:spPr bwMode="auto">
                <a:xfrm>
                  <a:off x="1815" y="1091"/>
                  <a:ext cx="178" cy="45"/>
                </a:xfrm>
                <a:custGeom>
                  <a:avLst/>
                  <a:gdLst>
                    <a:gd name="T0" fmla="*/ 73 w 75"/>
                    <a:gd name="T1" fmla="*/ 11 h 19"/>
                    <a:gd name="T2" fmla="*/ 2 w 75"/>
                    <a:gd name="T3" fmla="*/ 17 h 19"/>
                    <a:gd name="T4" fmla="*/ 6 w 75"/>
                    <a:gd name="T5" fmla="*/ 18 h 19"/>
                    <a:gd name="T6" fmla="*/ 69 w 75"/>
                    <a:gd name="T7" fmla="*/ 13 h 19"/>
                    <a:gd name="T8" fmla="*/ 73 w 75"/>
                    <a:gd name="T9" fmla="*/ 1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19">
                      <a:moveTo>
                        <a:pt x="73" y="11"/>
                      </a:moveTo>
                      <a:cubicBezTo>
                        <a:pt x="50" y="0"/>
                        <a:pt x="22" y="0"/>
                        <a:pt x="2" y="17"/>
                      </a:cubicBezTo>
                      <a:cubicBezTo>
                        <a:pt x="0" y="18"/>
                        <a:pt x="5" y="19"/>
                        <a:pt x="6" y="18"/>
                      </a:cubicBezTo>
                      <a:cubicBezTo>
                        <a:pt x="24" y="2"/>
                        <a:pt x="48" y="2"/>
                        <a:pt x="69" y="13"/>
                      </a:cubicBezTo>
                      <a:cubicBezTo>
                        <a:pt x="70" y="13"/>
                        <a:pt x="75" y="12"/>
                        <a:pt x="73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2" name="Freeform 69"/>
                <p:cNvSpPr>
                  <a:spLocks/>
                </p:cNvSpPr>
                <p:nvPr/>
              </p:nvSpPr>
              <p:spPr bwMode="auto">
                <a:xfrm>
                  <a:off x="1898" y="500"/>
                  <a:ext cx="354" cy="593"/>
                </a:xfrm>
                <a:custGeom>
                  <a:avLst/>
                  <a:gdLst>
                    <a:gd name="T0" fmla="*/ 6 w 149"/>
                    <a:gd name="T1" fmla="*/ 249 h 250"/>
                    <a:gd name="T2" fmla="*/ 148 w 149"/>
                    <a:gd name="T3" fmla="*/ 2 h 250"/>
                    <a:gd name="T4" fmla="*/ 143 w 149"/>
                    <a:gd name="T5" fmla="*/ 1 h 250"/>
                    <a:gd name="T6" fmla="*/ 1 w 149"/>
                    <a:gd name="T7" fmla="*/ 249 h 250"/>
                    <a:gd name="T8" fmla="*/ 6 w 149"/>
                    <a:gd name="T9" fmla="*/ 249 h 2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49" h="250">
                      <a:moveTo>
                        <a:pt x="6" y="249"/>
                      </a:moveTo>
                      <a:cubicBezTo>
                        <a:pt x="52" y="166"/>
                        <a:pt x="98" y="82"/>
                        <a:pt x="148" y="2"/>
                      </a:cubicBezTo>
                      <a:cubicBezTo>
                        <a:pt x="149" y="0"/>
                        <a:pt x="144" y="0"/>
                        <a:pt x="143" y="1"/>
                      </a:cubicBezTo>
                      <a:cubicBezTo>
                        <a:pt x="93" y="82"/>
                        <a:pt x="48" y="166"/>
                        <a:pt x="1" y="249"/>
                      </a:cubicBezTo>
                      <a:cubicBezTo>
                        <a:pt x="0" y="250"/>
                        <a:pt x="5" y="250"/>
                        <a:pt x="6" y="24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3" name="Freeform 70"/>
                <p:cNvSpPr>
                  <a:spLocks/>
                </p:cNvSpPr>
                <p:nvPr/>
              </p:nvSpPr>
              <p:spPr bwMode="auto">
                <a:xfrm>
                  <a:off x="1879" y="1081"/>
                  <a:ext cx="43" cy="41"/>
                </a:xfrm>
                <a:custGeom>
                  <a:avLst/>
                  <a:gdLst>
                    <a:gd name="T0" fmla="*/ 2 w 18"/>
                    <a:gd name="T1" fmla="*/ 5 h 17"/>
                    <a:gd name="T2" fmla="*/ 13 w 18"/>
                    <a:gd name="T3" fmla="*/ 2 h 17"/>
                    <a:gd name="T4" fmla="*/ 15 w 18"/>
                    <a:gd name="T5" fmla="*/ 13 h 17"/>
                    <a:gd name="T6" fmla="*/ 5 w 18"/>
                    <a:gd name="T7" fmla="*/ 15 h 17"/>
                    <a:gd name="T8" fmla="*/ 2 w 18"/>
                    <a:gd name="T9" fmla="*/ 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2" y="5"/>
                      </a:moveTo>
                      <a:cubicBezTo>
                        <a:pt x="5" y="1"/>
                        <a:pt x="9" y="0"/>
                        <a:pt x="13" y="2"/>
                      </a:cubicBezTo>
                      <a:cubicBezTo>
                        <a:pt x="17" y="4"/>
                        <a:pt x="18" y="9"/>
                        <a:pt x="15" y="13"/>
                      </a:cubicBezTo>
                      <a:cubicBezTo>
                        <a:pt x="13" y="16"/>
                        <a:pt x="8" y="17"/>
                        <a:pt x="5" y="15"/>
                      </a:cubicBezTo>
                      <a:cubicBezTo>
                        <a:pt x="1" y="13"/>
                        <a:pt x="0" y="8"/>
                        <a:pt x="2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4" name="Freeform 71"/>
                <p:cNvSpPr>
                  <a:spLocks/>
                </p:cNvSpPr>
                <p:nvPr/>
              </p:nvSpPr>
              <p:spPr bwMode="auto">
                <a:xfrm>
                  <a:off x="1621" y="865"/>
                  <a:ext cx="121" cy="155"/>
                </a:xfrm>
                <a:custGeom>
                  <a:avLst/>
                  <a:gdLst>
                    <a:gd name="T0" fmla="*/ 3 w 51"/>
                    <a:gd name="T1" fmla="*/ 2 h 65"/>
                    <a:gd name="T2" fmla="*/ 42 w 51"/>
                    <a:gd name="T3" fmla="*/ 63 h 65"/>
                    <a:gd name="T4" fmla="*/ 47 w 51"/>
                    <a:gd name="T5" fmla="*/ 64 h 65"/>
                    <a:gd name="T6" fmla="*/ 6 w 51"/>
                    <a:gd name="T7" fmla="*/ 0 h 65"/>
                    <a:gd name="T8" fmla="*/ 3 w 51"/>
                    <a:gd name="T9" fmla="*/ 2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1" h="65">
                      <a:moveTo>
                        <a:pt x="3" y="2"/>
                      </a:moveTo>
                      <a:cubicBezTo>
                        <a:pt x="30" y="11"/>
                        <a:pt x="46" y="34"/>
                        <a:pt x="42" y="63"/>
                      </a:cubicBezTo>
                      <a:cubicBezTo>
                        <a:pt x="41" y="64"/>
                        <a:pt x="46" y="65"/>
                        <a:pt x="47" y="64"/>
                      </a:cubicBezTo>
                      <a:cubicBezTo>
                        <a:pt x="51" y="34"/>
                        <a:pt x="34" y="10"/>
                        <a:pt x="6" y="0"/>
                      </a:cubicBezTo>
                      <a:cubicBezTo>
                        <a:pt x="5" y="0"/>
                        <a:pt x="0" y="0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5" name="Freeform 72"/>
                <p:cNvSpPr>
                  <a:spLocks/>
                </p:cNvSpPr>
                <p:nvPr/>
              </p:nvSpPr>
              <p:spPr bwMode="auto">
                <a:xfrm>
                  <a:off x="1625" y="903"/>
                  <a:ext cx="162" cy="86"/>
                </a:xfrm>
                <a:custGeom>
                  <a:avLst/>
                  <a:gdLst>
                    <a:gd name="T0" fmla="*/ 65 w 68"/>
                    <a:gd name="T1" fmla="*/ 6 h 36"/>
                    <a:gd name="T2" fmla="*/ 0 w 68"/>
                    <a:gd name="T3" fmla="*/ 34 h 36"/>
                    <a:gd name="T4" fmla="*/ 5 w 68"/>
                    <a:gd name="T5" fmla="*/ 35 h 36"/>
                    <a:gd name="T6" fmla="*/ 64 w 68"/>
                    <a:gd name="T7" fmla="*/ 8 h 36"/>
                    <a:gd name="T8" fmla="*/ 65 w 68"/>
                    <a:gd name="T9" fmla="*/ 6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8" h="36">
                      <a:moveTo>
                        <a:pt x="65" y="6"/>
                      </a:moveTo>
                      <a:cubicBezTo>
                        <a:pt x="38" y="0"/>
                        <a:pt x="14" y="9"/>
                        <a:pt x="0" y="34"/>
                      </a:cubicBezTo>
                      <a:cubicBezTo>
                        <a:pt x="0" y="35"/>
                        <a:pt x="4" y="36"/>
                        <a:pt x="5" y="35"/>
                      </a:cubicBezTo>
                      <a:cubicBezTo>
                        <a:pt x="17" y="13"/>
                        <a:pt x="39" y="3"/>
                        <a:pt x="64" y="8"/>
                      </a:cubicBezTo>
                      <a:cubicBezTo>
                        <a:pt x="67" y="9"/>
                        <a:pt x="68" y="7"/>
                        <a:pt x="65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6" name="Freeform 73"/>
                <p:cNvSpPr>
                  <a:spLocks/>
                </p:cNvSpPr>
                <p:nvPr/>
              </p:nvSpPr>
              <p:spPr bwMode="auto">
                <a:xfrm>
                  <a:off x="1675" y="842"/>
                  <a:ext cx="43" cy="171"/>
                </a:xfrm>
                <a:custGeom>
                  <a:avLst/>
                  <a:gdLst>
                    <a:gd name="T0" fmla="*/ 6 w 18"/>
                    <a:gd name="T1" fmla="*/ 2 h 72"/>
                    <a:gd name="T2" fmla="*/ 0 w 18"/>
                    <a:gd name="T3" fmla="*/ 71 h 72"/>
                    <a:gd name="T4" fmla="*/ 5 w 18"/>
                    <a:gd name="T5" fmla="*/ 71 h 72"/>
                    <a:gd name="T6" fmla="*/ 12 w 18"/>
                    <a:gd name="T7" fmla="*/ 2 h 72"/>
                    <a:gd name="T8" fmla="*/ 6 w 18"/>
                    <a:gd name="T9" fmla="*/ 2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72">
                      <a:moveTo>
                        <a:pt x="6" y="2"/>
                      </a:moveTo>
                      <a:cubicBezTo>
                        <a:pt x="13" y="24"/>
                        <a:pt x="9" y="50"/>
                        <a:pt x="0" y="71"/>
                      </a:cubicBezTo>
                      <a:cubicBezTo>
                        <a:pt x="0" y="72"/>
                        <a:pt x="5" y="72"/>
                        <a:pt x="5" y="71"/>
                      </a:cubicBezTo>
                      <a:cubicBezTo>
                        <a:pt x="14" y="50"/>
                        <a:pt x="18" y="23"/>
                        <a:pt x="12" y="2"/>
                      </a:cubicBezTo>
                      <a:cubicBezTo>
                        <a:pt x="11" y="0"/>
                        <a:pt x="6" y="1"/>
                        <a:pt x="6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7" name="Freeform 74"/>
                <p:cNvSpPr>
                  <a:spLocks/>
                </p:cNvSpPr>
                <p:nvPr/>
              </p:nvSpPr>
              <p:spPr bwMode="auto">
                <a:xfrm>
                  <a:off x="1606" y="903"/>
                  <a:ext cx="171" cy="74"/>
                </a:xfrm>
                <a:custGeom>
                  <a:avLst/>
                  <a:gdLst>
                    <a:gd name="T0" fmla="*/ 71 w 72"/>
                    <a:gd name="T1" fmla="*/ 29 h 31"/>
                    <a:gd name="T2" fmla="*/ 3 w 72"/>
                    <a:gd name="T3" fmla="*/ 8 h 31"/>
                    <a:gd name="T4" fmla="*/ 6 w 72"/>
                    <a:gd name="T5" fmla="*/ 10 h 31"/>
                    <a:gd name="T6" fmla="*/ 66 w 72"/>
                    <a:gd name="T7" fmla="*/ 30 h 31"/>
                    <a:gd name="T8" fmla="*/ 71 w 72"/>
                    <a:gd name="T9" fmla="*/ 29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2" h="31">
                      <a:moveTo>
                        <a:pt x="71" y="29"/>
                      </a:moveTo>
                      <a:cubicBezTo>
                        <a:pt x="54" y="10"/>
                        <a:pt x="29" y="0"/>
                        <a:pt x="3" y="8"/>
                      </a:cubicBezTo>
                      <a:cubicBezTo>
                        <a:pt x="0" y="10"/>
                        <a:pt x="5" y="11"/>
                        <a:pt x="6" y="10"/>
                      </a:cubicBezTo>
                      <a:cubicBezTo>
                        <a:pt x="29" y="3"/>
                        <a:pt x="51" y="13"/>
                        <a:pt x="66" y="30"/>
                      </a:cubicBezTo>
                      <a:cubicBezTo>
                        <a:pt x="67" y="31"/>
                        <a:pt x="72" y="30"/>
                        <a:pt x="71" y="2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8" name="Freeform 75"/>
                <p:cNvSpPr>
                  <a:spLocks/>
                </p:cNvSpPr>
                <p:nvPr/>
              </p:nvSpPr>
              <p:spPr bwMode="auto">
                <a:xfrm>
                  <a:off x="1699" y="500"/>
                  <a:ext cx="553" cy="420"/>
                </a:xfrm>
                <a:custGeom>
                  <a:avLst/>
                  <a:gdLst>
                    <a:gd name="T0" fmla="*/ 6 w 233"/>
                    <a:gd name="T1" fmla="*/ 176 h 177"/>
                    <a:gd name="T2" fmla="*/ 232 w 233"/>
                    <a:gd name="T3" fmla="*/ 2 h 177"/>
                    <a:gd name="T4" fmla="*/ 227 w 233"/>
                    <a:gd name="T5" fmla="*/ 1 h 177"/>
                    <a:gd name="T6" fmla="*/ 2 w 233"/>
                    <a:gd name="T7" fmla="*/ 175 h 177"/>
                    <a:gd name="T8" fmla="*/ 6 w 233"/>
                    <a:gd name="T9" fmla="*/ 176 h 1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3" h="177">
                      <a:moveTo>
                        <a:pt x="6" y="176"/>
                      </a:moveTo>
                      <a:cubicBezTo>
                        <a:pt x="81" y="117"/>
                        <a:pt x="155" y="57"/>
                        <a:pt x="232" y="2"/>
                      </a:cubicBezTo>
                      <a:cubicBezTo>
                        <a:pt x="233" y="1"/>
                        <a:pt x="229" y="0"/>
                        <a:pt x="227" y="1"/>
                      </a:cubicBezTo>
                      <a:cubicBezTo>
                        <a:pt x="150" y="57"/>
                        <a:pt x="76" y="117"/>
                        <a:pt x="2" y="175"/>
                      </a:cubicBezTo>
                      <a:cubicBezTo>
                        <a:pt x="0" y="177"/>
                        <a:pt x="5" y="177"/>
                        <a:pt x="6" y="17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9" name="Freeform 76"/>
                <p:cNvSpPr>
                  <a:spLocks/>
                </p:cNvSpPr>
                <p:nvPr/>
              </p:nvSpPr>
              <p:spPr bwMode="auto">
                <a:xfrm>
                  <a:off x="1678" y="906"/>
                  <a:ext cx="42" cy="40"/>
                </a:xfrm>
                <a:custGeom>
                  <a:avLst/>
                  <a:gdLst>
                    <a:gd name="T0" fmla="*/ 4 w 18"/>
                    <a:gd name="T1" fmla="*/ 2 h 17"/>
                    <a:gd name="T2" fmla="*/ 15 w 18"/>
                    <a:gd name="T3" fmla="*/ 4 h 17"/>
                    <a:gd name="T4" fmla="*/ 13 w 18"/>
                    <a:gd name="T5" fmla="*/ 15 h 17"/>
                    <a:gd name="T6" fmla="*/ 3 w 18"/>
                    <a:gd name="T7" fmla="*/ 13 h 17"/>
                    <a:gd name="T8" fmla="*/ 4 w 18"/>
                    <a:gd name="T9" fmla="*/ 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4" y="2"/>
                      </a:moveTo>
                      <a:cubicBezTo>
                        <a:pt x="8" y="0"/>
                        <a:pt x="13" y="1"/>
                        <a:pt x="15" y="4"/>
                      </a:cubicBezTo>
                      <a:cubicBezTo>
                        <a:pt x="18" y="8"/>
                        <a:pt x="17" y="12"/>
                        <a:pt x="13" y="15"/>
                      </a:cubicBezTo>
                      <a:cubicBezTo>
                        <a:pt x="10" y="17"/>
                        <a:pt x="5" y="16"/>
                        <a:pt x="3" y="13"/>
                      </a:cubicBezTo>
                      <a:cubicBezTo>
                        <a:pt x="0" y="10"/>
                        <a:pt x="1" y="5"/>
                        <a:pt x="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00" name="Freeform 77"/>
                <p:cNvSpPr>
                  <a:spLocks/>
                </p:cNvSpPr>
                <p:nvPr/>
              </p:nvSpPr>
              <p:spPr bwMode="auto">
                <a:xfrm>
                  <a:off x="1504" y="583"/>
                  <a:ext cx="79" cy="181"/>
                </a:xfrm>
                <a:custGeom>
                  <a:avLst/>
                  <a:gdLst>
                    <a:gd name="T0" fmla="*/ 1 w 33"/>
                    <a:gd name="T1" fmla="*/ 1 h 76"/>
                    <a:gd name="T2" fmla="*/ 13 w 33"/>
                    <a:gd name="T3" fmla="*/ 73 h 76"/>
                    <a:gd name="T4" fmla="*/ 17 w 33"/>
                    <a:gd name="T5" fmla="*/ 75 h 76"/>
                    <a:gd name="T6" fmla="*/ 6 w 33"/>
                    <a:gd name="T7" fmla="*/ 1 h 76"/>
                    <a:gd name="T8" fmla="*/ 1 w 33"/>
                    <a:gd name="T9" fmla="*/ 1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76">
                      <a:moveTo>
                        <a:pt x="1" y="1"/>
                      </a:moveTo>
                      <a:cubicBezTo>
                        <a:pt x="22" y="21"/>
                        <a:pt x="28" y="48"/>
                        <a:pt x="13" y="73"/>
                      </a:cubicBezTo>
                      <a:cubicBezTo>
                        <a:pt x="12" y="75"/>
                        <a:pt x="17" y="76"/>
                        <a:pt x="17" y="75"/>
                      </a:cubicBezTo>
                      <a:cubicBezTo>
                        <a:pt x="33" y="49"/>
                        <a:pt x="27" y="21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01" name="Freeform 78"/>
                <p:cNvSpPr>
                  <a:spLocks/>
                </p:cNvSpPr>
                <p:nvPr/>
              </p:nvSpPr>
              <p:spPr bwMode="auto">
                <a:xfrm>
                  <a:off x="1459" y="650"/>
                  <a:ext cx="178" cy="47"/>
                </a:xfrm>
                <a:custGeom>
                  <a:avLst/>
                  <a:gdLst>
                    <a:gd name="T0" fmla="*/ 73 w 75"/>
                    <a:gd name="T1" fmla="*/ 18 h 20"/>
                    <a:gd name="T2" fmla="*/ 1 w 75"/>
                    <a:gd name="T3" fmla="*/ 18 h 20"/>
                    <a:gd name="T4" fmla="*/ 5 w 75"/>
                    <a:gd name="T5" fmla="*/ 19 h 20"/>
                    <a:gd name="T6" fmla="*/ 69 w 75"/>
                    <a:gd name="T7" fmla="*/ 18 h 20"/>
                    <a:gd name="T8" fmla="*/ 73 w 75"/>
                    <a:gd name="T9" fmla="*/ 18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20">
                      <a:moveTo>
                        <a:pt x="73" y="18"/>
                      </a:moveTo>
                      <a:cubicBezTo>
                        <a:pt x="50" y="2"/>
                        <a:pt x="23" y="0"/>
                        <a:pt x="1" y="18"/>
                      </a:cubicBezTo>
                      <a:cubicBezTo>
                        <a:pt x="0" y="18"/>
                        <a:pt x="4" y="20"/>
                        <a:pt x="5" y="19"/>
                      </a:cubicBezTo>
                      <a:cubicBezTo>
                        <a:pt x="25" y="4"/>
                        <a:pt x="48" y="4"/>
                        <a:pt x="69" y="18"/>
                      </a:cubicBezTo>
                      <a:cubicBezTo>
                        <a:pt x="70" y="19"/>
                        <a:pt x="75" y="19"/>
                        <a:pt x="73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02" name="Freeform 79"/>
                <p:cNvSpPr>
                  <a:spLocks/>
                </p:cNvSpPr>
                <p:nvPr/>
              </p:nvSpPr>
              <p:spPr bwMode="auto">
                <a:xfrm>
                  <a:off x="1493" y="588"/>
                  <a:ext cx="95" cy="149"/>
                </a:xfrm>
                <a:custGeom>
                  <a:avLst/>
                  <a:gdLst>
                    <a:gd name="T0" fmla="*/ 35 w 40"/>
                    <a:gd name="T1" fmla="*/ 2 h 63"/>
                    <a:gd name="T2" fmla="*/ 2 w 40"/>
                    <a:gd name="T3" fmla="*/ 62 h 63"/>
                    <a:gd name="T4" fmla="*/ 6 w 40"/>
                    <a:gd name="T5" fmla="*/ 62 h 63"/>
                    <a:gd name="T6" fmla="*/ 40 w 40"/>
                    <a:gd name="T7" fmla="*/ 1 h 63"/>
                    <a:gd name="T8" fmla="*/ 35 w 40"/>
                    <a:gd name="T9" fmla="*/ 2 h 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63">
                      <a:moveTo>
                        <a:pt x="35" y="2"/>
                      </a:moveTo>
                      <a:cubicBezTo>
                        <a:pt x="32" y="24"/>
                        <a:pt x="18" y="47"/>
                        <a:pt x="2" y="62"/>
                      </a:cubicBezTo>
                      <a:cubicBezTo>
                        <a:pt x="0" y="63"/>
                        <a:pt x="5" y="63"/>
                        <a:pt x="6" y="62"/>
                      </a:cubicBezTo>
                      <a:cubicBezTo>
                        <a:pt x="23" y="47"/>
                        <a:pt x="37" y="24"/>
                        <a:pt x="40" y="1"/>
                      </a:cubicBezTo>
                      <a:cubicBezTo>
                        <a:pt x="40" y="0"/>
                        <a:pt x="35" y="0"/>
                        <a:pt x="3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03" name="Freeform 80"/>
                <p:cNvSpPr>
                  <a:spLocks/>
                </p:cNvSpPr>
                <p:nvPr/>
              </p:nvSpPr>
              <p:spPr bwMode="auto">
                <a:xfrm>
                  <a:off x="1466" y="631"/>
                  <a:ext cx="138" cy="111"/>
                </a:xfrm>
                <a:custGeom>
                  <a:avLst/>
                  <a:gdLst>
                    <a:gd name="T0" fmla="*/ 57 w 58"/>
                    <a:gd name="T1" fmla="*/ 45 h 47"/>
                    <a:gd name="T2" fmla="*/ 5 w 58"/>
                    <a:gd name="T3" fmla="*/ 0 h 47"/>
                    <a:gd name="T4" fmla="*/ 4 w 58"/>
                    <a:gd name="T5" fmla="*/ 2 h 47"/>
                    <a:gd name="T6" fmla="*/ 52 w 58"/>
                    <a:gd name="T7" fmla="*/ 45 h 47"/>
                    <a:gd name="T8" fmla="*/ 57 w 58"/>
                    <a:gd name="T9" fmla="*/ 45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8" h="47">
                      <a:moveTo>
                        <a:pt x="57" y="45"/>
                      </a:moveTo>
                      <a:cubicBezTo>
                        <a:pt x="50" y="21"/>
                        <a:pt x="31" y="2"/>
                        <a:pt x="5" y="0"/>
                      </a:cubicBezTo>
                      <a:cubicBezTo>
                        <a:pt x="3" y="0"/>
                        <a:pt x="0" y="2"/>
                        <a:pt x="4" y="2"/>
                      </a:cubicBezTo>
                      <a:cubicBezTo>
                        <a:pt x="28" y="4"/>
                        <a:pt x="45" y="23"/>
                        <a:pt x="52" y="45"/>
                      </a:cubicBezTo>
                      <a:cubicBezTo>
                        <a:pt x="53" y="47"/>
                        <a:pt x="58" y="46"/>
                        <a:pt x="57" y="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04" name="Freeform 81"/>
                <p:cNvSpPr>
                  <a:spLocks/>
                </p:cNvSpPr>
                <p:nvPr/>
              </p:nvSpPr>
              <p:spPr bwMode="auto">
                <a:xfrm>
                  <a:off x="1552" y="491"/>
                  <a:ext cx="676" cy="173"/>
                </a:xfrm>
                <a:custGeom>
                  <a:avLst/>
                  <a:gdLst>
                    <a:gd name="T0" fmla="*/ 6 w 285"/>
                    <a:gd name="T1" fmla="*/ 73 h 73"/>
                    <a:gd name="T2" fmla="*/ 282 w 285"/>
                    <a:gd name="T3" fmla="*/ 2 h 73"/>
                    <a:gd name="T4" fmla="*/ 280 w 285"/>
                    <a:gd name="T5" fmla="*/ 0 h 73"/>
                    <a:gd name="T6" fmla="*/ 4 w 285"/>
                    <a:gd name="T7" fmla="*/ 71 h 73"/>
                    <a:gd name="T8" fmla="*/ 6 w 285"/>
                    <a:gd name="T9" fmla="*/ 73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5" h="73">
                      <a:moveTo>
                        <a:pt x="6" y="73"/>
                      </a:moveTo>
                      <a:cubicBezTo>
                        <a:pt x="98" y="49"/>
                        <a:pt x="189" y="23"/>
                        <a:pt x="282" y="2"/>
                      </a:cubicBezTo>
                      <a:cubicBezTo>
                        <a:pt x="285" y="2"/>
                        <a:pt x="283" y="0"/>
                        <a:pt x="280" y="0"/>
                      </a:cubicBezTo>
                      <a:cubicBezTo>
                        <a:pt x="187" y="21"/>
                        <a:pt x="96" y="47"/>
                        <a:pt x="4" y="71"/>
                      </a:cubicBezTo>
                      <a:cubicBezTo>
                        <a:pt x="0" y="72"/>
                        <a:pt x="5" y="73"/>
                        <a:pt x="6" y="7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05" name="Freeform 82"/>
                <p:cNvSpPr>
                  <a:spLocks/>
                </p:cNvSpPr>
                <p:nvPr/>
              </p:nvSpPr>
              <p:spPr bwMode="auto">
                <a:xfrm>
                  <a:off x="1531" y="647"/>
                  <a:ext cx="40" cy="38"/>
                </a:xfrm>
                <a:custGeom>
                  <a:avLst/>
                  <a:gdLst>
                    <a:gd name="T0" fmla="*/ 7 w 17"/>
                    <a:gd name="T1" fmla="*/ 0 h 16"/>
                    <a:gd name="T2" fmla="*/ 16 w 17"/>
                    <a:gd name="T3" fmla="*/ 6 h 16"/>
                    <a:gd name="T4" fmla="*/ 10 w 17"/>
                    <a:gd name="T5" fmla="*/ 15 h 16"/>
                    <a:gd name="T6" fmla="*/ 1 w 17"/>
                    <a:gd name="T7" fmla="*/ 10 h 16"/>
                    <a:gd name="T8" fmla="*/ 7 w 17"/>
                    <a:gd name="T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6">
                      <a:moveTo>
                        <a:pt x="7" y="0"/>
                      </a:moveTo>
                      <a:cubicBezTo>
                        <a:pt x="11" y="0"/>
                        <a:pt x="15" y="2"/>
                        <a:pt x="16" y="6"/>
                      </a:cubicBezTo>
                      <a:cubicBezTo>
                        <a:pt x="17" y="10"/>
                        <a:pt x="14" y="14"/>
                        <a:pt x="10" y="15"/>
                      </a:cubicBezTo>
                      <a:cubicBezTo>
                        <a:pt x="6" y="16"/>
                        <a:pt x="2" y="14"/>
                        <a:pt x="1" y="10"/>
                      </a:cubicBezTo>
                      <a:cubicBezTo>
                        <a:pt x="0" y="5"/>
                        <a:pt x="3" y="1"/>
                        <a:pt x="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06" name="Freeform 83"/>
                <p:cNvSpPr>
                  <a:spLocks/>
                </p:cNvSpPr>
                <p:nvPr/>
              </p:nvSpPr>
              <p:spPr bwMode="auto">
                <a:xfrm>
                  <a:off x="1485" y="339"/>
                  <a:ext cx="79" cy="178"/>
                </a:xfrm>
                <a:custGeom>
                  <a:avLst/>
                  <a:gdLst>
                    <a:gd name="T0" fmla="*/ 16 w 33"/>
                    <a:gd name="T1" fmla="*/ 1 h 75"/>
                    <a:gd name="T2" fmla="*/ 1 w 33"/>
                    <a:gd name="T3" fmla="*/ 73 h 75"/>
                    <a:gd name="T4" fmla="*/ 6 w 33"/>
                    <a:gd name="T5" fmla="*/ 74 h 75"/>
                    <a:gd name="T6" fmla="*/ 21 w 33"/>
                    <a:gd name="T7" fmla="*/ 1 h 75"/>
                    <a:gd name="T8" fmla="*/ 16 w 33"/>
                    <a:gd name="T9" fmla="*/ 1 h 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75">
                      <a:moveTo>
                        <a:pt x="16" y="1"/>
                      </a:moveTo>
                      <a:cubicBezTo>
                        <a:pt x="28" y="27"/>
                        <a:pt x="25" y="55"/>
                        <a:pt x="1" y="73"/>
                      </a:cubicBezTo>
                      <a:cubicBezTo>
                        <a:pt x="0" y="74"/>
                        <a:pt x="5" y="75"/>
                        <a:pt x="6" y="74"/>
                      </a:cubicBezTo>
                      <a:cubicBezTo>
                        <a:pt x="30" y="56"/>
                        <a:pt x="33" y="28"/>
                        <a:pt x="21" y="1"/>
                      </a:cubicBezTo>
                      <a:cubicBezTo>
                        <a:pt x="20" y="0"/>
                        <a:pt x="15" y="0"/>
                        <a:pt x="16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07" name="Freeform 84"/>
                <p:cNvSpPr>
                  <a:spLocks/>
                </p:cNvSpPr>
                <p:nvPr/>
              </p:nvSpPr>
              <p:spPr bwMode="auto">
                <a:xfrm>
                  <a:off x="1440" y="405"/>
                  <a:ext cx="166" cy="81"/>
                </a:xfrm>
                <a:custGeom>
                  <a:avLst/>
                  <a:gdLst>
                    <a:gd name="T0" fmla="*/ 69 w 70"/>
                    <a:gd name="T1" fmla="*/ 32 h 34"/>
                    <a:gd name="T2" fmla="*/ 1 w 70"/>
                    <a:gd name="T3" fmla="*/ 8 h 34"/>
                    <a:gd name="T4" fmla="*/ 5 w 70"/>
                    <a:gd name="T5" fmla="*/ 10 h 34"/>
                    <a:gd name="T6" fmla="*/ 65 w 70"/>
                    <a:gd name="T7" fmla="*/ 32 h 34"/>
                    <a:gd name="T8" fmla="*/ 69 w 70"/>
                    <a:gd name="T9" fmla="*/ 32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34">
                      <a:moveTo>
                        <a:pt x="69" y="32"/>
                      </a:moveTo>
                      <a:cubicBezTo>
                        <a:pt x="53" y="9"/>
                        <a:pt x="28" y="0"/>
                        <a:pt x="1" y="8"/>
                      </a:cubicBezTo>
                      <a:cubicBezTo>
                        <a:pt x="0" y="9"/>
                        <a:pt x="4" y="10"/>
                        <a:pt x="5" y="10"/>
                      </a:cubicBezTo>
                      <a:cubicBezTo>
                        <a:pt x="29" y="2"/>
                        <a:pt x="51" y="12"/>
                        <a:pt x="65" y="32"/>
                      </a:cubicBezTo>
                      <a:cubicBezTo>
                        <a:pt x="65" y="33"/>
                        <a:pt x="70" y="34"/>
                        <a:pt x="69" y="3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08" name="Freeform 85"/>
                <p:cNvSpPr>
                  <a:spLocks/>
                </p:cNvSpPr>
                <p:nvPr/>
              </p:nvSpPr>
              <p:spPr bwMode="auto">
                <a:xfrm>
                  <a:off x="1457" y="367"/>
                  <a:ext cx="140" cy="114"/>
                </a:xfrm>
                <a:custGeom>
                  <a:avLst/>
                  <a:gdLst>
                    <a:gd name="T0" fmla="*/ 54 w 59"/>
                    <a:gd name="T1" fmla="*/ 2 h 48"/>
                    <a:gd name="T2" fmla="*/ 3 w 59"/>
                    <a:gd name="T3" fmla="*/ 46 h 48"/>
                    <a:gd name="T4" fmla="*/ 5 w 59"/>
                    <a:gd name="T5" fmla="*/ 48 h 48"/>
                    <a:gd name="T6" fmla="*/ 59 w 59"/>
                    <a:gd name="T7" fmla="*/ 2 h 48"/>
                    <a:gd name="T8" fmla="*/ 54 w 59"/>
                    <a:gd name="T9" fmla="*/ 2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9" h="48">
                      <a:moveTo>
                        <a:pt x="54" y="2"/>
                      </a:moveTo>
                      <a:cubicBezTo>
                        <a:pt x="44" y="21"/>
                        <a:pt x="23" y="38"/>
                        <a:pt x="3" y="46"/>
                      </a:cubicBezTo>
                      <a:cubicBezTo>
                        <a:pt x="0" y="48"/>
                        <a:pt x="4" y="48"/>
                        <a:pt x="5" y="48"/>
                      </a:cubicBezTo>
                      <a:cubicBezTo>
                        <a:pt x="26" y="39"/>
                        <a:pt x="48" y="22"/>
                        <a:pt x="59" y="2"/>
                      </a:cubicBezTo>
                      <a:cubicBezTo>
                        <a:pt x="59" y="1"/>
                        <a:pt x="55" y="0"/>
                        <a:pt x="5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09" name="Freeform 86"/>
                <p:cNvSpPr>
                  <a:spLocks/>
                </p:cNvSpPr>
                <p:nvPr/>
              </p:nvSpPr>
              <p:spPr bwMode="auto">
                <a:xfrm>
                  <a:off x="1469" y="372"/>
                  <a:ext cx="95" cy="145"/>
                </a:xfrm>
                <a:custGeom>
                  <a:avLst/>
                  <a:gdLst>
                    <a:gd name="T0" fmla="*/ 39 w 40"/>
                    <a:gd name="T1" fmla="*/ 60 h 61"/>
                    <a:gd name="T2" fmla="*/ 6 w 40"/>
                    <a:gd name="T3" fmla="*/ 0 h 61"/>
                    <a:gd name="T4" fmla="*/ 2 w 40"/>
                    <a:gd name="T5" fmla="*/ 2 h 61"/>
                    <a:gd name="T6" fmla="*/ 33 w 40"/>
                    <a:gd name="T7" fmla="*/ 60 h 61"/>
                    <a:gd name="T8" fmla="*/ 39 w 40"/>
                    <a:gd name="T9" fmla="*/ 60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61">
                      <a:moveTo>
                        <a:pt x="39" y="60"/>
                      </a:moveTo>
                      <a:cubicBezTo>
                        <a:pt x="40" y="35"/>
                        <a:pt x="29" y="11"/>
                        <a:pt x="6" y="0"/>
                      </a:cubicBezTo>
                      <a:cubicBezTo>
                        <a:pt x="5" y="0"/>
                        <a:pt x="0" y="1"/>
                        <a:pt x="2" y="2"/>
                      </a:cubicBezTo>
                      <a:cubicBezTo>
                        <a:pt x="25" y="12"/>
                        <a:pt x="35" y="36"/>
                        <a:pt x="33" y="60"/>
                      </a:cubicBezTo>
                      <a:cubicBezTo>
                        <a:pt x="33" y="61"/>
                        <a:pt x="38" y="61"/>
                        <a:pt x="39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10" name="Freeform 87"/>
                <p:cNvSpPr>
                  <a:spLocks/>
                </p:cNvSpPr>
                <p:nvPr/>
              </p:nvSpPr>
              <p:spPr bwMode="auto">
                <a:xfrm>
                  <a:off x="1540" y="429"/>
                  <a:ext cx="693" cy="76"/>
                </a:xfrm>
                <a:custGeom>
                  <a:avLst/>
                  <a:gdLst>
                    <a:gd name="T0" fmla="*/ 3 w 292"/>
                    <a:gd name="T1" fmla="*/ 2 h 32"/>
                    <a:gd name="T2" fmla="*/ 287 w 292"/>
                    <a:gd name="T3" fmla="*/ 32 h 32"/>
                    <a:gd name="T4" fmla="*/ 289 w 292"/>
                    <a:gd name="T5" fmla="*/ 30 h 32"/>
                    <a:gd name="T6" fmla="*/ 5 w 292"/>
                    <a:gd name="T7" fmla="*/ 0 h 32"/>
                    <a:gd name="T8" fmla="*/ 3 w 292"/>
                    <a:gd name="T9" fmla="*/ 2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2" h="32">
                      <a:moveTo>
                        <a:pt x="3" y="2"/>
                      </a:moveTo>
                      <a:cubicBezTo>
                        <a:pt x="98" y="11"/>
                        <a:pt x="193" y="19"/>
                        <a:pt x="287" y="32"/>
                      </a:cubicBezTo>
                      <a:cubicBezTo>
                        <a:pt x="288" y="32"/>
                        <a:pt x="292" y="31"/>
                        <a:pt x="289" y="30"/>
                      </a:cubicBezTo>
                      <a:cubicBezTo>
                        <a:pt x="195" y="17"/>
                        <a:pt x="100" y="9"/>
                        <a:pt x="5" y="0"/>
                      </a:cubicBezTo>
                      <a:cubicBezTo>
                        <a:pt x="4" y="0"/>
                        <a:pt x="0" y="1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11" name="Freeform 88"/>
                <p:cNvSpPr>
                  <a:spLocks/>
                </p:cNvSpPr>
                <p:nvPr/>
              </p:nvSpPr>
              <p:spPr bwMode="auto">
                <a:xfrm>
                  <a:off x="1519" y="412"/>
                  <a:ext cx="38" cy="38"/>
                </a:xfrm>
                <a:custGeom>
                  <a:avLst/>
                  <a:gdLst>
                    <a:gd name="T0" fmla="*/ 9 w 16"/>
                    <a:gd name="T1" fmla="*/ 0 h 16"/>
                    <a:gd name="T2" fmla="*/ 15 w 16"/>
                    <a:gd name="T3" fmla="*/ 9 h 16"/>
                    <a:gd name="T4" fmla="*/ 7 w 16"/>
                    <a:gd name="T5" fmla="*/ 15 h 16"/>
                    <a:gd name="T6" fmla="*/ 0 w 16"/>
                    <a:gd name="T7" fmla="*/ 7 h 16"/>
                    <a:gd name="T8" fmla="*/ 9 w 16"/>
                    <a:gd name="T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9" y="0"/>
                      </a:moveTo>
                      <a:cubicBezTo>
                        <a:pt x="13" y="1"/>
                        <a:pt x="16" y="5"/>
                        <a:pt x="15" y="9"/>
                      </a:cubicBezTo>
                      <a:cubicBezTo>
                        <a:pt x="15" y="13"/>
                        <a:pt x="11" y="16"/>
                        <a:pt x="7" y="15"/>
                      </a:cubicBezTo>
                      <a:cubicBezTo>
                        <a:pt x="2" y="15"/>
                        <a:pt x="0" y="11"/>
                        <a:pt x="0" y="7"/>
                      </a:cubicBezTo>
                      <a:cubicBezTo>
                        <a:pt x="1" y="2"/>
                        <a:pt x="5" y="0"/>
                        <a:pt x="9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12" name="Freeform 89"/>
                <p:cNvSpPr>
                  <a:spLocks/>
                </p:cNvSpPr>
                <p:nvPr/>
              </p:nvSpPr>
              <p:spPr bwMode="auto">
                <a:xfrm>
                  <a:off x="1526" y="99"/>
                  <a:ext cx="116" cy="155"/>
                </a:xfrm>
                <a:custGeom>
                  <a:avLst/>
                  <a:gdLst>
                    <a:gd name="T0" fmla="*/ 42 w 49"/>
                    <a:gd name="T1" fmla="*/ 1 h 65"/>
                    <a:gd name="T2" fmla="*/ 3 w 49"/>
                    <a:gd name="T3" fmla="*/ 63 h 65"/>
                    <a:gd name="T4" fmla="*/ 6 w 49"/>
                    <a:gd name="T5" fmla="*/ 65 h 65"/>
                    <a:gd name="T6" fmla="*/ 47 w 49"/>
                    <a:gd name="T7" fmla="*/ 2 h 65"/>
                    <a:gd name="T8" fmla="*/ 42 w 49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65">
                      <a:moveTo>
                        <a:pt x="42" y="1"/>
                      </a:moveTo>
                      <a:cubicBezTo>
                        <a:pt x="44" y="29"/>
                        <a:pt x="31" y="54"/>
                        <a:pt x="3" y="63"/>
                      </a:cubicBezTo>
                      <a:cubicBezTo>
                        <a:pt x="0" y="63"/>
                        <a:pt x="5" y="65"/>
                        <a:pt x="6" y="65"/>
                      </a:cubicBezTo>
                      <a:cubicBezTo>
                        <a:pt x="35" y="56"/>
                        <a:pt x="49" y="31"/>
                        <a:pt x="47" y="2"/>
                      </a:cubicBezTo>
                      <a:cubicBezTo>
                        <a:pt x="46" y="0"/>
                        <a:pt x="42" y="0"/>
                        <a:pt x="4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13" name="Freeform 90"/>
                <p:cNvSpPr>
                  <a:spLocks/>
                </p:cNvSpPr>
                <p:nvPr/>
              </p:nvSpPr>
              <p:spPr bwMode="auto">
                <a:xfrm>
                  <a:off x="1516" y="149"/>
                  <a:ext cx="136" cy="114"/>
                </a:xfrm>
                <a:custGeom>
                  <a:avLst/>
                  <a:gdLst>
                    <a:gd name="T0" fmla="*/ 57 w 57"/>
                    <a:gd name="T1" fmla="*/ 46 h 48"/>
                    <a:gd name="T2" fmla="*/ 3 w 57"/>
                    <a:gd name="T3" fmla="*/ 0 h 48"/>
                    <a:gd name="T4" fmla="*/ 4 w 57"/>
                    <a:gd name="T5" fmla="*/ 3 h 48"/>
                    <a:gd name="T6" fmla="*/ 52 w 57"/>
                    <a:gd name="T7" fmla="*/ 46 h 48"/>
                    <a:gd name="T8" fmla="*/ 57 w 57"/>
                    <a:gd name="T9" fmla="*/ 46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48">
                      <a:moveTo>
                        <a:pt x="57" y="46"/>
                      </a:moveTo>
                      <a:cubicBezTo>
                        <a:pt x="51" y="19"/>
                        <a:pt x="31" y="2"/>
                        <a:pt x="3" y="0"/>
                      </a:cubicBezTo>
                      <a:cubicBezTo>
                        <a:pt x="0" y="0"/>
                        <a:pt x="2" y="2"/>
                        <a:pt x="4" y="3"/>
                      </a:cubicBezTo>
                      <a:cubicBezTo>
                        <a:pt x="30" y="4"/>
                        <a:pt x="46" y="21"/>
                        <a:pt x="52" y="46"/>
                      </a:cubicBezTo>
                      <a:cubicBezTo>
                        <a:pt x="52" y="47"/>
                        <a:pt x="57" y="48"/>
                        <a:pt x="5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14" name="Freeform 91"/>
                <p:cNvSpPr>
                  <a:spLocks/>
                </p:cNvSpPr>
                <p:nvPr/>
              </p:nvSpPr>
              <p:spPr bwMode="auto">
                <a:xfrm>
                  <a:off x="1514" y="149"/>
                  <a:ext cx="173" cy="62"/>
                </a:xfrm>
                <a:custGeom>
                  <a:avLst/>
                  <a:gdLst>
                    <a:gd name="T0" fmla="*/ 67 w 73"/>
                    <a:gd name="T1" fmla="*/ 1 h 26"/>
                    <a:gd name="T2" fmla="*/ 4 w 73"/>
                    <a:gd name="T3" fmla="*/ 24 h 26"/>
                    <a:gd name="T4" fmla="*/ 3 w 73"/>
                    <a:gd name="T5" fmla="*/ 26 h 26"/>
                    <a:gd name="T6" fmla="*/ 71 w 73"/>
                    <a:gd name="T7" fmla="*/ 2 h 26"/>
                    <a:gd name="T8" fmla="*/ 67 w 73"/>
                    <a:gd name="T9" fmla="*/ 1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26">
                      <a:moveTo>
                        <a:pt x="67" y="1"/>
                      </a:moveTo>
                      <a:cubicBezTo>
                        <a:pt x="50" y="15"/>
                        <a:pt x="26" y="23"/>
                        <a:pt x="4" y="24"/>
                      </a:cubicBezTo>
                      <a:cubicBezTo>
                        <a:pt x="2" y="24"/>
                        <a:pt x="0" y="26"/>
                        <a:pt x="3" y="26"/>
                      </a:cubicBezTo>
                      <a:cubicBezTo>
                        <a:pt x="27" y="25"/>
                        <a:pt x="53" y="17"/>
                        <a:pt x="71" y="2"/>
                      </a:cubicBezTo>
                      <a:cubicBezTo>
                        <a:pt x="73" y="0"/>
                        <a:pt x="68" y="0"/>
                        <a:pt x="6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15" name="Freeform 92"/>
                <p:cNvSpPr>
                  <a:spLocks/>
                </p:cNvSpPr>
                <p:nvPr/>
              </p:nvSpPr>
              <p:spPr bwMode="auto">
                <a:xfrm>
                  <a:off x="1564" y="111"/>
                  <a:ext cx="59" cy="164"/>
                </a:xfrm>
                <a:custGeom>
                  <a:avLst/>
                  <a:gdLst>
                    <a:gd name="T0" fmla="*/ 14 w 25"/>
                    <a:gd name="T1" fmla="*/ 68 h 69"/>
                    <a:gd name="T2" fmla="*/ 6 w 25"/>
                    <a:gd name="T3" fmla="*/ 1 h 69"/>
                    <a:gd name="T4" fmla="*/ 1 w 25"/>
                    <a:gd name="T5" fmla="*/ 2 h 69"/>
                    <a:gd name="T6" fmla="*/ 10 w 25"/>
                    <a:gd name="T7" fmla="*/ 68 h 69"/>
                    <a:gd name="T8" fmla="*/ 14 w 25"/>
                    <a:gd name="T9" fmla="*/ 68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69">
                      <a:moveTo>
                        <a:pt x="14" y="68"/>
                      </a:moveTo>
                      <a:cubicBezTo>
                        <a:pt x="25" y="45"/>
                        <a:pt x="23" y="20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18" y="20"/>
                        <a:pt x="20" y="45"/>
                        <a:pt x="10" y="68"/>
                      </a:cubicBezTo>
                      <a:cubicBezTo>
                        <a:pt x="9" y="69"/>
                        <a:pt x="14" y="69"/>
                        <a:pt x="14" y="6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16" name="Freeform 93"/>
                <p:cNvSpPr>
                  <a:spLocks/>
                </p:cNvSpPr>
                <p:nvPr/>
              </p:nvSpPr>
              <p:spPr bwMode="auto">
                <a:xfrm>
                  <a:off x="1609" y="189"/>
                  <a:ext cx="619" cy="318"/>
                </a:xfrm>
                <a:custGeom>
                  <a:avLst/>
                  <a:gdLst>
                    <a:gd name="T0" fmla="*/ 2 w 261"/>
                    <a:gd name="T1" fmla="*/ 2 h 134"/>
                    <a:gd name="T2" fmla="*/ 255 w 261"/>
                    <a:gd name="T3" fmla="*/ 133 h 134"/>
                    <a:gd name="T4" fmla="*/ 259 w 261"/>
                    <a:gd name="T5" fmla="*/ 132 h 134"/>
                    <a:gd name="T6" fmla="*/ 6 w 261"/>
                    <a:gd name="T7" fmla="*/ 1 h 134"/>
                    <a:gd name="T8" fmla="*/ 2 w 261"/>
                    <a:gd name="T9" fmla="*/ 2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1" h="134">
                      <a:moveTo>
                        <a:pt x="2" y="2"/>
                      </a:moveTo>
                      <a:cubicBezTo>
                        <a:pt x="87" y="45"/>
                        <a:pt x="172" y="87"/>
                        <a:pt x="255" y="133"/>
                      </a:cubicBezTo>
                      <a:cubicBezTo>
                        <a:pt x="256" y="134"/>
                        <a:pt x="261" y="133"/>
                        <a:pt x="259" y="132"/>
                      </a:cubicBezTo>
                      <a:cubicBezTo>
                        <a:pt x="177" y="85"/>
                        <a:pt x="91" y="44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17" name="Freeform 94"/>
                <p:cNvSpPr>
                  <a:spLocks/>
                </p:cNvSpPr>
                <p:nvPr/>
              </p:nvSpPr>
              <p:spPr bwMode="auto">
                <a:xfrm>
                  <a:off x="1585" y="168"/>
                  <a:ext cx="43" cy="40"/>
                </a:xfrm>
                <a:custGeom>
                  <a:avLst/>
                  <a:gdLst>
                    <a:gd name="T0" fmla="*/ 13 w 18"/>
                    <a:gd name="T1" fmla="*/ 2 h 17"/>
                    <a:gd name="T2" fmla="*/ 15 w 18"/>
                    <a:gd name="T3" fmla="*/ 12 h 17"/>
                    <a:gd name="T4" fmla="*/ 5 w 18"/>
                    <a:gd name="T5" fmla="*/ 15 h 17"/>
                    <a:gd name="T6" fmla="*/ 2 w 18"/>
                    <a:gd name="T7" fmla="*/ 5 h 17"/>
                    <a:gd name="T8" fmla="*/ 13 w 18"/>
                    <a:gd name="T9" fmla="*/ 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13" y="2"/>
                      </a:moveTo>
                      <a:cubicBezTo>
                        <a:pt x="16" y="4"/>
                        <a:pt x="18" y="9"/>
                        <a:pt x="15" y="12"/>
                      </a:cubicBezTo>
                      <a:cubicBezTo>
                        <a:pt x="13" y="16"/>
                        <a:pt x="9" y="17"/>
                        <a:pt x="5" y="15"/>
                      </a:cubicBezTo>
                      <a:cubicBezTo>
                        <a:pt x="1" y="13"/>
                        <a:pt x="0" y="8"/>
                        <a:pt x="2" y="5"/>
                      </a:cubicBezTo>
                      <a:cubicBezTo>
                        <a:pt x="4" y="1"/>
                        <a:pt x="9" y="0"/>
                        <a:pt x="1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18" name="Freeform 95"/>
                <p:cNvSpPr>
                  <a:spLocks/>
                </p:cNvSpPr>
                <p:nvPr/>
              </p:nvSpPr>
              <p:spPr bwMode="auto">
                <a:xfrm>
                  <a:off x="1675" y="-95"/>
                  <a:ext cx="159" cy="114"/>
                </a:xfrm>
                <a:custGeom>
                  <a:avLst/>
                  <a:gdLst>
                    <a:gd name="T0" fmla="*/ 62 w 67"/>
                    <a:gd name="T1" fmla="*/ 1 h 48"/>
                    <a:gd name="T2" fmla="*/ 3 w 67"/>
                    <a:gd name="T3" fmla="*/ 43 h 48"/>
                    <a:gd name="T4" fmla="*/ 4 w 67"/>
                    <a:gd name="T5" fmla="*/ 45 h 48"/>
                    <a:gd name="T6" fmla="*/ 67 w 67"/>
                    <a:gd name="T7" fmla="*/ 2 h 48"/>
                    <a:gd name="T8" fmla="*/ 62 w 67"/>
                    <a:gd name="T9" fmla="*/ 1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48">
                      <a:moveTo>
                        <a:pt x="62" y="1"/>
                      </a:moveTo>
                      <a:cubicBezTo>
                        <a:pt x="53" y="28"/>
                        <a:pt x="32" y="46"/>
                        <a:pt x="3" y="43"/>
                      </a:cubicBezTo>
                      <a:cubicBezTo>
                        <a:pt x="0" y="43"/>
                        <a:pt x="2" y="45"/>
                        <a:pt x="4" y="45"/>
                      </a:cubicBezTo>
                      <a:cubicBezTo>
                        <a:pt x="34" y="48"/>
                        <a:pt x="58" y="31"/>
                        <a:pt x="67" y="2"/>
                      </a:cubicBezTo>
                      <a:cubicBezTo>
                        <a:pt x="67" y="1"/>
                        <a:pt x="62" y="0"/>
                        <a:pt x="6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19" name="Freeform 96"/>
                <p:cNvSpPr>
                  <a:spLocks/>
                </p:cNvSpPr>
                <p:nvPr/>
              </p:nvSpPr>
              <p:spPr bwMode="auto">
                <a:xfrm>
                  <a:off x="1699" y="-88"/>
                  <a:ext cx="100" cy="152"/>
                </a:xfrm>
                <a:custGeom>
                  <a:avLst/>
                  <a:gdLst>
                    <a:gd name="T0" fmla="*/ 37 w 42"/>
                    <a:gd name="T1" fmla="*/ 62 h 64"/>
                    <a:gd name="T2" fmla="*/ 6 w 42"/>
                    <a:gd name="T3" fmla="*/ 1 h 64"/>
                    <a:gd name="T4" fmla="*/ 3 w 42"/>
                    <a:gd name="T5" fmla="*/ 2 h 64"/>
                    <a:gd name="T6" fmla="*/ 32 w 42"/>
                    <a:gd name="T7" fmla="*/ 61 h 64"/>
                    <a:gd name="T8" fmla="*/ 37 w 42"/>
                    <a:gd name="T9" fmla="*/ 62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2" h="64">
                      <a:moveTo>
                        <a:pt x="37" y="62"/>
                      </a:moveTo>
                      <a:cubicBezTo>
                        <a:pt x="42" y="36"/>
                        <a:pt x="31" y="13"/>
                        <a:pt x="6" y="1"/>
                      </a:cubicBezTo>
                      <a:cubicBezTo>
                        <a:pt x="5" y="0"/>
                        <a:pt x="0" y="0"/>
                        <a:pt x="3" y="2"/>
                      </a:cubicBezTo>
                      <a:cubicBezTo>
                        <a:pt x="27" y="13"/>
                        <a:pt x="37" y="36"/>
                        <a:pt x="32" y="61"/>
                      </a:cubicBezTo>
                      <a:cubicBezTo>
                        <a:pt x="32" y="63"/>
                        <a:pt x="37" y="64"/>
                        <a:pt x="37" y="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0" name="Freeform 97"/>
                <p:cNvSpPr>
                  <a:spLocks/>
                </p:cNvSpPr>
                <p:nvPr/>
              </p:nvSpPr>
              <p:spPr bwMode="auto">
                <a:xfrm>
                  <a:off x="1678" y="-38"/>
                  <a:ext cx="185" cy="31"/>
                </a:xfrm>
                <a:custGeom>
                  <a:avLst/>
                  <a:gdLst>
                    <a:gd name="T0" fmla="*/ 72 w 78"/>
                    <a:gd name="T1" fmla="*/ 4 h 13"/>
                    <a:gd name="T2" fmla="*/ 6 w 78"/>
                    <a:gd name="T3" fmla="*/ 1 h 13"/>
                    <a:gd name="T4" fmla="*/ 3 w 78"/>
                    <a:gd name="T5" fmla="*/ 2 h 13"/>
                    <a:gd name="T6" fmla="*/ 75 w 78"/>
                    <a:gd name="T7" fmla="*/ 5 h 13"/>
                    <a:gd name="T8" fmla="*/ 72 w 78"/>
                    <a:gd name="T9" fmla="*/ 4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8" h="13">
                      <a:moveTo>
                        <a:pt x="72" y="4"/>
                      </a:moveTo>
                      <a:cubicBezTo>
                        <a:pt x="52" y="11"/>
                        <a:pt x="26" y="8"/>
                        <a:pt x="6" y="1"/>
                      </a:cubicBezTo>
                      <a:cubicBezTo>
                        <a:pt x="5" y="0"/>
                        <a:pt x="0" y="1"/>
                        <a:pt x="3" y="2"/>
                      </a:cubicBezTo>
                      <a:cubicBezTo>
                        <a:pt x="24" y="11"/>
                        <a:pt x="52" y="13"/>
                        <a:pt x="75" y="5"/>
                      </a:cubicBezTo>
                      <a:cubicBezTo>
                        <a:pt x="78" y="4"/>
                        <a:pt x="73" y="3"/>
                        <a:pt x="72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1" name="Freeform 98"/>
                <p:cNvSpPr>
                  <a:spLocks/>
                </p:cNvSpPr>
                <p:nvPr/>
              </p:nvSpPr>
              <p:spPr bwMode="auto">
                <a:xfrm>
                  <a:off x="1718" y="-107"/>
                  <a:ext cx="78" cy="161"/>
                </a:xfrm>
                <a:custGeom>
                  <a:avLst/>
                  <a:gdLst>
                    <a:gd name="T0" fmla="*/ 6 w 33"/>
                    <a:gd name="T1" fmla="*/ 67 h 68"/>
                    <a:gd name="T2" fmla="*/ 24 w 33"/>
                    <a:gd name="T3" fmla="*/ 2 h 68"/>
                    <a:gd name="T4" fmla="*/ 19 w 33"/>
                    <a:gd name="T5" fmla="*/ 2 h 68"/>
                    <a:gd name="T6" fmla="*/ 2 w 33"/>
                    <a:gd name="T7" fmla="*/ 66 h 68"/>
                    <a:gd name="T8" fmla="*/ 6 w 33"/>
                    <a:gd name="T9" fmla="*/ 67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68">
                      <a:moveTo>
                        <a:pt x="6" y="67"/>
                      </a:moveTo>
                      <a:cubicBezTo>
                        <a:pt x="24" y="50"/>
                        <a:pt x="33" y="26"/>
                        <a:pt x="24" y="2"/>
                      </a:cubicBezTo>
                      <a:cubicBezTo>
                        <a:pt x="23" y="0"/>
                        <a:pt x="18" y="1"/>
                        <a:pt x="19" y="2"/>
                      </a:cubicBezTo>
                      <a:cubicBezTo>
                        <a:pt x="28" y="26"/>
                        <a:pt x="19" y="50"/>
                        <a:pt x="2" y="66"/>
                      </a:cubicBezTo>
                      <a:cubicBezTo>
                        <a:pt x="0" y="67"/>
                        <a:pt x="5" y="68"/>
                        <a:pt x="6" y="6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2" name="Freeform 99"/>
                <p:cNvSpPr>
                  <a:spLocks/>
                </p:cNvSpPr>
                <p:nvPr/>
              </p:nvSpPr>
              <p:spPr bwMode="auto">
                <a:xfrm>
                  <a:off x="1773" y="-17"/>
                  <a:ext cx="455" cy="524"/>
                </a:xfrm>
                <a:custGeom>
                  <a:avLst/>
                  <a:gdLst>
                    <a:gd name="T0" fmla="*/ 1 w 192"/>
                    <a:gd name="T1" fmla="*/ 3 h 221"/>
                    <a:gd name="T2" fmla="*/ 186 w 192"/>
                    <a:gd name="T3" fmla="*/ 220 h 221"/>
                    <a:gd name="T4" fmla="*/ 191 w 192"/>
                    <a:gd name="T5" fmla="*/ 219 h 221"/>
                    <a:gd name="T6" fmla="*/ 6 w 192"/>
                    <a:gd name="T7" fmla="*/ 2 h 221"/>
                    <a:gd name="T8" fmla="*/ 1 w 192"/>
                    <a:gd name="T9" fmla="*/ 3 h 2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2" h="221">
                      <a:moveTo>
                        <a:pt x="1" y="3"/>
                      </a:moveTo>
                      <a:cubicBezTo>
                        <a:pt x="63" y="74"/>
                        <a:pt x="127" y="146"/>
                        <a:pt x="186" y="220"/>
                      </a:cubicBezTo>
                      <a:cubicBezTo>
                        <a:pt x="187" y="221"/>
                        <a:pt x="192" y="220"/>
                        <a:pt x="191" y="219"/>
                      </a:cubicBezTo>
                      <a:cubicBezTo>
                        <a:pt x="132" y="145"/>
                        <a:pt x="68" y="73"/>
                        <a:pt x="6" y="2"/>
                      </a:cubicBezTo>
                      <a:cubicBezTo>
                        <a:pt x="5" y="0"/>
                        <a:pt x="0" y="2"/>
                        <a:pt x="1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3" name="Freeform 100"/>
                <p:cNvSpPr>
                  <a:spLocks/>
                </p:cNvSpPr>
                <p:nvPr/>
              </p:nvSpPr>
              <p:spPr bwMode="auto">
                <a:xfrm>
                  <a:off x="1751" y="-41"/>
                  <a:ext cx="41" cy="41"/>
                </a:xfrm>
                <a:custGeom>
                  <a:avLst/>
                  <a:gdLst>
                    <a:gd name="T0" fmla="*/ 15 w 17"/>
                    <a:gd name="T1" fmla="*/ 3 h 17"/>
                    <a:gd name="T2" fmla="*/ 14 w 17"/>
                    <a:gd name="T3" fmla="*/ 14 h 17"/>
                    <a:gd name="T4" fmla="*/ 3 w 17"/>
                    <a:gd name="T5" fmla="*/ 13 h 17"/>
                    <a:gd name="T6" fmla="*/ 4 w 17"/>
                    <a:gd name="T7" fmla="*/ 2 h 17"/>
                    <a:gd name="T8" fmla="*/ 15 w 17"/>
                    <a:gd name="T9" fmla="*/ 3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5" y="3"/>
                      </a:moveTo>
                      <a:cubicBezTo>
                        <a:pt x="17" y="7"/>
                        <a:pt x="17" y="12"/>
                        <a:pt x="14" y="14"/>
                      </a:cubicBezTo>
                      <a:cubicBezTo>
                        <a:pt x="10" y="17"/>
                        <a:pt x="5" y="16"/>
                        <a:pt x="3" y="13"/>
                      </a:cubicBezTo>
                      <a:cubicBezTo>
                        <a:pt x="0" y="10"/>
                        <a:pt x="1" y="5"/>
                        <a:pt x="4" y="2"/>
                      </a:cubicBezTo>
                      <a:cubicBezTo>
                        <a:pt x="7" y="0"/>
                        <a:pt x="12" y="0"/>
                        <a:pt x="15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4" name="Freeform 101"/>
                <p:cNvSpPr>
                  <a:spLocks/>
                </p:cNvSpPr>
                <p:nvPr/>
              </p:nvSpPr>
              <p:spPr bwMode="auto">
                <a:xfrm>
                  <a:off x="1884" y="-200"/>
                  <a:ext cx="188" cy="79"/>
                </a:xfrm>
                <a:custGeom>
                  <a:avLst/>
                  <a:gdLst>
                    <a:gd name="T0" fmla="*/ 74 w 79"/>
                    <a:gd name="T1" fmla="*/ 1 h 33"/>
                    <a:gd name="T2" fmla="*/ 6 w 79"/>
                    <a:gd name="T3" fmla="*/ 18 h 33"/>
                    <a:gd name="T4" fmla="*/ 2 w 79"/>
                    <a:gd name="T5" fmla="*/ 19 h 33"/>
                    <a:gd name="T6" fmla="*/ 78 w 79"/>
                    <a:gd name="T7" fmla="*/ 2 h 33"/>
                    <a:gd name="T8" fmla="*/ 74 w 79"/>
                    <a:gd name="T9" fmla="*/ 1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9" h="33">
                      <a:moveTo>
                        <a:pt x="74" y="1"/>
                      </a:moveTo>
                      <a:cubicBezTo>
                        <a:pt x="56" y="22"/>
                        <a:pt x="31" y="31"/>
                        <a:pt x="6" y="18"/>
                      </a:cubicBezTo>
                      <a:cubicBezTo>
                        <a:pt x="5" y="17"/>
                        <a:pt x="0" y="18"/>
                        <a:pt x="2" y="19"/>
                      </a:cubicBezTo>
                      <a:cubicBezTo>
                        <a:pt x="30" y="33"/>
                        <a:pt x="59" y="26"/>
                        <a:pt x="78" y="2"/>
                      </a:cubicBezTo>
                      <a:cubicBezTo>
                        <a:pt x="79" y="1"/>
                        <a:pt x="75" y="0"/>
                        <a:pt x="7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5" name="Freeform 102"/>
                <p:cNvSpPr>
                  <a:spLocks/>
                </p:cNvSpPr>
                <p:nvPr/>
              </p:nvSpPr>
              <p:spPr bwMode="auto">
                <a:xfrm>
                  <a:off x="1946" y="-237"/>
                  <a:ext cx="59" cy="168"/>
                </a:xfrm>
                <a:custGeom>
                  <a:avLst/>
                  <a:gdLst>
                    <a:gd name="T0" fmla="*/ 11 w 25"/>
                    <a:gd name="T1" fmla="*/ 70 h 71"/>
                    <a:gd name="T2" fmla="*/ 6 w 25"/>
                    <a:gd name="T3" fmla="*/ 2 h 71"/>
                    <a:gd name="T4" fmla="*/ 1 w 25"/>
                    <a:gd name="T5" fmla="*/ 2 h 71"/>
                    <a:gd name="T6" fmla="*/ 6 w 25"/>
                    <a:gd name="T7" fmla="*/ 69 h 71"/>
                    <a:gd name="T8" fmla="*/ 11 w 25"/>
                    <a:gd name="T9" fmla="*/ 70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71">
                      <a:moveTo>
                        <a:pt x="11" y="70"/>
                      </a:moveTo>
                      <a:cubicBezTo>
                        <a:pt x="25" y="47"/>
                        <a:pt x="23" y="22"/>
                        <a:pt x="6" y="2"/>
                      </a:cubicBezTo>
                      <a:cubicBezTo>
                        <a:pt x="5" y="1"/>
                        <a:pt x="0" y="0"/>
                        <a:pt x="1" y="2"/>
                      </a:cubicBezTo>
                      <a:cubicBezTo>
                        <a:pt x="19" y="22"/>
                        <a:pt x="20" y="46"/>
                        <a:pt x="6" y="69"/>
                      </a:cubicBezTo>
                      <a:cubicBezTo>
                        <a:pt x="6" y="69"/>
                        <a:pt x="10" y="71"/>
                        <a:pt x="11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6" name="Freeform 103"/>
                <p:cNvSpPr>
                  <a:spLocks/>
                </p:cNvSpPr>
                <p:nvPr/>
              </p:nvSpPr>
              <p:spPr bwMode="auto">
                <a:xfrm>
                  <a:off x="1906" y="-200"/>
                  <a:ext cx="168" cy="76"/>
                </a:xfrm>
                <a:custGeom>
                  <a:avLst/>
                  <a:gdLst>
                    <a:gd name="T0" fmla="*/ 68 w 71"/>
                    <a:gd name="T1" fmla="*/ 30 h 32"/>
                    <a:gd name="T2" fmla="*/ 6 w 71"/>
                    <a:gd name="T3" fmla="*/ 1 h 32"/>
                    <a:gd name="T4" fmla="*/ 1 w 71"/>
                    <a:gd name="T5" fmla="*/ 2 h 32"/>
                    <a:gd name="T6" fmla="*/ 65 w 71"/>
                    <a:gd name="T7" fmla="*/ 32 h 32"/>
                    <a:gd name="T8" fmla="*/ 68 w 71"/>
                    <a:gd name="T9" fmla="*/ 30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32">
                      <a:moveTo>
                        <a:pt x="68" y="30"/>
                      </a:moveTo>
                      <a:cubicBezTo>
                        <a:pt x="46" y="28"/>
                        <a:pt x="22" y="16"/>
                        <a:pt x="6" y="1"/>
                      </a:cubicBezTo>
                      <a:cubicBezTo>
                        <a:pt x="5" y="0"/>
                        <a:pt x="0" y="2"/>
                        <a:pt x="1" y="2"/>
                      </a:cubicBezTo>
                      <a:cubicBezTo>
                        <a:pt x="18" y="18"/>
                        <a:pt x="42" y="30"/>
                        <a:pt x="65" y="32"/>
                      </a:cubicBezTo>
                      <a:cubicBezTo>
                        <a:pt x="67" y="32"/>
                        <a:pt x="71" y="30"/>
                        <a:pt x="68" y="3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7" name="Freeform 104"/>
                <p:cNvSpPr>
                  <a:spLocks/>
                </p:cNvSpPr>
                <p:nvPr/>
              </p:nvSpPr>
              <p:spPr bwMode="auto">
                <a:xfrm>
                  <a:off x="1908" y="-230"/>
                  <a:ext cx="112" cy="132"/>
                </a:xfrm>
                <a:custGeom>
                  <a:avLst/>
                  <a:gdLst>
                    <a:gd name="T0" fmla="*/ 6 w 47"/>
                    <a:gd name="T1" fmla="*/ 55 h 56"/>
                    <a:gd name="T2" fmla="*/ 47 w 47"/>
                    <a:gd name="T3" fmla="*/ 1 h 56"/>
                    <a:gd name="T4" fmla="*/ 42 w 47"/>
                    <a:gd name="T5" fmla="*/ 1 h 56"/>
                    <a:gd name="T6" fmla="*/ 3 w 47"/>
                    <a:gd name="T7" fmla="*/ 54 h 56"/>
                    <a:gd name="T8" fmla="*/ 6 w 47"/>
                    <a:gd name="T9" fmla="*/ 55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7" h="56">
                      <a:moveTo>
                        <a:pt x="6" y="55"/>
                      </a:moveTo>
                      <a:cubicBezTo>
                        <a:pt x="29" y="46"/>
                        <a:pt x="47" y="27"/>
                        <a:pt x="47" y="1"/>
                      </a:cubicBezTo>
                      <a:cubicBezTo>
                        <a:pt x="47" y="0"/>
                        <a:pt x="42" y="0"/>
                        <a:pt x="42" y="1"/>
                      </a:cubicBezTo>
                      <a:cubicBezTo>
                        <a:pt x="42" y="26"/>
                        <a:pt x="25" y="45"/>
                        <a:pt x="3" y="54"/>
                      </a:cubicBezTo>
                      <a:cubicBezTo>
                        <a:pt x="0" y="55"/>
                        <a:pt x="5" y="56"/>
                        <a:pt x="6" y="5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8" name="Freeform 105"/>
                <p:cNvSpPr>
                  <a:spLocks/>
                </p:cNvSpPr>
                <p:nvPr/>
              </p:nvSpPr>
              <p:spPr bwMode="auto">
                <a:xfrm>
                  <a:off x="1986" y="-143"/>
                  <a:ext cx="254" cy="650"/>
                </a:xfrm>
                <a:custGeom>
                  <a:avLst/>
                  <a:gdLst>
                    <a:gd name="T0" fmla="*/ 0 w 107"/>
                    <a:gd name="T1" fmla="*/ 2 h 274"/>
                    <a:gd name="T2" fmla="*/ 102 w 107"/>
                    <a:gd name="T3" fmla="*/ 273 h 274"/>
                    <a:gd name="T4" fmla="*/ 107 w 107"/>
                    <a:gd name="T5" fmla="*/ 272 h 274"/>
                    <a:gd name="T6" fmla="*/ 5 w 107"/>
                    <a:gd name="T7" fmla="*/ 1 h 274"/>
                    <a:gd name="T8" fmla="*/ 0 w 107"/>
                    <a:gd name="T9" fmla="*/ 2 h 2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7" h="274">
                      <a:moveTo>
                        <a:pt x="0" y="2"/>
                      </a:moveTo>
                      <a:cubicBezTo>
                        <a:pt x="31" y="93"/>
                        <a:pt x="75" y="180"/>
                        <a:pt x="102" y="273"/>
                      </a:cubicBezTo>
                      <a:cubicBezTo>
                        <a:pt x="103" y="274"/>
                        <a:pt x="107" y="273"/>
                        <a:pt x="107" y="272"/>
                      </a:cubicBezTo>
                      <a:cubicBezTo>
                        <a:pt x="80" y="180"/>
                        <a:pt x="36" y="92"/>
                        <a:pt x="5" y="1"/>
                      </a:cubicBezTo>
                      <a:cubicBezTo>
                        <a:pt x="5" y="0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9" name="Freeform 106"/>
                <p:cNvSpPr>
                  <a:spLocks/>
                </p:cNvSpPr>
                <p:nvPr/>
              </p:nvSpPr>
              <p:spPr bwMode="auto">
                <a:xfrm>
                  <a:off x="1967" y="-171"/>
                  <a:ext cx="41" cy="40"/>
                </a:xfrm>
                <a:custGeom>
                  <a:avLst/>
                  <a:gdLst>
                    <a:gd name="T0" fmla="*/ 16 w 17"/>
                    <a:gd name="T1" fmla="*/ 6 h 17"/>
                    <a:gd name="T2" fmla="*/ 10 w 17"/>
                    <a:gd name="T3" fmla="*/ 16 h 17"/>
                    <a:gd name="T4" fmla="*/ 1 w 17"/>
                    <a:gd name="T5" fmla="*/ 11 h 17"/>
                    <a:gd name="T6" fmla="*/ 6 w 17"/>
                    <a:gd name="T7" fmla="*/ 1 h 17"/>
                    <a:gd name="T8" fmla="*/ 16 w 17"/>
                    <a:gd name="T9" fmla="*/ 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6" y="6"/>
                      </a:moveTo>
                      <a:cubicBezTo>
                        <a:pt x="17" y="10"/>
                        <a:pt x="15" y="15"/>
                        <a:pt x="10" y="16"/>
                      </a:cubicBezTo>
                      <a:cubicBezTo>
                        <a:pt x="6" y="17"/>
                        <a:pt x="2" y="15"/>
                        <a:pt x="1" y="11"/>
                      </a:cubicBezTo>
                      <a:cubicBezTo>
                        <a:pt x="0" y="7"/>
                        <a:pt x="2" y="2"/>
                        <a:pt x="6" y="1"/>
                      </a:cubicBezTo>
                      <a:cubicBezTo>
                        <a:pt x="10" y="0"/>
                        <a:pt x="14" y="2"/>
                        <a:pt x="16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0" name="Freeform 107"/>
                <p:cNvSpPr>
                  <a:spLocks/>
                </p:cNvSpPr>
                <p:nvPr/>
              </p:nvSpPr>
              <p:spPr bwMode="auto">
                <a:xfrm>
                  <a:off x="2119" y="-230"/>
                  <a:ext cx="193" cy="57"/>
                </a:xfrm>
                <a:custGeom>
                  <a:avLst/>
                  <a:gdLst>
                    <a:gd name="T0" fmla="*/ 75 w 81"/>
                    <a:gd name="T1" fmla="*/ 5 h 24"/>
                    <a:gd name="T2" fmla="*/ 6 w 81"/>
                    <a:gd name="T3" fmla="*/ 1 h 24"/>
                    <a:gd name="T4" fmla="*/ 1 w 81"/>
                    <a:gd name="T5" fmla="*/ 1 h 24"/>
                    <a:gd name="T6" fmla="*/ 79 w 81"/>
                    <a:gd name="T7" fmla="*/ 6 h 24"/>
                    <a:gd name="T8" fmla="*/ 75 w 81"/>
                    <a:gd name="T9" fmla="*/ 5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1" h="24">
                      <a:moveTo>
                        <a:pt x="75" y="5"/>
                      </a:moveTo>
                      <a:cubicBezTo>
                        <a:pt x="52" y="20"/>
                        <a:pt x="26" y="21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ubicBezTo>
                        <a:pt x="24" y="23"/>
                        <a:pt x="54" y="24"/>
                        <a:pt x="79" y="6"/>
                      </a:cubicBezTo>
                      <a:cubicBezTo>
                        <a:pt x="81" y="5"/>
                        <a:pt x="76" y="4"/>
                        <a:pt x="75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1" name="Freeform 108"/>
                <p:cNvSpPr>
                  <a:spLocks/>
                </p:cNvSpPr>
                <p:nvPr/>
              </p:nvSpPr>
              <p:spPr bwMode="auto">
                <a:xfrm>
                  <a:off x="2167" y="-287"/>
                  <a:ext cx="73" cy="163"/>
                </a:xfrm>
                <a:custGeom>
                  <a:avLst/>
                  <a:gdLst>
                    <a:gd name="T0" fmla="*/ 6 w 31"/>
                    <a:gd name="T1" fmla="*/ 68 h 69"/>
                    <a:gd name="T2" fmla="*/ 20 w 31"/>
                    <a:gd name="T3" fmla="*/ 1 h 69"/>
                    <a:gd name="T4" fmla="*/ 15 w 31"/>
                    <a:gd name="T5" fmla="*/ 1 h 69"/>
                    <a:gd name="T6" fmla="*/ 1 w 31"/>
                    <a:gd name="T7" fmla="*/ 66 h 69"/>
                    <a:gd name="T8" fmla="*/ 6 w 31"/>
                    <a:gd name="T9" fmla="*/ 68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1" h="69">
                      <a:moveTo>
                        <a:pt x="6" y="68"/>
                      </a:moveTo>
                      <a:cubicBezTo>
                        <a:pt x="25" y="50"/>
                        <a:pt x="31" y="26"/>
                        <a:pt x="20" y="1"/>
                      </a:cubicBezTo>
                      <a:cubicBezTo>
                        <a:pt x="19" y="0"/>
                        <a:pt x="14" y="0"/>
                        <a:pt x="15" y="1"/>
                      </a:cubicBezTo>
                      <a:cubicBezTo>
                        <a:pt x="26" y="25"/>
                        <a:pt x="20" y="49"/>
                        <a:pt x="1" y="66"/>
                      </a:cubicBezTo>
                      <a:cubicBezTo>
                        <a:pt x="0" y="67"/>
                        <a:pt x="4" y="69"/>
                        <a:pt x="6" y="6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2" name="Freeform 109"/>
                <p:cNvSpPr>
                  <a:spLocks/>
                </p:cNvSpPr>
                <p:nvPr/>
              </p:nvSpPr>
              <p:spPr bwMode="auto">
                <a:xfrm>
                  <a:off x="2150" y="-264"/>
                  <a:ext cx="143" cy="117"/>
                </a:xfrm>
                <a:custGeom>
                  <a:avLst/>
                  <a:gdLst>
                    <a:gd name="T0" fmla="*/ 57 w 60"/>
                    <a:gd name="T1" fmla="*/ 46 h 49"/>
                    <a:gd name="T2" fmla="*/ 6 w 60"/>
                    <a:gd name="T3" fmla="*/ 1 h 49"/>
                    <a:gd name="T4" fmla="*/ 1 w 60"/>
                    <a:gd name="T5" fmla="*/ 2 h 49"/>
                    <a:gd name="T6" fmla="*/ 54 w 60"/>
                    <a:gd name="T7" fmla="*/ 48 h 49"/>
                    <a:gd name="T8" fmla="*/ 57 w 60"/>
                    <a:gd name="T9" fmla="*/ 46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0" h="49">
                      <a:moveTo>
                        <a:pt x="57" y="46"/>
                      </a:moveTo>
                      <a:cubicBezTo>
                        <a:pt x="37" y="39"/>
                        <a:pt x="17" y="20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13" y="22"/>
                        <a:pt x="33" y="41"/>
                        <a:pt x="54" y="48"/>
                      </a:cubicBezTo>
                      <a:cubicBezTo>
                        <a:pt x="55" y="49"/>
                        <a:pt x="60" y="47"/>
                        <a:pt x="5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3" name="Freeform 110"/>
                <p:cNvSpPr>
                  <a:spLocks/>
                </p:cNvSpPr>
                <p:nvPr/>
              </p:nvSpPr>
              <p:spPr bwMode="auto">
                <a:xfrm>
                  <a:off x="2129" y="-266"/>
                  <a:ext cx="142" cy="102"/>
                </a:xfrm>
                <a:custGeom>
                  <a:avLst/>
                  <a:gdLst>
                    <a:gd name="T0" fmla="*/ 3 w 60"/>
                    <a:gd name="T1" fmla="*/ 43 h 43"/>
                    <a:gd name="T2" fmla="*/ 59 w 60"/>
                    <a:gd name="T3" fmla="*/ 2 h 43"/>
                    <a:gd name="T4" fmla="*/ 54 w 60"/>
                    <a:gd name="T5" fmla="*/ 1 h 43"/>
                    <a:gd name="T6" fmla="*/ 3 w 60"/>
                    <a:gd name="T7" fmla="*/ 41 h 43"/>
                    <a:gd name="T8" fmla="*/ 3 w 60"/>
                    <a:gd name="T9" fmla="*/ 4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0" h="43">
                      <a:moveTo>
                        <a:pt x="3" y="43"/>
                      </a:moveTo>
                      <a:cubicBezTo>
                        <a:pt x="28" y="41"/>
                        <a:pt x="52" y="27"/>
                        <a:pt x="59" y="2"/>
                      </a:cubicBezTo>
                      <a:cubicBezTo>
                        <a:pt x="60" y="0"/>
                        <a:pt x="55" y="0"/>
                        <a:pt x="54" y="1"/>
                      </a:cubicBezTo>
                      <a:cubicBezTo>
                        <a:pt x="47" y="24"/>
                        <a:pt x="27" y="39"/>
                        <a:pt x="3" y="41"/>
                      </a:cubicBezTo>
                      <a:cubicBezTo>
                        <a:pt x="0" y="41"/>
                        <a:pt x="0" y="43"/>
                        <a:pt x="3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4" name="Freeform 111"/>
                <p:cNvSpPr>
                  <a:spLocks/>
                </p:cNvSpPr>
                <p:nvPr/>
              </p:nvSpPr>
              <p:spPr bwMode="auto">
                <a:xfrm>
                  <a:off x="2212" y="-188"/>
                  <a:ext cx="35" cy="683"/>
                </a:xfrm>
                <a:custGeom>
                  <a:avLst/>
                  <a:gdLst>
                    <a:gd name="T0" fmla="*/ 0 w 15"/>
                    <a:gd name="T1" fmla="*/ 2 h 288"/>
                    <a:gd name="T2" fmla="*/ 10 w 15"/>
                    <a:gd name="T3" fmla="*/ 287 h 288"/>
                    <a:gd name="T4" fmla="*/ 15 w 15"/>
                    <a:gd name="T5" fmla="*/ 287 h 288"/>
                    <a:gd name="T6" fmla="*/ 5 w 15"/>
                    <a:gd name="T7" fmla="*/ 2 h 288"/>
                    <a:gd name="T8" fmla="*/ 0 w 15"/>
                    <a:gd name="T9" fmla="*/ 2 h 2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" h="288">
                      <a:moveTo>
                        <a:pt x="0" y="2"/>
                      </a:moveTo>
                      <a:cubicBezTo>
                        <a:pt x="4" y="97"/>
                        <a:pt x="10" y="192"/>
                        <a:pt x="10" y="287"/>
                      </a:cubicBezTo>
                      <a:cubicBezTo>
                        <a:pt x="10" y="288"/>
                        <a:pt x="15" y="288"/>
                        <a:pt x="15" y="287"/>
                      </a:cubicBezTo>
                      <a:cubicBezTo>
                        <a:pt x="15" y="192"/>
                        <a:pt x="9" y="96"/>
                        <a:pt x="5" y="2"/>
                      </a:cubicBezTo>
                      <a:cubicBezTo>
                        <a:pt x="5" y="0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5" name="Oval 112"/>
                <p:cNvSpPr>
                  <a:spLocks noChangeArrowheads="1"/>
                </p:cNvSpPr>
                <p:nvPr/>
              </p:nvSpPr>
              <p:spPr bwMode="auto">
                <a:xfrm>
                  <a:off x="2198" y="-214"/>
                  <a:ext cx="35" cy="36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6" name="Freeform 113"/>
                <p:cNvSpPr>
                  <a:spLocks/>
                </p:cNvSpPr>
                <p:nvPr/>
              </p:nvSpPr>
              <p:spPr bwMode="auto">
                <a:xfrm>
                  <a:off x="2371" y="-223"/>
                  <a:ext cx="176" cy="92"/>
                </a:xfrm>
                <a:custGeom>
                  <a:avLst/>
                  <a:gdLst>
                    <a:gd name="T0" fmla="*/ 69 w 74"/>
                    <a:gd name="T1" fmla="*/ 30 h 39"/>
                    <a:gd name="T2" fmla="*/ 5 w 74"/>
                    <a:gd name="T3" fmla="*/ 2 h 39"/>
                    <a:gd name="T4" fmla="*/ 0 w 74"/>
                    <a:gd name="T5" fmla="*/ 1 h 39"/>
                    <a:gd name="T6" fmla="*/ 72 w 74"/>
                    <a:gd name="T7" fmla="*/ 32 h 39"/>
                    <a:gd name="T8" fmla="*/ 69 w 74"/>
                    <a:gd name="T9" fmla="*/ 3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39">
                      <a:moveTo>
                        <a:pt x="69" y="30"/>
                      </a:moveTo>
                      <a:cubicBezTo>
                        <a:pt x="41" y="37"/>
                        <a:pt x="17" y="27"/>
                        <a:pt x="5" y="2"/>
                      </a:cubicBezTo>
                      <a:cubicBezTo>
                        <a:pt x="4" y="0"/>
                        <a:pt x="0" y="0"/>
                        <a:pt x="0" y="1"/>
                      </a:cubicBezTo>
                      <a:cubicBezTo>
                        <a:pt x="14" y="30"/>
                        <a:pt x="42" y="39"/>
                        <a:pt x="72" y="32"/>
                      </a:cubicBezTo>
                      <a:cubicBezTo>
                        <a:pt x="74" y="32"/>
                        <a:pt x="70" y="30"/>
                        <a:pt x="69" y="3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7" name="Freeform 114"/>
                <p:cNvSpPr>
                  <a:spLocks/>
                </p:cNvSpPr>
                <p:nvPr/>
              </p:nvSpPr>
              <p:spPr bwMode="auto">
                <a:xfrm>
                  <a:off x="2378" y="-249"/>
                  <a:ext cx="104" cy="142"/>
                </a:xfrm>
                <a:custGeom>
                  <a:avLst/>
                  <a:gdLst>
                    <a:gd name="T0" fmla="*/ 5 w 44"/>
                    <a:gd name="T1" fmla="*/ 60 h 60"/>
                    <a:gd name="T2" fmla="*/ 42 w 44"/>
                    <a:gd name="T3" fmla="*/ 2 h 60"/>
                    <a:gd name="T4" fmla="*/ 37 w 44"/>
                    <a:gd name="T5" fmla="*/ 1 h 60"/>
                    <a:gd name="T6" fmla="*/ 1 w 44"/>
                    <a:gd name="T7" fmla="*/ 58 h 60"/>
                    <a:gd name="T8" fmla="*/ 5 w 44"/>
                    <a:gd name="T9" fmla="*/ 60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4" h="60">
                      <a:moveTo>
                        <a:pt x="5" y="60"/>
                      </a:moveTo>
                      <a:cubicBezTo>
                        <a:pt x="30" y="50"/>
                        <a:pt x="44" y="29"/>
                        <a:pt x="42" y="2"/>
                      </a:cubicBezTo>
                      <a:cubicBezTo>
                        <a:pt x="42" y="0"/>
                        <a:pt x="37" y="0"/>
                        <a:pt x="37" y="1"/>
                      </a:cubicBezTo>
                      <a:cubicBezTo>
                        <a:pt x="39" y="27"/>
                        <a:pt x="26" y="48"/>
                        <a:pt x="1" y="58"/>
                      </a:cubicBezTo>
                      <a:cubicBezTo>
                        <a:pt x="0" y="58"/>
                        <a:pt x="4" y="60"/>
                        <a:pt x="5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8" name="Freeform 115"/>
                <p:cNvSpPr>
                  <a:spLocks/>
                </p:cNvSpPr>
                <p:nvPr/>
              </p:nvSpPr>
              <p:spPr bwMode="auto">
                <a:xfrm>
                  <a:off x="2411" y="-242"/>
                  <a:ext cx="93" cy="152"/>
                </a:xfrm>
                <a:custGeom>
                  <a:avLst/>
                  <a:gdLst>
                    <a:gd name="T0" fmla="*/ 38 w 39"/>
                    <a:gd name="T1" fmla="*/ 62 h 64"/>
                    <a:gd name="T2" fmla="*/ 5 w 39"/>
                    <a:gd name="T3" fmla="*/ 1 h 64"/>
                    <a:gd name="T4" fmla="*/ 0 w 39"/>
                    <a:gd name="T5" fmla="*/ 2 h 64"/>
                    <a:gd name="T6" fmla="*/ 33 w 39"/>
                    <a:gd name="T7" fmla="*/ 63 h 64"/>
                    <a:gd name="T8" fmla="*/ 38 w 39"/>
                    <a:gd name="T9" fmla="*/ 62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" h="64">
                      <a:moveTo>
                        <a:pt x="38" y="62"/>
                      </a:moveTo>
                      <a:cubicBezTo>
                        <a:pt x="21" y="47"/>
                        <a:pt x="9" y="23"/>
                        <a:pt x="5" y="1"/>
                      </a:cubicBezTo>
                      <a:cubicBezTo>
                        <a:pt x="5" y="0"/>
                        <a:pt x="0" y="0"/>
                        <a:pt x="0" y="2"/>
                      </a:cubicBezTo>
                      <a:cubicBezTo>
                        <a:pt x="4" y="24"/>
                        <a:pt x="16" y="48"/>
                        <a:pt x="33" y="63"/>
                      </a:cubicBezTo>
                      <a:cubicBezTo>
                        <a:pt x="34" y="64"/>
                        <a:pt x="39" y="62"/>
                        <a:pt x="38" y="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9" name="Freeform 116"/>
                <p:cNvSpPr>
                  <a:spLocks/>
                </p:cNvSpPr>
                <p:nvPr/>
              </p:nvSpPr>
              <p:spPr bwMode="auto">
                <a:xfrm>
                  <a:off x="2354" y="-209"/>
                  <a:ext cx="171" cy="66"/>
                </a:xfrm>
                <a:custGeom>
                  <a:avLst/>
                  <a:gdLst>
                    <a:gd name="T0" fmla="*/ 2 w 72"/>
                    <a:gd name="T1" fmla="*/ 21 h 28"/>
                    <a:gd name="T2" fmla="*/ 71 w 72"/>
                    <a:gd name="T3" fmla="*/ 2 h 28"/>
                    <a:gd name="T4" fmla="*/ 66 w 72"/>
                    <a:gd name="T5" fmla="*/ 2 h 28"/>
                    <a:gd name="T6" fmla="*/ 6 w 72"/>
                    <a:gd name="T7" fmla="*/ 20 h 28"/>
                    <a:gd name="T8" fmla="*/ 2 w 72"/>
                    <a:gd name="T9" fmla="*/ 21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2" h="28">
                      <a:moveTo>
                        <a:pt x="2" y="21"/>
                      </a:moveTo>
                      <a:cubicBezTo>
                        <a:pt x="27" y="28"/>
                        <a:pt x="54" y="23"/>
                        <a:pt x="71" y="2"/>
                      </a:cubicBezTo>
                      <a:cubicBezTo>
                        <a:pt x="72" y="1"/>
                        <a:pt x="67" y="0"/>
                        <a:pt x="66" y="2"/>
                      </a:cubicBezTo>
                      <a:cubicBezTo>
                        <a:pt x="52" y="20"/>
                        <a:pt x="28" y="26"/>
                        <a:pt x="6" y="20"/>
                      </a:cubicBezTo>
                      <a:cubicBezTo>
                        <a:pt x="5" y="19"/>
                        <a:pt x="0" y="20"/>
                        <a:pt x="2" y="2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0" name="Freeform 117"/>
                <p:cNvSpPr>
                  <a:spLocks/>
                </p:cNvSpPr>
                <p:nvPr/>
              </p:nvSpPr>
              <p:spPr bwMode="auto">
                <a:xfrm>
                  <a:off x="2226" y="-150"/>
                  <a:ext cx="228" cy="648"/>
                </a:xfrm>
                <a:custGeom>
                  <a:avLst/>
                  <a:gdLst>
                    <a:gd name="T0" fmla="*/ 90 w 96"/>
                    <a:gd name="T1" fmla="*/ 1 h 273"/>
                    <a:gd name="T2" fmla="*/ 0 w 96"/>
                    <a:gd name="T3" fmla="*/ 271 h 273"/>
                    <a:gd name="T4" fmla="*/ 5 w 96"/>
                    <a:gd name="T5" fmla="*/ 272 h 273"/>
                    <a:gd name="T6" fmla="*/ 95 w 96"/>
                    <a:gd name="T7" fmla="*/ 1 h 273"/>
                    <a:gd name="T8" fmla="*/ 90 w 96"/>
                    <a:gd name="T9" fmla="*/ 1 h 2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6" h="273">
                      <a:moveTo>
                        <a:pt x="90" y="1"/>
                      </a:moveTo>
                      <a:cubicBezTo>
                        <a:pt x="61" y="91"/>
                        <a:pt x="33" y="182"/>
                        <a:pt x="0" y="271"/>
                      </a:cubicBezTo>
                      <a:cubicBezTo>
                        <a:pt x="0" y="273"/>
                        <a:pt x="4" y="273"/>
                        <a:pt x="5" y="272"/>
                      </a:cubicBezTo>
                      <a:cubicBezTo>
                        <a:pt x="38" y="183"/>
                        <a:pt x="66" y="91"/>
                        <a:pt x="95" y="1"/>
                      </a:cubicBezTo>
                      <a:cubicBezTo>
                        <a:pt x="96" y="0"/>
                        <a:pt x="91" y="0"/>
                        <a:pt x="9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1" name="Freeform 118"/>
                <p:cNvSpPr>
                  <a:spLocks/>
                </p:cNvSpPr>
                <p:nvPr/>
              </p:nvSpPr>
              <p:spPr bwMode="auto">
                <a:xfrm>
                  <a:off x="2428" y="-181"/>
                  <a:ext cx="43" cy="41"/>
                </a:xfrm>
                <a:custGeom>
                  <a:avLst/>
                  <a:gdLst>
                    <a:gd name="T0" fmla="*/ 16 w 18"/>
                    <a:gd name="T1" fmla="*/ 11 h 17"/>
                    <a:gd name="T2" fmla="*/ 6 w 18"/>
                    <a:gd name="T3" fmla="*/ 16 h 17"/>
                    <a:gd name="T4" fmla="*/ 2 w 18"/>
                    <a:gd name="T5" fmla="*/ 6 h 17"/>
                    <a:gd name="T6" fmla="*/ 12 w 18"/>
                    <a:gd name="T7" fmla="*/ 1 h 17"/>
                    <a:gd name="T8" fmla="*/ 16 w 18"/>
                    <a:gd name="T9" fmla="*/ 1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16" y="11"/>
                      </a:moveTo>
                      <a:cubicBezTo>
                        <a:pt x="15" y="15"/>
                        <a:pt x="10" y="17"/>
                        <a:pt x="6" y="16"/>
                      </a:cubicBezTo>
                      <a:cubicBezTo>
                        <a:pt x="2" y="14"/>
                        <a:pt x="0" y="10"/>
                        <a:pt x="2" y="6"/>
                      </a:cubicBezTo>
                      <a:cubicBezTo>
                        <a:pt x="3" y="2"/>
                        <a:pt x="8" y="0"/>
                        <a:pt x="12" y="1"/>
                      </a:cubicBezTo>
                      <a:cubicBezTo>
                        <a:pt x="16" y="3"/>
                        <a:pt x="18" y="7"/>
                        <a:pt x="16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2" name="Freeform 119"/>
                <p:cNvSpPr>
                  <a:spLocks/>
                </p:cNvSpPr>
                <p:nvPr/>
              </p:nvSpPr>
              <p:spPr bwMode="auto">
                <a:xfrm>
                  <a:off x="2620" y="-126"/>
                  <a:ext cx="138" cy="130"/>
                </a:xfrm>
                <a:custGeom>
                  <a:avLst/>
                  <a:gdLst>
                    <a:gd name="T0" fmla="*/ 55 w 58"/>
                    <a:gd name="T1" fmla="*/ 53 h 55"/>
                    <a:gd name="T2" fmla="*/ 5 w 58"/>
                    <a:gd name="T3" fmla="*/ 2 h 55"/>
                    <a:gd name="T4" fmla="*/ 0 w 58"/>
                    <a:gd name="T5" fmla="*/ 1 h 55"/>
                    <a:gd name="T6" fmla="*/ 55 w 58"/>
                    <a:gd name="T7" fmla="*/ 55 h 55"/>
                    <a:gd name="T8" fmla="*/ 55 w 58"/>
                    <a:gd name="T9" fmla="*/ 53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8" h="55">
                      <a:moveTo>
                        <a:pt x="55" y="53"/>
                      </a:moveTo>
                      <a:cubicBezTo>
                        <a:pt x="27" y="49"/>
                        <a:pt x="7" y="30"/>
                        <a:pt x="5" y="2"/>
                      </a:cubicBezTo>
                      <a:cubicBezTo>
                        <a:pt x="5" y="0"/>
                        <a:pt x="0" y="0"/>
                        <a:pt x="0" y="1"/>
                      </a:cubicBezTo>
                      <a:cubicBezTo>
                        <a:pt x="2" y="32"/>
                        <a:pt x="25" y="51"/>
                        <a:pt x="55" y="55"/>
                      </a:cubicBezTo>
                      <a:cubicBezTo>
                        <a:pt x="57" y="55"/>
                        <a:pt x="58" y="53"/>
                        <a:pt x="55" y="5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3" name="Freeform 120"/>
                <p:cNvSpPr>
                  <a:spLocks/>
                </p:cNvSpPr>
                <p:nvPr/>
              </p:nvSpPr>
              <p:spPr bwMode="auto">
                <a:xfrm>
                  <a:off x="2585" y="-116"/>
                  <a:ext cx="144" cy="102"/>
                </a:xfrm>
                <a:custGeom>
                  <a:avLst/>
                  <a:gdLst>
                    <a:gd name="T0" fmla="*/ 5 w 61"/>
                    <a:gd name="T1" fmla="*/ 43 h 43"/>
                    <a:gd name="T2" fmla="*/ 61 w 61"/>
                    <a:gd name="T3" fmla="*/ 2 h 43"/>
                    <a:gd name="T4" fmla="*/ 56 w 61"/>
                    <a:gd name="T5" fmla="*/ 1 h 43"/>
                    <a:gd name="T6" fmla="*/ 3 w 61"/>
                    <a:gd name="T7" fmla="*/ 41 h 43"/>
                    <a:gd name="T8" fmla="*/ 5 w 61"/>
                    <a:gd name="T9" fmla="*/ 4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1" h="43">
                      <a:moveTo>
                        <a:pt x="5" y="43"/>
                      </a:moveTo>
                      <a:cubicBezTo>
                        <a:pt x="32" y="43"/>
                        <a:pt x="54" y="28"/>
                        <a:pt x="61" y="2"/>
                      </a:cubicBezTo>
                      <a:cubicBezTo>
                        <a:pt x="61" y="1"/>
                        <a:pt x="57" y="0"/>
                        <a:pt x="56" y="1"/>
                      </a:cubicBezTo>
                      <a:cubicBezTo>
                        <a:pt x="49" y="26"/>
                        <a:pt x="29" y="40"/>
                        <a:pt x="3" y="41"/>
                      </a:cubicBezTo>
                      <a:cubicBezTo>
                        <a:pt x="0" y="41"/>
                        <a:pt x="4" y="43"/>
                        <a:pt x="5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4" name="Freeform 121"/>
                <p:cNvSpPr>
                  <a:spLocks/>
                </p:cNvSpPr>
                <p:nvPr/>
              </p:nvSpPr>
              <p:spPr bwMode="auto">
                <a:xfrm>
                  <a:off x="2653" y="-128"/>
                  <a:ext cx="45" cy="168"/>
                </a:xfrm>
                <a:custGeom>
                  <a:avLst/>
                  <a:gdLst>
                    <a:gd name="T0" fmla="*/ 18 w 19"/>
                    <a:gd name="T1" fmla="*/ 69 h 71"/>
                    <a:gd name="T2" fmla="*/ 10 w 19"/>
                    <a:gd name="T3" fmla="*/ 1 h 71"/>
                    <a:gd name="T4" fmla="*/ 4 w 19"/>
                    <a:gd name="T5" fmla="*/ 1 h 71"/>
                    <a:gd name="T6" fmla="*/ 14 w 19"/>
                    <a:gd name="T7" fmla="*/ 70 h 71"/>
                    <a:gd name="T8" fmla="*/ 18 w 19"/>
                    <a:gd name="T9" fmla="*/ 69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" h="71">
                      <a:moveTo>
                        <a:pt x="18" y="69"/>
                      </a:moveTo>
                      <a:cubicBezTo>
                        <a:pt x="7" y="49"/>
                        <a:pt x="6" y="22"/>
                        <a:pt x="10" y="1"/>
                      </a:cubicBezTo>
                      <a:cubicBezTo>
                        <a:pt x="10" y="0"/>
                        <a:pt x="5" y="0"/>
                        <a:pt x="4" y="1"/>
                      </a:cubicBezTo>
                      <a:cubicBezTo>
                        <a:pt x="0" y="23"/>
                        <a:pt x="3" y="50"/>
                        <a:pt x="14" y="70"/>
                      </a:cubicBezTo>
                      <a:cubicBezTo>
                        <a:pt x="14" y="71"/>
                        <a:pt x="19" y="70"/>
                        <a:pt x="18" y="6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5" name="Freeform 122"/>
                <p:cNvSpPr>
                  <a:spLocks/>
                </p:cNvSpPr>
                <p:nvPr/>
              </p:nvSpPr>
              <p:spPr bwMode="auto">
                <a:xfrm>
                  <a:off x="2585" y="-76"/>
                  <a:ext cx="175" cy="52"/>
                </a:xfrm>
                <a:custGeom>
                  <a:avLst/>
                  <a:gdLst>
                    <a:gd name="T0" fmla="*/ 1 w 74"/>
                    <a:gd name="T1" fmla="*/ 2 h 22"/>
                    <a:gd name="T2" fmla="*/ 72 w 74"/>
                    <a:gd name="T3" fmla="*/ 8 h 22"/>
                    <a:gd name="T4" fmla="*/ 68 w 74"/>
                    <a:gd name="T5" fmla="*/ 7 h 22"/>
                    <a:gd name="T6" fmla="*/ 6 w 74"/>
                    <a:gd name="T7" fmla="*/ 1 h 22"/>
                    <a:gd name="T8" fmla="*/ 1 w 74"/>
                    <a:gd name="T9" fmla="*/ 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22">
                      <a:moveTo>
                        <a:pt x="1" y="2"/>
                      </a:moveTo>
                      <a:cubicBezTo>
                        <a:pt x="22" y="18"/>
                        <a:pt x="49" y="22"/>
                        <a:pt x="72" y="8"/>
                      </a:cubicBezTo>
                      <a:cubicBezTo>
                        <a:pt x="74" y="7"/>
                        <a:pt x="69" y="7"/>
                        <a:pt x="68" y="7"/>
                      </a:cubicBezTo>
                      <a:cubicBezTo>
                        <a:pt x="47" y="20"/>
                        <a:pt x="24" y="15"/>
                        <a:pt x="6" y="1"/>
                      </a:cubicBezTo>
                      <a:cubicBezTo>
                        <a:pt x="4" y="0"/>
                        <a:pt x="0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6" name="Freeform 123"/>
                <p:cNvSpPr>
                  <a:spLocks/>
                </p:cNvSpPr>
                <p:nvPr/>
              </p:nvSpPr>
              <p:spPr bwMode="auto">
                <a:xfrm>
                  <a:off x="2224" y="-33"/>
                  <a:ext cx="448" cy="526"/>
                </a:xfrm>
                <a:custGeom>
                  <a:avLst/>
                  <a:gdLst>
                    <a:gd name="T0" fmla="*/ 183 w 189"/>
                    <a:gd name="T1" fmla="*/ 1 h 222"/>
                    <a:gd name="T2" fmla="*/ 1 w 189"/>
                    <a:gd name="T3" fmla="*/ 221 h 222"/>
                    <a:gd name="T4" fmla="*/ 6 w 189"/>
                    <a:gd name="T5" fmla="*/ 221 h 222"/>
                    <a:gd name="T6" fmla="*/ 188 w 189"/>
                    <a:gd name="T7" fmla="*/ 2 h 222"/>
                    <a:gd name="T8" fmla="*/ 183 w 189"/>
                    <a:gd name="T9" fmla="*/ 1 h 2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9" h="222">
                      <a:moveTo>
                        <a:pt x="183" y="1"/>
                      </a:moveTo>
                      <a:cubicBezTo>
                        <a:pt x="123" y="75"/>
                        <a:pt x="64" y="150"/>
                        <a:pt x="1" y="221"/>
                      </a:cubicBezTo>
                      <a:cubicBezTo>
                        <a:pt x="0" y="222"/>
                        <a:pt x="5" y="222"/>
                        <a:pt x="6" y="221"/>
                      </a:cubicBezTo>
                      <a:cubicBezTo>
                        <a:pt x="69" y="150"/>
                        <a:pt x="128" y="75"/>
                        <a:pt x="188" y="2"/>
                      </a:cubicBezTo>
                      <a:cubicBezTo>
                        <a:pt x="189" y="1"/>
                        <a:pt x="184" y="0"/>
                        <a:pt x="18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7" name="Freeform 124"/>
                <p:cNvSpPr>
                  <a:spLocks/>
                </p:cNvSpPr>
                <p:nvPr/>
              </p:nvSpPr>
              <p:spPr bwMode="auto">
                <a:xfrm>
                  <a:off x="2651" y="-62"/>
                  <a:ext cx="40" cy="40"/>
                </a:xfrm>
                <a:custGeom>
                  <a:avLst/>
                  <a:gdLst>
                    <a:gd name="T0" fmla="*/ 14 w 17"/>
                    <a:gd name="T1" fmla="*/ 14 h 17"/>
                    <a:gd name="T2" fmla="*/ 3 w 17"/>
                    <a:gd name="T3" fmla="*/ 15 h 17"/>
                    <a:gd name="T4" fmla="*/ 3 w 17"/>
                    <a:gd name="T5" fmla="*/ 4 h 17"/>
                    <a:gd name="T6" fmla="*/ 14 w 17"/>
                    <a:gd name="T7" fmla="*/ 3 h 17"/>
                    <a:gd name="T8" fmla="*/ 14 w 17"/>
                    <a:gd name="T9" fmla="*/ 14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4" y="14"/>
                      </a:moveTo>
                      <a:cubicBezTo>
                        <a:pt x="11" y="17"/>
                        <a:pt x="7" y="17"/>
                        <a:pt x="3" y="15"/>
                      </a:cubicBezTo>
                      <a:cubicBezTo>
                        <a:pt x="0" y="12"/>
                        <a:pt x="0" y="7"/>
                        <a:pt x="3" y="4"/>
                      </a:cubicBezTo>
                      <a:cubicBezTo>
                        <a:pt x="6" y="1"/>
                        <a:pt x="10" y="0"/>
                        <a:pt x="14" y="3"/>
                      </a:cubicBezTo>
                      <a:cubicBezTo>
                        <a:pt x="17" y="6"/>
                        <a:pt x="17" y="11"/>
                        <a:pt x="14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8" name="Freeform 125"/>
                <p:cNvSpPr>
                  <a:spLocks/>
                </p:cNvSpPr>
                <p:nvPr/>
              </p:nvSpPr>
              <p:spPr bwMode="auto">
                <a:xfrm>
                  <a:off x="2801" y="69"/>
                  <a:ext cx="106" cy="168"/>
                </a:xfrm>
                <a:custGeom>
                  <a:avLst/>
                  <a:gdLst>
                    <a:gd name="T0" fmla="*/ 43 w 45"/>
                    <a:gd name="T1" fmla="*/ 70 h 71"/>
                    <a:gd name="T2" fmla="*/ 15 w 45"/>
                    <a:gd name="T3" fmla="*/ 2 h 71"/>
                    <a:gd name="T4" fmla="*/ 10 w 45"/>
                    <a:gd name="T5" fmla="*/ 2 h 71"/>
                    <a:gd name="T6" fmla="*/ 39 w 45"/>
                    <a:gd name="T7" fmla="*/ 71 h 71"/>
                    <a:gd name="T8" fmla="*/ 43 w 45"/>
                    <a:gd name="T9" fmla="*/ 70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" h="71">
                      <a:moveTo>
                        <a:pt x="43" y="70"/>
                      </a:moveTo>
                      <a:cubicBezTo>
                        <a:pt x="18" y="55"/>
                        <a:pt x="6" y="30"/>
                        <a:pt x="15" y="2"/>
                      </a:cubicBezTo>
                      <a:cubicBezTo>
                        <a:pt x="15" y="1"/>
                        <a:pt x="10" y="0"/>
                        <a:pt x="10" y="2"/>
                      </a:cubicBezTo>
                      <a:cubicBezTo>
                        <a:pt x="0" y="30"/>
                        <a:pt x="13" y="56"/>
                        <a:pt x="39" y="71"/>
                      </a:cubicBezTo>
                      <a:cubicBezTo>
                        <a:pt x="40" y="71"/>
                        <a:pt x="45" y="71"/>
                        <a:pt x="43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9" name="Freeform 126"/>
                <p:cNvSpPr>
                  <a:spLocks/>
                </p:cNvSpPr>
                <p:nvPr/>
              </p:nvSpPr>
              <p:spPr bwMode="auto">
                <a:xfrm>
                  <a:off x="2751" y="116"/>
                  <a:ext cx="173" cy="69"/>
                </a:xfrm>
                <a:custGeom>
                  <a:avLst/>
                  <a:gdLst>
                    <a:gd name="T0" fmla="*/ 3 w 73"/>
                    <a:gd name="T1" fmla="*/ 19 h 29"/>
                    <a:gd name="T2" fmla="*/ 72 w 73"/>
                    <a:gd name="T3" fmla="*/ 2 h 29"/>
                    <a:gd name="T4" fmla="*/ 68 w 73"/>
                    <a:gd name="T5" fmla="*/ 1 h 29"/>
                    <a:gd name="T6" fmla="*/ 5 w 73"/>
                    <a:gd name="T7" fmla="*/ 17 h 29"/>
                    <a:gd name="T8" fmla="*/ 3 w 73"/>
                    <a:gd name="T9" fmla="*/ 19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29">
                      <a:moveTo>
                        <a:pt x="3" y="19"/>
                      </a:moveTo>
                      <a:cubicBezTo>
                        <a:pt x="29" y="29"/>
                        <a:pt x="55" y="24"/>
                        <a:pt x="72" y="2"/>
                      </a:cubicBezTo>
                      <a:cubicBezTo>
                        <a:pt x="73" y="1"/>
                        <a:pt x="68" y="0"/>
                        <a:pt x="68" y="1"/>
                      </a:cubicBezTo>
                      <a:cubicBezTo>
                        <a:pt x="52" y="21"/>
                        <a:pt x="29" y="27"/>
                        <a:pt x="5" y="17"/>
                      </a:cubicBezTo>
                      <a:cubicBezTo>
                        <a:pt x="3" y="16"/>
                        <a:pt x="0" y="18"/>
                        <a:pt x="3" y="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0" name="Freeform 127"/>
                <p:cNvSpPr>
                  <a:spLocks/>
                </p:cNvSpPr>
                <p:nvPr/>
              </p:nvSpPr>
              <p:spPr bwMode="auto">
                <a:xfrm>
                  <a:off x="2817" y="85"/>
                  <a:ext cx="62" cy="164"/>
                </a:xfrm>
                <a:custGeom>
                  <a:avLst/>
                  <a:gdLst>
                    <a:gd name="T0" fmla="*/ 8 w 26"/>
                    <a:gd name="T1" fmla="*/ 67 h 69"/>
                    <a:gd name="T2" fmla="*/ 25 w 26"/>
                    <a:gd name="T3" fmla="*/ 1 h 69"/>
                    <a:gd name="T4" fmla="*/ 21 w 26"/>
                    <a:gd name="T5" fmla="*/ 1 h 69"/>
                    <a:gd name="T6" fmla="*/ 3 w 26"/>
                    <a:gd name="T7" fmla="*/ 68 h 69"/>
                    <a:gd name="T8" fmla="*/ 8 w 26"/>
                    <a:gd name="T9" fmla="*/ 67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69">
                      <a:moveTo>
                        <a:pt x="8" y="67"/>
                      </a:moveTo>
                      <a:cubicBezTo>
                        <a:pt x="5" y="45"/>
                        <a:pt x="13" y="19"/>
                        <a:pt x="25" y="1"/>
                      </a:cubicBezTo>
                      <a:cubicBezTo>
                        <a:pt x="26" y="0"/>
                        <a:pt x="21" y="0"/>
                        <a:pt x="21" y="1"/>
                      </a:cubicBezTo>
                      <a:cubicBezTo>
                        <a:pt x="9" y="19"/>
                        <a:pt x="0" y="45"/>
                        <a:pt x="3" y="68"/>
                      </a:cubicBezTo>
                      <a:cubicBezTo>
                        <a:pt x="3" y="69"/>
                        <a:pt x="8" y="69"/>
                        <a:pt x="8" y="6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1" name="Freeform 128"/>
                <p:cNvSpPr>
                  <a:spLocks/>
                </p:cNvSpPr>
                <p:nvPr/>
              </p:nvSpPr>
              <p:spPr bwMode="auto">
                <a:xfrm>
                  <a:off x="2772" y="104"/>
                  <a:ext cx="159" cy="88"/>
                </a:xfrm>
                <a:custGeom>
                  <a:avLst/>
                  <a:gdLst>
                    <a:gd name="T0" fmla="*/ 1 w 67"/>
                    <a:gd name="T1" fmla="*/ 2 h 37"/>
                    <a:gd name="T2" fmla="*/ 63 w 67"/>
                    <a:gd name="T3" fmla="*/ 33 h 37"/>
                    <a:gd name="T4" fmla="*/ 62 w 67"/>
                    <a:gd name="T5" fmla="*/ 31 h 37"/>
                    <a:gd name="T6" fmla="*/ 6 w 67"/>
                    <a:gd name="T7" fmla="*/ 1 h 37"/>
                    <a:gd name="T8" fmla="*/ 1 w 67"/>
                    <a:gd name="T9" fmla="*/ 2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7">
                      <a:moveTo>
                        <a:pt x="1" y="2"/>
                      </a:moveTo>
                      <a:cubicBezTo>
                        <a:pt x="14" y="24"/>
                        <a:pt x="37" y="37"/>
                        <a:pt x="63" y="33"/>
                      </a:cubicBezTo>
                      <a:cubicBezTo>
                        <a:pt x="67" y="33"/>
                        <a:pt x="64" y="31"/>
                        <a:pt x="62" y="31"/>
                      </a:cubicBezTo>
                      <a:cubicBezTo>
                        <a:pt x="38" y="35"/>
                        <a:pt x="17" y="21"/>
                        <a:pt x="6" y="1"/>
                      </a:cubicBezTo>
                      <a:cubicBezTo>
                        <a:pt x="5" y="0"/>
                        <a:pt x="0" y="0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2" name="Freeform 129"/>
                <p:cNvSpPr>
                  <a:spLocks/>
                </p:cNvSpPr>
                <p:nvPr/>
              </p:nvSpPr>
              <p:spPr bwMode="auto">
                <a:xfrm>
                  <a:off x="2221" y="171"/>
                  <a:ext cx="617" cy="322"/>
                </a:xfrm>
                <a:custGeom>
                  <a:avLst/>
                  <a:gdLst>
                    <a:gd name="T0" fmla="*/ 254 w 260"/>
                    <a:gd name="T1" fmla="*/ 1 h 136"/>
                    <a:gd name="T2" fmla="*/ 3 w 260"/>
                    <a:gd name="T3" fmla="*/ 134 h 136"/>
                    <a:gd name="T4" fmla="*/ 6 w 260"/>
                    <a:gd name="T5" fmla="*/ 136 h 136"/>
                    <a:gd name="T6" fmla="*/ 258 w 260"/>
                    <a:gd name="T7" fmla="*/ 2 h 136"/>
                    <a:gd name="T8" fmla="*/ 254 w 260"/>
                    <a:gd name="T9" fmla="*/ 1 h 1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0" h="136">
                      <a:moveTo>
                        <a:pt x="254" y="1"/>
                      </a:moveTo>
                      <a:cubicBezTo>
                        <a:pt x="171" y="46"/>
                        <a:pt x="88" y="93"/>
                        <a:pt x="3" y="134"/>
                      </a:cubicBezTo>
                      <a:cubicBezTo>
                        <a:pt x="0" y="136"/>
                        <a:pt x="5" y="136"/>
                        <a:pt x="6" y="136"/>
                      </a:cubicBezTo>
                      <a:cubicBezTo>
                        <a:pt x="92" y="94"/>
                        <a:pt x="175" y="47"/>
                        <a:pt x="258" y="2"/>
                      </a:cubicBezTo>
                      <a:cubicBezTo>
                        <a:pt x="260" y="0"/>
                        <a:pt x="256" y="0"/>
                        <a:pt x="25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3" name="Freeform 130"/>
                <p:cNvSpPr>
                  <a:spLocks/>
                </p:cNvSpPr>
                <p:nvPr/>
              </p:nvSpPr>
              <p:spPr bwMode="auto">
                <a:xfrm>
                  <a:off x="2820" y="144"/>
                  <a:ext cx="42" cy="43"/>
                </a:xfrm>
                <a:custGeom>
                  <a:avLst/>
                  <a:gdLst>
                    <a:gd name="T0" fmla="*/ 12 w 18"/>
                    <a:gd name="T1" fmla="*/ 16 h 18"/>
                    <a:gd name="T2" fmla="*/ 2 w 18"/>
                    <a:gd name="T3" fmla="*/ 12 h 18"/>
                    <a:gd name="T4" fmla="*/ 6 w 18"/>
                    <a:gd name="T5" fmla="*/ 2 h 18"/>
                    <a:gd name="T6" fmla="*/ 16 w 18"/>
                    <a:gd name="T7" fmla="*/ 6 h 18"/>
                    <a:gd name="T8" fmla="*/ 12 w 18"/>
                    <a:gd name="T9" fmla="*/ 16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8">
                      <a:moveTo>
                        <a:pt x="12" y="16"/>
                      </a:moveTo>
                      <a:cubicBezTo>
                        <a:pt x="8" y="18"/>
                        <a:pt x="4" y="16"/>
                        <a:pt x="2" y="12"/>
                      </a:cubicBezTo>
                      <a:cubicBezTo>
                        <a:pt x="0" y="9"/>
                        <a:pt x="2" y="4"/>
                        <a:pt x="6" y="2"/>
                      </a:cubicBezTo>
                      <a:cubicBezTo>
                        <a:pt x="9" y="0"/>
                        <a:pt x="14" y="2"/>
                        <a:pt x="16" y="6"/>
                      </a:cubicBezTo>
                      <a:cubicBezTo>
                        <a:pt x="18" y="10"/>
                        <a:pt x="16" y="14"/>
                        <a:pt x="12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4" name="Freeform 131"/>
                <p:cNvSpPr>
                  <a:spLocks/>
                </p:cNvSpPr>
                <p:nvPr/>
              </p:nvSpPr>
              <p:spPr bwMode="auto">
                <a:xfrm>
                  <a:off x="2900" y="322"/>
                  <a:ext cx="62" cy="183"/>
                </a:xfrm>
                <a:custGeom>
                  <a:avLst/>
                  <a:gdLst>
                    <a:gd name="T0" fmla="*/ 25 w 26"/>
                    <a:gd name="T1" fmla="*/ 75 h 77"/>
                    <a:gd name="T2" fmla="*/ 24 w 26"/>
                    <a:gd name="T3" fmla="*/ 2 h 77"/>
                    <a:gd name="T4" fmla="*/ 19 w 26"/>
                    <a:gd name="T5" fmla="*/ 1 h 77"/>
                    <a:gd name="T6" fmla="*/ 21 w 26"/>
                    <a:gd name="T7" fmla="*/ 76 h 77"/>
                    <a:gd name="T8" fmla="*/ 25 w 26"/>
                    <a:gd name="T9" fmla="*/ 75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77">
                      <a:moveTo>
                        <a:pt x="25" y="75"/>
                      </a:moveTo>
                      <a:cubicBezTo>
                        <a:pt x="7" y="53"/>
                        <a:pt x="5" y="25"/>
                        <a:pt x="24" y="2"/>
                      </a:cubicBezTo>
                      <a:cubicBezTo>
                        <a:pt x="25" y="1"/>
                        <a:pt x="20" y="0"/>
                        <a:pt x="19" y="1"/>
                      </a:cubicBezTo>
                      <a:cubicBezTo>
                        <a:pt x="0" y="24"/>
                        <a:pt x="2" y="53"/>
                        <a:pt x="21" y="76"/>
                      </a:cubicBezTo>
                      <a:cubicBezTo>
                        <a:pt x="21" y="77"/>
                        <a:pt x="26" y="77"/>
                        <a:pt x="25" y="7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5" name="Freeform 132"/>
                <p:cNvSpPr>
                  <a:spLocks/>
                </p:cNvSpPr>
                <p:nvPr/>
              </p:nvSpPr>
              <p:spPr bwMode="auto">
                <a:xfrm>
                  <a:off x="2848" y="377"/>
                  <a:ext cx="176" cy="59"/>
                </a:xfrm>
                <a:custGeom>
                  <a:avLst/>
                  <a:gdLst>
                    <a:gd name="T0" fmla="*/ 1 w 74"/>
                    <a:gd name="T1" fmla="*/ 1 h 25"/>
                    <a:gd name="T2" fmla="*/ 72 w 74"/>
                    <a:gd name="T3" fmla="*/ 11 h 25"/>
                    <a:gd name="T4" fmla="*/ 68 w 74"/>
                    <a:gd name="T5" fmla="*/ 9 h 25"/>
                    <a:gd name="T6" fmla="*/ 6 w 74"/>
                    <a:gd name="T7" fmla="*/ 1 h 25"/>
                    <a:gd name="T8" fmla="*/ 1 w 74"/>
                    <a:gd name="T9" fmla="*/ 1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25">
                      <a:moveTo>
                        <a:pt x="1" y="1"/>
                      </a:moveTo>
                      <a:cubicBezTo>
                        <a:pt x="21" y="20"/>
                        <a:pt x="48" y="25"/>
                        <a:pt x="72" y="11"/>
                      </a:cubicBezTo>
                      <a:cubicBezTo>
                        <a:pt x="74" y="10"/>
                        <a:pt x="69" y="9"/>
                        <a:pt x="68" y="9"/>
                      </a:cubicBezTo>
                      <a:cubicBezTo>
                        <a:pt x="47" y="22"/>
                        <a:pt x="24" y="18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6" name="Freeform 133"/>
                <p:cNvSpPr>
                  <a:spLocks/>
                </p:cNvSpPr>
                <p:nvPr/>
              </p:nvSpPr>
              <p:spPr bwMode="auto">
                <a:xfrm>
                  <a:off x="2881" y="353"/>
                  <a:ext cx="114" cy="138"/>
                </a:xfrm>
                <a:custGeom>
                  <a:avLst/>
                  <a:gdLst>
                    <a:gd name="T0" fmla="*/ 5 w 48"/>
                    <a:gd name="T1" fmla="*/ 56 h 58"/>
                    <a:gd name="T2" fmla="*/ 46 w 48"/>
                    <a:gd name="T3" fmla="*/ 1 h 58"/>
                    <a:gd name="T4" fmla="*/ 42 w 48"/>
                    <a:gd name="T5" fmla="*/ 0 h 58"/>
                    <a:gd name="T6" fmla="*/ 0 w 48"/>
                    <a:gd name="T7" fmla="*/ 56 h 58"/>
                    <a:gd name="T8" fmla="*/ 5 w 48"/>
                    <a:gd name="T9" fmla="*/ 56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8" h="58">
                      <a:moveTo>
                        <a:pt x="5" y="56"/>
                      </a:moveTo>
                      <a:cubicBezTo>
                        <a:pt x="11" y="34"/>
                        <a:pt x="28" y="14"/>
                        <a:pt x="46" y="1"/>
                      </a:cubicBezTo>
                      <a:cubicBezTo>
                        <a:pt x="48" y="0"/>
                        <a:pt x="43" y="0"/>
                        <a:pt x="42" y="0"/>
                      </a:cubicBezTo>
                      <a:cubicBezTo>
                        <a:pt x="24" y="13"/>
                        <a:pt x="6" y="34"/>
                        <a:pt x="0" y="56"/>
                      </a:cubicBezTo>
                      <a:cubicBezTo>
                        <a:pt x="0" y="58"/>
                        <a:pt x="5" y="57"/>
                        <a:pt x="5" y="5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7" name="Freeform 134"/>
                <p:cNvSpPr>
                  <a:spLocks/>
                </p:cNvSpPr>
                <p:nvPr/>
              </p:nvSpPr>
              <p:spPr bwMode="auto">
                <a:xfrm>
                  <a:off x="2886" y="337"/>
                  <a:ext cx="121" cy="125"/>
                </a:xfrm>
                <a:custGeom>
                  <a:avLst/>
                  <a:gdLst>
                    <a:gd name="T0" fmla="*/ 0 w 51"/>
                    <a:gd name="T1" fmla="*/ 1 h 53"/>
                    <a:gd name="T2" fmla="*/ 45 w 51"/>
                    <a:gd name="T3" fmla="*/ 53 h 53"/>
                    <a:gd name="T4" fmla="*/ 48 w 51"/>
                    <a:gd name="T5" fmla="*/ 51 h 53"/>
                    <a:gd name="T6" fmla="*/ 5 w 51"/>
                    <a:gd name="T7" fmla="*/ 1 h 53"/>
                    <a:gd name="T8" fmla="*/ 0 w 51"/>
                    <a:gd name="T9" fmla="*/ 1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1" h="53">
                      <a:moveTo>
                        <a:pt x="0" y="1"/>
                      </a:moveTo>
                      <a:cubicBezTo>
                        <a:pt x="4" y="26"/>
                        <a:pt x="20" y="47"/>
                        <a:pt x="45" y="53"/>
                      </a:cubicBezTo>
                      <a:cubicBezTo>
                        <a:pt x="47" y="53"/>
                        <a:pt x="51" y="52"/>
                        <a:pt x="48" y="51"/>
                      </a:cubicBezTo>
                      <a:cubicBezTo>
                        <a:pt x="24" y="46"/>
                        <a:pt x="9" y="24"/>
                        <a:pt x="5" y="1"/>
                      </a:cubicBezTo>
                      <a:cubicBezTo>
                        <a:pt x="5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8" name="Freeform 135"/>
                <p:cNvSpPr>
                  <a:spLocks/>
                </p:cNvSpPr>
                <p:nvPr/>
              </p:nvSpPr>
              <p:spPr bwMode="auto">
                <a:xfrm>
                  <a:off x="2233" y="417"/>
                  <a:ext cx="689" cy="78"/>
                </a:xfrm>
                <a:custGeom>
                  <a:avLst/>
                  <a:gdLst>
                    <a:gd name="T0" fmla="*/ 287 w 290"/>
                    <a:gd name="T1" fmla="*/ 0 h 33"/>
                    <a:gd name="T2" fmla="*/ 3 w 290"/>
                    <a:gd name="T3" fmla="*/ 31 h 33"/>
                    <a:gd name="T4" fmla="*/ 4 w 290"/>
                    <a:gd name="T5" fmla="*/ 33 h 33"/>
                    <a:gd name="T6" fmla="*/ 287 w 290"/>
                    <a:gd name="T7" fmla="*/ 2 h 33"/>
                    <a:gd name="T8" fmla="*/ 287 w 290"/>
                    <a:gd name="T9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0" h="33">
                      <a:moveTo>
                        <a:pt x="287" y="0"/>
                      </a:moveTo>
                      <a:cubicBezTo>
                        <a:pt x="193" y="11"/>
                        <a:pt x="98" y="24"/>
                        <a:pt x="3" y="31"/>
                      </a:cubicBezTo>
                      <a:cubicBezTo>
                        <a:pt x="0" y="31"/>
                        <a:pt x="1" y="33"/>
                        <a:pt x="4" y="33"/>
                      </a:cubicBezTo>
                      <a:cubicBezTo>
                        <a:pt x="98" y="26"/>
                        <a:pt x="193" y="13"/>
                        <a:pt x="287" y="2"/>
                      </a:cubicBezTo>
                      <a:cubicBezTo>
                        <a:pt x="290" y="2"/>
                        <a:pt x="290" y="0"/>
                        <a:pt x="28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9" name="Freeform 136"/>
                <p:cNvSpPr>
                  <a:spLocks/>
                </p:cNvSpPr>
                <p:nvPr/>
              </p:nvSpPr>
              <p:spPr bwMode="auto">
                <a:xfrm>
                  <a:off x="2907" y="398"/>
                  <a:ext cx="38" cy="38"/>
                </a:xfrm>
                <a:custGeom>
                  <a:avLst/>
                  <a:gdLst>
                    <a:gd name="T0" fmla="*/ 9 w 16"/>
                    <a:gd name="T1" fmla="*/ 15 h 16"/>
                    <a:gd name="T2" fmla="*/ 1 w 16"/>
                    <a:gd name="T3" fmla="*/ 8 h 16"/>
                    <a:gd name="T4" fmla="*/ 8 w 16"/>
                    <a:gd name="T5" fmla="*/ 0 h 16"/>
                    <a:gd name="T6" fmla="*/ 16 w 16"/>
                    <a:gd name="T7" fmla="*/ 7 h 16"/>
                    <a:gd name="T8" fmla="*/ 9 w 16"/>
                    <a:gd name="T9" fmla="*/ 15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9" y="15"/>
                      </a:moveTo>
                      <a:cubicBezTo>
                        <a:pt x="5" y="16"/>
                        <a:pt x="1" y="13"/>
                        <a:pt x="1" y="8"/>
                      </a:cubicBezTo>
                      <a:cubicBezTo>
                        <a:pt x="0" y="4"/>
                        <a:pt x="4" y="0"/>
                        <a:pt x="8" y="0"/>
                      </a:cubicBezTo>
                      <a:cubicBezTo>
                        <a:pt x="12" y="0"/>
                        <a:pt x="16" y="3"/>
                        <a:pt x="16" y="7"/>
                      </a:cubicBezTo>
                      <a:cubicBezTo>
                        <a:pt x="16" y="11"/>
                        <a:pt x="13" y="15"/>
                        <a:pt x="9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0" name="Freeform 137"/>
                <p:cNvSpPr>
                  <a:spLocks/>
                </p:cNvSpPr>
                <p:nvPr/>
              </p:nvSpPr>
              <p:spPr bwMode="auto">
                <a:xfrm>
                  <a:off x="2876" y="571"/>
                  <a:ext cx="95" cy="174"/>
                </a:xfrm>
                <a:custGeom>
                  <a:avLst/>
                  <a:gdLst>
                    <a:gd name="T0" fmla="*/ 14 w 40"/>
                    <a:gd name="T1" fmla="*/ 71 h 73"/>
                    <a:gd name="T2" fmla="*/ 38 w 40"/>
                    <a:gd name="T3" fmla="*/ 3 h 73"/>
                    <a:gd name="T4" fmla="*/ 34 w 40"/>
                    <a:gd name="T5" fmla="*/ 1 h 73"/>
                    <a:gd name="T6" fmla="*/ 9 w 40"/>
                    <a:gd name="T7" fmla="*/ 71 h 73"/>
                    <a:gd name="T8" fmla="*/ 14 w 40"/>
                    <a:gd name="T9" fmla="*/ 71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73">
                      <a:moveTo>
                        <a:pt x="14" y="71"/>
                      </a:moveTo>
                      <a:cubicBezTo>
                        <a:pt x="5" y="44"/>
                        <a:pt x="13" y="17"/>
                        <a:pt x="38" y="3"/>
                      </a:cubicBezTo>
                      <a:cubicBezTo>
                        <a:pt x="40" y="2"/>
                        <a:pt x="35" y="0"/>
                        <a:pt x="34" y="1"/>
                      </a:cubicBezTo>
                      <a:cubicBezTo>
                        <a:pt x="8" y="16"/>
                        <a:pt x="0" y="43"/>
                        <a:pt x="9" y="71"/>
                      </a:cubicBezTo>
                      <a:cubicBezTo>
                        <a:pt x="10" y="73"/>
                        <a:pt x="14" y="73"/>
                        <a:pt x="14" y="7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1" name="Freeform 138"/>
                <p:cNvSpPr>
                  <a:spLocks/>
                </p:cNvSpPr>
                <p:nvPr/>
              </p:nvSpPr>
              <p:spPr bwMode="auto">
                <a:xfrm>
                  <a:off x="2848" y="588"/>
                  <a:ext cx="157" cy="92"/>
                </a:xfrm>
                <a:custGeom>
                  <a:avLst/>
                  <a:gdLst>
                    <a:gd name="T0" fmla="*/ 0 w 66"/>
                    <a:gd name="T1" fmla="*/ 2 h 39"/>
                    <a:gd name="T2" fmla="*/ 64 w 66"/>
                    <a:gd name="T3" fmla="*/ 35 h 39"/>
                    <a:gd name="T4" fmla="*/ 61 w 66"/>
                    <a:gd name="T5" fmla="*/ 33 h 39"/>
                    <a:gd name="T6" fmla="*/ 5 w 66"/>
                    <a:gd name="T7" fmla="*/ 2 h 39"/>
                    <a:gd name="T8" fmla="*/ 0 w 66"/>
                    <a:gd name="T9" fmla="*/ 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" h="39">
                      <a:moveTo>
                        <a:pt x="0" y="2"/>
                      </a:moveTo>
                      <a:cubicBezTo>
                        <a:pt x="12" y="27"/>
                        <a:pt x="36" y="39"/>
                        <a:pt x="64" y="35"/>
                      </a:cubicBezTo>
                      <a:cubicBezTo>
                        <a:pt x="66" y="34"/>
                        <a:pt x="62" y="32"/>
                        <a:pt x="61" y="33"/>
                      </a:cubicBezTo>
                      <a:cubicBezTo>
                        <a:pt x="36" y="37"/>
                        <a:pt x="16" y="24"/>
                        <a:pt x="5" y="2"/>
                      </a:cubicBezTo>
                      <a:cubicBezTo>
                        <a:pt x="4" y="1"/>
                        <a:pt x="0" y="0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2" name="Freeform 139"/>
                <p:cNvSpPr>
                  <a:spLocks/>
                </p:cNvSpPr>
                <p:nvPr/>
              </p:nvSpPr>
              <p:spPr bwMode="auto">
                <a:xfrm>
                  <a:off x="2838" y="609"/>
                  <a:ext cx="157" cy="98"/>
                </a:xfrm>
                <a:custGeom>
                  <a:avLst/>
                  <a:gdLst>
                    <a:gd name="T0" fmla="*/ 6 w 66"/>
                    <a:gd name="T1" fmla="*/ 39 h 41"/>
                    <a:gd name="T2" fmla="*/ 62 w 66"/>
                    <a:gd name="T3" fmla="*/ 3 h 41"/>
                    <a:gd name="T4" fmla="*/ 61 w 66"/>
                    <a:gd name="T5" fmla="*/ 1 h 41"/>
                    <a:gd name="T6" fmla="*/ 1 w 66"/>
                    <a:gd name="T7" fmla="*/ 39 h 41"/>
                    <a:gd name="T8" fmla="*/ 6 w 66"/>
                    <a:gd name="T9" fmla="*/ 39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" h="41">
                      <a:moveTo>
                        <a:pt x="6" y="39"/>
                      </a:moveTo>
                      <a:cubicBezTo>
                        <a:pt x="19" y="22"/>
                        <a:pt x="42" y="8"/>
                        <a:pt x="62" y="3"/>
                      </a:cubicBezTo>
                      <a:cubicBezTo>
                        <a:pt x="66" y="2"/>
                        <a:pt x="63" y="0"/>
                        <a:pt x="61" y="1"/>
                      </a:cubicBezTo>
                      <a:cubicBezTo>
                        <a:pt x="39" y="7"/>
                        <a:pt x="14" y="20"/>
                        <a:pt x="1" y="39"/>
                      </a:cubicBezTo>
                      <a:cubicBezTo>
                        <a:pt x="0" y="40"/>
                        <a:pt x="5" y="41"/>
                        <a:pt x="6" y="3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3" name="Freeform 140"/>
                <p:cNvSpPr>
                  <a:spLocks/>
                </p:cNvSpPr>
                <p:nvPr/>
              </p:nvSpPr>
              <p:spPr bwMode="auto">
                <a:xfrm>
                  <a:off x="2886" y="564"/>
                  <a:ext cx="81" cy="154"/>
                </a:xfrm>
                <a:custGeom>
                  <a:avLst/>
                  <a:gdLst>
                    <a:gd name="T0" fmla="*/ 5 w 34"/>
                    <a:gd name="T1" fmla="*/ 1 h 65"/>
                    <a:gd name="T2" fmla="*/ 28 w 34"/>
                    <a:gd name="T3" fmla="*/ 64 h 65"/>
                    <a:gd name="T4" fmla="*/ 32 w 34"/>
                    <a:gd name="T5" fmla="*/ 63 h 65"/>
                    <a:gd name="T6" fmla="*/ 10 w 34"/>
                    <a:gd name="T7" fmla="*/ 1 h 65"/>
                    <a:gd name="T8" fmla="*/ 5 w 34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4" h="65">
                      <a:moveTo>
                        <a:pt x="5" y="1"/>
                      </a:moveTo>
                      <a:cubicBezTo>
                        <a:pt x="0" y="26"/>
                        <a:pt x="7" y="50"/>
                        <a:pt x="28" y="64"/>
                      </a:cubicBezTo>
                      <a:cubicBezTo>
                        <a:pt x="29" y="65"/>
                        <a:pt x="34" y="64"/>
                        <a:pt x="32" y="63"/>
                      </a:cubicBezTo>
                      <a:cubicBezTo>
                        <a:pt x="12" y="49"/>
                        <a:pt x="5" y="25"/>
                        <a:pt x="10" y="1"/>
                      </a:cubicBezTo>
                      <a:cubicBezTo>
                        <a:pt x="10" y="0"/>
                        <a:pt x="5" y="0"/>
                        <a:pt x="5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4" name="Freeform 141"/>
                <p:cNvSpPr>
                  <a:spLocks/>
                </p:cNvSpPr>
                <p:nvPr/>
              </p:nvSpPr>
              <p:spPr bwMode="auto">
                <a:xfrm>
                  <a:off x="2228" y="481"/>
                  <a:ext cx="677" cy="171"/>
                </a:xfrm>
                <a:custGeom>
                  <a:avLst/>
                  <a:gdLst>
                    <a:gd name="T0" fmla="*/ 283 w 285"/>
                    <a:gd name="T1" fmla="*/ 70 h 72"/>
                    <a:gd name="T2" fmla="*/ 6 w 285"/>
                    <a:gd name="T3" fmla="*/ 0 h 72"/>
                    <a:gd name="T4" fmla="*/ 3 w 285"/>
                    <a:gd name="T5" fmla="*/ 2 h 72"/>
                    <a:gd name="T6" fmla="*/ 279 w 285"/>
                    <a:gd name="T7" fmla="*/ 72 h 72"/>
                    <a:gd name="T8" fmla="*/ 283 w 285"/>
                    <a:gd name="T9" fmla="*/ 70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5" h="72">
                      <a:moveTo>
                        <a:pt x="283" y="70"/>
                      </a:moveTo>
                      <a:cubicBezTo>
                        <a:pt x="190" y="47"/>
                        <a:pt x="97" y="26"/>
                        <a:pt x="6" y="0"/>
                      </a:cubicBezTo>
                      <a:cubicBezTo>
                        <a:pt x="5" y="0"/>
                        <a:pt x="0" y="1"/>
                        <a:pt x="3" y="2"/>
                      </a:cubicBezTo>
                      <a:cubicBezTo>
                        <a:pt x="94" y="28"/>
                        <a:pt x="187" y="49"/>
                        <a:pt x="279" y="72"/>
                      </a:cubicBezTo>
                      <a:cubicBezTo>
                        <a:pt x="280" y="72"/>
                        <a:pt x="285" y="71"/>
                        <a:pt x="283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5" name="Freeform 142"/>
                <p:cNvSpPr>
                  <a:spLocks/>
                </p:cNvSpPr>
                <p:nvPr/>
              </p:nvSpPr>
              <p:spPr bwMode="auto">
                <a:xfrm>
                  <a:off x="2888" y="631"/>
                  <a:ext cx="41" cy="40"/>
                </a:xfrm>
                <a:custGeom>
                  <a:avLst/>
                  <a:gdLst>
                    <a:gd name="T0" fmla="*/ 6 w 17"/>
                    <a:gd name="T1" fmla="*/ 16 h 17"/>
                    <a:gd name="T2" fmla="*/ 1 w 17"/>
                    <a:gd name="T3" fmla="*/ 7 h 17"/>
                    <a:gd name="T4" fmla="*/ 10 w 17"/>
                    <a:gd name="T5" fmla="*/ 1 h 17"/>
                    <a:gd name="T6" fmla="*/ 16 w 17"/>
                    <a:gd name="T7" fmla="*/ 11 h 17"/>
                    <a:gd name="T8" fmla="*/ 6 w 17"/>
                    <a:gd name="T9" fmla="*/ 1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6" y="16"/>
                      </a:moveTo>
                      <a:cubicBezTo>
                        <a:pt x="2" y="15"/>
                        <a:pt x="0" y="11"/>
                        <a:pt x="1" y="7"/>
                      </a:cubicBezTo>
                      <a:cubicBezTo>
                        <a:pt x="2" y="3"/>
                        <a:pt x="6" y="0"/>
                        <a:pt x="10" y="1"/>
                      </a:cubicBezTo>
                      <a:cubicBezTo>
                        <a:pt x="15" y="3"/>
                        <a:pt x="17" y="7"/>
                        <a:pt x="16" y="11"/>
                      </a:cubicBezTo>
                      <a:cubicBezTo>
                        <a:pt x="15" y="15"/>
                        <a:pt x="10" y="17"/>
                        <a:pt x="6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6" name="Freeform 143"/>
                <p:cNvSpPr>
                  <a:spLocks/>
                </p:cNvSpPr>
                <p:nvPr/>
              </p:nvSpPr>
              <p:spPr bwMode="auto">
                <a:xfrm>
                  <a:off x="2763" y="828"/>
                  <a:ext cx="130" cy="139"/>
                </a:xfrm>
                <a:custGeom>
                  <a:avLst/>
                  <a:gdLst>
                    <a:gd name="T0" fmla="*/ 5 w 55"/>
                    <a:gd name="T1" fmla="*/ 58 h 59"/>
                    <a:gd name="T2" fmla="*/ 53 w 55"/>
                    <a:gd name="T3" fmla="*/ 2 h 59"/>
                    <a:gd name="T4" fmla="*/ 49 w 55"/>
                    <a:gd name="T5" fmla="*/ 0 h 59"/>
                    <a:gd name="T6" fmla="*/ 0 w 55"/>
                    <a:gd name="T7" fmla="*/ 57 h 59"/>
                    <a:gd name="T8" fmla="*/ 5 w 55"/>
                    <a:gd name="T9" fmla="*/ 58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5" h="59">
                      <a:moveTo>
                        <a:pt x="5" y="58"/>
                      </a:moveTo>
                      <a:cubicBezTo>
                        <a:pt x="7" y="29"/>
                        <a:pt x="24" y="6"/>
                        <a:pt x="53" y="2"/>
                      </a:cubicBezTo>
                      <a:cubicBezTo>
                        <a:pt x="55" y="2"/>
                        <a:pt x="51" y="0"/>
                        <a:pt x="49" y="0"/>
                      </a:cubicBezTo>
                      <a:cubicBezTo>
                        <a:pt x="20" y="5"/>
                        <a:pt x="2" y="27"/>
                        <a:pt x="0" y="57"/>
                      </a:cubicBezTo>
                      <a:cubicBezTo>
                        <a:pt x="0" y="58"/>
                        <a:pt x="5" y="59"/>
                        <a:pt x="5" y="5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7" name="Freeform 144"/>
                <p:cNvSpPr>
                  <a:spLocks/>
                </p:cNvSpPr>
                <p:nvPr/>
              </p:nvSpPr>
              <p:spPr bwMode="auto">
                <a:xfrm>
                  <a:off x="2770" y="804"/>
                  <a:ext cx="118" cy="128"/>
                </a:xfrm>
                <a:custGeom>
                  <a:avLst/>
                  <a:gdLst>
                    <a:gd name="T0" fmla="*/ 0 w 50"/>
                    <a:gd name="T1" fmla="*/ 1 h 54"/>
                    <a:gd name="T2" fmla="*/ 47 w 50"/>
                    <a:gd name="T3" fmla="*/ 54 h 54"/>
                    <a:gd name="T4" fmla="*/ 47 w 50"/>
                    <a:gd name="T5" fmla="*/ 52 h 54"/>
                    <a:gd name="T6" fmla="*/ 5 w 50"/>
                    <a:gd name="T7" fmla="*/ 2 h 54"/>
                    <a:gd name="T8" fmla="*/ 0 w 50"/>
                    <a:gd name="T9" fmla="*/ 1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0" h="54">
                      <a:moveTo>
                        <a:pt x="0" y="1"/>
                      </a:moveTo>
                      <a:cubicBezTo>
                        <a:pt x="3" y="28"/>
                        <a:pt x="20" y="48"/>
                        <a:pt x="47" y="54"/>
                      </a:cubicBezTo>
                      <a:cubicBezTo>
                        <a:pt x="50" y="54"/>
                        <a:pt x="50" y="52"/>
                        <a:pt x="47" y="52"/>
                      </a:cubicBezTo>
                      <a:cubicBezTo>
                        <a:pt x="22" y="47"/>
                        <a:pt x="7" y="27"/>
                        <a:pt x="5" y="2"/>
                      </a:cubicBezTo>
                      <a:cubicBezTo>
                        <a:pt x="5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8" name="Freeform 145"/>
                <p:cNvSpPr>
                  <a:spLocks/>
                </p:cNvSpPr>
                <p:nvPr/>
              </p:nvSpPr>
              <p:spPr bwMode="auto">
                <a:xfrm>
                  <a:off x="2720" y="865"/>
                  <a:ext cx="180" cy="46"/>
                </a:xfrm>
                <a:custGeom>
                  <a:avLst/>
                  <a:gdLst>
                    <a:gd name="T0" fmla="*/ 6 w 76"/>
                    <a:gd name="T1" fmla="*/ 18 h 19"/>
                    <a:gd name="T2" fmla="*/ 71 w 76"/>
                    <a:gd name="T3" fmla="*/ 5 h 19"/>
                    <a:gd name="T4" fmla="*/ 73 w 76"/>
                    <a:gd name="T5" fmla="*/ 3 h 19"/>
                    <a:gd name="T6" fmla="*/ 2 w 76"/>
                    <a:gd name="T7" fmla="*/ 17 h 19"/>
                    <a:gd name="T8" fmla="*/ 6 w 76"/>
                    <a:gd name="T9" fmla="*/ 18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6" h="19">
                      <a:moveTo>
                        <a:pt x="6" y="18"/>
                      </a:moveTo>
                      <a:cubicBezTo>
                        <a:pt x="24" y="6"/>
                        <a:pt x="50" y="2"/>
                        <a:pt x="71" y="5"/>
                      </a:cubicBezTo>
                      <a:cubicBezTo>
                        <a:pt x="72" y="5"/>
                        <a:pt x="76" y="3"/>
                        <a:pt x="73" y="3"/>
                      </a:cubicBezTo>
                      <a:cubicBezTo>
                        <a:pt x="50" y="0"/>
                        <a:pt x="22" y="4"/>
                        <a:pt x="2" y="17"/>
                      </a:cubicBezTo>
                      <a:cubicBezTo>
                        <a:pt x="0" y="19"/>
                        <a:pt x="5" y="19"/>
                        <a:pt x="6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9" name="Freeform 146"/>
                <p:cNvSpPr>
                  <a:spLocks/>
                </p:cNvSpPr>
                <p:nvPr/>
              </p:nvSpPr>
              <p:spPr bwMode="auto">
                <a:xfrm>
                  <a:off x="2789" y="797"/>
                  <a:ext cx="49" cy="166"/>
                </a:xfrm>
                <a:custGeom>
                  <a:avLst/>
                  <a:gdLst>
                    <a:gd name="T0" fmla="*/ 15 w 21"/>
                    <a:gd name="T1" fmla="*/ 2 h 70"/>
                    <a:gd name="T2" fmla="*/ 14 w 21"/>
                    <a:gd name="T3" fmla="*/ 69 h 70"/>
                    <a:gd name="T4" fmla="*/ 19 w 21"/>
                    <a:gd name="T5" fmla="*/ 68 h 70"/>
                    <a:gd name="T6" fmla="*/ 20 w 21"/>
                    <a:gd name="T7" fmla="*/ 2 h 70"/>
                    <a:gd name="T8" fmla="*/ 15 w 21"/>
                    <a:gd name="T9" fmla="*/ 2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1" h="70">
                      <a:moveTo>
                        <a:pt x="15" y="2"/>
                      </a:moveTo>
                      <a:cubicBezTo>
                        <a:pt x="2" y="23"/>
                        <a:pt x="0" y="48"/>
                        <a:pt x="14" y="69"/>
                      </a:cubicBezTo>
                      <a:cubicBezTo>
                        <a:pt x="15" y="70"/>
                        <a:pt x="20" y="70"/>
                        <a:pt x="19" y="68"/>
                      </a:cubicBezTo>
                      <a:cubicBezTo>
                        <a:pt x="5" y="48"/>
                        <a:pt x="7" y="23"/>
                        <a:pt x="20" y="2"/>
                      </a:cubicBezTo>
                      <a:cubicBezTo>
                        <a:pt x="21" y="1"/>
                        <a:pt x="16" y="0"/>
                        <a:pt x="1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0" name="Freeform 147"/>
                <p:cNvSpPr>
                  <a:spLocks/>
                </p:cNvSpPr>
                <p:nvPr/>
              </p:nvSpPr>
              <p:spPr bwMode="auto">
                <a:xfrm>
                  <a:off x="2233" y="479"/>
                  <a:ext cx="570" cy="401"/>
                </a:xfrm>
                <a:custGeom>
                  <a:avLst/>
                  <a:gdLst>
                    <a:gd name="T0" fmla="*/ 238 w 240"/>
                    <a:gd name="T1" fmla="*/ 166 h 169"/>
                    <a:gd name="T2" fmla="*/ 6 w 240"/>
                    <a:gd name="T3" fmla="*/ 1 h 169"/>
                    <a:gd name="T4" fmla="*/ 2 w 240"/>
                    <a:gd name="T5" fmla="*/ 2 h 169"/>
                    <a:gd name="T6" fmla="*/ 234 w 240"/>
                    <a:gd name="T7" fmla="*/ 168 h 169"/>
                    <a:gd name="T8" fmla="*/ 238 w 240"/>
                    <a:gd name="T9" fmla="*/ 166 h 1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0" h="169">
                      <a:moveTo>
                        <a:pt x="238" y="166"/>
                      </a:moveTo>
                      <a:cubicBezTo>
                        <a:pt x="161" y="112"/>
                        <a:pt x="82" y="59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ubicBezTo>
                        <a:pt x="77" y="60"/>
                        <a:pt x="156" y="113"/>
                        <a:pt x="234" y="168"/>
                      </a:cubicBezTo>
                      <a:cubicBezTo>
                        <a:pt x="235" y="169"/>
                        <a:pt x="240" y="167"/>
                        <a:pt x="238" y="16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1" name="Freeform 148"/>
                <p:cNvSpPr>
                  <a:spLocks/>
                </p:cNvSpPr>
                <p:nvPr/>
              </p:nvSpPr>
              <p:spPr bwMode="auto">
                <a:xfrm>
                  <a:off x="2784" y="861"/>
                  <a:ext cx="43" cy="40"/>
                </a:xfrm>
                <a:custGeom>
                  <a:avLst/>
                  <a:gdLst>
                    <a:gd name="T0" fmla="*/ 4 w 18"/>
                    <a:gd name="T1" fmla="*/ 15 h 17"/>
                    <a:gd name="T2" fmla="*/ 3 w 18"/>
                    <a:gd name="T3" fmla="*/ 4 h 17"/>
                    <a:gd name="T4" fmla="*/ 14 w 18"/>
                    <a:gd name="T5" fmla="*/ 3 h 17"/>
                    <a:gd name="T6" fmla="*/ 15 w 18"/>
                    <a:gd name="T7" fmla="*/ 14 h 17"/>
                    <a:gd name="T8" fmla="*/ 4 w 18"/>
                    <a:gd name="T9" fmla="*/ 1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4" y="15"/>
                      </a:moveTo>
                      <a:cubicBezTo>
                        <a:pt x="1" y="12"/>
                        <a:pt x="0" y="8"/>
                        <a:pt x="3" y="4"/>
                      </a:cubicBezTo>
                      <a:cubicBezTo>
                        <a:pt x="6" y="1"/>
                        <a:pt x="10" y="0"/>
                        <a:pt x="14" y="3"/>
                      </a:cubicBezTo>
                      <a:cubicBezTo>
                        <a:pt x="17" y="5"/>
                        <a:pt x="18" y="10"/>
                        <a:pt x="15" y="14"/>
                      </a:cubicBezTo>
                      <a:cubicBezTo>
                        <a:pt x="13" y="17"/>
                        <a:pt x="8" y="17"/>
                        <a:pt x="4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2" name="Freeform 149"/>
                <p:cNvSpPr>
                  <a:spLocks/>
                </p:cNvSpPr>
                <p:nvPr/>
              </p:nvSpPr>
              <p:spPr bwMode="auto">
                <a:xfrm>
                  <a:off x="2539" y="1029"/>
                  <a:ext cx="174" cy="102"/>
                </a:xfrm>
                <a:custGeom>
                  <a:avLst/>
                  <a:gdLst>
                    <a:gd name="T0" fmla="*/ 6 w 73"/>
                    <a:gd name="T1" fmla="*/ 42 h 43"/>
                    <a:gd name="T2" fmla="*/ 68 w 73"/>
                    <a:gd name="T3" fmla="*/ 9 h 43"/>
                    <a:gd name="T4" fmla="*/ 70 w 73"/>
                    <a:gd name="T5" fmla="*/ 7 h 43"/>
                    <a:gd name="T6" fmla="*/ 1 w 73"/>
                    <a:gd name="T7" fmla="*/ 41 h 43"/>
                    <a:gd name="T8" fmla="*/ 6 w 73"/>
                    <a:gd name="T9" fmla="*/ 42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43">
                      <a:moveTo>
                        <a:pt x="6" y="42"/>
                      </a:moveTo>
                      <a:cubicBezTo>
                        <a:pt x="17" y="17"/>
                        <a:pt x="40" y="2"/>
                        <a:pt x="68" y="9"/>
                      </a:cubicBezTo>
                      <a:cubicBezTo>
                        <a:pt x="70" y="9"/>
                        <a:pt x="73" y="8"/>
                        <a:pt x="70" y="7"/>
                      </a:cubicBezTo>
                      <a:cubicBezTo>
                        <a:pt x="40" y="0"/>
                        <a:pt x="14" y="13"/>
                        <a:pt x="1" y="41"/>
                      </a:cubicBezTo>
                      <a:cubicBezTo>
                        <a:pt x="0" y="42"/>
                        <a:pt x="5" y="43"/>
                        <a:pt x="6" y="4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3" name="Freeform 150"/>
                <p:cNvSpPr>
                  <a:spLocks/>
                </p:cNvSpPr>
                <p:nvPr/>
              </p:nvSpPr>
              <p:spPr bwMode="auto">
                <a:xfrm>
                  <a:off x="2589" y="982"/>
                  <a:ext cx="83" cy="159"/>
                </a:xfrm>
                <a:custGeom>
                  <a:avLst/>
                  <a:gdLst>
                    <a:gd name="T0" fmla="*/ 7 w 35"/>
                    <a:gd name="T1" fmla="*/ 1 h 67"/>
                    <a:gd name="T2" fmla="*/ 29 w 35"/>
                    <a:gd name="T3" fmla="*/ 66 h 67"/>
                    <a:gd name="T4" fmla="*/ 33 w 35"/>
                    <a:gd name="T5" fmla="*/ 66 h 67"/>
                    <a:gd name="T6" fmla="*/ 12 w 35"/>
                    <a:gd name="T7" fmla="*/ 2 h 67"/>
                    <a:gd name="T8" fmla="*/ 7 w 35"/>
                    <a:gd name="T9" fmla="*/ 1 h 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5" h="67">
                      <a:moveTo>
                        <a:pt x="7" y="1"/>
                      </a:moveTo>
                      <a:cubicBezTo>
                        <a:pt x="0" y="27"/>
                        <a:pt x="7" y="51"/>
                        <a:pt x="29" y="66"/>
                      </a:cubicBezTo>
                      <a:cubicBezTo>
                        <a:pt x="30" y="67"/>
                        <a:pt x="35" y="67"/>
                        <a:pt x="33" y="66"/>
                      </a:cubicBezTo>
                      <a:cubicBezTo>
                        <a:pt x="11" y="51"/>
                        <a:pt x="5" y="27"/>
                        <a:pt x="12" y="2"/>
                      </a:cubicBezTo>
                      <a:cubicBezTo>
                        <a:pt x="13" y="1"/>
                        <a:pt x="8" y="0"/>
                        <a:pt x="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4" name="Freeform 151"/>
                <p:cNvSpPr>
                  <a:spLocks/>
                </p:cNvSpPr>
                <p:nvPr/>
              </p:nvSpPr>
              <p:spPr bwMode="auto">
                <a:xfrm>
                  <a:off x="2523" y="1048"/>
                  <a:ext cx="178" cy="45"/>
                </a:xfrm>
                <a:custGeom>
                  <a:avLst/>
                  <a:gdLst>
                    <a:gd name="T0" fmla="*/ 4 w 75"/>
                    <a:gd name="T1" fmla="*/ 6 h 19"/>
                    <a:gd name="T2" fmla="*/ 69 w 75"/>
                    <a:gd name="T3" fmla="*/ 19 h 19"/>
                    <a:gd name="T4" fmla="*/ 74 w 75"/>
                    <a:gd name="T5" fmla="*/ 17 h 19"/>
                    <a:gd name="T6" fmla="*/ 3 w 75"/>
                    <a:gd name="T7" fmla="*/ 4 h 19"/>
                    <a:gd name="T8" fmla="*/ 4 w 75"/>
                    <a:gd name="T9" fmla="*/ 6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19">
                      <a:moveTo>
                        <a:pt x="4" y="6"/>
                      </a:moveTo>
                      <a:cubicBezTo>
                        <a:pt x="26" y="2"/>
                        <a:pt x="51" y="9"/>
                        <a:pt x="69" y="19"/>
                      </a:cubicBezTo>
                      <a:cubicBezTo>
                        <a:pt x="71" y="19"/>
                        <a:pt x="75" y="18"/>
                        <a:pt x="74" y="17"/>
                      </a:cubicBezTo>
                      <a:cubicBezTo>
                        <a:pt x="53" y="6"/>
                        <a:pt x="26" y="0"/>
                        <a:pt x="3" y="4"/>
                      </a:cubicBezTo>
                      <a:cubicBezTo>
                        <a:pt x="0" y="5"/>
                        <a:pt x="2" y="6"/>
                        <a:pt x="4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5" name="Freeform 152"/>
                <p:cNvSpPr>
                  <a:spLocks/>
                </p:cNvSpPr>
                <p:nvPr/>
              </p:nvSpPr>
              <p:spPr bwMode="auto">
                <a:xfrm>
                  <a:off x="2585" y="998"/>
                  <a:ext cx="90" cy="152"/>
                </a:xfrm>
                <a:custGeom>
                  <a:avLst/>
                  <a:gdLst>
                    <a:gd name="T0" fmla="*/ 32 w 38"/>
                    <a:gd name="T1" fmla="*/ 1 h 64"/>
                    <a:gd name="T2" fmla="*/ 5 w 38"/>
                    <a:gd name="T3" fmla="*/ 63 h 64"/>
                    <a:gd name="T4" fmla="*/ 10 w 38"/>
                    <a:gd name="T5" fmla="*/ 62 h 64"/>
                    <a:gd name="T6" fmla="*/ 36 w 38"/>
                    <a:gd name="T7" fmla="*/ 1 h 64"/>
                    <a:gd name="T8" fmla="*/ 32 w 38"/>
                    <a:gd name="T9" fmla="*/ 1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8" h="64">
                      <a:moveTo>
                        <a:pt x="32" y="1"/>
                      </a:moveTo>
                      <a:cubicBezTo>
                        <a:pt x="12" y="15"/>
                        <a:pt x="0" y="38"/>
                        <a:pt x="5" y="63"/>
                      </a:cubicBezTo>
                      <a:cubicBezTo>
                        <a:pt x="6" y="64"/>
                        <a:pt x="11" y="64"/>
                        <a:pt x="10" y="62"/>
                      </a:cubicBezTo>
                      <a:cubicBezTo>
                        <a:pt x="5" y="38"/>
                        <a:pt x="16" y="15"/>
                        <a:pt x="36" y="1"/>
                      </a:cubicBezTo>
                      <a:cubicBezTo>
                        <a:pt x="38" y="0"/>
                        <a:pt x="33" y="0"/>
                        <a:pt x="3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6" name="Freeform 153"/>
                <p:cNvSpPr>
                  <a:spLocks/>
                </p:cNvSpPr>
                <p:nvPr/>
              </p:nvSpPr>
              <p:spPr bwMode="auto">
                <a:xfrm>
                  <a:off x="2236" y="479"/>
                  <a:ext cx="375" cy="581"/>
                </a:xfrm>
                <a:custGeom>
                  <a:avLst/>
                  <a:gdLst>
                    <a:gd name="T0" fmla="*/ 157 w 158"/>
                    <a:gd name="T1" fmla="*/ 243 h 245"/>
                    <a:gd name="T2" fmla="*/ 5 w 158"/>
                    <a:gd name="T3" fmla="*/ 1 h 245"/>
                    <a:gd name="T4" fmla="*/ 1 w 158"/>
                    <a:gd name="T5" fmla="*/ 2 h 245"/>
                    <a:gd name="T6" fmla="*/ 153 w 158"/>
                    <a:gd name="T7" fmla="*/ 244 h 245"/>
                    <a:gd name="T8" fmla="*/ 157 w 158"/>
                    <a:gd name="T9" fmla="*/ 243 h 2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8" h="245">
                      <a:moveTo>
                        <a:pt x="157" y="243"/>
                      </a:moveTo>
                      <a:cubicBezTo>
                        <a:pt x="106" y="163"/>
                        <a:pt x="53" y="83"/>
                        <a:pt x="5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48" y="84"/>
                        <a:pt x="101" y="164"/>
                        <a:pt x="153" y="244"/>
                      </a:cubicBezTo>
                      <a:cubicBezTo>
                        <a:pt x="153" y="245"/>
                        <a:pt x="158" y="244"/>
                        <a:pt x="157" y="2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7" name="Freeform 154"/>
                <p:cNvSpPr>
                  <a:spLocks/>
                </p:cNvSpPr>
                <p:nvPr/>
              </p:nvSpPr>
              <p:spPr bwMode="auto">
                <a:xfrm>
                  <a:off x="2592" y="1046"/>
                  <a:ext cx="40" cy="40"/>
                </a:xfrm>
                <a:custGeom>
                  <a:avLst/>
                  <a:gdLst>
                    <a:gd name="T0" fmla="*/ 2 w 17"/>
                    <a:gd name="T1" fmla="*/ 12 h 17"/>
                    <a:gd name="T2" fmla="*/ 4 w 17"/>
                    <a:gd name="T3" fmla="*/ 2 h 17"/>
                    <a:gd name="T4" fmla="*/ 15 w 17"/>
                    <a:gd name="T5" fmla="*/ 5 h 17"/>
                    <a:gd name="T6" fmla="*/ 12 w 17"/>
                    <a:gd name="T7" fmla="*/ 15 h 17"/>
                    <a:gd name="T8" fmla="*/ 2 w 17"/>
                    <a:gd name="T9" fmla="*/ 1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2" y="12"/>
                      </a:moveTo>
                      <a:cubicBezTo>
                        <a:pt x="0" y="9"/>
                        <a:pt x="1" y="4"/>
                        <a:pt x="4" y="2"/>
                      </a:cubicBezTo>
                      <a:cubicBezTo>
                        <a:pt x="8" y="0"/>
                        <a:pt x="13" y="1"/>
                        <a:pt x="15" y="5"/>
                      </a:cubicBezTo>
                      <a:cubicBezTo>
                        <a:pt x="17" y="8"/>
                        <a:pt x="16" y="13"/>
                        <a:pt x="12" y="15"/>
                      </a:cubicBezTo>
                      <a:cubicBezTo>
                        <a:pt x="9" y="17"/>
                        <a:pt x="4" y="16"/>
                        <a:pt x="2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8" name="Freeform 155"/>
                <p:cNvSpPr>
                  <a:spLocks/>
                </p:cNvSpPr>
                <p:nvPr/>
              </p:nvSpPr>
              <p:spPr bwMode="auto">
                <a:xfrm>
                  <a:off x="2285" y="1153"/>
                  <a:ext cx="193" cy="64"/>
                </a:xfrm>
                <a:custGeom>
                  <a:avLst/>
                  <a:gdLst>
                    <a:gd name="T0" fmla="*/ 6 w 81"/>
                    <a:gd name="T1" fmla="*/ 26 h 27"/>
                    <a:gd name="T2" fmla="*/ 75 w 81"/>
                    <a:gd name="T3" fmla="*/ 18 h 27"/>
                    <a:gd name="T4" fmla="*/ 79 w 81"/>
                    <a:gd name="T5" fmla="*/ 17 h 27"/>
                    <a:gd name="T6" fmla="*/ 1 w 81"/>
                    <a:gd name="T7" fmla="*/ 25 h 27"/>
                    <a:gd name="T8" fmla="*/ 6 w 81"/>
                    <a:gd name="T9" fmla="*/ 26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1" h="27">
                      <a:moveTo>
                        <a:pt x="6" y="26"/>
                      </a:moveTo>
                      <a:cubicBezTo>
                        <a:pt x="26" y="7"/>
                        <a:pt x="51" y="2"/>
                        <a:pt x="75" y="18"/>
                      </a:cubicBezTo>
                      <a:cubicBezTo>
                        <a:pt x="76" y="19"/>
                        <a:pt x="81" y="19"/>
                        <a:pt x="79" y="17"/>
                      </a:cubicBezTo>
                      <a:cubicBezTo>
                        <a:pt x="53" y="0"/>
                        <a:pt x="23" y="4"/>
                        <a:pt x="1" y="25"/>
                      </a:cubicBezTo>
                      <a:cubicBezTo>
                        <a:pt x="0" y="26"/>
                        <a:pt x="5" y="27"/>
                        <a:pt x="6" y="2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9" name="Freeform 156"/>
                <p:cNvSpPr>
                  <a:spLocks/>
                </p:cNvSpPr>
                <p:nvPr/>
              </p:nvSpPr>
              <p:spPr bwMode="auto">
                <a:xfrm>
                  <a:off x="2357" y="1100"/>
                  <a:ext cx="57" cy="169"/>
                </a:xfrm>
                <a:custGeom>
                  <a:avLst/>
                  <a:gdLst>
                    <a:gd name="T0" fmla="*/ 18 w 24"/>
                    <a:gd name="T1" fmla="*/ 1 h 71"/>
                    <a:gd name="T2" fmla="*/ 16 w 24"/>
                    <a:gd name="T3" fmla="*/ 69 h 71"/>
                    <a:gd name="T4" fmla="*/ 20 w 24"/>
                    <a:gd name="T5" fmla="*/ 69 h 71"/>
                    <a:gd name="T6" fmla="*/ 23 w 24"/>
                    <a:gd name="T7" fmla="*/ 2 h 71"/>
                    <a:gd name="T8" fmla="*/ 18 w 24"/>
                    <a:gd name="T9" fmla="*/ 1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" h="71">
                      <a:moveTo>
                        <a:pt x="18" y="1"/>
                      </a:moveTo>
                      <a:cubicBezTo>
                        <a:pt x="2" y="22"/>
                        <a:pt x="0" y="47"/>
                        <a:pt x="16" y="69"/>
                      </a:cubicBezTo>
                      <a:cubicBezTo>
                        <a:pt x="16" y="70"/>
                        <a:pt x="21" y="71"/>
                        <a:pt x="20" y="69"/>
                      </a:cubicBezTo>
                      <a:cubicBezTo>
                        <a:pt x="5" y="47"/>
                        <a:pt x="7" y="23"/>
                        <a:pt x="23" y="2"/>
                      </a:cubicBezTo>
                      <a:cubicBezTo>
                        <a:pt x="24" y="1"/>
                        <a:pt x="19" y="0"/>
                        <a:pt x="1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0" name="Freeform 157"/>
                <p:cNvSpPr>
                  <a:spLocks/>
                </p:cNvSpPr>
                <p:nvPr/>
              </p:nvSpPr>
              <p:spPr bwMode="auto">
                <a:xfrm>
                  <a:off x="2293" y="1143"/>
                  <a:ext cx="159" cy="93"/>
                </a:xfrm>
                <a:custGeom>
                  <a:avLst/>
                  <a:gdLst>
                    <a:gd name="T0" fmla="*/ 3 w 67"/>
                    <a:gd name="T1" fmla="*/ 2 h 39"/>
                    <a:gd name="T2" fmla="*/ 61 w 67"/>
                    <a:gd name="T3" fmla="*/ 37 h 39"/>
                    <a:gd name="T4" fmla="*/ 66 w 67"/>
                    <a:gd name="T5" fmla="*/ 36 h 39"/>
                    <a:gd name="T6" fmla="*/ 5 w 67"/>
                    <a:gd name="T7" fmla="*/ 0 h 39"/>
                    <a:gd name="T8" fmla="*/ 3 w 67"/>
                    <a:gd name="T9" fmla="*/ 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9">
                      <a:moveTo>
                        <a:pt x="3" y="2"/>
                      </a:moveTo>
                      <a:cubicBezTo>
                        <a:pt x="25" y="6"/>
                        <a:pt x="47" y="21"/>
                        <a:pt x="61" y="37"/>
                      </a:cubicBezTo>
                      <a:cubicBezTo>
                        <a:pt x="62" y="39"/>
                        <a:pt x="67" y="37"/>
                        <a:pt x="66" y="36"/>
                      </a:cubicBezTo>
                      <a:cubicBezTo>
                        <a:pt x="51" y="19"/>
                        <a:pt x="28" y="4"/>
                        <a:pt x="5" y="0"/>
                      </a:cubicBezTo>
                      <a:cubicBezTo>
                        <a:pt x="4" y="0"/>
                        <a:pt x="0" y="2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1" name="Freeform 158"/>
                <p:cNvSpPr>
                  <a:spLocks/>
                </p:cNvSpPr>
                <p:nvPr/>
              </p:nvSpPr>
              <p:spPr bwMode="auto">
                <a:xfrm>
                  <a:off x="2333" y="1134"/>
                  <a:ext cx="128" cy="120"/>
                </a:xfrm>
                <a:custGeom>
                  <a:avLst/>
                  <a:gdLst>
                    <a:gd name="T0" fmla="*/ 48 w 54"/>
                    <a:gd name="T1" fmla="*/ 1 h 51"/>
                    <a:gd name="T2" fmla="*/ 0 w 54"/>
                    <a:gd name="T3" fmla="*/ 50 h 51"/>
                    <a:gd name="T4" fmla="*/ 5 w 54"/>
                    <a:gd name="T5" fmla="*/ 50 h 51"/>
                    <a:gd name="T6" fmla="*/ 50 w 54"/>
                    <a:gd name="T7" fmla="*/ 2 h 51"/>
                    <a:gd name="T8" fmla="*/ 48 w 54"/>
                    <a:gd name="T9" fmla="*/ 1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4" h="51">
                      <a:moveTo>
                        <a:pt x="48" y="1"/>
                      </a:moveTo>
                      <a:cubicBezTo>
                        <a:pt x="24" y="7"/>
                        <a:pt x="3" y="24"/>
                        <a:pt x="0" y="50"/>
                      </a:cubicBezTo>
                      <a:cubicBezTo>
                        <a:pt x="0" y="51"/>
                        <a:pt x="5" y="51"/>
                        <a:pt x="5" y="50"/>
                      </a:cubicBezTo>
                      <a:cubicBezTo>
                        <a:pt x="8" y="25"/>
                        <a:pt x="27" y="8"/>
                        <a:pt x="50" y="2"/>
                      </a:cubicBezTo>
                      <a:cubicBezTo>
                        <a:pt x="54" y="1"/>
                        <a:pt x="49" y="0"/>
                        <a:pt x="4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2" name="Freeform 159"/>
                <p:cNvSpPr>
                  <a:spLocks/>
                </p:cNvSpPr>
                <p:nvPr/>
              </p:nvSpPr>
              <p:spPr bwMode="auto">
                <a:xfrm>
                  <a:off x="2228" y="500"/>
                  <a:ext cx="150" cy="669"/>
                </a:xfrm>
                <a:custGeom>
                  <a:avLst/>
                  <a:gdLst>
                    <a:gd name="T0" fmla="*/ 63 w 63"/>
                    <a:gd name="T1" fmla="*/ 280 h 282"/>
                    <a:gd name="T2" fmla="*/ 5 w 63"/>
                    <a:gd name="T3" fmla="*/ 1 h 282"/>
                    <a:gd name="T4" fmla="*/ 0 w 63"/>
                    <a:gd name="T5" fmla="*/ 2 h 282"/>
                    <a:gd name="T6" fmla="*/ 58 w 63"/>
                    <a:gd name="T7" fmla="*/ 281 h 282"/>
                    <a:gd name="T8" fmla="*/ 63 w 63"/>
                    <a:gd name="T9" fmla="*/ 280 h 2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3" h="282">
                      <a:moveTo>
                        <a:pt x="63" y="280"/>
                      </a:moveTo>
                      <a:cubicBezTo>
                        <a:pt x="43" y="188"/>
                        <a:pt x="21" y="95"/>
                        <a:pt x="5" y="1"/>
                      </a:cubicBezTo>
                      <a:cubicBezTo>
                        <a:pt x="5" y="0"/>
                        <a:pt x="0" y="0"/>
                        <a:pt x="0" y="2"/>
                      </a:cubicBezTo>
                      <a:cubicBezTo>
                        <a:pt x="16" y="95"/>
                        <a:pt x="38" y="188"/>
                        <a:pt x="58" y="281"/>
                      </a:cubicBezTo>
                      <a:cubicBezTo>
                        <a:pt x="58" y="282"/>
                        <a:pt x="63" y="282"/>
                        <a:pt x="63" y="28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3" name="Freeform 160"/>
                <p:cNvSpPr>
                  <a:spLocks/>
                </p:cNvSpPr>
                <p:nvPr/>
              </p:nvSpPr>
              <p:spPr bwMode="auto">
                <a:xfrm>
                  <a:off x="2357" y="1160"/>
                  <a:ext cx="38" cy="38"/>
                </a:xfrm>
                <a:custGeom>
                  <a:avLst/>
                  <a:gdLst>
                    <a:gd name="T0" fmla="*/ 0 w 16"/>
                    <a:gd name="T1" fmla="*/ 9 h 16"/>
                    <a:gd name="T2" fmla="*/ 7 w 16"/>
                    <a:gd name="T3" fmla="*/ 0 h 16"/>
                    <a:gd name="T4" fmla="*/ 16 w 16"/>
                    <a:gd name="T5" fmla="*/ 7 h 16"/>
                    <a:gd name="T6" fmla="*/ 9 w 16"/>
                    <a:gd name="T7" fmla="*/ 16 h 16"/>
                    <a:gd name="T8" fmla="*/ 0 w 16"/>
                    <a:gd name="T9" fmla="*/ 9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0" y="9"/>
                      </a:moveTo>
                      <a:cubicBezTo>
                        <a:pt x="0" y="5"/>
                        <a:pt x="3" y="1"/>
                        <a:pt x="7" y="0"/>
                      </a:cubicBezTo>
                      <a:cubicBezTo>
                        <a:pt x="11" y="0"/>
                        <a:pt x="15" y="3"/>
                        <a:pt x="16" y="7"/>
                      </a:cubicBezTo>
                      <a:cubicBezTo>
                        <a:pt x="16" y="11"/>
                        <a:pt x="13" y="15"/>
                        <a:pt x="9" y="16"/>
                      </a:cubicBezTo>
                      <a:cubicBezTo>
                        <a:pt x="5" y="16"/>
                        <a:pt x="1" y="13"/>
                        <a:pt x="0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4" name="Freeform 161"/>
                <p:cNvSpPr>
                  <a:spLocks/>
                </p:cNvSpPr>
                <p:nvPr/>
              </p:nvSpPr>
              <p:spPr bwMode="auto">
                <a:xfrm>
                  <a:off x="2041" y="1155"/>
                  <a:ext cx="187" cy="76"/>
                </a:xfrm>
                <a:custGeom>
                  <a:avLst/>
                  <a:gdLst>
                    <a:gd name="T0" fmla="*/ 6 w 79"/>
                    <a:gd name="T1" fmla="*/ 14 h 32"/>
                    <a:gd name="T2" fmla="*/ 73 w 79"/>
                    <a:gd name="T3" fmla="*/ 31 h 32"/>
                    <a:gd name="T4" fmla="*/ 78 w 79"/>
                    <a:gd name="T5" fmla="*/ 31 h 32"/>
                    <a:gd name="T6" fmla="*/ 2 w 79"/>
                    <a:gd name="T7" fmla="*/ 12 h 32"/>
                    <a:gd name="T8" fmla="*/ 6 w 79"/>
                    <a:gd name="T9" fmla="*/ 14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9" h="32">
                      <a:moveTo>
                        <a:pt x="6" y="14"/>
                      </a:moveTo>
                      <a:cubicBezTo>
                        <a:pt x="32" y="3"/>
                        <a:pt x="57" y="8"/>
                        <a:pt x="73" y="31"/>
                      </a:cubicBezTo>
                      <a:cubicBezTo>
                        <a:pt x="74" y="32"/>
                        <a:pt x="79" y="32"/>
                        <a:pt x="78" y="31"/>
                      </a:cubicBezTo>
                      <a:cubicBezTo>
                        <a:pt x="60" y="6"/>
                        <a:pt x="30" y="0"/>
                        <a:pt x="2" y="12"/>
                      </a:cubicBezTo>
                      <a:cubicBezTo>
                        <a:pt x="0" y="13"/>
                        <a:pt x="5" y="15"/>
                        <a:pt x="6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5" name="Freeform 162"/>
                <p:cNvSpPr>
                  <a:spLocks/>
                </p:cNvSpPr>
                <p:nvPr/>
              </p:nvSpPr>
              <p:spPr bwMode="auto">
                <a:xfrm>
                  <a:off x="2110" y="1119"/>
                  <a:ext cx="92" cy="154"/>
                </a:xfrm>
                <a:custGeom>
                  <a:avLst/>
                  <a:gdLst>
                    <a:gd name="T0" fmla="*/ 33 w 39"/>
                    <a:gd name="T1" fmla="*/ 1 h 65"/>
                    <a:gd name="T2" fmla="*/ 7 w 39"/>
                    <a:gd name="T3" fmla="*/ 63 h 65"/>
                    <a:gd name="T4" fmla="*/ 12 w 39"/>
                    <a:gd name="T5" fmla="*/ 64 h 65"/>
                    <a:gd name="T6" fmla="*/ 38 w 39"/>
                    <a:gd name="T7" fmla="*/ 2 h 65"/>
                    <a:gd name="T8" fmla="*/ 33 w 39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" h="65">
                      <a:moveTo>
                        <a:pt x="33" y="1"/>
                      </a:moveTo>
                      <a:cubicBezTo>
                        <a:pt x="10" y="15"/>
                        <a:pt x="0" y="37"/>
                        <a:pt x="7" y="63"/>
                      </a:cubicBezTo>
                      <a:cubicBezTo>
                        <a:pt x="7" y="65"/>
                        <a:pt x="12" y="65"/>
                        <a:pt x="12" y="64"/>
                      </a:cubicBezTo>
                      <a:cubicBezTo>
                        <a:pt x="5" y="38"/>
                        <a:pt x="15" y="16"/>
                        <a:pt x="38" y="2"/>
                      </a:cubicBezTo>
                      <a:cubicBezTo>
                        <a:pt x="39" y="2"/>
                        <a:pt x="34" y="0"/>
                        <a:pt x="3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6" name="Freeform 163"/>
                <p:cNvSpPr>
                  <a:spLocks/>
                </p:cNvSpPr>
                <p:nvPr/>
              </p:nvSpPr>
              <p:spPr bwMode="auto">
                <a:xfrm>
                  <a:off x="2074" y="1122"/>
                  <a:ext cx="116" cy="137"/>
                </a:xfrm>
                <a:custGeom>
                  <a:avLst/>
                  <a:gdLst>
                    <a:gd name="T0" fmla="*/ 2 w 49"/>
                    <a:gd name="T1" fmla="*/ 2 h 58"/>
                    <a:gd name="T2" fmla="*/ 44 w 49"/>
                    <a:gd name="T3" fmla="*/ 56 h 58"/>
                    <a:gd name="T4" fmla="*/ 49 w 49"/>
                    <a:gd name="T5" fmla="*/ 56 h 58"/>
                    <a:gd name="T6" fmla="*/ 6 w 49"/>
                    <a:gd name="T7" fmla="*/ 1 h 58"/>
                    <a:gd name="T8" fmla="*/ 2 w 49"/>
                    <a:gd name="T9" fmla="*/ 2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58">
                      <a:moveTo>
                        <a:pt x="2" y="2"/>
                      </a:moveTo>
                      <a:cubicBezTo>
                        <a:pt x="21" y="13"/>
                        <a:pt x="37" y="36"/>
                        <a:pt x="44" y="56"/>
                      </a:cubicBezTo>
                      <a:cubicBezTo>
                        <a:pt x="45" y="58"/>
                        <a:pt x="49" y="57"/>
                        <a:pt x="49" y="56"/>
                      </a:cubicBezTo>
                      <a:cubicBezTo>
                        <a:pt x="41" y="35"/>
                        <a:pt x="26" y="12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7" name="Freeform 164"/>
                <p:cNvSpPr>
                  <a:spLocks/>
                </p:cNvSpPr>
                <p:nvPr/>
              </p:nvSpPr>
              <p:spPr bwMode="auto">
                <a:xfrm>
                  <a:off x="2074" y="1160"/>
                  <a:ext cx="159" cy="80"/>
                </a:xfrm>
                <a:custGeom>
                  <a:avLst/>
                  <a:gdLst>
                    <a:gd name="T0" fmla="*/ 64 w 67"/>
                    <a:gd name="T1" fmla="*/ 3 h 34"/>
                    <a:gd name="T2" fmla="*/ 0 w 67"/>
                    <a:gd name="T3" fmla="*/ 33 h 34"/>
                    <a:gd name="T4" fmla="*/ 5 w 67"/>
                    <a:gd name="T5" fmla="*/ 33 h 34"/>
                    <a:gd name="T6" fmla="*/ 62 w 67"/>
                    <a:gd name="T7" fmla="*/ 5 h 34"/>
                    <a:gd name="T8" fmla="*/ 64 w 67"/>
                    <a:gd name="T9" fmla="*/ 3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4">
                      <a:moveTo>
                        <a:pt x="64" y="3"/>
                      </a:moveTo>
                      <a:cubicBezTo>
                        <a:pt x="38" y="0"/>
                        <a:pt x="13" y="9"/>
                        <a:pt x="0" y="33"/>
                      </a:cubicBezTo>
                      <a:cubicBezTo>
                        <a:pt x="0" y="34"/>
                        <a:pt x="4" y="34"/>
                        <a:pt x="5" y="33"/>
                      </a:cubicBezTo>
                      <a:cubicBezTo>
                        <a:pt x="16" y="12"/>
                        <a:pt x="39" y="2"/>
                        <a:pt x="62" y="5"/>
                      </a:cubicBezTo>
                      <a:cubicBezTo>
                        <a:pt x="65" y="5"/>
                        <a:pt x="67" y="3"/>
                        <a:pt x="64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8" name="Freeform 165"/>
                <p:cNvSpPr>
                  <a:spLocks/>
                </p:cNvSpPr>
                <p:nvPr/>
              </p:nvSpPr>
              <p:spPr bwMode="auto">
                <a:xfrm>
                  <a:off x="2133" y="498"/>
                  <a:ext cx="117" cy="673"/>
                </a:xfrm>
                <a:custGeom>
                  <a:avLst/>
                  <a:gdLst>
                    <a:gd name="T0" fmla="*/ 6 w 49"/>
                    <a:gd name="T1" fmla="*/ 283 h 284"/>
                    <a:gd name="T2" fmla="*/ 49 w 49"/>
                    <a:gd name="T3" fmla="*/ 1 h 284"/>
                    <a:gd name="T4" fmla="*/ 44 w 49"/>
                    <a:gd name="T5" fmla="*/ 1 h 284"/>
                    <a:gd name="T6" fmla="*/ 1 w 49"/>
                    <a:gd name="T7" fmla="*/ 283 h 284"/>
                    <a:gd name="T8" fmla="*/ 6 w 49"/>
                    <a:gd name="T9" fmla="*/ 283 h 2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284">
                      <a:moveTo>
                        <a:pt x="6" y="283"/>
                      </a:moveTo>
                      <a:cubicBezTo>
                        <a:pt x="19" y="189"/>
                        <a:pt x="31" y="94"/>
                        <a:pt x="49" y="1"/>
                      </a:cubicBezTo>
                      <a:cubicBezTo>
                        <a:pt x="49" y="0"/>
                        <a:pt x="44" y="0"/>
                        <a:pt x="44" y="1"/>
                      </a:cubicBezTo>
                      <a:cubicBezTo>
                        <a:pt x="26" y="95"/>
                        <a:pt x="14" y="189"/>
                        <a:pt x="1" y="283"/>
                      </a:cubicBezTo>
                      <a:cubicBezTo>
                        <a:pt x="0" y="284"/>
                        <a:pt x="5" y="284"/>
                        <a:pt x="6" y="28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9" name="Freeform 166"/>
                <p:cNvSpPr>
                  <a:spLocks/>
                </p:cNvSpPr>
                <p:nvPr/>
              </p:nvSpPr>
              <p:spPr bwMode="auto">
                <a:xfrm>
                  <a:off x="2119" y="1162"/>
                  <a:ext cx="41" cy="40"/>
                </a:xfrm>
                <a:custGeom>
                  <a:avLst/>
                  <a:gdLst>
                    <a:gd name="T0" fmla="*/ 1 w 17"/>
                    <a:gd name="T1" fmla="*/ 7 h 17"/>
                    <a:gd name="T2" fmla="*/ 10 w 17"/>
                    <a:gd name="T3" fmla="*/ 1 h 17"/>
                    <a:gd name="T4" fmla="*/ 16 w 17"/>
                    <a:gd name="T5" fmla="*/ 10 h 17"/>
                    <a:gd name="T6" fmla="*/ 7 w 17"/>
                    <a:gd name="T7" fmla="*/ 16 h 17"/>
                    <a:gd name="T8" fmla="*/ 1 w 17"/>
                    <a:gd name="T9" fmla="*/ 7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" y="7"/>
                      </a:moveTo>
                      <a:cubicBezTo>
                        <a:pt x="2" y="3"/>
                        <a:pt x="6" y="0"/>
                        <a:pt x="10" y="1"/>
                      </a:cubicBezTo>
                      <a:cubicBezTo>
                        <a:pt x="14" y="2"/>
                        <a:pt x="17" y="6"/>
                        <a:pt x="16" y="10"/>
                      </a:cubicBezTo>
                      <a:cubicBezTo>
                        <a:pt x="15" y="14"/>
                        <a:pt x="11" y="17"/>
                        <a:pt x="7" y="16"/>
                      </a:cubicBezTo>
                      <a:cubicBezTo>
                        <a:pt x="3" y="15"/>
                        <a:pt x="0" y="11"/>
                        <a:pt x="1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0" name="Freeform 167"/>
                <p:cNvSpPr>
                  <a:spLocks/>
                </p:cNvSpPr>
                <p:nvPr/>
              </p:nvSpPr>
              <p:spPr bwMode="auto">
                <a:xfrm>
                  <a:off x="1806" y="1067"/>
                  <a:ext cx="159" cy="112"/>
                </a:xfrm>
                <a:custGeom>
                  <a:avLst/>
                  <a:gdLst>
                    <a:gd name="T0" fmla="*/ 5 w 67"/>
                    <a:gd name="T1" fmla="*/ 4 h 47"/>
                    <a:gd name="T2" fmla="*/ 62 w 67"/>
                    <a:gd name="T3" fmla="*/ 45 h 47"/>
                    <a:gd name="T4" fmla="*/ 67 w 67"/>
                    <a:gd name="T5" fmla="*/ 45 h 47"/>
                    <a:gd name="T6" fmla="*/ 3 w 67"/>
                    <a:gd name="T7" fmla="*/ 2 h 47"/>
                    <a:gd name="T8" fmla="*/ 5 w 67"/>
                    <a:gd name="T9" fmla="*/ 4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47">
                      <a:moveTo>
                        <a:pt x="5" y="4"/>
                      </a:moveTo>
                      <a:cubicBezTo>
                        <a:pt x="33" y="2"/>
                        <a:pt x="55" y="18"/>
                        <a:pt x="62" y="45"/>
                      </a:cubicBezTo>
                      <a:cubicBezTo>
                        <a:pt x="62" y="47"/>
                        <a:pt x="67" y="47"/>
                        <a:pt x="67" y="45"/>
                      </a:cubicBezTo>
                      <a:cubicBezTo>
                        <a:pt x="60" y="15"/>
                        <a:pt x="33" y="0"/>
                        <a:pt x="3" y="2"/>
                      </a:cubicBezTo>
                      <a:cubicBezTo>
                        <a:pt x="0" y="2"/>
                        <a:pt x="4" y="4"/>
                        <a:pt x="5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1" name="Freeform 168"/>
                <p:cNvSpPr>
                  <a:spLocks/>
                </p:cNvSpPr>
                <p:nvPr/>
              </p:nvSpPr>
              <p:spPr bwMode="auto">
                <a:xfrm>
                  <a:off x="1856" y="1062"/>
                  <a:ext cx="126" cy="124"/>
                </a:xfrm>
                <a:custGeom>
                  <a:avLst/>
                  <a:gdLst>
                    <a:gd name="T0" fmla="*/ 48 w 53"/>
                    <a:gd name="T1" fmla="*/ 0 h 52"/>
                    <a:gd name="T2" fmla="*/ 0 w 53"/>
                    <a:gd name="T3" fmla="*/ 50 h 52"/>
                    <a:gd name="T4" fmla="*/ 5 w 53"/>
                    <a:gd name="T5" fmla="*/ 51 h 52"/>
                    <a:gd name="T6" fmla="*/ 51 w 53"/>
                    <a:gd name="T7" fmla="*/ 2 h 52"/>
                    <a:gd name="T8" fmla="*/ 48 w 53"/>
                    <a:gd name="T9" fmla="*/ 0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3" h="52">
                      <a:moveTo>
                        <a:pt x="48" y="0"/>
                      </a:moveTo>
                      <a:cubicBezTo>
                        <a:pt x="21" y="5"/>
                        <a:pt x="3" y="23"/>
                        <a:pt x="0" y="50"/>
                      </a:cubicBezTo>
                      <a:cubicBezTo>
                        <a:pt x="0" y="51"/>
                        <a:pt x="5" y="52"/>
                        <a:pt x="5" y="51"/>
                      </a:cubicBezTo>
                      <a:cubicBezTo>
                        <a:pt x="7" y="25"/>
                        <a:pt x="25" y="7"/>
                        <a:pt x="51" y="2"/>
                      </a:cubicBezTo>
                      <a:cubicBezTo>
                        <a:pt x="53" y="2"/>
                        <a:pt x="49" y="0"/>
                        <a:pt x="48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2" name="Freeform 169"/>
                <p:cNvSpPr>
                  <a:spLocks/>
                </p:cNvSpPr>
                <p:nvPr/>
              </p:nvSpPr>
              <p:spPr bwMode="auto">
                <a:xfrm>
                  <a:off x="1860" y="1024"/>
                  <a:ext cx="62" cy="164"/>
                </a:xfrm>
                <a:custGeom>
                  <a:avLst/>
                  <a:gdLst>
                    <a:gd name="T0" fmla="*/ 1 w 26"/>
                    <a:gd name="T1" fmla="*/ 2 h 69"/>
                    <a:gd name="T2" fmla="*/ 21 w 26"/>
                    <a:gd name="T3" fmla="*/ 68 h 69"/>
                    <a:gd name="T4" fmla="*/ 26 w 26"/>
                    <a:gd name="T5" fmla="*/ 68 h 69"/>
                    <a:gd name="T6" fmla="*/ 6 w 26"/>
                    <a:gd name="T7" fmla="*/ 1 h 69"/>
                    <a:gd name="T8" fmla="*/ 1 w 26"/>
                    <a:gd name="T9" fmla="*/ 2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69">
                      <a:moveTo>
                        <a:pt x="1" y="2"/>
                      </a:moveTo>
                      <a:cubicBezTo>
                        <a:pt x="15" y="20"/>
                        <a:pt x="21" y="46"/>
                        <a:pt x="21" y="68"/>
                      </a:cubicBezTo>
                      <a:cubicBezTo>
                        <a:pt x="21" y="69"/>
                        <a:pt x="26" y="69"/>
                        <a:pt x="26" y="68"/>
                      </a:cubicBezTo>
                      <a:cubicBezTo>
                        <a:pt x="26" y="45"/>
                        <a:pt x="20" y="19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3" name="Freeform 170"/>
                <p:cNvSpPr>
                  <a:spLocks/>
                </p:cNvSpPr>
                <p:nvPr/>
              </p:nvSpPr>
              <p:spPr bwMode="auto">
                <a:xfrm>
                  <a:off x="1815" y="1091"/>
                  <a:ext cx="178" cy="45"/>
                </a:xfrm>
                <a:custGeom>
                  <a:avLst/>
                  <a:gdLst>
                    <a:gd name="T0" fmla="*/ 73 w 75"/>
                    <a:gd name="T1" fmla="*/ 11 h 19"/>
                    <a:gd name="T2" fmla="*/ 2 w 75"/>
                    <a:gd name="T3" fmla="*/ 17 h 19"/>
                    <a:gd name="T4" fmla="*/ 6 w 75"/>
                    <a:gd name="T5" fmla="*/ 18 h 19"/>
                    <a:gd name="T6" fmla="*/ 69 w 75"/>
                    <a:gd name="T7" fmla="*/ 13 h 19"/>
                    <a:gd name="T8" fmla="*/ 73 w 75"/>
                    <a:gd name="T9" fmla="*/ 1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19">
                      <a:moveTo>
                        <a:pt x="73" y="11"/>
                      </a:moveTo>
                      <a:cubicBezTo>
                        <a:pt x="50" y="0"/>
                        <a:pt x="22" y="0"/>
                        <a:pt x="2" y="17"/>
                      </a:cubicBezTo>
                      <a:cubicBezTo>
                        <a:pt x="0" y="18"/>
                        <a:pt x="5" y="19"/>
                        <a:pt x="6" y="18"/>
                      </a:cubicBezTo>
                      <a:cubicBezTo>
                        <a:pt x="24" y="2"/>
                        <a:pt x="48" y="2"/>
                        <a:pt x="69" y="13"/>
                      </a:cubicBezTo>
                      <a:cubicBezTo>
                        <a:pt x="70" y="13"/>
                        <a:pt x="75" y="12"/>
                        <a:pt x="73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4" name="Freeform 171"/>
                <p:cNvSpPr>
                  <a:spLocks/>
                </p:cNvSpPr>
                <p:nvPr/>
              </p:nvSpPr>
              <p:spPr bwMode="auto">
                <a:xfrm>
                  <a:off x="1898" y="500"/>
                  <a:ext cx="354" cy="593"/>
                </a:xfrm>
                <a:custGeom>
                  <a:avLst/>
                  <a:gdLst>
                    <a:gd name="T0" fmla="*/ 6 w 149"/>
                    <a:gd name="T1" fmla="*/ 249 h 250"/>
                    <a:gd name="T2" fmla="*/ 148 w 149"/>
                    <a:gd name="T3" fmla="*/ 2 h 250"/>
                    <a:gd name="T4" fmla="*/ 143 w 149"/>
                    <a:gd name="T5" fmla="*/ 1 h 250"/>
                    <a:gd name="T6" fmla="*/ 1 w 149"/>
                    <a:gd name="T7" fmla="*/ 249 h 250"/>
                    <a:gd name="T8" fmla="*/ 6 w 149"/>
                    <a:gd name="T9" fmla="*/ 249 h 2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49" h="250">
                      <a:moveTo>
                        <a:pt x="6" y="249"/>
                      </a:moveTo>
                      <a:cubicBezTo>
                        <a:pt x="52" y="166"/>
                        <a:pt x="98" y="82"/>
                        <a:pt x="148" y="2"/>
                      </a:cubicBezTo>
                      <a:cubicBezTo>
                        <a:pt x="149" y="0"/>
                        <a:pt x="144" y="0"/>
                        <a:pt x="143" y="1"/>
                      </a:cubicBezTo>
                      <a:cubicBezTo>
                        <a:pt x="93" y="82"/>
                        <a:pt x="48" y="166"/>
                        <a:pt x="1" y="249"/>
                      </a:cubicBezTo>
                      <a:cubicBezTo>
                        <a:pt x="0" y="250"/>
                        <a:pt x="5" y="250"/>
                        <a:pt x="6" y="24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5" name="Freeform 172"/>
                <p:cNvSpPr>
                  <a:spLocks/>
                </p:cNvSpPr>
                <p:nvPr/>
              </p:nvSpPr>
              <p:spPr bwMode="auto">
                <a:xfrm>
                  <a:off x="1879" y="1081"/>
                  <a:ext cx="43" cy="41"/>
                </a:xfrm>
                <a:custGeom>
                  <a:avLst/>
                  <a:gdLst>
                    <a:gd name="T0" fmla="*/ 2 w 18"/>
                    <a:gd name="T1" fmla="*/ 5 h 17"/>
                    <a:gd name="T2" fmla="*/ 13 w 18"/>
                    <a:gd name="T3" fmla="*/ 2 h 17"/>
                    <a:gd name="T4" fmla="*/ 15 w 18"/>
                    <a:gd name="T5" fmla="*/ 13 h 17"/>
                    <a:gd name="T6" fmla="*/ 5 w 18"/>
                    <a:gd name="T7" fmla="*/ 15 h 17"/>
                    <a:gd name="T8" fmla="*/ 2 w 18"/>
                    <a:gd name="T9" fmla="*/ 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2" y="5"/>
                      </a:moveTo>
                      <a:cubicBezTo>
                        <a:pt x="5" y="1"/>
                        <a:pt x="9" y="0"/>
                        <a:pt x="13" y="2"/>
                      </a:cubicBezTo>
                      <a:cubicBezTo>
                        <a:pt x="17" y="4"/>
                        <a:pt x="18" y="9"/>
                        <a:pt x="15" y="13"/>
                      </a:cubicBezTo>
                      <a:cubicBezTo>
                        <a:pt x="13" y="16"/>
                        <a:pt x="8" y="17"/>
                        <a:pt x="5" y="15"/>
                      </a:cubicBezTo>
                      <a:cubicBezTo>
                        <a:pt x="1" y="13"/>
                        <a:pt x="0" y="8"/>
                        <a:pt x="2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6" name="Freeform 173"/>
                <p:cNvSpPr>
                  <a:spLocks/>
                </p:cNvSpPr>
                <p:nvPr/>
              </p:nvSpPr>
              <p:spPr bwMode="auto">
                <a:xfrm>
                  <a:off x="1621" y="865"/>
                  <a:ext cx="121" cy="155"/>
                </a:xfrm>
                <a:custGeom>
                  <a:avLst/>
                  <a:gdLst>
                    <a:gd name="T0" fmla="*/ 3 w 51"/>
                    <a:gd name="T1" fmla="*/ 2 h 65"/>
                    <a:gd name="T2" fmla="*/ 42 w 51"/>
                    <a:gd name="T3" fmla="*/ 63 h 65"/>
                    <a:gd name="T4" fmla="*/ 47 w 51"/>
                    <a:gd name="T5" fmla="*/ 64 h 65"/>
                    <a:gd name="T6" fmla="*/ 6 w 51"/>
                    <a:gd name="T7" fmla="*/ 0 h 65"/>
                    <a:gd name="T8" fmla="*/ 3 w 51"/>
                    <a:gd name="T9" fmla="*/ 2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1" h="65">
                      <a:moveTo>
                        <a:pt x="3" y="2"/>
                      </a:moveTo>
                      <a:cubicBezTo>
                        <a:pt x="30" y="11"/>
                        <a:pt x="46" y="34"/>
                        <a:pt x="42" y="63"/>
                      </a:cubicBezTo>
                      <a:cubicBezTo>
                        <a:pt x="41" y="64"/>
                        <a:pt x="46" y="65"/>
                        <a:pt x="47" y="64"/>
                      </a:cubicBezTo>
                      <a:cubicBezTo>
                        <a:pt x="51" y="34"/>
                        <a:pt x="34" y="10"/>
                        <a:pt x="6" y="0"/>
                      </a:cubicBezTo>
                      <a:cubicBezTo>
                        <a:pt x="5" y="0"/>
                        <a:pt x="0" y="0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7" name="Freeform 174"/>
                <p:cNvSpPr>
                  <a:spLocks/>
                </p:cNvSpPr>
                <p:nvPr/>
              </p:nvSpPr>
              <p:spPr bwMode="auto">
                <a:xfrm>
                  <a:off x="1625" y="903"/>
                  <a:ext cx="162" cy="86"/>
                </a:xfrm>
                <a:custGeom>
                  <a:avLst/>
                  <a:gdLst>
                    <a:gd name="T0" fmla="*/ 65 w 68"/>
                    <a:gd name="T1" fmla="*/ 6 h 36"/>
                    <a:gd name="T2" fmla="*/ 0 w 68"/>
                    <a:gd name="T3" fmla="*/ 34 h 36"/>
                    <a:gd name="T4" fmla="*/ 5 w 68"/>
                    <a:gd name="T5" fmla="*/ 35 h 36"/>
                    <a:gd name="T6" fmla="*/ 64 w 68"/>
                    <a:gd name="T7" fmla="*/ 8 h 36"/>
                    <a:gd name="T8" fmla="*/ 65 w 68"/>
                    <a:gd name="T9" fmla="*/ 6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8" h="36">
                      <a:moveTo>
                        <a:pt x="65" y="6"/>
                      </a:moveTo>
                      <a:cubicBezTo>
                        <a:pt x="38" y="0"/>
                        <a:pt x="14" y="9"/>
                        <a:pt x="0" y="34"/>
                      </a:cubicBezTo>
                      <a:cubicBezTo>
                        <a:pt x="0" y="35"/>
                        <a:pt x="4" y="36"/>
                        <a:pt x="5" y="35"/>
                      </a:cubicBezTo>
                      <a:cubicBezTo>
                        <a:pt x="17" y="13"/>
                        <a:pt x="39" y="3"/>
                        <a:pt x="64" y="8"/>
                      </a:cubicBezTo>
                      <a:cubicBezTo>
                        <a:pt x="67" y="9"/>
                        <a:pt x="68" y="7"/>
                        <a:pt x="65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8" name="Freeform 175"/>
                <p:cNvSpPr>
                  <a:spLocks/>
                </p:cNvSpPr>
                <p:nvPr/>
              </p:nvSpPr>
              <p:spPr bwMode="auto">
                <a:xfrm>
                  <a:off x="1675" y="842"/>
                  <a:ext cx="43" cy="171"/>
                </a:xfrm>
                <a:custGeom>
                  <a:avLst/>
                  <a:gdLst>
                    <a:gd name="T0" fmla="*/ 6 w 18"/>
                    <a:gd name="T1" fmla="*/ 2 h 72"/>
                    <a:gd name="T2" fmla="*/ 0 w 18"/>
                    <a:gd name="T3" fmla="*/ 71 h 72"/>
                    <a:gd name="T4" fmla="*/ 5 w 18"/>
                    <a:gd name="T5" fmla="*/ 71 h 72"/>
                    <a:gd name="T6" fmla="*/ 12 w 18"/>
                    <a:gd name="T7" fmla="*/ 2 h 72"/>
                    <a:gd name="T8" fmla="*/ 6 w 18"/>
                    <a:gd name="T9" fmla="*/ 2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72">
                      <a:moveTo>
                        <a:pt x="6" y="2"/>
                      </a:moveTo>
                      <a:cubicBezTo>
                        <a:pt x="13" y="24"/>
                        <a:pt x="9" y="50"/>
                        <a:pt x="0" y="71"/>
                      </a:cubicBezTo>
                      <a:cubicBezTo>
                        <a:pt x="0" y="72"/>
                        <a:pt x="5" y="72"/>
                        <a:pt x="5" y="71"/>
                      </a:cubicBezTo>
                      <a:cubicBezTo>
                        <a:pt x="14" y="50"/>
                        <a:pt x="18" y="23"/>
                        <a:pt x="12" y="2"/>
                      </a:cubicBezTo>
                      <a:cubicBezTo>
                        <a:pt x="11" y="0"/>
                        <a:pt x="6" y="1"/>
                        <a:pt x="6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9" name="Freeform 176"/>
                <p:cNvSpPr>
                  <a:spLocks/>
                </p:cNvSpPr>
                <p:nvPr/>
              </p:nvSpPr>
              <p:spPr bwMode="auto">
                <a:xfrm>
                  <a:off x="1606" y="903"/>
                  <a:ext cx="171" cy="74"/>
                </a:xfrm>
                <a:custGeom>
                  <a:avLst/>
                  <a:gdLst>
                    <a:gd name="T0" fmla="*/ 71 w 72"/>
                    <a:gd name="T1" fmla="*/ 29 h 31"/>
                    <a:gd name="T2" fmla="*/ 3 w 72"/>
                    <a:gd name="T3" fmla="*/ 8 h 31"/>
                    <a:gd name="T4" fmla="*/ 6 w 72"/>
                    <a:gd name="T5" fmla="*/ 10 h 31"/>
                    <a:gd name="T6" fmla="*/ 66 w 72"/>
                    <a:gd name="T7" fmla="*/ 30 h 31"/>
                    <a:gd name="T8" fmla="*/ 71 w 72"/>
                    <a:gd name="T9" fmla="*/ 29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2" h="31">
                      <a:moveTo>
                        <a:pt x="71" y="29"/>
                      </a:moveTo>
                      <a:cubicBezTo>
                        <a:pt x="54" y="10"/>
                        <a:pt x="29" y="0"/>
                        <a:pt x="3" y="8"/>
                      </a:cubicBezTo>
                      <a:cubicBezTo>
                        <a:pt x="0" y="10"/>
                        <a:pt x="5" y="11"/>
                        <a:pt x="6" y="10"/>
                      </a:cubicBezTo>
                      <a:cubicBezTo>
                        <a:pt x="29" y="3"/>
                        <a:pt x="51" y="13"/>
                        <a:pt x="66" y="30"/>
                      </a:cubicBezTo>
                      <a:cubicBezTo>
                        <a:pt x="67" y="31"/>
                        <a:pt x="72" y="30"/>
                        <a:pt x="71" y="2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0" name="Freeform 177"/>
                <p:cNvSpPr>
                  <a:spLocks/>
                </p:cNvSpPr>
                <p:nvPr/>
              </p:nvSpPr>
              <p:spPr bwMode="auto">
                <a:xfrm>
                  <a:off x="1699" y="500"/>
                  <a:ext cx="553" cy="420"/>
                </a:xfrm>
                <a:custGeom>
                  <a:avLst/>
                  <a:gdLst>
                    <a:gd name="T0" fmla="*/ 6 w 233"/>
                    <a:gd name="T1" fmla="*/ 176 h 177"/>
                    <a:gd name="T2" fmla="*/ 232 w 233"/>
                    <a:gd name="T3" fmla="*/ 2 h 177"/>
                    <a:gd name="T4" fmla="*/ 227 w 233"/>
                    <a:gd name="T5" fmla="*/ 1 h 177"/>
                    <a:gd name="T6" fmla="*/ 2 w 233"/>
                    <a:gd name="T7" fmla="*/ 175 h 177"/>
                    <a:gd name="T8" fmla="*/ 6 w 233"/>
                    <a:gd name="T9" fmla="*/ 176 h 1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3" h="177">
                      <a:moveTo>
                        <a:pt x="6" y="176"/>
                      </a:moveTo>
                      <a:cubicBezTo>
                        <a:pt x="81" y="117"/>
                        <a:pt x="155" y="57"/>
                        <a:pt x="232" y="2"/>
                      </a:cubicBezTo>
                      <a:cubicBezTo>
                        <a:pt x="233" y="1"/>
                        <a:pt x="229" y="0"/>
                        <a:pt x="227" y="1"/>
                      </a:cubicBezTo>
                      <a:cubicBezTo>
                        <a:pt x="150" y="57"/>
                        <a:pt x="76" y="117"/>
                        <a:pt x="2" y="175"/>
                      </a:cubicBezTo>
                      <a:cubicBezTo>
                        <a:pt x="0" y="177"/>
                        <a:pt x="5" y="177"/>
                        <a:pt x="6" y="17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1" name="Freeform 178"/>
                <p:cNvSpPr>
                  <a:spLocks/>
                </p:cNvSpPr>
                <p:nvPr/>
              </p:nvSpPr>
              <p:spPr bwMode="auto">
                <a:xfrm>
                  <a:off x="1678" y="906"/>
                  <a:ext cx="42" cy="40"/>
                </a:xfrm>
                <a:custGeom>
                  <a:avLst/>
                  <a:gdLst>
                    <a:gd name="T0" fmla="*/ 4 w 18"/>
                    <a:gd name="T1" fmla="*/ 2 h 17"/>
                    <a:gd name="T2" fmla="*/ 15 w 18"/>
                    <a:gd name="T3" fmla="*/ 4 h 17"/>
                    <a:gd name="T4" fmla="*/ 13 w 18"/>
                    <a:gd name="T5" fmla="*/ 15 h 17"/>
                    <a:gd name="T6" fmla="*/ 3 w 18"/>
                    <a:gd name="T7" fmla="*/ 13 h 17"/>
                    <a:gd name="T8" fmla="*/ 4 w 18"/>
                    <a:gd name="T9" fmla="*/ 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4" y="2"/>
                      </a:moveTo>
                      <a:cubicBezTo>
                        <a:pt x="8" y="0"/>
                        <a:pt x="13" y="1"/>
                        <a:pt x="15" y="4"/>
                      </a:cubicBezTo>
                      <a:cubicBezTo>
                        <a:pt x="18" y="8"/>
                        <a:pt x="17" y="12"/>
                        <a:pt x="13" y="15"/>
                      </a:cubicBezTo>
                      <a:cubicBezTo>
                        <a:pt x="10" y="17"/>
                        <a:pt x="5" y="16"/>
                        <a:pt x="3" y="13"/>
                      </a:cubicBezTo>
                      <a:cubicBezTo>
                        <a:pt x="0" y="10"/>
                        <a:pt x="1" y="5"/>
                        <a:pt x="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2" name="Freeform 179"/>
                <p:cNvSpPr>
                  <a:spLocks/>
                </p:cNvSpPr>
                <p:nvPr/>
              </p:nvSpPr>
              <p:spPr bwMode="auto">
                <a:xfrm>
                  <a:off x="1504" y="583"/>
                  <a:ext cx="79" cy="181"/>
                </a:xfrm>
                <a:custGeom>
                  <a:avLst/>
                  <a:gdLst>
                    <a:gd name="T0" fmla="*/ 1 w 33"/>
                    <a:gd name="T1" fmla="*/ 1 h 76"/>
                    <a:gd name="T2" fmla="*/ 13 w 33"/>
                    <a:gd name="T3" fmla="*/ 73 h 76"/>
                    <a:gd name="T4" fmla="*/ 17 w 33"/>
                    <a:gd name="T5" fmla="*/ 75 h 76"/>
                    <a:gd name="T6" fmla="*/ 6 w 33"/>
                    <a:gd name="T7" fmla="*/ 1 h 76"/>
                    <a:gd name="T8" fmla="*/ 1 w 33"/>
                    <a:gd name="T9" fmla="*/ 1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76">
                      <a:moveTo>
                        <a:pt x="1" y="1"/>
                      </a:moveTo>
                      <a:cubicBezTo>
                        <a:pt x="22" y="21"/>
                        <a:pt x="28" y="48"/>
                        <a:pt x="13" y="73"/>
                      </a:cubicBezTo>
                      <a:cubicBezTo>
                        <a:pt x="12" y="75"/>
                        <a:pt x="17" y="76"/>
                        <a:pt x="17" y="75"/>
                      </a:cubicBezTo>
                      <a:cubicBezTo>
                        <a:pt x="33" y="49"/>
                        <a:pt x="27" y="21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3" name="Freeform 180"/>
                <p:cNvSpPr>
                  <a:spLocks/>
                </p:cNvSpPr>
                <p:nvPr/>
              </p:nvSpPr>
              <p:spPr bwMode="auto">
                <a:xfrm>
                  <a:off x="1459" y="650"/>
                  <a:ext cx="178" cy="47"/>
                </a:xfrm>
                <a:custGeom>
                  <a:avLst/>
                  <a:gdLst>
                    <a:gd name="T0" fmla="*/ 73 w 75"/>
                    <a:gd name="T1" fmla="*/ 18 h 20"/>
                    <a:gd name="T2" fmla="*/ 1 w 75"/>
                    <a:gd name="T3" fmla="*/ 18 h 20"/>
                    <a:gd name="T4" fmla="*/ 5 w 75"/>
                    <a:gd name="T5" fmla="*/ 19 h 20"/>
                    <a:gd name="T6" fmla="*/ 69 w 75"/>
                    <a:gd name="T7" fmla="*/ 18 h 20"/>
                    <a:gd name="T8" fmla="*/ 73 w 75"/>
                    <a:gd name="T9" fmla="*/ 18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20">
                      <a:moveTo>
                        <a:pt x="73" y="18"/>
                      </a:moveTo>
                      <a:cubicBezTo>
                        <a:pt x="50" y="2"/>
                        <a:pt x="23" y="0"/>
                        <a:pt x="1" y="18"/>
                      </a:cubicBezTo>
                      <a:cubicBezTo>
                        <a:pt x="0" y="18"/>
                        <a:pt x="4" y="20"/>
                        <a:pt x="5" y="19"/>
                      </a:cubicBezTo>
                      <a:cubicBezTo>
                        <a:pt x="25" y="4"/>
                        <a:pt x="48" y="4"/>
                        <a:pt x="69" y="18"/>
                      </a:cubicBezTo>
                      <a:cubicBezTo>
                        <a:pt x="70" y="19"/>
                        <a:pt x="75" y="19"/>
                        <a:pt x="73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4" name="Freeform 181"/>
                <p:cNvSpPr>
                  <a:spLocks/>
                </p:cNvSpPr>
                <p:nvPr/>
              </p:nvSpPr>
              <p:spPr bwMode="auto">
                <a:xfrm>
                  <a:off x="1493" y="588"/>
                  <a:ext cx="95" cy="149"/>
                </a:xfrm>
                <a:custGeom>
                  <a:avLst/>
                  <a:gdLst>
                    <a:gd name="T0" fmla="*/ 35 w 40"/>
                    <a:gd name="T1" fmla="*/ 2 h 63"/>
                    <a:gd name="T2" fmla="*/ 2 w 40"/>
                    <a:gd name="T3" fmla="*/ 62 h 63"/>
                    <a:gd name="T4" fmla="*/ 6 w 40"/>
                    <a:gd name="T5" fmla="*/ 62 h 63"/>
                    <a:gd name="T6" fmla="*/ 40 w 40"/>
                    <a:gd name="T7" fmla="*/ 1 h 63"/>
                    <a:gd name="T8" fmla="*/ 35 w 40"/>
                    <a:gd name="T9" fmla="*/ 2 h 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63">
                      <a:moveTo>
                        <a:pt x="35" y="2"/>
                      </a:moveTo>
                      <a:cubicBezTo>
                        <a:pt x="32" y="24"/>
                        <a:pt x="18" y="47"/>
                        <a:pt x="2" y="62"/>
                      </a:cubicBezTo>
                      <a:cubicBezTo>
                        <a:pt x="0" y="63"/>
                        <a:pt x="5" y="63"/>
                        <a:pt x="6" y="62"/>
                      </a:cubicBezTo>
                      <a:cubicBezTo>
                        <a:pt x="23" y="47"/>
                        <a:pt x="37" y="24"/>
                        <a:pt x="40" y="1"/>
                      </a:cubicBezTo>
                      <a:cubicBezTo>
                        <a:pt x="40" y="0"/>
                        <a:pt x="35" y="0"/>
                        <a:pt x="3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5" name="Freeform 182"/>
                <p:cNvSpPr>
                  <a:spLocks/>
                </p:cNvSpPr>
                <p:nvPr/>
              </p:nvSpPr>
              <p:spPr bwMode="auto">
                <a:xfrm>
                  <a:off x="1466" y="631"/>
                  <a:ext cx="138" cy="111"/>
                </a:xfrm>
                <a:custGeom>
                  <a:avLst/>
                  <a:gdLst>
                    <a:gd name="T0" fmla="*/ 57 w 58"/>
                    <a:gd name="T1" fmla="*/ 45 h 47"/>
                    <a:gd name="T2" fmla="*/ 5 w 58"/>
                    <a:gd name="T3" fmla="*/ 0 h 47"/>
                    <a:gd name="T4" fmla="*/ 4 w 58"/>
                    <a:gd name="T5" fmla="*/ 2 h 47"/>
                    <a:gd name="T6" fmla="*/ 52 w 58"/>
                    <a:gd name="T7" fmla="*/ 45 h 47"/>
                    <a:gd name="T8" fmla="*/ 57 w 58"/>
                    <a:gd name="T9" fmla="*/ 45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8" h="47">
                      <a:moveTo>
                        <a:pt x="57" y="45"/>
                      </a:moveTo>
                      <a:cubicBezTo>
                        <a:pt x="50" y="21"/>
                        <a:pt x="31" y="2"/>
                        <a:pt x="5" y="0"/>
                      </a:cubicBezTo>
                      <a:cubicBezTo>
                        <a:pt x="3" y="0"/>
                        <a:pt x="0" y="2"/>
                        <a:pt x="4" y="2"/>
                      </a:cubicBezTo>
                      <a:cubicBezTo>
                        <a:pt x="28" y="4"/>
                        <a:pt x="45" y="23"/>
                        <a:pt x="52" y="45"/>
                      </a:cubicBezTo>
                      <a:cubicBezTo>
                        <a:pt x="53" y="47"/>
                        <a:pt x="58" y="46"/>
                        <a:pt x="57" y="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6" name="Freeform 183"/>
                <p:cNvSpPr>
                  <a:spLocks/>
                </p:cNvSpPr>
                <p:nvPr/>
              </p:nvSpPr>
              <p:spPr bwMode="auto">
                <a:xfrm>
                  <a:off x="1552" y="491"/>
                  <a:ext cx="676" cy="173"/>
                </a:xfrm>
                <a:custGeom>
                  <a:avLst/>
                  <a:gdLst>
                    <a:gd name="T0" fmla="*/ 6 w 285"/>
                    <a:gd name="T1" fmla="*/ 73 h 73"/>
                    <a:gd name="T2" fmla="*/ 282 w 285"/>
                    <a:gd name="T3" fmla="*/ 2 h 73"/>
                    <a:gd name="T4" fmla="*/ 280 w 285"/>
                    <a:gd name="T5" fmla="*/ 0 h 73"/>
                    <a:gd name="T6" fmla="*/ 4 w 285"/>
                    <a:gd name="T7" fmla="*/ 71 h 73"/>
                    <a:gd name="T8" fmla="*/ 6 w 285"/>
                    <a:gd name="T9" fmla="*/ 73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5" h="73">
                      <a:moveTo>
                        <a:pt x="6" y="73"/>
                      </a:moveTo>
                      <a:cubicBezTo>
                        <a:pt x="98" y="49"/>
                        <a:pt x="189" y="23"/>
                        <a:pt x="282" y="2"/>
                      </a:cubicBezTo>
                      <a:cubicBezTo>
                        <a:pt x="285" y="2"/>
                        <a:pt x="283" y="0"/>
                        <a:pt x="280" y="0"/>
                      </a:cubicBezTo>
                      <a:cubicBezTo>
                        <a:pt x="187" y="21"/>
                        <a:pt x="96" y="47"/>
                        <a:pt x="4" y="71"/>
                      </a:cubicBezTo>
                      <a:cubicBezTo>
                        <a:pt x="0" y="72"/>
                        <a:pt x="5" y="73"/>
                        <a:pt x="6" y="7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7" name="Freeform 184"/>
                <p:cNvSpPr>
                  <a:spLocks/>
                </p:cNvSpPr>
                <p:nvPr/>
              </p:nvSpPr>
              <p:spPr bwMode="auto">
                <a:xfrm>
                  <a:off x="1531" y="647"/>
                  <a:ext cx="40" cy="38"/>
                </a:xfrm>
                <a:custGeom>
                  <a:avLst/>
                  <a:gdLst>
                    <a:gd name="T0" fmla="*/ 7 w 17"/>
                    <a:gd name="T1" fmla="*/ 0 h 16"/>
                    <a:gd name="T2" fmla="*/ 16 w 17"/>
                    <a:gd name="T3" fmla="*/ 6 h 16"/>
                    <a:gd name="T4" fmla="*/ 10 w 17"/>
                    <a:gd name="T5" fmla="*/ 15 h 16"/>
                    <a:gd name="T6" fmla="*/ 1 w 17"/>
                    <a:gd name="T7" fmla="*/ 10 h 16"/>
                    <a:gd name="T8" fmla="*/ 7 w 17"/>
                    <a:gd name="T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6">
                      <a:moveTo>
                        <a:pt x="7" y="0"/>
                      </a:moveTo>
                      <a:cubicBezTo>
                        <a:pt x="11" y="0"/>
                        <a:pt x="15" y="2"/>
                        <a:pt x="16" y="6"/>
                      </a:cubicBezTo>
                      <a:cubicBezTo>
                        <a:pt x="17" y="10"/>
                        <a:pt x="14" y="14"/>
                        <a:pt x="10" y="15"/>
                      </a:cubicBezTo>
                      <a:cubicBezTo>
                        <a:pt x="6" y="16"/>
                        <a:pt x="2" y="14"/>
                        <a:pt x="1" y="10"/>
                      </a:cubicBezTo>
                      <a:cubicBezTo>
                        <a:pt x="0" y="5"/>
                        <a:pt x="3" y="1"/>
                        <a:pt x="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8" name="Freeform 185"/>
                <p:cNvSpPr>
                  <a:spLocks/>
                </p:cNvSpPr>
                <p:nvPr/>
              </p:nvSpPr>
              <p:spPr bwMode="auto">
                <a:xfrm>
                  <a:off x="1485" y="339"/>
                  <a:ext cx="79" cy="178"/>
                </a:xfrm>
                <a:custGeom>
                  <a:avLst/>
                  <a:gdLst>
                    <a:gd name="T0" fmla="*/ 16 w 33"/>
                    <a:gd name="T1" fmla="*/ 1 h 75"/>
                    <a:gd name="T2" fmla="*/ 1 w 33"/>
                    <a:gd name="T3" fmla="*/ 73 h 75"/>
                    <a:gd name="T4" fmla="*/ 6 w 33"/>
                    <a:gd name="T5" fmla="*/ 74 h 75"/>
                    <a:gd name="T6" fmla="*/ 21 w 33"/>
                    <a:gd name="T7" fmla="*/ 1 h 75"/>
                    <a:gd name="T8" fmla="*/ 16 w 33"/>
                    <a:gd name="T9" fmla="*/ 1 h 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75">
                      <a:moveTo>
                        <a:pt x="16" y="1"/>
                      </a:moveTo>
                      <a:cubicBezTo>
                        <a:pt x="28" y="27"/>
                        <a:pt x="25" y="55"/>
                        <a:pt x="1" y="73"/>
                      </a:cubicBezTo>
                      <a:cubicBezTo>
                        <a:pt x="0" y="74"/>
                        <a:pt x="5" y="75"/>
                        <a:pt x="6" y="74"/>
                      </a:cubicBezTo>
                      <a:cubicBezTo>
                        <a:pt x="30" y="56"/>
                        <a:pt x="33" y="28"/>
                        <a:pt x="21" y="1"/>
                      </a:cubicBezTo>
                      <a:cubicBezTo>
                        <a:pt x="20" y="0"/>
                        <a:pt x="15" y="0"/>
                        <a:pt x="16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9" name="Freeform 186"/>
                <p:cNvSpPr>
                  <a:spLocks/>
                </p:cNvSpPr>
                <p:nvPr/>
              </p:nvSpPr>
              <p:spPr bwMode="auto">
                <a:xfrm>
                  <a:off x="1440" y="405"/>
                  <a:ext cx="166" cy="81"/>
                </a:xfrm>
                <a:custGeom>
                  <a:avLst/>
                  <a:gdLst>
                    <a:gd name="T0" fmla="*/ 69 w 70"/>
                    <a:gd name="T1" fmla="*/ 32 h 34"/>
                    <a:gd name="T2" fmla="*/ 1 w 70"/>
                    <a:gd name="T3" fmla="*/ 8 h 34"/>
                    <a:gd name="T4" fmla="*/ 5 w 70"/>
                    <a:gd name="T5" fmla="*/ 10 h 34"/>
                    <a:gd name="T6" fmla="*/ 65 w 70"/>
                    <a:gd name="T7" fmla="*/ 32 h 34"/>
                    <a:gd name="T8" fmla="*/ 69 w 70"/>
                    <a:gd name="T9" fmla="*/ 32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34">
                      <a:moveTo>
                        <a:pt x="69" y="32"/>
                      </a:moveTo>
                      <a:cubicBezTo>
                        <a:pt x="53" y="9"/>
                        <a:pt x="28" y="0"/>
                        <a:pt x="1" y="8"/>
                      </a:cubicBezTo>
                      <a:cubicBezTo>
                        <a:pt x="0" y="9"/>
                        <a:pt x="4" y="10"/>
                        <a:pt x="5" y="10"/>
                      </a:cubicBezTo>
                      <a:cubicBezTo>
                        <a:pt x="29" y="2"/>
                        <a:pt x="51" y="12"/>
                        <a:pt x="65" y="32"/>
                      </a:cubicBezTo>
                      <a:cubicBezTo>
                        <a:pt x="65" y="33"/>
                        <a:pt x="70" y="34"/>
                        <a:pt x="69" y="3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10" name="Freeform 187"/>
                <p:cNvSpPr>
                  <a:spLocks/>
                </p:cNvSpPr>
                <p:nvPr/>
              </p:nvSpPr>
              <p:spPr bwMode="auto">
                <a:xfrm>
                  <a:off x="1457" y="367"/>
                  <a:ext cx="140" cy="114"/>
                </a:xfrm>
                <a:custGeom>
                  <a:avLst/>
                  <a:gdLst>
                    <a:gd name="T0" fmla="*/ 54 w 59"/>
                    <a:gd name="T1" fmla="*/ 2 h 48"/>
                    <a:gd name="T2" fmla="*/ 3 w 59"/>
                    <a:gd name="T3" fmla="*/ 46 h 48"/>
                    <a:gd name="T4" fmla="*/ 5 w 59"/>
                    <a:gd name="T5" fmla="*/ 48 h 48"/>
                    <a:gd name="T6" fmla="*/ 59 w 59"/>
                    <a:gd name="T7" fmla="*/ 2 h 48"/>
                    <a:gd name="T8" fmla="*/ 54 w 59"/>
                    <a:gd name="T9" fmla="*/ 2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9" h="48">
                      <a:moveTo>
                        <a:pt x="54" y="2"/>
                      </a:moveTo>
                      <a:cubicBezTo>
                        <a:pt x="44" y="21"/>
                        <a:pt x="23" y="38"/>
                        <a:pt x="3" y="46"/>
                      </a:cubicBezTo>
                      <a:cubicBezTo>
                        <a:pt x="0" y="48"/>
                        <a:pt x="4" y="48"/>
                        <a:pt x="5" y="48"/>
                      </a:cubicBezTo>
                      <a:cubicBezTo>
                        <a:pt x="26" y="39"/>
                        <a:pt x="48" y="22"/>
                        <a:pt x="59" y="2"/>
                      </a:cubicBezTo>
                      <a:cubicBezTo>
                        <a:pt x="59" y="1"/>
                        <a:pt x="55" y="0"/>
                        <a:pt x="5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11" name="Freeform 188"/>
                <p:cNvSpPr>
                  <a:spLocks/>
                </p:cNvSpPr>
                <p:nvPr/>
              </p:nvSpPr>
              <p:spPr bwMode="auto">
                <a:xfrm>
                  <a:off x="1469" y="372"/>
                  <a:ext cx="95" cy="145"/>
                </a:xfrm>
                <a:custGeom>
                  <a:avLst/>
                  <a:gdLst>
                    <a:gd name="T0" fmla="*/ 39 w 40"/>
                    <a:gd name="T1" fmla="*/ 60 h 61"/>
                    <a:gd name="T2" fmla="*/ 6 w 40"/>
                    <a:gd name="T3" fmla="*/ 0 h 61"/>
                    <a:gd name="T4" fmla="*/ 2 w 40"/>
                    <a:gd name="T5" fmla="*/ 2 h 61"/>
                    <a:gd name="T6" fmla="*/ 33 w 40"/>
                    <a:gd name="T7" fmla="*/ 60 h 61"/>
                    <a:gd name="T8" fmla="*/ 39 w 40"/>
                    <a:gd name="T9" fmla="*/ 60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61">
                      <a:moveTo>
                        <a:pt x="39" y="60"/>
                      </a:moveTo>
                      <a:cubicBezTo>
                        <a:pt x="40" y="35"/>
                        <a:pt x="29" y="11"/>
                        <a:pt x="6" y="0"/>
                      </a:cubicBezTo>
                      <a:cubicBezTo>
                        <a:pt x="5" y="0"/>
                        <a:pt x="0" y="1"/>
                        <a:pt x="2" y="2"/>
                      </a:cubicBezTo>
                      <a:cubicBezTo>
                        <a:pt x="25" y="12"/>
                        <a:pt x="35" y="36"/>
                        <a:pt x="33" y="60"/>
                      </a:cubicBezTo>
                      <a:cubicBezTo>
                        <a:pt x="33" y="61"/>
                        <a:pt x="38" y="61"/>
                        <a:pt x="39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12" name="Freeform 189"/>
                <p:cNvSpPr>
                  <a:spLocks/>
                </p:cNvSpPr>
                <p:nvPr/>
              </p:nvSpPr>
              <p:spPr bwMode="auto">
                <a:xfrm>
                  <a:off x="1540" y="429"/>
                  <a:ext cx="693" cy="76"/>
                </a:xfrm>
                <a:custGeom>
                  <a:avLst/>
                  <a:gdLst>
                    <a:gd name="T0" fmla="*/ 3 w 292"/>
                    <a:gd name="T1" fmla="*/ 2 h 32"/>
                    <a:gd name="T2" fmla="*/ 287 w 292"/>
                    <a:gd name="T3" fmla="*/ 32 h 32"/>
                    <a:gd name="T4" fmla="*/ 289 w 292"/>
                    <a:gd name="T5" fmla="*/ 30 h 32"/>
                    <a:gd name="T6" fmla="*/ 5 w 292"/>
                    <a:gd name="T7" fmla="*/ 0 h 32"/>
                    <a:gd name="T8" fmla="*/ 3 w 292"/>
                    <a:gd name="T9" fmla="*/ 2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2" h="32">
                      <a:moveTo>
                        <a:pt x="3" y="2"/>
                      </a:moveTo>
                      <a:cubicBezTo>
                        <a:pt x="98" y="11"/>
                        <a:pt x="193" y="19"/>
                        <a:pt x="287" y="32"/>
                      </a:cubicBezTo>
                      <a:cubicBezTo>
                        <a:pt x="288" y="32"/>
                        <a:pt x="292" y="31"/>
                        <a:pt x="289" y="30"/>
                      </a:cubicBezTo>
                      <a:cubicBezTo>
                        <a:pt x="195" y="17"/>
                        <a:pt x="100" y="9"/>
                        <a:pt x="5" y="0"/>
                      </a:cubicBezTo>
                      <a:cubicBezTo>
                        <a:pt x="4" y="0"/>
                        <a:pt x="0" y="1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13" name="Freeform 190"/>
                <p:cNvSpPr>
                  <a:spLocks/>
                </p:cNvSpPr>
                <p:nvPr/>
              </p:nvSpPr>
              <p:spPr bwMode="auto">
                <a:xfrm>
                  <a:off x="1519" y="412"/>
                  <a:ext cx="38" cy="38"/>
                </a:xfrm>
                <a:custGeom>
                  <a:avLst/>
                  <a:gdLst>
                    <a:gd name="T0" fmla="*/ 9 w 16"/>
                    <a:gd name="T1" fmla="*/ 0 h 16"/>
                    <a:gd name="T2" fmla="*/ 15 w 16"/>
                    <a:gd name="T3" fmla="*/ 9 h 16"/>
                    <a:gd name="T4" fmla="*/ 7 w 16"/>
                    <a:gd name="T5" fmla="*/ 15 h 16"/>
                    <a:gd name="T6" fmla="*/ 0 w 16"/>
                    <a:gd name="T7" fmla="*/ 7 h 16"/>
                    <a:gd name="T8" fmla="*/ 9 w 16"/>
                    <a:gd name="T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9" y="0"/>
                      </a:moveTo>
                      <a:cubicBezTo>
                        <a:pt x="13" y="1"/>
                        <a:pt x="16" y="5"/>
                        <a:pt x="15" y="9"/>
                      </a:cubicBezTo>
                      <a:cubicBezTo>
                        <a:pt x="15" y="13"/>
                        <a:pt x="11" y="16"/>
                        <a:pt x="7" y="15"/>
                      </a:cubicBezTo>
                      <a:cubicBezTo>
                        <a:pt x="2" y="15"/>
                        <a:pt x="0" y="11"/>
                        <a:pt x="0" y="7"/>
                      </a:cubicBezTo>
                      <a:cubicBezTo>
                        <a:pt x="1" y="2"/>
                        <a:pt x="5" y="0"/>
                        <a:pt x="9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14" name="Freeform 191"/>
                <p:cNvSpPr>
                  <a:spLocks/>
                </p:cNvSpPr>
                <p:nvPr/>
              </p:nvSpPr>
              <p:spPr bwMode="auto">
                <a:xfrm>
                  <a:off x="1526" y="99"/>
                  <a:ext cx="116" cy="155"/>
                </a:xfrm>
                <a:custGeom>
                  <a:avLst/>
                  <a:gdLst>
                    <a:gd name="T0" fmla="*/ 42 w 49"/>
                    <a:gd name="T1" fmla="*/ 1 h 65"/>
                    <a:gd name="T2" fmla="*/ 3 w 49"/>
                    <a:gd name="T3" fmla="*/ 63 h 65"/>
                    <a:gd name="T4" fmla="*/ 6 w 49"/>
                    <a:gd name="T5" fmla="*/ 65 h 65"/>
                    <a:gd name="T6" fmla="*/ 47 w 49"/>
                    <a:gd name="T7" fmla="*/ 2 h 65"/>
                    <a:gd name="T8" fmla="*/ 42 w 49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65">
                      <a:moveTo>
                        <a:pt x="42" y="1"/>
                      </a:moveTo>
                      <a:cubicBezTo>
                        <a:pt x="44" y="29"/>
                        <a:pt x="31" y="54"/>
                        <a:pt x="3" y="63"/>
                      </a:cubicBezTo>
                      <a:cubicBezTo>
                        <a:pt x="0" y="63"/>
                        <a:pt x="5" y="65"/>
                        <a:pt x="6" y="65"/>
                      </a:cubicBezTo>
                      <a:cubicBezTo>
                        <a:pt x="35" y="56"/>
                        <a:pt x="49" y="31"/>
                        <a:pt x="47" y="2"/>
                      </a:cubicBezTo>
                      <a:cubicBezTo>
                        <a:pt x="46" y="0"/>
                        <a:pt x="42" y="0"/>
                        <a:pt x="4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15" name="Freeform 192"/>
                <p:cNvSpPr>
                  <a:spLocks/>
                </p:cNvSpPr>
                <p:nvPr/>
              </p:nvSpPr>
              <p:spPr bwMode="auto">
                <a:xfrm>
                  <a:off x="1516" y="149"/>
                  <a:ext cx="136" cy="114"/>
                </a:xfrm>
                <a:custGeom>
                  <a:avLst/>
                  <a:gdLst>
                    <a:gd name="T0" fmla="*/ 57 w 57"/>
                    <a:gd name="T1" fmla="*/ 46 h 48"/>
                    <a:gd name="T2" fmla="*/ 3 w 57"/>
                    <a:gd name="T3" fmla="*/ 0 h 48"/>
                    <a:gd name="T4" fmla="*/ 4 w 57"/>
                    <a:gd name="T5" fmla="*/ 3 h 48"/>
                    <a:gd name="T6" fmla="*/ 52 w 57"/>
                    <a:gd name="T7" fmla="*/ 46 h 48"/>
                    <a:gd name="T8" fmla="*/ 57 w 57"/>
                    <a:gd name="T9" fmla="*/ 46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48">
                      <a:moveTo>
                        <a:pt x="57" y="46"/>
                      </a:moveTo>
                      <a:cubicBezTo>
                        <a:pt x="51" y="19"/>
                        <a:pt x="31" y="2"/>
                        <a:pt x="3" y="0"/>
                      </a:cubicBezTo>
                      <a:cubicBezTo>
                        <a:pt x="0" y="0"/>
                        <a:pt x="2" y="2"/>
                        <a:pt x="4" y="3"/>
                      </a:cubicBezTo>
                      <a:cubicBezTo>
                        <a:pt x="30" y="4"/>
                        <a:pt x="46" y="21"/>
                        <a:pt x="52" y="46"/>
                      </a:cubicBezTo>
                      <a:cubicBezTo>
                        <a:pt x="52" y="47"/>
                        <a:pt x="57" y="48"/>
                        <a:pt x="5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16" name="Freeform 193"/>
                <p:cNvSpPr>
                  <a:spLocks/>
                </p:cNvSpPr>
                <p:nvPr/>
              </p:nvSpPr>
              <p:spPr bwMode="auto">
                <a:xfrm>
                  <a:off x="1514" y="149"/>
                  <a:ext cx="173" cy="62"/>
                </a:xfrm>
                <a:custGeom>
                  <a:avLst/>
                  <a:gdLst>
                    <a:gd name="T0" fmla="*/ 67 w 73"/>
                    <a:gd name="T1" fmla="*/ 1 h 26"/>
                    <a:gd name="T2" fmla="*/ 4 w 73"/>
                    <a:gd name="T3" fmla="*/ 24 h 26"/>
                    <a:gd name="T4" fmla="*/ 3 w 73"/>
                    <a:gd name="T5" fmla="*/ 26 h 26"/>
                    <a:gd name="T6" fmla="*/ 71 w 73"/>
                    <a:gd name="T7" fmla="*/ 2 h 26"/>
                    <a:gd name="T8" fmla="*/ 67 w 73"/>
                    <a:gd name="T9" fmla="*/ 1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26">
                      <a:moveTo>
                        <a:pt x="67" y="1"/>
                      </a:moveTo>
                      <a:cubicBezTo>
                        <a:pt x="50" y="15"/>
                        <a:pt x="26" y="23"/>
                        <a:pt x="4" y="24"/>
                      </a:cubicBezTo>
                      <a:cubicBezTo>
                        <a:pt x="2" y="24"/>
                        <a:pt x="0" y="26"/>
                        <a:pt x="3" y="26"/>
                      </a:cubicBezTo>
                      <a:cubicBezTo>
                        <a:pt x="27" y="25"/>
                        <a:pt x="53" y="17"/>
                        <a:pt x="71" y="2"/>
                      </a:cubicBezTo>
                      <a:cubicBezTo>
                        <a:pt x="73" y="0"/>
                        <a:pt x="68" y="0"/>
                        <a:pt x="6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17" name="Freeform 194"/>
                <p:cNvSpPr>
                  <a:spLocks/>
                </p:cNvSpPr>
                <p:nvPr/>
              </p:nvSpPr>
              <p:spPr bwMode="auto">
                <a:xfrm>
                  <a:off x="1564" y="111"/>
                  <a:ext cx="59" cy="164"/>
                </a:xfrm>
                <a:custGeom>
                  <a:avLst/>
                  <a:gdLst>
                    <a:gd name="T0" fmla="*/ 14 w 25"/>
                    <a:gd name="T1" fmla="*/ 68 h 69"/>
                    <a:gd name="T2" fmla="*/ 6 w 25"/>
                    <a:gd name="T3" fmla="*/ 1 h 69"/>
                    <a:gd name="T4" fmla="*/ 1 w 25"/>
                    <a:gd name="T5" fmla="*/ 2 h 69"/>
                    <a:gd name="T6" fmla="*/ 10 w 25"/>
                    <a:gd name="T7" fmla="*/ 68 h 69"/>
                    <a:gd name="T8" fmla="*/ 14 w 25"/>
                    <a:gd name="T9" fmla="*/ 68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69">
                      <a:moveTo>
                        <a:pt x="14" y="68"/>
                      </a:moveTo>
                      <a:cubicBezTo>
                        <a:pt x="25" y="45"/>
                        <a:pt x="23" y="20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18" y="20"/>
                        <a:pt x="20" y="45"/>
                        <a:pt x="10" y="68"/>
                      </a:cubicBezTo>
                      <a:cubicBezTo>
                        <a:pt x="9" y="69"/>
                        <a:pt x="14" y="69"/>
                        <a:pt x="14" y="6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18" name="Freeform 195"/>
                <p:cNvSpPr>
                  <a:spLocks/>
                </p:cNvSpPr>
                <p:nvPr/>
              </p:nvSpPr>
              <p:spPr bwMode="auto">
                <a:xfrm>
                  <a:off x="1609" y="189"/>
                  <a:ext cx="619" cy="318"/>
                </a:xfrm>
                <a:custGeom>
                  <a:avLst/>
                  <a:gdLst>
                    <a:gd name="T0" fmla="*/ 2 w 261"/>
                    <a:gd name="T1" fmla="*/ 2 h 134"/>
                    <a:gd name="T2" fmla="*/ 255 w 261"/>
                    <a:gd name="T3" fmla="*/ 133 h 134"/>
                    <a:gd name="T4" fmla="*/ 259 w 261"/>
                    <a:gd name="T5" fmla="*/ 132 h 134"/>
                    <a:gd name="T6" fmla="*/ 6 w 261"/>
                    <a:gd name="T7" fmla="*/ 1 h 134"/>
                    <a:gd name="T8" fmla="*/ 2 w 261"/>
                    <a:gd name="T9" fmla="*/ 2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1" h="134">
                      <a:moveTo>
                        <a:pt x="2" y="2"/>
                      </a:moveTo>
                      <a:cubicBezTo>
                        <a:pt x="87" y="45"/>
                        <a:pt x="172" y="87"/>
                        <a:pt x="255" y="133"/>
                      </a:cubicBezTo>
                      <a:cubicBezTo>
                        <a:pt x="256" y="134"/>
                        <a:pt x="261" y="133"/>
                        <a:pt x="259" y="132"/>
                      </a:cubicBezTo>
                      <a:cubicBezTo>
                        <a:pt x="177" y="85"/>
                        <a:pt x="91" y="44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19" name="Freeform 196"/>
                <p:cNvSpPr>
                  <a:spLocks/>
                </p:cNvSpPr>
                <p:nvPr/>
              </p:nvSpPr>
              <p:spPr bwMode="auto">
                <a:xfrm>
                  <a:off x="1585" y="168"/>
                  <a:ext cx="43" cy="40"/>
                </a:xfrm>
                <a:custGeom>
                  <a:avLst/>
                  <a:gdLst>
                    <a:gd name="T0" fmla="*/ 13 w 18"/>
                    <a:gd name="T1" fmla="*/ 2 h 17"/>
                    <a:gd name="T2" fmla="*/ 15 w 18"/>
                    <a:gd name="T3" fmla="*/ 12 h 17"/>
                    <a:gd name="T4" fmla="*/ 5 w 18"/>
                    <a:gd name="T5" fmla="*/ 15 h 17"/>
                    <a:gd name="T6" fmla="*/ 2 w 18"/>
                    <a:gd name="T7" fmla="*/ 5 h 17"/>
                    <a:gd name="T8" fmla="*/ 13 w 18"/>
                    <a:gd name="T9" fmla="*/ 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13" y="2"/>
                      </a:moveTo>
                      <a:cubicBezTo>
                        <a:pt x="16" y="4"/>
                        <a:pt x="18" y="9"/>
                        <a:pt x="15" y="12"/>
                      </a:cubicBezTo>
                      <a:cubicBezTo>
                        <a:pt x="13" y="16"/>
                        <a:pt x="9" y="17"/>
                        <a:pt x="5" y="15"/>
                      </a:cubicBezTo>
                      <a:cubicBezTo>
                        <a:pt x="1" y="13"/>
                        <a:pt x="0" y="8"/>
                        <a:pt x="2" y="5"/>
                      </a:cubicBezTo>
                      <a:cubicBezTo>
                        <a:pt x="4" y="1"/>
                        <a:pt x="9" y="0"/>
                        <a:pt x="1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0" name="Freeform 197"/>
                <p:cNvSpPr>
                  <a:spLocks/>
                </p:cNvSpPr>
                <p:nvPr/>
              </p:nvSpPr>
              <p:spPr bwMode="auto">
                <a:xfrm>
                  <a:off x="1675" y="-95"/>
                  <a:ext cx="159" cy="114"/>
                </a:xfrm>
                <a:custGeom>
                  <a:avLst/>
                  <a:gdLst>
                    <a:gd name="T0" fmla="*/ 62 w 67"/>
                    <a:gd name="T1" fmla="*/ 1 h 48"/>
                    <a:gd name="T2" fmla="*/ 3 w 67"/>
                    <a:gd name="T3" fmla="*/ 43 h 48"/>
                    <a:gd name="T4" fmla="*/ 4 w 67"/>
                    <a:gd name="T5" fmla="*/ 45 h 48"/>
                    <a:gd name="T6" fmla="*/ 67 w 67"/>
                    <a:gd name="T7" fmla="*/ 2 h 48"/>
                    <a:gd name="T8" fmla="*/ 62 w 67"/>
                    <a:gd name="T9" fmla="*/ 1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48">
                      <a:moveTo>
                        <a:pt x="62" y="1"/>
                      </a:moveTo>
                      <a:cubicBezTo>
                        <a:pt x="53" y="28"/>
                        <a:pt x="32" y="46"/>
                        <a:pt x="3" y="43"/>
                      </a:cubicBezTo>
                      <a:cubicBezTo>
                        <a:pt x="0" y="43"/>
                        <a:pt x="2" y="45"/>
                        <a:pt x="4" y="45"/>
                      </a:cubicBezTo>
                      <a:cubicBezTo>
                        <a:pt x="34" y="48"/>
                        <a:pt x="58" y="31"/>
                        <a:pt x="67" y="2"/>
                      </a:cubicBezTo>
                      <a:cubicBezTo>
                        <a:pt x="67" y="1"/>
                        <a:pt x="62" y="0"/>
                        <a:pt x="6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1" name="Freeform 198"/>
                <p:cNvSpPr>
                  <a:spLocks/>
                </p:cNvSpPr>
                <p:nvPr/>
              </p:nvSpPr>
              <p:spPr bwMode="auto">
                <a:xfrm>
                  <a:off x="1699" y="-88"/>
                  <a:ext cx="100" cy="152"/>
                </a:xfrm>
                <a:custGeom>
                  <a:avLst/>
                  <a:gdLst>
                    <a:gd name="T0" fmla="*/ 37 w 42"/>
                    <a:gd name="T1" fmla="*/ 62 h 64"/>
                    <a:gd name="T2" fmla="*/ 6 w 42"/>
                    <a:gd name="T3" fmla="*/ 1 h 64"/>
                    <a:gd name="T4" fmla="*/ 3 w 42"/>
                    <a:gd name="T5" fmla="*/ 2 h 64"/>
                    <a:gd name="T6" fmla="*/ 32 w 42"/>
                    <a:gd name="T7" fmla="*/ 61 h 64"/>
                    <a:gd name="T8" fmla="*/ 37 w 42"/>
                    <a:gd name="T9" fmla="*/ 62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2" h="64">
                      <a:moveTo>
                        <a:pt x="37" y="62"/>
                      </a:moveTo>
                      <a:cubicBezTo>
                        <a:pt x="42" y="36"/>
                        <a:pt x="31" y="13"/>
                        <a:pt x="6" y="1"/>
                      </a:cubicBezTo>
                      <a:cubicBezTo>
                        <a:pt x="5" y="0"/>
                        <a:pt x="0" y="0"/>
                        <a:pt x="3" y="2"/>
                      </a:cubicBezTo>
                      <a:cubicBezTo>
                        <a:pt x="27" y="13"/>
                        <a:pt x="37" y="36"/>
                        <a:pt x="32" y="61"/>
                      </a:cubicBezTo>
                      <a:cubicBezTo>
                        <a:pt x="32" y="63"/>
                        <a:pt x="37" y="64"/>
                        <a:pt x="37" y="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2" name="Freeform 199"/>
                <p:cNvSpPr>
                  <a:spLocks/>
                </p:cNvSpPr>
                <p:nvPr/>
              </p:nvSpPr>
              <p:spPr bwMode="auto">
                <a:xfrm>
                  <a:off x="1678" y="-38"/>
                  <a:ext cx="185" cy="31"/>
                </a:xfrm>
                <a:custGeom>
                  <a:avLst/>
                  <a:gdLst>
                    <a:gd name="T0" fmla="*/ 72 w 78"/>
                    <a:gd name="T1" fmla="*/ 4 h 13"/>
                    <a:gd name="T2" fmla="*/ 6 w 78"/>
                    <a:gd name="T3" fmla="*/ 1 h 13"/>
                    <a:gd name="T4" fmla="*/ 3 w 78"/>
                    <a:gd name="T5" fmla="*/ 2 h 13"/>
                    <a:gd name="T6" fmla="*/ 75 w 78"/>
                    <a:gd name="T7" fmla="*/ 5 h 13"/>
                    <a:gd name="T8" fmla="*/ 72 w 78"/>
                    <a:gd name="T9" fmla="*/ 4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8" h="13">
                      <a:moveTo>
                        <a:pt x="72" y="4"/>
                      </a:moveTo>
                      <a:cubicBezTo>
                        <a:pt x="52" y="11"/>
                        <a:pt x="26" y="8"/>
                        <a:pt x="6" y="1"/>
                      </a:cubicBezTo>
                      <a:cubicBezTo>
                        <a:pt x="5" y="0"/>
                        <a:pt x="0" y="1"/>
                        <a:pt x="3" y="2"/>
                      </a:cubicBezTo>
                      <a:cubicBezTo>
                        <a:pt x="24" y="11"/>
                        <a:pt x="52" y="13"/>
                        <a:pt x="75" y="5"/>
                      </a:cubicBezTo>
                      <a:cubicBezTo>
                        <a:pt x="78" y="4"/>
                        <a:pt x="73" y="3"/>
                        <a:pt x="72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3" name="Freeform 200"/>
                <p:cNvSpPr>
                  <a:spLocks/>
                </p:cNvSpPr>
                <p:nvPr/>
              </p:nvSpPr>
              <p:spPr bwMode="auto">
                <a:xfrm>
                  <a:off x="1718" y="-107"/>
                  <a:ext cx="78" cy="161"/>
                </a:xfrm>
                <a:custGeom>
                  <a:avLst/>
                  <a:gdLst>
                    <a:gd name="T0" fmla="*/ 6 w 33"/>
                    <a:gd name="T1" fmla="*/ 67 h 68"/>
                    <a:gd name="T2" fmla="*/ 24 w 33"/>
                    <a:gd name="T3" fmla="*/ 2 h 68"/>
                    <a:gd name="T4" fmla="*/ 19 w 33"/>
                    <a:gd name="T5" fmla="*/ 2 h 68"/>
                    <a:gd name="T6" fmla="*/ 2 w 33"/>
                    <a:gd name="T7" fmla="*/ 66 h 68"/>
                    <a:gd name="T8" fmla="*/ 6 w 33"/>
                    <a:gd name="T9" fmla="*/ 67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68">
                      <a:moveTo>
                        <a:pt x="6" y="67"/>
                      </a:moveTo>
                      <a:cubicBezTo>
                        <a:pt x="24" y="50"/>
                        <a:pt x="33" y="26"/>
                        <a:pt x="24" y="2"/>
                      </a:cubicBezTo>
                      <a:cubicBezTo>
                        <a:pt x="23" y="0"/>
                        <a:pt x="18" y="1"/>
                        <a:pt x="19" y="2"/>
                      </a:cubicBezTo>
                      <a:cubicBezTo>
                        <a:pt x="28" y="26"/>
                        <a:pt x="19" y="50"/>
                        <a:pt x="2" y="66"/>
                      </a:cubicBezTo>
                      <a:cubicBezTo>
                        <a:pt x="0" y="67"/>
                        <a:pt x="5" y="68"/>
                        <a:pt x="6" y="6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4" name="Freeform 201"/>
                <p:cNvSpPr>
                  <a:spLocks/>
                </p:cNvSpPr>
                <p:nvPr/>
              </p:nvSpPr>
              <p:spPr bwMode="auto">
                <a:xfrm>
                  <a:off x="1773" y="-17"/>
                  <a:ext cx="455" cy="524"/>
                </a:xfrm>
                <a:custGeom>
                  <a:avLst/>
                  <a:gdLst>
                    <a:gd name="T0" fmla="*/ 1 w 192"/>
                    <a:gd name="T1" fmla="*/ 3 h 221"/>
                    <a:gd name="T2" fmla="*/ 186 w 192"/>
                    <a:gd name="T3" fmla="*/ 220 h 221"/>
                    <a:gd name="T4" fmla="*/ 191 w 192"/>
                    <a:gd name="T5" fmla="*/ 219 h 221"/>
                    <a:gd name="T6" fmla="*/ 6 w 192"/>
                    <a:gd name="T7" fmla="*/ 2 h 221"/>
                    <a:gd name="T8" fmla="*/ 1 w 192"/>
                    <a:gd name="T9" fmla="*/ 3 h 2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2" h="221">
                      <a:moveTo>
                        <a:pt x="1" y="3"/>
                      </a:moveTo>
                      <a:cubicBezTo>
                        <a:pt x="63" y="74"/>
                        <a:pt x="127" y="146"/>
                        <a:pt x="186" y="220"/>
                      </a:cubicBezTo>
                      <a:cubicBezTo>
                        <a:pt x="187" y="221"/>
                        <a:pt x="192" y="220"/>
                        <a:pt x="191" y="219"/>
                      </a:cubicBezTo>
                      <a:cubicBezTo>
                        <a:pt x="132" y="145"/>
                        <a:pt x="68" y="73"/>
                        <a:pt x="6" y="2"/>
                      </a:cubicBezTo>
                      <a:cubicBezTo>
                        <a:pt x="5" y="0"/>
                        <a:pt x="0" y="2"/>
                        <a:pt x="1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5" name="Freeform 202"/>
                <p:cNvSpPr>
                  <a:spLocks/>
                </p:cNvSpPr>
                <p:nvPr/>
              </p:nvSpPr>
              <p:spPr bwMode="auto">
                <a:xfrm>
                  <a:off x="1751" y="-41"/>
                  <a:ext cx="41" cy="41"/>
                </a:xfrm>
                <a:custGeom>
                  <a:avLst/>
                  <a:gdLst>
                    <a:gd name="T0" fmla="*/ 15 w 17"/>
                    <a:gd name="T1" fmla="*/ 3 h 17"/>
                    <a:gd name="T2" fmla="*/ 14 w 17"/>
                    <a:gd name="T3" fmla="*/ 14 h 17"/>
                    <a:gd name="T4" fmla="*/ 3 w 17"/>
                    <a:gd name="T5" fmla="*/ 13 h 17"/>
                    <a:gd name="T6" fmla="*/ 4 w 17"/>
                    <a:gd name="T7" fmla="*/ 2 h 17"/>
                    <a:gd name="T8" fmla="*/ 15 w 17"/>
                    <a:gd name="T9" fmla="*/ 3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5" y="3"/>
                      </a:moveTo>
                      <a:cubicBezTo>
                        <a:pt x="17" y="7"/>
                        <a:pt x="17" y="12"/>
                        <a:pt x="14" y="14"/>
                      </a:cubicBezTo>
                      <a:cubicBezTo>
                        <a:pt x="10" y="17"/>
                        <a:pt x="5" y="16"/>
                        <a:pt x="3" y="13"/>
                      </a:cubicBezTo>
                      <a:cubicBezTo>
                        <a:pt x="0" y="10"/>
                        <a:pt x="1" y="5"/>
                        <a:pt x="4" y="2"/>
                      </a:cubicBezTo>
                      <a:cubicBezTo>
                        <a:pt x="7" y="0"/>
                        <a:pt x="12" y="0"/>
                        <a:pt x="15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6" name="Freeform 203"/>
                <p:cNvSpPr>
                  <a:spLocks/>
                </p:cNvSpPr>
                <p:nvPr/>
              </p:nvSpPr>
              <p:spPr bwMode="auto">
                <a:xfrm>
                  <a:off x="1884" y="-200"/>
                  <a:ext cx="188" cy="79"/>
                </a:xfrm>
                <a:custGeom>
                  <a:avLst/>
                  <a:gdLst>
                    <a:gd name="T0" fmla="*/ 74 w 79"/>
                    <a:gd name="T1" fmla="*/ 1 h 33"/>
                    <a:gd name="T2" fmla="*/ 6 w 79"/>
                    <a:gd name="T3" fmla="*/ 18 h 33"/>
                    <a:gd name="T4" fmla="*/ 2 w 79"/>
                    <a:gd name="T5" fmla="*/ 19 h 33"/>
                    <a:gd name="T6" fmla="*/ 78 w 79"/>
                    <a:gd name="T7" fmla="*/ 2 h 33"/>
                    <a:gd name="T8" fmla="*/ 74 w 79"/>
                    <a:gd name="T9" fmla="*/ 1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9" h="33">
                      <a:moveTo>
                        <a:pt x="74" y="1"/>
                      </a:moveTo>
                      <a:cubicBezTo>
                        <a:pt x="56" y="22"/>
                        <a:pt x="31" y="31"/>
                        <a:pt x="6" y="18"/>
                      </a:cubicBezTo>
                      <a:cubicBezTo>
                        <a:pt x="5" y="17"/>
                        <a:pt x="0" y="18"/>
                        <a:pt x="2" y="19"/>
                      </a:cubicBezTo>
                      <a:cubicBezTo>
                        <a:pt x="30" y="33"/>
                        <a:pt x="59" y="26"/>
                        <a:pt x="78" y="2"/>
                      </a:cubicBezTo>
                      <a:cubicBezTo>
                        <a:pt x="79" y="1"/>
                        <a:pt x="75" y="0"/>
                        <a:pt x="7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7" name="Freeform 204"/>
                <p:cNvSpPr>
                  <a:spLocks/>
                </p:cNvSpPr>
                <p:nvPr/>
              </p:nvSpPr>
              <p:spPr bwMode="auto">
                <a:xfrm>
                  <a:off x="1946" y="-237"/>
                  <a:ext cx="59" cy="168"/>
                </a:xfrm>
                <a:custGeom>
                  <a:avLst/>
                  <a:gdLst>
                    <a:gd name="T0" fmla="*/ 11 w 25"/>
                    <a:gd name="T1" fmla="*/ 70 h 71"/>
                    <a:gd name="T2" fmla="*/ 6 w 25"/>
                    <a:gd name="T3" fmla="*/ 2 h 71"/>
                    <a:gd name="T4" fmla="*/ 1 w 25"/>
                    <a:gd name="T5" fmla="*/ 2 h 71"/>
                    <a:gd name="T6" fmla="*/ 6 w 25"/>
                    <a:gd name="T7" fmla="*/ 69 h 71"/>
                    <a:gd name="T8" fmla="*/ 11 w 25"/>
                    <a:gd name="T9" fmla="*/ 70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71">
                      <a:moveTo>
                        <a:pt x="11" y="70"/>
                      </a:moveTo>
                      <a:cubicBezTo>
                        <a:pt x="25" y="47"/>
                        <a:pt x="23" y="22"/>
                        <a:pt x="6" y="2"/>
                      </a:cubicBezTo>
                      <a:cubicBezTo>
                        <a:pt x="5" y="1"/>
                        <a:pt x="0" y="0"/>
                        <a:pt x="1" y="2"/>
                      </a:cubicBezTo>
                      <a:cubicBezTo>
                        <a:pt x="19" y="22"/>
                        <a:pt x="20" y="46"/>
                        <a:pt x="6" y="69"/>
                      </a:cubicBezTo>
                      <a:cubicBezTo>
                        <a:pt x="6" y="69"/>
                        <a:pt x="10" y="71"/>
                        <a:pt x="11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sp>
            <p:nvSpPr>
              <p:cNvPr id="9" name="Freeform 206"/>
              <p:cNvSpPr>
                <a:spLocks/>
              </p:cNvSpPr>
              <p:nvPr/>
            </p:nvSpPr>
            <p:spPr bwMode="auto">
              <a:xfrm>
                <a:off x="3025776" y="-317500"/>
                <a:ext cx="266700" cy="120650"/>
              </a:xfrm>
              <a:custGeom>
                <a:avLst/>
                <a:gdLst>
                  <a:gd name="T0" fmla="*/ 68 w 71"/>
                  <a:gd name="T1" fmla="*/ 30 h 32"/>
                  <a:gd name="T2" fmla="*/ 6 w 71"/>
                  <a:gd name="T3" fmla="*/ 1 h 32"/>
                  <a:gd name="T4" fmla="*/ 1 w 71"/>
                  <a:gd name="T5" fmla="*/ 2 h 32"/>
                  <a:gd name="T6" fmla="*/ 65 w 71"/>
                  <a:gd name="T7" fmla="*/ 32 h 32"/>
                  <a:gd name="T8" fmla="*/ 68 w 71"/>
                  <a:gd name="T9" fmla="*/ 3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32">
                    <a:moveTo>
                      <a:pt x="68" y="30"/>
                    </a:moveTo>
                    <a:cubicBezTo>
                      <a:pt x="46" y="28"/>
                      <a:pt x="22" y="16"/>
                      <a:pt x="6" y="1"/>
                    </a:cubicBezTo>
                    <a:cubicBezTo>
                      <a:pt x="5" y="0"/>
                      <a:pt x="0" y="2"/>
                      <a:pt x="1" y="2"/>
                    </a:cubicBezTo>
                    <a:cubicBezTo>
                      <a:pt x="18" y="18"/>
                      <a:pt x="42" y="30"/>
                      <a:pt x="65" y="32"/>
                    </a:cubicBezTo>
                    <a:cubicBezTo>
                      <a:pt x="67" y="32"/>
                      <a:pt x="71" y="30"/>
                      <a:pt x="68" y="3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" name="Freeform 207"/>
              <p:cNvSpPr>
                <a:spLocks/>
              </p:cNvSpPr>
              <p:nvPr/>
            </p:nvSpPr>
            <p:spPr bwMode="auto">
              <a:xfrm>
                <a:off x="3028951" y="-365125"/>
                <a:ext cx="177800" cy="209550"/>
              </a:xfrm>
              <a:custGeom>
                <a:avLst/>
                <a:gdLst>
                  <a:gd name="T0" fmla="*/ 6 w 47"/>
                  <a:gd name="T1" fmla="*/ 55 h 56"/>
                  <a:gd name="T2" fmla="*/ 47 w 47"/>
                  <a:gd name="T3" fmla="*/ 1 h 56"/>
                  <a:gd name="T4" fmla="*/ 42 w 47"/>
                  <a:gd name="T5" fmla="*/ 1 h 56"/>
                  <a:gd name="T6" fmla="*/ 3 w 47"/>
                  <a:gd name="T7" fmla="*/ 54 h 56"/>
                  <a:gd name="T8" fmla="*/ 6 w 47"/>
                  <a:gd name="T9" fmla="*/ 55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56">
                    <a:moveTo>
                      <a:pt x="6" y="55"/>
                    </a:moveTo>
                    <a:cubicBezTo>
                      <a:pt x="29" y="46"/>
                      <a:pt x="47" y="27"/>
                      <a:pt x="47" y="1"/>
                    </a:cubicBezTo>
                    <a:cubicBezTo>
                      <a:pt x="47" y="0"/>
                      <a:pt x="42" y="0"/>
                      <a:pt x="42" y="1"/>
                    </a:cubicBezTo>
                    <a:cubicBezTo>
                      <a:pt x="42" y="26"/>
                      <a:pt x="25" y="45"/>
                      <a:pt x="3" y="54"/>
                    </a:cubicBezTo>
                    <a:cubicBezTo>
                      <a:pt x="0" y="55"/>
                      <a:pt x="5" y="56"/>
                      <a:pt x="6" y="5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" name="Freeform 208"/>
              <p:cNvSpPr>
                <a:spLocks/>
              </p:cNvSpPr>
              <p:nvPr/>
            </p:nvSpPr>
            <p:spPr bwMode="auto">
              <a:xfrm>
                <a:off x="3152776" y="-227013"/>
                <a:ext cx="403225" cy="1031875"/>
              </a:xfrm>
              <a:custGeom>
                <a:avLst/>
                <a:gdLst>
                  <a:gd name="T0" fmla="*/ 0 w 107"/>
                  <a:gd name="T1" fmla="*/ 2 h 274"/>
                  <a:gd name="T2" fmla="*/ 102 w 107"/>
                  <a:gd name="T3" fmla="*/ 273 h 274"/>
                  <a:gd name="T4" fmla="*/ 107 w 107"/>
                  <a:gd name="T5" fmla="*/ 272 h 274"/>
                  <a:gd name="T6" fmla="*/ 5 w 107"/>
                  <a:gd name="T7" fmla="*/ 1 h 274"/>
                  <a:gd name="T8" fmla="*/ 0 w 107"/>
                  <a:gd name="T9" fmla="*/ 2 h 2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7" h="274">
                    <a:moveTo>
                      <a:pt x="0" y="2"/>
                    </a:moveTo>
                    <a:cubicBezTo>
                      <a:pt x="31" y="93"/>
                      <a:pt x="75" y="180"/>
                      <a:pt x="102" y="273"/>
                    </a:cubicBezTo>
                    <a:cubicBezTo>
                      <a:pt x="103" y="274"/>
                      <a:pt x="107" y="273"/>
                      <a:pt x="107" y="272"/>
                    </a:cubicBezTo>
                    <a:cubicBezTo>
                      <a:pt x="80" y="180"/>
                      <a:pt x="36" y="92"/>
                      <a:pt x="5" y="1"/>
                    </a:cubicBezTo>
                    <a:cubicBezTo>
                      <a:pt x="5" y="0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" name="Freeform 209"/>
              <p:cNvSpPr>
                <a:spLocks/>
              </p:cNvSpPr>
              <p:nvPr/>
            </p:nvSpPr>
            <p:spPr bwMode="auto">
              <a:xfrm>
                <a:off x="3122613" y="-271463"/>
                <a:ext cx="65088" cy="63500"/>
              </a:xfrm>
              <a:custGeom>
                <a:avLst/>
                <a:gdLst>
                  <a:gd name="T0" fmla="*/ 16 w 17"/>
                  <a:gd name="T1" fmla="*/ 6 h 17"/>
                  <a:gd name="T2" fmla="*/ 10 w 17"/>
                  <a:gd name="T3" fmla="*/ 16 h 17"/>
                  <a:gd name="T4" fmla="*/ 1 w 17"/>
                  <a:gd name="T5" fmla="*/ 11 h 17"/>
                  <a:gd name="T6" fmla="*/ 6 w 17"/>
                  <a:gd name="T7" fmla="*/ 1 h 17"/>
                  <a:gd name="T8" fmla="*/ 16 w 17"/>
                  <a:gd name="T9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16" y="6"/>
                    </a:moveTo>
                    <a:cubicBezTo>
                      <a:pt x="17" y="10"/>
                      <a:pt x="15" y="15"/>
                      <a:pt x="10" y="16"/>
                    </a:cubicBezTo>
                    <a:cubicBezTo>
                      <a:pt x="6" y="17"/>
                      <a:pt x="2" y="15"/>
                      <a:pt x="1" y="11"/>
                    </a:cubicBezTo>
                    <a:cubicBezTo>
                      <a:pt x="0" y="7"/>
                      <a:pt x="2" y="2"/>
                      <a:pt x="6" y="1"/>
                    </a:cubicBezTo>
                    <a:cubicBezTo>
                      <a:pt x="10" y="0"/>
                      <a:pt x="14" y="2"/>
                      <a:pt x="16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" name="Freeform 210"/>
              <p:cNvSpPr>
                <a:spLocks/>
              </p:cNvSpPr>
              <p:nvPr/>
            </p:nvSpPr>
            <p:spPr bwMode="auto">
              <a:xfrm>
                <a:off x="4208463" y="71437"/>
                <a:ext cx="192088" cy="247650"/>
              </a:xfrm>
              <a:custGeom>
                <a:avLst/>
                <a:gdLst>
                  <a:gd name="T0" fmla="*/ 47 w 51"/>
                  <a:gd name="T1" fmla="*/ 64 h 66"/>
                  <a:gd name="T2" fmla="*/ 10 w 51"/>
                  <a:gd name="T3" fmla="*/ 3 h 66"/>
                  <a:gd name="T4" fmla="*/ 5 w 51"/>
                  <a:gd name="T5" fmla="*/ 2 h 66"/>
                  <a:gd name="T6" fmla="*/ 45 w 51"/>
                  <a:gd name="T7" fmla="*/ 66 h 66"/>
                  <a:gd name="T8" fmla="*/ 47 w 51"/>
                  <a:gd name="T9" fmla="*/ 64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66">
                    <a:moveTo>
                      <a:pt x="47" y="64"/>
                    </a:moveTo>
                    <a:cubicBezTo>
                      <a:pt x="21" y="54"/>
                      <a:pt x="5" y="31"/>
                      <a:pt x="10" y="3"/>
                    </a:cubicBezTo>
                    <a:cubicBezTo>
                      <a:pt x="10" y="1"/>
                      <a:pt x="5" y="0"/>
                      <a:pt x="5" y="2"/>
                    </a:cubicBezTo>
                    <a:cubicBezTo>
                      <a:pt x="0" y="32"/>
                      <a:pt x="17" y="55"/>
                      <a:pt x="45" y="66"/>
                    </a:cubicBezTo>
                    <a:cubicBezTo>
                      <a:pt x="46" y="66"/>
                      <a:pt x="51" y="66"/>
                      <a:pt x="47" y="6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" name="Freeform 211"/>
              <p:cNvSpPr>
                <a:spLocks/>
              </p:cNvSpPr>
              <p:nvPr/>
            </p:nvSpPr>
            <p:spPr bwMode="auto">
              <a:xfrm>
                <a:off x="4137026" y="123825"/>
                <a:ext cx="260350" cy="131763"/>
              </a:xfrm>
              <a:custGeom>
                <a:avLst/>
                <a:gdLst>
                  <a:gd name="T0" fmla="*/ 3 w 69"/>
                  <a:gd name="T1" fmla="*/ 29 h 35"/>
                  <a:gd name="T2" fmla="*/ 68 w 69"/>
                  <a:gd name="T3" fmla="*/ 2 h 35"/>
                  <a:gd name="T4" fmla="*/ 63 w 69"/>
                  <a:gd name="T5" fmla="*/ 1 h 35"/>
                  <a:gd name="T6" fmla="*/ 3 w 69"/>
                  <a:gd name="T7" fmla="*/ 27 h 35"/>
                  <a:gd name="T8" fmla="*/ 3 w 69"/>
                  <a:gd name="T9" fmla="*/ 29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9" h="35">
                    <a:moveTo>
                      <a:pt x="3" y="29"/>
                    </a:moveTo>
                    <a:cubicBezTo>
                      <a:pt x="30" y="35"/>
                      <a:pt x="54" y="27"/>
                      <a:pt x="68" y="2"/>
                    </a:cubicBezTo>
                    <a:cubicBezTo>
                      <a:pt x="69" y="1"/>
                      <a:pt x="64" y="0"/>
                      <a:pt x="63" y="1"/>
                    </a:cubicBezTo>
                    <a:cubicBezTo>
                      <a:pt x="51" y="23"/>
                      <a:pt x="28" y="33"/>
                      <a:pt x="3" y="27"/>
                    </a:cubicBezTo>
                    <a:cubicBezTo>
                      <a:pt x="1" y="27"/>
                      <a:pt x="0" y="29"/>
                      <a:pt x="3" y="2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" name="Freeform 212"/>
              <p:cNvSpPr>
                <a:spLocks/>
              </p:cNvSpPr>
              <p:nvPr/>
            </p:nvSpPr>
            <p:spPr bwMode="auto">
              <a:xfrm>
                <a:off x="4246563" y="85725"/>
                <a:ext cx="71438" cy="271463"/>
              </a:xfrm>
              <a:custGeom>
                <a:avLst/>
                <a:gdLst>
                  <a:gd name="T0" fmla="*/ 11 w 19"/>
                  <a:gd name="T1" fmla="*/ 69 h 72"/>
                  <a:gd name="T2" fmla="*/ 18 w 19"/>
                  <a:gd name="T3" fmla="*/ 1 h 72"/>
                  <a:gd name="T4" fmla="*/ 13 w 19"/>
                  <a:gd name="T5" fmla="*/ 1 h 72"/>
                  <a:gd name="T6" fmla="*/ 6 w 19"/>
                  <a:gd name="T7" fmla="*/ 70 h 72"/>
                  <a:gd name="T8" fmla="*/ 11 w 19"/>
                  <a:gd name="T9" fmla="*/ 69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72">
                    <a:moveTo>
                      <a:pt x="11" y="69"/>
                    </a:moveTo>
                    <a:cubicBezTo>
                      <a:pt x="5" y="48"/>
                      <a:pt x="9" y="21"/>
                      <a:pt x="18" y="1"/>
                    </a:cubicBezTo>
                    <a:cubicBezTo>
                      <a:pt x="19" y="0"/>
                      <a:pt x="14" y="0"/>
                      <a:pt x="13" y="1"/>
                    </a:cubicBezTo>
                    <a:cubicBezTo>
                      <a:pt x="4" y="21"/>
                      <a:pt x="0" y="48"/>
                      <a:pt x="6" y="70"/>
                    </a:cubicBezTo>
                    <a:cubicBezTo>
                      <a:pt x="6" y="72"/>
                      <a:pt x="11" y="71"/>
                      <a:pt x="11" y="6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" name="Freeform 213"/>
              <p:cNvSpPr>
                <a:spLocks/>
              </p:cNvSpPr>
              <p:nvPr/>
            </p:nvSpPr>
            <p:spPr bwMode="auto">
              <a:xfrm>
                <a:off x="4156076" y="138112"/>
                <a:ext cx="266700" cy="120650"/>
              </a:xfrm>
              <a:custGeom>
                <a:avLst/>
                <a:gdLst>
                  <a:gd name="T0" fmla="*/ 0 w 71"/>
                  <a:gd name="T1" fmla="*/ 2 h 32"/>
                  <a:gd name="T2" fmla="*/ 68 w 71"/>
                  <a:gd name="T3" fmla="*/ 24 h 32"/>
                  <a:gd name="T4" fmla="*/ 65 w 71"/>
                  <a:gd name="T5" fmla="*/ 22 h 32"/>
                  <a:gd name="T6" fmla="*/ 5 w 71"/>
                  <a:gd name="T7" fmla="*/ 1 h 32"/>
                  <a:gd name="T8" fmla="*/ 0 w 71"/>
                  <a:gd name="T9" fmla="*/ 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32">
                    <a:moveTo>
                      <a:pt x="0" y="2"/>
                    </a:moveTo>
                    <a:cubicBezTo>
                      <a:pt x="17" y="22"/>
                      <a:pt x="42" y="32"/>
                      <a:pt x="68" y="24"/>
                    </a:cubicBezTo>
                    <a:cubicBezTo>
                      <a:pt x="71" y="23"/>
                      <a:pt x="66" y="21"/>
                      <a:pt x="65" y="22"/>
                    </a:cubicBezTo>
                    <a:cubicBezTo>
                      <a:pt x="42" y="29"/>
                      <a:pt x="20" y="19"/>
                      <a:pt x="5" y="1"/>
                    </a:cubicBezTo>
                    <a:cubicBezTo>
                      <a:pt x="4" y="0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" name="Freeform 214"/>
              <p:cNvSpPr>
                <a:spLocks/>
              </p:cNvSpPr>
              <p:nvPr/>
            </p:nvSpPr>
            <p:spPr bwMode="auto">
              <a:xfrm>
                <a:off x="3476626" y="233362"/>
                <a:ext cx="800100" cy="606425"/>
              </a:xfrm>
              <a:custGeom>
                <a:avLst/>
                <a:gdLst>
                  <a:gd name="T0" fmla="*/ 206 w 212"/>
                  <a:gd name="T1" fmla="*/ 0 h 161"/>
                  <a:gd name="T2" fmla="*/ 2 w 212"/>
                  <a:gd name="T3" fmla="*/ 160 h 161"/>
                  <a:gd name="T4" fmla="*/ 6 w 212"/>
                  <a:gd name="T5" fmla="*/ 160 h 161"/>
                  <a:gd name="T6" fmla="*/ 210 w 212"/>
                  <a:gd name="T7" fmla="*/ 1 h 161"/>
                  <a:gd name="T8" fmla="*/ 206 w 212"/>
                  <a:gd name="T9" fmla="*/ 0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2" h="161">
                    <a:moveTo>
                      <a:pt x="206" y="0"/>
                    </a:moveTo>
                    <a:cubicBezTo>
                      <a:pt x="137" y="53"/>
                      <a:pt x="72" y="110"/>
                      <a:pt x="2" y="160"/>
                    </a:cubicBezTo>
                    <a:cubicBezTo>
                      <a:pt x="0" y="161"/>
                      <a:pt x="5" y="161"/>
                      <a:pt x="6" y="160"/>
                    </a:cubicBezTo>
                    <a:cubicBezTo>
                      <a:pt x="77" y="111"/>
                      <a:pt x="142" y="54"/>
                      <a:pt x="210" y="1"/>
                    </a:cubicBezTo>
                    <a:cubicBezTo>
                      <a:pt x="212" y="0"/>
                      <a:pt x="207" y="0"/>
                      <a:pt x="206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" name="Freeform 215"/>
              <p:cNvSpPr>
                <a:spLocks/>
              </p:cNvSpPr>
              <p:nvPr/>
            </p:nvSpPr>
            <p:spPr bwMode="auto">
              <a:xfrm>
                <a:off x="4241801" y="187325"/>
                <a:ext cx="68263" cy="68263"/>
              </a:xfrm>
              <a:custGeom>
                <a:avLst/>
                <a:gdLst>
                  <a:gd name="T0" fmla="*/ 13 w 18"/>
                  <a:gd name="T1" fmla="*/ 15 h 18"/>
                  <a:gd name="T2" fmla="*/ 3 w 18"/>
                  <a:gd name="T3" fmla="*/ 13 h 18"/>
                  <a:gd name="T4" fmla="*/ 5 w 18"/>
                  <a:gd name="T5" fmla="*/ 3 h 18"/>
                  <a:gd name="T6" fmla="*/ 15 w 18"/>
                  <a:gd name="T7" fmla="*/ 5 h 18"/>
                  <a:gd name="T8" fmla="*/ 13 w 18"/>
                  <a:gd name="T9" fmla="*/ 15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18">
                    <a:moveTo>
                      <a:pt x="13" y="15"/>
                    </a:moveTo>
                    <a:cubicBezTo>
                      <a:pt x="10" y="18"/>
                      <a:pt x="5" y="17"/>
                      <a:pt x="3" y="13"/>
                    </a:cubicBezTo>
                    <a:cubicBezTo>
                      <a:pt x="0" y="10"/>
                      <a:pt x="1" y="5"/>
                      <a:pt x="5" y="3"/>
                    </a:cubicBezTo>
                    <a:cubicBezTo>
                      <a:pt x="8" y="0"/>
                      <a:pt x="13" y="1"/>
                      <a:pt x="15" y="5"/>
                    </a:cubicBezTo>
                    <a:cubicBezTo>
                      <a:pt x="18" y="8"/>
                      <a:pt x="17" y="13"/>
                      <a:pt x="13" y="1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" name="Freeform 216"/>
              <p:cNvSpPr>
                <a:spLocks/>
              </p:cNvSpPr>
              <p:nvPr/>
            </p:nvSpPr>
            <p:spPr bwMode="auto">
              <a:xfrm>
                <a:off x="2697163" y="74612"/>
                <a:ext cx="184150" cy="244475"/>
              </a:xfrm>
              <a:custGeom>
                <a:avLst/>
                <a:gdLst>
                  <a:gd name="T0" fmla="*/ 5 w 49"/>
                  <a:gd name="T1" fmla="*/ 65 h 65"/>
                  <a:gd name="T2" fmla="*/ 44 w 49"/>
                  <a:gd name="T3" fmla="*/ 2 h 65"/>
                  <a:gd name="T4" fmla="*/ 39 w 49"/>
                  <a:gd name="T5" fmla="*/ 1 h 65"/>
                  <a:gd name="T6" fmla="*/ 1 w 49"/>
                  <a:gd name="T7" fmla="*/ 63 h 65"/>
                  <a:gd name="T8" fmla="*/ 5 w 49"/>
                  <a:gd name="T9" fmla="*/ 6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65">
                    <a:moveTo>
                      <a:pt x="5" y="65"/>
                    </a:moveTo>
                    <a:cubicBezTo>
                      <a:pt x="33" y="55"/>
                      <a:pt x="49" y="31"/>
                      <a:pt x="44" y="2"/>
                    </a:cubicBezTo>
                    <a:cubicBezTo>
                      <a:pt x="44" y="0"/>
                      <a:pt x="39" y="0"/>
                      <a:pt x="39" y="1"/>
                    </a:cubicBezTo>
                    <a:cubicBezTo>
                      <a:pt x="44" y="30"/>
                      <a:pt x="28" y="53"/>
                      <a:pt x="1" y="63"/>
                    </a:cubicBezTo>
                    <a:cubicBezTo>
                      <a:pt x="0" y="64"/>
                      <a:pt x="4" y="65"/>
                      <a:pt x="5" y="6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" name="Freeform 217"/>
              <p:cNvSpPr>
                <a:spLocks/>
              </p:cNvSpPr>
              <p:nvPr/>
            </p:nvSpPr>
            <p:spPr bwMode="auto">
              <a:xfrm>
                <a:off x="2697163" y="123825"/>
                <a:ext cx="260350" cy="131763"/>
              </a:xfrm>
              <a:custGeom>
                <a:avLst/>
                <a:gdLst>
                  <a:gd name="T0" fmla="*/ 64 w 69"/>
                  <a:gd name="T1" fmla="*/ 27 h 35"/>
                  <a:gd name="T2" fmla="*/ 5 w 69"/>
                  <a:gd name="T3" fmla="*/ 2 h 35"/>
                  <a:gd name="T4" fmla="*/ 0 w 69"/>
                  <a:gd name="T5" fmla="*/ 1 h 35"/>
                  <a:gd name="T6" fmla="*/ 67 w 69"/>
                  <a:gd name="T7" fmla="*/ 29 h 35"/>
                  <a:gd name="T8" fmla="*/ 64 w 69"/>
                  <a:gd name="T9" fmla="*/ 27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9" h="35">
                    <a:moveTo>
                      <a:pt x="64" y="27"/>
                    </a:moveTo>
                    <a:cubicBezTo>
                      <a:pt x="39" y="33"/>
                      <a:pt x="18" y="24"/>
                      <a:pt x="5" y="2"/>
                    </a:cubicBezTo>
                    <a:cubicBezTo>
                      <a:pt x="5" y="1"/>
                      <a:pt x="0" y="0"/>
                      <a:pt x="0" y="1"/>
                    </a:cubicBezTo>
                    <a:cubicBezTo>
                      <a:pt x="14" y="26"/>
                      <a:pt x="40" y="35"/>
                      <a:pt x="67" y="29"/>
                    </a:cubicBezTo>
                    <a:cubicBezTo>
                      <a:pt x="69" y="29"/>
                      <a:pt x="65" y="27"/>
                      <a:pt x="64" y="2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" name="Freeform 218"/>
              <p:cNvSpPr>
                <a:spLocks/>
              </p:cNvSpPr>
              <p:nvPr/>
            </p:nvSpPr>
            <p:spPr bwMode="auto">
              <a:xfrm>
                <a:off x="2776538" y="82550"/>
                <a:ext cx="68263" cy="271463"/>
              </a:xfrm>
              <a:custGeom>
                <a:avLst/>
                <a:gdLst>
                  <a:gd name="T0" fmla="*/ 12 w 18"/>
                  <a:gd name="T1" fmla="*/ 71 h 72"/>
                  <a:gd name="T2" fmla="*/ 5 w 18"/>
                  <a:gd name="T3" fmla="*/ 2 h 72"/>
                  <a:gd name="T4" fmla="*/ 0 w 18"/>
                  <a:gd name="T5" fmla="*/ 2 h 72"/>
                  <a:gd name="T6" fmla="*/ 7 w 18"/>
                  <a:gd name="T7" fmla="*/ 71 h 72"/>
                  <a:gd name="T8" fmla="*/ 12 w 18"/>
                  <a:gd name="T9" fmla="*/ 71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72">
                    <a:moveTo>
                      <a:pt x="12" y="71"/>
                    </a:moveTo>
                    <a:cubicBezTo>
                      <a:pt x="18" y="49"/>
                      <a:pt x="14" y="22"/>
                      <a:pt x="5" y="2"/>
                    </a:cubicBezTo>
                    <a:cubicBezTo>
                      <a:pt x="4" y="0"/>
                      <a:pt x="0" y="1"/>
                      <a:pt x="0" y="2"/>
                    </a:cubicBezTo>
                    <a:cubicBezTo>
                      <a:pt x="9" y="23"/>
                      <a:pt x="13" y="49"/>
                      <a:pt x="7" y="71"/>
                    </a:cubicBezTo>
                    <a:cubicBezTo>
                      <a:pt x="7" y="72"/>
                      <a:pt x="12" y="72"/>
                      <a:pt x="12" y="7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" name="Freeform 219"/>
              <p:cNvSpPr>
                <a:spLocks/>
              </p:cNvSpPr>
              <p:nvPr/>
            </p:nvSpPr>
            <p:spPr bwMode="auto">
              <a:xfrm>
                <a:off x="2670176" y="138112"/>
                <a:ext cx="268288" cy="120650"/>
              </a:xfrm>
              <a:custGeom>
                <a:avLst/>
                <a:gdLst>
                  <a:gd name="T0" fmla="*/ 65 w 71"/>
                  <a:gd name="T1" fmla="*/ 1 h 32"/>
                  <a:gd name="T2" fmla="*/ 6 w 71"/>
                  <a:gd name="T3" fmla="*/ 22 h 32"/>
                  <a:gd name="T4" fmla="*/ 2 w 71"/>
                  <a:gd name="T5" fmla="*/ 24 h 32"/>
                  <a:gd name="T6" fmla="*/ 70 w 71"/>
                  <a:gd name="T7" fmla="*/ 2 h 32"/>
                  <a:gd name="T8" fmla="*/ 65 w 71"/>
                  <a:gd name="T9" fmla="*/ 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32">
                    <a:moveTo>
                      <a:pt x="65" y="1"/>
                    </a:moveTo>
                    <a:cubicBezTo>
                      <a:pt x="51" y="19"/>
                      <a:pt x="29" y="29"/>
                      <a:pt x="6" y="22"/>
                    </a:cubicBezTo>
                    <a:cubicBezTo>
                      <a:pt x="5" y="22"/>
                      <a:pt x="0" y="23"/>
                      <a:pt x="2" y="24"/>
                    </a:cubicBezTo>
                    <a:cubicBezTo>
                      <a:pt x="28" y="32"/>
                      <a:pt x="53" y="22"/>
                      <a:pt x="70" y="2"/>
                    </a:cubicBezTo>
                    <a:cubicBezTo>
                      <a:pt x="71" y="1"/>
                      <a:pt x="66" y="0"/>
                      <a:pt x="6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" name="Freeform 220"/>
              <p:cNvSpPr>
                <a:spLocks/>
              </p:cNvSpPr>
              <p:nvPr/>
            </p:nvSpPr>
            <p:spPr bwMode="auto">
              <a:xfrm>
                <a:off x="2817813" y="228600"/>
                <a:ext cx="795338" cy="614363"/>
              </a:xfrm>
              <a:custGeom>
                <a:avLst/>
                <a:gdLst>
                  <a:gd name="T0" fmla="*/ 1 w 211"/>
                  <a:gd name="T1" fmla="*/ 2 h 163"/>
                  <a:gd name="T2" fmla="*/ 205 w 211"/>
                  <a:gd name="T3" fmla="*/ 162 h 163"/>
                  <a:gd name="T4" fmla="*/ 210 w 211"/>
                  <a:gd name="T5" fmla="*/ 160 h 163"/>
                  <a:gd name="T6" fmla="*/ 6 w 211"/>
                  <a:gd name="T7" fmla="*/ 1 h 163"/>
                  <a:gd name="T8" fmla="*/ 1 w 211"/>
                  <a:gd name="T9" fmla="*/ 2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1" h="163">
                    <a:moveTo>
                      <a:pt x="1" y="2"/>
                    </a:moveTo>
                    <a:cubicBezTo>
                      <a:pt x="70" y="55"/>
                      <a:pt x="135" y="112"/>
                      <a:pt x="205" y="162"/>
                    </a:cubicBezTo>
                    <a:cubicBezTo>
                      <a:pt x="206" y="163"/>
                      <a:pt x="211" y="162"/>
                      <a:pt x="210" y="160"/>
                    </a:cubicBezTo>
                    <a:cubicBezTo>
                      <a:pt x="139" y="111"/>
                      <a:pt x="74" y="53"/>
                      <a:pt x="6" y="1"/>
                    </a:cubicBezTo>
                    <a:cubicBezTo>
                      <a:pt x="5" y="0"/>
                      <a:pt x="0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" name="Freeform 221"/>
              <p:cNvSpPr>
                <a:spLocks/>
              </p:cNvSpPr>
              <p:nvPr/>
            </p:nvSpPr>
            <p:spPr bwMode="auto">
              <a:xfrm>
                <a:off x="2784476" y="187325"/>
                <a:ext cx="63500" cy="68263"/>
              </a:xfrm>
              <a:custGeom>
                <a:avLst/>
                <a:gdLst>
                  <a:gd name="T0" fmla="*/ 4 w 17"/>
                  <a:gd name="T1" fmla="*/ 15 h 18"/>
                  <a:gd name="T2" fmla="*/ 15 w 17"/>
                  <a:gd name="T3" fmla="*/ 13 h 18"/>
                  <a:gd name="T4" fmla="*/ 13 w 17"/>
                  <a:gd name="T5" fmla="*/ 3 h 18"/>
                  <a:gd name="T6" fmla="*/ 2 w 17"/>
                  <a:gd name="T7" fmla="*/ 5 h 18"/>
                  <a:gd name="T8" fmla="*/ 4 w 17"/>
                  <a:gd name="T9" fmla="*/ 15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8">
                    <a:moveTo>
                      <a:pt x="4" y="15"/>
                    </a:moveTo>
                    <a:cubicBezTo>
                      <a:pt x="7" y="18"/>
                      <a:pt x="12" y="17"/>
                      <a:pt x="15" y="13"/>
                    </a:cubicBezTo>
                    <a:cubicBezTo>
                      <a:pt x="17" y="10"/>
                      <a:pt x="16" y="5"/>
                      <a:pt x="13" y="3"/>
                    </a:cubicBezTo>
                    <a:cubicBezTo>
                      <a:pt x="9" y="0"/>
                      <a:pt x="5" y="1"/>
                      <a:pt x="2" y="5"/>
                    </a:cubicBezTo>
                    <a:cubicBezTo>
                      <a:pt x="0" y="8"/>
                      <a:pt x="1" y="13"/>
                      <a:pt x="4" y="1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" name="Freeform 222"/>
              <p:cNvSpPr>
                <a:spLocks/>
              </p:cNvSpPr>
              <p:nvPr/>
            </p:nvSpPr>
            <p:spPr bwMode="auto">
              <a:xfrm>
                <a:off x="3213101" y="-169863"/>
                <a:ext cx="298450" cy="134938"/>
              </a:xfrm>
              <a:custGeom>
                <a:avLst/>
                <a:gdLst>
                  <a:gd name="T0" fmla="*/ 73 w 79"/>
                  <a:gd name="T1" fmla="*/ 1 h 36"/>
                  <a:gd name="T2" fmla="*/ 6 w 79"/>
                  <a:gd name="T3" fmla="*/ 22 h 36"/>
                  <a:gd name="T4" fmla="*/ 3 w 79"/>
                  <a:gd name="T5" fmla="*/ 23 h 36"/>
                  <a:gd name="T6" fmla="*/ 78 w 79"/>
                  <a:gd name="T7" fmla="*/ 2 h 36"/>
                  <a:gd name="T8" fmla="*/ 73 w 79"/>
                  <a:gd name="T9" fmla="*/ 1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9" h="36">
                    <a:moveTo>
                      <a:pt x="73" y="1"/>
                    </a:moveTo>
                    <a:cubicBezTo>
                      <a:pt x="57" y="23"/>
                      <a:pt x="32" y="34"/>
                      <a:pt x="6" y="22"/>
                    </a:cubicBezTo>
                    <a:cubicBezTo>
                      <a:pt x="4" y="21"/>
                      <a:pt x="0" y="22"/>
                      <a:pt x="3" y="23"/>
                    </a:cubicBezTo>
                    <a:cubicBezTo>
                      <a:pt x="31" y="36"/>
                      <a:pt x="60" y="27"/>
                      <a:pt x="78" y="2"/>
                    </a:cubicBezTo>
                    <a:cubicBezTo>
                      <a:pt x="79" y="1"/>
                      <a:pt x="74" y="0"/>
                      <a:pt x="73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" name="Freeform 223"/>
              <p:cNvSpPr>
                <a:spLocks/>
              </p:cNvSpPr>
              <p:nvPr/>
            </p:nvSpPr>
            <p:spPr bwMode="auto">
              <a:xfrm>
                <a:off x="3303588" y="-219075"/>
                <a:ext cx="106363" cy="263525"/>
              </a:xfrm>
              <a:custGeom>
                <a:avLst/>
                <a:gdLst>
                  <a:gd name="T0" fmla="*/ 15 w 28"/>
                  <a:gd name="T1" fmla="*/ 69 h 70"/>
                  <a:gd name="T2" fmla="*/ 6 w 28"/>
                  <a:gd name="T3" fmla="*/ 1 h 70"/>
                  <a:gd name="T4" fmla="*/ 2 w 28"/>
                  <a:gd name="T5" fmla="*/ 1 h 70"/>
                  <a:gd name="T6" fmla="*/ 11 w 28"/>
                  <a:gd name="T7" fmla="*/ 68 h 70"/>
                  <a:gd name="T8" fmla="*/ 15 w 28"/>
                  <a:gd name="T9" fmla="*/ 69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70">
                    <a:moveTo>
                      <a:pt x="15" y="69"/>
                    </a:moveTo>
                    <a:cubicBezTo>
                      <a:pt x="28" y="45"/>
                      <a:pt x="25" y="20"/>
                      <a:pt x="6" y="1"/>
                    </a:cubicBezTo>
                    <a:cubicBezTo>
                      <a:pt x="5" y="1"/>
                      <a:pt x="0" y="0"/>
                      <a:pt x="2" y="1"/>
                    </a:cubicBezTo>
                    <a:cubicBezTo>
                      <a:pt x="20" y="20"/>
                      <a:pt x="23" y="45"/>
                      <a:pt x="11" y="68"/>
                    </a:cubicBezTo>
                    <a:cubicBezTo>
                      <a:pt x="10" y="69"/>
                      <a:pt x="15" y="70"/>
                      <a:pt x="15" y="6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" name="Freeform 224"/>
              <p:cNvSpPr>
                <a:spLocks/>
              </p:cNvSpPr>
              <p:nvPr/>
            </p:nvSpPr>
            <p:spPr bwMode="auto">
              <a:xfrm>
                <a:off x="3248026" y="-155575"/>
                <a:ext cx="266700" cy="106363"/>
              </a:xfrm>
              <a:custGeom>
                <a:avLst/>
                <a:gdLst>
                  <a:gd name="T0" fmla="*/ 68 w 71"/>
                  <a:gd name="T1" fmla="*/ 26 h 28"/>
                  <a:gd name="T2" fmla="*/ 5 w 71"/>
                  <a:gd name="T3" fmla="*/ 1 h 28"/>
                  <a:gd name="T4" fmla="*/ 1 w 71"/>
                  <a:gd name="T5" fmla="*/ 2 h 28"/>
                  <a:gd name="T6" fmla="*/ 67 w 71"/>
                  <a:gd name="T7" fmla="*/ 28 h 28"/>
                  <a:gd name="T8" fmla="*/ 68 w 71"/>
                  <a:gd name="T9" fmla="*/ 26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28">
                    <a:moveTo>
                      <a:pt x="68" y="26"/>
                    </a:moveTo>
                    <a:cubicBezTo>
                      <a:pt x="46" y="26"/>
                      <a:pt x="22" y="15"/>
                      <a:pt x="5" y="1"/>
                    </a:cubicBezTo>
                    <a:cubicBezTo>
                      <a:pt x="4" y="0"/>
                      <a:pt x="0" y="2"/>
                      <a:pt x="1" y="2"/>
                    </a:cubicBezTo>
                    <a:cubicBezTo>
                      <a:pt x="18" y="17"/>
                      <a:pt x="44" y="28"/>
                      <a:pt x="67" y="28"/>
                    </a:cubicBezTo>
                    <a:cubicBezTo>
                      <a:pt x="69" y="28"/>
                      <a:pt x="71" y="26"/>
                      <a:pt x="68" y="2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" name="Freeform 225"/>
              <p:cNvSpPr>
                <a:spLocks/>
              </p:cNvSpPr>
              <p:nvPr/>
            </p:nvSpPr>
            <p:spPr bwMode="auto">
              <a:xfrm>
                <a:off x="3259138" y="-214313"/>
                <a:ext cx="169863" cy="217488"/>
              </a:xfrm>
              <a:custGeom>
                <a:avLst/>
                <a:gdLst>
                  <a:gd name="T0" fmla="*/ 6 w 45"/>
                  <a:gd name="T1" fmla="*/ 58 h 58"/>
                  <a:gd name="T2" fmla="*/ 44 w 45"/>
                  <a:gd name="T3" fmla="*/ 1 h 58"/>
                  <a:gd name="T4" fmla="*/ 39 w 45"/>
                  <a:gd name="T5" fmla="*/ 2 h 58"/>
                  <a:gd name="T6" fmla="*/ 2 w 45"/>
                  <a:gd name="T7" fmla="*/ 57 h 58"/>
                  <a:gd name="T8" fmla="*/ 6 w 45"/>
                  <a:gd name="T9" fmla="*/ 58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58">
                    <a:moveTo>
                      <a:pt x="6" y="58"/>
                    </a:moveTo>
                    <a:cubicBezTo>
                      <a:pt x="29" y="48"/>
                      <a:pt x="45" y="27"/>
                      <a:pt x="44" y="1"/>
                    </a:cubicBezTo>
                    <a:cubicBezTo>
                      <a:pt x="44" y="0"/>
                      <a:pt x="39" y="0"/>
                      <a:pt x="39" y="2"/>
                    </a:cubicBezTo>
                    <a:cubicBezTo>
                      <a:pt x="40" y="26"/>
                      <a:pt x="24" y="47"/>
                      <a:pt x="2" y="57"/>
                    </a:cubicBezTo>
                    <a:cubicBezTo>
                      <a:pt x="0" y="58"/>
                      <a:pt x="5" y="58"/>
                      <a:pt x="6" y="5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" name="Freeform 226"/>
              <p:cNvSpPr>
                <a:spLocks/>
              </p:cNvSpPr>
              <p:nvPr/>
            </p:nvSpPr>
            <p:spPr bwMode="auto">
              <a:xfrm>
                <a:off x="3375026" y="-71438"/>
                <a:ext cx="234950" cy="914400"/>
              </a:xfrm>
              <a:custGeom>
                <a:avLst/>
                <a:gdLst>
                  <a:gd name="T0" fmla="*/ 1 w 62"/>
                  <a:gd name="T1" fmla="*/ 2 h 243"/>
                  <a:gd name="T2" fmla="*/ 57 w 62"/>
                  <a:gd name="T3" fmla="*/ 241 h 243"/>
                  <a:gd name="T4" fmla="*/ 62 w 62"/>
                  <a:gd name="T5" fmla="*/ 241 h 243"/>
                  <a:gd name="T6" fmla="*/ 6 w 62"/>
                  <a:gd name="T7" fmla="*/ 1 h 243"/>
                  <a:gd name="T8" fmla="*/ 1 w 62"/>
                  <a:gd name="T9" fmla="*/ 2 h 2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2" h="243">
                    <a:moveTo>
                      <a:pt x="1" y="2"/>
                    </a:moveTo>
                    <a:cubicBezTo>
                      <a:pt x="31" y="78"/>
                      <a:pt x="30" y="164"/>
                      <a:pt x="57" y="241"/>
                    </a:cubicBezTo>
                    <a:cubicBezTo>
                      <a:pt x="57" y="243"/>
                      <a:pt x="62" y="242"/>
                      <a:pt x="62" y="241"/>
                    </a:cubicBezTo>
                    <a:cubicBezTo>
                      <a:pt x="35" y="163"/>
                      <a:pt x="36" y="78"/>
                      <a:pt x="6" y="1"/>
                    </a:cubicBezTo>
                    <a:cubicBezTo>
                      <a:pt x="5" y="0"/>
                      <a:pt x="0" y="0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" name="Freeform 227"/>
              <p:cNvSpPr>
                <a:spLocks/>
              </p:cNvSpPr>
              <p:nvPr/>
            </p:nvSpPr>
            <p:spPr bwMode="auto">
              <a:xfrm>
                <a:off x="3344863" y="-117475"/>
                <a:ext cx="65088" cy="65088"/>
              </a:xfrm>
              <a:custGeom>
                <a:avLst/>
                <a:gdLst>
                  <a:gd name="T0" fmla="*/ 16 w 17"/>
                  <a:gd name="T1" fmla="*/ 6 h 17"/>
                  <a:gd name="T2" fmla="*/ 11 w 17"/>
                  <a:gd name="T3" fmla="*/ 16 h 17"/>
                  <a:gd name="T4" fmla="*/ 2 w 17"/>
                  <a:gd name="T5" fmla="*/ 11 h 17"/>
                  <a:gd name="T6" fmla="*/ 6 w 17"/>
                  <a:gd name="T7" fmla="*/ 1 h 17"/>
                  <a:gd name="T8" fmla="*/ 16 w 17"/>
                  <a:gd name="T9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16" y="6"/>
                    </a:moveTo>
                    <a:cubicBezTo>
                      <a:pt x="17" y="10"/>
                      <a:pt x="15" y="14"/>
                      <a:pt x="11" y="16"/>
                    </a:cubicBezTo>
                    <a:cubicBezTo>
                      <a:pt x="7" y="17"/>
                      <a:pt x="3" y="15"/>
                      <a:pt x="2" y="11"/>
                    </a:cubicBezTo>
                    <a:cubicBezTo>
                      <a:pt x="0" y="7"/>
                      <a:pt x="2" y="3"/>
                      <a:pt x="6" y="1"/>
                    </a:cubicBezTo>
                    <a:cubicBezTo>
                      <a:pt x="10" y="0"/>
                      <a:pt x="15" y="2"/>
                      <a:pt x="16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" name="Freeform 228"/>
              <p:cNvSpPr>
                <a:spLocks/>
              </p:cNvSpPr>
              <p:nvPr/>
            </p:nvSpPr>
            <p:spPr bwMode="auto">
              <a:xfrm>
                <a:off x="2640013" y="1062038"/>
                <a:ext cx="180975" cy="252413"/>
              </a:xfrm>
              <a:custGeom>
                <a:avLst/>
                <a:gdLst>
                  <a:gd name="T0" fmla="*/ 44 w 48"/>
                  <a:gd name="T1" fmla="*/ 65 h 67"/>
                  <a:gd name="T2" fmla="*/ 6 w 48"/>
                  <a:gd name="T3" fmla="*/ 0 h 67"/>
                  <a:gd name="T4" fmla="*/ 3 w 48"/>
                  <a:gd name="T5" fmla="*/ 2 h 67"/>
                  <a:gd name="T6" fmla="*/ 39 w 48"/>
                  <a:gd name="T7" fmla="*/ 64 h 67"/>
                  <a:gd name="T8" fmla="*/ 44 w 48"/>
                  <a:gd name="T9" fmla="*/ 65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67">
                    <a:moveTo>
                      <a:pt x="44" y="65"/>
                    </a:moveTo>
                    <a:cubicBezTo>
                      <a:pt x="48" y="36"/>
                      <a:pt x="34" y="10"/>
                      <a:pt x="6" y="0"/>
                    </a:cubicBezTo>
                    <a:cubicBezTo>
                      <a:pt x="4" y="0"/>
                      <a:pt x="0" y="1"/>
                      <a:pt x="3" y="2"/>
                    </a:cubicBezTo>
                    <a:cubicBezTo>
                      <a:pt x="31" y="11"/>
                      <a:pt x="43" y="36"/>
                      <a:pt x="39" y="64"/>
                    </a:cubicBezTo>
                    <a:cubicBezTo>
                      <a:pt x="39" y="66"/>
                      <a:pt x="44" y="67"/>
                      <a:pt x="44" y="6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" name="Freeform 229"/>
              <p:cNvSpPr>
                <a:spLocks/>
              </p:cNvSpPr>
              <p:nvPr/>
            </p:nvSpPr>
            <p:spPr bwMode="auto">
              <a:xfrm>
                <a:off x="2614613" y="1054100"/>
                <a:ext cx="225425" cy="169863"/>
              </a:xfrm>
              <a:custGeom>
                <a:avLst/>
                <a:gdLst>
                  <a:gd name="T0" fmla="*/ 55 w 60"/>
                  <a:gd name="T1" fmla="*/ 1 h 45"/>
                  <a:gd name="T2" fmla="*/ 4 w 60"/>
                  <a:gd name="T3" fmla="*/ 43 h 45"/>
                  <a:gd name="T4" fmla="*/ 6 w 60"/>
                  <a:gd name="T5" fmla="*/ 45 h 45"/>
                  <a:gd name="T6" fmla="*/ 60 w 60"/>
                  <a:gd name="T7" fmla="*/ 2 h 45"/>
                  <a:gd name="T8" fmla="*/ 55 w 60"/>
                  <a:gd name="T9" fmla="*/ 1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" h="45">
                    <a:moveTo>
                      <a:pt x="55" y="1"/>
                    </a:moveTo>
                    <a:cubicBezTo>
                      <a:pt x="48" y="26"/>
                      <a:pt x="30" y="42"/>
                      <a:pt x="4" y="43"/>
                    </a:cubicBezTo>
                    <a:cubicBezTo>
                      <a:pt x="0" y="43"/>
                      <a:pt x="4" y="45"/>
                      <a:pt x="6" y="45"/>
                    </a:cubicBezTo>
                    <a:cubicBezTo>
                      <a:pt x="33" y="45"/>
                      <a:pt x="53" y="28"/>
                      <a:pt x="60" y="2"/>
                    </a:cubicBezTo>
                    <a:cubicBezTo>
                      <a:pt x="60" y="1"/>
                      <a:pt x="56" y="0"/>
                      <a:pt x="5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" name="Freeform 230"/>
              <p:cNvSpPr>
                <a:spLocks/>
              </p:cNvSpPr>
              <p:nvPr/>
            </p:nvSpPr>
            <p:spPr bwMode="auto">
              <a:xfrm>
                <a:off x="2617788" y="1125538"/>
                <a:ext cx="268288" cy="109538"/>
              </a:xfrm>
              <a:custGeom>
                <a:avLst/>
                <a:gdLst>
                  <a:gd name="T0" fmla="*/ 70 w 71"/>
                  <a:gd name="T1" fmla="*/ 27 h 29"/>
                  <a:gd name="T2" fmla="*/ 5 w 71"/>
                  <a:gd name="T3" fmla="*/ 1 h 29"/>
                  <a:gd name="T4" fmla="*/ 3 w 71"/>
                  <a:gd name="T5" fmla="*/ 3 h 29"/>
                  <a:gd name="T6" fmla="*/ 66 w 71"/>
                  <a:gd name="T7" fmla="*/ 28 h 29"/>
                  <a:gd name="T8" fmla="*/ 70 w 71"/>
                  <a:gd name="T9" fmla="*/ 2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29">
                    <a:moveTo>
                      <a:pt x="70" y="27"/>
                    </a:moveTo>
                    <a:cubicBezTo>
                      <a:pt x="54" y="11"/>
                      <a:pt x="28" y="2"/>
                      <a:pt x="5" y="1"/>
                    </a:cubicBezTo>
                    <a:cubicBezTo>
                      <a:pt x="4" y="0"/>
                      <a:pt x="0" y="2"/>
                      <a:pt x="3" y="3"/>
                    </a:cubicBezTo>
                    <a:cubicBezTo>
                      <a:pt x="25" y="4"/>
                      <a:pt x="50" y="13"/>
                      <a:pt x="66" y="28"/>
                    </a:cubicBezTo>
                    <a:cubicBezTo>
                      <a:pt x="67" y="29"/>
                      <a:pt x="71" y="28"/>
                      <a:pt x="70" y="2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" name="Freeform 231"/>
              <p:cNvSpPr>
                <a:spLocks/>
              </p:cNvSpPr>
              <p:nvPr/>
            </p:nvSpPr>
            <p:spPr bwMode="auto">
              <a:xfrm>
                <a:off x="2689226" y="1027113"/>
                <a:ext cx="101600" cy="260350"/>
              </a:xfrm>
              <a:custGeom>
                <a:avLst/>
                <a:gdLst>
                  <a:gd name="T0" fmla="*/ 13 w 27"/>
                  <a:gd name="T1" fmla="*/ 2 h 69"/>
                  <a:gd name="T2" fmla="*/ 2 w 27"/>
                  <a:gd name="T3" fmla="*/ 67 h 69"/>
                  <a:gd name="T4" fmla="*/ 6 w 27"/>
                  <a:gd name="T5" fmla="*/ 68 h 69"/>
                  <a:gd name="T6" fmla="*/ 18 w 27"/>
                  <a:gd name="T7" fmla="*/ 1 h 69"/>
                  <a:gd name="T8" fmla="*/ 13 w 27"/>
                  <a:gd name="T9" fmla="*/ 2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69">
                    <a:moveTo>
                      <a:pt x="13" y="2"/>
                    </a:moveTo>
                    <a:cubicBezTo>
                      <a:pt x="22" y="25"/>
                      <a:pt x="20" y="50"/>
                      <a:pt x="2" y="67"/>
                    </a:cubicBezTo>
                    <a:cubicBezTo>
                      <a:pt x="0" y="69"/>
                      <a:pt x="5" y="69"/>
                      <a:pt x="6" y="68"/>
                    </a:cubicBezTo>
                    <a:cubicBezTo>
                      <a:pt x="25" y="50"/>
                      <a:pt x="27" y="25"/>
                      <a:pt x="18" y="1"/>
                    </a:cubicBezTo>
                    <a:cubicBezTo>
                      <a:pt x="17" y="0"/>
                      <a:pt x="12" y="1"/>
                      <a:pt x="13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" name="Freeform 232"/>
              <p:cNvSpPr>
                <a:spLocks/>
              </p:cNvSpPr>
              <p:nvPr/>
            </p:nvSpPr>
            <p:spPr bwMode="auto">
              <a:xfrm>
                <a:off x="2768601" y="793750"/>
                <a:ext cx="811213" cy="373063"/>
              </a:xfrm>
              <a:custGeom>
                <a:avLst/>
                <a:gdLst>
                  <a:gd name="T0" fmla="*/ 6 w 215"/>
                  <a:gd name="T1" fmla="*/ 98 h 99"/>
                  <a:gd name="T2" fmla="*/ 213 w 215"/>
                  <a:gd name="T3" fmla="*/ 2 h 99"/>
                  <a:gd name="T4" fmla="*/ 209 w 215"/>
                  <a:gd name="T5" fmla="*/ 1 h 99"/>
                  <a:gd name="T6" fmla="*/ 2 w 215"/>
                  <a:gd name="T7" fmla="*/ 97 h 99"/>
                  <a:gd name="T8" fmla="*/ 6 w 215"/>
                  <a:gd name="T9" fmla="*/ 98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5" h="99">
                    <a:moveTo>
                      <a:pt x="6" y="98"/>
                    </a:moveTo>
                    <a:cubicBezTo>
                      <a:pt x="75" y="67"/>
                      <a:pt x="145" y="36"/>
                      <a:pt x="213" y="2"/>
                    </a:cubicBezTo>
                    <a:cubicBezTo>
                      <a:pt x="215" y="1"/>
                      <a:pt x="210" y="0"/>
                      <a:pt x="209" y="1"/>
                    </a:cubicBezTo>
                    <a:cubicBezTo>
                      <a:pt x="141" y="35"/>
                      <a:pt x="71" y="66"/>
                      <a:pt x="2" y="97"/>
                    </a:cubicBezTo>
                    <a:cubicBezTo>
                      <a:pt x="0" y="98"/>
                      <a:pt x="5" y="99"/>
                      <a:pt x="6" y="9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" name="Freeform 233"/>
              <p:cNvSpPr>
                <a:spLocks/>
              </p:cNvSpPr>
              <p:nvPr/>
            </p:nvSpPr>
            <p:spPr bwMode="auto">
              <a:xfrm>
                <a:off x="2730501" y="1136650"/>
                <a:ext cx="65088" cy="63500"/>
              </a:xfrm>
              <a:custGeom>
                <a:avLst/>
                <a:gdLst>
                  <a:gd name="T0" fmla="*/ 12 w 17"/>
                  <a:gd name="T1" fmla="*/ 15 h 17"/>
                  <a:gd name="T2" fmla="*/ 16 w 17"/>
                  <a:gd name="T3" fmla="*/ 5 h 17"/>
                  <a:gd name="T4" fmla="*/ 5 w 17"/>
                  <a:gd name="T5" fmla="*/ 1 h 17"/>
                  <a:gd name="T6" fmla="*/ 2 w 17"/>
                  <a:gd name="T7" fmla="*/ 12 h 17"/>
                  <a:gd name="T8" fmla="*/ 12 w 17"/>
                  <a:gd name="T9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12" y="15"/>
                    </a:moveTo>
                    <a:cubicBezTo>
                      <a:pt x="16" y="13"/>
                      <a:pt x="17" y="9"/>
                      <a:pt x="16" y="5"/>
                    </a:cubicBezTo>
                    <a:cubicBezTo>
                      <a:pt x="14" y="1"/>
                      <a:pt x="9" y="0"/>
                      <a:pt x="5" y="1"/>
                    </a:cubicBezTo>
                    <a:cubicBezTo>
                      <a:pt x="1" y="3"/>
                      <a:pt x="0" y="8"/>
                      <a:pt x="2" y="12"/>
                    </a:cubicBezTo>
                    <a:cubicBezTo>
                      <a:pt x="4" y="16"/>
                      <a:pt x="8" y="17"/>
                      <a:pt x="12" y="1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" name="Freeform 234"/>
              <p:cNvSpPr>
                <a:spLocks/>
              </p:cNvSpPr>
              <p:nvPr/>
            </p:nvSpPr>
            <p:spPr bwMode="auto">
              <a:xfrm>
                <a:off x="3451226" y="1479550"/>
                <a:ext cx="296863" cy="128588"/>
              </a:xfrm>
              <a:custGeom>
                <a:avLst/>
                <a:gdLst>
                  <a:gd name="T0" fmla="*/ 76 w 79"/>
                  <a:gd name="T1" fmla="*/ 12 h 34"/>
                  <a:gd name="T2" fmla="*/ 1 w 79"/>
                  <a:gd name="T3" fmla="*/ 31 h 34"/>
                  <a:gd name="T4" fmla="*/ 6 w 79"/>
                  <a:gd name="T5" fmla="*/ 33 h 34"/>
                  <a:gd name="T6" fmla="*/ 73 w 79"/>
                  <a:gd name="T7" fmla="*/ 13 h 34"/>
                  <a:gd name="T8" fmla="*/ 76 w 79"/>
                  <a:gd name="T9" fmla="*/ 1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9" h="34">
                    <a:moveTo>
                      <a:pt x="76" y="12"/>
                    </a:moveTo>
                    <a:cubicBezTo>
                      <a:pt x="48" y="0"/>
                      <a:pt x="18" y="5"/>
                      <a:pt x="1" y="31"/>
                    </a:cubicBezTo>
                    <a:cubicBezTo>
                      <a:pt x="0" y="33"/>
                      <a:pt x="5" y="34"/>
                      <a:pt x="6" y="33"/>
                    </a:cubicBezTo>
                    <a:cubicBezTo>
                      <a:pt x="21" y="9"/>
                      <a:pt x="47" y="2"/>
                      <a:pt x="73" y="13"/>
                    </a:cubicBezTo>
                    <a:cubicBezTo>
                      <a:pt x="74" y="14"/>
                      <a:pt x="79" y="13"/>
                      <a:pt x="76" y="1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" name="Freeform 235"/>
              <p:cNvSpPr>
                <a:spLocks/>
              </p:cNvSpPr>
              <p:nvPr/>
            </p:nvSpPr>
            <p:spPr bwMode="auto">
              <a:xfrm>
                <a:off x="3484563" y="1427163"/>
                <a:ext cx="155575" cy="244475"/>
              </a:xfrm>
              <a:custGeom>
                <a:avLst/>
                <a:gdLst>
                  <a:gd name="T0" fmla="*/ 3 w 41"/>
                  <a:gd name="T1" fmla="*/ 1 h 65"/>
                  <a:gd name="T2" fmla="*/ 30 w 41"/>
                  <a:gd name="T3" fmla="*/ 62 h 65"/>
                  <a:gd name="T4" fmla="*/ 35 w 41"/>
                  <a:gd name="T5" fmla="*/ 63 h 65"/>
                  <a:gd name="T6" fmla="*/ 7 w 41"/>
                  <a:gd name="T7" fmla="*/ 1 h 65"/>
                  <a:gd name="T8" fmla="*/ 3 w 41"/>
                  <a:gd name="T9" fmla="*/ 1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65">
                    <a:moveTo>
                      <a:pt x="3" y="1"/>
                    </a:moveTo>
                    <a:cubicBezTo>
                      <a:pt x="25" y="14"/>
                      <a:pt x="36" y="37"/>
                      <a:pt x="30" y="62"/>
                    </a:cubicBezTo>
                    <a:cubicBezTo>
                      <a:pt x="29" y="64"/>
                      <a:pt x="34" y="65"/>
                      <a:pt x="35" y="63"/>
                    </a:cubicBezTo>
                    <a:cubicBezTo>
                      <a:pt x="41" y="37"/>
                      <a:pt x="29" y="14"/>
                      <a:pt x="7" y="1"/>
                    </a:cubicBezTo>
                    <a:cubicBezTo>
                      <a:pt x="5" y="0"/>
                      <a:pt x="0" y="0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" name="Freeform 236"/>
              <p:cNvSpPr>
                <a:spLocks/>
              </p:cNvSpPr>
              <p:nvPr/>
            </p:nvSpPr>
            <p:spPr bwMode="auto">
              <a:xfrm>
                <a:off x="3511551" y="1427163"/>
                <a:ext cx="180975" cy="217488"/>
              </a:xfrm>
              <a:custGeom>
                <a:avLst/>
                <a:gdLst>
                  <a:gd name="T0" fmla="*/ 42 w 48"/>
                  <a:gd name="T1" fmla="*/ 1 h 58"/>
                  <a:gd name="T2" fmla="*/ 0 w 48"/>
                  <a:gd name="T3" fmla="*/ 56 h 58"/>
                  <a:gd name="T4" fmla="*/ 5 w 48"/>
                  <a:gd name="T5" fmla="*/ 56 h 58"/>
                  <a:gd name="T6" fmla="*/ 46 w 48"/>
                  <a:gd name="T7" fmla="*/ 2 h 58"/>
                  <a:gd name="T8" fmla="*/ 42 w 48"/>
                  <a:gd name="T9" fmla="*/ 1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58">
                    <a:moveTo>
                      <a:pt x="42" y="1"/>
                    </a:moveTo>
                    <a:cubicBezTo>
                      <a:pt x="23" y="12"/>
                      <a:pt x="8" y="35"/>
                      <a:pt x="0" y="56"/>
                    </a:cubicBezTo>
                    <a:cubicBezTo>
                      <a:pt x="0" y="58"/>
                      <a:pt x="5" y="58"/>
                      <a:pt x="5" y="56"/>
                    </a:cubicBezTo>
                    <a:cubicBezTo>
                      <a:pt x="12" y="36"/>
                      <a:pt x="27" y="13"/>
                      <a:pt x="46" y="2"/>
                    </a:cubicBezTo>
                    <a:cubicBezTo>
                      <a:pt x="48" y="0"/>
                      <a:pt x="43" y="0"/>
                      <a:pt x="4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" name="Freeform 237"/>
              <p:cNvSpPr>
                <a:spLocks/>
              </p:cNvSpPr>
              <p:nvPr/>
            </p:nvSpPr>
            <p:spPr bwMode="auto">
              <a:xfrm>
                <a:off x="3440113" y="1487488"/>
                <a:ext cx="260350" cy="127000"/>
              </a:xfrm>
              <a:custGeom>
                <a:avLst/>
                <a:gdLst>
                  <a:gd name="T0" fmla="*/ 5 w 69"/>
                  <a:gd name="T1" fmla="*/ 6 h 34"/>
                  <a:gd name="T2" fmla="*/ 63 w 69"/>
                  <a:gd name="T3" fmla="*/ 33 h 34"/>
                  <a:gd name="T4" fmla="*/ 68 w 69"/>
                  <a:gd name="T5" fmla="*/ 32 h 34"/>
                  <a:gd name="T6" fmla="*/ 4 w 69"/>
                  <a:gd name="T7" fmla="*/ 4 h 34"/>
                  <a:gd name="T8" fmla="*/ 5 w 69"/>
                  <a:gd name="T9" fmla="*/ 6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9" h="34">
                    <a:moveTo>
                      <a:pt x="5" y="6"/>
                    </a:moveTo>
                    <a:cubicBezTo>
                      <a:pt x="29" y="2"/>
                      <a:pt x="51" y="12"/>
                      <a:pt x="63" y="33"/>
                    </a:cubicBezTo>
                    <a:cubicBezTo>
                      <a:pt x="64" y="34"/>
                      <a:pt x="69" y="33"/>
                      <a:pt x="68" y="32"/>
                    </a:cubicBezTo>
                    <a:cubicBezTo>
                      <a:pt x="55" y="9"/>
                      <a:pt x="29" y="0"/>
                      <a:pt x="4" y="4"/>
                    </a:cubicBezTo>
                    <a:cubicBezTo>
                      <a:pt x="0" y="4"/>
                      <a:pt x="3" y="6"/>
                      <a:pt x="5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" name="Freeform 238"/>
              <p:cNvSpPr>
                <a:spLocks/>
              </p:cNvSpPr>
              <p:nvPr/>
            </p:nvSpPr>
            <p:spPr bwMode="auto">
              <a:xfrm>
                <a:off x="3519488" y="700087"/>
                <a:ext cx="77788" cy="809625"/>
              </a:xfrm>
              <a:custGeom>
                <a:avLst/>
                <a:gdLst>
                  <a:gd name="T0" fmla="*/ 21 w 21"/>
                  <a:gd name="T1" fmla="*/ 213 h 215"/>
                  <a:gd name="T2" fmla="*/ 5 w 21"/>
                  <a:gd name="T3" fmla="*/ 1 h 215"/>
                  <a:gd name="T4" fmla="*/ 0 w 21"/>
                  <a:gd name="T5" fmla="*/ 2 h 215"/>
                  <a:gd name="T6" fmla="*/ 16 w 21"/>
                  <a:gd name="T7" fmla="*/ 213 h 215"/>
                  <a:gd name="T8" fmla="*/ 21 w 21"/>
                  <a:gd name="T9" fmla="*/ 213 h 2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215">
                    <a:moveTo>
                      <a:pt x="21" y="213"/>
                    </a:moveTo>
                    <a:cubicBezTo>
                      <a:pt x="9" y="143"/>
                      <a:pt x="12" y="72"/>
                      <a:pt x="5" y="1"/>
                    </a:cubicBezTo>
                    <a:cubicBezTo>
                      <a:pt x="5" y="0"/>
                      <a:pt x="0" y="0"/>
                      <a:pt x="0" y="2"/>
                    </a:cubicBezTo>
                    <a:cubicBezTo>
                      <a:pt x="7" y="72"/>
                      <a:pt x="4" y="144"/>
                      <a:pt x="16" y="213"/>
                    </a:cubicBezTo>
                    <a:cubicBezTo>
                      <a:pt x="16" y="215"/>
                      <a:pt x="21" y="214"/>
                      <a:pt x="21" y="21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" name="Freeform 239"/>
              <p:cNvSpPr>
                <a:spLocks/>
              </p:cNvSpPr>
              <p:nvPr/>
            </p:nvSpPr>
            <p:spPr bwMode="auto">
              <a:xfrm>
                <a:off x="3556001" y="1490663"/>
                <a:ext cx="65088" cy="63500"/>
              </a:xfrm>
              <a:custGeom>
                <a:avLst/>
                <a:gdLst>
                  <a:gd name="T0" fmla="*/ 16 w 17"/>
                  <a:gd name="T1" fmla="*/ 7 h 17"/>
                  <a:gd name="T2" fmla="*/ 7 w 17"/>
                  <a:gd name="T3" fmla="*/ 1 h 17"/>
                  <a:gd name="T4" fmla="*/ 1 w 17"/>
                  <a:gd name="T5" fmla="*/ 10 h 17"/>
                  <a:gd name="T6" fmla="*/ 10 w 17"/>
                  <a:gd name="T7" fmla="*/ 16 h 17"/>
                  <a:gd name="T8" fmla="*/ 16 w 17"/>
                  <a:gd name="T9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16" y="7"/>
                    </a:moveTo>
                    <a:cubicBezTo>
                      <a:pt x="15" y="3"/>
                      <a:pt x="11" y="0"/>
                      <a:pt x="7" y="1"/>
                    </a:cubicBezTo>
                    <a:cubicBezTo>
                      <a:pt x="3" y="2"/>
                      <a:pt x="0" y="6"/>
                      <a:pt x="1" y="10"/>
                    </a:cubicBezTo>
                    <a:cubicBezTo>
                      <a:pt x="2" y="14"/>
                      <a:pt x="6" y="17"/>
                      <a:pt x="10" y="16"/>
                    </a:cubicBezTo>
                    <a:cubicBezTo>
                      <a:pt x="15" y="15"/>
                      <a:pt x="17" y="11"/>
                      <a:pt x="16" y="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" name="Freeform 240"/>
              <p:cNvSpPr>
                <a:spLocks/>
              </p:cNvSpPr>
              <p:nvPr/>
            </p:nvSpPr>
            <p:spPr bwMode="auto">
              <a:xfrm>
                <a:off x="3832226" y="1506538"/>
                <a:ext cx="233363" cy="198438"/>
              </a:xfrm>
              <a:custGeom>
                <a:avLst/>
                <a:gdLst>
                  <a:gd name="T0" fmla="*/ 56 w 62"/>
                  <a:gd name="T1" fmla="*/ 1 h 53"/>
                  <a:gd name="T2" fmla="*/ 0 w 62"/>
                  <a:gd name="T3" fmla="*/ 51 h 53"/>
                  <a:gd name="T4" fmla="*/ 5 w 62"/>
                  <a:gd name="T5" fmla="*/ 52 h 53"/>
                  <a:gd name="T6" fmla="*/ 59 w 62"/>
                  <a:gd name="T7" fmla="*/ 3 h 53"/>
                  <a:gd name="T8" fmla="*/ 56 w 62"/>
                  <a:gd name="T9" fmla="*/ 1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2" h="53">
                    <a:moveTo>
                      <a:pt x="56" y="1"/>
                    </a:moveTo>
                    <a:cubicBezTo>
                      <a:pt x="27" y="3"/>
                      <a:pt x="4" y="21"/>
                      <a:pt x="0" y="51"/>
                    </a:cubicBezTo>
                    <a:cubicBezTo>
                      <a:pt x="0" y="53"/>
                      <a:pt x="5" y="53"/>
                      <a:pt x="5" y="52"/>
                    </a:cubicBezTo>
                    <a:cubicBezTo>
                      <a:pt x="9" y="23"/>
                      <a:pt x="30" y="5"/>
                      <a:pt x="59" y="3"/>
                    </a:cubicBezTo>
                    <a:cubicBezTo>
                      <a:pt x="62" y="2"/>
                      <a:pt x="58" y="0"/>
                      <a:pt x="56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" name="Freeform 241"/>
              <p:cNvSpPr>
                <a:spLocks/>
              </p:cNvSpPr>
              <p:nvPr/>
            </p:nvSpPr>
            <p:spPr bwMode="auto">
              <a:xfrm>
                <a:off x="3786188" y="1524000"/>
                <a:ext cx="222250" cy="173038"/>
              </a:xfrm>
              <a:custGeom>
                <a:avLst/>
                <a:gdLst>
                  <a:gd name="T0" fmla="*/ 4 w 59"/>
                  <a:gd name="T1" fmla="*/ 3 h 46"/>
                  <a:gd name="T2" fmla="*/ 54 w 59"/>
                  <a:gd name="T3" fmla="*/ 44 h 46"/>
                  <a:gd name="T4" fmla="*/ 59 w 59"/>
                  <a:gd name="T5" fmla="*/ 44 h 46"/>
                  <a:gd name="T6" fmla="*/ 3 w 59"/>
                  <a:gd name="T7" fmla="*/ 0 h 46"/>
                  <a:gd name="T8" fmla="*/ 4 w 59"/>
                  <a:gd name="T9" fmla="*/ 3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9" h="46">
                    <a:moveTo>
                      <a:pt x="4" y="3"/>
                    </a:moveTo>
                    <a:cubicBezTo>
                      <a:pt x="29" y="4"/>
                      <a:pt x="48" y="19"/>
                      <a:pt x="54" y="44"/>
                    </a:cubicBezTo>
                    <a:cubicBezTo>
                      <a:pt x="54" y="45"/>
                      <a:pt x="59" y="46"/>
                      <a:pt x="59" y="44"/>
                    </a:cubicBezTo>
                    <a:cubicBezTo>
                      <a:pt x="52" y="17"/>
                      <a:pt x="30" y="2"/>
                      <a:pt x="3" y="0"/>
                    </a:cubicBezTo>
                    <a:cubicBezTo>
                      <a:pt x="0" y="0"/>
                      <a:pt x="2" y="3"/>
                      <a:pt x="4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" name="Freeform 242"/>
              <p:cNvSpPr>
                <a:spLocks/>
              </p:cNvSpPr>
              <p:nvPr/>
            </p:nvSpPr>
            <p:spPr bwMode="auto">
              <a:xfrm>
                <a:off x="3892551" y="1446213"/>
                <a:ext cx="74613" cy="266700"/>
              </a:xfrm>
              <a:custGeom>
                <a:avLst/>
                <a:gdLst>
                  <a:gd name="T0" fmla="*/ 15 w 20"/>
                  <a:gd name="T1" fmla="*/ 2 h 71"/>
                  <a:gd name="T2" fmla="*/ 3 w 20"/>
                  <a:gd name="T3" fmla="*/ 70 h 71"/>
                  <a:gd name="T4" fmla="*/ 8 w 20"/>
                  <a:gd name="T5" fmla="*/ 69 h 71"/>
                  <a:gd name="T6" fmla="*/ 20 w 20"/>
                  <a:gd name="T7" fmla="*/ 2 h 71"/>
                  <a:gd name="T8" fmla="*/ 15 w 20"/>
                  <a:gd name="T9" fmla="*/ 2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71">
                    <a:moveTo>
                      <a:pt x="15" y="2"/>
                    </a:moveTo>
                    <a:cubicBezTo>
                      <a:pt x="3" y="21"/>
                      <a:pt x="0" y="48"/>
                      <a:pt x="3" y="70"/>
                    </a:cubicBezTo>
                    <a:cubicBezTo>
                      <a:pt x="3" y="71"/>
                      <a:pt x="8" y="71"/>
                      <a:pt x="8" y="69"/>
                    </a:cubicBezTo>
                    <a:cubicBezTo>
                      <a:pt x="5" y="47"/>
                      <a:pt x="8" y="21"/>
                      <a:pt x="20" y="2"/>
                    </a:cubicBezTo>
                    <a:cubicBezTo>
                      <a:pt x="20" y="1"/>
                      <a:pt x="16" y="0"/>
                      <a:pt x="15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" name="Freeform 243"/>
              <p:cNvSpPr>
                <a:spLocks/>
              </p:cNvSpPr>
              <p:nvPr/>
            </p:nvSpPr>
            <p:spPr bwMode="auto">
              <a:xfrm>
                <a:off x="3778251" y="1547813"/>
                <a:ext cx="279400" cy="74613"/>
              </a:xfrm>
              <a:custGeom>
                <a:avLst/>
                <a:gdLst>
                  <a:gd name="T0" fmla="*/ 6 w 74"/>
                  <a:gd name="T1" fmla="*/ 19 h 20"/>
                  <a:gd name="T2" fmla="*/ 69 w 74"/>
                  <a:gd name="T3" fmla="*/ 16 h 20"/>
                  <a:gd name="T4" fmla="*/ 73 w 74"/>
                  <a:gd name="T5" fmla="*/ 15 h 20"/>
                  <a:gd name="T6" fmla="*/ 2 w 74"/>
                  <a:gd name="T7" fmla="*/ 18 h 20"/>
                  <a:gd name="T8" fmla="*/ 6 w 74"/>
                  <a:gd name="T9" fmla="*/ 1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4" h="20">
                    <a:moveTo>
                      <a:pt x="6" y="19"/>
                    </a:moveTo>
                    <a:cubicBezTo>
                      <a:pt x="25" y="6"/>
                      <a:pt x="49" y="3"/>
                      <a:pt x="69" y="16"/>
                    </a:cubicBezTo>
                    <a:cubicBezTo>
                      <a:pt x="70" y="17"/>
                      <a:pt x="74" y="16"/>
                      <a:pt x="73" y="15"/>
                    </a:cubicBezTo>
                    <a:cubicBezTo>
                      <a:pt x="51" y="0"/>
                      <a:pt x="23" y="4"/>
                      <a:pt x="2" y="18"/>
                    </a:cubicBezTo>
                    <a:cubicBezTo>
                      <a:pt x="0" y="19"/>
                      <a:pt x="5" y="20"/>
                      <a:pt x="6" y="1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" name="Freeform 244"/>
              <p:cNvSpPr>
                <a:spLocks/>
              </p:cNvSpPr>
              <p:nvPr/>
            </p:nvSpPr>
            <p:spPr bwMode="auto">
              <a:xfrm>
                <a:off x="3511551" y="749300"/>
                <a:ext cx="411163" cy="812800"/>
              </a:xfrm>
              <a:custGeom>
                <a:avLst/>
                <a:gdLst>
                  <a:gd name="T0" fmla="*/ 108 w 109"/>
                  <a:gd name="T1" fmla="*/ 214 h 216"/>
                  <a:gd name="T2" fmla="*/ 55 w 109"/>
                  <a:gd name="T3" fmla="*/ 102 h 216"/>
                  <a:gd name="T4" fmla="*/ 5 w 109"/>
                  <a:gd name="T5" fmla="*/ 1 h 216"/>
                  <a:gd name="T6" fmla="*/ 1 w 109"/>
                  <a:gd name="T7" fmla="*/ 2 h 216"/>
                  <a:gd name="T8" fmla="*/ 53 w 109"/>
                  <a:gd name="T9" fmla="*/ 109 h 216"/>
                  <a:gd name="T10" fmla="*/ 103 w 109"/>
                  <a:gd name="T11" fmla="*/ 215 h 216"/>
                  <a:gd name="T12" fmla="*/ 108 w 109"/>
                  <a:gd name="T13" fmla="*/ 214 h 2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9" h="216">
                    <a:moveTo>
                      <a:pt x="108" y="214"/>
                    </a:moveTo>
                    <a:cubicBezTo>
                      <a:pt x="84" y="181"/>
                      <a:pt x="70" y="140"/>
                      <a:pt x="55" y="102"/>
                    </a:cubicBezTo>
                    <a:cubicBezTo>
                      <a:pt x="41" y="68"/>
                      <a:pt x="29" y="30"/>
                      <a:pt x="5" y="1"/>
                    </a:cubicBezTo>
                    <a:cubicBezTo>
                      <a:pt x="5" y="0"/>
                      <a:pt x="0" y="1"/>
                      <a:pt x="1" y="2"/>
                    </a:cubicBezTo>
                    <a:cubicBezTo>
                      <a:pt x="25" y="33"/>
                      <a:pt x="38" y="73"/>
                      <a:pt x="53" y="109"/>
                    </a:cubicBezTo>
                    <a:cubicBezTo>
                      <a:pt x="67" y="145"/>
                      <a:pt x="80" y="183"/>
                      <a:pt x="103" y="215"/>
                    </a:cubicBezTo>
                    <a:cubicBezTo>
                      <a:pt x="104" y="216"/>
                      <a:pt x="109" y="215"/>
                      <a:pt x="108" y="21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" name="Freeform 245"/>
              <p:cNvSpPr>
                <a:spLocks/>
              </p:cNvSpPr>
              <p:nvPr/>
            </p:nvSpPr>
            <p:spPr bwMode="auto">
              <a:xfrm>
                <a:off x="3887788" y="1539875"/>
                <a:ext cx="65088" cy="68263"/>
              </a:xfrm>
              <a:custGeom>
                <a:avLst/>
                <a:gdLst>
                  <a:gd name="T0" fmla="*/ 14 w 17"/>
                  <a:gd name="T1" fmla="*/ 4 h 18"/>
                  <a:gd name="T2" fmla="*/ 4 w 17"/>
                  <a:gd name="T3" fmla="*/ 3 h 18"/>
                  <a:gd name="T4" fmla="*/ 3 w 17"/>
                  <a:gd name="T5" fmla="*/ 14 h 18"/>
                  <a:gd name="T6" fmla="*/ 13 w 17"/>
                  <a:gd name="T7" fmla="*/ 15 h 18"/>
                  <a:gd name="T8" fmla="*/ 14 w 17"/>
                  <a:gd name="T9" fmla="*/ 4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8">
                    <a:moveTo>
                      <a:pt x="14" y="4"/>
                    </a:moveTo>
                    <a:cubicBezTo>
                      <a:pt x="12" y="1"/>
                      <a:pt x="7" y="0"/>
                      <a:pt x="4" y="3"/>
                    </a:cubicBezTo>
                    <a:cubicBezTo>
                      <a:pt x="0" y="6"/>
                      <a:pt x="0" y="10"/>
                      <a:pt x="3" y="14"/>
                    </a:cubicBezTo>
                    <a:cubicBezTo>
                      <a:pt x="5" y="17"/>
                      <a:pt x="10" y="18"/>
                      <a:pt x="13" y="15"/>
                    </a:cubicBezTo>
                    <a:cubicBezTo>
                      <a:pt x="17" y="12"/>
                      <a:pt x="17" y="7"/>
                      <a:pt x="14" y="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" name="Freeform 246"/>
              <p:cNvSpPr>
                <a:spLocks/>
              </p:cNvSpPr>
              <p:nvPr/>
            </p:nvSpPr>
            <p:spPr bwMode="auto">
              <a:xfrm>
                <a:off x="3556001" y="60325"/>
                <a:ext cx="196850" cy="77788"/>
              </a:xfrm>
              <a:custGeom>
                <a:avLst/>
                <a:gdLst>
                  <a:gd name="T0" fmla="*/ 46 w 52"/>
                  <a:gd name="T1" fmla="*/ 11 h 21"/>
                  <a:gd name="T2" fmla="*/ 6 w 52"/>
                  <a:gd name="T3" fmla="*/ 1 h 21"/>
                  <a:gd name="T4" fmla="*/ 1 w 52"/>
                  <a:gd name="T5" fmla="*/ 1 h 21"/>
                  <a:gd name="T6" fmla="*/ 50 w 52"/>
                  <a:gd name="T7" fmla="*/ 13 h 21"/>
                  <a:gd name="T8" fmla="*/ 46 w 52"/>
                  <a:gd name="T9" fmla="*/ 1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21">
                    <a:moveTo>
                      <a:pt x="46" y="11"/>
                    </a:moveTo>
                    <a:cubicBezTo>
                      <a:pt x="31" y="18"/>
                      <a:pt x="16" y="15"/>
                      <a:pt x="6" y="1"/>
                    </a:cubicBezTo>
                    <a:cubicBezTo>
                      <a:pt x="5" y="0"/>
                      <a:pt x="0" y="0"/>
                      <a:pt x="1" y="1"/>
                    </a:cubicBezTo>
                    <a:cubicBezTo>
                      <a:pt x="13" y="18"/>
                      <a:pt x="32" y="21"/>
                      <a:pt x="50" y="13"/>
                    </a:cubicBezTo>
                    <a:cubicBezTo>
                      <a:pt x="52" y="12"/>
                      <a:pt x="47" y="11"/>
                      <a:pt x="46" y="1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" name="Freeform 247"/>
              <p:cNvSpPr>
                <a:spLocks/>
              </p:cNvSpPr>
              <p:nvPr/>
            </p:nvSpPr>
            <p:spPr bwMode="auto">
              <a:xfrm>
                <a:off x="3582988" y="19050"/>
                <a:ext cx="98425" cy="157163"/>
              </a:xfrm>
              <a:custGeom>
                <a:avLst/>
                <a:gdLst>
                  <a:gd name="T0" fmla="*/ 6 w 26"/>
                  <a:gd name="T1" fmla="*/ 41 h 42"/>
                  <a:gd name="T2" fmla="*/ 22 w 26"/>
                  <a:gd name="T3" fmla="*/ 2 h 42"/>
                  <a:gd name="T4" fmla="*/ 17 w 26"/>
                  <a:gd name="T5" fmla="*/ 1 h 42"/>
                  <a:gd name="T6" fmla="*/ 1 w 26"/>
                  <a:gd name="T7" fmla="*/ 39 h 42"/>
                  <a:gd name="T8" fmla="*/ 6 w 26"/>
                  <a:gd name="T9" fmla="*/ 4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42">
                    <a:moveTo>
                      <a:pt x="6" y="41"/>
                    </a:moveTo>
                    <a:cubicBezTo>
                      <a:pt x="20" y="32"/>
                      <a:pt x="26" y="18"/>
                      <a:pt x="22" y="2"/>
                    </a:cubicBezTo>
                    <a:cubicBezTo>
                      <a:pt x="22" y="0"/>
                      <a:pt x="17" y="0"/>
                      <a:pt x="17" y="1"/>
                    </a:cubicBezTo>
                    <a:cubicBezTo>
                      <a:pt x="21" y="17"/>
                      <a:pt x="15" y="31"/>
                      <a:pt x="1" y="39"/>
                    </a:cubicBezTo>
                    <a:cubicBezTo>
                      <a:pt x="0" y="40"/>
                      <a:pt x="5" y="42"/>
                      <a:pt x="6" y="4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" name="Freeform 248"/>
              <p:cNvSpPr>
                <a:spLocks/>
              </p:cNvSpPr>
              <p:nvPr/>
            </p:nvSpPr>
            <p:spPr bwMode="auto">
              <a:xfrm>
                <a:off x="3594101" y="33337"/>
                <a:ext cx="123825" cy="139700"/>
              </a:xfrm>
              <a:custGeom>
                <a:avLst/>
                <a:gdLst>
                  <a:gd name="T0" fmla="*/ 32 w 33"/>
                  <a:gd name="T1" fmla="*/ 34 h 37"/>
                  <a:gd name="T2" fmla="*/ 5 w 33"/>
                  <a:gd name="T3" fmla="*/ 1 h 37"/>
                  <a:gd name="T4" fmla="*/ 0 w 33"/>
                  <a:gd name="T5" fmla="*/ 2 h 37"/>
                  <a:gd name="T6" fmla="*/ 28 w 33"/>
                  <a:gd name="T7" fmla="*/ 36 h 37"/>
                  <a:gd name="T8" fmla="*/ 32 w 33"/>
                  <a:gd name="T9" fmla="*/ 34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37">
                    <a:moveTo>
                      <a:pt x="32" y="34"/>
                    </a:moveTo>
                    <a:cubicBezTo>
                      <a:pt x="20" y="28"/>
                      <a:pt x="10" y="14"/>
                      <a:pt x="5" y="1"/>
                    </a:cubicBezTo>
                    <a:cubicBezTo>
                      <a:pt x="5" y="0"/>
                      <a:pt x="0" y="1"/>
                      <a:pt x="0" y="2"/>
                    </a:cubicBezTo>
                    <a:cubicBezTo>
                      <a:pt x="5" y="15"/>
                      <a:pt x="15" y="29"/>
                      <a:pt x="28" y="36"/>
                    </a:cubicBezTo>
                    <a:cubicBezTo>
                      <a:pt x="29" y="37"/>
                      <a:pt x="33" y="35"/>
                      <a:pt x="32" y="3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" name="Freeform 249"/>
              <p:cNvSpPr>
                <a:spLocks/>
              </p:cNvSpPr>
              <p:nvPr/>
            </p:nvSpPr>
            <p:spPr bwMode="auto">
              <a:xfrm>
                <a:off x="3552826" y="49212"/>
                <a:ext cx="165100" cy="85725"/>
              </a:xfrm>
              <a:custGeom>
                <a:avLst/>
                <a:gdLst>
                  <a:gd name="T0" fmla="*/ 3 w 44"/>
                  <a:gd name="T1" fmla="*/ 21 h 23"/>
                  <a:gd name="T2" fmla="*/ 44 w 44"/>
                  <a:gd name="T3" fmla="*/ 2 h 23"/>
                  <a:gd name="T4" fmla="*/ 39 w 44"/>
                  <a:gd name="T5" fmla="*/ 2 h 23"/>
                  <a:gd name="T6" fmla="*/ 4 w 44"/>
                  <a:gd name="T7" fmla="*/ 19 h 23"/>
                  <a:gd name="T8" fmla="*/ 3 w 44"/>
                  <a:gd name="T9" fmla="*/ 2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3">
                    <a:moveTo>
                      <a:pt x="3" y="21"/>
                    </a:moveTo>
                    <a:cubicBezTo>
                      <a:pt x="19" y="23"/>
                      <a:pt x="36" y="17"/>
                      <a:pt x="44" y="2"/>
                    </a:cubicBezTo>
                    <a:cubicBezTo>
                      <a:pt x="44" y="1"/>
                      <a:pt x="39" y="0"/>
                      <a:pt x="39" y="2"/>
                    </a:cubicBezTo>
                    <a:cubicBezTo>
                      <a:pt x="32" y="14"/>
                      <a:pt x="19" y="21"/>
                      <a:pt x="4" y="19"/>
                    </a:cubicBezTo>
                    <a:cubicBezTo>
                      <a:pt x="2" y="19"/>
                      <a:pt x="0" y="21"/>
                      <a:pt x="3" y="2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" name="Freeform 250"/>
              <p:cNvSpPr>
                <a:spLocks/>
              </p:cNvSpPr>
              <p:nvPr/>
            </p:nvSpPr>
            <p:spPr bwMode="auto">
              <a:xfrm>
                <a:off x="3541713" y="120650"/>
                <a:ext cx="115888" cy="669925"/>
              </a:xfrm>
              <a:custGeom>
                <a:avLst/>
                <a:gdLst>
                  <a:gd name="T0" fmla="*/ 26 w 31"/>
                  <a:gd name="T1" fmla="*/ 1 h 178"/>
                  <a:gd name="T2" fmla="*/ 0 w 31"/>
                  <a:gd name="T3" fmla="*/ 177 h 178"/>
                  <a:gd name="T4" fmla="*/ 5 w 31"/>
                  <a:gd name="T5" fmla="*/ 176 h 178"/>
                  <a:gd name="T6" fmla="*/ 31 w 31"/>
                  <a:gd name="T7" fmla="*/ 1 h 178"/>
                  <a:gd name="T8" fmla="*/ 26 w 31"/>
                  <a:gd name="T9" fmla="*/ 1 h 1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178">
                    <a:moveTo>
                      <a:pt x="26" y="1"/>
                    </a:moveTo>
                    <a:cubicBezTo>
                      <a:pt x="18" y="60"/>
                      <a:pt x="11" y="118"/>
                      <a:pt x="0" y="177"/>
                    </a:cubicBezTo>
                    <a:cubicBezTo>
                      <a:pt x="0" y="178"/>
                      <a:pt x="5" y="178"/>
                      <a:pt x="5" y="176"/>
                    </a:cubicBezTo>
                    <a:cubicBezTo>
                      <a:pt x="16" y="118"/>
                      <a:pt x="23" y="59"/>
                      <a:pt x="31" y="1"/>
                    </a:cubicBezTo>
                    <a:cubicBezTo>
                      <a:pt x="31" y="0"/>
                      <a:pt x="26" y="0"/>
                      <a:pt x="26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" name="Freeform 251"/>
              <p:cNvSpPr>
                <a:spLocks/>
              </p:cNvSpPr>
              <p:nvPr/>
            </p:nvSpPr>
            <p:spPr bwMode="auto">
              <a:xfrm>
                <a:off x="3632201" y="90487"/>
                <a:ext cx="38100" cy="41275"/>
              </a:xfrm>
              <a:custGeom>
                <a:avLst/>
                <a:gdLst>
                  <a:gd name="T0" fmla="*/ 9 w 10"/>
                  <a:gd name="T1" fmla="*/ 6 h 11"/>
                  <a:gd name="T2" fmla="*/ 4 w 10"/>
                  <a:gd name="T3" fmla="*/ 10 h 11"/>
                  <a:gd name="T4" fmla="*/ 0 w 10"/>
                  <a:gd name="T5" fmla="*/ 5 h 11"/>
                  <a:gd name="T6" fmla="*/ 6 w 10"/>
                  <a:gd name="T7" fmla="*/ 1 h 11"/>
                  <a:gd name="T8" fmla="*/ 9 w 10"/>
                  <a:gd name="T9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1">
                    <a:moveTo>
                      <a:pt x="9" y="6"/>
                    </a:moveTo>
                    <a:cubicBezTo>
                      <a:pt x="9" y="9"/>
                      <a:pt x="6" y="11"/>
                      <a:pt x="4" y="10"/>
                    </a:cubicBezTo>
                    <a:cubicBezTo>
                      <a:pt x="1" y="10"/>
                      <a:pt x="0" y="7"/>
                      <a:pt x="0" y="5"/>
                    </a:cubicBezTo>
                    <a:cubicBezTo>
                      <a:pt x="0" y="2"/>
                      <a:pt x="3" y="0"/>
                      <a:pt x="6" y="1"/>
                    </a:cubicBezTo>
                    <a:cubicBezTo>
                      <a:pt x="8" y="1"/>
                      <a:pt x="10" y="4"/>
                      <a:pt x="9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" name="Freeform 252"/>
              <p:cNvSpPr>
                <a:spLocks/>
              </p:cNvSpPr>
              <p:nvPr/>
            </p:nvSpPr>
            <p:spPr bwMode="auto">
              <a:xfrm>
                <a:off x="3887788" y="-46038"/>
                <a:ext cx="173038" cy="112713"/>
              </a:xfrm>
              <a:custGeom>
                <a:avLst/>
                <a:gdLst>
                  <a:gd name="T0" fmla="*/ 40 w 46"/>
                  <a:gd name="T1" fmla="*/ 26 h 30"/>
                  <a:gd name="T2" fmla="*/ 6 w 46"/>
                  <a:gd name="T3" fmla="*/ 2 h 30"/>
                  <a:gd name="T4" fmla="*/ 1 w 46"/>
                  <a:gd name="T5" fmla="*/ 1 h 30"/>
                  <a:gd name="T6" fmla="*/ 42 w 46"/>
                  <a:gd name="T7" fmla="*/ 28 h 30"/>
                  <a:gd name="T8" fmla="*/ 40 w 46"/>
                  <a:gd name="T9" fmla="*/ 26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" h="30">
                    <a:moveTo>
                      <a:pt x="40" y="26"/>
                    </a:moveTo>
                    <a:cubicBezTo>
                      <a:pt x="23" y="27"/>
                      <a:pt x="10" y="18"/>
                      <a:pt x="6" y="2"/>
                    </a:cubicBezTo>
                    <a:cubicBezTo>
                      <a:pt x="5" y="0"/>
                      <a:pt x="0" y="0"/>
                      <a:pt x="1" y="1"/>
                    </a:cubicBezTo>
                    <a:cubicBezTo>
                      <a:pt x="6" y="21"/>
                      <a:pt x="23" y="30"/>
                      <a:pt x="42" y="28"/>
                    </a:cubicBezTo>
                    <a:cubicBezTo>
                      <a:pt x="46" y="28"/>
                      <a:pt x="42" y="26"/>
                      <a:pt x="40" y="2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" name="Freeform 253"/>
              <p:cNvSpPr>
                <a:spLocks/>
              </p:cNvSpPr>
              <p:nvPr/>
            </p:nvSpPr>
            <p:spPr bwMode="auto">
              <a:xfrm>
                <a:off x="3873501" y="-57150"/>
                <a:ext cx="134938" cy="131763"/>
              </a:xfrm>
              <a:custGeom>
                <a:avLst/>
                <a:gdLst>
                  <a:gd name="T0" fmla="*/ 6 w 36"/>
                  <a:gd name="T1" fmla="*/ 34 h 35"/>
                  <a:gd name="T2" fmla="*/ 35 w 36"/>
                  <a:gd name="T3" fmla="*/ 3 h 35"/>
                  <a:gd name="T4" fmla="*/ 30 w 36"/>
                  <a:gd name="T5" fmla="*/ 2 h 35"/>
                  <a:gd name="T6" fmla="*/ 3 w 36"/>
                  <a:gd name="T7" fmla="*/ 32 h 35"/>
                  <a:gd name="T8" fmla="*/ 6 w 36"/>
                  <a:gd name="T9" fmla="*/ 34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6" h="35">
                    <a:moveTo>
                      <a:pt x="6" y="34"/>
                    </a:moveTo>
                    <a:cubicBezTo>
                      <a:pt x="22" y="31"/>
                      <a:pt x="34" y="20"/>
                      <a:pt x="35" y="3"/>
                    </a:cubicBezTo>
                    <a:cubicBezTo>
                      <a:pt x="36" y="1"/>
                      <a:pt x="31" y="0"/>
                      <a:pt x="30" y="2"/>
                    </a:cubicBezTo>
                    <a:cubicBezTo>
                      <a:pt x="29" y="18"/>
                      <a:pt x="18" y="29"/>
                      <a:pt x="3" y="32"/>
                    </a:cubicBezTo>
                    <a:cubicBezTo>
                      <a:pt x="0" y="33"/>
                      <a:pt x="5" y="35"/>
                      <a:pt x="6" y="3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" name="Freeform 254"/>
              <p:cNvSpPr>
                <a:spLocks/>
              </p:cNvSpPr>
              <p:nvPr/>
            </p:nvSpPr>
            <p:spPr bwMode="auto">
              <a:xfrm>
                <a:off x="3933826" y="-57150"/>
                <a:ext cx="71438" cy="166688"/>
              </a:xfrm>
              <a:custGeom>
                <a:avLst/>
                <a:gdLst>
                  <a:gd name="T0" fmla="*/ 18 w 19"/>
                  <a:gd name="T1" fmla="*/ 42 h 44"/>
                  <a:gd name="T2" fmla="*/ 5 w 19"/>
                  <a:gd name="T3" fmla="*/ 1 h 44"/>
                  <a:gd name="T4" fmla="*/ 0 w 19"/>
                  <a:gd name="T5" fmla="*/ 2 h 44"/>
                  <a:gd name="T6" fmla="*/ 14 w 19"/>
                  <a:gd name="T7" fmla="*/ 43 h 44"/>
                  <a:gd name="T8" fmla="*/ 18 w 19"/>
                  <a:gd name="T9" fmla="*/ 4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44">
                    <a:moveTo>
                      <a:pt x="18" y="42"/>
                    </a:moveTo>
                    <a:cubicBezTo>
                      <a:pt x="9" y="31"/>
                      <a:pt x="5" y="15"/>
                      <a:pt x="5" y="1"/>
                    </a:cubicBezTo>
                    <a:cubicBezTo>
                      <a:pt x="5" y="0"/>
                      <a:pt x="0" y="0"/>
                      <a:pt x="0" y="2"/>
                    </a:cubicBezTo>
                    <a:cubicBezTo>
                      <a:pt x="0" y="16"/>
                      <a:pt x="5" y="32"/>
                      <a:pt x="14" y="43"/>
                    </a:cubicBezTo>
                    <a:cubicBezTo>
                      <a:pt x="14" y="44"/>
                      <a:pt x="19" y="43"/>
                      <a:pt x="18" y="4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" name="Freeform 255"/>
              <p:cNvSpPr>
                <a:spLocks/>
              </p:cNvSpPr>
              <p:nvPr/>
            </p:nvSpPr>
            <p:spPr bwMode="auto">
              <a:xfrm>
                <a:off x="3862388" y="-4763"/>
                <a:ext cx="184150" cy="49213"/>
              </a:xfrm>
              <a:custGeom>
                <a:avLst/>
                <a:gdLst>
                  <a:gd name="T0" fmla="*/ 2 w 49"/>
                  <a:gd name="T1" fmla="*/ 6 h 13"/>
                  <a:gd name="T2" fmla="*/ 48 w 49"/>
                  <a:gd name="T3" fmla="*/ 1 h 13"/>
                  <a:gd name="T4" fmla="*/ 43 w 49"/>
                  <a:gd name="T5" fmla="*/ 1 h 13"/>
                  <a:gd name="T6" fmla="*/ 6 w 49"/>
                  <a:gd name="T7" fmla="*/ 5 h 13"/>
                  <a:gd name="T8" fmla="*/ 2 w 49"/>
                  <a:gd name="T9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13">
                    <a:moveTo>
                      <a:pt x="2" y="6"/>
                    </a:moveTo>
                    <a:cubicBezTo>
                      <a:pt x="17" y="13"/>
                      <a:pt x="35" y="13"/>
                      <a:pt x="48" y="1"/>
                    </a:cubicBezTo>
                    <a:cubicBezTo>
                      <a:pt x="49" y="0"/>
                      <a:pt x="44" y="0"/>
                      <a:pt x="43" y="1"/>
                    </a:cubicBezTo>
                    <a:cubicBezTo>
                      <a:pt x="33" y="10"/>
                      <a:pt x="19" y="11"/>
                      <a:pt x="6" y="5"/>
                    </a:cubicBezTo>
                    <a:cubicBezTo>
                      <a:pt x="5" y="4"/>
                      <a:pt x="0" y="5"/>
                      <a:pt x="2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" name="Freeform 256"/>
              <p:cNvSpPr>
                <a:spLocks/>
              </p:cNvSpPr>
              <p:nvPr/>
            </p:nvSpPr>
            <p:spPr bwMode="auto">
              <a:xfrm>
                <a:off x="3552826" y="36512"/>
                <a:ext cx="414338" cy="712788"/>
              </a:xfrm>
              <a:custGeom>
                <a:avLst/>
                <a:gdLst>
                  <a:gd name="T0" fmla="*/ 104 w 110"/>
                  <a:gd name="T1" fmla="*/ 1 h 189"/>
                  <a:gd name="T2" fmla="*/ 0 w 110"/>
                  <a:gd name="T3" fmla="*/ 188 h 189"/>
                  <a:gd name="T4" fmla="*/ 5 w 110"/>
                  <a:gd name="T5" fmla="*/ 188 h 189"/>
                  <a:gd name="T6" fmla="*/ 109 w 110"/>
                  <a:gd name="T7" fmla="*/ 2 h 189"/>
                  <a:gd name="T8" fmla="*/ 104 w 110"/>
                  <a:gd name="T9" fmla="*/ 1 h 1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0" h="189">
                    <a:moveTo>
                      <a:pt x="104" y="1"/>
                    </a:moveTo>
                    <a:cubicBezTo>
                      <a:pt x="71" y="64"/>
                      <a:pt x="37" y="127"/>
                      <a:pt x="0" y="188"/>
                    </a:cubicBezTo>
                    <a:cubicBezTo>
                      <a:pt x="0" y="189"/>
                      <a:pt x="5" y="189"/>
                      <a:pt x="5" y="188"/>
                    </a:cubicBezTo>
                    <a:cubicBezTo>
                      <a:pt x="42" y="127"/>
                      <a:pt x="75" y="64"/>
                      <a:pt x="109" y="2"/>
                    </a:cubicBezTo>
                    <a:cubicBezTo>
                      <a:pt x="110" y="0"/>
                      <a:pt x="105" y="0"/>
                      <a:pt x="104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" name="Freeform 257"/>
              <p:cNvSpPr>
                <a:spLocks/>
              </p:cNvSpPr>
              <p:nvPr/>
            </p:nvSpPr>
            <p:spPr bwMode="auto">
              <a:xfrm>
                <a:off x="3940176" y="11112"/>
                <a:ext cx="38100" cy="41275"/>
              </a:xfrm>
              <a:custGeom>
                <a:avLst/>
                <a:gdLst>
                  <a:gd name="T0" fmla="*/ 9 w 10"/>
                  <a:gd name="T1" fmla="*/ 8 h 11"/>
                  <a:gd name="T2" fmla="*/ 3 w 10"/>
                  <a:gd name="T3" fmla="*/ 9 h 11"/>
                  <a:gd name="T4" fmla="*/ 1 w 10"/>
                  <a:gd name="T5" fmla="*/ 3 h 11"/>
                  <a:gd name="T6" fmla="*/ 7 w 10"/>
                  <a:gd name="T7" fmla="*/ 1 h 11"/>
                  <a:gd name="T8" fmla="*/ 9 w 10"/>
                  <a:gd name="T9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1">
                    <a:moveTo>
                      <a:pt x="9" y="8"/>
                    </a:moveTo>
                    <a:cubicBezTo>
                      <a:pt x="8" y="10"/>
                      <a:pt x="5" y="11"/>
                      <a:pt x="3" y="9"/>
                    </a:cubicBezTo>
                    <a:cubicBezTo>
                      <a:pt x="0" y="8"/>
                      <a:pt x="0" y="5"/>
                      <a:pt x="1" y="3"/>
                    </a:cubicBezTo>
                    <a:cubicBezTo>
                      <a:pt x="2" y="1"/>
                      <a:pt x="5" y="0"/>
                      <a:pt x="7" y="1"/>
                    </a:cubicBezTo>
                    <a:cubicBezTo>
                      <a:pt x="10" y="3"/>
                      <a:pt x="10" y="6"/>
                      <a:pt x="9" y="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" name="Freeform 258"/>
              <p:cNvSpPr>
                <a:spLocks/>
              </p:cNvSpPr>
              <p:nvPr/>
            </p:nvSpPr>
            <p:spPr bwMode="auto">
              <a:xfrm>
                <a:off x="4016376" y="247650"/>
                <a:ext cx="131763" cy="155575"/>
              </a:xfrm>
              <a:custGeom>
                <a:avLst/>
                <a:gdLst>
                  <a:gd name="T0" fmla="*/ 32 w 35"/>
                  <a:gd name="T1" fmla="*/ 39 h 41"/>
                  <a:gd name="T2" fmla="*/ 7 w 35"/>
                  <a:gd name="T3" fmla="*/ 2 h 41"/>
                  <a:gd name="T4" fmla="*/ 2 w 35"/>
                  <a:gd name="T5" fmla="*/ 1 h 41"/>
                  <a:gd name="T6" fmla="*/ 30 w 35"/>
                  <a:gd name="T7" fmla="*/ 40 h 41"/>
                  <a:gd name="T8" fmla="*/ 32 w 35"/>
                  <a:gd name="T9" fmla="*/ 39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41">
                    <a:moveTo>
                      <a:pt x="32" y="39"/>
                    </a:moveTo>
                    <a:cubicBezTo>
                      <a:pt x="15" y="33"/>
                      <a:pt x="5" y="19"/>
                      <a:pt x="7" y="2"/>
                    </a:cubicBezTo>
                    <a:cubicBezTo>
                      <a:pt x="7" y="1"/>
                      <a:pt x="2" y="0"/>
                      <a:pt x="2" y="1"/>
                    </a:cubicBezTo>
                    <a:cubicBezTo>
                      <a:pt x="0" y="21"/>
                      <a:pt x="12" y="35"/>
                      <a:pt x="30" y="40"/>
                    </a:cubicBezTo>
                    <a:cubicBezTo>
                      <a:pt x="32" y="41"/>
                      <a:pt x="35" y="40"/>
                      <a:pt x="32" y="3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" name="Freeform 259"/>
              <p:cNvSpPr>
                <a:spLocks/>
              </p:cNvSpPr>
              <p:nvPr/>
            </p:nvSpPr>
            <p:spPr bwMode="auto">
              <a:xfrm>
                <a:off x="3970338" y="274637"/>
                <a:ext cx="166688" cy="90488"/>
              </a:xfrm>
              <a:custGeom>
                <a:avLst/>
                <a:gdLst>
                  <a:gd name="T0" fmla="*/ 4 w 44"/>
                  <a:gd name="T1" fmla="*/ 22 h 24"/>
                  <a:gd name="T2" fmla="*/ 44 w 44"/>
                  <a:gd name="T3" fmla="*/ 2 h 24"/>
                  <a:gd name="T4" fmla="*/ 39 w 44"/>
                  <a:gd name="T5" fmla="*/ 1 h 24"/>
                  <a:gd name="T6" fmla="*/ 3 w 44"/>
                  <a:gd name="T7" fmla="*/ 19 h 24"/>
                  <a:gd name="T8" fmla="*/ 4 w 44"/>
                  <a:gd name="T9" fmla="*/ 2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4">
                    <a:moveTo>
                      <a:pt x="4" y="22"/>
                    </a:moveTo>
                    <a:cubicBezTo>
                      <a:pt x="21" y="24"/>
                      <a:pt x="36" y="18"/>
                      <a:pt x="44" y="2"/>
                    </a:cubicBezTo>
                    <a:cubicBezTo>
                      <a:pt x="44" y="1"/>
                      <a:pt x="40" y="0"/>
                      <a:pt x="39" y="1"/>
                    </a:cubicBezTo>
                    <a:cubicBezTo>
                      <a:pt x="32" y="15"/>
                      <a:pt x="19" y="22"/>
                      <a:pt x="3" y="19"/>
                    </a:cubicBezTo>
                    <a:cubicBezTo>
                      <a:pt x="0" y="19"/>
                      <a:pt x="2" y="21"/>
                      <a:pt x="4" y="2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" name="Freeform 260"/>
              <p:cNvSpPr>
                <a:spLocks/>
              </p:cNvSpPr>
              <p:nvPr/>
            </p:nvSpPr>
            <p:spPr bwMode="auto">
              <a:xfrm>
                <a:off x="4043363" y="255587"/>
                <a:ext cx="44450" cy="173038"/>
              </a:xfrm>
              <a:custGeom>
                <a:avLst/>
                <a:gdLst>
                  <a:gd name="T0" fmla="*/ 10 w 12"/>
                  <a:gd name="T1" fmla="*/ 44 h 46"/>
                  <a:gd name="T2" fmla="*/ 12 w 12"/>
                  <a:gd name="T3" fmla="*/ 1 h 46"/>
                  <a:gd name="T4" fmla="*/ 7 w 12"/>
                  <a:gd name="T5" fmla="*/ 1 h 46"/>
                  <a:gd name="T6" fmla="*/ 5 w 12"/>
                  <a:gd name="T7" fmla="*/ 44 h 46"/>
                  <a:gd name="T8" fmla="*/ 10 w 12"/>
                  <a:gd name="T9" fmla="*/ 44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46">
                    <a:moveTo>
                      <a:pt x="10" y="44"/>
                    </a:moveTo>
                    <a:cubicBezTo>
                      <a:pt x="5" y="30"/>
                      <a:pt x="7" y="14"/>
                      <a:pt x="12" y="1"/>
                    </a:cubicBezTo>
                    <a:cubicBezTo>
                      <a:pt x="12" y="0"/>
                      <a:pt x="7" y="0"/>
                      <a:pt x="7" y="1"/>
                    </a:cubicBezTo>
                    <a:cubicBezTo>
                      <a:pt x="2" y="14"/>
                      <a:pt x="0" y="31"/>
                      <a:pt x="5" y="44"/>
                    </a:cubicBezTo>
                    <a:cubicBezTo>
                      <a:pt x="5" y="46"/>
                      <a:pt x="10" y="45"/>
                      <a:pt x="10" y="4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" name="Freeform 261"/>
              <p:cNvSpPr>
                <a:spLocks/>
              </p:cNvSpPr>
              <p:nvPr/>
            </p:nvSpPr>
            <p:spPr bwMode="auto">
              <a:xfrm>
                <a:off x="3983038" y="293687"/>
                <a:ext cx="176213" cy="71438"/>
              </a:xfrm>
              <a:custGeom>
                <a:avLst/>
                <a:gdLst>
                  <a:gd name="T0" fmla="*/ 0 w 47"/>
                  <a:gd name="T1" fmla="*/ 2 h 19"/>
                  <a:gd name="T2" fmla="*/ 45 w 47"/>
                  <a:gd name="T3" fmla="*/ 13 h 19"/>
                  <a:gd name="T4" fmla="*/ 41 w 47"/>
                  <a:gd name="T5" fmla="*/ 12 h 19"/>
                  <a:gd name="T6" fmla="*/ 5 w 47"/>
                  <a:gd name="T7" fmla="*/ 1 h 19"/>
                  <a:gd name="T8" fmla="*/ 0 w 47"/>
                  <a:gd name="T9" fmla="*/ 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19">
                    <a:moveTo>
                      <a:pt x="0" y="2"/>
                    </a:moveTo>
                    <a:cubicBezTo>
                      <a:pt x="12" y="14"/>
                      <a:pt x="29" y="19"/>
                      <a:pt x="45" y="13"/>
                    </a:cubicBezTo>
                    <a:cubicBezTo>
                      <a:pt x="47" y="12"/>
                      <a:pt x="42" y="11"/>
                      <a:pt x="41" y="12"/>
                    </a:cubicBezTo>
                    <a:cubicBezTo>
                      <a:pt x="28" y="17"/>
                      <a:pt x="14" y="11"/>
                      <a:pt x="5" y="1"/>
                    </a:cubicBezTo>
                    <a:cubicBezTo>
                      <a:pt x="4" y="0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" name="Freeform 262"/>
              <p:cNvSpPr>
                <a:spLocks/>
              </p:cNvSpPr>
              <p:nvPr/>
            </p:nvSpPr>
            <p:spPr bwMode="auto">
              <a:xfrm>
                <a:off x="3530601" y="346075"/>
                <a:ext cx="538163" cy="439738"/>
              </a:xfrm>
              <a:custGeom>
                <a:avLst/>
                <a:gdLst>
                  <a:gd name="T0" fmla="*/ 137 w 143"/>
                  <a:gd name="T1" fmla="*/ 1 h 117"/>
                  <a:gd name="T2" fmla="*/ 1 w 143"/>
                  <a:gd name="T3" fmla="*/ 115 h 117"/>
                  <a:gd name="T4" fmla="*/ 6 w 143"/>
                  <a:gd name="T5" fmla="*/ 116 h 117"/>
                  <a:gd name="T6" fmla="*/ 141 w 143"/>
                  <a:gd name="T7" fmla="*/ 2 h 117"/>
                  <a:gd name="T8" fmla="*/ 137 w 143"/>
                  <a:gd name="T9" fmla="*/ 1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3" h="117">
                    <a:moveTo>
                      <a:pt x="137" y="1"/>
                    </a:moveTo>
                    <a:cubicBezTo>
                      <a:pt x="92" y="39"/>
                      <a:pt x="48" y="79"/>
                      <a:pt x="1" y="115"/>
                    </a:cubicBezTo>
                    <a:cubicBezTo>
                      <a:pt x="0" y="116"/>
                      <a:pt x="5" y="117"/>
                      <a:pt x="6" y="116"/>
                    </a:cubicBezTo>
                    <a:cubicBezTo>
                      <a:pt x="52" y="79"/>
                      <a:pt x="97" y="40"/>
                      <a:pt x="141" y="2"/>
                    </a:cubicBezTo>
                    <a:cubicBezTo>
                      <a:pt x="143" y="0"/>
                      <a:pt x="138" y="0"/>
                      <a:pt x="1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" name="Freeform 263"/>
              <p:cNvSpPr>
                <a:spLocks/>
              </p:cNvSpPr>
              <p:nvPr/>
            </p:nvSpPr>
            <p:spPr bwMode="auto">
              <a:xfrm>
                <a:off x="4043363" y="323850"/>
                <a:ext cx="41275" cy="36513"/>
              </a:xfrm>
              <a:custGeom>
                <a:avLst/>
                <a:gdLst>
                  <a:gd name="T0" fmla="*/ 9 w 11"/>
                  <a:gd name="T1" fmla="*/ 9 h 10"/>
                  <a:gd name="T2" fmla="*/ 2 w 11"/>
                  <a:gd name="T3" fmla="*/ 8 h 10"/>
                  <a:gd name="T4" fmla="*/ 3 w 11"/>
                  <a:gd name="T5" fmla="*/ 1 h 10"/>
                  <a:gd name="T6" fmla="*/ 9 w 11"/>
                  <a:gd name="T7" fmla="*/ 2 h 10"/>
                  <a:gd name="T8" fmla="*/ 9 w 11"/>
                  <a:gd name="T9" fmla="*/ 9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0">
                    <a:moveTo>
                      <a:pt x="9" y="9"/>
                    </a:moveTo>
                    <a:cubicBezTo>
                      <a:pt x="7" y="10"/>
                      <a:pt x="4" y="10"/>
                      <a:pt x="2" y="8"/>
                    </a:cubicBezTo>
                    <a:cubicBezTo>
                      <a:pt x="0" y="6"/>
                      <a:pt x="1" y="3"/>
                      <a:pt x="3" y="1"/>
                    </a:cubicBezTo>
                    <a:cubicBezTo>
                      <a:pt x="5" y="0"/>
                      <a:pt x="8" y="0"/>
                      <a:pt x="9" y="2"/>
                    </a:cubicBezTo>
                    <a:cubicBezTo>
                      <a:pt x="11" y="4"/>
                      <a:pt x="11" y="7"/>
                      <a:pt x="9" y="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" name="Freeform 264"/>
              <p:cNvSpPr>
                <a:spLocks/>
              </p:cNvSpPr>
              <p:nvPr/>
            </p:nvSpPr>
            <p:spPr bwMode="auto">
              <a:xfrm>
                <a:off x="4156076" y="474662"/>
                <a:ext cx="93663" cy="179388"/>
              </a:xfrm>
              <a:custGeom>
                <a:avLst/>
                <a:gdLst>
                  <a:gd name="T0" fmla="*/ 23 w 25"/>
                  <a:gd name="T1" fmla="*/ 46 h 48"/>
                  <a:gd name="T2" fmla="*/ 13 w 25"/>
                  <a:gd name="T3" fmla="*/ 2 h 48"/>
                  <a:gd name="T4" fmla="*/ 9 w 25"/>
                  <a:gd name="T5" fmla="*/ 1 h 48"/>
                  <a:gd name="T6" fmla="*/ 19 w 25"/>
                  <a:gd name="T7" fmla="*/ 47 h 48"/>
                  <a:gd name="T8" fmla="*/ 23 w 25"/>
                  <a:gd name="T9" fmla="*/ 46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48">
                    <a:moveTo>
                      <a:pt x="23" y="46"/>
                    </a:moveTo>
                    <a:cubicBezTo>
                      <a:pt x="10" y="35"/>
                      <a:pt x="5" y="19"/>
                      <a:pt x="13" y="2"/>
                    </a:cubicBezTo>
                    <a:cubicBezTo>
                      <a:pt x="14" y="1"/>
                      <a:pt x="9" y="0"/>
                      <a:pt x="9" y="1"/>
                    </a:cubicBezTo>
                    <a:cubicBezTo>
                      <a:pt x="0" y="18"/>
                      <a:pt x="5" y="35"/>
                      <a:pt x="19" y="47"/>
                    </a:cubicBezTo>
                    <a:cubicBezTo>
                      <a:pt x="20" y="48"/>
                      <a:pt x="25" y="48"/>
                      <a:pt x="23" y="4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" name="Freeform 265"/>
              <p:cNvSpPr>
                <a:spLocks/>
              </p:cNvSpPr>
              <p:nvPr/>
            </p:nvSpPr>
            <p:spPr bwMode="auto">
              <a:xfrm>
                <a:off x="4098926" y="534987"/>
                <a:ext cx="188913" cy="55563"/>
              </a:xfrm>
              <a:custGeom>
                <a:avLst/>
                <a:gdLst>
                  <a:gd name="T0" fmla="*/ 2 w 50"/>
                  <a:gd name="T1" fmla="*/ 5 h 15"/>
                  <a:gd name="T2" fmla="*/ 49 w 50"/>
                  <a:gd name="T3" fmla="*/ 3 h 15"/>
                  <a:gd name="T4" fmla="*/ 44 w 50"/>
                  <a:gd name="T5" fmla="*/ 1 h 15"/>
                  <a:gd name="T6" fmla="*/ 6 w 50"/>
                  <a:gd name="T7" fmla="*/ 4 h 15"/>
                  <a:gd name="T8" fmla="*/ 2 w 50"/>
                  <a:gd name="T9" fmla="*/ 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0" h="15">
                    <a:moveTo>
                      <a:pt x="2" y="5"/>
                    </a:moveTo>
                    <a:cubicBezTo>
                      <a:pt x="18" y="14"/>
                      <a:pt x="35" y="15"/>
                      <a:pt x="49" y="3"/>
                    </a:cubicBezTo>
                    <a:cubicBezTo>
                      <a:pt x="50" y="2"/>
                      <a:pt x="45" y="0"/>
                      <a:pt x="44" y="1"/>
                    </a:cubicBezTo>
                    <a:cubicBezTo>
                      <a:pt x="33" y="11"/>
                      <a:pt x="19" y="12"/>
                      <a:pt x="6" y="4"/>
                    </a:cubicBezTo>
                    <a:cubicBezTo>
                      <a:pt x="5" y="4"/>
                      <a:pt x="0" y="4"/>
                      <a:pt x="2" y="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" name="Freeform 266"/>
              <p:cNvSpPr>
                <a:spLocks/>
              </p:cNvSpPr>
              <p:nvPr/>
            </p:nvSpPr>
            <p:spPr bwMode="auto">
              <a:xfrm>
                <a:off x="4156076" y="496887"/>
                <a:ext cx="93663" cy="157163"/>
              </a:xfrm>
              <a:custGeom>
                <a:avLst/>
                <a:gdLst>
                  <a:gd name="T0" fmla="*/ 5 w 25"/>
                  <a:gd name="T1" fmla="*/ 40 h 42"/>
                  <a:gd name="T2" fmla="*/ 24 w 25"/>
                  <a:gd name="T3" fmla="*/ 2 h 42"/>
                  <a:gd name="T4" fmla="*/ 19 w 25"/>
                  <a:gd name="T5" fmla="*/ 1 h 42"/>
                  <a:gd name="T6" fmla="*/ 0 w 25"/>
                  <a:gd name="T7" fmla="*/ 40 h 42"/>
                  <a:gd name="T8" fmla="*/ 5 w 25"/>
                  <a:gd name="T9" fmla="*/ 4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42">
                    <a:moveTo>
                      <a:pt x="5" y="40"/>
                    </a:moveTo>
                    <a:cubicBezTo>
                      <a:pt x="6" y="26"/>
                      <a:pt x="14" y="11"/>
                      <a:pt x="24" y="2"/>
                    </a:cubicBezTo>
                    <a:cubicBezTo>
                      <a:pt x="25" y="0"/>
                      <a:pt x="20" y="0"/>
                      <a:pt x="19" y="1"/>
                    </a:cubicBezTo>
                    <a:cubicBezTo>
                      <a:pt x="9" y="11"/>
                      <a:pt x="1" y="26"/>
                      <a:pt x="0" y="40"/>
                    </a:cubicBezTo>
                    <a:cubicBezTo>
                      <a:pt x="0" y="42"/>
                      <a:pt x="5" y="41"/>
                      <a:pt x="5" y="4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" name="Freeform 267"/>
              <p:cNvSpPr>
                <a:spLocks/>
              </p:cNvSpPr>
              <p:nvPr/>
            </p:nvSpPr>
            <p:spPr bwMode="auto">
              <a:xfrm>
                <a:off x="4132263" y="500062"/>
                <a:ext cx="150813" cy="106363"/>
              </a:xfrm>
              <a:custGeom>
                <a:avLst/>
                <a:gdLst>
                  <a:gd name="T0" fmla="*/ 0 w 40"/>
                  <a:gd name="T1" fmla="*/ 1 h 28"/>
                  <a:gd name="T2" fmla="*/ 35 w 40"/>
                  <a:gd name="T3" fmla="*/ 28 h 28"/>
                  <a:gd name="T4" fmla="*/ 36 w 40"/>
                  <a:gd name="T5" fmla="*/ 26 h 28"/>
                  <a:gd name="T6" fmla="*/ 5 w 40"/>
                  <a:gd name="T7" fmla="*/ 1 h 28"/>
                  <a:gd name="T8" fmla="*/ 0 w 40"/>
                  <a:gd name="T9" fmla="*/ 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28">
                    <a:moveTo>
                      <a:pt x="0" y="1"/>
                    </a:moveTo>
                    <a:cubicBezTo>
                      <a:pt x="6" y="16"/>
                      <a:pt x="18" y="27"/>
                      <a:pt x="35" y="28"/>
                    </a:cubicBezTo>
                    <a:cubicBezTo>
                      <a:pt x="37" y="28"/>
                      <a:pt x="40" y="26"/>
                      <a:pt x="36" y="26"/>
                    </a:cubicBezTo>
                    <a:cubicBezTo>
                      <a:pt x="21" y="25"/>
                      <a:pt x="10" y="14"/>
                      <a:pt x="5" y="1"/>
                    </a:cubicBezTo>
                    <a:cubicBezTo>
                      <a:pt x="5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" name="Freeform 268"/>
              <p:cNvSpPr>
                <a:spLocks/>
              </p:cNvSpPr>
              <p:nvPr/>
            </p:nvSpPr>
            <p:spPr bwMode="auto">
              <a:xfrm>
                <a:off x="3525838" y="571500"/>
                <a:ext cx="671513" cy="214313"/>
              </a:xfrm>
              <a:custGeom>
                <a:avLst/>
                <a:gdLst>
                  <a:gd name="T0" fmla="*/ 172 w 178"/>
                  <a:gd name="T1" fmla="*/ 1 h 57"/>
                  <a:gd name="T2" fmla="*/ 3 w 178"/>
                  <a:gd name="T3" fmla="*/ 55 h 57"/>
                  <a:gd name="T4" fmla="*/ 6 w 178"/>
                  <a:gd name="T5" fmla="*/ 56 h 57"/>
                  <a:gd name="T6" fmla="*/ 175 w 178"/>
                  <a:gd name="T7" fmla="*/ 2 h 57"/>
                  <a:gd name="T8" fmla="*/ 172 w 178"/>
                  <a:gd name="T9" fmla="*/ 1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8" h="57">
                    <a:moveTo>
                      <a:pt x="172" y="1"/>
                    </a:moveTo>
                    <a:cubicBezTo>
                      <a:pt x="116" y="19"/>
                      <a:pt x="60" y="39"/>
                      <a:pt x="3" y="55"/>
                    </a:cubicBezTo>
                    <a:cubicBezTo>
                      <a:pt x="0" y="56"/>
                      <a:pt x="4" y="57"/>
                      <a:pt x="6" y="56"/>
                    </a:cubicBezTo>
                    <a:cubicBezTo>
                      <a:pt x="63" y="40"/>
                      <a:pt x="119" y="21"/>
                      <a:pt x="175" y="2"/>
                    </a:cubicBezTo>
                    <a:cubicBezTo>
                      <a:pt x="178" y="1"/>
                      <a:pt x="173" y="0"/>
                      <a:pt x="17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" name="Freeform 269"/>
              <p:cNvSpPr>
                <a:spLocks/>
              </p:cNvSpPr>
              <p:nvPr/>
            </p:nvSpPr>
            <p:spPr bwMode="auto">
              <a:xfrm>
                <a:off x="4170363" y="552450"/>
                <a:ext cx="41275" cy="42863"/>
              </a:xfrm>
              <a:custGeom>
                <a:avLst/>
                <a:gdLst>
                  <a:gd name="T0" fmla="*/ 7 w 11"/>
                  <a:gd name="T1" fmla="*/ 10 h 11"/>
                  <a:gd name="T2" fmla="*/ 1 w 11"/>
                  <a:gd name="T3" fmla="*/ 7 h 11"/>
                  <a:gd name="T4" fmla="*/ 4 w 11"/>
                  <a:gd name="T5" fmla="*/ 1 h 11"/>
                  <a:gd name="T6" fmla="*/ 10 w 11"/>
                  <a:gd name="T7" fmla="*/ 4 h 11"/>
                  <a:gd name="T8" fmla="*/ 7 w 11"/>
                  <a:gd name="T9" fmla="*/ 1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7" y="10"/>
                    </a:moveTo>
                    <a:cubicBezTo>
                      <a:pt x="4" y="11"/>
                      <a:pt x="2" y="9"/>
                      <a:pt x="1" y="7"/>
                    </a:cubicBezTo>
                    <a:cubicBezTo>
                      <a:pt x="0" y="4"/>
                      <a:pt x="2" y="1"/>
                      <a:pt x="4" y="1"/>
                    </a:cubicBezTo>
                    <a:cubicBezTo>
                      <a:pt x="7" y="0"/>
                      <a:pt x="9" y="1"/>
                      <a:pt x="10" y="4"/>
                    </a:cubicBezTo>
                    <a:cubicBezTo>
                      <a:pt x="11" y="6"/>
                      <a:pt x="9" y="9"/>
                      <a:pt x="7" y="1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" name="Freeform 270"/>
              <p:cNvSpPr>
                <a:spLocks/>
              </p:cNvSpPr>
              <p:nvPr/>
            </p:nvSpPr>
            <p:spPr bwMode="auto">
              <a:xfrm>
                <a:off x="4362451" y="744537"/>
                <a:ext cx="84138" cy="185738"/>
              </a:xfrm>
              <a:custGeom>
                <a:avLst/>
                <a:gdLst>
                  <a:gd name="T0" fmla="*/ 14 w 22"/>
                  <a:gd name="T1" fmla="*/ 47 h 49"/>
                  <a:gd name="T2" fmla="*/ 21 w 22"/>
                  <a:gd name="T3" fmla="*/ 3 h 49"/>
                  <a:gd name="T4" fmla="*/ 17 w 22"/>
                  <a:gd name="T5" fmla="*/ 1 h 49"/>
                  <a:gd name="T6" fmla="*/ 9 w 22"/>
                  <a:gd name="T7" fmla="*/ 47 h 49"/>
                  <a:gd name="T8" fmla="*/ 14 w 22"/>
                  <a:gd name="T9" fmla="*/ 47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49">
                    <a:moveTo>
                      <a:pt x="14" y="47"/>
                    </a:moveTo>
                    <a:cubicBezTo>
                      <a:pt x="5" y="31"/>
                      <a:pt x="7" y="15"/>
                      <a:pt x="21" y="3"/>
                    </a:cubicBezTo>
                    <a:cubicBezTo>
                      <a:pt x="22" y="2"/>
                      <a:pt x="18" y="0"/>
                      <a:pt x="17" y="1"/>
                    </a:cubicBezTo>
                    <a:cubicBezTo>
                      <a:pt x="2" y="14"/>
                      <a:pt x="0" y="31"/>
                      <a:pt x="9" y="47"/>
                    </a:cubicBezTo>
                    <a:cubicBezTo>
                      <a:pt x="10" y="49"/>
                      <a:pt x="14" y="49"/>
                      <a:pt x="14" y="4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" name="Freeform 271"/>
              <p:cNvSpPr>
                <a:spLocks/>
              </p:cNvSpPr>
              <p:nvPr/>
            </p:nvSpPr>
            <p:spPr bwMode="auto">
              <a:xfrm>
                <a:off x="4318001" y="782637"/>
                <a:ext cx="176213" cy="79375"/>
              </a:xfrm>
              <a:custGeom>
                <a:avLst/>
                <a:gdLst>
                  <a:gd name="T0" fmla="*/ 1 w 47"/>
                  <a:gd name="T1" fmla="*/ 1 h 21"/>
                  <a:gd name="T2" fmla="*/ 46 w 47"/>
                  <a:gd name="T3" fmla="*/ 15 h 21"/>
                  <a:gd name="T4" fmla="*/ 42 w 47"/>
                  <a:gd name="T5" fmla="*/ 13 h 21"/>
                  <a:gd name="T6" fmla="*/ 6 w 47"/>
                  <a:gd name="T7" fmla="*/ 1 h 21"/>
                  <a:gd name="T8" fmla="*/ 1 w 47"/>
                  <a:gd name="T9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21">
                    <a:moveTo>
                      <a:pt x="1" y="1"/>
                    </a:moveTo>
                    <a:cubicBezTo>
                      <a:pt x="12" y="16"/>
                      <a:pt x="29" y="21"/>
                      <a:pt x="46" y="15"/>
                    </a:cubicBezTo>
                    <a:cubicBezTo>
                      <a:pt x="47" y="15"/>
                      <a:pt x="43" y="13"/>
                      <a:pt x="42" y="13"/>
                    </a:cubicBezTo>
                    <a:cubicBezTo>
                      <a:pt x="27" y="18"/>
                      <a:pt x="15" y="13"/>
                      <a:pt x="6" y="1"/>
                    </a:cubicBezTo>
                    <a:cubicBezTo>
                      <a:pt x="5" y="0"/>
                      <a:pt x="0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" name="Freeform 272"/>
              <p:cNvSpPr>
                <a:spLocks/>
              </p:cNvSpPr>
              <p:nvPr/>
            </p:nvSpPr>
            <p:spPr bwMode="auto">
              <a:xfrm>
                <a:off x="4332288" y="782637"/>
                <a:ext cx="147638" cy="117475"/>
              </a:xfrm>
              <a:custGeom>
                <a:avLst/>
                <a:gdLst>
                  <a:gd name="T0" fmla="*/ 5 w 39"/>
                  <a:gd name="T1" fmla="*/ 30 h 31"/>
                  <a:gd name="T2" fmla="*/ 36 w 39"/>
                  <a:gd name="T3" fmla="*/ 1 h 31"/>
                  <a:gd name="T4" fmla="*/ 32 w 39"/>
                  <a:gd name="T5" fmla="*/ 0 h 31"/>
                  <a:gd name="T6" fmla="*/ 0 w 39"/>
                  <a:gd name="T7" fmla="*/ 30 h 31"/>
                  <a:gd name="T8" fmla="*/ 5 w 39"/>
                  <a:gd name="T9" fmla="*/ 3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1">
                    <a:moveTo>
                      <a:pt x="5" y="30"/>
                    </a:moveTo>
                    <a:cubicBezTo>
                      <a:pt x="11" y="18"/>
                      <a:pt x="24" y="7"/>
                      <a:pt x="36" y="1"/>
                    </a:cubicBezTo>
                    <a:cubicBezTo>
                      <a:pt x="39" y="0"/>
                      <a:pt x="34" y="0"/>
                      <a:pt x="32" y="0"/>
                    </a:cubicBezTo>
                    <a:cubicBezTo>
                      <a:pt x="20" y="6"/>
                      <a:pt x="6" y="17"/>
                      <a:pt x="0" y="30"/>
                    </a:cubicBezTo>
                    <a:cubicBezTo>
                      <a:pt x="0" y="31"/>
                      <a:pt x="5" y="31"/>
                      <a:pt x="5" y="3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" name="Freeform 273"/>
              <p:cNvSpPr>
                <a:spLocks/>
              </p:cNvSpPr>
              <p:nvPr/>
            </p:nvSpPr>
            <p:spPr bwMode="auto">
              <a:xfrm>
                <a:off x="4362451" y="749300"/>
                <a:ext cx="106363" cy="146050"/>
              </a:xfrm>
              <a:custGeom>
                <a:avLst/>
                <a:gdLst>
                  <a:gd name="T0" fmla="*/ 1 w 28"/>
                  <a:gd name="T1" fmla="*/ 2 h 39"/>
                  <a:gd name="T2" fmla="*/ 22 w 28"/>
                  <a:gd name="T3" fmla="*/ 38 h 39"/>
                  <a:gd name="T4" fmla="*/ 26 w 28"/>
                  <a:gd name="T5" fmla="*/ 37 h 39"/>
                  <a:gd name="T6" fmla="*/ 6 w 28"/>
                  <a:gd name="T7" fmla="*/ 1 h 39"/>
                  <a:gd name="T8" fmla="*/ 1 w 28"/>
                  <a:gd name="T9" fmla="*/ 2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39">
                    <a:moveTo>
                      <a:pt x="1" y="2"/>
                    </a:moveTo>
                    <a:cubicBezTo>
                      <a:pt x="0" y="17"/>
                      <a:pt x="8" y="32"/>
                      <a:pt x="22" y="38"/>
                    </a:cubicBezTo>
                    <a:cubicBezTo>
                      <a:pt x="24" y="39"/>
                      <a:pt x="28" y="38"/>
                      <a:pt x="26" y="37"/>
                    </a:cubicBezTo>
                    <a:cubicBezTo>
                      <a:pt x="12" y="31"/>
                      <a:pt x="5" y="16"/>
                      <a:pt x="6" y="1"/>
                    </a:cubicBezTo>
                    <a:cubicBezTo>
                      <a:pt x="6" y="0"/>
                      <a:pt x="1" y="0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" name="Freeform 274"/>
              <p:cNvSpPr>
                <a:spLocks/>
              </p:cNvSpPr>
              <p:nvPr/>
            </p:nvSpPr>
            <p:spPr bwMode="auto">
              <a:xfrm>
                <a:off x="3609976" y="760412"/>
                <a:ext cx="787400" cy="79375"/>
              </a:xfrm>
              <a:custGeom>
                <a:avLst/>
                <a:gdLst>
                  <a:gd name="T0" fmla="*/ 206 w 209"/>
                  <a:gd name="T1" fmla="*/ 19 h 21"/>
                  <a:gd name="T2" fmla="*/ 5 w 209"/>
                  <a:gd name="T3" fmla="*/ 0 h 21"/>
                  <a:gd name="T4" fmla="*/ 3 w 209"/>
                  <a:gd name="T5" fmla="*/ 2 h 21"/>
                  <a:gd name="T6" fmla="*/ 204 w 209"/>
                  <a:gd name="T7" fmla="*/ 21 h 21"/>
                  <a:gd name="T8" fmla="*/ 206 w 209"/>
                  <a:gd name="T9" fmla="*/ 19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9" h="21">
                    <a:moveTo>
                      <a:pt x="206" y="19"/>
                    </a:moveTo>
                    <a:cubicBezTo>
                      <a:pt x="139" y="15"/>
                      <a:pt x="72" y="7"/>
                      <a:pt x="5" y="0"/>
                    </a:cubicBezTo>
                    <a:cubicBezTo>
                      <a:pt x="4" y="0"/>
                      <a:pt x="0" y="2"/>
                      <a:pt x="3" y="2"/>
                    </a:cubicBezTo>
                    <a:cubicBezTo>
                      <a:pt x="70" y="9"/>
                      <a:pt x="137" y="17"/>
                      <a:pt x="204" y="21"/>
                    </a:cubicBezTo>
                    <a:cubicBezTo>
                      <a:pt x="207" y="21"/>
                      <a:pt x="209" y="19"/>
                      <a:pt x="206" y="1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" name="Freeform 275"/>
              <p:cNvSpPr>
                <a:spLocks/>
              </p:cNvSpPr>
              <p:nvPr/>
            </p:nvSpPr>
            <p:spPr bwMode="auto">
              <a:xfrm>
                <a:off x="4373563" y="815975"/>
                <a:ext cx="38100" cy="38100"/>
              </a:xfrm>
              <a:custGeom>
                <a:avLst/>
                <a:gdLst>
                  <a:gd name="T0" fmla="*/ 5 w 10"/>
                  <a:gd name="T1" fmla="*/ 10 h 10"/>
                  <a:gd name="T2" fmla="*/ 1 w 10"/>
                  <a:gd name="T3" fmla="*/ 5 h 10"/>
                  <a:gd name="T4" fmla="*/ 6 w 10"/>
                  <a:gd name="T5" fmla="*/ 0 h 10"/>
                  <a:gd name="T6" fmla="*/ 10 w 10"/>
                  <a:gd name="T7" fmla="*/ 6 h 10"/>
                  <a:gd name="T8" fmla="*/ 5 w 10"/>
                  <a:gd name="T9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0">
                    <a:moveTo>
                      <a:pt x="5" y="10"/>
                    </a:moveTo>
                    <a:cubicBezTo>
                      <a:pt x="2" y="10"/>
                      <a:pt x="0" y="7"/>
                      <a:pt x="1" y="5"/>
                    </a:cubicBezTo>
                    <a:cubicBezTo>
                      <a:pt x="1" y="2"/>
                      <a:pt x="3" y="0"/>
                      <a:pt x="6" y="0"/>
                    </a:cubicBezTo>
                    <a:cubicBezTo>
                      <a:pt x="8" y="1"/>
                      <a:pt x="10" y="3"/>
                      <a:pt x="10" y="6"/>
                    </a:cubicBezTo>
                    <a:cubicBezTo>
                      <a:pt x="10" y="8"/>
                      <a:pt x="7" y="10"/>
                      <a:pt x="5" y="1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" name="Freeform 276"/>
              <p:cNvSpPr>
                <a:spLocks/>
              </p:cNvSpPr>
              <p:nvPr/>
            </p:nvSpPr>
            <p:spPr bwMode="auto">
              <a:xfrm>
                <a:off x="4260851" y="1050925"/>
                <a:ext cx="117475" cy="157163"/>
              </a:xfrm>
              <a:custGeom>
                <a:avLst/>
                <a:gdLst>
                  <a:gd name="T0" fmla="*/ 7 w 31"/>
                  <a:gd name="T1" fmla="*/ 41 h 42"/>
                  <a:gd name="T2" fmla="*/ 30 w 31"/>
                  <a:gd name="T3" fmla="*/ 2 h 42"/>
                  <a:gd name="T4" fmla="*/ 26 w 31"/>
                  <a:gd name="T5" fmla="*/ 0 h 42"/>
                  <a:gd name="T6" fmla="*/ 2 w 31"/>
                  <a:gd name="T7" fmla="*/ 40 h 42"/>
                  <a:gd name="T8" fmla="*/ 7 w 31"/>
                  <a:gd name="T9" fmla="*/ 4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42">
                    <a:moveTo>
                      <a:pt x="7" y="41"/>
                    </a:moveTo>
                    <a:cubicBezTo>
                      <a:pt x="5" y="23"/>
                      <a:pt x="12" y="8"/>
                      <a:pt x="30" y="2"/>
                    </a:cubicBezTo>
                    <a:cubicBezTo>
                      <a:pt x="31" y="1"/>
                      <a:pt x="27" y="0"/>
                      <a:pt x="26" y="0"/>
                    </a:cubicBezTo>
                    <a:cubicBezTo>
                      <a:pt x="8" y="6"/>
                      <a:pt x="0" y="22"/>
                      <a:pt x="2" y="40"/>
                    </a:cubicBezTo>
                    <a:cubicBezTo>
                      <a:pt x="2" y="42"/>
                      <a:pt x="7" y="42"/>
                      <a:pt x="7" y="4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" name="Freeform 277"/>
              <p:cNvSpPr>
                <a:spLocks/>
              </p:cNvSpPr>
              <p:nvPr/>
            </p:nvSpPr>
            <p:spPr bwMode="auto">
              <a:xfrm>
                <a:off x="4246563" y="1042988"/>
                <a:ext cx="150813" cy="109538"/>
              </a:xfrm>
              <a:custGeom>
                <a:avLst/>
                <a:gdLst>
                  <a:gd name="T0" fmla="*/ 0 w 40"/>
                  <a:gd name="T1" fmla="*/ 2 h 29"/>
                  <a:gd name="T2" fmla="*/ 37 w 40"/>
                  <a:gd name="T3" fmla="*/ 29 h 29"/>
                  <a:gd name="T4" fmla="*/ 35 w 40"/>
                  <a:gd name="T5" fmla="*/ 27 h 29"/>
                  <a:gd name="T6" fmla="*/ 5 w 40"/>
                  <a:gd name="T7" fmla="*/ 2 h 29"/>
                  <a:gd name="T8" fmla="*/ 0 w 40"/>
                  <a:gd name="T9" fmla="*/ 2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29">
                    <a:moveTo>
                      <a:pt x="0" y="2"/>
                    </a:moveTo>
                    <a:cubicBezTo>
                      <a:pt x="5" y="19"/>
                      <a:pt x="19" y="29"/>
                      <a:pt x="37" y="29"/>
                    </a:cubicBezTo>
                    <a:cubicBezTo>
                      <a:pt x="40" y="29"/>
                      <a:pt x="36" y="27"/>
                      <a:pt x="35" y="27"/>
                    </a:cubicBezTo>
                    <a:cubicBezTo>
                      <a:pt x="19" y="27"/>
                      <a:pt x="9" y="16"/>
                      <a:pt x="5" y="2"/>
                    </a:cubicBezTo>
                    <a:cubicBezTo>
                      <a:pt x="5" y="1"/>
                      <a:pt x="0" y="0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" name="Freeform 278"/>
              <p:cNvSpPr>
                <a:spLocks/>
              </p:cNvSpPr>
              <p:nvPr/>
            </p:nvSpPr>
            <p:spPr bwMode="auto">
              <a:xfrm>
                <a:off x="4216401" y="1087438"/>
                <a:ext cx="176213" cy="71438"/>
              </a:xfrm>
              <a:custGeom>
                <a:avLst/>
                <a:gdLst>
                  <a:gd name="T0" fmla="*/ 6 w 47"/>
                  <a:gd name="T1" fmla="*/ 18 h 19"/>
                  <a:gd name="T2" fmla="*/ 44 w 47"/>
                  <a:gd name="T3" fmla="*/ 3 h 19"/>
                  <a:gd name="T4" fmla="*/ 43 w 47"/>
                  <a:gd name="T5" fmla="*/ 1 h 19"/>
                  <a:gd name="T6" fmla="*/ 2 w 47"/>
                  <a:gd name="T7" fmla="*/ 18 h 19"/>
                  <a:gd name="T8" fmla="*/ 6 w 47"/>
                  <a:gd name="T9" fmla="*/ 1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19">
                    <a:moveTo>
                      <a:pt x="6" y="18"/>
                    </a:moveTo>
                    <a:cubicBezTo>
                      <a:pt x="16" y="9"/>
                      <a:pt x="31" y="4"/>
                      <a:pt x="44" y="3"/>
                    </a:cubicBezTo>
                    <a:cubicBezTo>
                      <a:pt x="47" y="3"/>
                      <a:pt x="46" y="0"/>
                      <a:pt x="43" y="1"/>
                    </a:cubicBezTo>
                    <a:cubicBezTo>
                      <a:pt x="29" y="2"/>
                      <a:pt x="12" y="8"/>
                      <a:pt x="2" y="18"/>
                    </a:cubicBezTo>
                    <a:cubicBezTo>
                      <a:pt x="0" y="19"/>
                      <a:pt x="5" y="19"/>
                      <a:pt x="6" y="1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" name="Freeform 279"/>
              <p:cNvSpPr>
                <a:spLocks/>
              </p:cNvSpPr>
              <p:nvPr/>
            </p:nvSpPr>
            <p:spPr bwMode="auto">
              <a:xfrm>
                <a:off x="4276726" y="1027113"/>
                <a:ext cx="71438" cy="166688"/>
              </a:xfrm>
              <a:custGeom>
                <a:avLst/>
                <a:gdLst>
                  <a:gd name="T0" fmla="*/ 6 w 19"/>
                  <a:gd name="T1" fmla="*/ 2 h 44"/>
                  <a:gd name="T2" fmla="*/ 13 w 19"/>
                  <a:gd name="T3" fmla="*/ 43 h 44"/>
                  <a:gd name="T4" fmla="*/ 18 w 19"/>
                  <a:gd name="T5" fmla="*/ 42 h 44"/>
                  <a:gd name="T6" fmla="*/ 11 w 19"/>
                  <a:gd name="T7" fmla="*/ 2 h 44"/>
                  <a:gd name="T8" fmla="*/ 6 w 19"/>
                  <a:gd name="T9" fmla="*/ 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44">
                    <a:moveTo>
                      <a:pt x="6" y="2"/>
                    </a:moveTo>
                    <a:cubicBezTo>
                      <a:pt x="0" y="16"/>
                      <a:pt x="2" y="32"/>
                      <a:pt x="13" y="43"/>
                    </a:cubicBezTo>
                    <a:cubicBezTo>
                      <a:pt x="15" y="44"/>
                      <a:pt x="19" y="43"/>
                      <a:pt x="18" y="42"/>
                    </a:cubicBezTo>
                    <a:cubicBezTo>
                      <a:pt x="7" y="32"/>
                      <a:pt x="5" y="16"/>
                      <a:pt x="11" y="2"/>
                    </a:cubicBezTo>
                    <a:cubicBezTo>
                      <a:pt x="12" y="1"/>
                      <a:pt x="7" y="0"/>
                      <a:pt x="6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" name="Freeform 280"/>
              <p:cNvSpPr>
                <a:spLocks/>
              </p:cNvSpPr>
              <p:nvPr/>
            </p:nvSpPr>
            <p:spPr bwMode="auto">
              <a:xfrm>
                <a:off x="3665538" y="831850"/>
                <a:ext cx="636588" cy="285750"/>
              </a:xfrm>
              <a:custGeom>
                <a:avLst/>
                <a:gdLst>
                  <a:gd name="T0" fmla="*/ 167 w 169"/>
                  <a:gd name="T1" fmla="*/ 74 h 76"/>
                  <a:gd name="T2" fmla="*/ 6 w 169"/>
                  <a:gd name="T3" fmla="*/ 0 h 76"/>
                  <a:gd name="T4" fmla="*/ 1 w 169"/>
                  <a:gd name="T5" fmla="*/ 2 h 76"/>
                  <a:gd name="T6" fmla="*/ 163 w 169"/>
                  <a:gd name="T7" fmla="*/ 75 h 76"/>
                  <a:gd name="T8" fmla="*/ 167 w 169"/>
                  <a:gd name="T9" fmla="*/ 74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9" h="76">
                    <a:moveTo>
                      <a:pt x="167" y="74"/>
                    </a:moveTo>
                    <a:cubicBezTo>
                      <a:pt x="113" y="50"/>
                      <a:pt x="59" y="27"/>
                      <a:pt x="6" y="0"/>
                    </a:cubicBezTo>
                    <a:cubicBezTo>
                      <a:pt x="5" y="0"/>
                      <a:pt x="0" y="1"/>
                      <a:pt x="1" y="2"/>
                    </a:cubicBezTo>
                    <a:cubicBezTo>
                      <a:pt x="54" y="28"/>
                      <a:pt x="109" y="51"/>
                      <a:pt x="163" y="75"/>
                    </a:cubicBezTo>
                    <a:cubicBezTo>
                      <a:pt x="164" y="76"/>
                      <a:pt x="169" y="75"/>
                      <a:pt x="167" y="7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" name="Freeform 281"/>
              <p:cNvSpPr>
                <a:spLocks/>
              </p:cNvSpPr>
              <p:nvPr/>
            </p:nvSpPr>
            <p:spPr bwMode="auto">
              <a:xfrm>
                <a:off x="4279901" y="1095375"/>
                <a:ext cx="38100" cy="41275"/>
              </a:xfrm>
              <a:custGeom>
                <a:avLst/>
                <a:gdLst>
                  <a:gd name="T0" fmla="*/ 3 w 10"/>
                  <a:gd name="T1" fmla="*/ 10 h 11"/>
                  <a:gd name="T2" fmla="*/ 1 w 10"/>
                  <a:gd name="T3" fmla="*/ 4 h 11"/>
                  <a:gd name="T4" fmla="*/ 7 w 10"/>
                  <a:gd name="T5" fmla="*/ 2 h 11"/>
                  <a:gd name="T6" fmla="*/ 9 w 10"/>
                  <a:gd name="T7" fmla="*/ 8 h 11"/>
                  <a:gd name="T8" fmla="*/ 3 w 10"/>
                  <a:gd name="T9" fmla="*/ 1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1">
                    <a:moveTo>
                      <a:pt x="3" y="10"/>
                    </a:moveTo>
                    <a:cubicBezTo>
                      <a:pt x="1" y="9"/>
                      <a:pt x="0" y="6"/>
                      <a:pt x="1" y="4"/>
                    </a:cubicBezTo>
                    <a:cubicBezTo>
                      <a:pt x="2" y="1"/>
                      <a:pt x="5" y="0"/>
                      <a:pt x="7" y="2"/>
                    </a:cubicBezTo>
                    <a:cubicBezTo>
                      <a:pt x="10" y="3"/>
                      <a:pt x="10" y="6"/>
                      <a:pt x="9" y="8"/>
                    </a:cubicBezTo>
                    <a:cubicBezTo>
                      <a:pt x="8" y="10"/>
                      <a:pt x="5" y="11"/>
                      <a:pt x="3" y="1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" name="Freeform 282"/>
              <p:cNvSpPr>
                <a:spLocks/>
              </p:cNvSpPr>
              <p:nvPr/>
            </p:nvSpPr>
            <p:spPr bwMode="auto">
              <a:xfrm>
                <a:off x="4103688" y="1350963"/>
                <a:ext cx="157163" cy="120650"/>
              </a:xfrm>
              <a:custGeom>
                <a:avLst/>
                <a:gdLst>
                  <a:gd name="T0" fmla="*/ 5 w 42"/>
                  <a:gd name="T1" fmla="*/ 31 h 32"/>
                  <a:gd name="T2" fmla="*/ 39 w 42"/>
                  <a:gd name="T3" fmla="*/ 3 h 32"/>
                  <a:gd name="T4" fmla="*/ 38 w 42"/>
                  <a:gd name="T5" fmla="*/ 0 h 32"/>
                  <a:gd name="T6" fmla="*/ 0 w 42"/>
                  <a:gd name="T7" fmla="*/ 30 h 32"/>
                  <a:gd name="T8" fmla="*/ 5 w 42"/>
                  <a:gd name="T9" fmla="*/ 3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32">
                    <a:moveTo>
                      <a:pt x="5" y="31"/>
                    </a:moveTo>
                    <a:cubicBezTo>
                      <a:pt x="9" y="14"/>
                      <a:pt x="21" y="2"/>
                      <a:pt x="39" y="3"/>
                    </a:cubicBezTo>
                    <a:cubicBezTo>
                      <a:pt x="42" y="3"/>
                      <a:pt x="40" y="1"/>
                      <a:pt x="38" y="0"/>
                    </a:cubicBezTo>
                    <a:cubicBezTo>
                      <a:pt x="18" y="0"/>
                      <a:pt x="4" y="11"/>
                      <a:pt x="0" y="30"/>
                    </a:cubicBezTo>
                    <a:cubicBezTo>
                      <a:pt x="0" y="31"/>
                      <a:pt x="4" y="32"/>
                      <a:pt x="5" y="3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" name="Freeform 283"/>
              <p:cNvSpPr>
                <a:spLocks/>
              </p:cNvSpPr>
              <p:nvPr/>
            </p:nvSpPr>
            <p:spPr bwMode="auto">
              <a:xfrm>
                <a:off x="4129088" y="1309688"/>
                <a:ext cx="112713" cy="147638"/>
              </a:xfrm>
              <a:custGeom>
                <a:avLst/>
                <a:gdLst>
                  <a:gd name="T0" fmla="*/ 2 w 30"/>
                  <a:gd name="T1" fmla="*/ 1 h 39"/>
                  <a:gd name="T2" fmla="*/ 25 w 30"/>
                  <a:gd name="T3" fmla="*/ 39 h 39"/>
                  <a:gd name="T4" fmla="*/ 27 w 30"/>
                  <a:gd name="T5" fmla="*/ 37 h 39"/>
                  <a:gd name="T6" fmla="*/ 7 w 30"/>
                  <a:gd name="T7" fmla="*/ 2 h 39"/>
                  <a:gd name="T8" fmla="*/ 2 w 30"/>
                  <a:gd name="T9" fmla="*/ 1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39">
                    <a:moveTo>
                      <a:pt x="2" y="1"/>
                    </a:moveTo>
                    <a:cubicBezTo>
                      <a:pt x="0" y="18"/>
                      <a:pt x="9" y="32"/>
                      <a:pt x="25" y="39"/>
                    </a:cubicBezTo>
                    <a:cubicBezTo>
                      <a:pt x="27" y="39"/>
                      <a:pt x="30" y="38"/>
                      <a:pt x="27" y="37"/>
                    </a:cubicBezTo>
                    <a:cubicBezTo>
                      <a:pt x="12" y="31"/>
                      <a:pt x="6" y="17"/>
                      <a:pt x="7" y="2"/>
                    </a:cubicBezTo>
                    <a:cubicBezTo>
                      <a:pt x="7" y="0"/>
                      <a:pt x="2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" name="Freeform 284"/>
              <p:cNvSpPr>
                <a:spLocks/>
              </p:cNvSpPr>
              <p:nvPr/>
            </p:nvSpPr>
            <p:spPr bwMode="auto">
              <a:xfrm>
                <a:off x="4065588" y="1381125"/>
                <a:ext cx="195263" cy="26988"/>
              </a:xfrm>
              <a:custGeom>
                <a:avLst/>
                <a:gdLst>
                  <a:gd name="T0" fmla="*/ 6 w 52"/>
                  <a:gd name="T1" fmla="*/ 7 h 7"/>
                  <a:gd name="T2" fmla="*/ 46 w 52"/>
                  <a:gd name="T3" fmla="*/ 6 h 7"/>
                  <a:gd name="T4" fmla="*/ 49 w 52"/>
                  <a:gd name="T5" fmla="*/ 4 h 7"/>
                  <a:gd name="T6" fmla="*/ 3 w 52"/>
                  <a:gd name="T7" fmla="*/ 5 h 7"/>
                  <a:gd name="T8" fmla="*/ 6 w 52"/>
                  <a:gd name="T9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7">
                    <a:moveTo>
                      <a:pt x="6" y="7"/>
                    </a:moveTo>
                    <a:cubicBezTo>
                      <a:pt x="18" y="2"/>
                      <a:pt x="34" y="2"/>
                      <a:pt x="46" y="6"/>
                    </a:cubicBezTo>
                    <a:cubicBezTo>
                      <a:pt x="47" y="6"/>
                      <a:pt x="52" y="5"/>
                      <a:pt x="49" y="4"/>
                    </a:cubicBezTo>
                    <a:cubicBezTo>
                      <a:pt x="35" y="0"/>
                      <a:pt x="17" y="0"/>
                      <a:pt x="3" y="5"/>
                    </a:cubicBezTo>
                    <a:cubicBezTo>
                      <a:pt x="0" y="7"/>
                      <a:pt x="5" y="7"/>
                      <a:pt x="6" y="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" name="Freeform 285"/>
              <p:cNvSpPr>
                <a:spLocks/>
              </p:cNvSpPr>
              <p:nvPr/>
            </p:nvSpPr>
            <p:spPr bwMode="auto">
              <a:xfrm>
                <a:off x="4137026" y="1314450"/>
                <a:ext cx="74613" cy="165100"/>
              </a:xfrm>
              <a:custGeom>
                <a:avLst/>
                <a:gdLst>
                  <a:gd name="T0" fmla="*/ 14 w 20"/>
                  <a:gd name="T1" fmla="*/ 1 h 44"/>
                  <a:gd name="T2" fmla="*/ 6 w 20"/>
                  <a:gd name="T3" fmla="*/ 43 h 44"/>
                  <a:gd name="T4" fmla="*/ 11 w 20"/>
                  <a:gd name="T5" fmla="*/ 42 h 44"/>
                  <a:gd name="T6" fmla="*/ 19 w 20"/>
                  <a:gd name="T7" fmla="*/ 2 h 44"/>
                  <a:gd name="T8" fmla="*/ 14 w 20"/>
                  <a:gd name="T9" fmla="*/ 1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44">
                    <a:moveTo>
                      <a:pt x="14" y="1"/>
                    </a:moveTo>
                    <a:cubicBezTo>
                      <a:pt x="4" y="13"/>
                      <a:pt x="0" y="28"/>
                      <a:pt x="6" y="43"/>
                    </a:cubicBezTo>
                    <a:cubicBezTo>
                      <a:pt x="7" y="44"/>
                      <a:pt x="12" y="43"/>
                      <a:pt x="11" y="42"/>
                    </a:cubicBezTo>
                    <a:cubicBezTo>
                      <a:pt x="5" y="28"/>
                      <a:pt x="9" y="13"/>
                      <a:pt x="19" y="2"/>
                    </a:cubicBezTo>
                    <a:cubicBezTo>
                      <a:pt x="20" y="1"/>
                      <a:pt x="16" y="0"/>
                      <a:pt x="14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" name="Freeform 286"/>
              <p:cNvSpPr>
                <a:spLocks/>
              </p:cNvSpPr>
              <p:nvPr/>
            </p:nvSpPr>
            <p:spPr bwMode="auto">
              <a:xfrm>
                <a:off x="3586163" y="831850"/>
                <a:ext cx="576263" cy="557213"/>
              </a:xfrm>
              <a:custGeom>
                <a:avLst/>
                <a:gdLst>
                  <a:gd name="T0" fmla="*/ 152 w 153"/>
                  <a:gd name="T1" fmla="*/ 146 h 148"/>
                  <a:gd name="T2" fmla="*/ 6 w 153"/>
                  <a:gd name="T3" fmla="*/ 1 h 148"/>
                  <a:gd name="T4" fmla="*/ 1 w 153"/>
                  <a:gd name="T5" fmla="*/ 2 h 148"/>
                  <a:gd name="T6" fmla="*/ 148 w 153"/>
                  <a:gd name="T7" fmla="*/ 147 h 148"/>
                  <a:gd name="T8" fmla="*/ 152 w 153"/>
                  <a:gd name="T9" fmla="*/ 146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3" h="148">
                    <a:moveTo>
                      <a:pt x="152" y="146"/>
                    </a:moveTo>
                    <a:cubicBezTo>
                      <a:pt x="104" y="97"/>
                      <a:pt x="52" y="51"/>
                      <a:pt x="6" y="1"/>
                    </a:cubicBezTo>
                    <a:cubicBezTo>
                      <a:pt x="5" y="0"/>
                      <a:pt x="0" y="1"/>
                      <a:pt x="1" y="2"/>
                    </a:cubicBezTo>
                    <a:cubicBezTo>
                      <a:pt x="47" y="52"/>
                      <a:pt x="99" y="98"/>
                      <a:pt x="148" y="147"/>
                    </a:cubicBezTo>
                    <a:cubicBezTo>
                      <a:pt x="149" y="148"/>
                      <a:pt x="153" y="147"/>
                      <a:pt x="152" y="14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" name="Freeform 287"/>
              <p:cNvSpPr>
                <a:spLocks/>
              </p:cNvSpPr>
              <p:nvPr/>
            </p:nvSpPr>
            <p:spPr bwMode="auto">
              <a:xfrm>
                <a:off x="4140201" y="1373188"/>
                <a:ext cx="41275" cy="38100"/>
              </a:xfrm>
              <a:custGeom>
                <a:avLst/>
                <a:gdLst>
                  <a:gd name="T0" fmla="*/ 2 w 11"/>
                  <a:gd name="T1" fmla="*/ 8 h 10"/>
                  <a:gd name="T2" fmla="*/ 2 w 11"/>
                  <a:gd name="T3" fmla="*/ 2 h 10"/>
                  <a:gd name="T4" fmla="*/ 9 w 11"/>
                  <a:gd name="T5" fmla="*/ 2 h 10"/>
                  <a:gd name="T6" fmla="*/ 9 w 11"/>
                  <a:gd name="T7" fmla="*/ 9 h 10"/>
                  <a:gd name="T8" fmla="*/ 2 w 11"/>
                  <a:gd name="T9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0">
                    <a:moveTo>
                      <a:pt x="2" y="8"/>
                    </a:moveTo>
                    <a:cubicBezTo>
                      <a:pt x="0" y="6"/>
                      <a:pt x="0" y="3"/>
                      <a:pt x="2" y="2"/>
                    </a:cubicBezTo>
                    <a:cubicBezTo>
                      <a:pt x="4" y="0"/>
                      <a:pt x="7" y="0"/>
                      <a:pt x="9" y="2"/>
                    </a:cubicBezTo>
                    <a:cubicBezTo>
                      <a:pt x="11" y="4"/>
                      <a:pt x="11" y="7"/>
                      <a:pt x="9" y="9"/>
                    </a:cubicBezTo>
                    <a:cubicBezTo>
                      <a:pt x="7" y="10"/>
                      <a:pt x="4" y="10"/>
                      <a:pt x="2" y="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" name="Freeform 288"/>
              <p:cNvSpPr>
                <a:spLocks/>
              </p:cNvSpPr>
              <p:nvPr/>
            </p:nvSpPr>
            <p:spPr bwMode="auto">
              <a:xfrm>
                <a:off x="2930526" y="1381125"/>
                <a:ext cx="139700" cy="136525"/>
              </a:xfrm>
              <a:custGeom>
                <a:avLst/>
                <a:gdLst>
                  <a:gd name="T0" fmla="*/ 3 w 37"/>
                  <a:gd name="T1" fmla="*/ 3 h 36"/>
                  <a:gd name="T2" fmla="*/ 32 w 37"/>
                  <a:gd name="T3" fmla="*/ 34 h 36"/>
                  <a:gd name="T4" fmla="*/ 37 w 37"/>
                  <a:gd name="T5" fmla="*/ 35 h 36"/>
                  <a:gd name="T6" fmla="*/ 3 w 37"/>
                  <a:gd name="T7" fmla="*/ 1 h 36"/>
                  <a:gd name="T8" fmla="*/ 3 w 37"/>
                  <a:gd name="T9" fmla="*/ 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36">
                    <a:moveTo>
                      <a:pt x="3" y="3"/>
                    </a:moveTo>
                    <a:cubicBezTo>
                      <a:pt x="19" y="5"/>
                      <a:pt x="31" y="17"/>
                      <a:pt x="32" y="34"/>
                    </a:cubicBezTo>
                    <a:cubicBezTo>
                      <a:pt x="32" y="36"/>
                      <a:pt x="37" y="36"/>
                      <a:pt x="37" y="35"/>
                    </a:cubicBezTo>
                    <a:cubicBezTo>
                      <a:pt x="36" y="15"/>
                      <a:pt x="22" y="3"/>
                      <a:pt x="3" y="1"/>
                    </a:cubicBezTo>
                    <a:cubicBezTo>
                      <a:pt x="0" y="0"/>
                      <a:pt x="0" y="2"/>
                      <a:pt x="3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" name="Freeform 289"/>
              <p:cNvSpPr>
                <a:spLocks/>
              </p:cNvSpPr>
              <p:nvPr/>
            </p:nvSpPr>
            <p:spPr bwMode="auto">
              <a:xfrm>
                <a:off x="2952751" y="1403350"/>
                <a:ext cx="158750" cy="106363"/>
              </a:xfrm>
              <a:custGeom>
                <a:avLst/>
                <a:gdLst>
                  <a:gd name="T0" fmla="*/ 36 w 42"/>
                  <a:gd name="T1" fmla="*/ 0 h 28"/>
                  <a:gd name="T2" fmla="*/ 1 w 42"/>
                  <a:gd name="T3" fmla="*/ 25 h 28"/>
                  <a:gd name="T4" fmla="*/ 6 w 42"/>
                  <a:gd name="T5" fmla="*/ 26 h 28"/>
                  <a:gd name="T6" fmla="*/ 38 w 42"/>
                  <a:gd name="T7" fmla="*/ 2 h 28"/>
                  <a:gd name="T8" fmla="*/ 36 w 42"/>
                  <a:gd name="T9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28">
                    <a:moveTo>
                      <a:pt x="36" y="0"/>
                    </a:moveTo>
                    <a:cubicBezTo>
                      <a:pt x="19" y="0"/>
                      <a:pt x="6" y="9"/>
                      <a:pt x="1" y="25"/>
                    </a:cubicBezTo>
                    <a:cubicBezTo>
                      <a:pt x="0" y="26"/>
                      <a:pt x="5" y="28"/>
                      <a:pt x="6" y="26"/>
                    </a:cubicBezTo>
                    <a:cubicBezTo>
                      <a:pt x="10" y="11"/>
                      <a:pt x="23" y="2"/>
                      <a:pt x="38" y="2"/>
                    </a:cubicBezTo>
                    <a:cubicBezTo>
                      <a:pt x="42" y="2"/>
                      <a:pt x="38" y="0"/>
                      <a:pt x="36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" name="Freeform 290"/>
              <p:cNvSpPr>
                <a:spLocks/>
              </p:cNvSpPr>
              <p:nvPr/>
            </p:nvSpPr>
            <p:spPr bwMode="auto">
              <a:xfrm>
                <a:off x="2987676" y="1347788"/>
                <a:ext cx="49213" cy="173038"/>
              </a:xfrm>
              <a:custGeom>
                <a:avLst/>
                <a:gdLst>
                  <a:gd name="T0" fmla="*/ 1 w 13"/>
                  <a:gd name="T1" fmla="*/ 2 h 46"/>
                  <a:gd name="T2" fmla="*/ 6 w 13"/>
                  <a:gd name="T3" fmla="*/ 45 h 46"/>
                  <a:gd name="T4" fmla="*/ 11 w 13"/>
                  <a:gd name="T5" fmla="*/ 44 h 46"/>
                  <a:gd name="T6" fmla="*/ 6 w 13"/>
                  <a:gd name="T7" fmla="*/ 1 h 46"/>
                  <a:gd name="T8" fmla="*/ 1 w 13"/>
                  <a:gd name="T9" fmla="*/ 2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46">
                    <a:moveTo>
                      <a:pt x="1" y="2"/>
                    </a:moveTo>
                    <a:cubicBezTo>
                      <a:pt x="7" y="14"/>
                      <a:pt x="8" y="31"/>
                      <a:pt x="6" y="45"/>
                    </a:cubicBezTo>
                    <a:cubicBezTo>
                      <a:pt x="6" y="46"/>
                      <a:pt x="10" y="46"/>
                      <a:pt x="11" y="44"/>
                    </a:cubicBezTo>
                    <a:cubicBezTo>
                      <a:pt x="13" y="30"/>
                      <a:pt x="12" y="14"/>
                      <a:pt x="6" y="1"/>
                    </a:cubicBezTo>
                    <a:cubicBezTo>
                      <a:pt x="5" y="0"/>
                      <a:pt x="0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" name="Freeform 291"/>
              <p:cNvSpPr>
                <a:spLocks/>
              </p:cNvSpPr>
              <p:nvPr/>
            </p:nvSpPr>
            <p:spPr bwMode="auto">
              <a:xfrm>
                <a:off x="2927351" y="1411288"/>
                <a:ext cx="180975" cy="57150"/>
              </a:xfrm>
              <a:custGeom>
                <a:avLst/>
                <a:gdLst>
                  <a:gd name="T0" fmla="*/ 47 w 48"/>
                  <a:gd name="T1" fmla="*/ 13 h 15"/>
                  <a:gd name="T2" fmla="*/ 1 w 48"/>
                  <a:gd name="T3" fmla="*/ 9 h 15"/>
                  <a:gd name="T4" fmla="*/ 5 w 48"/>
                  <a:gd name="T5" fmla="*/ 10 h 15"/>
                  <a:gd name="T6" fmla="*/ 43 w 48"/>
                  <a:gd name="T7" fmla="*/ 14 h 15"/>
                  <a:gd name="T8" fmla="*/ 47 w 48"/>
                  <a:gd name="T9" fmla="*/ 13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15">
                    <a:moveTo>
                      <a:pt x="47" y="13"/>
                    </a:moveTo>
                    <a:cubicBezTo>
                      <a:pt x="33" y="3"/>
                      <a:pt x="16" y="0"/>
                      <a:pt x="1" y="9"/>
                    </a:cubicBezTo>
                    <a:cubicBezTo>
                      <a:pt x="0" y="10"/>
                      <a:pt x="4" y="10"/>
                      <a:pt x="5" y="10"/>
                    </a:cubicBezTo>
                    <a:cubicBezTo>
                      <a:pt x="18" y="2"/>
                      <a:pt x="32" y="6"/>
                      <a:pt x="43" y="14"/>
                    </a:cubicBezTo>
                    <a:cubicBezTo>
                      <a:pt x="44" y="15"/>
                      <a:pt x="48" y="14"/>
                      <a:pt x="47" y="1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" name="Freeform 292"/>
              <p:cNvSpPr>
                <a:spLocks/>
              </p:cNvSpPr>
              <p:nvPr/>
            </p:nvSpPr>
            <p:spPr bwMode="auto">
              <a:xfrm>
                <a:off x="3013076" y="790575"/>
                <a:ext cx="561975" cy="631825"/>
              </a:xfrm>
              <a:custGeom>
                <a:avLst/>
                <a:gdLst>
                  <a:gd name="T0" fmla="*/ 6 w 149"/>
                  <a:gd name="T1" fmla="*/ 167 h 168"/>
                  <a:gd name="T2" fmla="*/ 148 w 149"/>
                  <a:gd name="T3" fmla="*/ 1 h 168"/>
                  <a:gd name="T4" fmla="*/ 143 w 149"/>
                  <a:gd name="T5" fmla="*/ 1 h 168"/>
                  <a:gd name="T6" fmla="*/ 1 w 149"/>
                  <a:gd name="T7" fmla="*/ 167 h 168"/>
                  <a:gd name="T8" fmla="*/ 6 w 149"/>
                  <a:gd name="T9" fmla="*/ 167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9" h="168">
                    <a:moveTo>
                      <a:pt x="6" y="167"/>
                    </a:moveTo>
                    <a:cubicBezTo>
                      <a:pt x="52" y="111"/>
                      <a:pt x="99" y="55"/>
                      <a:pt x="148" y="1"/>
                    </a:cubicBezTo>
                    <a:cubicBezTo>
                      <a:pt x="149" y="0"/>
                      <a:pt x="144" y="0"/>
                      <a:pt x="143" y="1"/>
                    </a:cubicBezTo>
                    <a:cubicBezTo>
                      <a:pt x="94" y="55"/>
                      <a:pt x="47" y="111"/>
                      <a:pt x="1" y="167"/>
                    </a:cubicBezTo>
                    <a:cubicBezTo>
                      <a:pt x="0" y="168"/>
                      <a:pt x="5" y="168"/>
                      <a:pt x="6" y="16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" name="Freeform 293"/>
              <p:cNvSpPr>
                <a:spLocks/>
              </p:cNvSpPr>
              <p:nvPr/>
            </p:nvSpPr>
            <p:spPr bwMode="auto">
              <a:xfrm>
                <a:off x="2998788" y="1411288"/>
                <a:ext cx="38100" cy="38100"/>
              </a:xfrm>
              <a:custGeom>
                <a:avLst/>
                <a:gdLst>
                  <a:gd name="T0" fmla="*/ 2 w 10"/>
                  <a:gd name="T1" fmla="*/ 2 h 10"/>
                  <a:gd name="T2" fmla="*/ 8 w 10"/>
                  <a:gd name="T3" fmla="*/ 1 h 10"/>
                  <a:gd name="T4" fmla="*/ 9 w 10"/>
                  <a:gd name="T5" fmla="*/ 8 h 10"/>
                  <a:gd name="T6" fmla="*/ 2 w 10"/>
                  <a:gd name="T7" fmla="*/ 8 h 10"/>
                  <a:gd name="T8" fmla="*/ 2 w 10"/>
                  <a:gd name="T9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0">
                    <a:moveTo>
                      <a:pt x="2" y="2"/>
                    </a:moveTo>
                    <a:cubicBezTo>
                      <a:pt x="3" y="0"/>
                      <a:pt x="6" y="0"/>
                      <a:pt x="8" y="1"/>
                    </a:cubicBezTo>
                    <a:cubicBezTo>
                      <a:pt x="10" y="3"/>
                      <a:pt x="10" y="6"/>
                      <a:pt x="9" y="8"/>
                    </a:cubicBezTo>
                    <a:cubicBezTo>
                      <a:pt x="7" y="10"/>
                      <a:pt x="4" y="10"/>
                      <a:pt x="2" y="8"/>
                    </a:cubicBezTo>
                    <a:cubicBezTo>
                      <a:pt x="0" y="7"/>
                      <a:pt x="0" y="4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" name="Freeform 294"/>
              <p:cNvSpPr>
                <a:spLocks/>
              </p:cNvSpPr>
              <p:nvPr/>
            </p:nvSpPr>
            <p:spPr bwMode="auto">
              <a:xfrm>
                <a:off x="2878138" y="1035050"/>
                <a:ext cx="112713" cy="173038"/>
              </a:xfrm>
              <a:custGeom>
                <a:avLst/>
                <a:gdLst>
                  <a:gd name="T0" fmla="*/ 2 w 30"/>
                  <a:gd name="T1" fmla="*/ 2 h 46"/>
                  <a:gd name="T2" fmla="*/ 19 w 30"/>
                  <a:gd name="T3" fmla="*/ 44 h 46"/>
                  <a:gd name="T4" fmla="*/ 24 w 30"/>
                  <a:gd name="T5" fmla="*/ 44 h 46"/>
                  <a:gd name="T6" fmla="*/ 6 w 30"/>
                  <a:gd name="T7" fmla="*/ 1 h 46"/>
                  <a:gd name="T8" fmla="*/ 2 w 30"/>
                  <a:gd name="T9" fmla="*/ 2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46">
                    <a:moveTo>
                      <a:pt x="2" y="2"/>
                    </a:moveTo>
                    <a:cubicBezTo>
                      <a:pt x="18" y="11"/>
                      <a:pt x="25" y="26"/>
                      <a:pt x="19" y="44"/>
                    </a:cubicBezTo>
                    <a:cubicBezTo>
                      <a:pt x="18" y="45"/>
                      <a:pt x="23" y="46"/>
                      <a:pt x="24" y="44"/>
                    </a:cubicBezTo>
                    <a:cubicBezTo>
                      <a:pt x="30" y="26"/>
                      <a:pt x="22" y="10"/>
                      <a:pt x="6" y="1"/>
                    </a:cubicBezTo>
                    <a:cubicBezTo>
                      <a:pt x="5" y="0"/>
                      <a:pt x="0" y="0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" name="Freeform 295"/>
              <p:cNvSpPr>
                <a:spLocks/>
              </p:cNvSpPr>
              <p:nvPr/>
            </p:nvSpPr>
            <p:spPr bwMode="auto">
              <a:xfrm>
                <a:off x="2859088" y="1092200"/>
                <a:ext cx="184150" cy="66675"/>
              </a:xfrm>
              <a:custGeom>
                <a:avLst/>
                <a:gdLst>
                  <a:gd name="T0" fmla="*/ 46 w 49"/>
                  <a:gd name="T1" fmla="*/ 6 h 18"/>
                  <a:gd name="T2" fmla="*/ 1 w 49"/>
                  <a:gd name="T3" fmla="*/ 16 h 18"/>
                  <a:gd name="T4" fmla="*/ 6 w 49"/>
                  <a:gd name="T5" fmla="*/ 17 h 18"/>
                  <a:gd name="T6" fmla="*/ 44 w 49"/>
                  <a:gd name="T7" fmla="*/ 8 h 18"/>
                  <a:gd name="T8" fmla="*/ 46 w 49"/>
                  <a:gd name="T9" fmla="*/ 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18">
                    <a:moveTo>
                      <a:pt x="46" y="6"/>
                    </a:moveTo>
                    <a:cubicBezTo>
                      <a:pt x="29" y="0"/>
                      <a:pt x="13" y="2"/>
                      <a:pt x="1" y="16"/>
                    </a:cubicBezTo>
                    <a:cubicBezTo>
                      <a:pt x="0" y="17"/>
                      <a:pt x="5" y="18"/>
                      <a:pt x="6" y="17"/>
                    </a:cubicBezTo>
                    <a:cubicBezTo>
                      <a:pt x="16" y="6"/>
                      <a:pt x="29" y="2"/>
                      <a:pt x="44" y="8"/>
                    </a:cubicBezTo>
                    <a:cubicBezTo>
                      <a:pt x="46" y="8"/>
                      <a:pt x="49" y="7"/>
                      <a:pt x="46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" name="Freeform 296"/>
              <p:cNvSpPr>
                <a:spLocks/>
              </p:cNvSpPr>
              <p:nvPr/>
            </p:nvSpPr>
            <p:spPr bwMode="auto">
              <a:xfrm>
                <a:off x="2905126" y="1023938"/>
                <a:ext cx="71438" cy="165100"/>
              </a:xfrm>
              <a:custGeom>
                <a:avLst/>
                <a:gdLst>
                  <a:gd name="T0" fmla="*/ 12 w 19"/>
                  <a:gd name="T1" fmla="*/ 2 h 44"/>
                  <a:gd name="T2" fmla="*/ 1 w 19"/>
                  <a:gd name="T3" fmla="*/ 43 h 44"/>
                  <a:gd name="T4" fmla="*/ 6 w 19"/>
                  <a:gd name="T5" fmla="*/ 43 h 44"/>
                  <a:gd name="T6" fmla="*/ 17 w 19"/>
                  <a:gd name="T7" fmla="*/ 2 h 44"/>
                  <a:gd name="T8" fmla="*/ 12 w 19"/>
                  <a:gd name="T9" fmla="*/ 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44">
                    <a:moveTo>
                      <a:pt x="12" y="2"/>
                    </a:moveTo>
                    <a:cubicBezTo>
                      <a:pt x="14" y="16"/>
                      <a:pt x="8" y="32"/>
                      <a:pt x="1" y="43"/>
                    </a:cubicBezTo>
                    <a:cubicBezTo>
                      <a:pt x="0" y="44"/>
                      <a:pt x="5" y="44"/>
                      <a:pt x="6" y="43"/>
                    </a:cubicBezTo>
                    <a:cubicBezTo>
                      <a:pt x="13" y="32"/>
                      <a:pt x="19" y="16"/>
                      <a:pt x="17" y="2"/>
                    </a:cubicBezTo>
                    <a:cubicBezTo>
                      <a:pt x="17" y="0"/>
                      <a:pt x="12" y="1"/>
                      <a:pt x="12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" name="Freeform 297"/>
              <p:cNvSpPr>
                <a:spLocks/>
              </p:cNvSpPr>
              <p:nvPr/>
            </p:nvSpPr>
            <p:spPr bwMode="auto">
              <a:xfrm>
                <a:off x="2855913" y="1079500"/>
                <a:ext cx="165100" cy="95250"/>
              </a:xfrm>
              <a:custGeom>
                <a:avLst/>
                <a:gdLst>
                  <a:gd name="T0" fmla="*/ 43 w 44"/>
                  <a:gd name="T1" fmla="*/ 23 h 25"/>
                  <a:gd name="T2" fmla="*/ 3 w 44"/>
                  <a:gd name="T3" fmla="*/ 3 h 25"/>
                  <a:gd name="T4" fmla="*/ 5 w 44"/>
                  <a:gd name="T5" fmla="*/ 5 h 25"/>
                  <a:gd name="T6" fmla="*/ 38 w 44"/>
                  <a:gd name="T7" fmla="*/ 24 h 25"/>
                  <a:gd name="T8" fmla="*/ 43 w 44"/>
                  <a:gd name="T9" fmla="*/ 2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5">
                    <a:moveTo>
                      <a:pt x="43" y="23"/>
                    </a:moveTo>
                    <a:cubicBezTo>
                      <a:pt x="35" y="8"/>
                      <a:pt x="20" y="0"/>
                      <a:pt x="3" y="3"/>
                    </a:cubicBezTo>
                    <a:cubicBezTo>
                      <a:pt x="0" y="3"/>
                      <a:pt x="2" y="5"/>
                      <a:pt x="5" y="5"/>
                    </a:cubicBezTo>
                    <a:cubicBezTo>
                      <a:pt x="19" y="3"/>
                      <a:pt x="31" y="12"/>
                      <a:pt x="38" y="24"/>
                    </a:cubicBezTo>
                    <a:cubicBezTo>
                      <a:pt x="39" y="25"/>
                      <a:pt x="44" y="24"/>
                      <a:pt x="43" y="2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" name="Freeform 298"/>
              <p:cNvSpPr>
                <a:spLocks/>
              </p:cNvSpPr>
              <p:nvPr/>
            </p:nvSpPr>
            <p:spPr bwMode="auto">
              <a:xfrm>
                <a:off x="2941638" y="790575"/>
                <a:ext cx="625475" cy="315913"/>
              </a:xfrm>
              <a:custGeom>
                <a:avLst/>
                <a:gdLst>
                  <a:gd name="T0" fmla="*/ 6 w 166"/>
                  <a:gd name="T1" fmla="*/ 83 h 84"/>
                  <a:gd name="T2" fmla="*/ 164 w 166"/>
                  <a:gd name="T3" fmla="*/ 2 h 84"/>
                  <a:gd name="T4" fmla="*/ 160 w 166"/>
                  <a:gd name="T5" fmla="*/ 1 h 84"/>
                  <a:gd name="T6" fmla="*/ 3 w 166"/>
                  <a:gd name="T7" fmla="*/ 82 h 84"/>
                  <a:gd name="T8" fmla="*/ 6 w 166"/>
                  <a:gd name="T9" fmla="*/ 83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6" h="84">
                    <a:moveTo>
                      <a:pt x="6" y="83"/>
                    </a:moveTo>
                    <a:cubicBezTo>
                      <a:pt x="59" y="56"/>
                      <a:pt x="111" y="27"/>
                      <a:pt x="164" y="2"/>
                    </a:cubicBezTo>
                    <a:cubicBezTo>
                      <a:pt x="166" y="1"/>
                      <a:pt x="161" y="0"/>
                      <a:pt x="160" y="1"/>
                    </a:cubicBezTo>
                    <a:cubicBezTo>
                      <a:pt x="107" y="26"/>
                      <a:pt x="55" y="55"/>
                      <a:pt x="3" y="82"/>
                    </a:cubicBezTo>
                    <a:cubicBezTo>
                      <a:pt x="0" y="83"/>
                      <a:pt x="5" y="84"/>
                      <a:pt x="6" y="8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" name="Freeform 299"/>
              <p:cNvSpPr>
                <a:spLocks/>
              </p:cNvSpPr>
              <p:nvPr/>
            </p:nvSpPr>
            <p:spPr bwMode="auto">
              <a:xfrm>
                <a:off x="2927351" y="1087438"/>
                <a:ext cx="41275" cy="41275"/>
              </a:xfrm>
              <a:custGeom>
                <a:avLst/>
                <a:gdLst>
                  <a:gd name="T0" fmla="*/ 4 w 11"/>
                  <a:gd name="T1" fmla="*/ 1 h 11"/>
                  <a:gd name="T2" fmla="*/ 10 w 11"/>
                  <a:gd name="T3" fmla="*/ 4 h 11"/>
                  <a:gd name="T4" fmla="*/ 8 w 11"/>
                  <a:gd name="T5" fmla="*/ 10 h 11"/>
                  <a:gd name="T6" fmla="*/ 1 w 11"/>
                  <a:gd name="T7" fmla="*/ 8 h 11"/>
                  <a:gd name="T8" fmla="*/ 4 w 11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4" y="1"/>
                    </a:moveTo>
                    <a:cubicBezTo>
                      <a:pt x="6" y="0"/>
                      <a:pt x="9" y="1"/>
                      <a:pt x="10" y="4"/>
                    </a:cubicBezTo>
                    <a:cubicBezTo>
                      <a:pt x="11" y="6"/>
                      <a:pt x="10" y="9"/>
                      <a:pt x="8" y="10"/>
                    </a:cubicBezTo>
                    <a:cubicBezTo>
                      <a:pt x="5" y="11"/>
                      <a:pt x="3" y="10"/>
                      <a:pt x="1" y="8"/>
                    </a:cubicBezTo>
                    <a:cubicBezTo>
                      <a:pt x="0" y="5"/>
                      <a:pt x="1" y="2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" name="Freeform 300"/>
              <p:cNvSpPr>
                <a:spLocks/>
              </p:cNvSpPr>
              <p:nvPr/>
            </p:nvSpPr>
            <p:spPr bwMode="auto">
              <a:xfrm>
                <a:off x="2809876" y="741362"/>
                <a:ext cx="68263" cy="184150"/>
              </a:xfrm>
              <a:custGeom>
                <a:avLst/>
                <a:gdLst>
                  <a:gd name="T0" fmla="*/ 2 w 18"/>
                  <a:gd name="T1" fmla="*/ 1 h 49"/>
                  <a:gd name="T2" fmla="*/ 1 w 18"/>
                  <a:gd name="T3" fmla="*/ 46 h 49"/>
                  <a:gd name="T4" fmla="*/ 6 w 18"/>
                  <a:gd name="T5" fmla="*/ 48 h 49"/>
                  <a:gd name="T6" fmla="*/ 7 w 18"/>
                  <a:gd name="T7" fmla="*/ 1 h 49"/>
                  <a:gd name="T8" fmla="*/ 2 w 18"/>
                  <a:gd name="T9" fmla="*/ 1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49">
                    <a:moveTo>
                      <a:pt x="2" y="1"/>
                    </a:moveTo>
                    <a:cubicBezTo>
                      <a:pt x="13" y="16"/>
                      <a:pt x="13" y="32"/>
                      <a:pt x="1" y="46"/>
                    </a:cubicBezTo>
                    <a:cubicBezTo>
                      <a:pt x="0" y="47"/>
                      <a:pt x="5" y="49"/>
                      <a:pt x="6" y="48"/>
                    </a:cubicBezTo>
                    <a:cubicBezTo>
                      <a:pt x="18" y="34"/>
                      <a:pt x="18" y="16"/>
                      <a:pt x="7" y="1"/>
                    </a:cubicBezTo>
                    <a:cubicBezTo>
                      <a:pt x="6" y="0"/>
                      <a:pt x="2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" name="Freeform 301"/>
              <p:cNvSpPr>
                <a:spLocks/>
              </p:cNvSpPr>
              <p:nvPr/>
            </p:nvSpPr>
            <p:spPr bwMode="auto">
              <a:xfrm>
                <a:off x="2749551" y="804862"/>
                <a:ext cx="185738" cy="68263"/>
              </a:xfrm>
              <a:custGeom>
                <a:avLst/>
                <a:gdLst>
                  <a:gd name="T0" fmla="*/ 47 w 49"/>
                  <a:gd name="T1" fmla="*/ 17 h 18"/>
                  <a:gd name="T2" fmla="*/ 2 w 49"/>
                  <a:gd name="T3" fmla="*/ 9 h 18"/>
                  <a:gd name="T4" fmla="*/ 6 w 49"/>
                  <a:gd name="T5" fmla="*/ 11 h 18"/>
                  <a:gd name="T6" fmla="*/ 43 w 49"/>
                  <a:gd name="T7" fmla="*/ 17 h 18"/>
                  <a:gd name="T8" fmla="*/ 47 w 49"/>
                  <a:gd name="T9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18">
                    <a:moveTo>
                      <a:pt x="47" y="17"/>
                    </a:moveTo>
                    <a:cubicBezTo>
                      <a:pt x="35" y="4"/>
                      <a:pt x="18" y="0"/>
                      <a:pt x="2" y="9"/>
                    </a:cubicBezTo>
                    <a:cubicBezTo>
                      <a:pt x="0" y="10"/>
                      <a:pt x="5" y="11"/>
                      <a:pt x="6" y="11"/>
                    </a:cubicBezTo>
                    <a:cubicBezTo>
                      <a:pt x="19" y="4"/>
                      <a:pt x="32" y="6"/>
                      <a:pt x="43" y="17"/>
                    </a:cubicBezTo>
                    <a:cubicBezTo>
                      <a:pt x="44" y="18"/>
                      <a:pt x="49" y="18"/>
                      <a:pt x="47" y="1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" name="Freeform 302"/>
              <p:cNvSpPr>
                <a:spLocks/>
              </p:cNvSpPr>
              <p:nvPr/>
            </p:nvSpPr>
            <p:spPr bwMode="auto">
              <a:xfrm>
                <a:off x="2776538" y="755650"/>
                <a:ext cx="128588" cy="136525"/>
              </a:xfrm>
              <a:custGeom>
                <a:avLst/>
                <a:gdLst>
                  <a:gd name="T0" fmla="*/ 29 w 34"/>
                  <a:gd name="T1" fmla="*/ 2 h 36"/>
                  <a:gd name="T2" fmla="*/ 2 w 34"/>
                  <a:gd name="T3" fmla="*/ 35 h 36"/>
                  <a:gd name="T4" fmla="*/ 6 w 34"/>
                  <a:gd name="T5" fmla="*/ 36 h 36"/>
                  <a:gd name="T6" fmla="*/ 33 w 34"/>
                  <a:gd name="T7" fmla="*/ 2 h 36"/>
                  <a:gd name="T8" fmla="*/ 29 w 34"/>
                  <a:gd name="T9" fmla="*/ 2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36">
                    <a:moveTo>
                      <a:pt x="29" y="2"/>
                    </a:moveTo>
                    <a:cubicBezTo>
                      <a:pt x="25" y="15"/>
                      <a:pt x="13" y="27"/>
                      <a:pt x="2" y="35"/>
                    </a:cubicBezTo>
                    <a:cubicBezTo>
                      <a:pt x="0" y="36"/>
                      <a:pt x="5" y="36"/>
                      <a:pt x="6" y="36"/>
                    </a:cubicBezTo>
                    <a:cubicBezTo>
                      <a:pt x="18" y="28"/>
                      <a:pt x="29" y="15"/>
                      <a:pt x="33" y="2"/>
                    </a:cubicBezTo>
                    <a:cubicBezTo>
                      <a:pt x="34" y="0"/>
                      <a:pt x="29" y="1"/>
                      <a:pt x="29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" name="Freeform 303"/>
              <p:cNvSpPr>
                <a:spLocks/>
              </p:cNvSpPr>
              <p:nvPr/>
            </p:nvSpPr>
            <p:spPr bwMode="auto">
              <a:xfrm>
                <a:off x="2768601" y="779462"/>
                <a:ext cx="125413" cy="134938"/>
              </a:xfrm>
              <a:custGeom>
                <a:avLst/>
                <a:gdLst>
                  <a:gd name="T0" fmla="*/ 33 w 33"/>
                  <a:gd name="T1" fmla="*/ 34 h 36"/>
                  <a:gd name="T2" fmla="*/ 5 w 33"/>
                  <a:gd name="T3" fmla="*/ 1 h 36"/>
                  <a:gd name="T4" fmla="*/ 3 w 33"/>
                  <a:gd name="T5" fmla="*/ 3 h 36"/>
                  <a:gd name="T6" fmla="*/ 28 w 33"/>
                  <a:gd name="T7" fmla="*/ 34 h 36"/>
                  <a:gd name="T8" fmla="*/ 33 w 33"/>
                  <a:gd name="T9" fmla="*/ 3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36">
                    <a:moveTo>
                      <a:pt x="33" y="34"/>
                    </a:moveTo>
                    <a:cubicBezTo>
                      <a:pt x="31" y="18"/>
                      <a:pt x="21" y="5"/>
                      <a:pt x="5" y="1"/>
                    </a:cubicBezTo>
                    <a:cubicBezTo>
                      <a:pt x="4" y="0"/>
                      <a:pt x="0" y="2"/>
                      <a:pt x="3" y="3"/>
                    </a:cubicBezTo>
                    <a:cubicBezTo>
                      <a:pt x="18" y="6"/>
                      <a:pt x="26" y="20"/>
                      <a:pt x="28" y="34"/>
                    </a:cubicBezTo>
                    <a:cubicBezTo>
                      <a:pt x="28" y="36"/>
                      <a:pt x="33" y="35"/>
                      <a:pt x="33" y="3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" name="Freeform 304"/>
              <p:cNvSpPr>
                <a:spLocks/>
              </p:cNvSpPr>
              <p:nvPr/>
            </p:nvSpPr>
            <p:spPr bwMode="auto">
              <a:xfrm>
                <a:off x="2851151" y="779462"/>
                <a:ext cx="690563" cy="52388"/>
              </a:xfrm>
              <a:custGeom>
                <a:avLst/>
                <a:gdLst>
                  <a:gd name="T0" fmla="*/ 3 w 183"/>
                  <a:gd name="T1" fmla="*/ 14 h 14"/>
                  <a:gd name="T2" fmla="*/ 180 w 183"/>
                  <a:gd name="T3" fmla="*/ 2 h 14"/>
                  <a:gd name="T4" fmla="*/ 180 w 183"/>
                  <a:gd name="T5" fmla="*/ 0 h 14"/>
                  <a:gd name="T6" fmla="*/ 3 w 183"/>
                  <a:gd name="T7" fmla="*/ 12 h 14"/>
                  <a:gd name="T8" fmla="*/ 3 w 183"/>
                  <a:gd name="T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3" h="14">
                    <a:moveTo>
                      <a:pt x="3" y="14"/>
                    </a:moveTo>
                    <a:cubicBezTo>
                      <a:pt x="62" y="9"/>
                      <a:pt x="121" y="4"/>
                      <a:pt x="180" y="2"/>
                    </a:cubicBezTo>
                    <a:cubicBezTo>
                      <a:pt x="183" y="2"/>
                      <a:pt x="183" y="0"/>
                      <a:pt x="180" y="0"/>
                    </a:cubicBezTo>
                    <a:cubicBezTo>
                      <a:pt x="121" y="2"/>
                      <a:pt x="62" y="7"/>
                      <a:pt x="3" y="12"/>
                    </a:cubicBezTo>
                    <a:cubicBezTo>
                      <a:pt x="0" y="12"/>
                      <a:pt x="0" y="14"/>
                      <a:pt x="3" y="1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" name="Freeform 305"/>
              <p:cNvSpPr>
                <a:spLocks/>
              </p:cNvSpPr>
              <p:nvPr/>
            </p:nvSpPr>
            <p:spPr bwMode="auto">
              <a:xfrm>
                <a:off x="2833688" y="812800"/>
                <a:ext cx="36513" cy="33338"/>
              </a:xfrm>
              <a:custGeom>
                <a:avLst/>
                <a:gdLst>
                  <a:gd name="T0" fmla="*/ 5 w 10"/>
                  <a:gd name="T1" fmla="*/ 0 h 9"/>
                  <a:gd name="T2" fmla="*/ 10 w 10"/>
                  <a:gd name="T3" fmla="*/ 4 h 9"/>
                  <a:gd name="T4" fmla="*/ 5 w 10"/>
                  <a:gd name="T5" fmla="*/ 9 h 9"/>
                  <a:gd name="T6" fmla="*/ 0 w 10"/>
                  <a:gd name="T7" fmla="*/ 5 h 9"/>
                  <a:gd name="T8" fmla="*/ 5 w 10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cubicBezTo>
                      <a:pt x="7" y="0"/>
                      <a:pt x="10" y="2"/>
                      <a:pt x="10" y="4"/>
                    </a:cubicBezTo>
                    <a:cubicBezTo>
                      <a:pt x="10" y="7"/>
                      <a:pt x="8" y="9"/>
                      <a:pt x="5" y="9"/>
                    </a:cubicBezTo>
                    <a:cubicBezTo>
                      <a:pt x="2" y="9"/>
                      <a:pt x="0" y="7"/>
                      <a:pt x="0" y="5"/>
                    </a:cubicBezTo>
                    <a:cubicBezTo>
                      <a:pt x="0" y="2"/>
                      <a:pt x="2" y="0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" name="Freeform 306"/>
              <p:cNvSpPr>
                <a:spLocks/>
              </p:cNvSpPr>
              <p:nvPr/>
            </p:nvSpPr>
            <p:spPr bwMode="auto">
              <a:xfrm>
                <a:off x="2809876" y="504825"/>
                <a:ext cx="106363" cy="173038"/>
              </a:xfrm>
              <a:custGeom>
                <a:avLst/>
                <a:gdLst>
                  <a:gd name="T0" fmla="*/ 18 w 28"/>
                  <a:gd name="T1" fmla="*/ 2 h 46"/>
                  <a:gd name="T2" fmla="*/ 1 w 28"/>
                  <a:gd name="T3" fmla="*/ 44 h 46"/>
                  <a:gd name="T4" fmla="*/ 5 w 28"/>
                  <a:gd name="T5" fmla="*/ 46 h 46"/>
                  <a:gd name="T6" fmla="*/ 23 w 28"/>
                  <a:gd name="T7" fmla="*/ 2 h 46"/>
                  <a:gd name="T8" fmla="*/ 18 w 28"/>
                  <a:gd name="T9" fmla="*/ 2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46">
                    <a:moveTo>
                      <a:pt x="18" y="2"/>
                    </a:moveTo>
                    <a:cubicBezTo>
                      <a:pt x="23" y="19"/>
                      <a:pt x="17" y="35"/>
                      <a:pt x="1" y="44"/>
                    </a:cubicBezTo>
                    <a:cubicBezTo>
                      <a:pt x="0" y="45"/>
                      <a:pt x="4" y="46"/>
                      <a:pt x="5" y="46"/>
                    </a:cubicBezTo>
                    <a:cubicBezTo>
                      <a:pt x="22" y="37"/>
                      <a:pt x="28" y="20"/>
                      <a:pt x="23" y="2"/>
                    </a:cubicBezTo>
                    <a:cubicBezTo>
                      <a:pt x="22" y="1"/>
                      <a:pt x="17" y="0"/>
                      <a:pt x="18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" name="Freeform 307"/>
              <p:cNvSpPr>
                <a:spLocks/>
              </p:cNvSpPr>
              <p:nvPr/>
            </p:nvSpPr>
            <p:spPr bwMode="auto">
              <a:xfrm>
                <a:off x="2776538" y="568325"/>
                <a:ext cx="165100" cy="98425"/>
              </a:xfrm>
              <a:custGeom>
                <a:avLst/>
                <a:gdLst>
                  <a:gd name="T0" fmla="*/ 43 w 44"/>
                  <a:gd name="T1" fmla="*/ 25 h 26"/>
                  <a:gd name="T2" fmla="*/ 3 w 44"/>
                  <a:gd name="T3" fmla="*/ 2 h 26"/>
                  <a:gd name="T4" fmla="*/ 6 w 44"/>
                  <a:gd name="T5" fmla="*/ 4 h 26"/>
                  <a:gd name="T6" fmla="*/ 38 w 44"/>
                  <a:gd name="T7" fmla="*/ 24 h 26"/>
                  <a:gd name="T8" fmla="*/ 43 w 44"/>
                  <a:gd name="T9" fmla="*/ 2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6">
                    <a:moveTo>
                      <a:pt x="43" y="25"/>
                    </a:moveTo>
                    <a:cubicBezTo>
                      <a:pt x="36" y="8"/>
                      <a:pt x="21" y="0"/>
                      <a:pt x="3" y="2"/>
                    </a:cubicBezTo>
                    <a:cubicBezTo>
                      <a:pt x="0" y="2"/>
                      <a:pt x="5" y="4"/>
                      <a:pt x="6" y="4"/>
                    </a:cubicBezTo>
                    <a:cubicBezTo>
                      <a:pt x="21" y="2"/>
                      <a:pt x="32" y="11"/>
                      <a:pt x="38" y="24"/>
                    </a:cubicBezTo>
                    <a:cubicBezTo>
                      <a:pt x="39" y="25"/>
                      <a:pt x="44" y="26"/>
                      <a:pt x="43" y="2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" name="Freeform 308"/>
              <p:cNvSpPr>
                <a:spLocks/>
              </p:cNvSpPr>
              <p:nvPr/>
            </p:nvSpPr>
            <p:spPr bwMode="auto">
              <a:xfrm>
                <a:off x="2787651" y="546100"/>
                <a:ext cx="165100" cy="93663"/>
              </a:xfrm>
              <a:custGeom>
                <a:avLst/>
                <a:gdLst>
                  <a:gd name="T0" fmla="*/ 38 w 44"/>
                  <a:gd name="T1" fmla="*/ 2 h 25"/>
                  <a:gd name="T2" fmla="*/ 3 w 44"/>
                  <a:gd name="T3" fmla="*/ 23 h 25"/>
                  <a:gd name="T4" fmla="*/ 5 w 44"/>
                  <a:gd name="T5" fmla="*/ 24 h 25"/>
                  <a:gd name="T6" fmla="*/ 43 w 44"/>
                  <a:gd name="T7" fmla="*/ 2 h 25"/>
                  <a:gd name="T8" fmla="*/ 38 w 44"/>
                  <a:gd name="T9" fmla="*/ 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5">
                    <a:moveTo>
                      <a:pt x="38" y="2"/>
                    </a:moveTo>
                    <a:cubicBezTo>
                      <a:pt x="30" y="12"/>
                      <a:pt x="16" y="20"/>
                      <a:pt x="3" y="23"/>
                    </a:cubicBezTo>
                    <a:cubicBezTo>
                      <a:pt x="0" y="23"/>
                      <a:pt x="3" y="25"/>
                      <a:pt x="5" y="24"/>
                    </a:cubicBezTo>
                    <a:cubicBezTo>
                      <a:pt x="19" y="21"/>
                      <a:pt x="34" y="13"/>
                      <a:pt x="43" y="2"/>
                    </a:cubicBezTo>
                    <a:cubicBezTo>
                      <a:pt x="44" y="1"/>
                      <a:pt x="39" y="0"/>
                      <a:pt x="38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" name="Freeform 309"/>
              <p:cNvSpPr>
                <a:spLocks/>
              </p:cNvSpPr>
              <p:nvPr/>
            </p:nvSpPr>
            <p:spPr bwMode="auto">
              <a:xfrm>
                <a:off x="2817813" y="530225"/>
                <a:ext cx="87313" cy="158750"/>
              </a:xfrm>
              <a:custGeom>
                <a:avLst/>
                <a:gdLst>
                  <a:gd name="T0" fmla="*/ 19 w 23"/>
                  <a:gd name="T1" fmla="*/ 40 h 42"/>
                  <a:gd name="T2" fmla="*/ 6 w 23"/>
                  <a:gd name="T3" fmla="*/ 0 h 42"/>
                  <a:gd name="T4" fmla="*/ 2 w 23"/>
                  <a:gd name="T5" fmla="*/ 2 h 42"/>
                  <a:gd name="T6" fmla="*/ 14 w 23"/>
                  <a:gd name="T7" fmla="*/ 41 h 42"/>
                  <a:gd name="T8" fmla="*/ 19 w 23"/>
                  <a:gd name="T9" fmla="*/ 4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42">
                    <a:moveTo>
                      <a:pt x="19" y="40"/>
                    </a:moveTo>
                    <a:cubicBezTo>
                      <a:pt x="23" y="25"/>
                      <a:pt x="19" y="10"/>
                      <a:pt x="6" y="0"/>
                    </a:cubicBezTo>
                    <a:cubicBezTo>
                      <a:pt x="5" y="0"/>
                      <a:pt x="0" y="0"/>
                      <a:pt x="2" y="2"/>
                    </a:cubicBezTo>
                    <a:cubicBezTo>
                      <a:pt x="14" y="11"/>
                      <a:pt x="18" y="26"/>
                      <a:pt x="14" y="41"/>
                    </a:cubicBezTo>
                    <a:cubicBezTo>
                      <a:pt x="14" y="42"/>
                      <a:pt x="19" y="42"/>
                      <a:pt x="19" y="4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" name="Freeform 310"/>
              <p:cNvSpPr>
                <a:spLocks/>
              </p:cNvSpPr>
              <p:nvPr/>
            </p:nvSpPr>
            <p:spPr bwMode="auto">
              <a:xfrm>
                <a:off x="2874963" y="598487"/>
                <a:ext cx="674688" cy="195263"/>
              </a:xfrm>
              <a:custGeom>
                <a:avLst/>
                <a:gdLst>
                  <a:gd name="T0" fmla="*/ 3 w 179"/>
                  <a:gd name="T1" fmla="*/ 2 h 52"/>
                  <a:gd name="T2" fmla="*/ 173 w 179"/>
                  <a:gd name="T3" fmla="*/ 52 h 52"/>
                  <a:gd name="T4" fmla="*/ 176 w 179"/>
                  <a:gd name="T5" fmla="*/ 50 h 52"/>
                  <a:gd name="T6" fmla="*/ 6 w 179"/>
                  <a:gd name="T7" fmla="*/ 0 h 52"/>
                  <a:gd name="T8" fmla="*/ 3 w 179"/>
                  <a:gd name="T9" fmla="*/ 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9" h="52">
                    <a:moveTo>
                      <a:pt x="3" y="2"/>
                    </a:moveTo>
                    <a:cubicBezTo>
                      <a:pt x="60" y="18"/>
                      <a:pt x="117" y="33"/>
                      <a:pt x="173" y="52"/>
                    </a:cubicBezTo>
                    <a:cubicBezTo>
                      <a:pt x="174" y="52"/>
                      <a:pt x="179" y="51"/>
                      <a:pt x="176" y="50"/>
                    </a:cubicBezTo>
                    <a:cubicBezTo>
                      <a:pt x="120" y="32"/>
                      <a:pt x="63" y="16"/>
                      <a:pt x="6" y="0"/>
                    </a:cubicBezTo>
                    <a:cubicBezTo>
                      <a:pt x="5" y="0"/>
                      <a:pt x="0" y="1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" name="Freeform 311"/>
              <p:cNvSpPr>
                <a:spLocks/>
              </p:cNvSpPr>
              <p:nvPr/>
            </p:nvSpPr>
            <p:spPr bwMode="auto">
              <a:xfrm>
                <a:off x="2859088" y="579437"/>
                <a:ext cx="41275" cy="41275"/>
              </a:xfrm>
              <a:custGeom>
                <a:avLst/>
                <a:gdLst>
                  <a:gd name="T0" fmla="*/ 7 w 11"/>
                  <a:gd name="T1" fmla="*/ 1 h 11"/>
                  <a:gd name="T2" fmla="*/ 10 w 11"/>
                  <a:gd name="T3" fmla="*/ 7 h 11"/>
                  <a:gd name="T4" fmla="*/ 4 w 11"/>
                  <a:gd name="T5" fmla="*/ 10 h 11"/>
                  <a:gd name="T6" fmla="*/ 1 w 11"/>
                  <a:gd name="T7" fmla="*/ 4 h 11"/>
                  <a:gd name="T8" fmla="*/ 7 w 11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7" y="1"/>
                    </a:moveTo>
                    <a:cubicBezTo>
                      <a:pt x="9" y="2"/>
                      <a:pt x="11" y="4"/>
                      <a:pt x="10" y="7"/>
                    </a:cubicBezTo>
                    <a:cubicBezTo>
                      <a:pt x="9" y="9"/>
                      <a:pt x="6" y="11"/>
                      <a:pt x="4" y="10"/>
                    </a:cubicBezTo>
                    <a:cubicBezTo>
                      <a:pt x="1" y="9"/>
                      <a:pt x="0" y="6"/>
                      <a:pt x="1" y="4"/>
                    </a:cubicBezTo>
                    <a:cubicBezTo>
                      <a:pt x="2" y="1"/>
                      <a:pt x="4" y="0"/>
                      <a:pt x="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5" name="Freeform 312"/>
              <p:cNvSpPr>
                <a:spLocks/>
              </p:cNvSpPr>
              <p:nvPr/>
            </p:nvSpPr>
            <p:spPr bwMode="auto">
              <a:xfrm>
                <a:off x="2894013" y="288925"/>
                <a:ext cx="142875" cy="139700"/>
              </a:xfrm>
              <a:custGeom>
                <a:avLst/>
                <a:gdLst>
                  <a:gd name="T0" fmla="*/ 33 w 38"/>
                  <a:gd name="T1" fmla="*/ 2 h 37"/>
                  <a:gd name="T2" fmla="*/ 3 w 38"/>
                  <a:gd name="T3" fmla="*/ 35 h 37"/>
                  <a:gd name="T4" fmla="*/ 6 w 38"/>
                  <a:gd name="T5" fmla="*/ 37 h 37"/>
                  <a:gd name="T6" fmla="*/ 38 w 38"/>
                  <a:gd name="T7" fmla="*/ 2 h 37"/>
                  <a:gd name="T8" fmla="*/ 33 w 38"/>
                  <a:gd name="T9" fmla="*/ 2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37">
                    <a:moveTo>
                      <a:pt x="33" y="2"/>
                    </a:moveTo>
                    <a:cubicBezTo>
                      <a:pt x="32" y="19"/>
                      <a:pt x="21" y="33"/>
                      <a:pt x="3" y="35"/>
                    </a:cubicBezTo>
                    <a:cubicBezTo>
                      <a:pt x="0" y="35"/>
                      <a:pt x="4" y="37"/>
                      <a:pt x="6" y="37"/>
                    </a:cubicBezTo>
                    <a:cubicBezTo>
                      <a:pt x="24" y="35"/>
                      <a:pt x="37" y="21"/>
                      <a:pt x="38" y="2"/>
                    </a:cubicBezTo>
                    <a:cubicBezTo>
                      <a:pt x="38" y="1"/>
                      <a:pt x="33" y="0"/>
                      <a:pt x="33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6" name="Freeform 313"/>
              <p:cNvSpPr>
                <a:spLocks/>
              </p:cNvSpPr>
              <p:nvPr/>
            </p:nvSpPr>
            <p:spPr bwMode="auto">
              <a:xfrm>
                <a:off x="2905126" y="319087"/>
                <a:ext cx="120650" cy="139700"/>
              </a:xfrm>
              <a:custGeom>
                <a:avLst/>
                <a:gdLst>
                  <a:gd name="T0" fmla="*/ 32 w 32"/>
                  <a:gd name="T1" fmla="*/ 35 h 37"/>
                  <a:gd name="T2" fmla="*/ 3 w 32"/>
                  <a:gd name="T3" fmla="*/ 1 h 37"/>
                  <a:gd name="T4" fmla="*/ 3 w 32"/>
                  <a:gd name="T5" fmla="*/ 3 h 37"/>
                  <a:gd name="T6" fmla="*/ 27 w 32"/>
                  <a:gd name="T7" fmla="*/ 34 h 37"/>
                  <a:gd name="T8" fmla="*/ 32 w 32"/>
                  <a:gd name="T9" fmla="*/ 35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7">
                    <a:moveTo>
                      <a:pt x="32" y="35"/>
                    </a:moveTo>
                    <a:cubicBezTo>
                      <a:pt x="31" y="18"/>
                      <a:pt x="20" y="5"/>
                      <a:pt x="3" y="1"/>
                    </a:cubicBezTo>
                    <a:cubicBezTo>
                      <a:pt x="0" y="0"/>
                      <a:pt x="0" y="2"/>
                      <a:pt x="3" y="3"/>
                    </a:cubicBezTo>
                    <a:cubicBezTo>
                      <a:pt x="18" y="7"/>
                      <a:pt x="26" y="19"/>
                      <a:pt x="27" y="34"/>
                    </a:cubicBezTo>
                    <a:cubicBezTo>
                      <a:pt x="27" y="36"/>
                      <a:pt x="32" y="37"/>
                      <a:pt x="32" y="3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7" name="Freeform 314"/>
              <p:cNvSpPr>
                <a:spLocks/>
              </p:cNvSpPr>
              <p:nvPr/>
            </p:nvSpPr>
            <p:spPr bwMode="auto">
              <a:xfrm>
                <a:off x="2889251" y="349250"/>
                <a:ext cx="192088" cy="41275"/>
              </a:xfrm>
              <a:custGeom>
                <a:avLst/>
                <a:gdLst>
                  <a:gd name="T0" fmla="*/ 45 w 51"/>
                  <a:gd name="T1" fmla="*/ 1 h 11"/>
                  <a:gd name="T2" fmla="*/ 5 w 51"/>
                  <a:gd name="T3" fmla="*/ 7 h 11"/>
                  <a:gd name="T4" fmla="*/ 3 w 51"/>
                  <a:gd name="T5" fmla="*/ 9 h 11"/>
                  <a:gd name="T6" fmla="*/ 48 w 51"/>
                  <a:gd name="T7" fmla="*/ 2 h 11"/>
                  <a:gd name="T8" fmla="*/ 45 w 51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11">
                    <a:moveTo>
                      <a:pt x="45" y="1"/>
                    </a:moveTo>
                    <a:cubicBezTo>
                      <a:pt x="33" y="7"/>
                      <a:pt x="18" y="9"/>
                      <a:pt x="5" y="7"/>
                    </a:cubicBezTo>
                    <a:cubicBezTo>
                      <a:pt x="4" y="7"/>
                      <a:pt x="0" y="9"/>
                      <a:pt x="3" y="9"/>
                    </a:cubicBezTo>
                    <a:cubicBezTo>
                      <a:pt x="18" y="11"/>
                      <a:pt x="36" y="9"/>
                      <a:pt x="48" y="2"/>
                    </a:cubicBezTo>
                    <a:cubicBezTo>
                      <a:pt x="51" y="0"/>
                      <a:pt x="46" y="0"/>
                      <a:pt x="4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8" name="Freeform 315"/>
              <p:cNvSpPr>
                <a:spLocks/>
              </p:cNvSpPr>
              <p:nvPr/>
            </p:nvSpPr>
            <p:spPr bwMode="auto">
              <a:xfrm>
                <a:off x="2949576" y="293687"/>
                <a:ext cx="60325" cy="165100"/>
              </a:xfrm>
              <a:custGeom>
                <a:avLst/>
                <a:gdLst>
                  <a:gd name="T0" fmla="*/ 5 w 16"/>
                  <a:gd name="T1" fmla="*/ 43 h 44"/>
                  <a:gd name="T2" fmla="*/ 8 w 16"/>
                  <a:gd name="T3" fmla="*/ 1 h 44"/>
                  <a:gd name="T4" fmla="*/ 3 w 16"/>
                  <a:gd name="T5" fmla="*/ 2 h 44"/>
                  <a:gd name="T6" fmla="*/ 1 w 16"/>
                  <a:gd name="T7" fmla="*/ 43 h 44"/>
                  <a:gd name="T8" fmla="*/ 5 w 16"/>
                  <a:gd name="T9" fmla="*/ 43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44">
                    <a:moveTo>
                      <a:pt x="5" y="43"/>
                    </a:moveTo>
                    <a:cubicBezTo>
                      <a:pt x="14" y="30"/>
                      <a:pt x="16" y="14"/>
                      <a:pt x="8" y="1"/>
                    </a:cubicBezTo>
                    <a:cubicBezTo>
                      <a:pt x="7" y="0"/>
                      <a:pt x="2" y="1"/>
                      <a:pt x="3" y="2"/>
                    </a:cubicBezTo>
                    <a:cubicBezTo>
                      <a:pt x="11" y="15"/>
                      <a:pt x="9" y="30"/>
                      <a:pt x="1" y="43"/>
                    </a:cubicBezTo>
                    <a:cubicBezTo>
                      <a:pt x="0" y="44"/>
                      <a:pt x="5" y="44"/>
                      <a:pt x="5" y="4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9" name="Freeform 316"/>
              <p:cNvSpPr>
                <a:spLocks/>
              </p:cNvSpPr>
              <p:nvPr/>
            </p:nvSpPr>
            <p:spPr bwMode="auto">
              <a:xfrm>
                <a:off x="2987676" y="376237"/>
                <a:ext cx="554038" cy="422275"/>
              </a:xfrm>
              <a:custGeom>
                <a:avLst/>
                <a:gdLst>
                  <a:gd name="T0" fmla="*/ 1 w 147"/>
                  <a:gd name="T1" fmla="*/ 3 h 112"/>
                  <a:gd name="T2" fmla="*/ 141 w 147"/>
                  <a:gd name="T3" fmla="*/ 111 h 112"/>
                  <a:gd name="T4" fmla="*/ 146 w 147"/>
                  <a:gd name="T5" fmla="*/ 110 h 112"/>
                  <a:gd name="T6" fmla="*/ 5 w 147"/>
                  <a:gd name="T7" fmla="*/ 1 h 112"/>
                  <a:gd name="T8" fmla="*/ 1 w 147"/>
                  <a:gd name="T9" fmla="*/ 3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7" h="112">
                    <a:moveTo>
                      <a:pt x="1" y="3"/>
                    </a:moveTo>
                    <a:cubicBezTo>
                      <a:pt x="48" y="38"/>
                      <a:pt x="96" y="73"/>
                      <a:pt x="141" y="111"/>
                    </a:cubicBezTo>
                    <a:cubicBezTo>
                      <a:pt x="142" y="112"/>
                      <a:pt x="147" y="110"/>
                      <a:pt x="146" y="110"/>
                    </a:cubicBezTo>
                    <a:cubicBezTo>
                      <a:pt x="100" y="72"/>
                      <a:pt x="53" y="37"/>
                      <a:pt x="5" y="1"/>
                    </a:cubicBezTo>
                    <a:cubicBezTo>
                      <a:pt x="4" y="0"/>
                      <a:pt x="0" y="1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0" name="Freeform 317"/>
              <p:cNvSpPr>
                <a:spLocks/>
              </p:cNvSpPr>
              <p:nvPr/>
            </p:nvSpPr>
            <p:spPr bwMode="auto">
              <a:xfrm>
                <a:off x="2968626" y="357187"/>
                <a:ext cx="41275" cy="38100"/>
              </a:xfrm>
              <a:custGeom>
                <a:avLst/>
                <a:gdLst>
                  <a:gd name="T0" fmla="*/ 9 w 11"/>
                  <a:gd name="T1" fmla="*/ 1 h 10"/>
                  <a:gd name="T2" fmla="*/ 9 w 11"/>
                  <a:gd name="T3" fmla="*/ 8 h 10"/>
                  <a:gd name="T4" fmla="*/ 2 w 11"/>
                  <a:gd name="T5" fmla="*/ 9 h 10"/>
                  <a:gd name="T6" fmla="*/ 2 w 11"/>
                  <a:gd name="T7" fmla="*/ 2 h 10"/>
                  <a:gd name="T8" fmla="*/ 9 w 11"/>
                  <a:gd name="T9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0">
                    <a:moveTo>
                      <a:pt x="9" y="1"/>
                    </a:moveTo>
                    <a:cubicBezTo>
                      <a:pt x="11" y="3"/>
                      <a:pt x="11" y="6"/>
                      <a:pt x="9" y="8"/>
                    </a:cubicBezTo>
                    <a:cubicBezTo>
                      <a:pt x="7" y="10"/>
                      <a:pt x="4" y="10"/>
                      <a:pt x="2" y="9"/>
                    </a:cubicBezTo>
                    <a:cubicBezTo>
                      <a:pt x="0" y="7"/>
                      <a:pt x="0" y="4"/>
                      <a:pt x="2" y="2"/>
                    </a:cubicBezTo>
                    <a:cubicBezTo>
                      <a:pt x="3" y="0"/>
                      <a:pt x="6" y="0"/>
                      <a:pt x="9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1" name="Freeform 318"/>
              <p:cNvSpPr>
                <a:spLocks/>
              </p:cNvSpPr>
              <p:nvPr/>
            </p:nvSpPr>
            <p:spPr bwMode="auto">
              <a:xfrm>
                <a:off x="3081338" y="138112"/>
                <a:ext cx="185738" cy="103188"/>
              </a:xfrm>
              <a:custGeom>
                <a:avLst/>
                <a:gdLst>
                  <a:gd name="T0" fmla="*/ 43 w 49"/>
                  <a:gd name="T1" fmla="*/ 1 h 27"/>
                  <a:gd name="T2" fmla="*/ 5 w 49"/>
                  <a:gd name="T3" fmla="*/ 20 h 27"/>
                  <a:gd name="T4" fmla="*/ 3 w 49"/>
                  <a:gd name="T5" fmla="*/ 21 h 27"/>
                  <a:gd name="T6" fmla="*/ 48 w 49"/>
                  <a:gd name="T7" fmla="*/ 2 h 27"/>
                  <a:gd name="T8" fmla="*/ 43 w 49"/>
                  <a:gd name="T9" fmla="*/ 1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27">
                    <a:moveTo>
                      <a:pt x="43" y="1"/>
                    </a:moveTo>
                    <a:cubicBezTo>
                      <a:pt x="36" y="15"/>
                      <a:pt x="22" y="24"/>
                      <a:pt x="5" y="20"/>
                    </a:cubicBezTo>
                    <a:cubicBezTo>
                      <a:pt x="3" y="19"/>
                      <a:pt x="0" y="20"/>
                      <a:pt x="3" y="21"/>
                    </a:cubicBezTo>
                    <a:cubicBezTo>
                      <a:pt x="22" y="27"/>
                      <a:pt x="39" y="19"/>
                      <a:pt x="48" y="2"/>
                    </a:cubicBezTo>
                    <a:cubicBezTo>
                      <a:pt x="49" y="1"/>
                      <a:pt x="44" y="0"/>
                      <a:pt x="43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2" name="Freeform 319"/>
              <p:cNvSpPr>
                <a:spLocks/>
              </p:cNvSpPr>
              <p:nvPr/>
            </p:nvSpPr>
            <p:spPr bwMode="auto">
              <a:xfrm>
                <a:off x="3122613" y="123825"/>
                <a:ext cx="90488" cy="165100"/>
              </a:xfrm>
              <a:custGeom>
                <a:avLst/>
                <a:gdLst>
                  <a:gd name="T0" fmla="*/ 18 w 24"/>
                  <a:gd name="T1" fmla="*/ 42 h 44"/>
                  <a:gd name="T2" fmla="*/ 6 w 24"/>
                  <a:gd name="T3" fmla="*/ 1 h 44"/>
                  <a:gd name="T4" fmla="*/ 2 w 24"/>
                  <a:gd name="T5" fmla="*/ 2 h 44"/>
                  <a:gd name="T6" fmla="*/ 13 w 24"/>
                  <a:gd name="T7" fmla="*/ 41 h 44"/>
                  <a:gd name="T8" fmla="*/ 18 w 24"/>
                  <a:gd name="T9" fmla="*/ 4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44">
                    <a:moveTo>
                      <a:pt x="18" y="42"/>
                    </a:moveTo>
                    <a:cubicBezTo>
                      <a:pt x="24" y="26"/>
                      <a:pt x="20" y="11"/>
                      <a:pt x="6" y="1"/>
                    </a:cubicBezTo>
                    <a:cubicBezTo>
                      <a:pt x="5" y="0"/>
                      <a:pt x="0" y="0"/>
                      <a:pt x="2" y="2"/>
                    </a:cubicBezTo>
                    <a:cubicBezTo>
                      <a:pt x="15" y="11"/>
                      <a:pt x="19" y="26"/>
                      <a:pt x="13" y="41"/>
                    </a:cubicBezTo>
                    <a:cubicBezTo>
                      <a:pt x="13" y="43"/>
                      <a:pt x="18" y="44"/>
                      <a:pt x="18" y="4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3" name="Freeform 320"/>
              <p:cNvSpPr>
                <a:spLocks/>
              </p:cNvSpPr>
              <p:nvPr/>
            </p:nvSpPr>
            <p:spPr bwMode="auto">
              <a:xfrm>
                <a:off x="3092451" y="168275"/>
                <a:ext cx="185738" cy="53975"/>
              </a:xfrm>
              <a:custGeom>
                <a:avLst/>
                <a:gdLst>
                  <a:gd name="T0" fmla="*/ 46 w 49"/>
                  <a:gd name="T1" fmla="*/ 10 h 14"/>
                  <a:gd name="T2" fmla="*/ 6 w 49"/>
                  <a:gd name="T3" fmla="*/ 1 h 14"/>
                  <a:gd name="T4" fmla="*/ 2 w 49"/>
                  <a:gd name="T5" fmla="*/ 2 h 14"/>
                  <a:gd name="T6" fmla="*/ 46 w 49"/>
                  <a:gd name="T7" fmla="*/ 12 h 14"/>
                  <a:gd name="T8" fmla="*/ 46 w 49"/>
                  <a:gd name="T9" fmla="*/ 1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14">
                    <a:moveTo>
                      <a:pt x="46" y="10"/>
                    </a:moveTo>
                    <a:cubicBezTo>
                      <a:pt x="33" y="12"/>
                      <a:pt x="17" y="7"/>
                      <a:pt x="6" y="1"/>
                    </a:cubicBezTo>
                    <a:cubicBezTo>
                      <a:pt x="5" y="0"/>
                      <a:pt x="0" y="1"/>
                      <a:pt x="2" y="2"/>
                    </a:cubicBezTo>
                    <a:cubicBezTo>
                      <a:pt x="15" y="10"/>
                      <a:pt x="31" y="14"/>
                      <a:pt x="46" y="12"/>
                    </a:cubicBezTo>
                    <a:cubicBezTo>
                      <a:pt x="49" y="12"/>
                      <a:pt x="49" y="10"/>
                      <a:pt x="46" y="1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4" name="Freeform 321"/>
              <p:cNvSpPr>
                <a:spLocks/>
              </p:cNvSpPr>
              <p:nvPr/>
            </p:nvSpPr>
            <p:spPr bwMode="auto">
              <a:xfrm>
                <a:off x="3119438" y="115887"/>
                <a:ext cx="101600" cy="150813"/>
              </a:xfrm>
              <a:custGeom>
                <a:avLst/>
                <a:gdLst>
                  <a:gd name="T0" fmla="*/ 5 w 27"/>
                  <a:gd name="T1" fmla="*/ 40 h 40"/>
                  <a:gd name="T2" fmla="*/ 24 w 27"/>
                  <a:gd name="T3" fmla="*/ 2 h 40"/>
                  <a:gd name="T4" fmla="*/ 19 w 27"/>
                  <a:gd name="T5" fmla="*/ 2 h 40"/>
                  <a:gd name="T6" fmla="*/ 1 w 27"/>
                  <a:gd name="T7" fmla="*/ 39 h 40"/>
                  <a:gd name="T8" fmla="*/ 5 w 27"/>
                  <a:gd name="T9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40">
                    <a:moveTo>
                      <a:pt x="5" y="40"/>
                    </a:moveTo>
                    <a:cubicBezTo>
                      <a:pt x="18" y="31"/>
                      <a:pt x="27" y="17"/>
                      <a:pt x="24" y="2"/>
                    </a:cubicBezTo>
                    <a:cubicBezTo>
                      <a:pt x="23" y="0"/>
                      <a:pt x="18" y="1"/>
                      <a:pt x="19" y="2"/>
                    </a:cubicBezTo>
                    <a:cubicBezTo>
                      <a:pt x="21" y="17"/>
                      <a:pt x="14" y="31"/>
                      <a:pt x="1" y="39"/>
                    </a:cubicBezTo>
                    <a:cubicBezTo>
                      <a:pt x="0" y="40"/>
                      <a:pt x="4" y="40"/>
                      <a:pt x="5" y="4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5" name="Freeform 322"/>
              <p:cNvSpPr>
                <a:spLocks/>
              </p:cNvSpPr>
              <p:nvPr/>
            </p:nvSpPr>
            <p:spPr bwMode="auto">
              <a:xfrm>
                <a:off x="3182938" y="206375"/>
                <a:ext cx="358775" cy="592138"/>
              </a:xfrm>
              <a:custGeom>
                <a:avLst/>
                <a:gdLst>
                  <a:gd name="T0" fmla="*/ 1 w 95"/>
                  <a:gd name="T1" fmla="*/ 2 h 157"/>
                  <a:gd name="T2" fmla="*/ 89 w 95"/>
                  <a:gd name="T3" fmla="*/ 156 h 157"/>
                  <a:gd name="T4" fmla="*/ 94 w 95"/>
                  <a:gd name="T5" fmla="*/ 155 h 157"/>
                  <a:gd name="T6" fmla="*/ 5 w 95"/>
                  <a:gd name="T7" fmla="*/ 1 h 157"/>
                  <a:gd name="T8" fmla="*/ 1 w 95"/>
                  <a:gd name="T9" fmla="*/ 2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5" h="157">
                    <a:moveTo>
                      <a:pt x="1" y="2"/>
                    </a:moveTo>
                    <a:cubicBezTo>
                      <a:pt x="31" y="53"/>
                      <a:pt x="62" y="104"/>
                      <a:pt x="89" y="156"/>
                    </a:cubicBezTo>
                    <a:cubicBezTo>
                      <a:pt x="90" y="157"/>
                      <a:pt x="95" y="156"/>
                      <a:pt x="94" y="155"/>
                    </a:cubicBezTo>
                    <a:cubicBezTo>
                      <a:pt x="66" y="103"/>
                      <a:pt x="35" y="52"/>
                      <a:pt x="5" y="1"/>
                    </a:cubicBezTo>
                    <a:cubicBezTo>
                      <a:pt x="5" y="0"/>
                      <a:pt x="0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6" name="Freeform 323"/>
              <p:cNvSpPr>
                <a:spLocks/>
              </p:cNvSpPr>
              <p:nvPr/>
            </p:nvSpPr>
            <p:spPr bwMode="auto">
              <a:xfrm>
                <a:off x="3168651" y="180975"/>
                <a:ext cx="41275" cy="41275"/>
              </a:xfrm>
              <a:custGeom>
                <a:avLst/>
                <a:gdLst>
                  <a:gd name="T0" fmla="*/ 9 w 11"/>
                  <a:gd name="T1" fmla="*/ 4 h 11"/>
                  <a:gd name="T2" fmla="*/ 7 w 11"/>
                  <a:gd name="T3" fmla="*/ 10 h 11"/>
                  <a:gd name="T4" fmla="*/ 1 w 11"/>
                  <a:gd name="T5" fmla="*/ 8 h 11"/>
                  <a:gd name="T6" fmla="*/ 3 w 11"/>
                  <a:gd name="T7" fmla="*/ 2 h 11"/>
                  <a:gd name="T8" fmla="*/ 9 w 11"/>
                  <a:gd name="T9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9" y="4"/>
                    </a:moveTo>
                    <a:cubicBezTo>
                      <a:pt x="11" y="6"/>
                      <a:pt x="10" y="9"/>
                      <a:pt x="7" y="10"/>
                    </a:cubicBezTo>
                    <a:cubicBezTo>
                      <a:pt x="5" y="11"/>
                      <a:pt x="2" y="10"/>
                      <a:pt x="1" y="8"/>
                    </a:cubicBezTo>
                    <a:cubicBezTo>
                      <a:pt x="0" y="6"/>
                      <a:pt x="1" y="3"/>
                      <a:pt x="3" y="2"/>
                    </a:cubicBezTo>
                    <a:cubicBezTo>
                      <a:pt x="5" y="0"/>
                      <a:pt x="8" y="1"/>
                      <a:pt x="9" y="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7" name="Oval 324"/>
              <p:cNvSpPr>
                <a:spLocks noChangeArrowheads="1"/>
              </p:cNvSpPr>
              <p:nvPr/>
            </p:nvSpPr>
            <p:spPr bwMode="auto">
              <a:xfrm>
                <a:off x="3424238" y="661987"/>
                <a:ext cx="268288" cy="268288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sp>
        <p:nvSpPr>
          <p:cNvPr id="328" name="矩形 327"/>
          <p:cNvSpPr/>
          <p:nvPr/>
        </p:nvSpPr>
        <p:spPr>
          <a:xfrm>
            <a:off x="4463988" y="357188"/>
            <a:ext cx="918102" cy="162018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0" rIns="68580" bIns="34290" rtlCol="0" anchor="ctr"/>
          <a:lstStyle/>
          <a:p>
            <a:pPr algn="ctr"/>
            <a:endParaRPr lang="zh-CN" altLang="en-US"/>
          </a:p>
        </p:txBody>
      </p:sp>
      <p:sp>
        <p:nvSpPr>
          <p:cNvPr id="329" name="矩形 328"/>
          <p:cNvSpPr/>
          <p:nvPr/>
        </p:nvSpPr>
        <p:spPr>
          <a:xfrm>
            <a:off x="4463988" y="573529"/>
            <a:ext cx="918102" cy="34289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0" rIns="68580" bIns="34290" rtlCol="0" anchor="ctr"/>
          <a:lstStyle/>
          <a:p>
            <a:pPr algn="ctr"/>
            <a:endParaRPr lang="zh-CN" altLang="en-US"/>
          </a:p>
        </p:txBody>
      </p:sp>
      <p:cxnSp>
        <p:nvCxnSpPr>
          <p:cNvPr id="330" name="直接连接符 329"/>
          <p:cNvCxnSpPr/>
          <p:nvPr/>
        </p:nvCxnSpPr>
        <p:spPr>
          <a:xfrm>
            <a:off x="489616" y="2220440"/>
            <a:ext cx="3937793" cy="0"/>
          </a:xfrm>
          <a:prstGeom prst="line">
            <a:avLst/>
          </a:prstGeom>
          <a:ln>
            <a:solidFill>
              <a:srgbClr val="009899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1" name="直接连接符 330"/>
          <p:cNvCxnSpPr/>
          <p:nvPr/>
        </p:nvCxnSpPr>
        <p:spPr>
          <a:xfrm>
            <a:off x="1259632" y="2931790"/>
            <a:ext cx="2808312" cy="0"/>
          </a:xfrm>
          <a:prstGeom prst="line">
            <a:avLst/>
          </a:prstGeom>
          <a:ln>
            <a:solidFill>
              <a:srgbClr val="009899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32" name="TextBox 331"/>
          <p:cNvSpPr txBox="1"/>
          <p:nvPr/>
        </p:nvSpPr>
        <p:spPr>
          <a:xfrm>
            <a:off x="395536" y="1851670"/>
            <a:ext cx="4031873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000" b="1" dirty="0">
                <a:solidFill>
                  <a:schemeClr val="accent4">
                    <a:lumMod val="50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Arial" charset="0"/>
                <a:sym typeface="冬青黑体简体中文 W6"/>
              </a:rPr>
              <a:t>上海市室内环境净化行业协会概况</a:t>
            </a:r>
            <a:endParaRPr lang="zh-CN" altLang="en-US" sz="2000" b="1" dirty="0">
              <a:solidFill>
                <a:schemeClr val="accent4">
                  <a:lumMod val="50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Arial" charset="0"/>
            </a:endParaRPr>
          </a:p>
        </p:txBody>
      </p:sp>
      <p:cxnSp>
        <p:nvCxnSpPr>
          <p:cNvPr id="334" name="直接连接符 333"/>
          <p:cNvCxnSpPr/>
          <p:nvPr/>
        </p:nvCxnSpPr>
        <p:spPr>
          <a:xfrm>
            <a:off x="589401" y="3651870"/>
            <a:ext cx="2645369" cy="0"/>
          </a:xfrm>
          <a:prstGeom prst="line">
            <a:avLst/>
          </a:prstGeom>
          <a:ln>
            <a:solidFill>
              <a:srgbClr val="009899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981" name="组合 980"/>
          <p:cNvGrpSpPr/>
          <p:nvPr/>
        </p:nvGrpSpPr>
        <p:grpSpPr>
          <a:xfrm rot="871781">
            <a:off x="895627" y="2505196"/>
            <a:ext cx="209745" cy="425659"/>
            <a:chOff x="6798621" y="1128235"/>
            <a:chExt cx="925471" cy="1878160"/>
          </a:xfrm>
          <a:solidFill>
            <a:srgbClr val="009899"/>
          </a:solidFill>
        </p:grpSpPr>
        <p:sp>
          <p:nvSpPr>
            <p:cNvPr id="982" name="任意多边形 981"/>
            <p:cNvSpPr/>
            <p:nvPr/>
          </p:nvSpPr>
          <p:spPr>
            <a:xfrm rot="20684992">
              <a:off x="6853737" y="1621627"/>
              <a:ext cx="611936" cy="1384768"/>
            </a:xfrm>
            <a:custGeom>
              <a:avLst/>
              <a:gdLst>
                <a:gd name="connsiteX0" fmla="*/ 711760 w 711760"/>
                <a:gd name="connsiteY0" fmla="*/ 0 h 1358900"/>
                <a:gd name="connsiteX1" fmla="*/ 114860 w 711760"/>
                <a:gd name="connsiteY1" fmla="*/ 635000 h 1358900"/>
                <a:gd name="connsiteX2" fmla="*/ 560 w 711760"/>
                <a:gd name="connsiteY2" fmla="*/ 1358900 h 1358900"/>
                <a:gd name="connsiteX0" fmla="*/ 711760 w 711760"/>
                <a:gd name="connsiteY0" fmla="*/ 0 h 1358900"/>
                <a:gd name="connsiteX1" fmla="*/ 114860 w 711760"/>
                <a:gd name="connsiteY1" fmla="*/ 635000 h 1358900"/>
                <a:gd name="connsiteX2" fmla="*/ 560 w 711760"/>
                <a:gd name="connsiteY2" fmla="*/ 1358900 h 1358900"/>
                <a:gd name="connsiteX0" fmla="*/ 711760 w 711760"/>
                <a:gd name="connsiteY0" fmla="*/ 0 h 1358900"/>
                <a:gd name="connsiteX1" fmla="*/ 114860 w 711760"/>
                <a:gd name="connsiteY1" fmla="*/ 635000 h 1358900"/>
                <a:gd name="connsiteX2" fmla="*/ 560 w 711760"/>
                <a:gd name="connsiteY2" fmla="*/ 1358900 h 1358900"/>
                <a:gd name="connsiteX0" fmla="*/ 884014 w 884014"/>
                <a:gd name="connsiteY0" fmla="*/ 0 h 1368888"/>
                <a:gd name="connsiteX1" fmla="*/ 287114 w 884014"/>
                <a:gd name="connsiteY1" fmla="*/ 635000 h 1368888"/>
                <a:gd name="connsiteX2" fmla="*/ 22 w 884014"/>
                <a:gd name="connsiteY2" fmla="*/ 1368888 h 1368888"/>
                <a:gd name="connsiteX0" fmla="*/ 883991 w 883991"/>
                <a:gd name="connsiteY0" fmla="*/ 0 h 1368888"/>
                <a:gd name="connsiteX1" fmla="*/ 287091 w 883991"/>
                <a:gd name="connsiteY1" fmla="*/ 635000 h 1368888"/>
                <a:gd name="connsiteX2" fmla="*/ -1 w 883991"/>
                <a:gd name="connsiteY2" fmla="*/ 1368888 h 1368888"/>
                <a:gd name="connsiteX0" fmla="*/ 883992 w 883992"/>
                <a:gd name="connsiteY0" fmla="*/ 0 h 1368888"/>
                <a:gd name="connsiteX1" fmla="*/ 0 w 883992"/>
                <a:gd name="connsiteY1" fmla="*/ 1368888 h 1368888"/>
                <a:gd name="connsiteX0" fmla="*/ 883992 w 883992"/>
                <a:gd name="connsiteY0" fmla="*/ 0 h 1368888"/>
                <a:gd name="connsiteX1" fmla="*/ 0 w 883992"/>
                <a:gd name="connsiteY1" fmla="*/ 1368888 h 1368888"/>
                <a:gd name="connsiteX0" fmla="*/ 928344 w 928343"/>
                <a:gd name="connsiteY0" fmla="*/ 0 h 1390417"/>
                <a:gd name="connsiteX1" fmla="*/ 0 w 928343"/>
                <a:gd name="connsiteY1" fmla="*/ 1390417 h 1390417"/>
                <a:gd name="connsiteX0" fmla="*/ 863431 w 863431"/>
                <a:gd name="connsiteY0" fmla="*/ 0 h 1384768"/>
                <a:gd name="connsiteX1" fmla="*/ 0 w 863431"/>
                <a:gd name="connsiteY1" fmla="*/ 1384768 h 1384768"/>
                <a:gd name="connsiteX0" fmla="*/ 863431 w 863431"/>
                <a:gd name="connsiteY0" fmla="*/ 0 h 1384768"/>
                <a:gd name="connsiteX1" fmla="*/ 0 w 863431"/>
                <a:gd name="connsiteY1" fmla="*/ 1384768 h 1384768"/>
                <a:gd name="connsiteX0" fmla="*/ 863431 w 863431"/>
                <a:gd name="connsiteY0" fmla="*/ 0 h 1384768"/>
                <a:gd name="connsiteX1" fmla="*/ 282647 w 863431"/>
                <a:gd name="connsiteY1" fmla="*/ 606889 h 1384768"/>
                <a:gd name="connsiteX2" fmla="*/ 0 w 863431"/>
                <a:gd name="connsiteY2" fmla="*/ 1384768 h 1384768"/>
                <a:gd name="connsiteX0" fmla="*/ 863431 w 863431"/>
                <a:gd name="connsiteY0" fmla="*/ 0 h 1384768"/>
                <a:gd name="connsiteX1" fmla="*/ 0 w 863431"/>
                <a:gd name="connsiteY1" fmla="*/ 1384768 h 1384768"/>
                <a:gd name="connsiteX0" fmla="*/ 863431 w 863431"/>
                <a:gd name="connsiteY0" fmla="*/ 0 h 1384768"/>
                <a:gd name="connsiteX1" fmla="*/ 0 w 863431"/>
                <a:gd name="connsiteY1" fmla="*/ 1384768 h 1384768"/>
                <a:gd name="connsiteX0" fmla="*/ 863431 w 863431"/>
                <a:gd name="connsiteY0" fmla="*/ 0 h 1384768"/>
                <a:gd name="connsiteX1" fmla="*/ 0 w 863431"/>
                <a:gd name="connsiteY1" fmla="*/ 1384768 h 1384768"/>
                <a:gd name="connsiteX0" fmla="*/ 863431 w 863431"/>
                <a:gd name="connsiteY0" fmla="*/ 0 h 1384768"/>
                <a:gd name="connsiteX1" fmla="*/ 0 w 863431"/>
                <a:gd name="connsiteY1" fmla="*/ 1384768 h 1384768"/>
                <a:gd name="connsiteX0" fmla="*/ 863431 w 863431"/>
                <a:gd name="connsiteY0" fmla="*/ 0 h 1384768"/>
                <a:gd name="connsiteX1" fmla="*/ 0 w 863431"/>
                <a:gd name="connsiteY1" fmla="*/ 1384768 h 1384768"/>
                <a:gd name="connsiteX0" fmla="*/ 863431 w 863431"/>
                <a:gd name="connsiteY0" fmla="*/ 0 h 1384768"/>
                <a:gd name="connsiteX1" fmla="*/ 0 w 863431"/>
                <a:gd name="connsiteY1" fmla="*/ 1384768 h 1384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63431" h="1384768">
                  <a:moveTo>
                    <a:pt x="863431" y="0"/>
                  </a:moveTo>
                  <a:cubicBezTo>
                    <a:pt x="615118" y="165338"/>
                    <a:pt x="20070" y="724344"/>
                    <a:pt x="0" y="1384768"/>
                  </a:cubicBezTo>
                </a:path>
              </a:pathLst>
            </a:custGeom>
            <a:noFill/>
            <a:ln w="19050">
              <a:solidFill>
                <a:srgbClr val="009899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983" name="组合 982"/>
            <p:cNvGrpSpPr/>
            <p:nvPr/>
          </p:nvGrpSpPr>
          <p:grpSpPr>
            <a:xfrm rot="2537975" flipH="1">
              <a:off x="6798621" y="1128235"/>
              <a:ext cx="925471" cy="911449"/>
              <a:chOff x="2286001" y="-455613"/>
              <a:chExt cx="2514600" cy="2476501"/>
            </a:xfrm>
            <a:grpFill/>
          </p:grpSpPr>
          <p:grpSp>
            <p:nvGrpSpPr>
              <p:cNvPr id="984" name="Group 205"/>
              <p:cNvGrpSpPr>
                <a:grpSpLocks/>
              </p:cNvGrpSpPr>
              <p:nvPr/>
            </p:nvGrpSpPr>
            <p:grpSpPr bwMode="auto">
              <a:xfrm>
                <a:off x="2286001" y="-455613"/>
                <a:ext cx="2514600" cy="2476501"/>
                <a:chOff x="1440" y="-287"/>
                <a:chExt cx="1584" cy="1560"/>
              </a:xfrm>
              <a:grpFill/>
            </p:grpSpPr>
            <p:sp>
              <p:nvSpPr>
                <p:cNvPr id="1104" name="Freeform 5"/>
                <p:cNvSpPr>
                  <a:spLocks/>
                </p:cNvSpPr>
                <p:nvPr/>
              </p:nvSpPr>
              <p:spPr bwMode="auto">
                <a:xfrm>
                  <a:off x="2119" y="-230"/>
                  <a:ext cx="193" cy="57"/>
                </a:xfrm>
                <a:custGeom>
                  <a:avLst/>
                  <a:gdLst>
                    <a:gd name="T0" fmla="*/ 75 w 81"/>
                    <a:gd name="T1" fmla="*/ 5 h 24"/>
                    <a:gd name="T2" fmla="*/ 6 w 81"/>
                    <a:gd name="T3" fmla="*/ 1 h 24"/>
                    <a:gd name="T4" fmla="*/ 1 w 81"/>
                    <a:gd name="T5" fmla="*/ 1 h 24"/>
                    <a:gd name="T6" fmla="*/ 79 w 81"/>
                    <a:gd name="T7" fmla="*/ 6 h 24"/>
                    <a:gd name="T8" fmla="*/ 75 w 81"/>
                    <a:gd name="T9" fmla="*/ 5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1" h="24">
                      <a:moveTo>
                        <a:pt x="75" y="5"/>
                      </a:moveTo>
                      <a:cubicBezTo>
                        <a:pt x="52" y="20"/>
                        <a:pt x="26" y="21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ubicBezTo>
                        <a:pt x="24" y="23"/>
                        <a:pt x="54" y="24"/>
                        <a:pt x="79" y="6"/>
                      </a:cubicBezTo>
                      <a:cubicBezTo>
                        <a:pt x="81" y="5"/>
                        <a:pt x="76" y="4"/>
                        <a:pt x="75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05" name="Freeform 6"/>
                <p:cNvSpPr>
                  <a:spLocks/>
                </p:cNvSpPr>
                <p:nvPr/>
              </p:nvSpPr>
              <p:spPr bwMode="auto">
                <a:xfrm>
                  <a:off x="2167" y="-287"/>
                  <a:ext cx="73" cy="163"/>
                </a:xfrm>
                <a:custGeom>
                  <a:avLst/>
                  <a:gdLst>
                    <a:gd name="T0" fmla="*/ 6 w 31"/>
                    <a:gd name="T1" fmla="*/ 68 h 69"/>
                    <a:gd name="T2" fmla="*/ 20 w 31"/>
                    <a:gd name="T3" fmla="*/ 1 h 69"/>
                    <a:gd name="T4" fmla="*/ 15 w 31"/>
                    <a:gd name="T5" fmla="*/ 1 h 69"/>
                    <a:gd name="T6" fmla="*/ 1 w 31"/>
                    <a:gd name="T7" fmla="*/ 66 h 69"/>
                    <a:gd name="T8" fmla="*/ 6 w 31"/>
                    <a:gd name="T9" fmla="*/ 68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1" h="69">
                      <a:moveTo>
                        <a:pt x="6" y="68"/>
                      </a:moveTo>
                      <a:cubicBezTo>
                        <a:pt x="25" y="50"/>
                        <a:pt x="31" y="26"/>
                        <a:pt x="20" y="1"/>
                      </a:cubicBezTo>
                      <a:cubicBezTo>
                        <a:pt x="19" y="0"/>
                        <a:pt x="14" y="0"/>
                        <a:pt x="15" y="1"/>
                      </a:cubicBezTo>
                      <a:cubicBezTo>
                        <a:pt x="26" y="25"/>
                        <a:pt x="20" y="49"/>
                        <a:pt x="1" y="66"/>
                      </a:cubicBezTo>
                      <a:cubicBezTo>
                        <a:pt x="0" y="67"/>
                        <a:pt x="4" y="69"/>
                        <a:pt x="6" y="6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06" name="Freeform 7"/>
                <p:cNvSpPr>
                  <a:spLocks/>
                </p:cNvSpPr>
                <p:nvPr/>
              </p:nvSpPr>
              <p:spPr bwMode="auto">
                <a:xfrm>
                  <a:off x="2150" y="-264"/>
                  <a:ext cx="143" cy="117"/>
                </a:xfrm>
                <a:custGeom>
                  <a:avLst/>
                  <a:gdLst>
                    <a:gd name="T0" fmla="*/ 57 w 60"/>
                    <a:gd name="T1" fmla="*/ 46 h 49"/>
                    <a:gd name="T2" fmla="*/ 6 w 60"/>
                    <a:gd name="T3" fmla="*/ 1 h 49"/>
                    <a:gd name="T4" fmla="*/ 1 w 60"/>
                    <a:gd name="T5" fmla="*/ 2 h 49"/>
                    <a:gd name="T6" fmla="*/ 54 w 60"/>
                    <a:gd name="T7" fmla="*/ 48 h 49"/>
                    <a:gd name="T8" fmla="*/ 57 w 60"/>
                    <a:gd name="T9" fmla="*/ 46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0" h="49">
                      <a:moveTo>
                        <a:pt x="57" y="46"/>
                      </a:moveTo>
                      <a:cubicBezTo>
                        <a:pt x="37" y="39"/>
                        <a:pt x="17" y="20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13" y="22"/>
                        <a:pt x="33" y="41"/>
                        <a:pt x="54" y="48"/>
                      </a:cubicBezTo>
                      <a:cubicBezTo>
                        <a:pt x="55" y="49"/>
                        <a:pt x="60" y="47"/>
                        <a:pt x="5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07" name="Freeform 8"/>
                <p:cNvSpPr>
                  <a:spLocks/>
                </p:cNvSpPr>
                <p:nvPr/>
              </p:nvSpPr>
              <p:spPr bwMode="auto">
                <a:xfrm>
                  <a:off x="2129" y="-266"/>
                  <a:ext cx="142" cy="102"/>
                </a:xfrm>
                <a:custGeom>
                  <a:avLst/>
                  <a:gdLst>
                    <a:gd name="T0" fmla="*/ 3 w 60"/>
                    <a:gd name="T1" fmla="*/ 43 h 43"/>
                    <a:gd name="T2" fmla="*/ 59 w 60"/>
                    <a:gd name="T3" fmla="*/ 2 h 43"/>
                    <a:gd name="T4" fmla="*/ 54 w 60"/>
                    <a:gd name="T5" fmla="*/ 1 h 43"/>
                    <a:gd name="T6" fmla="*/ 3 w 60"/>
                    <a:gd name="T7" fmla="*/ 41 h 43"/>
                    <a:gd name="T8" fmla="*/ 3 w 60"/>
                    <a:gd name="T9" fmla="*/ 4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0" h="43">
                      <a:moveTo>
                        <a:pt x="3" y="43"/>
                      </a:moveTo>
                      <a:cubicBezTo>
                        <a:pt x="28" y="41"/>
                        <a:pt x="52" y="27"/>
                        <a:pt x="59" y="2"/>
                      </a:cubicBezTo>
                      <a:cubicBezTo>
                        <a:pt x="60" y="0"/>
                        <a:pt x="55" y="0"/>
                        <a:pt x="54" y="1"/>
                      </a:cubicBezTo>
                      <a:cubicBezTo>
                        <a:pt x="47" y="24"/>
                        <a:pt x="27" y="39"/>
                        <a:pt x="3" y="41"/>
                      </a:cubicBezTo>
                      <a:cubicBezTo>
                        <a:pt x="0" y="41"/>
                        <a:pt x="0" y="43"/>
                        <a:pt x="3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08" name="Freeform 9"/>
                <p:cNvSpPr>
                  <a:spLocks/>
                </p:cNvSpPr>
                <p:nvPr/>
              </p:nvSpPr>
              <p:spPr bwMode="auto">
                <a:xfrm>
                  <a:off x="2212" y="-188"/>
                  <a:ext cx="35" cy="683"/>
                </a:xfrm>
                <a:custGeom>
                  <a:avLst/>
                  <a:gdLst>
                    <a:gd name="T0" fmla="*/ 0 w 15"/>
                    <a:gd name="T1" fmla="*/ 2 h 288"/>
                    <a:gd name="T2" fmla="*/ 10 w 15"/>
                    <a:gd name="T3" fmla="*/ 287 h 288"/>
                    <a:gd name="T4" fmla="*/ 15 w 15"/>
                    <a:gd name="T5" fmla="*/ 287 h 288"/>
                    <a:gd name="T6" fmla="*/ 5 w 15"/>
                    <a:gd name="T7" fmla="*/ 2 h 288"/>
                    <a:gd name="T8" fmla="*/ 0 w 15"/>
                    <a:gd name="T9" fmla="*/ 2 h 2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" h="288">
                      <a:moveTo>
                        <a:pt x="0" y="2"/>
                      </a:moveTo>
                      <a:cubicBezTo>
                        <a:pt x="4" y="97"/>
                        <a:pt x="10" y="192"/>
                        <a:pt x="10" y="287"/>
                      </a:cubicBezTo>
                      <a:cubicBezTo>
                        <a:pt x="10" y="288"/>
                        <a:pt x="15" y="288"/>
                        <a:pt x="15" y="287"/>
                      </a:cubicBezTo>
                      <a:cubicBezTo>
                        <a:pt x="15" y="192"/>
                        <a:pt x="9" y="96"/>
                        <a:pt x="5" y="2"/>
                      </a:cubicBezTo>
                      <a:cubicBezTo>
                        <a:pt x="5" y="0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09" name="Oval 10"/>
                <p:cNvSpPr>
                  <a:spLocks noChangeArrowheads="1"/>
                </p:cNvSpPr>
                <p:nvPr/>
              </p:nvSpPr>
              <p:spPr bwMode="auto">
                <a:xfrm>
                  <a:off x="2198" y="-214"/>
                  <a:ext cx="35" cy="36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10" name="Freeform 11"/>
                <p:cNvSpPr>
                  <a:spLocks/>
                </p:cNvSpPr>
                <p:nvPr/>
              </p:nvSpPr>
              <p:spPr bwMode="auto">
                <a:xfrm>
                  <a:off x="2371" y="-223"/>
                  <a:ext cx="176" cy="92"/>
                </a:xfrm>
                <a:custGeom>
                  <a:avLst/>
                  <a:gdLst>
                    <a:gd name="T0" fmla="*/ 69 w 74"/>
                    <a:gd name="T1" fmla="*/ 30 h 39"/>
                    <a:gd name="T2" fmla="*/ 5 w 74"/>
                    <a:gd name="T3" fmla="*/ 2 h 39"/>
                    <a:gd name="T4" fmla="*/ 0 w 74"/>
                    <a:gd name="T5" fmla="*/ 1 h 39"/>
                    <a:gd name="T6" fmla="*/ 72 w 74"/>
                    <a:gd name="T7" fmla="*/ 32 h 39"/>
                    <a:gd name="T8" fmla="*/ 69 w 74"/>
                    <a:gd name="T9" fmla="*/ 3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39">
                      <a:moveTo>
                        <a:pt x="69" y="30"/>
                      </a:moveTo>
                      <a:cubicBezTo>
                        <a:pt x="41" y="37"/>
                        <a:pt x="17" y="27"/>
                        <a:pt x="5" y="2"/>
                      </a:cubicBezTo>
                      <a:cubicBezTo>
                        <a:pt x="4" y="0"/>
                        <a:pt x="0" y="0"/>
                        <a:pt x="0" y="1"/>
                      </a:cubicBezTo>
                      <a:cubicBezTo>
                        <a:pt x="14" y="30"/>
                        <a:pt x="42" y="39"/>
                        <a:pt x="72" y="32"/>
                      </a:cubicBezTo>
                      <a:cubicBezTo>
                        <a:pt x="74" y="32"/>
                        <a:pt x="70" y="30"/>
                        <a:pt x="69" y="3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11" name="Freeform 12"/>
                <p:cNvSpPr>
                  <a:spLocks/>
                </p:cNvSpPr>
                <p:nvPr/>
              </p:nvSpPr>
              <p:spPr bwMode="auto">
                <a:xfrm>
                  <a:off x="2378" y="-249"/>
                  <a:ext cx="104" cy="142"/>
                </a:xfrm>
                <a:custGeom>
                  <a:avLst/>
                  <a:gdLst>
                    <a:gd name="T0" fmla="*/ 5 w 44"/>
                    <a:gd name="T1" fmla="*/ 60 h 60"/>
                    <a:gd name="T2" fmla="*/ 42 w 44"/>
                    <a:gd name="T3" fmla="*/ 2 h 60"/>
                    <a:gd name="T4" fmla="*/ 37 w 44"/>
                    <a:gd name="T5" fmla="*/ 1 h 60"/>
                    <a:gd name="T6" fmla="*/ 1 w 44"/>
                    <a:gd name="T7" fmla="*/ 58 h 60"/>
                    <a:gd name="T8" fmla="*/ 5 w 44"/>
                    <a:gd name="T9" fmla="*/ 60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4" h="60">
                      <a:moveTo>
                        <a:pt x="5" y="60"/>
                      </a:moveTo>
                      <a:cubicBezTo>
                        <a:pt x="30" y="50"/>
                        <a:pt x="44" y="29"/>
                        <a:pt x="42" y="2"/>
                      </a:cubicBezTo>
                      <a:cubicBezTo>
                        <a:pt x="42" y="0"/>
                        <a:pt x="37" y="0"/>
                        <a:pt x="37" y="1"/>
                      </a:cubicBezTo>
                      <a:cubicBezTo>
                        <a:pt x="39" y="27"/>
                        <a:pt x="26" y="48"/>
                        <a:pt x="1" y="58"/>
                      </a:cubicBezTo>
                      <a:cubicBezTo>
                        <a:pt x="0" y="58"/>
                        <a:pt x="4" y="60"/>
                        <a:pt x="5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12" name="Freeform 13"/>
                <p:cNvSpPr>
                  <a:spLocks/>
                </p:cNvSpPr>
                <p:nvPr/>
              </p:nvSpPr>
              <p:spPr bwMode="auto">
                <a:xfrm>
                  <a:off x="2411" y="-242"/>
                  <a:ext cx="93" cy="152"/>
                </a:xfrm>
                <a:custGeom>
                  <a:avLst/>
                  <a:gdLst>
                    <a:gd name="T0" fmla="*/ 38 w 39"/>
                    <a:gd name="T1" fmla="*/ 62 h 64"/>
                    <a:gd name="T2" fmla="*/ 5 w 39"/>
                    <a:gd name="T3" fmla="*/ 1 h 64"/>
                    <a:gd name="T4" fmla="*/ 0 w 39"/>
                    <a:gd name="T5" fmla="*/ 2 h 64"/>
                    <a:gd name="T6" fmla="*/ 33 w 39"/>
                    <a:gd name="T7" fmla="*/ 63 h 64"/>
                    <a:gd name="T8" fmla="*/ 38 w 39"/>
                    <a:gd name="T9" fmla="*/ 62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" h="64">
                      <a:moveTo>
                        <a:pt x="38" y="62"/>
                      </a:moveTo>
                      <a:cubicBezTo>
                        <a:pt x="21" y="47"/>
                        <a:pt x="9" y="23"/>
                        <a:pt x="5" y="1"/>
                      </a:cubicBezTo>
                      <a:cubicBezTo>
                        <a:pt x="5" y="0"/>
                        <a:pt x="0" y="0"/>
                        <a:pt x="0" y="2"/>
                      </a:cubicBezTo>
                      <a:cubicBezTo>
                        <a:pt x="4" y="24"/>
                        <a:pt x="16" y="48"/>
                        <a:pt x="33" y="63"/>
                      </a:cubicBezTo>
                      <a:cubicBezTo>
                        <a:pt x="34" y="64"/>
                        <a:pt x="39" y="62"/>
                        <a:pt x="38" y="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13" name="Freeform 14"/>
                <p:cNvSpPr>
                  <a:spLocks/>
                </p:cNvSpPr>
                <p:nvPr/>
              </p:nvSpPr>
              <p:spPr bwMode="auto">
                <a:xfrm>
                  <a:off x="2354" y="-209"/>
                  <a:ext cx="171" cy="66"/>
                </a:xfrm>
                <a:custGeom>
                  <a:avLst/>
                  <a:gdLst>
                    <a:gd name="T0" fmla="*/ 2 w 72"/>
                    <a:gd name="T1" fmla="*/ 21 h 28"/>
                    <a:gd name="T2" fmla="*/ 71 w 72"/>
                    <a:gd name="T3" fmla="*/ 2 h 28"/>
                    <a:gd name="T4" fmla="*/ 66 w 72"/>
                    <a:gd name="T5" fmla="*/ 2 h 28"/>
                    <a:gd name="T6" fmla="*/ 6 w 72"/>
                    <a:gd name="T7" fmla="*/ 20 h 28"/>
                    <a:gd name="T8" fmla="*/ 2 w 72"/>
                    <a:gd name="T9" fmla="*/ 21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2" h="28">
                      <a:moveTo>
                        <a:pt x="2" y="21"/>
                      </a:moveTo>
                      <a:cubicBezTo>
                        <a:pt x="27" y="28"/>
                        <a:pt x="54" y="23"/>
                        <a:pt x="71" y="2"/>
                      </a:cubicBezTo>
                      <a:cubicBezTo>
                        <a:pt x="72" y="1"/>
                        <a:pt x="67" y="0"/>
                        <a:pt x="66" y="2"/>
                      </a:cubicBezTo>
                      <a:cubicBezTo>
                        <a:pt x="52" y="20"/>
                        <a:pt x="28" y="26"/>
                        <a:pt x="6" y="20"/>
                      </a:cubicBezTo>
                      <a:cubicBezTo>
                        <a:pt x="5" y="19"/>
                        <a:pt x="0" y="20"/>
                        <a:pt x="2" y="2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14" name="Freeform 15"/>
                <p:cNvSpPr>
                  <a:spLocks/>
                </p:cNvSpPr>
                <p:nvPr/>
              </p:nvSpPr>
              <p:spPr bwMode="auto">
                <a:xfrm>
                  <a:off x="2226" y="-150"/>
                  <a:ext cx="228" cy="648"/>
                </a:xfrm>
                <a:custGeom>
                  <a:avLst/>
                  <a:gdLst>
                    <a:gd name="T0" fmla="*/ 90 w 96"/>
                    <a:gd name="T1" fmla="*/ 1 h 273"/>
                    <a:gd name="T2" fmla="*/ 0 w 96"/>
                    <a:gd name="T3" fmla="*/ 271 h 273"/>
                    <a:gd name="T4" fmla="*/ 5 w 96"/>
                    <a:gd name="T5" fmla="*/ 272 h 273"/>
                    <a:gd name="T6" fmla="*/ 95 w 96"/>
                    <a:gd name="T7" fmla="*/ 1 h 273"/>
                    <a:gd name="T8" fmla="*/ 90 w 96"/>
                    <a:gd name="T9" fmla="*/ 1 h 2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6" h="273">
                      <a:moveTo>
                        <a:pt x="90" y="1"/>
                      </a:moveTo>
                      <a:cubicBezTo>
                        <a:pt x="61" y="91"/>
                        <a:pt x="33" y="182"/>
                        <a:pt x="0" y="271"/>
                      </a:cubicBezTo>
                      <a:cubicBezTo>
                        <a:pt x="0" y="273"/>
                        <a:pt x="4" y="273"/>
                        <a:pt x="5" y="272"/>
                      </a:cubicBezTo>
                      <a:cubicBezTo>
                        <a:pt x="38" y="183"/>
                        <a:pt x="66" y="91"/>
                        <a:pt x="95" y="1"/>
                      </a:cubicBezTo>
                      <a:cubicBezTo>
                        <a:pt x="96" y="0"/>
                        <a:pt x="91" y="0"/>
                        <a:pt x="9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15" name="Freeform 16"/>
                <p:cNvSpPr>
                  <a:spLocks/>
                </p:cNvSpPr>
                <p:nvPr/>
              </p:nvSpPr>
              <p:spPr bwMode="auto">
                <a:xfrm>
                  <a:off x="2428" y="-181"/>
                  <a:ext cx="43" cy="41"/>
                </a:xfrm>
                <a:custGeom>
                  <a:avLst/>
                  <a:gdLst>
                    <a:gd name="T0" fmla="*/ 16 w 18"/>
                    <a:gd name="T1" fmla="*/ 11 h 17"/>
                    <a:gd name="T2" fmla="*/ 6 w 18"/>
                    <a:gd name="T3" fmla="*/ 16 h 17"/>
                    <a:gd name="T4" fmla="*/ 2 w 18"/>
                    <a:gd name="T5" fmla="*/ 6 h 17"/>
                    <a:gd name="T6" fmla="*/ 12 w 18"/>
                    <a:gd name="T7" fmla="*/ 1 h 17"/>
                    <a:gd name="T8" fmla="*/ 16 w 18"/>
                    <a:gd name="T9" fmla="*/ 1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16" y="11"/>
                      </a:moveTo>
                      <a:cubicBezTo>
                        <a:pt x="15" y="15"/>
                        <a:pt x="10" y="17"/>
                        <a:pt x="6" y="16"/>
                      </a:cubicBezTo>
                      <a:cubicBezTo>
                        <a:pt x="2" y="14"/>
                        <a:pt x="0" y="10"/>
                        <a:pt x="2" y="6"/>
                      </a:cubicBezTo>
                      <a:cubicBezTo>
                        <a:pt x="3" y="2"/>
                        <a:pt x="8" y="0"/>
                        <a:pt x="12" y="1"/>
                      </a:cubicBezTo>
                      <a:cubicBezTo>
                        <a:pt x="16" y="3"/>
                        <a:pt x="18" y="7"/>
                        <a:pt x="16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16" name="Freeform 17"/>
                <p:cNvSpPr>
                  <a:spLocks/>
                </p:cNvSpPr>
                <p:nvPr/>
              </p:nvSpPr>
              <p:spPr bwMode="auto">
                <a:xfrm>
                  <a:off x="2620" y="-126"/>
                  <a:ext cx="138" cy="130"/>
                </a:xfrm>
                <a:custGeom>
                  <a:avLst/>
                  <a:gdLst>
                    <a:gd name="T0" fmla="*/ 55 w 58"/>
                    <a:gd name="T1" fmla="*/ 53 h 55"/>
                    <a:gd name="T2" fmla="*/ 5 w 58"/>
                    <a:gd name="T3" fmla="*/ 2 h 55"/>
                    <a:gd name="T4" fmla="*/ 0 w 58"/>
                    <a:gd name="T5" fmla="*/ 1 h 55"/>
                    <a:gd name="T6" fmla="*/ 55 w 58"/>
                    <a:gd name="T7" fmla="*/ 55 h 55"/>
                    <a:gd name="T8" fmla="*/ 55 w 58"/>
                    <a:gd name="T9" fmla="*/ 53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8" h="55">
                      <a:moveTo>
                        <a:pt x="55" y="53"/>
                      </a:moveTo>
                      <a:cubicBezTo>
                        <a:pt x="27" y="49"/>
                        <a:pt x="7" y="30"/>
                        <a:pt x="5" y="2"/>
                      </a:cubicBezTo>
                      <a:cubicBezTo>
                        <a:pt x="5" y="0"/>
                        <a:pt x="0" y="0"/>
                        <a:pt x="0" y="1"/>
                      </a:cubicBezTo>
                      <a:cubicBezTo>
                        <a:pt x="2" y="32"/>
                        <a:pt x="25" y="51"/>
                        <a:pt x="55" y="55"/>
                      </a:cubicBezTo>
                      <a:cubicBezTo>
                        <a:pt x="57" y="55"/>
                        <a:pt x="58" y="53"/>
                        <a:pt x="55" y="5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17" name="Freeform 18"/>
                <p:cNvSpPr>
                  <a:spLocks/>
                </p:cNvSpPr>
                <p:nvPr/>
              </p:nvSpPr>
              <p:spPr bwMode="auto">
                <a:xfrm>
                  <a:off x="2585" y="-116"/>
                  <a:ext cx="144" cy="102"/>
                </a:xfrm>
                <a:custGeom>
                  <a:avLst/>
                  <a:gdLst>
                    <a:gd name="T0" fmla="*/ 5 w 61"/>
                    <a:gd name="T1" fmla="*/ 43 h 43"/>
                    <a:gd name="T2" fmla="*/ 61 w 61"/>
                    <a:gd name="T3" fmla="*/ 2 h 43"/>
                    <a:gd name="T4" fmla="*/ 56 w 61"/>
                    <a:gd name="T5" fmla="*/ 1 h 43"/>
                    <a:gd name="T6" fmla="*/ 3 w 61"/>
                    <a:gd name="T7" fmla="*/ 41 h 43"/>
                    <a:gd name="T8" fmla="*/ 5 w 61"/>
                    <a:gd name="T9" fmla="*/ 4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1" h="43">
                      <a:moveTo>
                        <a:pt x="5" y="43"/>
                      </a:moveTo>
                      <a:cubicBezTo>
                        <a:pt x="32" y="43"/>
                        <a:pt x="54" y="28"/>
                        <a:pt x="61" y="2"/>
                      </a:cubicBezTo>
                      <a:cubicBezTo>
                        <a:pt x="61" y="1"/>
                        <a:pt x="57" y="0"/>
                        <a:pt x="56" y="1"/>
                      </a:cubicBezTo>
                      <a:cubicBezTo>
                        <a:pt x="49" y="26"/>
                        <a:pt x="29" y="40"/>
                        <a:pt x="3" y="41"/>
                      </a:cubicBezTo>
                      <a:cubicBezTo>
                        <a:pt x="0" y="41"/>
                        <a:pt x="4" y="43"/>
                        <a:pt x="5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18" name="Freeform 19"/>
                <p:cNvSpPr>
                  <a:spLocks/>
                </p:cNvSpPr>
                <p:nvPr/>
              </p:nvSpPr>
              <p:spPr bwMode="auto">
                <a:xfrm>
                  <a:off x="2653" y="-128"/>
                  <a:ext cx="45" cy="168"/>
                </a:xfrm>
                <a:custGeom>
                  <a:avLst/>
                  <a:gdLst>
                    <a:gd name="T0" fmla="*/ 18 w 19"/>
                    <a:gd name="T1" fmla="*/ 69 h 71"/>
                    <a:gd name="T2" fmla="*/ 10 w 19"/>
                    <a:gd name="T3" fmla="*/ 1 h 71"/>
                    <a:gd name="T4" fmla="*/ 4 w 19"/>
                    <a:gd name="T5" fmla="*/ 1 h 71"/>
                    <a:gd name="T6" fmla="*/ 14 w 19"/>
                    <a:gd name="T7" fmla="*/ 70 h 71"/>
                    <a:gd name="T8" fmla="*/ 18 w 19"/>
                    <a:gd name="T9" fmla="*/ 69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" h="71">
                      <a:moveTo>
                        <a:pt x="18" y="69"/>
                      </a:moveTo>
                      <a:cubicBezTo>
                        <a:pt x="7" y="49"/>
                        <a:pt x="6" y="22"/>
                        <a:pt x="10" y="1"/>
                      </a:cubicBezTo>
                      <a:cubicBezTo>
                        <a:pt x="10" y="0"/>
                        <a:pt x="5" y="0"/>
                        <a:pt x="4" y="1"/>
                      </a:cubicBezTo>
                      <a:cubicBezTo>
                        <a:pt x="0" y="23"/>
                        <a:pt x="3" y="50"/>
                        <a:pt x="14" y="70"/>
                      </a:cubicBezTo>
                      <a:cubicBezTo>
                        <a:pt x="14" y="71"/>
                        <a:pt x="19" y="70"/>
                        <a:pt x="18" y="6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19" name="Freeform 20"/>
                <p:cNvSpPr>
                  <a:spLocks/>
                </p:cNvSpPr>
                <p:nvPr/>
              </p:nvSpPr>
              <p:spPr bwMode="auto">
                <a:xfrm>
                  <a:off x="2585" y="-76"/>
                  <a:ext cx="175" cy="52"/>
                </a:xfrm>
                <a:custGeom>
                  <a:avLst/>
                  <a:gdLst>
                    <a:gd name="T0" fmla="*/ 1 w 74"/>
                    <a:gd name="T1" fmla="*/ 2 h 22"/>
                    <a:gd name="T2" fmla="*/ 72 w 74"/>
                    <a:gd name="T3" fmla="*/ 8 h 22"/>
                    <a:gd name="T4" fmla="*/ 68 w 74"/>
                    <a:gd name="T5" fmla="*/ 7 h 22"/>
                    <a:gd name="T6" fmla="*/ 6 w 74"/>
                    <a:gd name="T7" fmla="*/ 1 h 22"/>
                    <a:gd name="T8" fmla="*/ 1 w 74"/>
                    <a:gd name="T9" fmla="*/ 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22">
                      <a:moveTo>
                        <a:pt x="1" y="2"/>
                      </a:moveTo>
                      <a:cubicBezTo>
                        <a:pt x="22" y="18"/>
                        <a:pt x="49" y="22"/>
                        <a:pt x="72" y="8"/>
                      </a:cubicBezTo>
                      <a:cubicBezTo>
                        <a:pt x="74" y="7"/>
                        <a:pt x="69" y="7"/>
                        <a:pt x="68" y="7"/>
                      </a:cubicBezTo>
                      <a:cubicBezTo>
                        <a:pt x="47" y="20"/>
                        <a:pt x="24" y="15"/>
                        <a:pt x="6" y="1"/>
                      </a:cubicBezTo>
                      <a:cubicBezTo>
                        <a:pt x="4" y="0"/>
                        <a:pt x="0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20" name="Freeform 21"/>
                <p:cNvSpPr>
                  <a:spLocks/>
                </p:cNvSpPr>
                <p:nvPr/>
              </p:nvSpPr>
              <p:spPr bwMode="auto">
                <a:xfrm>
                  <a:off x="2224" y="-33"/>
                  <a:ext cx="448" cy="526"/>
                </a:xfrm>
                <a:custGeom>
                  <a:avLst/>
                  <a:gdLst>
                    <a:gd name="T0" fmla="*/ 183 w 189"/>
                    <a:gd name="T1" fmla="*/ 1 h 222"/>
                    <a:gd name="T2" fmla="*/ 1 w 189"/>
                    <a:gd name="T3" fmla="*/ 221 h 222"/>
                    <a:gd name="T4" fmla="*/ 6 w 189"/>
                    <a:gd name="T5" fmla="*/ 221 h 222"/>
                    <a:gd name="T6" fmla="*/ 188 w 189"/>
                    <a:gd name="T7" fmla="*/ 2 h 222"/>
                    <a:gd name="T8" fmla="*/ 183 w 189"/>
                    <a:gd name="T9" fmla="*/ 1 h 2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9" h="222">
                      <a:moveTo>
                        <a:pt x="183" y="1"/>
                      </a:moveTo>
                      <a:cubicBezTo>
                        <a:pt x="123" y="75"/>
                        <a:pt x="64" y="150"/>
                        <a:pt x="1" y="221"/>
                      </a:cubicBezTo>
                      <a:cubicBezTo>
                        <a:pt x="0" y="222"/>
                        <a:pt x="5" y="222"/>
                        <a:pt x="6" y="221"/>
                      </a:cubicBezTo>
                      <a:cubicBezTo>
                        <a:pt x="69" y="150"/>
                        <a:pt x="128" y="75"/>
                        <a:pt x="188" y="2"/>
                      </a:cubicBezTo>
                      <a:cubicBezTo>
                        <a:pt x="189" y="1"/>
                        <a:pt x="184" y="0"/>
                        <a:pt x="18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21" name="Freeform 22"/>
                <p:cNvSpPr>
                  <a:spLocks/>
                </p:cNvSpPr>
                <p:nvPr/>
              </p:nvSpPr>
              <p:spPr bwMode="auto">
                <a:xfrm>
                  <a:off x="2651" y="-62"/>
                  <a:ext cx="40" cy="40"/>
                </a:xfrm>
                <a:custGeom>
                  <a:avLst/>
                  <a:gdLst>
                    <a:gd name="T0" fmla="*/ 14 w 17"/>
                    <a:gd name="T1" fmla="*/ 14 h 17"/>
                    <a:gd name="T2" fmla="*/ 3 w 17"/>
                    <a:gd name="T3" fmla="*/ 15 h 17"/>
                    <a:gd name="T4" fmla="*/ 3 w 17"/>
                    <a:gd name="T5" fmla="*/ 4 h 17"/>
                    <a:gd name="T6" fmla="*/ 14 w 17"/>
                    <a:gd name="T7" fmla="*/ 3 h 17"/>
                    <a:gd name="T8" fmla="*/ 14 w 17"/>
                    <a:gd name="T9" fmla="*/ 14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4" y="14"/>
                      </a:moveTo>
                      <a:cubicBezTo>
                        <a:pt x="11" y="17"/>
                        <a:pt x="7" y="17"/>
                        <a:pt x="3" y="15"/>
                      </a:cubicBezTo>
                      <a:cubicBezTo>
                        <a:pt x="0" y="12"/>
                        <a:pt x="0" y="7"/>
                        <a:pt x="3" y="4"/>
                      </a:cubicBezTo>
                      <a:cubicBezTo>
                        <a:pt x="6" y="1"/>
                        <a:pt x="10" y="0"/>
                        <a:pt x="14" y="3"/>
                      </a:cubicBezTo>
                      <a:cubicBezTo>
                        <a:pt x="17" y="6"/>
                        <a:pt x="17" y="11"/>
                        <a:pt x="14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22" name="Freeform 23"/>
                <p:cNvSpPr>
                  <a:spLocks/>
                </p:cNvSpPr>
                <p:nvPr/>
              </p:nvSpPr>
              <p:spPr bwMode="auto">
                <a:xfrm>
                  <a:off x="2801" y="69"/>
                  <a:ext cx="106" cy="168"/>
                </a:xfrm>
                <a:custGeom>
                  <a:avLst/>
                  <a:gdLst>
                    <a:gd name="T0" fmla="*/ 43 w 45"/>
                    <a:gd name="T1" fmla="*/ 70 h 71"/>
                    <a:gd name="T2" fmla="*/ 15 w 45"/>
                    <a:gd name="T3" fmla="*/ 2 h 71"/>
                    <a:gd name="T4" fmla="*/ 10 w 45"/>
                    <a:gd name="T5" fmla="*/ 2 h 71"/>
                    <a:gd name="T6" fmla="*/ 39 w 45"/>
                    <a:gd name="T7" fmla="*/ 71 h 71"/>
                    <a:gd name="T8" fmla="*/ 43 w 45"/>
                    <a:gd name="T9" fmla="*/ 70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" h="71">
                      <a:moveTo>
                        <a:pt x="43" y="70"/>
                      </a:moveTo>
                      <a:cubicBezTo>
                        <a:pt x="18" y="55"/>
                        <a:pt x="6" y="30"/>
                        <a:pt x="15" y="2"/>
                      </a:cubicBezTo>
                      <a:cubicBezTo>
                        <a:pt x="15" y="1"/>
                        <a:pt x="10" y="0"/>
                        <a:pt x="10" y="2"/>
                      </a:cubicBezTo>
                      <a:cubicBezTo>
                        <a:pt x="0" y="30"/>
                        <a:pt x="13" y="56"/>
                        <a:pt x="39" y="71"/>
                      </a:cubicBezTo>
                      <a:cubicBezTo>
                        <a:pt x="40" y="71"/>
                        <a:pt x="45" y="71"/>
                        <a:pt x="43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23" name="Freeform 24"/>
                <p:cNvSpPr>
                  <a:spLocks/>
                </p:cNvSpPr>
                <p:nvPr/>
              </p:nvSpPr>
              <p:spPr bwMode="auto">
                <a:xfrm>
                  <a:off x="2751" y="116"/>
                  <a:ext cx="173" cy="69"/>
                </a:xfrm>
                <a:custGeom>
                  <a:avLst/>
                  <a:gdLst>
                    <a:gd name="T0" fmla="*/ 3 w 73"/>
                    <a:gd name="T1" fmla="*/ 19 h 29"/>
                    <a:gd name="T2" fmla="*/ 72 w 73"/>
                    <a:gd name="T3" fmla="*/ 2 h 29"/>
                    <a:gd name="T4" fmla="*/ 68 w 73"/>
                    <a:gd name="T5" fmla="*/ 1 h 29"/>
                    <a:gd name="T6" fmla="*/ 5 w 73"/>
                    <a:gd name="T7" fmla="*/ 17 h 29"/>
                    <a:gd name="T8" fmla="*/ 3 w 73"/>
                    <a:gd name="T9" fmla="*/ 19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29">
                      <a:moveTo>
                        <a:pt x="3" y="19"/>
                      </a:moveTo>
                      <a:cubicBezTo>
                        <a:pt x="29" y="29"/>
                        <a:pt x="55" y="24"/>
                        <a:pt x="72" y="2"/>
                      </a:cubicBezTo>
                      <a:cubicBezTo>
                        <a:pt x="73" y="1"/>
                        <a:pt x="68" y="0"/>
                        <a:pt x="68" y="1"/>
                      </a:cubicBezTo>
                      <a:cubicBezTo>
                        <a:pt x="52" y="21"/>
                        <a:pt x="29" y="27"/>
                        <a:pt x="5" y="17"/>
                      </a:cubicBezTo>
                      <a:cubicBezTo>
                        <a:pt x="3" y="16"/>
                        <a:pt x="0" y="18"/>
                        <a:pt x="3" y="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24" name="Freeform 25"/>
                <p:cNvSpPr>
                  <a:spLocks/>
                </p:cNvSpPr>
                <p:nvPr/>
              </p:nvSpPr>
              <p:spPr bwMode="auto">
                <a:xfrm>
                  <a:off x="2817" y="85"/>
                  <a:ext cx="62" cy="164"/>
                </a:xfrm>
                <a:custGeom>
                  <a:avLst/>
                  <a:gdLst>
                    <a:gd name="T0" fmla="*/ 8 w 26"/>
                    <a:gd name="T1" fmla="*/ 67 h 69"/>
                    <a:gd name="T2" fmla="*/ 25 w 26"/>
                    <a:gd name="T3" fmla="*/ 1 h 69"/>
                    <a:gd name="T4" fmla="*/ 21 w 26"/>
                    <a:gd name="T5" fmla="*/ 1 h 69"/>
                    <a:gd name="T6" fmla="*/ 3 w 26"/>
                    <a:gd name="T7" fmla="*/ 68 h 69"/>
                    <a:gd name="T8" fmla="*/ 8 w 26"/>
                    <a:gd name="T9" fmla="*/ 67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69">
                      <a:moveTo>
                        <a:pt x="8" y="67"/>
                      </a:moveTo>
                      <a:cubicBezTo>
                        <a:pt x="5" y="45"/>
                        <a:pt x="13" y="19"/>
                        <a:pt x="25" y="1"/>
                      </a:cubicBezTo>
                      <a:cubicBezTo>
                        <a:pt x="26" y="0"/>
                        <a:pt x="21" y="0"/>
                        <a:pt x="21" y="1"/>
                      </a:cubicBezTo>
                      <a:cubicBezTo>
                        <a:pt x="9" y="19"/>
                        <a:pt x="0" y="45"/>
                        <a:pt x="3" y="68"/>
                      </a:cubicBezTo>
                      <a:cubicBezTo>
                        <a:pt x="3" y="69"/>
                        <a:pt x="8" y="69"/>
                        <a:pt x="8" y="6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25" name="Freeform 26"/>
                <p:cNvSpPr>
                  <a:spLocks/>
                </p:cNvSpPr>
                <p:nvPr/>
              </p:nvSpPr>
              <p:spPr bwMode="auto">
                <a:xfrm>
                  <a:off x="2772" y="104"/>
                  <a:ext cx="159" cy="88"/>
                </a:xfrm>
                <a:custGeom>
                  <a:avLst/>
                  <a:gdLst>
                    <a:gd name="T0" fmla="*/ 1 w 67"/>
                    <a:gd name="T1" fmla="*/ 2 h 37"/>
                    <a:gd name="T2" fmla="*/ 63 w 67"/>
                    <a:gd name="T3" fmla="*/ 33 h 37"/>
                    <a:gd name="T4" fmla="*/ 62 w 67"/>
                    <a:gd name="T5" fmla="*/ 31 h 37"/>
                    <a:gd name="T6" fmla="*/ 6 w 67"/>
                    <a:gd name="T7" fmla="*/ 1 h 37"/>
                    <a:gd name="T8" fmla="*/ 1 w 67"/>
                    <a:gd name="T9" fmla="*/ 2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7">
                      <a:moveTo>
                        <a:pt x="1" y="2"/>
                      </a:moveTo>
                      <a:cubicBezTo>
                        <a:pt x="14" y="24"/>
                        <a:pt x="37" y="37"/>
                        <a:pt x="63" y="33"/>
                      </a:cubicBezTo>
                      <a:cubicBezTo>
                        <a:pt x="67" y="33"/>
                        <a:pt x="64" y="31"/>
                        <a:pt x="62" y="31"/>
                      </a:cubicBezTo>
                      <a:cubicBezTo>
                        <a:pt x="38" y="35"/>
                        <a:pt x="17" y="21"/>
                        <a:pt x="6" y="1"/>
                      </a:cubicBezTo>
                      <a:cubicBezTo>
                        <a:pt x="5" y="0"/>
                        <a:pt x="0" y="0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26" name="Freeform 27"/>
                <p:cNvSpPr>
                  <a:spLocks/>
                </p:cNvSpPr>
                <p:nvPr/>
              </p:nvSpPr>
              <p:spPr bwMode="auto">
                <a:xfrm>
                  <a:off x="2221" y="171"/>
                  <a:ext cx="617" cy="322"/>
                </a:xfrm>
                <a:custGeom>
                  <a:avLst/>
                  <a:gdLst>
                    <a:gd name="T0" fmla="*/ 254 w 260"/>
                    <a:gd name="T1" fmla="*/ 1 h 136"/>
                    <a:gd name="T2" fmla="*/ 3 w 260"/>
                    <a:gd name="T3" fmla="*/ 134 h 136"/>
                    <a:gd name="T4" fmla="*/ 6 w 260"/>
                    <a:gd name="T5" fmla="*/ 136 h 136"/>
                    <a:gd name="T6" fmla="*/ 258 w 260"/>
                    <a:gd name="T7" fmla="*/ 2 h 136"/>
                    <a:gd name="T8" fmla="*/ 254 w 260"/>
                    <a:gd name="T9" fmla="*/ 1 h 1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0" h="136">
                      <a:moveTo>
                        <a:pt x="254" y="1"/>
                      </a:moveTo>
                      <a:cubicBezTo>
                        <a:pt x="171" y="46"/>
                        <a:pt x="88" y="93"/>
                        <a:pt x="3" y="134"/>
                      </a:cubicBezTo>
                      <a:cubicBezTo>
                        <a:pt x="0" y="136"/>
                        <a:pt x="5" y="136"/>
                        <a:pt x="6" y="136"/>
                      </a:cubicBezTo>
                      <a:cubicBezTo>
                        <a:pt x="92" y="94"/>
                        <a:pt x="175" y="47"/>
                        <a:pt x="258" y="2"/>
                      </a:cubicBezTo>
                      <a:cubicBezTo>
                        <a:pt x="260" y="0"/>
                        <a:pt x="256" y="0"/>
                        <a:pt x="25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27" name="Freeform 28"/>
                <p:cNvSpPr>
                  <a:spLocks/>
                </p:cNvSpPr>
                <p:nvPr/>
              </p:nvSpPr>
              <p:spPr bwMode="auto">
                <a:xfrm>
                  <a:off x="2820" y="144"/>
                  <a:ext cx="42" cy="43"/>
                </a:xfrm>
                <a:custGeom>
                  <a:avLst/>
                  <a:gdLst>
                    <a:gd name="T0" fmla="*/ 12 w 18"/>
                    <a:gd name="T1" fmla="*/ 16 h 18"/>
                    <a:gd name="T2" fmla="*/ 2 w 18"/>
                    <a:gd name="T3" fmla="*/ 12 h 18"/>
                    <a:gd name="T4" fmla="*/ 6 w 18"/>
                    <a:gd name="T5" fmla="*/ 2 h 18"/>
                    <a:gd name="T6" fmla="*/ 16 w 18"/>
                    <a:gd name="T7" fmla="*/ 6 h 18"/>
                    <a:gd name="T8" fmla="*/ 12 w 18"/>
                    <a:gd name="T9" fmla="*/ 16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8">
                      <a:moveTo>
                        <a:pt x="12" y="16"/>
                      </a:moveTo>
                      <a:cubicBezTo>
                        <a:pt x="8" y="18"/>
                        <a:pt x="4" y="16"/>
                        <a:pt x="2" y="12"/>
                      </a:cubicBezTo>
                      <a:cubicBezTo>
                        <a:pt x="0" y="9"/>
                        <a:pt x="2" y="4"/>
                        <a:pt x="6" y="2"/>
                      </a:cubicBezTo>
                      <a:cubicBezTo>
                        <a:pt x="9" y="0"/>
                        <a:pt x="14" y="2"/>
                        <a:pt x="16" y="6"/>
                      </a:cubicBezTo>
                      <a:cubicBezTo>
                        <a:pt x="18" y="10"/>
                        <a:pt x="16" y="14"/>
                        <a:pt x="12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28" name="Freeform 29"/>
                <p:cNvSpPr>
                  <a:spLocks/>
                </p:cNvSpPr>
                <p:nvPr/>
              </p:nvSpPr>
              <p:spPr bwMode="auto">
                <a:xfrm>
                  <a:off x="2900" y="322"/>
                  <a:ext cx="62" cy="183"/>
                </a:xfrm>
                <a:custGeom>
                  <a:avLst/>
                  <a:gdLst>
                    <a:gd name="T0" fmla="*/ 25 w 26"/>
                    <a:gd name="T1" fmla="*/ 75 h 77"/>
                    <a:gd name="T2" fmla="*/ 24 w 26"/>
                    <a:gd name="T3" fmla="*/ 2 h 77"/>
                    <a:gd name="T4" fmla="*/ 19 w 26"/>
                    <a:gd name="T5" fmla="*/ 1 h 77"/>
                    <a:gd name="T6" fmla="*/ 21 w 26"/>
                    <a:gd name="T7" fmla="*/ 76 h 77"/>
                    <a:gd name="T8" fmla="*/ 25 w 26"/>
                    <a:gd name="T9" fmla="*/ 75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77">
                      <a:moveTo>
                        <a:pt x="25" y="75"/>
                      </a:moveTo>
                      <a:cubicBezTo>
                        <a:pt x="7" y="53"/>
                        <a:pt x="5" y="25"/>
                        <a:pt x="24" y="2"/>
                      </a:cubicBezTo>
                      <a:cubicBezTo>
                        <a:pt x="25" y="1"/>
                        <a:pt x="20" y="0"/>
                        <a:pt x="19" y="1"/>
                      </a:cubicBezTo>
                      <a:cubicBezTo>
                        <a:pt x="0" y="24"/>
                        <a:pt x="2" y="53"/>
                        <a:pt x="21" y="76"/>
                      </a:cubicBezTo>
                      <a:cubicBezTo>
                        <a:pt x="21" y="77"/>
                        <a:pt x="26" y="77"/>
                        <a:pt x="25" y="7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29" name="Freeform 30"/>
                <p:cNvSpPr>
                  <a:spLocks/>
                </p:cNvSpPr>
                <p:nvPr/>
              </p:nvSpPr>
              <p:spPr bwMode="auto">
                <a:xfrm>
                  <a:off x="2848" y="377"/>
                  <a:ext cx="176" cy="59"/>
                </a:xfrm>
                <a:custGeom>
                  <a:avLst/>
                  <a:gdLst>
                    <a:gd name="T0" fmla="*/ 1 w 74"/>
                    <a:gd name="T1" fmla="*/ 1 h 25"/>
                    <a:gd name="T2" fmla="*/ 72 w 74"/>
                    <a:gd name="T3" fmla="*/ 11 h 25"/>
                    <a:gd name="T4" fmla="*/ 68 w 74"/>
                    <a:gd name="T5" fmla="*/ 9 h 25"/>
                    <a:gd name="T6" fmla="*/ 6 w 74"/>
                    <a:gd name="T7" fmla="*/ 1 h 25"/>
                    <a:gd name="T8" fmla="*/ 1 w 74"/>
                    <a:gd name="T9" fmla="*/ 1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25">
                      <a:moveTo>
                        <a:pt x="1" y="1"/>
                      </a:moveTo>
                      <a:cubicBezTo>
                        <a:pt x="21" y="20"/>
                        <a:pt x="48" y="25"/>
                        <a:pt x="72" y="11"/>
                      </a:cubicBezTo>
                      <a:cubicBezTo>
                        <a:pt x="74" y="10"/>
                        <a:pt x="69" y="9"/>
                        <a:pt x="68" y="9"/>
                      </a:cubicBezTo>
                      <a:cubicBezTo>
                        <a:pt x="47" y="22"/>
                        <a:pt x="24" y="18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30" name="Freeform 31"/>
                <p:cNvSpPr>
                  <a:spLocks/>
                </p:cNvSpPr>
                <p:nvPr/>
              </p:nvSpPr>
              <p:spPr bwMode="auto">
                <a:xfrm>
                  <a:off x="2881" y="353"/>
                  <a:ext cx="114" cy="138"/>
                </a:xfrm>
                <a:custGeom>
                  <a:avLst/>
                  <a:gdLst>
                    <a:gd name="T0" fmla="*/ 5 w 48"/>
                    <a:gd name="T1" fmla="*/ 56 h 58"/>
                    <a:gd name="T2" fmla="*/ 46 w 48"/>
                    <a:gd name="T3" fmla="*/ 1 h 58"/>
                    <a:gd name="T4" fmla="*/ 42 w 48"/>
                    <a:gd name="T5" fmla="*/ 0 h 58"/>
                    <a:gd name="T6" fmla="*/ 0 w 48"/>
                    <a:gd name="T7" fmla="*/ 56 h 58"/>
                    <a:gd name="T8" fmla="*/ 5 w 48"/>
                    <a:gd name="T9" fmla="*/ 56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8" h="58">
                      <a:moveTo>
                        <a:pt x="5" y="56"/>
                      </a:moveTo>
                      <a:cubicBezTo>
                        <a:pt x="11" y="34"/>
                        <a:pt x="28" y="14"/>
                        <a:pt x="46" y="1"/>
                      </a:cubicBezTo>
                      <a:cubicBezTo>
                        <a:pt x="48" y="0"/>
                        <a:pt x="43" y="0"/>
                        <a:pt x="42" y="0"/>
                      </a:cubicBezTo>
                      <a:cubicBezTo>
                        <a:pt x="24" y="13"/>
                        <a:pt x="6" y="34"/>
                        <a:pt x="0" y="56"/>
                      </a:cubicBezTo>
                      <a:cubicBezTo>
                        <a:pt x="0" y="58"/>
                        <a:pt x="5" y="57"/>
                        <a:pt x="5" y="5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31" name="Freeform 32"/>
                <p:cNvSpPr>
                  <a:spLocks/>
                </p:cNvSpPr>
                <p:nvPr/>
              </p:nvSpPr>
              <p:spPr bwMode="auto">
                <a:xfrm>
                  <a:off x="2886" y="337"/>
                  <a:ext cx="121" cy="125"/>
                </a:xfrm>
                <a:custGeom>
                  <a:avLst/>
                  <a:gdLst>
                    <a:gd name="T0" fmla="*/ 0 w 51"/>
                    <a:gd name="T1" fmla="*/ 1 h 53"/>
                    <a:gd name="T2" fmla="*/ 45 w 51"/>
                    <a:gd name="T3" fmla="*/ 53 h 53"/>
                    <a:gd name="T4" fmla="*/ 48 w 51"/>
                    <a:gd name="T5" fmla="*/ 51 h 53"/>
                    <a:gd name="T6" fmla="*/ 5 w 51"/>
                    <a:gd name="T7" fmla="*/ 1 h 53"/>
                    <a:gd name="T8" fmla="*/ 0 w 51"/>
                    <a:gd name="T9" fmla="*/ 1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1" h="53">
                      <a:moveTo>
                        <a:pt x="0" y="1"/>
                      </a:moveTo>
                      <a:cubicBezTo>
                        <a:pt x="4" y="26"/>
                        <a:pt x="20" y="47"/>
                        <a:pt x="45" y="53"/>
                      </a:cubicBezTo>
                      <a:cubicBezTo>
                        <a:pt x="47" y="53"/>
                        <a:pt x="51" y="52"/>
                        <a:pt x="48" y="51"/>
                      </a:cubicBezTo>
                      <a:cubicBezTo>
                        <a:pt x="24" y="46"/>
                        <a:pt x="9" y="24"/>
                        <a:pt x="5" y="1"/>
                      </a:cubicBezTo>
                      <a:cubicBezTo>
                        <a:pt x="5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32" name="Freeform 33"/>
                <p:cNvSpPr>
                  <a:spLocks/>
                </p:cNvSpPr>
                <p:nvPr/>
              </p:nvSpPr>
              <p:spPr bwMode="auto">
                <a:xfrm>
                  <a:off x="2233" y="417"/>
                  <a:ext cx="689" cy="78"/>
                </a:xfrm>
                <a:custGeom>
                  <a:avLst/>
                  <a:gdLst>
                    <a:gd name="T0" fmla="*/ 287 w 290"/>
                    <a:gd name="T1" fmla="*/ 0 h 33"/>
                    <a:gd name="T2" fmla="*/ 3 w 290"/>
                    <a:gd name="T3" fmla="*/ 31 h 33"/>
                    <a:gd name="T4" fmla="*/ 4 w 290"/>
                    <a:gd name="T5" fmla="*/ 33 h 33"/>
                    <a:gd name="T6" fmla="*/ 287 w 290"/>
                    <a:gd name="T7" fmla="*/ 2 h 33"/>
                    <a:gd name="T8" fmla="*/ 287 w 290"/>
                    <a:gd name="T9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0" h="33">
                      <a:moveTo>
                        <a:pt x="287" y="0"/>
                      </a:moveTo>
                      <a:cubicBezTo>
                        <a:pt x="193" y="11"/>
                        <a:pt x="98" y="24"/>
                        <a:pt x="3" y="31"/>
                      </a:cubicBezTo>
                      <a:cubicBezTo>
                        <a:pt x="0" y="31"/>
                        <a:pt x="1" y="33"/>
                        <a:pt x="4" y="33"/>
                      </a:cubicBezTo>
                      <a:cubicBezTo>
                        <a:pt x="98" y="26"/>
                        <a:pt x="193" y="13"/>
                        <a:pt x="287" y="2"/>
                      </a:cubicBezTo>
                      <a:cubicBezTo>
                        <a:pt x="290" y="2"/>
                        <a:pt x="290" y="0"/>
                        <a:pt x="28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33" name="Freeform 34"/>
                <p:cNvSpPr>
                  <a:spLocks/>
                </p:cNvSpPr>
                <p:nvPr/>
              </p:nvSpPr>
              <p:spPr bwMode="auto">
                <a:xfrm>
                  <a:off x="2907" y="398"/>
                  <a:ext cx="38" cy="38"/>
                </a:xfrm>
                <a:custGeom>
                  <a:avLst/>
                  <a:gdLst>
                    <a:gd name="T0" fmla="*/ 9 w 16"/>
                    <a:gd name="T1" fmla="*/ 15 h 16"/>
                    <a:gd name="T2" fmla="*/ 1 w 16"/>
                    <a:gd name="T3" fmla="*/ 8 h 16"/>
                    <a:gd name="T4" fmla="*/ 8 w 16"/>
                    <a:gd name="T5" fmla="*/ 0 h 16"/>
                    <a:gd name="T6" fmla="*/ 16 w 16"/>
                    <a:gd name="T7" fmla="*/ 7 h 16"/>
                    <a:gd name="T8" fmla="*/ 9 w 16"/>
                    <a:gd name="T9" fmla="*/ 15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9" y="15"/>
                      </a:moveTo>
                      <a:cubicBezTo>
                        <a:pt x="5" y="16"/>
                        <a:pt x="1" y="13"/>
                        <a:pt x="1" y="8"/>
                      </a:cubicBezTo>
                      <a:cubicBezTo>
                        <a:pt x="0" y="4"/>
                        <a:pt x="4" y="0"/>
                        <a:pt x="8" y="0"/>
                      </a:cubicBezTo>
                      <a:cubicBezTo>
                        <a:pt x="12" y="0"/>
                        <a:pt x="16" y="3"/>
                        <a:pt x="16" y="7"/>
                      </a:cubicBezTo>
                      <a:cubicBezTo>
                        <a:pt x="16" y="11"/>
                        <a:pt x="13" y="15"/>
                        <a:pt x="9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34" name="Freeform 35"/>
                <p:cNvSpPr>
                  <a:spLocks/>
                </p:cNvSpPr>
                <p:nvPr/>
              </p:nvSpPr>
              <p:spPr bwMode="auto">
                <a:xfrm>
                  <a:off x="2876" y="571"/>
                  <a:ext cx="95" cy="174"/>
                </a:xfrm>
                <a:custGeom>
                  <a:avLst/>
                  <a:gdLst>
                    <a:gd name="T0" fmla="*/ 14 w 40"/>
                    <a:gd name="T1" fmla="*/ 71 h 73"/>
                    <a:gd name="T2" fmla="*/ 38 w 40"/>
                    <a:gd name="T3" fmla="*/ 3 h 73"/>
                    <a:gd name="T4" fmla="*/ 34 w 40"/>
                    <a:gd name="T5" fmla="*/ 1 h 73"/>
                    <a:gd name="T6" fmla="*/ 9 w 40"/>
                    <a:gd name="T7" fmla="*/ 71 h 73"/>
                    <a:gd name="T8" fmla="*/ 14 w 40"/>
                    <a:gd name="T9" fmla="*/ 71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73">
                      <a:moveTo>
                        <a:pt x="14" y="71"/>
                      </a:moveTo>
                      <a:cubicBezTo>
                        <a:pt x="5" y="44"/>
                        <a:pt x="13" y="17"/>
                        <a:pt x="38" y="3"/>
                      </a:cubicBezTo>
                      <a:cubicBezTo>
                        <a:pt x="40" y="2"/>
                        <a:pt x="35" y="0"/>
                        <a:pt x="34" y="1"/>
                      </a:cubicBezTo>
                      <a:cubicBezTo>
                        <a:pt x="8" y="16"/>
                        <a:pt x="0" y="43"/>
                        <a:pt x="9" y="71"/>
                      </a:cubicBezTo>
                      <a:cubicBezTo>
                        <a:pt x="10" y="73"/>
                        <a:pt x="14" y="73"/>
                        <a:pt x="14" y="7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35" name="Freeform 36"/>
                <p:cNvSpPr>
                  <a:spLocks/>
                </p:cNvSpPr>
                <p:nvPr/>
              </p:nvSpPr>
              <p:spPr bwMode="auto">
                <a:xfrm>
                  <a:off x="2848" y="588"/>
                  <a:ext cx="157" cy="92"/>
                </a:xfrm>
                <a:custGeom>
                  <a:avLst/>
                  <a:gdLst>
                    <a:gd name="T0" fmla="*/ 0 w 66"/>
                    <a:gd name="T1" fmla="*/ 2 h 39"/>
                    <a:gd name="T2" fmla="*/ 64 w 66"/>
                    <a:gd name="T3" fmla="*/ 35 h 39"/>
                    <a:gd name="T4" fmla="*/ 61 w 66"/>
                    <a:gd name="T5" fmla="*/ 33 h 39"/>
                    <a:gd name="T6" fmla="*/ 5 w 66"/>
                    <a:gd name="T7" fmla="*/ 2 h 39"/>
                    <a:gd name="T8" fmla="*/ 0 w 66"/>
                    <a:gd name="T9" fmla="*/ 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" h="39">
                      <a:moveTo>
                        <a:pt x="0" y="2"/>
                      </a:moveTo>
                      <a:cubicBezTo>
                        <a:pt x="12" y="27"/>
                        <a:pt x="36" y="39"/>
                        <a:pt x="64" y="35"/>
                      </a:cubicBezTo>
                      <a:cubicBezTo>
                        <a:pt x="66" y="34"/>
                        <a:pt x="62" y="32"/>
                        <a:pt x="61" y="33"/>
                      </a:cubicBezTo>
                      <a:cubicBezTo>
                        <a:pt x="36" y="37"/>
                        <a:pt x="16" y="24"/>
                        <a:pt x="5" y="2"/>
                      </a:cubicBezTo>
                      <a:cubicBezTo>
                        <a:pt x="4" y="1"/>
                        <a:pt x="0" y="0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36" name="Freeform 37"/>
                <p:cNvSpPr>
                  <a:spLocks/>
                </p:cNvSpPr>
                <p:nvPr/>
              </p:nvSpPr>
              <p:spPr bwMode="auto">
                <a:xfrm>
                  <a:off x="2838" y="609"/>
                  <a:ext cx="157" cy="98"/>
                </a:xfrm>
                <a:custGeom>
                  <a:avLst/>
                  <a:gdLst>
                    <a:gd name="T0" fmla="*/ 6 w 66"/>
                    <a:gd name="T1" fmla="*/ 39 h 41"/>
                    <a:gd name="T2" fmla="*/ 62 w 66"/>
                    <a:gd name="T3" fmla="*/ 3 h 41"/>
                    <a:gd name="T4" fmla="*/ 61 w 66"/>
                    <a:gd name="T5" fmla="*/ 1 h 41"/>
                    <a:gd name="T6" fmla="*/ 1 w 66"/>
                    <a:gd name="T7" fmla="*/ 39 h 41"/>
                    <a:gd name="T8" fmla="*/ 6 w 66"/>
                    <a:gd name="T9" fmla="*/ 39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" h="41">
                      <a:moveTo>
                        <a:pt x="6" y="39"/>
                      </a:moveTo>
                      <a:cubicBezTo>
                        <a:pt x="19" y="22"/>
                        <a:pt x="42" y="8"/>
                        <a:pt x="62" y="3"/>
                      </a:cubicBezTo>
                      <a:cubicBezTo>
                        <a:pt x="66" y="2"/>
                        <a:pt x="63" y="0"/>
                        <a:pt x="61" y="1"/>
                      </a:cubicBezTo>
                      <a:cubicBezTo>
                        <a:pt x="39" y="7"/>
                        <a:pt x="14" y="20"/>
                        <a:pt x="1" y="39"/>
                      </a:cubicBezTo>
                      <a:cubicBezTo>
                        <a:pt x="0" y="40"/>
                        <a:pt x="5" y="41"/>
                        <a:pt x="6" y="3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37" name="Freeform 38"/>
                <p:cNvSpPr>
                  <a:spLocks/>
                </p:cNvSpPr>
                <p:nvPr/>
              </p:nvSpPr>
              <p:spPr bwMode="auto">
                <a:xfrm>
                  <a:off x="2886" y="564"/>
                  <a:ext cx="81" cy="154"/>
                </a:xfrm>
                <a:custGeom>
                  <a:avLst/>
                  <a:gdLst>
                    <a:gd name="T0" fmla="*/ 5 w 34"/>
                    <a:gd name="T1" fmla="*/ 1 h 65"/>
                    <a:gd name="T2" fmla="*/ 28 w 34"/>
                    <a:gd name="T3" fmla="*/ 64 h 65"/>
                    <a:gd name="T4" fmla="*/ 32 w 34"/>
                    <a:gd name="T5" fmla="*/ 63 h 65"/>
                    <a:gd name="T6" fmla="*/ 10 w 34"/>
                    <a:gd name="T7" fmla="*/ 1 h 65"/>
                    <a:gd name="T8" fmla="*/ 5 w 34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4" h="65">
                      <a:moveTo>
                        <a:pt x="5" y="1"/>
                      </a:moveTo>
                      <a:cubicBezTo>
                        <a:pt x="0" y="26"/>
                        <a:pt x="7" y="50"/>
                        <a:pt x="28" y="64"/>
                      </a:cubicBezTo>
                      <a:cubicBezTo>
                        <a:pt x="29" y="65"/>
                        <a:pt x="34" y="64"/>
                        <a:pt x="32" y="63"/>
                      </a:cubicBezTo>
                      <a:cubicBezTo>
                        <a:pt x="12" y="49"/>
                        <a:pt x="5" y="25"/>
                        <a:pt x="10" y="1"/>
                      </a:cubicBezTo>
                      <a:cubicBezTo>
                        <a:pt x="10" y="0"/>
                        <a:pt x="5" y="0"/>
                        <a:pt x="5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38" name="Freeform 39"/>
                <p:cNvSpPr>
                  <a:spLocks/>
                </p:cNvSpPr>
                <p:nvPr/>
              </p:nvSpPr>
              <p:spPr bwMode="auto">
                <a:xfrm>
                  <a:off x="2228" y="481"/>
                  <a:ext cx="677" cy="171"/>
                </a:xfrm>
                <a:custGeom>
                  <a:avLst/>
                  <a:gdLst>
                    <a:gd name="T0" fmla="*/ 283 w 285"/>
                    <a:gd name="T1" fmla="*/ 70 h 72"/>
                    <a:gd name="T2" fmla="*/ 6 w 285"/>
                    <a:gd name="T3" fmla="*/ 0 h 72"/>
                    <a:gd name="T4" fmla="*/ 3 w 285"/>
                    <a:gd name="T5" fmla="*/ 2 h 72"/>
                    <a:gd name="T6" fmla="*/ 279 w 285"/>
                    <a:gd name="T7" fmla="*/ 72 h 72"/>
                    <a:gd name="T8" fmla="*/ 283 w 285"/>
                    <a:gd name="T9" fmla="*/ 70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5" h="72">
                      <a:moveTo>
                        <a:pt x="283" y="70"/>
                      </a:moveTo>
                      <a:cubicBezTo>
                        <a:pt x="190" y="47"/>
                        <a:pt x="97" y="26"/>
                        <a:pt x="6" y="0"/>
                      </a:cubicBezTo>
                      <a:cubicBezTo>
                        <a:pt x="5" y="0"/>
                        <a:pt x="0" y="1"/>
                        <a:pt x="3" y="2"/>
                      </a:cubicBezTo>
                      <a:cubicBezTo>
                        <a:pt x="94" y="28"/>
                        <a:pt x="187" y="49"/>
                        <a:pt x="279" y="72"/>
                      </a:cubicBezTo>
                      <a:cubicBezTo>
                        <a:pt x="280" y="72"/>
                        <a:pt x="285" y="71"/>
                        <a:pt x="283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39" name="Freeform 40"/>
                <p:cNvSpPr>
                  <a:spLocks/>
                </p:cNvSpPr>
                <p:nvPr/>
              </p:nvSpPr>
              <p:spPr bwMode="auto">
                <a:xfrm>
                  <a:off x="2888" y="631"/>
                  <a:ext cx="41" cy="40"/>
                </a:xfrm>
                <a:custGeom>
                  <a:avLst/>
                  <a:gdLst>
                    <a:gd name="T0" fmla="*/ 6 w 17"/>
                    <a:gd name="T1" fmla="*/ 16 h 17"/>
                    <a:gd name="T2" fmla="*/ 1 w 17"/>
                    <a:gd name="T3" fmla="*/ 7 h 17"/>
                    <a:gd name="T4" fmla="*/ 10 w 17"/>
                    <a:gd name="T5" fmla="*/ 1 h 17"/>
                    <a:gd name="T6" fmla="*/ 16 w 17"/>
                    <a:gd name="T7" fmla="*/ 11 h 17"/>
                    <a:gd name="T8" fmla="*/ 6 w 17"/>
                    <a:gd name="T9" fmla="*/ 1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6" y="16"/>
                      </a:moveTo>
                      <a:cubicBezTo>
                        <a:pt x="2" y="15"/>
                        <a:pt x="0" y="11"/>
                        <a:pt x="1" y="7"/>
                      </a:cubicBezTo>
                      <a:cubicBezTo>
                        <a:pt x="2" y="3"/>
                        <a:pt x="6" y="0"/>
                        <a:pt x="10" y="1"/>
                      </a:cubicBezTo>
                      <a:cubicBezTo>
                        <a:pt x="15" y="3"/>
                        <a:pt x="17" y="7"/>
                        <a:pt x="16" y="11"/>
                      </a:cubicBezTo>
                      <a:cubicBezTo>
                        <a:pt x="15" y="15"/>
                        <a:pt x="10" y="17"/>
                        <a:pt x="6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40" name="Freeform 41"/>
                <p:cNvSpPr>
                  <a:spLocks/>
                </p:cNvSpPr>
                <p:nvPr/>
              </p:nvSpPr>
              <p:spPr bwMode="auto">
                <a:xfrm>
                  <a:off x="2763" y="828"/>
                  <a:ext cx="130" cy="139"/>
                </a:xfrm>
                <a:custGeom>
                  <a:avLst/>
                  <a:gdLst>
                    <a:gd name="T0" fmla="*/ 5 w 55"/>
                    <a:gd name="T1" fmla="*/ 58 h 59"/>
                    <a:gd name="T2" fmla="*/ 53 w 55"/>
                    <a:gd name="T3" fmla="*/ 2 h 59"/>
                    <a:gd name="T4" fmla="*/ 49 w 55"/>
                    <a:gd name="T5" fmla="*/ 0 h 59"/>
                    <a:gd name="T6" fmla="*/ 0 w 55"/>
                    <a:gd name="T7" fmla="*/ 57 h 59"/>
                    <a:gd name="T8" fmla="*/ 5 w 55"/>
                    <a:gd name="T9" fmla="*/ 58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5" h="59">
                      <a:moveTo>
                        <a:pt x="5" y="58"/>
                      </a:moveTo>
                      <a:cubicBezTo>
                        <a:pt x="7" y="29"/>
                        <a:pt x="24" y="6"/>
                        <a:pt x="53" y="2"/>
                      </a:cubicBezTo>
                      <a:cubicBezTo>
                        <a:pt x="55" y="2"/>
                        <a:pt x="51" y="0"/>
                        <a:pt x="49" y="0"/>
                      </a:cubicBezTo>
                      <a:cubicBezTo>
                        <a:pt x="20" y="5"/>
                        <a:pt x="2" y="27"/>
                        <a:pt x="0" y="57"/>
                      </a:cubicBezTo>
                      <a:cubicBezTo>
                        <a:pt x="0" y="58"/>
                        <a:pt x="5" y="59"/>
                        <a:pt x="5" y="5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41" name="Freeform 42"/>
                <p:cNvSpPr>
                  <a:spLocks/>
                </p:cNvSpPr>
                <p:nvPr/>
              </p:nvSpPr>
              <p:spPr bwMode="auto">
                <a:xfrm>
                  <a:off x="2770" y="804"/>
                  <a:ext cx="118" cy="128"/>
                </a:xfrm>
                <a:custGeom>
                  <a:avLst/>
                  <a:gdLst>
                    <a:gd name="T0" fmla="*/ 0 w 50"/>
                    <a:gd name="T1" fmla="*/ 1 h 54"/>
                    <a:gd name="T2" fmla="*/ 47 w 50"/>
                    <a:gd name="T3" fmla="*/ 54 h 54"/>
                    <a:gd name="T4" fmla="*/ 47 w 50"/>
                    <a:gd name="T5" fmla="*/ 52 h 54"/>
                    <a:gd name="T6" fmla="*/ 5 w 50"/>
                    <a:gd name="T7" fmla="*/ 2 h 54"/>
                    <a:gd name="T8" fmla="*/ 0 w 50"/>
                    <a:gd name="T9" fmla="*/ 1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0" h="54">
                      <a:moveTo>
                        <a:pt x="0" y="1"/>
                      </a:moveTo>
                      <a:cubicBezTo>
                        <a:pt x="3" y="28"/>
                        <a:pt x="20" y="48"/>
                        <a:pt x="47" y="54"/>
                      </a:cubicBezTo>
                      <a:cubicBezTo>
                        <a:pt x="50" y="54"/>
                        <a:pt x="50" y="52"/>
                        <a:pt x="47" y="52"/>
                      </a:cubicBezTo>
                      <a:cubicBezTo>
                        <a:pt x="22" y="47"/>
                        <a:pt x="7" y="27"/>
                        <a:pt x="5" y="2"/>
                      </a:cubicBezTo>
                      <a:cubicBezTo>
                        <a:pt x="5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42" name="Freeform 43"/>
                <p:cNvSpPr>
                  <a:spLocks/>
                </p:cNvSpPr>
                <p:nvPr/>
              </p:nvSpPr>
              <p:spPr bwMode="auto">
                <a:xfrm>
                  <a:off x="2720" y="865"/>
                  <a:ext cx="180" cy="46"/>
                </a:xfrm>
                <a:custGeom>
                  <a:avLst/>
                  <a:gdLst>
                    <a:gd name="T0" fmla="*/ 6 w 76"/>
                    <a:gd name="T1" fmla="*/ 18 h 19"/>
                    <a:gd name="T2" fmla="*/ 71 w 76"/>
                    <a:gd name="T3" fmla="*/ 5 h 19"/>
                    <a:gd name="T4" fmla="*/ 73 w 76"/>
                    <a:gd name="T5" fmla="*/ 3 h 19"/>
                    <a:gd name="T6" fmla="*/ 2 w 76"/>
                    <a:gd name="T7" fmla="*/ 17 h 19"/>
                    <a:gd name="T8" fmla="*/ 6 w 76"/>
                    <a:gd name="T9" fmla="*/ 18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6" h="19">
                      <a:moveTo>
                        <a:pt x="6" y="18"/>
                      </a:moveTo>
                      <a:cubicBezTo>
                        <a:pt x="24" y="6"/>
                        <a:pt x="50" y="2"/>
                        <a:pt x="71" y="5"/>
                      </a:cubicBezTo>
                      <a:cubicBezTo>
                        <a:pt x="72" y="5"/>
                        <a:pt x="76" y="3"/>
                        <a:pt x="73" y="3"/>
                      </a:cubicBezTo>
                      <a:cubicBezTo>
                        <a:pt x="50" y="0"/>
                        <a:pt x="22" y="4"/>
                        <a:pt x="2" y="17"/>
                      </a:cubicBezTo>
                      <a:cubicBezTo>
                        <a:pt x="0" y="19"/>
                        <a:pt x="5" y="19"/>
                        <a:pt x="6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43" name="Freeform 44"/>
                <p:cNvSpPr>
                  <a:spLocks/>
                </p:cNvSpPr>
                <p:nvPr/>
              </p:nvSpPr>
              <p:spPr bwMode="auto">
                <a:xfrm>
                  <a:off x="2789" y="797"/>
                  <a:ext cx="49" cy="166"/>
                </a:xfrm>
                <a:custGeom>
                  <a:avLst/>
                  <a:gdLst>
                    <a:gd name="T0" fmla="*/ 15 w 21"/>
                    <a:gd name="T1" fmla="*/ 2 h 70"/>
                    <a:gd name="T2" fmla="*/ 14 w 21"/>
                    <a:gd name="T3" fmla="*/ 69 h 70"/>
                    <a:gd name="T4" fmla="*/ 19 w 21"/>
                    <a:gd name="T5" fmla="*/ 68 h 70"/>
                    <a:gd name="T6" fmla="*/ 20 w 21"/>
                    <a:gd name="T7" fmla="*/ 2 h 70"/>
                    <a:gd name="T8" fmla="*/ 15 w 21"/>
                    <a:gd name="T9" fmla="*/ 2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1" h="70">
                      <a:moveTo>
                        <a:pt x="15" y="2"/>
                      </a:moveTo>
                      <a:cubicBezTo>
                        <a:pt x="2" y="23"/>
                        <a:pt x="0" y="48"/>
                        <a:pt x="14" y="69"/>
                      </a:cubicBezTo>
                      <a:cubicBezTo>
                        <a:pt x="15" y="70"/>
                        <a:pt x="20" y="70"/>
                        <a:pt x="19" y="68"/>
                      </a:cubicBezTo>
                      <a:cubicBezTo>
                        <a:pt x="5" y="48"/>
                        <a:pt x="7" y="23"/>
                        <a:pt x="20" y="2"/>
                      </a:cubicBezTo>
                      <a:cubicBezTo>
                        <a:pt x="21" y="1"/>
                        <a:pt x="16" y="0"/>
                        <a:pt x="1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44" name="Freeform 45"/>
                <p:cNvSpPr>
                  <a:spLocks/>
                </p:cNvSpPr>
                <p:nvPr/>
              </p:nvSpPr>
              <p:spPr bwMode="auto">
                <a:xfrm>
                  <a:off x="2233" y="479"/>
                  <a:ext cx="570" cy="401"/>
                </a:xfrm>
                <a:custGeom>
                  <a:avLst/>
                  <a:gdLst>
                    <a:gd name="T0" fmla="*/ 238 w 240"/>
                    <a:gd name="T1" fmla="*/ 166 h 169"/>
                    <a:gd name="T2" fmla="*/ 6 w 240"/>
                    <a:gd name="T3" fmla="*/ 1 h 169"/>
                    <a:gd name="T4" fmla="*/ 2 w 240"/>
                    <a:gd name="T5" fmla="*/ 2 h 169"/>
                    <a:gd name="T6" fmla="*/ 234 w 240"/>
                    <a:gd name="T7" fmla="*/ 168 h 169"/>
                    <a:gd name="T8" fmla="*/ 238 w 240"/>
                    <a:gd name="T9" fmla="*/ 166 h 1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0" h="169">
                      <a:moveTo>
                        <a:pt x="238" y="166"/>
                      </a:moveTo>
                      <a:cubicBezTo>
                        <a:pt x="161" y="112"/>
                        <a:pt x="82" y="59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ubicBezTo>
                        <a:pt x="77" y="60"/>
                        <a:pt x="156" y="113"/>
                        <a:pt x="234" y="168"/>
                      </a:cubicBezTo>
                      <a:cubicBezTo>
                        <a:pt x="235" y="169"/>
                        <a:pt x="240" y="167"/>
                        <a:pt x="238" y="16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45" name="Freeform 46"/>
                <p:cNvSpPr>
                  <a:spLocks/>
                </p:cNvSpPr>
                <p:nvPr/>
              </p:nvSpPr>
              <p:spPr bwMode="auto">
                <a:xfrm>
                  <a:off x="2784" y="861"/>
                  <a:ext cx="43" cy="40"/>
                </a:xfrm>
                <a:custGeom>
                  <a:avLst/>
                  <a:gdLst>
                    <a:gd name="T0" fmla="*/ 4 w 18"/>
                    <a:gd name="T1" fmla="*/ 15 h 17"/>
                    <a:gd name="T2" fmla="*/ 3 w 18"/>
                    <a:gd name="T3" fmla="*/ 4 h 17"/>
                    <a:gd name="T4" fmla="*/ 14 w 18"/>
                    <a:gd name="T5" fmla="*/ 3 h 17"/>
                    <a:gd name="T6" fmla="*/ 15 w 18"/>
                    <a:gd name="T7" fmla="*/ 14 h 17"/>
                    <a:gd name="T8" fmla="*/ 4 w 18"/>
                    <a:gd name="T9" fmla="*/ 1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4" y="15"/>
                      </a:moveTo>
                      <a:cubicBezTo>
                        <a:pt x="1" y="12"/>
                        <a:pt x="0" y="8"/>
                        <a:pt x="3" y="4"/>
                      </a:cubicBezTo>
                      <a:cubicBezTo>
                        <a:pt x="6" y="1"/>
                        <a:pt x="10" y="0"/>
                        <a:pt x="14" y="3"/>
                      </a:cubicBezTo>
                      <a:cubicBezTo>
                        <a:pt x="17" y="5"/>
                        <a:pt x="18" y="10"/>
                        <a:pt x="15" y="14"/>
                      </a:cubicBezTo>
                      <a:cubicBezTo>
                        <a:pt x="13" y="17"/>
                        <a:pt x="8" y="17"/>
                        <a:pt x="4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46" name="Freeform 47"/>
                <p:cNvSpPr>
                  <a:spLocks/>
                </p:cNvSpPr>
                <p:nvPr/>
              </p:nvSpPr>
              <p:spPr bwMode="auto">
                <a:xfrm>
                  <a:off x="2539" y="1029"/>
                  <a:ext cx="174" cy="102"/>
                </a:xfrm>
                <a:custGeom>
                  <a:avLst/>
                  <a:gdLst>
                    <a:gd name="T0" fmla="*/ 6 w 73"/>
                    <a:gd name="T1" fmla="*/ 42 h 43"/>
                    <a:gd name="T2" fmla="*/ 68 w 73"/>
                    <a:gd name="T3" fmla="*/ 9 h 43"/>
                    <a:gd name="T4" fmla="*/ 70 w 73"/>
                    <a:gd name="T5" fmla="*/ 7 h 43"/>
                    <a:gd name="T6" fmla="*/ 1 w 73"/>
                    <a:gd name="T7" fmla="*/ 41 h 43"/>
                    <a:gd name="T8" fmla="*/ 6 w 73"/>
                    <a:gd name="T9" fmla="*/ 42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43">
                      <a:moveTo>
                        <a:pt x="6" y="42"/>
                      </a:moveTo>
                      <a:cubicBezTo>
                        <a:pt x="17" y="17"/>
                        <a:pt x="40" y="2"/>
                        <a:pt x="68" y="9"/>
                      </a:cubicBezTo>
                      <a:cubicBezTo>
                        <a:pt x="70" y="9"/>
                        <a:pt x="73" y="8"/>
                        <a:pt x="70" y="7"/>
                      </a:cubicBezTo>
                      <a:cubicBezTo>
                        <a:pt x="40" y="0"/>
                        <a:pt x="14" y="13"/>
                        <a:pt x="1" y="41"/>
                      </a:cubicBezTo>
                      <a:cubicBezTo>
                        <a:pt x="0" y="42"/>
                        <a:pt x="5" y="43"/>
                        <a:pt x="6" y="4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47" name="Freeform 48"/>
                <p:cNvSpPr>
                  <a:spLocks/>
                </p:cNvSpPr>
                <p:nvPr/>
              </p:nvSpPr>
              <p:spPr bwMode="auto">
                <a:xfrm>
                  <a:off x="2589" y="982"/>
                  <a:ext cx="83" cy="159"/>
                </a:xfrm>
                <a:custGeom>
                  <a:avLst/>
                  <a:gdLst>
                    <a:gd name="T0" fmla="*/ 7 w 35"/>
                    <a:gd name="T1" fmla="*/ 1 h 67"/>
                    <a:gd name="T2" fmla="*/ 29 w 35"/>
                    <a:gd name="T3" fmla="*/ 66 h 67"/>
                    <a:gd name="T4" fmla="*/ 33 w 35"/>
                    <a:gd name="T5" fmla="*/ 66 h 67"/>
                    <a:gd name="T6" fmla="*/ 12 w 35"/>
                    <a:gd name="T7" fmla="*/ 2 h 67"/>
                    <a:gd name="T8" fmla="*/ 7 w 35"/>
                    <a:gd name="T9" fmla="*/ 1 h 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5" h="67">
                      <a:moveTo>
                        <a:pt x="7" y="1"/>
                      </a:moveTo>
                      <a:cubicBezTo>
                        <a:pt x="0" y="27"/>
                        <a:pt x="7" y="51"/>
                        <a:pt x="29" y="66"/>
                      </a:cubicBezTo>
                      <a:cubicBezTo>
                        <a:pt x="30" y="67"/>
                        <a:pt x="35" y="67"/>
                        <a:pt x="33" y="66"/>
                      </a:cubicBezTo>
                      <a:cubicBezTo>
                        <a:pt x="11" y="51"/>
                        <a:pt x="5" y="27"/>
                        <a:pt x="12" y="2"/>
                      </a:cubicBezTo>
                      <a:cubicBezTo>
                        <a:pt x="13" y="1"/>
                        <a:pt x="8" y="0"/>
                        <a:pt x="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48" name="Freeform 49"/>
                <p:cNvSpPr>
                  <a:spLocks/>
                </p:cNvSpPr>
                <p:nvPr/>
              </p:nvSpPr>
              <p:spPr bwMode="auto">
                <a:xfrm>
                  <a:off x="2523" y="1048"/>
                  <a:ext cx="178" cy="45"/>
                </a:xfrm>
                <a:custGeom>
                  <a:avLst/>
                  <a:gdLst>
                    <a:gd name="T0" fmla="*/ 4 w 75"/>
                    <a:gd name="T1" fmla="*/ 6 h 19"/>
                    <a:gd name="T2" fmla="*/ 69 w 75"/>
                    <a:gd name="T3" fmla="*/ 19 h 19"/>
                    <a:gd name="T4" fmla="*/ 74 w 75"/>
                    <a:gd name="T5" fmla="*/ 17 h 19"/>
                    <a:gd name="T6" fmla="*/ 3 w 75"/>
                    <a:gd name="T7" fmla="*/ 4 h 19"/>
                    <a:gd name="T8" fmla="*/ 4 w 75"/>
                    <a:gd name="T9" fmla="*/ 6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19">
                      <a:moveTo>
                        <a:pt x="4" y="6"/>
                      </a:moveTo>
                      <a:cubicBezTo>
                        <a:pt x="26" y="2"/>
                        <a:pt x="51" y="9"/>
                        <a:pt x="69" y="19"/>
                      </a:cubicBezTo>
                      <a:cubicBezTo>
                        <a:pt x="71" y="19"/>
                        <a:pt x="75" y="18"/>
                        <a:pt x="74" y="17"/>
                      </a:cubicBezTo>
                      <a:cubicBezTo>
                        <a:pt x="53" y="6"/>
                        <a:pt x="26" y="0"/>
                        <a:pt x="3" y="4"/>
                      </a:cubicBezTo>
                      <a:cubicBezTo>
                        <a:pt x="0" y="5"/>
                        <a:pt x="2" y="6"/>
                        <a:pt x="4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49" name="Freeform 50"/>
                <p:cNvSpPr>
                  <a:spLocks/>
                </p:cNvSpPr>
                <p:nvPr/>
              </p:nvSpPr>
              <p:spPr bwMode="auto">
                <a:xfrm>
                  <a:off x="2585" y="998"/>
                  <a:ext cx="90" cy="152"/>
                </a:xfrm>
                <a:custGeom>
                  <a:avLst/>
                  <a:gdLst>
                    <a:gd name="T0" fmla="*/ 32 w 38"/>
                    <a:gd name="T1" fmla="*/ 1 h 64"/>
                    <a:gd name="T2" fmla="*/ 5 w 38"/>
                    <a:gd name="T3" fmla="*/ 63 h 64"/>
                    <a:gd name="T4" fmla="*/ 10 w 38"/>
                    <a:gd name="T5" fmla="*/ 62 h 64"/>
                    <a:gd name="T6" fmla="*/ 36 w 38"/>
                    <a:gd name="T7" fmla="*/ 1 h 64"/>
                    <a:gd name="T8" fmla="*/ 32 w 38"/>
                    <a:gd name="T9" fmla="*/ 1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8" h="64">
                      <a:moveTo>
                        <a:pt x="32" y="1"/>
                      </a:moveTo>
                      <a:cubicBezTo>
                        <a:pt x="12" y="15"/>
                        <a:pt x="0" y="38"/>
                        <a:pt x="5" y="63"/>
                      </a:cubicBezTo>
                      <a:cubicBezTo>
                        <a:pt x="6" y="64"/>
                        <a:pt x="11" y="64"/>
                        <a:pt x="10" y="62"/>
                      </a:cubicBezTo>
                      <a:cubicBezTo>
                        <a:pt x="5" y="38"/>
                        <a:pt x="16" y="15"/>
                        <a:pt x="36" y="1"/>
                      </a:cubicBezTo>
                      <a:cubicBezTo>
                        <a:pt x="38" y="0"/>
                        <a:pt x="33" y="0"/>
                        <a:pt x="3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50" name="Freeform 51"/>
                <p:cNvSpPr>
                  <a:spLocks/>
                </p:cNvSpPr>
                <p:nvPr/>
              </p:nvSpPr>
              <p:spPr bwMode="auto">
                <a:xfrm>
                  <a:off x="2236" y="479"/>
                  <a:ext cx="375" cy="581"/>
                </a:xfrm>
                <a:custGeom>
                  <a:avLst/>
                  <a:gdLst>
                    <a:gd name="T0" fmla="*/ 157 w 158"/>
                    <a:gd name="T1" fmla="*/ 243 h 245"/>
                    <a:gd name="T2" fmla="*/ 5 w 158"/>
                    <a:gd name="T3" fmla="*/ 1 h 245"/>
                    <a:gd name="T4" fmla="*/ 1 w 158"/>
                    <a:gd name="T5" fmla="*/ 2 h 245"/>
                    <a:gd name="T6" fmla="*/ 153 w 158"/>
                    <a:gd name="T7" fmla="*/ 244 h 245"/>
                    <a:gd name="T8" fmla="*/ 157 w 158"/>
                    <a:gd name="T9" fmla="*/ 243 h 2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8" h="245">
                      <a:moveTo>
                        <a:pt x="157" y="243"/>
                      </a:moveTo>
                      <a:cubicBezTo>
                        <a:pt x="106" y="163"/>
                        <a:pt x="53" y="83"/>
                        <a:pt x="5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48" y="84"/>
                        <a:pt x="101" y="164"/>
                        <a:pt x="153" y="244"/>
                      </a:cubicBezTo>
                      <a:cubicBezTo>
                        <a:pt x="153" y="245"/>
                        <a:pt x="158" y="244"/>
                        <a:pt x="157" y="2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51" name="Freeform 52"/>
                <p:cNvSpPr>
                  <a:spLocks/>
                </p:cNvSpPr>
                <p:nvPr/>
              </p:nvSpPr>
              <p:spPr bwMode="auto">
                <a:xfrm>
                  <a:off x="2592" y="1046"/>
                  <a:ext cx="40" cy="40"/>
                </a:xfrm>
                <a:custGeom>
                  <a:avLst/>
                  <a:gdLst>
                    <a:gd name="T0" fmla="*/ 2 w 17"/>
                    <a:gd name="T1" fmla="*/ 12 h 17"/>
                    <a:gd name="T2" fmla="*/ 4 w 17"/>
                    <a:gd name="T3" fmla="*/ 2 h 17"/>
                    <a:gd name="T4" fmla="*/ 15 w 17"/>
                    <a:gd name="T5" fmla="*/ 5 h 17"/>
                    <a:gd name="T6" fmla="*/ 12 w 17"/>
                    <a:gd name="T7" fmla="*/ 15 h 17"/>
                    <a:gd name="T8" fmla="*/ 2 w 17"/>
                    <a:gd name="T9" fmla="*/ 1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2" y="12"/>
                      </a:moveTo>
                      <a:cubicBezTo>
                        <a:pt x="0" y="9"/>
                        <a:pt x="1" y="4"/>
                        <a:pt x="4" y="2"/>
                      </a:cubicBezTo>
                      <a:cubicBezTo>
                        <a:pt x="8" y="0"/>
                        <a:pt x="13" y="1"/>
                        <a:pt x="15" y="5"/>
                      </a:cubicBezTo>
                      <a:cubicBezTo>
                        <a:pt x="17" y="8"/>
                        <a:pt x="16" y="13"/>
                        <a:pt x="12" y="15"/>
                      </a:cubicBezTo>
                      <a:cubicBezTo>
                        <a:pt x="9" y="17"/>
                        <a:pt x="4" y="16"/>
                        <a:pt x="2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52" name="Freeform 53"/>
                <p:cNvSpPr>
                  <a:spLocks/>
                </p:cNvSpPr>
                <p:nvPr/>
              </p:nvSpPr>
              <p:spPr bwMode="auto">
                <a:xfrm>
                  <a:off x="2285" y="1153"/>
                  <a:ext cx="193" cy="64"/>
                </a:xfrm>
                <a:custGeom>
                  <a:avLst/>
                  <a:gdLst>
                    <a:gd name="T0" fmla="*/ 6 w 81"/>
                    <a:gd name="T1" fmla="*/ 26 h 27"/>
                    <a:gd name="T2" fmla="*/ 75 w 81"/>
                    <a:gd name="T3" fmla="*/ 18 h 27"/>
                    <a:gd name="T4" fmla="*/ 79 w 81"/>
                    <a:gd name="T5" fmla="*/ 17 h 27"/>
                    <a:gd name="T6" fmla="*/ 1 w 81"/>
                    <a:gd name="T7" fmla="*/ 25 h 27"/>
                    <a:gd name="T8" fmla="*/ 6 w 81"/>
                    <a:gd name="T9" fmla="*/ 26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1" h="27">
                      <a:moveTo>
                        <a:pt x="6" y="26"/>
                      </a:moveTo>
                      <a:cubicBezTo>
                        <a:pt x="26" y="7"/>
                        <a:pt x="51" y="2"/>
                        <a:pt x="75" y="18"/>
                      </a:cubicBezTo>
                      <a:cubicBezTo>
                        <a:pt x="76" y="19"/>
                        <a:pt x="81" y="19"/>
                        <a:pt x="79" y="17"/>
                      </a:cubicBezTo>
                      <a:cubicBezTo>
                        <a:pt x="53" y="0"/>
                        <a:pt x="23" y="4"/>
                        <a:pt x="1" y="25"/>
                      </a:cubicBezTo>
                      <a:cubicBezTo>
                        <a:pt x="0" y="26"/>
                        <a:pt x="5" y="27"/>
                        <a:pt x="6" y="2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53" name="Freeform 54"/>
                <p:cNvSpPr>
                  <a:spLocks/>
                </p:cNvSpPr>
                <p:nvPr/>
              </p:nvSpPr>
              <p:spPr bwMode="auto">
                <a:xfrm>
                  <a:off x="2357" y="1100"/>
                  <a:ext cx="57" cy="169"/>
                </a:xfrm>
                <a:custGeom>
                  <a:avLst/>
                  <a:gdLst>
                    <a:gd name="T0" fmla="*/ 18 w 24"/>
                    <a:gd name="T1" fmla="*/ 1 h 71"/>
                    <a:gd name="T2" fmla="*/ 16 w 24"/>
                    <a:gd name="T3" fmla="*/ 69 h 71"/>
                    <a:gd name="T4" fmla="*/ 20 w 24"/>
                    <a:gd name="T5" fmla="*/ 69 h 71"/>
                    <a:gd name="T6" fmla="*/ 23 w 24"/>
                    <a:gd name="T7" fmla="*/ 2 h 71"/>
                    <a:gd name="T8" fmla="*/ 18 w 24"/>
                    <a:gd name="T9" fmla="*/ 1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" h="71">
                      <a:moveTo>
                        <a:pt x="18" y="1"/>
                      </a:moveTo>
                      <a:cubicBezTo>
                        <a:pt x="2" y="22"/>
                        <a:pt x="0" y="47"/>
                        <a:pt x="16" y="69"/>
                      </a:cubicBezTo>
                      <a:cubicBezTo>
                        <a:pt x="16" y="70"/>
                        <a:pt x="21" y="71"/>
                        <a:pt x="20" y="69"/>
                      </a:cubicBezTo>
                      <a:cubicBezTo>
                        <a:pt x="5" y="47"/>
                        <a:pt x="7" y="23"/>
                        <a:pt x="23" y="2"/>
                      </a:cubicBezTo>
                      <a:cubicBezTo>
                        <a:pt x="24" y="1"/>
                        <a:pt x="19" y="0"/>
                        <a:pt x="1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54" name="Freeform 55"/>
                <p:cNvSpPr>
                  <a:spLocks/>
                </p:cNvSpPr>
                <p:nvPr/>
              </p:nvSpPr>
              <p:spPr bwMode="auto">
                <a:xfrm>
                  <a:off x="2293" y="1143"/>
                  <a:ext cx="159" cy="93"/>
                </a:xfrm>
                <a:custGeom>
                  <a:avLst/>
                  <a:gdLst>
                    <a:gd name="T0" fmla="*/ 3 w 67"/>
                    <a:gd name="T1" fmla="*/ 2 h 39"/>
                    <a:gd name="T2" fmla="*/ 61 w 67"/>
                    <a:gd name="T3" fmla="*/ 37 h 39"/>
                    <a:gd name="T4" fmla="*/ 66 w 67"/>
                    <a:gd name="T5" fmla="*/ 36 h 39"/>
                    <a:gd name="T6" fmla="*/ 5 w 67"/>
                    <a:gd name="T7" fmla="*/ 0 h 39"/>
                    <a:gd name="T8" fmla="*/ 3 w 67"/>
                    <a:gd name="T9" fmla="*/ 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9">
                      <a:moveTo>
                        <a:pt x="3" y="2"/>
                      </a:moveTo>
                      <a:cubicBezTo>
                        <a:pt x="25" y="6"/>
                        <a:pt x="47" y="21"/>
                        <a:pt x="61" y="37"/>
                      </a:cubicBezTo>
                      <a:cubicBezTo>
                        <a:pt x="62" y="39"/>
                        <a:pt x="67" y="37"/>
                        <a:pt x="66" y="36"/>
                      </a:cubicBezTo>
                      <a:cubicBezTo>
                        <a:pt x="51" y="19"/>
                        <a:pt x="28" y="4"/>
                        <a:pt x="5" y="0"/>
                      </a:cubicBezTo>
                      <a:cubicBezTo>
                        <a:pt x="4" y="0"/>
                        <a:pt x="0" y="2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55" name="Freeform 56"/>
                <p:cNvSpPr>
                  <a:spLocks/>
                </p:cNvSpPr>
                <p:nvPr/>
              </p:nvSpPr>
              <p:spPr bwMode="auto">
                <a:xfrm>
                  <a:off x="2333" y="1134"/>
                  <a:ext cx="128" cy="120"/>
                </a:xfrm>
                <a:custGeom>
                  <a:avLst/>
                  <a:gdLst>
                    <a:gd name="T0" fmla="*/ 48 w 54"/>
                    <a:gd name="T1" fmla="*/ 1 h 51"/>
                    <a:gd name="T2" fmla="*/ 0 w 54"/>
                    <a:gd name="T3" fmla="*/ 50 h 51"/>
                    <a:gd name="T4" fmla="*/ 5 w 54"/>
                    <a:gd name="T5" fmla="*/ 50 h 51"/>
                    <a:gd name="T6" fmla="*/ 50 w 54"/>
                    <a:gd name="T7" fmla="*/ 2 h 51"/>
                    <a:gd name="T8" fmla="*/ 48 w 54"/>
                    <a:gd name="T9" fmla="*/ 1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4" h="51">
                      <a:moveTo>
                        <a:pt x="48" y="1"/>
                      </a:moveTo>
                      <a:cubicBezTo>
                        <a:pt x="24" y="7"/>
                        <a:pt x="3" y="24"/>
                        <a:pt x="0" y="50"/>
                      </a:cubicBezTo>
                      <a:cubicBezTo>
                        <a:pt x="0" y="51"/>
                        <a:pt x="5" y="51"/>
                        <a:pt x="5" y="50"/>
                      </a:cubicBezTo>
                      <a:cubicBezTo>
                        <a:pt x="8" y="25"/>
                        <a:pt x="27" y="8"/>
                        <a:pt x="50" y="2"/>
                      </a:cubicBezTo>
                      <a:cubicBezTo>
                        <a:pt x="54" y="1"/>
                        <a:pt x="49" y="0"/>
                        <a:pt x="4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56" name="Freeform 57"/>
                <p:cNvSpPr>
                  <a:spLocks/>
                </p:cNvSpPr>
                <p:nvPr/>
              </p:nvSpPr>
              <p:spPr bwMode="auto">
                <a:xfrm>
                  <a:off x="2228" y="500"/>
                  <a:ext cx="150" cy="669"/>
                </a:xfrm>
                <a:custGeom>
                  <a:avLst/>
                  <a:gdLst>
                    <a:gd name="T0" fmla="*/ 63 w 63"/>
                    <a:gd name="T1" fmla="*/ 280 h 282"/>
                    <a:gd name="T2" fmla="*/ 5 w 63"/>
                    <a:gd name="T3" fmla="*/ 1 h 282"/>
                    <a:gd name="T4" fmla="*/ 0 w 63"/>
                    <a:gd name="T5" fmla="*/ 2 h 282"/>
                    <a:gd name="T6" fmla="*/ 58 w 63"/>
                    <a:gd name="T7" fmla="*/ 281 h 282"/>
                    <a:gd name="T8" fmla="*/ 63 w 63"/>
                    <a:gd name="T9" fmla="*/ 280 h 2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3" h="282">
                      <a:moveTo>
                        <a:pt x="63" y="280"/>
                      </a:moveTo>
                      <a:cubicBezTo>
                        <a:pt x="43" y="188"/>
                        <a:pt x="21" y="95"/>
                        <a:pt x="5" y="1"/>
                      </a:cubicBezTo>
                      <a:cubicBezTo>
                        <a:pt x="5" y="0"/>
                        <a:pt x="0" y="0"/>
                        <a:pt x="0" y="2"/>
                      </a:cubicBezTo>
                      <a:cubicBezTo>
                        <a:pt x="16" y="95"/>
                        <a:pt x="38" y="188"/>
                        <a:pt x="58" y="281"/>
                      </a:cubicBezTo>
                      <a:cubicBezTo>
                        <a:pt x="58" y="282"/>
                        <a:pt x="63" y="282"/>
                        <a:pt x="63" y="28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57" name="Freeform 58"/>
                <p:cNvSpPr>
                  <a:spLocks/>
                </p:cNvSpPr>
                <p:nvPr/>
              </p:nvSpPr>
              <p:spPr bwMode="auto">
                <a:xfrm>
                  <a:off x="2357" y="1160"/>
                  <a:ext cx="38" cy="38"/>
                </a:xfrm>
                <a:custGeom>
                  <a:avLst/>
                  <a:gdLst>
                    <a:gd name="T0" fmla="*/ 0 w 16"/>
                    <a:gd name="T1" fmla="*/ 9 h 16"/>
                    <a:gd name="T2" fmla="*/ 7 w 16"/>
                    <a:gd name="T3" fmla="*/ 0 h 16"/>
                    <a:gd name="T4" fmla="*/ 16 w 16"/>
                    <a:gd name="T5" fmla="*/ 7 h 16"/>
                    <a:gd name="T6" fmla="*/ 9 w 16"/>
                    <a:gd name="T7" fmla="*/ 16 h 16"/>
                    <a:gd name="T8" fmla="*/ 0 w 16"/>
                    <a:gd name="T9" fmla="*/ 9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0" y="9"/>
                      </a:moveTo>
                      <a:cubicBezTo>
                        <a:pt x="0" y="5"/>
                        <a:pt x="3" y="1"/>
                        <a:pt x="7" y="0"/>
                      </a:cubicBezTo>
                      <a:cubicBezTo>
                        <a:pt x="11" y="0"/>
                        <a:pt x="15" y="3"/>
                        <a:pt x="16" y="7"/>
                      </a:cubicBezTo>
                      <a:cubicBezTo>
                        <a:pt x="16" y="11"/>
                        <a:pt x="13" y="15"/>
                        <a:pt x="9" y="16"/>
                      </a:cubicBezTo>
                      <a:cubicBezTo>
                        <a:pt x="5" y="16"/>
                        <a:pt x="1" y="13"/>
                        <a:pt x="0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58" name="Freeform 59"/>
                <p:cNvSpPr>
                  <a:spLocks/>
                </p:cNvSpPr>
                <p:nvPr/>
              </p:nvSpPr>
              <p:spPr bwMode="auto">
                <a:xfrm>
                  <a:off x="2041" y="1155"/>
                  <a:ext cx="187" cy="76"/>
                </a:xfrm>
                <a:custGeom>
                  <a:avLst/>
                  <a:gdLst>
                    <a:gd name="T0" fmla="*/ 6 w 79"/>
                    <a:gd name="T1" fmla="*/ 14 h 32"/>
                    <a:gd name="T2" fmla="*/ 73 w 79"/>
                    <a:gd name="T3" fmla="*/ 31 h 32"/>
                    <a:gd name="T4" fmla="*/ 78 w 79"/>
                    <a:gd name="T5" fmla="*/ 31 h 32"/>
                    <a:gd name="T6" fmla="*/ 2 w 79"/>
                    <a:gd name="T7" fmla="*/ 12 h 32"/>
                    <a:gd name="T8" fmla="*/ 6 w 79"/>
                    <a:gd name="T9" fmla="*/ 14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9" h="32">
                      <a:moveTo>
                        <a:pt x="6" y="14"/>
                      </a:moveTo>
                      <a:cubicBezTo>
                        <a:pt x="32" y="3"/>
                        <a:pt x="57" y="8"/>
                        <a:pt x="73" y="31"/>
                      </a:cubicBezTo>
                      <a:cubicBezTo>
                        <a:pt x="74" y="32"/>
                        <a:pt x="79" y="32"/>
                        <a:pt x="78" y="31"/>
                      </a:cubicBezTo>
                      <a:cubicBezTo>
                        <a:pt x="60" y="6"/>
                        <a:pt x="30" y="0"/>
                        <a:pt x="2" y="12"/>
                      </a:cubicBezTo>
                      <a:cubicBezTo>
                        <a:pt x="0" y="13"/>
                        <a:pt x="5" y="15"/>
                        <a:pt x="6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59" name="Freeform 60"/>
                <p:cNvSpPr>
                  <a:spLocks/>
                </p:cNvSpPr>
                <p:nvPr/>
              </p:nvSpPr>
              <p:spPr bwMode="auto">
                <a:xfrm>
                  <a:off x="2110" y="1119"/>
                  <a:ext cx="92" cy="154"/>
                </a:xfrm>
                <a:custGeom>
                  <a:avLst/>
                  <a:gdLst>
                    <a:gd name="T0" fmla="*/ 33 w 39"/>
                    <a:gd name="T1" fmla="*/ 1 h 65"/>
                    <a:gd name="T2" fmla="*/ 7 w 39"/>
                    <a:gd name="T3" fmla="*/ 63 h 65"/>
                    <a:gd name="T4" fmla="*/ 12 w 39"/>
                    <a:gd name="T5" fmla="*/ 64 h 65"/>
                    <a:gd name="T6" fmla="*/ 38 w 39"/>
                    <a:gd name="T7" fmla="*/ 2 h 65"/>
                    <a:gd name="T8" fmla="*/ 33 w 39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" h="65">
                      <a:moveTo>
                        <a:pt x="33" y="1"/>
                      </a:moveTo>
                      <a:cubicBezTo>
                        <a:pt x="10" y="15"/>
                        <a:pt x="0" y="37"/>
                        <a:pt x="7" y="63"/>
                      </a:cubicBezTo>
                      <a:cubicBezTo>
                        <a:pt x="7" y="65"/>
                        <a:pt x="12" y="65"/>
                        <a:pt x="12" y="64"/>
                      </a:cubicBezTo>
                      <a:cubicBezTo>
                        <a:pt x="5" y="38"/>
                        <a:pt x="15" y="16"/>
                        <a:pt x="38" y="2"/>
                      </a:cubicBezTo>
                      <a:cubicBezTo>
                        <a:pt x="39" y="2"/>
                        <a:pt x="34" y="0"/>
                        <a:pt x="3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60" name="Freeform 61"/>
                <p:cNvSpPr>
                  <a:spLocks/>
                </p:cNvSpPr>
                <p:nvPr/>
              </p:nvSpPr>
              <p:spPr bwMode="auto">
                <a:xfrm>
                  <a:off x="2074" y="1122"/>
                  <a:ext cx="116" cy="137"/>
                </a:xfrm>
                <a:custGeom>
                  <a:avLst/>
                  <a:gdLst>
                    <a:gd name="T0" fmla="*/ 2 w 49"/>
                    <a:gd name="T1" fmla="*/ 2 h 58"/>
                    <a:gd name="T2" fmla="*/ 44 w 49"/>
                    <a:gd name="T3" fmla="*/ 56 h 58"/>
                    <a:gd name="T4" fmla="*/ 49 w 49"/>
                    <a:gd name="T5" fmla="*/ 56 h 58"/>
                    <a:gd name="T6" fmla="*/ 6 w 49"/>
                    <a:gd name="T7" fmla="*/ 1 h 58"/>
                    <a:gd name="T8" fmla="*/ 2 w 49"/>
                    <a:gd name="T9" fmla="*/ 2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58">
                      <a:moveTo>
                        <a:pt x="2" y="2"/>
                      </a:moveTo>
                      <a:cubicBezTo>
                        <a:pt x="21" y="13"/>
                        <a:pt x="37" y="36"/>
                        <a:pt x="44" y="56"/>
                      </a:cubicBezTo>
                      <a:cubicBezTo>
                        <a:pt x="45" y="58"/>
                        <a:pt x="49" y="57"/>
                        <a:pt x="49" y="56"/>
                      </a:cubicBezTo>
                      <a:cubicBezTo>
                        <a:pt x="41" y="35"/>
                        <a:pt x="26" y="12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61" name="Freeform 62"/>
                <p:cNvSpPr>
                  <a:spLocks/>
                </p:cNvSpPr>
                <p:nvPr/>
              </p:nvSpPr>
              <p:spPr bwMode="auto">
                <a:xfrm>
                  <a:off x="2074" y="1160"/>
                  <a:ext cx="159" cy="80"/>
                </a:xfrm>
                <a:custGeom>
                  <a:avLst/>
                  <a:gdLst>
                    <a:gd name="T0" fmla="*/ 64 w 67"/>
                    <a:gd name="T1" fmla="*/ 3 h 34"/>
                    <a:gd name="T2" fmla="*/ 0 w 67"/>
                    <a:gd name="T3" fmla="*/ 33 h 34"/>
                    <a:gd name="T4" fmla="*/ 5 w 67"/>
                    <a:gd name="T5" fmla="*/ 33 h 34"/>
                    <a:gd name="T6" fmla="*/ 62 w 67"/>
                    <a:gd name="T7" fmla="*/ 5 h 34"/>
                    <a:gd name="T8" fmla="*/ 64 w 67"/>
                    <a:gd name="T9" fmla="*/ 3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4">
                      <a:moveTo>
                        <a:pt x="64" y="3"/>
                      </a:moveTo>
                      <a:cubicBezTo>
                        <a:pt x="38" y="0"/>
                        <a:pt x="13" y="9"/>
                        <a:pt x="0" y="33"/>
                      </a:cubicBezTo>
                      <a:cubicBezTo>
                        <a:pt x="0" y="34"/>
                        <a:pt x="4" y="34"/>
                        <a:pt x="5" y="33"/>
                      </a:cubicBezTo>
                      <a:cubicBezTo>
                        <a:pt x="16" y="12"/>
                        <a:pt x="39" y="2"/>
                        <a:pt x="62" y="5"/>
                      </a:cubicBezTo>
                      <a:cubicBezTo>
                        <a:pt x="65" y="5"/>
                        <a:pt x="67" y="3"/>
                        <a:pt x="64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62" name="Freeform 63"/>
                <p:cNvSpPr>
                  <a:spLocks/>
                </p:cNvSpPr>
                <p:nvPr/>
              </p:nvSpPr>
              <p:spPr bwMode="auto">
                <a:xfrm>
                  <a:off x="2133" y="498"/>
                  <a:ext cx="117" cy="673"/>
                </a:xfrm>
                <a:custGeom>
                  <a:avLst/>
                  <a:gdLst>
                    <a:gd name="T0" fmla="*/ 6 w 49"/>
                    <a:gd name="T1" fmla="*/ 283 h 284"/>
                    <a:gd name="T2" fmla="*/ 49 w 49"/>
                    <a:gd name="T3" fmla="*/ 1 h 284"/>
                    <a:gd name="T4" fmla="*/ 44 w 49"/>
                    <a:gd name="T5" fmla="*/ 1 h 284"/>
                    <a:gd name="T6" fmla="*/ 1 w 49"/>
                    <a:gd name="T7" fmla="*/ 283 h 284"/>
                    <a:gd name="T8" fmla="*/ 6 w 49"/>
                    <a:gd name="T9" fmla="*/ 283 h 2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284">
                      <a:moveTo>
                        <a:pt x="6" y="283"/>
                      </a:moveTo>
                      <a:cubicBezTo>
                        <a:pt x="19" y="189"/>
                        <a:pt x="31" y="94"/>
                        <a:pt x="49" y="1"/>
                      </a:cubicBezTo>
                      <a:cubicBezTo>
                        <a:pt x="49" y="0"/>
                        <a:pt x="44" y="0"/>
                        <a:pt x="44" y="1"/>
                      </a:cubicBezTo>
                      <a:cubicBezTo>
                        <a:pt x="26" y="95"/>
                        <a:pt x="14" y="189"/>
                        <a:pt x="1" y="283"/>
                      </a:cubicBezTo>
                      <a:cubicBezTo>
                        <a:pt x="0" y="284"/>
                        <a:pt x="5" y="284"/>
                        <a:pt x="6" y="28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63" name="Freeform 64"/>
                <p:cNvSpPr>
                  <a:spLocks/>
                </p:cNvSpPr>
                <p:nvPr/>
              </p:nvSpPr>
              <p:spPr bwMode="auto">
                <a:xfrm>
                  <a:off x="2119" y="1162"/>
                  <a:ext cx="41" cy="40"/>
                </a:xfrm>
                <a:custGeom>
                  <a:avLst/>
                  <a:gdLst>
                    <a:gd name="T0" fmla="*/ 1 w 17"/>
                    <a:gd name="T1" fmla="*/ 7 h 17"/>
                    <a:gd name="T2" fmla="*/ 10 w 17"/>
                    <a:gd name="T3" fmla="*/ 1 h 17"/>
                    <a:gd name="T4" fmla="*/ 16 w 17"/>
                    <a:gd name="T5" fmla="*/ 10 h 17"/>
                    <a:gd name="T6" fmla="*/ 7 w 17"/>
                    <a:gd name="T7" fmla="*/ 16 h 17"/>
                    <a:gd name="T8" fmla="*/ 1 w 17"/>
                    <a:gd name="T9" fmla="*/ 7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" y="7"/>
                      </a:moveTo>
                      <a:cubicBezTo>
                        <a:pt x="2" y="3"/>
                        <a:pt x="6" y="0"/>
                        <a:pt x="10" y="1"/>
                      </a:cubicBezTo>
                      <a:cubicBezTo>
                        <a:pt x="14" y="2"/>
                        <a:pt x="17" y="6"/>
                        <a:pt x="16" y="10"/>
                      </a:cubicBezTo>
                      <a:cubicBezTo>
                        <a:pt x="15" y="14"/>
                        <a:pt x="11" y="17"/>
                        <a:pt x="7" y="16"/>
                      </a:cubicBezTo>
                      <a:cubicBezTo>
                        <a:pt x="3" y="15"/>
                        <a:pt x="0" y="11"/>
                        <a:pt x="1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64" name="Freeform 65"/>
                <p:cNvSpPr>
                  <a:spLocks/>
                </p:cNvSpPr>
                <p:nvPr/>
              </p:nvSpPr>
              <p:spPr bwMode="auto">
                <a:xfrm>
                  <a:off x="1806" y="1067"/>
                  <a:ext cx="159" cy="112"/>
                </a:xfrm>
                <a:custGeom>
                  <a:avLst/>
                  <a:gdLst>
                    <a:gd name="T0" fmla="*/ 5 w 67"/>
                    <a:gd name="T1" fmla="*/ 4 h 47"/>
                    <a:gd name="T2" fmla="*/ 62 w 67"/>
                    <a:gd name="T3" fmla="*/ 45 h 47"/>
                    <a:gd name="T4" fmla="*/ 67 w 67"/>
                    <a:gd name="T5" fmla="*/ 45 h 47"/>
                    <a:gd name="T6" fmla="*/ 3 w 67"/>
                    <a:gd name="T7" fmla="*/ 2 h 47"/>
                    <a:gd name="T8" fmla="*/ 5 w 67"/>
                    <a:gd name="T9" fmla="*/ 4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47">
                      <a:moveTo>
                        <a:pt x="5" y="4"/>
                      </a:moveTo>
                      <a:cubicBezTo>
                        <a:pt x="33" y="2"/>
                        <a:pt x="55" y="18"/>
                        <a:pt x="62" y="45"/>
                      </a:cubicBezTo>
                      <a:cubicBezTo>
                        <a:pt x="62" y="47"/>
                        <a:pt x="67" y="47"/>
                        <a:pt x="67" y="45"/>
                      </a:cubicBezTo>
                      <a:cubicBezTo>
                        <a:pt x="60" y="15"/>
                        <a:pt x="33" y="0"/>
                        <a:pt x="3" y="2"/>
                      </a:cubicBezTo>
                      <a:cubicBezTo>
                        <a:pt x="0" y="2"/>
                        <a:pt x="4" y="4"/>
                        <a:pt x="5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65" name="Freeform 66"/>
                <p:cNvSpPr>
                  <a:spLocks/>
                </p:cNvSpPr>
                <p:nvPr/>
              </p:nvSpPr>
              <p:spPr bwMode="auto">
                <a:xfrm>
                  <a:off x="1856" y="1062"/>
                  <a:ext cx="126" cy="124"/>
                </a:xfrm>
                <a:custGeom>
                  <a:avLst/>
                  <a:gdLst>
                    <a:gd name="T0" fmla="*/ 48 w 53"/>
                    <a:gd name="T1" fmla="*/ 0 h 52"/>
                    <a:gd name="T2" fmla="*/ 0 w 53"/>
                    <a:gd name="T3" fmla="*/ 50 h 52"/>
                    <a:gd name="T4" fmla="*/ 5 w 53"/>
                    <a:gd name="T5" fmla="*/ 51 h 52"/>
                    <a:gd name="T6" fmla="*/ 51 w 53"/>
                    <a:gd name="T7" fmla="*/ 2 h 52"/>
                    <a:gd name="T8" fmla="*/ 48 w 53"/>
                    <a:gd name="T9" fmla="*/ 0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3" h="52">
                      <a:moveTo>
                        <a:pt x="48" y="0"/>
                      </a:moveTo>
                      <a:cubicBezTo>
                        <a:pt x="21" y="5"/>
                        <a:pt x="3" y="23"/>
                        <a:pt x="0" y="50"/>
                      </a:cubicBezTo>
                      <a:cubicBezTo>
                        <a:pt x="0" y="51"/>
                        <a:pt x="5" y="52"/>
                        <a:pt x="5" y="51"/>
                      </a:cubicBezTo>
                      <a:cubicBezTo>
                        <a:pt x="7" y="25"/>
                        <a:pt x="25" y="7"/>
                        <a:pt x="51" y="2"/>
                      </a:cubicBezTo>
                      <a:cubicBezTo>
                        <a:pt x="53" y="2"/>
                        <a:pt x="49" y="0"/>
                        <a:pt x="48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66" name="Freeform 67"/>
                <p:cNvSpPr>
                  <a:spLocks/>
                </p:cNvSpPr>
                <p:nvPr/>
              </p:nvSpPr>
              <p:spPr bwMode="auto">
                <a:xfrm>
                  <a:off x="1860" y="1024"/>
                  <a:ext cx="62" cy="164"/>
                </a:xfrm>
                <a:custGeom>
                  <a:avLst/>
                  <a:gdLst>
                    <a:gd name="T0" fmla="*/ 1 w 26"/>
                    <a:gd name="T1" fmla="*/ 2 h 69"/>
                    <a:gd name="T2" fmla="*/ 21 w 26"/>
                    <a:gd name="T3" fmla="*/ 68 h 69"/>
                    <a:gd name="T4" fmla="*/ 26 w 26"/>
                    <a:gd name="T5" fmla="*/ 68 h 69"/>
                    <a:gd name="T6" fmla="*/ 6 w 26"/>
                    <a:gd name="T7" fmla="*/ 1 h 69"/>
                    <a:gd name="T8" fmla="*/ 1 w 26"/>
                    <a:gd name="T9" fmla="*/ 2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69">
                      <a:moveTo>
                        <a:pt x="1" y="2"/>
                      </a:moveTo>
                      <a:cubicBezTo>
                        <a:pt x="15" y="20"/>
                        <a:pt x="21" y="46"/>
                        <a:pt x="21" y="68"/>
                      </a:cubicBezTo>
                      <a:cubicBezTo>
                        <a:pt x="21" y="69"/>
                        <a:pt x="26" y="69"/>
                        <a:pt x="26" y="68"/>
                      </a:cubicBezTo>
                      <a:cubicBezTo>
                        <a:pt x="26" y="45"/>
                        <a:pt x="20" y="19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67" name="Freeform 68"/>
                <p:cNvSpPr>
                  <a:spLocks/>
                </p:cNvSpPr>
                <p:nvPr/>
              </p:nvSpPr>
              <p:spPr bwMode="auto">
                <a:xfrm>
                  <a:off x="1815" y="1091"/>
                  <a:ext cx="178" cy="45"/>
                </a:xfrm>
                <a:custGeom>
                  <a:avLst/>
                  <a:gdLst>
                    <a:gd name="T0" fmla="*/ 73 w 75"/>
                    <a:gd name="T1" fmla="*/ 11 h 19"/>
                    <a:gd name="T2" fmla="*/ 2 w 75"/>
                    <a:gd name="T3" fmla="*/ 17 h 19"/>
                    <a:gd name="T4" fmla="*/ 6 w 75"/>
                    <a:gd name="T5" fmla="*/ 18 h 19"/>
                    <a:gd name="T6" fmla="*/ 69 w 75"/>
                    <a:gd name="T7" fmla="*/ 13 h 19"/>
                    <a:gd name="T8" fmla="*/ 73 w 75"/>
                    <a:gd name="T9" fmla="*/ 1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19">
                      <a:moveTo>
                        <a:pt x="73" y="11"/>
                      </a:moveTo>
                      <a:cubicBezTo>
                        <a:pt x="50" y="0"/>
                        <a:pt x="22" y="0"/>
                        <a:pt x="2" y="17"/>
                      </a:cubicBezTo>
                      <a:cubicBezTo>
                        <a:pt x="0" y="18"/>
                        <a:pt x="5" y="19"/>
                        <a:pt x="6" y="18"/>
                      </a:cubicBezTo>
                      <a:cubicBezTo>
                        <a:pt x="24" y="2"/>
                        <a:pt x="48" y="2"/>
                        <a:pt x="69" y="13"/>
                      </a:cubicBezTo>
                      <a:cubicBezTo>
                        <a:pt x="70" y="13"/>
                        <a:pt x="75" y="12"/>
                        <a:pt x="73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68" name="Freeform 69"/>
                <p:cNvSpPr>
                  <a:spLocks/>
                </p:cNvSpPr>
                <p:nvPr/>
              </p:nvSpPr>
              <p:spPr bwMode="auto">
                <a:xfrm>
                  <a:off x="1898" y="500"/>
                  <a:ext cx="354" cy="593"/>
                </a:xfrm>
                <a:custGeom>
                  <a:avLst/>
                  <a:gdLst>
                    <a:gd name="T0" fmla="*/ 6 w 149"/>
                    <a:gd name="T1" fmla="*/ 249 h 250"/>
                    <a:gd name="T2" fmla="*/ 148 w 149"/>
                    <a:gd name="T3" fmla="*/ 2 h 250"/>
                    <a:gd name="T4" fmla="*/ 143 w 149"/>
                    <a:gd name="T5" fmla="*/ 1 h 250"/>
                    <a:gd name="T6" fmla="*/ 1 w 149"/>
                    <a:gd name="T7" fmla="*/ 249 h 250"/>
                    <a:gd name="T8" fmla="*/ 6 w 149"/>
                    <a:gd name="T9" fmla="*/ 249 h 2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49" h="250">
                      <a:moveTo>
                        <a:pt x="6" y="249"/>
                      </a:moveTo>
                      <a:cubicBezTo>
                        <a:pt x="52" y="166"/>
                        <a:pt x="98" y="82"/>
                        <a:pt x="148" y="2"/>
                      </a:cubicBezTo>
                      <a:cubicBezTo>
                        <a:pt x="149" y="0"/>
                        <a:pt x="144" y="0"/>
                        <a:pt x="143" y="1"/>
                      </a:cubicBezTo>
                      <a:cubicBezTo>
                        <a:pt x="93" y="82"/>
                        <a:pt x="48" y="166"/>
                        <a:pt x="1" y="249"/>
                      </a:cubicBezTo>
                      <a:cubicBezTo>
                        <a:pt x="0" y="250"/>
                        <a:pt x="5" y="250"/>
                        <a:pt x="6" y="24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69" name="Freeform 70"/>
                <p:cNvSpPr>
                  <a:spLocks/>
                </p:cNvSpPr>
                <p:nvPr/>
              </p:nvSpPr>
              <p:spPr bwMode="auto">
                <a:xfrm>
                  <a:off x="1879" y="1081"/>
                  <a:ext cx="43" cy="41"/>
                </a:xfrm>
                <a:custGeom>
                  <a:avLst/>
                  <a:gdLst>
                    <a:gd name="T0" fmla="*/ 2 w 18"/>
                    <a:gd name="T1" fmla="*/ 5 h 17"/>
                    <a:gd name="T2" fmla="*/ 13 w 18"/>
                    <a:gd name="T3" fmla="*/ 2 h 17"/>
                    <a:gd name="T4" fmla="*/ 15 w 18"/>
                    <a:gd name="T5" fmla="*/ 13 h 17"/>
                    <a:gd name="T6" fmla="*/ 5 w 18"/>
                    <a:gd name="T7" fmla="*/ 15 h 17"/>
                    <a:gd name="T8" fmla="*/ 2 w 18"/>
                    <a:gd name="T9" fmla="*/ 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2" y="5"/>
                      </a:moveTo>
                      <a:cubicBezTo>
                        <a:pt x="5" y="1"/>
                        <a:pt x="9" y="0"/>
                        <a:pt x="13" y="2"/>
                      </a:cubicBezTo>
                      <a:cubicBezTo>
                        <a:pt x="17" y="4"/>
                        <a:pt x="18" y="9"/>
                        <a:pt x="15" y="13"/>
                      </a:cubicBezTo>
                      <a:cubicBezTo>
                        <a:pt x="13" y="16"/>
                        <a:pt x="8" y="17"/>
                        <a:pt x="5" y="15"/>
                      </a:cubicBezTo>
                      <a:cubicBezTo>
                        <a:pt x="1" y="13"/>
                        <a:pt x="0" y="8"/>
                        <a:pt x="2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70" name="Freeform 71"/>
                <p:cNvSpPr>
                  <a:spLocks/>
                </p:cNvSpPr>
                <p:nvPr/>
              </p:nvSpPr>
              <p:spPr bwMode="auto">
                <a:xfrm>
                  <a:off x="1621" y="865"/>
                  <a:ext cx="121" cy="155"/>
                </a:xfrm>
                <a:custGeom>
                  <a:avLst/>
                  <a:gdLst>
                    <a:gd name="T0" fmla="*/ 3 w 51"/>
                    <a:gd name="T1" fmla="*/ 2 h 65"/>
                    <a:gd name="T2" fmla="*/ 42 w 51"/>
                    <a:gd name="T3" fmla="*/ 63 h 65"/>
                    <a:gd name="T4" fmla="*/ 47 w 51"/>
                    <a:gd name="T5" fmla="*/ 64 h 65"/>
                    <a:gd name="T6" fmla="*/ 6 w 51"/>
                    <a:gd name="T7" fmla="*/ 0 h 65"/>
                    <a:gd name="T8" fmla="*/ 3 w 51"/>
                    <a:gd name="T9" fmla="*/ 2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1" h="65">
                      <a:moveTo>
                        <a:pt x="3" y="2"/>
                      </a:moveTo>
                      <a:cubicBezTo>
                        <a:pt x="30" y="11"/>
                        <a:pt x="46" y="34"/>
                        <a:pt x="42" y="63"/>
                      </a:cubicBezTo>
                      <a:cubicBezTo>
                        <a:pt x="41" y="64"/>
                        <a:pt x="46" y="65"/>
                        <a:pt x="47" y="64"/>
                      </a:cubicBezTo>
                      <a:cubicBezTo>
                        <a:pt x="51" y="34"/>
                        <a:pt x="34" y="10"/>
                        <a:pt x="6" y="0"/>
                      </a:cubicBezTo>
                      <a:cubicBezTo>
                        <a:pt x="5" y="0"/>
                        <a:pt x="0" y="0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71" name="Freeform 72"/>
                <p:cNvSpPr>
                  <a:spLocks/>
                </p:cNvSpPr>
                <p:nvPr/>
              </p:nvSpPr>
              <p:spPr bwMode="auto">
                <a:xfrm>
                  <a:off x="1625" y="903"/>
                  <a:ext cx="162" cy="86"/>
                </a:xfrm>
                <a:custGeom>
                  <a:avLst/>
                  <a:gdLst>
                    <a:gd name="T0" fmla="*/ 65 w 68"/>
                    <a:gd name="T1" fmla="*/ 6 h 36"/>
                    <a:gd name="T2" fmla="*/ 0 w 68"/>
                    <a:gd name="T3" fmla="*/ 34 h 36"/>
                    <a:gd name="T4" fmla="*/ 5 w 68"/>
                    <a:gd name="T5" fmla="*/ 35 h 36"/>
                    <a:gd name="T6" fmla="*/ 64 w 68"/>
                    <a:gd name="T7" fmla="*/ 8 h 36"/>
                    <a:gd name="T8" fmla="*/ 65 w 68"/>
                    <a:gd name="T9" fmla="*/ 6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8" h="36">
                      <a:moveTo>
                        <a:pt x="65" y="6"/>
                      </a:moveTo>
                      <a:cubicBezTo>
                        <a:pt x="38" y="0"/>
                        <a:pt x="14" y="9"/>
                        <a:pt x="0" y="34"/>
                      </a:cubicBezTo>
                      <a:cubicBezTo>
                        <a:pt x="0" y="35"/>
                        <a:pt x="4" y="36"/>
                        <a:pt x="5" y="35"/>
                      </a:cubicBezTo>
                      <a:cubicBezTo>
                        <a:pt x="17" y="13"/>
                        <a:pt x="39" y="3"/>
                        <a:pt x="64" y="8"/>
                      </a:cubicBezTo>
                      <a:cubicBezTo>
                        <a:pt x="67" y="9"/>
                        <a:pt x="68" y="7"/>
                        <a:pt x="65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72" name="Freeform 73"/>
                <p:cNvSpPr>
                  <a:spLocks/>
                </p:cNvSpPr>
                <p:nvPr/>
              </p:nvSpPr>
              <p:spPr bwMode="auto">
                <a:xfrm>
                  <a:off x="1675" y="842"/>
                  <a:ext cx="43" cy="171"/>
                </a:xfrm>
                <a:custGeom>
                  <a:avLst/>
                  <a:gdLst>
                    <a:gd name="T0" fmla="*/ 6 w 18"/>
                    <a:gd name="T1" fmla="*/ 2 h 72"/>
                    <a:gd name="T2" fmla="*/ 0 w 18"/>
                    <a:gd name="T3" fmla="*/ 71 h 72"/>
                    <a:gd name="T4" fmla="*/ 5 w 18"/>
                    <a:gd name="T5" fmla="*/ 71 h 72"/>
                    <a:gd name="T6" fmla="*/ 12 w 18"/>
                    <a:gd name="T7" fmla="*/ 2 h 72"/>
                    <a:gd name="T8" fmla="*/ 6 w 18"/>
                    <a:gd name="T9" fmla="*/ 2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72">
                      <a:moveTo>
                        <a:pt x="6" y="2"/>
                      </a:moveTo>
                      <a:cubicBezTo>
                        <a:pt x="13" y="24"/>
                        <a:pt x="9" y="50"/>
                        <a:pt x="0" y="71"/>
                      </a:cubicBezTo>
                      <a:cubicBezTo>
                        <a:pt x="0" y="72"/>
                        <a:pt x="5" y="72"/>
                        <a:pt x="5" y="71"/>
                      </a:cubicBezTo>
                      <a:cubicBezTo>
                        <a:pt x="14" y="50"/>
                        <a:pt x="18" y="23"/>
                        <a:pt x="12" y="2"/>
                      </a:cubicBezTo>
                      <a:cubicBezTo>
                        <a:pt x="11" y="0"/>
                        <a:pt x="6" y="1"/>
                        <a:pt x="6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73" name="Freeform 74"/>
                <p:cNvSpPr>
                  <a:spLocks/>
                </p:cNvSpPr>
                <p:nvPr/>
              </p:nvSpPr>
              <p:spPr bwMode="auto">
                <a:xfrm>
                  <a:off x="1606" y="903"/>
                  <a:ext cx="171" cy="74"/>
                </a:xfrm>
                <a:custGeom>
                  <a:avLst/>
                  <a:gdLst>
                    <a:gd name="T0" fmla="*/ 71 w 72"/>
                    <a:gd name="T1" fmla="*/ 29 h 31"/>
                    <a:gd name="T2" fmla="*/ 3 w 72"/>
                    <a:gd name="T3" fmla="*/ 8 h 31"/>
                    <a:gd name="T4" fmla="*/ 6 w 72"/>
                    <a:gd name="T5" fmla="*/ 10 h 31"/>
                    <a:gd name="T6" fmla="*/ 66 w 72"/>
                    <a:gd name="T7" fmla="*/ 30 h 31"/>
                    <a:gd name="T8" fmla="*/ 71 w 72"/>
                    <a:gd name="T9" fmla="*/ 29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2" h="31">
                      <a:moveTo>
                        <a:pt x="71" y="29"/>
                      </a:moveTo>
                      <a:cubicBezTo>
                        <a:pt x="54" y="10"/>
                        <a:pt x="29" y="0"/>
                        <a:pt x="3" y="8"/>
                      </a:cubicBezTo>
                      <a:cubicBezTo>
                        <a:pt x="0" y="10"/>
                        <a:pt x="5" y="11"/>
                        <a:pt x="6" y="10"/>
                      </a:cubicBezTo>
                      <a:cubicBezTo>
                        <a:pt x="29" y="3"/>
                        <a:pt x="51" y="13"/>
                        <a:pt x="66" y="30"/>
                      </a:cubicBezTo>
                      <a:cubicBezTo>
                        <a:pt x="67" y="31"/>
                        <a:pt x="72" y="30"/>
                        <a:pt x="71" y="2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74" name="Freeform 75"/>
                <p:cNvSpPr>
                  <a:spLocks/>
                </p:cNvSpPr>
                <p:nvPr/>
              </p:nvSpPr>
              <p:spPr bwMode="auto">
                <a:xfrm>
                  <a:off x="1699" y="500"/>
                  <a:ext cx="553" cy="420"/>
                </a:xfrm>
                <a:custGeom>
                  <a:avLst/>
                  <a:gdLst>
                    <a:gd name="T0" fmla="*/ 6 w 233"/>
                    <a:gd name="T1" fmla="*/ 176 h 177"/>
                    <a:gd name="T2" fmla="*/ 232 w 233"/>
                    <a:gd name="T3" fmla="*/ 2 h 177"/>
                    <a:gd name="T4" fmla="*/ 227 w 233"/>
                    <a:gd name="T5" fmla="*/ 1 h 177"/>
                    <a:gd name="T6" fmla="*/ 2 w 233"/>
                    <a:gd name="T7" fmla="*/ 175 h 177"/>
                    <a:gd name="T8" fmla="*/ 6 w 233"/>
                    <a:gd name="T9" fmla="*/ 176 h 1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3" h="177">
                      <a:moveTo>
                        <a:pt x="6" y="176"/>
                      </a:moveTo>
                      <a:cubicBezTo>
                        <a:pt x="81" y="117"/>
                        <a:pt x="155" y="57"/>
                        <a:pt x="232" y="2"/>
                      </a:cubicBezTo>
                      <a:cubicBezTo>
                        <a:pt x="233" y="1"/>
                        <a:pt x="229" y="0"/>
                        <a:pt x="227" y="1"/>
                      </a:cubicBezTo>
                      <a:cubicBezTo>
                        <a:pt x="150" y="57"/>
                        <a:pt x="76" y="117"/>
                        <a:pt x="2" y="175"/>
                      </a:cubicBezTo>
                      <a:cubicBezTo>
                        <a:pt x="0" y="177"/>
                        <a:pt x="5" y="177"/>
                        <a:pt x="6" y="17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75" name="Freeform 76"/>
                <p:cNvSpPr>
                  <a:spLocks/>
                </p:cNvSpPr>
                <p:nvPr/>
              </p:nvSpPr>
              <p:spPr bwMode="auto">
                <a:xfrm>
                  <a:off x="1678" y="906"/>
                  <a:ext cx="42" cy="40"/>
                </a:xfrm>
                <a:custGeom>
                  <a:avLst/>
                  <a:gdLst>
                    <a:gd name="T0" fmla="*/ 4 w 18"/>
                    <a:gd name="T1" fmla="*/ 2 h 17"/>
                    <a:gd name="T2" fmla="*/ 15 w 18"/>
                    <a:gd name="T3" fmla="*/ 4 h 17"/>
                    <a:gd name="T4" fmla="*/ 13 w 18"/>
                    <a:gd name="T5" fmla="*/ 15 h 17"/>
                    <a:gd name="T6" fmla="*/ 3 w 18"/>
                    <a:gd name="T7" fmla="*/ 13 h 17"/>
                    <a:gd name="T8" fmla="*/ 4 w 18"/>
                    <a:gd name="T9" fmla="*/ 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4" y="2"/>
                      </a:moveTo>
                      <a:cubicBezTo>
                        <a:pt x="8" y="0"/>
                        <a:pt x="13" y="1"/>
                        <a:pt x="15" y="4"/>
                      </a:cubicBezTo>
                      <a:cubicBezTo>
                        <a:pt x="18" y="8"/>
                        <a:pt x="17" y="12"/>
                        <a:pt x="13" y="15"/>
                      </a:cubicBezTo>
                      <a:cubicBezTo>
                        <a:pt x="10" y="17"/>
                        <a:pt x="5" y="16"/>
                        <a:pt x="3" y="13"/>
                      </a:cubicBezTo>
                      <a:cubicBezTo>
                        <a:pt x="0" y="10"/>
                        <a:pt x="1" y="5"/>
                        <a:pt x="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76" name="Freeform 77"/>
                <p:cNvSpPr>
                  <a:spLocks/>
                </p:cNvSpPr>
                <p:nvPr/>
              </p:nvSpPr>
              <p:spPr bwMode="auto">
                <a:xfrm>
                  <a:off x="1504" y="583"/>
                  <a:ext cx="79" cy="181"/>
                </a:xfrm>
                <a:custGeom>
                  <a:avLst/>
                  <a:gdLst>
                    <a:gd name="T0" fmla="*/ 1 w 33"/>
                    <a:gd name="T1" fmla="*/ 1 h 76"/>
                    <a:gd name="T2" fmla="*/ 13 w 33"/>
                    <a:gd name="T3" fmla="*/ 73 h 76"/>
                    <a:gd name="T4" fmla="*/ 17 w 33"/>
                    <a:gd name="T5" fmla="*/ 75 h 76"/>
                    <a:gd name="T6" fmla="*/ 6 w 33"/>
                    <a:gd name="T7" fmla="*/ 1 h 76"/>
                    <a:gd name="T8" fmla="*/ 1 w 33"/>
                    <a:gd name="T9" fmla="*/ 1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76">
                      <a:moveTo>
                        <a:pt x="1" y="1"/>
                      </a:moveTo>
                      <a:cubicBezTo>
                        <a:pt x="22" y="21"/>
                        <a:pt x="28" y="48"/>
                        <a:pt x="13" y="73"/>
                      </a:cubicBezTo>
                      <a:cubicBezTo>
                        <a:pt x="12" y="75"/>
                        <a:pt x="17" y="76"/>
                        <a:pt x="17" y="75"/>
                      </a:cubicBezTo>
                      <a:cubicBezTo>
                        <a:pt x="33" y="49"/>
                        <a:pt x="27" y="21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77" name="Freeform 78"/>
                <p:cNvSpPr>
                  <a:spLocks/>
                </p:cNvSpPr>
                <p:nvPr/>
              </p:nvSpPr>
              <p:spPr bwMode="auto">
                <a:xfrm>
                  <a:off x="1459" y="650"/>
                  <a:ext cx="178" cy="47"/>
                </a:xfrm>
                <a:custGeom>
                  <a:avLst/>
                  <a:gdLst>
                    <a:gd name="T0" fmla="*/ 73 w 75"/>
                    <a:gd name="T1" fmla="*/ 18 h 20"/>
                    <a:gd name="T2" fmla="*/ 1 w 75"/>
                    <a:gd name="T3" fmla="*/ 18 h 20"/>
                    <a:gd name="T4" fmla="*/ 5 w 75"/>
                    <a:gd name="T5" fmla="*/ 19 h 20"/>
                    <a:gd name="T6" fmla="*/ 69 w 75"/>
                    <a:gd name="T7" fmla="*/ 18 h 20"/>
                    <a:gd name="T8" fmla="*/ 73 w 75"/>
                    <a:gd name="T9" fmla="*/ 18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20">
                      <a:moveTo>
                        <a:pt x="73" y="18"/>
                      </a:moveTo>
                      <a:cubicBezTo>
                        <a:pt x="50" y="2"/>
                        <a:pt x="23" y="0"/>
                        <a:pt x="1" y="18"/>
                      </a:cubicBezTo>
                      <a:cubicBezTo>
                        <a:pt x="0" y="18"/>
                        <a:pt x="4" y="20"/>
                        <a:pt x="5" y="19"/>
                      </a:cubicBezTo>
                      <a:cubicBezTo>
                        <a:pt x="25" y="4"/>
                        <a:pt x="48" y="4"/>
                        <a:pt x="69" y="18"/>
                      </a:cubicBezTo>
                      <a:cubicBezTo>
                        <a:pt x="70" y="19"/>
                        <a:pt x="75" y="19"/>
                        <a:pt x="73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78" name="Freeform 79"/>
                <p:cNvSpPr>
                  <a:spLocks/>
                </p:cNvSpPr>
                <p:nvPr/>
              </p:nvSpPr>
              <p:spPr bwMode="auto">
                <a:xfrm>
                  <a:off x="1493" y="588"/>
                  <a:ext cx="95" cy="149"/>
                </a:xfrm>
                <a:custGeom>
                  <a:avLst/>
                  <a:gdLst>
                    <a:gd name="T0" fmla="*/ 35 w 40"/>
                    <a:gd name="T1" fmla="*/ 2 h 63"/>
                    <a:gd name="T2" fmla="*/ 2 w 40"/>
                    <a:gd name="T3" fmla="*/ 62 h 63"/>
                    <a:gd name="T4" fmla="*/ 6 w 40"/>
                    <a:gd name="T5" fmla="*/ 62 h 63"/>
                    <a:gd name="T6" fmla="*/ 40 w 40"/>
                    <a:gd name="T7" fmla="*/ 1 h 63"/>
                    <a:gd name="T8" fmla="*/ 35 w 40"/>
                    <a:gd name="T9" fmla="*/ 2 h 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63">
                      <a:moveTo>
                        <a:pt x="35" y="2"/>
                      </a:moveTo>
                      <a:cubicBezTo>
                        <a:pt x="32" y="24"/>
                        <a:pt x="18" y="47"/>
                        <a:pt x="2" y="62"/>
                      </a:cubicBezTo>
                      <a:cubicBezTo>
                        <a:pt x="0" y="63"/>
                        <a:pt x="5" y="63"/>
                        <a:pt x="6" y="62"/>
                      </a:cubicBezTo>
                      <a:cubicBezTo>
                        <a:pt x="23" y="47"/>
                        <a:pt x="37" y="24"/>
                        <a:pt x="40" y="1"/>
                      </a:cubicBezTo>
                      <a:cubicBezTo>
                        <a:pt x="40" y="0"/>
                        <a:pt x="35" y="0"/>
                        <a:pt x="3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79" name="Freeform 80"/>
                <p:cNvSpPr>
                  <a:spLocks/>
                </p:cNvSpPr>
                <p:nvPr/>
              </p:nvSpPr>
              <p:spPr bwMode="auto">
                <a:xfrm>
                  <a:off x="1466" y="631"/>
                  <a:ext cx="138" cy="111"/>
                </a:xfrm>
                <a:custGeom>
                  <a:avLst/>
                  <a:gdLst>
                    <a:gd name="T0" fmla="*/ 57 w 58"/>
                    <a:gd name="T1" fmla="*/ 45 h 47"/>
                    <a:gd name="T2" fmla="*/ 5 w 58"/>
                    <a:gd name="T3" fmla="*/ 0 h 47"/>
                    <a:gd name="T4" fmla="*/ 4 w 58"/>
                    <a:gd name="T5" fmla="*/ 2 h 47"/>
                    <a:gd name="T6" fmla="*/ 52 w 58"/>
                    <a:gd name="T7" fmla="*/ 45 h 47"/>
                    <a:gd name="T8" fmla="*/ 57 w 58"/>
                    <a:gd name="T9" fmla="*/ 45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8" h="47">
                      <a:moveTo>
                        <a:pt x="57" y="45"/>
                      </a:moveTo>
                      <a:cubicBezTo>
                        <a:pt x="50" y="21"/>
                        <a:pt x="31" y="2"/>
                        <a:pt x="5" y="0"/>
                      </a:cubicBezTo>
                      <a:cubicBezTo>
                        <a:pt x="3" y="0"/>
                        <a:pt x="0" y="2"/>
                        <a:pt x="4" y="2"/>
                      </a:cubicBezTo>
                      <a:cubicBezTo>
                        <a:pt x="28" y="4"/>
                        <a:pt x="45" y="23"/>
                        <a:pt x="52" y="45"/>
                      </a:cubicBezTo>
                      <a:cubicBezTo>
                        <a:pt x="53" y="47"/>
                        <a:pt x="58" y="46"/>
                        <a:pt x="57" y="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80" name="Freeform 81"/>
                <p:cNvSpPr>
                  <a:spLocks/>
                </p:cNvSpPr>
                <p:nvPr/>
              </p:nvSpPr>
              <p:spPr bwMode="auto">
                <a:xfrm>
                  <a:off x="1552" y="491"/>
                  <a:ext cx="676" cy="173"/>
                </a:xfrm>
                <a:custGeom>
                  <a:avLst/>
                  <a:gdLst>
                    <a:gd name="T0" fmla="*/ 6 w 285"/>
                    <a:gd name="T1" fmla="*/ 73 h 73"/>
                    <a:gd name="T2" fmla="*/ 282 w 285"/>
                    <a:gd name="T3" fmla="*/ 2 h 73"/>
                    <a:gd name="T4" fmla="*/ 280 w 285"/>
                    <a:gd name="T5" fmla="*/ 0 h 73"/>
                    <a:gd name="T6" fmla="*/ 4 w 285"/>
                    <a:gd name="T7" fmla="*/ 71 h 73"/>
                    <a:gd name="T8" fmla="*/ 6 w 285"/>
                    <a:gd name="T9" fmla="*/ 73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5" h="73">
                      <a:moveTo>
                        <a:pt x="6" y="73"/>
                      </a:moveTo>
                      <a:cubicBezTo>
                        <a:pt x="98" y="49"/>
                        <a:pt x="189" y="23"/>
                        <a:pt x="282" y="2"/>
                      </a:cubicBezTo>
                      <a:cubicBezTo>
                        <a:pt x="285" y="2"/>
                        <a:pt x="283" y="0"/>
                        <a:pt x="280" y="0"/>
                      </a:cubicBezTo>
                      <a:cubicBezTo>
                        <a:pt x="187" y="21"/>
                        <a:pt x="96" y="47"/>
                        <a:pt x="4" y="71"/>
                      </a:cubicBezTo>
                      <a:cubicBezTo>
                        <a:pt x="0" y="72"/>
                        <a:pt x="5" y="73"/>
                        <a:pt x="6" y="7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81" name="Freeform 82"/>
                <p:cNvSpPr>
                  <a:spLocks/>
                </p:cNvSpPr>
                <p:nvPr/>
              </p:nvSpPr>
              <p:spPr bwMode="auto">
                <a:xfrm>
                  <a:off x="1531" y="647"/>
                  <a:ext cx="40" cy="38"/>
                </a:xfrm>
                <a:custGeom>
                  <a:avLst/>
                  <a:gdLst>
                    <a:gd name="T0" fmla="*/ 7 w 17"/>
                    <a:gd name="T1" fmla="*/ 0 h 16"/>
                    <a:gd name="T2" fmla="*/ 16 w 17"/>
                    <a:gd name="T3" fmla="*/ 6 h 16"/>
                    <a:gd name="T4" fmla="*/ 10 w 17"/>
                    <a:gd name="T5" fmla="*/ 15 h 16"/>
                    <a:gd name="T6" fmla="*/ 1 w 17"/>
                    <a:gd name="T7" fmla="*/ 10 h 16"/>
                    <a:gd name="T8" fmla="*/ 7 w 17"/>
                    <a:gd name="T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6">
                      <a:moveTo>
                        <a:pt x="7" y="0"/>
                      </a:moveTo>
                      <a:cubicBezTo>
                        <a:pt x="11" y="0"/>
                        <a:pt x="15" y="2"/>
                        <a:pt x="16" y="6"/>
                      </a:cubicBezTo>
                      <a:cubicBezTo>
                        <a:pt x="17" y="10"/>
                        <a:pt x="14" y="14"/>
                        <a:pt x="10" y="15"/>
                      </a:cubicBezTo>
                      <a:cubicBezTo>
                        <a:pt x="6" y="16"/>
                        <a:pt x="2" y="14"/>
                        <a:pt x="1" y="10"/>
                      </a:cubicBezTo>
                      <a:cubicBezTo>
                        <a:pt x="0" y="5"/>
                        <a:pt x="3" y="1"/>
                        <a:pt x="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82" name="Freeform 83"/>
                <p:cNvSpPr>
                  <a:spLocks/>
                </p:cNvSpPr>
                <p:nvPr/>
              </p:nvSpPr>
              <p:spPr bwMode="auto">
                <a:xfrm>
                  <a:off x="1485" y="339"/>
                  <a:ext cx="79" cy="178"/>
                </a:xfrm>
                <a:custGeom>
                  <a:avLst/>
                  <a:gdLst>
                    <a:gd name="T0" fmla="*/ 16 w 33"/>
                    <a:gd name="T1" fmla="*/ 1 h 75"/>
                    <a:gd name="T2" fmla="*/ 1 w 33"/>
                    <a:gd name="T3" fmla="*/ 73 h 75"/>
                    <a:gd name="T4" fmla="*/ 6 w 33"/>
                    <a:gd name="T5" fmla="*/ 74 h 75"/>
                    <a:gd name="T6" fmla="*/ 21 w 33"/>
                    <a:gd name="T7" fmla="*/ 1 h 75"/>
                    <a:gd name="T8" fmla="*/ 16 w 33"/>
                    <a:gd name="T9" fmla="*/ 1 h 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75">
                      <a:moveTo>
                        <a:pt x="16" y="1"/>
                      </a:moveTo>
                      <a:cubicBezTo>
                        <a:pt x="28" y="27"/>
                        <a:pt x="25" y="55"/>
                        <a:pt x="1" y="73"/>
                      </a:cubicBezTo>
                      <a:cubicBezTo>
                        <a:pt x="0" y="74"/>
                        <a:pt x="5" y="75"/>
                        <a:pt x="6" y="74"/>
                      </a:cubicBezTo>
                      <a:cubicBezTo>
                        <a:pt x="30" y="56"/>
                        <a:pt x="33" y="28"/>
                        <a:pt x="21" y="1"/>
                      </a:cubicBezTo>
                      <a:cubicBezTo>
                        <a:pt x="20" y="0"/>
                        <a:pt x="15" y="0"/>
                        <a:pt x="16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83" name="Freeform 84"/>
                <p:cNvSpPr>
                  <a:spLocks/>
                </p:cNvSpPr>
                <p:nvPr/>
              </p:nvSpPr>
              <p:spPr bwMode="auto">
                <a:xfrm>
                  <a:off x="1440" y="405"/>
                  <a:ext cx="166" cy="81"/>
                </a:xfrm>
                <a:custGeom>
                  <a:avLst/>
                  <a:gdLst>
                    <a:gd name="T0" fmla="*/ 69 w 70"/>
                    <a:gd name="T1" fmla="*/ 32 h 34"/>
                    <a:gd name="T2" fmla="*/ 1 w 70"/>
                    <a:gd name="T3" fmla="*/ 8 h 34"/>
                    <a:gd name="T4" fmla="*/ 5 w 70"/>
                    <a:gd name="T5" fmla="*/ 10 h 34"/>
                    <a:gd name="T6" fmla="*/ 65 w 70"/>
                    <a:gd name="T7" fmla="*/ 32 h 34"/>
                    <a:gd name="T8" fmla="*/ 69 w 70"/>
                    <a:gd name="T9" fmla="*/ 32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34">
                      <a:moveTo>
                        <a:pt x="69" y="32"/>
                      </a:moveTo>
                      <a:cubicBezTo>
                        <a:pt x="53" y="9"/>
                        <a:pt x="28" y="0"/>
                        <a:pt x="1" y="8"/>
                      </a:cubicBezTo>
                      <a:cubicBezTo>
                        <a:pt x="0" y="9"/>
                        <a:pt x="4" y="10"/>
                        <a:pt x="5" y="10"/>
                      </a:cubicBezTo>
                      <a:cubicBezTo>
                        <a:pt x="29" y="2"/>
                        <a:pt x="51" y="12"/>
                        <a:pt x="65" y="32"/>
                      </a:cubicBezTo>
                      <a:cubicBezTo>
                        <a:pt x="65" y="33"/>
                        <a:pt x="70" y="34"/>
                        <a:pt x="69" y="3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84" name="Freeform 85"/>
                <p:cNvSpPr>
                  <a:spLocks/>
                </p:cNvSpPr>
                <p:nvPr/>
              </p:nvSpPr>
              <p:spPr bwMode="auto">
                <a:xfrm>
                  <a:off x="1457" y="367"/>
                  <a:ext cx="140" cy="114"/>
                </a:xfrm>
                <a:custGeom>
                  <a:avLst/>
                  <a:gdLst>
                    <a:gd name="T0" fmla="*/ 54 w 59"/>
                    <a:gd name="T1" fmla="*/ 2 h 48"/>
                    <a:gd name="T2" fmla="*/ 3 w 59"/>
                    <a:gd name="T3" fmla="*/ 46 h 48"/>
                    <a:gd name="T4" fmla="*/ 5 w 59"/>
                    <a:gd name="T5" fmla="*/ 48 h 48"/>
                    <a:gd name="T6" fmla="*/ 59 w 59"/>
                    <a:gd name="T7" fmla="*/ 2 h 48"/>
                    <a:gd name="T8" fmla="*/ 54 w 59"/>
                    <a:gd name="T9" fmla="*/ 2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9" h="48">
                      <a:moveTo>
                        <a:pt x="54" y="2"/>
                      </a:moveTo>
                      <a:cubicBezTo>
                        <a:pt x="44" y="21"/>
                        <a:pt x="23" y="38"/>
                        <a:pt x="3" y="46"/>
                      </a:cubicBezTo>
                      <a:cubicBezTo>
                        <a:pt x="0" y="48"/>
                        <a:pt x="4" y="48"/>
                        <a:pt x="5" y="48"/>
                      </a:cubicBezTo>
                      <a:cubicBezTo>
                        <a:pt x="26" y="39"/>
                        <a:pt x="48" y="22"/>
                        <a:pt x="59" y="2"/>
                      </a:cubicBezTo>
                      <a:cubicBezTo>
                        <a:pt x="59" y="1"/>
                        <a:pt x="55" y="0"/>
                        <a:pt x="5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85" name="Freeform 86"/>
                <p:cNvSpPr>
                  <a:spLocks/>
                </p:cNvSpPr>
                <p:nvPr/>
              </p:nvSpPr>
              <p:spPr bwMode="auto">
                <a:xfrm>
                  <a:off x="1469" y="372"/>
                  <a:ext cx="95" cy="145"/>
                </a:xfrm>
                <a:custGeom>
                  <a:avLst/>
                  <a:gdLst>
                    <a:gd name="T0" fmla="*/ 39 w 40"/>
                    <a:gd name="T1" fmla="*/ 60 h 61"/>
                    <a:gd name="T2" fmla="*/ 6 w 40"/>
                    <a:gd name="T3" fmla="*/ 0 h 61"/>
                    <a:gd name="T4" fmla="*/ 2 w 40"/>
                    <a:gd name="T5" fmla="*/ 2 h 61"/>
                    <a:gd name="T6" fmla="*/ 33 w 40"/>
                    <a:gd name="T7" fmla="*/ 60 h 61"/>
                    <a:gd name="T8" fmla="*/ 39 w 40"/>
                    <a:gd name="T9" fmla="*/ 60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61">
                      <a:moveTo>
                        <a:pt x="39" y="60"/>
                      </a:moveTo>
                      <a:cubicBezTo>
                        <a:pt x="40" y="35"/>
                        <a:pt x="29" y="11"/>
                        <a:pt x="6" y="0"/>
                      </a:cubicBezTo>
                      <a:cubicBezTo>
                        <a:pt x="5" y="0"/>
                        <a:pt x="0" y="1"/>
                        <a:pt x="2" y="2"/>
                      </a:cubicBezTo>
                      <a:cubicBezTo>
                        <a:pt x="25" y="12"/>
                        <a:pt x="35" y="36"/>
                        <a:pt x="33" y="60"/>
                      </a:cubicBezTo>
                      <a:cubicBezTo>
                        <a:pt x="33" y="61"/>
                        <a:pt x="38" y="61"/>
                        <a:pt x="39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86" name="Freeform 87"/>
                <p:cNvSpPr>
                  <a:spLocks/>
                </p:cNvSpPr>
                <p:nvPr/>
              </p:nvSpPr>
              <p:spPr bwMode="auto">
                <a:xfrm>
                  <a:off x="1540" y="429"/>
                  <a:ext cx="693" cy="76"/>
                </a:xfrm>
                <a:custGeom>
                  <a:avLst/>
                  <a:gdLst>
                    <a:gd name="T0" fmla="*/ 3 w 292"/>
                    <a:gd name="T1" fmla="*/ 2 h 32"/>
                    <a:gd name="T2" fmla="*/ 287 w 292"/>
                    <a:gd name="T3" fmla="*/ 32 h 32"/>
                    <a:gd name="T4" fmla="*/ 289 w 292"/>
                    <a:gd name="T5" fmla="*/ 30 h 32"/>
                    <a:gd name="T6" fmla="*/ 5 w 292"/>
                    <a:gd name="T7" fmla="*/ 0 h 32"/>
                    <a:gd name="T8" fmla="*/ 3 w 292"/>
                    <a:gd name="T9" fmla="*/ 2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2" h="32">
                      <a:moveTo>
                        <a:pt x="3" y="2"/>
                      </a:moveTo>
                      <a:cubicBezTo>
                        <a:pt x="98" y="11"/>
                        <a:pt x="193" y="19"/>
                        <a:pt x="287" y="32"/>
                      </a:cubicBezTo>
                      <a:cubicBezTo>
                        <a:pt x="288" y="32"/>
                        <a:pt x="292" y="31"/>
                        <a:pt x="289" y="30"/>
                      </a:cubicBezTo>
                      <a:cubicBezTo>
                        <a:pt x="195" y="17"/>
                        <a:pt x="100" y="9"/>
                        <a:pt x="5" y="0"/>
                      </a:cubicBezTo>
                      <a:cubicBezTo>
                        <a:pt x="4" y="0"/>
                        <a:pt x="0" y="1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87" name="Freeform 88"/>
                <p:cNvSpPr>
                  <a:spLocks/>
                </p:cNvSpPr>
                <p:nvPr/>
              </p:nvSpPr>
              <p:spPr bwMode="auto">
                <a:xfrm>
                  <a:off x="1519" y="412"/>
                  <a:ext cx="38" cy="38"/>
                </a:xfrm>
                <a:custGeom>
                  <a:avLst/>
                  <a:gdLst>
                    <a:gd name="T0" fmla="*/ 9 w 16"/>
                    <a:gd name="T1" fmla="*/ 0 h 16"/>
                    <a:gd name="T2" fmla="*/ 15 w 16"/>
                    <a:gd name="T3" fmla="*/ 9 h 16"/>
                    <a:gd name="T4" fmla="*/ 7 w 16"/>
                    <a:gd name="T5" fmla="*/ 15 h 16"/>
                    <a:gd name="T6" fmla="*/ 0 w 16"/>
                    <a:gd name="T7" fmla="*/ 7 h 16"/>
                    <a:gd name="T8" fmla="*/ 9 w 16"/>
                    <a:gd name="T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9" y="0"/>
                      </a:moveTo>
                      <a:cubicBezTo>
                        <a:pt x="13" y="1"/>
                        <a:pt x="16" y="5"/>
                        <a:pt x="15" y="9"/>
                      </a:cubicBezTo>
                      <a:cubicBezTo>
                        <a:pt x="15" y="13"/>
                        <a:pt x="11" y="16"/>
                        <a:pt x="7" y="15"/>
                      </a:cubicBezTo>
                      <a:cubicBezTo>
                        <a:pt x="2" y="15"/>
                        <a:pt x="0" y="11"/>
                        <a:pt x="0" y="7"/>
                      </a:cubicBezTo>
                      <a:cubicBezTo>
                        <a:pt x="1" y="2"/>
                        <a:pt x="5" y="0"/>
                        <a:pt x="9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88" name="Freeform 89"/>
                <p:cNvSpPr>
                  <a:spLocks/>
                </p:cNvSpPr>
                <p:nvPr/>
              </p:nvSpPr>
              <p:spPr bwMode="auto">
                <a:xfrm>
                  <a:off x="1526" y="99"/>
                  <a:ext cx="116" cy="155"/>
                </a:xfrm>
                <a:custGeom>
                  <a:avLst/>
                  <a:gdLst>
                    <a:gd name="T0" fmla="*/ 42 w 49"/>
                    <a:gd name="T1" fmla="*/ 1 h 65"/>
                    <a:gd name="T2" fmla="*/ 3 w 49"/>
                    <a:gd name="T3" fmla="*/ 63 h 65"/>
                    <a:gd name="T4" fmla="*/ 6 w 49"/>
                    <a:gd name="T5" fmla="*/ 65 h 65"/>
                    <a:gd name="T6" fmla="*/ 47 w 49"/>
                    <a:gd name="T7" fmla="*/ 2 h 65"/>
                    <a:gd name="T8" fmla="*/ 42 w 49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65">
                      <a:moveTo>
                        <a:pt x="42" y="1"/>
                      </a:moveTo>
                      <a:cubicBezTo>
                        <a:pt x="44" y="29"/>
                        <a:pt x="31" y="54"/>
                        <a:pt x="3" y="63"/>
                      </a:cubicBezTo>
                      <a:cubicBezTo>
                        <a:pt x="0" y="63"/>
                        <a:pt x="5" y="65"/>
                        <a:pt x="6" y="65"/>
                      </a:cubicBezTo>
                      <a:cubicBezTo>
                        <a:pt x="35" y="56"/>
                        <a:pt x="49" y="31"/>
                        <a:pt x="47" y="2"/>
                      </a:cubicBezTo>
                      <a:cubicBezTo>
                        <a:pt x="46" y="0"/>
                        <a:pt x="42" y="0"/>
                        <a:pt x="4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89" name="Freeform 90"/>
                <p:cNvSpPr>
                  <a:spLocks/>
                </p:cNvSpPr>
                <p:nvPr/>
              </p:nvSpPr>
              <p:spPr bwMode="auto">
                <a:xfrm>
                  <a:off x="1516" y="149"/>
                  <a:ext cx="136" cy="114"/>
                </a:xfrm>
                <a:custGeom>
                  <a:avLst/>
                  <a:gdLst>
                    <a:gd name="T0" fmla="*/ 57 w 57"/>
                    <a:gd name="T1" fmla="*/ 46 h 48"/>
                    <a:gd name="T2" fmla="*/ 3 w 57"/>
                    <a:gd name="T3" fmla="*/ 0 h 48"/>
                    <a:gd name="T4" fmla="*/ 4 w 57"/>
                    <a:gd name="T5" fmla="*/ 3 h 48"/>
                    <a:gd name="T6" fmla="*/ 52 w 57"/>
                    <a:gd name="T7" fmla="*/ 46 h 48"/>
                    <a:gd name="T8" fmla="*/ 57 w 57"/>
                    <a:gd name="T9" fmla="*/ 46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48">
                      <a:moveTo>
                        <a:pt x="57" y="46"/>
                      </a:moveTo>
                      <a:cubicBezTo>
                        <a:pt x="51" y="19"/>
                        <a:pt x="31" y="2"/>
                        <a:pt x="3" y="0"/>
                      </a:cubicBezTo>
                      <a:cubicBezTo>
                        <a:pt x="0" y="0"/>
                        <a:pt x="2" y="2"/>
                        <a:pt x="4" y="3"/>
                      </a:cubicBezTo>
                      <a:cubicBezTo>
                        <a:pt x="30" y="4"/>
                        <a:pt x="46" y="21"/>
                        <a:pt x="52" y="46"/>
                      </a:cubicBezTo>
                      <a:cubicBezTo>
                        <a:pt x="52" y="47"/>
                        <a:pt x="57" y="48"/>
                        <a:pt x="5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90" name="Freeform 91"/>
                <p:cNvSpPr>
                  <a:spLocks/>
                </p:cNvSpPr>
                <p:nvPr/>
              </p:nvSpPr>
              <p:spPr bwMode="auto">
                <a:xfrm>
                  <a:off x="1514" y="149"/>
                  <a:ext cx="173" cy="62"/>
                </a:xfrm>
                <a:custGeom>
                  <a:avLst/>
                  <a:gdLst>
                    <a:gd name="T0" fmla="*/ 67 w 73"/>
                    <a:gd name="T1" fmla="*/ 1 h 26"/>
                    <a:gd name="T2" fmla="*/ 4 w 73"/>
                    <a:gd name="T3" fmla="*/ 24 h 26"/>
                    <a:gd name="T4" fmla="*/ 3 w 73"/>
                    <a:gd name="T5" fmla="*/ 26 h 26"/>
                    <a:gd name="T6" fmla="*/ 71 w 73"/>
                    <a:gd name="T7" fmla="*/ 2 h 26"/>
                    <a:gd name="T8" fmla="*/ 67 w 73"/>
                    <a:gd name="T9" fmla="*/ 1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26">
                      <a:moveTo>
                        <a:pt x="67" y="1"/>
                      </a:moveTo>
                      <a:cubicBezTo>
                        <a:pt x="50" y="15"/>
                        <a:pt x="26" y="23"/>
                        <a:pt x="4" y="24"/>
                      </a:cubicBezTo>
                      <a:cubicBezTo>
                        <a:pt x="2" y="24"/>
                        <a:pt x="0" y="26"/>
                        <a:pt x="3" y="26"/>
                      </a:cubicBezTo>
                      <a:cubicBezTo>
                        <a:pt x="27" y="25"/>
                        <a:pt x="53" y="17"/>
                        <a:pt x="71" y="2"/>
                      </a:cubicBezTo>
                      <a:cubicBezTo>
                        <a:pt x="73" y="0"/>
                        <a:pt x="68" y="0"/>
                        <a:pt x="6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91" name="Freeform 92"/>
                <p:cNvSpPr>
                  <a:spLocks/>
                </p:cNvSpPr>
                <p:nvPr/>
              </p:nvSpPr>
              <p:spPr bwMode="auto">
                <a:xfrm>
                  <a:off x="1564" y="111"/>
                  <a:ext cx="59" cy="164"/>
                </a:xfrm>
                <a:custGeom>
                  <a:avLst/>
                  <a:gdLst>
                    <a:gd name="T0" fmla="*/ 14 w 25"/>
                    <a:gd name="T1" fmla="*/ 68 h 69"/>
                    <a:gd name="T2" fmla="*/ 6 w 25"/>
                    <a:gd name="T3" fmla="*/ 1 h 69"/>
                    <a:gd name="T4" fmla="*/ 1 w 25"/>
                    <a:gd name="T5" fmla="*/ 2 h 69"/>
                    <a:gd name="T6" fmla="*/ 10 w 25"/>
                    <a:gd name="T7" fmla="*/ 68 h 69"/>
                    <a:gd name="T8" fmla="*/ 14 w 25"/>
                    <a:gd name="T9" fmla="*/ 68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69">
                      <a:moveTo>
                        <a:pt x="14" y="68"/>
                      </a:moveTo>
                      <a:cubicBezTo>
                        <a:pt x="25" y="45"/>
                        <a:pt x="23" y="20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18" y="20"/>
                        <a:pt x="20" y="45"/>
                        <a:pt x="10" y="68"/>
                      </a:cubicBezTo>
                      <a:cubicBezTo>
                        <a:pt x="9" y="69"/>
                        <a:pt x="14" y="69"/>
                        <a:pt x="14" y="6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92" name="Freeform 93"/>
                <p:cNvSpPr>
                  <a:spLocks/>
                </p:cNvSpPr>
                <p:nvPr/>
              </p:nvSpPr>
              <p:spPr bwMode="auto">
                <a:xfrm>
                  <a:off x="1609" y="189"/>
                  <a:ext cx="619" cy="318"/>
                </a:xfrm>
                <a:custGeom>
                  <a:avLst/>
                  <a:gdLst>
                    <a:gd name="T0" fmla="*/ 2 w 261"/>
                    <a:gd name="T1" fmla="*/ 2 h 134"/>
                    <a:gd name="T2" fmla="*/ 255 w 261"/>
                    <a:gd name="T3" fmla="*/ 133 h 134"/>
                    <a:gd name="T4" fmla="*/ 259 w 261"/>
                    <a:gd name="T5" fmla="*/ 132 h 134"/>
                    <a:gd name="T6" fmla="*/ 6 w 261"/>
                    <a:gd name="T7" fmla="*/ 1 h 134"/>
                    <a:gd name="T8" fmla="*/ 2 w 261"/>
                    <a:gd name="T9" fmla="*/ 2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1" h="134">
                      <a:moveTo>
                        <a:pt x="2" y="2"/>
                      </a:moveTo>
                      <a:cubicBezTo>
                        <a:pt x="87" y="45"/>
                        <a:pt x="172" y="87"/>
                        <a:pt x="255" y="133"/>
                      </a:cubicBezTo>
                      <a:cubicBezTo>
                        <a:pt x="256" y="134"/>
                        <a:pt x="261" y="133"/>
                        <a:pt x="259" y="132"/>
                      </a:cubicBezTo>
                      <a:cubicBezTo>
                        <a:pt x="177" y="85"/>
                        <a:pt x="91" y="44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93" name="Freeform 94"/>
                <p:cNvSpPr>
                  <a:spLocks/>
                </p:cNvSpPr>
                <p:nvPr/>
              </p:nvSpPr>
              <p:spPr bwMode="auto">
                <a:xfrm>
                  <a:off x="1585" y="168"/>
                  <a:ext cx="43" cy="40"/>
                </a:xfrm>
                <a:custGeom>
                  <a:avLst/>
                  <a:gdLst>
                    <a:gd name="T0" fmla="*/ 13 w 18"/>
                    <a:gd name="T1" fmla="*/ 2 h 17"/>
                    <a:gd name="T2" fmla="*/ 15 w 18"/>
                    <a:gd name="T3" fmla="*/ 12 h 17"/>
                    <a:gd name="T4" fmla="*/ 5 w 18"/>
                    <a:gd name="T5" fmla="*/ 15 h 17"/>
                    <a:gd name="T6" fmla="*/ 2 w 18"/>
                    <a:gd name="T7" fmla="*/ 5 h 17"/>
                    <a:gd name="T8" fmla="*/ 13 w 18"/>
                    <a:gd name="T9" fmla="*/ 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13" y="2"/>
                      </a:moveTo>
                      <a:cubicBezTo>
                        <a:pt x="16" y="4"/>
                        <a:pt x="18" y="9"/>
                        <a:pt x="15" y="12"/>
                      </a:cubicBezTo>
                      <a:cubicBezTo>
                        <a:pt x="13" y="16"/>
                        <a:pt x="9" y="17"/>
                        <a:pt x="5" y="15"/>
                      </a:cubicBezTo>
                      <a:cubicBezTo>
                        <a:pt x="1" y="13"/>
                        <a:pt x="0" y="8"/>
                        <a:pt x="2" y="5"/>
                      </a:cubicBezTo>
                      <a:cubicBezTo>
                        <a:pt x="4" y="1"/>
                        <a:pt x="9" y="0"/>
                        <a:pt x="1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94" name="Freeform 95"/>
                <p:cNvSpPr>
                  <a:spLocks/>
                </p:cNvSpPr>
                <p:nvPr/>
              </p:nvSpPr>
              <p:spPr bwMode="auto">
                <a:xfrm>
                  <a:off x="1675" y="-95"/>
                  <a:ext cx="159" cy="114"/>
                </a:xfrm>
                <a:custGeom>
                  <a:avLst/>
                  <a:gdLst>
                    <a:gd name="T0" fmla="*/ 62 w 67"/>
                    <a:gd name="T1" fmla="*/ 1 h 48"/>
                    <a:gd name="T2" fmla="*/ 3 w 67"/>
                    <a:gd name="T3" fmla="*/ 43 h 48"/>
                    <a:gd name="T4" fmla="*/ 4 w 67"/>
                    <a:gd name="T5" fmla="*/ 45 h 48"/>
                    <a:gd name="T6" fmla="*/ 67 w 67"/>
                    <a:gd name="T7" fmla="*/ 2 h 48"/>
                    <a:gd name="T8" fmla="*/ 62 w 67"/>
                    <a:gd name="T9" fmla="*/ 1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48">
                      <a:moveTo>
                        <a:pt x="62" y="1"/>
                      </a:moveTo>
                      <a:cubicBezTo>
                        <a:pt x="53" y="28"/>
                        <a:pt x="32" y="46"/>
                        <a:pt x="3" y="43"/>
                      </a:cubicBezTo>
                      <a:cubicBezTo>
                        <a:pt x="0" y="43"/>
                        <a:pt x="2" y="45"/>
                        <a:pt x="4" y="45"/>
                      </a:cubicBezTo>
                      <a:cubicBezTo>
                        <a:pt x="34" y="48"/>
                        <a:pt x="58" y="31"/>
                        <a:pt x="67" y="2"/>
                      </a:cubicBezTo>
                      <a:cubicBezTo>
                        <a:pt x="67" y="1"/>
                        <a:pt x="62" y="0"/>
                        <a:pt x="6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95" name="Freeform 96"/>
                <p:cNvSpPr>
                  <a:spLocks/>
                </p:cNvSpPr>
                <p:nvPr/>
              </p:nvSpPr>
              <p:spPr bwMode="auto">
                <a:xfrm>
                  <a:off x="1699" y="-88"/>
                  <a:ext cx="100" cy="152"/>
                </a:xfrm>
                <a:custGeom>
                  <a:avLst/>
                  <a:gdLst>
                    <a:gd name="T0" fmla="*/ 37 w 42"/>
                    <a:gd name="T1" fmla="*/ 62 h 64"/>
                    <a:gd name="T2" fmla="*/ 6 w 42"/>
                    <a:gd name="T3" fmla="*/ 1 h 64"/>
                    <a:gd name="T4" fmla="*/ 3 w 42"/>
                    <a:gd name="T5" fmla="*/ 2 h 64"/>
                    <a:gd name="T6" fmla="*/ 32 w 42"/>
                    <a:gd name="T7" fmla="*/ 61 h 64"/>
                    <a:gd name="T8" fmla="*/ 37 w 42"/>
                    <a:gd name="T9" fmla="*/ 62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2" h="64">
                      <a:moveTo>
                        <a:pt x="37" y="62"/>
                      </a:moveTo>
                      <a:cubicBezTo>
                        <a:pt x="42" y="36"/>
                        <a:pt x="31" y="13"/>
                        <a:pt x="6" y="1"/>
                      </a:cubicBezTo>
                      <a:cubicBezTo>
                        <a:pt x="5" y="0"/>
                        <a:pt x="0" y="0"/>
                        <a:pt x="3" y="2"/>
                      </a:cubicBezTo>
                      <a:cubicBezTo>
                        <a:pt x="27" y="13"/>
                        <a:pt x="37" y="36"/>
                        <a:pt x="32" y="61"/>
                      </a:cubicBezTo>
                      <a:cubicBezTo>
                        <a:pt x="32" y="63"/>
                        <a:pt x="37" y="64"/>
                        <a:pt x="37" y="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96" name="Freeform 97"/>
                <p:cNvSpPr>
                  <a:spLocks/>
                </p:cNvSpPr>
                <p:nvPr/>
              </p:nvSpPr>
              <p:spPr bwMode="auto">
                <a:xfrm>
                  <a:off x="1678" y="-38"/>
                  <a:ext cx="185" cy="31"/>
                </a:xfrm>
                <a:custGeom>
                  <a:avLst/>
                  <a:gdLst>
                    <a:gd name="T0" fmla="*/ 72 w 78"/>
                    <a:gd name="T1" fmla="*/ 4 h 13"/>
                    <a:gd name="T2" fmla="*/ 6 w 78"/>
                    <a:gd name="T3" fmla="*/ 1 h 13"/>
                    <a:gd name="T4" fmla="*/ 3 w 78"/>
                    <a:gd name="T5" fmla="*/ 2 h 13"/>
                    <a:gd name="T6" fmla="*/ 75 w 78"/>
                    <a:gd name="T7" fmla="*/ 5 h 13"/>
                    <a:gd name="T8" fmla="*/ 72 w 78"/>
                    <a:gd name="T9" fmla="*/ 4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8" h="13">
                      <a:moveTo>
                        <a:pt x="72" y="4"/>
                      </a:moveTo>
                      <a:cubicBezTo>
                        <a:pt x="52" y="11"/>
                        <a:pt x="26" y="8"/>
                        <a:pt x="6" y="1"/>
                      </a:cubicBezTo>
                      <a:cubicBezTo>
                        <a:pt x="5" y="0"/>
                        <a:pt x="0" y="1"/>
                        <a:pt x="3" y="2"/>
                      </a:cubicBezTo>
                      <a:cubicBezTo>
                        <a:pt x="24" y="11"/>
                        <a:pt x="52" y="13"/>
                        <a:pt x="75" y="5"/>
                      </a:cubicBezTo>
                      <a:cubicBezTo>
                        <a:pt x="78" y="4"/>
                        <a:pt x="73" y="3"/>
                        <a:pt x="72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97" name="Freeform 98"/>
                <p:cNvSpPr>
                  <a:spLocks/>
                </p:cNvSpPr>
                <p:nvPr/>
              </p:nvSpPr>
              <p:spPr bwMode="auto">
                <a:xfrm>
                  <a:off x="1718" y="-107"/>
                  <a:ext cx="78" cy="161"/>
                </a:xfrm>
                <a:custGeom>
                  <a:avLst/>
                  <a:gdLst>
                    <a:gd name="T0" fmla="*/ 6 w 33"/>
                    <a:gd name="T1" fmla="*/ 67 h 68"/>
                    <a:gd name="T2" fmla="*/ 24 w 33"/>
                    <a:gd name="T3" fmla="*/ 2 h 68"/>
                    <a:gd name="T4" fmla="*/ 19 w 33"/>
                    <a:gd name="T5" fmla="*/ 2 h 68"/>
                    <a:gd name="T6" fmla="*/ 2 w 33"/>
                    <a:gd name="T7" fmla="*/ 66 h 68"/>
                    <a:gd name="T8" fmla="*/ 6 w 33"/>
                    <a:gd name="T9" fmla="*/ 67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68">
                      <a:moveTo>
                        <a:pt x="6" y="67"/>
                      </a:moveTo>
                      <a:cubicBezTo>
                        <a:pt x="24" y="50"/>
                        <a:pt x="33" y="26"/>
                        <a:pt x="24" y="2"/>
                      </a:cubicBezTo>
                      <a:cubicBezTo>
                        <a:pt x="23" y="0"/>
                        <a:pt x="18" y="1"/>
                        <a:pt x="19" y="2"/>
                      </a:cubicBezTo>
                      <a:cubicBezTo>
                        <a:pt x="28" y="26"/>
                        <a:pt x="19" y="50"/>
                        <a:pt x="2" y="66"/>
                      </a:cubicBezTo>
                      <a:cubicBezTo>
                        <a:pt x="0" y="67"/>
                        <a:pt x="5" y="68"/>
                        <a:pt x="6" y="6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98" name="Freeform 99"/>
                <p:cNvSpPr>
                  <a:spLocks/>
                </p:cNvSpPr>
                <p:nvPr/>
              </p:nvSpPr>
              <p:spPr bwMode="auto">
                <a:xfrm>
                  <a:off x="1773" y="-17"/>
                  <a:ext cx="455" cy="524"/>
                </a:xfrm>
                <a:custGeom>
                  <a:avLst/>
                  <a:gdLst>
                    <a:gd name="T0" fmla="*/ 1 w 192"/>
                    <a:gd name="T1" fmla="*/ 3 h 221"/>
                    <a:gd name="T2" fmla="*/ 186 w 192"/>
                    <a:gd name="T3" fmla="*/ 220 h 221"/>
                    <a:gd name="T4" fmla="*/ 191 w 192"/>
                    <a:gd name="T5" fmla="*/ 219 h 221"/>
                    <a:gd name="T6" fmla="*/ 6 w 192"/>
                    <a:gd name="T7" fmla="*/ 2 h 221"/>
                    <a:gd name="T8" fmla="*/ 1 w 192"/>
                    <a:gd name="T9" fmla="*/ 3 h 2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2" h="221">
                      <a:moveTo>
                        <a:pt x="1" y="3"/>
                      </a:moveTo>
                      <a:cubicBezTo>
                        <a:pt x="63" y="74"/>
                        <a:pt x="127" y="146"/>
                        <a:pt x="186" y="220"/>
                      </a:cubicBezTo>
                      <a:cubicBezTo>
                        <a:pt x="187" y="221"/>
                        <a:pt x="192" y="220"/>
                        <a:pt x="191" y="219"/>
                      </a:cubicBezTo>
                      <a:cubicBezTo>
                        <a:pt x="132" y="145"/>
                        <a:pt x="68" y="73"/>
                        <a:pt x="6" y="2"/>
                      </a:cubicBezTo>
                      <a:cubicBezTo>
                        <a:pt x="5" y="0"/>
                        <a:pt x="0" y="2"/>
                        <a:pt x="1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99" name="Freeform 100"/>
                <p:cNvSpPr>
                  <a:spLocks/>
                </p:cNvSpPr>
                <p:nvPr/>
              </p:nvSpPr>
              <p:spPr bwMode="auto">
                <a:xfrm>
                  <a:off x="1751" y="-41"/>
                  <a:ext cx="41" cy="41"/>
                </a:xfrm>
                <a:custGeom>
                  <a:avLst/>
                  <a:gdLst>
                    <a:gd name="T0" fmla="*/ 15 w 17"/>
                    <a:gd name="T1" fmla="*/ 3 h 17"/>
                    <a:gd name="T2" fmla="*/ 14 w 17"/>
                    <a:gd name="T3" fmla="*/ 14 h 17"/>
                    <a:gd name="T4" fmla="*/ 3 w 17"/>
                    <a:gd name="T5" fmla="*/ 13 h 17"/>
                    <a:gd name="T6" fmla="*/ 4 w 17"/>
                    <a:gd name="T7" fmla="*/ 2 h 17"/>
                    <a:gd name="T8" fmla="*/ 15 w 17"/>
                    <a:gd name="T9" fmla="*/ 3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5" y="3"/>
                      </a:moveTo>
                      <a:cubicBezTo>
                        <a:pt x="17" y="7"/>
                        <a:pt x="17" y="12"/>
                        <a:pt x="14" y="14"/>
                      </a:cubicBezTo>
                      <a:cubicBezTo>
                        <a:pt x="10" y="17"/>
                        <a:pt x="5" y="16"/>
                        <a:pt x="3" y="13"/>
                      </a:cubicBezTo>
                      <a:cubicBezTo>
                        <a:pt x="0" y="10"/>
                        <a:pt x="1" y="5"/>
                        <a:pt x="4" y="2"/>
                      </a:cubicBezTo>
                      <a:cubicBezTo>
                        <a:pt x="7" y="0"/>
                        <a:pt x="12" y="0"/>
                        <a:pt x="15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00" name="Freeform 101"/>
                <p:cNvSpPr>
                  <a:spLocks/>
                </p:cNvSpPr>
                <p:nvPr/>
              </p:nvSpPr>
              <p:spPr bwMode="auto">
                <a:xfrm>
                  <a:off x="1884" y="-200"/>
                  <a:ext cx="188" cy="79"/>
                </a:xfrm>
                <a:custGeom>
                  <a:avLst/>
                  <a:gdLst>
                    <a:gd name="T0" fmla="*/ 74 w 79"/>
                    <a:gd name="T1" fmla="*/ 1 h 33"/>
                    <a:gd name="T2" fmla="*/ 6 w 79"/>
                    <a:gd name="T3" fmla="*/ 18 h 33"/>
                    <a:gd name="T4" fmla="*/ 2 w 79"/>
                    <a:gd name="T5" fmla="*/ 19 h 33"/>
                    <a:gd name="T6" fmla="*/ 78 w 79"/>
                    <a:gd name="T7" fmla="*/ 2 h 33"/>
                    <a:gd name="T8" fmla="*/ 74 w 79"/>
                    <a:gd name="T9" fmla="*/ 1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9" h="33">
                      <a:moveTo>
                        <a:pt x="74" y="1"/>
                      </a:moveTo>
                      <a:cubicBezTo>
                        <a:pt x="56" y="22"/>
                        <a:pt x="31" y="31"/>
                        <a:pt x="6" y="18"/>
                      </a:cubicBezTo>
                      <a:cubicBezTo>
                        <a:pt x="5" y="17"/>
                        <a:pt x="0" y="18"/>
                        <a:pt x="2" y="19"/>
                      </a:cubicBezTo>
                      <a:cubicBezTo>
                        <a:pt x="30" y="33"/>
                        <a:pt x="59" y="26"/>
                        <a:pt x="78" y="2"/>
                      </a:cubicBezTo>
                      <a:cubicBezTo>
                        <a:pt x="79" y="1"/>
                        <a:pt x="75" y="0"/>
                        <a:pt x="7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01" name="Freeform 102"/>
                <p:cNvSpPr>
                  <a:spLocks/>
                </p:cNvSpPr>
                <p:nvPr/>
              </p:nvSpPr>
              <p:spPr bwMode="auto">
                <a:xfrm>
                  <a:off x="1946" y="-237"/>
                  <a:ext cx="59" cy="168"/>
                </a:xfrm>
                <a:custGeom>
                  <a:avLst/>
                  <a:gdLst>
                    <a:gd name="T0" fmla="*/ 11 w 25"/>
                    <a:gd name="T1" fmla="*/ 70 h 71"/>
                    <a:gd name="T2" fmla="*/ 6 w 25"/>
                    <a:gd name="T3" fmla="*/ 2 h 71"/>
                    <a:gd name="T4" fmla="*/ 1 w 25"/>
                    <a:gd name="T5" fmla="*/ 2 h 71"/>
                    <a:gd name="T6" fmla="*/ 6 w 25"/>
                    <a:gd name="T7" fmla="*/ 69 h 71"/>
                    <a:gd name="T8" fmla="*/ 11 w 25"/>
                    <a:gd name="T9" fmla="*/ 70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71">
                      <a:moveTo>
                        <a:pt x="11" y="70"/>
                      </a:moveTo>
                      <a:cubicBezTo>
                        <a:pt x="25" y="47"/>
                        <a:pt x="23" y="22"/>
                        <a:pt x="6" y="2"/>
                      </a:cubicBezTo>
                      <a:cubicBezTo>
                        <a:pt x="5" y="1"/>
                        <a:pt x="0" y="0"/>
                        <a:pt x="1" y="2"/>
                      </a:cubicBezTo>
                      <a:cubicBezTo>
                        <a:pt x="19" y="22"/>
                        <a:pt x="20" y="46"/>
                        <a:pt x="6" y="69"/>
                      </a:cubicBezTo>
                      <a:cubicBezTo>
                        <a:pt x="6" y="69"/>
                        <a:pt x="10" y="71"/>
                        <a:pt x="11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02" name="Freeform 103"/>
                <p:cNvSpPr>
                  <a:spLocks/>
                </p:cNvSpPr>
                <p:nvPr/>
              </p:nvSpPr>
              <p:spPr bwMode="auto">
                <a:xfrm>
                  <a:off x="1906" y="-200"/>
                  <a:ext cx="168" cy="76"/>
                </a:xfrm>
                <a:custGeom>
                  <a:avLst/>
                  <a:gdLst>
                    <a:gd name="T0" fmla="*/ 68 w 71"/>
                    <a:gd name="T1" fmla="*/ 30 h 32"/>
                    <a:gd name="T2" fmla="*/ 6 w 71"/>
                    <a:gd name="T3" fmla="*/ 1 h 32"/>
                    <a:gd name="T4" fmla="*/ 1 w 71"/>
                    <a:gd name="T5" fmla="*/ 2 h 32"/>
                    <a:gd name="T6" fmla="*/ 65 w 71"/>
                    <a:gd name="T7" fmla="*/ 32 h 32"/>
                    <a:gd name="T8" fmla="*/ 68 w 71"/>
                    <a:gd name="T9" fmla="*/ 30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32">
                      <a:moveTo>
                        <a:pt x="68" y="30"/>
                      </a:moveTo>
                      <a:cubicBezTo>
                        <a:pt x="46" y="28"/>
                        <a:pt x="22" y="16"/>
                        <a:pt x="6" y="1"/>
                      </a:cubicBezTo>
                      <a:cubicBezTo>
                        <a:pt x="5" y="0"/>
                        <a:pt x="0" y="2"/>
                        <a:pt x="1" y="2"/>
                      </a:cubicBezTo>
                      <a:cubicBezTo>
                        <a:pt x="18" y="18"/>
                        <a:pt x="42" y="30"/>
                        <a:pt x="65" y="32"/>
                      </a:cubicBezTo>
                      <a:cubicBezTo>
                        <a:pt x="67" y="32"/>
                        <a:pt x="71" y="30"/>
                        <a:pt x="68" y="3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03" name="Freeform 104"/>
                <p:cNvSpPr>
                  <a:spLocks/>
                </p:cNvSpPr>
                <p:nvPr/>
              </p:nvSpPr>
              <p:spPr bwMode="auto">
                <a:xfrm>
                  <a:off x="1908" y="-230"/>
                  <a:ext cx="112" cy="132"/>
                </a:xfrm>
                <a:custGeom>
                  <a:avLst/>
                  <a:gdLst>
                    <a:gd name="T0" fmla="*/ 6 w 47"/>
                    <a:gd name="T1" fmla="*/ 55 h 56"/>
                    <a:gd name="T2" fmla="*/ 47 w 47"/>
                    <a:gd name="T3" fmla="*/ 1 h 56"/>
                    <a:gd name="T4" fmla="*/ 42 w 47"/>
                    <a:gd name="T5" fmla="*/ 1 h 56"/>
                    <a:gd name="T6" fmla="*/ 3 w 47"/>
                    <a:gd name="T7" fmla="*/ 54 h 56"/>
                    <a:gd name="T8" fmla="*/ 6 w 47"/>
                    <a:gd name="T9" fmla="*/ 55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7" h="56">
                      <a:moveTo>
                        <a:pt x="6" y="55"/>
                      </a:moveTo>
                      <a:cubicBezTo>
                        <a:pt x="29" y="46"/>
                        <a:pt x="47" y="27"/>
                        <a:pt x="47" y="1"/>
                      </a:cubicBezTo>
                      <a:cubicBezTo>
                        <a:pt x="47" y="0"/>
                        <a:pt x="42" y="0"/>
                        <a:pt x="42" y="1"/>
                      </a:cubicBezTo>
                      <a:cubicBezTo>
                        <a:pt x="42" y="26"/>
                        <a:pt x="25" y="45"/>
                        <a:pt x="3" y="54"/>
                      </a:cubicBezTo>
                      <a:cubicBezTo>
                        <a:pt x="0" y="55"/>
                        <a:pt x="5" y="56"/>
                        <a:pt x="6" y="5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04" name="Freeform 105"/>
                <p:cNvSpPr>
                  <a:spLocks/>
                </p:cNvSpPr>
                <p:nvPr/>
              </p:nvSpPr>
              <p:spPr bwMode="auto">
                <a:xfrm>
                  <a:off x="1986" y="-143"/>
                  <a:ext cx="254" cy="650"/>
                </a:xfrm>
                <a:custGeom>
                  <a:avLst/>
                  <a:gdLst>
                    <a:gd name="T0" fmla="*/ 0 w 107"/>
                    <a:gd name="T1" fmla="*/ 2 h 274"/>
                    <a:gd name="T2" fmla="*/ 102 w 107"/>
                    <a:gd name="T3" fmla="*/ 273 h 274"/>
                    <a:gd name="T4" fmla="*/ 107 w 107"/>
                    <a:gd name="T5" fmla="*/ 272 h 274"/>
                    <a:gd name="T6" fmla="*/ 5 w 107"/>
                    <a:gd name="T7" fmla="*/ 1 h 274"/>
                    <a:gd name="T8" fmla="*/ 0 w 107"/>
                    <a:gd name="T9" fmla="*/ 2 h 2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7" h="274">
                      <a:moveTo>
                        <a:pt x="0" y="2"/>
                      </a:moveTo>
                      <a:cubicBezTo>
                        <a:pt x="31" y="93"/>
                        <a:pt x="75" y="180"/>
                        <a:pt x="102" y="273"/>
                      </a:cubicBezTo>
                      <a:cubicBezTo>
                        <a:pt x="103" y="274"/>
                        <a:pt x="107" y="273"/>
                        <a:pt x="107" y="272"/>
                      </a:cubicBezTo>
                      <a:cubicBezTo>
                        <a:pt x="80" y="180"/>
                        <a:pt x="36" y="92"/>
                        <a:pt x="5" y="1"/>
                      </a:cubicBezTo>
                      <a:cubicBezTo>
                        <a:pt x="5" y="0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05" name="Freeform 106"/>
                <p:cNvSpPr>
                  <a:spLocks/>
                </p:cNvSpPr>
                <p:nvPr/>
              </p:nvSpPr>
              <p:spPr bwMode="auto">
                <a:xfrm>
                  <a:off x="1967" y="-171"/>
                  <a:ext cx="41" cy="40"/>
                </a:xfrm>
                <a:custGeom>
                  <a:avLst/>
                  <a:gdLst>
                    <a:gd name="T0" fmla="*/ 16 w 17"/>
                    <a:gd name="T1" fmla="*/ 6 h 17"/>
                    <a:gd name="T2" fmla="*/ 10 w 17"/>
                    <a:gd name="T3" fmla="*/ 16 h 17"/>
                    <a:gd name="T4" fmla="*/ 1 w 17"/>
                    <a:gd name="T5" fmla="*/ 11 h 17"/>
                    <a:gd name="T6" fmla="*/ 6 w 17"/>
                    <a:gd name="T7" fmla="*/ 1 h 17"/>
                    <a:gd name="T8" fmla="*/ 16 w 17"/>
                    <a:gd name="T9" fmla="*/ 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6" y="6"/>
                      </a:moveTo>
                      <a:cubicBezTo>
                        <a:pt x="17" y="10"/>
                        <a:pt x="15" y="15"/>
                        <a:pt x="10" y="16"/>
                      </a:cubicBezTo>
                      <a:cubicBezTo>
                        <a:pt x="6" y="17"/>
                        <a:pt x="2" y="15"/>
                        <a:pt x="1" y="11"/>
                      </a:cubicBezTo>
                      <a:cubicBezTo>
                        <a:pt x="0" y="7"/>
                        <a:pt x="2" y="2"/>
                        <a:pt x="6" y="1"/>
                      </a:cubicBezTo>
                      <a:cubicBezTo>
                        <a:pt x="10" y="0"/>
                        <a:pt x="14" y="2"/>
                        <a:pt x="16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06" name="Freeform 107"/>
                <p:cNvSpPr>
                  <a:spLocks/>
                </p:cNvSpPr>
                <p:nvPr/>
              </p:nvSpPr>
              <p:spPr bwMode="auto">
                <a:xfrm>
                  <a:off x="2119" y="-230"/>
                  <a:ext cx="193" cy="57"/>
                </a:xfrm>
                <a:custGeom>
                  <a:avLst/>
                  <a:gdLst>
                    <a:gd name="T0" fmla="*/ 75 w 81"/>
                    <a:gd name="T1" fmla="*/ 5 h 24"/>
                    <a:gd name="T2" fmla="*/ 6 w 81"/>
                    <a:gd name="T3" fmla="*/ 1 h 24"/>
                    <a:gd name="T4" fmla="*/ 1 w 81"/>
                    <a:gd name="T5" fmla="*/ 1 h 24"/>
                    <a:gd name="T6" fmla="*/ 79 w 81"/>
                    <a:gd name="T7" fmla="*/ 6 h 24"/>
                    <a:gd name="T8" fmla="*/ 75 w 81"/>
                    <a:gd name="T9" fmla="*/ 5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1" h="24">
                      <a:moveTo>
                        <a:pt x="75" y="5"/>
                      </a:moveTo>
                      <a:cubicBezTo>
                        <a:pt x="52" y="20"/>
                        <a:pt x="26" y="21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ubicBezTo>
                        <a:pt x="24" y="23"/>
                        <a:pt x="54" y="24"/>
                        <a:pt x="79" y="6"/>
                      </a:cubicBezTo>
                      <a:cubicBezTo>
                        <a:pt x="81" y="5"/>
                        <a:pt x="76" y="4"/>
                        <a:pt x="75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07" name="Freeform 108"/>
                <p:cNvSpPr>
                  <a:spLocks/>
                </p:cNvSpPr>
                <p:nvPr/>
              </p:nvSpPr>
              <p:spPr bwMode="auto">
                <a:xfrm>
                  <a:off x="2167" y="-287"/>
                  <a:ext cx="73" cy="163"/>
                </a:xfrm>
                <a:custGeom>
                  <a:avLst/>
                  <a:gdLst>
                    <a:gd name="T0" fmla="*/ 6 w 31"/>
                    <a:gd name="T1" fmla="*/ 68 h 69"/>
                    <a:gd name="T2" fmla="*/ 20 w 31"/>
                    <a:gd name="T3" fmla="*/ 1 h 69"/>
                    <a:gd name="T4" fmla="*/ 15 w 31"/>
                    <a:gd name="T5" fmla="*/ 1 h 69"/>
                    <a:gd name="T6" fmla="*/ 1 w 31"/>
                    <a:gd name="T7" fmla="*/ 66 h 69"/>
                    <a:gd name="T8" fmla="*/ 6 w 31"/>
                    <a:gd name="T9" fmla="*/ 68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1" h="69">
                      <a:moveTo>
                        <a:pt x="6" y="68"/>
                      </a:moveTo>
                      <a:cubicBezTo>
                        <a:pt x="25" y="50"/>
                        <a:pt x="31" y="26"/>
                        <a:pt x="20" y="1"/>
                      </a:cubicBezTo>
                      <a:cubicBezTo>
                        <a:pt x="19" y="0"/>
                        <a:pt x="14" y="0"/>
                        <a:pt x="15" y="1"/>
                      </a:cubicBezTo>
                      <a:cubicBezTo>
                        <a:pt x="26" y="25"/>
                        <a:pt x="20" y="49"/>
                        <a:pt x="1" y="66"/>
                      </a:cubicBezTo>
                      <a:cubicBezTo>
                        <a:pt x="0" y="67"/>
                        <a:pt x="4" y="69"/>
                        <a:pt x="6" y="6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08" name="Freeform 109"/>
                <p:cNvSpPr>
                  <a:spLocks/>
                </p:cNvSpPr>
                <p:nvPr/>
              </p:nvSpPr>
              <p:spPr bwMode="auto">
                <a:xfrm>
                  <a:off x="2150" y="-264"/>
                  <a:ext cx="143" cy="117"/>
                </a:xfrm>
                <a:custGeom>
                  <a:avLst/>
                  <a:gdLst>
                    <a:gd name="T0" fmla="*/ 57 w 60"/>
                    <a:gd name="T1" fmla="*/ 46 h 49"/>
                    <a:gd name="T2" fmla="*/ 6 w 60"/>
                    <a:gd name="T3" fmla="*/ 1 h 49"/>
                    <a:gd name="T4" fmla="*/ 1 w 60"/>
                    <a:gd name="T5" fmla="*/ 2 h 49"/>
                    <a:gd name="T6" fmla="*/ 54 w 60"/>
                    <a:gd name="T7" fmla="*/ 48 h 49"/>
                    <a:gd name="T8" fmla="*/ 57 w 60"/>
                    <a:gd name="T9" fmla="*/ 46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0" h="49">
                      <a:moveTo>
                        <a:pt x="57" y="46"/>
                      </a:moveTo>
                      <a:cubicBezTo>
                        <a:pt x="37" y="39"/>
                        <a:pt x="17" y="20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13" y="22"/>
                        <a:pt x="33" y="41"/>
                        <a:pt x="54" y="48"/>
                      </a:cubicBezTo>
                      <a:cubicBezTo>
                        <a:pt x="55" y="49"/>
                        <a:pt x="60" y="47"/>
                        <a:pt x="5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09" name="Freeform 110"/>
                <p:cNvSpPr>
                  <a:spLocks/>
                </p:cNvSpPr>
                <p:nvPr/>
              </p:nvSpPr>
              <p:spPr bwMode="auto">
                <a:xfrm>
                  <a:off x="2129" y="-266"/>
                  <a:ext cx="142" cy="102"/>
                </a:xfrm>
                <a:custGeom>
                  <a:avLst/>
                  <a:gdLst>
                    <a:gd name="T0" fmla="*/ 3 w 60"/>
                    <a:gd name="T1" fmla="*/ 43 h 43"/>
                    <a:gd name="T2" fmla="*/ 59 w 60"/>
                    <a:gd name="T3" fmla="*/ 2 h 43"/>
                    <a:gd name="T4" fmla="*/ 54 w 60"/>
                    <a:gd name="T5" fmla="*/ 1 h 43"/>
                    <a:gd name="T6" fmla="*/ 3 w 60"/>
                    <a:gd name="T7" fmla="*/ 41 h 43"/>
                    <a:gd name="T8" fmla="*/ 3 w 60"/>
                    <a:gd name="T9" fmla="*/ 4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0" h="43">
                      <a:moveTo>
                        <a:pt x="3" y="43"/>
                      </a:moveTo>
                      <a:cubicBezTo>
                        <a:pt x="28" y="41"/>
                        <a:pt x="52" y="27"/>
                        <a:pt x="59" y="2"/>
                      </a:cubicBezTo>
                      <a:cubicBezTo>
                        <a:pt x="60" y="0"/>
                        <a:pt x="55" y="0"/>
                        <a:pt x="54" y="1"/>
                      </a:cubicBezTo>
                      <a:cubicBezTo>
                        <a:pt x="47" y="24"/>
                        <a:pt x="27" y="39"/>
                        <a:pt x="3" y="41"/>
                      </a:cubicBezTo>
                      <a:cubicBezTo>
                        <a:pt x="0" y="41"/>
                        <a:pt x="0" y="43"/>
                        <a:pt x="3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10" name="Freeform 111"/>
                <p:cNvSpPr>
                  <a:spLocks/>
                </p:cNvSpPr>
                <p:nvPr/>
              </p:nvSpPr>
              <p:spPr bwMode="auto">
                <a:xfrm>
                  <a:off x="2212" y="-188"/>
                  <a:ext cx="35" cy="683"/>
                </a:xfrm>
                <a:custGeom>
                  <a:avLst/>
                  <a:gdLst>
                    <a:gd name="T0" fmla="*/ 0 w 15"/>
                    <a:gd name="T1" fmla="*/ 2 h 288"/>
                    <a:gd name="T2" fmla="*/ 10 w 15"/>
                    <a:gd name="T3" fmla="*/ 287 h 288"/>
                    <a:gd name="T4" fmla="*/ 15 w 15"/>
                    <a:gd name="T5" fmla="*/ 287 h 288"/>
                    <a:gd name="T6" fmla="*/ 5 w 15"/>
                    <a:gd name="T7" fmla="*/ 2 h 288"/>
                    <a:gd name="T8" fmla="*/ 0 w 15"/>
                    <a:gd name="T9" fmla="*/ 2 h 2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" h="288">
                      <a:moveTo>
                        <a:pt x="0" y="2"/>
                      </a:moveTo>
                      <a:cubicBezTo>
                        <a:pt x="4" y="97"/>
                        <a:pt x="10" y="192"/>
                        <a:pt x="10" y="287"/>
                      </a:cubicBezTo>
                      <a:cubicBezTo>
                        <a:pt x="10" y="288"/>
                        <a:pt x="15" y="288"/>
                        <a:pt x="15" y="287"/>
                      </a:cubicBezTo>
                      <a:cubicBezTo>
                        <a:pt x="15" y="192"/>
                        <a:pt x="9" y="96"/>
                        <a:pt x="5" y="2"/>
                      </a:cubicBezTo>
                      <a:cubicBezTo>
                        <a:pt x="5" y="0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11" name="Oval 112"/>
                <p:cNvSpPr>
                  <a:spLocks noChangeArrowheads="1"/>
                </p:cNvSpPr>
                <p:nvPr/>
              </p:nvSpPr>
              <p:spPr bwMode="auto">
                <a:xfrm>
                  <a:off x="2198" y="-214"/>
                  <a:ext cx="35" cy="36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12" name="Freeform 113"/>
                <p:cNvSpPr>
                  <a:spLocks/>
                </p:cNvSpPr>
                <p:nvPr/>
              </p:nvSpPr>
              <p:spPr bwMode="auto">
                <a:xfrm>
                  <a:off x="2371" y="-223"/>
                  <a:ext cx="176" cy="92"/>
                </a:xfrm>
                <a:custGeom>
                  <a:avLst/>
                  <a:gdLst>
                    <a:gd name="T0" fmla="*/ 69 w 74"/>
                    <a:gd name="T1" fmla="*/ 30 h 39"/>
                    <a:gd name="T2" fmla="*/ 5 w 74"/>
                    <a:gd name="T3" fmla="*/ 2 h 39"/>
                    <a:gd name="T4" fmla="*/ 0 w 74"/>
                    <a:gd name="T5" fmla="*/ 1 h 39"/>
                    <a:gd name="T6" fmla="*/ 72 w 74"/>
                    <a:gd name="T7" fmla="*/ 32 h 39"/>
                    <a:gd name="T8" fmla="*/ 69 w 74"/>
                    <a:gd name="T9" fmla="*/ 3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39">
                      <a:moveTo>
                        <a:pt x="69" y="30"/>
                      </a:moveTo>
                      <a:cubicBezTo>
                        <a:pt x="41" y="37"/>
                        <a:pt x="17" y="27"/>
                        <a:pt x="5" y="2"/>
                      </a:cubicBezTo>
                      <a:cubicBezTo>
                        <a:pt x="4" y="0"/>
                        <a:pt x="0" y="0"/>
                        <a:pt x="0" y="1"/>
                      </a:cubicBezTo>
                      <a:cubicBezTo>
                        <a:pt x="14" y="30"/>
                        <a:pt x="42" y="39"/>
                        <a:pt x="72" y="32"/>
                      </a:cubicBezTo>
                      <a:cubicBezTo>
                        <a:pt x="74" y="32"/>
                        <a:pt x="70" y="30"/>
                        <a:pt x="69" y="3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13" name="Freeform 114"/>
                <p:cNvSpPr>
                  <a:spLocks/>
                </p:cNvSpPr>
                <p:nvPr/>
              </p:nvSpPr>
              <p:spPr bwMode="auto">
                <a:xfrm>
                  <a:off x="2378" y="-249"/>
                  <a:ext cx="104" cy="142"/>
                </a:xfrm>
                <a:custGeom>
                  <a:avLst/>
                  <a:gdLst>
                    <a:gd name="T0" fmla="*/ 5 w 44"/>
                    <a:gd name="T1" fmla="*/ 60 h 60"/>
                    <a:gd name="T2" fmla="*/ 42 w 44"/>
                    <a:gd name="T3" fmla="*/ 2 h 60"/>
                    <a:gd name="T4" fmla="*/ 37 w 44"/>
                    <a:gd name="T5" fmla="*/ 1 h 60"/>
                    <a:gd name="T6" fmla="*/ 1 w 44"/>
                    <a:gd name="T7" fmla="*/ 58 h 60"/>
                    <a:gd name="T8" fmla="*/ 5 w 44"/>
                    <a:gd name="T9" fmla="*/ 60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4" h="60">
                      <a:moveTo>
                        <a:pt x="5" y="60"/>
                      </a:moveTo>
                      <a:cubicBezTo>
                        <a:pt x="30" y="50"/>
                        <a:pt x="44" y="29"/>
                        <a:pt x="42" y="2"/>
                      </a:cubicBezTo>
                      <a:cubicBezTo>
                        <a:pt x="42" y="0"/>
                        <a:pt x="37" y="0"/>
                        <a:pt x="37" y="1"/>
                      </a:cubicBezTo>
                      <a:cubicBezTo>
                        <a:pt x="39" y="27"/>
                        <a:pt x="26" y="48"/>
                        <a:pt x="1" y="58"/>
                      </a:cubicBezTo>
                      <a:cubicBezTo>
                        <a:pt x="0" y="58"/>
                        <a:pt x="4" y="60"/>
                        <a:pt x="5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14" name="Freeform 115"/>
                <p:cNvSpPr>
                  <a:spLocks/>
                </p:cNvSpPr>
                <p:nvPr/>
              </p:nvSpPr>
              <p:spPr bwMode="auto">
                <a:xfrm>
                  <a:off x="2411" y="-242"/>
                  <a:ext cx="93" cy="152"/>
                </a:xfrm>
                <a:custGeom>
                  <a:avLst/>
                  <a:gdLst>
                    <a:gd name="T0" fmla="*/ 38 w 39"/>
                    <a:gd name="T1" fmla="*/ 62 h 64"/>
                    <a:gd name="T2" fmla="*/ 5 w 39"/>
                    <a:gd name="T3" fmla="*/ 1 h 64"/>
                    <a:gd name="T4" fmla="*/ 0 w 39"/>
                    <a:gd name="T5" fmla="*/ 2 h 64"/>
                    <a:gd name="T6" fmla="*/ 33 w 39"/>
                    <a:gd name="T7" fmla="*/ 63 h 64"/>
                    <a:gd name="T8" fmla="*/ 38 w 39"/>
                    <a:gd name="T9" fmla="*/ 62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" h="64">
                      <a:moveTo>
                        <a:pt x="38" y="62"/>
                      </a:moveTo>
                      <a:cubicBezTo>
                        <a:pt x="21" y="47"/>
                        <a:pt x="9" y="23"/>
                        <a:pt x="5" y="1"/>
                      </a:cubicBezTo>
                      <a:cubicBezTo>
                        <a:pt x="5" y="0"/>
                        <a:pt x="0" y="0"/>
                        <a:pt x="0" y="2"/>
                      </a:cubicBezTo>
                      <a:cubicBezTo>
                        <a:pt x="4" y="24"/>
                        <a:pt x="16" y="48"/>
                        <a:pt x="33" y="63"/>
                      </a:cubicBezTo>
                      <a:cubicBezTo>
                        <a:pt x="34" y="64"/>
                        <a:pt x="39" y="62"/>
                        <a:pt x="38" y="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15" name="Freeform 116"/>
                <p:cNvSpPr>
                  <a:spLocks/>
                </p:cNvSpPr>
                <p:nvPr/>
              </p:nvSpPr>
              <p:spPr bwMode="auto">
                <a:xfrm>
                  <a:off x="2354" y="-209"/>
                  <a:ext cx="171" cy="66"/>
                </a:xfrm>
                <a:custGeom>
                  <a:avLst/>
                  <a:gdLst>
                    <a:gd name="T0" fmla="*/ 2 w 72"/>
                    <a:gd name="T1" fmla="*/ 21 h 28"/>
                    <a:gd name="T2" fmla="*/ 71 w 72"/>
                    <a:gd name="T3" fmla="*/ 2 h 28"/>
                    <a:gd name="T4" fmla="*/ 66 w 72"/>
                    <a:gd name="T5" fmla="*/ 2 h 28"/>
                    <a:gd name="T6" fmla="*/ 6 w 72"/>
                    <a:gd name="T7" fmla="*/ 20 h 28"/>
                    <a:gd name="T8" fmla="*/ 2 w 72"/>
                    <a:gd name="T9" fmla="*/ 21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2" h="28">
                      <a:moveTo>
                        <a:pt x="2" y="21"/>
                      </a:moveTo>
                      <a:cubicBezTo>
                        <a:pt x="27" y="28"/>
                        <a:pt x="54" y="23"/>
                        <a:pt x="71" y="2"/>
                      </a:cubicBezTo>
                      <a:cubicBezTo>
                        <a:pt x="72" y="1"/>
                        <a:pt x="67" y="0"/>
                        <a:pt x="66" y="2"/>
                      </a:cubicBezTo>
                      <a:cubicBezTo>
                        <a:pt x="52" y="20"/>
                        <a:pt x="28" y="26"/>
                        <a:pt x="6" y="20"/>
                      </a:cubicBezTo>
                      <a:cubicBezTo>
                        <a:pt x="5" y="19"/>
                        <a:pt x="0" y="20"/>
                        <a:pt x="2" y="2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16" name="Freeform 117"/>
                <p:cNvSpPr>
                  <a:spLocks/>
                </p:cNvSpPr>
                <p:nvPr/>
              </p:nvSpPr>
              <p:spPr bwMode="auto">
                <a:xfrm>
                  <a:off x="2226" y="-150"/>
                  <a:ext cx="228" cy="648"/>
                </a:xfrm>
                <a:custGeom>
                  <a:avLst/>
                  <a:gdLst>
                    <a:gd name="T0" fmla="*/ 90 w 96"/>
                    <a:gd name="T1" fmla="*/ 1 h 273"/>
                    <a:gd name="T2" fmla="*/ 0 w 96"/>
                    <a:gd name="T3" fmla="*/ 271 h 273"/>
                    <a:gd name="T4" fmla="*/ 5 w 96"/>
                    <a:gd name="T5" fmla="*/ 272 h 273"/>
                    <a:gd name="T6" fmla="*/ 95 w 96"/>
                    <a:gd name="T7" fmla="*/ 1 h 273"/>
                    <a:gd name="T8" fmla="*/ 90 w 96"/>
                    <a:gd name="T9" fmla="*/ 1 h 2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6" h="273">
                      <a:moveTo>
                        <a:pt x="90" y="1"/>
                      </a:moveTo>
                      <a:cubicBezTo>
                        <a:pt x="61" y="91"/>
                        <a:pt x="33" y="182"/>
                        <a:pt x="0" y="271"/>
                      </a:cubicBezTo>
                      <a:cubicBezTo>
                        <a:pt x="0" y="273"/>
                        <a:pt x="4" y="273"/>
                        <a:pt x="5" y="272"/>
                      </a:cubicBezTo>
                      <a:cubicBezTo>
                        <a:pt x="38" y="183"/>
                        <a:pt x="66" y="91"/>
                        <a:pt x="95" y="1"/>
                      </a:cubicBezTo>
                      <a:cubicBezTo>
                        <a:pt x="96" y="0"/>
                        <a:pt x="91" y="0"/>
                        <a:pt x="9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17" name="Freeform 118"/>
                <p:cNvSpPr>
                  <a:spLocks/>
                </p:cNvSpPr>
                <p:nvPr/>
              </p:nvSpPr>
              <p:spPr bwMode="auto">
                <a:xfrm>
                  <a:off x="2428" y="-181"/>
                  <a:ext cx="43" cy="41"/>
                </a:xfrm>
                <a:custGeom>
                  <a:avLst/>
                  <a:gdLst>
                    <a:gd name="T0" fmla="*/ 16 w 18"/>
                    <a:gd name="T1" fmla="*/ 11 h 17"/>
                    <a:gd name="T2" fmla="*/ 6 w 18"/>
                    <a:gd name="T3" fmla="*/ 16 h 17"/>
                    <a:gd name="T4" fmla="*/ 2 w 18"/>
                    <a:gd name="T5" fmla="*/ 6 h 17"/>
                    <a:gd name="T6" fmla="*/ 12 w 18"/>
                    <a:gd name="T7" fmla="*/ 1 h 17"/>
                    <a:gd name="T8" fmla="*/ 16 w 18"/>
                    <a:gd name="T9" fmla="*/ 1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16" y="11"/>
                      </a:moveTo>
                      <a:cubicBezTo>
                        <a:pt x="15" y="15"/>
                        <a:pt x="10" y="17"/>
                        <a:pt x="6" y="16"/>
                      </a:cubicBezTo>
                      <a:cubicBezTo>
                        <a:pt x="2" y="14"/>
                        <a:pt x="0" y="10"/>
                        <a:pt x="2" y="6"/>
                      </a:cubicBezTo>
                      <a:cubicBezTo>
                        <a:pt x="3" y="2"/>
                        <a:pt x="8" y="0"/>
                        <a:pt x="12" y="1"/>
                      </a:cubicBezTo>
                      <a:cubicBezTo>
                        <a:pt x="16" y="3"/>
                        <a:pt x="18" y="7"/>
                        <a:pt x="16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18" name="Freeform 119"/>
                <p:cNvSpPr>
                  <a:spLocks/>
                </p:cNvSpPr>
                <p:nvPr/>
              </p:nvSpPr>
              <p:spPr bwMode="auto">
                <a:xfrm>
                  <a:off x="2620" y="-126"/>
                  <a:ext cx="138" cy="130"/>
                </a:xfrm>
                <a:custGeom>
                  <a:avLst/>
                  <a:gdLst>
                    <a:gd name="T0" fmla="*/ 55 w 58"/>
                    <a:gd name="T1" fmla="*/ 53 h 55"/>
                    <a:gd name="T2" fmla="*/ 5 w 58"/>
                    <a:gd name="T3" fmla="*/ 2 h 55"/>
                    <a:gd name="T4" fmla="*/ 0 w 58"/>
                    <a:gd name="T5" fmla="*/ 1 h 55"/>
                    <a:gd name="T6" fmla="*/ 55 w 58"/>
                    <a:gd name="T7" fmla="*/ 55 h 55"/>
                    <a:gd name="T8" fmla="*/ 55 w 58"/>
                    <a:gd name="T9" fmla="*/ 53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8" h="55">
                      <a:moveTo>
                        <a:pt x="55" y="53"/>
                      </a:moveTo>
                      <a:cubicBezTo>
                        <a:pt x="27" y="49"/>
                        <a:pt x="7" y="30"/>
                        <a:pt x="5" y="2"/>
                      </a:cubicBezTo>
                      <a:cubicBezTo>
                        <a:pt x="5" y="0"/>
                        <a:pt x="0" y="0"/>
                        <a:pt x="0" y="1"/>
                      </a:cubicBezTo>
                      <a:cubicBezTo>
                        <a:pt x="2" y="32"/>
                        <a:pt x="25" y="51"/>
                        <a:pt x="55" y="55"/>
                      </a:cubicBezTo>
                      <a:cubicBezTo>
                        <a:pt x="57" y="55"/>
                        <a:pt x="58" y="53"/>
                        <a:pt x="55" y="5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19" name="Freeform 120"/>
                <p:cNvSpPr>
                  <a:spLocks/>
                </p:cNvSpPr>
                <p:nvPr/>
              </p:nvSpPr>
              <p:spPr bwMode="auto">
                <a:xfrm>
                  <a:off x="2585" y="-116"/>
                  <a:ext cx="144" cy="102"/>
                </a:xfrm>
                <a:custGeom>
                  <a:avLst/>
                  <a:gdLst>
                    <a:gd name="T0" fmla="*/ 5 w 61"/>
                    <a:gd name="T1" fmla="*/ 43 h 43"/>
                    <a:gd name="T2" fmla="*/ 61 w 61"/>
                    <a:gd name="T3" fmla="*/ 2 h 43"/>
                    <a:gd name="T4" fmla="*/ 56 w 61"/>
                    <a:gd name="T5" fmla="*/ 1 h 43"/>
                    <a:gd name="T6" fmla="*/ 3 w 61"/>
                    <a:gd name="T7" fmla="*/ 41 h 43"/>
                    <a:gd name="T8" fmla="*/ 5 w 61"/>
                    <a:gd name="T9" fmla="*/ 4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1" h="43">
                      <a:moveTo>
                        <a:pt x="5" y="43"/>
                      </a:moveTo>
                      <a:cubicBezTo>
                        <a:pt x="32" y="43"/>
                        <a:pt x="54" y="28"/>
                        <a:pt x="61" y="2"/>
                      </a:cubicBezTo>
                      <a:cubicBezTo>
                        <a:pt x="61" y="1"/>
                        <a:pt x="57" y="0"/>
                        <a:pt x="56" y="1"/>
                      </a:cubicBezTo>
                      <a:cubicBezTo>
                        <a:pt x="49" y="26"/>
                        <a:pt x="29" y="40"/>
                        <a:pt x="3" y="41"/>
                      </a:cubicBezTo>
                      <a:cubicBezTo>
                        <a:pt x="0" y="41"/>
                        <a:pt x="4" y="43"/>
                        <a:pt x="5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20" name="Freeform 121"/>
                <p:cNvSpPr>
                  <a:spLocks/>
                </p:cNvSpPr>
                <p:nvPr/>
              </p:nvSpPr>
              <p:spPr bwMode="auto">
                <a:xfrm>
                  <a:off x="2653" y="-128"/>
                  <a:ext cx="45" cy="168"/>
                </a:xfrm>
                <a:custGeom>
                  <a:avLst/>
                  <a:gdLst>
                    <a:gd name="T0" fmla="*/ 18 w 19"/>
                    <a:gd name="T1" fmla="*/ 69 h 71"/>
                    <a:gd name="T2" fmla="*/ 10 w 19"/>
                    <a:gd name="T3" fmla="*/ 1 h 71"/>
                    <a:gd name="T4" fmla="*/ 4 w 19"/>
                    <a:gd name="T5" fmla="*/ 1 h 71"/>
                    <a:gd name="T6" fmla="*/ 14 w 19"/>
                    <a:gd name="T7" fmla="*/ 70 h 71"/>
                    <a:gd name="T8" fmla="*/ 18 w 19"/>
                    <a:gd name="T9" fmla="*/ 69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" h="71">
                      <a:moveTo>
                        <a:pt x="18" y="69"/>
                      </a:moveTo>
                      <a:cubicBezTo>
                        <a:pt x="7" y="49"/>
                        <a:pt x="6" y="22"/>
                        <a:pt x="10" y="1"/>
                      </a:cubicBezTo>
                      <a:cubicBezTo>
                        <a:pt x="10" y="0"/>
                        <a:pt x="5" y="0"/>
                        <a:pt x="4" y="1"/>
                      </a:cubicBezTo>
                      <a:cubicBezTo>
                        <a:pt x="0" y="23"/>
                        <a:pt x="3" y="50"/>
                        <a:pt x="14" y="70"/>
                      </a:cubicBezTo>
                      <a:cubicBezTo>
                        <a:pt x="14" y="71"/>
                        <a:pt x="19" y="70"/>
                        <a:pt x="18" y="6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21" name="Freeform 122"/>
                <p:cNvSpPr>
                  <a:spLocks/>
                </p:cNvSpPr>
                <p:nvPr/>
              </p:nvSpPr>
              <p:spPr bwMode="auto">
                <a:xfrm>
                  <a:off x="2585" y="-76"/>
                  <a:ext cx="175" cy="52"/>
                </a:xfrm>
                <a:custGeom>
                  <a:avLst/>
                  <a:gdLst>
                    <a:gd name="T0" fmla="*/ 1 w 74"/>
                    <a:gd name="T1" fmla="*/ 2 h 22"/>
                    <a:gd name="T2" fmla="*/ 72 w 74"/>
                    <a:gd name="T3" fmla="*/ 8 h 22"/>
                    <a:gd name="T4" fmla="*/ 68 w 74"/>
                    <a:gd name="T5" fmla="*/ 7 h 22"/>
                    <a:gd name="T6" fmla="*/ 6 w 74"/>
                    <a:gd name="T7" fmla="*/ 1 h 22"/>
                    <a:gd name="T8" fmla="*/ 1 w 74"/>
                    <a:gd name="T9" fmla="*/ 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22">
                      <a:moveTo>
                        <a:pt x="1" y="2"/>
                      </a:moveTo>
                      <a:cubicBezTo>
                        <a:pt x="22" y="18"/>
                        <a:pt x="49" y="22"/>
                        <a:pt x="72" y="8"/>
                      </a:cubicBezTo>
                      <a:cubicBezTo>
                        <a:pt x="74" y="7"/>
                        <a:pt x="69" y="7"/>
                        <a:pt x="68" y="7"/>
                      </a:cubicBezTo>
                      <a:cubicBezTo>
                        <a:pt x="47" y="20"/>
                        <a:pt x="24" y="15"/>
                        <a:pt x="6" y="1"/>
                      </a:cubicBezTo>
                      <a:cubicBezTo>
                        <a:pt x="4" y="0"/>
                        <a:pt x="0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22" name="Freeform 123"/>
                <p:cNvSpPr>
                  <a:spLocks/>
                </p:cNvSpPr>
                <p:nvPr/>
              </p:nvSpPr>
              <p:spPr bwMode="auto">
                <a:xfrm>
                  <a:off x="2224" y="-33"/>
                  <a:ext cx="448" cy="526"/>
                </a:xfrm>
                <a:custGeom>
                  <a:avLst/>
                  <a:gdLst>
                    <a:gd name="T0" fmla="*/ 183 w 189"/>
                    <a:gd name="T1" fmla="*/ 1 h 222"/>
                    <a:gd name="T2" fmla="*/ 1 w 189"/>
                    <a:gd name="T3" fmla="*/ 221 h 222"/>
                    <a:gd name="T4" fmla="*/ 6 w 189"/>
                    <a:gd name="T5" fmla="*/ 221 h 222"/>
                    <a:gd name="T6" fmla="*/ 188 w 189"/>
                    <a:gd name="T7" fmla="*/ 2 h 222"/>
                    <a:gd name="T8" fmla="*/ 183 w 189"/>
                    <a:gd name="T9" fmla="*/ 1 h 2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9" h="222">
                      <a:moveTo>
                        <a:pt x="183" y="1"/>
                      </a:moveTo>
                      <a:cubicBezTo>
                        <a:pt x="123" y="75"/>
                        <a:pt x="64" y="150"/>
                        <a:pt x="1" y="221"/>
                      </a:cubicBezTo>
                      <a:cubicBezTo>
                        <a:pt x="0" y="222"/>
                        <a:pt x="5" y="222"/>
                        <a:pt x="6" y="221"/>
                      </a:cubicBezTo>
                      <a:cubicBezTo>
                        <a:pt x="69" y="150"/>
                        <a:pt x="128" y="75"/>
                        <a:pt x="188" y="2"/>
                      </a:cubicBezTo>
                      <a:cubicBezTo>
                        <a:pt x="189" y="1"/>
                        <a:pt x="184" y="0"/>
                        <a:pt x="18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23" name="Freeform 124"/>
                <p:cNvSpPr>
                  <a:spLocks/>
                </p:cNvSpPr>
                <p:nvPr/>
              </p:nvSpPr>
              <p:spPr bwMode="auto">
                <a:xfrm>
                  <a:off x="2651" y="-62"/>
                  <a:ext cx="40" cy="40"/>
                </a:xfrm>
                <a:custGeom>
                  <a:avLst/>
                  <a:gdLst>
                    <a:gd name="T0" fmla="*/ 14 w 17"/>
                    <a:gd name="T1" fmla="*/ 14 h 17"/>
                    <a:gd name="T2" fmla="*/ 3 w 17"/>
                    <a:gd name="T3" fmla="*/ 15 h 17"/>
                    <a:gd name="T4" fmla="*/ 3 w 17"/>
                    <a:gd name="T5" fmla="*/ 4 h 17"/>
                    <a:gd name="T6" fmla="*/ 14 w 17"/>
                    <a:gd name="T7" fmla="*/ 3 h 17"/>
                    <a:gd name="T8" fmla="*/ 14 w 17"/>
                    <a:gd name="T9" fmla="*/ 14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4" y="14"/>
                      </a:moveTo>
                      <a:cubicBezTo>
                        <a:pt x="11" y="17"/>
                        <a:pt x="7" y="17"/>
                        <a:pt x="3" y="15"/>
                      </a:cubicBezTo>
                      <a:cubicBezTo>
                        <a:pt x="0" y="12"/>
                        <a:pt x="0" y="7"/>
                        <a:pt x="3" y="4"/>
                      </a:cubicBezTo>
                      <a:cubicBezTo>
                        <a:pt x="6" y="1"/>
                        <a:pt x="10" y="0"/>
                        <a:pt x="14" y="3"/>
                      </a:cubicBezTo>
                      <a:cubicBezTo>
                        <a:pt x="17" y="6"/>
                        <a:pt x="17" y="11"/>
                        <a:pt x="14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24" name="Freeform 125"/>
                <p:cNvSpPr>
                  <a:spLocks/>
                </p:cNvSpPr>
                <p:nvPr/>
              </p:nvSpPr>
              <p:spPr bwMode="auto">
                <a:xfrm>
                  <a:off x="2801" y="69"/>
                  <a:ext cx="106" cy="168"/>
                </a:xfrm>
                <a:custGeom>
                  <a:avLst/>
                  <a:gdLst>
                    <a:gd name="T0" fmla="*/ 43 w 45"/>
                    <a:gd name="T1" fmla="*/ 70 h 71"/>
                    <a:gd name="T2" fmla="*/ 15 w 45"/>
                    <a:gd name="T3" fmla="*/ 2 h 71"/>
                    <a:gd name="T4" fmla="*/ 10 w 45"/>
                    <a:gd name="T5" fmla="*/ 2 h 71"/>
                    <a:gd name="T6" fmla="*/ 39 w 45"/>
                    <a:gd name="T7" fmla="*/ 71 h 71"/>
                    <a:gd name="T8" fmla="*/ 43 w 45"/>
                    <a:gd name="T9" fmla="*/ 70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" h="71">
                      <a:moveTo>
                        <a:pt x="43" y="70"/>
                      </a:moveTo>
                      <a:cubicBezTo>
                        <a:pt x="18" y="55"/>
                        <a:pt x="6" y="30"/>
                        <a:pt x="15" y="2"/>
                      </a:cubicBezTo>
                      <a:cubicBezTo>
                        <a:pt x="15" y="1"/>
                        <a:pt x="10" y="0"/>
                        <a:pt x="10" y="2"/>
                      </a:cubicBezTo>
                      <a:cubicBezTo>
                        <a:pt x="0" y="30"/>
                        <a:pt x="13" y="56"/>
                        <a:pt x="39" y="71"/>
                      </a:cubicBezTo>
                      <a:cubicBezTo>
                        <a:pt x="40" y="71"/>
                        <a:pt x="45" y="71"/>
                        <a:pt x="43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25" name="Freeform 126"/>
                <p:cNvSpPr>
                  <a:spLocks/>
                </p:cNvSpPr>
                <p:nvPr/>
              </p:nvSpPr>
              <p:spPr bwMode="auto">
                <a:xfrm>
                  <a:off x="2751" y="116"/>
                  <a:ext cx="173" cy="69"/>
                </a:xfrm>
                <a:custGeom>
                  <a:avLst/>
                  <a:gdLst>
                    <a:gd name="T0" fmla="*/ 3 w 73"/>
                    <a:gd name="T1" fmla="*/ 19 h 29"/>
                    <a:gd name="T2" fmla="*/ 72 w 73"/>
                    <a:gd name="T3" fmla="*/ 2 h 29"/>
                    <a:gd name="T4" fmla="*/ 68 w 73"/>
                    <a:gd name="T5" fmla="*/ 1 h 29"/>
                    <a:gd name="T6" fmla="*/ 5 w 73"/>
                    <a:gd name="T7" fmla="*/ 17 h 29"/>
                    <a:gd name="T8" fmla="*/ 3 w 73"/>
                    <a:gd name="T9" fmla="*/ 19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29">
                      <a:moveTo>
                        <a:pt x="3" y="19"/>
                      </a:moveTo>
                      <a:cubicBezTo>
                        <a:pt x="29" y="29"/>
                        <a:pt x="55" y="24"/>
                        <a:pt x="72" y="2"/>
                      </a:cubicBezTo>
                      <a:cubicBezTo>
                        <a:pt x="73" y="1"/>
                        <a:pt x="68" y="0"/>
                        <a:pt x="68" y="1"/>
                      </a:cubicBezTo>
                      <a:cubicBezTo>
                        <a:pt x="52" y="21"/>
                        <a:pt x="29" y="27"/>
                        <a:pt x="5" y="17"/>
                      </a:cubicBezTo>
                      <a:cubicBezTo>
                        <a:pt x="3" y="16"/>
                        <a:pt x="0" y="18"/>
                        <a:pt x="3" y="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26" name="Freeform 127"/>
                <p:cNvSpPr>
                  <a:spLocks/>
                </p:cNvSpPr>
                <p:nvPr/>
              </p:nvSpPr>
              <p:spPr bwMode="auto">
                <a:xfrm>
                  <a:off x="2817" y="85"/>
                  <a:ext cx="62" cy="164"/>
                </a:xfrm>
                <a:custGeom>
                  <a:avLst/>
                  <a:gdLst>
                    <a:gd name="T0" fmla="*/ 8 w 26"/>
                    <a:gd name="T1" fmla="*/ 67 h 69"/>
                    <a:gd name="T2" fmla="*/ 25 w 26"/>
                    <a:gd name="T3" fmla="*/ 1 h 69"/>
                    <a:gd name="T4" fmla="*/ 21 w 26"/>
                    <a:gd name="T5" fmla="*/ 1 h 69"/>
                    <a:gd name="T6" fmla="*/ 3 w 26"/>
                    <a:gd name="T7" fmla="*/ 68 h 69"/>
                    <a:gd name="T8" fmla="*/ 8 w 26"/>
                    <a:gd name="T9" fmla="*/ 67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69">
                      <a:moveTo>
                        <a:pt x="8" y="67"/>
                      </a:moveTo>
                      <a:cubicBezTo>
                        <a:pt x="5" y="45"/>
                        <a:pt x="13" y="19"/>
                        <a:pt x="25" y="1"/>
                      </a:cubicBezTo>
                      <a:cubicBezTo>
                        <a:pt x="26" y="0"/>
                        <a:pt x="21" y="0"/>
                        <a:pt x="21" y="1"/>
                      </a:cubicBezTo>
                      <a:cubicBezTo>
                        <a:pt x="9" y="19"/>
                        <a:pt x="0" y="45"/>
                        <a:pt x="3" y="68"/>
                      </a:cubicBezTo>
                      <a:cubicBezTo>
                        <a:pt x="3" y="69"/>
                        <a:pt x="8" y="69"/>
                        <a:pt x="8" y="6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27" name="Freeform 128"/>
                <p:cNvSpPr>
                  <a:spLocks/>
                </p:cNvSpPr>
                <p:nvPr/>
              </p:nvSpPr>
              <p:spPr bwMode="auto">
                <a:xfrm>
                  <a:off x="2772" y="104"/>
                  <a:ext cx="159" cy="88"/>
                </a:xfrm>
                <a:custGeom>
                  <a:avLst/>
                  <a:gdLst>
                    <a:gd name="T0" fmla="*/ 1 w 67"/>
                    <a:gd name="T1" fmla="*/ 2 h 37"/>
                    <a:gd name="T2" fmla="*/ 63 w 67"/>
                    <a:gd name="T3" fmla="*/ 33 h 37"/>
                    <a:gd name="T4" fmla="*/ 62 w 67"/>
                    <a:gd name="T5" fmla="*/ 31 h 37"/>
                    <a:gd name="T6" fmla="*/ 6 w 67"/>
                    <a:gd name="T7" fmla="*/ 1 h 37"/>
                    <a:gd name="T8" fmla="*/ 1 w 67"/>
                    <a:gd name="T9" fmla="*/ 2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7">
                      <a:moveTo>
                        <a:pt x="1" y="2"/>
                      </a:moveTo>
                      <a:cubicBezTo>
                        <a:pt x="14" y="24"/>
                        <a:pt x="37" y="37"/>
                        <a:pt x="63" y="33"/>
                      </a:cubicBezTo>
                      <a:cubicBezTo>
                        <a:pt x="67" y="33"/>
                        <a:pt x="64" y="31"/>
                        <a:pt x="62" y="31"/>
                      </a:cubicBezTo>
                      <a:cubicBezTo>
                        <a:pt x="38" y="35"/>
                        <a:pt x="17" y="21"/>
                        <a:pt x="6" y="1"/>
                      </a:cubicBezTo>
                      <a:cubicBezTo>
                        <a:pt x="5" y="0"/>
                        <a:pt x="0" y="0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28" name="Freeform 129"/>
                <p:cNvSpPr>
                  <a:spLocks/>
                </p:cNvSpPr>
                <p:nvPr/>
              </p:nvSpPr>
              <p:spPr bwMode="auto">
                <a:xfrm>
                  <a:off x="2221" y="171"/>
                  <a:ext cx="617" cy="322"/>
                </a:xfrm>
                <a:custGeom>
                  <a:avLst/>
                  <a:gdLst>
                    <a:gd name="T0" fmla="*/ 254 w 260"/>
                    <a:gd name="T1" fmla="*/ 1 h 136"/>
                    <a:gd name="T2" fmla="*/ 3 w 260"/>
                    <a:gd name="T3" fmla="*/ 134 h 136"/>
                    <a:gd name="T4" fmla="*/ 6 w 260"/>
                    <a:gd name="T5" fmla="*/ 136 h 136"/>
                    <a:gd name="T6" fmla="*/ 258 w 260"/>
                    <a:gd name="T7" fmla="*/ 2 h 136"/>
                    <a:gd name="T8" fmla="*/ 254 w 260"/>
                    <a:gd name="T9" fmla="*/ 1 h 1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0" h="136">
                      <a:moveTo>
                        <a:pt x="254" y="1"/>
                      </a:moveTo>
                      <a:cubicBezTo>
                        <a:pt x="171" y="46"/>
                        <a:pt x="88" y="93"/>
                        <a:pt x="3" y="134"/>
                      </a:cubicBezTo>
                      <a:cubicBezTo>
                        <a:pt x="0" y="136"/>
                        <a:pt x="5" y="136"/>
                        <a:pt x="6" y="136"/>
                      </a:cubicBezTo>
                      <a:cubicBezTo>
                        <a:pt x="92" y="94"/>
                        <a:pt x="175" y="47"/>
                        <a:pt x="258" y="2"/>
                      </a:cubicBezTo>
                      <a:cubicBezTo>
                        <a:pt x="260" y="0"/>
                        <a:pt x="256" y="0"/>
                        <a:pt x="25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29" name="Freeform 130"/>
                <p:cNvSpPr>
                  <a:spLocks/>
                </p:cNvSpPr>
                <p:nvPr/>
              </p:nvSpPr>
              <p:spPr bwMode="auto">
                <a:xfrm>
                  <a:off x="2820" y="144"/>
                  <a:ext cx="42" cy="43"/>
                </a:xfrm>
                <a:custGeom>
                  <a:avLst/>
                  <a:gdLst>
                    <a:gd name="T0" fmla="*/ 12 w 18"/>
                    <a:gd name="T1" fmla="*/ 16 h 18"/>
                    <a:gd name="T2" fmla="*/ 2 w 18"/>
                    <a:gd name="T3" fmla="*/ 12 h 18"/>
                    <a:gd name="T4" fmla="*/ 6 w 18"/>
                    <a:gd name="T5" fmla="*/ 2 h 18"/>
                    <a:gd name="T6" fmla="*/ 16 w 18"/>
                    <a:gd name="T7" fmla="*/ 6 h 18"/>
                    <a:gd name="T8" fmla="*/ 12 w 18"/>
                    <a:gd name="T9" fmla="*/ 16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8">
                      <a:moveTo>
                        <a:pt x="12" y="16"/>
                      </a:moveTo>
                      <a:cubicBezTo>
                        <a:pt x="8" y="18"/>
                        <a:pt x="4" y="16"/>
                        <a:pt x="2" y="12"/>
                      </a:cubicBezTo>
                      <a:cubicBezTo>
                        <a:pt x="0" y="9"/>
                        <a:pt x="2" y="4"/>
                        <a:pt x="6" y="2"/>
                      </a:cubicBezTo>
                      <a:cubicBezTo>
                        <a:pt x="9" y="0"/>
                        <a:pt x="14" y="2"/>
                        <a:pt x="16" y="6"/>
                      </a:cubicBezTo>
                      <a:cubicBezTo>
                        <a:pt x="18" y="10"/>
                        <a:pt x="16" y="14"/>
                        <a:pt x="12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30" name="Freeform 131"/>
                <p:cNvSpPr>
                  <a:spLocks/>
                </p:cNvSpPr>
                <p:nvPr/>
              </p:nvSpPr>
              <p:spPr bwMode="auto">
                <a:xfrm>
                  <a:off x="2900" y="322"/>
                  <a:ext cx="62" cy="183"/>
                </a:xfrm>
                <a:custGeom>
                  <a:avLst/>
                  <a:gdLst>
                    <a:gd name="T0" fmla="*/ 25 w 26"/>
                    <a:gd name="T1" fmla="*/ 75 h 77"/>
                    <a:gd name="T2" fmla="*/ 24 w 26"/>
                    <a:gd name="T3" fmla="*/ 2 h 77"/>
                    <a:gd name="T4" fmla="*/ 19 w 26"/>
                    <a:gd name="T5" fmla="*/ 1 h 77"/>
                    <a:gd name="T6" fmla="*/ 21 w 26"/>
                    <a:gd name="T7" fmla="*/ 76 h 77"/>
                    <a:gd name="T8" fmla="*/ 25 w 26"/>
                    <a:gd name="T9" fmla="*/ 75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77">
                      <a:moveTo>
                        <a:pt x="25" y="75"/>
                      </a:moveTo>
                      <a:cubicBezTo>
                        <a:pt x="7" y="53"/>
                        <a:pt x="5" y="25"/>
                        <a:pt x="24" y="2"/>
                      </a:cubicBezTo>
                      <a:cubicBezTo>
                        <a:pt x="25" y="1"/>
                        <a:pt x="20" y="0"/>
                        <a:pt x="19" y="1"/>
                      </a:cubicBezTo>
                      <a:cubicBezTo>
                        <a:pt x="0" y="24"/>
                        <a:pt x="2" y="53"/>
                        <a:pt x="21" y="76"/>
                      </a:cubicBezTo>
                      <a:cubicBezTo>
                        <a:pt x="21" y="77"/>
                        <a:pt x="26" y="77"/>
                        <a:pt x="25" y="7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31" name="Freeform 132"/>
                <p:cNvSpPr>
                  <a:spLocks/>
                </p:cNvSpPr>
                <p:nvPr/>
              </p:nvSpPr>
              <p:spPr bwMode="auto">
                <a:xfrm>
                  <a:off x="2848" y="377"/>
                  <a:ext cx="176" cy="59"/>
                </a:xfrm>
                <a:custGeom>
                  <a:avLst/>
                  <a:gdLst>
                    <a:gd name="T0" fmla="*/ 1 w 74"/>
                    <a:gd name="T1" fmla="*/ 1 h 25"/>
                    <a:gd name="T2" fmla="*/ 72 w 74"/>
                    <a:gd name="T3" fmla="*/ 11 h 25"/>
                    <a:gd name="T4" fmla="*/ 68 w 74"/>
                    <a:gd name="T5" fmla="*/ 9 h 25"/>
                    <a:gd name="T6" fmla="*/ 6 w 74"/>
                    <a:gd name="T7" fmla="*/ 1 h 25"/>
                    <a:gd name="T8" fmla="*/ 1 w 74"/>
                    <a:gd name="T9" fmla="*/ 1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25">
                      <a:moveTo>
                        <a:pt x="1" y="1"/>
                      </a:moveTo>
                      <a:cubicBezTo>
                        <a:pt x="21" y="20"/>
                        <a:pt x="48" y="25"/>
                        <a:pt x="72" y="11"/>
                      </a:cubicBezTo>
                      <a:cubicBezTo>
                        <a:pt x="74" y="10"/>
                        <a:pt x="69" y="9"/>
                        <a:pt x="68" y="9"/>
                      </a:cubicBezTo>
                      <a:cubicBezTo>
                        <a:pt x="47" y="22"/>
                        <a:pt x="24" y="18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32" name="Freeform 133"/>
                <p:cNvSpPr>
                  <a:spLocks/>
                </p:cNvSpPr>
                <p:nvPr/>
              </p:nvSpPr>
              <p:spPr bwMode="auto">
                <a:xfrm>
                  <a:off x="2881" y="353"/>
                  <a:ext cx="114" cy="138"/>
                </a:xfrm>
                <a:custGeom>
                  <a:avLst/>
                  <a:gdLst>
                    <a:gd name="T0" fmla="*/ 5 w 48"/>
                    <a:gd name="T1" fmla="*/ 56 h 58"/>
                    <a:gd name="T2" fmla="*/ 46 w 48"/>
                    <a:gd name="T3" fmla="*/ 1 h 58"/>
                    <a:gd name="T4" fmla="*/ 42 w 48"/>
                    <a:gd name="T5" fmla="*/ 0 h 58"/>
                    <a:gd name="T6" fmla="*/ 0 w 48"/>
                    <a:gd name="T7" fmla="*/ 56 h 58"/>
                    <a:gd name="T8" fmla="*/ 5 w 48"/>
                    <a:gd name="T9" fmla="*/ 56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8" h="58">
                      <a:moveTo>
                        <a:pt x="5" y="56"/>
                      </a:moveTo>
                      <a:cubicBezTo>
                        <a:pt x="11" y="34"/>
                        <a:pt x="28" y="14"/>
                        <a:pt x="46" y="1"/>
                      </a:cubicBezTo>
                      <a:cubicBezTo>
                        <a:pt x="48" y="0"/>
                        <a:pt x="43" y="0"/>
                        <a:pt x="42" y="0"/>
                      </a:cubicBezTo>
                      <a:cubicBezTo>
                        <a:pt x="24" y="13"/>
                        <a:pt x="6" y="34"/>
                        <a:pt x="0" y="56"/>
                      </a:cubicBezTo>
                      <a:cubicBezTo>
                        <a:pt x="0" y="58"/>
                        <a:pt x="5" y="57"/>
                        <a:pt x="5" y="5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33" name="Freeform 134"/>
                <p:cNvSpPr>
                  <a:spLocks/>
                </p:cNvSpPr>
                <p:nvPr/>
              </p:nvSpPr>
              <p:spPr bwMode="auto">
                <a:xfrm>
                  <a:off x="2886" y="337"/>
                  <a:ext cx="121" cy="125"/>
                </a:xfrm>
                <a:custGeom>
                  <a:avLst/>
                  <a:gdLst>
                    <a:gd name="T0" fmla="*/ 0 w 51"/>
                    <a:gd name="T1" fmla="*/ 1 h 53"/>
                    <a:gd name="T2" fmla="*/ 45 w 51"/>
                    <a:gd name="T3" fmla="*/ 53 h 53"/>
                    <a:gd name="T4" fmla="*/ 48 w 51"/>
                    <a:gd name="T5" fmla="*/ 51 h 53"/>
                    <a:gd name="T6" fmla="*/ 5 w 51"/>
                    <a:gd name="T7" fmla="*/ 1 h 53"/>
                    <a:gd name="T8" fmla="*/ 0 w 51"/>
                    <a:gd name="T9" fmla="*/ 1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1" h="53">
                      <a:moveTo>
                        <a:pt x="0" y="1"/>
                      </a:moveTo>
                      <a:cubicBezTo>
                        <a:pt x="4" y="26"/>
                        <a:pt x="20" y="47"/>
                        <a:pt x="45" y="53"/>
                      </a:cubicBezTo>
                      <a:cubicBezTo>
                        <a:pt x="47" y="53"/>
                        <a:pt x="51" y="52"/>
                        <a:pt x="48" y="51"/>
                      </a:cubicBezTo>
                      <a:cubicBezTo>
                        <a:pt x="24" y="46"/>
                        <a:pt x="9" y="24"/>
                        <a:pt x="5" y="1"/>
                      </a:cubicBezTo>
                      <a:cubicBezTo>
                        <a:pt x="5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34" name="Freeform 135"/>
                <p:cNvSpPr>
                  <a:spLocks/>
                </p:cNvSpPr>
                <p:nvPr/>
              </p:nvSpPr>
              <p:spPr bwMode="auto">
                <a:xfrm>
                  <a:off x="2233" y="417"/>
                  <a:ext cx="689" cy="78"/>
                </a:xfrm>
                <a:custGeom>
                  <a:avLst/>
                  <a:gdLst>
                    <a:gd name="T0" fmla="*/ 287 w 290"/>
                    <a:gd name="T1" fmla="*/ 0 h 33"/>
                    <a:gd name="T2" fmla="*/ 3 w 290"/>
                    <a:gd name="T3" fmla="*/ 31 h 33"/>
                    <a:gd name="T4" fmla="*/ 4 w 290"/>
                    <a:gd name="T5" fmla="*/ 33 h 33"/>
                    <a:gd name="T6" fmla="*/ 287 w 290"/>
                    <a:gd name="T7" fmla="*/ 2 h 33"/>
                    <a:gd name="T8" fmla="*/ 287 w 290"/>
                    <a:gd name="T9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0" h="33">
                      <a:moveTo>
                        <a:pt x="287" y="0"/>
                      </a:moveTo>
                      <a:cubicBezTo>
                        <a:pt x="193" y="11"/>
                        <a:pt x="98" y="24"/>
                        <a:pt x="3" y="31"/>
                      </a:cubicBezTo>
                      <a:cubicBezTo>
                        <a:pt x="0" y="31"/>
                        <a:pt x="1" y="33"/>
                        <a:pt x="4" y="33"/>
                      </a:cubicBezTo>
                      <a:cubicBezTo>
                        <a:pt x="98" y="26"/>
                        <a:pt x="193" y="13"/>
                        <a:pt x="287" y="2"/>
                      </a:cubicBezTo>
                      <a:cubicBezTo>
                        <a:pt x="290" y="2"/>
                        <a:pt x="290" y="0"/>
                        <a:pt x="28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35" name="Freeform 136"/>
                <p:cNvSpPr>
                  <a:spLocks/>
                </p:cNvSpPr>
                <p:nvPr/>
              </p:nvSpPr>
              <p:spPr bwMode="auto">
                <a:xfrm>
                  <a:off x="2907" y="398"/>
                  <a:ext cx="38" cy="38"/>
                </a:xfrm>
                <a:custGeom>
                  <a:avLst/>
                  <a:gdLst>
                    <a:gd name="T0" fmla="*/ 9 w 16"/>
                    <a:gd name="T1" fmla="*/ 15 h 16"/>
                    <a:gd name="T2" fmla="*/ 1 w 16"/>
                    <a:gd name="T3" fmla="*/ 8 h 16"/>
                    <a:gd name="T4" fmla="*/ 8 w 16"/>
                    <a:gd name="T5" fmla="*/ 0 h 16"/>
                    <a:gd name="T6" fmla="*/ 16 w 16"/>
                    <a:gd name="T7" fmla="*/ 7 h 16"/>
                    <a:gd name="T8" fmla="*/ 9 w 16"/>
                    <a:gd name="T9" fmla="*/ 15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9" y="15"/>
                      </a:moveTo>
                      <a:cubicBezTo>
                        <a:pt x="5" y="16"/>
                        <a:pt x="1" y="13"/>
                        <a:pt x="1" y="8"/>
                      </a:cubicBezTo>
                      <a:cubicBezTo>
                        <a:pt x="0" y="4"/>
                        <a:pt x="4" y="0"/>
                        <a:pt x="8" y="0"/>
                      </a:cubicBezTo>
                      <a:cubicBezTo>
                        <a:pt x="12" y="0"/>
                        <a:pt x="16" y="3"/>
                        <a:pt x="16" y="7"/>
                      </a:cubicBezTo>
                      <a:cubicBezTo>
                        <a:pt x="16" y="11"/>
                        <a:pt x="13" y="15"/>
                        <a:pt x="9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36" name="Freeform 137"/>
                <p:cNvSpPr>
                  <a:spLocks/>
                </p:cNvSpPr>
                <p:nvPr/>
              </p:nvSpPr>
              <p:spPr bwMode="auto">
                <a:xfrm>
                  <a:off x="2876" y="571"/>
                  <a:ext cx="95" cy="174"/>
                </a:xfrm>
                <a:custGeom>
                  <a:avLst/>
                  <a:gdLst>
                    <a:gd name="T0" fmla="*/ 14 w 40"/>
                    <a:gd name="T1" fmla="*/ 71 h 73"/>
                    <a:gd name="T2" fmla="*/ 38 w 40"/>
                    <a:gd name="T3" fmla="*/ 3 h 73"/>
                    <a:gd name="T4" fmla="*/ 34 w 40"/>
                    <a:gd name="T5" fmla="*/ 1 h 73"/>
                    <a:gd name="T6" fmla="*/ 9 w 40"/>
                    <a:gd name="T7" fmla="*/ 71 h 73"/>
                    <a:gd name="T8" fmla="*/ 14 w 40"/>
                    <a:gd name="T9" fmla="*/ 71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73">
                      <a:moveTo>
                        <a:pt x="14" y="71"/>
                      </a:moveTo>
                      <a:cubicBezTo>
                        <a:pt x="5" y="44"/>
                        <a:pt x="13" y="17"/>
                        <a:pt x="38" y="3"/>
                      </a:cubicBezTo>
                      <a:cubicBezTo>
                        <a:pt x="40" y="2"/>
                        <a:pt x="35" y="0"/>
                        <a:pt x="34" y="1"/>
                      </a:cubicBezTo>
                      <a:cubicBezTo>
                        <a:pt x="8" y="16"/>
                        <a:pt x="0" y="43"/>
                        <a:pt x="9" y="71"/>
                      </a:cubicBezTo>
                      <a:cubicBezTo>
                        <a:pt x="10" y="73"/>
                        <a:pt x="14" y="73"/>
                        <a:pt x="14" y="7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37" name="Freeform 138"/>
                <p:cNvSpPr>
                  <a:spLocks/>
                </p:cNvSpPr>
                <p:nvPr/>
              </p:nvSpPr>
              <p:spPr bwMode="auto">
                <a:xfrm>
                  <a:off x="2848" y="588"/>
                  <a:ext cx="157" cy="92"/>
                </a:xfrm>
                <a:custGeom>
                  <a:avLst/>
                  <a:gdLst>
                    <a:gd name="T0" fmla="*/ 0 w 66"/>
                    <a:gd name="T1" fmla="*/ 2 h 39"/>
                    <a:gd name="T2" fmla="*/ 64 w 66"/>
                    <a:gd name="T3" fmla="*/ 35 h 39"/>
                    <a:gd name="T4" fmla="*/ 61 w 66"/>
                    <a:gd name="T5" fmla="*/ 33 h 39"/>
                    <a:gd name="T6" fmla="*/ 5 w 66"/>
                    <a:gd name="T7" fmla="*/ 2 h 39"/>
                    <a:gd name="T8" fmla="*/ 0 w 66"/>
                    <a:gd name="T9" fmla="*/ 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" h="39">
                      <a:moveTo>
                        <a:pt x="0" y="2"/>
                      </a:moveTo>
                      <a:cubicBezTo>
                        <a:pt x="12" y="27"/>
                        <a:pt x="36" y="39"/>
                        <a:pt x="64" y="35"/>
                      </a:cubicBezTo>
                      <a:cubicBezTo>
                        <a:pt x="66" y="34"/>
                        <a:pt x="62" y="32"/>
                        <a:pt x="61" y="33"/>
                      </a:cubicBezTo>
                      <a:cubicBezTo>
                        <a:pt x="36" y="37"/>
                        <a:pt x="16" y="24"/>
                        <a:pt x="5" y="2"/>
                      </a:cubicBezTo>
                      <a:cubicBezTo>
                        <a:pt x="4" y="1"/>
                        <a:pt x="0" y="0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38" name="Freeform 139"/>
                <p:cNvSpPr>
                  <a:spLocks/>
                </p:cNvSpPr>
                <p:nvPr/>
              </p:nvSpPr>
              <p:spPr bwMode="auto">
                <a:xfrm>
                  <a:off x="2838" y="609"/>
                  <a:ext cx="157" cy="98"/>
                </a:xfrm>
                <a:custGeom>
                  <a:avLst/>
                  <a:gdLst>
                    <a:gd name="T0" fmla="*/ 6 w 66"/>
                    <a:gd name="T1" fmla="*/ 39 h 41"/>
                    <a:gd name="T2" fmla="*/ 62 w 66"/>
                    <a:gd name="T3" fmla="*/ 3 h 41"/>
                    <a:gd name="T4" fmla="*/ 61 w 66"/>
                    <a:gd name="T5" fmla="*/ 1 h 41"/>
                    <a:gd name="T6" fmla="*/ 1 w 66"/>
                    <a:gd name="T7" fmla="*/ 39 h 41"/>
                    <a:gd name="T8" fmla="*/ 6 w 66"/>
                    <a:gd name="T9" fmla="*/ 39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" h="41">
                      <a:moveTo>
                        <a:pt x="6" y="39"/>
                      </a:moveTo>
                      <a:cubicBezTo>
                        <a:pt x="19" y="22"/>
                        <a:pt x="42" y="8"/>
                        <a:pt x="62" y="3"/>
                      </a:cubicBezTo>
                      <a:cubicBezTo>
                        <a:pt x="66" y="2"/>
                        <a:pt x="63" y="0"/>
                        <a:pt x="61" y="1"/>
                      </a:cubicBezTo>
                      <a:cubicBezTo>
                        <a:pt x="39" y="7"/>
                        <a:pt x="14" y="20"/>
                        <a:pt x="1" y="39"/>
                      </a:cubicBezTo>
                      <a:cubicBezTo>
                        <a:pt x="0" y="40"/>
                        <a:pt x="5" y="41"/>
                        <a:pt x="6" y="3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39" name="Freeform 140"/>
                <p:cNvSpPr>
                  <a:spLocks/>
                </p:cNvSpPr>
                <p:nvPr/>
              </p:nvSpPr>
              <p:spPr bwMode="auto">
                <a:xfrm>
                  <a:off x="2886" y="564"/>
                  <a:ext cx="81" cy="154"/>
                </a:xfrm>
                <a:custGeom>
                  <a:avLst/>
                  <a:gdLst>
                    <a:gd name="T0" fmla="*/ 5 w 34"/>
                    <a:gd name="T1" fmla="*/ 1 h 65"/>
                    <a:gd name="T2" fmla="*/ 28 w 34"/>
                    <a:gd name="T3" fmla="*/ 64 h 65"/>
                    <a:gd name="T4" fmla="*/ 32 w 34"/>
                    <a:gd name="T5" fmla="*/ 63 h 65"/>
                    <a:gd name="T6" fmla="*/ 10 w 34"/>
                    <a:gd name="T7" fmla="*/ 1 h 65"/>
                    <a:gd name="T8" fmla="*/ 5 w 34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4" h="65">
                      <a:moveTo>
                        <a:pt x="5" y="1"/>
                      </a:moveTo>
                      <a:cubicBezTo>
                        <a:pt x="0" y="26"/>
                        <a:pt x="7" y="50"/>
                        <a:pt x="28" y="64"/>
                      </a:cubicBezTo>
                      <a:cubicBezTo>
                        <a:pt x="29" y="65"/>
                        <a:pt x="34" y="64"/>
                        <a:pt x="32" y="63"/>
                      </a:cubicBezTo>
                      <a:cubicBezTo>
                        <a:pt x="12" y="49"/>
                        <a:pt x="5" y="25"/>
                        <a:pt x="10" y="1"/>
                      </a:cubicBezTo>
                      <a:cubicBezTo>
                        <a:pt x="10" y="0"/>
                        <a:pt x="5" y="0"/>
                        <a:pt x="5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40" name="Freeform 141"/>
                <p:cNvSpPr>
                  <a:spLocks/>
                </p:cNvSpPr>
                <p:nvPr/>
              </p:nvSpPr>
              <p:spPr bwMode="auto">
                <a:xfrm>
                  <a:off x="2228" y="481"/>
                  <a:ext cx="677" cy="171"/>
                </a:xfrm>
                <a:custGeom>
                  <a:avLst/>
                  <a:gdLst>
                    <a:gd name="T0" fmla="*/ 283 w 285"/>
                    <a:gd name="T1" fmla="*/ 70 h 72"/>
                    <a:gd name="T2" fmla="*/ 6 w 285"/>
                    <a:gd name="T3" fmla="*/ 0 h 72"/>
                    <a:gd name="T4" fmla="*/ 3 w 285"/>
                    <a:gd name="T5" fmla="*/ 2 h 72"/>
                    <a:gd name="T6" fmla="*/ 279 w 285"/>
                    <a:gd name="T7" fmla="*/ 72 h 72"/>
                    <a:gd name="T8" fmla="*/ 283 w 285"/>
                    <a:gd name="T9" fmla="*/ 70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5" h="72">
                      <a:moveTo>
                        <a:pt x="283" y="70"/>
                      </a:moveTo>
                      <a:cubicBezTo>
                        <a:pt x="190" y="47"/>
                        <a:pt x="97" y="26"/>
                        <a:pt x="6" y="0"/>
                      </a:cubicBezTo>
                      <a:cubicBezTo>
                        <a:pt x="5" y="0"/>
                        <a:pt x="0" y="1"/>
                        <a:pt x="3" y="2"/>
                      </a:cubicBezTo>
                      <a:cubicBezTo>
                        <a:pt x="94" y="28"/>
                        <a:pt x="187" y="49"/>
                        <a:pt x="279" y="72"/>
                      </a:cubicBezTo>
                      <a:cubicBezTo>
                        <a:pt x="280" y="72"/>
                        <a:pt x="285" y="71"/>
                        <a:pt x="283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41" name="Freeform 142"/>
                <p:cNvSpPr>
                  <a:spLocks/>
                </p:cNvSpPr>
                <p:nvPr/>
              </p:nvSpPr>
              <p:spPr bwMode="auto">
                <a:xfrm>
                  <a:off x="2888" y="631"/>
                  <a:ext cx="41" cy="40"/>
                </a:xfrm>
                <a:custGeom>
                  <a:avLst/>
                  <a:gdLst>
                    <a:gd name="T0" fmla="*/ 6 w 17"/>
                    <a:gd name="T1" fmla="*/ 16 h 17"/>
                    <a:gd name="T2" fmla="*/ 1 w 17"/>
                    <a:gd name="T3" fmla="*/ 7 h 17"/>
                    <a:gd name="T4" fmla="*/ 10 w 17"/>
                    <a:gd name="T5" fmla="*/ 1 h 17"/>
                    <a:gd name="T6" fmla="*/ 16 w 17"/>
                    <a:gd name="T7" fmla="*/ 11 h 17"/>
                    <a:gd name="T8" fmla="*/ 6 w 17"/>
                    <a:gd name="T9" fmla="*/ 1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6" y="16"/>
                      </a:moveTo>
                      <a:cubicBezTo>
                        <a:pt x="2" y="15"/>
                        <a:pt x="0" y="11"/>
                        <a:pt x="1" y="7"/>
                      </a:cubicBezTo>
                      <a:cubicBezTo>
                        <a:pt x="2" y="3"/>
                        <a:pt x="6" y="0"/>
                        <a:pt x="10" y="1"/>
                      </a:cubicBezTo>
                      <a:cubicBezTo>
                        <a:pt x="15" y="3"/>
                        <a:pt x="17" y="7"/>
                        <a:pt x="16" y="11"/>
                      </a:cubicBezTo>
                      <a:cubicBezTo>
                        <a:pt x="15" y="15"/>
                        <a:pt x="10" y="17"/>
                        <a:pt x="6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42" name="Freeform 143"/>
                <p:cNvSpPr>
                  <a:spLocks/>
                </p:cNvSpPr>
                <p:nvPr/>
              </p:nvSpPr>
              <p:spPr bwMode="auto">
                <a:xfrm>
                  <a:off x="2763" y="828"/>
                  <a:ext cx="130" cy="139"/>
                </a:xfrm>
                <a:custGeom>
                  <a:avLst/>
                  <a:gdLst>
                    <a:gd name="T0" fmla="*/ 5 w 55"/>
                    <a:gd name="T1" fmla="*/ 58 h 59"/>
                    <a:gd name="T2" fmla="*/ 53 w 55"/>
                    <a:gd name="T3" fmla="*/ 2 h 59"/>
                    <a:gd name="T4" fmla="*/ 49 w 55"/>
                    <a:gd name="T5" fmla="*/ 0 h 59"/>
                    <a:gd name="T6" fmla="*/ 0 w 55"/>
                    <a:gd name="T7" fmla="*/ 57 h 59"/>
                    <a:gd name="T8" fmla="*/ 5 w 55"/>
                    <a:gd name="T9" fmla="*/ 58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5" h="59">
                      <a:moveTo>
                        <a:pt x="5" y="58"/>
                      </a:moveTo>
                      <a:cubicBezTo>
                        <a:pt x="7" y="29"/>
                        <a:pt x="24" y="6"/>
                        <a:pt x="53" y="2"/>
                      </a:cubicBezTo>
                      <a:cubicBezTo>
                        <a:pt x="55" y="2"/>
                        <a:pt x="51" y="0"/>
                        <a:pt x="49" y="0"/>
                      </a:cubicBezTo>
                      <a:cubicBezTo>
                        <a:pt x="20" y="5"/>
                        <a:pt x="2" y="27"/>
                        <a:pt x="0" y="57"/>
                      </a:cubicBezTo>
                      <a:cubicBezTo>
                        <a:pt x="0" y="58"/>
                        <a:pt x="5" y="59"/>
                        <a:pt x="5" y="5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43" name="Freeform 144"/>
                <p:cNvSpPr>
                  <a:spLocks/>
                </p:cNvSpPr>
                <p:nvPr/>
              </p:nvSpPr>
              <p:spPr bwMode="auto">
                <a:xfrm>
                  <a:off x="2770" y="804"/>
                  <a:ext cx="118" cy="128"/>
                </a:xfrm>
                <a:custGeom>
                  <a:avLst/>
                  <a:gdLst>
                    <a:gd name="T0" fmla="*/ 0 w 50"/>
                    <a:gd name="T1" fmla="*/ 1 h 54"/>
                    <a:gd name="T2" fmla="*/ 47 w 50"/>
                    <a:gd name="T3" fmla="*/ 54 h 54"/>
                    <a:gd name="T4" fmla="*/ 47 w 50"/>
                    <a:gd name="T5" fmla="*/ 52 h 54"/>
                    <a:gd name="T6" fmla="*/ 5 w 50"/>
                    <a:gd name="T7" fmla="*/ 2 h 54"/>
                    <a:gd name="T8" fmla="*/ 0 w 50"/>
                    <a:gd name="T9" fmla="*/ 1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0" h="54">
                      <a:moveTo>
                        <a:pt x="0" y="1"/>
                      </a:moveTo>
                      <a:cubicBezTo>
                        <a:pt x="3" y="28"/>
                        <a:pt x="20" y="48"/>
                        <a:pt x="47" y="54"/>
                      </a:cubicBezTo>
                      <a:cubicBezTo>
                        <a:pt x="50" y="54"/>
                        <a:pt x="50" y="52"/>
                        <a:pt x="47" y="52"/>
                      </a:cubicBezTo>
                      <a:cubicBezTo>
                        <a:pt x="22" y="47"/>
                        <a:pt x="7" y="27"/>
                        <a:pt x="5" y="2"/>
                      </a:cubicBezTo>
                      <a:cubicBezTo>
                        <a:pt x="5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44" name="Freeform 145"/>
                <p:cNvSpPr>
                  <a:spLocks/>
                </p:cNvSpPr>
                <p:nvPr/>
              </p:nvSpPr>
              <p:spPr bwMode="auto">
                <a:xfrm>
                  <a:off x="2720" y="865"/>
                  <a:ext cx="180" cy="46"/>
                </a:xfrm>
                <a:custGeom>
                  <a:avLst/>
                  <a:gdLst>
                    <a:gd name="T0" fmla="*/ 6 w 76"/>
                    <a:gd name="T1" fmla="*/ 18 h 19"/>
                    <a:gd name="T2" fmla="*/ 71 w 76"/>
                    <a:gd name="T3" fmla="*/ 5 h 19"/>
                    <a:gd name="T4" fmla="*/ 73 w 76"/>
                    <a:gd name="T5" fmla="*/ 3 h 19"/>
                    <a:gd name="T6" fmla="*/ 2 w 76"/>
                    <a:gd name="T7" fmla="*/ 17 h 19"/>
                    <a:gd name="T8" fmla="*/ 6 w 76"/>
                    <a:gd name="T9" fmla="*/ 18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6" h="19">
                      <a:moveTo>
                        <a:pt x="6" y="18"/>
                      </a:moveTo>
                      <a:cubicBezTo>
                        <a:pt x="24" y="6"/>
                        <a:pt x="50" y="2"/>
                        <a:pt x="71" y="5"/>
                      </a:cubicBezTo>
                      <a:cubicBezTo>
                        <a:pt x="72" y="5"/>
                        <a:pt x="76" y="3"/>
                        <a:pt x="73" y="3"/>
                      </a:cubicBezTo>
                      <a:cubicBezTo>
                        <a:pt x="50" y="0"/>
                        <a:pt x="22" y="4"/>
                        <a:pt x="2" y="17"/>
                      </a:cubicBezTo>
                      <a:cubicBezTo>
                        <a:pt x="0" y="19"/>
                        <a:pt x="5" y="19"/>
                        <a:pt x="6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45" name="Freeform 146"/>
                <p:cNvSpPr>
                  <a:spLocks/>
                </p:cNvSpPr>
                <p:nvPr/>
              </p:nvSpPr>
              <p:spPr bwMode="auto">
                <a:xfrm>
                  <a:off x="2789" y="797"/>
                  <a:ext cx="49" cy="166"/>
                </a:xfrm>
                <a:custGeom>
                  <a:avLst/>
                  <a:gdLst>
                    <a:gd name="T0" fmla="*/ 15 w 21"/>
                    <a:gd name="T1" fmla="*/ 2 h 70"/>
                    <a:gd name="T2" fmla="*/ 14 w 21"/>
                    <a:gd name="T3" fmla="*/ 69 h 70"/>
                    <a:gd name="T4" fmla="*/ 19 w 21"/>
                    <a:gd name="T5" fmla="*/ 68 h 70"/>
                    <a:gd name="T6" fmla="*/ 20 w 21"/>
                    <a:gd name="T7" fmla="*/ 2 h 70"/>
                    <a:gd name="T8" fmla="*/ 15 w 21"/>
                    <a:gd name="T9" fmla="*/ 2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1" h="70">
                      <a:moveTo>
                        <a:pt x="15" y="2"/>
                      </a:moveTo>
                      <a:cubicBezTo>
                        <a:pt x="2" y="23"/>
                        <a:pt x="0" y="48"/>
                        <a:pt x="14" y="69"/>
                      </a:cubicBezTo>
                      <a:cubicBezTo>
                        <a:pt x="15" y="70"/>
                        <a:pt x="20" y="70"/>
                        <a:pt x="19" y="68"/>
                      </a:cubicBezTo>
                      <a:cubicBezTo>
                        <a:pt x="5" y="48"/>
                        <a:pt x="7" y="23"/>
                        <a:pt x="20" y="2"/>
                      </a:cubicBezTo>
                      <a:cubicBezTo>
                        <a:pt x="21" y="1"/>
                        <a:pt x="16" y="0"/>
                        <a:pt x="1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46" name="Freeform 147"/>
                <p:cNvSpPr>
                  <a:spLocks/>
                </p:cNvSpPr>
                <p:nvPr/>
              </p:nvSpPr>
              <p:spPr bwMode="auto">
                <a:xfrm>
                  <a:off x="2233" y="479"/>
                  <a:ext cx="570" cy="401"/>
                </a:xfrm>
                <a:custGeom>
                  <a:avLst/>
                  <a:gdLst>
                    <a:gd name="T0" fmla="*/ 238 w 240"/>
                    <a:gd name="T1" fmla="*/ 166 h 169"/>
                    <a:gd name="T2" fmla="*/ 6 w 240"/>
                    <a:gd name="T3" fmla="*/ 1 h 169"/>
                    <a:gd name="T4" fmla="*/ 2 w 240"/>
                    <a:gd name="T5" fmla="*/ 2 h 169"/>
                    <a:gd name="T6" fmla="*/ 234 w 240"/>
                    <a:gd name="T7" fmla="*/ 168 h 169"/>
                    <a:gd name="T8" fmla="*/ 238 w 240"/>
                    <a:gd name="T9" fmla="*/ 166 h 1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0" h="169">
                      <a:moveTo>
                        <a:pt x="238" y="166"/>
                      </a:moveTo>
                      <a:cubicBezTo>
                        <a:pt x="161" y="112"/>
                        <a:pt x="82" y="59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ubicBezTo>
                        <a:pt x="77" y="60"/>
                        <a:pt x="156" y="113"/>
                        <a:pt x="234" y="168"/>
                      </a:cubicBezTo>
                      <a:cubicBezTo>
                        <a:pt x="235" y="169"/>
                        <a:pt x="240" y="167"/>
                        <a:pt x="238" y="16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47" name="Freeform 148"/>
                <p:cNvSpPr>
                  <a:spLocks/>
                </p:cNvSpPr>
                <p:nvPr/>
              </p:nvSpPr>
              <p:spPr bwMode="auto">
                <a:xfrm>
                  <a:off x="2784" y="861"/>
                  <a:ext cx="43" cy="40"/>
                </a:xfrm>
                <a:custGeom>
                  <a:avLst/>
                  <a:gdLst>
                    <a:gd name="T0" fmla="*/ 4 w 18"/>
                    <a:gd name="T1" fmla="*/ 15 h 17"/>
                    <a:gd name="T2" fmla="*/ 3 w 18"/>
                    <a:gd name="T3" fmla="*/ 4 h 17"/>
                    <a:gd name="T4" fmla="*/ 14 w 18"/>
                    <a:gd name="T5" fmla="*/ 3 h 17"/>
                    <a:gd name="T6" fmla="*/ 15 w 18"/>
                    <a:gd name="T7" fmla="*/ 14 h 17"/>
                    <a:gd name="T8" fmla="*/ 4 w 18"/>
                    <a:gd name="T9" fmla="*/ 1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4" y="15"/>
                      </a:moveTo>
                      <a:cubicBezTo>
                        <a:pt x="1" y="12"/>
                        <a:pt x="0" y="8"/>
                        <a:pt x="3" y="4"/>
                      </a:cubicBezTo>
                      <a:cubicBezTo>
                        <a:pt x="6" y="1"/>
                        <a:pt x="10" y="0"/>
                        <a:pt x="14" y="3"/>
                      </a:cubicBezTo>
                      <a:cubicBezTo>
                        <a:pt x="17" y="5"/>
                        <a:pt x="18" y="10"/>
                        <a:pt x="15" y="14"/>
                      </a:cubicBezTo>
                      <a:cubicBezTo>
                        <a:pt x="13" y="17"/>
                        <a:pt x="8" y="17"/>
                        <a:pt x="4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48" name="Freeform 149"/>
                <p:cNvSpPr>
                  <a:spLocks/>
                </p:cNvSpPr>
                <p:nvPr/>
              </p:nvSpPr>
              <p:spPr bwMode="auto">
                <a:xfrm>
                  <a:off x="2539" y="1029"/>
                  <a:ext cx="174" cy="102"/>
                </a:xfrm>
                <a:custGeom>
                  <a:avLst/>
                  <a:gdLst>
                    <a:gd name="T0" fmla="*/ 6 w 73"/>
                    <a:gd name="T1" fmla="*/ 42 h 43"/>
                    <a:gd name="T2" fmla="*/ 68 w 73"/>
                    <a:gd name="T3" fmla="*/ 9 h 43"/>
                    <a:gd name="T4" fmla="*/ 70 w 73"/>
                    <a:gd name="T5" fmla="*/ 7 h 43"/>
                    <a:gd name="T6" fmla="*/ 1 w 73"/>
                    <a:gd name="T7" fmla="*/ 41 h 43"/>
                    <a:gd name="T8" fmla="*/ 6 w 73"/>
                    <a:gd name="T9" fmla="*/ 42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43">
                      <a:moveTo>
                        <a:pt x="6" y="42"/>
                      </a:moveTo>
                      <a:cubicBezTo>
                        <a:pt x="17" y="17"/>
                        <a:pt x="40" y="2"/>
                        <a:pt x="68" y="9"/>
                      </a:cubicBezTo>
                      <a:cubicBezTo>
                        <a:pt x="70" y="9"/>
                        <a:pt x="73" y="8"/>
                        <a:pt x="70" y="7"/>
                      </a:cubicBezTo>
                      <a:cubicBezTo>
                        <a:pt x="40" y="0"/>
                        <a:pt x="14" y="13"/>
                        <a:pt x="1" y="41"/>
                      </a:cubicBezTo>
                      <a:cubicBezTo>
                        <a:pt x="0" y="42"/>
                        <a:pt x="5" y="43"/>
                        <a:pt x="6" y="4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49" name="Freeform 150"/>
                <p:cNvSpPr>
                  <a:spLocks/>
                </p:cNvSpPr>
                <p:nvPr/>
              </p:nvSpPr>
              <p:spPr bwMode="auto">
                <a:xfrm>
                  <a:off x="2589" y="982"/>
                  <a:ext cx="83" cy="159"/>
                </a:xfrm>
                <a:custGeom>
                  <a:avLst/>
                  <a:gdLst>
                    <a:gd name="T0" fmla="*/ 7 w 35"/>
                    <a:gd name="T1" fmla="*/ 1 h 67"/>
                    <a:gd name="T2" fmla="*/ 29 w 35"/>
                    <a:gd name="T3" fmla="*/ 66 h 67"/>
                    <a:gd name="T4" fmla="*/ 33 w 35"/>
                    <a:gd name="T5" fmla="*/ 66 h 67"/>
                    <a:gd name="T6" fmla="*/ 12 w 35"/>
                    <a:gd name="T7" fmla="*/ 2 h 67"/>
                    <a:gd name="T8" fmla="*/ 7 w 35"/>
                    <a:gd name="T9" fmla="*/ 1 h 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5" h="67">
                      <a:moveTo>
                        <a:pt x="7" y="1"/>
                      </a:moveTo>
                      <a:cubicBezTo>
                        <a:pt x="0" y="27"/>
                        <a:pt x="7" y="51"/>
                        <a:pt x="29" y="66"/>
                      </a:cubicBezTo>
                      <a:cubicBezTo>
                        <a:pt x="30" y="67"/>
                        <a:pt x="35" y="67"/>
                        <a:pt x="33" y="66"/>
                      </a:cubicBezTo>
                      <a:cubicBezTo>
                        <a:pt x="11" y="51"/>
                        <a:pt x="5" y="27"/>
                        <a:pt x="12" y="2"/>
                      </a:cubicBezTo>
                      <a:cubicBezTo>
                        <a:pt x="13" y="1"/>
                        <a:pt x="8" y="0"/>
                        <a:pt x="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50" name="Freeform 151"/>
                <p:cNvSpPr>
                  <a:spLocks/>
                </p:cNvSpPr>
                <p:nvPr/>
              </p:nvSpPr>
              <p:spPr bwMode="auto">
                <a:xfrm>
                  <a:off x="2523" y="1048"/>
                  <a:ext cx="178" cy="45"/>
                </a:xfrm>
                <a:custGeom>
                  <a:avLst/>
                  <a:gdLst>
                    <a:gd name="T0" fmla="*/ 4 w 75"/>
                    <a:gd name="T1" fmla="*/ 6 h 19"/>
                    <a:gd name="T2" fmla="*/ 69 w 75"/>
                    <a:gd name="T3" fmla="*/ 19 h 19"/>
                    <a:gd name="T4" fmla="*/ 74 w 75"/>
                    <a:gd name="T5" fmla="*/ 17 h 19"/>
                    <a:gd name="T6" fmla="*/ 3 w 75"/>
                    <a:gd name="T7" fmla="*/ 4 h 19"/>
                    <a:gd name="T8" fmla="*/ 4 w 75"/>
                    <a:gd name="T9" fmla="*/ 6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19">
                      <a:moveTo>
                        <a:pt x="4" y="6"/>
                      </a:moveTo>
                      <a:cubicBezTo>
                        <a:pt x="26" y="2"/>
                        <a:pt x="51" y="9"/>
                        <a:pt x="69" y="19"/>
                      </a:cubicBezTo>
                      <a:cubicBezTo>
                        <a:pt x="71" y="19"/>
                        <a:pt x="75" y="18"/>
                        <a:pt x="74" y="17"/>
                      </a:cubicBezTo>
                      <a:cubicBezTo>
                        <a:pt x="53" y="6"/>
                        <a:pt x="26" y="0"/>
                        <a:pt x="3" y="4"/>
                      </a:cubicBezTo>
                      <a:cubicBezTo>
                        <a:pt x="0" y="5"/>
                        <a:pt x="2" y="6"/>
                        <a:pt x="4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51" name="Freeform 152"/>
                <p:cNvSpPr>
                  <a:spLocks/>
                </p:cNvSpPr>
                <p:nvPr/>
              </p:nvSpPr>
              <p:spPr bwMode="auto">
                <a:xfrm>
                  <a:off x="2585" y="998"/>
                  <a:ext cx="90" cy="152"/>
                </a:xfrm>
                <a:custGeom>
                  <a:avLst/>
                  <a:gdLst>
                    <a:gd name="T0" fmla="*/ 32 w 38"/>
                    <a:gd name="T1" fmla="*/ 1 h 64"/>
                    <a:gd name="T2" fmla="*/ 5 w 38"/>
                    <a:gd name="T3" fmla="*/ 63 h 64"/>
                    <a:gd name="T4" fmla="*/ 10 w 38"/>
                    <a:gd name="T5" fmla="*/ 62 h 64"/>
                    <a:gd name="T6" fmla="*/ 36 w 38"/>
                    <a:gd name="T7" fmla="*/ 1 h 64"/>
                    <a:gd name="T8" fmla="*/ 32 w 38"/>
                    <a:gd name="T9" fmla="*/ 1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8" h="64">
                      <a:moveTo>
                        <a:pt x="32" y="1"/>
                      </a:moveTo>
                      <a:cubicBezTo>
                        <a:pt x="12" y="15"/>
                        <a:pt x="0" y="38"/>
                        <a:pt x="5" y="63"/>
                      </a:cubicBezTo>
                      <a:cubicBezTo>
                        <a:pt x="6" y="64"/>
                        <a:pt x="11" y="64"/>
                        <a:pt x="10" y="62"/>
                      </a:cubicBezTo>
                      <a:cubicBezTo>
                        <a:pt x="5" y="38"/>
                        <a:pt x="16" y="15"/>
                        <a:pt x="36" y="1"/>
                      </a:cubicBezTo>
                      <a:cubicBezTo>
                        <a:pt x="38" y="0"/>
                        <a:pt x="33" y="0"/>
                        <a:pt x="3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52" name="Freeform 153"/>
                <p:cNvSpPr>
                  <a:spLocks/>
                </p:cNvSpPr>
                <p:nvPr/>
              </p:nvSpPr>
              <p:spPr bwMode="auto">
                <a:xfrm>
                  <a:off x="2236" y="479"/>
                  <a:ext cx="375" cy="581"/>
                </a:xfrm>
                <a:custGeom>
                  <a:avLst/>
                  <a:gdLst>
                    <a:gd name="T0" fmla="*/ 157 w 158"/>
                    <a:gd name="T1" fmla="*/ 243 h 245"/>
                    <a:gd name="T2" fmla="*/ 5 w 158"/>
                    <a:gd name="T3" fmla="*/ 1 h 245"/>
                    <a:gd name="T4" fmla="*/ 1 w 158"/>
                    <a:gd name="T5" fmla="*/ 2 h 245"/>
                    <a:gd name="T6" fmla="*/ 153 w 158"/>
                    <a:gd name="T7" fmla="*/ 244 h 245"/>
                    <a:gd name="T8" fmla="*/ 157 w 158"/>
                    <a:gd name="T9" fmla="*/ 243 h 2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8" h="245">
                      <a:moveTo>
                        <a:pt x="157" y="243"/>
                      </a:moveTo>
                      <a:cubicBezTo>
                        <a:pt x="106" y="163"/>
                        <a:pt x="53" y="83"/>
                        <a:pt x="5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48" y="84"/>
                        <a:pt x="101" y="164"/>
                        <a:pt x="153" y="244"/>
                      </a:cubicBezTo>
                      <a:cubicBezTo>
                        <a:pt x="153" y="245"/>
                        <a:pt x="158" y="244"/>
                        <a:pt x="157" y="2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53" name="Freeform 154"/>
                <p:cNvSpPr>
                  <a:spLocks/>
                </p:cNvSpPr>
                <p:nvPr/>
              </p:nvSpPr>
              <p:spPr bwMode="auto">
                <a:xfrm>
                  <a:off x="2592" y="1046"/>
                  <a:ext cx="40" cy="40"/>
                </a:xfrm>
                <a:custGeom>
                  <a:avLst/>
                  <a:gdLst>
                    <a:gd name="T0" fmla="*/ 2 w 17"/>
                    <a:gd name="T1" fmla="*/ 12 h 17"/>
                    <a:gd name="T2" fmla="*/ 4 w 17"/>
                    <a:gd name="T3" fmla="*/ 2 h 17"/>
                    <a:gd name="T4" fmla="*/ 15 w 17"/>
                    <a:gd name="T5" fmla="*/ 5 h 17"/>
                    <a:gd name="T6" fmla="*/ 12 w 17"/>
                    <a:gd name="T7" fmla="*/ 15 h 17"/>
                    <a:gd name="T8" fmla="*/ 2 w 17"/>
                    <a:gd name="T9" fmla="*/ 1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2" y="12"/>
                      </a:moveTo>
                      <a:cubicBezTo>
                        <a:pt x="0" y="9"/>
                        <a:pt x="1" y="4"/>
                        <a:pt x="4" y="2"/>
                      </a:cubicBezTo>
                      <a:cubicBezTo>
                        <a:pt x="8" y="0"/>
                        <a:pt x="13" y="1"/>
                        <a:pt x="15" y="5"/>
                      </a:cubicBezTo>
                      <a:cubicBezTo>
                        <a:pt x="17" y="8"/>
                        <a:pt x="16" y="13"/>
                        <a:pt x="12" y="15"/>
                      </a:cubicBezTo>
                      <a:cubicBezTo>
                        <a:pt x="9" y="17"/>
                        <a:pt x="4" y="16"/>
                        <a:pt x="2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54" name="Freeform 155"/>
                <p:cNvSpPr>
                  <a:spLocks/>
                </p:cNvSpPr>
                <p:nvPr/>
              </p:nvSpPr>
              <p:spPr bwMode="auto">
                <a:xfrm>
                  <a:off x="2285" y="1153"/>
                  <a:ext cx="193" cy="64"/>
                </a:xfrm>
                <a:custGeom>
                  <a:avLst/>
                  <a:gdLst>
                    <a:gd name="T0" fmla="*/ 6 w 81"/>
                    <a:gd name="T1" fmla="*/ 26 h 27"/>
                    <a:gd name="T2" fmla="*/ 75 w 81"/>
                    <a:gd name="T3" fmla="*/ 18 h 27"/>
                    <a:gd name="T4" fmla="*/ 79 w 81"/>
                    <a:gd name="T5" fmla="*/ 17 h 27"/>
                    <a:gd name="T6" fmla="*/ 1 w 81"/>
                    <a:gd name="T7" fmla="*/ 25 h 27"/>
                    <a:gd name="T8" fmla="*/ 6 w 81"/>
                    <a:gd name="T9" fmla="*/ 26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1" h="27">
                      <a:moveTo>
                        <a:pt x="6" y="26"/>
                      </a:moveTo>
                      <a:cubicBezTo>
                        <a:pt x="26" y="7"/>
                        <a:pt x="51" y="2"/>
                        <a:pt x="75" y="18"/>
                      </a:cubicBezTo>
                      <a:cubicBezTo>
                        <a:pt x="76" y="19"/>
                        <a:pt x="81" y="19"/>
                        <a:pt x="79" y="17"/>
                      </a:cubicBezTo>
                      <a:cubicBezTo>
                        <a:pt x="53" y="0"/>
                        <a:pt x="23" y="4"/>
                        <a:pt x="1" y="25"/>
                      </a:cubicBezTo>
                      <a:cubicBezTo>
                        <a:pt x="0" y="26"/>
                        <a:pt x="5" y="27"/>
                        <a:pt x="6" y="2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55" name="Freeform 156"/>
                <p:cNvSpPr>
                  <a:spLocks/>
                </p:cNvSpPr>
                <p:nvPr/>
              </p:nvSpPr>
              <p:spPr bwMode="auto">
                <a:xfrm>
                  <a:off x="2357" y="1100"/>
                  <a:ext cx="57" cy="169"/>
                </a:xfrm>
                <a:custGeom>
                  <a:avLst/>
                  <a:gdLst>
                    <a:gd name="T0" fmla="*/ 18 w 24"/>
                    <a:gd name="T1" fmla="*/ 1 h 71"/>
                    <a:gd name="T2" fmla="*/ 16 w 24"/>
                    <a:gd name="T3" fmla="*/ 69 h 71"/>
                    <a:gd name="T4" fmla="*/ 20 w 24"/>
                    <a:gd name="T5" fmla="*/ 69 h 71"/>
                    <a:gd name="T6" fmla="*/ 23 w 24"/>
                    <a:gd name="T7" fmla="*/ 2 h 71"/>
                    <a:gd name="T8" fmla="*/ 18 w 24"/>
                    <a:gd name="T9" fmla="*/ 1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" h="71">
                      <a:moveTo>
                        <a:pt x="18" y="1"/>
                      </a:moveTo>
                      <a:cubicBezTo>
                        <a:pt x="2" y="22"/>
                        <a:pt x="0" y="47"/>
                        <a:pt x="16" y="69"/>
                      </a:cubicBezTo>
                      <a:cubicBezTo>
                        <a:pt x="16" y="70"/>
                        <a:pt x="21" y="71"/>
                        <a:pt x="20" y="69"/>
                      </a:cubicBezTo>
                      <a:cubicBezTo>
                        <a:pt x="5" y="47"/>
                        <a:pt x="7" y="23"/>
                        <a:pt x="23" y="2"/>
                      </a:cubicBezTo>
                      <a:cubicBezTo>
                        <a:pt x="24" y="1"/>
                        <a:pt x="19" y="0"/>
                        <a:pt x="1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56" name="Freeform 157"/>
                <p:cNvSpPr>
                  <a:spLocks/>
                </p:cNvSpPr>
                <p:nvPr/>
              </p:nvSpPr>
              <p:spPr bwMode="auto">
                <a:xfrm>
                  <a:off x="2293" y="1143"/>
                  <a:ext cx="159" cy="93"/>
                </a:xfrm>
                <a:custGeom>
                  <a:avLst/>
                  <a:gdLst>
                    <a:gd name="T0" fmla="*/ 3 w 67"/>
                    <a:gd name="T1" fmla="*/ 2 h 39"/>
                    <a:gd name="T2" fmla="*/ 61 w 67"/>
                    <a:gd name="T3" fmla="*/ 37 h 39"/>
                    <a:gd name="T4" fmla="*/ 66 w 67"/>
                    <a:gd name="T5" fmla="*/ 36 h 39"/>
                    <a:gd name="T6" fmla="*/ 5 w 67"/>
                    <a:gd name="T7" fmla="*/ 0 h 39"/>
                    <a:gd name="T8" fmla="*/ 3 w 67"/>
                    <a:gd name="T9" fmla="*/ 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9">
                      <a:moveTo>
                        <a:pt x="3" y="2"/>
                      </a:moveTo>
                      <a:cubicBezTo>
                        <a:pt x="25" y="6"/>
                        <a:pt x="47" y="21"/>
                        <a:pt x="61" y="37"/>
                      </a:cubicBezTo>
                      <a:cubicBezTo>
                        <a:pt x="62" y="39"/>
                        <a:pt x="67" y="37"/>
                        <a:pt x="66" y="36"/>
                      </a:cubicBezTo>
                      <a:cubicBezTo>
                        <a:pt x="51" y="19"/>
                        <a:pt x="28" y="4"/>
                        <a:pt x="5" y="0"/>
                      </a:cubicBezTo>
                      <a:cubicBezTo>
                        <a:pt x="4" y="0"/>
                        <a:pt x="0" y="2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57" name="Freeform 158"/>
                <p:cNvSpPr>
                  <a:spLocks/>
                </p:cNvSpPr>
                <p:nvPr/>
              </p:nvSpPr>
              <p:spPr bwMode="auto">
                <a:xfrm>
                  <a:off x="2333" y="1134"/>
                  <a:ext cx="128" cy="120"/>
                </a:xfrm>
                <a:custGeom>
                  <a:avLst/>
                  <a:gdLst>
                    <a:gd name="T0" fmla="*/ 48 w 54"/>
                    <a:gd name="T1" fmla="*/ 1 h 51"/>
                    <a:gd name="T2" fmla="*/ 0 w 54"/>
                    <a:gd name="T3" fmla="*/ 50 h 51"/>
                    <a:gd name="T4" fmla="*/ 5 w 54"/>
                    <a:gd name="T5" fmla="*/ 50 h 51"/>
                    <a:gd name="T6" fmla="*/ 50 w 54"/>
                    <a:gd name="T7" fmla="*/ 2 h 51"/>
                    <a:gd name="T8" fmla="*/ 48 w 54"/>
                    <a:gd name="T9" fmla="*/ 1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4" h="51">
                      <a:moveTo>
                        <a:pt x="48" y="1"/>
                      </a:moveTo>
                      <a:cubicBezTo>
                        <a:pt x="24" y="7"/>
                        <a:pt x="3" y="24"/>
                        <a:pt x="0" y="50"/>
                      </a:cubicBezTo>
                      <a:cubicBezTo>
                        <a:pt x="0" y="51"/>
                        <a:pt x="5" y="51"/>
                        <a:pt x="5" y="50"/>
                      </a:cubicBezTo>
                      <a:cubicBezTo>
                        <a:pt x="8" y="25"/>
                        <a:pt x="27" y="8"/>
                        <a:pt x="50" y="2"/>
                      </a:cubicBezTo>
                      <a:cubicBezTo>
                        <a:pt x="54" y="1"/>
                        <a:pt x="49" y="0"/>
                        <a:pt x="4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58" name="Freeform 159"/>
                <p:cNvSpPr>
                  <a:spLocks/>
                </p:cNvSpPr>
                <p:nvPr/>
              </p:nvSpPr>
              <p:spPr bwMode="auto">
                <a:xfrm>
                  <a:off x="2228" y="500"/>
                  <a:ext cx="150" cy="669"/>
                </a:xfrm>
                <a:custGeom>
                  <a:avLst/>
                  <a:gdLst>
                    <a:gd name="T0" fmla="*/ 63 w 63"/>
                    <a:gd name="T1" fmla="*/ 280 h 282"/>
                    <a:gd name="T2" fmla="*/ 5 w 63"/>
                    <a:gd name="T3" fmla="*/ 1 h 282"/>
                    <a:gd name="T4" fmla="*/ 0 w 63"/>
                    <a:gd name="T5" fmla="*/ 2 h 282"/>
                    <a:gd name="T6" fmla="*/ 58 w 63"/>
                    <a:gd name="T7" fmla="*/ 281 h 282"/>
                    <a:gd name="T8" fmla="*/ 63 w 63"/>
                    <a:gd name="T9" fmla="*/ 280 h 2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3" h="282">
                      <a:moveTo>
                        <a:pt x="63" y="280"/>
                      </a:moveTo>
                      <a:cubicBezTo>
                        <a:pt x="43" y="188"/>
                        <a:pt x="21" y="95"/>
                        <a:pt x="5" y="1"/>
                      </a:cubicBezTo>
                      <a:cubicBezTo>
                        <a:pt x="5" y="0"/>
                        <a:pt x="0" y="0"/>
                        <a:pt x="0" y="2"/>
                      </a:cubicBezTo>
                      <a:cubicBezTo>
                        <a:pt x="16" y="95"/>
                        <a:pt x="38" y="188"/>
                        <a:pt x="58" y="281"/>
                      </a:cubicBezTo>
                      <a:cubicBezTo>
                        <a:pt x="58" y="282"/>
                        <a:pt x="63" y="282"/>
                        <a:pt x="63" y="28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59" name="Freeform 160"/>
                <p:cNvSpPr>
                  <a:spLocks/>
                </p:cNvSpPr>
                <p:nvPr/>
              </p:nvSpPr>
              <p:spPr bwMode="auto">
                <a:xfrm>
                  <a:off x="2357" y="1160"/>
                  <a:ext cx="38" cy="38"/>
                </a:xfrm>
                <a:custGeom>
                  <a:avLst/>
                  <a:gdLst>
                    <a:gd name="T0" fmla="*/ 0 w 16"/>
                    <a:gd name="T1" fmla="*/ 9 h 16"/>
                    <a:gd name="T2" fmla="*/ 7 w 16"/>
                    <a:gd name="T3" fmla="*/ 0 h 16"/>
                    <a:gd name="T4" fmla="*/ 16 w 16"/>
                    <a:gd name="T5" fmla="*/ 7 h 16"/>
                    <a:gd name="T6" fmla="*/ 9 w 16"/>
                    <a:gd name="T7" fmla="*/ 16 h 16"/>
                    <a:gd name="T8" fmla="*/ 0 w 16"/>
                    <a:gd name="T9" fmla="*/ 9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0" y="9"/>
                      </a:moveTo>
                      <a:cubicBezTo>
                        <a:pt x="0" y="5"/>
                        <a:pt x="3" y="1"/>
                        <a:pt x="7" y="0"/>
                      </a:cubicBezTo>
                      <a:cubicBezTo>
                        <a:pt x="11" y="0"/>
                        <a:pt x="15" y="3"/>
                        <a:pt x="16" y="7"/>
                      </a:cubicBezTo>
                      <a:cubicBezTo>
                        <a:pt x="16" y="11"/>
                        <a:pt x="13" y="15"/>
                        <a:pt x="9" y="16"/>
                      </a:cubicBezTo>
                      <a:cubicBezTo>
                        <a:pt x="5" y="16"/>
                        <a:pt x="1" y="13"/>
                        <a:pt x="0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60" name="Freeform 161"/>
                <p:cNvSpPr>
                  <a:spLocks/>
                </p:cNvSpPr>
                <p:nvPr/>
              </p:nvSpPr>
              <p:spPr bwMode="auto">
                <a:xfrm>
                  <a:off x="2041" y="1155"/>
                  <a:ext cx="187" cy="76"/>
                </a:xfrm>
                <a:custGeom>
                  <a:avLst/>
                  <a:gdLst>
                    <a:gd name="T0" fmla="*/ 6 w 79"/>
                    <a:gd name="T1" fmla="*/ 14 h 32"/>
                    <a:gd name="T2" fmla="*/ 73 w 79"/>
                    <a:gd name="T3" fmla="*/ 31 h 32"/>
                    <a:gd name="T4" fmla="*/ 78 w 79"/>
                    <a:gd name="T5" fmla="*/ 31 h 32"/>
                    <a:gd name="T6" fmla="*/ 2 w 79"/>
                    <a:gd name="T7" fmla="*/ 12 h 32"/>
                    <a:gd name="T8" fmla="*/ 6 w 79"/>
                    <a:gd name="T9" fmla="*/ 14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9" h="32">
                      <a:moveTo>
                        <a:pt x="6" y="14"/>
                      </a:moveTo>
                      <a:cubicBezTo>
                        <a:pt x="32" y="3"/>
                        <a:pt x="57" y="8"/>
                        <a:pt x="73" y="31"/>
                      </a:cubicBezTo>
                      <a:cubicBezTo>
                        <a:pt x="74" y="32"/>
                        <a:pt x="79" y="32"/>
                        <a:pt x="78" y="31"/>
                      </a:cubicBezTo>
                      <a:cubicBezTo>
                        <a:pt x="60" y="6"/>
                        <a:pt x="30" y="0"/>
                        <a:pt x="2" y="12"/>
                      </a:cubicBezTo>
                      <a:cubicBezTo>
                        <a:pt x="0" y="13"/>
                        <a:pt x="5" y="15"/>
                        <a:pt x="6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61" name="Freeform 162"/>
                <p:cNvSpPr>
                  <a:spLocks/>
                </p:cNvSpPr>
                <p:nvPr/>
              </p:nvSpPr>
              <p:spPr bwMode="auto">
                <a:xfrm>
                  <a:off x="2110" y="1119"/>
                  <a:ext cx="92" cy="154"/>
                </a:xfrm>
                <a:custGeom>
                  <a:avLst/>
                  <a:gdLst>
                    <a:gd name="T0" fmla="*/ 33 w 39"/>
                    <a:gd name="T1" fmla="*/ 1 h 65"/>
                    <a:gd name="T2" fmla="*/ 7 w 39"/>
                    <a:gd name="T3" fmla="*/ 63 h 65"/>
                    <a:gd name="T4" fmla="*/ 12 w 39"/>
                    <a:gd name="T5" fmla="*/ 64 h 65"/>
                    <a:gd name="T6" fmla="*/ 38 w 39"/>
                    <a:gd name="T7" fmla="*/ 2 h 65"/>
                    <a:gd name="T8" fmla="*/ 33 w 39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" h="65">
                      <a:moveTo>
                        <a:pt x="33" y="1"/>
                      </a:moveTo>
                      <a:cubicBezTo>
                        <a:pt x="10" y="15"/>
                        <a:pt x="0" y="37"/>
                        <a:pt x="7" y="63"/>
                      </a:cubicBezTo>
                      <a:cubicBezTo>
                        <a:pt x="7" y="65"/>
                        <a:pt x="12" y="65"/>
                        <a:pt x="12" y="64"/>
                      </a:cubicBezTo>
                      <a:cubicBezTo>
                        <a:pt x="5" y="38"/>
                        <a:pt x="15" y="16"/>
                        <a:pt x="38" y="2"/>
                      </a:cubicBezTo>
                      <a:cubicBezTo>
                        <a:pt x="39" y="2"/>
                        <a:pt x="34" y="0"/>
                        <a:pt x="3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62" name="Freeform 163"/>
                <p:cNvSpPr>
                  <a:spLocks/>
                </p:cNvSpPr>
                <p:nvPr/>
              </p:nvSpPr>
              <p:spPr bwMode="auto">
                <a:xfrm>
                  <a:off x="2074" y="1122"/>
                  <a:ext cx="116" cy="137"/>
                </a:xfrm>
                <a:custGeom>
                  <a:avLst/>
                  <a:gdLst>
                    <a:gd name="T0" fmla="*/ 2 w 49"/>
                    <a:gd name="T1" fmla="*/ 2 h 58"/>
                    <a:gd name="T2" fmla="*/ 44 w 49"/>
                    <a:gd name="T3" fmla="*/ 56 h 58"/>
                    <a:gd name="T4" fmla="*/ 49 w 49"/>
                    <a:gd name="T5" fmla="*/ 56 h 58"/>
                    <a:gd name="T6" fmla="*/ 6 w 49"/>
                    <a:gd name="T7" fmla="*/ 1 h 58"/>
                    <a:gd name="T8" fmla="*/ 2 w 49"/>
                    <a:gd name="T9" fmla="*/ 2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58">
                      <a:moveTo>
                        <a:pt x="2" y="2"/>
                      </a:moveTo>
                      <a:cubicBezTo>
                        <a:pt x="21" y="13"/>
                        <a:pt x="37" y="36"/>
                        <a:pt x="44" y="56"/>
                      </a:cubicBezTo>
                      <a:cubicBezTo>
                        <a:pt x="45" y="58"/>
                        <a:pt x="49" y="57"/>
                        <a:pt x="49" y="56"/>
                      </a:cubicBezTo>
                      <a:cubicBezTo>
                        <a:pt x="41" y="35"/>
                        <a:pt x="26" y="12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63" name="Freeform 164"/>
                <p:cNvSpPr>
                  <a:spLocks/>
                </p:cNvSpPr>
                <p:nvPr/>
              </p:nvSpPr>
              <p:spPr bwMode="auto">
                <a:xfrm>
                  <a:off x="2074" y="1160"/>
                  <a:ext cx="159" cy="80"/>
                </a:xfrm>
                <a:custGeom>
                  <a:avLst/>
                  <a:gdLst>
                    <a:gd name="T0" fmla="*/ 64 w 67"/>
                    <a:gd name="T1" fmla="*/ 3 h 34"/>
                    <a:gd name="T2" fmla="*/ 0 w 67"/>
                    <a:gd name="T3" fmla="*/ 33 h 34"/>
                    <a:gd name="T4" fmla="*/ 5 w 67"/>
                    <a:gd name="T5" fmla="*/ 33 h 34"/>
                    <a:gd name="T6" fmla="*/ 62 w 67"/>
                    <a:gd name="T7" fmla="*/ 5 h 34"/>
                    <a:gd name="T8" fmla="*/ 64 w 67"/>
                    <a:gd name="T9" fmla="*/ 3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4">
                      <a:moveTo>
                        <a:pt x="64" y="3"/>
                      </a:moveTo>
                      <a:cubicBezTo>
                        <a:pt x="38" y="0"/>
                        <a:pt x="13" y="9"/>
                        <a:pt x="0" y="33"/>
                      </a:cubicBezTo>
                      <a:cubicBezTo>
                        <a:pt x="0" y="34"/>
                        <a:pt x="4" y="34"/>
                        <a:pt x="5" y="33"/>
                      </a:cubicBezTo>
                      <a:cubicBezTo>
                        <a:pt x="16" y="12"/>
                        <a:pt x="39" y="2"/>
                        <a:pt x="62" y="5"/>
                      </a:cubicBezTo>
                      <a:cubicBezTo>
                        <a:pt x="65" y="5"/>
                        <a:pt x="67" y="3"/>
                        <a:pt x="64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64" name="Freeform 165"/>
                <p:cNvSpPr>
                  <a:spLocks/>
                </p:cNvSpPr>
                <p:nvPr/>
              </p:nvSpPr>
              <p:spPr bwMode="auto">
                <a:xfrm>
                  <a:off x="2133" y="498"/>
                  <a:ext cx="117" cy="673"/>
                </a:xfrm>
                <a:custGeom>
                  <a:avLst/>
                  <a:gdLst>
                    <a:gd name="T0" fmla="*/ 6 w 49"/>
                    <a:gd name="T1" fmla="*/ 283 h 284"/>
                    <a:gd name="T2" fmla="*/ 49 w 49"/>
                    <a:gd name="T3" fmla="*/ 1 h 284"/>
                    <a:gd name="T4" fmla="*/ 44 w 49"/>
                    <a:gd name="T5" fmla="*/ 1 h 284"/>
                    <a:gd name="T6" fmla="*/ 1 w 49"/>
                    <a:gd name="T7" fmla="*/ 283 h 284"/>
                    <a:gd name="T8" fmla="*/ 6 w 49"/>
                    <a:gd name="T9" fmla="*/ 283 h 2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284">
                      <a:moveTo>
                        <a:pt x="6" y="283"/>
                      </a:moveTo>
                      <a:cubicBezTo>
                        <a:pt x="19" y="189"/>
                        <a:pt x="31" y="94"/>
                        <a:pt x="49" y="1"/>
                      </a:cubicBezTo>
                      <a:cubicBezTo>
                        <a:pt x="49" y="0"/>
                        <a:pt x="44" y="0"/>
                        <a:pt x="44" y="1"/>
                      </a:cubicBezTo>
                      <a:cubicBezTo>
                        <a:pt x="26" y="95"/>
                        <a:pt x="14" y="189"/>
                        <a:pt x="1" y="283"/>
                      </a:cubicBezTo>
                      <a:cubicBezTo>
                        <a:pt x="0" y="284"/>
                        <a:pt x="5" y="284"/>
                        <a:pt x="6" y="28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65" name="Freeform 166"/>
                <p:cNvSpPr>
                  <a:spLocks/>
                </p:cNvSpPr>
                <p:nvPr/>
              </p:nvSpPr>
              <p:spPr bwMode="auto">
                <a:xfrm>
                  <a:off x="2119" y="1162"/>
                  <a:ext cx="41" cy="40"/>
                </a:xfrm>
                <a:custGeom>
                  <a:avLst/>
                  <a:gdLst>
                    <a:gd name="T0" fmla="*/ 1 w 17"/>
                    <a:gd name="T1" fmla="*/ 7 h 17"/>
                    <a:gd name="T2" fmla="*/ 10 w 17"/>
                    <a:gd name="T3" fmla="*/ 1 h 17"/>
                    <a:gd name="T4" fmla="*/ 16 w 17"/>
                    <a:gd name="T5" fmla="*/ 10 h 17"/>
                    <a:gd name="T6" fmla="*/ 7 w 17"/>
                    <a:gd name="T7" fmla="*/ 16 h 17"/>
                    <a:gd name="T8" fmla="*/ 1 w 17"/>
                    <a:gd name="T9" fmla="*/ 7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" y="7"/>
                      </a:moveTo>
                      <a:cubicBezTo>
                        <a:pt x="2" y="3"/>
                        <a:pt x="6" y="0"/>
                        <a:pt x="10" y="1"/>
                      </a:cubicBezTo>
                      <a:cubicBezTo>
                        <a:pt x="14" y="2"/>
                        <a:pt x="17" y="6"/>
                        <a:pt x="16" y="10"/>
                      </a:cubicBezTo>
                      <a:cubicBezTo>
                        <a:pt x="15" y="14"/>
                        <a:pt x="11" y="17"/>
                        <a:pt x="7" y="16"/>
                      </a:cubicBezTo>
                      <a:cubicBezTo>
                        <a:pt x="3" y="15"/>
                        <a:pt x="0" y="11"/>
                        <a:pt x="1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66" name="Freeform 167"/>
                <p:cNvSpPr>
                  <a:spLocks/>
                </p:cNvSpPr>
                <p:nvPr/>
              </p:nvSpPr>
              <p:spPr bwMode="auto">
                <a:xfrm>
                  <a:off x="1806" y="1067"/>
                  <a:ext cx="159" cy="112"/>
                </a:xfrm>
                <a:custGeom>
                  <a:avLst/>
                  <a:gdLst>
                    <a:gd name="T0" fmla="*/ 5 w 67"/>
                    <a:gd name="T1" fmla="*/ 4 h 47"/>
                    <a:gd name="T2" fmla="*/ 62 w 67"/>
                    <a:gd name="T3" fmla="*/ 45 h 47"/>
                    <a:gd name="T4" fmla="*/ 67 w 67"/>
                    <a:gd name="T5" fmla="*/ 45 h 47"/>
                    <a:gd name="T6" fmla="*/ 3 w 67"/>
                    <a:gd name="T7" fmla="*/ 2 h 47"/>
                    <a:gd name="T8" fmla="*/ 5 w 67"/>
                    <a:gd name="T9" fmla="*/ 4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47">
                      <a:moveTo>
                        <a:pt x="5" y="4"/>
                      </a:moveTo>
                      <a:cubicBezTo>
                        <a:pt x="33" y="2"/>
                        <a:pt x="55" y="18"/>
                        <a:pt x="62" y="45"/>
                      </a:cubicBezTo>
                      <a:cubicBezTo>
                        <a:pt x="62" y="47"/>
                        <a:pt x="67" y="47"/>
                        <a:pt x="67" y="45"/>
                      </a:cubicBezTo>
                      <a:cubicBezTo>
                        <a:pt x="60" y="15"/>
                        <a:pt x="33" y="0"/>
                        <a:pt x="3" y="2"/>
                      </a:cubicBezTo>
                      <a:cubicBezTo>
                        <a:pt x="0" y="2"/>
                        <a:pt x="4" y="4"/>
                        <a:pt x="5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67" name="Freeform 168"/>
                <p:cNvSpPr>
                  <a:spLocks/>
                </p:cNvSpPr>
                <p:nvPr/>
              </p:nvSpPr>
              <p:spPr bwMode="auto">
                <a:xfrm>
                  <a:off x="1856" y="1062"/>
                  <a:ext cx="126" cy="124"/>
                </a:xfrm>
                <a:custGeom>
                  <a:avLst/>
                  <a:gdLst>
                    <a:gd name="T0" fmla="*/ 48 w 53"/>
                    <a:gd name="T1" fmla="*/ 0 h 52"/>
                    <a:gd name="T2" fmla="*/ 0 w 53"/>
                    <a:gd name="T3" fmla="*/ 50 h 52"/>
                    <a:gd name="T4" fmla="*/ 5 w 53"/>
                    <a:gd name="T5" fmla="*/ 51 h 52"/>
                    <a:gd name="T6" fmla="*/ 51 w 53"/>
                    <a:gd name="T7" fmla="*/ 2 h 52"/>
                    <a:gd name="T8" fmla="*/ 48 w 53"/>
                    <a:gd name="T9" fmla="*/ 0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3" h="52">
                      <a:moveTo>
                        <a:pt x="48" y="0"/>
                      </a:moveTo>
                      <a:cubicBezTo>
                        <a:pt x="21" y="5"/>
                        <a:pt x="3" y="23"/>
                        <a:pt x="0" y="50"/>
                      </a:cubicBezTo>
                      <a:cubicBezTo>
                        <a:pt x="0" y="51"/>
                        <a:pt x="5" y="52"/>
                        <a:pt x="5" y="51"/>
                      </a:cubicBezTo>
                      <a:cubicBezTo>
                        <a:pt x="7" y="25"/>
                        <a:pt x="25" y="7"/>
                        <a:pt x="51" y="2"/>
                      </a:cubicBezTo>
                      <a:cubicBezTo>
                        <a:pt x="53" y="2"/>
                        <a:pt x="49" y="0"/>
                        <a:pt x="48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68" name="Freeform 169"/>
                <p:cNvSpPr>
                  <a:spLocks/>
                </p:cNvSpPr>
                <p:nvPr/>
              </p:nvSpPr>
              <p:spPr bwMode="auto">
                <a:xfrm>
                  <a:off x="1860" y="1024"/>
                  <a:ext cx="62" cy="164"/>
                </a:xfrm>
                <a:custGeom>
                  <a:avLst/>
                  <a:gdLst>
                    <a:gd name="T0" fmla="*/ 1 w 26"/>
                    <a:gd name="T1" fmla="*/ 2 h 69"/>
                    <a:gd name="T2" fmla="*/ 21 w 26"/>
                    <a:gd name="T3" fmla="*/ 68 h 69"/>
                    <a:gd name="T4" fmla="*/ 26 w 26"/>
                    <a:gd name="T5" fmla="*/ 68 h 69"/>
                    <a:gd name="T6" fmla="*/ 6 w 26"/>
                    <a:gd name="T7" fmla="*/ 1 h 69"/>
                    <a:gd name="T8" fmla="*/ 1 w 26"/>
                    <a:gd name="T9" fmla="*/ 2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69">
                      <a:moveTo>
                        <a:pt x="1" y="2"/>
                      </a:moveTo>
                      <a:cubicBezTo>
                        <a:pt x="15" y="20"/>
                        <a:pt x="21" y="46"/>
                        <a:pt x="21" y="68"/>
                      </a:cubicBezTo>
                      <a:cubicBezTo>
                        <a:pt x="21" y="69"/>
                        <a:pt x="26" y="69"/>
                        <a:pt x="26" y="68"/>
                      </a:cubicBezTo>
                      <a:cubicBezTo>
                        <a:pt x="26" y="45"/>
                        <a:pt x="20" y="19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69" name="Freeform 170"/>
                <p:cNvSpPr>
                  <a:spLocks/>
                </p:cNvSpPr>
                <p:nvPr/>
              </p:nvSpPr>
              <p:spPr bwMode="auto">
                <a:xfrm>
                  <a:off x="1815" y="1091"/>
                  <a:ext cx="178" cy="45"/>
                </a:xfrm>
                <a:custGeom>
                  <a:avLst/>
                  <a:gdLst>
                    <a:gd name="T0" fmla="*/ 73 w 75"/>
                    <a:gd name="T1" fmla="*/ 11 h 19"/>
                    <a:gd name="T2" fmla="*/ 2 w 75"/>
                    <a:gd name="T3" fmla="*/ 17 h 19"/>
                    <a:gd name="T4" fmla="*/ 6 w 75"/>
                    <a:gd name="T5" fmla="*/ 18 h 19"/>
                    <a:gd name="T6" fmla="*/ 69 w 75"/>
                    <a:gd name="T7" fmla="*/ 13 h 19"/>
                    <a:gd name="T8" fmla="*/ 73 w 75"/>
                    <a:gd name="T9" fmla="*/ 1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19">
                      <a:moveTo>
                        <a:pt x="73" y="11"/>
                      </a:moveTo>
                      <a:cubicBezTo>
                        <a:pt x="50" y="0"/>
                        <a:pt x="22" y="0"/>
                        <a:pt x="2" y="17"/>
                      </a:cubicBezTo>
                      <a:cubicBezTo>
                        <a:pt x="0" y="18"/>
                        <a:pt x="5" y="19"/>
                        <a:pt x="6" y="18"/>
                      </a:cubicBezTo>
                      <a:cubicBezTo>
                        <a:pt x="24" y="2"/>
                        <a:pt x="48" y="2"/>
                        <a:pt x="69" y="13"/>
                      </a:cubicBezTo>
                      <a:cubicBezTo>
                        <a:pt x="70" y="13"/>
                        <a:pt x="75" y="12"/>
                        <a:pt x="73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70" name="Freeform 171"/>
                <p:cNvSpPr>
                  <a:spLocks/>
                </p:cNvSpPr>
                <p:nvPr/>
              </p:nvSpPr>
              <p:spPr bwMode="auto">
                <a:xfrm>
                  <a:off x="1898" y="500"/>
                  <a:ext cx="354" cy="593"/>
                </a:xfrm>
                <a:custGeom>
                  <a:avLst/>
                  <a:gdLst>
                    <a:gd name="T0" fmla="*/ 6 w 149"/>
                    <a:gd name="T1" fmla="*/ 249 h 250"/>
                    <a:gd name="T2" fmla="*/ 148 w 149"/>
                    <a:gd name="T3" fmla="*/ 2 h 250"/>
                    <a:gd name="T4" fmla="*/ 143 w 149"/>
                    <a:gd name="T5" fmla="*/ 1 h 250"/>
                    <a:gd name="T6" fmla="*/ 1 w 149"/>
                    <a:gd name="T7" fmla="*/ 249 h 250"/>
                    <a:gd name="T8" fmla="*/ 6 w 149"/>
                    <a:gd name="T9" fmla="*/ 249 h 2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49" h="250">
                      <a:moveTo>
                        <a:pt x="6" y="249"/>
                      </a:moveTo>
                      <a:cubicBezTo>
                        <a:pt x="52" y="166"/>
                        <a:pt x="98" y="82"/>
                        <a:pt x="148" y="2"/>
                      </a:cubicBezTo>
                      <a:cubicBezTo>
                        <a:pt x="149" y="0"/>
                        <a:pt x="144" y="0"/>
                        <a:pt x="143" y="1"/>
                      </a:cubicBezTo>
                      <a:cubicBezTo>
                        <a:pt x="93" y="82"/>
                        <a:pt x="48" y="166"/>
                        <a:pt x="1" y="249"/>
                      </a:cubicBezTo>
                      <a:cubicBezTo>
                        <a:pt x="0" y="250"/>
                        <a:pt x="5" y="250"/>
                        <a:pt x="6" y="24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71" name="Freeform 172"/>
                <p:cNvSpPr>
                  <a:spLocks/>
                </p:cNvSpPr>
                <p:nvPr/>
              </p:nvSpPr>
              <p:spPr bwMode="auto">
                <a:xfrm>
                  <a:off x="1879" y="1081"/>
                  <a:ext cx="43" cy="41"/>
                </a:xfrm>
                <a:custGeom>
                  <a:avLst/>
                  <a:gdLst>
                    <a:gd name="T0" fmla="*/ 2 w 18"/>
                    <a:gd name="T1" fmla="*/ 5 h 17"/>
                    <a:gd name="T2" fmla="*/ 13 w 18"/>
                    <a:gd name="T3" fmla="*/ 2 h 17"/>
                    <a:gd name="T4" fmla="*/ 15 w 18"/>
                    <a:gd name="T5" fmla="*/ 13 h 17"/>
                    <a:gd name="T6" fmla="*/ 5 w 18"/>
                    <a:gd name="T7" fmla="*/ 15 h 17"/>
                    <a:gd name="T8" fmla="*/ 2 w 18"/>
                    <a:gd name="T9" fmla="*/ 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2" y="5"/>
                      </a:moveTo>
                      <a:cubicBezTo>
                        <a:pt x="5" y="1"/>
                        <a:pt x="9" y="0"/>
                        <a:pt x="13" y="2"/>
                      </a:cubicBezTo>
                      <a:cubicBezTo>
                        <a:pt x="17" y="4"/>
                        <a:pt x="18" y="9"/>
                        <a:pt x="15" y="13"/>
                      </a:cubicBezTo>
                      <a:cubicBezTo>
                        <a:pt x="13" y="16"/>
                        <a:pt x="8" y="17"/>
                        <a:pt x="5" y="15"/>
                      </a:cubicBezTo>
                      <a:cubicBezTo>
                        <a:pt x="1" y="13"/>
                        <a:pt x="0" y="8"/>
                        <a:pt x="2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72" name="Freeform 173"/>
                <p:cNvSpPr>
                  <a:spLocks/>
                </p:cNvSpPr>
                <p:nvPr/>
              </p:nvSpPr>
              <p:spPr bwMode="auto">
                <a:xfrm>
                  <a:off x="1621" y="865"/>
                  <a:ext cx="121" cy="155"/>
                </a:xfrm>
                <a:custGeom>
                  <a:avLst/>
                  <a:gdLst>
                    <a:gd name="T0" fmla="*/ 3 w 51"/>
                    <a:gd name="T1" fmla="*/ 2 h 65"/>
                    <a:gd name="T2" fmla="*/ 42 w 51"/>
                    <a:gd name="T3" fmla="*/ 63 h 65"/>
                    <a:gd name="T4" fmla="*/ 47 w 51"/>
                    <a:gd name="T5" fmla="*/ 64 h 65"/>
                    <a:gd name="T6" fmla="*/ 6 w 51"/>
                    <a:gd name="T7" fmla="*/ 0 h 65"/>
                    <a:gd name="T8" fmla="*/ 3 w 51"/>
                    <a:gd name="T9" fmla="*/ 2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1" h="65">
                      <a:moveTo>
                        <a:pt x="3" y="2"/>
                      </a:moveTo>
                      <a:cubicBezTo>
                        <a:pt x="30" y="11"/>
                        <a:pt x="46" y="34"/>
                        <a:pt x="42" y="63"/>
                      </a:cubicBezTo>
                      <a:cubicBezTo>
                        <a:pt x="41" y="64"/>
                        <a:pt x="46" y="65"/>
                        <a:pt x="47" y="64"/>
                      </a:cubicBezTo>
                      <a:cubicBezTo>
                        <a:pt x="51" y="34"/>
                        <a:pt x="34" y="10"/>
                        <a:pt x="6" y="0"/>
                      </a:cubicBezTo>
                      <a:cubicBezTo>
                        <a:pt x="5" y="0"/>
                        <a:pt x="0" y="0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73" name="Freeform 174"/>
                <p:cNvSpPr>
                  <a:spLocks/>
                </p:cNvSpPr>
                <p:nvPr/>
              </p:nvSpPr>
              <p:spPr bwMode="auto">
                <a:xfrm>
                  <a:off x="1625" y="903"/>
                  <a:ext cx="162" cy="86"/>
                </a:xfrm>
                <a:custGeom>
                  <a:avLst/>
                  <a:gdLst>
                    <a:gd name="T0" fmla="*/ 65 w 68"/>
                    <a:gd name="T1" fmla="*/ 6 h 36"/>
                    <a:gd name="T2" fmla="*/ 0 w 68"/>
                    <a:gd name="T3" fmla="*/ 34 h 36"/>
                    <a:gd name="T4" fmla="*/ 5 w 68"/>
                    <a:gd name="T5" fmla="*/ 35 h 36"/>
                    <a:gd name="T6" fmla="*/ 64 w 68"/>
                    <a:gd name="T7" fmla="*/ 8 h 36"/>
                    <a:gd name="T8" fmla="*/ 65 w 68"/>
                    <a:gd name="T9" fmla="*/ 6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8" h="36">
                      <a:moveTo>
                        <a:pt x="65" y="6"/>
                      </a:moveTo>
                      <a:cubicBezTo>
                        <a:pt x="38" y="0"/>
                        <a:pt x="14" y="9"/>
                        <a:pt x="0" y="34"/>
                      </a:cubicBezTo>
                      <a:cubicBezTo>
                        <a:pt x="0" y="35"/>
                        <a:pt x="4" y="36"/>
                        <a:pt x="5" y="35"/>
                      </a:cubicBezTo>
                      <a:cubicBezTo>
                        <a:pt x="17" y="13"/>
                        <a:pt x="39" y="3"/>
                        <a:pt x="64" y="8"/>
                      </a:cubicBezTo>
                      <a:cubicBezTo>
                        <a:pt x="67" y="9"/>
                        <a:pt x="68" y="7"/>
                        <a:pt x="65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74" name="Freeform 175"/>
                <p:cNvSpPr>
                  <a:spLocks/>
                </p:cNvSpPr>
                <p:nvPr/>
              </p:nvSpPr>
              <p:spPr bwMode="auto">
                <a:xfrm>
                  <a:off x="1675" y="842"/>
                  <a:ext cx="43" cy="171"/>
                </a:xfrm>
                <a:custGeom>
                  <a:avLst/>
                  <a:gdLst>
                    <a:gd name="T0" fmla="*/ 6 w 18"/>
                    <a:gd name="T1" fmla="*/ 2 h 72"/>
                    <a:gd name="T2" fmla="*/ 0 w 18"/>
                    <a:gd name="T3" fmla="*/ 71 h 72"/>
                    <a:gd name="T4" fmla="*/ 5 w 18"/>
                    <a:gd name="T5" fmla="*/ 71 h 72"/>
                    <a:gd name="T6" fmla="*/ 12 w 18"/>
                    <a:gd name="T7" fmla="*/ 2 h 72"/>
                    <a:gd name="T8" fmla="*/ 6 w 18"/>
                    <a:gd name="T9" fmla="*/ 2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72">
                      <a:moveTo>
                        <a:pt x="6" y="2"/>
                      </a:moveTo>
                      <a:cubicBezTo>
                        <a:pt x="13" y="24"/>
                        <a:pt x="9" y="50"/>
                        <a:pt x="0" y="71"/>
                      </a:cubicBezTo>
                      <a:cubicBezTo>
                        <a:pt x="0" y="72"/>
                        <a:pt x="5" y="72"/>
                        <a:pt x="5" y="71"/>
                      </a:cubicBezTo>
                      <a:cubicBezTo>
                        <a:pt x="14" y="50"/>
                        <a:pt x="18" y="23"/>
                        <a:pt x="12" y="2"/>
                      </a:cubicBezTo>
                      <a:cubicBezTo>
                        <a:pt x="11" y="0"/>
                        <a:pt x="6" y="1"/>
                        <a:pt x="6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75" name="Freeform 176"/>
                <p:cNvSpPr>
                  <a:spLocks/>
                </p:cNvSpPr>
                <p:nvPr/>
              </p:nvSpPr>
              <p:spPr bwMode="auto">
                <a:xfrm>
                  <a:off x="1606" y="903"/>
                  <a:ext cx="171" cy="74"/>
                </a:xfrm>
                <a:custGeom>
                  <a:avLst/>
                  <a:gdLst>
                    <a:gd name="T0" fmla="*/ 71 w 72"/>
                    <a:gd name="T1" fmla="*/ 29 h 31"/>
                    <a:gd name="T2" fmla="*/ 3 w 72"/>
                    <a:gd name="T3" fmla="*/ 8 h 31"/>
                    <a:gd name="T4" fmla="*/ 6 w 72"/>
                    <a:gd name="T5" fmla="*/ 10 h 31"/>
                    <a:gd name="T6" fmla="*/ 66 w 72"/>
                    <a:gd name="T7" fmla="*/ 30 h 31"/>
                    <a:gd name="T8" fmla="*/ 71 w 72"/>
                    <a:gd name="T9" fmla="*/ 29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2" h="31">
                      <a:moveTo>
                        <a:pt x="71" y="29"/>
                      </a:moveTo>
                      <a:cubicBezTo>
                        <a:pt x="54" y="10"/>
                        <a:pt x="29" y="0"/>
                        <a:pt x="3" y="8"/>
                      </a:cubicBezTo>
                      <a:cubicBezTo>
                        <a:pt x="0" y="10"/>
                        <a:pt x="5" y="11"/>
                        <a:pt x="6" y="10"/>
                      </a:cubicBezTo>
                      <a:cubicBezTo>
                        <a:pt x="29" y="3"/>
                        <a:pt x="51" y="13"/>
                        <a:pt x="66" y="30"/>
                      </a:cubicBezTo>
                      <a:cubicBezTo>
                        <a:pt x="67" y="31"/>
                        <a:pt x="72" y="30"/>
                        <a:pt x="71" y="2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76" name="Freeform 177"/>
                <p:cNvSpPr>
                  <a:spLocks/>
                </p:cNvSpPr>
                <p:nvPr/>
              </p:nvSpPr>
              <p:spPr bwMode="auto">
                <a:xfrm>
                  <a:off x="1699" y="500"/>
                  <a:ext cx="553" cy="420"/>
                </a:xfrm>
                <a:custGeom>
                  <a:avLst/>
                  <a:gdLst>
                    <a:gd name="T0" fmla="*/ 6 w 233"/>
                    <a:gd name="T1" fmla="*/ 176 h 177"/>
                    <a:gd name="T2" fmla="*/ 232 w 233"/>
                    <a:gd name="T3" fmla="*/ 2 h 177"/>
                    <a:gd name="T4" fmla="*/ 227 w 233"/>
                    <a:gd name="T5" fmla="*/ 1 h 177"/>
                    <a:gd name="T6" fmla="*/ 2 w 233"/>
                    <a:gd name="T7" fmla="*/ 175 h 177"/>
                    <a:gd name="T8" fmla="*/ 6 w 233"/>
                    <a:gd name="T9" fmla="*/ 176 h 1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3" h="177">
                      <a:moveTo>
                        <a:pt x="6" y="176"/>
                      </a:moveTo>
                      <a:cubicBezTo>
                        <a:pt x="81" y="117"/>
                        <a:pt x="155" y="57"/>
                        <a:pt x="232" y="2"/>
                      </a:cubicBezTo>
                      <a:cubicBezTo>
                        <a:pt x="233" y="1"/>
                        <a:pt x="229" y="0"/>
                        <a:pt x="227" y="1"/>
                      </a:cubicBezTo>
                      <a:cubicBezTo>
                        <a:pt x="150" y="57"/>
                        <a:pt x="76" y="117"/>
                        <a:pt x="2" y="175"/>
                      </a:cubicBezTo>
                      <a:cubicBezTo>
                        <a:pt x="0" y="177"/>
                        <a:pt x="5" y="177"/>
                        <a:pt x="6" y="17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77" name="Freeform 178"/>
                <p:cNvSpPr>
                  <a:spLocks/>
                </p:cNvSpPr>
                <p:nvPr/>
              </p:nvSpPr>
              <p:spPr bwMode="auto">
                <a:xfrm>
                  <a:off x="1678" y="906"/>
                  <a:ext cx="42" cy="40"/>
                </a:xfrm>
                <a:custGeom>
                  <a:avLst/>
                  <a:gdLst>
                    <a:gd name="T0" fmla="*/ 4 w 18"/>
                    <a:gd name="T1" fmla="*/ 2 h 17"/>
                    <a:gd name="T2" fmla="*/ 15 w 18"/>
                    <a:gd name="T3" fmla="*/ 4 h 17"/>
                    <a:gd name="T4" fmla="*/ 13 w 18"/>
                    <a:gd name="T5" fmla="*/ 15 h 17"/>
                    <a:gd name="T6" fmla="*/ 3 w 18"/>
                    <a:gd name="T7" fmla="*/ 13 h 17"/>
                    <a:gd name="T8" fmla="*/ 4 w 18"/>
                    <a:gd name="T9" fmla="*/ 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4" y="2"/>
                      </a:moveTo>
                      <a:cubicBezTo>
                        <a:pt x="8" y="0"/>
                        <a:pt x="13" y="1"/>
                        <a:pt x="15" y="4"/>
                      </a:cubicBezTo>
                      <a:cubicBezTo>
                        <a:pt x="18" y="8"/>
                        <a:pt x="17" y="12"/>
                        <a:pt x="13" y="15"/>
                      </a:cubicBezTo>
                      <a:cubicBezTo>
                        <a:pt x="10" y="17"/>
                        <a:pt x="5" y="16"/>
                        <a:pt x="3" y="13"/>
                      </a:cubicBezTo>
                      <a:cubicBezTo>
                        <a:pt x="0" y="10"/>
                        <a:pt x="1" y="5"/>
                        <a:pt x="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78" name="Freeform 179"/>
                <p:cNvSpPr>
                  <a:spLocks/>
                </p:cNvSpPr>
                <p:nvPr/>
              </p:nvSpPr>
              <p:spPr bwMode="auto">
                <a:xfrm>
                  <a:off x="1504" y="583"/>
                  <a:ext cx="79" cy="181"/>
                </a:xfrm>
                <a:custGeom>
                  <a:avLst/>
                  <a:gdLst>
                    <a:gd name="T0" fmla="*/ 1 w 33"/>
                    <a:gd name="T1" fmla="*/ 1 h 76"/>
                    <a:gd name="T2" fmla="*/ 13 w 33"/>
                    <a:gd name="T3" fmla="*/ 73 h 76"/>
                    <a:gd name="T4" fmla="*/ 17 w 33"/>
                    <a:gd name="T5" fmla="*/ 75 h 76"/>
                    <a:gd name="T6" fmla="*/ 6 w 33"/>
                    <a:gd name="T7" fmla="*/ 1 h 76"/>
                    <a:gd name="T8" fmla="*/ 1 w 33"/>
                    <a:gd name="T9" fmla="*/ 1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76">
                      <a:moveTo>
                        <a:pt x="1" y="1"/>
                      </a:moveTo>
                      <a:cubicBezTo>
                        <a:pt x="22" y="21"/>
                        <a:pt x="28" y="48"/>
                        <a:pt x="13" y="73"/>
                      </a:cubicBezTo>
                      <a:cubicBezTo>
                        <a:pt x="12" y="75"/>
                        <a:pt x="17" y="76"/>
                        <a:pt x="17" y="75"/>
                      </a:cubicBezTo>
                      <a:cubicBezTo>
                        <a:pt x="33" y="49"/>
                        <a:pt x="27" y="21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79" name="Freeform 180"/>
                <p:cNvSpPr>
                  <a:spLocks/>
                </p:cNvSpPr>
                <p:nvPr/>
              </p:nvSpPr>
              <p:spPr bwMode="auto">
                <a:xfrm>
                  <a:off x="1459" y="650"/>
                  <a:ext cx="178" cy="47"/>
                </a:xfrm>
                <a:custGeom>
                  <a:avLst/>
                  <a:gdLst>
                    <a:gd name="T0" fmla="*/ 73 w 75"/>
                    <a:gd name="T1" fmla="*/ 18 h 20"/>
                    <a:gd name="T2" fmla="*/ 1 w 75"/>
                    <a:gd name="T3" fmla="*/ 18 h 20"/>
                    <a:gd name="T4" fmla="*/ 5 w 75"/>
                    <a:gd name="T5" fmla="*/ 19 h 20"/>
                    <a:gd name="T6" fmla="*/ 69 w 75"/>
                    <a:gd name="T7" fmla="*/ 18 h 20"/>
                    <a:gd name="T8" fmla="*/ 73 w 75"/>
                    <a:gd name="T9" fmla="*/ 18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20">
                      <a:moveTo>
                        <a:pt x="73" y="18"/>
                      </a:moveTo>
                      <a:cubicBezTo>
                        <a:pt x="50" y="2"/>
                        <a:pt x="23" y="0"/>
                        <a:pt x="1" y="18"/>
                      </a:cubicBezTo>
                      <a:cubicBezTo>
                        <a:pt x="0" y="18"/>
                        <a:pt x="4" y="20"/>
                        <a:pt x="5" y="19"/>
                      </a:cubicBezTo>
                      <a:cubicBezTo>
                        <a:pt x="25" y="4"/>
                        <a:pt x="48" y="4"/>
                        <a:pt x="69" y="18"/>
                      </a:cubicBezTo>
                      <a:cubicBezTo>
                        <a:pt x="70" y="19"/>
                        <a:pt x="75" y="19"/>
                        <a:pt x="73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80" name="Freeform 181"/>
                <p:cNvSpPr>
                  <a:spLocks/>
                </p:cNvSpPr>
                <p:nvPr/>
              </p:nvSpPr>
              <p:spPr bwMode="auto">
                <a:xfrm>
                  <a:off x="1493" y="588"/>
                  <a:ext cx="95" cy="149"/>
                </a:xfrm>
                <a:custGeom>
                  <a:avLst/>
                  <a:gdLst>
                    <a:gd name="T0" fmla="*/ 35 w 40"/>
                    <a:gd name="T1" fmla="*/ 2 h 63"/>
                    <a:gd name="T2" fmla="*/ 2 w 40"/>
                    <a:gd name="T3" fmla="*/ 62 h 63"/>
                    <a:gd name="T4" fmla="*/ 6 w 40"/>
                    <a:gd name="T5" fmla="*/ 62 h 63"/>
                    <a:gd name="T6" fmla="*/ 40 w 40"/>
                    <a:gd name="T7" fmla="*/ 1 h 63"/>
                    <a:gd name="T8" fmla="*/ 35 w 40"/>
                    <a:gd name="T9" fmla="*/ 2 h 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63">
                      <a:moveTo>
                        <a:pt x="35" y="2"/>
                      </a:moveTo>
                      <a:cubicBezTo>
                        <a:pt x="32" y="24"/>
                        <a:pt x="18" y="47"/>
                        <a:pt x="2" y="62"/>
                      </a:cubicBezTo>
                      <a:cubicBezTo>
                        <a:pt x="0" y="63"/>
                        <a:pt x="5" y="63"/>
                        <a:pt x="6" y="62"/>
                      </a:cubicBezTo>
                      <a:cubicBezTo>
                        <a:pt x="23" y="47"/>
                        <a:pt x="37" y="24"/>
                        <a:pt x="40" y="1"/>
                      </a:cubicBezTo>
                      <a:cubicBezTo>
                        <a:pt x="40" y="0"/>
                        <a:pt x="35" y="0"/>
                        <a:pt x="3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81" name="Freeform 182"/>
                <p:cNvSpPr>
                  <a:spLocks/>
                </p:cNvSpPr>
                <p:nvPr/>
              </p:nvSpPr>
              <p:spPr bwMode="auto">
                <a:xfrm>
                  <a:off x="1466" y="631"/>
                  <a:ext cx="138" cy="111"/>
                </a:xfrm>
                <a:custGeom>
                  <a:avLst/>
                  <a:gdLst>
                    <a:gd name="T0" fmla="*/ 57 w 58"/>
                    <a:gd name="T1" fmla="*/ 45 h 47"/>
                    <a:gd name="T2" fmla="*/ 5 w 58"/>
                    <a:gd name="T3" fmla="*/ 0 h 47"/>
                    <a:gd name="T4" fmla="*/ 4 w 58"/>
                    <a:gd name="T5" fmla="*/ 2 h 47"/>
                    <a:gd name="T6" fmla="*/ 52 w 58"/>
                    <a:gd name="T7" fmla="*/ 45 h 47"/>
                    <a:gd name="T8" fmla="*/ 57 w 58"/>
                    <a:gd name="T9" fmla="*/ 45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8" h="47">
                      <a:moveTo>
                        <a:pt x="57" y="45"/>
                      </a:moveTo>
                      <a:cubicBezTo>
                        <a:pt x="50" y="21"/>
                        <a:pt x="31" y="2"/>
                        <a:pt x="5" y="0"/>
                      </a:cubicBezTo>
                      <a:cubicBezTo>
                        <a:pt x="3" y="0"/>
                        <a:pt x="0" y="2"/>
                        <a:pt x="4" y="2"/>
                      </a:cubicBezTo>
                      <a:cubicBezTo>
                        <a:pt x="28" y="4"/>
                        <a:pt x="45" y="23"/>
                        <a:pt x="52" y="45"/>
                      </a:cubicBezTo>
                      <a:cubicBezTo>
                        <a:pt x="53" y="47"/>
                        <a:pt x="58" y="46"/>
                        <a:pt x="57" y="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82" name="Freeform 183"/>
                <p:cNvSpPr>
                  <a:spLocks/>
                </p:cNvSpPr>
                <p:nvPr/>
              </p:nvSpPr>
              <p:spPr bwMode="auto">
                <a:xfrm>
                  <a:off x="1552" y="491"/>
                  <a:ext cx="676" cy="173"/>
                </a:xfrm>
                <a:custGeom>
                  <a:avLst/>
                  <a:gdLst>
                    <a:gd name="T0" fmla="*/ 6 w 285"/>
                    <a:gd name="T1" fmla="*/ 73 h 73"/>
                    <a:gd name="T2" fmla="*/ 282 w 285"/>
                    <a:gd name="T3" fmla="*/ 2 h 73"/>
                    <a:gd name="T4" fmla="*/ 280 w 285"/>
                    <a:gd name="T5" fmla="*/ 0 h 73"/>
                    <a:gd name="T6" fmla="*/ 4 w 285"/>
                    <a:gd name="T7" fmla="*/ 71 h 73"/>
                    <a:gd name="T8" fmla="*/ 6 w 285"/>
                    <a:gd name="T9" fmla="*/ 73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5" h="73">
                      <a:moveTo>
                        <a:pt x="6" y="73"/>
                      </a:moveTo>
                      <a:cubicBezTo>
                        <a:pt x="98" y="49"/>
                        <a:pt x="189" y="23"/>
                        <a:pt x="282" y="2"/>
                      </a:cubicBezTo>
                      <a:cubicBezTo>
                        <a:pt x="285" y="2"/>
                        <a:pt x="283" y="0"/>
                        <a:pt x="280" y="0"/>
                      </a:cubicBezTo>
                      <a:cubicBezTo>
                        <a:pt x="187" y="21"/>
                        <a:pt x="96" y="47"/>
                        <a:pt x="4" y="71"/>
                      </a:cubicBezTo>
                      <a:cubicBezTo>
                        <a:pt x="0" y="72"/>
                        <a:pt x="5" y="73"/>
                        <a:pt x="6" y="7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83" name="Freeform 184"/>
                <p:cNvSpPr>
                  <a:spLocks/>
                </p:cNvSpPr>
                <p:nvPr/>
              </p:nvSpPr>
              <p:spPr bwMode="auto">
                <a:xfrm>
                  <a:off x="1531" y="647"/>
                  <a:ext cx="40" cy="38"/>
                </a:xfrm>
                <a:custGeom>
                  <a:avLst/>
                  <a:gdLst>
                    <a:gd name="T0" fmla="*/ 7 w 17"/>
                    <a:gd name="T1" fmla="*/ 0 h 16"/>
                    <a:gd name="T2" fmla="*/ 16 w 17"/>
                    <a:gd name="T3" fmla="*/ 6 h 16"/>
                    <a:gd name="T4" fmla="*/ 10 w 17"/>
                    <a:gd name="T5" fmla="*/ 15 h 16"/>
                    <a:gd name="T6" fmla="*/ 1 w 17"/>
                    <a:gd name="T7" fmla="*/ 10 h 16"/>
                    <a:gd name="T8" fmla="*/ 7 w 17"/>
                    <a:gd name="T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6">
                      <a:moveTo>
                        <a:pt x="7" y="0"/>
                      </a:moveTo>
                      <a:cubicBezTo>
                        <a:pt x="11" y="0"/>
                        <a:pt x="15" y="2"/>
                        <a:pt x="16" y="6"/>
                      </a:cubicBezTo>
                      <a:cubicBezTo>
                        <a:pt x="17" y="10"/>
                        <a:pt x="14" y="14"/>
                        <a:pt x="10" y="15"/>
                      </a:cubicBezTo>
                      <a:cubicBezTo>
                        <a:pt x="6" y="16"/>
                        <a:pt x="2" y="14"/>
                        <a:pt x="1" y="10"/>
                      </a:cubicBezTo>
                      <a:cubicBezTo>
                        <a:pt x="0" y="5"/>
                        <a:pt x="3" y="1"/>
                        <a:pt x="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84" name="Freeform 185"/>
                <p:cNvSpPr>
                  <a:spLocks/>
                </p:cNvSpPr>
                <p:nvPr/>
              </p:nvSpPr>
              <p:spPr bwMode="auto">
                <a:xfrm>
                  <a:off x="1485" y="339"/>
                  <a:ext cx="79" cy="178"/>
                </a:xfrm>
                <a:custGeom>
                  <a:avLst/>
                  <a:gdLst>
                    <a:gd name="T0" fmla="*/ 16 w 33"/>
                    <a:gd name="T1" fmla="*/ 1 h 75"/>
                    <a:gd name="T2" fmla="*/ 1 w 33"/>
                    <a:gd name="T3" fmla="*/ 73 h 75"/>
                    <a:gd name="T4" fmla="*/ 6 w 33"/>
                    <a:gd name="T5" fmla="*/ 74 h 75"/>
                    <a:gd name="T6" fmla="*/ 21 w 33"/>
                    <a:gd name="T7" fmla="*/ 1 h 75"/>
                    <a:gd name="T8" fmla="*/ 16 w 33"/>
                    <a:gd name="T9" fmla="*/ 1 h 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75">
                      <a:moveTo>
                        <a:pt x="16" y="1"/>
                      </a:moveTo>
                      <a:cubicBezTo>
                        <a:pt x="28" y="27"/>
                        <a:pt x="25" y="55"/>
                        <a:pt x="1" y="73"/>
                      </a:cubicBezTo>
                      <a:cubicBezTo>
                        <a:pt x="0" y="74"/>
                        <a:pt x="5" y="75"/>
                        <a:pt x="6" y="74"/>
                      </a:cubicBezTo>
                      <a:cubicBezTo>
                        <a:pt x="30" y="56"/>
                        <a:pt x="33" y="28"/>
                        <a:pt x="21" y="1"/>
                      </a:cubicBezTo>
                      <a:cubicBezTo>
                        <a:pt x="20" y="0"/>
                        <a:pt x="15" y="0"/>
                        <a:pt x="16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85" name="Freeform 186"/>
                <p:cNvSpPr>
                  <a:spLocks/>
                </p:cNvSpPr>
                <p:nvPr/>
              </p:nvSpPr>
              <p:spPr bwMode="auto">
                <a:xfrm>
                  <a:off x="1440" y="405"/>
                  <a:ext cx="166" cy="81"/>
                </a:xfrm>
                <a:custGeom>
                  <a:avLst/>
                  <a:gdLst>
                    <a:gd name="T0" fmla="*/ 69 w 70"/>
                    <a:gd name="T1" fmla="*/ 32 h 34"/>
                    <a:gd name="T2" fmla="*/ 1 w 70"/>
                    <a:gd name="T3" fmla="*/ 8 h 34"/>
                    <a:gd name="T4" fmla="*/ 5 w 70"/>
                    <a:gd name="T5" fmla="*/ 10 h 34"/>
                    <a:gd name="T6" fmla="*/ 65 w 70"/>
                    <a:gd name="T7" fmla="*/ 32 h 34"/>
                    <a:gd name="T8" fmla="*/ 69 w 70"/>
                    <a:gd name="T9" fmla="*/ 32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34">
                      <a:moveTo>
                        <a:pt x="69" y="32"/>
                      </a:moveTo>
                      <a:cubicBezTo>
                        <a:pt x="53" y="9"/>
                        <a:pt x="28" y="0"/>
                        <a:pt x="1" y="8"/>
                      </a:cubicBezTo>
                      <a:cubicBezTo>
                        <a:pt x="0" y="9"/>
                        <a:pt x="4" y="10"/>
                        <a:pt x="5" y="10"/>
                      </a:cubicBezTo>
                      <a:cubicBezTo>
                        <a:pt x="29" y="2"/>
                        <a:pt x="51" y="12"/>
                        <a:pt x="65" y="32"/>
                      </a:cubicBezTo>
                      <a:cubicBezTo>
                        <a:pt x="65" y="33"/>
                        <a:pt x="70" y="34"/>
                        <a:pt x="69" y="3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86" name="Freeform 187"/>
                <p:cNvSpPr>
                  <a:spLocks/>
                </p:cNvSpPr>
                <p:nvPr/>
              </p:nvSpPr>
              <p:spPr bwMode="auto">
                <a:xfrm>
                  <a:off x="1457" y="367"/>
                  <a:ext cx="140" cy="114"/>
                </a:xfrm>
                <a:custGeom>
                  <a:avLst/>
                  <a:gdLst>
                    <a:gd name="T0" fmla="*/ 54 w 59"/>
                    <a:gd name="T1" fmla="*/ 2 h 48"/>
                    <a:gd name="T2" fmla="*/ 3 w 59"/>
                    <a:gd name="T3" fmla="*/ 46 h 48"/>
                    <a:gd name="T4" fmla="*/ 5 w 59"/>
                    <a:gd name="T5" fmla="*/ 48 h 48"/>
                    <a:gd name="T6" fmla="*/ 59 w 59"/>
                    <a:gd name="T7" fmla="*/ 2 h 48"/>
                    <a:gd name="T8" fmla="*/ 54 w 59"/>
                    <a:gd name="T9" fmla="*/ 2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9" h="48">
                      <a:moveTo>
                        <a:pt x="54" y="2"/>
                      </a:moveTo>
                      <a:cubicBezTo>
                        <a:pt x="44" y="21"/>
                        <a:pt x="23" y="38"/>
                        <a:pt x="3" y="46"/>
                      </a:cubicBezTo>
                      <a:cubicBezTo>
                        <a:pt x="0" y="48"/>
                        <a:pt x="4" y="48"/>
                        <a:pt x="5" y="48"/>
                      </a:cubicBezTo>
                      <a:cubicBezTo>
                        <a:pt x="26" y="39"/>
                        <a:pt x="48" y="22"/>
                        <a:pt x="59" y="2"/>
                      </a:cubicBezTo>
                      <a:cubicBezTo>
                        <a:pt x="59" y="1"/>
                        <a:pt x="55" y="0"/>
                        <a:pt x="5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87" name="Freeform 188"/>
                <p:cNvSpPr>
                  <a:spLocks/>
                </p:cNvSpPr>
                <p:nvPr/>
              </p:nvSpPr>
              <p:spPr bwMode="auto">
                <a:xfrm>
                  <a:off x="1469" y="372"/>
                  <a:ext cx="95" cy="145"/>
                </a:xfrm>
                <a:custGeom>
                  <a:avLst/>
                  <a:gdLst>
                    <a:gd name="T0" fmla="*/ 39 w 40"/>
                    <a:gd name="T1" fmla="*/ 60 h 61"/>
                    <a:gd name="T2" fmla="*/ 6 w 40"/>
                    <a:gd name="T3" fmla="*/ 0 h 61"/>
                    <a:gd name="T4" fmla="*/ 2 w 40"/>
                    <a:gd name="T5" fmla="*/ 2 h 61"/>
                    <a:gd name="T6" fmla="*/ 33 w 40"/>
                    <a:gd name="T7" fmla="*/ 60 h 61"/>
                    <a:gd name="T8" fmla="*/ 39 w 40"/>
                    <a:gd name="T9" fmla="*/ 60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61">
                      <a:moveTo>
                        <a:pt x="39" y="60"/>
                      </a:moveTo>
                      <a:cubicBezTo>
                        <a:pt x="40" y="35"/>
                        <a:pt x="29" y="11"/>
                        <a:pt x="6" y="0"/>
                      </a:cubicBezTo>
                      <a:cubicBezTo>
                        <a:pt x="5" y="0"/>
                        <a:pt x="0" y="1"/>
                        <a:pt x="2" y="2"/>
                      </a:cubicBezTo>
                      <a:cubicBezTo>
                        <a:pt x="25" y="12"/>
                        <a:pt x="35" y="36"/>
                        <a:pt x="33" y="60"/>
                      </a:cubicBezTo>
                      <a:cubicBezTo>
                        <a:pt x="33" y="61"/>
                        <a:pt x="38" y="61"/>
                        <a:pt x="39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88" name="Freeform 189"/>
                <p:cNvSpPr>
                  <a:spLocks/>
                </p:cNvSpPr>
                <p:nvPr/>
              </p:nvSpPr>
              <p:spPr bwMode="auto">
                <a:xfrm>
                  <a:off x="1540" y="429"/>
                  <a:ext cx="693" cy="76"/>
                </a:xfrm>
                <a:custGeom>
                  <a:avLst/>
                  <a:gdLst>
                    <a:gd name="T0" fmla="*/ 3 w 292"/>
                    <a:gd name="T1" fmla="*/ 2 h 32"/>
                    <a:gd name="T2" fmla="*/ 287 w 292"/>
                    <a:gd name="T3" fmla="*/ 32 h 32"/>
                    <a:gd name="T4" fmla="*/ 289 w 292"/>
                    <a:gd name="T5" fmla="*/ 30 h 32"/>
                    <a:gd name="T6" fmla="*/ 5 w 292"/>
                    <a:gd name="T7" fmla="*/ 0 h 32"/>
                    <a:gd name="T8" fmla="*/ 3 w 292"/>
                    <a:gd name="T9" fmla="*/ 2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2" h="32">
                      <a:moveTo>
                        <a:pt x="3" y="2"/>
                      </a:moveTo>
                      <a:cubicBezTo>
                        <a:pt x="98" y="11"/>
                        <a:pt x="193" y="19"/>
                        <a:pt x="287" y="32"/>
                      </a:cubicBezTo>
                      <a:cubicBezTo>
                        <a:pt x="288" y="32"/>
                        <a:pt x="292" y="31"/>
                        <a:pt x="289" y="30"/>
                      </a:cubicBezTo>
                      <a:cubicBezTo>
                        <a:pt x="195" y="17"/>
                        <a:pt x="100" y="9"/>
                        <a:pt x="5" y="0"/>
                      </a:cubicBezTo>
                      <a:cubicBezTo>
                        <a:pt x="4" y="0"/>
                        <a:pt x="0" y="1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89" name="Freeform 190"/>
                <p:cNvSpPr>
                  <a:spLocks/>
                </p:cNvSpPr>
                <p:nvPr/>
              </p:nvSpPr>
              <p:spPr bwMode="auto">
                <a:xfrm>
                  <a:off x="1519" y="412"/>
                  <a:ext cx="38" cy="38"/>
                </a:xfrm>
                <a:custGeom>
                  <a:avLst/>
                  <a:gdLst>
                    <a:gd name="T0" fmla="*/ 9 w 16"/>
                    <a:gd name="T1" fmla="*/ 0 h 16"/>
                    <a:gd name="T2" fmla="*/ 15 w 16"/>
                    <a:gd name="T3" fmla="*/ 9 h 16"/>
                    <a:gd name="T4" fmla="*/ 7 w 16"/>
                    <a:gd name="T5" fmla="*/ 15 h 16"/>
                    <a:gd name="T6" fmla="*/ 0 w 16"/>
                    <a:gd name="T7" fmla="*/ 7 h 16"/>
                    <a:gd name="T8" fmla="*/ 9 w 16"/>
                    <a:gd name="T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9" y="0"/>
                      </a:moveTo>
                      <a:cubicBezTo>
                        <a:pt x="13" y="1"/>
                        <a:pt x="16" y="5"/>
                        <a:pt x="15" y="9"/>
                      </a:cubicBezTo>
                      <a:cubicBezTo>
                        <a:pt x="15" y="13"/>
                        <a:pt x="11" y="16"/>
                        <a:pt x="7" y="15"/>
                      </a:cubicBezTo>
                      <a:cubicBezTo>
                        <a:pt x="2" y="15"/>
                        <a:pt x="0" y="11"/>
                        <a:pt x="0" y="7"/>
                      </a:cubicBezTo>
                      <a:cubicBezTo>
                        <a:pt x="1" y="2"/>
                        <a:pt x="5" y="0"/>
                        <a:pt x="9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90" name="Freeform 191"/>
                <p:cNvSpPr>
                  <a:spLocks/>
                </p:cNvSpPr>
                <p:nvPr/>
              </p:nvSpPr>
              <p:spPr bwMode="auto">
                <a:xfrm>
                  <a:off x="1526" y="99"/>
                  <a:ext cx="116" cy="155"/>
                </a:xfrm>
                <a:custGeom>
                  <a:avLst/>
                  <a:gdLst>
                    <a:gd name="T0" fmla="*/ 42 w 49"/>
                    <a:gd name="T1" fmla="*/ 1 h 65"/>
                    <a:gd name="T2" fmla="*/ 3 w 49"/>
                    <a:gd name="T3" fmla="*/ 63 h 65"/>
                    <a:gd name="T4" fmla="*/ 6 w 49"/>
                    <a:gd name="T5" fmla="*/ 65 h 65"/>
                    <a:gd name="T6" fmla="*/ 47 w 49"/>
                    <a:gd name="T7" fmla="*/ 2 h 65"/>
                    <a:gd name="T8" fmla="*/ 42 w 49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65">
                      <a:moveTo>
                        <a:pt x="42" y="1"/>
                      </a:moveTo>
                      <a:cubicBezTo>
                        <a:pt x="44" y="29"/>
                        <a:pt x="31" y="54"/>
                        <a:pt x="3" y="63"/>
                      </a:cubicBezTo>
                      <a:cubicBezTo>
                        <a:pt x="0" y="63"/>
                        <a:pt x="5" y="65"/>
                        <a:pt x="6" y="65"/>
                      </a:cubicBezTo>
                      <a:cubicBezTo>
                        <a:pt x="35" y="56"/>
                        <a:pt x="49" y="31"/>
                        <a:pt x="47" y="2"/>
                      </a:cubicBezTo>
                      <a:cubicBezTo>
                        <a:pt x="46" y="0"/>
                        <a:pt x="42" y="0"/>
                        <a:pt x="4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91" name="Freeform 192"/>
                <p:cNvSpPr>
                  <a:spLocks/>
                </p:cNvSpPr>
                <p:nvPr/>
              </p:nvSpPr>
              <p:spPr bwMode="auto">
                <a:xfrm>
                  <a:off x="1516" y="149"/>
                  <a:ext cx="136" cy="114"/>
                </a:xfrm>
                <a:custGeom>
                  <a:avLst/>
                  <a:gdLst>
                    <a:gd name="T0" fmla="*/ 57 w 57"/>
                    <a:gd name="T1" fmla="*/ 46 h 48"/>
                    <a:gd name="T2" fmla="*/ 3 w 57"/>
                    <a:gd name="T3" fmla="*/ 0 h 48"/>
                    <a:gd name="T4" fmla="*/ 4 w 57"/>
                    <a:gd name="T5" fmla="*/ 3 h 48"/>
                    <a:gd name="T6" fmla="*/ 52 w 57"/>
                    <a:gd name="T7" fmla="*/ 46 h 48"/>
                    <a:gd name="T8" fmla="*/ 57 w 57"/>
                    <a:gd name="T9" fmla="*/ 46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48">
                      <a:moveTo>
                        <a:pt x="57" y="46"/>
                      </a:moveTo>
                      <a:cubicBezTo>
                        <a:pt x="51" y="19"/>
                        <a:pt x="31" y="2"/>
                        <a:pt x="3" y="0"/>
                      </a:cubicBezTo>
                      <a:cubicBezTo>
                        <a:pt x="0" y="0"/>
                        <a:pt x="2" y="2"/>
                        <a:pt x="4" y="3"/>
                      </a:cubicBezTo>
                      <a:cubicBezTo>
                        <a:pt x="30" y="4"/>
                        <a:pt x="46" y="21"/>
                        <a:pt x="52" y="46"/>
                      </a:cubicBezTo>
                      <a:cubicBezTo>
                        <a:pt x="52" y="47"/>
                        <a:pt x="57" y="48"/>
                        <a:pt x="5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92" name="Freeform 193"/>
                <p:cNvSpPr>
                  <a:spLocks/>
                </p:cNvSpPr>
                <p:nvPr/>
              </p:nvSpPr>
              <p:spPr bwMode="auto">
                <a:xfrm>
                  <a:off x="1514" y="149"/>
                  <a:ext cx="173" cy="62"/>
                </a:xfrm>
                <a:custGeom>
                  <a:avLst/>
                  <a:gdLst>
                    <a:gd name="T0" fmla="*/ 67 w 73"/>
                    <a:gd name="T1" fmla="*/ 1 h 26"/>
                    <a:gd name="T2" fmla="*/ 4 w 73"/>
                    <a:gd name="T3" fmla="*/ 24 h 26"/>
                    <a:gd name="T4" fmla="*/ 3 w 73"/>
                    <a:gd name="T5" fmla="*/ 26 h 26"/>
                    <a:gd name="T6" fmla="*/ 71 w 73"/>
                    <a:gd name="T7" fmla="*/ 2 h 26"/>
                    <a:gd name="T8" fmla="*/ 67 w 73"/>
                    <a:gd name="T9" fmla="*/ 1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26">
                      <a:moveTo>
                        <a:pt x="67" y="1"/>
                      </a:moveTo>
                      <a:cubicBezTo>
                        <a:pt x="50" y="15"/>
                        <a:pt x="26" y="23"/>
                        <a:pt x="4" y="24"/>
                      </a:cubicBezTo>
                      <a:cubicBezTo>
                        <a:pt x="2" y="24"/>
                        <a:pt x="0" y="26"/>
                        <a:pt x="3" y="26"/>
                      </a:cubicBezTo>
                      <a:cubicBezTo>
                        <a:pt x="27" y="25"/>
                        <a:pt x="53" y="17"/>
                        <a:pt x="71" y="2"/>
                      </a:cubicBezTo>
                      <a:cubicBezTo>
                        <a:pt x="73" y="0"/>
                        <a:pt x="68" y="0"/>
                        <a:pt x="6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93" name="Freeform 194"/>
                <p:cNvSpPr>
                  <a:spLocks/>
                </p:cNvSpPr>
                <p:nvPr/>
              </p:nvSpPr>
              <p:spPr bwMode="auto">
                <a:xfrm>
                  <a:off x="1564" y="111"/>
                  <a:ext cx="59" cy="164"/>
                </a:xfrm>
                <a:custGeom>
                  <a:avLst/>
                  <a:gdLst>
                    <a:gd name="T0" fmla="*/ 14 w 25"/>
                    <a:gd name="T1" fmla="*/ 68 h 69"/>
                    <a:gd name="T2" fmla="*/ 6 w 25"/>
                    <a:gd name="T3" fmla="*/ 1 h 69"/>
                    <a:gd name="T4" fmla="*/ 1 w 25"/>
                    <a:gd name="T5" fmla="*/ 2 h 69"/>
                    <a:gd name="T6" fmla="*/ 10 w 25"/>
                    <a:gd name="T7" fmla="*/ 68 h 69"/>
                    <a:gd name="T8" fmla="*/ 14 w 25"/>
                    <a:gd name="T9" fmla="*/ 68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69">
                      <a:moveTo>
                        <a:pt x="14" y="68"/>
                      </a:moveTo>
                      <a:cubicBezTo>
                        <a:pt x="25" y="45"/>
                        <a:pt x="23" y="20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18" y="20"/>
                        <a:pt x="20" y="45"/>
                        <a:pt x="10" y="68"/>
                      </a:cubicBezTo>
                      <a:cubicBezTo>
                        <a:pt x="9" y="69"/>
                        <a:pt x="14" y="69"/>
                        <a:pt x="14" y="6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94" name="Freeform 195"/>
                <p:cNvSpPr>
                  <a:spLocks/>
                </p:cNvSpPr>
                <p:nvPr/>
              </p:nvSpPr>
              <p:spPr bwMode="auto">
                <a:xfrm>
                  <a:off x="1609" y="189"/>
                  <a:ext cx="619" cy="318"/>
                </a:xfrm>
                <a:custGeom>
                  <a:avLst/>
                  <a:gdLst>
                    <a:gd name="T0" fmla="*/ 2 w 261"/>
                    <a:gd name="T1" fmla="*/ 2 h 134"/>
                    <a:gd name="T2" fmla="*/ 255 w 261"/>
                    <a:gd name="T3" fmla="*/ 133 h 134"/>
                    <a:gd name="T4" fmla="*/ 259 w 261"/>
                    <a:gd name="T5" fmla="*/ 132 h 134"/>
                    <a:gd name="T6" fmla="*/ 6 w 261"/>
                    <a:gd name="T7" fmla="*/ 1 h 134"/>
                    <a:gd name="T8" fmla="*/ 2 w 261"/>
                    <a:gd name="T9" fmla="*/ 2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1" h="134">
                      <a:moveTo>
                        <a:pt x="2" y="2"/>
                      </a:moveTo>
                      <a:cubicBezTo>
                        <a:pt x="87" y="45"/>
                        <a:pt x="172" y="87"/>
                        <a:pt x="255" y="133"/>
                      </a:cubicBezTo>
                      <a:cubicBezTo>
                        <a:pt x="256" y="134"/>
                        <a:pt x="261" y="133"/>
                        <a:pt x="259" y="132"/>
                      </a:cubicBezTo>
                      <a:cubicBezTo>
                        <a:pt x="177" y="85"/>
                        <a:pt x="91" y="44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95" name="Freeform 196"/>
                <p:cNvSpPr>
                  <a:spLocks/>
                </p:cNvSpPr>
                <p:nvPr/>
              </p:nvSpPr>
              <p:spPr bwMode="auto">
                <a:xfrm>
                  <a:off x="1585" y="168"/>
                  <a:ext cx="43" cy="40"/>
                </a:xfrm>
                <a:custGeom>
                  <a:avLst/>
                  <a:gdLst>
                    <a:gd name="T0" fmla="*/ 13 w 18"/>
                    <a:gd name="T1" fmla="*/ 2 h 17"/>
                    <a:gd name="T2" fmla="*/ 15 w 18"/>
                    <a:gd name="T3" fmla="*/ 12 h 17"/>
                    <a:gd name="T4" fmla="*/ 5 w 18"/>
                    <a:gd name="T5" fmla="*/ 15 h 17"/>
                    <a:gd name="T6" fmla="*/ 2 w 18"/>
                    <a:gd name="T7" fmla="*/ 5 h 17"/>
                    <a:gd name="T8" fmla="*/ 13 w 18"/>
                    <a:gd name="T9" fmla="*/ 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13" y="2"/>
                      </a:moveTo>
                      <a:cubicBezTo>
                        <a:pt x="16" y="4"/>
                        <a:pt x="18" y="9"/>
                        <a:pt x="15" y="12"/>
                      </a:cubicBezTo>
                      <a:cubicBezTo>
                        <a:pt x="13" y="16"/>
                        <a:pt x="9" y="17"/>
                        <a:pt x="5" y="15"/>
                      </a:cubicBezTo>
                      <a:cubicBezTo>
                        <a:pt x="1" y="13"/>
                        <a:pt x="0" y="8"/>
                        <a:pt x="2" y="5"/>
                      </a:cubicBezTo>
                      <a:cubicBezTo>
                        <a:pt x="4" y="1"/>
                        <a:pt x="9" y="0"/>
                        <a:pt x="1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96" name="Freeform 197"/>
                <p:cNvSpPr>
                  <a:spLocks/>
                </p:cNvSpPr>
                <p:nvPr/>
              </p:nvSpPr>
              <p:spPr bwMode="auto">
                <a:xfrm>
                  <a:off x="1675" y="-95"/>
                  <a:ext cx="159" cy="114"/>
                </a:xfrm>
                <a:custGeom>
                  <a:avLst/>
                  <a:gdLst>
                    <a:gd name="T0" fmla="*/ 62 w 67"/>
                    <a:gd name="T1" fmla="*/ 1 h 48"/>
                    <a:gd name="T2" fmla="*/ 3 w 67"/>
                    <a:gd name="T3" fmla="*/ 43 h 48"/>
                    <a:gd name="T4" fmla="*/ 4 w 67"/>
                    <a:gd name="T5" fmla="*/ 45 h 48"/>
                    <a:gd name="T6" fmla="*/ 67 w 67"/>
                    <a:gd name="T7" fmla="*/ 2 h 48"/>
                    <a:gd name="T8" fmla="*/ 62 w 67"/>
                    <a:gd name="T9" fmla="*/ 1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48">
                      <a:moveTo>
                        <a:pt x="62" y="1"/>
                      </a:moveTo>
                      <a:cubicBezTo>
                        <a:pt x="53" y="28"/>
                        <a:pt x="32" y="46"/>
                        <a:pt x="3" y="43"/>
                      </a:cubicBezTo>
                      <a:cubicBezTo>
                        <a:pt x="0" y="43"/>
                        <a:pt x="2" y="45"/>
                        <a:pt x="4" y="45"/>
                      </a:cubicBezTo>
                      <a:cubicBezTo>
                        <a:pt x="34" y="48"/>
                        <a:pt x="58" y="31"/>
                        <a:pt x="67" y="2"/>
                      </a:cubicBezTo>
                      <a:cubicBezTo>
                        <a:pt x="67" y="1"/>
                        <a:pt x="62" y="0"/>
                        <a:pt x="6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97" name="Freeform 198"/>
                <p:cNvSpPr>
                  <a:spLocks/>
                </p:cNvSpPr>
                <p:nvPr/>
              </p:nvSpPr>
              <p:spPr bwMode="auto">
                <a:xfrm>
                  <a:off x="1699" y="-88"/>
                  <a:ext cx="100" cy="152"/>
                </a:xfrm>
                <a:custGeom>
                  <a:avLst/>
                  <a:gdLst>
                    <a:gd name="T0" fmla="*/ 37 w 42"/>
                    <a:gd name="T1" fmla="*/ 62 h 64"/>
                    <a:gd name="T2" fmla="*/ 6 w 42"/>
                    <a:gd name="T3" fmla="*/ 1 h 64"/>
                    <a:gd name="T4" fmla="*/ 3 w 42"/>
                    <a:gd name="T5" fmla="*/ 2 h 64"/>
                    <a:gd name="T6" fmla="*/ 32 w 42"/>
                    <a:gd name="T7" fmla="*/ 61 h 64"/>
                    <a:gd name="T8" fmla="*/ 37 w 42"/>
                    <a:gd name="T9" fmla="*/ 62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2" h="64">
                      <a:moveTo>
                        <a:pt x="37" y="62"/>
                      </a:moveTo>
                      <a:cubicBezTo>
                        <a:pt x="42" y="36"/>
                        <a:pt x="31" y="13"/>
                        <a:pt x="6" y="1"/>
                      </a:cubicBezTo>
                      <a:cubicBezTo>
                        <a:pt x="5" y="0"/>
                        <a:pt x="0" y="0"/>
                        <a:pt x="3" y="2"/>
                      </a:cubicBezTo>
                      <a:cubicBezTo>
                        <a:pt x="27" y="13"/>
                        <a:pt x="37" y="36"/>
                        <a:pt x="32" y="61"/>
                      </a:cubicBezTo>
                      <a:cubicBezTo>
                        <a:pt x="32" y="63"/>
                        <a:pt x="37" y="64"/>
                        <a:pt x="37" y="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98" name="Freeform 199"/>
                <p:cNvSpPr>
                  <a:spLocks/>
                </p:cNvSpPr>
                <p:nvPr/>
              </p:nvSpPr>
              <p:spPr bwMode="auto">
                <a:xfrm>
                  <a:off x="1678" y="-38"/>
                  <a:ext cx="185" cy="31"/>
                </a:xfrm>
                <a:custGeom>
                  <a:avLst/>
                  <a:gdLst>
                    <a:gd name="T0" fmla="*/ 72 w 78"/>
                    <a:gd name="T1" fmla="*/ 4 h 13"/>
                    <a:gd name="T2" fmla="*/ 6 w 78"/>
                    <a:gd name="T3" fmla="*/ 1 h 13"/>
                    <a:gd name="T4" fmla="*/ 3 w 78"/>
                    <a:gd name="T5" fmla="*/ 2 h 13"/>
                    <a:gd name="T6" fmla="*/ 75 w 78"/>
                    <a:gd name="T7" fmla="*/ 5 h 13"/>
                    <a:gd name="T8" fmla="*/ 72 w 78"/>
                    <a:gd name="T9" fmla="*/ 4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8" h="13">
                      <a:moveTo>
                        <a:pt x="72" y="4"/>
                      </a:moveTo>
                      <a:cubicBezTo>
                        <a:pt x="52" y="11"/>
                        <a:pt x="26" y="8"/>
                        <a:pt x="6" y="1"/>
                      </a:cubicBezTo>
                      <a:cubicBezTo>
                        <a:pt x="5" y="0"/>
                        <a:pt x="0" y="1"/>
                        <a:pt x="3" y="2"/>
                      </a:cubicBezTo>
                      <a:cubicBezTo>
                        <a:pt x="24" y="11"/>
                        <a:pt x="52" y="13"/>
                        <a:pt x="75" y="5"/>
                      </a:cubicBezTo>
                      <a:cubicBezTo>
                        <a:pt x="78" y="4"/>
                        <a:pt x="73" y="3"/>
                        <a:pt x="72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99" name="Freeform 200"/>
                <p:cNvSpPr>
                  <a:spLocks/>
                </p:cNvSpPr>
                <p:nvPr/>
              </p:nvSpPr>
              <p:spPr bwMode="auto">
                <a:xfrm>
                  <a:off x="1718" y="-107"/>
                  <a:ext cx="78" cy="161"/>
                </a:xfrm>
                <a:custGeom>
                  <a:avLst/>
                  <a:gdLst>
                    <a:gd name="T0" fmla="*/ 6 w 33"/>
                    <a:gd name="T1" fmla="*/ 67 h 68"/>
                    <a:gd name="T2" fmla="*/ 24 w 33"/>
                    <a:gd name="T3" fmla="*/ 2 h 68"/>
                    <a:gd name="T4" fmla="*/ 19 w 33"/>
                    <a:gd name="T5" fmla="*/ 2 h 68"/>
                    <a:gd name="T6" fmla="*/ 2 w 33"/>
                    <a:gd name="T7" fmla="*/ 66 h 68"/>
                    <a:gd name="T8" fmla="*/ 6 w 33"/>
                    <a:gd name="T9" fmla="*/ 67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68">
                      <a:moveTo>
                        <a:pt x="6" y="67"/>
                      </a:moveTo>
                      <a:cubicBezTo>
                        <a:pt x="24" y="50"/>
                        <a:pt x="33" y="26"/>
                        <a:pt x="24" y="2"/>
                      </a:cubicBezTo>
                      <a:cubicBezTo>
                        <a:pt x="23" y="0"/>
                        <a:pt x="18" y="1"/>
                        <a:pt x="19" y="2"/>
                      </a:cubicBezTo>
                      <a:cubicBezTo>
                        <a:pt x="28" y="26"/>
                        <a:pt x="19" y="50"/>
                        <a:pt x="2" y="66"/>
                      </a:cubicBezTo>
                      <a:cubicBezTo>
                        <a:pt x="0" y="67"/>
                        <a:pt x="5" y="68"/>
                        <a:pt x="6" y="6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00" name="Freeform 201"/>
                <p:cNvSpPr>
                  <a:spLocks/>
                </p:cNvSpPr>
                <p:nvPr/>
              </p:nvSpPr>
              <p:spPr bwMode="auto">
                <a:xfrm>
                  <a:off x="1773" y="-17"/>
                  <a:ext cx="455" cy="524"/>
                </a:xfrm>
                <a:custGeom>
                  <a:avLst/>
                  <a:gdLst>
                    <a:gd name="T0" fmla="*/ 1 w 192"/>
                    <a:gd name="T1" fmla="*/ 3 h 221"/>
                    <a:gd name="T2" fmla="*/ 186 w 192"/>
                    <a:gd name="T3" fmla="*/ 220 h 221"/>
                    <a:gd name="T4" fmla="*/ 191 w 192"/>
                    <a:gd name="T5" fmla="*/ 219 h 221"/>
                    <a:gd name="T6" fmla="*/ 6 w 192"/>
                    <a:gd name="T7" fmla="*/ 2 h 221"/>
                    <a:gd name="T8" fmla="*/ 1 w 192"/>
                    <a:gd name="T9" fmla="*/ 3 h 2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2" h="221">
                      <a:moveTo>
                        <a:pt x="1" y="3"/>
                      </a:moveTo>
                      <a:cubicBezTo>
                        <a:pt x="63" y="74"/>
                        <a:pt x="127" y="146"/>
                        <a:pt x="186" y="220"/>
                      </a:cubicBezTo>
                      <a:cubicBezTo>
                        <a:pt x="187" y="221"/>
                        <a:pt x="192" y="220"/>
                        <a:pt x="191" y="219"/>
                      </a:cubicBezTo>
                      <a:cubicBezTo>
                        <a:pt x="132" y="145"/>
                        <a:pt x="68" y="73"/>
                        <a:pt x="6" y="2"/>
                      </a:cubicBezTo>
                      <a:cubicBezTo>
                        <a:pt x="5" y="0"/>
                        <a:pt x="0" y="2"/>
                        <a:pt x="1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01" name="Freeform 202"/>
                <p:cNvSpPr>
                  <a:spLocks/>
                </p:cNvSpPr>
                <p:nvPr/>
              </p:nvSpPr>
              <p:spPr bwMode="auto">
                <a:xfrm>
                  <a:off x="1751" y="-41"/>
                  <a:ext cx="41" cy="41"/>
                </a:xfrm>
                <a:custGeom>
                  <a:avLst/>
                  <a:gdLst>
                    <a:gd name="T0" fmla="*/ 15 w 17"/>
                    <a:gd name="T1" fmla="*/ 3 h 17"/>
                    <a:gd name="T2" fmla="*/ 14 w 17"/>
                    <a:gd name="T3" fmla="*/ 14 h 17"/>
                    <a:gd name="T4" fmla="*/ 3 w 17"/>
                    <a:gd name="T5" fmla="*/ 13 h 17"/>
                    <a:gd name="T6" fmla="*/ 4 w 17"/>
                    <a:gd name="T7" fmla="*/ 2 h 17"/>
                    <a:gd name="T8" fmla="*/ 15 w 17"/>
                    <a:gd name="T9" fmla="*/ 3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5" y="3"/>
                      </a:moveTo>
                      <a:cubicBezTo>
                        <a:pt x="17" y="7"/>
                        <a:pt x="17" y="12"/>
                        <a:pt x="14" y="14"/>
                      </a:cubicBezTo>
                      <a:cubicBezTo>
                        <a:pt x="10" y="17"/>
                        <a:pt x="5" y="16"/>
                        <a:pt x="3" y="13"/>
                      </a:cubicBezTo>
                      <a:cubicBezTo>
                        <a:pt x="0" y="10"/>
                        <a:pt x="1" y="5"/>
                        <a:pt x="4" y="2"/>
                      </a:cubicBezTo>
                      <a:cubicBezTo>
                        <a:pt x="7" y="0"/>
                        <a:pt x="12" y="0"/>
                        <a:pt x="15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02" name="Freeform 203"/>
                <p:cNvSpPr>
                  <a:spLocks/>
                </p:cNvSpPr>
                <p:nvPr/>
              </p:nvSpPr>
              <p:spPr bwMode="auto">
                <a:xfrm>
                  <a:off x="1884" y="-200"/>
                  <a:ext cx="188" cy="79"/>
                </a:xfrm>
                <a:custGeom>
                  <a:avLst/>
                  <a:gdLst>
                    <a:gd name="T0" fmla="*/ 74 w 79"/>
                    <a:gd name="T1" fmla="*/ 1 h 33"/>
                    <a:gd name="T2" fmla="*/ 6 w 79"/>
                    <a:gd name="T3" fmla="*/ 18 h 33"/>
                    <a:gd name="T4" fmla="*/ 2 w 79"/>
                    <a:gd name="T5" fmla="*/ 19 h 33"/>
                    <a:gd name="T6" fmla="*/ 78 w 79"/>
                    <a:gd name="T7" fmla="*/ 2 h 33"/>
                    <a:gd name="T8" fmla="*/ 74 w 79"/>
                    <a:gd name="T9" fmla="*/ 1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9" h="33">
                      <a:moveTo>
                        <a:pt x="74" y="1"/>
                      </a:moveTo>
                      <a:cubicBezTo>
                        <a:pt x="56" y="22"/>
                        <a:pt x="31" y="31"/>
                        <a:pt x="6" y="18"/>
                      </a:cubicBezTo>
                      <a:cubicBezTo>
                        <a:pt x="5" y="17"/>
                        <a:pt x="0" y="18"/>
                        <a:pt x="2" y="19"/>
                      </a:cubicBezTo>
                      <a:cubicBezTo>
                        <a:pt x="30" y="33"/>
                        <a:pt x="59" y="26"/>
                        <a:pt x="78" y="2"/>
                      </a:cubicBezTo>
                      <a:cubicBezTo>
                        <a:pt x="79" y="1"/>
                        <a:pt x="75" y="0"/>
                        <a:pt x="7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03" name="Freeform 204"/>
                <p:cNvSpPr>
                  <a:spLocks/>
                </p:cNvSpPr>
                <p:nvPr/>
              </p:nvSpPr>
              <p:spPr bwMode="auto">
                <a:xfrm>
                  <a:off x="1946" y="-237"/>
                  <a:ext cx="59" cy="168"/>
                </a:xfrm>
                <a:custGeom>
                  <a:avLst/>
                  <a:gdLst>
                    <a:gd name="T0" fmla="*/ 11 w 25"/>
                    <a:gd name="T1" fmla="*/ 70 h 71"/>
                    <a:gd name="T2" fmla="*/ 6 w 25"/>
                    <a:gd name="T3" fmla="*/ 2 h 71"/>
                    <a:gd name="T4" fmla="*/ 1 w 25"/>
                    <a:gd name="T5" fmla="*/ 2 h 71"/>
                    <a:gd name="T6" fmla="*/ 6 w 25"/>
                    <a:gd name="T7" fmla="*/ 69 h 71"/>
                    <a:gd name="T8" fmla="*/ 11 w 25"/>
                    <a:gd name="T9" fmla="*/ 70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71">
                      <a:moveTo>
                        <a:pt x="11" y="70"/>
                      </a:moveTo>
                      <a:cubicBezTo>
                        <a:pt x="25" y="47"/>
                        <a:pt x="23" y="22"/>
                        <a:pt x="6" y="2"/>
                      </a:cubicBezTo>
                      <a:cubicBezTo>
                        <a:pt x="5" y="1"/>
                        <a:pt x="0" y="0"/>
                        <a:pt x="1" y="2"/>
                      </a:cubicBezTo>
                      <a:cubicBezTo>
                        <a:pt x="19" y="22"/>
                        <a:pt x="20" y="46"/>
                        <a:pt x="6" y="69"/>
                      </a:cubicBezTo>
                      <a:cubicBezTo>
                        <a:pt x="6" y="69"/>
                        <a:pt x="10" y="71"/>
                        <a:pt x="11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sp>
            <p:nvSpPr>
              <p:cNvPr id="985" name="Freeform 206"/>
              <p:cNvSpPr>
                <a:spLocks/>
              </p:cNvSpPr>
              <p:nvPr/>
            </p:nvSpPr>
            <p:spPr bwMode="auto">
              <a:xfrm>
                <a:off x="3025776" y="-317500"/>
                <a:ext cx="266700" cy="120650"/>
              </a:xfrm>
              <a:custGeom>
                <a:avLst/>
                <a:gdLst>
                  <a:gd name="T0" fmla="*/ 68 w 71"/>
                  <a:gd name="T1" fmla="*/ 30 h 32"/>
                  <a:gd name="T2" fmla="*/ 6 w 71"/>
                  <a:gd name="T3" fmla="*/ 1 h 32"/>
                  <a:gd name="T4" fmla="*/ 1 w 71"/>
                  <a:gd name="T5" fmla="*/ 2 h 32"/>
                  <a:gd name="T6" fmla="*/ 65 w 71"/>
                  <a:gd name="T7" fmla="*/ 32 h 32"/>
                  <a:gd name="T8" fmla="*/ 68 w 71"/>
                  <a:gd name="T9" fmla="*/ 3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32">
                    <a:moveTo>
                      <a:pt x="68" y="30"/>
                    </a:moveTo>
                    <a:cubicBezTo>
                      <a:pt x="46" y="28"/>
                      <a:pt x="22" y="16"/>
                      <a:pt x="6" y="1"/>
                    </a:cubicBezTo>
                    <a:cubicBezTo>
                      <a:pt x="5" y="0"/>
                      <a:pt x="0" y="2"/>
                      <a:pt x="1" y="2"/>
                    </a:cubicBezTo>
                    <a:cubicBezTo>
                      <a:pt x="18" y="18"/>
                      <a:pt x="42" y="30"/>
                      <a:pt x="65" y="32"/>
                    </a:cubicBezTo>
                    <a:cubicBezTo>
                      <a:pt x="67" y="32"/>
                      <a:pt x="71" y="30"/>
                      <a:pt x="68" y="3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6" name="Freeform 207"/>
              <p:cNvSpPr>
                <a:spLocks/>
              </p:cNvSpPr>
              <p:nvPr/>
            </p:nvSpPr>
            <p:spPr bwMode="auto">
              <a:xfrm>
                <a:off x="3028951" y="-365125"/>
                <a:ext cx="177800" cy="209550"/>
              </a:xfrm>
              <a:custGeom>
                <a:avLst/>
                <a:gdLst>
                  <a:gd name="T0" fmla="*/ 6 w 47"/>
                  <a:gd name="T1" fmla="*/ 55 h 56"/>
                  <a:gd name="T2" fmla="*/ 47 w 47"/>
                  <a:gd name="T3" fmla="*/ 1 h 56"/>
                  <a:gd name="T4" fmla="*/ 42 w 47"/>
                  <a:gd name="T5" fmla="*/ 1 h 56"/>
                  <a:gd name="T6" fmla="*/ 3 w 47"/>
                  <a:gd name="T7" fmla="*/ 54 h 56"/>
                  <a:gd name="T8" fmla="*/ 6 w 47"/>
                  <a:gd name="T9" fmla="*/ 55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56">
                    <a:moveTo>
                      <a:pt x="6" y="55"/>
                    </a:moveTo>
                    <a:cubicBezTo>
                      <a:pt x="29" y="46"/>
                      <a:pt x="47" y="27"/>
                      <a:pt x="47" y="1"/>
                    </a:cubicBezTo>
                    <a:cubicBezTo>
                      <a:pt x="47" y="0"/>
                      <a:pt x="42" y="0"/>
                      <a:pt x="42" y="1"/>
                    </a:cubicBezTo>
                    <a:cubicBezTo>
                      <a:pt x="42" y="26"/>
                      <a:pt x="25" y="45"/>
                      <a:pt x="3" y="54"/>
                    </a:cubicBezTo>
                    <a:cubicBezTo>
                      <a:pt x="0" y="55"/>
                      <a:pt x="5" y="56"/>
                      <a:pt x="6" y="5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7" name="Freeform 208"/>
              <p:cNvSpPr>
                <a:spLocks/>
              </p:cNvSpPr>
              <p:nvPr/>
            </p:nvSpPr>
            <p:spPr bwMode="auto">
              <a:xfrm>
                <a:off x="3152776" y="-227013"/>
                <a:ext cx="403225" cy="1031875"/>
              </a:xfrm>
              <a:custGeom>
                <a:avLst/>
                <a:gdLst>
                  <a:gd name="T0" fmla="*/ 0 w 107"/>
                  <a:gd name="T1" fmla="*/ 2 h 274"/>
                  <a:gd name="T2" fmla="*/ 102 w 107"/>
                  <a:gd name="T3" fmla="*/ 273 h 274"/>
                  <a:gd name="T4" fmla="*/ 107 w 107"/>
                  <a:gd name="T5" fmla="*/ 272 h 274"/>
                  <a:gd name="T6" fmla="*/ 5 w 107"/>
                  <a:gd name="T7" fmla="*/ 1 h 274"/>
                  <a:gd name="T8" fmla="*/ 0 w 107"/>
                  <a:gd name="T9" fmla="*/ 2 h 2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7" h="274">
                    <a:moveTo>
                      <a:pt x="0" y="2"/>
                    </a:moveTo>
                    <a:cubicBezTo>
                      <a:pt x="31" y="93"/>
                      <a:pt x="75" y="180"/>
                      <a:pt x="102" y="273"/>
                    </a:cubicBezTo>
                    <a:cubicBezTo>
                      <a:pt x="103" y="274"/>
                      <a:pt x="107" y="273"/>
                      <a:pt x="107" y="272"/>
                    </a:cubicBezTo>
                    <a:cubicBezTo>
                      <a:pt x="80" y="180"/>
                      <a:pt x="36" y="92"/>
                      <a:pt x="5" y="1"/>
                    </a:cubicBezTo>
                    <a:cubicBezTo>
                      <a:pt x="5" y="0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8" name="Freeform 209"/>
              <p:cNvSpPr>
                <a:spLocks/>
              </p:cNvSpPr>
              <p:nvPr/>
            </p:nvSpPr>
            <p:spPr bwMode="auto">
              <a:xfrm>
                <a:off x="3122613" y="-271463"/>
                <a:ext cx="65088" cy="63500"/>
              </a:xfrm>
              <a:custGeom>
                <a:avLst/>
                <a:gdLst>
                  <a:gd name="T0" fmla="*/ 16 w 17"/>
                  <a:gd name="T1" fmla="*/ 6 h 17"/>
                  <a:gd name="T2" fmla="*/ 10 w 17"/>
                  <a:gd name="T3" fmla="*/ 16 h 17"/>
                  <a:gd name="T4" fmla="*/ 1 w 17"/>
                  <a:gd name="T5" fmla="*/ 11 h 17"/>
                  <a:gd name="T6" fmla="*/ 6 w 17"/>
                  <a:gd name="T7" fmla="*/ 1 h 17"/>
                  <a:gd name="T8" fmla="*/ 16 w 17"/>
                  <a:gd name="T9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16" y="6"/>
                    </a:moveTo>
                    <a:cubicBezTo>
                      <a:pt x="17" y="10"/>
                      <a:pt x="15" y="15"/>
                      <a:pt x="10" y="16"/>
                    </a:cubicBezTo>
                    <a:cubicBezTo>
                      <a:pt x="6" y="17"/>
                      <a:pt x="2" y="15"/>
                      <a:pt x="1" y="11"/>
                    </a:cubicBezTo>
                    <a:cubicBezTo>
                      <a:pt x="0" y="7"/>
                      <a:pt x="2" y="2"/>
                      <a:pt x="6" y="1"/>
                    </a:cubicBezTo>
                    <a:cubicBezTo>
                      <a:pt x="10" y="0"/>
                      <a:pt x="14" y="2"/>
                      <a:pt x="16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9" name="Freeform 210"/>
              <p:cNvSpPr>
                <a:spLocks/>
              </p:cNvSpPr>
              <p:nvPr/>
            </p:nvSpPr>
            <p:spPr bwMode="auto">
              <a:xfrm>
                <a:off x="4208463" y="71437"/>
                <a:ext cx="192088" cy="247650"/>
              </a:xfrm>
              <a:custGeom>
                <a:avLst/>
                <a:gdLst>
                  <a:gd name="T0" fmla="*/ 47 w 51"/>
                  <a:gd name="T1" fmla="*/ 64 h 66"/>
                  <a:gd name="T2" fmla="*/ 10 w 51"/>
                  <a:gd name="T3" fmla="*/ 3 h 66"/>
                  <a:gd name="T4" fmla="*/ 5 w 51"/>
                  <a:gd name="T5" fmla="*/ 2 h 66"/>
                  <a:gd name="T6" fmla="*/ 45 w 51"/>
                  <a:gd name="T7" fmla="*/ 66 h 66"/>
                  <a:gd name="T8" fmla="*/ 47 w 51"/>
                  <a:gd name="T9" fmla="*/ 64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66">
                    <a:moveTo>
                      <a:pt x="47" y="64"/>
                    </a:moveTo>
                    <a:cubicBezTo>
                      <a:pt x="21" y="54"/>
                      <a:pt x="5" y="31"/>
                      <a:pt x="10" y="3"/>
                    </a:cubicBezTo>
                    <a:cubicBezTo>
                      <a:pt x="10" y="1"/>
                      <a:pt x="5" y="0"/>
                      <a:pt x="5" y="2"/>
                    </a:cubicBezTo>
                    <a:cubicBezTo>
                      <a:pt x="0" y="32"/>
                      <a:pt x="17" y="55"/>
                      <a:pt x="45" y="66"/>
                    </a:cubicBezTo>
                    <a:cubicBezTo>
                      <a:pt x="46" y="66"/>
                      <a:pt x="51" y="66"/>
                      <a:pt x="47" y="6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0" name="Freeform 211"/>
              <p:cNvSpPr>
                <a:spLocks/>
              </p:cNvSpPr>
              <p:nvPr/>
            </p:nvSpPr>
            <p:spPr bwMode="auto">
              <a:xfrm>
                <a:off x="4137026" y="123825"/>
                <a:ext cx="260350" cy="131763"/>
              </a:xfrm>
              <a:custGeom>
                <a:avLst/>
                <a:gdLst>
                  <a:gd name="T0" fmla="*/ 3 w 69"/>
                  <a:gd name="T1" fmla="*/ 29 h 35"/>
                  <a:gd name="T2" fmla="*/ 68 w 69"/>
                  <a:gd name="T3" fmla="*/ 2 h 35"/>
                  <a:gd name="T4" fmla="*/ 63 w 69"/>
                  <a:gd name="T5" fmla="*/ 1 h 35"/>
                  <a:gd name="T6" fmla="*/ 3 w 69"/>
                  <a:gd name="T7" fmla="*/ 27 h 35"/>
                  <a:gd name="T8" fmla="*/ 3 w 69"/>
                  <a:gd name="T9" fmla="*/ 29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9" h="35">
                    <a:moveTo>
                      <a:pt x="3" y="29"/>
                    </a:moveTo>
                    <a:cubicBezTo>
                      <a:pt x="30" y="35"/>
                      <a:pt x="54" y="27"/>
                      <a:pt x="68" y="2"/>
                    </a:cubicBezTo>
                    <a:cubicBezTo>
                      <a:pt x="69" y="1"/>
                      <a:pt x="64" y="0"/>
                      <a:pt x="63" y="1"/>
                    </a:cubicBezTo>
                    <a:cubicBezTo>
                      <a:pt x="51" y="23"/>
                      <a:pt x="28" y="33"/>
                      <a:pt x="3" y="27"/>
                    </a:cubicBezTo>
                    <a:cubicBezTo>
                      <a:pt x="1" y="27"/>
                      <a:pt x="0" y="29"/>
                      <a:pt x="3" y="2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1" name="Freeform 212"/>
              <p:cNvSpPr>
                <a:spLocks/>
              </p:cNvSpPr>
              <p:nvPr/>
            </p:nvSpPr>
            <p:spPr bwMode="auto">
              <a:xfrm>
                <a:off x="4246563" y="85725"/>
                <a:ext cx="71438" cy="271463"/>
              </a:xfrm>
              <a:custGeom>
                <a:avLst/>
                <a:gdLst>
                  <a:gd name="T0" fmla="*/ 11 w 19"/>
                  <a:gd name="T1" fmla="*/ 69 h 72"/>
                  <a:gd name="T2" fmla="*/ 18 w 19"/>
                  <a:gd name="T3" fmla="*/ 1 h 72"/>
                  <a:gd name="T4" fmla="*/ 13 w 19"/>
                  <a:gd name="T5" fmla="*/ 1 h 72"/>
                  <a:gd name="T6" fmla="*/ 6 w 19"/>
                  <a:gd name="T7" fmla="*/ 70 h 72"/>
                  <a:gd name="T8" fmla="*/ 11 w 19"/>
                  <a:gd name="T9" fmla="*/ 69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72">
                    <a:moveTo>
                      <a:pt x="11" y="69"/>
                    </a:moveTo>
                    <a:cubicBezTo>
                      <a:pt x="5" y="48"/>
                      <a:pt x="9" y="21"/>
                      <a:pt x="18" y="1"/>
                    </a:cubicBezTo>
                    <a:cubicBezTo>
                      <a:pt x="19" y="0"/>
                      <a:pt x="14" y="0"/>
                      <a:pt x="13" y="1"/>
                    </a:cubicBezTo>
                    <a:cubicBezTo>
                      <a:pt x="4" y="21"/>
                      <a:pt x="0" y="48"/>
                      <a:pt x="6" y="70"/>
                    </a:cubicBezTo>
                    <a:cubicBezTo>
                      <a:pt x="6" y="72"/>
                      <a:pt x="11" y="71"/>
                      <a:pt x="11" y="6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2" name="Freeform 213"/>
              <p:cNvSpPr>
                <a:spLocks/>
              </p:cNvSpPr>
              <p:nvPr/>
            </p:nvSpPr>
            <p:spPr bwMode="auto">
              <a:xfrm>
                <a:off x="4156076" y="138112"/>
                <a:ext cx="266700" cy="120650"/>
              </a:xfrm>
              <a:custGeom>
                <a:avLst/>
                <a:gdLst>
                  <a:gd name="T0" fmla="*/ 0 w 71"/>
                  <a:gd name="T1" fmla="*/ 2 h 32"/>
                  <a:gd name="T2" fmla="*/ 68 w 71"/>
                  <a:gd name="T3" fmla="*/ 24 h 32"/>
                  <a:gd name="T4" fmla="*/ 65 w 71"/>
                  <a:gd name="T5" fmla="*/ 22 h 32"/>
                  <a:gd name="T6" fmla="*/ 5 w 71"/>
                  <a:gd name="T7" fmla="*/ 1 h 32"/>
                  <a:gd name="T8" fmla="*/ 0 w 71"/>
                  <a:gd name="T9" fmla="*/ 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32">
                    <a:moveTo>
                      <a:pt x="0" y="2"/>
                    </a:moveTo>
                    <a:cubicBezTo>
                      <a:pt x="17" y="22"/>
                      <a:pt x="42" y="32"/>
                      <a:pt x="68" y="24"/>
                    </a:cubicBezTo>
                    <a:cubicBezTo>
                      <a:pt x="71" y="23"/>
                      <a:pt x="66" y="21"/>
                      <a:pt x="65" y="22"/>
                    </a:cubicBezTo>
                    <a:cubicBezTo>
                      <a:pt x="42" y="29"/>
                      <a:pt x="20" y="19"/>
                      <a:pt x="5" y="1"/>
                    </a:cubicBezTo>
                    <a:cubicBezTo>
                      <a:pt x="4" y="0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3" name="Freeform 214"/>
              <p:cNvSpPr>
                <a:spLocks/>
              </p:cNvSpPr>
              <p:nvPr/>
            </p:nvSpPr>
            <p:spPr bwMode="auto">
              <a:xfrm>
                <a:off x="3476626" y="233362"/>
                <a:ext cx="800100" cy="606425"/>
              </a:xfrm>
              <a:custGeom>
                <a:avLst/>
                <a:gdLst>
                  <a:gd name="T0" fmla="*/ 206 w 212"/>
                  <a:gd name="T1" fmla="*/ 0 h 161"/>
                  <a:gd name="T2" fmla="*/ 2 w 212"/>
                  <a:gd name="T3" fmla="*/ 160 h 161"/>
                  <a:gd name="T4" fmla="*/ 6 w 212"/>
                  <a:gd name="T5" fmla="*/ 160 h 161"/>
                  <a:gd name="T6" fmla="*/ 210 w 212"/>
                  <a:gd name="T7" fmla="*/ 1 h 161"/>
                  <a:gd name="T8" fmla="*/ 206 w 212"/>
                  <a:gd name="T9" fmla="*/ 0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2" h="161">
                    <a:moveTo>
                      <a:pt x="206" y="0"/>
                    </a:moveTo>
                    <a:cubicBezTo>
                      <a:pt x="137" y="53"/>
                      <a:pt x="72" y="110"/>
                      <a:pt x="2" y="160"/>
                    </a:cubicBezTo>
                    <a:cubicBezTo>
                      <a:pt x="0" y="161"/>
                      <a:pt x="5" y="161"/>
                      <a:pt x="6" y="160"/>
                    </a:cubicBezTo>
                    <a:cubicBezTo>
                      <a:pt x="77" y="111"/>
                      <a:pt x="142" y="54"/>
                      <a:pt x="210" y="1"/>
                    </a:cubicBezTo>
                    <a:cubicBezTo>
                      <a:pt x="212" y="0"/>
                      <a:pt x="207" y="0"/>
                      <a:pt x="206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4" name="Freeform 215"/>
              <p:cNvSpPr>
                <a:spLocks/>
              </p:cNvSpPr>
              <p:nvPr/>
            </p:nvSpPr>
            <p:spPr bwMode="auto">
              <a:xfrm>
                <a:off x="4241801" y="187325"/>
                <a:ext cx="68263" cy="68263"/>
              </a:xfrm>
              <a:custGeom>
                <a:avLst/>
                <a:gdLst>
                  <a:gd name="T0" fmla="*/ 13 w 18"/>
                  <a:gd name="T1" fmla="*/ 15 h 18"/>
                  <a:gd name="T2" fmla="*/ 3 w 18"/>
                  <a:gd name="T3" fmla="*/ 13 h 18"/>
                  <a:gd name="T4" fmla="*/ 5 w 18"/>
                  <a:gd name="T5" fmla="*/ 3 h 18"/>
                  <a:gd name="T6" fmla="*/ 15 w 18"/>
                  <a:gd name="T7" fmla="*/ 5 h 18"/>
                  <a:gd name="T8" fmla="*/ 13 w 18"/>
                  <a:gd name="T9" fmla="*/ 15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18">
                    <a:moveTo>
                      <a:pt x="13" y="15"/>
                    </a:moveTo>
                    <a:cubicBezTo>
                      <a:pt x="10" y="18"/>
                      <a:pt x="5" y="17"/>
                      <a:pt x="3" y="13"/>
                    </a:cubicBezTo>
                    <a:cubicBezTo>
                      <a:pt x="0" y="10"/>
                      <a:pt x="1" y="5"/>
                      <a:pt x="5" y="3"/>
                    </a:cubicBezTo>
                    <a:cubicBezTo>
                      <a:pt x="8" y="0"/>
                      <a:pt x="13" y="1"/>
                      <a:pt x="15" y="5"/>
                    </a:cubicBezTo>
                    <a:cubicBezTo>
                      <a:pt x="18" y="8"/>
                      <a:pt x="17" y="13"/>
                      <a:pt x="13" y="1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5" name="Freeform 216"/>
              <p:cNvSpPr>
                <a:spLocks/>
              </p:cNvSpPr>
              <p:nvPr/>
            </p:nvSpPr>
            <p:spPr bwMode="auto">
              <a:xfrm>
                <a:off x="2697163" y="74612"/>
                <a:ext cx="184150" cy="244475"/>
              </a:xfrm>
              <a:custGeom>
                <a:avLst/>
                <a:gdLst>
                  <a:gd name="T0" fmla="*/ 5 w 49"/>
                  <a:gd name="T1" fmla="*/ 65 h 65"/>
                  <a:gd name="T2" fmla="*/ 44 w 49"/>
                  <a:gd name="T3" fmla="*/ 2 h 65"/>
                  <a:gd name="T4" fmla="*/ 39 w 49"/>
                  <a:gd name="T5" fmla="*/ 1 h 65"/>
                  <a:gd name="T6" fmla="*/ 1 w 49"/>
                  <a:gd name="T7" fmla="*/ 63 h 65"/>
                  <a:gd name="T8" fmla="*/ 5 w 49"/>
                  <a:gd name="T9" fmla="*/ 6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65">
                    <a:moveTo>
                      <a:pt x="5" y="65"/>
                    </a:moveTo>
                    <a:cubicBezTo>
                      <a:pt x="33" y="55"/>
                      <a:pt x="49" y="31"/>
                      <a:pt x="44" y="2"/>
                    </a:cubicBezTo>
                    <a:cubicBezTo>
                      <a:pt x="44" y="0"/>
                      <a:pt x="39" y="0"/>
                      <a:pt x="39" y="1"/>
                    </a:cubicBezTo>
                    <a:cubicBezTo>
                      <a:pt x="44" y="30"/>
                      <a:pt x="28" y="53"/>
                      <a:pt x="1" y="63"/>
                    </a:cubicBezTo>
                    <a:cubicBezTo>
                      <a:pt x="0" y="64"/>
                      <a:pt x="4" y="65"/>
                      <a:pt x="5" y="6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6" name="Freeform 217"/>
              <p:cNvSpPr>
                <a:spLocks/>
              </p:cNvSpPr>
              <p:nvPr/>
            </p:nvSpPr>
            <p:spPr bwMode="auto">
              <a:xfrm>
                <a:off x="2697163" y="123825"/>
                <a:ext cx="260350" cy="131763"/>
              </a:xfrm>
              <a:custGeom>
                <a:avLst/>
                <a:gdLst>
                  <a:gd name="T0" fmla="*/ 64 w 69"/>
                  <a:gd name="T1" fmla="*/ 27 h 35"/>
                  <a:gd name="T2" fmla="*/ 5 w 69"/>
                  <a:gd name="T3" fmla="*/ 2 h 35"/>
                  <a:gd name="T4" fmla="*/ 0 w 69"/>
                  <a:gd name="T5" fmla="*/ 1 h 35"/>
                  <a:gd name="T6" fmla="*/ 67 w 69"/>
                  <a:gd name="T7" fmla="*/ 29 h 35"/>
                  <a:gd name="T8" fmla="*/ 64 w 69"/>
                  <a:gd name="T9" fmla="*/ 27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9" h="35">
                    <a:moveTo>
                      <a:pt x="64" y="27"/>
                    </a:moveTo>
                    <a:cubicBezTo>
                      <a:pt x="39" y="33"/>
                      <a:pt x="18" y="24"/>
                      <a:pt x="5" y="2"/>
                    </a:cubicBezTo>
                    <a:cubicBezTo>
                      <a:pt x="5" y="1"/>
                      <a:pt x="0" y="0"/>
                      <a:pt x="0" y="1"/>
                    </a:cubicBezTo>
                    <a:cubicBezTo>
                      <a:pt x="14" y="26"/>
                      <a:pt x="40" y="35"/>
                      <a:pt x="67" y="29"/>
                    </a:cubicBezTo>
                    <a:cubicBezTo>
                      <a:pt x="69" y="29"/>
                      <a:pt x="65" y="27"/>
                      <a:pt x="64" y="2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7" name="Freeform 218"/>
              <p:cNvSpPr>
                <a:spLocks/>
              </p:cNvSpPr>
              <p:nvPr/>
            </p:nvSpPr>
            <p:spPr bwMode="auto">
              <a:xfrm>
                <a:off x="2776538" y="82550"/>
                <a:ext cx="68263" cy="271463"/>
              </a:xfrm>
              <a:custGeom>
                <a:avLst/>
                <a:gdLst>
                  <a:gd name="T0" fmla="*/ 12 w 18"/>
                  <a:gd name="T1" fmla="*/ 71 h 72"/>
                  <a:gd name="T2" fmla="*/ 5 w 18"/>
                  <a:gd name="T3" fmla="*/ 2 h 72"/>
                  <a:gd name="T4" fmla="*/ 0 w 18"/>
                  <a:gd name="T5" fmla="*/ 2 h 72"/>
                  <a:gd name="T6" fmla="*/ 7 w 18"/>
                  <a:gd name="T7" fmla="*/ 71 h 72"/>
                  <a:gd name="T8" fmla="*/ 12 w 18"/>
                  <a:gd name="T9" fmla="*/ 71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72">
                    <a:moveTo>
                      <a:pt x="12" y="71"/>
                    </a:moveTo>
                    <a:cubicBezTo>
                      <a:pt x="18" y="49"/>
                      <a:pt x="14" y="22"/>
                      <a:pt x="5" y="2"/>
                    </a:cubicBezTo>
                    <a:cubicBezTo>
                      <a:pt x="4" y="0"/>
                      <a:pt x="0" y="1"/>
                      <a:pt x="0" y="2"/>
                    </a:cubicBezTo>
                    <a:cubicBezTo>
                      <a:pt x="9" y="23"/>
                      <a:pt x="13" y="49"/>
                      <a:pt x="7" y="71"/>
                    </a:cubicBezTo>
                    <a:cubicBezTo>
                      <a:pt x="7" y="72"/>
                      <a:pt x="12" y="72"/>
                      <a:pt x="12" y="7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8" name="Freeform 219"/>
              <p:cNvSpPr>
                <a:spLocks/>
              </p:cNvSpPr>
              <p:nvPr/>
            </p:nvSpPr>
            <p:spPr bwMode="auto">
              <a:xfrm>
                <a:off x="2670176" y="138112"/>
                <a:ext cx="268288" cy="120650"/>
              </a:xfrm>
              <a:custGeom>
                <a:avLst/>
                <a:gdLst>
                  <a:gd name="T0" fmla="*/ 65 w 71"/>
                  <a:gd name="T1" fmla="*/ 1 h 32"/>
                  <a:gd name="T2" fmla="*/ 6 w 71"/>
                  <a:gd name="T3" fmla="*/ 22 h 32"/>
                  <a:gd name="T4" fmla="*/ 2 w 71"/>
                  <a:gd name="T5" fmla="*/ 24 h 32"/>
                  <a:gd name="T6" fmla="*/ 70 w 71"/>
                  <a:gd name="T7" fmla="*/ 2 h 32"/>
                  <a:gd name="T8" fmla="*/ 65 w 71"/>
                  <a:gd name="T9" fmla="*/ 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32">
                    <a:moveTo>
                      <a:pt x="65" y="1"/>
                    </a:moveTo>
                    <a:cubicBezTo>
                      <a:pt x="51" y="19"/>
                      <a:pt x="29" y="29"/>
                      <a:pt x="6" y="22"/>
                    </a:cubicBezTo>
                    <a:cubicBezTo>
                      <a:pt x="5" y="22"/>
                      <a:pt x="0" y="23"/>
                      <a:pt x="2" y="24"/>
                    </a:cubicBezTo>
                    <a:cubicBezTo>
                      <a:pt x="28" y="32"/>
                      <a:pt x="53" y="22"/>
                      <a:pt x="70" y="2"/>
                    </a:cubicBezTo>
                    <a:cubicBezTo>
                      <a:pt x="71" y="1"/>
                      <a:pt x="66" y="0"/>
                      <a:pt x="6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9" name="Freeform 220"/>
              <p:cNvSpPr>
                <a:spLocks/>
              </p:cNvSpPr>
              <p:nvPr/>
            </p:nvSpPr>
            <p:spPr bwMode="auto">
              <a:xfrm>
                <a:off x="2817813" y="228600"/>
                <a:ext cx="795338" cy="614363"/>
              </a:xfrm>
              <a:custGeom>
                <a:avLst/>
                <a:gdLst>
                  <a:gd name="T0" fmla="*/ 1 w 211"/>
                  <a:gd name="T1" fmla="*/ 2 h 163"/>
                  <a:gd name="T2" fmla="*/ 205 w 211"/>
                  <a:gd name="T3" fmla="*/ 162 h 163"/>
                  <a:gd name="T4" fmla="*/ 210 w 211"/>
                  <a:gd name="T5" fmla="*/ 160 h 163"/>
                  <a:gd name="T6" fmla="*/ 6 w 211"/>
                  <a:gd name="T7" fmla="*/ 1 h 163"/>
                  <a:gd name="T8" fmla="*/ 1 w 211"/>
                  <a:gd name="T9" fmla="*/ 2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1" h="163">
                    <a:moveTo>
                      <a:pt x="1" y="2"/>
                    </a:moveTo>
                    <a:cubicBezTo>
                      <a:pt x="70" y="55"/>
                      <a:pt x="135" y="112"/>
                      <a:pt x="205" y="162"/>
                    </a:cubicBezTo>
                    <a:cubicBezTo>
                      <a:pt x="206" y="163"/>
                      <a:pt x="211" y="162"/>
                      <a:pt x="210" y="160"/>
                    </a:cubicBezTo>
                    <a:cubicBezTo>
                      <a:pt x="139" y="111"/>
                      <a:pt x="74" y="53"/>
                      <a:pt x="6" y="1"/>
                    </a:cubicBezTo>
                    <a:cubicBezTo>
                      <a:pt x="5" y="0"/>
                      <a:pt x="0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0" name="Freeform 221"/>
              <p:cNvSpPr>
                <a:spLocks/>
              </p:cNvSpPr>
              <p:nvPr/>
            </p:nvSpPr>
            <p:spPr bwMode="auto">
              <a:xfrm>
                <a:off x="2784476" y="187325"/>
                <a:ext cx="63500" cy="68263"/>
              </a:xfrm>
              <a:custGeom>
                <a:avLst/>
                <a:gdLst>
                  <a:gd name="T0" fmla="*/ 4 w 17"/>
                  <a:gd name="T1" fmla="*/ 15 h 18"/>
                  <a:gd name="T2" fmla="*/ 15 w 17"/>
                  <a:gd name="T3" fmla="*/ 13 h 18"/>
                  <a:gd name="T4" fmla="*/ 13 w 17"/>
                  <a:gd name="T5" fmla="*/ 3 h 18"/>
                  <a:gd name="T6" fmla="*/ 2 w 17"/>
                  <a:gd name="T7" fmla="*/ 5 h 18"/>
                  <a:gd name="T8" fmla="*/ 4 w 17"/>
                  <a:gd name="T9" fmla="*/ 15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8">
                    <a:moveTo>
                      <a:pt x="4" y="15"/>
                    </a:moveTo>
                    <a:cubicBezTo>
                      <a:pt x="7" y="18"/>
                      <a:pt x="12" y="17"/>
                      <a:pt x="15" y="13"/>
                    </a:cubicBezTo>
                    <a:cubicBezTo>
                      <a:pt x="17" y="10"/>
                      <a:pt x="16" y="5"/>
                      <a:pt x="13" y="3"/>
                    </a:cubicBezTo>
                    <a:cubicBezTo>
                      <a:pt x="9" y="0"/>
                      <a:pt x="5" y="1"/>
                      <a:pt x="2" y="5"/>
                    </a:cubicBezTo>
                    <a:cubicBezTo>
                      <a:pt x="0" y="8"/>
                      <a:pt x="1" y="13"/>
                      <a:pt x="4" y="1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1" name="Freeform 222"/>
              <p:cNvSpPr>
                <a:spLocks/>
              </p:cNvSpPr>
              <p:nvPr/>
            </p:nvSpPr>
            <p:spPr bwMode="auto">
              <a:xfrm>
                <a:off x="3213101" y="-169863"/>
                <a:ext cx="298450" cy="134938"/>
              </a:xfrm>
              <a:custGeom>
                <a:avLst/>
                <a:gdLst>
                  <a:gd name="T0" fmla="*/ 73 w 79"/>
                  <a:gd name="T1" fmla="*/ 1 h 36"/>
                  <a:gd name="T2" fmla="*/ 6 w 79"/>
                  <a:gd name="T3" fmla="*/ 22 h 36"/>
                  <a:gd name="T4" fmla="*/ 3 w 79"/>
                  <a:gd name="T5" fmla="*/ 23 h 36"/>
                  <a:gd name="T6" fmla="*/ 78 w 79"/>
                  <a:gd name="T7" fmla="*/ 2 h 36"/>
                  <a:gd name="T8" fmla="*/ 73 w 79"/>
                  <a:gd name="T9" fmla="*/ 1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9" h="36">
                    <a:moveTo>
                      <a:pt x="73" y="1"/>
                    </a:moveTo>
                    <a:cubicBezTo>
                      <a:pt x="57" y="23"/>
                      <a:pt x="32" y="34"/>
                      <a:pt x="6" y="22"/>
                    </a:cubicBezTo>
                    <a:cubicBezTo>
                      <a:pt x="4" y="21"/>
                      <a:pt x="0" y="22"/>
                      <a:pt x="3" y="23"/>
                    </a:cubicBezTo>
                    <a:cubicBezTo>
                      <a:pt x="31" y="36"/>
                      <a:pt x="60" y="27"/>
                      <a:pt x="78" y="2"/>
                    </a:cubicBezTo>
                    <a:cubicBezTo>
                      <a:pt x="79" y="1"/>
                      <a:pt x="74" y="0"/>
                      <a:pt x="73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2" name="Freeform 223"/>
              <p:cNvSpPr>
                <a:spLocks/>
              </p:cNvSpPr>
              <p:nvPr/>
            </p:nvSpPr>
            <p:spPr bwMode="auto">
              <a:xfrm>
                <a:off x="3303588" y="-219075"/>
                <a:ext cx="106363" cy="263525"/>
              </a:xfrm>
              <a:custGeom>
                <a:avLst/>
                <a:gdLst>
                  <a:gd name="T0" fmla="*/ 15 w 28"/>
                  <a:gd name="T1" fmla="*/ 69 h 70"/>
                  <a:gd name="T2" fmla="*/ 6 w 28"/>
                  <a:gd name="T3" fmla="*/ 1 h 70"/>
                  <a:gd name="T4" fmla="*/ 2 w 28"/>
                  <a:gd name="T5" fmla="*/ 1 h 70"/>
                  <a:gd name="T6" fmla="*/ 11 w 28"/>
                  <a:gd name="T7" fmla="*/ 68 h 70"/>
                  <a:gd name="T8" fmla="*/ 15 w 28"/>
                  <a:gd name="T9" fmla="*/ 69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70">
                    <a:moveTo>
                      <a:pt x="15" y="69"/>
                    </a:moveTo>
                    <a:cubicBezTo>
                      <a:pt x="28" y="45"/>
                      <a:pt x="25" y="20"/>
                      <a:pt x="6" y="1"/>
                    </a:cubicBezTo>
                    <a:cubicBezTo>
                      <a:pt x="5" y="1"/>
                      <a:pt x="0" y="0"/>
                      <a:pt x="2" y="1"/>
                    </a:cubicBezTo>
                    <a:cubicBezTo>
                      <a:pt x="20" y="20"/>
                      <a:pt x="23" y="45"/>
                      <a:pt x="11" y="68"/>
                    </a:cubicBezTo>
                    <a:cubicBezTo>
                      <a:pt x="10" y="69"/>
                      <a:pt x="15" y="70"/>
                      <a:pt x="15" y="6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3" name="Freeform 224"/>
              <p:cNvSpPr>
                <a:spLocks/>
              </p:cNvSpPr>
              <p:nvPr/>
            </p:nvSpPr>
            <p:spPr bwMode="auto">
              <a:xfrm>
                <a:off x="3248026" y="-155575"/>
                <a:ext cx="266700" cy="106363"/>
              </a:xfrm>
              <a:custGeom>
                <a:avLst/>
                <a:gdLst>
                  <a:gd name="T0" fmla="*/ 68 w 71"/>
                  <a:gd name="T1" fmla="*/ 26 h 28"/>
                  <a:gd name="T2" fmla="*/ 5 w 71"/>
                  <a:gd name="T3" fmla="*/ 1 h 28"/>
                  <a:gd name="T4" fmla="*/ 1 w 71"/>
                  <a:gd name="T5" fmla="*/ 2 h 28"/>
                  <a:gd name="T6" fmla="*/ 67 w 71"/>
                  <a:gd name="T7" fmla="*/ 28 h 28"/>
                  <a:gd name="T8" fmla="*/ 68 w 71"/>
                  <a:gd name="T9" fmla="*/ 26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28">
                    <a:moveTo>
                      <a:pt x="68" y="26"/>
                    </a:moveTo>
                    <a:cubicBezTo>
                      <a:pt x="46" y="26"/>
                      <a:pt x="22" y="15"/>
                      <a:pt x="5" y="1"/>
                    </a:cubicBezTo>
                    <a:cubicBezTo>
                      <a:pt x="4" y="0"/>
                      <a:pt x="0" y="2"/>
                      <a:pt x="1" y="2"/>
                    </a:cubicBezTo>
                    <a:cubicBezTo>
                      <a:pt x="18" y="17"/>
                      <a:pt x="44" y="28"/>
                      <a:pt x="67" y="28"/>
                    </a:cubicBezTo>
                    <a:cubicBezTo>
                      <a:pt x="69" y="28"/>
                      <a:pt x="71" y="26"/>
                      <a:pt x="68" y="2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4" name="Freeform 225"/>
              <p:cNvSpPr>
                <a:spLocks/>
              </p:cNvSpPr>
              <p:nvPr/>
            </p:nvSpPr>
            <p:spPr bwMode="auto">
              <a:xfrm>
                <a:off x="3259138" y="-214313"/>
                <a:ext cx="169863" cy="217488"/>
              </a:xfrm>
              <a:custGeom>
                <a:avLst/>
                <a:gdLst>
                  <a:gd name="T0" fmla="*/ 6 w 45"/>
                  <a:gd name="T1" fmla="*/ 58 h 58"/>
                  <a:gd name="T2" fmla="*/ 44 w 45"/>
                  <a:gd name="T3" fmla="*/ 1 h 58"/>
                  <a:gd name="T4" fmla="*/ 39 w 45"/>
                  <a:gd name="T5" fmla="*/ 2 h 58"/>
                  <a:gd name="T6" fmla="*/ 2 w 45"/>
                  <a:gd name="T7" fmla="*/ 57 h 58"/>
                  <a:gd name="T8" fmla="*/ 6 w 45"/>
                  <a:gd name="T9" fmla="*/ 58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58">
                    <a:moveTo>
                      <a:pt x="6" y="58"/>
                    </a:moveTo>
                    <a:cubicBezTo>
                      <a:pt x="29" y="48"/>
                      <a:pt x="45" y="27"/>
                      <a:pt x="44" y="1"/>
                    </a:cubicBezTo>
                    <a:cubicBezTo>
                      <a:pt x="44" y="0"/>
                      <a:pt x="39" y="0"/>
                      <a:pt x="39" y="2"/>
                    </a:cubicBezTo>
                    <a:cubicBezTo>
                      <a:pt x="40" y="26"/>
                      <a:pt x="24" y="47"/>
                      <a:pt x="2" y="57"/>
                    </a:cubicBezTo>
                    <a:cubicBezTo>
                      <a:pt x="0" y="58"/>
                      <a:pt x="5" y="58"/>
                      <a:pt x="6" y="5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5" name="Freeform 226"/>
              <p:cNvSpPr>
                <a:spLocks/>
              </p:cNvSpPr>
              <p:nvPr/>
            </p:nvSpPr>
            <p:spPr bwMode="auto">
              <a:xfrm>
                <a:off x="3375026" y="-71438"/>
                <a:ext cx="234950" cy="914400"/>
              </a:xfrm>
              <a:custGeom>
                <a:avLst/>
                <a:gdLst>
                  <a:gd name="T0" fmla="*/ 1 w 62"/>
                  <a:gd name="T1" fmla="*/ 2 h 243"/>
                  <a:gd name="T2" fmla="*/ 57 w 62"/>
                  <a:gd name="T3" fmla="*/ 241 h 243"/>
                  <a:gd name="T4" fmla="*/ 62 w 62"/>
                  <a:gd name="T5" fmla="*/ 241 h 243"/>
                  <a:gd name="T6" fmla="*/ 6 w 62"/>
                  <a:gd name="T7" fmla="*/ 1 h 243"/>
                  <a:gd name="T8" fmla="*/ 1 w 62"/>
                  <a:gd name="T9" fmla="*/ 2 h 2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2" h="243">
                    <a:moveTo>
                      <a:pt x="1" y="2"/>
                    </a:moveTo>
                    <a:cubicBezTo>
                      <a:pt x="31" y="78"/>
                      <a:pt x="30" y="164"/>
                      <a:pt x="57" y="241"/>
                    </a:cubicBezTo>
                    <a:cubicBezTo>
                      <a:pt x="57" y="243"/>
                      <a:pt x="62" y="242"/>
                      <a:pt x="62" y="241"/>
                    </a:cubicBezTo>
                    <a:cubicBezTo>
                      <a:pt x="35" y="163"/>
                      <a:pt x="36" y="78"/>
                      <a:pt x="6" y="1"/>
                    </a:cubicBezTo>
                    <a:cubicBezTo>
                      <a:pt x="5" y="0"/>
                      <a:pt x="0" y="0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6" name="Freeform 227"/>
              <p:cNvSpPr>
                <a:spLocks/>
              </p:cNvSpPr>
              <p:nvPr/>
            </p:nvSpPr>
            <p:spPr bwMode="auto">
              <a:xfrm>
                <a:off x="3344863" y="-117475"/>
                <a:ext cx="65088" cy="65088"/>
              </a:xfrm>
              <a:custGeom>
                <a:avLst/>
                <a:gdLst>
                  <a:gd name="T0" fmla="*/ 16 w 17"/>
                  <a:gd name="T1" fmla="*/ 6 h 17"/>
                  <a:gd name="T2" fmla="*/ 11 w 17"/>
                  <a:gd name="T3" fmla="*/ 16 h 17"/>
                  <a:gd name="T4" fmla="*/ 2 w 17"/>
                  <a:gd name="T5" fmla="*/ 11 h 17"/>
                  <a:gd name="T6" fmla="*/ 6 w 17"/>
                  <a:gd name="T7" fmla="*/ 1 h 17"/>
                  <a:gd name="T8" fmla="*/ 16 w 17"/>
                  <a:gd name="T9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16" y="6"/>
                    </a:moveTo>
                    <a:cubicBezTo>
                      <a:pt x="17" y="10"/>
                      <a:pt x="15" y="14"/>
                      <a:pt x="11" y="16"/>
                    </a:cubicBezTo>
                    <a:cubicBezTo>
                      <a:pt x="7" y="17"/>
                      <a:pt x="3" y="15"/>
                      <a:pt x="2" y="11"/>
                    </a:cubicBezTo>
                    <a:cubicBezTo>
                      <a:pt x="0" y="7"/>
                      <a:pt x="2" y="3"/>
                      <a:pt x="6" y="1"/>
                    </a:cubicBezTo>
                    <a:cubicBezTo>
                      <a:pt x="10" y="0"/>
                      <a:pt x="15" y="2"/>
                      <a:pt x="16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7" name="Freeform 228"/>
              <p:cNvSpPr>
                <a:spLocks/>
              </p:cNvSpPr>
              <p:nvPr/>
            </p:nvSpPr>
            <p:spPr bwMode="auto">
              <a:xfrm>
                <a:off x="2640013" y="1062038"/>
                <a:ext cx="180975" cy="252413"/>
              </a:xfrm>
              <a:custGeom>
                <a:avLst/>
                <a:gdLst>
                  <a:gd name="T0" fmla="*/ 44 w 48"/>
                  <a:gd name="T1" fmla="*/ 65 h 67"/>
                  <a:gd name="T2" fmla="*/ 6 w 48"/>
                  <a:gd name="T3" fmla="*/ 0 h 67"/>
                  <a:gd name="T4" fmla="*/ 3 w 48"/>
                  <a:gd name="T5" fmla="*/ 2 h 67"/>
                  <a:gd name="T6" fmla="*/ 39 w 48"/>
                  <a:gd name="T7" fmla="*/ 64 h 67"/>
                  <a:gd name="T8" fmla="*/ 44 w 48"/>
                  <a:gd name="T9" fmla="*/ 65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67">
                    <a:moveTo>
                      <a:pt x="44" y="65"/>
                    </a:moveTo>
                    <a:cubicBezTo>
                      <a:pt x="48" y="36"/>
                      <a:pt x="34" y="10"/>
                      <a:pt x="6" y="0"/>
                    </a:cubicBezTo>
                    <a:cubicBezTo>
                      <a:pt x="4" y="0"/>
                      <a:pt x="0" y="1"/>
                      <a:pt x="3" y="2"/>
                    </a:cubicBezTo>
                    <a:cubicBezTo>
                      <a:pt x="31" y="11"/>
                      <a:pt x="43" y="36"/>
                      <a:pt x="39" y="64"/>
                    </a:cubicBezTo>
                    <a:cubicBezTo>
                      <a:pt x="39" y="66"/>
                      <a:pt x="44" y="67"/>
                      <a:pt x="44" y="6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8" name="Freeform 229"/>
              <p:cNvSpPr>
                <a:spLocks/>
              </p:cNvSpPr>
              <p:nvPr/>
            </p:nvSpPr>
            <p:spPr bwMode="auto">
              <a:xfrm>
                <a:off x="2614613" y="1054100"/>
                <a:ext cx="225425" cy="169863"/>
              </a:xfrm>
              <a:custGeom>
                <a:avLst/>
                <a:gdLst>
                  <a:gd name="T0" fmla="*/ 55 w 60"/>
                  <a:gd name="T1" fmla="*/ 1 h 45"/>
                  <a:gd name="T2" fmla="*/ 4 w 60"/>
                  <a:gd name="T3" fmla="*/ 43 h 45"/>
                  <a:gd name="T4" fmla="*/ 6 w 60"/>
                  <a:gd name="T5" fmla="*/ 45 h 45"/>
                  <a:gd name="T6" fmla="*/ 60 w 60"/>
                  <a:gd name="T7" fmla="*/ 2 h 45"/>
                  <a:gd name="T8" fmla="*/ 55 w 60"/>
                  <a:gd name="T9" fmla="*/ 1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" h="45">
                    <a:moveTo>
                      <a:pt x="55" y="1"/>
                    </a:moveTo>
                    <a:cubicBezTo>
                      <a:pt x="48" y="26"/>
                      <a:pt x="30" y="42"/>
                      <a:pt x="4" y="43"/>
                    </a:cubicBezTo>
                    <a:cubicBezTo>
                      <a:pt x="0" y="43"/>
                      <a:pt x="4" y="45"/>
                      <a:pt x="6" y="45"/>
                    </a:cubicBezTo>
                    <a:cubicBezTo>
                      <a:pt x="33" y="45"/>
                      <a:pt x="53" y="28"/>
                      <a:pt x="60" y="2"/>
                    </a:cubicBezTo>
                    <a:cubicBezTo>
                      <a:pt x="60" y="1"/>
                      <a:pt x="56" y="0"/>
                      <a:pt x="5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9" name="Freeform 230"/>
              <p:cNvSpPr>
                <a:spLocks/>
              </p:cNvSpPr>
              <p:nvPr/>
            </p:nvSpPr>
            <p:spPr bwMode="auto">
              <a:xfrm>
                <a:off x="2617788" y="1125538"/>
                <a:ext cx="268288" cy="109538"/>
              </a:xfrm>
              <a:custGeom>
                <a:avLst/>
                <a:gdLst>
                  <a:gd name="T0" fmla="*/ 70 w 71"/>
                  <a:gd name="T1" fmla="*/ 27 h 29"/>
                  <a:gd name="T2" fmla="*/ 5 w 71"/>
                  <a:gd name="T3" fmla="*/ 1 h 29"/>
                  <a:gd name="T4" fmla="*/ 3 w 71"/>
                  <a:gd name="T5" fmla="*/ 3 h 29"/>
                  <a:gd name="T6" fmla="*/ 66 w 71"/>
                  <a:gd name="T7" fmla="*/ 28 h 29"/>
                  <a:gd name="T8" fmla="*/ 70 w 71"/>
                  <a:gd name="T9" fmla="*/ 2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29">
                    <a:moveTo>
                      <a:pt x="70" y="27"/>
                    </a:moveTo>
                    <a:cubicBezTo>
                      <a:pt x="54" y="11"/>
                      <a:pt x="28" y="2"/>
                      <a:pt x="5" y="1"/>
                    </a:cubicBezTo>
                    <a:cubicBezTo>
                      <a:pt x="4" y="0"/>
                      <a:pt x="0" y="2"/>
                      <a:pt x="3" y="3"/>
                    </a:cubicBezTo>
                    <a:cubicBezTo>
                      <a:pt x="25" y="4"/>
                      <a:pt x="50" y="13"/>
                      <a:pt x="66" y="28"/>
                    </a:cubicBezTo>
                    <a:cubicBezTo>
                      <a:pt x="67" y="29"/>
                      <a:pt x="71" y="28"/>
                      <a:pt x="70" y="2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0" name="Freeform 231"/>
              <p:cNvSpPr>
                <a:spLocks/>
              </p:cNvSpPr>
              <p:nvPr/>
            </p:nvSpPr>
            <p:spPr bwMode="auto">
              <a:xfrm>
                <a:off x="2689226" y="1027113"/>
                <a:ext cx="101600" cy="260350"/>
              </a:xfrm>
              <a:custGeom>
                <a:avLst/>
                <a:gdLst>
                  <a:gd name="T0" fmla="*/ 13 w 27"/>
                  <a:gd name="T1" fmla="*/ 2 h 69"/>
                  <a:gd name="T2" fmla="*/ 2 w 27"/>
                  <a:gd name="T3" fmla="*/ 67 h 69"/>
                  <a:gd name="T4" fmla="*/ 6 w 27"/>
                  <a:gd name="T5" fmla="*/ 68 h 69"/>
                  <a:gd name="T6" fmla="*/ 18 w 27"/>
                  <a:gd name="T7" fmla="*/ 1 h 69"/>
                  <a:gd name="T8" fmla="*/ 13 w 27"/>
                  <a:gd name="T9" fmla="*/ 2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69">
                    <a:moveTo>
                      <a:pt x="13" y="2"/>
                    </a:moveTo>
                    <a:cubicBezTo>
                      <a:pt x="22" y="25"/>
                      <a:pt x="20" y="50"/>
                      <a:pt x="2" y="67"/>
                    </a:cubicBezTo>
                    <a:cubicBezTo>
                      <a:pt x="0" y="69"/>
                      <a:pt x="5" y="69"/>
                      <a:pt x="6" y="68"/>
                    </a:cubicBezTo>
                    <a:cubicBezTo>
                      <a:pt x="25" y="50"/>
                      <a:pt x="27" y="25"/>
                      <a:pt x="18" y="1"/>
                    </a:cubicBezTo>
                    <a:cubicBezTo>
                      <a:pt x="17" y="0"/>
                      <a:pt x="12" y="1"/>
                      <a:pt x="13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1" name="Freeform 232"/>
              <p:cNvSpPr>
                <a:spLocks/>
              </p:cNvSpPr>
              <p:nvPr/>
            </p:nvSpPr>
            <p:spPr bwMode="auto">
              <a:xfrm>
                <a:off x="2768601" y="793750"/>
                <a:ext cx="811213" cy="373063"/>
              </a:xfrm>
              <a:custGeom>
                <a:avLst/>
                <a:gdLst>
                  <a:gd name="T0" fmla="*/ 6 w 215"/>
                  <a:gd name="T1" fmla="*/ 98 h 99"/>
                  <a:gd name="T2" fmla="*/ 213 w 215"/>
                  <a:gd name="T3" fmla="*/ 2 h 99"/>
                  <a:gd name="T4" fmla="*/ 209 w 215"/>
                  <a:gd name="T5" fmla="*/ 1 h 99"/>
                  <a:gd name="T6" fmla="*/ 2 w 215"/>
                  <a:gd name="T7" fmla="*/ 97 h 99"/>
                  <a:gd name="T8" fmla="*/ 6 w 215"/>
                  <a:gd name="T9" fmla="*/ 98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5" h="99">
                    <a:moveTo>
                      <a:pt x="6" y="98"/>
                    </a:moveTo>
                    <a:cubicBezTo>
                      <a:pt x="75" y="67"/>
                      <a:pt x="145" y="36"/>
                      <a:pt x="213" y="2"/>
                    </a:cubicBezTo>
                    <a:cubicBezTo>
                      <a:pt x="215" y="1"/>
                      <a:pt x="210" y="0"/>
                      <a:pt x="209" y="1"/>
                    </a:cubicBezTo>
                    <a:cubicBezTo>
                      <a:pt x="141" y="35"/>
                      <a:pt x="71" y="66"/>
                      <a:pt x="2" y="97"/>
                    </a:cubicBezTo>
                    <a:cubicBezTo>
                      <a:pt x="0" y="98"/>
                      <a:pt x="5" y="99"/>
                      <a:pt x="6" y="9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2" name="Freeform 233"/>
              <p:cNvSpPr>
                <a:spLocks/>
              </p:cNvSpPr>
              <p:nvPr/>
            </p:nvSpPr>
            <p:spPr bwMode="auto">
              <a:xfrm>
                <a:off x="2730501" y="1136650"/>
                <a:ext cx="65088" cy="63500"/>
              </a:xfrm>
              <a:custGeom>
                <a:avLst/>
                <a:gdLst>
                  <a:gd name="T0" fmla="*/ 12 w 17"/>
                  <a:gd name="T1" fmla="*/ 15 h 17"/>
                  <a:gd name="T2" fmla="*/ 16 w 17"/>
                  <a:gd name="T3" fmla="*/ 5 h 17"/>
                  <a:gd name="T4" fmla="*/ 5 w 17"/>
                  <a:gd name="T5" fmla="*/ 1 h 17"/>
                  <a:gd name="T6" fmla="*/ 2 w 17"/>
                  <a:gd name="T7" fmla="*/ 12 h 17"/>
                  <a:gd name="T8" fmla="*/ 12 w 17"/>
                  <a:gd name="T9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12" y="15"/>
                    </a:moveTo>
                    <a:cubicBezTo>
                      <a:pt x="16" y="13"/>
                      <a:pt x="17" y="9"/>
                      <a:pt x="16" y="5"/>
                    </a:cubicBezTo>
                    <a:cubicBezTo>
                      <a:pt x="14" y="1"/>
                      <a:pt x="9" y="0"/>
                      <a:pt x="5" y="1"/>
                    </a:cubicBezTo>
                    <a:cubicBezTo>
                      <a:pt x="1" y="3"/>
                      <a:pt x="0" y="8"/>
                      <a:pt x="2" y="12"/>
                    </a:cubicBezTo>
                    <a:cubicBezTo>
                      <a:pt x="4" y="16"/>
                      <a:pt x="8" y="17"/>
                      <a:pt x="12" y="1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3" name="Freeform 234"/>
              <p:cNvSpPr>
                <a:spLocks/>
              </p:cNvSpPr>
              <p:nvPr/>
            </p:nvSpPr>
            <p:spPr bwMode="auto">
              <a:xfrm>
                <a:off x="3451226" y="1479550"/>
                <a:ext cx="296863" cy="128588"/>
              </a:xfrm>
              <a:custGeom>
                <a:avLst/>
                <a:gdLst>
                  <a:gd name="T0" fmla="*/ 76 w 79"/>
                  <a:gd name="T1" fmla="*/ 12 h 34"/>
                  <a:gd name="T2" fmla="*/ 1 w 79"/>
                  <a:gd name="T3" fmla="*/ 31 h 34"/>
                  <a:gd name="T4" fmla="*/ 6 w 79"/>
                  <a:gd name="T5" fmla="*/ 33 h 34"/>
                  <a:gd name="T6" fmla="*/ 73 w 79"/>
                  <a:gd name="T7" fmla="*/ 13 h 34"/>
                  <a:gd name="T8" fmla="*/ 76 w 79"/>
                  <a:gd name="T9" fmla="*/ 1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9" h="34">
                    <a:moveTo>
                      <a:pt x="76" y="12"/>
                    </a:moveTo>
                    <a:cubicBezTo>
                      <a:pt x="48" y="0"/>
                      <a:pt x="18" y="5"/>
                      <a:pt x="1" y="31"/>
                    </a:cubicBezTo>
                    <a:cubicBezTo>
                      <a:pt x="0" y="33"/>
                      <a:pt x="5" y="34"/>
                      <a:pt x="6" y="33"/>
                    </a:cubicBezTo>
                    <a:cubicBezTo>
                      <a:pt x="21" y="9"/>
                      <a:pt x="47" y="2"/>
                      <a:pt x="73" y="13"/>
                    </a:cubicBezTo>
                    <a:cubicBezTo>
                      <a:pt x="74" y="14"/>
                      <a:pt x="79" y="13"/>
                      <a:pt x="76" y="1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4" name="Freeform 235"/>
              <p:cNvSpPr>
                <a:spLocks/>
              </p:cNvSpPr>
              <p:nvPr/>
            </p:nvSpPr>
            <p:spPr bwMode="auto">
              <a:xfrm>
                <a:off x="3484563" y="1427163"/>
                <a:ext cx="155575" cy="244475"/>
              </a:xfrm>
              <a:custGeom>
                <a:avLst/>
                <a:gdLst>
                  <a:gd name="T0" fmla="*/ 3 w 41"/>
                  <a:gd name="T1" fmla="*/ 1 h 65"/>
                  <a:gd name="T2" fmla="*/ 30 w 41"/>
                  <a:gd name="T3" fmla="*/ 62 h 65"/>
                  <a:gd name="T4" fmla="*/ 35 w 41"/>
                  <a:gd name="T5" fmla="*/ 63 h 65"/>
                  <a:gd name="T6" fmla="*/ 7 w 41"/>
                  <a:gd name="T7" fmla="*/ 1 h 65"/>
                  <a:gd name="T8" fmla="*/ 3 w 41"/>
                  <a:gd name="T9" fmla="*/ 1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65">
                    <a:moveTo>
                      <a:pt x="3" y="1"/>
                    </a:moveTo>
                    <a:cubicBezTo>
                      <a:pt x="25" y="14"/>
                      <a:pt x="36" y="37"/>
                      <a:pt x="30" y="62"/>
                    </a:cubicBezTo>
                    <a:cubicBezTo>
                      <a:pt x="29" y="64"/>
                      <a:pt x="34" y="65"/>
                      <a:pt x="35" y="63"/>
                    </a:cubicBezTo>
                    <a:cubicBezTo>
                      <a:pt x="41" y="37"/>
                      <a:pt x="29" y="14"/>
                      <a:pt x="7" y="1"/>
                    </a:cubicBezTo>
                    <a:cubicBezTo>
                      <a:pt x="5" y="0"/>
                      <a:pt x="0" y="0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5" name="Freeform 236"/>
              <p:cNvSpPr>
                <a:spLocks/>
              </p:cNvSpPr>
              <p:nvPr/>
            </p:nvSpPr>
            <p:spPr bwMode="auto">
              <a:xfrm>
                <a:off x="3511551" y="1427163"/>
                <a:ext cx="180975" cy="217488"/>
              </a:xfrm>
              <a:custGeom>
                <a:avLst/>
                <a:gdLst>
                  <a:gd name="T0" fmla="*/ 42 w 48"/>
                  <a:gd name="T1" fmla="*/ 1 h 58"/>
                  <a:gd name="T2" fmla="*/ 0 w 48"/>
                  <a:gd name="T3" fmla="*/ 56 h 58"/>
                  <a:gd name="T4" fmla="*/ 5 w 48"/>
                  <a:gd name="T5" fmla="*/ 56 h 58"/>
                  <a:gd name="T6" fmla="*/ 46 w 48"/>
                  <a:gd name="T7" fmla="*/ 2 h 58"/>
                  <a:gd name="T8" fmla="*/ 42 w 48"/>
                  <a:gd name="T9" fmla="*/ 1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58">
                    <a:moveTo>
                      <a:pt x="42" y="1"/>
                    </a:moveTo>
                    <a:cubicBezTo>
                      <a:pt x="23" y="12"/>
                      <a:pt x="8" y="35"/>
                      <a:pt x="0" y="56"/>
                    </a:cubicBezTo>
                    <a:cubicBezTo>
                      <a:pt x="0" y="58"/>
                      <a:pt x="5" y="58"/>
                      <a:pt x="5" y="56"/>
                    </a:cubicBezTo>
                    <a:cubicBezTo>
                      <a:pt x="12" y="36"/>
                      <a:pt x="27" y="13"/>
                      <a:pt x="46" y="2"/>
                    </a:cubicBezTo>
                    <a:cubicBezTo>
                      <a:pt x="48" y="0"/>
                      <a:pt x="43" y="0"/>
                      <a:pt x="4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6" name="Freeform 237"/>
              <p:cNvSpPr>
                <a:spLocks/>
              </p:cNvSpPr>
              <p:nvPr/>
            </p:nvSpPr>
            <p:spPr bwMode="auto">
              <a:xfrm>
                <a:off x="3440113" y="1487488"/>
                <a:ext cx="260350" cy="127000"/>
              </a:xfrm>
              <a:custGeom>
                <a:avLst/>
                <a:gdLst>
                  <a:gd name="T0" fmla="*/ 5 w 69"/>
                  <a:gd name="T1" fmla="*/ 6 h 34"/>
                  <a:gd name="T2" fmla="*/ 63 w 69"/>
                  <a:gd name="T3" fmla="*/ 33 h 34"/>
                  <a:gd name="T4" fmla="*/ 68 w 69"/>
                  <a:gd name="T5" fmla="*/ 32 h 34"/>
                  <a:gd name="T6" fmla="*/ 4 w 69"/>
                  <a:gd name="T7" fmla="*/ 4 h 34"/>
                  <a:gd name="T8" fmla="*/ 5 w 69"/>
                  <a:gd name="T9" fmla="*/ 6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9" h="34">
                    <a:moveTo>
                      <a:pt x="5" y="6"/>
                    </a:moveTo>
                    <a:cubicBezTo>
                      <a:pt x="29" y="2"/>
                      <a:pt x="51" y="12"/>
                      <a:pt x="63" y="33"/>
                    </a:cubicBezTo>
                    <a:cubicBezTo>
                      <a:pt x="64" y="34"/>
                      <a:pt x="69" y="33"/>
                      <a:pt x="68" y="32"/>
                    </a:cubicBezTo>
                    <a:cubicBezTo>
                      <a:pt x="55" y="9"/>
                      <a:pt x="29" y="0"/>
                      <a:pt x="4" y="4"/>
                    </a:cubicBezTo>
                    <a:cubicBezTo>
                      <a:pt x="0" y="4"/>
                      <a:pt x="3" y="6"/>
                      <a:pt x="5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7" name="Freeform 238"/>
              <p:cNvSpPr>
                <a:spLocks/>
              </p:cNvSpPr>
              <p:nvPr/>
            </p:nvSpPr>
            <p:spPr bwMode="auto">
              <a:xfrm>
                <a:off x="3519488" y="700087"/>
                <a:ext cx="77788" cy="809625"/>
              </a:xfrm>
              <a:custGeom>
                <a:avLst/>
                <a:gdLst>
                  <a:gd name="T0" fmla="*/ 21 w 21"/>
                  <a:gd name="T1" fmla="*/ 213 h 215"/>
                  <a:gd name="T2" fmla="*/ 5 w 21"/>
                  <a:gd name="T3" fmla="*/ 1 h 215"/>
                  <a:gd name="T4" fmla="*/ 0 w 21"/>
                  <a:gd name="T5" fmla="*/ 2 h 215"/>
                  <a:gd name="T6" fmla="*/ 16 w 21"/>
                  <a:gd name="T7" fmla="*/ 213 h 215"/>
                  <a:gd name="T8" fmla="*/ 21 w 21"/>
                  <a:gd name="T9" fmla="*/ 213 h 2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215">
                    <a:moveTo>
                      <a:pt x="21" y="213"/>
                    </a:moveTo>
                    <a:cubicBezTo>
                      <a:pt x="9" y="143"/>
                      <a:pt x="12" y="72"/>
                      <a:pt x="5" y="1"/>
                    </a:cubicBezTo>
                    <a:cubicBezTo>
                      <a:pt x="5" y="0"/>
                      <a:pt x="0" y="0"/>
                      <a:pt x="0" y="2"/>
                    </a:cubicBezTo>
                    <a:cubicBezTo>
                      <a:pt x="7" y="72"/>
                      <a:pt x="4" y="144"/>
                      <a:pt x="16" y="213"/>
                    </a:cubicBezTo>
                    <a:cubicBezTo>
                      <a:pt x="16" y="215"/>
                      <a:pt x="21" y="214"/>
                      <a:pt x="21" y="21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8" name="Freeform 239"/>
              <p:cNvSpPr>
                <a:spLocks/>
              </p:cNvSpPr>
              <p:nvPr/>
            </p:nvSpPr>
            <p:spPr bwMode="auto">
              <a:xfrm>
                <a:off x="3556001" y="1490663"/>
                <a:ext cx="65088" cy="63500"/>
              </a:xfrm>
              <a:custGeom>
                <a:avLst/>
                <a:gdLst>
                  <a:gd name="T0" fmla="*/ 16 w 17"/>
                  <a:gd name="T1" fmla="*/ 7 h 17"/>
                  <a:gd name="T2" fmla="*/ 7 w 17"/>
                  <a:gd name="T3" fmla="*/ 1 h 17"/>
                  <a:gd name="T4" fmla="*/ 1 w 17"/>
                  <a:gd name="T5" fmla="*/ 10 h 17"/>
                  <a:gd name="T6" fmla="*/ 10 w 17"/>
                  <a:gd name="T7" fmla="*/ 16 h 17"/>
                  <a:gd name="T8" fmla="*/ 16 w 17"/>
                  <a:gd name="T9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16" y="7"/>
                    </a:moveTo>
                    <a:cubicBezTo>
                      <a:pt x="15" y="3"/>
                      <a:pt x="11" y="0"/>
                      <a:pt x="7" y="1"/>
                    </a:cubicBezTo>
                    <a:cubicBezTo>
                      <a:pt x="3" y="2"/>
                      <a:pt x="0" y="6"/>
                      <a:pt x="1" y="10"/>
                    </a:cubicBezTo>
                    <a:cubicBezTo>
                      <a:pt x="2" y="14"/>
                      <a:pt x="6" y="17"/>
                      <a:pt x="10" y="16"/>
                    </a:cubicBezTo>
                    <a:cubicBezTo>
                      <a:pt x="15" y="15"/>
                      <a:pt x="17" y="11"/>
                      <a:pt x="16" y="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9" name="Freeform 240"/>
              <p:cNvSpPr>
                <a:spLocks/>
              </p:cNvSpPr>
              <p:nvPr/>
            </p:nvSpPr>
            <p:spPr bwMode="auto">
              <a:xfrm>
                <a:off x="3832226" y="1506538"/>
                <a:ext cx="233363" cy="198438"/>
              </a:xfrm>
              <a:custGeom>
                <a:avLst/>
                <a:gdLst>
                  <a:gd name="T0" fmla="*/ 56 w 62"/>
                  <a:gd name="T1" fmla="*/ 1 h 53"/>
                  <a:gd name="T2" fmla="*/ 0 w 62"/>
                  <a:gd name="T3" fmla="*/ 51 h 53"/>
                  <a:gd name="T4" fmla="*/ 5 w 62"/>
                  <a:gd name="T5" fmla="*/ 52 h 53"/>
                  <a:gd name="T6" fmla="*/ 59 w 62"/>
                  <a:gd name="T7" fmla="*/ 3 h 53"/>
                  <a:gd name="T8" fmla="*/ 56 w 62"/>
                  <a:gd name="T9" fmla="*/ 1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2" h="53">
                    <a:moveTo>
                      <a:pt x="56" y="1"/>
                    </a:moveTo>
                    <a:cubicBezTo>
                      <a:pt x="27" y="3"/>
                      <a:pt x="4" y="21"/>
                      <a:pt x="0" y="51"/>
                    </a:cubicBezTo>
                    <a:cubicBezTo>
                      <a:pt x="0" y="53"/>
                      <a:pt x="5" y="53"/>
                      <a:pt x="5" y="52"/>
                    </a:cubicBezTo>
                    <a:cubicBezTo>
                      <a:pt x="9" y="23"/>
                      <a:pt x="30" y="5"/>
                      <a:pt x="59" y="3"/>
                    </a:cubicBezTo>
                    <a:cubicBezTo>
                      <a:pt x="62" y="2"/>
                      <a:pt x="58" y="0"/>
                      <a:pt x="56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0" name="Freeform 241"/>
              <p:cNvSpPr>
                <a:spLocks/>
              </p:cNvSpPr>
              <p:nvPr/>
            </p:nvSpPr>
            <p:spPr bwMode="auto">
              <a:xfrm>
                <a:off x="3786188" y="1524000"/>
                <a:ext cx="222250" cy="173038"/>
              </a:xfrm>
              <a:custGeom>
                <a:avLst/>
                <a:gdLst>
                  <a:gd name="T0" fmla="*/ 4 w 59"/>
                  <a:gd name="T1" fmla="*/ 3 h 46"/>
                  <a:gd name="T2" fmla="*/ 54 w 59"/>
                  <a:gd name="T3" fmla="*/ 44 h 46"/>
                  <a:gd name="T4" fmla="*/ 59 w 59"/>
                  <a:gd name="T5" fmla="*/ 44 h 46"/>
                  <a:gd name="T6" fmla="*/ 3 w 59"/>
                  <a:gd name="T7" fmla="*/ 0 h 46"/>
                  <a:gd name="T8" fmla="*/ 4 w 59"/>
                  <a:gd name="T9" fmla="*/ 3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9" h="46">
                    <a:moveTo>
                      <a:pt x="4" y="3"/>
                    </a:moveTo>
                    <a:cubicBezTo>
                      <a:pt x="29" y="4"/>
                      <a:pt x="48" y="19"/>
                      <a:pt x="54" y="44"/>
                    </a:cubicBezTo>
                    <a:cubicBezTo>
                      <a:pt x="54" y="45"/>
                      <a:pt x="59" y="46"/>
                      <a:pt x="59" y="44"/>
                    </a:cubicBezTo>
                    <a:cubicBezTo>
                      <a:pt x="52" y="17"/>
                      <a:pt x="30" y="2"/>
                      <a:pt x="3" y="0"/>
                    </a:cubicBezTo>
                    <a:cubicBezTo>
                      <a:pt x="0" y="0"/>
                      <a:pt x="2" y="3"/>
                      <a:pt x="4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1" name="Freeform 242"/>
              <p:cNvSpPr>
                <a:spLocks/>
              </p:cNvSpPr>
              <p:nvPr/>
            </p:nvSpPr>
            <p:spPr bwMode="auto">
              <a:xfrm>
                <a:off x="3892551" y="1446213"/>
                <a:ext cx="74613" cy="266700"/>
              </a:xfrm>
              <a:custGeom>
                <a:avLst/>
                <a:gdLst>
                  <a:gd name="T0" fmla="*/ 15 w 20"/>
                  <a:gd name="T1" fmla="*/ 2 h 71"/>
                  <a:gd name="T2" fmla="*/ 3 w 20"/>
                  <a:gd name="T3" fmla="*/ 70 h 71"/>
                  <a:gd name="T4" fmla="*/ 8 w 20"/>
                  <a:gd name="T5" fmla="*/ 69 h 71"/>
                  <a:gd name="T6" fmla="*/ 20 w 20"/>
                  <a:gd name="T7" fmla="*/ 2 h 71"/>
                  <a:gd name="T8" fmla="*/ 15 w 20"/>
                  <a:gd name="T9" fmla="*/ 2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71">
                    <a:moveTo>
                      <a:pt x="15" y="2"/>
                    </a:moveTo>
                    <a:cubicBezTo>
                      <a:pt x="3" y="21"/>
                      <a:pt x="0" y="48"/>
                      <a:pt x="3" y="70"/>
                    </a:cubicBezTo>
                    <a:cubicBezTo>
                      <a:pt x="3" y="71"/>
                      <a:pt x="8" y="71"/>
                      <a:pt x="8" y="69"/>
                    </a:cubicBezTo>
                    <a:cubicBezTo>
                      <a:pt x="5" y="47"/>
                      <a:pt x="8" y="21"/>
                      <a:pt x="20" y="2"/>
                    </a:cubicBezTo>
                    <a:cubicBezTo>
                      <a:pt x="20" y="1"/>
                      <a:pt x="16" y="0"/>
                      <a:pt x="15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2" name="Freeform 243"/>
              <p:cNvSpPr>
                <a:spLocks/>
              </p:cNvSpPr>
              <p:nvPr/>
            </p:nvSpPr>
            <p:spPr bwMode="auto">
              <a:xfrm>
                <a:off x="3778251" y="1547813"/>
                <a:ext cx="279400" cy="74613"/>
              </a:xfrm>
              <a:custGeom>
                <a:avLst/>
                <a:gdLst>
                  <a:gd name="T0" fmla="*/ 6 w 74"/>
                  <a:gd name="T1" fmla="*/ 19 h 20"/>
                  <a:gd name="T2" fmla="*/ 69 w 74"/>
                  <a:gd name="T3" fmla="*/ 16 h 20"/>
                  <a:gd name="T4" fmla="*/ 73 w 74"/>
                  <a:gd name="T5" fmla="*/ 15 h 20"/>
                  <a:gd name="T6" fmla="*/ 2 w 74"/>
                  <a:gd name="T7" fmla="*/ 18 h 20"/>
                  <a:gd name="T8" fmla="*/ 6 w 74"/>
                  <a:gd name="T9" fmla="*/ 1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4" h="20">
                    <a:moveTo>
                      <a:pt x="6" y="19"/>
                    </a:moveTo>
                    <a:cubicBezTo>
                      <a:pt x="25" y="6"/>
                      <a:pt x="49" y="3"/>
                      <a:pt x="69" y="16"/>
                    </a:cubicBezTo>
                    <a:cubicBezTo>
                      <a:pt x="70" y="17"/>
                      <a:pt x="74" y="16"/>
                      <a:pt x="73" y="15"/>
                    </a:cubicBezTo>
                    <a:cubicBezTo>
                      <a:pt x="51" y="0"/>
                      <a:pt x="23" y="4"/>
                      <a:pt x="2" y="18"/>
                    </a:cubicBezTo>
                    <a:cubicBezTo>
                      <a:pt x="0" y="19"/>
                      <a:pt x="5" y="20"/>
                      <a:pt x="6" y="1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3" name="Freeform 244"/>
              <p:cNvSpPr>
                <a:spLocks/>
              </p:cNvSpPr>
              <p:nvPr/>
            </p:nvSpPr>
            <p:spPr bwMode="auto">
              <a:xfrm>
                <a:off x="3511551" y="749300"/>
                <a:ext cx="411163" cy="812800"/>
              </a:xfrm>
              <a:custGeom>
                <a:avLst/>
                <a:gdLst>
                  <a:gd name="T0" fmla="*/ 108 w 109"/>
                  <a:gd name="T1" fmla="*/ 214 h 216"/>
                  <a:gd name="T2" fmla="*/ 55 w 109"/>
                  <a:gd name="T3" fmla="*/ 102 h 216"/>
                  <a:gd name="T4" fmla="*/ 5 w 109"/>
                  <a:gd name="T5" fmla="*/ 1 h 216"/>
                  <a:gd name="T6" fmla="*/ 1 w 109"/>
                  <a:gd name="T7" fmla="*/ 2 h 216"/>
                  <a:gd name="T8" fmla="*/ 53 w 109"/>
                  <a:gd name="T9" fmla="*/ 109 h 216"/>
                  <a:gd name="T10" fmla="*/ 103 w 109"/>
                  <a:gd name="T11" fmla="*/ 215 h 216"/>
                  <a:gd name="T12" fmla="*/ 108 w 109"/>
                  <a:gd name="T13" fmla="*/ 214 h 2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9" h="216">
                    <a:moveTo>
                      <a:pt x="108" y="214"/>
                    </a:moveTo>
                    <a:cubicBezTo>
                      <a:pt x="84" y="181"/>
                      <a:pt x="70" y="140"/>
                      <a:pt x="55" y="102"/>
                    </a:cubicBezTo>
                    <a:cubicBezTo>
                      <a:pt x="41" y="68"/>
                      <a:pt x="29" y="30"/>
                      <a:pt x="5" y="1"/>
                    </a:cubicBezTo>
                    <a:cubicBezTo>
                      <a:pt x="5" y="0"/>
                      <a:pt x="0" y="1"/>
                      <a:pt x="1" y="2"/>
                    </a:cubicBezTo>
                    <a:cubicBezTo>
                      <a:pt x="25" y="33"/>
                      <a:pt x="38" y="73"/>
                      <a:pt x="53" y="109"/>
                    </a:cubicBezTo>
                    <a:cubicBezTo>
                      <a:pt x="67" y="145"/>
                      <a:pt x="80" y="183"/>
                      <a:pt x="103" y="215"/>
                    </a:cubicBezTo>
                    <a:cubicBezTo>
                      <a:pt x="104" y="216"/>
                      <a:pt x="109" y="215"/>
                      <a:pt x="108" y="21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4" name="Freeform 245"/>
              <p:cNvSpPr>
                <a:spLocks/>
              </p:cNvSpPr>
              <p:nvPr/>
            </p:nvSpPr>
            <p:spPr bwMode="auto">
              <a:xfrm>
                <a:off x="3887788" y="1539875"/>
                <a:ext cx="65088" cy="68263"/>
              </a:xfrm>
              <a:custGeom>
                <a:avLst/>
                <a:gdLst>
                  <a:gd name="T0" fmla="*/ 14 w 17"/>
                  <a:gd name="T1" fmla="*/ 4 h 18"/>
                  <a:gd name="T2" fmla="*/ 4 w 17"/>
                  <a:gd name="T3" fmla="*/ 3 h 18"/>
                  <a:gd name="T4" fmla="*/ 3 w 17"/>
                  <a:gd name="T5" fmla="*/ 14 h 18"/>
                  <a:gd name="T6" fmla="*/ 13 w 17"/>
                  <a:gd name="T7" fmla="*/ 15 h 18"/>
                  <a:gd name="T8" fmla="*/ 14 w 17"/>
                  <a:gd name="T9" fmla="*/ 4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8">
                    <a:moveTo>
                      <a:pt x="14" y="4"/>
                    </a:moveTo>
                    <a:cubicBezTo>
                      <a:pt x="12" y="1"/>
                      <a:pt x="7" y="0"/>
                      <a:pt x="4" y="3"/>
                    </a:cubicBezTo>
                    <a:cubicBezTo>
                      <a:pt x="0" y="6"/>
                      <a:pt x="0" y="10"/>
                      <a:pt x="3" y="14"/>
                    </a:cubicBezTo>
                    <a:cubicBezTo>
                      <a:pt x="5" y="17"/>
                      <a:pt x="10" y="18"/>
                      <a:pt x="13" y="15"/>
                    </a:cubicBezTo>
                    <a:cubicBezTo>
                      <a:pt x="17" y="12"/>
                      <a:pt x="17" y="7"/>
                      <a:pt x="14" y="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5" name="Freeform 246"/>
              <p:cNvSpPr>
                <a:spLocks/>
              </p:cNvSpPr>
              <p:nvPr/>
            </p:nvSpPr>
            <p:spPr bwMode="auto">
              <a:xfrm>
                <a:off x="3556001" y="60325"/>
                <a:ext cx="196850" cy="77788"/>
              </a:xfrm>
              <a:custGeom>
                <a:avLst/>
                <a:gdLst>
                  <a:gd name="T0" fmla="*/ 46 w 52"/>
                  <a:gd name="T1" fmla="*/ 11 h 21"/>
                  <a:gd name="T2" fmla="*/ 6 w 52"/>
                  <a:gd name="T3" fmla="*/ 1 h 21"/>
                  <a:gd name="T4" fmla="*/ 1 w 52"/>
                  <a:gd name="T5" fmla="*/ 1 h 21"/>
                  <a:gd name="T6" fmla="*/ 50 w 52"/>
                  <a:gd name="T7" fmla="*/ 13 h 21"/>
                  <a:gd name="T8" fmla="*/ 46 w 52"/>
                  <a:gd name="T9" fmla="*/ 1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21">
                    <a:moveTo>
                      <a:pt x="46" y="11"/>
                    </a:moveTo>
                    <a:cubicBezTo>
                      <a:pt x="31" y="18"/>
                      <a:pt x="16" y="15"/>
                      <a:pt x="6" y="1"/>
                    </a:cubicBezTo>
                    <a:cubicBezTo>
                      <a:pt x="5" y="0"/>
                      <a:pt x="0" y="0"/>
                      <a:pt x="1" y="1"/>
                    </a:cubicBezTo>
                    <a:cubicBezTo>
                      <a:pt x="13" y="18"/>
                      <a:pt x="32" y="21"/>
                      <a:pt x="50" y="13"/>
                    </a:cubicBezTo>
                    <a:cubicBezTo>
                      <a:pt x="52" y="12"/>
                      <a:pt x="47" y="11"/>
                      <a:pt x="46" y="1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6" name="Freeform 247"/>
              <p:cNvSpPr>
                <a:spLocks/>
              </p:cNvSpPr>
              <p:nvPr/>
            </p:nvSpPr>
            <p:spPr bwMode="auto">
              <a:xfrm>
                <a:off x="3582988" y="19050"/>
                <a:ext cx="98425" cy="157163"/>
              </a:xfrm>
              <a:custGeom>
                <a:avLst/>
                <a:gdLst>
                  <a:gd name="T0" fmla="*/ 6 w 26"/>
                  <a:gd name="T1" fmla="*/ 41 h 42"/>
                  <a:gd name="T2" fmla="*/ 22 w 26"/>
                  <a:gd name="T3" fmla="*/ 2 h 42"/>
                  <a:gd name="T4" fmla="*/ 17 w 26"/>
                  <a:gd name="T5" fmla="*/ 1 h 42"/>
                  <a:gd name="T6" fmla="*/ 1 w 26"/>
                  <a:gd name="T7" fmla="*/ 39 h 42"/>
                  <a:gd name="T8" fmla="*/ 6 w 26"/>
                  <a:gd name="T9" fmla="*/ 4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42">
                    <a:moveTo>
                      <a:pt x="6" y="41"/>
                    </a:moveTo>
                    <a:cubicBezTo>
                      <a:pt x="20" y="32"/>
                      <a:pt x="26" y="18"/>
                      <a:pt x="22" y="2"/>
                    </a:cubicBezTo>
                    <a:cubicBezTo>
                      <a:pt x="22" y="0"/>
                      <a:pt x="17" y="0"/>
                      <a:pt x="17" y="1"/>
                    </a:cubicBezTo>
                    <a:cubicBezTo>
                      <a:pt x="21" y="17"/>
                      <a:pt x="15" y="31"/>
                      <a:pt x="1" y="39"/>
                    </a:cubicBezTo>
                    <a:cubicBezTo>
                      <a:pt x="0" y="40"/>
                      <a:pt x="5" y="42"/>
                      <a:pt x="6" y="4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7" name="Freeform 248"/>
              <p:cNvSpPr>
                <a:spLocks/>
              </p:cNvSpPr>
              <p:nvPr/>
            </p:nvSpPr>
            <p:spPr bwMode="auto">
              <a:xfrm>
                <a:off x="3594101" y="33337"/>
                <a:ext cx="123825" cy="139700"/>
              </a:xfrm>
              <a:custGeom>
                <a:avLst/>
                <a:gdLst>
                  <a:gd name="T0" fmla="*/ 32 w 33"/>
                  <a:gd name="T1" fmla="*/ 34 h 37"/>
                  <a:gd name="T2" fmla="*/ 5 w 33"/>
                  <a:gd name="T3" fmla="*/ 1 h 37"/>
                  <a:gd name="T4" fmla="*/ 0 w 33"/>
                  <a:gd name="T5" fmla="*/ 2 h 37"/>
                  <a:gd name="T6" fmla="*/ 28 w 33"/>
                  <a:gd name="T7" fmla="*/ 36 h 37"/>
                  <a:gd name="T8" fmla="*/ 32 w 33"/>
                  <a:gd name="T9" fmla="*/ 34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37">
                    <a:moveTo>
                      <a:pt x="32" y="34"/>
                    </a:moveTo>
                    <a:cubicBezTo>
                      <a:pt x="20" y="28"/>
                      <a:pt x="10" y="14"/>
                      <a:pt x="5" y="1"/>
                    </a:cubicBezTo>
                    <a:cubicBezTo>
                      <a:pt x="5" y="0"/>
                      <a:pt x="0" y="1"/>
                      <a:pt x="0" y="2"/>
                    </a:cubicBezTo>
                    <a:cubicBezTo>
                      <a:pt x="5" y="15"/>
                      <a:pt x="15" y="29"/>
                      <a:pt x="28" y="36"/>
                    </a:cubicBezTo>
                    <a:cubicBezTo>
                      <a:pt x="29" y="37"/>
                      <a:pt x="33" y="35"/>
                      <a:pt x="32" y="3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8" name="Freeform 249"/>
              <p:cNvSpPr>
                <a:spLocks/>
              </p:cNvSpPr>
              <p:nvPr/>
            </p:nvSpPr>
            <p:spPr bwMode="auto">
              <a:xfrm>
                <a:off x="3552826" y="49212"/>
                <a:ext cx="165100" cy="85725"/>
              </a:xfrm>
              <a:custGeom>
                <a:avLst/>
                <a:gdLst>
                  <a:gd name="T0" fmla="*/ 3 w 44"/>
                  <a:gd name="T1" fmla="*/ 21 h 23"/>
                  <a:gd name="T2" fmla="*/ 44 w 44"/>
                  <a:gd name="T3" fmla="*/ 2 h 23"/>
                  <a:gd name="T4" fmla="*/ 39 w 44"/>
                  <a:gd name="T5" fmla="*/ 2 h 23"/>
                  <a:gd name="T6" fmla="*/ 4 w 44"/>
                  <a:gd name="T7" fmla="*/ 19 h 23"/>
                  <a:gd name="T8" fmla="*/ 3 w 44"/>
                  <a:gd name="T9" fmla="*/ 2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3">
                    <a:moveTo>
                      <a:pt x="3" y="21"/>
                    </a:moveTo>
                    <a:cubicBezTo>
                      <a:pt x="19" y="23"/>
                      <a:pt x="36" y="17"/>
                      <a:pt x="44" y="2"/>
                    </a:cubicBezTo>
                    <a:cubicBezTo>
                      <a:pt x="44" y="1"/>
                      <a:pt x="39" y="0"/>
                      <a:pt x="39" y="2"/>
                    </a:cubicBezTo>
                    <a:cubicBezTo>
                      <a:pt x="32" y="14"/>
                      <a:pt x="19" y="21"/>
                      <a:pt x="4" y="19"/>
                    </a:cubicBezTo>
                    <a:cubicBezTo>
                      <a:pt x="2" y="19"/>
                      <a:pt x="0" y="21"/>
                      <a:pt x="3" y="2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9" name="Freeform 250"/>
              <p:cNvSpPr>
                <a:spLocks/>
              </p:cNvSpPr>
              <p:nvPr/>
            </p:nvSpPr>
            <p:spPr bwMode="auto">
              <a:xfrm>
                <a:off x="3541713" y="120650"/>
                <a:ext cx="115888" cy="669925"/>
              </a:xfrm>
              <a:custGeom>
                <a:avLst/>
                <a:gdLst>
                  <a:gd name="T0" fmla="*/ 26 w 31"/>
                  <a:gd name="T1" fmla="*/ 1 h 178"/>
                  <a:gd name="T2" fmla="*/ 0 w 31"/>
                  <a:gd name="T3" fmla="*/ 177 h 178"/>
                  <a:gd name="T4" fmla="*/ 5 w 31"/>
                  <a:gd name="T5" fmla="*/ 176 h 178"/>
                  <a:gd name="T6" fmla="*/ 31 w 31"/>
                  <a:gd name="T7" fmla="*/ 1 h 178"/>
                  <a:gd name="T8" fmla="*/ 26 w 31"/>
                  <a:gd name="T9" fmla="*/ 1 h 1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178">
                    <a:moveTo>
                      <a:pt x="26" y="1"/>
                    </a:moveTo>
                    <a:cubicBezTo>
                      <a:pt x="18" y="60"/>
                      <a:pt x="11" y="118"/>
                      <a:pt x="0" y="177"/>
                    </a:cubicBezTo>
                    <a:cubicBezTo>
                      <a:pt x="0" y="178"/>
                      <a:pt x="5" y="178"/>
                      <a:pt x="5" y="176"/>
                    </a:cubicBezTo>
                    <a:cubicBezTo>
                      <a:pt x="16" y="118"/>
                      <a:pt x="23" y="59"/>
                      <a:pt x="31" y="1"/>
                    </a:cubicBezTo>
                    <a:cubicBezTo>
                      <a:pt x="31" y="0"/>
                      <a:pt x="26" y="0"/>
                      <a:pt x="26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0" name="Freeform 251"/>
              <p:cNvSpPr>
                <a:spLocks/>
              </p:cNvSpPr>
              <p:nvPr/>
            </p:nvSpPr>
            <p:spPr bwMode="auto">
              <a:xfrm>
                <a:off x="3632201" y="90487"/>
                <a:ext cx="38100" cy="41275"/>
              </a:xfrm>
              <a:custGeom>
                <a:avLst/>
                <a:gdLst>
                  <a:gd name="T0" fmla="*/ 9 w 10"/>
                  <a:gd name="T1" fmla="*/ 6 h 11"/>
                  <a:gd name="T2" fmla="*/ 4 w 10"/>
                  <a:gd name="T3" fmla="*/ 10 h 11"/>
                  <a:gd name="T4" fmla="*/ 0 w 10"/>
                  <a:gd name="T5" fmla="*/ 5 h 11"/>
                  <a:gd name="T6" fmla="*/ 6 w 10"/>
                  <a:gd name="T7" fmla="*/ 1 h 11"/>
                  <a:gd name="T8" fmla="*/ 9 w 10"/>
                  <a:gd name="T9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1">
                    <a:moveTo>
                      <a:pt x="9" y="6"/>
                    </a:moveTo>
                    <a:cubicBezTo>
                      <a:pt x="9" y="9"/>
                      <a:pt x="6" y="11"/>
                      <a:pt x="4" y="10"/>
                    </a:cubicBezTo>
                    <a:cubicBezTo>
                      <a:pt x="1" y="10"/>
                      <a:pt x="0" y="7"/>
                      <a:pt x="0" y="5"/>
                    </a:cubicBezTo>
                    <a:cubicBezTo>
                      <a:pt x="0" y="2"/>
                      <a:pt x="3" y="0"/>
                      <a:pt x="6" y="1"/>
                    </a:cubicBezTo>
                    <a:cubicBezTo>
                      <a:pt x="8" y="1"/>
                      <a:pt x="10" y="4"/>
                      <a:pt x="9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1" name="Freeform 252"/>
              <p:cNvSpPr>
                <a:spLocks/>
              </p:cNvSpPr>
              <p:nvPr/>
            </p:nvSpPr>
            <p:spPr bwMode="auto">
              <a:xfrm>
                <a:off x="3887788" y="-46038"/>
                <a:ext cx="173038" cy="112713"/>
              </a:xfrm>
              <a:custGeom>
                <a:avLst/>
                <a:gdLst>
                  <a:gd name="T0" fmla="*/ 40 w 46"/>
                  <a:gd name="T1" fmla="*/ 26 h 30"/>
                  <a:gd name="T2" fmla="*/ 6 w 46"/>
                  <a:gd name="T3" fmla="*/ 2 h 30"/>
                  <a:gd name="T4" fmla="*/ 1 w 46"/>
                  <a:gd name="T5" fmla="*/ 1 h 30"/>
                  <a:gd name="T6" fmla="*/ 42 w 46"/>
                  <a:gd name="T7" fmla="*/ 28 h 30"/>
                  <a:gd name="T8" fmla="*/ 40 w 46"/>
                  <a:gd name="T9" fmla="*/ 26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" h="30">
                    <a:moveTo>
                      <a:pt x="40" y="26"/>
                    </a:moveTo>
                    <a:cubicBezTo>
                      <a:pt x="23" y="27"/>
                      <a:pt x="10" y="18"/>
                      <a:pt x="6" y="2"/>
                    </a:cubicBezTo>
                    <a:cubicBezTo>
                      <a:pt x="5" y="0"/>
                      <a:pt x="0" y="0"/>
                      <a:pt x="1" y="1"/>
                    </a:cubicBezTo>
                    <a:cubicBezTo>
                      <a:pt x="6" y="21"/>
                      <a:pt x="23" y="30"/>
                      <a:pt x="42" y="28"/>
                    </a:cubicBezTo>
                    <a:cubicBezTo>
                      <a:pt x="46" y="28"/>
                      <a:pt x="42" y="26"/>
                      <a:pt x="40" y="2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2" name="Freeform 253"/>
              <p:cNvSpPr>
                <a:spLocks/>
              </p:cNvSpPr>
              <p:nvPr/>
            </p:nvSpPr>
            <p:spPr bwMode="auto">
              <a:xfrm>
                <a:off x="3873501" y="-57150"/>
                <a:ext cx="134938" cy="131763"/>
              </a:xfrm>
              <a:custGeom>
                <a:avLst/>
                <a:gdLst>
                  <a:gd name="T0" fmla="*/ 6 w 36"/>
                  <a:gd name="T1" fmla="*/ 34 h 35"/>
                  <a:gd name="T2" fmla="*/ 35 w 36"/>
                  <a:gd name="T3" fmla="*/ 3 h 35"/>
                  <a:gd name="T4" fmla="*/ 30 w 36"/>
                  <a:gd name="T5" fmla="*/ 2 h 35"/>
                  <a:gd name="T6" fmla="*/ 3 w 36"/>
                  <a:gd name="T7" fmla="*/ 32 h 35"/>
                  <a:gd name="T8" fmla="*/ 6 w 36"/>
                  <a:gd name="T9" fmla="*/ 34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6" h="35">
                    <a:moveTo>
                      <a:pt x="6" y="34"/>
                    </a:moveTo>
                    <a:cubicBezTo>
                      <a:pt x="22" y="31"/>
                      <a:pt x="34" y="20"/>
                      <a:pt x="35" y="3"/>
                    </a:cubicBezTo>
                    <a:cubicBezTo>
                      <a:pt x="36" y="1"/>
                      <a:pt x="31" y="0"/>
                      <a:pt x="30" y="2"/>
                    </a:cubicBezTo>
                    <a:cubicBezTo>
                      <a:pt x="29" y="18"/>
                      <a:pt x="18" y="29"/>
                      <a:pt x="3" y="32"/>
                    </a:cubicBezTo>
                    <a:cubicBezTo>
                      <a:pt x="0" y="33"/>
                      <a:pt x="5" y="35"/>
                      <a:pt x="6" y="3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3" name="Freeform 254"/>
              <p:cNvSpPr>
                <a:spLocks/>
              </p:cNvSpPr>
              <p:nvPr/>
            </p:nvSpPr>
            <p:spPr bwMode="auto">
              <a:xfrm>
                <a:off x="3933826" y="-57150"/>
                <a:ext cx="71438" cy="166688"/>
              </a:xfrm>
              <a:custGeom>
                <a:avLst/>
                <a:gdLst>
                  <a:gd name="T0" fmla="*/ 18 w 19"/>
                  <a:gd name="T1" fmla="*/ 42 h 44"/>
                  <a:gd name="T2" fmla="*/ 5 w 19"/>
                  <a:gd name="T3" fmla="*/ 1 h 44"/>
                  <a:gd name="T4" fmla="*/ 0 w 19"/>
                  <a:gd name="T5" fmla="*/ 2 h 44"/>
                  <a:gd name="T6" fmla="*/ 14 w 19"/>
                  <a:gd name="T7" fmla="*/ 43 h 44"/>
                  <a:gd name="T8" fmla="*/ 18 w 19"/>
                  <a:gd name="T9" fmla="*/ 4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44">
                    <a:moveTo>
                      <a:pt x="18" y="42"/>
                    </a:moveTo>
                    <a:cubicBezTo>
                      <a:pt x="9" y="31"/>
                      <a:pt x="5" y="15"/>
                      <a:pt x="5" y="1"/>
                    </a:cubicBezTo>
                    <a:cubicBezTo>
                      <a:pt x="5" y="0"/>
                      <a:pt x="0" y="0"/>
                      <a:pt x="0" y="2"/>
                    </a:cubicBezTo>
                    <a:cubicBezTo>
                      <a:pt x="0" y="16"/>
                      <a:pt x="5" y="32"/>
                      <a:pt x="14" y="43"/>
                    </a:cubicBezTo>
                    <a:cubicBezTo>
                      <a:pt x="14" y="44"/>
                      <a:pt x="19" y="43"/>
                      <a:pt x="18" y="4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4" name="Freeform 255"/>
              <p:cNvSpPr>
                <a:spLocks/>
              </p:cNvSpPr>
              <p:nvPr/>
            </p:nvSpPr>
            <p:spPr bwMode="auto">
              <a:xfrm>
                <a:off x="3862388" y="-4763"/>
                <a:ext cx="184150" cy="49213"/>
              </a:xfrm>
              <a:custGeom>
                <a:avLst/>
                <a:gdLst>
                  <a:gd name="T0" fmla="*/ 2 w 49"/>
                  <a:gd name="T1" fmla="*/ 6 h 13"/>
                  <a:gd name="T2" fmla="*/ 48 w 49"/>
                  <a:gd name="T3" fmla="*/ 1 h 13"/>
                  <a:gd name="T4" fmla="*/ 43 w 49"/>
                  <a:gd name="T5" fmla="*/ 1 h 13"/>
                  <a:gd name="T6" fmla="*/ 6 w 49"/>
                  <a:gd name="T7" fmla="*/ 5 h 13"/>
                  <a:gd name="T8" fmla="*/ 2 w 49"/>
                  <a:gd name="T9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13">
                    <a:moveTo>
                      <a:pt x="2" y="6"/>
                    </a:moveTo>
                    <a:cubicBezTo>
                      <a:pt x="17" y="13"/>
                      <a:pt x="35" y="13"/>
                      <a:pt x="48" y="1"/>
                    </a:cubicBezTo>
                    <a:cubicBezTo>
                      <a:pt x="49" y="0"/>
                      <a:pt x="44" y="0"/>
                      <a:pt x="43" y="1"/>
                    </a:cubicBezTo>
                    <a:cubicBezTo>
                      <a:pt x="33" y="10"/>
                      <a:pt x="19" y="11"/>
                      <a:pt x="6" y="5"/>
                    </a:cubicBezTo>
                    <a:cubicBezTo>
                      <a:pt x="5" y="4"/>
                      <a:pt x="0" y="5"/>
                      <a:pt x="2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5" name="Freeform 256"/>
              <p:cNvSpPr>
                <a:spLocks/>
              </p:cNvSpPr>
              <p:nvPr/>
            </p:nvSpPr>
            <p:spPr bwMode="auto">
              <a:xfrm>
                <a:off x="3552826" y="36512"/>
                <a:ext cx="414338" cy="712788"/>
              </a:xfrm>
              <a:custGeom>
                <a:avLst/>
                <a:gdLst>
                  <a:gd name="T0" fmla="*/ 104 w 110"/>
                  <a:gd name="T1" fmla="*/ 1 h 189"/>
                  <a:gd name="T2" fmla="*/ 0 w 110"/>
                  <a:gd name="T3" fmla="*/ 188 h 189"/>
                  <a:gd name="T4" fmla="*/ 5 w 110"/>
                  <a:gd name="T5" fmla="*/ 188 h 189"/>
                  <a:gd name="T6" fmla="*/ 109 w 110"/>
                  <a:gd name="T7" fmla="*/ 2 h 189"/>
                  <a:gd name="T8" fmla="*/ 104 w 110"/>
                  <a:gd name="T9" fmla="*/ 1 h 1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0" h="189">
                    <a:moveTo>
                      <a:pt x="104" y="1"/>
                    </a:moveTo>
                    <a:cubicBezTo>
                      <a:pt x="71" y="64"/>
                      <a:pt x="37" y="127"/>
                      <a:pt x="0" y="188"/>
                    </a:cubicBezTo>
                    <a:cubicBezTo>
                      <a:pt x="0" y="189"/>
                      <a:pt x="5" y="189"/>
                      <a:pt x="5" y="188"/>
                    </a:cubicBezTo>
                    <a:cubicBezTo>
                      <a:pt x="42" y="127"/>
                      <a:pt x="75" y="64"/>
                      <a:pt x="109" y="2"/>
                    </a:cubicBezTo>
                    <a:cubicBezTo>
                      <a:pt x="110" y="0"/>
                      <a:pt x="105" y="0"/>
                      <a:pt x="104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6" name="Freeform 257"/>
              <p:cNvSpPr>
                <a:spLocks/>
              </p:cNvSpPr>
              <p:nvPr/>
            </p:nvSpPr>
            <p:spPr bwMode="auto">
              <a:xfrm>
                <a:off x="3940176" y="11112"/>
                <a:ext cx="38100" cy="41275"/>
              </a:xfrm>
              <a:custGeom>
                <a:avLst/>
                <a:gdLst>
                  <a:gd name="T0" fmla="*/ 9 w 10"/>
                  <a:gd name="T1" fmla="*/ 8 h 11"/>
                  <a:gd name="T2" fmla="*/ 3 w 10"/>
                  <a:gd name="T3" fmla="*/ 9 h 11"/>
                  <a:gd name="T4" fmla="*/ 1 w 10"/>
                  <a:gd name="T5" fmla="*/ 3 h 11"/>
                  <a:gd name="T6" fmla="*/ 7 w 10"/>
                  <a:gd name="T7" fmla="*/ 1 h 11"/>
                  <a:gd name="T8" fmla="*/ 9 w 10"/>
                  <a:gd name="T9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1">
                    <a:moveTo>
                      <a:pt x="9" y="8"/>
                    </a:moveTo>
                    <a:cubicBezTo>
                      <a:pt x="8" y="10"/>
                      <a:pt x="5" y="11"/>
                      <a:pt x="3" y="9"/>
                    </a:cubicBezTo>
                    <a:cubicBezTo>
                      <a:pt x="0" y="8"/>
                      <a:pt x="0" y="5"/>
                      <a:pt x="1" y="3"/>
                    </a:cubicBezTo>
                    <a:cubicBezTo>
                      <a:pt x="2" y="1"/>
                      <a:pt x="5" y="0"/>
                      <a:pt x="7" y="1"/>
                    </a:cubicBezTo>
                    <a:cubicBezTo>
                      <a:pt x="10" y="3"/>
                      <a:pt x="10" y="6"/>
                      <a:pt x="9" y="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7" name="Freeform 258"/>
              <p:cNvSpPr>
                <a:spLocks/>
              </p:cNvSpPr>
              <p:nvPr/>
            </p:nvSpPr>
            <p:spPr bwMode="auto">
              <a:xfrm>
                <a:off x="4016376" y="247650"/>
                <a:ext cx="131763" cy="155575"/>
              </a:xfrm>
              <a:custGeom>
                <a:avLst/>
                <a:gdLst>
                  <a:gd name="T0" fmla="*/ 32 w 35"/>
                  <a:gd name="T1" fmla="*/ 39 h 41"/>
                  <a:gd name="T2" fmla="*/ 7 w 35"/>
                  <a:gd name="T3" fmla="*/ 2 h 41"/>
                  <a:gd name="T4" fmla="*/ 2 w 35"/>
                  <a:gd name="T5" fmla="*/ 1 h 41"/>
                  <a:gd name="T6" fmla="*/ 30 w 35"/>
                  <a:gd name="T7" fmla="*/ 40 h 41"/>
                  <a:gd name="T8" fmla="*/ 32 w 35"/>
                  <a:gd name="T9" fmla="*/ 39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41">
                    <a:moveTo>
                      <a:pt x="32" y="39"/>
                    </a:moveTo>
                    <a:cubicBezTo>
                      <a:pt x="15" y="33"/>
                      <a:pt x="5" y="19"/>
                      <a:pt x="7" y="2"/>
                    </a:cubicBezTo>
                    <a:cubicBezTo>
                      <a:pt x="7" y="1"/>
                      <a:pt x="2" y="0"/>
                      <a:pt x="2" y="1"/>
                    </a:cubicBezTo>
                    <a:cubicBezTo>
                      <a:pt x="0" y="21"/>
                      <a:pt x="12" y="35"/>
                      <a:pt x="30" y="40"/>
                    </a:cubicBezTo>
                    <a:cubicBezTo>
                      <a:pt x="32" y="41"/>
                      <a:pt x="35" y="40"/>
                      <a:pt x="32" y="3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8" name="Freeform 259"/>
              <p:cNvSpPr>
                <a:spLocks/>
              </p:cNvSpPr>
              <p:nvPr/>
            </p:nvSpPr>
            <p:spPr bwMode="auto">
              <a:xfrm>
                <a:off x="3970338" y="274637"/>
                <a:ext cx="166688" cy="90488"/>
              </a:xfrm>
              <a:custGeom>
                <a:avLst/>
                <a:gdLst>
                  <a:gd name="T0" fmla="*/ 4 w 44"/>
                  <a:gd name="T1" fmla="*/ 22 h 24"/>
                  <a:gd name="T2" fmla="*/ 44 w 44"/>
                  <a:gd name="T3" fmla="*/ 2 h 24"/>
                  <a:gd name="T4" fmla="*/ 39 w 44"/>
                  <a:gd name="T5" fmla="*/ 1 h 24"/>
                  <a:gd name="T6" fmla="*/ 3 w 44"/>
                  <a:gd name="T7" fmla="*/ 19 h 24"/>
                  <a:gd name="T8" fmla="*/ 4 w 44"/>
                  <a:gd name="T9" fmla="*/ 2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4">
                    <a:moveTo>
                      <a:pt x="4" y="22"/>
                    </a:moveTo>
                    <a:cubicBezTo>
                      <a:pt x="21" y="24"/>
                      <a:pt x="36" y="18"/>
                      <a:pt x="44" y="2"/>
                    </a:cubicBezTo>
                    <a:cubicBezTo>
                      <a:pt x="44" y="1"/>
                      <a:pt x="40" y="0"/>
                      <a:pt x="39" y="1"/>
                    </a:cubicBezTo>
                    <a:cubicBezTo>
                      <a:pt x="32" y="15"/>
                      <a:pt x="19" y="22"/>
                      <a:pt x="3" y="19"/>
                    </a:cubicBezTo>
                    <a:cubicBezTo>
                      <a:pt x="0" y="19"/>
                      <a:pt x="2" y="21"/>
                      <a:pt x="4" y="2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9" name="Freeform 260"/>
              <p:cNvSpPr>
                <a:spLocks/>
              </p:cNvSpPr>
              <p:nvPr/>
            </p:nvSpPr>
            <p:spPr bwMode="auto">
              <a:xfrm>
                <a:off x="4043363" y="255587"/>
                <a:ext cx="44450" cy="173038"/>
              </a:xfrm>
              <a:custGeom>
                <a:avLst/>
                <a:gdLst>
                  <a:gd name="T0" fmla="*/ 10 w 12"/>
                  <a:gd name="T1" fmla="*/ 44 h 46"/>
                  <a:gd name="T2" fmla="*/ 12 w 12"/>
                  <a:gd name="T3" fmla="*/ 1 h 46"/>
                  <a:gd name="T4" fmla="*/ 7 w 12"/>
                  <a:gd name="T5" fmla="*/ 1 h 46"/>
                  <a:gd name="T6" fmla="*/ 5 w 12"/>
                  <a:gd name="T7" fmla="*/ 44 h 46"/>
                  <a:gd name="T8" fmla="*/ 10 w 12"/>
                  <a:gd name="T9" fmla="*/ 44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46">
                    <a:moveTo>
                      <a:pt x="10" y="44"/>
                    </a:moveTo>
                    <a:cubicBezTo>
                      <a:pt x="5" y="30"/>
                      <a:pt x="7" y="14"/>
                      <a:pt x="12" y="1"/>
                    </a:cubicBezTo>
                    <a:cubicBezTo>
                      <a:pt x="12" y="0"/>
                      <a:pt x="7" y="0"/>
                      <a:pt x="7" y="1"/>
                    </a:cubicBezTo>
                    <a:cubicBezTo>
                      <a:pt x="2" y="14"/>
                      <a:pt x="0" y="31"/>
                      <a:pt x="5" y="44"/>
                    </a:cubicBezTo>
                    <a:cubicBezTo>
                      <a:pt x="5" y="46"/>
                      <a:pt x="10" y="45"/>
                      <a:pt x="10" y="4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0" name="Freeform 261"/>
              <p:cNvSpPr>
                <a:spLocks/>
              </p:cNvSpPr>
              <p:nvPr/>
            </p:nvSpPr>
            <p:spPr bwMode="auto">
              <a:xfrm>
                <a:off x="3983038" y="293687"/>
                <a:ext cx="176213" cy="71438"/>
              </a:xfrm>
              <a:custGeom>
                <a:avLst/>
                <a:gdLst>
                  <a:gd name="T0" fmla="*/ 0 w 47"/>
                  <a:gd name="T1" fmla="*/ 2 h 19"/>
                  <a:gd name="T2" fmla="*/ 45 w 47"/>
                  <a:gd name="T3" fmla="*/ 13 h 19"/>
                  <a:gd name="T4" fmla="*/ 41 w 47"/>
                  <a:gd name="T5" fmla="*/ 12 h 19"/>
                  <a:gd name="T6" fmla="*/ 5 w 47"/>
                  <a:gd name="T7" fmla="*/ 1 h 19"/>
                  <a:gd name="T8" fmla="*/ 0 w 47"/>
                  <a:gd name="T9" fmla="*/ 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19">
                    <a:moveTo>
                      <a:pt x="0" y="2"/>
                    </a:moveTo>
                    <a:cubicBezTo>
                      <a:pt x="12" y="14"/>
                      <a:pt x="29" y="19"/>
                      <a:pt x="45" y="13"/>
                    </a:cubicBezTo>
                    <a:cubicBezTo>
                      <a:pt x="47" y="12"/>
                      <a:pt x="42" y="11"/>
                      <a:pt x="41" y="12"/>
                    </a:cubicBezTo>
                    <a:cubicBezTo>
                      <a:pt x="28" y="17"/>
                      <a:pt x="14" y="11"/>
                      <a:pt x="5" y="1"/>
                    </a:cubicBezTo>
                    <a:cubicBezTo>
                      <a:pt x="4" y="0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1" name="Freeform 262"/>
              <p:cNvSpPr>
                <a:spLocks/>
              </p:cNvSpPr>
              <p:nvPr/>
            </p:nvSpPr>
            <p:spPr bwMode="auto">
              <a:xfrm>
                <a:off x="3530601" y="346075"/>
                <a:ext cx="538163" cy="439738"/>
              </a:xfrm>
              <a:custGeom>
                <a:avLst/>
                <a:gdLst>
                  <a:gd name="T0" fmla="*/ 137 w 143"/>
                  <a:gd name="T1" fmla="*/ 1 h 117"/>
                  <a:gd name="T2" fmla="*/ 1 w 143"/>
                  <a:gd name="T3" fmla="*/ 115 h 117"/>
                  <a:gd name="T4" fmla="*/ 6 w 143"/>
                  <a:gd name="T5" fmla="*/ 116 h 117"/>
                  <a:gd name="T6" fmla="*/ 141 w 143"/>
                  <a:gd name="T7" fmla="*/ 2 h 117"/>
                  <a:gd name="T8" fmla="*/ 137 w 143"/>
                  <a:gd name="T9" fmla="*/ 1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3" h="117">
                    <a:moveTo>
                      <a:pt x="137" y="1"/>
                    </a:moveTo>
                    <a:cubicBezTo>
                      <a:pt x="92" y="39"/>
                      <a:pt x="48" y="79"/>
                      <a:pt x="1" y="115"/>
                    </a:cubicBezTo>
                    <a:cubicBezTo>
                      <a:pt x="0" y="116"/>
                      <a:pt x="5" y="117"/>
                      <a:pt x="6" y="116"/>
                    </a:cubicBezTo>
                    <a:cubicBezTo>
                      <a:pt x="52" y="79"/>
                      <a:pt x="97" y="40"/>
                      <a:pt x="141" y="2"/>
                    </a:cubicBezTo>
                    <a:cubicBezTo>
                      <a:pt x="143" y="0"/>
                      <a:pt x="138" y="0"/>
                      <a:pt x="1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2" name="Freeform 263"/>
              <p:cNvSpPr>
                <a:spLocks/>
              </p:cNvSpPr>
              <p:nvPr/>
            </p:nvSpPr>
            <p:spPr bwMode="auto">
              <a:xfrm>
                <a:off x="4043363" y="323850"/>
                <a:ext cx="41275" cy="36513"/>
              </a:xfrm>
              <a:custGeom>
                <a:avLst/>
                <a:gdLst>
                  <a:gd name="T0" fmla="*/ 9 w 11"/>
                  <a:gd name="T1" fmla="*/ 9 h 10"/>
                  <a:gd name="T2" fmla="*/ 2 w 11"/>
                  <a:gd name="T3" fmla="*/ 8 h 10"/>
                  <a:gd name="T4" fmla="*/ 3 w 11"/>
                  <a:gd name="T5" fmla="*/ 1 h 10"/>
                  <a:gd name="T6" fmla="*/ 9 w 11"/>
                  <a:gd name="T7" fmla="*/ 2 h 10"/>
                  <a:gd name="T8" fmla="*/ 9 w 11"/>
                  <a:gd name="T9" fmla="*/ 9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0">
                    <a:moveTo>
                      <a:pt x="9" y="9"/>
                    </a:moveTo>
                    <a:cubicBezTo>
                      <a:pt x="7" y="10"/>
                      <a:pt x="4" y="10"/>
                      <a:pt x="2" y="8"/>
                    </a:cubicBezTo>
                    <a:cubicBezTo>
                      <a:pt x="0" y="6"/>
                      <a:pt x="1" y="3"/>
                      <a:pt x="3" y="1"/>
                    </a:cubicBezTo>
                    <a:cubicBezTo>
                      <a:pt x="5" y="0"/>
                      <a:pt x="8" y="0"/>
                      <a:pt x="9" y="2"/>
                    </a:cubicBezTo>
                    <a:cubicBezTo>
                      <a:pt x="11" y="4"/>
                      <a:pt x="11" y="7"/>
                      <a:pt x="9" y="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3" name="Freeform 264"/>
              <p:cNvSpPr>
                <a:spLocks/>
              </p:cNvSpPr>
              <p:nvPr/>
            </p:nvSpPr>
            <p:spPr bwMode="auto">
              <a:xfrm>
                <a:off x="4156076" y="474662"/>
                <a:ext cx="93663" cy="179388"/>
              </a:xfrm>
              <a:custGeom>
                <a:avLst/>
                <a:gdLst>
                  <a:gd name="T0" fmla="*/ 23 w 25"/>
                  <a:gd name="T1" fmla="*/ 46 h 48"/>
                  <a:gd name="T2" fmla="*/ 13 w 25"/>
                  <a:gd name="T3" fmla="*/ 2 h 48"/>
                  <a:gd name="T4" fmla="*/ 9 w 25"/>
                  <a:gd name="T5" fmla="*/ 1 h 48"/>
                  <a:gd name="T6" fmla="*/ 19 w 25"/>
                  <a:gd name="T7" fmla="*/ 47 h 48"/>
                  <a:gd name="T8" fmla="*/ 23 w 25"/>
                  <a:gd name="T9" fmla="*/ 46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48">
                    <a:moveTo>
                      <a:pt x="23" y="46"/>
                    </a:moveTo>
                    <a:cubicBezTo>
                      <a:pt x="10" y="35"/>
                      <a:pt x="5" y="19"/>
                      <a:pt x="13" y="2"/>
                    </a:cubicBezTo>
                    <a:cubicBezTo>
                      <a:pt x="14" y="1"/>
                      <a:pt x="9" y="0"/>
                      <a:pt x="9" y="1"/>
                    </a:cubicBezTo>
                    <a:cubicBezTo>
                      <a:pt x="0" y="18"/>
                      <a:pt x="5" y="35"/>
                      <a:pt x="19" y="47"/>
                    </a:cubicBezTo>
                    <a:cubicBezTo>
                      <a:pt x="20" y="48"/>
                      <a:pt x="25" y="48"/>
                      <a:pt x="23" y="4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4" name="Freeform 265"/>
              <p:cNvSpPr>
                <a:spLocks/>
              </p:cNvSpPr>
              <p:nvPr/>
            </p:nvSpPr>
            <p:spPr bwMode="auto">
              <a:xfrm>
                <a:off x="4098926" y="534987"/>
                <a:ext cx="188913" cy="55563"/>
              </a:xfrm>
              <a:custGeom>
                <a:avLst/>
                <a:gdLst>
                  <a:gd name="T0" fmla="*/ 2 w 50"/>
                  <a:gd name="T1" fmla="*/ 5 h 15"/>
                  <a:gd name="T2" fmla="*/ 49 w 50"/>
                  <a:gd name="T3" fmla="*/ 3 h 15"/>
                  <a:gd name="T4" fmla="*/ 44 w 50"/>
                  <a:gd name="T5" fmla="*/ 1 h 15"/>
                  <a:gd name="T6" fmla="*/ 6 w 50"/>
                  <a:gd name="T7" fmla="*/ 4 h 15"/>
                  <a:gd name="T8" fmla="*/ 2 w 50"/>
                  <a:gd name="T9" fmla="*/ 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0" h="15">
                    <a:moveTo>
                      <a:pt x="2" y="5"/>
                    </a:moveTo>
                    <a:cubicBezTo>
                      <a:pt x="18" y="14"/>
                      <a:pt x="35" y="15"/>
                      <a:pt x="49" y="3"/>
                    </a:cubicBezTo>
                    <a:cubicBezTo>
                      <a:pt x="50" y="2"/>
                      <a:pt x="45" y="0"/>
                      <a:pt x="44" y="1"/>
                    </a:cubicBezTo>
                    <a:cubicBezTo>
                      <a:pt x="33" y="11"/>
                      <a:pt x="19" y="12"/>
                      <a:pt x="6" y="4"/>
                    </a:cubicBezTo>
                    <a:cubicBezTo>
                      <a:pt x="5" y="4"/>
                      <a:pt x="0" y="4"/>
                      <a:pt x="2" y="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5" name="Freeform 266"/>
              <p:cNvSpPr>
                <a:spLocks/>
              </p:cNvSpPr>
              <p:nvPr/>
            </p:nvSpPr>
            <p:spPr bwMode="auto">
              <a:xfrm>
                <a:off x="4156076" y="496887"/>
                <a:ext cx="93663" cy="157163"/>
              </a:xfrm>
              <a:custGeom>
                <a:avLst/>
                <a:gdLst>
                  <a:gd name="T0" fmla="*/ 5 w 25"/>
                  <a:gd name="T1" fmla="*/ 40 h 42"/>
                  <a:gd name="T2" fmla="*/ 24 w 25"/>
                  <a:gd name="T3" fmla="*/ 2 h 42"/>
                  <a:gd name="T4" fmla="*/ 19 w 25"/>
                  <a:gd name="T5" fmla="*/ 1 h 42"/>
                  <a:gd name="T6" fmla="*/ 0 w 25"/>
                  <a:gd name="T7" fmla="*/ 40 h 42"/>
                  <a:gd name="T8" fmla="*/ 5 w 25"/>
                  <a:gd name="T9" fmla="*/ 4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42">
                    <a:moveTo>
                      <a:pt x="5" y="40"/>
                    </a:moveTo>
                    <a:cubicBezTo>
                      <a:pt x="6" y="26"/>
                      <a:pt x="14" y="11"/>
                      <a:pt x="24" y="2"/>
                    </a:cubicBezTo>
                    <a:cubicBezTo>
                      <a:pt x="25" y="0"/>
                      <a:pt x="20" y="0"/>
                      <a:pt x="19" y="1"/>
                    </a:cubicBezTo>
                    <a:cubicBezTo>
                      <a:pt x="9" y="11"/>
                      <a:pt x="1" y="26"/>
                      <a:pt x="0" y="40"/>
                    </a:cubicBezTo>
                    <a:cubicBezTo>
                      <a:pt x="0" y="42"/>
                      <a:pt x="5" y="41"/>
                      <a:pt x="5" y="4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6" name="Freeform 267"/>
              <p:cNvSpPr>
                <a:spLocks/>
              </p:cNvSpPr>
              <p:nvPr/>
            </p:nvSpPr>
            <p:spPr bwMode="auto">
              <a:xfrm>
                <a:off x="4132263" y="500062"/>
                <a:ext cx="150813" cy="106363"/>
              </a:xfrm>
              <a:custGeom>
                <a:avLst/>
                <a:gdLst>
                  <a:gd name="T0" fmla="*/ 0 w 40"/>
                  <a:gd name="T1" fmla="*/ 1 h 28"/>
                  <a:gd name="T2" fmla="*/ 35 w 40"/>
                  <a:gd name="T3" fmla="*/ 28 h 28"/>
                  <a:gd name="T4" fmla="*/ 36 w 40"/>
                  <a:gd name="T5" fmla="*/ 26 h 28"/>
                  <a:gd name="T6" fmla="*/ 5 w 40"/>
                  <a:gd name="T7" fmla="*/ 1 h 28"/>
                  <a:gd name="T8" fmla="*/ 0 w 40"/>
                  <a:gd name="T9" fmla="*/ 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28">
                    <a:moveTo>
                      <a:pt x="0" y="1"/>
                    </a:moveTo>
                    <a:cubicBezTo>
                      <a:pt x="6" y="16"/>
                      <a:pt x="18" y="27"/>
                      <a:pt x="35" y="28"/>
                    </a:cubicBezTo>
                    <a:cubicBezTo>
                      <a:pt x="37" y="28"/>
                      <a:pt x="40" y="26"/>
                      <a:pt x="36" y="26"/>
                    </a:cubicBezTo>
                    <a:cubicBezTo>
                      <a:pt x="21" y="25"/>
                      <a:pt x="10" y="14"/>
                      <a:pt x="5" y="1"/>
                    </a:cubicBezTo>
                    <a:cubicBezTo>
                      <a:pt x="5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7" name="Freeform 268"/>
              <p:cNvSpPr>
                <a:spLocks/>
              </p:cNvSpPr>
              <p:nvPr/>
            </p:nvSpPr>
            <p:spPr bwMode="auto">
              <a:xfrm>
                <a:off x="3525838" y="571500"/>
                <a:ext cx="671513" cy="214313"/>
              </a:xfrm>
              <a:custGeom>
                <a:avLst/>
                <a:gdLst>
                  <a:gd name="T0" fmla="*/ 172 w 178"/>
                  <a:gd name="T1" fmla="*/ 1 h 57"/>
                  <a:gd name="T2" fmla="*/ 3 w 178"/>
                  <a:gd name="T3" fmla="*/ 55 h 57"/>
                  <a:gd name="T4" fmla="*/ 6 w 178"/>
                  <a:gd name="T5" fmla="*/ 56 h 57"/>
                  <a:gd name="T6" fmla="*/ 175 w 178"/>
                  <a:gd name="T7" fmla="*/ 2 h 57"/>
                  <a:gd name="T8" fmla="*/ 172 w 178"/>
                  <a:gd name="T9" fmla="*/ 1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8" h="57">
                    <a:moveTo>
                      <a:pt x="172" y="1"/>
                    </a:moveTo>
                    <a:cubicBezTo>
                      <a:pt x="116" y="19"/>
                      <a:pt x="60" y="39"/>
                      <a:pt x="3" y="55"/>
                    </a:cubicBezTo>
                    <a:cubicBezTo>
                      <a:pt x="0" y="56"/>
                      <a:pt x="4" y="57"/>
                      <a:pt x="6" y="56"/>
                    </a:cubicBezTo>
                    <a:cubicBezTo>
                      <a:pt x="63" y="40"/>
                      <a:pt x="119" y="21"/>
                      <a:pt x="175" y="2"/>
                    </a:cubicBezTo>
                    <a:cubicBezTo>
                      <a:pt x="178" y="1"/>
                      <a:pt x="173" y="0"/>
                      <a:pt x="17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8" name="Freeform 269"/>
              <p:cNvSpPr>
                <a:spLocks/>
              </p:cNvSpPr>
              <p:nvPr/>
            </p:nvSpPr>
            <p:spPr bwMode="auto">
              <a:xfrm>
                <a:off x="4170363" y="552450"/>
                <a:ext cx="41275" cy="42863"/>
              </a:xfrm>
              <a:custGeom>
                <a:avLst/>
                <a:gdLst>
                  <a:gd name="T0" fmla="*/ 7 w 11"/>
                  <a:gd name="T1" fmla="*/ 10 h 11"/>
                  <a:gd name="T2" fmla="*/ 1 w 11"/>
                  <a:gd name="T3" fmla="*/ 7 h 11"/>
                  <a:gd name="T4" fmla="*/ 4 w 11"/>
                  <a:gd name="T5" fmla="*/ 1 h 11"/>
                  <a:gd name="T6" fmla="*/ 10 w 11"/>
                  <a:gd name="T7" fmla="*/ 4 h 11"/>
                  <a:gd name="T8" fmla="*/ 7 w 11"/>
                  <a:gd name="T9" fmla="*/ 1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7" y="10"/>
                    </a:moveTo>
                    <a:cubicBezTo>
                      <a:pt x="4" y="11"/>
                      <a:pt x="2" y="9"/>
                      <a:pt x="1" y="7"/>
                    </a:cubicBezTo>
                    <a:cubicBezTo>
                      <a:pt x="0" y="4"/>
                      <a:pt x="2" y="1"/>
                      <a:pt x="4" y="1"/>
                    </a:cubicBezTo>
                    <a:cubicBezTo>
                      <a:pt x="7" y="0"/>
                      <a:pt x="9" y="1"/>
                      <a:pt x="10" y="4"/>
                    </a:cubicBezTo>
                    <a:cubicBezTo>
                      <a:pt x="11" y="6"/>
                      <a:pt x="9" y="9"/>
                      <a:pt x="7" y="1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9" name="Freeform 270"/>
              <p:cNvSpPr>
                <a:spLocks/>
              </p:cNvSpPr>
              <p:nvPr/>
            </p:nvSpPr>
            <p:spPr bwMode="auto">
              <a:xfrm>
                <a:off x="4362451" y="744537"/>
                <a:ext cx="84138" cy="185738"/>
              </a:xfrm>
              <a:custGeom>
                <a:avLst/>
                <a:gdLst>
                  <a:gd name="T0" fmla="*/ 14 w 22"/>
                  <a:gd name="T1" fmla="*/ 47 h 49"/>
                  <a:gd name="T2" fmla="*/ 21 w 22"/>
                  <a:gd name="T3" fmla="*/ 3 h 49"/>
                  <a:gd name="T4" fmla="*/ 17 w 22"/>
                  <a:gd name="T5" fmla="*/ 1 h 49"/>
                  <a:gd name="T6" fmla="*/ 9 w 22"/>
                  <a:gd name="T7" fmla="*/ 47 h 49"/>
                  <a:gd name="T8" fmla="*/ 14 w 22"/>
                  <a:gd name="T9" fmla="*/ 47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49">
                    <a:moveTo>
                      <a:pt x="14" y="47"/>
                    </a:moveTo>
                    <a:cubicBezTo>
                      <a:pt x="5" y="31"/>
                      <a:pt x="7" y="15"/>
                      <a:pt x="21" y="3"/>
                    </a:cubicBezTo>
                    <a:cubicBezTo>
                      <a:pt x="22" y="2"/>
                      <a:pt x="18" y="0"/>
                      <a:pt x="17" y="1"/>
                    </a:cubicBezTo>
                    <a:cubicBezTo>
                      <a:pt x="2" y="14"/>
                      <a:pt x="0" y="31"/>
                      <a:pt x="9" y="47"/>
                    </a:cubicBezTo>
                    <a:cubicBezTo>
                      <a:pt x="10" y="49"/>
                      <a:pt x="14" y="49"/>
                      <a:pt x="14" y="4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0" name="Freeform 271"/>
              <p:cNvSpPr>
                <a:spLocks/>
              </p:cNvSpPr>
              <p:nvPr/>
            </p:nvSpPr>
            <p:spPr bwMode="auto">
              <a:xfrm>
                <a:off x="4318001" y="782637"/>
                <a:ext cx="176213" cy="79375"/>
              </a:xfrm>
              <a:custGeom>
                <a:avLst/>
                <a:gdLst>
                  <a:gd name="T0" fmla="*/ 1 w 47"/>
                  <a:gd name="T1" fmla="*/ 1 h 21"/>
                  <a:gd name="T2" fmla="*/ 46 w 47"/>
                  <a:gd name="T3" fmla="*/ 15 h 21"/>
                  <a:gd name="T4" fmla="*/ 42 w 47"/>
                  <a:gd name="T5" fmla="*/ 13 h 21"/>
                  <a:gd name="T6" fmla="*/ 6 w 47"/>
                  <a:gd name="T7" fmla="*/ 1 h 21"/>
                  <a:gd name="T8" fmla="*/ 1 w 47"/>
                  <a:gd name="T9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21">
                    <a:moveTo>
                      <a:pt x="1" y="1"/>
                    </a:moveTo>
                    <a:cubicBezTo>
                      <a:pt x="12" y="16"/>
                      <a:pt x="29" y="21"/>
                      <a:pt x="46" y="15"/>
                    </a:cubicBezTo>
                    <a:cubicBezTo>
                      <a:pt x="47" y="15"/>
                      <a:pt x="43" y="13"/>
                      <a:pt x="42" y="13"/>
                    </a:cubicBezTo>
                    <a:cubicBezTo>
                      <a:pt x="27" y="18"/>
                      <a:pt x="15" y="13"/>
                      <a:pt x="6" y="1"/>
                    </a:cubicBezTo>
                    <a:cubicBezTo>
                      <a:pt x="5" y="0"/>
                      <a:pt x="0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1" name="Freeform 272"/>
              <p:cNvSpPr>
                <a:spLocks/>
              </p:cNvSpPr>
              <p:nvPr/>
            </p:nvSpPr>
            <p:spPr bwMode="auto">
              <a:xfrm>
                <a:off x="4332288" y="782637"/>
                <a:ext cx="147638" cy="117475"/>
              </a:xfrm>
              <a:custGeom>
                <a:avLst/>
                <a:gdLst>
                  <a:gd name="T0" fmla="*/ 5 w 39"/>
                  <a:gd name="T1" fmla="*/ 30 h 31"/>
                  <a:gd name="T2" fmla="*/ 36 w 39"/>
                  <a:gd name="T3" fmla="*/ 1 h 31"/>
                  <a:gd name="T4" fmla="*/ 32 w 39"/>
                  <a:gd name="T5" fmla="*/ 0 h 31"/>
                  <a:gd name="T6" fmla="*/ 0 w 39"/>
                  <a:gd name="T7" fmla="*/ 30 h 31"/>
                  <a:gd name="T8" fmla="*/ 5 w 39"/>
                  <a:gd name="T9" fmla="*/ 3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1">
                    <a:moveTo>
                      <a:pt x="5" y="30"/>
                    </a:moveTo>
                    <a:cubicBezTo>
                      <a:pt x="11" y="18"/>
                      <a:pt x="24" y="7"/>
                      <a:pt x="36" y="1"/>
                    </a:cubicBezTo>
                    <a:cubicBezTo>
                      <a:pt x="39" y="0"/>
                      <a:pt x="34" y="0"/>
                      <a:pt x="32" y="0"/>
                    </a:cubicBezTo>
                    <a:cubicBezTo>
                      <a:pt x="20" y="6"/>
                      <a:pt x="6" y="17"/>
                      <a:pt x="0" y="30"/>
                    </a:cubicBezTo>
                    <a:cubicBezTo>
                      <a:pt x="0" y="31"/>
                      <a:pt x="5" y="31"/>
                      <a:pt x="5" y="3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2" name="Freeform 273"/>
              <p:cNvSpPr>
                <a:spLocks/>
              </p:cNvSpPr>
              <p:nvPr/>
            </p:nvSpPr>
            <p:spPr bwMode="auto">
              <a:xfrm>
                <a:off x="4362451" y="749300"/>
                <a:ext cx="106363" cy="146050"/>
              </a:xfrm>
              <a:custGeom>
                <a:avLst/>
                <a:gdLst>
                  <a:gd name="T0" fmla="*/ 1 w 28"/>
                  <a:gd name="T1" fmla="*/ 2 h 39"/>
                  <a:gd name="T2" fmla="*/ 22 w 28"/>
                  <a:gd name="T3" fmla="*/ 38 h 39"/>
                  <a:gd name="T4" fmla="*/ 26 w 28"/>
                  <a:gd name="T5" fmla="*/ 37 h 39"/>
                  <a:gd name="T6" fmla="*/ 6 w 28"/>
                  <a:gd name="T7" fmla="*/ 1 h 39"/>
                  <a:gd name="T8" fmla="*/ 1 w 28"/>
                  <a:gd name="T9" fmla="*/ 2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39">
                    <a:moveTo>
                      <a:pt x="1" y="2"/>
                    </a:moveTo>
                    <a:cubicBezTo>
                      <a:pt x="0" y="17"/>
                      <a:pt x="8" y="32"/>
                      <a:pt x="22" y="38"/>
                    </a:cubicBezTo>
                    <a:cubicBezTo>
                      <a:pt x="24" y="39"/>
                      <a:pt x="28" y="38"/>
                      <a:pt x="26" y="37"/>
                    </a:cubicBezTo>
                    <a:cubicBezTo>
                      <a:pt x="12" y="31"/>
                      <a:pt x="5" y="16"/>
                      <a:pt x="6" y="1"/>
                    </a:cubicBezTo>
                    <a:cubicBezTo>
                      <a:pt x="6" y="0"/>
                      <a:pt x="1" y="0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3" name="Freeform 274"/>
              <p:cNvSpPr>
                <a:spLocks/>
              </p:cNvSpPr>
              <p:nvPr/>
            </p:nvSpPr>
            <p:spPr bwMode="auto">
              <a:xfrm>
                <a:off x="3609976" y="760412"/>
                <a:ext cx="787400" cy="79375"/>
              </a:xfrm>
              <a:custGeom>
                <a:avLst/>
                <a:gdLst>
                  <a:gd name="T0" fmla="*/ 206 w 209"/>
                  <a:gd name="T1" fmla="*/ 19 h 21"/>
                  <a:gd name="T2" fmla="*/ 5 w 209"/>
                  <a:gd name="T3" fmla="*/ 0 h 21"/>
                  <a:gd name="T4" fmla="*/ 3 w 209"/>
                  <a:gd name="T5" fmla="*/ 2 h 21"/>
                  <a:gd name="T6" fmla="*/ 204 w 209"/>
                  <a:gd name="T7" fmla="*/ 21 h 21"/>
                  <a:gd name="T8" fmla="*/ 206 w 209"/>
                  <a:gd name="T9" fmla="*/ 19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9" h="21">
                    <a:moveTo>
                      <a:pt x="206" y="19"/>
                    </a:moveTo>
                    <a:cubicBezTo>
                      <a:pt x="139" y="15"/>
                      <a:pt x="72" y="7"/>
                      <a:pt x="5" y="0"/>
                    </a:cubicBezTo>
                    <a:cubicBezTo>
                      <a:pt x="4" y="0"/>
                      <a:pt x="0" y="2"/>
                      <a:pt x="3" y="2"/>
                    </a:cubicBezTo>
                    <a:cubicBezTo>
                      <a:pt x="70" y="9"/>
                      <a:pt x="137" y="17"/>
                      <a:pt x="204" y="21"/>
                    </a:cubicBezTo>
                    <a:cubicBezTo>
                      <a:pt x="207" y="21"/>
                      <a:pt x="209" y="19"/>
                      <a:pt x="206" y="1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4" name="Freeform 275"/>
              <p:cNvSpPr>
                <a:spLocks/>
              </p:cNvSpPr>
              <p:nvPr/>
            </p:nvSpPr>
            <p:spPr bwMode="auto">
              <a:xfrm>
                <a:off x="4373563" y="815975"/>
                <a:ext cx="38100" cy="38100"/>
              </a:xfrm>
              <a:custGeom>
                <a:avLst/>
                <a:gdLst>
                  <a:gd name="T0" fmla="*/ 5 w 10"/>
                  <a:gd name="T1" fmla="*/ 10 h 10"/>
                  <a:gd name="T2" fmla="*/ 1 w 10"/>
                  <a:gd name="T3" fmla="*/ 5 h 10"/>
                  <a:gd name="T4" fmla="*/ 6 w 10"/>
                  <a:gd name="T5" fmla="*/ 0 h 10"/>
                  <a:gd name="T6" fmla="*/ 10 w 10"/>
                  <a:gd name="T7" fmla="*/ 6 h 10"/>
                  <a:gd name="T8" fmla="*/ 5 w 10"/>
                  <a:gd name="T9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0">
                    <a:moveTo>
                      <a:pt x="5" y="10"/>
                    </a:moveTo>
                    <a:cubicBezTo>
                      <a:pt x="2" y="10"/>
                      <a:pt x="0" y="7"/>
                      <a:pt x="1" y="5"/>
                    </a:cubicBezTo>
                    <a:cubicBezTo>
                      <a:pt x="1" y="2"/>
                      <a:pt x="3" y="0"/>
                      <a:pt x="6" y="0"/>
                    </a:cubicBezTo>
                    <a:cubicBezTo>
                      <a:pt x="8" y="1"/>
                      <a:pt x="10" y="3"/>
                      <a:pt x="10" y="6"/>
                    </a:cubicBezTo>
                    <a:cubicBezTo>
                      <a:pt x="10" y="8"/>
                      <a:pt x="7" y="10"/>
                      <a:pt x="5" y="1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5" name="Freeform 276"/>
              <p:cNvSpPr>
                <a:spLocks/>
              </p:cNvSpPr>
              <p:nvPr/>
            </p:nvSpPr>
            <p:spPr bwMode="auto">
              <a:xfrm>
                <a:off x="4260851" y="1050925"/>
                <a:ext cx="117475" cy="157163"/>
              </a:xfrm>
              <a:custGeom>
                <a:avLst/>
                <a:gdLst>
                  <a:gd name="T0" fmla="*/ 7 w 31"/>
                  <a:gd name="T1" fmla="*/ 41 h 42"/>
                  <a:gd name="T2" fmla="*/ 30 w 31"/>
                  <a:gd name="T3" fmla="*/ 2 h 42"/>
                  <a:gd name="T4" fmla="*/ 26 w 31"/>
                  <a:gd name="T5" fmla="*/ 0 h 42"/>
                  <a:gd name="T6" fmla="*/ 2 w 31"/>
                  <a:gd name="T7" fmla="*/ 40 h 42"/>
                  <a:gd name="T8" fmla="*/ 7 w 31"/>
                  <a:gd name="T9" fmla="*/ 4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42">
                    <a:moveTo>
                      <a:pt x="7" y="41"/>
                    </a:moveTo>
                    <a:cubicBezTo>
                      <a:pt x="5" y="23"/>
                      <a:pt x="12" y="8"/>
                      <a:pt x="30" y="2"/>
                    </a:cubicBezTo>
                    <a:cubicBezTo>
                      <a:pt x="31" y="1"/>
                      <a:pt x="27" y="0"/>
                      <a:pt x="26" y="0"/>
                    </a:cubicBezTo>
                    <a:cubicBezTo>
                      <a:pt x="8" y="6"/>
                      <a:pt x="0" y="22"/>
                      <a:pt x="2" y="40"/>
                    </a:cubicBezTo>
                    <a:cubicBezTo>
                      <a:pt x="2" y="42"/>
                      <a:pt x="7" y="42"/>
                      <a:pt x="7" y="4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6" name="Freeform 277"/>
              <p:cNvSpPr>
                <a:spLocks/>
              </p:cNvSpPr>
              <p:nvPr/>
            </p:nvSpPr>
            <p:spPr bwMode="auto">
              <a:xfrm>
                <a:off x="4246563" y="1042988"/>
                <a:ext cx="150813" cy="109538"/>
              </a:xfrm>
              <a:custGeom>
                <a:avLst/>
                <a:gdLst>
                  <a:gd name="T0" fmla="*/ 0 w 40"/>
                  <a:gd name="T1" fmla="*/ 2 h 29"/>
                  <a:gd name="T2" fmla="*/ 37 w 40"/>
                  <a:gd name="T3" fmla="*/ 29 h 29"/>
                  <a:gd name="T4" fmla="*/ 35 w 40"/>
                  <a:gd name="T5" fmla="*/ 27 h 29"/>
                  <a:gd name="T6" fmla="*/ 5 w 40"/>
                  <a:gd name="T7" fmla="*/ 2 h 29"/>
                  <a:gd name="T8" fmla="*/ 0 w 40"/>
                  <a:gd name="T9" fmla="*/ 2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29">
                    <a:moveTo>
                      <a:pt x="0" y="2"/>
                    </a:moveTo>
                    <a:cubicBezTo>
                      <a:pt x="5" y="19"/>
                      <a:pt x="19" y="29"/>
                      <a:pt x="37" y="29"/>
                    </a:cubicBezTo>
                    <a:cubicBezTo>
                      <a:pt x="40" y="29"/>
                      <a:pt x="36" y="27"/>
                      <a:pt x="35" y="27"/>
                    </a:cubicBezTo>
                    <a:cubicBezTo>
                      <a:pt x="19" y="27"/>
                      <a:pt x="9" y="16"/>
                      <a:pt x="5" y="2"/>
                    </a:cubicBezTo>
                    <a:cubicBezTo>
                      <a:pt x="5" y="1"/>
                      <a:pt x="0" y="0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7" name="Freeform 278"/>
              <p:cNvSpPr>
                <a:spLocks/>
              </p:cNvSpPr>
              <p:nvPr/>
            </p:nvSpPr>
            <p:spPr bwMode="auto">
              <a:xfrm>
                <a:off x="4216401" y="1087438"/>
                <a:ext cx="176213" cy="71438"/>
              </a:xfrm>
              <a:custGeom>
                <a:avLst/>
                <a:gdLst>
                  <a:gd name="T0" fmla="*/ 6 w 47"/>
                  <a:gd name="T1" fmla="*/ 18 h 19"/>
                  <a:gd name="T2" fmla="*/ 44 w 47"/>
                  <a:gd name="T3" fmla="*/ 3 h 19"/>
                  <a:gd name="T4" fmla="*/ 43 w 47"/>
                  <a:gd name="T5" fmla="*/ 1 h 19"/>
                  <a:gd name="T6" fmla="*/ 2 w 47"/>
                  <a:gd name="T7" fmla="*/ 18 h 19"/>
                  <a:gd name="T8" fmla="*/ 6 w 47"/>
                  <a:gd name="T9" fmla="*/ 1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19">
                    <a:moveTo>
                      <a:pt x="6" y="18"/>
                    </a:moveTo>
                    <a:cubicBezTo>
                      <a:pt x="16" y="9"/>
                      <a:pt x="31" y="4"/>
                      <a:pt x="44" y="3"/>
                    </a:cubicBezTo>
                    <a:cubicBezTo>
                      <a:pt x="47" y="3"/>
                      <a:pt x="46" y="0"/>
                      <a:pt x="43" y="1"/>
                    </a:cubicBezTo>
                    <a:cubicBezTo>
                      <a:pt x="29" y="2"/>
                      <a:pt x="12" y="8"/>
                      <a:pt x="2" y="18"/>
                    </a:cubicBezTo>
                    <a:cubicBezTo>
                      <a:pt x="0" y="19"/>
                      <a:pt x="5" y="19"/>
                      <a:pt x="6" y="1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8" name="Freeform 279"/>
              <p:cNvSpPr>
                <a:spLocks/>
              </p:cNvSpPr>
              <p:nvPr/>
            </p:nvSpPr>
            <p:spPr bwMode="auto">
              <a:xfrm>
                <a:off x="4276726" y="1027113"/>
                <a:ext cx="71438" cy="166688"/>
              </a:xfrm>
              <a:custGeom>
                <a:avLst/>
                <a:gdLst>
                  <a:gd name="T0" fmla="*/ 6 w 19"/>
                  <a:gd name="T1" fmla="*/ 2 h 44"/>
                  <a:gd name="T2" fmla="*/ 13 w 19"/>
                  <a:gd name="T3" fmla="*/ 43 h 44"/>
                  <a:gd name="T4" fmla="*/ 18 w 19"/>
                  <a:gd name="T5" fmla="*/ 42 h 44"/>
                  <a:gd name="T6" fmla="*/ 11 w 19"/>
                  <a:gd name="T7" fmla="*/ 2 h 44"/>
                  <a:gd name="T8" fmla="*/ 6 w 19"/>
                  <a:gd name="T9" fmla="*/ 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44">
                    <a:moveTo>
                      <a:pt x="6" y="2"/>
                    </a:moveTo>
                    <a:cubicBezTo>
                      <a:pt x="0" y="16"/>
                      <a:pt x="2" y="32"/>
                      <a:pt x="13" y="43"/>
                    </a:cubicBezTo>
                    <a:cubicBezTo>
                      <a:pt x="15" y="44"/>
                      <a:pt x="19" y="43"/>
                      <a:pt x="18" y="42"/>
                    </a:cubicBezTo>
                    <a:cubicBezTo>
                      <a:pt x="7" y="32"/>
                      <a:pt x="5" y="16"/>
                      <a:pt x="11" y="2"/>
                    </a:cubicBezTo>
                    <a:cubicBezTo>
                      <a:pt x="12" y="1"/>
                      <a:pt x="7" y="0"/>
                      <a:pt x="6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9" name="Freeform 280"/>
              <p:cNvSpPr>
                <a:spLocks/>
              </p:cNvSpPr>
              <p:nvPr/>
            </p:nvSpPr>
            <p:spPr bwMode="auto">
              <a:xfrm>
                <a:off x="3665538" y="831850"/>
                <a:ext cx="636588" cy="285750"/>
              </a:xfrm>
              <a:custGeom>
                <a:avLst/>
                <a:gdLst>
                  <a:gd name="T0" fmla="*/ 167 w 169"/>
                  <a:gd name="T1" fmla="*/ 74 h 76"/>
                  <a:gd name="T2" fmla="*/ 6 w 169"/>
                  <a:gd name="T3" fmla="*/ 0 h 76"/>
                  <a:gd name="T4" fmla="*/ 1 w 169"/>
                  <a:gd name="T5" fmla="*/ 2 h 76"/>
                  <a:gd name="T6" fmla="*/ 163 w 169"/>
                  <a:gd name="T7" fmla="*/ 75 h 76"/>
                  <a:gd name="T8" fmla="*/ 167 w 169"/>
                  <a:gd name="T9" fmla="*/ 74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9" h="76">
                    <a:moveTo>
                      <a:pt x="167" y="74"/>
                    </a:moveTo>
                    <a:cubicBezTo>
                      <a:pt x="113" y="50"/>
                      <a:pt x="59" y="27"/>
                      <a:pt x="6" y="0"/>
                    </a:cubicBezTo>
                    <a:cubicBezTo>
                      <a:pt x="5" y="0"/>
                      <a:pt x="0" y="1"/>
                      <a:pt x="1" y="2"/>
                    </a:cubicBezTo>
                    <a:cubicBezTo>
                      <a:pt x="54" y="28"/>
                      <a:pt x="109" y="51"/>
                      <a:pt x="163" y="75"/>
                    </a:cubicBezTo>
                    <a:cubicBezTo>
                      <a:pt x="164" y="76"/>
                      <a:pt x="169" y="75"/>
                      <a:pt x="167" y="7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0" name="Freeform 281"/>
              <p:cNvSpPr>
                <a:spLocks/>
              </p:cNvSpPr>
              <p:nvPr/>
            </p:nvSpPr>
            <p:spPr bwMode="auto">
              <a:xfrm>
                <a:off x="4279901" y="1095375"/>
                <a:ext cx="38100" cy="41275"/>
              </a:xfrm>
              <a:custGeom>
                <a:avLst/>
                <a:gdLst>
                  <a:gd name="T0" fmla="*/ 3 w 10"/>
                  <a:gd name="T1" fmla="*/ 10 h 11"/>
                  <a:gd name="T2" fmla="*/ 1 w 10"/>
                  <a:gd name="T3" fmla="*/ 4 h 11"/>
                  <a:gd name="T4" fmla="*/ 7 w 10"/>
                  <a:gd name="T5" fmla="*/ 2 h 11"/>
                  <a:gd name="T6" fmla="*/ 9 w 10"/>
                  <a:gd name="T7" fmla="*/ 8 h 11"/>
                  <a:gd name="T8" fmla="*/ 3 w 10"/>
                  <a:gd name="T9" fmla="*/ 1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1">
                    <a:moveTo>
                      <a:pt x="3" y="10"/>
                    </a:moveTo>
                    <a:cubicBezTo>
                      <a:pt x="1" y="9"/>
                      <a:pt x="0" y="6"/>
                      <a:pt x="1" y="4"/>
                    </a:cubicBezTo>
                    <a:cubicBezTo>
                      <a:pt x="2" y="1"/>
                      <a:pt x="5" y="0"/>
                      <a:pt x="7" y="2"/>
                    </a:cubicBezTo>
                    <a:cubicBezTo>
                      <a:pt x="10" y="3"/>
                      <a:pt x="10" y="6"/>
                      <a:pt x="9" y="8"/>
                    </a:cubicBezTo>
                    <a:cubicBezTo>
                      <a:pt x="8" y="10"/>
                      <a:pt x="5" y="11"/>
                      <a:pt x="3" y="1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1" name="Freeform 282"/>
              <p:cNvSpPr>
                <a:spLocks/>
              </p:cNvSpPr>
              <p:nvPr/>
            </p:nvSpPr>
            <p:spPr bwMode="auto">
              <a:xfrm>
                <a:off x="4103688" y="1350963"/>
                <a:ext cx="157163" cy="120650"/>
              </a:xfrm>
              <a:custGeom>
                <a:avLst/>
                <a:gdLst>
                  <a:gd name="T0" fmla="*/ 5 w 42"/>
                  <a:gd name="T1" fmla="*/ 31 h 32"/>
                  <a:gd name="T2" fmla="*/ 39 w 42"/>
                  <a:gd name="T3" fmla="*/ 3 h 32"/>
                  <a:gd name="T4" fmla="*/ 38 w 42"/>
                  <a:gd name="T5" fmla="*/ 0 h 32"/>
                  <a:gd name="T6" fmla="*/ 0 w 42"/>
                  <a:gd name="T7" fmla="*/ 30 h 32"/>
                  <a:gd name="T8" fmla="*/ 5 w 42"/>
                  <a:gd name="T9" fmla="*/ 3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32">
                    <a:moveTo>
                      <a:pt x="5" y="31"/>
                    </a:moveTo>
                    <a:cubicBezTo>
                      <a:pt x="9" y="14"/>
                      <a:pt x="21" y="2"/>
                      <a:pt x="39" y="3"/>
                    </a:cubicBezTo>
                    <a:cubicBezTo>
                      <a:pt x="42" y="3"/>
                      <a:pt x="40" y="1"/>
                      <a:pt x="38" y="0"/>
                    </a:cubicBezTo>
                    <a:cubicBezTo>
                      <a:pt x="18" y="0"/>
                      <a:pt x="4" y="11"/>
                      <a:pt x="0" y="30"/>
                    </a:cubicBezTo>
                    <a:cubicBezTo>
                      <a:pt x="0" y="31"/>
                      <a:pt x="4" y="32"/>
                      <a:pt x="5" y="3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2" name="Freeform 283"/>
              <p:cNvSpPr>
                <a:spLocks/>
              </p:cNvSpPr>
              <p:nvPr/>
            </p:nvSpPr>
            <p:spPr bwMode="auto">
              <a:xfrm>
                <a:off x="4129088" y="1309688"/>
                <a:ext cx="112713" cy="147638"/>
              </a:xfrm>
              <a:custGeom>
                <a:avLst/>
                <a:gdLst>
                  <a:gd name="T0" fmla="*/ 2 w 30"/>
                  <a:gd name="T1" fmla="*/ 1 h 39"/>
                  <a:gd name="T2" fmla="*/ 25 w 30"/>
                  <a:gd name="T3" fmla="*/ 39 h 39"/>
                  <a:gd name="T4" fmla="*/ 27 w 30"/>
                  <a:gd name="T5" fmla="*/ 37 h 39"/>
                  <a:gd name="T6" fmla="*/ 7 w 30"/>
                  <a:gd name="T7" fmla="*/ 2 h 39"/>
                  <a:gd name="T8" fmla="*/ 2 w 30"/>
                  <a:gd name="T9" fmla="*/ 1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39">
                    <a:moveTo>
                      <a:pt x="2" y="1"/>
                    </a:moveTo>
                    <a:cubicBezTo>
                      <a:pt x="0" y="18"/>
                      <a:pt x="9" y="32"/>
                      <a:pt x="25" y="39"/>
                    </a:cubicBezTo>
                    <a:cubicBezTo>
                      <a:pt x="27" y="39"/>
                      <a:pt x="30" y="38"/>
                      <a:pt x="27" y="37"/>
                    </a:cubicBezTo>
                    <a:cubicBezTo>
                      <a:pt x="12" y="31"/>
                      <a:pt x="6" y="17"/>
                      <a:pt x="7" y="2"/>
                    </a:cubicBezTo>
                    <a:cubicBezTo>
                      <a:pt x="7" y="0"/>
                      <a:pt x="2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3" name="Freeform 284"/>
              <p:cNvSpPr>
                <a:spLocks/>
              </p:cNvSpPr>
              <p:nvPr/>
            </p:nvSpPr>
            <p:spPr bwMode="auto">
              <a:xfrm>
                <a:off x="4065588" y="1381125"/>
                <a:ext cx="195263" cy="26988"/>
              </a:xfrm>
              <a:custGeom>
                <a:avLst/>
                <a:gdLst>
                  <a:gd name="T0" fmla="*/ 6 w 52"/>
                  <a:gd name="T1" fmla="*/ 7 h 7"/>
                  <a:gd name="T2" fmla="*/ 46 w 52"/>
                  <a:gd name="T3" fmla="*/ 6 h 7"/>
                  <a:gd name="T4" fmla="*/ 49 w 52"/>
                  <a:gd name="T5" fmla="*/ 4 h 7"/>
                  <a:gd name="T6" fmla="*/ 3 w 52"/>
                  <a:gd name="T7" fmla="*/ 5 h 7"/>
                  <a:gd name="T8" fmla="*/ 6 w 52"/>
                  <a:gd name="T9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7">
                    <a:moveTo>
                      <a:pt x="6" y="7"/>
                    </a:moveTo>
                    <a:cubicBezTo>
                      <a:pt x="18" y="2"/>
                      <a:pt x="34" y="2"/>
                      <a:pt x="46" y="6"/>
                    </a:cubicBezTo>
                    <a:cubicBezTo>
                      <a:pt x="47" y="6"/>
                      <a:pt x="52" y="5"/>
                      <a:pt x="49" y="4"/>
                    </a:cubicBezTo>
                    <a:cubicBezTo>
                      <a:pt x="35" y="0"/>
                      <a:pt x="17" y="0"/>
                      <a:pt x="3" y="5"/>
                    </a:cubicBezTo>
                    <a:cubicBezTo>
                      <a:pt x="0" y="7"/>
                      <a:pt x="5" y="7"/>
                      <a:pt x="6" y="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4" name="Freeform 285"/>
              <p:cNvSpPr>
                <a:spLocks/>
              </p:cNvSpPr>
              <p:nvPr/>
            </p:nvSpPr>
            <p:spPr bwMode="auto">
              <a:xfrm>
                <a:off x="4137026" y="1314450"/>
                <a:ext cx="74613" cy="165100"/>
              </a:xfrm>
              <a:custGeom>
                <a:avLst/>
                <a:gdLst>
                  <a:gd name="T0" fmla="*/ 14 w 20"/>
                  <a:gd name="T1" fmla="*/ 1 h 44"/>
                  <a:gd name="T2" fmla="*/ 6 w 20"/>
                  <a:gd name="T3" fmla="*/ 43 h 44"/>
                  <a:gd name="T4" fmla="*/ 11 w 20"/>
                  <a:gd name="T5" fmla="*/ 42 h 44"/>
                  <a:gd name="T6" fmla="*/ 19 w 20"/>
                  <a:gd name="T7" fmla="*/ 2 h 44"/>
                  <a:gd name="T8" fmla="*/ 14 w 20"/>
                  <a:gd name="T9" fmla="*/ 1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44">
                    <a:moveTo>
                      <a:pt x="14" y="1"/>
                    </a:moveTo>
                    <a:cubicBezTo>
                      <a:pt x="4" y="13"/>
                      <a:pt x="0" y="28"/>
                      <a:pt x="6" y="43"/>
                    </a:cubicBezTo>
                    <a:cubicBezTo>
                      <a:pt x="7" y="44"/>
                      <a:pt x="12" y="43"/>
                      <a:pt x="11" y="42"/>
                    </a:cubicBezTo>
                    <a:cubicBezTo>
                      <a:pt x="5" y="28"/>
                      <a:pt x="9" y="13"/>
                      <a:pt x="19" y="2"/>
                    </a:cubicBezTo>
                    <a:cubicBezTo>
                      <a:pt x="20" y="1"/>
                      <a:pt x="16" y="0"/>
                      <a:pt x="14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5" name="Freeform 286"/>
              <p:cNvSpPr>
                <a:spLocks/>
              </p:cNvSpPr>
              <p:nvPr/>
            </p:nvSpPr>
            <p:spPr bwMode="auto">
              <a:xfrm>
                <a:off x="3586163" y="831850"/>
                <a:ext cx="576263" cy="557213"/>
              </a:xfrm>
              <a:custGeom>
                <a:avLst/>
                <a:gdLst>
                  <a:gd name="T0" fmla="*/ 152 w 153"/>
                  <a:gd name="T1" fmla="*/ 146 h 148"/>
                  <a:gd name="T2" fmla="*/ 6 w 153"/>
                  <a:gd name="T3" fmla="*/ 1 h 148"/>
                  <a:gd name="T4" fmla="*/ 1 w 153"/>
                  <a:gd name="T5" fmla="*/ 2 h 148"/>
                  <a:gd name="T6" fmla="*/ 148 w 153"/>
                  <a:gd name="T7" fmla="*/ 147 h 148"/>
                  <a:gd name="T8" fmla="*/ 152 w 153"/>
                  <a:gd name="T9" fmla="*/ 146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3" h="148">
                    <a:moveTo>
                      <a:pt x="152" y="146"/>
                    </a:moveTo>
                    <a:cubicBezTo>
                      <a:pt x="104" y="97"/>
                      <a:pt x="52" y="51"/>
                      <a:pt x="6" y="1"/>
                    </a:cubicBezTo>
                    <a:cubicBezTo>
                      <a:pt x="5" y="0"/>
                      <a:pt x="0" y="1"/>
                      <a:pt x="1" y="2"/>
                    </a:cubicBezTo>
                    <a:cubicBezTo>
                      <a:pt x="47" y="52"/>
                      <a:pt x="99" y="98"/>
                      <a:pt x="148" y="147"/>
                    </a:cubicBezTo>
                    <a:cubicBezTo>
                      <a:pt x="149" y="148"/>
                      <a:pt x="153" y="147"/>
                      <a:pt x="152" y="14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6" name="Freeform 287"/>
              <p:cNvSpPr>
                <a:spLocks/>
              </p:cNvSpPr>
              <p:nvPr/>
            </p:nvSpPr>
            <p:spPr bwMode="auto">
              <a:xfrm>
                <a:off x="4140201" y="1373188"/>
                <a:ext cx="41275" cy="38100"/>
              </a:xfrm>
              <a:custGeom>
                <a:avLst/>
                <a:gdLst>
                  <a:gd name="T0" fmla="*/ 2 w 11"/>
                  <a:gd name="T1" fmla="*/ 8 h 10"/>
                  <a:gd name="T2" fmla="*/ 2 w 11"/>
                  <a:gd name="T3" fmla="*/ 2 h 10"/>
                  <a:gd name="T4" fmla="*/ 9 w 11"/>
                  <a:gd name="T5" fmla="*/ 2 h 10"/>
                  <a:gd name="T6" fmla="*/ 9 w 11"/>
                  <a:gd name="T7" fmla="*/ 9 h 10"/>
                  <a:gd name="T8" fmla="*/ 2 w 11"/>
                  <a:gd name="T9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0">
                    <a:moveTo>
                      <a:pt x="2" y="8"/>
                    </a:moveTo>
                    <a:cubicBezTo>
                      <a:pt x="0" y="6"/>
                      <a:pt x="0" y="3"/>
                      <a:pt x="2" y="2"/>
                    </a:cubicBezTo>
                    <a:cubicBezTo>
                      <a:pt x="4" y="0"/>
                      <a:pt x="7" y="0"/>
                      <a:pt x="9" y="2"/>
                    </a:cubicBezTo>
                    <a:cubicBezTo>
                      <a:pt x="11" y="4"/>
                      <a:pt x="11" y="7"/>
                      <a:pt x="9" y="9"/>
                    </a:cubicBezTo>
                    <a:cubicBezTo>
                      <a:pt x="7" y="10"/>
                      <a:pt x="4" y="10"/>
                      <a:pt x="2" y="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7" name="Freeform 288"/>
              <p:cNvSpPr>
                <a:spLocks/>
              </p:cNvSpPr>
              <p:nvPr/>
            </p:nvSpPr>
            <p:spPr bwMode="auto">
              <a:xfrm>
                <a:off x="2930526" y="1381125"/>
                <a:ext cx="139700" cy="136525"/>
              </a:xfrm>
              <a:custGeom>
                <a:avLst/>
                <a:gdLst>
                  <a:gd name="T0" fmla="*/ 3 w 37"/>
                  <a:gd name="T1" fmla="*/ 3 h 36"/>
                  <a:gd name="T2" fmla="*/ 32 w 37"/>
                  <a:gd name="T3" fmla="*/ 34 h 36"/>
                  <a:gd name="T4" fmla="*/ 37 w 37"/>
                  <a:gd name="T5" fmla="*/ 35 h 36"/>
                  <a:gd name="T6" fmla="*/ 3 w 37"/>
                  <a:gd name="T7" fmla="*/ 1 h 36"/>
                  <a:gd name="T8" fmla="*/ 3 w 37"/>
                  <a:gd name="T9" fmla="*/ 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36">
                    <a:moveTo>
                      <a:pt x="3" y="3"/>
                    </a:moveTo>
                    <a:cubicBezTo>
                      <a:pt x="19" y="5"/>
                      <a:pt x="31" y="17"/>
                      <a:pt x="32" y="34"/>
                    </a:cubicBezTo>
                    <a:cubicBezTo>
                      <a:pt x="32" y="36"/>
                      <a:pt x="37" y="36"/>
                      <a:pt x="37" y="35"/>
                    </a:cubicBezTo>
                    <a:cubicBezTo>
                      <a:pt x="36" y="15"/>
                      <a:pt x="22" y="3"/>
                      <a:pt x="3" y="1"/>
                    </a:cubicBezTo>
                    <a:cubicBezTo>
                      <a:pt x="0" y="0"/>
                      <a:pt x="0" y="2"/>
                      <a:pt x="3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8" name="Freeform 289"/>
              <p:cNvSpPr>
                <a:spLocks/>
              </p:cNvSpPr>
              <p:nvPr/>
            </p:nvSpPr>
            <p:spPr bwMode="auto">
              <a:xfrm>
                <a:off x="2952751" y="1403350"/>
                <a:ext cx="158750" cy="106363"/>
              </a:xfrm>
              <a:custGeom>
                <a:avLst/>
                <a:gdLst>
                  <a:gd name="T0" fmla="*/ 36 w 42"/>
                  <a:gd name="T1" fmla="*/ 0 h 28"/>
                  <a:gd name="T2" fmla="*/ 1 w 42"/>
                  <a:gd name="T3" fmla="*/ 25 h 28"/>
                  <a:gd name="T4" fmla="*/ 6 w 42"/>
                  <a:gd name="T5" fmla="*/ 26 h 28"/>
                  <a:gd name="T6" fmla="*/ 38 w 42"/>
                  <a:gd name="T7" fmla="*/ 2 h 28"/>
                  <a:gd name="T8" fmla="*/ 36 w 42"/>
                  <a:gd name="T9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28">
                    <a:moveTo>
                      <a:pt x="36" y="0"/>
                    </a:moveTo>
                    <a:cubicBezTo>
                      <a:pt x="19" y="0"/>
                      <a:pt x="6" y="9"/>
                      <a:pt x="1" y="25"/>
                    </a:cubicBezTo>
                    <a:cubicBezTo>
                      <a:pt x="0" y="26"/>
                      <a:pt x="5" y="28"/>
                      <a:pt x="6" y="26"/>
                    </a:cubicBezTo>
                    <a:cubicBezTo>
                      <a:pt x="10" y="11"/>
                      <a:pt x="23" y="2"/>
                      <a:pt x="38" y="2"/>
                    </a:cubicBezTo>
                    <a:cubicBezTo>
                      <a:pt x="42" y="2"/>
                      <a:pt x="38" y="0"/>
                      <a:pt x="36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9" name="Freeform 290"/>
              <p:cNvSpPr>
                <a:spLocks/>
              </p:cNvSpPr>
              <p:nvPr/>
            </p:nvSpPr>
            <p:spPr bwMode="auto">
              <a:xfrm>
                <a:off x="2987676" y="1347788"/>
                <a:ext cx="49213" cy="173038"/>
              </a:xfrm>
              <a:custGeom>
                <a:avLst/>
                <a:gdLst>
                  <a:gd name="T0" fmla="*/ 1 w 13"/>
                  <a:gd name="T1" fmla="*/ 2 h 46"/>
                  <a:gd name="T2" fmla="*/ 6 w 13"/>
                  <a:gd name="T3" fmla="*/ 45 h 46"/>
                  <a:gd name="T4" fmla="*/ 11 w 13"/>
                  <a:gd name="T5" fmla="*/ 44 h 46"/>
                  <a:gd name="T6" fmla="*/ 6 w 13"/>
                  <a:gd name="T7" fmla="*/ 1 h 46"/>
                  <a:gd name="T8" fmla="*/ 1 w 13"/>
                  <a:gd name="T9" fmla="*/ 2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46">
                    <a:moveTo>
                      <a:pt x="1" y="2"/>
                    </a:moveTo>
                    <a:cubicBezTo>
                      <a:pt x="7" y="14"/>
                      <a:pt x="8" y="31"/>
                      <a:pt x="6" y="45"/>
                    </a:cubicBezTo>
                    <a:cubicBezTo>
                      <a:pt x="6" y="46"/>
                      <a:pt x="10" y="46"/>
                      <a:pt x="11" y="44"/>
                    </a:cubicBezTo>
                    <a:cubicBezTo>
                      <a:pt x="13" y="30"/>
                      <a:pt x="12" y="14"/>
                      <a:pt x="6" y="1"/>
                    </a:cubicBezTo>
                    <a:cubicBezTo>
                      <a:pt x="5" y="0"/>
                      <a:pt x="0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0" name="Freeform 291"/>
              <p:cNvSpPr>
                <a:spLocks/>
              </p:cNvSpPr>
              <p:nvPr/>
            </p:nvSpPr>
            <p:spPr bwMode="auto">
              <a:xfrm>
                <a:off x="2927351" y="1411288"/>
                <a:ext cx="180975" cy="57150"/>
              </a:xfrm>
              <a:custGeom>
                <a:avLst/>
                <a:gdLst>
                  <a:gd name="T0" fmla="*/ 47 w 48"/>
                  <a:gd name="T1" fmla="*/ 13 h 15"/>
                  <a:gd name="T2" fmla="*/ 1 w 48"/>
                  <a:gd name="T3" fmla="*/ 9 h 15"/>
                  <a:gd name="T4" fmla="*/ 5 w 48"/>
                  <a:gd name="T5" fmla="*/ 10 h 15"/>
                  <a:gd name="T6" fmla="*/ 43 w 48"/>
                  <a:gd name="T7" fmla="*/ 14 h 15"/>
                  <a:gd name="T8" fmla="*/ 47 w 48"/>
                  <a:gd name="T9" fmla="*/ 13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15">
                    <a:moveTo>
                      <a:pt x="47" y="13"/>
                    </a:moveTo>
                    <a:cubicBezTo>
                      <a:pt x="33" y="3"/>
                      <a:pt x="16" y="0"/>
                      <a:pt x="1" y="9"/>
                    </a:cubicBezTo>
                    <a:cubicBezTo>
                      <a:pt x="0" y="10"/>
                      <a:pt x="4" y="10"/>
                      <a:pt x="5" y="10"/>
                    </a:cubicBezTo>
                    <a:cubicBezTo>
                      <a:pt x="18" y="2"/>
                      <a:pt x="32" y="6"/>
                      <a:pt x="43" y="14"/>
                    </a:cubicBezTo>
                    <a:cubicBezTo>
                      <a:pt x="44" y="15"/>
                      <a:pt x="48" y="14"/>
                      <a:pt x="47" y="1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1" name="Freeform 292"/>
              <p:cNvSpPr>
                <a:spLocks/>
              </p:cNvSpPr>
              <p:nvPr/>
            </p:nvSpPr>
            <p:spPr bwMode="auto">
              <a:xfrm>
                <a:off x="3013076" y="790575"/>
                <a:ext cx="561975" cy="631825"/>
              </a:xfrm>
              <a:custGeom>
                <a:avLst/>
                <a:gdLst>
                  <a:gd name="T0" fmla="*/ 6 w 149"/>
                  <a:gd name="T1" fmla="*/ 167 h 168"/>
                  <a:gd name="T2" fmla="*/ 148 w 149"/>
                  <a:gd name="T3" fmla="*/ 1 h 168"/>
                  <a:gd name="T4" fmla="*/ 143 w 149"/>
                  <a:gd name="T5" fmla="*/ 1 h 168"/>
                  <a:gd name="T6" fmla="*/ 1 w 149"/>
                  <a:gd name="T7" fmla="*/ 167 h 168"/>
                  <a:gd name="T8" fmla="*/ 6 w 149"/>
                  <a:gd name="T9" fmla="*/ 167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9" h="168">
                    <a:moveTo>
                      <a:pt x="6" y="167"/>
                    </a:moveTo>
                    <a:cubicBezTo>
                      <a:pt x="52" y="111"/>
                      <a:pt x="99" y="55"/>
                      <a:pt x="148" y="1"/>
                    </a:cubicBezTo>
                    <a:cubicBezTo>
                      <a:pt x="149" y="0"/>
                      <a:pt x="144" y="0"/>
                      <a:pt x="143" y="1"/>
                    </a:cubicBezTo>
                    <a:cubicBezTo>
                      <a:pt x="94" y="55"/>
                      <a:pt x="47" y="111"/>
                      <a:pt x="1" y="167"/>
                    </a:cubicBezTo>
                    <a:cubicBezTo>
                      <a:pt x="0" y="168"/>
                      <a:pt x="5" y="168"/>
                      <a:pt x="6" y="16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2" name="Freeform 293"/>
              <p:cNvSpPr>
                <a:spLocks/>
              </p:cNvSpPr>
              <p:nvPr/>
            </p:nvSpPr>
            <p:spPr bwMode="auto">
              <a:xfrm>
                <a:off x="2998788" y="1411288"/>
                <a:ext cx="38100" cy="38100"/>
              </a:xfrm>
              <a:custGeom>
                <a:avLst/>
                <a:gdLst>
                  <a:gd name="T0" fmla="*/ 2 w 10"/>
                  <a:gd name="T1" fmla="*/ 2 h 10"/>
                  <a:gd name="T2" fmla="*/ 8 w 10"/>
                  <a:gd name="T3" fmla="*/ 1 h 10"/>
                  <a:gd name="T4" fmla="*/ 9 w 10"/>
                  <a:gd name="T5" fmla="*/ 8 h 10"/>
                  <a:gd name="T6" fmla="*/ 2 w 10"/>
                  <a:gd name="T7" fmla="*/ 8 h 10"/>
                  <a:gd name="T8" fmla="*/ 2 w 10"/>
                  <a:gd name="T9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0">
                    <a:moveTo>
                      <a:pt x="2" y="2"/>
                    </a:moveTo>
                    <a:cubicBezTo>
                      <a:pt x="3" y="0"/>
                      <a:pt x="6" y="0"/>
                      <a:pt x="8" y="1"/>
                    </a:cubicBezTo>
                    <a:cubicBezTo>
                      <a:pt x="10" y="3"/>
                      <a:pt x="10" y="6"/>
                      <a:pt x="9" y="8"/>
                    </a:cubicBezTo>
                    <a:cubicBezTo>
                      <a:pt x="7" y="10"/>
                      <a:pt x="4" y="10"/>
                      <a:pt x="2" y="8"/>
                    </a:cubicBezTo>
                    <a:cubicBezTo>
                      <a:pt x="0" y="7"/>
                      <a:pt x="0" y="4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3" name="Freeform 294"/>
              <p:cNvSpPr>
                <a:spLocks/>
              </p:cNvSpPr>
              <p:nvPr/>
            </p:nvSpPr>
            <p:spPr bwMode="auto">
              <a:xfrm>
                <a:off x="2878138" y="1035050"/>
                <a:ext cx="112713" cy="173038"/>
              </a:xfrm>
              <a:custGeom>
                <a:avLst/>
                <a:gdLst>
                  <a:gd name="T0" fmla="*/ 2 w 30"/>
                  <a:gd name="T1" fmla="*/ 2 h 46"/>
                  <a:gd name="T2" fmla="*/ 19 w 30"/>
                  <a:gd name="T3" fmla="*/ 44 h 46"/>
                  <a:gd name="T4" fmla="*/ 24 w 30"/>
                  <a:gd name="T5" fmla="*/ 44 h 46"/>
                  <a:gd name="T6" fmla="*/ 6 w 30"/>
                  <a:gd name="T7" fmla="*/ 1 h 46"/>
                  <a:gd name="T8" fmla="*/ 2 w 30"/>
                  <a:gd name="T9" fmla="*/ 2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46">
                    <a:moveTo>
                      <a:pt x="2" y="2"/>
                    </a:moveTo>
                    <a:cubicBezTo>
                      <a:pt x="18" y="11"/>
                      <a:pt x="25" y="26"/>
                      <a:pt x="19" y="44"/>
                    </a:cubicBezTo>
                    <a:cubicBezTo>
                      <a:pt x="18" y="45"/>
                      <a:pt x="23" y="46"/>
                      <a:pt x="24" y="44"/>
                    </a:cubicBezTo>
                    <a:cubicBezTo>
                      <a:pt x="30" y="26"/>
                      <a:pt x="22" y="10"/>
                      <a:pt x="6" y="1"/>
                    </a:cubicBezTo>
                    <a:cubicBezTo>
                      <a:pt x="5" y="0"/>
                      <a:pt x="0" y="0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4" name="Freeform 295"/>
              <p:cNvSpPr>
                <a:spLocks/>
              </p:cNvSpPr>
              <p:nvPr/>
            </p:nvSpPr>
            <p:spPr bwMode="auto">
              <a:xfrm>
                <a:off x="2859088" y="1092200"/>
                <a:ext cx="184150" cy="66675"/>
              </a:xfrm>
              <a:custGeom>
                <a:avLst/>
                <a:gdLst>
                  <a:gd name="T0" fmla="*/ 46 w 49"/>
                  <a:gd name="T1" fmla="*/ 6 h 18"/>
                  <a:gd name="T2" fmla="*/ 1 w 49"/>
                  <a:gd name="T3" fmla="*/ 16 h 18"/>
                  <a:gd name="T4" fmla="*/ 6 w 49"/>
                  <a:gd name="T5" fmla="*/ 17 h 18"/>
                  <a:gd name="T6" fmla="*/ 44 w 49"/>
                  <a:gd name="T7" fmla="*/ 8 h 18"/>
                  <a:gd name="T8" fmla="*/ 46 w 49"/>
                  <a:gd name="T9" fmla="*/ 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18">
                    <a:moveTo>
                      <a:pt x="46" y="6"/>
                    </a:moveTo>
                    <a:cubicBezTo>
                      <a:pt x="29" y="0"/>
                      <a:pt x="13" y="2"/>
                      <a:pt x="1" y="16"/>
                    </a:cubicBezTo>
                    <a:cubicBezTo>
                      <a:pt x="0" y="17"/>
                      <a:pt x="5" y="18"/>
                      <a:pt x="6" y="17"/>
                    </a:cubicBezTo>
                    <a:cubicBezTo>
                      <a:pt x="16" y="6"/>
                      <a:pt x="29" y="2"/>
                      <a:pt x="44" y="8"/>
                    </a:cubicBezTo>
                    <a:cubicBezTo>
                      <a:pt x="46" y="8"/>
                      <a:pt x="49" y="7"/>
                      <a:pt x="46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5" name="Freeform 296"/>
              <p:cNvSpPr>
                <a:spLocks/>
              </p:cNvSpPr>
              <p:nvPr/>
            </p:nvSpPr>
            <p:spPr bwMode="auto">
              <a:xfrm>
                <a:off x="2905126" y="1023938"/>
                <a:ext cx="71438" cy="165100"/>
              </a:xfrm>
              <a:custGeom>
                <a:avLst/>
                <a:gdLst>
                  <a:gd name="T0" fmla="*/ 12 w 19"/>
                  <a:gd name="T1" fmla="*/ 2 h 44"/>
                  <a:gd name="T2" fmla="*/ 1 w 19"/>
                  <a:gd name="T3" fmla="*/ 43 h 44"/>
                  <a:gd name="T4" fmla="*/ 6 w 19"/>
                  <a:gd name="T5" fmla="*/ 43 h 44"/>
                  <a:gd name="T6" fmla="*/ 17 w 19"/>
                  <a:gd name="T7" fmla="*/ 2 h 44"/>
                  <a:gd name="T8" fmla="*/ 12 w 19"/>
                  <a:gd name="T9" fmla="*/ 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44">
                    <a:moveTo>
                      <a:pt x="12" y="2"/>
                    </a:moveTo>
                    <a:cubicBezTo>
                      <a:pt x="14" y="16"/>
                      <a:pt x="8" y="32"/>
                      <a:pt x="1" y="43"/>
                    </a:cubicBezTo>
                    <a:cubicBezTo>
                      <a:pt x="0" y="44"/>
                      <a:pt x="5" y="44"/>
                      <a:pt x="6" y="43"/>
                    </a:cubicBezTo>
                    <a:cubicBezTo>
                      <a:pt x="13" y="32"/>
                      <a:pt x="19" y="16"/>
                      <a:pt x="17" y="2"/>
                    </a:cubicBezTo>
                    <a:cubicBezTo>
                      <a:pt x="17" y="0"/>
                      <a:pt x="12" y="1"/>
                      <a:pt x="12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6" name="Freeform 297"/>
              <p:cNvSpPr>
                <a:spLocks/>
              </p:cNvSpPr>
              <p:nvPr/>
            </p:nvSpPr>
            <p:spPr bwMode="auto">
              <a:xfrm>
                <a:off x="2855913" y="1079500"/>
                <a:ext cx="165100" cy="95250"/>
              </a:xfrm>
              <a:custGeom>
                <a:avLst/>
                <a:gdLst>
                  <a:gd name="T0" fmla="*/ 43 w 44"/>
                  <a:gd name="T1" fmla="*/ 23 h 25"/>
                  <a:gd name="T2" fmla="*/ 3 w 44"/>
                  <a:gd name="T3" fmla="*/ 3 h 25"/>
                  <a:gd name="T4" fmla="*/ 5 w 44"/>
                  <a:gd name="T5" fmla="*/ 5 h 25"/>
                  <a:gd name="T6" fmla="*/ 38 w 44"/>
                  <a:gd name="T7" fmla="*/ 24 h 25"/>
                  <a:gd name="T8" fmla="*/ 43 w 44"/>
                  <a:gd name="T9" fmla="*/ 2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5">
                    <a:moveTo>
                      <a:pt x="43" y="23"/>
                    </a:moveTo>
                    <a:cubicBezTo>
                      <a:pt x="35" y="8"/>
                      <a:pt x="20" y="0"/>
                      <a:pt x="3" y="3"/>
                    </a:cubicBezTo>
                    <a:cubicBezTo>
                      <a:pt x="0" y="3"/>
                      <a:pt x="2" y="5"/>
                      <a:pt x="5" y="5"/>
                    </a:cubicBezTo>
                    <a:cubicBezTo>
                      <a:pt x="19" y="3"/>
                      <a:pt x="31" y="12"/>
                      <a:pt x="38" y="24"/>
                    </a:cubicBezTo>
                    <a:cubicBezTo>
                      <a:pt x="39" y="25"/>
                      <a:pt x="44" y="24"/>
                      <a:pt x="43" y="2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7" name="Freeform 298"/>
              <p:cNvSpPr>
                <a:spLocks/>
              </p:cNvSpPr>
              <p:nvPr/>
            </p:nvSpPr>
            <p:spPr bwMode="auto">
              <a:xfrm>
                <a:off x="2941638" y="790575"/>
                <a:ext cx="625475" cy="315913"/>
              </a:xfrm>
              <a:custGeom>
                <a:avLst/>
                <a:gdLst>
                  <a:gd name="T0" fmla="*/ 6 w 166"/>
                  <a:gd name="T1" fmla="*/ 83 h 84"/>
                  <a:gd name="T2" fmla="*/ 164 w 166"/>
                  <a:gd name="T3" fmla="*/ 2 h 84"/>
                  <a:gd name="T4" fmla="*/ 160 w 166"/>
                  <a:gd name="T5" fmla="*/ 1 h 84"/>
                  <a:gd name="T6" fmla="*/ 3 w 166"/>
                  <a:gd name="T7" fmla="*/ 82 h 84"/>
                  <a:gd name="T8" fmla="*/ 6 w 166"/>
                  <a:gd name="T9" fmla="*/ 83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6" h="84">
                    <a:moveTo>
                      <a:pt x="6" y="83"/>
                    </a:moveTo>
                    <a:cubicBezTo>
                      <a:pt x="59" y="56"/>
                      <a:pt x="111" y="27"/>
                      <a:pt x="164" y="2"/>
                    </a:cubicBezTo>
                    <a:cubicBezTo>
                      <a:pt x="166" y="1"/>
                      <a:pt x="161" y="0"/>
                      <a:pt x="160" y="1"/>
                    </a:cubicBezTo>
                    <a:cubicBezTo>
                      <a:pt x="107" y="26"/>
                      <a:pt x="55" y="55"/>
                      <a:pt x="3" y="82"/>
                    </a:cubicBezTo>
                    <a:cubicBezTo>
                      <a:pt x="0" y="83"/>
                      <a:pt x="5" y="84"/>
                      <a:pt x="6" y="8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8" name="Freeform 299"/>
              <p:cNvSpPr>
                <a:spLocks/>
              </p:cNvSpPr>
              <p:nvPr/>
            </p:nvSpPr>
            <p:spPr bwMode="auto">
              <a:xfrm>
                <a:off x="2927351" y="1087438"/>
                <a:ext cx="41275" cy="41275"/>
              </a:xfrm>
              <a:custGeom>
                <a:avLst/>
                <a:gdLst>
                  <a:gd name="T0" fmla="*/ 4 w 11"/>
                  <a:gd name="T1" fmla="*/ 1 h 11"/>
                  <a:gd name="T2" fmla="*/ 10 w 11"/>
                  <a:gd name="T3" fmla="*/ 4 h 11"/>
                  <a:gd name="T4" fmla="*/ 8 w 11"/>
                  <a:gd name="T5" fmla="*/ 10 h 11"/>
                  <a:gd name="T6" fmla="*/ 1 w 11"/>
                  <a:gd name="T7" fmla="*/ 8 h 11"/>
                  <a:gd name="T8" fmla="*/ 4 w 11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4" y="1"/>
                    </a:moveTo>
                    <a:cubicBezTo>
                      <a:pt x="6" y="0"/>
                      <a:pt x="9" y="1"/>
                      <a:pt x="10" y="4"/>
                    </a:cubicBezTo>
                    <a:cubicBezTo>
                      <a:pt x="11" y="6"/>
                      <a:pt x="10" y="9"/>
                      <a:pt x="8" y="10"/>
                    </a:cubicBezTo>
                    <a:cubicBezTo>
                      <a:pt x="5" y="11"/>
                      <a:pt x="3" y="10"/>
                      <a:pt x="1" y="8"/>
                    </a:cubicBezTo>
                    <a:cubicBezTo>
                      <a:pt x="0" y="5"/>
                      <a:pt x="1" y="2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9" name="Freeform 300"/>
              <p:cNvSpPr>
                <a:spLocks/>
              </p:cNvSpPr>
              <p:nvPr/>
            </p:nvSpPr>
            <p:spPr bwMode="auto">
              <a:xfrm>
                <a:off x="2809876" y="741362"/>
                <a:ext cx="68263" cy="184150"/>
              </a:xfrm>
              <a:custGeom>
                <a:avLst/>
                <a:gdLst>
                  <a:gd name="T0" fmla="*/ 2 w 18"/>
                  <a:gd name="T1" fmla="*/ 1 h 49"/>
                  <a:gd name="T2" fmla="*/ 1 w 18"/>
                  <a:gd name="T3" fmla="*/ 46 h 49"/>
                  <a:gd name="T4" fmla="*/ 6 w 18"/>
                  <a:gd name="T5" fmla="*/ 48 h 49"/>
                  <a:gd name="T6" fmla="*/ 7 w 18"/>
                  <a:gd name="T7" fmla="*/ 1 h 49"/>
                  <a:gd name="T8" fmla="*/ 2 w 18"/>
                  <a:gd name="T9" fmla="*/ 1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49">
                    <a:moveTo>
                      <a:pt x="2" y="1"/>
                    </a:moveTo>
                    <a:cubicBezTo>
                      <a:pt x="13" y="16"/>
                      <a:pt x="13" y="32"/>
                      <a:pt x="1" y="46"/>
                    </a:cubicBezTo>
                    <a:cubicBezTo>
                      <a:pt x="0" y="47"/>
                      <a:pt x="5" y="49"/>
                      <a:pt x="6" y="48"/>
                    </a:cubicBezTo>
                    <a:cubicBezTo>
                      <a:pt x="18" y="34"/>
                      <a:pt x="18" y="16"/>
                      <a:pt x="7" y="1"/>
                    </a:cubicBezTo>
                    <a:cubicBezTo>
                      <a:pt x="6" y="0"/>
                      <a:pt x="2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0" name="Freeform 301"/>
              <p:cNvSpPr>
                <a:spLocks/>
              </p:cNvSpPr>
              <p:nvPr/>
            </p:nvSpPr>
            <p:spPr bwMode="auto">
              <a:xfrm>
                <a:off x="2749551" y="804862"/>
                <a:ext cx="185738" cy="68263"/>
              </a:xfrm>
              <a:custGeom>
                <a:avLst/>
                <a:gdLst>
                  <a:gd name="T0" fmla="*/ 47 w 49"/>
                  <a:gd name="T1" fmla="*/ 17 h 18"/>
                  <a:gd name="T2" fmla="*/ 2 w 49"/>
                  <a:gd name="T3" fmla="*/ 9 h 18"/>
                  <a:gd name="T4" fmla="*/ 6 w 49"/>
                  <a:gd name="T5" fmla="*/ 11 h 18"/>
                  <a:gd name="T6" fmla="*/ 43 w 49"/>
                  <a:gd name="T7" fmla="*/ 17 h 18"/>
                  <a:gd name="T8" fmla="*/ 47 w 49"/>
                  <a:gd name="T9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18">
                    <a:moveTo>
                      <a:pt x="47" y="17"/>
                    </a:moveTo>
                    <a:cubicBezTo>
                      <a:pt x="35" y="4"/>
                      <a:pt x="18" y="0"/>
                      <a:pt x="2" y="9"/>
                    </a:cubicBezTo>
                    <a:cubicBezTo>
                      <a:pt x="0" y="10"/>
                      <a:pt x="5" y="11"/>
                      <a:pt x="6" y="11"/>
                    </a:cubicBezTo>
                    <a:cubicBezTo>
                      <a:pt x="19" y="4"/>
                      <a:pt x="32" y="6"/>
                      <a:pt x="43" y="17"/>
                    </a:cubicBezTo>
                    <a:cubicBezTo>
                      <a:pt x="44" y="18"/>
                      <a:pt x="49" y="18"/>
                      <a:pt x="47" y="1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1" name="Freeform 302"/>
              <p:cNvSpPr>
                <a:spLocks/>
              </p:cNvSpPr>
              <p:nvPr/>
            </p:nvSpPr>
            <p:spPr bwMode="auto">
              <a:xfrm>
                <a:off x="2776538" y="755650"/>
                <a:ext cx="128588" cy="136525"/>
              </a:xfrm>
              <a:custGeom>
                <a:avLst/>
                <a:gdLst>
                  <a:gd name="T0" fmla="*/ 29 w 34"/>
                  <a:gd name="T1" fmla="*/ 2 h 36"/>
                  <a:gd name="T2" fmla="*/ 2 w 34"/>
                  <a:gd name="T3" fmla="*/ 35 h 36"/>
                  <a:gd name="T4" fmla="*/ 6 w 34"/>
                  <a:gd name="T5" fmla="*/ 36 h 36"/>
                  <a:gd name="T6" fmla="*/ 33 w 34"/>
                  <a:gd name="T7" fmla="*/ 2 h 36"/>
                  <a:gd name="T8" fmla="*/ 29 w 34"/>
                  <a:gd name="T9" fmla="*/ 2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36">
                    <a:moveTo>
                      <a:pt x="29" y="2"/>
                    </a:moveTo>
                    <a:cubicBezTo>
                      <a:pt x="25" y="15"/>
                      <a:pt x="13" y="27"/>
                      <a:pt x="2" y="35"/>
                    </a:cubicBezTo>
                    <a:cubicBezTo>
                      <a:pt x="0" y="36"/>
                      <a:pt x="5" y="36"/>
                      <a:pt x="6" y="36"/>
                    </a:cubicBezTo>
                    <a:cubicBezTo>
                      <a:pt x="18" y="28"/>
                      <a:pt x="29" y="15"/>
                      <a:pt x="33" y="2"/>
                    </a:cubicBezTo>
                    <a:cubicBezTo>
                      <a:pt x="34" y="0"/>
                      <a:pt x="29" y="1"/>
                      <a:pt x="29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2" name="Freeform 303"/>
              <p:cNvSpPr>
                <a:spLocks/>
              </p:cNvSpPr>
              <p:nvPr/>
            </p:nvSpPr>
            <p:spPr bwMode="auto">
              <a:xfrm>
                <a:off x="2768601" y="779462"/>
                <a:ext cx="125413" cy="134938"/>
              </a:xfrm>
              <a:custGeom>
                <a:avLst/>
                <a:gdLst>
                  <a:gd name="T0" fmla="*/ 33 w 33"/>
                  <a:gd name="T1" fmla="*/ 34 h 36"/>
                  <a:gd name="T2" fmla="*/ 5 w 33"/>
                  <a:gd name="T3" fmla="*/ 1 h 36"/>
                  <a:gd name="T4" fmla="*/ 3 w 33"/>
                  <a:gd name="T5" fmla="*/ 3 h 36"/>
                  <a:gd name="T6" fmla="*/ 28 w 33"/>
                  <a:gd name="T7" fmla="*/ 34 h 36"/>
                  <a:gd name="T8" fmla="*/ 33 w 33"/>
                  <a:gd name="T9" fmla="*/ 3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36">
                    <a:moveTo>
                      <a:pt x="33" y="34"/>
                    </a:moveTo>
                    <a:cubicBezTo>
                      <a:pt x="31" y="18"/>
                      <a:pt x="21" y="5"/>
                      <a:pt x="5" y="1"/>
                    </a:cubicBezTo>
                    <a:cubicBezTo>
                      <a:pt x="4" y="0"/>
                      <a:pt x="0" y="2"/>
                      <a:pt x="3" y="3"/>
                    </a:cubicBezTo>
                    <a:cubicBezTo>
                      <a:pt x="18" y="6"/>
                      <a:pt x="26" y="20"/>
                      <a:pt x="28" y="34"/>
                    </a:cubicBezTo>
                    <a:cubicBezTo>
                      <a:pt x="28" y="36"/>
                      <a:pt x="33" y="35"/>
                      <a:pt x="33" y="3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3" name="Freeform 304"/>
              <p:cNvSpPr>
                <a:spLocks/>
              </p:cNvSpPr>
              <p:nvPr/>
            </p:nvSpPr>
            <p:spPr bwMode="auto">
              <a:xfrm>
                <a:off x="2851151" y="779462"/>
                <a:ext cx="690563" cy="52388"/>
              </a:xfrm>
              <a:custGeom>
                <a:avLst/>
                <a:gdLst>
                  <a:gd name="T0" fmla="*/ 3 w 183"/>
                  <a:gd name="T1" fmla="*/ 14 h 14"/>
                  <a:gd name="T2" fmla="*/ 180 w 183"/>
                  <a:gd name="T3" fmla="*/ 2 h 14"/>
                  <a:gd name="T4" fmla="*/ 180 w 183"/>
                  <a:gd name="T5" fmla="*/ 0 h 14"/>
                  <a:gd name="T6" fmla="*/ 3 w 183"/>
                  <a:gd name="T7" fmla="*/ 12 h 14"/>
                  <a:gd name="T8" fmla="*/ 3 w 183"/>
                  <a:gd name="T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3" h="14">
                    <a:moveTo>
                      <a:pt x="3" y="14"/>
                    </a:moveTo>
                    <a:cubicBezTo>
                      <a:pt x="62" y="9"/>
                      <a:pt x="121" y="4"/>
                      <a:pt x="180" y="2"/>
                    </a:cubicBezTo>
                    <a:cubicBezTo>
                      <a:pt x="183" y="2"/>
                      <a:pt x="183" y="0"/>
                      <a:pt x="180" y="0"/>
                    </a:cubicBezTo>
                    <a:cubicBezTo>
                      <a:pt x="121" y="2"/>
                      <a:pt x="62" y="7"/>
                      <a:pt x="3" y="12"/>
                    </a:cubicBezTo>
                    <a:cubicBezTo>
                      <a:pt x="0" y="12"/>
                      <a:pt x="0" y="14"/>
                      <a:pt x="3" y="1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4" name="Freeform 305"/>
              <p:cNvSpPr>
                <a:spLocks/>
              </p:cNvSpPr>
              <p:nvPr/>
            </p:nvSpPr>
            <p:spPr bwMode="auto">
              <a:xfrm>
                <a:off x="2833688" y="812800"/>
                <a:ext cx="36513" cy="33338"/>
              </a:xfrm>
              <a:custGeom>
                <a:avLst/>
                <a:gdLst>
                  <a:gd name="T0" fmla="*/ 5 w 10"/>
                  <a:gd name="T1" fmla="*/ 0 h 9"/>
                  <a:gd name="T2" fmla="*/ 10 w 10"/>
                  <a:gd name="T3" fmla="*/ 4 h 9"/>
                  <a:gd name="T4" fmla="*/ 5 w 10"/>
                  <a:gd name="T5" fmla="*/ 9 h 9"/>
                  <a:gd name="T6" fmla="*/ 0 w 10"/>
                  <a:gd name="T7" fmla="*/ 5 h 9"/>
                  <a:gd name="T8" fmla="*/ 5 w 10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cubicBezTo>
                      <a:pt x="7" y="0"/>
                      <a:pt x="10" y="2"/>
                      <a:pt x="10" y="4"/>
                    </a:cubicBezTo>
                    <a:cubicBezTo>
                      <a:pt x="10" y="7"/>
                      <a:pt x="8" y="9"/>
                      <a:pt x="5" y="9"/>
                    </a:cubicBezTo>
                    <a:cubicBezTo>
                      <a:pt x="2" y="9"/>
                      <a:pt x="0" y="7"/>
                      <a:pt x="0" y="5"/>
                    </a:cubicBezTo>
                    <a:cubicBezTo>
                      <a:pt x="0" y="2"/>
                      <a:pt x="2" y="0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5" name="Freeform 306"/>
              <p:cNvSpPr>
                <a:spLocks/>
              </p:cNvSpPr>
              <p:nvPr/>
            </p:nvSpPr>
            <p:spPr bwMode="auto">
              <a:xfrm>
                <a:off x="2809876" y="504825"/>
                <a:ext cx="106363" cy="173038"/>
              </a:xfrm>
              <a:custGeom>
                <a:avLst/>
                <a:gdLst>
                  <a:gd name="T0" fmla="*/ 18 w 28"/>
                  <a:gd name="T1" fmla="*/ 2 h 46"/>
                  <a:gd name="T2" fmla="*/ 1 w 28"/>
                  <a:gd name="T3" fmla="*/ 44 h 46"/>
                  <a:gd name="T4" fmla="*/ 5 w 28"/>
                  <a:gd name="T5" fmla="*/ 46 h 46"/>
                  <a:gd name="T6" fmla="*/ 23 w 28"/>
                  <a:gd name="T7" fmla="*/ 2 h 46"/>
                  <a:gd name="T8" fmla="*/ 18 w 28"/>
                  <a:gd name="T9" fmla="*/ 2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46">
                    <a:moveTo>
                      <a:pt x="18" y="2"/>
                    </a:moveTo>
                    <a:cubicBezTo>
                      <a:pt x="23" y="19"/>
                      <a:pt x="17" y="35"/>
                      <a:pt x="1" y="44"/>
                    </a:cubicBezTo>
                    <a:cubicBezTo>
                      <a:pt x="0" y="45"/>
                      <a:pt x="4" y="46"/>
                      <a:pt x="5" y="46"/>
                    </a:cubicBezTo>
                    <a:cubicBezTo>
                      <a:pt x="22" y="37"/>
                      <a:pt x="28" y="20"/>
                      <a:pt x="23" y="2"/>
                    </a:cubicBezTo>
                    <a:cubicBezTo>
                      <a:pt x="22" y="1"/>
                      <a:pt x="17" y="0"/>
                      <a:pt x="18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6" name="Freeform 307"/>
              <p:cNvSpPr>
                <a:spLocks/>
              </p:cNvSpPr>
              <p:nvPr/>
            </p:nvSpPr>
            <p:spPr bwMode="auto">
              <a:xfrm>
                <a:off x="2776538" y="568325"/>
                <a:ext cx="165100" cy="98425"/>
              </a:xfrm>
              <a:custGeom>
                <a:avLst/>
                <a:gdLst>
                  <a:gd name="T0" fmla="*/ 43 w 44"/>
                  <a:gd name="T1" fmla="*/ 25 h 26"/>
                  <a:gd name="T2" fmla="*/ 3 w 44"/>
                  <a:gd name="T3" fmla="*/ 2 h 26"/>
                  <a:gd name="T4" fmla="*/ 6 w 44"/>
                  <a:gd name="T5" fmla="*/ 4 h 26"/>
                  <a:gd name="T6" fmla="*/ 38 w 44"/>
                  <a:gd name="T7" fmla="*/ 24 h 26"/>
                  <a:gd name="T8" fmla="*/ 43 w 44"/>
                  <a:gd name="T9" fmla="*/ 2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6">
                    <a:moveTo>
                      <a:pt x="43" y="25"/>
                    </a:moveTo>
                    <a:cubicBezTo>
                      <a:pt x="36" y="8"/>
                      <a:pt x="21" y="0"/>
                      <a:pt x="3" y="2"/>
                    </a:cubicBezTo>
                    <a:cubicBezTo>
                      <a:pt x="0" y="2"/>
                      <a:pt x="5" y="4"/>
                      <a:pt x="6" y="4"/>
                    </a:cubicBezTo>
                    <a:cubicBezTo>
                      <a:pt x="21" y="2"/>
                      <a:pt x="32" y="11"/>
                      <a:pt x="38" y="24"/>
                    </a:cubicBezTo>
                    <a:cubicBezTo>
                      <a:pt x="39" y="25"/>
                      <a:pt x="44" y="26"/>
                      <a:pt x="43" y="2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7" name="Freeform 308"/>
              <p:cNvSpPr>
                <a:spLocks/>
              </p:cNvSpPr>
              <p:nvPr/>
            </p:nvSpPr>
            <p:spPr bwMode="auto">
              <a:xfrm>
                <a:off x="2787651" y="546100"/>
                <a:ext cx="165100" cy="93663"/>
              </a:xfrm>
              <a:custGeom>
                <a:avLst/>
                <a:gdLst>
                  <a:gd name="T0" fmla="*/ 38 w 44"/>
                  <a:gd name="T1" fmla="*/ 2 h 25"/>
                  <a:gd name="T2" fmla="*/ 3 w 44"/>
                  <a:gd name="T3" fmla="*/ 23 h 25"/>
                  <a:gd name="T4" fmla="*/ 5 w 44"/>
                  <a:gd name="T5" fmla="*/ 24 h 25"/>
                  <a:gd name="T6" fmla="*/ 43 w 44"/>
                  <a:gd name="T7" fmla="*/ 2 h 25"/>
                  <a:gd name="T8" fmla="*/ 38 w 44"/>
                  <a:gd name="T9" fmla="*/ 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5">
                    <a:moveTo>
                      <a:pt x="38" y="2"/>
                    </a:moveTo>
                    <a:cubicBezTo>
                      <a:pt x="30" y="12"/>
                      <a:pt x="16" y="20"/>
                      <a:pt x="3" y="23"/>
                    </a:cubicBezTo>
                    <a:cubicBezTo>
                      <a:pt x="0" y="23"/>
                      <a:pt x="3" y="25"/>
                      <a:pt x="5" y="24"/>
                    </a:cubicBezTo>
                    <a:cubicBezTo>
                      <a:pt x="19" y="21"/>
                      <a:pt x="34" y="13"/>
                      <a:pt x="43" y="2"/>
                    </a:cubicBezTo>
                    <a:cubicBezTo>
                      <a:pt x="44" y="1"/>
                      <a:pt x="39" y="0"/>
                      <a:pt x="38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8" name="Freeform 309"/>
              <p:cNvSpPr>
                <a:spLocks/>
              </p:cNvSpPr>
              <p:nvPr/>
            </p:nvSpPr>
            <p:spPr bwMode="auto">
              <a:xfrm>
                <a:off x="2817813" y="530225"/>
                <a:ext cx="87313" cy="158750"/>
              </a:xfrm>
              <a:custGeom>
                <a:avLst/>
                <a:gdLst>
                  <a:gd name="T0" fmla="*/ 19 w 23"/>
                  <a:gd name="T1" fmla="*/ 40 h 42"/>
                  <a:gd name="T2" fmla="*/ 6 w 23"/>
                  <a:gd name="T3" fmla="*/ 0 h 42"/>
                  <a:gd name="T4" fmla="*/ 2 w 23"/>
                  <a:gd name="T5" fmla="*/ 2 h 42"/>
                  <a:gd name="T6" fmla="*/ 14 w 23"/>
                  <a:gd name="T7" fmla="*/ 41 h 42"/>
                  <a:gd name="T8" fmla="*/ 19 w 23"/>
                  <a:gd name="T9" fmla="*/ 4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42">
                    <a:moveTo>
                      <a:pt x="19" y="40"/>
                    </a:moveTo>
                    <a:cubicBezTo>
                      <a:pt x="23" y="25"/>
                      <a:pt x="19" y="10"/>
                      <a:pt x="6" y="0"/>
                    </a:cubicBezTo>
                    <a:cubicBezTo>
                      <a:pt x="5" y="0"/>
                      <a:pt x="0" y="0"/>
                      <a:pt x="2" y="2"/>
                    </a:cubicBezTo>
                    <a:cubicBezTo>
                      <a:pt x="14" y="11"/>
                      <a:pt x="18" y="26"/>
                      <a:pt x="14" y="41"/>
                    </a:cubicBezTo>
                    <a:cubicBezTo>
                      <a:pt x="14" y="42"/>
                      <a:pt x="19" y="42"/>
                      <a:pt x="19" y="4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9" name="Freeform 310"/>
              <p:cNvSpPr>
                <a:spLocks/>
              </p:cNvSpPr>
              <p:nvPr/>
            </p:nvSpPr>
            <p:spPr bwMode="auto">
              <a:xfrm>
                <a:off x="2874963" y="598487"/>
                <a:ext cx="674688" cy="195263"/>
              </a:xfrm>
              <a:custGeom>
                <a:avLst/>
                <a:gdLst>
                  <a:gd name="T0" fmla="*/ 3 w 179"/>
                  <a:gd name="T1" fmla="*/ 2 h 52"/>
                  <a:gd name="T2" fmla="*/ 173 w 179"/>
                  <a:gd name="T3" fmla="*/ 52 h 52"/>
                  <a:gd name="T4" fmla="*/ 176 w 179"/>
                  <a:gd name="T5" fmla="*/ 50 h 52"/>
                  <a:gd name="T6" fmla="*/ 6 w 179"/>
                  <a:gd name="T7" fmla="*/ 0 h 52"/>
                  <a:gd name="T8" fmla="*/ 3 w 179"/>
                  <a:gd name="T9" fmla="*/ 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9" h="52">
                    <a:moveTo>
                      <a:pt x="3" y="2"/>
                    </a:moveTo>
                    <a:cubicBezTo>
                      <a:pt x="60" y="18"/>
                      <a:pt x="117" y="33"/>
                      <a:pt x="173" y="52"/>
                    </a:cubicBezTo>
                    <a:cubicBezTo>
                      <a:pt x="174" y="52"/>
                      <a:pt x="179" y="51"/>
                      <a:pt x="176" y="50"/>
                    </a:cubicBezTo>
                    <a:cubicBezTo>
                      <a:pt x="120" y="32"/>
                      <a:pt x="63" y="16"/>
                      <a:pt x="6" y="0"/>
                    </a:cubicBezTo>
                    <a:cubicBezTo>
                      <a:pt x="5" y="0"/>
                      <a:pt x="0" y="1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0" name="Freeform 311"/>
              <p:cNvSpPr>
                <a:spLocks/>
              </p:cNvSpPr>
              <p:nvPr/>
            </p:nvSpPr>
            <p:spPr bwMode="auto">
              <a:xfrm>
                <a:off x="2859088" y="579437"/>
                <a:ext cx="41275" cy="41275"/>
              </a:xfrm>
              <a:custGeom>
                <a:avLst/>
                <a:gdLst>
                  <a:gd name="T0" fmla="*/ 7 w 11"/>
                  <a:gd name="T1" fmla="*/ 1 h 11"/>
                  <a:gd name="T2" fmla="*/ 10 w 11"/>
                  <a:gd name="T3" fmla="*/ 7 h 11"/>
                  <a:gd name="T4" fmla="*/ 4 w 11"/>
                  <a:gd name="T5" fmla="*/ 10 h 11"/>
                  <a:gd name="T6" fmla="*/ 1 w 11"/>
                  <a:gd name="T7" fmla="*/ 4 h 11"/>
                  <a:gd name="T8" fmla="*/ 7 w 11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7" y="1"/>
                    </a:moveTo>
                    <a:cubicBezTo>
                      <a:pt x="9" y="2"/>
                      <a:pt x="11" y="4"/>
                      <a:pt x="10" y="7"/>
                    </a:cubicBezTo>
                    <a:cubicBezTo>
                      <a:pt x="9" y="9"/>
                      <a:pt x="6" y="11"/>
                      <a:pt x="4" y="10"/>
                    </a:cubicBezTo>
                    <a:cubicBezTo>
                      <a:pt x="1" y="9"/>
                      <a:pt x="0" y="6"/>
                      <a:pt x="1" y="4"/>
                    </a:cubicBezTo>
                    <a:cubicBezTo>
                      <a:pt x="2" y="1"/>
                      <a:pt x="4" y="0"/>
                      <a:pt x="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1" name="Freeform 312"/>
              <p:cNvSpPr>
                <a:spLocks/>
              </p:cNvSpPr>
              <p:nvPr/>
            </p:nvSpPr>
            <p:spPr bwMode="auto">
              <a:xfrm>
                <a:off x="2894013" y="288925"/>
                <a:ext cx="142875" cy="139700"/>
              </a:xfrm>
              <a:custGeom>
                <a:avLst/>
                <a:gdLst>
                  <a:gd name="T0" fmla="*/ 33 w 38"/>
                  <a:gd name="T1" fmla="*/ 2 h 37"/>
                  <a:gd name="T2" fmla="*/ 3 w 38"/>
                  <a:gd name="T3" fmla="*/ 35 h 37"/>
                  <a:gd name="T4" fmla="*/ 6 w 38"/>
                  <a:gd name="T5" fmla="*/ 37 h 37"/>
                  <a:gd name="T6" fmla="*/ 38 w 38"/>
                  <a:gd name="T7" fmla="*/ 2 h 37"/>
                  <a:gd name="T8" fmla="*/ 33 w 38"/>
                  <a:gd name="T9" fmla="*/ 2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37">
                    <a:moveTo>
                      <a:pt x="33" y="2"/>
                    </a:moveTo>
                    <a:cubicBezTo>
                      <a:pt x="32" y="19"/>
                      <a:pt x="21" y="33"/>
                      <a:pt x="3" y="35"/>
                    </a:cubicBezTo>
                    <a:cubicBezTo>
                      <a:pt x="0" y="35"/>
                      <a:pt x="4" y="37"/>
                      <a:pt x="6" y="37"/>
                    </a:cubicBezTo>
                    <a:cubicBezTo>
                      <a:pt x="24" y="35"/>
                      <a:pt x="37" y="21"/>
                      <a:pt x="38" y="2"/>
                    </a:cubicBezTo>
                    <a:cubicBezTo>
                      <a:pt x="38" y="1"/>
                      <a:pt x="33" y="0"/>
                      <a:pt x="33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2" name="Freeform 313"/>
              <p:cNvSpPr>
                <a:spLocks/>
              </p:cNvSpPr>
              <p:nvPr/>
            </p:nvSpPr>
            <p:spPr bwMode="auto">
              <a:xfrm>
                <a:off x="2905126" y="319087"/>
                <a:ext cx="120650" cy="139700"/>
              </a:xfrm>
              <a:custGeom>
                <a:avLst/>
                <a:gdLst>
                  <a:gd name="T0" fmla="*/ 32 w 32"/>
                  <a:gd name="T1" fmla="*/ 35 h 37"/>
                  <a:gd name="T2" fmla="*/ 3 w 32"/>
                  <a:gd name="T3" fmla="*/ 1 h 37"/>
                  <a:gd name="T4" fmla="*/ 3 w 32"/>
                  <a:gd name="T5" fmla="*/ 3 h 37"/>
                  <a:gd name="T6" fmla="*/ 27 w 32"/>
                  <a:gd name="T7" fmla="*/ 34 h 37"/>
                  <a:gd name="T8" fmla="*/ 32 w 32"/>
                  <a:gd name="T9" fmla="*/ 35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7">
                    <a:moveTo>
                      <a:pt x="32" y="35"/>
                    </a:moveTo>
                    <a:cubicBezTo>
                      <a:pt x="31" y="18"/>
                      <a:pt x="20" y="5"/>
                      <a:pt x="3" y="1"/>
                    </a:cubicBezTo>
                    <a:cubicBezTo>
                      <a:pt x="0" y="0"/>
                      <a:pt x="0" y="2"/>
                      <a:pt x="3" y="3"/>
                    </a:cubicBezTo>
                    <a:cubicBezTo>
                      <a:pt x="18" y="7"/>
                      <a:pt x="26" y="19"/>
                      <a:pt x="27" y="34"/>
                    </a:cubicBezTo>
                    <a:cubicBezTo>
                      <a:pt x="27" y="36"/>
                      <a:pt x="32" y="37"/>
                      <a:pt x="32" y="3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3" name="Freeform 314"/>
              <p:cNvSpPr>
                <a:spLocks/>
              </p:cNvSpPr>
              <p:nvPr/>
            </p:nvSpPr>
            <p:spPr bwMode="auto">
              <a:xfrm>
                <a:off x="2889251" y="349250"/>
                <a:ext cx="192088" cy="41275"/>
              </a:xfrm>
              <a:custGeom>
                <a:avLst/>
                <a:gdLst>
                  <a:gd name="T0" fmla="*/ 45 w 51"/>
                  <a:gd name="T1" fmla="*/ 1 h 11"/>
                  <a:gd name="T2" fmla="*/ 5 w 51"/>
                  <a:gd name="T3" fmla="*/ 7 h 11"/>
                  <a:gd name="T4" fmla="*/ 3 w 51"/>
                  <a:gd name="T5" fmla="*/ 9 h 11"/>
                  <a:gd name="T6" fmla="*/ 48 w 51"/>
                  <a:gd name="T7" fmla="*/ 2 h 11"/>
                  <a:gd name="T8" fmla="*/ 45 w 51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11">
                    <a:moveTo>
                      <a:pt x="45" y="1"/>
                    </a:moveTo>
                    <a:cubicBezTo>
                      <a:pt x="33" y="7"/>
                      <a:pt x="18" y="9"/>
                      <a:pt x="5" y="7"/>
                    </a:cubicBezTo>
                    <a:cubicBezTo>
                      <a:pt x="4" y="7"/>
                      <a:pt x="0" y="9"/>
                      <a:pt x="3" y="9"/>
                    </a:cubicBezTo>
                    <a:cubicBezTo>
                      <a:pt x="18" y="11"/>
                      <a:pt x="36" y="9"/>
                      <a:pt x="48" y="2"/>
                    </a:cubicBezTo>
                    <a:cubicBezTo>
                      <a:pt x="51" y="0"/>
                      <a:pt x="46" y="0"/>
                      <a:pt x="4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4" name="Freeform 315"/>
              <p:cNvSpPr>
                <a:spLocks/>
              </p:cNvSpPr>
              <p:nvPr/>
            </p:nvSpPr>
            <p:spPr bwMode="auto">
              <a:xfrm>
                <a:off x="2949576" y="293687"/>
                <a:ext cx="60325" cy="165100"/>
              </a:xfrm>
              <a:custGeom>
                <a:avLst/>
                <a:gdLst>
                  <a:gd name="T0" fmla="*/ 5 w 16"/>
                  <a:gd name="T1" fmla="*/ 43 h 44"/>
                  <a:gd name="T2" fmla="*/ 8 w 16"/>
                  <a:gd name="T3" fmla="*/ 1 h 44"/>
                  <a:gd name="T4" fmla="*/ 3 w 16"/>
                  <a:gd name="T5" fmla="*/ 2 h 44"/>
                  <a:gd name="T6" fmla="*/ 1 w 16"/>
                  <a:gd name="T7" fmla="*/ 43 h 44"/>
                  <a:gd name="T8" fmla="*/ 5 w 16"/>
                  <a:gd name="T9" fmla="*/ 43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44">
                    <a:moveTo>
                      <a:pt x="5" y="43"/>
                    </a:moveTo>
                    <a:cubicBezTo>
                      <a:pt x="14" y="30"/>
                      <a:pt x="16" y="14"/>
                      <a:pt x="8" y="1"/>
                    </a:cubicBezTo>
                    <a:cubicBezTo>
                      <a:pt x="7" y="0"/>
                      <a:pt x="2" y="1"/>
                      <a:pt x="3" y="2"/>
                    </a:cubicBezTo>
                    <a:cubicBezTo>
                      <a:pt x="11" y="15"/>
                      <a:pt x="9" y="30"/>
                      <a:pt x="1" y="43"/>
                    </a:cubicBezTo>
                    <a:cubicBezTo>
                      <a:pt x="0" y="44"/>
                      <a:pt x="5" y="44"/>
                      <a:pt x="5" y="4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5" name="Freeform 316"/>
              <p:cNvSpPr>
                <a:spLocks/>
              </p:cNvSpPr>
              <p:nvPr/>
            </p:nvSpPr>
            <p:spPr bwMode="auto">
              <a:xfrm>
                <a:off x="2987676" y="376237"/>
                <a:ext cx="554038" cy="422275"/>
              </a:xfrm>
              <a:custGeom>
                <a:avLst/>
                <a:gdLst>
                  <a:gd name="T0" fmla="*/ 1 w 147"/>
                  <a:gd name="T1" fmla="*/ 3 h 112"/>
                  <a:gd name="T2" fmla="*/ 141 w 147"/>
                  <a:gd name="T3" fmla="*/ 111 h 112"/>
                  <a:gd name="T4" fmla="*/ 146 w 147"/>
                  <a:gd name="T5" fmla="*/ 110 h 112"/>
                  <a:gd name="T6" fmla="*/ 5 w 147"/>
                  <a:gd name="T7" fmla="*/ 1 h 112"/>
                  <a:gd name="T8" fmla="*/ 1 w 147"/>
                  <a:gd name="T9" fmla="*/ 3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7" h="112">
                    <a:moveTo>
                      <a:pt x="1" y="3"/>
                    </a:moveTo>
                    <a:cubicBezTo>
                      <a:pt x="48" y="38"/>
                      <a:pt x="96" y="73"/>
                      <a:pt x="141" y="111"/>
                    </a:cubicBezTo>
                    <a:cubicBezTo>
                      <a:pt x="142" y="112"/>
                      <a:pt x="147" y="110"/>
                      <a:pt x="146" y="110"/>
                    </a:cubicBezTo>
                    <a:cubicBezTo>
                      <a:pt x="100" y="72"/>
                      <a:pt x="53" y="37"/>
                      <a:pt x="5" y="1"/>
                    </a:cubicBezTo>
                    <a:cubicBezTo>
                      <a:pt x="4" y="0"/>
                      <a:pt x="0" y="1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6" name="Freeform 317"/>
              <p:cNvSpPr>
                <a:spLocks/>
              </p:cNvSpPr>
              <p:nvPr/>
            </p:nvSpPr>
            <p:spPr bwMode="auto">
              <a:xfrm>
                <a:off x="2968626" y="357187"/>
                <a:ext cx="41275" cy="38100"/>
              </a:xfrm>
              <a:custGeom>
                <a:avLst/>
                <a:gdLst>
                  <a:gd name="T0" fmla="*/ 9 w 11"/>
                  <a:gd name="T1" fmla="*/ 1 h 10"/>
                  <a:gd name="T2" fmla="*/ 9 w 11"/>
                  <a:gd name="T3" fmla="*/ 8 h 10"/>
                  <a:gd name="T4" fmla="*/ 2 w 11"/>
                  <a:gd name="T5" fmla="*/ 9 h 10"/>
                  <a:gd name="T6" fmla="*/ 2 w 11"/>
                  <a:gd name="T7" fmla="*/ 2 h 10"/>
                  <a:gd name="T8" fmla="*/ 9 w 11"/>
                  <a:gd name="T9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0">
                    <a:moveTo>
                      <a:pt x="9" y="1"/>
                    </a:moveTo>
                    <a:cubicBezTo>
                      <a:pt x="11" y="3"/>
                      <a:pt x="11" y="6"/>
                      <a:pt x="9" y="8"/>
                    </a:cubicBezTo>
                    <a:cubicBezTo>
                      <a:pt x="7" y="10"/>
                      <a:pt x="4" y="10"/>
                      <a:pt x="2" y="9"/>
                    </a:cubicBezTo>
                    <a:cubicBezTo>
                      <a:pt x="0" y="7"/>
                      <a:pt x="0" y="4"/>
                      <a:pt x="2" y="2"/>
                    </a:cubicBezTo>
                    <a:cubicBezTo>
                      <a:pt x="3" y="0"/>
                      <a:pt x="6" y="0"/>
                      <a:pt x="9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7" name="Freeform 318"/>
              <p:cNvSpPr>
                <a:spLocks/>
              </p:cNvSpPr>
              <p:nvPr/>
            </p:nvSpPr>
            <p:spPr bwMode="auto">
              <a:xfrm>
                <a:off x="3081338" y="138112"/>
                <a:ext cx="185738" cy="103188"/>
              </a:xfrm>
              <a:custGeom>
                <a:avLst/>
                <a:gdLst>
                  <a:gd name="T0" fmla="*/ 43 w 49"/>
                  <a:gd name="T1" fmla="*/ 1 h 27"/>
                  <a:gd name="T2" fmla="*/ 5 w 49"/>
                  <a:gd name="T3" fmla="*/ 20 h 27"/>
                  <a:gd name="T4" fmla="*/ 3 w 49"/>
                  <a:gd name="T5" fmla="*/ 21 h 27"/>
                  <a:gd name="T6" fmla="*/ 48 w 49"/>
                  <a:gd name="T7" fmla="*/ 2 h 27"/>
                  <a:gd name="T8" fmla="*/ 43 w 49"/>
                  <a:gd name="T9" fmla="*/ 1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27">
                    <a:moveTo>
                      <a:pt x="43" y="1"/>
                    </a:moveTo>
                    <a:cubicBezTo>
                      <a:pt x="36" y="15"/>
                      <a:pt x="22" y="24"/>
                      <a:pt x="5" y="20"/>
                    </a:cubicBezTo>
                    <a:cubicBezTo>
                      <a:pt x="3" y="19"/>
                      <a:pt x="0" y="20"/>
                      <a:pt x="3" y="21"/>
                    </a:cubicBezTo>
                    <a:cubicBezTo>
                      <a:pt x="22" y="27"/>
                      <a:pt x="39" y="19"/>
                      <a:pt x="48" y="2"/>
                    </a:cubicBezTo>
                    <a:cubicBezTo>
                      <a:pt x="49" y="1"/>
                      <a:pt x="44" y="0"/>
                      <a:pt x="43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8" name="Freeform 319"/>
              <p:cNvSpPr>
                <a:spLocks/>
              </p:cNvSpPr>
              <p:nvPr/>
            </p:nvSpPr>
            <p:spPr bwMode="auto">
              <a:xfrm>
                <a:off x="3122613" y="123825"/>
                <a:ext cx="90488" cy="165100"/>
              </a:xfrm>
              <a:custGeom>
                <a:avLst/>
                <a:gdLst>
                  <a:gd name="T0" fmla="*/ 18 w 24"/>
                  <a:gd name="T1" fmla="*/ 42 h 44"/>
                  <a:gd name="T2" fmla="*/ 6 w 24"/>
                  <a:gd name="T3" fmla="*/ 1 h 44"/>
                  <a:gd name="T4" fmla="*/ 2 w 24"/>
                  <a:gd name="T5" fmla="*/ 2 h 44"/>
                  <a:gd name="T6" fmla="*/ 13 w 24"/>
                  <a:gd name="T7" fmla="*/ 41 h 44"/>
                  <a:gd name="T8" fmla="*/ 18 w 24"/>
                  <a:gd name="T9" fmla="*/ 4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44">
                    <a:moveTo>
                      <a:pt x="18" y="42"/>
                    </a:moveTo>
                    <a:cubicBezTo>
                      <a:pt x="24" y="26"/>
                      <a:pt x="20" y="11"/>
                      <a:pt x="6" y="1"/>
                    </a:cubicBezTo>
                    <a:cubicBezTo>
                      <a:pt x="5" y="0"/>
                      <a:pt x="0" y="0"/>
                      <a:pt x="2" y="2"/>
                    </a:cubicBezTo>
                    <a:cubicBezTo>
                      <a:pt x="15" y="11"/>
                      <a:pt x="19" y="26"/>
                      <a:pt x="13" y="41"/>
                    </a:cubicBezTo>
                    <a:cubicBezTo>
                      <a:pt x="13" y="43"/>
                      <a:pt x="18" y="44"/>
                      <a:pt x="18" y="4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9" name="Freeform 320"/>
              <p:cNvSpPr>
                <a:spLocks/>
              </p:cNvSpPr>
              <p:nvPr/>
            </p:nvSpPr>
            <p:spPr bwMode="auto">
              <a:xfrm>
                <a:off x="3092451" y="168275"/>
                <a:ext cx="185738" cy="53975"/>
              </a:xfrm>
              <a:custGeom>
                <a:avLst/>
                <a:gdLst>
                  <a:gd name="T0" fmla="*/ 46 w 49"/>
                  <a:gd name="T1" fmla="*/ 10 h 14"/>
                  <a:gd name="T2" fmla="*/ 6 w 49"/>
                  <a:gd name="T3" fmla="*/ 1 h 14"/>
                  <a:gd name="T4" fmla="*/ 2 w 49"/>
                  <a:gd name="T5" fmla="*/ 2 h 14"/>
                  <a:gd name="T6" fmla="*/ 46 w 49"/>
                  <a:gd name="T7" fmla="*/ 12 h 14"/>
                  <a:gd name="T8" fmla="*/ 46 w 49"/>
                  <a:gd name="T9" fmla="*/ 1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14">
                    <a:moveTo>
                      <a:pt x="46" y="10"/>
                    </a:moveTo>
                    <a:cubicBezTo>
                      <a:pt x="33" y="12"/>
                      <a:pt x="17" y="7"/>
                      <a:pt x="6" y="1"/>
                    </a:cubicBezTo>
                    <a:cubicBezTo>
                      <a:pt x="5" y="0"/>
                      <a:pt x="0" y="1"/>
                      <a:pt x="2" y="2"/>
                    </a:cubicBezTo>
                    <a:cubicBezTo>
                      <a:pt x="15" y="10"/>
                      <a:pt x="31" y="14"/>
                      <a:pt x="46" y="12"/>
                    </a:cubicBezTo>
                    <a:cubicBezTo>
                      <a:pt x="49" y="12"/>
                      <a:pt x="49" y="10"/>
                      <a:pt x="46" y="1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0" name="Freeform 321"/>
              <p:cNvSpPr>
                <a:spLocks/>
              </p:cNvSpPr>
              <p:nvPr/>
            </p:nvSpPr>
            <p:spPr bwMode="auto">
              <a:xfrm>
                <a:off x="3119438" y="115887"/>
                <a:ext cx="101600" cy="150813"/>
              </a:xfrm>
              <a:custGeom>
                <a:avLst/>
                <a:gdLst>
                  <a:gd name="T0" fmla="*/ 5 w 27"/>
                  <a:gd name="T1" fmla="*/ 40 h 40"/>
                  <a:gd name="T2" fmla="*/ 24 w 27"/>
                  <a:gd name="T3" fmla="*/ 2 h 40"/>
                  <a:gd name="T4" fmla="*/ 19 w 27"/>
                  <a:gd name="T5" fmla="*/ 2 h 40"/>
                  <a:gd name="T6" fmla="*/ 1 w 27"/>
                  <a:gd name="T7" fmla="*/ 39 h 40"/>
                  <a:gd name="T8" fmla="*/ 5 w 27"/>
                  <a:gd name="T9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40">
                    <a:moveTo>
                      <a:pt x="5" y="40"/>
                    </a:moveTo>
                    <a:cubicBezTo>
                      <a:pt x="18" y="31"/>
                      <a:pt x="27" y="17"/>
                      <a:pt x="24" y="2"/>
                    </a:cubicBezTo>
                    <a:cubicBezTo>
                      <a:pt x="23" y="0"/>
                      <a:pt x="18" y="1"/>
                      <a:pt x="19" y="2"/>
                    </a:cubicBezTo>
                    <a:cubicBezTo>
                      <a:pt x="21" y="17"/>
                      <a:pt x="14" y="31"/>
                      <a:pt x="1" y="39"/>
                    </a:cubicBezTo>
                    <a:cubicBezTo>
                      <a:pt x="0" y="40"/>
                      <a:pt x="4" y="40"/>
                      <a:pt x="5" y="4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1" name="Freeform 322"/>
              <p:cNvSpPr>
                <a:spLocks/>
              </p:cNvSpPr>
              <p:nvPr/>
            </p:nvSpPr>
            <p:spPr bwMode="auto">
              <a:xfrm>
                <a:off x="3182938" y="206375"/>
                <a:ext cx="358775" cy="592138"/>
              </a:xfrm>
              <a:custGeom>
                <a:avLst/>
                <a:gdLst>
                  <a:gd name="T0" fmla="*/ 1 w 95"/>
                  <a:gd name="T1" fmla="*/ 2 h 157"/>
                  <a:gd name="T2" fmla="*/ 89 w 95"/>
                  <a:gd name="T3" fmla="*/ 156 h 157"/>
                  <a:gd name="T4" fmla="*/ 94 w 95"/>
                  <a:gd name="T5" fmla="*/ 155 h 157"/>
                  <a:gd name="T6" fmla="*/ 5 w 95"/>
                  <a:gd name="T7" fmla="*/ 1 h 157"/>
                  <a:gd name="T8" fmla="*/ 1 w 95"/>
                  <a:gd name="T9" fmla="*/ 2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5" h="157">
                    <a:moveTo>
                      <a:pt x="1" y="2"/>
                    </a:moveTo>
                    <a:cubicBezTo>
                      <a:pt x="31" y="53"/>
                      <a:pt x="62" y="104"/>
                      <a:pt x="89" y="156"/>
                    </a:cubicBezTo>
                    <a:cubicBezTo>
                      <a:pt x="90" y="157"/>
                      <a:pt x="95" y="156"/>
                      <a:pt x="94" y="155"/>
                    </a:cubicBezTo>
                    <a:cubicBezTo>
                      <a:pt x="66" y="103"/>
                      <a:pt x="35" y="52"/>
                      <a:pt x="5" y="1"/>
                    </a:cubicBezTo>
                    <a:cubicBezTo>
                      <a:pt x="5" y="0"/>
                      <a:pt x="0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2" name="Freeform 323"/>
              <p:cNvSpPr>
                <a:spLocks/>
              </p:cNvSpPr>
              <p:nvPr/>
            </p:nvSpPr>
            <p:spPr bwMode="auto">
              <a:xfrm>
                <a:off x="3168651" y="180975"/>
                <a:ext cx="41275" cy="41275"/>
              </a:xfrm>
              <a:custGeom>
                <a:avLst/>
                <a:gdLst>
                  <a:gd name="T0" fmla="*/ 9 w 11"/>
                  <a:gd name="T1" fmla="*/ 4 h 11"/>
                  <a:gd name="T2" fmla="*/ 7 w 11"/>
                  <a:gd name="T3" fmla="*/ 10 h 11"/>
                  <a:gd name="T4" fmla="*/ 1 w 11"/>
                  <a:gd name="T5" fmla="*/ 8 h 11"/>
                  <a:gd name="T6" fmla="*/ 3 w 11"/>
                  <a:gd name="T7" fmla="*/ 2 h 11"/>
                  <a:gd name="T8" fmla="*/ 9 w 11"/>
                  <a:gd name="T9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9" y="4"/>
                    </a:moveTo>
                    <a:cubicBezTo>
                      <a:pt x="11" y="6"/>
                      <a:pt x="10" y="9"/>
                      <a:pt x="7" y="10"/>
                    </a:cubicBezTo>
                    <a:cubicBezTo>
                      <a:pt x="5" y="11"/>
                      <a:pt x="2" y="10"/>
                      <a:pt x="1" y="8"/>
                    </a:cubicBezTo>
                    <a:cubicBezTo>
                      <a:pt x="0" y="6"/>
                      <a:pt x="1" y="3"/>
                      <a:pt x="3" y="2"/>
                    </a:cubicBezTo>
                    <a:cubicBezTo>
                      <a:pt x="5" y="0"/>
                      <a:pt x="8" y="1"/>
                      <a:pt x="9" y="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3" name="Oval 324"/>
              <p:cNvSpPr>
                <a:spLocks noChangeArrowheads="1"/>
              </p:cNvSpPr>
              <p:nvPr/>
            </p:nvSpPr>
            <p:spPr bwMode="auto">
              <a:xfrm>
                <a:off x="3424238" y="661987"/>
                <a:ext cx="268288" cy="268288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sp>
        <p:nvSpPr>
          <p:cNvPr id="1304" name="TextBox 1303"/>
          <p:cNvSpPr txBox="1"/>
          <p:nvPr/>
        </p:nvSpPr>
        <p:spPr>
          <a:xfrm>
            <a:off x="1134001" y="2571750"/>
            <a:ext cx="3005951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342809" indent="-342809" algn="ctr">
              <a:spcBef>
                <a:spcPct val="50000"/>
              </a:spcBef>
              <a:buClr>
                <a:prstClr val="black"/>
              </a:buClr>
            </a:pPr>
            <a:r>
              <a:rPr lang="zh-CN" altLang="en-US" sz="2000" b="1" dirty="0" smtClean="0">
                <a:solidFill>
                  <a:schemeClr val="accent4">
                    <a:lumMod val="50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Arial" charset="0"/>
              </a:rPr>
              <a:t>行业社会责任实践与案例</a:t>
            </a:r>
            <a:endParaRPr lang="en-US" altLang="zh-CN" sz="2000" b="1" dirty="0">
              <a:solidFill>
                <a:schemeClr val="accent4">
                  <a:lumMod val="50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Arial" charset="0"/>
            </a:endParaRPr>
          </a:p>
        </p:txBody>
      </p:sp>
      <p:sp>
        <p:nvSpPr>
          <p:cNvPr id="1630" name="矩形 1629"/>
          <p:cNvSpPr/>
          <p:nvPr/>
        </p:nvSpPr>
        <p:spPr>
          <a:xfrm>
            <a:off x="485479" y="3251760"/>
            <a:ext cx="2749471" cy="4001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342809" indent="-342809" algn="ctr">
              <a:spcBef>
                <a:spcPct val="50000"/>
              </a:spcBef>
              <a:buClr>
                <a:prstClr val="black"/>
              </a:buClr>
            </a:pPr>
            <a:r>
              <a:rPr lang="zh-CN" altLang="en-US" sz="2000" b="1" dirty="0" smtClean="0">
                <a:solidFill>
                  <a:schemeClr val="accent4">
                    <a:lumMod val="50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Arial" charset="0"/>
              </a:rPr>
              <a:t>履行行业社会责任要点</a:t>
            </a:r>
            <a:endParaRPr lang="en-US" altLang="zh-CN" sz="2000" b="1" dirty="0">
              <a:solidFill>
                <a:schemeClr val="accent4">
                  <a:lumMod val="50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Arial" charset="0"/>
            </a:endParaRPr>
          </a:p>
        </p:txBody>
      </p:sp>
      <p:pic>
        <p:nvPicPr>
          <p:cNvPr id="1633" name="图片 1632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9170" y="24754"/>
            <a:ext cx="686406" cy="674788"/>
          </a:xfrm>
          <a:prstGeom prst="rect">
            <a:avLst/>
          </a:prstGeom>
        </p:spPr>
      </p:pic>
      <p:cxnSp>
        <p:nvCxnSpPr>
          <p:cNvPr id="1306" name="直接连接符 1305"/>
          <p:cNvCxnSpPr/>
          <p:nvPr/>
        </p:nvCxnSpPr>
        <p:spPr>
          <a:xfrm>
            <a:off x="1414396" y="4402144"/>
            <a:ext cx="2088232" cy="0"/>
          </a:xfrm>
          <a:prstGeom prst="line">
            <a:avLst/>
          </a:prstGeom>
          <a:ln>
            <a:solidFill>
              <a:srgbClr val="009899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631" name="组合 1630"/>
          <p:cNvGrpSpPr/>
          <p:nvPr/>
        </p:nvGrpSpPr>
        <p:grpSpPr>
          <a:xfrm rot="871781">
            <a:off x="1013915" y="3944875"/>
            <a:ext cx="209745" cy="425659"/>
            <a:chOff x="6798621" y="1128235"/>
            <a:chExt cx="925471" cy="1878160"/>
          </a:xfrm>
          <a:solidFill>
            <a:srgbClr val="009899"/>
          </a:solidFill>
        </p:grpSpPr>
        <p:sp>
          <p:nvSpPr>
            <p:cNvPr id="1632" name="任意多边形 1631"/>
            <p:cNvSpPr/>
            <p:nvPr/>
          </p:nvSpPr>
          <p:spPr>
            <a:xfrm rot="20684992">
              <a:off x="6853737" y="1621627"/>
              <a:ext cx="611936" cy="1384768"/>
            </a:xfrm>
            <a:custGeom>
              <a:avLst/>
              <a:gdLst>
                <a:gd name="connsiteX0" fmla="*/ 711760 w 711760"/>
                <a:gd name="connsiteY0" fmla="*/ 0 h 1358900"/>
                <a:gd name="connsiteX1" fmla="*/ 114860 w 711760"/>
                <a:gd name="connsiteY1" fmla="*/ 635000 h 1358900"/>
                <a:gd name="connsiteX2" fmla="*/ 560 w 711760"/>
                <a:gd name="connsiteY2" fmla="*/ 1358900 h 1358900"/>
                <a:gd name="connsiteX0" fmla="*/ 711760 w 711760"/>
                <a:gd name="connsiteY0" fmla="*/ 0 h 1358900"/>
                <a:gd name="connsiteX1" fmla="*/ 114860 w 711760"/>
                <a:gd name="connsiteY1" fmla="*/ 635000 h 1358900"/>
                <a:gd name="connsiteX2" fmla="*/ 560 w 711760"/>
                <a:gd name="connsiteY2" fmla="*/ 1358900 h 1358900"/>
                <a:gd name="connsiteX0" fmla="*/ 711760 w 711760"/>
                <a:gd name="connsiteY0" fmla="*/ 0 h 1358900"/>
                <a:gd name="connsiteX1" fmla="*/ 114860 w 711760"/>
                <a:gd name="connsiteY1" fmla="*/ 635000 h 1358900"/>
                <a:gd name="connsiteX2" fmla="*/ 560 w 711760"/>
                <a:gd name="connsiteY2" fmla="*/ 1358900 h 1358900"/>
                <a:gd name="connsiteX0" fmla="*/ 884014 w 884014"/>
                <a:gd name="connsiteY0" fmla="*/ 0 h 1368888"/>
                <a:gd name="connsiteX1" fmla="*/ 287114 w 884014"/>
                <a:gd name="connsiteY1" fmla="*/ 635000 h 1368888"/>
                <a:gd name="connsiteX2" fmla="*/ 22 w 884014"/>
                <a:gd name="connsiteY2" fmla="*/ 1368888 h 1368888"/>
                <a:gd name="connsiteX0" fmla="*/ 883991 w 883991"/>
                <a:gd name="connsiteY0" fmla="*/ 0 h 1368888"/>
                <a:gd name="connsiteX1" fmla="*/ 287091 w 883991"/>
                <a:gd name="connsiteY1" fmla="*/ 635000 h 1368888"/>
                <a:gd name="connsiteX2" fmla="*/ -1 w 883991"/>
                <a:gd name="connsiteY2" fmla="*/ 1368888 h 1368888"/>
                <a:gd name="connsiteX0" fmla="*/ 883992 w 883992"/>
                <a:gd name="connsiteY0" fmla="*/ 0 h 1368888"/>
                <a:gd name="connsiteX1" fmla="*/ 0 w 883992"/>
                <a:gd name="connsiteY1" fmla="*/ 1368888 h 1368888"/>
                <a:gd name="connsiteX0" fmla="*/ 883992 w 883992"/>
                <a:gd name="connsiteY0" fmla="*/ 0 h 1368888"/>
                <a:gd name="connsiteX1" fmla="*/ 0 w 883992"/>
                <a:gd name="connsiteY1" fmla="*/ 1368888 h 1368888"/>
                <a:gd name="connsiteX0" fmla="*/ 928344 w 928343"/>
                <a:gd name="connsiteY0" fmla="*/ 0 h 1390417"/>
                <a:gd name="connsiteX1" fmla="*/ 0 w 928343"/>
                <a:gd name="connsiteY1" fmla="*/ 1390417 h 1390417"/>
                <a:gd name="connsiteX0" fmla="*/ 863431 w 863431"/>
                <a:gd name="connsiteY0" fmla="*/ 0 h 1384768"/>
                <a:gd name="connsiteX1" fmla="*/ 0 w 863431"/>
                <a:gd name="connsiteY1" fmla="*/ 1384768 h 1384768"/>
                <a:gd name="connsiteX0" fmla="*/ 863431 w 863431"/>
                <a:gd name="connsiteY0" fmla="*/ 0 h 1384768"/>
                <a:gd name="connsiteX1" fmla="*/ 0 w 863431"/>
                <a:gd name="connsiteY1" fmla="*/ 1384768 h 1384768"/>
                <a:gd name="connsiteX0" fmla="*/ 863431 w 863431"/>
                <a:gd name="connsiteY0" fmla="*/ 0 h 1384768"/>
                <a:gd name="connsiteX1" fmla="*/ 282647 w 863431"/>
                <a:gd name="connsiteY1" fmla="*/ 606889 h 1384768"/>
                <a:gd name="connsiteX2" fmla="*/ 0 w 863431"/>
                <a:gd name="connsiteY2" fmla="*/ 1384768 h 1384768"/>
                <a:gd name="connsiteX0" fmla="*/ 863431 w 863431"/>
                <a:gd name="connsiteY0" fmla="*/ 0 h 1384768"/>
                <a:gd name="connsiteX1" fmla="*/ 0 w 863431"/>
                <a:gd name="connsiteY1" fmla="*/ 1384768 h 1384768"/>
                <a:gd name="connsiteX0" fmla="*/ 863431 w 863431"/>
                <a:gd name="connsiteY0" fmla="*/ 0 h 1384768"/>
                <a:gd name="connsiteX1" fmla="*/ 0 w 863431"/>
                <a:gd name="connsiteY1" fmla="*/ 1384768 h 1384768"/>
                <a:gd name="connsiteX0" fmla="*/ 863431 w 863431"/>
                <a:gd name="connsiteY0" fmla="*/ 0 h 1384768"/>
                <a:gd name="connsiteX1" fmla="*/ 0 w 863431"/>
                <a:gd name="connsiteY1" fmla="*/ 1384768 h 1384768"/>
                <a:gd name="connsiteX0" fmla="*/ 863431 w 863431"/>
                <a:gd name="connsiteY0" fmla="*/ 0 h 1384768"/>
                <a:gd name="connsiteX1" fmla="*/ 0 w 863431"/>
                <a:gd name="connsiteY1" fmla="*/ 1384768 h 1384768"/>
                <a:gd name="connsiteX0" fmla="*/ 863431 w 863431"/>
                <a:gd name="connsiteY0" fmla="*/ 0 h 1384768"/>
                <a:gd name="connsiteX1" fmla="*/ 0 w 863431"/>
                <a:gd name="connsiteY1" fmla="*/ 1384768 h 1384768"/>
                <a:gd name="connsiteX0" fmla="*/ 863431 w 863431"/>
                <a:gd name="connsiteY0" fmla="*/ 0 h 1384768"/>
                <a:gd name="connsiteX1" fmla="*/ 0 w 863431"/>
                <a:gd name="connsiteY1" fmla="*/ 1384768 h 1384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63431" h="1384768">
                  <a:moveTo>
                    <a:pt x="863431" y="0"/>
                  </a:moveTo>
                  <a:cubicBezTo>
                    <a:pt x="615118" y="165338"/>
                    <a:pt x="20070" y="724344"/>
                    <a:pt x="0" y="1384768"/>
                  </a:cubicBezTo>
                </a:path>
              </a:pathLst>
            </a:custGeom>
            <a:noFill/>
            <a:ln w="19050">
              <a:solidFill>
                <a:srgbClr val="009899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1634" name="组合 1633"/>
            <p:cNvGrpSpPr/>
            <p:nvPr/>
          </p:nvGrpSpPr>
          <p:grpSpPr>
            <a:xfrm rot="2537975" flipH="1">
              <a:off x="6798621" y="1128235"/>
              <a:ext cx="925471" cy="911449"/>
              <a:chOff x="2286001" y="-455613"/>
              <a:chExt cx="2514600" cy="2476501"/>
            </a:xfrm>
            <a:grpFill/>
          </p:grpSpPr>
          <p:grpSp>
            <p:nvGrpSpPr>
              <p:cNvPr id="1635" name="Group 205"/>
              <p:cNvGrpSpPr>
                <a:grpSpLocks/>
              </p:cNvGrpSpPr>
              <p:nvPr/>
            </p:nvGrpSpPr>
            <p:grpSpPr bwMode="auto">
              <a:xfrm>
                <a:off x="2286001" y="-455613"/>
                <a:ext cx="2514600" cy="2476501"/>
                <a:chOff x="1440" y="-287"/>
                <a:chExt cx="1584" cy="1560"/>
              </a:xfrm>
              <a:grpFill/>
            </p:grpSpPr>
            <p:sp>
              <p:nvSpPr>
                <p:cNvPr id="1755" name="Freeform 5"/>
                <p:cNvSpPr>
                  <a:spLocks/>
                </p:cNvSpPr>
                <p:nvPr/>
              </p:nvSpPr>
              <p:spPr bwMode="auto">
                <a:xfrm>
                  <a:off x="2119" y="-230"/>
                  <a:ext cx="193" cy="57"/>
                </a:xfrm>
                <a:custGeom>
                  <a:avLst/>
                  <a:gdLst>
                    <a:gd name="T0" fmla="*/ 75 w 81"/>
                    <a:gd name="T1" fmla="*/ 5 h 24"/>
                    <a:gd name="T2" fmla="*/ 6 w 81"/>
                    <a:gd name="T3" fmla="*/ 1 h 24"/>
                    <a:gd name="T4" fmla="*/ 1 w 81"/>
                    <a:gd name="T5" fmla="*/ 1 h 24"/>
                    <a:gd name="T6" fmla="*/ 79 w 81"/>
                    <a:gd name="T7" fmla="*/ 6 h 24"/>
                    <a:gd name="T8" fmla="*/ 75 w 81"/>
                    <a:gd name="T9" fmla="*/ 5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1" h="24">
                      <a:moveTo>
                        <a:pt x="75" y="5"/>
                      </a:moveTo>
                      <a:cubicBezTo>
                        <a:pt x="52" y="20"/>
                        <a:pt x="26" y="21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ubicBezTo>
                        <a:pt x="24" y="23"/>
                        <a:pt x="54" y="24"/>
                        <a:pt x="79" y="6"/>
                      </a:cubicBezTo>
                      <a:cubicBezTo>
                        <a:pt x="81" y="5"/>
                        <a:pt x="76" y="4"/>
                        <a:pt x="75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56" name="Freeform 6"/>
                <p:cNvSpPr>
                  <a:spLocks/>
                </p:cNvSpPr>
                <p:nvPr/>
              </p:nvSpPr>
              <p:spPr bwMode="auto">
                <a:xfrm>
                  <a:off x="2167" y="-287"/>
                  <a:ext cx="73" cy="163"/>
                </a:xfrm>
                <a:custGeom>
                  <a:avLst/>
                  <a:gdLst>
                    <a:gd name="T0" fmla="*/ 6 w 31"/>
                    <a:gd name="T1" fmla="*/ 68 h 69"/>
                    <a:gd name="T2" fmla="*/ 20 w 31"/>
                    <a:gd name="T3" fmla="*/ 1 h 69"/>
                    <a:gd name="T4" fmla="*/ 15 w 31"/>
                    <a:gd name="T5" fmla="*/ 1 h 69"/>
                    <a:gd name="T6" fmla="*/ 1 w 31"/>
                    <a:gd name="T7" fmla="*/ 66 h 69"/>
                    <a:gd name="T8" fmla="*/ 6 w 31"/>
                    <a:gd name="T9" fmla="*/ 68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1" h="69">
                      <a:moveTo>
                        <a:pt x="6" y="68"/>
                      </a:moveTo>
                      <a:cubicBezTo>
                        <a:pt x="25" y="50"/>
                        <a:pt x="31" y="26"/>
                        <a:pt x="20" y="1"/>
                      </a:cubicBezTo>
                      <a:cubicBezTo>
                        <a:pt x="19" y="0"/>
                        <a:pt x="14" y="0"/>
                        <a:pt x="15" y="1"/>
                      </a:cubicBezTo>
                      <a:cubicBezTo>
                        <a:pt x="26" y="25"/>
                        <a:pt x="20" y="49"/>
                        <a:pt x="1" y="66"/>
                      </a:cubicBezTo>
                      <a:cubicBezTo>
                        <a:pt x="0" y="67"/>
                        <a:pt x="4" y="69"/>
                        <a:pt x="6" y="6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57" name="Freeform 7"/>
                <p:cNvSpPr>
                  <a:spLocks/>
                </p:cNvSpPr>
                <p:nvPr/>
              </p:nvSpPr>
              <p:spPr bwMode="auto">
                <a:xfrm>
                  <a:off x="2150" y="-264"/>
                  <a:ext cx="143" cy="117"/>
                </a:xfrm>
                <a:custGeom>
                  <a:avLst/>
                  <a:gdLst>
                    <a:gd name="T0" fmla="*/ 57 w 60"/>
                    <a:gd name="T1" fmla="*/ 46 h 49"/>
                    <a:gd name="T2" fmla="*/ 6 w 60"/>
                    <a:gd name="T3" fmla="*/ 1 h 49"/>
                    <a:gd name="T4" fmla="*/ 1 w 60"/>
                    <a:gd name="T5" fmla="*/ 2 h 49"/>
                    <a:gd name="T6" fmla="*/ 54 w 60"/>
                    <a:gd name="T7" fmla="*/ 48 h 49"/>
                    <a:gd name="T8" fmla="*/ 57 w 60"/>
                    <a:gd name="T9" fmla="*/ 46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0" h="49">
                      <a:moveTo>
                        <a:pt x="57" y="46"/>
                      </a:moveTo>
                      <a:cubicBezTo>
                        <a:pt x="37" y="39"/>
                        <a:pt x="17" y="20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13" y="22"/>
                        <a:pt x="33" y="41"/>
                        <a:pt x="54" y="48"/>
                      </a:cubicBezTo>
                      <a:cubicBezTo>
                        <a:pt x="55" y="49"/>
                        <a:pt x="60" y="47"/>
                        <a:pt x="5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58" name="Freeform 8"/>
                <p:cNvSpPr>
                  <a:spLocks/>
                </p:cNvSpPr>
                <p:nvPr/>
              </p:nvSpPr>
              <p:spPr bwMode="auto">
                <a:xfrm>
                  <a:off x="2129" y="-266"/>
                  <a:ext cx="142" cy="102"/>
                </a:xfrm>
                <a:custGeom>
                  <a:avLst/>
                  <a:gdLst>
                    <a:gd name="T0" fmla="*/ 3 w 60"/>
                    <a:gd name="T1" fmla="*/ 43 h 43"/>
                    <a:gd name="T2" fmla="*/ 59 w 60"/>
                    <a:gd name="T3" fmla="*/ 2 h 43"/>
                    <a:gd name="T4" fmla="*/ 54 w 60"/>
                    <a:gd name="T5" fmla="*/ 1 h 43"/>
                    <a:gd name="T6" fmla="*/ 3 w 60"/>
                    <a:gd name="T7" fmla="*/ 41 h 43"/>
                    <a:gd name="T8" fmla="*/ 3 w 60"/>
                    <a:gd name="T9" fmla="*/ 4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0" h="43">
                      <a:moveTo>
                        <a:pt x="3" y="43"/>
                      </a:moveTo>
                      <a:cubicBezTo>
                        <a:pt x="28" y="41"/>
                        <a:pt x="52" y="27"/>
                        <a:pt x="59" y="2"/>
                      </a:cubicBezTo>
                      <a:cubicBezTo>
                        <a:pt x="60" y="0"/>
                        <a:pt x="55" y="0"/>
                        <a:pt x="54" y="1"/>
                      </a:cubicBezTo>
                      <a:cubicBezTo>
                        <a:pt x="47" y="24"/>
                        <a:pt x="27" y="39"/>
                        <a:pt x="3" y="41"/>
                      </a:cubicBezTo>
                      <a:cubicBezTo>
                        <a:pt x="0" y="41"/>
                        <a:pt x="0" y="43"/>
                        <a:pt x="3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59" name="Freeform 9"/>
                <p:cNvSpPr>
                  <a:spLocks/>
                </p:cNvSpPr>
                <p:nvPr/>
              </p:nvSpPr>
              <p:spPr bwMode="auto">
                <a:xfrm>
                  <a:off x="2212" y="-188"/>
                  <a:ext cx="35" cy="683"/>
                </a:xfrm>
                <a:custGeom>
                  <a:avLst/>
                  <a:gdLst>
                    <a:gd name="T0" fmla="*/ 0 w 15"/>
                    <a:gd name="T1" fmla="*/ 2 h 288"/>
                    <a:gd name="T2" fmla="*/ 10 w 15"/>
                    <a:gd name="T3" fmla="*/ 287 h 288"/>
                    <a:gd name="T4" fmla="*/ 15 w 15"/>
                    <a:gd name="T5" fmla="*/ 287 h 288"/>
                    <a:gd name="T6" fmla="*/ 5 w 15"/>
                    <a:gd name="T7" fmla="*/ 2 h 288"/>
                    <a:gd name="T8" fmla="*/ 0 w 15"/>
                    <a:gd name="T9" fmla="*/ 2 h 2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" h="288">
                      <a:moveTo>
                        <a:pt x="0" y="2"/>
                      </a:moveTo>
                      <a:cubicBezTo>
                        <a:pt x="4" y="97"/>
                        <a:pt x="10" y="192"/>
                        <a:pt x="10" y="287"/>
                      </a:cubicBezTo>
                      <a:cubicBezTo>
                        <a:pt x="10" y="288"/>
                        <a:pt x="15" y="288"/>
                        <a:pt x="15" y="287"/>
                      </a:cubicBezTo>
                      <a:cubicBezTo>
                        <a:pt x="15" y="192"/>
                        <a:pt x="9" y="96"/>
                        <a:pt x="5" y="2"/>
                      </a:cubicBezTo>
                      <a:cubicBezTo>
                        <a:pt x="5" y="0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60" name="Oval 10"/>
                <p:cNvSpPr>
                  <a:spLocks noChangeArrowheads="1"/>
                </p:cNvSpPr>
                <p:nvPr/>
              </p:nvSpPr>
              <p:spPr bwMode="auto">
                <a:xfrm>
                  <a:off x="2198" y="-214"/>
                  <a:ext cx="35" cy="36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61" name="Freeform 11"/>
                <p:cNvSpPr>
                  <a:spLocks/>
                </p:cNvSpPr>
                <p:nvPr/>
              </p:nvSpPr>
              <p:spPr bwMode="auto">
                <a:xfrm>
                  <a:off x="2371" y="-223"/>
                  <a:ext cx="176" cy="92"/>
                </a:xfrm>
                <a:custGeom>
                  <a:avLst/>
                  <a:gdLst>
                    <a:gd name="T0" fmla="*/ 69 w 74"/>
                    <a:gd name="T1" fmla="*/ 30 h 39"/>
                    <a:gd name="T2" fmla="*/ 5 w 74"/>
                    <a:gd name="T3" fmla="*/ 2 h 39"/>
                    <a:gd name="T4" fmla="*/ 0 w 74"/>
                    <a:gd name="T5" fmla="*/ 1 h 39"/>
                    <a:gd name="T6" fmla="*/ 72 w 74"/>
                    <a:gd name="T7" fmla="*/ 32 h 39"/>
                    <a:gd name="T8" fmla="*/ 69 w 74"/>
                    <a:gd name="T9" fmla="*/ 3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39">
                      <a:moveTo>
                        <a:pt x="69" y="30"/>
                      </a:moveTo>
                      <a:cubicBezTo>
                        <a:pt x="41" y="37"/>
                        <a:pt x="17" y="27"/>
                        <a:pt x="5" y="2"/>
                      </a:cubicBezTo>
                      <a:cubicBezTo>
                        <a:pt x="4" y="0"/>
                        <a:pt x="0" y="0"/>
                        <a:pt x="0" y="1"/>
                      </a:cubicBezTo>
                      <a:cubicBezTo>
                        <a:pt x="14" y="30"/>
                        <a:pt x="42" y="39"/>
                        <a:pt x="72" y="32"/>
                      </a:cubicBezTo>
                      <a:cubicBezTo>
                        <a:pt x="74" y="32"/>
                        <a:pt x="70" y="30"/>
                        <a:pt x="69" y="3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62" name="Freeform 12"/>
                <p:cNvSpPr>
                  <a:spLocks/>
                </p:cNvSpPr>
                <p:nvPr/>
              </p:nvSpPr>
              <p:spPr bwMode="auto">
                <a:xfrm>
                  <a:off x="2378" y="-249"/>
                  <a:ext cx="104" cy="142"/>
                </a:xfrm>
                <a:custGeom>
                  <a:avLst/>
                  <a:gdLst>
                    <a:gd name="T0" fmla="*/ 5 w 44"/>
                    <a:gd name="T1" fmla="*/ 60 h 60"/>
                    <a:gd name="T2" fmla="*/ 42 w 44"/>
                    <a:gd name="T3" fmla="*/ 2 h 60"/>
                    <a:gd name="T4" fmla="*/ 37 w 44"/>
                    <a:gd name="T5" fmla="*/ 1 h 60"/>
                    <a:gd name="T6" fmla="*/ 1 w 44"/>
                    <a:gd name="T7" fmla="*/ 58 h 60"/>
                    <a:gd name="T8" fmla="*/ 5 w 44"/>
                    <a:gd name="T9" fmla="*/ 60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4" h="60">
                      <a:moveTo>
                        <a:pt x="5" y="60"/>
                      </a:moveTo>
                      <a:cubicBezTo>
                        <a:pt x="30" y="50"/>
                        <a:pt x="44" y="29"/>
                        <a:pt x="42" y="2"/>
                      </a:cubicBezTo>
                      <a:cubicBezTo>
                        <a:pt x="42" y="0"/>
                        <a:pt x="37" y="0"/>
                        <a:pt x="37" y="1"/>
                      </a:cubicBezTo>
                      <a:cubicBezTo>
                        <a:pt x="39" y="27"/>
                        <a:pt x="26" y="48"/>
                        <a:pt x="1" y="58"/>
                      </a:cubicBezTo>
                      <a:cubicBezTo>
                        <a:pt x="0" y="58"/>
                        <a:pt x="4" y="60"/>
                        <a:pt x="5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63" name="Freeform 13"/>
                <p:cNvSpPr>
                  <a:spLocks/>
                </p:cNvSpPr>
                <p:nvPr/>
              </p:nvSpPr>
              <p:spPr bwMode="auto">
                <a:xfrm>
                  <a:off x="2411" y="-242"/>
                  <a:ext cx="93" cy="152"/>
                </a:xfrm>
                <a:custGeom>
                  <a:avLst/>
                  <a:gdLst>
                    <a:gd name="T0" fmla="*/ 38 w 39"/>
                    <a:gd name="T1" fmla="*/ 62 h 64"/>
                    <a:gd name="T2" fmla="*/ 5 w 39"/>
                    <a:gd name="T3" fmla="*/ 1 h 64"/>
                    <a:gd name="T4" fmla="*/ 0 w 39"/>
                    <a:gd name="T5" fmla="*/ 2 h 64"/>
                    <a:gd name="T6" fmla="*/ 33 w 39"/>
                    <a:gd name="T7" fmla="*/ 63 h 64"/>
                    <a:gd name="T8" fmla="*/ 38 w 39"/>
                    <a:gd name="T9" fmla="*/ 62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" h="64">
                      <a:moveTo>
                        <a:pt x="38" y="62"/>
                      </a:moveTo>
                      <a:cubicBezTo>
                        <a:pt x="21" y="47"/>
                        <a:pt x="9" y="23"/>
                        <a:pt x="5" y="1"/>
                      </a:cubicBezTo>
                      <a:cubicBezTo>
                        <a:pt x="5" y="0"/>
                        <a:pt x="0" y="0"/>
                        <a:pt x="0" y="2"/>
                      </a:cubicBezTo>
                      <a:cubicBezTo>
                        <a:pt x="4" y="24"/>
                        <a:pt x="16" y="48"/>
                        <a:pt x="33" y="63"/>
                      </a:cubicBezTo>
                      <a:cubicBezTo>
                        <a:pt x="34" y="64"/>
                        <a:pt x="39" y="62"/>
                        <a:pt x="38" y="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64" name="Freeform 14"/>
                <p:cNvSpPr>
                  <a:spLocks/>
                </p:cNvSpPr>
                <p:nvPr/>
              </p:nvSpPr>
              <p:spPr bwMode="auto">
                <a:xfrm>
                  <a:off x="2354" y="-209"/>
                  <a:ext cx="171" cy="66"/>
                </a:xfrm>
                <a:custGeom>
                  <a:avLst/>
                  <a:gdLst>
                    <a:gd name="T0" fmla="*/ 2 w 72"/>
                    <a:gd name="T1" fmla="*/ 21 h 28"/>
                    <a:gd name="T2" fmla="*/ 71 w 72"/>
                    <a:gd name="T3" fmla="*/ 2 h 28"/>
                    <a:gd name="T4" fmla="*/ 66 w 72"/>
                    <a:gd name="T5" fmla="*/ 2 h 28"/>
                    <a:gd name="T6" fmla="*/ 6 w 72"/>
                    <a:gd name="T7" fmla="*/ 20 h 28"/>
                    <a:gd name="T8" fmla="*/ 2 w 72"/>
                    <a:gd name="T9" fmla="*/ 21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2" h="28">
                      <a:moveTo>
                        <a:pt x="2" y="21"/>
                      </a:moveTo>
                      <a:cubicBezTo>
                        <a:pt x="27" y="28"/>
                        <a:pt x="54" y="23"/>
                        <a:pt x="71" y="2"/>
                      </a:cubicBezTo>
                      <a:cubicBezTo>
                        <a:pt x="72" y="1"/>
                        <a:pt x="67" y="0"/>
                        <a:pt x="66" y="2"/>
                      </a:cubicBezTo>
                      <a:cubicBezTo>
                        <a:pt x="52" y="20"/>
                        <a:pt x="28" y="26"/>
                        <a:pt x="6" y="20"/>
                      </a:cubicBezTo>
                      <a:cubicBezTo>
                        <a:pt x="5" y="19"/>
                        <a:pt x="0" y="20"/>
                        <a:pt x="2" y="2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65" name="Freeform 15"/>
                <p:cNvSpPr>
                  <a:spLocks/>
                </p:cNvSpPr>
                <p:nvPr/>
              </p:nvSpPr>
              <p:spPr bwMode="auto">
                <a:xfrm>
                  <a:off x="2226" y="-150"/>
                  <a:ext cx="228" cy="648"/>
                </a:xfrm>
                <a:custGeom>
                  <a:avLst/>
                  <a:gdLst>
                    <a:gd name="T0" fmla="*/ 90 w 96"/>
                    <a:gd name="T1" fmla="*/ 1 h 273"/>
                    <a:gd name="T2" fmla="*/ 0 w 96"/>
                    <a:gd name="T3" fmla="*/ 271 h 273"/>
                    <a:gd name="T4" fmla="*/ 5 w 96"/>
                    <a:gd name="T5" fmla="*/ 272 h 273"/>
                    <a:gd name="T6" fmla="*/ 95 w 96"/>
                    <a:gd name="T7" fmla="*/ 1 h 273"/>
                    <a:gd name="T8" fmla="*/ 90 w 96"/>
                    <a:gd name="T9" fmla="*/ 1 h 2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6" h="273">
                      <a:moveTo>
                        <a:pt x="90" y="1"/>
                      </a:moveTo>
                      <a:cubicBezTo>
                        <a:pt x="61" y="91"/>
                        <a:pt x="33" y="182"/>
                        <a:pt x="0" y="271"/>
                      </a:cubicBezTo>
                      <a:cubicBezTo>
                        <a:pt x="0" y="273"/>
                        <a:pt x="4" y="273"/>
                        <a:pt x="5" y="272"/>
                      </a:cubicBezTo>
                      <a:cubicBezTo>
                        <a:pt x="38" y="183"/>
                        <a:pt x="66" y="91"/>
                        <a:pt x="95" y="1"/>
                      </a:cubicBezTo>
                      <a:cubicBezTo>
                        <a:pt x="96" y="0"/>
                        <a:pt x="91" y="0"/>
                        <a:pt x="9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66" name="Freeform 16"/>
                <p:cNvSpPr>
                  <a:spLocks/>
                </p:cNvSpPr>
                <p:nvPr/>
              </p:nvSpPr>
              <p:spPr bwMode="auto">
                <a:xfrm>
                  <a:off x="2428" y="-181"/>
                  <a:ext cx="43" cy="41"/>
                </a:xfrm>
                <a:custGeom>
                  <a:avLst/>
                  <a:gdLst>
                    <a:gd name="T0" fmla="*/ 16 w 18"/>
                    <a:gd name="T1" fmla="*/ 11 h 17"/>
                    <a:gd name="T2" fmla="*/ 6 w 18"/>
                    <a:gd name="T3" fmla="*/ 16 h 17"/>
                    <a:gd name="T4" fmla="*/ 2 w 18"/>
                    <a:gd name="T5" fmla="*/ 6 h 17"/>
                    <a:gd name="T6" fmla="*/ 12 w 18"/>
                    <a:gd name="T7" fmla="*/ 1 h 17"/>
                    <a:gd name="T8" fmla="*/ 16 w 18"/>
                    <a:gd name="T9" fmla="*/ 1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16" y="11"/>
                      </a:moveTo>
                      <a:cubicBezTo>
                        <a:pt x="15" y="15"/>
                        <a:pt x="10" y="17"/>
                        <a:pt x="6" y="16"/>
                      </a:cubicBezTo>
                      <a:cubicBezTo>
                        <a:pt x="2" y="14"/>
                        <a:pt x="0" y="10"/>
                        <a:pt x="2" y="6"/>
                      </a:cubicBezTo>
                      <a:cubicBezTo>
                        <a:pt x="3" y="2"/>
                        <a:pt x="8" y="0"/>
                        <a:pt x="12" y="1"/>
                      </a:cubicBezTo>
                      <a:cubicBezTo>
                        <a:pt x="16" y="3"/>
                        <a:pt x="18" y="7"/>
                        <a:pt x="16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67" name="Freeform 17"/>
                <p:cNvSpPr>
                  <a:spLocks/>
                </p:cNvSpPr>
                <p:nvPr/>
              </p:nvSpPr>
              <p:spPr bwMode="auto">
                <a:xfrm>
                  <a:off x="2620" y="-126"/>
                  <a:ext cx="138" cy="130"/>
                </a:xfrm>
                <a:custGeom>
                  <a:avLst/>
                  <a:gdLst>
                    <a:gd name="T0" fmla="*/ 55 w 58"/>
                    <a:gd name="T1" fmla="*/ 53 h 55"/>
                    <a:gd name="T2" fmla="*/ 5 w 58"/>
                    <a:gd name="T3" fmla="*/ 2 h 55"/>
                    <a:gd name="T4" fmla="*/ 0 w 58"/>
                    <a:gd name="T5" fmla="*/ 1 h 55"/>
                    <a:gd name="T6" fmla="*/ 55 w 58"/>
                    <a:gd name="T7" fmla="*/ 55 h 55"/>
                    <a:gd name="T8" fmla="*/ 55 w 58"/>
                    <a:gd name="T9" fmla="*/ 53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8" h="55">
                      <a:moveTo>
                        <a:pt x="55" y="53"/>
                      </a:moveTo>
                      <a:cubicBezTo>
                        <a:pt x="27" y="49"/>
                        <a:pt x="7" y="30"/>
                        <a:pt x="5" y="2"/>
                      </a:cubicBezTo>
                      <a:cubicBezTo>
                        <a:pt x="5" y="0"/>
                        <a:pt x="0" y="0"/>
                        <a:pt x="0" y="1"/>
                      </a:cubicBezTo>
                      <a:cubicBezTo>
                        <a:pt x="2" y="32"/>
                        <a:pt x="25" y="51"/>
                        <a:pt x="55" y="55"/>
                      </a:cubicBezTo>
                      <a:cubicBezTo>
                        <a:pt x="57" y="55"/>
                        <a:pt x="58" y="53"/>
                        <a:pt x="55" y="5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68" name="Freeform 18"/>
                <p:cNvSpPr>
                  <a:spLocks/>
                </p:cNvSpPr>
                <p:nvPr/>
              </p:nvSpPr>
              <p:spPr bwMode="auto">
                <a:xfrm>
                  <a:off x="2585" y="-116"/>
                  <a:ext cx="144" cy="102"/>
                </a:xfrm>
                <a:custGeom>
                  <a:avLst/>
                  <a:gdLst>
                    <a:gd name="T0" fmla="*/ 5 w 61"/>
                    <a:gd name="T1" fmla="*/ 43 h 43"/>
                    <a:gd name="T2" fmla="*/ 61 w 61"/>
                    <a:gd name="T3" fmla="*/ 2 h 43"/>
                    <a:gd name="T4" fmla="*/ 56 w 61"/>
                    <a:gd name="T5" fmla="*/ 1 h 43"/>
                    <a:gd name="T6" fmla="*/ 3 w 61"/>
                    <a:gd name="T7" fmla="*/ 41 h 43"/>
                    <a:gd name="T8" fmla="*/ 5 w 61"/>
                    <a:gd name="T9" fmla="*/ 4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1" h="43">
                      <a:moveTo>
                        <a:pt x="5" y="43"/>
                      </a:moveTo>
                      <a:cubicBezTo>
                        <a:pt x="32" y="43"/>
                        <a:pt x="54" y="28"/>
                        <a:pt x="61" y="2"/>
                      </a:cubicBezTo>
                      <a:cubicBezTo>
                        <a:pt x="61" y="1"/>
                        <a:pt x="57" y="0"/>
                        <a:pt x="56" y="1"/>
                      </a:cubicBezTo>
                      <a:cubicBezTo>
                        <a:pt x="49" y="26"/>
                        <a:pt x="29" y="40"/>
                        <a:pt x="3" y="41"/>
                      </a:cubicBezTo>
                      <a:cubicBezTo>
                        <a:pt x="0" y="41"/>
                        <a:pt x="4" y="43"/>
                        <a:pt x="5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69" name="Freeform 19"/>
                <p:cNvSpPr>
                  <a:spLocks/>
                </p:cNvSpPr>
                <p:nvPr/>
              </p:nvSpPr>
              <p:spPr bwMode="auto">
                <a:xfrm>
                  <a:off x="2653" y="-128"/>
                  <a:ext cx="45" cy="168"/>
                </a:xfrm>
                <a:custGeom>
                  <a:avLst/>
                  <a:gdLst>
                    <a:gd name="T0" fmla="*/ 18 w 19"/>
                    <a:gd name="T1" fmla="*/ 69 h 71"/>
                    <a:gd name="T2" fmla="*/ 10 w 19"/>
                    <a:gd name="T3" fmla="*/ 1 h 71"/>
                    <a:gd name="T4" fmla="*/ 4 w 19"/>
                    <a:gd name="T5" fmla="*/ 1 h 71"/>
                    <a:gd name="T6" fmla="*/ 14 w 19"/>
                    <a:gd name="T7" fmla="*/ 70 h 71"/>
                    <a:gd name="T8" fmla="*/ 18 w 19"/>
                    <a:gd name="T9" fmla="*/ 69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" h="71">
                      <a:moveTo>
                        <a:pt x="18" y="69"/>
                      </a:moveTo>
                      <a:cubicBezTo>
                        <a:pt x="7" y="49"/>
                        <a:pt x="6" y="22"/>
                        <a:pt x="10" y="1"/>
                      </a:cubicBezTo>
                      <a:cubicBezTo>
                        <a:pt x="10" y="0"/>
                        <a:pt x="5" y="0"/>
                        <a:pt x="4" y="1"/>
                      </a:cubicBezTo>
                      <a:cubicBezTo>
                        <a:pt x="0" y="23"/>
                        <a:pt x="3" y="50"/>
                        <a:pt x="14" y="70"/>
                      </a:cubicBezTo>
                      <a:cubicBezTo>
                        <a:pt x="14" y="71"/>
                        <a:pt x="19" y="70"/>
                        <a:pt x="18" y="6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70" name="Freeform 20"/>
                <p:cNvSpPr>
                  <a:spLocks/>
                </p:cNvSpPr>
                <p:nvPr/>
              </p:nvSpPr>
              <p:spPr bwMode="auto">
                <a:xfrm>
                  <a:off x="2585" y="-76"/>
                  <a:ext cx="175" cy="52"/>
                </a:xfrm>
                <a:custGeom>
                  <a:avLst/>
                  <a:gdLst>
                    <a:gd name="T0" fmla="*/ 1 w 74"/>
                    <a:gd name="T1" fmla="*/ 2 h 22"/>
                    <a:gd name="T2" fmla="*/ 72 w 74"/>
                    <a:gd name="T3" fmla="*/ 8 h 22"/>
                    <a:gd name="T4" fmla="*/ 68 w 74"/>
                    <a:gd name="T5" fmla="*/ 7 h 22"/>
                    <a:gd name="T6" fmla="*/ 6 w 74"/>
                    <a:gd name="T7" fmla="*/ 1 h 22"/>
                    <a:gd name="T8" fmla="*/ 1 w 74"/>
                    <a:gd name="T9" fmla="*/ 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22">
                      <a:moveTo>
                        <a:pt x="1" y="2"/>
                      </a:moveTo>
                      <a:cubicBezTo>
                        <a:pt x="22" y="18"/>
                        <a:pt x="49" y="22"/>
                        <a:pt x="72" y="8"/>
                      </a:cubicBezTo>
                      <a:cubicBezTo>
                        <a:pt x="74" y="7"/>
                        <a:pt x="69" y="7"/>
                        <a:pt x="68" y="7"/>
                      </a:cubicBezTo>
                      <a:cubicBezTo>
                        <a:pt x="47" y="20"/>
                        <a:pt x="24" y="15"/>
                        <a:pt x="6" y="1"/>
                      </a:cubicBezTo>
                      <a:cubicBezTo>
                        <a:pt x="4" y="0"/>
                        <a:pt x="0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71" name="Freeform 21"/>
                <p:cNvSpPr>
                  <a:spLocks/>
                </p:cNvSpPr>
                <p:nvPr/>
              </p:nvSpPr>
              <p:spPr bwMode="auto">
                <a:xfrm>
                  <a:off x="2224" y="-33"/>
                  <a:ext cx="448" cy="526"/>
                </a:xfrm>
                <a:custGeom>
                  <a:avLst/>
                  <a:gdLst>
                    <a:gd name="T0" fmla="*/ 183 w 189"/>
                    <a:gd name="T1" fmla="*/ 1 h 222"/>
                    <a:gd name="T2" fmla="*/ 1 w 189"/>
                    <a:gd name="T3" fmla="*/ 221 h 222"/>
                    <a:gd name="T4" fmla="*/ 6 w 189"/>
                    <a:gd name="T5" fmla="*/ 221 h 222"/>
                    <a:gd name="T6" fmla="*/ 188 w 189"/>
                    <a:gd name="T7" fmla="*/ 2 h 222"/>
                    <a:gd name="T8" fmla="*/ 183 w 189"/>
                    <a:gd name="T9" fmla="*/ 1 h 2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9" h="222">
                      <a:moveTo>
                        <a:pt x="183" y="1"/>
                      </a:moveTo>
                      <a:cubicBezTo>
                        <a:pt x="123" y="75"/>
                        <a:pt x="64" y="150"/>
                        <a:pt x="1" y="221"/>
                      </a:cubicBezTo>
                      <a:cubicBezTo>
                        <a:pt x="0" y="222"/>
                        <a:pt x="5" y="222"/>
                        <a:pt x="6" y="221"/>
                      </a:cubicBezTo>
                      <a:cubicBezTo>
                        <a:pt x="69" y="150"/>
                        <a:pt x="128" y="75"/>
                        <a:pt x="188" y="2"/>
                      </a:cubicBezTo>
                      <a:cubicBezTo>
                        <a:pt x="189" y="1"/>
                        <a:pt x="184" y="0"/>
                        <a:pt x="18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72" name="Freeform 22"/>
                <p:cNvSpPr>
                  <a:spLocks/>
                </p:cNvSpPr>
                <p:nvPr/>
              </p:nvSpPr>
              <p:spPr bwMode="auto">
                <a:xfrm>
                  <a:off x="2651" y="-62"/>
                  <a:ext cx="40" cy="40"/>
                </a:xfrm>
                <a:custGeom>
                  <a:avLst/>
                  <a:gdLst>
                    <a:gd name="T0" fmla="*/ 14 w 17"/>
                    <a:gd name="T1" fmla="*/ 14 h 17"/>
                    <a:gd name="T2" fmla="*/ 3 w 17"/>
                    <a:gd name="T3" fmla="*/ 15 h 17"/>
                    <a:gd name="T4" fmla="*/ 3 w 17"/>
                    <a:gd name="T5" fmla="*/ 4 h 17"/>
                    <a:gd name="T6" fmla="*/ 14 w 17"/>
                    <a:gd name="T7" fmla="*/ 3 h 17"/>
                    <a:gd name="T8" fmla="*/ 14 w 17"/>
                    <a:gd name="T9" fmla="*/ 14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4" y="14"/>
                      </a:moveTo>
                      <a:cubicBezTo>
                        <a:pt x="11" y="17"/>
                        <a:pt x="7" y="17"/>
                        <a:pt x="3" y="15"/>
                      </a:cubicBezTo>
                      <a:cubicBezTo>
                        <a:pt x="0" y="12"/>
                        <a:pt x="0" y="7"/>
                        <a:pt x="3" y="4"/>
                      </a:cubicBezTo>
                      <a:cubicBezTo>
                        <a:pt x="6" y="1"/>
                        <a:pt x="10" y="0"/>
                        <a:pt x="14" y="3"/>
                      </a:cubicBezTo>
                      <a:cubicBezTo>
                        <a:pt x="17" y="6"/>
                        <a:pt x="17" y="11"/>
                        <a:pt x="14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73" name="Freeform 23"/>
                <p:cNvSpPr>
                  <a:spLocks/>
                </p:cNvSpPr>
                <p:nvPr/>
              </p:nvSpPr>
              <p:spPr bwMode="auto">
                <a:xfrm>
                  <a:off x="2801" y="69"/>
                  <a:ext cx="106" cy="168"/>
                </a:xfrm>
                <a:custGeom>
                  <a:avLst/>
                  <a:gdLst>
                    <a:gd name="T0" fmla="*/ 43 w 45"/>
                    <a:gd name="T1" fmla="*/ 70 h 71"/>
                    <a:gd name="T2" fmla="*/ 15 w 45"/>
                    <a:gd name="T3" fmla="*/ 2 h 71"/>
                    <a:gd name="T4" fmla="*/ 10 w 45"/>
                    <a:gd name="T5" fmla="*/ 2 h 71"/>
                    <a:gd name="T6" fmla="*/ 39 w 45"/>
                    <a:gd name="T7" fmla="*/ 71 h 71"/>
                    <a:gd name="T8" fmla="*/ 43 w 45"/>
                    <a:gd name="T9" fmla="*/ 70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" h="71">
                      <a:moveTo>
                        <a:pt x="43" y="70"/>
                      </a:moveTo>
                      <a:cubicBezTo>
                        <a:pt x="18" y="55"/>
                        <a:pt x="6" y="30"/>
                        <a:pt x="15" y="2"/>
                      </a:cubicBezTo>
                      <a:cubicBezTo>
                        <a:pt x="15" y="1"/>
                        <a:pt x="10" y="0"/>
                        <a:pt x="10" y="2"/>
                      </a:cubicBezTo>
                      <a:cubicBezTo>
                        <a:pt x="0" y="30"/>
                        <a:pt x="13" y="56"/>
                        <a:pt x="39" y="71"/>
                      </a:cubicBezTo>
                      <a:cubicBezTo>
                        <a:pt x="40" y="71"/>
                        <a:pt x="45" y="71"/>
                        <a:pt x="43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74" name="Freeform 24"/>
                <p:cNvSpPr>
                  <a:spLocks/>
                </p:cNvSpPr>
                <p:nvPr/>
              </p:nvSpPr>
              <p:spPr bwMode="auto">
                <a:xfrm>
                  <a:off x="2751" y="116"/>
                  <a:ext cx="173" cy="69"/>
                </a:xfrm>
                <a:custGeom>
                  <a:avLst/>
                  <a:gdLst>
                    <a:gd name="T0" fmla="*/ 3 w 73"/>
                    <a:gd name="T1" fmla="*/ 19 h 29"/>
                    <a:gd name="T2" fmla="*/ 72 w 73"/>
                    <a:gd name="T3" fmla="*/ 2 h 29"/>
                    <a:gd name="T4" fmla="*/ 68 w 73"/>
                    <a:gd name="T5" fmla="*/ 1 h 29"/>
                    <a:gd name="T6" fmla="*/ 5 w 73"/>
                    <a:gd name="T7" fmla="*/ 17 h 29"/>
                    <a:gd name="T8" fmla="*/ 3 w 73"/>
                    <a:gd name="T9" fmla="*/ 19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29">
                      <a:moveTo>
                        <a:pt x="3" y="19"/>
                      </a:moveTo>
                      <a:cubicBezTo>
                        <a:pt x="29" y="29"/>
                        <a:pt x="55" y="24"/>
                        <a:pt x="72" y="2"/>
                      </a:cubicBezTo>
                      <a:cubicBezTo>
                        <a:pt x="73" y="1"/>
                        <a:pt x="68" y="0"/>
                        <a:pt x="68" y="1"/>
                      </a:cubicBezTo>
                      <a:cubicBezTo>
                        <a:pt x="52" y="21"/>
                        <a:pt x="29" y="27"/>
                        <a:pt x="5" y="17"/>
                      </a:cubicBezTo>
                      <a:cubicBezTo>
                        <a:pt x="3" y="16"/>
                        <a:pt x="0" y="18"/>
                        <a:pt x="3" y="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75" name="Freeform 25"/>
                <p:cNvSpPr>
                  <a:spLocks/>
                </p:cNvSpPr>
                <p:nvPr/>
              </p:nvSpPr>
              <p:spPr bwMode="auto">
                <a:xfrm>
                  <a:off x="2817" y="85"/>
                  <a:ext cx="62" cy="164"/>
                </a:xfrm>
                <a:custGeom>
                  <a:avLst/>
                  <a:gdLst>
                    <a:gd name="T0" fmla="*/ 8 w 26"/>
                    <a:gd name="T1" fmla="*/ 67 h 69"/>
                    <a:gd name="T2" fmla="*/ 25 w 26"/>
                    <a:gd name="T3" fmla="*/ 1 h 69"/>
                    <a:gd name="T4" fmla="*/ 21 w 26"/>
                    <a:gd name="T5" fmla="*/ 1 h 69"/>
                    <a:gd name="T6" fmla="*/ 3 w 26"/>
                    <a:gd name="T7" fmla="*/ 68 h 69"/>
                    <a:gd name="T8" fmla="*/ 8 w 26"/>
                    <a:gd name="T9" fmla="*/ 67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69">
                      <a:moveTo>
                        <a:pt x="8" y="67"/>
                      </a:moveTo>
                      <a:cubicBezTo>
                        <a:pt x="5" y="45"/>
                        <a:pt x="13" y="19"/>
                        <a:pt x="25" y="1"/>
                      </a:cubicBezTo>
                      <a:cubicBezTo>
                        <a:pt x="26" y="0"/>
                        <a:pt x="21" y="0"/>
                        <a:pt x="21" y="1"/>
                      </a:cubicBezTo>
                      <a:cubicBezTo>
                        <a:pt x="9" y="19"/>
                        <a:pt x="0" y="45"/>
                        <a:pt x="3" y="68"/>
                      </a:cubicBezTo>
                      <a:cubicBezTo>
                        <a:pt x="3" y="69"/>
                        <a:pt x="8" y="69"/>
                        <a:pt x="8" y="6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76" name="Freeform 26"/>
                <p:cNvSpPr>
                  <a:spLocks/>
                </p:cNvSpPr>
                <p:nvPr/>
              </p:nvSpPr>
              <p:spPr bwMode="auto">
                <a:xfrm>
                  <a:off x="2772" y="104"/>
                  <a:ext cx="159" cy="88"/>
                </a:xfrm>
                <a:custGeom>
                  <a:avLst/>
                  <a:gdLst>
                    <a:gd name="T0" fmla="*/ 1 w 67"/>
                    <a:gd name="T1" fmla="*/ 2 h 37"/>
                    <a:gd name="T2" fmla="*/ 63 w 67"/>
                    <a:gd name="T3" fmla="*/ 33 h 37"/>
                    <a:gd name="T4" fmla="*/ 62 w 67"/>
                    <a:gd name="T5" fmla="*/ 31 h 37"/>
                    <a:gd name="T6" fmla="*/ 6 w 67"/>
                    <a:gd name="T7" fmla="*/ 1 h 37"/>
                    <a:gd name="T8" fmla="*/ 1 w 67"/>
                    <a:gd name="T9" fmla="*/ 2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7">
                      <a:moveTo>
                        <a:pt x="1" y="2"/>
                      </a:moveTo>
                      <a:cubicBezTo>
                        <a:pt x="14" y="24"/>
                        <a:pt x="37" y="37"/>
                        <a:pt x="63" y="33"/>
                      </a:cubicBezTo>
                      <a:cubicBezTo>
                        <a:pt x="67" y="33"/>
                        <a:pt x="64" y="31"/>
                        <a:pt x="62" y="31"/>
                      </a:cubicBezTo>
                      <a:cubicBezTo>
                        <a:pt x="38" y="35"/>
                        <a:pt x="17" y="21"/>
                        <a:pt x="6" y="1"/>
                      </a:cubicBezTo>
                      <a:cubicBezTo>
                        <a:pt x="5" y="0"/>
                        <a:pt x="0" y="0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77" name="Freeform 27"/>
                <p:cNvSpPr>
                  <a:spLocks/>
                </p:cNvSpPr>
                <p:nvPr/>
              </p:nvSpPr>
              <p:spPr bwMode="auto">
                <a:xfrm>
                  <a:off x="2221" y="171"/>
                  <a:ext cx="617" cy="322"/>
                </a:xfrm>
                <a:custGeom>
                  <a:avLst/>
                  <a:gdLst>
                    <a:gd name="T0" fmla="*/ 254 w 260"/>
                    <a:gd name="T1" fmla="*/ 1 h 136"/>
                    <a:gd name="T2" fmla="*/ 3 w 260"/>
                    <a:gd name="T3" fmla="*/ 134 h 136"/>
                    <a:gd name="T4" fmla="*/ 6 w 260"/>
                    <a:gd name="T5" fmla="*/ 136 h 136"/>
                    <a:gd name="T6" fmla="*/ 258 w 260"/>
                    <a:gd name="T7" fmla="*/ 2 h 136"/>
                    <a:gd name="T8" fmla="*/ 254 w 260"/>
                    <a:gd name="T9" fmla="*/ 1 h 1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0" h="136">
                      <a:moveTo>
                        <a:pt x="254" y="1"/>
                      </a:moveTo>
                      <a:cubicBezTo>
                        <a:pt x="171" y="46"/>
                        <a:pt x="88" y="93"/>
                        <a:pt x="3" y="134"/>
                      </a:cubicBezTo>
                      <a:cubicBezTo>
                        <a:pt x="0" y="136"/>
                        <a:pt x="5" y="136"/>
                        <a:pt x="6" y="136"/>
                      </a:cubicBezTo>
                      <a:cubicBezTo>
                        <a:pt x="92" y="94"/>
                        <a:pt x="175" y="47"/>
                        <a:pt x="258" y="2"/>
                      </a:cubicBezTo>
                      <a:cubicBezTo>
                        <a:pt x="260" y="0"/>
                        <a:pt x="256" y="0"/>
                        <a:pt x="25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78" name="Freeform 28"/>
                <p:cNvSpPr>
                  <a:spLocks/>
                </p:cNvSpPr>
                <p:nvPr/>
              </p:nvSpPr>
              <p:spPr bwMode="auto">
                <a:xfrm>
                  <a:off x="2820" y="144"/>
                  <a:ext cx="42" cy="43"/>
                </a:xfrm>
                <a:custGeom>
                  <a:avLst/>
                  <a:gdLst>
                    <a:gd name="T0" fmla="*/ 12 w 18"/>
                    <a:gd name="T1" fmla="*/ 16 h 18"/>
                    <a:gd name="T2" fmla="*/ 2 w 18"/>
                    <a:gd name="T3" fmla="*/ 12 h 18"/>
                    <a:gd name="T4" fmla="*/ 6 w 18"/>
                    <a:gd name="T5" fmla="*/ 2 h 18"/>
                    <a:gd name="T6" fmla="*/ 16 w 18"/>
                    <a:gd name="T7" fmla="*/ 6 h 18"/>
                    <a:gd name="T8" fmla="*/ 12 w 18"/>
                    <a:gd name="T9" fmla="*/ 16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8">
                      <a:moveTo>
                        <a:pt x="12" y="16"/>
                      </a:moveTo>
                      <a:cubicBezTo>
                        <a:pt x="8" y="18"/>
                        <a:pt x="4" y="16"/>
                        <a:pt x="2" y="12"/>
                      </a:cubicBezTo>
                      <a:cubicBezTo>
                        <a:pt x="0" y="9"/>
                        <a:pt x="2" y="4"/>
                        <a:pt x="6" y="2"/>
                      </a:cubicBezTo>
                      <a:cubicBezTo>
                        <a:pt x="9" y="0"/>
                        <a:pt x="14" y="2"/>
                        <a:pt x="16" y="6"/>
                      </a:cubicBezTo>
                      <a:cubicBezTo>
                        <a:pt x="18" y="10"/>
                        <a:pt x="16" y="14"/>
                        <a:pt x="12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79" name="Freeform 29"/>
                <p:cNvSpPr>
                  <a:spLocks/>
                </p:cNvSpPr>
                <p:nvPr/>
              </p:nvSpPr>
              <p:spPr bwMode="auto">
                <a:xfrm>
                  <a:off x="2900" y="322"/>
                  <a:ext cx="62" cy="183"/>
                </a:xfrm>
                <a:custGeom>
                  <a:avLst/>
                  <a:gdLst>
                    <a:gd name="T0" fmla="*/ 25 w 26"/>
                    <a:gd name="T1" fmla="*/ 75 h 77"/>
                    <a:gd name="T2" fmla="*/ 24 w 26"/>
                    <a:gd name="T3" fmla="*/ 2 h 77"/>
                    <a:gd name="T4" fmla="*/ 19 w 26"/>
                    <a:gd name="T5" fmla="*/ 1 h 77"/>
                    <a:gd name="T6" fmla="*/ 21 w 26"/>
                    <a:gd name="T7" fmla="*/ 76 h 77"/>
                    <a:gd name="T8" fmla="*/ 25 w 26"/>
                    <a:gd name="T9" fmla="*/ 75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77">
                      <a:moveTo>
                        <a:pt x="25" y="75"/>
                      </a:moveTo>
                      <a:cubicBezTo>
                        <a:pt x="7" y="53"/>
                        <a:pt x="5" y="25"/>
                        <a:pt x="24" y="2"/>
                      </a:cubicBezTo>
                      <a:cubicBezTo>
                        <a:pt x="25" y="1"/>
                        <a:pt x="20" y="0"/>
                        <a:pt x="19" y="1"/>
                      </a:cubicBezTo>
                      <a:cubicBezTo>
                        <a:pt x="0" y="24"/>
                        <a:pt x="2" y="53"/>
                        <a:pt x="21" y="76"/>
                      </a:cubicBezTo>
                      <a:cubicBezTo>
                        <a:pt x="21" y="77"/>
                        <a:pt x="26" y="77"/>
                        <a:pt x="25" y="7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80" name="Freeform 30"/>
                <p:cNvSpPr>
                  <a:spLocks/>
                </p:cNvSpPr>
                <p:nvPr/>
              </p:nvSpPr>
              <p:spPr bwMode="auto">
                <a:xfrm>
                  <a:off x="2848" y="377"/>
                  <a:ext cx="176" cy="59"/>
                </a:xfrm>
                <a:custGeom>
                  <a:avLst/>
                  <a:gdLst>
                    <a:gd name="T0" fmla="*/ 1 w 74"/>
                    <a:gd name="T1" fmla="*/ 1 h 25"/>
                    <a:gd name="T2" fmla="*/ 72 w 74"/>
                    <a:gd name="T3" fmla="*/ 11 h 25"/>
                    <a:gd name="T4" fmla="*/ 68 w 74"/>
                    <a:gd name="T5" fmla="*/ 9 h 25"/>
                    <a:gd name="T6" fmla="*/ 6 w 74"/>
                    <a:gd name="T7" fmla="*/ 1 h 25"/>
                    <a:gd name="T8" fmla="*/ 1 w 74"/>
                    <a:gd name="T9" fmla="*/ 1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25">
                      <a:moveTo>
                        <a:pt x="1" y="1"/>
                      </a:moveTo>
                      <a:cubicBezTo>
                        <a:pt x="21" y="20"/>
                        <a:pt x="48" y="25"/>
                        <a:pt x="72" y="11"/>
                      </a:cubicBezTo>
                      <a:cubicBezTo>
                        <a:pt x="74" y="10"/>
                        <a:pt x="69" y="9"/>
                        <a:pt x="68" y="9"/>
                      </a:cubicBezTo>
                      <a:cubicBezTo>
                        <a:pt x="47" y="22"/>
                        <a:pt x="24" y="18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81" name="Freeform 31"/>
                <p:cNvSpPr>
                  <a:spLocks/>
                </p:cNvSpPr>
                <p:nvPr/>
              </p:nvSpPr>
              <p:spPr bwMode="auto">
                <a:xfrm>
                  <a:off x="2881" y="353"/>
                  <a:ext cx="114" cy="138"/>
                </a:xfrm>
                <a:custGeom>
                  <a:avLst/>
                  <a:gdLst>
                    <a:gd name="T0" fmla="*/ 5 w 48"/>
                    <a:gd name="T1" fmla="*/ 56 h 58"/>
                    <a:gd name="T2" fmla="*/ 46 w 48"/>
                    <a:gd name="T3" fmla="*/ 1 h 58"/>
                    <a:gd name="T4" fmla="*/ 42 w 48"/>
                    <a:gd name="T5" fmla="*/ 0 h 58"/>
                    <a:gd name="T6" fmla="*/ 0 w 48"/>
                    <a:gd name="T7" fmla="*/ 56 h 58"/>
                    <a:gd name="T8" fmla="*/ 5 w 48"/>
                    <a:gd name="T9" fmla="*/ 56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8" h="58">
                      <a:moveTo>
                        <a:pt x="5" y="56"/>
                      </a:moveTo>
                      <a:cubicBezTo>
                        <a:pt x="11" y="34"/>
                        <a:pt x="28" y="14"/>
                        <a:pt x="46" y="1"/>
                      </a:cubicBezTo>
                      <a:cubicBezTo>
                        <a:pt x="48" y="0"/>
                        <a:pt x="43" y="0"/>
                        <a:pt x="42" y="0"/>
                      </a:cubicBezTo>
                      <a:cubicBezTo>
                        <a:pt x="24" y="13"/>
                        <a:pt x="6" y="34"/>
                        <a:pt x="0" y="56"/>
                      </a:cubicBezTo>
                      <a:cubicBezTo>
                        <a:pt x="0" y="58"/>
                        <a:pt x="5" y="57"/>
                        <a:pt x="5" y="5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82" name="Freeform 32"/>
                <p:cNvSpPr>
                  <a:spLocks/>
                </p:cNvSpPr>
                <p:nvPr/>
              </p:nvSpPr>
              <p:spPr bwMode="auto">
                <a:xfrm>
                  <a:off x="2886" y="337"/>
                  <a:ext cx="121" cy="125"/>
                </a:xfrm>
                <a:custGeom>
                  <a:avLst/>
                  <a:gdLst>
                    <a:gd name="T0" fmla="*/ 0 w 51"/>
                    <a:gd name="T1" fmla="*/ 1 h 53"/>
                    <a:gd name="T2" fmla="*/ 45 w 51"/>
                    <a:gd name="T3" fmla="*/ 53 h 53"/>
                    <a:gd name="T4" fmla="*/ 48 w 51"/>
                    <a:gd name="T5" fmla="*/ 51 h 53"/>
                    <a:gd name="T6" fmla="*/ 5 w 51"/>
                    <a:gd name="T7" fmla="*/ 1 h 53"/>
                    <a:gd name="T8" fmla="*/ 0 w 51"/>
                    <a:gd name="T9" fmla="*/ 1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1" h="53">
                      <a:moveTo>
                        <a:pt x="0" y="1"/>
                      </a:moveTo>
                      <a:cubicBezTo>
                        <a:pt x="4" y="26"/>
                        <a:pt x="20" y="47"/>
                        <a:pt x="45" y="53"/>
                      </a:cubicBezTo>
                      <a:cubicBezTo>
                        <a:pt x="47" y="53"/>
                        <a:pt x="51" y="52"/>
                        <a:pt x="48" y="51"/>
                      </a:cubicBezTo>
                      <a:cubicBezTo>
                        <a:pt x="24" y="46"/>
                        <a:pt x="9" y="24"/>
                        <a:pt x="5" y="1"/>
                      </a:cubicBezTo>
                      <a:cubicBezTo>
                        <a:pt x="5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83" name="Freeform 33"/>
                <p:cNvSpPr>
                  <a:spLocks/>
                </p:cNvSpPr>
                <p:nvPr/>
              </p:nvSpPr>
              <p:spPr bwMode="auto">
                <a:xfrm>
                  <a:off x="2233" y="417"/>
                  <a:ext cx="689" cy="78"/>
                </a:xfrm>
                <a:custGeom>
                  <a:avLst/>
                  <a:gdLst>
                    <a:gd name="T0" fmla="*/ 287 w 290"/>
                    <a:gd name="T1" fmla="*/ 0 h 33"/>
                    <a:gd name="T2" fmla="*/ 3 w 290"/>
                    <a:gd name="T3" fmla="*/ 31 h 33"/>
                    <a:gd name="T4" fmla="*/ 4 w 290"/>
                    <a:gd name="T5" fmla="*/ 33 h 33"/>
                    <a:gd name="T6" fmla="*/ 287 w 290"/>
                    <a:gd name="T7" fmla="*/ 2 h 33"/>
                    <a:gd name="T8" fmla="*/ 287 w 290"/>
                    <a:gd name="T9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0" h="33">
                      <a:moveTo>
                        <a:pt x="287" y="0"/>
                      </a:moveTo>
                      <a:cubicBezTo>
                        <a:pt x="193" y="11"/>
                        <a:pt x="98" y="24"/>
                        <a:pt x="3" y="31"/>
                      </a:cubicBezTo>
                      <a:cubicBezTo>
                        <a:pt x="0" y="31"/>
                        <a:pt x="1" y="33"/>
                        <a:pt x="4" y="33"/>
                      </a:cubicBezTo>
                      <a:cubicBezTo>
                        <a:pt x="98" y="26"/>
                        <a:pt x="193" y="13"/>
                        <a:pt x="287" y="2"/>
                      </a:cubicBezTo>
                      <a:cubicBezTo>
                        <a:pt x="290" y="2"/>
                        <a:pt x="290" y="0"/>
                        <a:pt x="28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84" name="Freeform 34"/>
                <p:cNvSpPr>
                  <a:spLocks/>
                </p:cNvSpPr>
                <p:nvPr/>
              </p:nvSpPr>
              <p:spPr bwMode="auto">
                <a:xfrm>
                  <a:off x="2907" y="398"/>
                  <a:ext cx="38" cy="38"/>
                </a:xfrm>
                <a:custGeom>
                  <a:avLst/>
                  <a:gdLst>
                    <a:gd name="T0" fmla="*/ 9 w 16"/>
                    <a:gd name="T1" fmla="*/ 15 h 16"/>
                    <a:gd name="T2" fmla="*/ 1 w 16"/>
                    <a:gd name="T3" fmla="*/ 8 h 16"/>
                    <a:gd name="T4" fmla="*/ 8 w 16"/>
                    <a:gd name="T5" fmla="*/ 0 h 16"/>
                    <a:gd name="T6" fmla="*/ 16 w 16"/>
                    <a:gd name="T7" fmla="*/ 7 h 16"/>
                    <a:gd name="T8" fmla="*/ 9 w 16"/>
                    <a:gd name="T9" fmla="*/ 15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9" y="15"/>
                      </a:moveTo>
                      <a:cubicBezTo>
                        <a:pt x="5" y="16"/>
                        <a:pt x="1" y="13"/>
                        <a:pt x="1" y="8"/>
                      </a:cubicBezTo>
                      <a:cubicBezTo>
                        <a:pt x="0" y="4"/>
                        <a:pt x="4" y="0"/>
                        <a:pt x="8" y="0"/>
                      </a:cubicBezTo>
                      <a:cubicBezTo>
                        <a:pt x="12" y="0"/>
                        <a:pt x="16" y="3"/>
                        <a:pt x="16" y="7"/>
                      </a:cubicBezTo>
                      <a:cubicBezTo>
                        <a:pt x="16" y="11"/>
                        <a:pt x="13" y="15"/>
                        <a:pt x="9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85" name="Freeform 35"/>
                <p:cNvSpPr>
                  <a:spLocks/>
                </p:cNvSpPr>
                <p:nvPr/>
              </p:nvSpPr>
              <p:spPr bwMode="auto">
                <a:xfrm>
                  <a:off x="2876" y="571"/>
                  <a:ext cx="95" cy="174"/>
                </a:xfrm>
                <a:custGeom>
                  <a:avLst/>
                  <a:gdLst>
                    <a:gd name="T0" fmla="*/ 14 w 40"/>
                    <a:gd name="T1" fmla="*/ 71 h 73"/>
                    <a:gd name="T2" fmla="*/ 38 w 40"/>
                    <a:gd name="T3" fmla="*/ 3 h 73"/>
                    <a:gd name="T4" fmla="*/ 34 w 40"/>
                    <a:gd name="T5" fmla="*/ 1 h 73"/>
                    <a:gd name="T6" fmla="*/ 9 w 40"/>
                    <a:gd name="T7" fmla="*/ 71 h 73"/>
                    <a:gd name="T8" fmla="*/ 14 w 40"/>
                    <a:gd name="T9" fmla="*/ 71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73">
                      <a:moveTo>
                        <a:pt x="14" y="71"/>
                      </a:moveTo>
                      <a:cubicBezTo>
                        <a:pt x="5" y="44"/>
                        <a:pt x="13" y="17"/>
                        <a:pt x="38" y="3"/>
                      </a:cubicBezTo>
                      <a:cubicBezTo>
                        <a:pt x="40" y="2"/>
                        <a:pt x="35" y="0"/>
                        <a:pt x="34" y="1"/>
                      </a:cubicBezTo>
                      <a:cubicBezTo>
                        <a:pt x="8" y="16"/>
                        <a:pt x="0" y="43"/>
                        <a:pt x="9" y="71"/>
                      </a:cubicBezTo>
                      <a:cubicBezTo>
                        <a:pt x="10" y="73"/>
                        <a:pt x="14" y="73"/>
                        <a:pt x="14" y="7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86" name="Freeform 36"/>
                <p:cNvSpPr>
                  <a:spLocks/>
                </p:cNvSpPr>
                <p:nvPr/>
              </p:nvSpPr>
              <p:spPr bwMode="auto">
                <a:xfrm>
                  <a:off x="2848" y="588"/>
                  <a:ext cx="157" cy="92"/>
                </a:xfrm>
                <a:custGeom>
                  <a:avLst/>
                  <a:gdLst>
                    <a:gd name="T0" fmla="*/ 0 w 66"/>
                    <a:gd name="T1" fmla="*/ 2 h 39"/>
                    <a:gd name="T2" fmla="*/ 64 w 66"/>
                    <a:gd name="T3" fmla="*/ 35 h 39"/>
                    <a:gd name="T4" fmla="*/ 61 w 66"/>
                    <a:gd name="T5" fmla="*/ 33 h 39"/>
                    <a:gd name="T6" fmla="*/ 5 w 66"/>
                    <a:gd name="T7" fmla="*/ 2 h 39"/>
                    <a:gd name="T8" fmla="*/ 0 w 66"/>
                    <a:gd name="T9" fmla="*/ 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" h="39">
                      <a:moveTo>
                        <a:pt x="0" y="2"/>
                      </a:moveTo>
                      <a:cubicBezTo>
                        <a:pt x="12" y="27"/>
                        <a:pt x="36" y="39"/>
                        <a:pt x="64" y="35"/>
                      </a:cubicBezTo>
                      <a:cubicBezTo>
                        <a:pt x="66" y="34"/>
                        <a:pt x="62" y="32"/>
                        <a:pt x="61" y="33"/>
                      </a:cubicBezTo>
                      <a:cubicBezTo>
                        <a:pt x="36" y="37"/>
                        <a:pt x="16" y="24"/>
                        <a:pt x="5" y="2"/>
                      </a:cubicBezTo>
                      <a:cubicBezTo>
                        <a:pt x="4" y="1"/>
                        <a:pt x="0" y="0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87" name="Freeform 37"/>
                <p:cNvSpPr>
                  <a:spLocks/>
                </p:cNvSpPr>
                <p:nvPr/>
              </p:nvSpPr>
              <p:spPr bwMode="auto">
                <a:xfrm>
                  <a:off x="2838" y="609"/>
                  <a:ext cx="157" cy="98"/>
                </a:xfrm>
                <a:custGeom>
                  <a:avLst/>
                  <a:gdLst>
                    <a:gd name="T0" fmla="*/ 6 w 66"/>
                    <a:gd name="T1" fmla="*/ 39 h 41"/>
                    <a:gd name="T2" fmla="*/ 62 w 66"/>
                    <a:gd name="T3" fmla="*/ 3 h 41"/>
                    <a:gd name="T4" fmla="*/ 61 w 66"/>
                    <a:gd name="T5" fmla="*/ 1 h 41"/>
                    <a:gd name="T6" fmla="*/ 1 w 66"/>
                    <a:gd name="T7" fmla="*/ 39 h 41"/>
                    <a:gd name="T8" fmla="*/ 6 w 66"/>
                    <a:gd name="T9" fmla="*/ 39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" h="41">
                      <a:moveTo>
                        <a:pt x="6" y="39"/>
                      </a:moveTo>
                      <a:cubicBezTo>
                        <a:pt x="19" y="22"/>
                        <a:pt x="42" y="8"/>
                        <a:pt x="62" y="3"/>
                      </a:cubicBezTo>
                      <a:cubicBezTo>
                        <a:pt x="66" y="2"/>
                        <a:pt x="63" y="0"/>
                        <a:pt x="61" y="1"/>
                      </a:cubicBezTo>
                      <a:cubicBezTo>
                        <a:pt x="39" y="7"/>
                        <a:pt x="14" y="20"/>
                        <a:pt x="1" y="39"/>
                      </a:cubicBezTo>
                      <a:cubicBezTo>
                        <a:pt x="0" y="40"/>
                        <a:pt x="5" y="41"/>
                        <a:pt x="6" y="3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88" name="Freeform 38"/>
                <p:cNvSpPr>
                  <a:spLocks/>
                </p:cNvSpPr>
                <p:nvPr/>
              </p:nvSpPr>
              <p:spPr bwMode="auto">
                <a:xfrm>
                  <a:off x="2886" y="564"/>
                  <a:ext cx="81" cy="154"/>
                </a:xfrm>
                <a:custGeom>
                  <a:avLst/>
                  <a:gdLst>
                    <a:gd name="T0" fmla="*/ 5 w 34"/>
                    <a:gd name="T1" fmla="*/ 1 h 65"/>
                    <a:gd name="T2" fmla="*/ 28 w 34"/>
                    <a:gd name="T3" fmla="*/ 64 h 65"/>
                    <a:gd name="T4" fmla="*/ 32 w 34"/>
                    <a:gd name="T5" fmla="*/ 63 h 65"/>
                    <a:gd name="T6" fmla="*/ 10 w 34"/>
                    <a:gd name="T7" fmla="*/ 1 h 65"/>
                    <a:gd name="T8" fmla="*/ 5 w 34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4" h="65">
                      <a:moveTo>
                        <a:pt x="5" y="1"/>
                      </a:moveTo>
                      <a:cubicBezTo>
                        <a:pt x="0" y="26"/>
                        <a:pt x="7" y="50"/>
                        <a:pt x="28" y="64"/>
                      </a:cubicBezTo>
                      <a:cubicBezTo>
                        <a:pt x="29" y="65"/>
                        <a:pt x="34" y="64"/>
                        <a:pt x="32" y="63"/>
                      </a:cubicBezTo>
                      <a:cubicBezTo>
                        <a:pt x="12" y="49"/>
                        <a:pt x="5" y="25"/>
                        <a:pt x="10" y="1"/>
                      </a:cubicBezTo>
                      <a:cubicBezTo>
                        <a:pt x="10" y="0"/>
                        <a:pt x="5" y="0"/>
                        <a:pt x="5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89" name="Freeform 39"/>
                <p:cNvSpPr>
                  <a:spLocks/>
                </p:cNvSpPr>
                <p:nvPr/>
              </p:nvSpPr>
              <p:spPr bwMode="auto">
                <a:xfrm>
                  <a:off x="2228" y="481"/>
                  <a:ext cx="677" cy="171"/>
                </a:xfrm>
                <a:custGeom>
                  <a:avLst/>
                  <a:gdLst>
                    <a:gd name="T0" fmla="*/ 283 w 285"/>
                    <a:gd name="T1" fmla="*/ 70 h 72"/>
                    <a:gd name="T2" fmla="*/ 6 w 285"/>
                    <a:gd name="T3" fmla="*/ 0 h 72"/>
                    <a:gd name="T4" fmla="*/ 3 w 285"/>
                    <a:gd name="T5" fmla="*/ 2 h 72"/>
                    <a:gd name="T6" fmla="*/ 279 w 285"/>
                    <a:gd name="T7" fmla="*/ 72 h 72"/>
                    <a:gd name="T8" fmla="*/ 283 w 285"/>
                    <a:gd name="T9" fmla="*/ 70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5" h="72">
                      <a:moveTo>
                        <a:pt x="283" y="70"/>
                      </a:moveTo>
                      <a:cubicBezTo>
                        <a:pt x="190" y="47"/>
                        <a:pt x="97" y="26"/>
                        <a:pt x="6" y="0"/>
                      </a:cubicBezTo>
                      <a:cubicBezTo>
                        <a:pt x="5" y="0"/>
                        <a:pt x="0" y="1"/>
                        <a:pt x="3" y="2"/>
                      </a:cubicBezTo>
                      <a:cubicBezTo>
                        <a:pt x="94" y="28"/>
                        <a:pt x="187" y="49"/>
                        <a:pt x="279" y="72"/>
                      </a:cubicBezTo>
                      <a:cubicBezTo>
                        <a:pt x="280" y="72"/>
                        <a:pt x="285" y="71"/>
                        <a:pt x="283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90" name="Freeform 40"/>
                <p:cNvSpPr>
                  <a:spLocks/>
                </p:cNvSpPr>
                <p:nvPr/>
              </p:nvSpPr>
              <p:spPr bwMode="auto">
                <a:xfrm>
                  <a:off x="2888" y="631"/>
                  <a:ext cx="41" cy="40"/>
                </a:xfrm>
                <a:custGeom>
                  <a:avLst/>
                  <a:gdLst>
                    <a:gd name="T0" fmla="*/ 6 w 17"/>
                    <a:gd name="T1" fmla="*/ 16 h 17"/>
                    <a:gd name="T2" fmla="*/ 1 w 17"/>
                    <a:gd name="T3" fmla="*/ 7 h 17"/>
                    <a:gd name="T4" fmla="*/ 10 w 17"/>
                    <a:gd name="T5" fmla="*/ 1 h 17"/>
                    <a:gd name="T6" fmla="*/ 16 w 17"/>
                    <a:gd name="T7" fmla="*/ 11 h 17"/>
                    <a:gd name="T8" fmla="*/ 6 w 17"/>
                    <a:gd name="T9" fmla="*/ 1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6" y="16"/>
                      </a:moveTo>
                      <a:cubicBezTo>
                        <a:pt x="2" y="15"/>
                        <a:pt x="0" y="11"/>
                        <a:pt x="1" y="7"/>
                      </a:cubicBezTo>
                      <a:cubicBezTo>
                        <a:pt x="2" y="3"/>
                        <a:pt x="6" y="0"/>
                        <a:pt x="10" y="1"/>
                      </a:cubicBezTo>
                      <a:cubicBezTo>
                        <a:pt x="15" y="3"/>
                        <a:pt x="17" y="7"/>
                        <a:pt x="16" y="11"/>
                      </a:cubicBezTo>
                      <a:cubicBezTo>
                        <a:pt x="15" y="15"/>
                        <a:pt x="10" y="17"/>
                        <a:pt x="6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91" name="Freeform 41"/>
                <p:cNvSpPr>
                  <a:spLocks/>
                </p:cNvSpPr>
                <p:nvPr/>
              </p:nvSpPr>
              <p:spPr bwMode="auto">
                <a:xfrm>
                  <a:off x="2763" y="828"/>
                  <a:ext cx="130" cy="139"/>
                </a:xfrm>
                <a:custGeom>
                  <a:avLst/>
                  <a:gdLst>
                    <a:gd name="T0" fmla="*/ 5 w 55"/>
                    <a:gd name="T1" fmla="*/ 58 h 59"/>
                    <a:gd name="T2" fmla="*/ 53 w 55"/>
                    <a:gd name="T3" fmla="*/ 2 h 59"/>
                    <a:gd name="T4" fmla="*/ 49 w 55"/>
                    <a:gd name="T5" fmla="*/ 0 h 59"/>
                    <a:gd name="T6" fmla="*/ 0 w 55"/>
                    <a:gd name="T7" fmla="*/ 57 h 59"/>
                    <a:gd name="T8" fmla="*/ 5 w 55"/>
                    <a:gd name="T9" fmla="*/ 58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5" h="59">
                      <a:moveTo>
                        <a:pt x="5" y="58"/>
                      </a:moveTo>
                      <a:cubicBezTo>
                        <a:pt x="7" y="29"/>
                        <a:pt x="24" y="6"/>
                        <a:pt x="53" y="2"/>
                      </a:cubicBezTo>
                      <a:cubicBezTo>
                        <a:pt x="55" y="2"/>
                        <a:pt x="51" y="0"/>
                        <a:pt x="49" y="0"/>
                      </a:cubicBezTo>
                      <a:cubicBezTo>
                        <a:pt x="20" y="5"/>
                        <a:pt x="2" y="27"/>
                        <a:pt x="0" y="57"/>
                      </a:cubicBezTo>
                      <a:cubicBezTo>
                        <a:pt x="0" y="58"/>
                        <a:pt x="5" y="59"/>
                        <a:pt x="5" y="5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92" name="Freeform 42"/>
                <p:cNvSpPr>
                  <a:spLocks/>
                </p:cNvSpPr>
                <p:nvPr/>
              </p:nvSpPr>
              <p:spPr bwMode="auto">
                <a:xfrm>
                  <a:off x="2770" y="804"/>
                  <a:ext cx="118" cy="128"/>
                </a:xfrm>
                <a:custGeom>
                  <a:avLst/>
                  <a:gdLst>
                    <a:gd name="T0" fmla="*/ 0 w 50"/>
                    <a:gd name="T1" fmla="*/ 1 h 54"/>
                    <a:gd name="T2" fmla="*/ 47 w 50"/>
                    <a:gd name="T3" fmla="*/ 54 h 54"/>
                    <a:gd name="T4" fmla="*/ 47 w 50"/>
                    <a:gd name="T5" fmla="*/ 52 h 54"/>
                    <a:gd name="T6" fmla="*/ 5 w 50"/>
                    <a:gd name="T7" fmla="*/ 2 h 54"/>
                    <a:gd name="T8" fmla="*/ 0 w 50"/>
                    <a:gd name="T9" fmla="*/ 1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0" h="54">
                      <a:moveTo>
                        <a:pt x="0" y="1"/>
                      </a:moveTo>
                      <a:cubicBezTo>
                        <a:pt x="3" y="28"/>
                        <a:pt x="20" y="48"/>
                        <a:pt x="47" y="54"/>
                      </a:cubicBezTo>
                      <a:cubicBezTo>
                        <a:pt x="50" y="54"/>
                        <a:pt x="50" y="52"/>
                        <a:pt x="47" y="52"/>
                      </a:cubicBezTo>
                      <a:cubicBezTo>
                        <a:pt x="22" y="47"/>
                        <a:pt x="7" y="27"/>
                        <a:pt x="5" y="2"/>
                      </a:cubicBezTo>
                      <a:cubicBezTo>
                        <a:pt x="5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93" name="Freeform 43"/>
                <p:cNvSpPr>
                  <a:spLocks/>
                </p:cNvSpPr>
                <p:nvPr/>
              </p:nvSpPr>
              <p:spPr bwMode="auto">
                <a:xfrm>
                  <a:off x="2720" y="865"/>
                  <a:ext cx="180" cy="46"/>
                </a:xfrm>
                <a:custGeom>
                  <a:avLst/>
                  <a:gdLst>
                    <a:gd name="T0" fmla="*/ 6 w 76"/>
                    <a:gd name="T1" fmla="*/ 18 h 19"/>
                    <a:gd name="T2" fmla="*/ 71 w 76"/>
                    <a:gd name="T3" fmla="*/ 5 h 19"/>
                    <a:gd name="T4" fmla="*/ 73 w 76"/>
                    <a:gd name="T5" fmla="*/ 3 h 19"/>
                    <a:gd name="T6" fmla="*/ 2 w 76"/>
                    <a:gd name="T7" fmla="*/ 17 h 19"/>
                    <a:gd name="T8" fmla="*/ 6 w 76"/>
                    <a:gd name="T9" fmla="*/ 18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6" h="19">
                      <a:moveTo>
                        <a:pt x="6" y="18"/>
                      </a:moveTo>
                      <a:cubicBezTo>
                        <a:pt x="24" y="6"/>
                        <a:pt x="50" y="2"/>
                        <a:pt x="71" y="5"/>
                      </a:cubicBezTo>
                      <a:cubicBezTo>
                        <a:pt x="72" y="5"/>
                        <a:pt x="76" y="3"/>
                        <a:pt x="73" y="3"/>
                      </a:cubicBezTo>
                      <a:cubicBezTo>
                        <a:pt x="50" y="0"/>
                        <a:pt x="22" y="4"/>
                        <a:pt x="2" y="17"/>
                      </a:cubicBezTo>
                      <a:cubicBezTo>
                        <a:pt x="0" y="19"/>
                        <a:pt x="5" y="19"/>
                        <a:pt x="6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94" name="Freeform 44"/>
                <p:cNvSpPr>
                  <a:spLocks/>
                </p:cNvSpPr>
                <p:nvPr/>
              </p:nvSpPr>
              <p:spPr bwMode="auto">
                <a:xfrm>
                  <a:off x="2789" y="797"/>
                  <a:ext cx="49" cy="166"/>
                </a:xfrm>
                <a:custGeom>
                  <a:avLst/>
                  <a:gdLst>
                    <a:gd name="T0" fmla="*/ 15 w 21"/>
                    <a:gd name="T1" fmla="*/ 2 h 70"/>
                    <a:gd name="T2" fmla="*/ 14 w 21"/>
                    <a:gd name="T3" fmla="*/ 69 h 70"/>
                    <a:gd name="T4" fmla="*/ 19 w 21"/>
                    <a:gd name="T5" fmla="*/ 68 h 70"/>
                    <a:gd name="T6" fmla="*/ 20 w 21"/>
                    <a:gd name="T7" fmla="*/ 2 h 70"/>
                    <a:gd name="T8" fmla="*/ 15 w 21"/>
                    <a:gd name="T9" fmla="*/ 2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1" h="70">
                      <a:moveTo>
                        <a:pt x="15" y="2"/>
                      </a:moveTo>
                      <a:cubicBezTo>
                        <a:pt x="2" y="23"/>
                        <a:pt x="0" y="48"/>
                        <a:pt x="14" y="69"/>
                      </a:cubicBezTo>
                      <a:cubicBezTo>
                        <a:pt x="15" y="70"/>
                        <a:pt x="20" y="70"/>
                        <a:pt x="19" y="68"/>
                      </a:cubicBezTo>
                      <a:cubicBezTo>
                        <a:pt x="5" y="48"/>
                        <a:pt x="7" y="23"/>
                        <a:pt x="20" y="2"/>
                      </a:cubicBezTo>
                      <a:cubicBezTo>
                        <a:pt x="21" y="1"/>
                        <a:pt x="16" y="0"/>
                        <a:pt x="1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95" name="Freeform 45"/>
                <p:cNvSpPr>
                  <a:spLocks/>
                </p:cNvSpPr>
                <p:nvPr/>
              </p:nvSpPr>
              <p:spPr bwMode="auto">
                <a:xfrm>
                  <a:off x="2233" y="479"/>
                  <a:ext cx="570" cy="401"/>
                </a:xfrm>
                <a:custGeom>
                  <a:avLst/>
                  <a:gdLst>
                    <a:gd name="T0" fmla="*/ 238 w 240"/>
                    <a:gd name="T1" fmla="*/ 166 h 169"/>
                    <a:gd name="T2" fmla="*/ 6 w 240"/>
                    <a:gd name="T3" fmla="*/ 1 h 169"/>
                    <a:gd name="T4" fmla="*/ 2 w 240"/>
                    <a:gd name="T5" fmla="*/ 2 h 169"/>
                    <a:gd name="T6" fmla="*/ 234 w 240"/>
                    <a:gd name="T7" fmla="*/ 168 h 169"/>
                    <a:gd name="T8" fmla="*/ 238 w 240"/>
                    <a:gd name="T9" fmla="*/ 166 h 1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0" h="169">
                      <a:moveTo>
                        <a:pt x="238" y="166"/>
                      </a:moveTo>
                      <a:cubicBezTo>
                        <a:pt x="161" y="112"/>
                        <a:pt x="82" y="59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ubicBezTo>
                        <a:pt x="77" y="60"/>
                        <a:pt x="156" y="113"/>
                        <a:pt x="234" y="168"/>
                      </a:cubicBezTo>
                      <a:cubicBezTo>
                        <a:pt x="235" y="169"/>
                        <a:pt x="240" y="167"/>
                        <a:pt x="238" y="16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96" name="Freeform 46"/>
                <p:cNvSpPr>
                  <a:spLocks/>
                </p:cNvSpPr>
                <p:nvPr/>
              </p:nvSpPr>
              <p:spPr bwMode="auto">
                <a:xfrm>
                  <a:off x="2784" y="861"/>
                  <a:ext cx="43" cy="40"/>
                </a:xfrm>
                <a:custGeom>
                  <a:avLst/>
                  <a:gdLst>
                    <a:gd name="T0" fmla="*/ 4 w 18"/>
                    <a:gd name="T1" fmla="*/ 15 h 17"/>
                    <a:gd name="T2" fmla="*/ 3 w 18"/>
                    <a:gd name="T3" fmla="*/ 4 h 17"/>
                    <a:gd name="T4" fmla="*/ 14 w 18"/>
                    <a:gd name="T5" fmla="*/ 3 h 17"/>
                    <a:gd name="T6" fmla="*/ 15 w 18"/>
                    <a:gd name="T7" fmla="*/ 14 h 17"/>
                    <a:gd name="T8" fmla="*/ 4 w 18"/>
                    <a:gd name="T9" fmla="*/ 1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4" y="15"/>
                      </a:moveTo>
                      <a:cubicBezTo>
                        <a:pt x="1" y="12"/>
                        <a:pt x="0" y="8"/>
                        <a:pt x="3" y="4"/>
                      </a:cubicBezTo>
                      <a:cubicBezTo>
                        <a:pt x="6" y="1"/>
                        <a:pt x="10" y="0"/>
                        <a:pt x="14" y="3"/>
                      </a:cubicBezTo>
                      <a:cubicBezTo>
                        <a:pt x="17" y="5"/>
                        <a:pt x="18" y="10"/>
                        <a:pt x="15" y="14"/>
                      </a:cubicBezTo>
                      <a:cubicBezTo>
                        <a:pt x="13" y="17"/>
                        <a:pt x="8" y="17"/>
                        <a:pt x="4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97" name="Freeform 47"/>
                <p:cNvSpPr>
                  <a:spLocks/>
                </p:cNvSpPr>
                <p:nvPr/>
              </p:nvSpPr>
              <p:spPr bwMode="auto">
                <a:xfrm>
                  <a:off x="2539" y="1029"/>
                  <a:ext cx="174" cy="102"/>
                </a:xfrm>
                <a:custGeom>
                  <a:avLst/>
                  <a:gdLst>
                    <a:gd name="T0" fmla="*/ 6 w 73"/>
                    <a:gd name="T1" fmla="*/ 42 h 43"/>
                    <a:gd name="T2" fmla="*/ 68 w 73"/>
                    <a:gd name="T3" fmla="*/ 9 h 43"/>
                    <a:gd name="T4" fmla="*/ 70 w 73"/>
                    <a:gd name="T5" fmla="*/ 7 h 43"/>
                    <a:gd name="T6" fmla="*/ 1 w 73"/>
                    <a:gd name="T7" fmla="*/ 41 h 43"/>
                    <a:gd name="T8" fmla="*/ 6 w 73"/>
                    <a:gd name="T9" fmla="*/ 42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43">
                      <a:moveTo>
                        <a:pt x="6" y="42"/>
                      </a:moveTo>
                      <a:cubicBezTo>
                        <a:pt x="17" y="17"/>
                        <a:pt x="40" y="2"/>
                        <a:pt x="68" y="9"/>
                      </a:cubicBezTo>
                      <a:cubicBezTo>
                        <a:pt x="70" y="9"/>
                        <a:pt x="73" y="8"/>
                        <a:pt x="70" y="7"/>
                      </a:cubicBezTo>
                      <a:cubicBezTo>
                        <a:pt x="40" y="0"/>
                        <a:pt x="14" y="13"/>
                        <a:pt x="1" y="41"/>
                      </a:cubicBezTo>
                      <a:cubicBezTo>
                        <a:pt x="0" y="42"/>
                        <a:pt x="5" y="43"/>
                        <a:pt x="6" y="4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98" name="Freeform 48"/>
                <p:cNvSpPr>
                  <a:spLocks/>
                </p:cNvSpPr>
                <p:nvPr/>
              </p:nvSpPr>
              <p:spPr bwMode="auto">
                <a:xfrm>
                  <a:off x="2589" y="982"/>
                  <a:ext cx="83" cy="159"/>
                </a:xfrm>
                <a:custGeom>
                  <a:avLst/>
                  <a:gdLst>
                    <a:gd name="T0" fmla="*/ 7 w 35"/>
                    <a:gd name="T1" fmla="*/ 1 h 67"/>
                    <a:gd name="T2" fmla="*/ 29 w 35"/>
                    <a:gd name="T3" fmla="*/ 66 h 67"/>
                    <a:gd name="T4" fmla="*/ 33 w 35"/>
                    <a:gd name="T5" fmla="*/ 66 h 67"/>
                    <a:gd name="T6" fmla="*/ 12 w 35"/>
                    <a:gd name="T7" fmla="*/ 2 h 67"/>
                    <a:gd name="T8" fmla="*/ 7 w 35"/>
                    <a:gd name="T9" fmla="*/ 1 h 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5" h="67">
                      <a:moveTo>
                        <a:pt x="7" y="1"/>
                      </a:moveTo>
                      <a:cubicBezTo>
                        <a:pt x="0" y="27"/>
                        <a:pt x="7" y="51"/>
                        <a:pt x="29" y="66"/>
                      </a:cubicBezTo>
                      <a:cubicBezTo>
                        <a:pt x="30" y="67"/>
                        <a:pt x="35" y="67"/>
                        <a:pt x="33" y="66"/>
                      </a:cubicBezTo>
                      <a:cubicBezTo>
                        <a:pt x="11" y="51"/>
                        <a:pt x="5" y="27"/>
                        <a:pt x="12" y="2"/>
                      </a:cubicBezTo>
                      <a:cubicBezTo>
                        <a:pt x="13" y="1"/>
                        <a:pt x="8" y="0"/>
                        <a:pt x="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99" name="Freeform 49"/>
                <p:cNvSpPr>
                  <a:spLocks/>
                </p:cNvSpPr>
                <p:nvPr/>
              </p:nvSpPr>
              <p:spPr bwMode="auto">
                <a:xfrm>
                  <a:off x="2523" y="1048"/>
                  <a:ext cx="178" cy="45"/>
                </a:xfrm>
                <a:custGeom>
                  <a:avLst/>
                  <a:gdLst>
                    <a:gd name="T0" fmla="*/ 4 w 75"/>
                    <a:gd name="T1" fmla="*/ 6 h 19"/>
                    <a:gd name="T2" fmla="*/ 69 w 75"/>
                    <a:gd name="T3" fmla="*/ 19 h 19"/>
                    <a:gd name="T4" fmla="*/ 74 w 75"/>
                    <a:gd name="T5" fmla="*/ 17 h 19"/>
                    <a:gd name="T6" fmla="*/ 3 w 75"/>
                    <a:gd name="T7" fmla="*/ 4 h 19"/>
                    <a:gd name="T8" fmla="*/ 4 w 75"/>
                    <a:gd name="T9" fmla="*/ 6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19">
                      <a:moveTo>
                        <a:pt x="4" y="6"/>
                      </a:moveTo>
                      <a:cubicBezTo>
                        <a:pt x="26" y="2"/>
                        <a:pt x="51" y="9"/>
                        <a:pt x="69" y="19"/>
                      </a:cubicBezTo>
                      <a:cubicBezTo>
                        <a:pt x="71" y="19"/>
                        <a:pt x="75" y="18"/>
                        <a:pt x="74" y="17"/>
                      </a:cubicBezTo>
                      <a:cubicBezTo>
                        <a:pt x="53" y="6"/>
                        <a:pt x="26" y="0"/>
                        <a:pt x="3" y="4"/>
                      </a:cubicBezTo>
                      <a:cubicBezTo>
                        <a:pt x="0" y="5"/>
                        <a:pt x="2" y="6"/>
                        <a:pt x="4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00" name="Freeform 50"/>
                <p:cNvSpPr>
                  <a:spLocks/>
                </p:cNvSpPr>
                <p:nvPr/>
              </p:nvSpPr>
              <p:spPr bwMode="auto">
                <a:xfrm>
                  <a:off x="2585" y="998"/>
                  <a:ext cx="90" cy="152"/>
                </a:xfrm>
                <a:custGeom>
                  <a:avLst/>
                  <a:gdLst>
                    <a:gd name="T0" fmla="*/ 32 w 38"/>
                    <a:gd name="T1" fmla="*/ 1 h 64"/>
                    <a:gd name="T2" fmla="*/ 5 w 38"/>
                    <a:gd name="T3" fmla="*/ 63 h 64"/>
                    <a:gd name="T4" fmla="*/ 10 w 38"/>
                    <a:gd name="T5" fmla="*/ 62 h 64"/>
                    <a:gd name="T6" fmla="*/ 36 w 38"/>
                    <a:gd name="T7" fmla="*/ 1 h 64"/>
                    <a:gd name="T8" fmla="*/ 32 w 38"/>
                    <a:gd name="T9" fmla="*/ 1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8" h="64">
                      <a:moveTo>
                        <a:pt x="32" y="1"/>
                      </a:moveTo>
                      <a:cubicBezTo>
                        <a:pt x="12" y="15"/>
                        <a:pt x="0" y="38"/>
                        <a:pt x="5" y="63"/>
                      </a:cubicBezTo>
                      <a:cubicBezTo>
                        <a:pt x="6" y="64"/>
                        <a:pt x="11" y="64"/>
                        <a:pt x="10" y="62"/>
                      </a:cubicBezTo>
                      <a:cubicBezTo>
                        <a:pt x="5" y="38"/>
                        <a:pt x="16" y="15"/>
                        <a:pt x="36" y="1"/>
                      </a:cubicBezTo>
                      <a:cubicBezTo>
                        <a:pt x="38" y="0"/>
                        <a:pt x="33" y="0"/>
                        <a:pt x="3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01" name="Freeform 51"/>
                <p:cNvSpPr>
                  <a:spLocks/>
                </p:cNvSpPr>
                <p:nvPr/>
              </p:nvSpPr>
              <p:spPr bwMode="auto">
                <a:xfrm>
                  <a:off x="2236" y="479"/>
                  <a:ext cx="375" cy="581"/>
                </a:xfrm>
                <a:custGeom>
                  <a:avLst/>
                  <a:gdLst>
                    <a:gd name="T0" fmla="*/ 157 w 158"/>
                    <a:gd name="T1" fmla="*/ 243 h 245"/>
                    <a:gd name="T2" fmla="*/ 5 w 158"/>
                    <a:gd name="T3" fmla="*/ 1 h 245"/>
                    <a:gd name="T4" fmla="*/ 1 w 158"/>
                    <a:gd name="T5" fmla="*/ 2 h 245"/>
                    <a:gd name="T6" fmla="*/ 153 w 158"/>
                    <a:gd name="T7" fmla="*/ 244 h 245"/>
                    <a:gd name="T8" fmla="*/ 157 w 158"/>
                    <a:gd name="T9" fmla="*/ 243 h 2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8" h="245">
                      <a:moveTo>
                        <a:pt x="157" y="243"/>
                      </a:moveTo>
                      <a:cubicBezTo>
                        <a:pt x="106" y="163"/>
                        <a:pt x="53" y="83"/>
                        <a:pt x="5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48" y="84"/>
                        <a:pt x="101" y="164"/>
                        <a:pt x="153" y="244"/>
                      </a:cubicBezTo>
                      <a:cubicBezTo>
                        <a:pt x="153" y="245"/>
                        <a:pt x="158" y="244"/>
                        <a:pt x="157" y="2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02" name="Freeform 52"/>
                <p:cNvSpPr>
                  <a:spLocks/>
                </p:cNvSpPr>
                <p:nvPr/>
              </p:nvSpPr>
              <p:spPr bwMode="auto">
                <a:xfrm>
                  <a:off x="2592" y="1046"/>
                  <a:ext cx="40" cy="40"/>
                </a:xfrm>
                <a:custGeom>
                  <a:avLst/>
                  <a:gdLst>
                    <a:gd name="T0" fmla="*/ 2 w 17"/>
                    <a:gd name="T1" fmla="*/ 12 h 17"/>
                    <a:gd name="T2" fmla="*/ 4 w 17"/>
                    <a:gd name="T3" fmla="*/ 2 h 17"/>
                    <a:gd name="T4" fmla="*/ 15 w 17"/>
                    <a:gd name="T5" fmla="*/ 5 h 17"/>
                    <a:gd name="T6" fmla="*/ 12 w 17"/>
                    <a:gd name="T7" fmla="*/ 15 h 17"/>
                    <a:gd name="T8" fmla="*/ 2 w 17"/>
                    <a:gd name="T9" fmla="*/ 1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2" y="12"/>
                      </a:moveTo>
                      <a:cubicBezTo>
                        <a:pt x="0" y="9"/>
                        <a:pt x="1" y="4"/>
                        <a:pt x="4" y="2"/>
                      </a:cubicBezTo>
                      <a:cubicBezTo>
                        <a:pt x="8" y="0"/>
                        <a:pt x="13" y="1"/>
                        <a:pt x="15" y="5"/>
                      </a:cubicBezTo>
                      <a:cubicBezTo>
                        <a:pt x="17" y="8"/>
                        <a:pt x="16" y="13"/>
                        <a:pt x="12" y="15"/>
                      </a:cubicBezTo>
                      <a:cubicBezTo>
                        <a:pt x="9" y="17"/>
                        <a:pt x="4" y="16"/>
                        <a:pt x="2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03" name="Freeform 53"/>
                <p:cNvSpPr>
                  <a:spLocks/>
                </p:cNvSpPr>
                <p:nvPr/>
              </p:nvSpPr>
              <p:spPr bwMode="auto">
                <a:xfrm>
                  <a:off x="2285" y="1153"/>
                  <a:ext cx="193" cy="64"/>
                </a:xfrm>
                <a:custGeom>
                  <a:avLst/>
                  <a:gdLst>
                    <a:gd name="T0" fmla="*/ 6 w 81"/>
                    <a:gd name="T1" fmla="*/ 26 h 27"/>
                    <a:gd name="T2" fmla="*/ 75 w 81"/>
                    <a:gd name="T3" fmla="*/ 18 h 27"/>
                    <a:gd name="T4" fmla="*/ 79 w 81"/>
                    <a:gd name="T5" fmla="*/ 17 h 27"/>
                    <a:gd name="T6" fmla="*/ 1 w 81"/>
                    <a:gd name="T7" fmla="*/ 25 h 27"/>
                    <a:gd name="T8" fmla="*/ 6 w 81"/>
                    <a:gd name="T9" fmla="*/ 26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1" h="27">
                      <a:moveTo>
                        <a:pt x="6" y="26"/>
                      </a:moveTo>
                      <a:cubicBezTo>
                        <a:pt x="26" y="7"/>
                        <a:pt x="51" y="2"/>
                        <a:pt x="75" y="18"/>
                      </a:cubicBezTo>
                      <a:cubicBezTo>
                        <a:pt x="76" y="19"/>
                        <a:pt x="81" y="19"/>
                        <a:pt x="79" y="17"/>
                      </a:cubicBezTo>
                      <a:cubicBezTo>
                        <a:pt x="53" y="0"/>
                        <a:pt x="23" y="4"/>
                        <a:pt x="1" y="25"/>
                      </a:cubicBezTo>
                      <a:cubicBezTo>
                        <a:pt x="0" y="26"/>
                        <a:pt x="5" y="27"/>
                        <a:pt x="6" y="2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04" name="Freeform 54"/>
                <p:cNvSpPr>
                  <a:spLocks/>
                </p:cNvSpPr>
                <p:nvPr/>
              </p:nvSpPr>
              <p:spPr bwMode="auto">
                <a:xfrm>
                  <a:off x="2357" y="1100"/>
                  <a:ext cx="57" cy="169"/>
                </a:xfrm>
                <a:custGeom>
                  <a:avLst/>
                  <a:gdLst>
                    <a:gd name="T0" fmla="*/ 18 w 24"/>
                    <a:gd name="T1" fmla="*/ 1 h 71"/>
                    <a:gd name="T2" fmla="*/ 16 w 24"/>
                    <a:gd name="T3" fmla="*/ 69 h 71"/>
                    <a:gd name="T4" fmla="*/ 20 w 24"/>
                    <a:gd name="T5" fmla="*/ 69 h 71"/>
                    <a:gd name="T6" fmla="*/ 23 w 24"/>
                    <a:gd name="T7" fmla="*/ 2 h 71"/>
                    <a:gd name="T8" fmla="*/ 18 w 24"/>
                    <a:gd name="T9" fmla="*/ 1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" h="71">
                      <a:moveTo>
                        <a:pt x="18" y="1"/>
                      </a:moveTo>
                      <a:cubicBezTo>
                        <a:pt x="2" y="22"/>
                        <a:pt x="0" y="47"/>
                        <a:pt x="16" y="69"/>
                      </a:cubicBezTo>
                      <a:cubicBezTo>
                        <a:pt x="16" y="70"/>
                        <a:pt x="21" y="71"/>
                        <a:pt x="20" y="69"/>
                      </a:cubicBezTo>
                      <a:cubicBezTo>
                        <a:pt x="5" y="47"/>
                        <a:pt x="7" y="23"/>
                        <a:pt x="23" y="2"/>
                      </a:cubicBezTo>
                      <a:cubicBezTo>
                        <a:pt x="24" y="1"/>
                        <a:pt x="19" y="0"/>
                        <a:pt x="1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05" name="Freeform 55"/>
                <p:cNvSpPr>
                  <a:spLocks/>
                </p:cNvSpPr>
                <p:nvPr/>
              </p:nvSpPr>
              <p:spPr bwMode="auto">
                <a:xfrm>
                  <a:off x="2293" y="1143"/>
                  <a:ext cx="159" cy="93"/>
                </a:xfrm>
                <a:custGeom>
                  <a:avLst/>
                  <a:gdLst>
                    <a:gd name="T0" fmla="*/ 3 w 67"/>
                    <a:gd name="T1" fmla="*/ 2 h 39"/>
                    <a:gd name="T2" fmla="*/ 61 w 67"/>
                    <a:gd name="T3" fmla="*/ 37 h 39"/>
                    <a:gd name="T4" fmla="*/ 66 w 67"/>
                    <a:gd name="T5" fmla="*/ 36 h 39"/>
                    <a:gd name="T6" fmla="*/ 5 w 67"/>
                    <a:gd name="T7" fmla="*/ 0 h 39"/>
                    <a:gd name="T8" fmla="*/ 3 w 67"/>
                    <a:gd name="T9" fmla="*/ 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9">
                      <a:moveTo>
                        <a:pt x="3" y="2"/>
                      </a:moveTo>
                      <a:cubicBezTo>
                        <a:pt x="25" y="6"/>
                        <a:pt x="47" y="21"/>
                        <a:pt x="61" y="37"/>
                      </a:cubicBezTo>
                      <a:cubicBezTo>
                        <a:pt x="62" y="39"/>
                        <a:pt x="67" y="37"/>
                        <a:pt x="66" y="36"/>
                      </a:cubicBezTo>
                      <a:cubicBezTo>
                        <a:pt x="51" y="19"/>
                        <a:pt x="28" y="4"/>
                        <a:pt x="5" y="0"/>
                      </a:cubicBezTo>
                      <a:cubicBezTo>
                        <a:pt x="4" y="0"/>
                        <a:pt x="0" y="2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06" name="Freeform 56"/>
                <p:cNvSpPr>
                  <a:spLocks/>
                </p:cNvSpPr>
                <p:nvPr/>
              </p:nvSpPr>
              <p:spPr bwMode="auto">
                <a:xfrm>
                  <a:off x="2333" y="1134"/>
                  <a:ext cx="128" cy="120"/>
                </a:xfrm>
                <a:custGeom>
                  <a:avLst/>
                  <a:gdLst>
                    <a:gd name="T0" fmla="*/ 48 w 54"/>
                    <a:gd name="T1" fmla="*/ 1 h 51"/>
                    <a:gd name="T2" fmla="*/ 0 w 54"/>
                    <a:gd name="T3" fmla="*/ 50 h 51"/>
                    <a:gd name="T4" fmla="*/ 5 w 54"/>
                    <a:gd name="T5" fmla="*/ 50 h 51"/>
                    <a:gd name="T6" fmla="*/ 50 w 54"/>
                    <a:gd name="T7" fmla="*/ 2 h 51"/>
                    <a:gd name="T8" fmla="*/ 48 w 54"/>
                    <a:gd name="T9" fmla="*/ 1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4" h="51">
                      <a:moveTo>
                        <a:pt x="48" y="1"/>
                      </a:moveTo>
                      <a:cubicBezTo>
                        <a:pt x="24" y="7"/>
                        <a:pt x="3" y="24"/>
                        <a:pt x="0" y="50"/>
                      </a:cubicBezTo>
                      <a:cubicBezTo>
                        <a:pt x="0" y="51"/>
                        <a:pt x="5" y="51"/>
                        <a:pt x="5" y="50"/>
                      </a:cubicBezTo>
                      <a:cubicBezTo>
                        <a:pt x="8" y="25"/>
                        <a:pt x="27" y="8"/>
                        <a:pt x="50" y="2"/>
                      </a:cubicBezTo>
                      <a:cubicBezTo>
                        <a:pt x="54" y="1"/>
                        <a:pt x="49" y="0"/>
                        <a:pt x="4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07" name="Freeform 57"/>
                <p:cNvSpPr>
                  <a:spLocks/>
                </p:cNvSpPr>
                <p:nvPr/>
              </p:nvSpPr>
              <p:spPr bwMode="auto">
                <a:xfrm>
                  <a:off x="2228" y="500"/>
                  <a:ext cx="150" cy="669"/>
                </a:xfrm>
                <a:custGeom>
                  <a:avLst/>
                  <a:gdLst>
                    <a:gd name="T0" fmla="*/ 63 w 63"/>
                    <a:gd name="T1" fmla="*/ 280 h 282"/>
                    <a:gd name="T2" fmla="*/ 5 w 63"/>
                    <a:gd name="T3" fmla="*/ 1 h 282"/>
                    <a:gd name="T4" fmla="*/ 0 w 63"/>
                    <a:gd name="T5" fmla="*/ 2 h 282"/>
                    <a:gd name="T6" fmla="*/ 58 w 63"/>
                    <a:gd name="T7" fmla="*/ 281 h 282"/>
                    <a:gd name="T8" fmla="*/ 63 w 63"/>
                    <a:gd name="T9" fmla="*/ 280 h 2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3" h="282">
                      <a:moveTo>
                        <a:pt x="63" y="280"/>
                      </a:moveTo>
                      <a:cubicBezTo>
                        <a:pt x="43" y="188"/>
                        <a:pt x="21" y="95"/>
                        <a:pt x="5" y="1"/>
                      </a:cubicBezTo>
                      <a:cubicBezTo>
                        <a:pt x="5" y="0"/>
                        <a:pt x="0" y="0"/>
                        <a:pt x="0" y="2"/>
                      </a:cubicBezTo>
                      <a:cubicBezTo>
                        <a:pt x="16" y="95"/>
                        <a:pt x="38" y="188"/>
                        <a:pt x="58" y="281"/>
                      </a:cubicBezTo>
                      <a:cubicBezTo>
                        <a:pt x="58" y="282"/>
                        <a:pt x="63" y="282"/>
                        <a:pt x="63" y="28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08" name="Freeform 58"/>
                <p:cNvSpPr>
                  <a:spLocks/>
                </p:cNvSpPr>
                <p:nvPr/>
              </p:nvSpPr>
              <p:spPr bwMode="auto">
                <a:xfrm>
                  <a:off x="2357" y="1160"/>
                  <a:ext cx="38" cy="38"/>
                </a:xfrm>
                <a:custGeom>
                  <a:avLst/>
                  <a:gdLst>
                    <a:gd name="T0" fmla="*/ 0 w 16"/>
                    <a:gd name="T1" fmla="*/ 9 h 16"/>
                    <a:gd name="T2" fmla="*/ 7 w 16"/>
                    <a:gd name="T3" fmla="*/ 0 h 16"/>
                    <a:gd name="T4" fmla="*/ 16 w 16"/>
                    <a:gd name="T5" fmla="*/ 7 h 16"/>
                    <a:gd name="T6" fmla="*/ 9 w 16"/>
                    <a:gd name="T7" fmla="*/ 16 h 16"/>
                    <a:gd name="T8" fmla="*/ 0 w 16"/>
                    <a:gd name="T9" fmla="*/ 9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0" y="9"/>
                      </a:moveTo>
                      <a:cubicBezTo>
                        <a:pt x="0" y="5"/>
                        <a:pt x="3" y="1"/>
                        <a:pt x="7" y="0"/>
                      </a:cubicBezTo>
                      <a:cubicBezTo>
                        <a:pt x="11" y="0"/>
                        <a:pt x="15" y="3"/>
                        <a:pt x="16" y="7"/>
                      </a:cubicBezTo>
                      <a:cubicBezTo>
                        <a:pt x="16" y="11"/>
                        <a:pt x="13" y="15"/>
                        <a:pt x="9" y="16"/>
                      </a:cubicBezTo>
                      <a:cubicBezTo>
                        <a:pt x="5" y="16"/>
                        <a:pt x="1" y="13"/>
                        <a:pt x="0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09" name="Freeform 59"/>
                <p:cNvSpPr>
                  <a:spLocks/>
                </p:cNvSpPr>
                <p:nvPr/>
              </p:nvSpPr>
              <p:spPr bwMode="auto">
                <a:xfrm>
                  <a:off x="2041" y="1155"/>
                  <a:ext cx="187" cy="76"/>
                </a:xfrm>
                <a:custGeom>
                  <a:avLst/>
                  <a:gdLst>
                    <a:gd name="T0" fmla="*/ 6 w 79"/>
                    <a:gd name="T1" fmla="*/ 14 h 32"/>
                    <a:gd name="T2" fmla="*/ 73 w 79"/>
                    <a:gd name="T3" fmla="*/ 31 h 32"/>
                    <a:gd name="T4" fmla="*/ 78 w 79"/>
                    <a:gd name="T5" fmla="*/ 31 h 32"/>
                    <a:gd name="T6" fmla="*/ 2 w 79"/>
                    <a:gd name="T7" fmla="*/ 12 h 32"/>
                    <a:gd name="T8" fmla="*/ 6 w 79"/>
                    <a:gd name="T9" fmla="*/ 14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9" h="32">
                      <a:moveTo>
                        <a:pt x="6" y="14"/>
                      </a:moveTo>
                      <a:cubicBezTo>
                        <a:pt x="32" y="3"/>
                        <a:pt x="57" y="8"/>
                        <a:pt x="73" y="31"/>
                      </a:cubicBezTo>
                      <a:cubicBezTo>
                        <a:pt x="74" y="32"/>
                        <a:pt x="79" y="32"/>
                        <a:pt x="78" y="31"/>
                      </a:cubicBezTo>
                      <a:cubicBezTo>
                        <a:pt x="60" y="6"/>
                        <a:pt x="30" y="0"/>
                        <a:pt x="2" y="12"/>
                      </a:cubicBezTo>
                      <a:cubicBezTo>
                        <a:pt x="0" y="13"/>
                        <a:pt x="5" y="15"/>
                        <a:pt x="6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10" name="Freeform 60"/>
                <p:cNvSpPr>
                  <a:spLocks/>
                </p:cNvSpPr>
                <p:nvPr/>
              </p:nvSpPr>
              <p:spPr bwMode="auto">
                <a:xfrm>
                  <a:off x="2110" y="1119"/>
                  <a:ext cx="92" cy="154"/>
                </a:xfrm>
                <a:custGeom>
                  <a:avLst/>
                  <a:gdLst>
                    <a:gd name="T0" fmla="*/ 33 w 39"/>
                    <a:gd name="T1" fmla="*/ 1 h 65"/>
                    <a:gd name="T2" fmla="*/ 7 w 39"/>
                    <a:gd name="T3" fmla="*/ 63 h 65"/>
                    <a:gd name="T4" fmla="*/ 12 w 39"/>
                    <a:gd name="T5" fmla="*/ 64 h 65"/>
                    <a:gd name="T6" fmla="*/ 38 w 39"/>
                    <a:gd name="T7" fmla="*/ 2 h 65"/>
                    <a:gd name="T8" fmla="*/ 33 w 39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" h="65">
                      <a:moveTo>
                        <a:pt x="33" y="1"/>
                      </a:moveTo>
                      <a:cubicBezTo>
                        <a:pt x="10" y="15"/>
                        <a:pt x="0" y="37"/>
                        <a:pt x="7" y="63"/>
                      </a:cubicBezTo>
                      <a:cubicBezTo>
                        <a:pt x="7" y="65"/>
                        <a:pt x="12" y="65"/>
                        <a:pt x="12" y="64"/>
                      </a:cubicBezTo>
                      <a:cubicBezTo>
                        <a:pt x="5" y="38"/>
                        <a:pt x="15" y="16"/>
                        <a:pt x="38" y="2"/>
                      </a:cubicBezTo>
                      <a:cubicBezTo>
                        <a:pt x="39" y="2"/>
                        <a:pt x="34" y="0"/>
                        <a:pt x="3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11" name="Freeform 61"/>
                <p:cNvSpPr>
                  <a:spLocks/>
                </p:cNvSpPr>
                <p:nvPr/>
              </p:nvSpPr>
              <p:spPr bwMode="auto">
                <a:xfrm>
                  <a:off x="2074" y="1122"/>
                  <a:ext cx="116" cy="137"/>
                </a:xfrm>
                <a:custGeom>
                  <a:avLst/>
                  <a:gdLst>
                    <a:gd name="T0" fmla="*/ 2 w 49"/>
                    <a:gd name="T1" fmla="*/ 2 h 58"/>
                    <a:gd name="T2" fmla="*/ 44 w 49"/>
                    <a:gd name="T3" fmla="*/ 56 h 58"/>
                    <a:gd name="T4" fmla="*/ 49 w 49"/>
                    <a:gd name="T5" fmla="*/ 56 h 58"/>
                    <a:gd name="T6" fmla="*/ 6 w 49"/>
                    <a:gd name="T7" fmla="*/ 1 h 58"/>
                    <a:gd name="T8" fmla="*/ 2 w 49"/>
                    <a:gd name="T9" fmla="*/ 2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58">
                      <a:moveTo>
                        <a:pt x="2" y="2"/>
                      </a:moveTo>
                      <a:cubicBezTo>
                        <a:pt x="21" y="13"/>
                        <a:pt x="37" y="36"/>
                        <a:pt x="44" y="56"/>
                      </a:cubicBezTo>
                      <a:cubicBezTo>
                        <a:pt x="45" y="58"/>
                        <a:pt x="49" y="57"/>
                        <a:pt x="49" y="56"/>
                      </a:cubicBezTo>
                      <a:cubicBezTo>
                        <a:pt x="41" y="35"/>
                        <a:pt x="26" y="12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12" name="Freeform 62"/>
                <p:cNvSpPr>
                  <a:spLocks/>
                </p:cNvSpPr>
                <p:nvPr/>
              </p:nvSpPr>
              <p:spPr bwMode="auto">
                <a:xfrm>
                  <a:off x="2074" y="1160"/>
                  <a:ext cx="159" cy="80"/>
                </a:xfrm>
                <a:custGeom>
                  <a:avLst/>
                  <a:gdLst>
                    <a:gd name="T0" fmla="*/ 64 w 67"/>
                    <a:gd name="T1" fmla="*/ 3 h 34"/>
                    <a:gd name="T2" fmla="*/ 0 w 67"/>
                    <a:gd name="T3" fmla="*/ 33 h 34"/>
                    <a:gd name="T4" fmla="*/ 5 w 67"/>
                    <a:gd name="T5" fmla="*/ 33 h 34"/>
                    <a:gd name="T6" fmla="*/ 62 w 67"/>
                    <a:gd name="T7" fmla="*/ 5 h 34"/>
                    <a:gd name="T8" fmla="*/ 64 w 67"/>
                    <a:gd name="T9" fmla="*/ 3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4">
                      <a:moveTo>
                        <a:pt x="64" y="3"/>
                      </a:moveTo>
                      <a:cubicBezTo>
                        <a:pt x="38" y="0"/>
                        <a:pt x="13" y="9"/>
                        <a:pt x="0" y="33"/>
                      </a:cubicBezTo>
                      <a:cubicBezTo>
                        <a:pt x="0" y="34"/>
                        <a:pt x="4" y="34"/>
                        <a:pt x="5" y="33"/>
                      </a:cubicBezTo>
                      <a:cubicBezTo>
                        <a:pt x="16" y="12"/>
                        <a:pt x="39" y="2"/>
                        <a:pt x="62" y="5"/>
                      </a:cubicBezTo>
                      <a:cubicBezTo>
                        <a:pt x="65" y="5"/>
                        <a:pt x="67" y="3"/>
                        <a:pt x="64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13" name="Freeform 63"/>
                <p:cNvSpPr>
                  <a:spLocks/>
                </p:cNvSpPr>
                <p:nvPr/>
              </p:nvSpPr>
              <p:spPr bwMode="auto">
                <a:xfrm>
                  <a:off x="2133" y="498"/>
                  <a:ext cx="117" cy="673"/>
                </a:xfrm>
                <a:custGeom>
                  <a:avLst/>
                  <a:gdLst>
                    <a:gd name="T0" fmla="*/ 6 w 49"/>
                    <a:gd name="T1" fmla="*/ 283 h 284"/>
                    <a:gd name="T2" fmla="*/ 49 w 49"/>
                    <a:gd name="T3" fmla="*/ 1 h 284"/>
                    <a:gd name="T4" fmla="*/ 44 w 49"/>
                    <a:gd name="T5" fmla="*/ 1 h 284"/>
                    <a:gd name="T6" fmla="*/ 1 w 49"/>
                    <a:gd name="T7" fmla="*/ 283 h 284"/>
                    <a:gd name="T8" fmla="*/ 6 w 49"/>
                    <a:gd name="T9" fmla="*/ 283 h 2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284">
                      <a:moveTo>
                        <a:pt x="6" y="283"/>
                      </a:moveTo>
                      <a:cubicBezTo>
                        <a:pt x="19" y="189"/>
                        <a:pt x="31" y="94"/>
                        <a:pt x="49" y="1"/>
                      </a:cubicBezTo>
                      <a:cubicBezTo>
                        <a:pt x="49" y="0"/>
                        <a:pt x="44" y="0"/>
                        <a:pt x="44" y="1"/>
                      </a:cubicBezTo>
                      <a:cubicBezTo>
                        <a:pt x="26" y="95"/>
                        <a:pt x="14" y="189"/>
                        <a:pt x="1" y="283"/>
                      </a:cubicBezTo>
                      <a:cubicBezTo>
                        <a:pt x="0" y="284"/>
                        <a:pt x="5" y="284"/>
                        <a:pt x="6" y="28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14" name="Freeform 64"/>
                <p:cNvSpPr>
                  <a:spLocks/>
                </p:cNvSpPr>
                <p:nvPr/>
              </p:nvSpPr>
              <p:spPr bwMode="auto">
                <a:xfrm>
                  <a:off x="2119" y="1162"/>
                  <a:ext cx="41" cy="40"/>
                </a:xfrm>
                <a:custGeom>
                  <a:avLst/>
                  <a:gdLst>
                    <a:gd name="T0" fmla="*/ 1 w 17"/>
                    <a:gd name="T1" fmla="*/ 7 h 17"/>
                    <a:gd name="T2" fmla="*/ 10 w 17"/>
                    <a:gd name="T3" fmla="*/ 1 h 17"/>
                    <a:gd name="T4" fmla="*/ 16 w 17"/>
                    <a:gd name="T5" fmla="*/ 10 h 17"/>
                    <a:gd name="T6" fmla="*/ 7 w 17"/>
                    <a:gd name="T7" fmla="*/ 16 h 17"/>
                    <a:gd name="T8" fmla="*/ 1 w 17"/>
                    <a:gd name="T9" fmla="*/ 7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" y="7"/>
                      </a:moveTo>
                      <a:cubicBezTo>
                        <a:pt x="2" y="3"/>
                        <a:pt x="6" y="0"/>
                        <a:pt x="10" y="1"/>
                      </a:cubicBezTo>
                      <a:cubicBezTo>
                        <a:pt x="14" y="2"/>
                        <a:pt x="17" y="6"/>
                        <a:pt x="16" y="10"/>
                      </a:cubicBezTo>
                      <a:cubicBezTo>
                        <a:pt x="15" y="14"/>
                        <a:pt x="11" y="17"/>
                        <a:pt x="7" y="16"/>
                      </a:cubicBezTo>
                      <a:cubicBezTo>
                        <a:pt x="3" y="15"/>
                        <a:pt x="0" y="11"/>
                        <a:pt x="1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15" name="Freeform 65"/>
                <p:cNvSpPr>
                  <a:spLocks/>
                </p:cNvSpPr>
                <p:nvPr/>
              </p:nvSpPr>
              <p:spPr bwMode="auto">
                <a:xfrm>
                  <a:off x="1806" y="1067"/>
                  <a:ext cx="159" cy="112"/>
                </a:xfrm>
                <a:custGeom>
                  <a:avLst/>
                  <a:gdLst>
                    <a:gd name="T0" fmla="*/ 5 w 67"/>
                    <a:gd name="T1" fmla="*/ 4 h 47"/>
                    <a:gd name="T2" fmla="*/ 62 w 67"/>
                    <a:gd name="T3" fmla="*/ 45 h 47"/>
                    <a:gd name="T4" fmla="*/ 67 w 67"/>
                    <a:gd name="T5" fmla="*/ 45 h 47"/>
                    <a:gd name="T6" fmla="*/ 3 w 67"/>
                    <a:gd name="T7" fmla="*/ 2 h 47"/>
                    <a:gd name="T8" fmla="*/ 5 w 67"/>
                    <a:gd name="T9" fmla="*/ 4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47">
                      <a:moveTo>
                        <a:pt x="5" y="4"/>
                      </a:moveTo>
                      <a:cubicBezTo>
                        <a:pt x="33" y="2"/>
                        <a:pt x="55" y="18"/>
                        <a:pt x="62" y="45"/>
                      </a:cubicBezTo>
                      <a:cubicBezTo>
                        <a:pt x="62" y="47"/>
                        <a:pt x="67" y="47"/>
                        <a:pt x="67" y="45"/>
                      </a:cubicBezTo>
                      <a:cubicBezTo>
                        <a:pt x="60" y="15"/>
                        <a:pt x="33" y="0"/>
                        <a:pt x="3" y="2"/>
                      </a:cubicBezTo>
                      <a:cubicBezTo>
                        <a:pt x="0" y="2"/>
                        <a:pt x="4" y="4"/>
                        <a:pt x="5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16" name="Freeform 66"/>
                <p:cNvSpPr>
                  <a:spLocks/>
                </p:cNvSpPr>
                <p:nvPr/>
              </p:nvSpPr>
              <p:spPr bwMode="auto">
                <a:xfrm>
                  <a:off x="1856" y="1062"/>
                  <a:ext cx="126" cy="124"/>
                </a:xfrm>
                <a:custGeom>
                  <a:avLst/>
                  <a:gdLst>
                    <a:gd name="T0" fmla="*/ 48 w 53"/>
                    <a:gd name="T1" fmla="*/ 0 h 52"/>
                    <a:gd name="T2" fmla="*/ 0 w 53"/>
                    <a:gd name="T3" fmla="*/ 50 h 52"/>
                    <a:gd name="T4" fmla="*/ 5 w 53"/>
                    <a:gd name="T5" fmla="*/ 51 h 52"/>
                    <a:gd name="T6" fmla="*/ 51 w 53"/>
                    <a:gd name="T7" fmla="*/ 2 h 52"/>
                    <a:gd name="T8" fmla="*/ 48 w 53"/>
                    <a:gd name="T9" fmla="*/ 0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3" h="52">
                      <a:moveTo>
                        <a:pt x="48" y="0"/>
                      </a:moveTo>
                      <a:cubicBezTo>
                        <a:pt x="21" y="5"/>
                        <a:pt x="3" y="23"/>
                        <a:pt x="0" y="50"/>
                      </a:cubicBezTo>
                      <a:cubicBezTo>
                        <a:pt x="0" y="51"/>
                        <a:pt x="5" y="52"/>
                        <a:pt x="5" y="51"/>
                      </a:cubicBezTo>
                      <a:cubicBezTo>
                        <a:pt x="7" y="25"/>
                        <a:pt x="25" y="7"/>
                        <a:pt x="51" y="2"/>
                      </a:cubicBezTo>
                      <a:cubicBezTo>
                        <a:pt x="53" y="2"/>
                        <a:pt x="49" y="0"/>
                        <a:pt x="48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17" name="Freeform 67"/>
                <p:cNvSpPr>
                  <a:spLocks/>
                </p:cNvSpPr>
                <p:nvPr/>
              </p:nvSpPr>
              <p:spPr bwMode="auto">
                <a:xfrm>
                  <a:off x="1860" y="1024"/>
                  <a:ext cx="62" cy="164"/>
                </a:xfrm>
                <a:custGeom>
                  <a:avLst/>
                  <a:gdLst>
                    <a:gd name="T0" fmla="*/ 1 w 26"/>
                    <a:gd name="T1" fmla="*/ 2 h 69"/>
                    <a:gd name="T2" fmla="*/ 21 w 26"/>
                    <a:gd name="T3" fmla="*/ 68 h 69"/>
                    <a:gd name="T4" fmla="*/ 26 w 26"/>
                    <a:gd name="T5" fmla="*/ 68 h 69"/>
                    <a:gd name="T6" fmla="*/ 6 w 26"/>
                    <a:gd name="T7" fmla="*/ 1 h 69"/>
                    <a:gd name="T8" fmla="*/ 1 w 26"/>
                    <a:gd name="T9" fmla="*/ 2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69">
                      <a:moveTo>
                        <a:pt x="1" y="2"/>
                      </a:moveTo>
                      <a:cubicBezTo>
                        <a:pt x="15" y="20"/>
                        <a:pt x="21" y="46"/>
                        <a:pt x="21" y="68"/>
                      </a:cubicBezTo>
                      <a:cubicBezTo>
                        <a:pt x="21" y="69"/>
                        <a:pt x="26" y="69"/>
                        <a:pt x="26" y="68"/>
                      </a:cubicBezTo>
                      <a:cubicBezTo>
                        <a:pt x="26" y="45"/>
                        <a:pt x="20" y="19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18" name="Freeform 68"/>
                <p:cNvSpPr>
                  <a:spLocks/>
                </p:cNvSpPr>
                <p:nvPr/>
              </p:nvSpPr>
              <p:spPr bwMode="auto">
                <a:xfrm>
                  <a:off x="1815" y="1091"/>
                  <a:ext cx="178" cy="45"/>
                </a:xfrm>
                <a:custGeom>
                  <a:avLst/>
                  <a:gdLst>
                    <a:gd name="T0" fmla="*/ 73 w 75"/>
                    <a:gd name="T1" fmla="*/ 11 h 19"/>
                    <a:gd name="T2" fmla="*/ 2 w 75"/>
                    <a:gd name="T3" fmla="*/ 17 h 19"/>
                    <a:gd name="T4" fmla="*/ 6 w 75"/>
                    <a:gd name="T5" fmla="*/ 18 h 19"/>
                    <a:gd name="T6" fmla="*/ 69 w 75"/>
                    <a:gd name="T7" fmla="*/ 13 h 19"/>
                    <a:gd name="T8" fmla="*/ 73 w 75"/>
                    <a:gd name="T9" fmla="*/ 1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19">
                      <a:moveTo>
                        <a:pt x="73" y="11"/>
                      </a:moveTo>
                      <a:cubicBezTo>
                        <a:pt x="50" y="0"/>
                        <a:pt x="22" y="0"/>
                        <a:pt x="2" y="17"/>
                      </a:cubicBezTo>
                      <a:cubicBezTo>
                        <a:pt x="0" y="18"/>
                        <a:pt x="5" y="19"/>
                        <a:pt x="6" y="18"/>
                      </a:cubicBezTo>
                      <a:cubicBezTo>
                        <a:pt x="24" y="2"/>
                        <a:pt x="48" y="2"/>
                        <a:pt x="69" y="13"/>
                      </a:cubicBezTo>
                      <a:cubicBezTo>
                        <a:pt x="70" y="13"/>
                        <a:pt x="75" y="12"/>
                        <a:pt x="73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19" name="Freeform 69"/>
                <p:cNvSpPr>
                  <a:spLocks/>
                </p:cNvSpPr>
                <p:nvPr/>
              </p:nvSpPr>
              <p:spPr bwMode="auto">
                <a:xfrm>
                  <a:off x="1898" y="500"/>
                  <a:ext cx="354" cy="593"/>
                </a:xfrm>
                <a:custGeom>
                  <a:avLst/>
                  <a:gdLst>
                    <a:gd name="T0" fmla="*/ 6 w 149"/>
                    <a:gd name="T1" fmla="*/ 249 h 250"/>
                    <a:gd name="T2" fmla="*/ 148 w 149"/>
                    <a:gd name="T3" fmla="*/ 2 h 250"/>
                    <a:gd name="T4" fmla="*/ 143 w 149"/>
                    <a:gd name="T5" fmla="*/ 1 h 250"/>
                    <a:gd name="T6" fmla="*/ 1 w 149"/>
                    <a:gd name="T7" fmla="*/ 249 h 250"/>
                    <a:gd name="T8" fmla="*/ 6 w 149"/>
                    <a:gd name="T9" fmla="*/ 249 h 2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49" h="250">
                      <a:moveTo>
                        <a:pt x="6" y="249"/>
                      </a:moveTo>
                      <a:cubicBezTo>
                        <a:pt x="52" y="166"/>
                        <a:pt x="98" y="82"/>
                        <a:pt x="148" y="2"/>
                      </a:cubicBezTo>
                      <a:cubicBezTo>
                        <a:pt x="149" y="0"/>
                        <a:pt x="144" y="0"/>
                        <a:pt x="143" y="1"/>
                      </a:cubicBezTo>
                      <a:cubicBezTo>
                        <a:pt x="93" y="82"/>
                        <a:pt x="48" y="166"/>
                        <a:pt x="1" y="249"/>
                      </a:cubicBezTo>
                      <a:cubicBezTo>
                        <a:pt x="0" y="250"/>
                        <a:pt x="5" y="250"/>
                        <a:pt x="6" y="24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20" name="Freeform 70"/>
                <p:cNvSpPr>
                  <a:spLocks/>
                </p:cNvSpPr>
                <p:nvPr/>
              </p:nvSpPr>
              <p:spPr bwMode="auto">
                <a:xfrm>
                  <a:off x="1879" y="1081"/>
                  <a:ext cx="43" cy="41"/>
                </a:xfrm>
                <a:custGeom>
                  <a:avLst/>
                  <a:gdLst>
                    <a:gd name="T0" fmla="*/ 2 w 18"/>
                    <a:gd name="T1" fmla="*/ 5 h 17"/>
                    <a:gd name="T2" fmla="*/ 13 w 18"/>
                    <a:gd name="T3" fmla="*/ 2 h 17"/>
                    <a:gd name="T4" fmla="*/ 15 w 18"/>
                    <a:gd name="T5" fmla="*/ 13 h 17"/>
                    <a:gd name="T6" fmla="*/ 5 w 18"/>
                    <a:gd name="T7" fmla="*/ 15 h 17"/>
                    <a:gd name="T8" fmla="*/ 2 w 18"/>
                    <a:gd name="T9" fmla="*/ 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2" y="5"/>
                      </a:moveTo>
                      <a:cubicBezTo>
                        <a:pt x="5" y="1"/>
                        <a:pt x="9" y="0"/>
                        <a:pt x="13" y="2"/>
                      </a:cubicBezTo>
                      <a:cubicBezTo>
                        <a:pt x="17" y="4"/>
                        <a:pt x="18" y="9"/>
                        <a:pt x="15" y="13"/>
                      </a:cubicBezTo>
                      <a:cubicBezTo>
                        <a:pt x="13" y="16"/>
                        <a:pt x="8" y="17"/>
                        <a:pt x="5" y="15"/>
                      </a:cubicBezTo>
                      <a:cubicBezTo>
                        <a:pt x="1" y="13"/>
                        <a:pt x="0" y="8"/>
                        <a:pt x="2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21" name="Freeform 71"/>
                <p:cNvSpPr>
                  <a:spLocks/>
                </p:cNvSpPr>
                <p:nvPr/>
              </p:nvSpPr>
              <p:spPr bwMode="auto">
                <a:xfrm>
                  <a:off x="1621" y="865"/>
                  <a:ext cx="121" cy="155"/>
                </a:xfrm>
                <a:custGeom>
                  <a:avLst/>
                  <a:gdLst>
                    <a:gd name="T0" fmla="*/ 3 w 51"/>
                    <a:gd name="T1" fmla="*/ 2 h 65"/>
                    <a:gd name="T2" fmla="*/ 42 w 51"/>
                    <a:gd name="T3" fmla="*/ 63 h 65"/>
                    <a:gd name="T4" fmla="*/ 47 w 51"/>
                    <a:gd name="T5" fmla="*/ 64 h 65"/>
                    <a:gd name="T6" fmla="*/ 6 w 51"/>
                    <a:gd name="T7" fmla="*/ 0 h 65"/>
                    <a:gd name="T8" fmla="*/ 3 w 51"/>
                    <a:gd name="T9" fmla="*/ 2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1" h="65">
                      <a:moveTo>
                        <a:pt x="3" y="2"/>
                      </a:moveTo>
                      <a:cubicBezTo>
                        <a:pt x="30" y="11"/>
                        <a:pt x="46" y="34"/>
                        <a:pt x="42" y="63"/>
                      </a:cubicBezTo>
                      <a:cubicBezTo>
                        <a:pt x="41" y="64"/>
                        <a:pt x="46" y="65"/>
                        <a:pt x="47" y="64"/>
                      </a:cubicBezTo>
                      <a:cubicBezTo>
                        <a:pt x="51" y="34"/>
                        <a:pt x="34" y="10"/>
                        <a:pt x="6" y="0"/>
                      </a:cubicBezTo>
                      <a:cubicBezTo>
                        <a:pt x="5" y="0"/>
                        <a:pt x="0" y="0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22" name="Freeform 72"/>
                <p:cNvSpPr>
                  <a:spLocks/>
                </p:cNvSpPr>
                <p:nvPr/>
              </p:nvSpPr>
              <p:spPr bwMode="auto">
                <a:xfrm>
                  <a:off x="1625" y="903"/>
                  <a:ext cx="162" cy="86"/>
                </a:xfrm>
                <a:custGeom>
                  <a:avLst/>
                  <a:gdLst>
                    <a:gd name="T0" fmla="*/ 65 w 68"/>
                    <a:gd name="T1" fmla="*/ 6 h 36"/>
                    <a:gd name="T2" fmla="*/ 0 w 68"/>
                    <a:gd name="T3" fmla="*/ 34 h 36"/>
                    <a:gd name="T4" fmla="*/ 5 w 68"/>
                    <a:gd name="T5" fmla="*/ 35 h 36"/>
                    <a:gd name="T6" fmla="*/ 64 w 68"/>
                    <a:gd name="T7" fmla="*/ 8 h 36"/>
                    <a:gd name="T8" fmla="*/ 65 w 68"/>
                    <a:gd name="T9" fmla="*/ 6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8" h="36">
                      <a:moveTo>
                        <a:pt x="65" y="6"/>
                      </a:moveTo>
                      <a:cubicBezTo>
                        <a:pt x="38" y="0"/>
                        <a:pt x="14" y="9"/>
                        <a:pt x="0" y="34"/>
                      </a:cubicBezTo>
                      <a:cubicBezTo>
                        <a:pt x="0" y="35"/>
                        <a:pt x="4" y="36"/>
                        <a:pt x="5" y="35"/>
                      </a:cubicBezTo>
                      <a:cubicBezTo>
                        <a:pt x="17" y="13"/>
                        <a:pt x="39" y="3"/>
                        <a:pt x="64" y="8"/>
                      </a:cubicBezTo>
                      <a:cubicBezTo>
                        <a:pt x="67" y="9"/>
                        <a:pt x="68" y="7"/>
                        <a:pt x="65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23" name="Freeform 73"/>
                <p:cNvSpPr>
                  <a:spLocks/>
                </p:cNvSpPr>
                <p:nvPr/>
              </p:nvSpPr>
              <p:spPr bwMode="auto">
                <a:xfrm>
                  <a:off x="1675" y="842"/>
                  <a:ext cx="43" cy="171"/>
                </a:xfrm>
                <a:custGeom>
                  <a:avLst/>
                  <a:gdLst>
                    <a:gd name="T0" fmla="*/ 6 w 18"/>
                    <a:gd name="T1" fmla="*/ 2 h 72"/>
                    <a:gd name="T2" fmla="*/ 0 w 18"/>
                    <a:gd name="T3" fmla="*/ 71 h 72"/>
                    <a:gd name="T4" fmla="*/ 5 w 18"/>
                    <a:gd name="T5" fmla="*/ 71 h 72"/>
                    <a:gd name="T6" fmla="*/ 12 w 18"/>
                    <a:gd name="T7" fmla="*/ 2 h 72"/>
                    <a:gd name="T8" fmla="*/ 6 w 18"/>
                    <a:gd name="T9" fmla="*/ 2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72">
                      <a:moveTo>
                        <a:pt x="6" y="2"/>
                      </a:moveTo>
                      <a:cubicBezTo>
                        <a:pt x="13" y="24"/>
                        <a:pt x="9" y="50"/>
                        <a:pt x="0" y="71"/>
                      </a:cubicBezTo>
                      <a:cubicBezTo>
                        <a:pt x="0" y="72"/>
                        <a:pt x="5" y="72"/>
                        <a:pt x="5" y="71"/>
                      </a:cubicBezTo>
                      <a:cubicBezTo>
                        <a:pt x="14" y="50"/>
                        <a:pt x="18" y="23"/>
                        <a:pt x="12" y="2"/>
                      </a:cubicBezTo>
                      <a:cubicBezTo>
                        <a:pt x="11" y="0"/>
                        <a:pt x="6" y="1"/>
                        <a:pt x="6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24" name="Freeform 74"/>
                <p:cNvSpPr>
                  <a:spLocks/>
                </p:cNvSpPr>
                <p:nvPr/>
              </p:nvSpPr>
              <p:spPr bwMode="auto">
                <a:xfrm>
                  <a:off x="1606" y="903"/>
                  <a:ext cx="171" cy="74"/>
                </a:xfrm>
                <a:custGeom>
                  <a:avLst/>
                  <a:gdLst>
                    <a:gd name="T0" fmla="*/ 71 w 72"/>
                    <a:gd name="T1" fmla="*/ 29 h 31"/>
                    <a:gd name="T2" fmla="*/ 3 w 72"/>
                    <a:gd name="T3" fmla="*/ 8 h 31"/>
                    <a:gd name="T4" fmla="*/ 6 w 72"/>
                    <a:gd name="T5" fmla="*/ 10 h 31"/>
                    <a:gd name="T6" fmla="*/ 66 w 72"/>
                    <a:gd name="T7" fmla="*/ 30 h 31"/>
                    <a:gd name="T8" fmla="*/ 71 w 72"/>
                    <a:gd name="T9" fmla="*/ 29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2" h="31">
                      <a:moveTo>
                        <a:pt x="71" y="29"/>
                      </a:moveTo>
                      <a:cubicBezTo>
                        <a:pt x="54" y="10"/>
                        <a:pt x="29" y="0"/>
                        <a:pt x="3" y="8"/>
                      </a:cubicBezTo>
                      <a:cubicBezTo>
                        <a:pt x="0" y="10"/>
                        <a:pt x="5" y="11"/>
                        <a:pt x="6" y="10"/>
                      </a:cubicBezTo>
                      <a:cubicBezTo>
                        <a:pt x="29" y="3"/>
                        <a:pt x="51" y="13"/>
                        <a:pt x="66" y="30"/>
                      </a:cubicBezTo>
                      <a:cubicBezTo>
                        <a:pt x="67" y="31"/>
                        <a:pt x="72" y="30"/>
                        <a:pt x="71" y="2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25" name="Freeform 75"/>
                <p:cNvSpPr>
                  <a:spLocks/>
                </p:cNvSpPr>
                <p:nvPr/>
              </p:nvSpPr>
              <p:spPr bwMode="auto">
                <a:xfrm>
                  <a:off x="1699" y="500"/>
                  <a:ext cx="553" cy="420"/>
                </a:xfrm>
                <a:custGeom>
                  <a:avLst/>
                  <a:gdLst>
                    <a:gd name="T0" fmla="*/ 6 w 233"/>
                    <a:gd name="T1" fmla="*/ 176 h 177"/>
                    <a:gd name="T2" fmla="*/ 232 w 233"/>
                    <a:gd name="T3" fmla="*/ 2 h 177"/>
                    <a:gd name="T4" fmla="*/ 227 w 233"/>
                    <a:gd name="T5" fmla="*/ 1 h 177"/>
                    <a:gd name="T6" fmla="*/ 2 w 233"/>
                    <a:gd name="T7" fmla="*/ 175 h 177"/>
                    <a:gd name="T8" fmla="*/ 6 w 233"/>
                    <a:gd name="T9" fmla="*/ 176 h 1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3" h="177">
                      <a:moveTo>
                        <a:pt x="6" y="176"/>
                      </a:moveTo>
                      <a:cubicBezTo>
                        <a:pt x="81" y="117"/>
                        <a:pt x="155" y="57"/>
                        <a:pt x="232" y="2"/>
                      </a:cubicBezTo>
                      <a:cubicBezTo>
                        <a:pt x="233" y="1"/>
                        <a:pt x="229" y="0"/>
                        <a:pt x="227" y="1"/>
                      </a:cubicBezTo>
                      <a:cubicBezTo>
                        <a:pt x="150" y="57"/>
                        <a:pt x="76" y="117"/>
                        <a:pt x="2" y="175"/>
                      </a:cubicBezTo>
                      <a:cubicBezTo>
                        <a:pt x="0" y="177"/>
                        <a:pt x="5" y="177"/>
                        <a:pt x="6" y="17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26" name="Freeform 76"/>
                <p:cNvSpPr>
                  <a:spLocks/>
                </p:cNvSpPr>
                <p:nvPr/>
              </p:nvSpPr>
              <p:spPr bwMode="auto">
                <a:xfrm>
                  <a:off x="1678" y="906"/>
                  <a:ext cx="42" cy="40"/>
                </a:xfrm>
                <a:custGeom>
                  <a:avLst/>
                  <a:gdLst>
                    <a:gd name="T0" fmla="*/ 4 w 18"/>
                    <a:gd name="T1" fmla="*/ 2 h 17"/>
                    <a:gd name="T2" fmla="*/ 15 w 18"/>
                    <a:gd name="T3" fmla="*/ 4 h 17"/>
                    <a:gd name="T4" fmla="*/ 13 w 18"/>
                    <a:gd name="T5" fmla="*/ 15 h 17"/>
                    <a:gd name="T6" fmla="*/ 3 w 18"/>
                    <a:gd name="T7" fmla="*/ 13 h 17"/>
                    <a:gd name="T8" fmla="*/ 4 w 18"/>
                    <a:gd name="T9" fmla="*/ 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4" y="2"/>
                      </a:moveTo>
                      <a:cubicBezTo>
                        <a:pt x="8" y="0"/>
                        <a:pt x="13" y="1"/>
                        <a:pt x="15" y="4"/>
                      </a:cubicBezTo>
                      <a:cubicBezTo>
                        <a:pt x="18" y="8"/>
                        <a:pt x="17" y="12"/>
                        <a:pt x="13" y="15"/>
                      </a:cubicBezTo>
                      <a:cubicBezTo>
                        <a:pt x="10" y="17"/>
                        <a:pt x="5" y="16"/>
                        <a:pt x="3" y="13"/>
                      </a:cubicBezTo>
                      <a:cubicBezTo>
                        <a:pt x="0" y="10"/>
                        <a:pt x="1" y="5"/>
                        <a:pt x="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27" name="Freeform 77"/>
                <p:cNvSpPr>
                  <a:spLocks/>
                </p:cNvSpPr>
                <p:nvPr/>
              </p:nvSpPr>
              <p:spPr bwMode="auto">
                <a:xfrm>
                  <a:off x="1504" y="583"/>
                  <a:ext cx="79" cy="181"/>
                </a:xfrm>
                <a:custGeom>
                  <a:avLst/>
                  <a:gdLst>
                    <a:gd name="T0" fmla="*/ 1 w 33"/>
                    <a:gd name="T1" fmla="*/ 1 h 76"/>
                    <a:gd name="T2" fmla="*/ 13 w 33"/>
                    <a:gd name="T3" fmla="*/ 73 h 76"/>
                    <a:gd name="T4" fmla="*/ 17 w 33"/>
                    <a:gd name="T5" fmla="*/ 75 h 76"/>
                    <a:gd name="T6" fmla="*/ 6 w 33"/>
                    <a:gd name="T7" fmla="*/ 1 h 76"/>
                    <a:gd name="T8" fmla="*/ 1 w 33"/>
                    <a:gd name="T9" fmla="*/ 1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76">
                      <a:moveTo>
                        <a:pt x="1" y="1"/>
                      </a:moveTo>
                      <a:cubicBezTo>
                        <a:pt x="22" y="21"/>
                        <a:pt x="28" y="48"/>
                        <a:pt x="13" y="73"/>
                      </a:cubicBezTo>
                      <a:cubicBezTo>
                        <a:pt x="12" y="75"/>
                        <a:pt x="17" y="76"/>
                        <a:pt x="17" y="75"/>
                      </a:cubicBezTo>
                      <a:cubicBezTo>
                        <a:pt x="33" y="49"/>
                        <a:pt x="27" y="21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28" name="Freeform 78"/>
                <p:cNvSpPr>
                  <a:spLocks/>
                </p:cNvSpPr>
                <p:nvPr/>
              </p:nvSpPr>
              <p:spPr bwMode="auto">
                <a:xfrm>
                  <a:off x="1459" y="650"/>
                  <a:ext cx="178" cy="47"/>
                </a:xfrm>
                <a:custGeom>
                  <a:avLst/>
                  <a:gdLst>
                    <a:gd name="T0" fmla="*/ 73 w 75"/>
                    <a:gd name="T1" fmla="*/ 18 h 20"/>
                    <a:gd name="T2" fmla="*/ 1 w 75"/>
                    <a:gd name="T3" fmla="*/ 18 h 20"/>
                    <a:gd name="T4" fmla="*/ 5 w 75"/>
                    <a:gd name="T5" fmla="*/ 19 h 20"/>
                    <a:gd name="T6" fmla="*/ 69 w 75"/>
                    <a:gd name="T7" fmla="*/ 18 h 20"/>
                    <a:gd name="T8" fmla="*/ 73 w 75"/>
                    <a:gd name="T9" fmla="*/ 18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20">
                      <a:moveTo>
                        <a:pt x="73" y="18"/>
                      </a:moveTo>
                      <a:cubicBezTo>
                        <a:pt x="50" y="2"/>
                        <a:pt x="23" y="0"/>
                        <a:pt x="1" y="18"/>
                      </a:cubicBezTo>
                      <a:cubicBezTo>
                        <a:pt x="0" y="18"/>
                        <a:pt x="4" y="20"/>
                        <a:pt x="5" y="19"/>
                      </a:cubicBezTo>
                      <a:cubicBezTo>
                        <a:pt x="25" y="4"/>
                        <a:pt x="48" y="4"/>
                        <a:pt x="69" y="18"/>
                      </a:cubicBezTo>
                      <a:cubicBezTo>
                        <a:pt x="70" y="19"/>
                        <a:pt x="75" y="19"/>
                        <a:pt x="73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29" name="Freeform 79"/>
                <p:cNvSpPr>
                  <a:spLocks/>
                </p:cNvSpPr>
                <p:nvPr/>
              </p:nvSpPr>
              <p:spPr bwMode="auto">
                <a:xfrm>
                  <a:off x="1493" y="588"/>
                  <a:ext cx="95" cy="149"/>
                </a:xfrm>
                <a:custGeom>
                  <a:avLst/>
                  <a:gdLst>
                    <a:gd name="T0" fmla="*/ 35 w 40"/>
                    <a:gd name="T1" fmla="*/ 2 h 63"/>
                    <a:gd name="T2" fmla="*/ 2 w 40"/>
                    <a:gd name="T3" fmla="*/ 62 h 63"/>
                    <a:gd name="T4" fmla="*/ 6 w 40"/>
                    <a:gd name="T5" fmla="*/ 62 h 63"/>
                    <a:gd name="T6" fmla="*/ 40 w 40"/>
                    <a:gd name="T7" fmla="*/ 1 h 63"/>
                    <a:gd name="T8" fmla="*/ 35 w 40"/>
                    <a:gd name="T9" fmla="*/ 2 h 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63">
                      <a:moveTo>
                        <a:pt x="35" y="2"/>
                      </a:moveTo>
                      <a:cubicBezTo>
                        <a:pt x="32" y="24"/>
                        <a:pt x="18" y="47"/>
                        <a:pt x="2" y="62"/>
                      </a:cubicBezTo>
                      <a:cubicBezTo>
                        <a:pt x="0" y="63"/>
                        <a:pt x="5" y="63"/>
                        <a:pt x="6" y="62"/>
                      </a:cubicBezTo>
                      <a:cubicBezTo>
                        <a:pt x="23" y="47"/>
                        <a:pt x="37" y="24"/>
                        <a:pt x="40" y="1"/>
                      </a:cubicBezTo>
                      <a:cubicBezTo>
                        <a:pt x="40" y="0"/>
                        <a:pt x="35" y="0"/>
                        <a:pt x="3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30" name="Freeform 80"/>
                <p:cNvSpPr>
                  <a:spLocks/>
                </p:cNvSpPr>
                <p:nvPr/>
              </p:nvSpPr>
              <p:spPr bwMode="auto">
                <a:xfrm>
                  <a:off x="1466" y="631"/>
                  <a:ext cx="138" cy="111"/>
                </a:xfrm>
                <a:custGeom>
                  <a:avLst/>
                  <a:gdLst>
                    <a:gd name="T0" fmla="*/ 57 w 58"/>
                    <a:gd name="T1" fmla="*/ 45 h 47"/>
                    <a:gd name="T2" fmla="*/ 5 w 58"/>
                    <a:gd name="T3" fmla="*/ 0 h 47"/>
                    <a:gd name="T4" fmla="*/ 4 w 58"/>
                    <a:gd name="T5" fmla="*/ 2 h 47"/>
                    <a:gd name="T6" fmla="*/ 52 w 58"/>
                    <a:gd name="T7" fmla="*/ 45 h 47"/>
                    <a:gd name="T8" fmla="*/ 57 w 58"/>
                    <a:gd name="T9" fmla="*/ 45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8" h="47">
                      <a:moveTo>
                        <a:pt x="57" y="45"/>
                      </a:moveTo>
                      <a:cubicBezTo>
                        <a:pt x="50" y="21"/>
                        <a:pt x="31" y="2"/>
                        <a:pt x="5" y="0"/>
                      </a:cubicBezTo>
                      <a:cubicBezTo>
                        <a:pt x="3" y="0"/>
                        <a:pt x="0" y="2"/>
                        <a:pt x="4" y="2"/>
                      </a:cubicBezTo>
                      <a:cubicBezTo>
                        <a:pt x="28" y="4"/>
                        <a:pt x="45" y="23"/>
                        <a:pt x="52" y="45"/>
                      </a:cubicBezTo>
                      <a:cubicBezTo>
                        <a:pt x="53" y="47"/>
                        <a:pt x="58" y="46"/>
                        <a:pt x="57" y="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31" name="Freeform 81"/>
                <p:cNvSpPr>
                  <a:spLocks/>
                </p:cNvSpPr>
                <p:nvPr/>
              </p:nvSpPr>
              <p:spPr bwMode="auto">
                <a:xfrm>
                  <a:off x="1552" y="491"/>
                  <a:ext cx="676" cy="173"/>
                </a:xfrm>
                <a:custGeom>
                  <a:avLst/>
                  <a:gdLst>
                    <a:gd name="T0" fmla="*/ 6 w 285"/>
                    <a:gd name="T1" fmla="*/ 73 h 73"/>
                    <a:gd name="T2" fmla="*/ 282 w 285"/>
                    <a:gd name="T3" fmla="*/ 2 h 73"/>
                    <a:gd name="T4" fmla="*/ 280 w 285"/>
                    <a:gd name="T5" fmla="*/ 0 h 73"/>
                    <a:gd name="T6" fmla="*/ 4 w 285"/>
                    <a:gd name="T7" fmla="*/ 71 h 73"/>
                    <a:gd name="T8" fmla="*/ 6 w 285"/>
                    <a:gd name="T9" fmla="*/ 73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5" h="73">
                      <a:moveTo>
                        <a:pt x="6" y="73"/>
                      </a:moveTo>
                      <a:cubicBezTo>
                        <a:pt x="98" y="49"/>
                        <a:pt x="189" y="23"/>
                        <a:pt x="282" y="2"/>
                      </a:cubicBezTo>
                      <a:cubicBezTo>
                        <a:pt x="285" y="2"/>
                        <a:pt x="283" y="0"/>
                        <a:pt x="280" y="0"/>
                      </a:cubicBezTo>
                      <a:cubicBezTo>
                        <a:pt x="187" y="21"/>
                        <a:pt x="96" y="47"/>
                        <a:pt x="4" y="71"/>
                      </a:cubicBezTo>
                      <a:cubicBezTo>
                        <a:pt x="0" y="72"/>
                        <a:pt x="5" y="73"/>
                        <a:pt x="6" y="7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32" name="Freeform 82"/>
                <p:cNvSpPr>
                  <a:spLocks/>
                </p:cNvSpPr>
                <p:nvPr/>
              </p:nvSpPr>
              <p:spPr bwMode="auto">
                <a:xfrm>
                  <a:off x="1531" y="647"/>
                  <a:ext cx="40" cy="38"/>
                </a:xfrm>
                <a:custGeom>
                  <a:avLst/>
                  <a:gdLst>
                    <a:gd name="T0" fmla="*/ 7 w 17"/>
                    <a:gd name="T1" fmla="*/ 0 h 16"/>
                    <a:gd name="T2" fmla="*/ 16 w 17"/>
                    <a:gd name="T3" fmla="*/ 6 h 16"/>
                    <a:gd name="T4" fmla="*/ 10 w 17"/>
                    <a:gd name="T5" fmla="*/ 15 h 16"/>
                    <a:gd name="T6" fmla="*/ 1 w 17"/>
                    <a:gd name="T7" fmla="*/ 10 h 16"/>
                    <a:gd name="T8" fmla="*/ 7 w 17"/>
                    <a:gd name="T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6">
                      <a:moveTo>
                        <a:pt x="7" y="0"/>
                      </a:moveTo>
                      <a:cubicBezTo>
                        <a:pt x="11" y="0"/>
                        <a:pt x="15" y="2"/>
                        <a:pt x="16" y="6"/>
                      </a:cubicBezTo>
                      <a:cubicBezTo>
                        <a:pt x="17" y="10"/>
                        <a:pt x="14" y="14"/>
                        <a:pt x="10" y="15"/>
                      </a:cubicBezTo>
                      <a:cubicBezTo>
                        <a:pt x="6" y="16"/>
                        <a:pt x="2" y="14"/>
                        <a:pt x="1" y="10"/>
                      </a:cubicBezTo>
                      <a:cubicBezTo>
                        <a:pt x="0" y="5"/>
                        <a:pt x="3" y="1"/>
                        <a:pt x="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33" name="Freeform 83"/>
                <p:cNvSpPr>
                  <a:spLocks/>
                </p:cNvSpPr>
                <p:nvPr/>
              </p:nvSpPr>
              <p:spPr bwMode="auto">
                <a:xfrm>
                  <a:off x="1485" y="339"/>
                  <a:ext cx="79" cy="178"/>
                </a:xfrm>
                <a:custGeom>
                  <a:avLst/>
                  <a:gdLst>
                    <a:gd name="T0" fmla="*/ 16 w 33"/>
                    <a:gd name="T1" fmla="*/ 1 h 75"/>
                    <a:gd name="T2" fmla="*/ 1 w 33"/>
                    <a:gd name="T3" fmla="*/ 73 h 75"/>
                    <a:gd name="T4" fmla="*/ 6 w 33"/>
                    <a:gd name="T5" fmla="*/ 74 h 75"/>
                    <a:gd name="T6" fmla="*/ 21 w 33"/>
                    <a:gd name="T7" fmla="*/ 1 h 75"/>
                    <a:gd name="T8" fmla="*/ 16 w 33"/>
                    <a:gd name="T9" fmla="*/ 1 h 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75">
                      <a:moveTo>
                        <a:pt x="16" y="1"/>
                      </a:moveTo>
                      <a:cubicBezTo>
                        <a:pt x="28" y="27"/>
                        <a:pt x="25" y="55"/>
                        <a:pt x="1" y="73"/>
                      </a:cubicBezTo>
                      <a:cubicBezTo>
                        <a:pt x="0" y="74"/>
                        <a:pt x="5" y="75"/>
                        <a:pt x="6" y="74"/>
                      </a:cubicBezTo>
                      <a:cubicBezTo>
                        <a:pt x="30" y="56"/>
                        <a:pt x="33" y="28"/>
                        <a:pt x="21" y="1"/>
                      </a:cubicBezTo>
                      <a:cubicBezTo>
                        <a:pt x="20" y="0"/>
                        <a:pt x="15" y="0"/>
                        <a:pt x="16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34" name="Freeform 84"/>
                <p:cNvSpPr>
                  <a:spLocks/>
                </p:cNvSpPr>
                <p:nvPr/>
              </p:nvSpPr>
              <p:spPr bwMode="auto">
                <a:xfrm>
                  <a:off x="1440" y="405"/>
                  <a:ext cx="166" cy="81"/>
                </a:xfrm>
                <a:custGeom>
                  <a:avLst/>
                  <a:gdLst>
                    <a:gd name="T0" fmla="*/ 69 w 70"/>
                    <a:gd name="T1" fmla="*/ 32 h 34"/>
                    <a:gd name="T2" fmla="*/ 1 w 70"/>
                    <a:gd name="T3" fmla="*/ 8 h 34"/>
                    <a:gd name="T4" fmla="*/ 5 w 70"/>
                    <a:gd name="T5" fmla="*/ 10 h 34"/>
                    <a:gd name="T6" fmla="*/ 65 w 70"/>
                    <a:gd name="T7" fmla="*/ 32 h 34"/>
                    <a:gd name="T8" fmla="*/ 69 w 70"/>
                    <a:gd name="T9" fmla="*/ 32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34">
                      <a:moveTo>
                        <a:pt x="69" y="32"/>
                      </a:moveTo>
                      <a:cubicBezTo>
                        <a:pt x="53" y="9"/>
                        <a:pt x="28" y="0"/>
                        <a:pt x="1" y="8"/>
                      </a:cubicBezTo>
                      <a:cubicBezTo>
                        <a:pt x="0" y="9"/>
                        <a:pt x="4" y="10"/>
                        <a:pt x="5" y="10"/>
                      </a:cubicBezTo>
                      <a:cubicBezTo>
                        <a:pt x="29" y="2"/>
                        <a:pt x="51" y="12"/>
                        <a:pt x="65" y="32"/>
                      </a:cubicBezTo>
                      <a:cubicBezTo>
                        <a:pt x="65" y="33"/>
                        <a:pt x="70" y="34"/>
                        <a:pt x="69" y="3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35" name="Freeform 85"/>
                <p:cNvSpPr>
                  <a:spLocks/>
                </p:cNvSpPr>
                <p:nvPr/>
              </p:nvSpPr>
              <p:spPr bwMode="auto">
                <a:xfrm>
                  <a:off x="1457" y="367"/>
                  <a:ext cx="140" cy="114"/>
                </a:xfrm>
                <a:custGeom>
                  <a:avLst/>
                  <a:gdLst>
                    <a:gd name="T0" fmla="*/ 54 w 59"/>
                    <a:gd name="T1" fmla="*/ 2 h 48"/>
                    <a:gd name="T2" fmla="*/ 3 w 59"/>
                    <a:gd name="T3" fmla="*/ 46 h 48"/>
                    <a:gd name="T4" fmla="*/ 5 w 59"/>
                    <a:gd name="T5" fmla="*/ 48 h 48"/>
                    <a:gd name="T6" fmla="*/ 59 w 59"/>
                    <a:gd name="T7" fmla="*/ 2 h 48"/>
                    <a:gd name="T8" fmla="*/ 54 w 59"/>
                    <a:gd name="T9" fmla="*/ 2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9" h="48">
                      <a:moveTo>
                        <a:pt x="54" y="2"/>
                      </a:moveTo>
                      <a:cubicBezTo>
                        <a:pt x="44" y="21"/>
                        <a:pt x="23" y="38"/>
                        <a:pt x="3" y="46"/>
                      </a:cubicBezTo>
                      <a:cubicBezTo>
                        <a:pt x="0" y="48"/>
                        <a:pt x="4" y="48"/>
                        <a:pt x="5" y="48"/>
                      </a:cubicBezTo>
                      <a:cubicBezTo>
                        <a:pt x="26" y="39"/>
                        <a:pt x="48" y="22"/>
                        <a:pt x="59" y="2"/>
                      </a:cubicBezTo>
                      <a:cubicBezTo>
                        <a:pt x="59" y="1"/>
                        <a:pt x="55" y="0"/>
                        <a:pt x="5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36" name="Freeform 86"/>
                <p:cNvSpPr>
                  <a:spLocks/>
                </p:cNvSpPr>
                <p:nvPr/>
              </p:nvSpPr>
              <p:spPr bwMode="auto">
                <a:xfrm>
                  <a:off x="1469" y="372"/>
                  <a:ext cx="95" cy="145"/>
                </a:xfrm>
                <a:custGeom>
                  <a:avLst/>
                  <a:gdLst>
                    <a:gd name="T0" fmla="*/ 39 w 40"/>
                    <a:gd name="T1" fmla="*/ 60 h 61"/>
                    <a:gd name="T2" fmla="*/ 6 w 40"/>
                    <a:gd name="T3" fmla="*/ 0 h 61"/>
                    <a:gd name="T4" fmla="*/ 2 w 40"/>
                    <a:gd name="T5" fmla="*/ 2 h 61"/>
                    <a:gd name="T6" fmla="*/ 33 w 40"/>
                    <a:gd name="T7" fmla="*/ 60 h 61"/>
                    <a:gd name="T8" fmla="*/ 39 w 40"/>
                    <a:gd name="T9" fmla="*/ 60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61">
                      <a:moveTo>
                        <a:pt x="39" y="60"/>
                      </a:moveTo>
                      <a:cubicBezTo>
                        <a:pt x="40" y="35"/>
                        <a:pt x="29" y="11"/>
                        <a:pt x="6" y="0"/>
                      </a:cubicBezTo>
                      <a:cubicBezTo>
                        <a:pt x="5" y="0"/>
                        <a:pt x="0" y="1"/>
                        <a:pt x="2" y="2"/>
                      </a:cubicBezTo>
                      <a:cubicBezTo>
                        <a:pt x="25" y="12"/>
                        <a:pt x="35" y="36"/>
                        <a:pt x="33" y="60"/>
                      </a:cubicBezTo>
                      <a:cubicBezTo>
                        <a:pt x="33" y="61"/>
                        <a:pt x="38" y="61"/>
                        <a:pt x="39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37" name="Freeform 87"/>
                <p:cNvSpPr>
                  <a:spLocks/>
                </p:cNvSpPr>
                <p:nvPr/>
              </p:nvSpPr>
              <p:spPr bwMode="auto">
                <a:xfrm>
                  <a:off x="1540" y="429"/>
                  <a:ext cx="693" cy="76"/>
                </a:xfrm>
                <a:custGeom>
                  <a:avLst/>
                  <a:gdLst>
                    <a:gd name="T0" fmla="*/ 3 w 292"/>
                    <a:gd name="T1" fmla="*/ 2 h 32"/>
                    <a:gd name="T2" fmla="*/ 287 w 292"/>
                    <a:gd name="T3" fmla="*/ 32 h 32"/>
                    <a:gd name="T4" fmla="*/ 289 w 292"/>
                    <a:gd name="T5" fmla="*/ 30 h 32"/>
                    <a:gd name="T6" fmla="*/ 5 w 292"/>
                    <a:gd name="T7" fmla="*/ 0 h 32"/>
                    <a:gd name="T8" fmla="*/ 3 w 292"/>
                    <a:gd name="T9" fmla="*/ 2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2" h="32">
                      <a:moveTo>
                        <a:pt x="3" y="2"/>
                      </a:moveTo>
                      <a:cubicBezTo>
                        <a:pt x="98" y="11"/>
                        <a:pt x="193" y="19"/>
                        <a:pt x="287" y="32"/>
                      </a:cubicBezTo>
                      <a:cubicBezTo>
                        <a:pt x="288" y="32"/>
                        <a:pt x="292" y="31"/>
                        <a:pt x="289" y="30"/>
                      </a:cubicBezTo>
                      <a:cubicBezTo>
                        <a:pt x="195" y="17"/>
                        <a:pt x="100" y="9"/>
                        <a:pt x="5" y="0"/>
                      </a:cubicBezTo>
                      <a:cubicBezTo>
                        <a:pt x="4" y="0"/>
                        <a:pt x="0" y="1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38" name="Freeform 88"/>
                <p:cNvSpPr>
                  <a:spLocks/>
                </p:cNvSpPr>
                <p:nvPr/>
              </p:nvSpPr>
              <p:spPr bwMode="auto">
                <a:xfrm>
                  <a:off x="1519" y="412"/>
                  <a:ext cx="38" cy="38"/>
                </a:xfrm>
                <a:custGeom>
                  <a:avLst/>
                  <a:gdLst>
                    <a:gd name="T0" fmla="*/ 9 w 16"/>
                    <a:gd name="T1" fmla="*/ 0 h 16"/>
                    <a:gd name="T2" fmla="*/ 15 w 16"/>
                    <a:gd name="T3" fmla="*/ 9 h 16"/>
                    <a:gd name="T4" fmla="*/ 7 w 16"/>
                    <a:gd name="T5" fmla="*/ 15 h 16"/>
                    <a:gd name="T6" fmla="*/ 0 w 16"/>
                    <a:gd name="T7" fmla="*/ 7 h 16"/>
                    <a:gd name="T8" fmla="*/ 9 w 16"/>
                    <a:gd name="T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9" y="0"/>
                      </a:moveTo>
                      <a:cubicBezTo>
                        <a:pt x="13" y="1"/>
                        <a:pt x="16" y="5"/>
                        <a:pt x="15" y="9"/>
                      </a:cubicBezTo>
                      <a:cubicBezTo>
                        <a:pt x="15" y="13"/>
                        <a:pt x="11" y="16"/>
                        <a:pt x="7" y="15"/>
                      </a:cubicBezTo>
                      <a:cubicBezTo>
                        <a:pt x="2" y="15"/>
                        <a:pt x="0" y="11"/>
                        <a:pt x="0" y="7"/>
                      </a:cubicBezTo>
                      <a:cubicBezTo>
                        <a:pt x="1" y="2"/>
                        <a:pt x="5" y="0"/>
                        <a:pt x="9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39" name="Freeform 89"/>
                <p:cNvSpPr>
                  <a:spLocks/>
                </p:cNvSpPr>
                <p:nvPr/>
              </p:nvSpPr>
              <p:spPr bwMode="auto">
                <a:xfrm>
                  <a:off x="1526" y="99"/>
                  <a:ext cx="116" cy="155"/>
                </a:xfrm>
                <a:custGeom>
                  <a:avLst/>
                  <a:gdLst>
                    <a:gd name="T0" fmla="*/ 42 w 49"/>
                    <a:gd name="T1" fmla="*/ 1 h 65"/>
                    <a:gd name="T2" fmla="*/ 3 w 49"/>
                    <a:gd name="T3" fmla="*/ 63 h 65"/>
                    <a:gd name="T4" fmla="*/ 6 w 49"/>
                    <a:gd name="T5" fmla="*/ 65 h 65"/>
                    <a:gd name="T6" fmla="*/ 47 w 49"/>
                    <a:gd name="T7" fmla="*/ 2 h 65"/>
                    <a:gd name="T8" fmla="*/ 42 w 49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65">
                      <a:moveTo>
                        <a:pt x="42" y="1"/>
                      </a:moveTo>
                      <a:cubicBezTo>
                        <a:pt x="44" y="29"/>
                        <a:pt x="31" y="54"/>
                        <a:pt x="3" y="63"/>
                      </a:cubicBezTo>
                      <a:cubicBezTo>
                        <a:pt x="0" y="63"/>
                        <a:pt x="5" y="65"/>
                        <a:pt x="6" y="65"/>
                      </a:cubicBezTo>
                      <a:cubicBezTo>
                        <a:pt x="35" y="56"/>
                        <a:pt x="49" y="31"/>
                        <a:pt x="47" y="2"/>
                      </a:cubicBezTo>
                      <a:cubicBezTo>
                        <a:pt x="46" y="0"/>
                        <a:pt x="42" y="0"/>
                        <a:pt x="4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40" name="Freeform 90"/>
                <p:cNvSpPr>
                  <a:spLocks/>
                </p:cNvSpPr>
                <p:nvPr/>
              </p:nvSpPr>
              <p:spPr bwMode="auto">
                <a:xfrm>
                  <a:off x="1516" y="149"/>
                  <a:ext cx="136" cy="114"/>
                </a:xfrm>
                <a:custGeom>
                  <a:avLst/>
                  <a:gdLst>
                    <a:gd name="T0" fmla="*/ 57 w 57"/>
                    <a:gd name="T1" fmla="*/ 46 h 48"/>
                    <a:gd name="T2" fmla="*/ 3 w 57"/>
                    <a:gd name="T3" fmla="*/ 0 h 48"/>
                    <a:gd name="T4" fmla="*/ 4 w 57"/>
                    <a:gd name="T5" fmla="*/ 3 h 48"/>
                    <a:gd name="T6" fmla="*/ 52 w 57"/>
                    <a:gd name="T7" fmla="*/ 46 h 48"/>
                    <a:gd name="T8" fmla="*/ 57 w 57"/>
                    <a:gd name="T9" fmla="*/ 46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48">
                      <a:moveTo>
                        <a:pt x="57" y="46"/>
                      </a:moveTo>
                      <a:cubicBezTo>
                        <a:pt x="51" y="19"/>
                        <a:pt x="31" y="2"/>
                        <a:pt x="3" y="0"/>
                      </a:cubicBezTo>
                      <a:cubicBezTo>
                        <a:pt x="0" y="0"/>
                        <a:pt x="2" y="2"/>
                        <a:pt x="4" y="3"/>
                      </a:cubicBezTo>
                      <a:cubicBezTo>
                        <a:pt x="30" y="4"/>
                        <a:pt x="46" y="21"/>
                        <a:pt x="52" y="46"/>
                      </a:cubicBezTo>
                      <a:cubicBezTo>
                        <a:pt x="52" y="47"/>
                        <a:pt x="57" y="48"/>
                        <a:pt x="5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41" name="Freeform 91"/>
                <p:cNvSpPr>
                  <a:spLocks/>
                </p:cNvSpPr>
                <p:nvPr/>
              </p:nvSpPr>
              <p:spPr bwMode="auto">
                <a:xfrm>
                  <a:off x="1514" y="149"/>
                  <a:ext cx="173" cy="62"/>
                </a:xfrm>
                <a:custGeom>
                  <a:avLst/>
                  <a:gdLst>
                    <a:gd name="T0" fmla="*/ 67 w 73"/>
                    <a:gd name="T1" fmla="*/ 1 h 26"/>
                    <a:gd name="T2" fmla="*/ 4 w 73"/>
                    <a:gd name="T3" fmla="*/ 24 h 26"/>
                    <a:gd name="T4" fmla="*/ 3 w 73"/>
                    <a:gd name="T5" fmla="*/ 26 h 26"/>
                    <a:gd name="T6" fmla="*/ 71 w 73"/>
                    <a:gd name="T7" fmla="*/ 2 h 26"/>
                    <a:gd name="T8" fmla="*/ 67 w 73"/>
                    <a:gd name="T9" fmla="*/ 1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26">
                      <a:moveTo>
                        <a:pt x="67" y="1"/>
                      </a:moveTo>
                      <a:cubicBezTo>
                        <a:pt x="50" y="15"/>
                        <a:pt x="26" y="23"/>
                        <a:pt x="4" y="24"/>
                      </a:cubicBezTo>
                      <a:cubicBezTo>
                        <a:pt x="2" y="24"/>
                        <a:pt x="0" y="26"/>
                        <a:pt x="3" y="26"/>
                      </a:cubicBezTo>
                      <a:cubicBezTo>
                        <a:pt x="27" y="25"/>
                        <a:pt x="53" y="17"/>
                        <a:pt x="71" y="2"/>
                      </a:cubicBezTo>
                      <a:cubicBezTo>
                        <a:pt x="73" y="0"/>
                        <a:pt x="68" y="0"/>
                        <a:pt x="6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42" name="Freeform 92"/>
                <p:cNvSpPr>
                  <a:spLocks/>
                </p:cNvSpPr>
                <p:nvPr/>
              </p:nvSpPr>
              <p:spPr bwMode="auto">
                <a:xfrm>
                  <a:off x="1564" y="111"/>
                  <a:ext cx="59" cy="164"/>
                </a:xfrm>
                <a:custGeom>
                  <a:avLst/>
                  <a:gdLst>
                    <a:gd name="T0" fmla="*/ 14 w 25"/>
                    <a:gd name="T1" fmla="*/ 68 h 69"/>
                    <a:gd name="T2" fmla="*/ 6 w 25"/>
                    <a:gd name="T3" fmla="*/ 1 h 69"/>
                    <a:gd name="T4" fmla="*/ 1 w 25"/>
                    <a:gd name="T5" fmla="*/ 2 h 69"/>
                    <a:gd name="T6" fmla="*/ 10 w 25"/>
                    <a:gd name="T7" fmla="*/ 68 h 69"/>
                    <a:gd name="T8" fmla="*/ 14 w 25"/>
                    <a:gd name="T9" fmla="*/ 68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69">
                      <a:moveTo>
                        <a:pt x="14" y="68"/>
                      </a:moveTo>
                      <a:cubicBezTo>
                        <a:pt x="25" y="45"/>
                        <a:pt x="23" y="20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18" y="20"/>
                        <a:pt x="20" y="45"/>
                        <a:pt x="10" y="68"/>
                      </a:cubicBezTo>
                      <a:cubicBezTo>
                        <a:pt x="9" y="69"/>
                        <a:pt x="14" y="69"/>
                        <a:pt x="14" y="6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43" name="Freeform 93"/>
                <p:cNvSpPr>
                  <a:spLocks/>
                </p:cNvSpPr>
                <p:nvPr/>
              </p:nvSpPr>
              <p:spPr bwMode="auto">
                <a:xfrm>
                  <a:off x="1609" y="189"/>
                  <a:ext cx="619" cy="318"/>
                </a:xfrm>
                <a:custGeom>
                  <a:avLst/>
                  <a:gdLst>
                    <a:gd name="T0" fmla="*/ 2 w 261"/>
                    <a:gd name="T1" fmla="*/ 2 h 134"/>
                    <a:gd name="T2" fmla="*/ 255 w 261"/>
                    <a:gd name="T3" fmla="*/ 133 h 134"/>
                    <a:gd name="T4" fmla="*/ 259 w 261"/>
                    <a:gd name="T5" fmla="*/ 132 h 134"/>
                    <a:gd name="T6" fmla="*/ 6 w 261"/>
                    <a:gd name="T7" fmla="*/ 1 h 134"/>
                    <a:gd name="T8" fmla="*/ 2 w 261"/>
                    <a:gd name="T9" fmla="*/ 2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1" h="134">
                      <a:moveTo>
                        <a:pt x="2" y="2"/>
                      </a:moveTo>
                      <a:cubicBezTo>
                        <a:pt x="87" y="45"/>
                        <a:pt x="172" y="87"/>
                        <a:pt x="255" y="133"/>
                      </a:cubicBezTo>
                      <a:cubicBezTo>
                        <a:pt x="256" y="134"/>
                        <a:pt x="261" y="133"/>
                        <a:pt x="259" y="132"/>
                      </a:cubicBezTo>
                      <a:cubicBezTo>
                        <a:pt x="177" y="85"/>
                        <a:pt x="91" y="44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44" name="Freeform 94"/>
                <p:cNvSpPr>
                  <a:spLocks/>
                </p:cNvSpPr>
                <p:nvPr/>
              </p:nvSpPr>
              <p:spPr bwMode="auto">
                <a:xfrm>
                  <a:off x="1585" y="168"/>
                  <a:ext cx="43" cy="40"/>
                </a:xfrm>
                <a:custGeom>
                  <a:avLst/>
                  <a:gdLst>
                    <a:gd name="T0" fmla="*/ 13 w 18"/>
                    <a:gd name="T1" fmla="*/ 2 h 17"/>
                    <a:gd name="T2" fmla="*/ 15 w 18"/>
                    <a:gd name="T3" fmla="*/ 12 h 17"/>
                    <a:gd name="T4" fmla="*/ 5 w 18"/>
                    <a:gd name="T5" fmla="*/ 15 h 17"/>
                    <a:gd name="T6" fmla="*/ 2 w 18"/>
                    <a:gd name="T7" fmla="*/ 5 h 17"/>
                    <a:gd name="T8" fmla="*/ 13 w 18"/>
                    <a:gd name="T9" fmla="*/ 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13" y="2"/>
                      </a:moveTo>
                      <a:cubicBezTo>
                        <a:pt x="16" y="4"/>
                        <a:pt x="18" y="9"/>
                        <a:pt x="15" y="12"/>
                      </a:cubicBezTo>
                      <a:cubicBezTo>
                        <a:pt x="13" y="16"/>
                        <a:pt x="9" y="17"/>
                        <a:pt x="5" y="15"/>
                      </a:cubicBezTo>
                      <a:cubicBezTo>
                        <a:pt x="1" y="13"/>
                        <a:pt x="0" y="8"/>
                        <a:pt x="2" y="5"/>
                      </a:cubicBezTo>
                      <a:cubicBezTo>
                        <a:pt x="4" y="1"/>
                        <a:pt x="9" y="0"/>
                        <a:pt x="1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45" name="Freeform 95"/>
                <p:cNvSpPr>
                  <a:spLocks/>
                </p:cNvSpPr>
                <p:nvPr/>
              </p:nvSpPr>
              <p:spPr bwMode="auto">
                <a:xfrm>
                  <a:off x="1675" y="-95"/>
                  <a:ext cx="159" cy="114"/>
                </a:xfrm>
                <a:custGeom>
                  <a:avLst/>
                  <a:gdLst>
                    <a:gd name="T0" fmla="*/ 62 w 67"/>
                    <a:gd name="T1" fmla="*/ 1 h 48"/>
                    <a:gd name="T2" fmla="*/ 3 w 67"/>
                    <a:gd name="T3" fmla="*/ 43 h 48"/>
                    <a:gd name="T4" fmla="*/ 4 w 67"/>
                    <a:gd name="T5" fmla="*/ 45 h 48"/>
                    <a:gd name="T6" fmla="*/ 67 w 67"/>
                    <a:gd name="T7" fmla="*/ 2 h 48"/>
                    <a:gd name="T8" fmla="*/ 62 w 67"/>
                    <a:gd name="T9" fmla="*/ 1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48">
                      <a:moveTo>
                        <a:pt x="62" y="1"/>
                      </a:moveTo>
                      <a:cubicBezTo>
                        <a:pt x="53" y="28"/>
                        <a:pt x="32" y="46"/>
                        <a:pt x="3" y="43"/>
                      </a:cubicBezTo>
                      <a:cubicBezTo>
                        <a:pt x="0" y="43"/>
                        <a:pt x="2" y="45"/>
                        <a:pt x="4" y="45"/>
                      </a:cubicBezTo>
                      <a:cubicBezTo>
                        <a:pt x="34" y="48"/>
                        <a:pt x="58" y="31"/>
                        <a:pt x="67" y="2"/>
                      </a:cubicBezTo>
                      <a:cubicBezTo>
                        <a:pt x="67" y="1"/>
                        <a:pt x="62" y="0"/>
                        <a:pt x="6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46" name="Freeform 96"/>
                <p:cNvSpPr>
                  <a:spLocks/>
                </p:cNvSpPr>
                <p:nvPr/>
              </p:nvSpPr>
              <p:spPr bwMode="auto">
                <a:xfrm>
                  <a:off x="1699" y="-88"/>
                  <a:ext cx="100" cy="152"/>
                </a:xfrm>
                <a:custGeom>
                  <a:avLst/>
                  <a:gdLst>
                    <a:gd name="T0" fmla="*/ 37 w 42"/>
                    <a:gd name="T1" fmla="*/ 62 h 64"/>
                    <a:gd name="T2" fmla="*/ 6 w 42"/>
                    <a:gd name="T3" fmla="*/ 1 h 64"/>
                    <a:gd name="T4" fmla="*/ 3 w 42"/>
                    <a:gd name="T5" fmla="*/ 2 h 64"/>
                    <a:gd name="T6" fmla="*/ 32 w 42"/>
                    <a:gd name="T7" fmla="*/ 61 h 64"/>
                    <a:gd name="T8" fmla="*/ 37 w 42"/>
                    <a:gd name="T9" fmla="*/ 62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2" h="64">
                      <a:moveTo>
                        <a:pt x="37" y="62"/>
                      </a:moveTo>
                      <a:cubicBezTo>
                        <a:pt x="42" y="36"/>
                        <a:pt x="31" y="13"/>
                        <a:pt x="6" y="1"/>
                      </a:cubicBezTo>
                      <a:cubicBezTo>
                        <a:pt x="5" y="0"/>
                        <a:pt x="0" y="0"/>
                        <a:pt x="3" y="2"/>
                      </a:cubicBezTo>
                      <a:cubicBezTo>
                        <a:pt x="27" y="13"/>
                        <a:pt x="37" y="36"/>
                        <a:pt x="32" y="61"/>
                      </a:cubicBezTo>
                      <a:cubicBezTo>
                        <a:pt x="32" y="63"/>
                        <a:pt x="37" y="64"/>
                        <a:pt x="37" y="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47" name="Freeform 97"/>
                <p:cNvSpPr>
                  <a:spLocks/>
                </p:cNvSpPr>
                <p:nvPr/>
              </p:nvSpPr>
              <p:spPr bwMode="auto">
                <a:xfrm>
                  <a:off x="1678" y="-38"/>
                  <a:ext cx="185" cy="31"/>
                </a:xfrm>
                <a:custGeom>
                  <a:avLst/>
                  <a:gdLst>
                    <a:gd name="T0" fmla="*/ 72 w 78"/>
                    <a:gd name="T1" fmla="*/ 4 h 13"/>
                    <a:gd name="T2" fmla="*/ 6 w 78"/>
                    <a:gd name="T3" fmla="*/ 1 h 13"/>
                    <a:gd name="T4" fmla="*/ 3 w 78"/>
                    <a:gd name="T5" fmla="*/ 2 h 13"/>
                    <a:gd name="T6" fmla="*/ 75 w 78"/>
                    <a:gd name="T7" fmla="*/ 5 h 13"/>
                    <a:gd name="T8" fmla="*/ 72 w 78"/>
                    <a:gd name="T9" fmla="*/ 4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8" h="13">
                      <a:moveTo>
                        <a:pt x="72" y="4"/>
                      </a:moveTo>
                      <a:cubicBezTo>
                        <a:pt x="52" y="11"/>
                        <a:pt x="26" y="8"/>
                        <a:pt x="6" y="1"/>
                      </a:cubicBezTo>
                      <a:cubicBezTo>
                        <a:pt x="5" y="0"/>
                        <a:pt x="0" y="1"/>
                        <a:pt x="3" y="2"/>
                      </a:cubicBezTo>
                      <a:cubicBezTo>
                        <a:pt x="24" y="11"/>
                        <a:pt x="52" y="13"/>
                        <a:pt x="75" y="5"/>
                      </a:cubicBezTo>
                      <a:cubicBezTo>
                        <a:pt x="78" y="4"/>
                        <a:pt x="73" y="3"/>
                        <a:pt x="72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48" name="Freeform 98"/>
                <p:cNvSpPr>
                  <a:spLocks/>
                </p:cNvSpPr>
                <p:nvPr/>
              </p:nvSpPr>
              <p:spPr bwMode="auto">
                <a:xfrm>
                  <a:off x="1718" y="-107"/>
                  <a:ext cx="78" cy="161"/>
                </a:xfrm>
                <a:custGeom>
                  <a:avLst/>
                  <a:gdLst>
                    <a:gd name="T0" fmla="*/ 6 w 33"/>
                    <a:gd name="T1" fmla="*/ 67 h 68"/>
                    <a:gd name="T2" fmla="*/ 24 w 33"/>
                    <a:gd name="T3" fmla="*/ 2 h 68"/>
                    <a:gd name="T4" fmla="*/ 19 w 33"/>
                    <a:gd name="T5" fmla="*/ 2 h 68"/>
                    <a:gd name="T6" fmla="*/ 2 w 33"/>
                    <a:gd name="T7" fmla="*/ 66 h 68"/>
                    <a:gd name="T8" fmla="*/ 6 w 33"/>
                    <a:gd name="T9" fmla="*/ 67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68">
                      <a:moveTo>
                        <a:pt x="6" y="67"/>
                      </a:moveTo>
                      <a:cubicBezTo>
                        <a:pt x="24" y="50"/>
                        <a:pt x="33" y="26"/>
                        <a:pt x="24" y="2"/>
                      </a:cubicBezTo>
                      <a:cubicBezTo>
                        <a:pt x="23" y="0"/>
                        <a:pt x="18" y="1"/>
                        <a:pt x="19" y="2"/>
                      </a:cubicBezTo>
                      <a:cubicBezTo>
                        <a:pt x="28" y="26"/>
                        <a:pt x="19" y="50"/>
                        <a:pt x="2" y="66"/>
                      </a:cubicBezTo>
                      <a:cubicBezTo>
                        <a:pt x="0" y="67"/>
                        <a:pt x="5" y="68"/>
                        <a:pt x="6" y="6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49" name="Freeform 99"/>
                <p:cNvSpPr>
                  <a:spLocks/>
                </p:cNvSpPr>
                <p:nvPr/>
              </p:nvSpPr>
              <p:spPr bwMode="auto">
                <a:xfrm>
                  <a:off x="1773" y="-17"/>
                  <a:ext cx="455" cy="524"/>
                </a:xfrm>
                <a:custGeom>
                  <a:avLst/>
                  <a:gdLst>
                    <a:gd name="T0" fmla="*/ 1 w 192"/>
                    <a:gd name="T1" fmla="*/ 3 h 221"/>
                    <a:gd name="T2" fmla="*/ 186 w 192"/>
                    <a:gd name="T3" fmla="*/ 220 h 221"/>
                    <a:gd name="T4" fmla="*/ 191 w 192"/>
                    <a:gd name="T5" fmla="*/ 219 h 221"/>
                    <a:gd name="T6" fmla="*/ 6 w 192"/>
                    <a:gd name="T7" fmla="*/ 2 h 221"/>
                    <a:gd name="T8" fmla="*/ 1 w 192"/>
                    <a:gd name="T9" fmla="*/ 3 h 2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2" h="221">
                      <a:moveTo>
                        <a:pt x="1" y="3"/>
                      </a:moveTo>
                      <a:cubicBezTo>
                        <a:pt x="63" y="74"/>
                        <a:pt x="127" y="146"/>
                        <a:pt x="186" y="220"/>
                      </a:cubicBezTo>
                      <a:cubicBezTo>
                        <a:pt x="187" y="221"/>
                        <a:pt x="192" y="220"/>
                        <a:pt x="191" y="219"/>
                      </a:cubicBezTo>
                      <a:cubicBezTo>
                        <a:pt x="132" y="145"/>
                        <a:pt x="68" y="73"/>
                        <a:pt x="6" y="2"/>
                      </a:cubicBezTo>
                      <a:cubicBezTo>
                        <a:pt x="5" y="0"/>
                        <a:pt x="0" y="2"/>
                        <a:pt x="1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50" name="Freeform 100"/>
                <p:cNvSpPr>
                  <a:spLocks/>
                </p:cNvSpPr>
                <p:nvPr/>
              </p:nvSpPr>
              <p:spPr bwMode="auto">
                <a:xfrm>
                  <a:off x="1751" y="-41"/>
                  <a:ext cx="41" cy="41"/>
                </a:xfrm>
                <a:custGeom>
                  <a:avLst/>
                  <a:gdLst>
                    <a:gd name="T0" fmla="*/ 15 w 17"/>
                    <a:gd name="T1" fmla="*/ 3 h 17"/>
                    <a:gd name="T2" fmla="*/ 14 w 17"/>
                    <a:gd name="T3" fmla="*/ 14 h 17"/>
                    <a:gd name="T4" fmla="*/ 3 w 17"/>
                    <a:gd name="T5" fmla="*/ 13 h 17"/>
                    <a:gd name="T6" fmla="*/ 4 w 17"/>
                    <a:gd name="T7" fmla="*/ 2 h 17"/>
                    <a:gd name="T8" fmla="*/ 15 w 17"/>
                    <a:gd name="T9" fmla="*/ 3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5" y="3"/>
                      </a:moveTo>
                      <a:cubicBezTo>
                        <a:pt x="17" y="7"/>
                        <a:pt x="17" y="12"/>
                        <a:pt x="14" y="14"/>
                      </a:cubicBezTo>
                      <a:cubicBezTo>
                        <a:pt x="10" y="17"/>
                        <a:pt x="5" y="16"/>
                        <a:pt x="3" y="13"/>
                      </a:cubicBezTo>
                      <a:cubicBezTo>
                        <a:pt x="0" y="10"/>
                        <a:pt x="1" y="5"/>
                        <a:pt x="4" y="2"/>
                      </a:cubicBezTo>
                      <a:cubicBezTo>
                        <a:pt x="7" y="0"/>
                        <a:pt x="12" y="0"/>
                        <a:pt x="15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51" name="Freeform 101"/>
                <p:cNvSpPr>
                  <a:spLocks/>
                </p:cNvSpPr>
                <p:nvPr/>
              </p:nvSpPr>
              <p:spPr bwMode="auto">
                <a:xfrm>
                  <a:off x="1884" y="-200"/>
                  <a:ext cx="188" cy="79"/>
                </a:xfrm>
                <a:custGeom>
                  <a:avLst/>
                  <a:gdLst>
                    <a:gd name="T0" fmla="*/ 74 w 79"/>
                    <a:gd name="T1" fmla="*/ 1 h 33"/>
                    <a:gd name="T2" fmla="*/ 6 w 79"/>
                    <a:gd name="T3" fmla="*/ 18 h 33"/>
                    <a:gd name="T4" fmla="*/ 2 w 79"/>
                    <a:gd name="T5" fmla="*/ 19 h 33"/>
                    <a:gd name="T6" fmla="*/ 78 w 79"/>
                    <a:gd name="T7" fmla="*/ 2 h 33"/>
                    <a:gd name="T8" fmla="*/ 74 w 79"/>
                    <a:gd name="T9" fmla="*/ 1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9" h="33">
                      <a:moveTo>
                        <a:pt x="74" y="1"/>
                      </a:moveTo>
                      <a:cubicBezTo>
                        <a:pt x="56" y="22"/>
                        <a:pt x="31" y="31"/>
                        <a:pt x="6" y="18"/>
                      </a:cubicBezTo>
                      <a:cubicBezTo>
                        <a:pt x="5" y="17"/>
                        <a:pt x="0" y="18"/>
                        <a:pt x="2" y="19"/>
                      </a:cubicBezTo>
                      <a:cubicBezTo>
                        <a:pt x="30" y="33"/>
                        <a:pt x="59" y="26"/>
                        <a:pt x="78" y="2"/>
                      </a:cubicBezTo>
                      <a:cubicBezTo>
                        <a:pt x="79" y="1"/>
                        <a:pt x="75" y="0"/>
                        <a:pt x="7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52" name="Freeform 102"/>
                <p:cNvSpPr>
                  <a:spLocks/>
                </p:cNvSpPr>
                <p:nvPr/>
              </p:nvSpPr>
              <p:spPr bwMode="auto">
                <a:xfrm>
                  <a:off x="1946" y="-237"/>
                  <a:ext cx="59" cy="168"/>
                </a:xfrm>
                <a:custGeom>
                  <a:avLst/>
                  <a:gdLst>
                    <a:gd name="T0" fmla="*/ 11 w 25"/>
                    <a:gd name="T1" fmla="*/ 70 h 71"/>
                    <a:gd name="T2" fmla="*/ 6 w 25"/>
                    <a:gd name="T3" fmla="*/ 2 h 71"/>
                    <a:gd name="T4" fmla="*/ 1 w 25"/>
                    <a:gd name="T5" fmla="*/ 2 h 71"/>
                    <a:gd name="T6" fmla="*/ 6 w 25"/>
                    <a:gd name="T7" fmla="*/ 69 h 71"/>
                    <a:gd name="T8" fmla="*/ 11 w 25"/>
                    <a:gd name="T9" fmla="*/ 70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71">
                      <a:moveTo>
                        <a:pt x="11" y="70"/>
                      </a:moveTo>
                      <a:cubicBezTo>
                        <a:pt x="25" y="47"/>
                        <a:pt x="23" y="22"/>
                        <a:pt x="6" y="2"/>
                      </a:cubicBezTo>
                      <a:cubicBezTo>
                        <a:pt x="5" y="1"/>
                        <a:pt x="0" y="0"/>
                        <a:pt x="1" y="2"/>
                      </a:cubicBezTo>
                      <a:cubicBezTo>
                        <a:pt x="19" y="22"/>
                        <a:pt x="20" y="46"/>
                        <a:pt x="6" y="69"/>
                      </a:cubicBezTo>
                      <a:cubicBezTo>
                        <a:pt x="6" y="69"/>
                        <a:pt x="10" y="71"/>
                        <a:pt x="11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53" name="Freeform 103"/>
                <p:cNvSpPr>
                  <a:spLocks/>
                </p:cNvSpPr>
                <p:nvPr/>
              </p:nvSpPr>
              <p:spPr bwMode="auto">
                <a:xfrm>
                  <a:off x="1906" y="-200"/>
                  <a:ext cx="168" cy="76"/>
                </a:xfrm>
                <a:custGeom>
                  <a:avLst/>
                  <a:gdLst>
                    <a:gd name="T0" fmla="*/ 68 w 71"/>
                    <a:gd name="T1" fmla="*/ 30 h 32"/>
                    <a:gd name="T2" fmla="*/ 6 w 71"/>
                    <a:gd name="T3" fmla="*/ 1 h 32"/>
                    <a:gd name="T4" fmla="*/ 1 w 71"/>
                    <a:gd name="T5" fmla="*/ 2 h 32"/>
                    <a:gd name="T6" fmla="*/ 65 w 71"/>
                    <a:gd name="T7" fmla="*/ 32 h 32"/>
                    <a:gd name="T8" fmla="*/ 68 w 71"/>
                    <a:gd name="T9" fmla="*/ 30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32">
                      <a:moveTo>
                        <a:pt x="68" y="30"/>
                      </a:moveTo>
                      <a:cubicBezTo>
                        <a:pt x="46" y="28"/>
                        <a:pt x="22" y="16"/>
                        <a:pt x="6" y="1"/>
                      </a:cubicBezTo>
                      <a:cubicBezTo>
                        <a:pt x="5" y="0"/>
                        <a:pt x="0" y="2"/>
                        <a:pt x="1" y="2"/>
                      </a:cubicBezTo>
                      <a:cubicBezTo>
                        <a:pt x="18" y="18"/>
                        <a:pt x="42" y="30"/>
                        <a:pt x="65" y="32"/>
                      </a:cubicBezTo>
                      <a:cubicBezTo>
                        <a:pt x="67" y="32"/>
                        <a:pt x="71" y="30"/>
                        <a:pt x="68" y="3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54" name="Freeform 104"/>
                <p:cNvSpPr>
                  <a:spLocks/>
                </p:cNvSpPr>
                <p:nvPr/>
              </p:nvSpPr>
              <p:spPr bwMode="auto">
                <a:xfrm>
                  <a:off x="1908" y="-230"/>
                  <a:ext cx="112" cy="132"/>
                </a:xfrm>
                <a:custGeom>
                  <a:avLst/>
                  <a:gdLst>
                    <a:gd name="T0" fmla="*/ 6 w 47"/>
                    <a:gd name="T1" fmla="*/ 55 h 56"/>
                    <a:gd name="T2" fmla="*/ 47 w 47"/>
                    <a:gd name="T3" fmla="*/ 1 h 56"/>
                    <a:gd name="T4" fmla="*/ 42 w 47"/>
                    <a:gd name="T5" fmla="*/ 1 h 56"/>
                    <a:gd name="T6" fmla="*/ 3 w 47"/>
                    <a:gd name="T7" fmla="*/ 54 h 56"/>
                    <a:gd name="T8" fmla="*/ 6 w 47"/>
                    <a:gd name="T9" fmla="*/ 55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7" h="56">
                      <a:moveTo>
                        <a:pt x="6" y="55"/>
                      </a:moveTo>
                      <a:cubicBezTo>
                        <a:pt x="29" y="46"/>
                        <a:pt x="47" y="27"/>
                        <a:pt x="47" y="1"/>
                      </a:cubicBezTo>
                      <a:cubicBezTo>
                        <a:pt x="47" y="0"/>
                        <a:pt x="42" y="0"/>
                        <a:pt x="42" y="1"/>
                      </a:cubicBezTo>
                      <a:cubicBezTo>
                        <a:pt x="42" y="26"/>
                        <a:pt x="25" y="45"/>
                        <a:pt x="3" y="54"/>
                      </a:cubicBezTo>
                      <a:cubicBezTo>
                        <a:pt x="0" y="55"/>
                        <a:pt x="5" y="56"/>
                        <a:pt x="6" y="5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55" name="Freeform 105"/>
                <p:cNvSpPr>
                  <a:spLocks/>
                </p:cNvSpPr>
                <p:nvPr/>
              </p:nvSpPr>
              <p:spPr bwMode="auto">
                <a:xfrm>
                  <a:off x="1986" y="-143"/>
                  <a:ext cx="254" cy="650"/>
                </a:xfrm>
                <a:custGeom>
                  <a:avLst/>
                  <a:gdLst>
                    <a:gd name="T0" fmla="*/ 0 w 107"/>
                    <a:gd name="T1" fmla="*/ 2 h 274"/>
                    <a:gd name="T2" fmla="*/ 102 w 107"/>
                    <a:gd name="T3" fmla="*/ 273 h 274"/>
                    <a:gd name="T4" fmla="*/ 107 w 107"/>
                    <a:gd name="T5" fmla="*/ 272 h 274"/>
                    <a:gd name="T6" fmla="*/ 5 w 107"/>
                    <a:gd name="T7" fmla="*/ 1 h 274"/>
                    <a:gd name="T8" fmla="*/ 0 w 107"/>
                    <a:gd name="T9" fmla="*/ 2 h 2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7" h="274">
                      <a:moveTo>
                        <a:pt x="0" y="2"/>
                      </a:moveTo>
                      <a:cubicBezTo>
                        <a:pt x="31" y="93"/>
                        <a:pt x="75" y="180"/>
                        <a:pt x="102" y="273"/>
                      </a:cubicBezTo>
                      <a:cubicBezTo>
                        <a:pt x="103" y="274"/>
                        <a:pt x="107" y="273"/>
                        <a:pt x="107" y="272"/>
                      </a:cubicBezTo>
                      <a:cubicBezTo>
                        <a:pt x="80" y="180"/>
                        <a:pt x="36" y="92"/>
                        <a:pt x="5" y="1"/>
                      </a:cubicBezTo>
                      <a:cubicBezTo>
                        <a:pt x="5" y="0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56" name="Freeform 106"/>
                <p:cNvSpPr>
                  <a:spLocks/>
                </p:cNvSpPr>
                <p:nvPr/>
              </p:nvSpPr>
              <p:spPr bwMode="auto">
                <a:xfrm>
                  <a:off x="1967" y="-171"/>
                  <a:ext cx="41" cy="40"/>
                </a:xfrm>
                <a:custGeom>
                  <a:avLst/>
                  <a:gdLst>
                    <a:gd name="T0" fmla="*/ 16 w 17"/>
                    <a:gd name="T1" fmla="*/ 6 h 17"/>
                    <a:gd name="T2" fmla="*/ 10 w 17"/>
                    <a:gd name="T3" fmla="*/ 16 h 17"/>
                    <a:gd name="T4" fmla="*/ 1 w 17"/>
                    <a:gd name="T5" fmla="*/ 11 h 17"/>
                    <a:gd name="T6" fmla="*/ 6 w 17"/>
                    <a:gd name="T7" fmla="*/ 1 h 17"/>
                    <a:gd name="T8" fmla="*/ 16 w 17"/>
                    <a:gd name="T9" fmla="*/ 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6" y="6"/>
                      </a:moveTo>
                      <a:cubicBezTo>
                        <a:pt x="17" y="10"/>
                        <a:pt x="15" y="15"/>
                        <a:pt x="10" y="16"/>
                      </a:cubicBezTo>
                      <a:cubicBezTo>
                        <a:pt x="6" y="17"/>
                        <a:pt x="2" y="15"/>
                        <a:pt x="1" y="11"/>
                      </a:cubicBezTo>
                      <a:cubicBezTo>
                        <a:pt x="0" y="7"/>
                        <a:pt x="2" y="2"/>
                        <a:pt x="6" y="1"/>
                      </a:cubicBezTo>
                      <a:cubicBezTo>
                        <a:pt x="10" y="0"/>
                        <a:pt x="14" y="2"/>
                        <a:pt x="16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57" name="Freeform 107"/>
                <p:cNvSpPr>
                  <a:spLocks/>
                </p:cNvSpPr>
                <p:nvPr/>
              </p:nvSpPr>
              <p:spPr bwMode="auto">
                <a:xfrm>
                  <a:off x="2119" y="-230"/>
                  <a:ext cx="193" cy="57"/>
                </a:xfrm>
                <a:custGeom>
                  <a:avLst/>
                  <a:gdLst>
                    <a:gd name="T0" fmla="*/ 75 w 81"/>
                    <a:gd name="T1" fmla="*/ 5 h 24"/>
                    <a:gd name="T2" fmla="*/ 6 w 81"/>
                    <a:gd name="T3" fmla="*/ 1 h 24"/>
                    <a:gd name="T4" fmla="*/ 1 w 81"/>
                    <a:gd name="T5" fmla="*/ 1 h 24"/>
                    <a:gd name="T6" fmla="*/ 79 w 81"/>
                    <a:gd name="T7" fmla="*/ 6 h 24"/>
                    <a:gd name="T8" fmla="*/ 75 w 81"/>
                    <a:gd name="T9" fmla="*/ 5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1" h="24">
                      <a:moveTo>
                        <a:pt x="75" y="5"/>
                      </a:moveTo>
                      <a:cubicBezTo>
                        <a:pt x="52" y="20"/>
                        <a:pt x="26" y="21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ubicBezTo>
                        <a:pt x="24" y="23"/>
                        <a:pt x="54" y="24"/>
                        <a:pt x="79" y="6"/>
                      </a:cubicBezTo>
                      <a:cubicBezTo>
                        <a:pt x="81" y="5"/>
                        <a:pt x="76" y="4"/>
                        <a:pt x="75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58" name="Freeform 108"/>
                <p:cNvSpPr>
                  <a:spLocks/>
                </p:cNvSpPr>
                <p:nvPr/>
              </p:nvSpPr>
              <p:spPr bwMode="auto">
                <a:xfrm>
                  <a:off x="2167" y="-287"/>
                  <a:ext cx="73" cy="163"/>
                </a:xfrm>
                <a:custGeom>
                  <a:avLst/>
                  <a:gdLst>
                    <a:gd name="T0" fmla="*/ 6 w 31"/>
                    <a:gd name="T1" fmla="*/ 68 h 69"/>
                    <a:gd name="T2" fmla="*/ 20 w 31"/>
                    <a:gd name="T3" fmla="*/ 1 h 69"/>
                    <a:gd name="T4" fmla="*/ 15 w 31"/>
                    <a:gd name="T5" fmla="*/ 1 h 69"/>
                    <a:gd name="T6" fmla="*/ 1 w 31"/>
                    <a:gd name="T7" fmla="*/ 66 h 69"/>
                    <a:gd name="T8" fmla="*/ 6 w 31"/>
                    <a:gd name="T9" fmla="*/ 68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1" h="69">
                      <a:moveTo>
                        <a:pt x="6" y="68"/>
                      </a:moveTo>
                      <a:cubicBezTo>
                        <a:pt x="25" y="50"/>
                        <a:pt x="31" y="26"/>
                        <a:pt x="20" y="1"/>
                      </a:cubicBezTo>
                      <a:cubicBezTo>
                        <a:pt x="19" y="0"/>
                        <a:pt x="14" y="0"/>
                        <a:pt x="15" y="1"/>
                      </a:cubicBezTo>
                      <a:cubicBezTo>
                        <a:pt x="26" y="25"/>
                        <a:pt x="20" y="49"/>
                        <a:pt x="1" y="66"/>
                      </a:cubicBezTo>
                      <a:cubicBezTo>
                        <a:pt x="0" y="67"/>
                        <a:pt x="4" y="69"/>
                        <a:pt x="6" y="6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59" name="Freeform 109"/>
                <p:cNvSpPr>
                  <a:spLocks/>
                </p:cNvSpPr>
                <p:nvPr/>
              </p:nvSpPr>
              <p:spPr bwMode="auto">
                <a:xfrm>
                  <a:off x="2150" y="-264"/>
                  <a:ext cx="143" cy="117"/>
                </a:xfrm>
                <a:custGeom>
                  <a:avLst/>
                  <a:gdLst>
                    <a:gd name="T0" fmla="*/ 57 w 60"/>
                    <a:gd name="T1" fmla="*/ 46 h 49"/>
                    <a:gd name="T2" fmla="*/ 6 w 60"/>
                    <a:gd name="T3" fmla="*/ 1 h 49"/>
                    <a:gd name="T4" fmla="*/ 1 w 60"/>
                    <a:gd name="T5" fmla="*/ 2 h 49"/>
                    <a:gd name="T6" fmla="*/ 54 w 60"/>
                    <a:gd name="T7" fmla="*/ 48 h 49"/>
                    <a:gd name="T8" fmla="*/ 57 w 60"/>
                    <a:gd name="T9" fmla="*/ 46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0" h="49">
                      <a:moveTo>
                        <a:pt x="57" y="46"/>
                      </a:moveTo>
                      <a:cubicBezTo>
                        <a:pt x="37" y="39"/>
                        <a:pt x="17" y="20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13" y="22"/>
                        <a:pt x="33" y="41"/>
                        <a:pt x="54" y="48"/>
                      </a:cubicBezTo>
                      <a:cubicBezTo>
                        <a:pt x="55" y="49"/>
                        <a:pt x="60" y="47"/>
                        <a:pt x="5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60" name="Freeform 110"/>
                <p:cNvSpPr>
                  <a:spLocks/>
                </p:cNvSpPr>
                <p:nvPr/>
              </p:nvSpPr>
              <p:spPr bwMode="auto">
                <a:xfrm>
                  <a:off x="2129" y="-266"/>
                  <a:ext cx="142" cy="102"/>
                </a:xfrm>
                <a:custGeom>
                  <a:avLst/>
                  <a:gdLst>
                    <a:gd name="T0" fmla="*/ 3 w 60"/>
                    <a:gd name="T1" fmla="*/ 43 h 43"/>
                    <a:gd name="T2" fmla="*/ 59 w 60"/>
                    <a:gd name="T3" fmla="*/ 2 h 43"/>
                    <a:gd name="T4" fmla="*/ 54 w 60"/>
                    <a:gd name="T5" fmla="*/ 1 h 43"/>
                    <a:gd name="T6" fmla="*/ 3 w 60"/>
                    <a:gd name="T7" fmla="*/ 41 h 43"/>
                    <a:gd name="T8" fmla="*/ 3 w 60"/>
                    <a:gd name="T9" fmla="*/ 4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0" h="43">
                      <a:moveTo>
                        <a:pt x="3" y="43"/>
                      </a:moveTo>
                      <a:cubicBezTo>
                        <a:pt x="28" y="41"/>
                        <a:pt x="52" y="27"/>
                        <a:pt x="59" y="2"/>
                      </a:cubicBezTo>
                      <a:cubicBezTo>
                        <a:pt x="60" y="0"/>
                        <a:pt x="55" y="0"/>
                        <a:pt x="54" y="1"/>
                      </a:cubicBezTo>
                      <a:cubicBezTo>
                        <a:pt x="47" y="24"/>
                        <a:pt x="27" y="39"/>
                        <a:pt x="3" y="41"/>
                      </a:cubicBezTo>
                      <a:cubicBezTo>
                        <a:pt x="0" y="41"/>
                        <a:pt x="0" y="43"/>
                        <a:pt x="3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61" name="Freeform 111"/>
                <p:cNvSpPr>
                  <a:spLocks/>
                </p:cNvSpPr>
                <p:nvPr/>
              </p:nvSpPr>
              <p:spPr bwMode="auto">
                <a:xfrm>
                  <a:off x="2212" y="-188"/>
                  <a:ext cx="35" cy="683"/>
                </a:xfrm>
                <a:custGeom>
                  <a:avLst/>
                  <a:gdLst>
                    <a:gd name="T0" fmla="*/ 0 w 15"/>
                    <a:gd name="T1" fmla="*/ 2 h 288"/>
                    <a:gd name="T2" fmla="*/ 10 w 15"/>
                    <a:gd name="T3" fmla="*/ 287 h 288"/>
                    <a:gd name="T4" fmla="*/ 15 w 15"/>
                    <a:gd name="T5" fmla="*/ 287 h 288"/>
                    <a:gd name="T6" fmla="*/ 5 w 15"/>
                    <a:gd name="T7" fmla="*/ 2 h 288"/>
                    <a:gd name="T8" fmla="*/ 0 w 15"/>
                    <a:gd name="T9" fmla="*/ 2 h 2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" h="288">
                      <a:moveTo>
                        <a:pt x="0" y="2"/>
                      </a:moveTo>
                      <a:cubicBezTo>
                        <a:pt x="4" y="97"/>
                        <a:pt x="10" y="192"/>
                        <a:pt x="10" y="287"/>
                      </a:cubicBezTo>
                      <a:cubicBezTo>
                        <a:pt x="10" y="288"/>
                        <a:pt x="15" y="288"/>
                        <a:pt x="15" y="287"/>
                      </a:cubicBezTo>
                      <a:cubicBezTo>
                        <a:pt x="15" y="192"/>
                        <a:pt x="9" y="96"/>
                        <a:pt x="5" y="2"/>
                      </a:cubicBezTo>
                      <a:cubicBezTo>
                        <a:pt x="5" y="0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62" name="Oval 112"/>
                <p:cNvSpPr>
                  <a:spLocks noChangeArrowheads="1"/>
                </p:cNvSpPr>
                <p:nvPr/>
              </p:nvSpPr>
              <p:spPr bwMode="auto">
                <a:xfrm>
                  <a:off x="2198" y="-214"/>
                  <a:ext cx="35" cy="36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63" name="Freeform 113"/>
                <p:cNvSpPr>
                  <a:spLocks/>
                </p:cNvSpPr>
                <p:nvPr/>
              </p:nvSpPr>
              <p:spPr bwMode="auto">
                <a:xfrm>
                  <a:off x="2371" y="-223"/>
                  <a:ext cx="176" cy="92"/>
                </a:xfrm>
                <a:custGeom>
                  <a:avLst/>
                  <a:gdLst>
                    <a:gd name="T0" fmla="*/ 69 w 74"/>
                    <a:gd name="T1" fmla="*/ 30 h 39"/>
                    <a:gd name="T2" fmla="*/ 5 w 74"/>
                    <a:gd name="T3" fmla="*/ 2 h 39"/>
                    <a:gd name="T4" fmla="*/ 0 w 74"/>
                    <a:gd name="T5" fmla="*/ 1 h 39"/>
                    <a:gd name="T6" fmla="*/ 72 w 74"/>
                    <a:gd name="T7" fmla="*/ 32 h 39"/>
                    <a:gd name="T8" fmla="*/ 69 w 74"/>
                    <a:gd name="T9" fmla="*/ 3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39">
                      <a:moveTo>
                        <a:pt x="69" y="30"/>
                      </a:moveTo>
                      <a:cubicBezTo>
                        <a:pt x="41" y="37"/>
                        <a:pt x="17" y="27"/>
                        <a:pt x="5" y="2"/>
                      </a:cubicBezTo>
                      <a:cubicBezTo>
                        <a:pt x="4" y="0"/>
                        <a:pt x="0" y="0"/>
                        <a:pt x="0" y="1"/>
                      </a:cubicBezTo>
                      <a:cubicBezTo>
                        <a:pt x="14" y="30"/>
                        <a:pt x="42" y="39"/>
                        <a:pt x="72" y="32"/>
                      </a:cubicBezTo>
                      <a:cubicBezTo>
                        <a:pt x="74" y="32"/>
                        <a:pt x="70" y="30"/>
                        <a:pt x="69" y="3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64" name="Freeform 114"/>
                <p:cNvSpPr>
                  <a:spLocks/>
                </p:cNvSpPr>
                <p:nvPr/>
              </p:nvSpPr>
              <p:spPr bwMode="auto">
                <a:xfrm>
                  <a:off x="2378" y="-249"/>
                  <a:ext cx="104" cy="142"/>
                </a:xfrm>
                <a:custGeom>
                  <a:avLst/>
                  <a:gdLst>
                    <a:gd name="T0" fmla="*/ 5 w 44"/>
                    <a:gd name="T1" fmla="*/ 60 h 60"/>
                    <a:gd name="T2" fmla="*/ 42 w 44"/>
                    <a:gd name="T3" fmla="*/ 2 h 60"/>
                    <a:gd name="T4" fmla="*/ 37 w 44"/>
                    <a:gd name="T5" fmla="*/ 1 h 60"/>
                    <a:gd name="T6" fmla="*/ 1 w 44"/>
                    <a:gd name="T7" fmla="*/ 58 h 60"/>
                    <a:gd name="T8" fmla="*/ 5 w 44"/>
                    <a:gd name="T9" fmla="*/ 60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4" h="60">
                      <a:moveTo>
                        <a:pt x="5" y="60"/>
                      </a:moveTo>
                      <a:cubicBezTo>
                        <a:pt x="30" y="50"/>
                        <a:pt x="44" y="29"/>
                        <a:pt x="42" y="2"/>
                      </a:cubicBezTo>
                      <a:cubicBezTo>
                        <a:pt x="42" y="0"/>
                        <a:pt x="37" y="0"/>
                        <a:pt x="37" y="1"/>
                      </a:cubicBezTo>
                      <a:cubicBezTo>
                        <a:pt x="39" y="27"/>
                        <a:pt x="26" y="48"/>
                        <a:pt x="1" y="58"/>
                      </a:cubicBezTo>
                      <a:cubicBezTo>
                        <a:pt x="0" y="58"/>
                        <a:pt x="4" y="60"/>
                        <a:pt x="5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65" name="Freeform 115"/>
                <p:cNvSpPr>
                  <a:spLocks/>
                </p:cNvSpPr>
                <p:nvPr/>
              </p:nvSpPr>
              <p:spPr bwMode="auto">
                <a:xfrm>
                  <a:off x="2411" y="-242"/>
                  <a:ext cx="93" cy="152"/>
                </a:xfrm>
                <a:custGeom>
                  <a:avLst/>
                  <a:gdLst>
                    <a:gd name="T0" fmla="*/ 38 w 39"/>
                    <a:gd name="T1" fmla="*/ 62 h 64"/>
                    <a:gd name="T2" fmla="*/ 5 w 39"/>
                    <a:gd name="T3" fmla="*/ 1 h 64"/>
                    <a:gd name="T4" fmla="*/ 0 w 39"/>
                    <a:gd name="T5" fmla="*/ 2 h 64"/>
                    <a:gd name="T6" fmla="*/ 33 w 39"/>
                    <a:gd name="T7" fmla="*/ 63 h 64"/>
                    <a:gd name="T8" fmla="*/ 38 w 39"/>
                    <a:gd name="T9" fmla="*/ 62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" h="64">
                      <a:moveTo>
                        <a:pt x="38" y="62"/>
                      </a:moveTo>
                      <a:cubicBezTo>
                        <a:pt x="21" y="47"/>
                        <a:pt x="9" y="23"/>
                        <a:pt x="5" y="1"/>
                      </a:cubicBezTo>
                      <a:cubicBezTo>
                        <a:pt x="5" y="0"/>
                        <a:pt x="0" y="0"/>
                        <a:pt x="0" y="2"/>
                      </a:cubicBezTo>
                      <a:cubicBezTo>
                        <a:pt x="4" y="24"/>
                        <a:pt x="16" y="48"/>
                        <a:pt x="33" y="63"/>
                      </a:cubicBezTo>
                      <a:cubicBezTo>
                        <a:pt x="34" y="64"/>
                        <a:pt x="39" y="62"/>
                        <a:pt x="38" y="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66" name="Freeform 116"/>
                <p:cNvSpPr>
                  <a:spLocks/>
                </p:cNvSpPr>
                <p:nvPr/>
              </p:nvSpPr>
              <p:spPr bwMode="auto">
                <a:xfrm>
                  <a:off x="2354" y="-209"/>
                  <a:ext cx="171" cy="66"/>
                </a:xfrm>
                <a:custGeom>
                  <a:avLst/>
                  <a:gdLst>
                    <a:gd name="T0" fmla="*/ 2 w 72"/>
                    <a:gd name="T1" fmla="*/ 21 h 28"/>
                    <a:gd name="T2" fmla="*/ 71 w 72"/>
                    <a:gd name="T3" fmla="*/ 2 h 28"/>
                    <a:gd name="T4" fmla="*/ 66 w 72"/>
                    <a:gd name="T5" fmla="*/ 2 h 28"/>
                    <a:gd name="T6" fmla="*/ 6 w 72"/>
                    <a:gd name="T7" fmla="*/ 20 h 28"/>
                    <a:gd name="T8" fmla="*/ 2 w 72"/>
                    <a:gd name="T9" fmla="*/ 21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2" h="28">
                      <a:moveTo>
                        <a:pt x="2" y="21"/>
                      </a:moveTo>
                      <a:cubicBezTo>
                        <a:pt x="27" y="28"/>
                        <a:pt x="54" y="23"/>
                        <a:pt x="71" y="2"/>
                      </a:cubicBezTo>
                      <a:cubicBezTo>
                        <a:pt x="72" y="1"/>
                        <a:pt x="67" y="0"/>
                        <a:pt x="66" y="2"/>
                      </a:cubicBezTo>
                      <a:cubicBezTo>
                        <a:pt x="52" y="20"/>
                        <a:pt x="28" y="26"/>
                        <a:pt x="6" y="20"/>
                      </a:cubicBezTo>
                      <a:cubicBezTo>
                        <a:pt x="5" y="19"/>
                        <a:pt x="0" y="20"/>
                        <a:pt x="2" y="2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67" name="Freeform 117"/>
                <p:cNvSpPr>
                  <a:spLocks/>
                </p:cNvSpPr>
                <p:nvPr/>
              </p:nvSpPr>
              <p:spPr bwMode="auto">
                <a:xfrm>
                  <a:off x="2226" y="-150"/>
                  <a:ext cx="228" cy="648"/>
                </a:xfrm>
                <a:custGeom>
                  <a:avLst/>
                  <a:gdLst>
                    <a:gd name="T0" fmla="*/ 90 w 96"/>
                    <a:gd name="T1" fmla="*/ 1 h 273"/>
                    <a:gd name="T2" fmla="*/ 0 w 96"/>
                    <a:gd name="T3" fmla="*/ 271 h 273"/>
                    <a:gd name="T4" fmla="*/ 5 w 96"/>
                    <a:gd name="T5" fmla="*/ 272 h 273"/>
                    <a:gd name="T6" fmla="*/ 95 w 96"/>
                    <a:gd name="T7" fmla="*/ 1 h 273"/>
                    <a:gd name="T8" fmla="*/ 90 w 96"/>
                    <a:gd name="T9" fmla="*/ 1 h 2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6" h="273">
                      <a:moveTo>
                        <a:pt x="90" y="1"/>
                      </a:moveTo>
                      <a:cubicBezTo>
                        <a:pt x="61" y="91"/>
                        <a:pt x="33" y="182"/>
                        <a:pt x="0" y="271"/>
                      </a:cubicBezTo>
                      <a:cubicBezTo>
                        <a:pt x="0" y="273"/>
                        <a:pt x="4" y="273"/>
                        <a:pt x="5" y="272"/>
                      </a:cubicBezTo>
                      <a:cubicBezTo>
                        <a:pt x="38" y="183"/>
                        <a:pt x="66" y="91"/>
                        <a:pt x="95" y="1"/>
                      </a:cubicBezTo>
                      <a:cubicBezTo>
                        <a:pt x="96" y="0"/>
                        <a:pt x="91" y="0"/>
                        <a:pt x="9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68" name="Freeform 118"/>
                <p:cNvSpPr>
                  <a:spLocks/>
                </p:cNvSpPr>
                <p:nvPr/>
              </p:nvSpPr>
              <p:spPr bwMode="auto">
                <a:xfrm>
                  <a:off x="2428" y="-181"/>
                  <a:ext cx="43" cy="41"/>
                </a:xfrm>
                <a:custGeom>
                  <a:avLst/>
                  <a:gdLst>
                    <a:gd name="T0" fmla="*/ 16 w 18"/>
                    <a:gd name="T1" fmla="*/ 11 h 17"/>
                    <a:gd name="T2" fmla="*/ 6 w 18"/>
                    <a:gd name="T3" fmla="*/ 16 h 17"/>
                    <a:gd name="T4" fmla="*/ 2 w 18"/>
                    <a:gd name="T5" fmla="*/ 6 h 17"/>
                    <a:gd name="T6" fmla="*/ 12 w 18"/>
                    <a:gd name="T7" fmla="*/ 1 h 17"/>
                    <a:gd name="T8" fmla="*/ 16 w 18"/>
                    <a:gd name="T9" fmla="*/ 1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16" y="11"/>
                      </a:moveTo>
                      <a:cubicBezTo>
                        <a:pt x="15" y="15"/>
                        <a:pt x="10" y="17"/>
                        <a:pt x="6" y="16"/>
                      </a:cubicBezTo>
                      <a:cubicBezTo>
                        <a:pt x="2" y="14"/>
                        <a:pt x="0" y="10"/>
                        <a:pt x="2" y="6"/>
                      </a:cubicBezTo>
                      <a:cubicBezTo>
                        <a:pt x="3" y="2"/>
                        <a:pt x="8" y="0"/>
                        <a:pt x="12" y="1"/>
                      </a:cubicBezTo>
                      <a:cubicBezTo>
                        <a:pt x="16" y="3"/>
                        <a:pt x="18" y="7"/>
                        <a:pt x="16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69" name="Freeform 119"/>
                <p:cNvSpPr>
                  <a:spLocks/>
                </p:cNvSpPr>
                <p:nvPr/>
              </p:nvSpPr>
              <p:spPr bwMode="auto">
                <a:xfrm>
                  <a:off x="2620" y="-126"/>
                  <a:ext cx="138" cy="130"/>
                </a:xfrm>
                <a:custGeom>
                  <a:avLst/>
                  <a:gdLst>
                    <a:gd name="T0" fmla="*/ 55 w 58"/>
                    <a:gd name="T1" fmla="*/ 53 h 55"/>
                    <a:gd name="T2" fmla="*/ 5 w 58"/>
                    <a:gd name="T3" fmla="*/ 2 h 55"/>
                    <a:gd name="T4" fmla="*/ 0 w 58"/>
                    <a:gd name="T5" fmla="*/ 1 h 55"/>
                    <a:gd name="T6" fmla="*/ 55 w 58"/>
                    <a:gd name="T7" fmla="*/ 55 h 55"/>
                    <a:gd name="T8" fmla="*/ 55 w 58"/>
                    <a:gd name="T9" fmla="*/ 53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8" h="55">
                      <a:moveTo>
                        <a:pt x="55" y="53"/>
                      </a:moveTo>
                      <a:cubicBezTo>
                        <a:pt x="27" y="49"/>
                        <a:pt x="7" y="30"/>
                        <a:pt x="5" y="2"/>
                      </a:cubicBezTo>
                      <a:cubicBezTo>
                        <a:pt x="5" y="0"/>
                        <a:pt x="0" y="0"/>
                        <a:pt x="0" y="1"/>
                      </a:cubicBezTo>
                      <a:cubicBezTo>
                        <a:pt x="2" y="32"/>
                        <a:pt x="25" y="51"/>
                        <a:pt x="55" y="55"/>
                      </a:cubicBezTo>
                      <a:cubicBezTo>
                        <a:pt x="57" y="55"/>
                        <a:pt x="58" y="53"/>
                        <a:pt x="55" y="5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70" name="Freeform 120"/>
                <p:cNvSpPr>
                  <a:spLocks/>
                </p:cNvSpPr>
                <p:nvPr/>
              </p:nvSpPr>
              <p:spPr bwMode="auto">
                <a:xfrm>
                  <a:off x="2585" y="-116"/>
                  <a:ext cx="144" cy="102"/>
                </a:xfrm>
                <a:custGeom>
                  <a:avLst/>
                  <a:gdLst>
                    <a:gd name="T0" fmla="*/ 5 w 61"/>
                    <a:gd name="T1" fmla="*/ 43 h 43"/>
                    <a:gd name="T2" fmla="*/ 61 w 61"/>
                    <a:gd name="T3" fmla="*/ 2 h 43"/>
                    <a:gd name="T4" fmla="*/ 56 w 61"/>
                    <a:gd name="T5" fmla="*/ 1 h 43"/>
                    <a:gd name="T6" fmla="*/ 3 w 61"/>
                    <a:gd name="T7" fmla="*/ 41 h 43"/>
                    <a:gd name="T8" fmla="*/ 5 w 61"/>
                    <a:gd name="T9" fmla="*/ 4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1" h="43">
                      <a:moveTo>
                        <a:pt x="5" y="43"/>
                      </a:moveTo>
                      <a:cubicBezTo>
                        <a:pt x="32" y="43"/>
                        <a:pt x="54" y="28"/>
                        <a:pt x="61" y="2"/>
                      </a:cubicBezTo>
                      <a:cubicBezTo>
                        <a:pt x="61" y="1"/>
                        <a:pt x="57" y="0"/>
                        <a:pt x="56" y="1"/>
                      </a:cubicBezTo>
                      <a:cubicBezTo>
                        <a:pt x="49" y="26"/>
                        <a:pt x="29" y="40"/>
                        <a:pt x="3" y="41"/>
                      </a:cubicBezTo>
                      <a:cubicBezTo>
                        <a:pt x="0" y="41"/>
                        <a:pt x="4" y="43"/>
                        <a:pt x="5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71" name="Freeform 121"/>
                <p:cNvSpPr>
                  <a:spLocks/>
                </p:cNvSpPr>
                <p:nvPr/>
              </p:nvSpPr>
              <p:spPr bwMode="auto">
                <a:xfrm>
                  <a:off x="2653" y="-128"/>
                  <a:ext cx="45" cy="168"/>
                </a:xfrm>
                <a:custGeom>
                  <a:avLst/>
                  <a:gdLst>
                    <a:gd name="T0" fmla="*/ 18 w 19"/>
                    <a:gd name="T1" fmla="*/ 69 h 71"/>
                    <a:gd name="T2" fmla="*/ 10 w 19"/>
                    <a:gd name="T3" fmla="*/ 1 h 71"/>
                    <a:gd name="T4" fmla="*/ 4 w 19"/>
                    <a:gd name="T5" fmla="*/ 1 h 71"/>
                    <a:gd name="T6" fmla="*/ 14 w 19"/>
                    <a:gd name="T7" fmla="*/ 70 h 71"/>
                    <a:gd name="T8" fmla="*/ 18 w 19"/>
                    <a:gd name="T9" fmla="*/ 69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" h="71">
                      <a:moveTo>
                        <a:pt x="18" y="69"/>
                      </a:moveTo>
                      <a:cubicBezTo>
                        <a:pt x="7" y="49"/>
                        <a:pt x="6" y="22"/>
                        <a:pt x="10" y="1"/>
                      </a:cubicBezTo>
                      <a:cubicBezTo>
                        <a:pt x="10" y="0"/>
                        <a:pt x="5" y="0"/>
                        <a:pt x="4" y="1"/>
                      </a:cubicBezTo>
                      <a:cubicBezTo>
                        <a:pt x="0" y="23"/>
                        <a:pt x="3" y="50"/>
                        <a:pt x="14" y="70"/>
                      </a:cubicBezTo>
                      <a:cubicBezTo>
                        <a:pt x="14" y="71"/>
                        <a:pt x="19" y="70"/>
                        <a:pt x="18" y="6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72" name="Freeform 122"/>
                <p:cNvSpPr>
                  <a:spLocks/>
                </p:cNvSpPr>
                <p:nvPr/>
              </p:nvSpPr>
              <p:spPr bwMode="auto">
                <a:xfrm>
                  <a:off x="2585" y="-76"/>
                  <a:ext cx="175" cy="52"/>
                </a:xfrm>
                <a:custGeom>
                  <a:avLst/>
                  <a:gdLst>
                    <a:gd name="T0" fmla="*/ 1 w 74"/>
                    <a:gd name="T1" fmla="*/ 2 h 22"/>
                    <a:gd name="T2" fmla="*/ 72 w 74"/>
                    <a:gd name="T3" fmla="*/ 8 h 22"/>
                    <a:gd name="T4" fmla="*/ 68 w 74"/>
                    <a:gd name="T5" fmla="*/ 7 h 22"/>
                    <a:gd name="T6" fmla="*/ 6 w 74"/>
                    <a:gd name="T7" fmla="*/ 1 h 22"/>
                    <a:gd name="T8" fmla="*/ 1 w 74"/>
                    <a:gd name="T9" fmla="*/ 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22">
                      <a:moveTo>
                        <a:pt x="1" y="2"/>
                      </a:moveTo>
                      <a:cubicBezTo>
                        <a:pt x="22" y="18"/>
                        <a:pt x="49" y="22"/>
                        <a:pt x="72" y="8"/>
                      </a:cubicBezTo>
                      <a:cubicBezTo>
                        <a:pt x="74" y="7"/>
                        <a:pt x="69" y="7"/>
                        <a:pt x="68" y="7"/>
                      </a:cubicBezTo>
                      <a:cubicBezTo>
                        <a:pt x="47" y="20"/>
                        <a:pt x="24" y="15"/>
                        <a:pt x="6" y="1"/>
                      </a:cubicBezTo>
                      <a:cubicBezTo>
                        <a:pt x="4" y="0"/>
                        <a:pt x="0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73" name="Freeform 123"/>
                <p:cNvSpPr>
                  <a:spLocks/>
                </p:cNvSpPr>
                <p:nvPr/>
              </p:nvSpPr>
              <p:spPr bwMode="auto">
                <a:xfrm>
                  <a:off x="2224" y="-33"/>
                  <a:ext cx="448" cy="526"/>
                </a:xfrm>
                <a:custGeom>
                  <a:avLst/>
                  <a:gdLst>
                    <a:gd name="T0" fmla="*/ 183 w 189"/>
                    <a:gd name="T1" fmla="*/ 1 h 222"/>
                    <a:gd name="T2" fmla="*/ 1 w 189"/>
                    <a:gd name="T3" fmla="*/ 221 h 222"/>
                    <a:gd name="T4" fmla="*/ 6 w 189"/>
                    <a:gd name="T5" fmla="*/ 221 h 222"/>
                    <a:gd name="T6" fmla="*/ 188 w 189"/>
                    <a:gd name="T7" fmla="*/ 2 h 222"/>
                    <a:gd name="T8" fmla="*/ 183 w 189"/>
                    <a:gd name="T9" fmla="*/ 1 h 2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9" h="222">
                      <a:moveTo>
                        <a:pt x="183" y="1"/>
                      </a:moveTo>
                      <a:cubicBezTo>
                        <a:pt x="123" y="75"/>
                        <a:pt x="64" y="150"/>
                        <a:pt x="1" y="221"/>
                      </a:cubicBezTo>
                      <a:cubicBezTo>
                        <a:pt x="0" y="222"/>
                        <a:pt x="5" y="222"/>
                        <a:pt x="6" y="221"/>
                      </a:cubicBezTo>
                      <a:cubicBezTo>
                        <a:pt x="69" y="150"/>
                        <a:pt x="128" y="75"/>
                        <a:pt x="188" y="2"/>
                      </a:cubicBezTo>
                      <a:cubicBezTo>
                        <a:pt x="189" y="1"/>
                        <a:pt x="184" y="0"/>
                        <a:pt x="18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74" name="Freeform 124"/>
                <p:cNvSpPr>
                  <a:spLocks/>
                </p:cNvSpPr>
                <p:nvPr/>
              </p:nvSpPr>
              <p:spPr bwMode="auto">
                <a:xfrm>
                  <a:off x="2651" y="-62"/>
                  <a:ext cx="40" cy="40"/>
                </a:xfrm>
                <a:custGeom>
                  <a:avLst/>
                  <a:gdLst>
                    <a:gd name="T0" fmla="*/ 14 w 17"/>
                    <a:gd name="T1" fmla="*/ 14 h 17"/>
                    <a:gd name="T2" fmla="*/ 3 w 17"/>
                    <a:gd name="T3" fmla="*/ 15 h 17"/>
                    <a:gd name="T4" fmla="*/ 3 w 17"/>
                    <a:gd name="T5" fmla="*/ 4 h 17"/>
                    <a:gd name="T6" fmla="*/ 14 w 17"/>
                    <a:gd name="T7" fmla="*/ 3 h 17"/>
                    <a:gd name="T8" fmla="*/ 14 w 17"/>
                    <a:gd name="T9" fmla="*/ 14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4" y="14"/>
                      </a:moveTo>
                      <a:cubicBezTo>
                        <a:pt x="11" y="17"/>
                        <a:pt x="7" y="17"/>
                        <a:pt x="3" y="15"/>
                      </a:cubicBezTo>
                      <a:cubicBezTo>
                        <a:pt x="0" y="12"/>
                        <a:pt x="0" y="7"/>
                        <a:pt x="3" y="4"/>
                      </a:cubicBezTo>
                      <a:cubicBezTo>
                        <a:pt x="6" y="1"/>
                        <a:pt x="10" y="0"/>
                        <a:pt x="14" y="3"/>
                      </a:cubicBezTo>
                      <a:cubicBezTo>
                        <a:pt x="17" y="6"/>
                        <a:pt x="17" y="11"/>
                        <a:pt x="14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75" name="Freeform 125"/>
                <p:cNvSpPr>
                  <a:spLocks/>
                </p:cNvSpPr>
                <p:nvPr/>
              </p:nvSpPr>
              <p:spPr bwMode="auto">
                <a:xfrm>
                  <a:off x="2801" y="69"/>
                  <a:ext cx="106" cy="168"/>
                </a:xfrm>
                <a:custGeom>
                  <a:avLst/>
                  <a:gdLst>
                    <a:gd name="T0" fmla="*/ 43 w 45"/>
                    <a:gd name="T1" fmla="*/ 70 h 71"/>
                    <a:gd name="T2" fmla="*/ 15 w 45"/>
                    <a:gd name="T3" fmla="*/ 2 h 71"/>
                    <a:gd name="T4" fmla="*/ 10 w 45"/>
                    <a:gd name="T5" fmla="*/ 2 h 71"/>
                    <a:gd name="T6" fmla="*/ 39 w 45"/>
                    <a:gd name="T7" fmla="*/ 71 h 71"/>
                    <a:gd name="T8" fmla="*/ 43 w 45"/>
                    <a:gd name="T9" fmla="*/ 70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" h="71">
                      <a:moveTo>
                        <a:pt x="43" y="70"/>
                      </a:moveTo>
                      <a:cubicBezTo>
                        <a:pt x="18" y="55"/>
                        <a:pt x="6" y="30"/>
                        <a:pt x="15" y="2"/>
                      </a:cubicBezTo>
                      <a:cubicBezTo>
                        <a:pt x="15" y="1"/>
                        <a:pt x="10" y="0"/>
                        <a:pt x="10" y="2"/>
                      </a:cubicBezTo>
                      <a:cubicBezTo>
                        <a:pt x="0" y="30"/>
                        <a:pt x="13" y="56"/>
                        <a:pt x="39" y="71"/>
                      </a:cubicBezTo>
                      <a:cubicBezTo>
                        <a:pt x="40" y="71"/>
                        <a:pt x="45" y="71"/>
                        <a:pt x="43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76" name="Freeform 126"/>
                <p:cNvSpPr>
                  <a:spLocks/>
                </p:cNvSpPr>
                <p:nvPr/>
              </p:nvSpPr>
              <p:spPr bwMode="auto">
                <a:xfrm>
                  <a:off x="2751" y="116"/>
                  <a:ext cx="173" cy="69"/>
                </a:xfrm>
                <a:custGeom>
                  <a:avLst/>
                  <a:gdLst>
                    <a:gd name="T0" fmla="*/ 3 w 73"/>
                    <a:gd name="T1" fmla="*/ 19 h 29"/>
                    <a:gd name="T2" fmla="*/ 72 w 73"/>
                    <a:gd name="T3" fmla="*/ 2 h 29"/>
                    <a:gd name="T4" fmla="*/ 68 w 73"/>
                    <a:gd name="T5" fmla="*/ 1 h 29"/>
                    <a:gd name="T6" fmla="*/ 5 w 73"/>
                    <a:gd name="T7" fmla="*/ 17 h 29"/>
                    <a:gd name="T8" fmla="*/ 3 w 73"/>
                    <a:gd name="T9" fmla="*/ 19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29">
                      <a:moveTo>
                        <a:pt x="3" y="19"/>
                      </a:moveTo>
                      <a:cubicBezTo>
                        <a:pt x="29" y="29"/>
                        <a:pt x="55" y="24"/>
                        <a:pt x="72" y="2"/>
                      </a:cubicBezTo>
                      <a:cubicBezTo>
                        <a:pt x="73" y="1"/>
                        <a:pt x="68" y="0"/>
                        <a:pt x="68" y="1"/>
                      </a:cubicBezTo>
                      <a:cubicBezTo>
                        <a:pt x="52" y="21"/>
                        <a:pt x="29" y="27"/>
                        <a:pt x="5" y="17"/>
                      </a:cubicBezTo>
                      <a:cubicBezTo>
                        <a:pt x="3" y="16"/>
                        <a:pt x="0" y="18"/>
                        <a:pt x="3" y="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77" name="Freeform 127"/>
                <p:cNvSpPr>
                  <a:spLocks/>
                </p:cNvSpPr>
                <p:nvPr/>
              </p:nvSpPr>
              <p:spPr bwMode="auto">
                <a:xfrm>
                  <a:off x="2817" y="85"/>
                  <a:ext cx="62" cy="164"/>
                </a:xfrm>
                <a:custGeom>
                  <a:avLst/>
                  <a:gdLst>
                    <a:gd name="T0" fmla="*/ 8 w 26"/>
                    <a:gd name="T1" fmla="*/ 67 h 69"/>
                    <a:gd name="T2" fmla="*/ 25 w 26"/>
                    <a:gd name="T3" fmla="*/ 1 h 69"/>
                    <a:gd name="T4" fmla="*/ 21 w 26"/>
                    <a:gd name="T5" fmla="*/ 1 h 69"/>
                    <a:gd name="T6" fmla="*/ 3 w 26"/>
                    <a:gd name="T7" fmla="*/ 68 h 69"/>
                    <a:gd name="T8" fmla="*/ 8 w 26"/>
                    <a:gd name="T9" fmla="*/ 67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69">
                      <a:moveTo>
                        <a:pt x="8" y="67"/>
                      </a:moveTo>
                      <a:cubicBezTo>
                        <a:pt x="5" y="45"/>
                        <a:pt x="13" y="19"/>
                        <a:pt x="25" y="1"/>
                      </a:cubicBezTo>
                      <a:cubicBezTo>
                        <a:pt x="26" y="0"/>
                        <a:pt x="21" y="0"/>
                        <a:pt x="21" y="1"/>
                      </a:cubicBezTo>
                      <a:cubicBezTo>
                        <a:pt x="9" y="19"/>
                        <a:pt x="0" y="45"/>
                        <a:pt x="3" y="68"/>
                      </a:cubicBezTo>
                      <a:cubicBezTo>
                        <a:pt x="3" y="69"/>
                        <a:pt x="8" y="69"/>
                        <a:pt x="8" y="6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78" name="Freeform 128"/>
                <p:cNvSpPr>
                  <a:spLocks/>
                </p:cNvSpPr>
                <p:nvPr/>
              </p:nvSpPr>
              <p:spPr bwMode="auto">
                <a:xfrm>
                  <a:off x="2772" y="104"/>
                  <a:ext cx="159" cy="88"/>
                </a:xfrm>
                <a:custGeom>
                  <a:avLst/>
                  <a:gdLst>
                    <a:gd name="T0" fmla="*/ 1 w 67"/>
                    <a:gd name="T1" fmla="*/ 2 h 37"/>
                    <a:gd name="T2" fmla="*/ 63 w 67"/>
                    <a:gd name="T3" fmla="*/ 33 h 37"/>
                    <a:gd name="T4" fmla="*/ 62 w 67"/>
                    <a:gd name="T5" fmla="*/ 31 h 37"/>
                    <a:gd name="T6" fmla="*/ 6 w 67"/>
                    <a:gd name="T7" fmla="*/ 1 h 37"/>
                    <a:gd name="T8" fmla="*/ 1 w 67"/>
                    <a:gd name="T9" fmla="*/ 2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7">
                      <a:moveTo>
                        <a:pt x="1" y="2"/>
                      </a:moveTo>
                      <a:cubicBezTo>
                        <a:pt x="14" y="24"/>
                        <a:pt x="37" y="37"/>
                        <a:pt x="63" y="33"/>
                      </a:cubicBezTo>
                      <a:cubicBezTo>
                        <a:pt x="67" y="33"/>
                        <a:pt x="64" y="31"/>
                        <a:pt x="62" y="31"/>
                      </a:cubicBezTo>
                      <a:cubicBezTo>
                        <a:pt x="38" y="35"/>
                        <a:pt x="17" y="21"/>
                        <a:pt x="6" y="1"/>
                      </a:cubicBezTo>
                      <a:cubicBezTo>
                        <a:pt x="5" y="0"/>
                        <a:pt x="0" y="0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79" name="Freeform 129"/>
                <p:cNvSpPr>
                  <a:spLocks/>
                </p:cNvSpPr>
                <p:nvPr/>
              </p:nvSpPr>
              <p:spPr bwMode="auto">
                <a:xfrm>
                  <a:off x="2221" y="171"/>
                  <a:ext cx="617" cy="322"/>
                </a:xfrm>
                <a:custGeom>
                  <a:avLst/>
                  <a:gdLst>
                    <a:gd name="T0" fmla="*/ 254 w 260"/>
                    <a:gd name="T1" fmla="*/ 1 h 136"/>
                    <a:gd name="T2" fmla="*/ 3 w 260"/>
                    <a:gd name="T3" fmla="*/ 134 h 136"/>
                    <a:gd name="T4" fmla="*/ 6 w 260"/>
                    <a:gd name="T5" fmla="*/ 136 h 136"/>
                    <a:gd name="T6" fmla="*/ 258 w 260"/>
                    <a:gd name="T7" fmla="*/ 2 h 136"/>
                    <a:gd name="T8" fmla="*/ 254 w 260"/>
                    <a:gd name="T9" fmla="*/ 1 h 1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0" h="136">
                      <a:moveTo>
                        <a:pt x="254" y="1"/>
                      </a:moveTo>
                      <a:cubicBezTo>
                        <a:pt x="171" y="46"/>
                        <a:pt x="88" y="93"/>
                        <a:pt x="3" y="134"/>
                      </a:cubicBezTo>
                      <a:cubicBezTo>
                        <a:pt x="0" y="136"/>
                        <a:pt x="5" y="136"/>
                        <a:pt x="6" y="136"/>
                      </a:cubicBezTo>
                      <a:cubicBezTo>
                        <a:pt x="92" y="94"/>
                        <a:pt x="175" y="47"/>
                        <a:pt x="258" y="2"/>
                      </a:cubicBezTo>
                      <a:cubicBezTo>
                        <a:pt x="260" y="0"/>
                        <a:pt x="256" y="0"/>
                        <a:pt x="25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80" name="Freeform 130"/>
                <p:cNvSpPr>
                  <a:spLocks/>
                </p:cNvSpPr>
                <p:nvPr/>
              </p:nvSpPr>
              <p:spPr bwMode="auto">
                <a:xfrm>
                  <a:off x="2820" y="144"/>
                  <a:ext cx="42" cy="43"/>
                </a:xfrm>
                <a:custGeom>
                  <a:avLst/>
                  <a:gdLst>
                    <a:gd name="T0" fmla="*/ 12 w 18"/>
                    <a:gd name="T1" fmla="*/ 16 h 18"/>
                    <a:gd name="T2" fmla="*/ 2 w 18"/>
                    <a:gd name="T3" fmla="*/ 12 h 18"/>
                    <a:gd name="T4" fmla="*/ 6 w 18"/>
                    <a:gd name="T5" fmla="*/ 2 h 18"/>
                    <a:gd name="T6" fmla="*/ 16 w 18"/>
                    <a:gd name="T7" fmla="*/ 6 h 18"/>
                    <a:gd name="T8" fmla="*/ 12 w 18"/>
                    <a:gd name="T9" fmla="*/ 16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8">
                      <a:moveTo>
                        <a:pt x="12" y="16"/>
                      </a:moveTo>
                      <a:cubicBezTo>
                        <a:pt x="8" y="18"/>
                        <a:pt x="4" y="16"/>
                        <a:pt x="2" y="12"/>
                      </a:cubicBezTo>
                      <a:cubicBezTo>
                        <a:pt x="0" y="9"/>
                        <a:pt x="2" y="4"/>
                        <a:pt x="6" y="2"/>
                      </a:cubicBezTo>
                      <a:cubicBezTo>
                        <a:pt x="9" y="0"/>
                        <a:pt x="14" y="2"/>
                        <a:pt x="16" y="6"/>
                      </a:cubicBezTo>
                      <a:cubicBezTo>
                        <a:pt x="18" y="10"/>
                        <a:pt x="16" y="14"/>
                        <a:pt x="12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81" name="Freeform 131"/>
                <p:cNvSpPr>
                  <a:spLocks/>
                </p:cNvSpPr>
                <p:nvPr/>
              </p:nvSpPr>
              <p:spPr bwMode="auto">
                <a:xfrm>
                  <a:off x="2900" y="322"/>
                  <a:ext cx="62" cy="183"/>
                </a:xfrm>
                <a:custGeom>
                  <a:avLst/>
                  <a:gdLst>
                    <a:gd name="T0" fmla="*/ 25 w 26"/>
                    <a:gd name="T1" fmla="*/ 75 h 77"/>
                    <a:gd name="T2" fmla="*/ 24 w 26"/>
                    <a:gd name="T3" fmla="*/ 2 h 77"/>
                    <a:gd name="T4" fmla="*/ 19 w 26"/>
                    <a:gd name="T5" fmla="*/ 1 h 77"/>
                    <a:gd name="T6" fmla="*/ 21 w 26"/>
                    <a:gd name="T7" fmla="*/ 76 h 77"/>
                    <a:gd name="T8" fmla="*/ 25 w 26"/>
                    <a:gd name="T9" fmla="*/ 75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77">
                      <a:moveTo>
                        <a:pt x="25" y="75"/>
                      </a:moveTo>
                      <a:cubicBezTo>
                        <a:pt x="7" y="53"/>
                        <a:pt x="5" y="25"/>
                        <a:pt x="24" y="2"/>
                      </a:cubicBezTo>
                      <a:cubicBezTo>
                        <a:pt x="25" y="1"/>
                        <a:pt x="20" y="0"/>
                        <a:pt x="19" y="1"/>
                      </a:cubicBezTo>
                      <a:cubicBezTo>
                        <a:pt x="0" y="24"/>
                        <a:pt x="2" y="53"/>
                        <a:pt x="21" y="76"/>
                      </a:cubicBezTo>
                      <a:cubicBezTo>
                        <a:pt x="21" y="77"/>
                        <a:pt x="26" y="77"/>
                        <a:pt x="25" y="7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82" name="Freeform 132"/>
                <p:cNvSpPr>
                  <a:spLocks/>
                </p:cNvSpPr>
                <p:nvPr/>
              </p:nvSpPr>
              <p:spPr bwMode="auto">
                <a:xfrm>
                  <a:off x="2848" y="377"/>
                  <a:ext cx="176" cy="59"/>
                </a:xfrm>
                <a:custGeom>
                  <a:avLst/>
                  <a:gdLst>
                    <a:gd name="T0" fmla="*/ 1 w 74"/>
                    <a:gd name="T1" fmla="*/ 1 h 25"/>
                    <a:gd name="T2" fmla="*/ 72 w 74"/>
                    <a:gd name="T3" fmla="*/ 11 h 25"/>
                    <a:gd name="T4" fmla="*/ 68 w 74"/>
                    <a:gd name="T5" fmla="*/ 9 h 25"/>
                    <a:gd name="T6" fmla="*/ 6 w 74"/>
                    <a:gd name="T7" fmla="*/ 1 h 25"/>
                    <a:gd name="T8" fmla="*/ 1 w 74"/>
                    <a:gd name="T9" fmla="*/ 1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25">
                      <a:moveTo>
                        <a:pt x="1" y="1"/>
                      </a:moveTo>
                      <a:cubicBezTo>
                        <a:pt x="21" y="20"/>
                        <a:pt x="48" y="25"/>
                        <a:pt x="72" y="11"/>
                      </a:cubicBezTo>
                      <a:cubicBezTo>
                        <a:pt x="74" y="10"/>
                        <a:pt x="69" y="9"/>
                        <a:pt x="68" y="9"/>
                      </a:cubicBezTo>
                      <a:cubicBezTo>
                        <a:pt x="47" y="22"/>
                        <a:pt x="24" y="18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83" name="Freeform 133"/>
                <p:cNvSpPr>
                  <a:spLocks/>
                </p:cNvSpPr>
                <p:nvPr/>
              </p:nvSpPr>
              <p:spPr bwMode="auto">
                <a:xfrm>
                  <a:off x="2881" y="353"/>
                  <a:ext cx="114" cy="138"/>
                </a:xfrm>
                <a:custGeom>
                  <a:avLst/>
                  <a:gdLst>
                    <a:gd name="T0" fmla="*/ 5 w 48"/>
                    <a:gd name="T1" fmla="*/ 56 h 58"/>
                    <a:gd name="T2" fmla="*/ 46 w 48"/>
                    <a:gd name="T3" fmla="*/ 1 h 58"/>
                    <a:gd name="T4" fmla="*/ 42 w 48"/>
                    <a:gd name="T5" fmla="*/ 0 h 58"/>
                    <a:gd name="T6" fmla="*/ 0 w 48"/>
                    <a:gd name="T7" fmla="*/ 56 h 58"/>
                    <a:gd name="T8" fmla="*/ 5 w 48"/>
                    <a:gd name="T9" fmla="*/ 56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8" h="58">
                      <a:moveTo>
                        <a:pt x="5" y="56"/>
                      </a:moveTo>
                      <a:cubicBezTo>
                        <a:pt x="11" y="34"/>
                        <a:pt x="28" y="14"/>
                        <a:pt x="46" y="1"/>
                      </a:cubicBezTo>
                      <a:cubicBezTo>
                        <a:pt x="48" y="0"/>
                        <a:pt x="43" y="0"/>
                        <a:pt x="42" y="0"/>
                      </a:cubicBezTo>
                      <a:cubicBezTo>
                        <a:pt x="24" y="13"/>
                        <a:pt x="6" y="34"/>
                        <a:pt x="0" y="56"/>
                      </a:cubicBezTo>
                      <a:cubicBezTo>
                        <a:pt x="0" y="58"/>
                        <a:pt x="5" y="57"/>
                        <a:pt x="5" y="5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84" name="Freeform 134"/>
                <p:cNvSpPr>
                  <a:spLocks/>
                </p:cNvSpPr>
                <p:nvPr/>
              </p:nvSpPr>
              <p:spPr bwMode="auto">
                <a:xfrm>
                  <a:off x="2886" y="337"/>
                  <a:ext cx="121" cy="125"/>
                </a:xfrm>
                <a:custGeom>
                  <a:avLst/>
                  <a:gdLst>
                    <a:gd name="T0" fmla="*/ 0 w 51"/>
                    <a:gd name="T1" fmla="*/ 1 h 53"/>
                    <a:gd name="T2" fmla="*/ 45 w 51"/>
                    <a:gd name="T3" fmla="*/ 53 h 53"/>
                    <a:gd name="T4" fmla="*/ 48 w 51"/>
                    <a:gd name="T5" fmla="*/ 51 h 53"/>
                    <a:gd name="T6" fmla="*/ 5 w 51"/>
                    <a:gd name="T7" fmla="*/ 1 h 53"/>
                    <a:gd name="T8" fmla="*/ 0 w 51"/>
                    <a:gd name="T9" fmla="*/ 1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1" h="53">
                      <a:moveTo>
                        <a:pt x="0" y="1"/>
                      </a:moveTo>
                      <a:cubicBezTo>
                        <a:pt x="4" y="26"/>
                        <a:pt x="20" y="47"/>
                        <a:pt x="45" y="53"/>
                      </a:cubicBezTo>
                      <a:cubicBezTo>
                        <a:pt x="47" y="53"/>
                        <a:pt x="51" y="52"/>
                        <a:pt x="48" y="51"/>
                      </a:cubicBezTo>
                      <a:cubicBezTo>
                        <a:pt x="24" y="46"/>
                        <a:pt x="9" y="24"/>
                        <a:pt x="5" y="1"/>
                      </a:cubicBezTo>
                      <a:cubicBezTo>
                        <a:pt x="5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85" name="Freeform 135"/>
                <p:cNvSpPr>
                  <a:spLocks/>
                </p:cNvSpPr>
                <p:nvPr/>
              </p:nvSpPr>
              <p:spPr bwMode="auto">
                <a:xfrm>
                  <a:off x="2233" y="417"/>
                  <a:ext cx="689" cy="78"/>
                </a:xfrm>
                <a:custGeom>
                  <a:avLst/>
                  <a:gdLst>
                    <a:gd name="T0" fmla="*/ 287 w 290"/>
                    <a:gd name="T1" fmla="*/ 0 h 33"/>
                    <a:gd name="T2" fmla="*/ 3 w 290"/>
                    <a:gd name="T3" fmla="*/ 31 h 33"/>
                    <a:gd name="T4" fmla="*/ 4 w 290"/>
                    <a:gd name="T5" fmla="*/ 33 h 33"/>
                    <a:gd name="T6" fmla="*/ 287 w 290"/>
                    <a:gd name="T7" fmla="*/ 2 h 33"/>
                    <a:gd name="T8" fmla="*/ 287 w 290"/>
                    <a:gd name="T9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0" h="33">
                      <a:moveTo>
                        <a:pt x="287" y="0"/>
                      </a:moveTo>
                      <a:cubicBezTo>
                        <a:pt x="193" y="11"/>
                        <a:pt x="98" y="24"/>
                        <a:pt x="3" y="31"/>
                      </a:cubicBezTo>
                      <a:cubicBezTo>
                        <a:pt x="0" y="31"/>
                        <a:pt x="1" y="33"/>
                        <a:pt x="4" y="33"/>
                      </a:cubicBezTo>
                      <a:cubicBezTo>
                        <a:pt x="98" y="26"/>
                        <a:pt x="193" y="13"/>
                        <a:pt x="287" y="2"/>
                      </a:cubicBezTo>
                      <a:cubicBezTo>
                        <a:pt x="290" y="2"/>
                        <a:pt x="290" y="0"/>
                        <a:pt x="28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86" name="Freeform 136"/>
                <p:cNvSpPr>
                  <a:spLocks/>
                </p:cNvSpPr>
                <p:nvPr/>
              </p:nvSpPr>
              <p:spPr bwMode="auto">
                <a:xfrm>
                  <a:off x="2907" y="398"/>
                  <a:ext cx="38" cy="38"/>
                </a:xfrm>
                <a:custGeom>
                  <a:avLst/>
                  <a:gdLst>
                    <a:gd name="T0" fmla="*/ 9 w 16"/>
                    <a:gd name="T1" fmla="*/ 15 h 16"/>
                    <a:gd name="T2" fmla="*/ 1 w 16"/>
                    <a:gd name="T3" fmla="*/ 8 h 16"/>
                    <a:gd name="T4" fmla="*/ 8 w 16"/>
                    <a:gd name="T5" fmla="*/ 0 h 16"/>
                    <a:gd name="T6" fmla="*/ 16 w 16"/>
                    <a:gd name="T7" fmla="*/ 7 h 16"/>
                    <a:gd name="T8" fmla="*/ 9 w 16"/>
                    <a:gd name="T9" fmla="*/ 15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9" y="15"/>
                      </a:moveTo>
                      <a:cubicBezTo>
                        <a:pt x="5" y="16"/>
                        <a:pt x="1" y="13"/>
                        <a:pt x="1" y="8"/>
                      </a:cubicBezTo>
                      <a:cubicBezTo>
                        <a:pt x="0" y="4"/>
                        <a:pt x="4" y="0"/>
                        <a:pt x="8" y="0"/>
                      </a:cubicBezTo>
                      <a:cubicBezTo>
                        <a:pt x="12" y="0"/>
                        <a:pt x="16" y="3"/>
                        <a:pt x="16" y="7"/>
                      </a:cubicBezTo>
                      <a:cubicBezTo>
                        <a:pt x="16" y="11"/>
                        <a:pt x="13" y="15"/>
                        <a:pt x="9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87" name="Freeform 137"/>
                <p:cNvSpPr>
                  <a:spLocks/>
                </p:cNvSpPr>
                <p:nvPr/>
              </p:nvSpPr>
              <p:spPr bwMode="auto">
                <a:xfrm>
                  <a:off x="2876" y="571"/>
                  <a:ext cx="95" cy="174"/>
                </a:xfrm>
                <a:custGeom>
                  <a:avLst/>
                  <a:gdLst>
                    <a:gd name="T0" fmla="*/ 14 w 40"/>
                    <a:gd name="T1" fmla="*/ 71 h 73"/>
                    <a:gd name="T2" fmla="*/ 38 w 40"/>
                    <a:gd name="T3" fmla="*/ 3 h 73"/>
                    <a:gd name="T4" fmla="*/ 34 w 40"/>
                    <a:gd name="T5" fmla="*/ 1 h 73"/>
                    <a:gd name="T6" fmla="*/ 9 w 40"/>
                    <a:gd name="T7" fmla="*/ 71 h 73"/>
                    <a:gd name="T8" fmla="*/ 14 w 40"/>
                    <a:gd name="T9" fmla="*/ 71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73">
                      <a:moveTo>
                        <a:pt x="14" y="71"/>
                      </a:moveTo>
                      <a:cubicBezTo>
                        <a:pt x="5" y="44"/>
                        <a:pt x="13" y="17"/>
                        <a:pt x="38" y="3"/>
                      </a:cubicBezTo>
                      <a:cubicBezTo>
                        <a:pt x="40" y="2"/>
                        <a:pt x="35" y="0"/>
                        <a:pt x="34" y="1"/>
                      </a:cubicBezTo>
                      <a:cubicBezTo>
                        <a:pt x="8" y="16"/>
                        <a:pt x="0" y="43"/>
                        <a:pt x="9" y="71"/>
                      </a:cubicBezTo>
                      <a:cubicBezTo>
                        <a:pt x="10" y="73"/>
                        <a:pt x="14" y="73"/>
                        <a:pt x="14" y="7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88" name="Freeform 138"/>
                <p:cNvSpPr>
                  <a:spLocks/>
                </p:cNvSpPr>
                <p:nvPr/>
              </p:nvSpPr>
              <p:spPr bwMode="auto">
                <a:xfrm>
                  <a:off x="2848" y="588"/>
                  <a:ext cx="157" cy="92"/>
                </a:xfrm>
                <a:custGeom>
                  <a:avLst/>
                  <a:gdLst>
                    <a:gd name="T0" fmla="*/ 0 w 66"/>
                    <a:gd name="T1" fmla="*/ 2 h 39"/>
                    <a:gd name="T2" fmla="*/ 64 w 66"/>
                    <a:gd name="T3" fmla="*/ 35 h 39"/>
                    <a:gd name="T4" fmla="*/ 61 w 66"/>
                    <a:gd name="T5" fmla="*/ 33 h 39"/>
                    <a:gd name="T6" fmla="*/ 5 w 66"/>
                    <a:gd name="T7" fmla="*/ 2 h 39"/>
                    <a:gd name="T8" fmla="*/ 0 w 66"/>
                    <a:gd name="T9" fmla="*/ 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" h="39">
                      <a:moveTo>
                        <a:pt x="0" y="2"/>
                      </a:moveTo>
                      <a:cubicBezTo>
                        <a:pt x="12" y="27"/>
                        <a:pt x="36" y="39"/>
                        <a:pt x="64" y="35"/>
                      </a:cubicBezTo>
                      <a:cubicBezTo>
                        <a:pt x="66" y="34"/>
                        <a:pt x="62" y="32"/>
                        <a:pt x="61" y="33"/>
                      </a:cubicBezTo>
                      <a:cubicBezTo>
                        <a:pt x="36" y="37"/>
                        <a:pt x="16" y="24"/>
                        <a:pt x="5" y="2"/>
                      </a:cubicBezTo>
                      <a:cubicBezTo>
                        <a:pt x="4" y="1"/>
                        <a:pt x="0" y="0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89" name="Freeform 139"/>
                <p:cNvSpPr>
                  <a:spLocks/>
                </p:cNvSpPr>
                <p:nvPr/>
              </p:nvSpPr>
              <p:spPr bwMode="auto">
                <a:xfrm>
                  <a:off x="2838" y="609"/>
                  <a:ext cx="157" cy="98"/>
                </a:xfrm>
                <a:custGeom>
                  <a:avLst/>
                  <a:gdLst>
                    <a:gd name="T0" fmla="*/ 6 w 66"/>
                    <a:gd name="T1" fmla="*/ 39 h 41"/>
                    <a:gd name="T2" fmla="*/ 62 w 66"/>
                    <a:gd name="T3" fmla="*/ 3 h 41"/>
                    <a:gd name="T4" fmla="*/ 61 w 66"/>
                    <a:gd name="T5" fmla="*/ 1 h 41"/>
                    <a:gd name="T6" fmla="*/ 1 w 66"/>
                    <a:gd name="T7" fmla="*/ 39 h 41"/>
                    <a:gd name="T8" fmla="*/ 6 w 66"/>
                    <a:gd name="T9" fmla="*/ 39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" h="41">
                      <a:moveTo>
                        <a:pt x="6" y="39"/>
                      </a:moveTo>
                      <a:cubicBezTo>
                        <a:pt x="19" y="22"/>
                        <a:pt x="42" y="8"/>
                        <a:pt x="62" y="3"/>
                      </a:cubicBezTo>
                      <a:cubicBezTo>
                        <a:pt x="66" y="2"/>
                        <a:pt x="63" y="0"/>
                        <a:pt x="61" y="1"/>
                      </a:cubicBezTo>
                      <a:cubicBezTo>
                        <a:pt x="39" y="7"/>
                        <a:pt x="14" y="20"/>
                        <a:pt x="1" y="39"/>
                      </a:cubicBezTo>
                      <a:cubicBezTo>
                        <a:pt x="0" y="40"/>
                        <a:pt x="5" y="41"/>
                        <a:pt x="6" y="3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90" name="Freeform 140"/>
                <p:cNvSpPr>
                  <a:spLocks/>
                </p:cNvSpPr>
                <p:nvPr/>
              </p:nvSpPr>
              <p:spPr bwMode="auto">
                <a:xfrm>
                  <a:off x="2886" y="564"/>
                  <a:ext cx="81" cy="154"/>
                </a:xfrm>
                <a:custGeom>
                  <a:avLst/>
                  <a:gdLst>
                    <a:gd name="T0" fmla="*/ 5 w 34"/>
                    <a:gd name="T1" fmla="*/ 1 h 65"/>
                    <a:gd name="T2" fmla="*/ 28 w 34"/>
                    <a:gd name="T3" fmla="*/ 64 h 65"/>
                    <a:gd name="T4" fmla="*/ 32 w 34"/>
                    <a:gd name="T5" fmla="*/ 63 h 65"/>
                    <a:gd name="T6" fmla="*/ 10 w 34"/>
                    <a:gd name="T7" fmla="*/ 1 h 65"/>
                    <a:gd name="T8" fmla="*/ 5 w 34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4" h="65">
                      <a:moveTo>
                        <a:pt x="5" y="1"/>
                      </a:moveTo>
                      <a:cubicBezTo>
                        <a:pt x="0" y="26"/>
                        <a:pt x="7" y="50"/>
                        <a:pt x="28" y="64"/>
                      </a:cubicBezTo>
                      <a:cubicBezTo>
                        <a:pt x="29" y="65"/>
                        <a:pt x="34" y="64"/>
                        <a:pt x="32" y="63"/>
                      </a:cubicBezTo>
                      <a:cubicBezTo>
                        <a:pt x="12" y="49"/>
                        <a:pt x="5" y="25"/>
                        <a:pt x="10" y="1"/>
                      </a:cubicBezTo>
                      <a:cubicBezTo>
                        <a:pt x="10" y="0"/>
                        <a:pt x="5" y="0"/>
                        <a:pt x="5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91" name="Freeform 141"/>
                <p:cNvSpPr>
                  <a:spLocks/>
                </p:cNvSpPr>
                <p:nvPr/>
              </p:nvSpPr>
              <p:spPr bwMode="auto">
                <a:xfrm>
                  <a:off x="2228" y="481"/>
                  <a:ext cx="677" cy="171"/>
                </a:xfrm>
                <a:custGeom>
                  <a:avLst/>
                  <a:gdLst>
                    <a:gd name="T0" fmla="*/ 283 w 285"/>
                    <a:gd name="T1" fmla="*/ 70 h 72"/>
                    <a:gd name="T2" fmla="*/ 6 w 285"/>
                    <a:gd name="T3" fmla="*/ 0 h 72"/>
                    <a:gd name="T4" fmla="*/ 3 w 285"/>
                    <a:gd name="T5" fmla="*/ 2 h 72"/>
                    <a:gd name="T6" fmla="*/ 279 w 285"/>
                    <a:gd name="T7" fmla="*/ 72 h 72"/>
                    <a:gd name="T8" fmla="*/ 283 w 285"/>
                    <a:gd name="T9" fmla="*/ 70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5" h="72">
                      <a:moveTo>
                        <a:pt x="283" y="70"/>
                      </a:moveTo>
                      <a:cubicBezTo>
                        <a:pt x="190" y="47"/>
                        <a:pt x="97" y="26"/>
                        <a:pt x="6" y="0"/>
                      </a:cubicBezTo>
                      <a:cubicBezTo>
                        <a:pt x="5" y="0"/>
                        <a:pt x="0" y="1"/>
                        <a:pt x="3" y="2"/>
                      </a:cubicBezTo>
                      <a:cubicBezTo>
                        <a:pt x="94" y="28"/>
                        <a:pt x="187" y="49"/>
                        <a:pt x="279" y="72"/>
                      </a:cubicBezTo>
                      <a:cubicBezTo>
                        <a:pt x="280" y="72"/>
                        <a:pt x="285" y="71"/>
                        <a:pt x="283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92" name="Freeform 142"/>
                <p:cNvSpPr>
                  <a:spLocks/>
                </p:cNvSpPr>
                <p:nvPr/>
              </p:nvSpPr>
              <p:spPr bwMode="auto">
                <a:xfrm>
                  <a:off x="2888" y="631"/>
                  <a:ext cx="41" cy="40"/>
                </a:xfrm>
                <a:custGeom>
                  <a:avLst/>
                  <a:gdLst>
                    <a:gd name="T0" fmla="*/ 6 w 17"/>
                    <a:gd name="T1" fmla="*/ 16 h 17"/>
                    <a:gd name="T2" fmla="*/ 1 w 17"/>
                    <a:gd name="T3" fmla="*/ 7 h 17"/>
                    <a:gd name="T4" fmla="*/ 10 w 17"/>
                    <a:gd name="T5" fmla="*/ 1 h 17"/>
                    <a:gd name="T6" fmla="*/ 16 w 17"/>
                    <a:gd name="T7" fmla="*/ 11 h 17"/>
                    <a:gd name="T8" fmla="*/ 6 w 17"/>
                    <a:gd name="T9" fmla="*/ 1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6" y="16"/>
                      </a:moveTo>
                      <a:cubicBezTo>
                        <a:pt x="2" y="15"/>
                        <a:pt x="0" y="11"/>
                        <a:pt x="1" y="7"/>
                      </a:cubicBezTo>
                      <a:cubicBezTo>
                        <a:pt x="2" y="3"/>
                        <a:pt x="6" y="0"/>
                        <a:pt x="10" y="1"/>
                      </a:cubicBezTo>
                      <a:cubicBezTo>
                        <a:pt x="15" y="3"/>
                        <a:pt x="17" y="7"/>
                        <a:pt x="16" y="11"/>
                      </a:cubicBezTo>
                      <a:cubicBezTo>
                        <a:pt x="15" y="15"/>
                        <a:pt x="10" y="17"/>
                        <a:pt x="6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93" name="Freeform 143"/>
                <p:cNvSpPr>
                  <a:spLocks/>
                </p:cNvSpPr>
                <p:nvPr/>
              </p:nvSpPr>
              <p:spPr bwMode="auto">
                <a:xfrm>
                  <a:off x="2763" y="828"/>
                  <a:ext cx="130" cy="139"/>
                </a:xfrm>
                <a:custGeom>
                  <a:avLst/>
                  <a:gdLst>
                    <a:gd name="T0" fmla="*/ 5 w 55"/>
                    <a:gd name="T1" fmla="*/ 58 h 59"/>
                    <a:gd name="T2" fmla="*/ 53 w 55"/>
                    <a:gd name="T3" fmla="*/ 2 h 59"/>
                    <a:gd name="T4" fmla="*/ 49 w 55"/>
                    <a:gd name="T5" fmla="*/ 0 h 59"/>
                    <a:gd name="T6" fmla="*/ 0 w 55"/>
                    <a:gd name="T7" fmla="*/ 57 h 59"/>
                    <a:gd name="T8" fmla="*/ 5 w 55"/>
                    <a:gd name="T9" fmla="*/ 58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5" h="59">
                      <a:moveTo>
                        <a:pt x="5" y="58"/>
                      </a:moveTo>
                      <a:cubicBezTo>
                        <a:pt x="7" y="29"/>
                        <a:pt x="24" y="6"/>
                        <a:pt x="53" y="2"/>
                      </a:cubicBezTo>
                      <a:cubicBezTo>
                        <a:pt x="55" y="2"/>
                        <a:pt x="51" y="0"/>
                        <a:pt x="49" y="0"/>
                      </a:cubicBezTo>
                      <a:cubicBezTo>
                        <a:pt x="20" y="5"/>
                        <a:pt x="2" y="27"/>
                        <a:pt x="0" y="57"/>
                      </a:cubicBezTo>
                      <a:cubicBezTo>
                        <a:pt x="0" y="58"/>
                        <a:pt x="5" y="59"/>
                        <a:pt x="5" y="5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94" name="Freeform 144"/>
                <p:cNvSpPr>
                  <a:spLocks/>
                </p:cNvSpPr>
                <p:nvPr/>
              </p:nvSpPr>
              <p:spPr bwMode="auto">
                <a:xfrm>
                  <a:off x="2770" y="804"/>
                  <a:ext cx="118" cy="128"/>
                </a:xfrm>
                <a:custGeom>
                  <a:avLst/>
                  <a:gdLst>
                    <a:gd name="T0" fmla="*/ 0 w 50"/>
                    <a:gd name="T1" fmla="*/ 1 h 54"/>
                    <a:gd name="T2" fmla="*/ 47 w 50"/>
                    <a:gd name="T3" fmla="*/ 54 h 54"/>
                    <a:gd name="T4" fmla="*/ 47 w 50"/>
                    <a:gd name="T5" fmla="*/ 52 h 54"/>
                    <a:gd name="T6" fmla="*/ 5 w 50"/>
                    <a:gd name="T7" fmla="*/ 2 h 54"/>
                    <a:gd name="T8" fmla="*/ 0 w 50"/>
                    <a:gd name="T9" fmla="*/ 1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0" h="54">
                      <a:moveTo>
                        <a:pt x="0" y="1"/>
                      </a:moveTo>
                      <a:cubicBezTo>
                        <a:pt x="3" y="28"/>
                        <a:pt x="20" y="48"/>
                        <a:pt x="47" y="54"/>
                      </a:cubicBezTo>
                      <a:cubicBezTo>
                        <a:pt x="50" y="54"/>
                        <a:pt x="50" y="52"/>
                        <a:pt x="47" y="52"/>
                      </a:cubicBezTo>
                      <a:cubicBezTo>
                        <a:pt x="22" y="47"/>
                        <a:pt x="7" y="27"/>
                        <a:pt x="5" y="2"/>
                      </a:cubicBezTo>
                      <a:cubicBezTo>
                        <a:pt x="5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95" name="Freeform 145"/>
                <p:cNvSpPr>
                  <a:spLocks/>
                </p:cNvSpPr>
                <p:nvPr/>
              </p:nvSpPr>
              <p:spPr bwMode="auto">
                <a:xfrm>
                  <a:off x="2720" y="865"/>
                  <a:ext cx="180" cy="46"/>
                </a:xfrm>
                <a:custGeom>
                  <a:avLst/>
                  <a:gdLst>
                    <a:gd name="T0" fmla="*/ 6 w 76"/>
                    <a:gd name="T1" fmla="*/ 18 h 19"/>
                    <a:gd name="T2" fmla="*/ 71 w 76"/>
                    <a:gd name="T3" fmla="*/ 5 h 19"/>
                    <a:gd name="T4" fmla="*/ 73 w 76"/>
                    <a:gd name="T5" fmla="*/ 3 h 19"/>
                    <a:gd name="T6" fmla="*/ 2 w 76"/>
                    <a:gd name="T7" fmla="*/ 17 h 19"/>
                    <a:gd name="T8" fmla="*/ 6 w 76"/>
                    <a:gd name="T9" fmla="*/ 18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6" h="19">
                      <a:moveTo>
                        <a:pt x="6" y="18"/>
                      </a:moveTo>
                      <a:cubicBezTo>
                        <a:pt x="24" y="6"/>
                        <a:pt x="50" y="2"/>
                        <a:pt x="71" y="5"/>
                      </a:cubicBezTo>
                      <a:cubicBezTo>
                        <a:pt x="72" y="5"/>
                        <a:pt x="76" y="3"/>
                        <a:pt x="73" y="3"/>
                      </a:cubicBezTo>
                      <a:cubicBezTo>
                        <a:pt x="50" y="0"/>
                        <a:pt x="22" y="4"/>
                        <a:pt x="2" y="17"/>
                      </a:cubicBezTo>
                      <a:cubicBezTo>
                        <a:pt x="0" y="19"/>
                        <a:pt x="5" y="19"/>
                        <a:pt x="6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96" name="Freeform 146"/>
                <p:cNvSpPr>
                  <a:spLocks/>
                </p:cNvSpPr>
                <p:nvPr/>
              </p:nvSpPr>
              <p:spPr bwMode="auto">
                <a:xfrm>
                  <a:off x="2789" y="797"/>
                  <a:ext cx="49" cy="166"/>
                </a:xfrm>
                <a:custGeom>
                  <a:avLst/>
                  <a:gdLst>
                    <a:gd name="T0" fmla="*/ 15 w 21"/>
                    <a:gd name="T1" fmla="*/ 2 h 70"/>
                    <a:gd name="T2" fmla="*/ 14 w 21"/>
                    <a:gd name="T3" fmla="*/ 69 h 70"/>
                    <a:gd name="T4" fmla="*/ 19 w 21"/>
                    <a:gd name="T5" fmla="*/ 68 h 70"/>
                    <a:gd name="T6" fmla="*/ 20 w 21"/>
                    <a:gd name="T7" fmla="*/ 2 h 70"/>
                    <a:gd name="T8" fmla="*/ 15 w 21"/>
                    <a:gd name="T9" fmla="*/ 2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1" h="70">
                      <a:moveTo>
                        <a:pt x="15" y="2"/>
                      </a:moveTo>
                      <a:cubicBezTo>
                        <a:pt x="2" y="23"/>
                        <a:pt x="0" y="48"/>
                        <a:pt x="14" y="69"/>
                      </a:cubicBezTo>
                      <a:cubicBezTo>
                        <a:pt x="15" y="70"/>
                        <a:pt x="20" y="70"/>
                        <a:pt x="19" y="68"/>
                      </a:cubicBezTo>
                      <a:cubicBezTo>
                        <a:pt x="5" y="48"/>
                        <a:pt x="7" y="23"/>
                        <a:pt x="20" y="2"/>
                      </a:cubicBezTo>
                      <a:cubicBezTo>
                        <a:pt x="21" y="1"/>
                        <a:pt x="16" y="0"/>
                        <a:pt x="1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97" name="Freeform 147"/>
                <p:cNvSpPr>
                  <a:spLocks/>
                </p:cNvSpPr>
                <p:nvPr/>
              </p:nvSpPr>
              <p:spPr bwMode="auto">
                <a:xfrm>
                  <a:off x="2233" y="479"/>
                  <a:ext cx="570" cy="401"/>
                </a:xfrm>
                <a:custGeom>
                  <a:avLst/>
                  <a:gdLst>
                    <a:gd name="T0" fmla="*/ 238 w 240"/>
                    <a:gd name="T1" fmla="*/ 166 h 169"/>
                    <a:gd name="T2" fmla="*/ 6 w 240"/>
                    <a:gd name="T3" fmla="*/ 1 h 169"/>
                    <a:gd name="T4" fmla="*/ 2 w 240"/>
                    <a:gd name="T5" fmla="*/ 2 h 169"/>
                    <a:gd name="T6" fmla="*/ 234 w 240"/>
                    <a:gd name="T7" fmla="*/ 168 h 169"/>
                    <a:gd name="T8" fmla="*/ 238 w 240"/>
                    <a:gd name="T9" fmla="*/ 166 h 1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0" h="169">
                      <a:moveTo>
                        <a:pt x="238" y="166"/>
                      </a:moveTo>
                      <a:cubicBezTo>
                        <a:pt x="161" y="112"/>
                        <a:pt x="82" y="59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ubicBezTo>
                        <a:pt x="77" y="60"/>
                        <a:pt x="156" y="113"/>
                        <a:pt x="234" y="168"/>
                      </a:cubicBezTo>
                      <a:cubicBezTo>
                        <a:pt x="235" y="169"/>
                        <a:pt x="240" y="167"/>
                        <a:pt x="238" y="16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98" name="Freeform 148"/>
                <p:cNvSpPr>
                  <a:spLocks/>
                </p:cNvSpPr>
                <p:nvPr/>
              </p:nvSpPr>
              <p:spPr bwMode="auto">
                <a:xfrm>
                  <a:off x="2784" y="861"/>
                  <a:ext cx="43" cy="40"/>
                </a:xfrm>
                <a:custGeom>
                  <a:avLst/>
                  <a:gdLst>
                    <a:gd name="T0" fmla="*/ 4 w 18"/>
                    <a:gd name="T1" fmla="*/ 15 h 17"/>
                    <a:gd name="T2" fmla="*/ 3 w 18"/>
                    <a:gd name="T3" fmla="*/ 4 h 17"/>
                    <a:gd name="T4" fmla="*/ 14 w 18"/>
                    <a:gd name="T5" fmla="*/ 3 h 17"/>
                    <a:gd name="T6" fmla="*/ 15 w 18"/>
                    <a:gd name="T7" fmla="*/ 14 h 17"/>
                    <a:gd name="T8" fmla="*/ 4 w 18"/>
                    <a:gd name="T9" fmla="*/ 1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4" y="15"/>
                      </a:moveTo>
                      <a:cubicBezTo>
                        <a:pt x="1" y="12"/>
                        <a:pt x="0" y="8"/>
                        <a:pt x="3" y="4"/>
                      </a:cubicBezTo>
                      <a:cubicBezTo>
                        <a:pt x="6" y="1"/>
                        <a:pt x="10" y="0"/>
                        <a:pt x="14" y="3"/>
                      </a:cubicBezTo>
                      <a:cubicBezTo>
                        <a:pt x="17" y="5"/>
                        <a:pt x="18" y="10"/>
                        <a:pt x="15" y="14"/>
                      </a:cubicBezTo>
                      <a:cubicBezTo>
                        <a:pt x="13" y="17"/>
                        <a:pt x="8" y="17"/>
                        <a:pt x="4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99" name="Freeform 149"/>
                <p:cNvSpPr>
                  <a:spLocks/>
                </p:cNvSpPr>
                <p:nvPr/>
              </p:nvSpPr>
              <p:spPr bwMode="auto">
                <a:xfrm>
                  <a:off x="2539" y="1029"/>
                  <a:ext cx="174" cy="102"/>
                </a:xfrm>
                <a:custGeom>
                  <a:avLst/>
                  <a:gdLst>
                    <a:gd name="T0" fmla="*/ 6 w 73"/>
                    <a:gd name="T1" fmla="*/ 42 h 43"/>
                    <a:gd name="T2" fmla="*/ 68 w 73"/>
                    <a:gd name="T3" fmla="*/ 9 h 43"/>
                    <a:gd name="T4" fmla="*/ 70 w 73"/>
                    <a:gd name="T5" fmla="*/ 7 h 43"/>
                    <a:gd name="T6" fmla="*/ 1 w 73"/>
                    <a:gd name="T7" fmla="*/ 41 h 43"/>
                    <a:gd name="T8" fmla="*/ 6 w 73"/>
                    <a:gd name="T9" fmla="*/ 42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43">
                      <a:moveTo>
                        <a:pt x="6" y="42"/>
                      </a:moveTo>
                      <a:cubicBezTo>
                        <a:pt x="17" y="17"/>
                        <a:pt x="40" y="2"/>
                        <a:pt x="68" y="9"/>
                      </a:cubicBezTo>
                      <a:cubicBezTo>
                        <a:pt x="70" y="9"/>
                        <a:pt x="73" y="8"/>
                        <a:pt x="70" y="7"/>
                      </a:cubicBezTo>
                      <a:cubicBezTo>
                        <a:pt x="40" y="0"/>
                        <a:pt x="14" y="13"/>
                        <a:pt x="1" y="41"/>
                      </a:cubicBezTo>
                      <a:cubicBezTo>
                        <a:pt x="0" y="42"/>
                        <a:pt x="5" y="43"/>
                        <a:pt x="6" y="4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00" name="Freeform 150"/>
                <p:cNvSpPr>
                  <a:spLocks/>
                </p:cNvSpPr>
                <p:nvPr/>
              </p:nvSpPr>
              <p:spPr bwMode="auto">
                <a:xfrm>
                  <a:off x="2589" y="982"/>
                  <a:ext cx="83" cy="159"/>
                </a:xfrm>
                <a:custGeom>
                  <a:avLst/>
                  <a:gdLst>
                    <a:gd name="T0" fmla="*/ 7 w 35"/>
                    <a:gd name="T1" fmla="*/ 1 h 67"/>
                    <a:gd name="T2" fmla="*/ 29 w 35"/>
                    <a:gd name="T3" fmla="*/ 66 h 67"/>
                    <a:gd name="T4" fmla="*/ 33 w 35"/>
                    <a:gd name="T5" fmla="*/ 66 h 67"/>
                    <a:gd name="T6" fmla="*/ 12 w 35"/>
                    <a:gd name="T7" fmla="*/ 2 h 67"/>
                    <a:gd name="T8" fmla="*/ 7 w 35"/>
                    <a:gd name="T9" fmla="*/ 1 h 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5" h="67">
                      <a:moveTo>
                        <a:pt x="7" y="1"/>
                      </a:moveTo>
                      <a:cubicBezTo>
                        <a:pt x="0" y="27"/>
                        <a:pt x="7" y="51"/>
                        <a:pt x="29" y="66"/>
                      </a:cubicBezTo>
                      <a:cubicBezTo>
                        <a:pt x="30" y="67"/>
                        <a:pt x="35" y="67"/>
                        <a:pt x="33" y="66"/>
                      </a:cubicBezTo>
                      <a:cubicBezTo>
                        <a:pt x="11" y="51"/>
                        <a:pt x="5" y="27"/>
                        <a:pt x="12" y="2"/>
                      </a:cubicBezTo>
                      <a:cubicBezTo>
                        <a:pt x="13" y="1"/>
                        <a:pt x="8" y="0"/>
                        <a:pt x="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01" name="Freeform 151"/>
                <p:cNvSpPr>
                  <a:spLocks/>
                </p:cNvSpPr>
                <p:nvPr/>
              </p:nvSpPr>
              <p:spPr bwMode="auto">
                <a:xfrm>
                  <a:off x="2523" y="1048"/>
                  <a:ext cx="178" cy="45"/>
                </a:xfrm>
                <a:custGeom>
                  <a:avLst/>
                  <a:gdLst>
                    <a:gd name="T0" fmla="*/ 4 w 75"/>
                    <a:gd name="T1" fmla="*/ 6 h 19"/>
                    <a:gd name="T2" fmla="*/ 69 w 75"/>
                    <a:gd name="T3" fmla="*/ 19 h 19"/>
                    <a:gd name="T4" fmla="*/ 74 w 75"/>
                    <a:gd name="T5" fmla="*/ 17 h 19"/>
                    <a:gd name="T6" fmla="*/ 3 w 75"/>
                    <a:gd name="T7" fmla="*/ 4 h 19"/>
                    <a:gd name="T8" fmla="*/ 4 w 75"/>
                    <a:gd name="T9" fmla="*/ 6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19">
                      <a:moveTo>
                        <a:pt x="4" y="6"/>
                      </a:moveTo>
                      <a:cubicBezTo>
                        <a:pt x="26" y="2"/>
                        <a:pt x="51" y="9"/>
                        <a:pt x="69" y="19"/>
                      </a:cubicBezTo>
                      <a:cubicBezTo>
                        <a:pt x="71" y="19"/>
                        <a:pt x="75" y="18"/>
                        <a:pt x="74" y="17"/>
                      </a:cubicBezTo>
                      <a:cubicBezTo>
                        <a:pt x="53" y="6"/>
                        <a:pt x="26" y="0"/>
                        <a:pt x="3" y="4"/>
                      </a:cubicBezTo>
                      <a:cubicBezTo>
                        <a:pt x="0" y="5"/>
                        <a:pt x="2" y="6"/>
                        <a:pt x="4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02" name="Freeform 152"/>
                <p:cNvSpPr>
                  <a:spLocks/>
                </p:cNvSpPr>
                <p:nvPr/>
              </p:nvSpPr>
              <p:spPr bwMode="auto">
                <a:xfrm>
                  <a:off x="2585" y="998"/>
                  <a:ext cx="90" cy="152"/>
                </a:xfrm>
                <a:custGeom>
                  <a:avLst/>
                  <a:gdLst>
                    <a:gd name="T0" fmla="*/ 32 w 38"/>
                    <a:gd name="T1" fmla="*/ 1 h 64"/>
                    <a:gd name="T2" fmla="*/ 5 w 38"/>
                    <a:gd name="T3" fmla="*/ 63 h 64"/>
                    <a:gd name="T4" fmla="*/ 10 w 38"/>
                    <a:gd name="T5" fmla="*/ 62 h 64"/>
                    <a:gd name="T6" fmla="*/ 36 w 38"/>
                    <a:gd name="T7" fmla="*/ 1 h 64"/>
                    <a:gd name="T8" fmla="*/ 32 w 38"/>
                    <a:gd name="T9" fmla="*/ 1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8" h="64">
                      <a:moveTo>
                        <a:pt x="32" y="1"/>
                      </a:moveTo>
                      <a:cubicBezTo>
                        <a:pt x="12" y="15"/>
                        <a:pt x="0" y="38"/>
                        <a:pt x="5" y="63"/>
                      </a:cubicBezTo>
                      <a:cubicBezTo>
                        <a:pt x="6" y="64"/>
                        <a:pt x="11" y="64"/>
                        <a:pt x="10" y="62"/>
                      </a:cubicBezTo>
                      <a:cubicBezTo>
                        <a:pt x="5" y="38"/>
                        <a:pt x="16" y="15"/>
                        <a:pt x="36" y="1"/>
                      </a:cubicBezTo>
                      <a:cubicBezTo>
                        <a:pt x="38" y="0"/>
                        <a:pt x="33" y="0"/>
                        <a:pt x="3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03" name="Freeform 153"/>
                <p:cNvSpPr>
                  <a:spLocks/>
                </p:cNvSpPr>
                <p:nvPr/>
              </p:nvSpPr>
              <p:spPr bwMode="auto">
                <a:xfrm>
                  <a:off x="2236" y="479"/>
                  <a:ext cx="375" cy="581"/>
                </a:xfrm>
                <a:custGeom>
                  <a:avLst/>
                  <a:gdLst>
                    <a:gd name="T0" fmla="*/ 157 w 158"/>
                    <a:gd name="T1" fmla="*/ 243 h 245"/>
                    <a:gd name="T2" fmla="*/ 5 w 158"/>
                    <a:gd name="T3" fmla="*/ 1 h 245"/>
                    <a:gd name="T4" fmla="*/ 1 w 158"/>
                    <a:gd name="T5" fmla="*/ 2 h 245"/>
                    <a:gd name="T6" fmla="*/ 153 w 158"/>
                    <a:gd name="T7" fmla="*/ 244 h 245"/>
                    <a:gd name="T8" fmla="*/ 157 w 158"/>
                    <a:gd name="T9" fmla="*/ 243 h 2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8" h="245">
                      <a:moveTo>
                        <a:pt x="157" y="243"/>
                      </a:moveTo>
                      <a:cubicBezTo>
                        <a:pt x="106" y="163"/>
                        <a:pt x="53" y="83"/>
                        <a:pt x="5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48" y="84"/>
                        <a:pt x="101" y="164"/>
                        <a:pt x="153" y="244"/>
                      </a:cubicBezTo>
                      <a:cubicBezTo>
                        <a:pt x="153" y="245"/>
                        <a:pt x="158" y="244"/>
                        <a:pt x="157" y="2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04" name="Freeform 154"/>
                <p:cNvSpPr>
                  <a:spLocks/>
                </p:cNvSpPr>
                <p:nvPr/>
              </p:nvSpPr>
              <p:spPr bwMode="auto">
                <a:xfrm>
                  <a:off x="2592" y="1046"/>
                  <a:ext cx="40" cy="40"/>
                </a:xfrm>
                <a:custGeom>
                  <a:avLst/>
                  <a:gdLst>
                    <a:gd name="T0" fmla="*/ 2 w 17"/>
                    <a:gd name="T1" fmla="*/ 12 h 17"/>
                    <a:gd name="T2" fmla="*/ 4 w 17"/>
                    <a:gd name="T3" fmla="*/ 2 h 17"/>
                    <a:gd name="T4" fmla="*/ 15 w 17"/>
                    <a:gd name="T5" fmla="*/ 5 h 17"/>
                    <a:gd name="T6" fmla="*/ 12 w 17"/>
                    <a:gd name="T7" fmla="*/ 15 h 17"/>
                    <a:gd name="T8" fmla="*/ 2 w 17"/>
                    <a:gd name="T9" fmla="*/ 1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2" y="12"/>
                      </a:moveTo>
                      <a:cubicBezTo>
                        <a:pt x="0" y="9"/>
                        <a:pt x="1" y="4"/>
                        <a:pt x="4" y="2"/>
                      </a:cubicBezTo>
                      <a:cubicBezTo>
                        <a:pt x="8" y="0"/>
                        <a:pt x="13" y="1"/>
                        <a:pt x="15" y="5"/>
                      </a:cubicBezTo>
                      <a:cubicBezTo>
                        <a:pt x="17" y="8"/>
                        <a:pt x="16" y="13"/>
                        <a:pt x="12" y="15"/>
                      </a:cubicBezTo>
                      <a:cubicBezTo>
                        <a:pt x="9" y="17"/>
                        <a:pt x="4" y="16"/>
                        <a:pt x="2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05" name="Freeform 155"/>
                <p:cNvSpPr>
                  <a:spLocks/>
                </p:cNvSpPr>
                <p:nvPr/>
              </p:nvSpPr>
              <p:spPr bwMode="auto">
                <a:xfrm>
                  <a:off x="2285" y="1153"/>
                  <a:ext cx="193" cy="64"/>
                </a:xfrm>
                <a:custGeom>
                  <a:avLst/>
                  <a:gdLst>
                    <a:gd name="T0" fmla="*/ 6 w 81"/>
                    <a:gd name="T1" fmla="*/ 26 h 27"/>
                    <a:gd name="T2" fmla="*/ 75 w 81"/>
                    <a:gd name="T3" fmla="*/ 18 h 27"/>
                    <a:gd name="T4" fmla="*/ 79 w 81"/>
                    <a:gd name="T5" fmla="*/ 17 h 27"/>
                    <a:gd name="T6" fmla="*/ 1 w 81"/>
                    <a:gd name="T7" fmla="*/ 25 h 27"/>
                    <a:gd name="T8" fmla="*/ 6 w 81"/>
                    <a:gd name="T9" fmla="*/ 26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1" h="27">
                      <a:moveTo>
                        <a:pt x="6" y="26"/>
                      </a:moveTo>
                      <a:cubicBezTo>
                        <a:pt x="26" y="7"/>
                        <a:pt x="51" y="2"/>
                        <a:pt x="75" y="18"/>
                      </a:cubicBezTo>
                      <a:cubicBezTo>
                        <a:pt x="76" y="19"/>
                        <a:pt x="81" y="19"/>
                        <a:pt x="79" y="17"/>
                      </a:cubicBezTo>
                      <a:cubicBezTo>
                        <a:pt x="53" y="0"/>
                        <a:pt x="23" y="4"/>
                        <a:pt x="1" y="25"/>
                      </a:cubicBezTo>
                      <a:cubicBezTo>
                        <a:pt x="0" y="26"/>
                        <a:pt x="5" y="27"/>
                        <a:pt x="6" y="2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06" name="Freeform 156"/>
                <p:cNvSpPr>
                  <a:spLocks/>
                </p:cNvSpPr>
                <p:nvPr/>
              </p:nvSpPr>
              <p:spPr bwMode="auto">
                <a:xfrm>
                  <a:off x="2357" y="1100"/>
                  <a:ext cx="57" cy="169"/>
                </a:xfrm>
                <a:custGeom>
                  <a:avLst/>
                  <a:gdLst>
                    <a:gd name="T0" fmla="*/ 18 w 24"/>
                    <a:gd name="T1" fmla="*/ 1 h 71"/>
                    <a:gd name="T2" fmla="*/ 16 w 24"/>
                    <a:gd name="T3" fmla="*/ 69 h 71"/>
                    <a:gd name="T4" fmla="*/ 20 w 24"/>
                    <a:gd name="T5" fmla="*/ 69 h 71"/>
                    <a:gd name="T6" fmla="*/ 23 w 24"/>
                    <a:gd name="T7" fmla="*/ 2 h 71"/>
                    <a:gd name="T8" fmla="*/ 18 w 24"/>
                    <a:gd name="T9" fmla="*/ 1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" h="71">
                      <a:moveTo>
                        <a:pt x="18" y="1"/>
                      </a:moveTo>
                      <a:cubicBezTo>
                        <a:pt x="2" y="22"/>
                        <a:pt x="0" y="47"/>
                        <a:pt x="16" y="69"/>
                      </a:cubicBezTo>
                      <a:cubicBezTo>
                        <a:pt x="16" y="70"/>
                        <a:pt x="21" y="71"/>
                        <a:pt x="20" y="69"/>
                      </a:cubicBezTo>
                      <a:cubicBezTo>
                        <a:pt x="5" y="47"/>
                        <a:pt x="7" y="23"/>
                        <a:pt x="23" y="2"/>
                      </a:cubicBezTo>
                      <a:cubicBezTo>
                        <a:pt x="24" y="1"/>
                        <a:pt x="19" y="0"/>
                        <a:pt x="1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07" name="Freeform 157"/>
                <p:cNvSpPr>
                  <a:spLocks/>
                </p:cNvSpPr>
                <p:nvPr/>
              </p:nvSpPr>
              <p:spPr bwMode="auto">
                <a:xfrm>
                  <a:off x="2293" y="1143"/>
                  <a:ext cx="159" cy="93"/>
                </a:xfrm>
                <a:custGeom>
                  <a:avLst/>
                  <a:gdLst>
                    <a:gd name="T0" fmla="*/ 3 w 67"/>
                    <a:gd name="T1" fmla="*/ 2 h 39"/>
                    <a:gd name="T2" fmla="*/ 61 w 67"/>
                    <a:gd name="T3" fmla="*/ 37 h 39"/>
                    <a:gd name="T4" fmla="*/ 66 w 67"/>
                    <a:gd name="T5" fmla="*/ 36 h 39"/>
                    <a:gd name="T6" fmla="*/ 5 w 67"/>
                    <a:gd name="T7" fmla="*/ 0 h 39"/>
                    <a:gd name="T8" fmla="*/ 3 w 67"/>
                    <a:gd name="T9" fmla="*/ 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9">
                      <a:moveTo>
                        <a:pt x="3" y="2"/>
                      </a:moveTo>
                      <a:cubicBezTo>
                        <a:pt x="25" y="6"/>
                        <a:pt x="47" y="21"/>
                        <a:pt x="61" y="37"/>
                      </a:cubicBezTo>
                      <a:cubicBezTo>
                        <a:pt x="62" y="39"/>
                        <a:pt x="67" y="37"/>
                        <a:pt x="66" y="36"/>
                      </a:cubicBezTo>
                      <a:cubicBezTo>
                        <a:pt x="51" y="19"/>
                        <a:pt x="28" y="4"/>
                        <a:pt x="5" y="0"/>
                      </a:cubicBezTo>
                      <a:cubicBezTo>
                        <a:pt x="4" y="0"/>
                        <a:pt x="0" y="2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08" name="Freeform 158"/>
                <p:cNvSpPr>
                  <a:spLocks/>
                </p:cNvSpPr>
                <p:nvPr/>
              </p:nvSpPr>
              <p:spPr bwMode="auto">
                <a:xfrm>
                  <a:off x="2333" y="1134"/>
                  <a:ext cx="128" cy="120"/>
                </a:xfrm>
                <a:custGeom>
                  <a:avLst/>
                  <a:gdLst>
                    <a:gd name="T0" fmla="*/ 48 w 54"/>
                    <a:gd name="T1" fmla="*/ 1 h 51"/>
                    <a:gd name="T2" fmla="*/ 0 w 54"/>
                    <a:gd name="T3" fmla="*/ 50 h 51"/>
                    <a:gd name="T4" fmla="*/ 5 w 54"/>
                    <a:gd name="T5" fmla="*/ 50 h 51"/>
                    <a:gd name="T6" fmla="*/ 50 w 54"/>
                    <a:gd name="T7" fmla="*/ 2 h 51"/>
                    <a:gd name="T8" fmla="*/ 48 w 54"/>
                    <a:gd name="T9" fmla="*/ 1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4" h="51">
                      <a:moveTo>
                        <a:pt x="48" y="1"/>
                      </a:moveTo>
                      <a:cubicBezTo>
                        <a:pt x="24" y="7"/>
                        <a:pt x="3" y="24"/>
                        <a:pt x="0" y="50"/>
                      </a:cubicBezTo>
                      <a:cubicBezTo>
                        <a:pt x="0" y="51"/>
                        <a:pt x="5" y="51"/>
                        <a:pt x="5" y="50"/>
                      </a:cubicBezTo>
                      <a:cubicBezTo>
                        <a:pt x="8" y="25"/>
                        <a:pt x="27" y="8"/>
                        <a:pt x="50" y="2"/>
                      </a:cubicBezTo>
                      <a:cubicBezTo>
                        <a:pt x="54" y="1"/>
                        <a:pt x="49" y="0"/>
                        <a:pt x="4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09" name="Freeform 159"/>
                <p:cNvSpPr>
                  <a:spLocks/>
                </p:cNvSpPr>
                <p:nvPr/>
              </p:nvSpPr>
              <p:spPr bwMode="auto">
                <a:xfrm>
                  <a:off x="2228" y="500"/>
                  <a:ext cx="150" cy="669"/>
                </a:xfrm>
                <a:custGeom>
                  <a:avLst/>
                  <a:gdLst>
                    <a:gd name="T0" fmla="*/ 63 w 63"/>
                    <a:gd name="T1" fmla="*/ 280 h 282"/>
                    <a:gd name="T2" fmla="*/ 5 w 63"/>
                    <a:gd name="T3" fmla="*/ 1 h 282"/>
                    <a:gd name="T4" fmla="*/ 0 w 63"/>
                    <a:gd name="T5" fmla="*/ 2 h 282"/>
                    <a:gd name="T6" fmla="*/ 58 w 63"/>
                    <a:gd name="T7" fmla="*/ 281 h 282"/>
                    <a:gd name="T8" fmla="*/ 63 w 63"/>
                    <a:gd name="T9" fmla="*/ 280 h 2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3" h="282">
                      <a:moveTo>
                        <a:pt x="63" y="280"/>
                      </a:moveTo>
                      <a:cubicBezTo>
                        <a:pt x="43" y="188"/>
                        <a:pt x="21" y="95"/>
                        <a:pt x="5" y="1"/>
                      </a:cubicBezTo>
                      <a:cubicBezTo>
                        <a:pt x="5" y="0"/>
                        <a:pt x="0" y="0"/>
                        <a:pt x="0" y="2"/>
                      </a:cubicBezTo>
                      <a:cubicBezTo>
                        <a:pt x="16" y="95"/>
                        <a:pt x="38" y="188"/>
                        <a:pt x="58" y="281"/>
                      </a:cubicBezTo>
                      <a:cubicBezTo>
                        <a:pt x="58" y="282"/>
                        <a:pt x="63" y="282"/>
                        <a:pt x="63" y="28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10" name="Freeform 160"/>
                <p:cNvSpPr>
                  <a:spLocks/>
                </p:cNvSpPr>
                <p:nvPr/>
              </p:nvSpPr>
              <p:spPr bwMode="auto">
                <a:xfrm>
                  <a:off x="2357" y="1160"/>
                  <a:ext cx="38" cy="38"/>
                </a:xfrm>
                <a:custGeom>
                  <a:avLst/>
                  <a:gdLst>
                    <a:gd name="T0" fmla="*/ 0 w 16"/>
                    <a:gd name="T1" fmla="*/ 9 h 16"/>
                    <a:gd name="T2" fmla="*/ 7 w 16"/>
                    <a:gd name="T3" fmla="*/ 0 h 16"/>
                    <a:gd name="T4" fmla="*/ 16 w 16"/>
                    <a:gd name="T5" fmla="*/ 7 h 16"/>
                    <a:gd name="T6" fmla="*/ 9 w 16"/>
                    <a:gd name="T7" fmla="*/ 16 h 16"/>
                    <a:gd name="T8" fmla="*/ 0 w 16"/>
                    <a:gd name="T9" fmla="*/ 9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0" y="9"/>
                      </a:moveTo>
                      <a:cubicBezTo>
                        <a:pt x="0" y="5"/>
                        <a:pt x="3" y="1"/>
                        <a:pt x="7" y="0"/>
                      </a:cubicBezTo>
                      <a:cubicBezTo>
                        <a:pt x="11" y="0"/>
                        <a:pt x="15" y="3"/>
                        <a:pt x="16" y="7"/>
                      </a:cubicBezTo>
                      <a:cubicBezTo>
                        <a:pt x="16" y="11"/>
                        <a:pt x="13" y="15"/>
                        <a:pt x="9" y="16"/>
                      </a:cubicBezTo>
                      <a:cubicBezTo>
                        <a:pt x="5" y="16"/>
                        <a:pt x="1" y="13"/>
                        <a:pt x="0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11" name="Freeform 161"/>
                <p:cNvSpPr>
                  <a:spLocks/>
                </p:cNvSpPr>
                <p:nvPr/>
              </p:nvSpPr>
              <p:spPr bwMode="auto">
                <a:xfrm>
                  <a:off x="2041" y="1155"/>
                  <a:ext cx="187" cy="76"/>
                </a:xfrm>
                <a:custGeom>
                  <a:avLst/>
                  <a:gdLst>
                    <a:gd name="T0" fmla="*/ 6 w 79"/>
                    <a:gd name="T1" fmla="*/ 14 h 32"/>
                    <a:gd name="T2" fmla="*/ 73 w 79"/>
                    <a:gd name="T3" fmla="*/ 31 h 32"/>
                    <a:gd name="T4" fmla="*/ 78 w 79"/>
                    <a:gd name="T5" fmla="*/ 31 h 32"/>
                    <a:gd name="T6" fmla="*/ 2 w 79"/>
                    <a:gd name="T7" fmla="*/ 12 h 32"/>
                    <a:gd name="T8" fmla="*/ 6 w 79"/>
                    <a:gd name="T9" fmla="*/ 14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9" h="32">
                      <a:moveTo>
                        <a:pt x="6" y="14"/>
                      </a:moveTo>
                      <a:cubicBezTo>
                        <a:pt x="32" y="3"/>
                        <a:pt x="57" y="8"/>
                        <a:pt x="73" y="31"/>
                      </a:cubicBezTo>
                      <a:cubicBezTo>
                        <a:pt x="74" y="32"/>
                        <a:pt x="79" y="32"/>
                        <a:pt x="78" y="31"/>
                      </a:cubicBezTo>
                      <a:cubicBezTo>
                        <a:pt x="60" y="6"/>
                        <a:pt x="30" y="0"/>
                        <a:pt x="2" y="12"/>
                      </a:cubicBezTo>
                      <a:cubicBezTo>
                        <a:pt x="0" y="13"/>
                        <a:pt x="5" y="15"/>
                        <a:pt x="6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12" name="Freeform 162"/>
                <p:cNvSpPr>
                  <a:spLocks/>
                </p:cNvSpPr>
                <p:nvPr/>
              </p:nvSpPr>
              <p:spPr bwMode="auto">
                <a:xfrm>
                  <a:off x="2110" y="1119"/>
                  <a:ext cx="92" cy="154"/>
                </a:xfrm>
                <a:custGeom>
                  <a:avLst/>
                  <a:gdLst>
                    <a:gd name="T0" fmla="*/ 33 w 39"/>
                    <a:gd name="T1" fmla="*/ 1 h 65"/>
                    <a:gd name="T2" fmla="*/ 7 w 39"/>
                    <a:gd name="T3" fmla="*/ 63 h 65"/>
                    <a:gd name="T4" fmla="*/ 12 w 39"/>
                    <a:gd name="T5" fmla="*/ 64 h 65"/>
                    <a:gd name="T6" fmla="*/ 38 w 39"/>
                    <a:gd name="T7" fmla="*/ 2 h 65"/>
                    <a:gd name="T8" fmla="*/ 33 w 39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" h="65">
                      <a:moveTo>
                        <a:pt x="33" y="1"/>
                      </a:moveTo>
                      <a:cubicBezTo>
                        <a:pt x="10" y="15"/>
                        <a:pt x="0" y="37"/>
                        <a:pt x="7" y="63"/>
                      </a:cubicBezTo>
                      <a:cubicBezTo>
                        <a:pt x="7" y="65"/>
                        <a:pt x="12" y="65"/>
                        <a:pt x="12" y="64"/>
                      </a:cubicBezTo>
                      <a:cubicBezTo>
                        <a:pt x="5" y="38"/>
                        <a:pt x="15" y="16"/>
                        <a:pt x="38" y="2"/>
                      </a:cubicBezTo>
                      <a:cubicBezTo>
                        <a:pt x="39" y="2"/>
                        <a:pt x="34" y="0"/>
                        <a:pt x="3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13" name="Freeform 163"/>
                <p:cNvSpPr>
                  <a:spLocks/>
                </p:cNvSpPr>
                <p:nvPr/>
              </p:nvSpPr>
              <p:spPr bwMode="auto">
                <a:xfrm>
                  <a:off x="2074" y="1122"/>
                  <a:ext cx="116" cy="137"/>
                </a:xfrm>
                <a:custGeom>
                  <a:avLst/>
                  <a:gdLst>
                    <a:gd name="T0" fmla="*/ 2 w 49"/>
                    <a:gd name="T1" fmla="*/ 2 h 58"/>
                    <a:gd name="T2" fmla="*/ 44 w 49"/>
                    <a:gd name="T3" fmla="*/ 56 h 58"/>
                    <a:gd name="T4" fmla="*/ 49 w 49"/>
                    <a:gd name="T5" fmla="*/ 56 h 58"/>
                    <a:gd name="T6" fmla="*/ 6 w 49"/>
                    <a:gd name="T7" fmla="*/ 1 h 58"/>
                    <a:gd name="T8" fmla="*/ 2 w 49"/>
                    <a:gd name="T9" fmla="*/ 2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58">
                      <a:moveTo>
                        <a:pt x="2" y="2"/>
                      </a:moveTo>
                      <a:cubicBezTo>
                        <a:pt x="21" y="13"/>
                        <a:pt x="37" y="36"/>
                        <a:pt x="44" y="56"/>
                      </a:cubicBezTo>
                      <a:cubicBezTo>
                        <a:pt x="45" y="58"/>
                        <a:pt x="49" y="57"/>
                        <a:pt x="49" y="56"/>
                      </a:cubicBezTo>
                      <a:cubicBezTo>
                        <a:pt x="41" y="35"/>
                        <a:pt x="26" y="12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14" name="Freeform 164"/>
                <p:cNvSpPr>
                  <a:spLocks/>
                </p:cNvSpPr>
                <p:nvPr/>
              </p:nvSpPr>
              <p:spPr bwMode="auto">
                <a:xfrm>
                  <a:off x="2074" y="1160"/>
                  <a:ext cx="159" cy="80"/>
                </a:xfrm>
                <a:custGeom>
                  <a:avLst/>
                  <a:gdLst>
                    <a:gd name="T0" fmla="*/ 64 w 67"/>
                    <a:gd name="T1" fmla="*/ 3 h 34"/>
                    <a:gd name="T2" fmla="*/ 0 w 67"/>
                    <a:gd name="T3" fmla="*/ 33 h 34"/>
                    <a:gd name="T4" fmla="*/ 5 w 67"/>
                    <a:gd name="T5" fmla="*/ 33 h 34"/>
                    <a:gd name="T6" fmla="*/ 62 w 67"/>
                    <a:gd name="T7" fmla="*/ 5 h 34"/>
                    <a:gd name="T8" fmla="*/ 64 w 67"/>
                    <a:gd name="T9" fmla="*/ 3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4">
                      <a:moveTo>
                        <a:pt x="64" y="3"/>
                      </a:moveTo>
                      <a:cubicBezTo>
                        <a:pt x="38" y="0"/>
                        <a:pt x="13" y="9"/>
                        <a:pt x="0" y="33"/>
                      </a:cubicBezTo>
                      <a:cubicBezTo>
                        <a:pt x="0" y="34"/>
                        <a:pt x="4" y="34"/>
                        <a:pt x="5" y="33"/>
                      </a:cubicBezTo>
                      <a:cubicBezTo>
                        <a:pt x="16" y="12"/>
                        <a:pt x="39" y="2"/>
                        <a:pt x="62" y="5"/>
                      </a:cubicBezTo>
                      <a:cubicBezTo>
                        <a:pt x="65" y="5"/>
                        <a:pt x="67" y="3"/>
                        <a:pt x="64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15" name="Freeform 165"/>
                <p:cNvSpPr>
                  <a:spLocks/>
                </p:cNvSpPr>
                <p:nvPr/>
              </p:nvSpPr>
              <p:spPr bwMode="auto">
                <a:xfrm>
                  <a:off x="2133" y="498"/>
                  <a:ext cx="117" cy="673"/>
                </a:xfrm>
                <a:custGeom>
                  <a:avLst/>
                  <a:gdLst>
                    <a:gd name="T0" fmla="*/ 6 w 49"/>
                    <a:gd name="T1" fmla="*/ 283 h 284"/>
                    <a:gd name="T2" fmla="*/ 49 w 49"/>
                    <a:gd name="T3" fmla="*/ 1 h 284"/>
                    <a:gd name="T4" fmla="*/ 44 w 49"/>
                    <a:gd name="T5" fmla="*/ 1 h 284"/>
                    <a:gd name="T6" fmla="*/ 1 w 49"/>
                    <a:gd name="T7" fmla="*/ 283 h 284"/>
                    <a:gd name="T8" fmla="*/ 6 w 49"/>
                    <a:gd name="T9" fmla="*/ 283 h 2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284">
                      <a:moveTo>
                        <a:pt x="6" y="283"/>
                      </a:moveTo>
                      <a:cubicBezTo>
                        <a:pt x="19" y="189"/>
                        <a:pt x="31" y="94"/>
                        <a:pt x="49" y="1"/>
                      </a:cubicBezTo>
                      <a:cubicBezTo>
                        <a:pt x="49" y="0"/>
                        <a:pt x="44" y="0"/>
                        <a:pt x="44" y="1"/>
                      </a:cubicBezTo>
                      <a:cubicBezTo>
                        <a:pt x="26" y="95"/>
                        <a:pt x="14" y="189"/>
                        <a:pt x="1" y="283"/>
                      </a:cubicBezTo>
                      <a:cubicBezTo>
                        <a:pt x="0" y="284"/>
                        <a:pt x="5" y="284"/>
                        <a:pt x="6" y="28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16" name="Freeform 166"/>
                <p:cNvSpPr>
                  <a:spLocks/>
                </p:cNvSpPr>
                <p:nvPr/>
              </p:nvSpPr>
              <p:spPr bwMode="auto">
                <a:xfrm>
                  <a:off x="2119" y="1162"/>
                  <a:ext cx="41" cy="40"/>
                </a:xfrm>
                <a:custGeom>
                  <a:avLst/>
                  <a:gdLst>
                    <a:gd name="T0" fmla="*/ 1 w 17"/>
                    <a:gd name="T1" fmla="*/ 7 h 17"/>
                    <a:gd name="T2" fmla="*/ 10 w 17"/>
                    <a:gd name="T3" fmla="*/ 1 h 17"/>
                    <a:gd name="T4" fmla="*/ 16 w 17"/>
                    <a:gd name="T5" fmla="*/ 10 h 17"/>
                    <a:gd name="T6" fmla="*/ 7 w 17"/>
                    <a:gd name="T7" fmla="*/ 16 h 17"/>
                    <a:gd name="T8" fmla="*/ 1 w 17"/>
                    <a:gd name="T9" fmla="*/ 7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" y="7"/>
                      </a:moveTo>
                      <a:cubicBezTo>
                        <a:pt x="2" y="3"/>
                        <a:pt x="6" y="0"/>
                        <a:pt x="10" y="1"/>
                      </a:cubicBezTo>
                      <a:cubicBezTo>
                        <a:pt x="14" y="2"/>
                        <a:pt x="17" y="6"/>
                        <a:pt x="16" y="10"/>
                      </a:cubicBezTo>
                      <a:cubicBezTo>
                        <a:pt x="15" y="14"/>
                        <a:pt x="11" y="17"/>
                        <a:pt x="7" y="16"/>
                      </a:cubicBezTo>
                      <a:cubicBezTo>
                        <a:pt x="3" y="15"/>
                        <a:pt x="0" y="11"/>
                        <a:pt x="1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17" name="Freeform 167"/>
                <p:cNvSpPr>
                  <a:spLocks/>
                </p:cNvSpPr>
                <p:nvPr/>
              </p:nvSpPr>
              <p:spPr bwMode="auto">
                <a:xfrm>
                  <a:off x="1806" y="1067"/>
                  <a:ext cx="159" cy="112"/>
                </a:xfrm>
                <a:custGeom>
                  <a:avLst/>
                  <a:gdLst>
                    <a:gd name="T0" fmla="*/ 5 w 67"/>
                    <a:gd name="T1" fmla="*/ 4 h 47"/>
                    <a:gd name="T2" fmla="*/ 62 w 67"/>
                    <a:gd name="T3" fmla="*/ 45 h 47"/>
                    <a:gd name="T4" fmla="*/ 67 w 67"/>
                    <a:gd name="T5" fmla="*/ 45 h 47"/>
                    <a:gd name="T6" fmla="*/ 3 w 67"/>
                    <a:gd name="T7" fmla="*/ 2 h 47"/>
                    <a:gd name="T8" fmla="*/ 5 w 67"/>
                    <a:gd name="T9" fmla="*/ 4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47">
                      <a:moveTo>
                        <a:pt x="5" y="4"/>
                      </a:moveTo>
                      <a:cubicBezTo>
                        <a:pt x="33" y="2"/>
                        <a:pt x="55" y="18"/>
                        <a:pt x="62" y="45"/>
                      </a:cubicBezTo>
                      <a:cubicBezTo>
                        <a:pt x="62" y="47"/>
                        <a:pt x="67" y="47"/>
                        <a:pt x="67" y="45"/>
                      </a:cubicBezTo>
                      <a:cubicBezTo>
                        <a:pt x="60" y="15"/>
                        <a:pt x="33" y="0"/>
                        <a:pt x="3" y="2"/>
                      </a:cubicBezTo>
                      <a:cubicBezTo>
                        <a:pt x="0" y="2"/>
                        <a:pt x="4" y="4"/>
                        <a:pt x="5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18" name="Freeform 168"/>
                <p:cNvSpPr>
                  <a:spLocks/>
                </p:cNvSpPr>
                <p:nvPr/>
              </p:nvSpPr>
              <p:spPr bwMode="auto">
                <a:xfrm>
                  <a:off x="1856" y="1062"/>
                  <a:ext cx="126" cy="124"/>
                </a:xfrm>
                <a:custGeom>
                  <a:avLst/>
                  <a:gdLst>
                    <a:gd name="T0" fmla="*/ 48 w 53"/>
                    <a:gd name="T1" fmla="*/ 0 h 52"/>
                    <a:gd name="T2" fmla="*/ 0 w 53"/>
                    <a:gd name="T3" fmla="*/ 50 h 52"/>
                    <a:gd name="T4" fmla="*/ 5 w 53"/>
                    <a:gd name="T5" fmla="*/ 51 h 52"/>
                    <a:gd name="T6" fmla="*/ 51 w 53"/>
                    <a:gd name="T7" fmla="*/ 2 h 52"/>
                    <a:gd name="T8" fmla="*/ 48 w 53"/>
                    <a:gd name="T9" fmla="*/ 0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3" h="52">
                      <a:moveTo>
                        <a:pt x="48" y="0"/>
                      </a:moveTo>
                      <a:cubicBezTo>
                        <a:pt x="21" y="5"/>
                        <a:pt x="3" y="23"/>
                        <a:pt x="0" y="50"/>
                      </a:cubicBezTo>
                      <a:cubicBezTo>
                        <a:pt x="0" y="51"/>
                        <a:pt x="5" y="52"/>
                        <a:pt x="5" y="51"/>
                      </a:cubicBezTo>
                      <a:cubicBezTo>
                        <a:pt x="7" y="25"/>
                        <a:pt x="25" y="7"/>
                        <a:pt x="51" y="2"/>
                      </a:cubicBezTo>
                      <a:cubicBezTo>
                        <a:pt x="53" y="2"/>
                        <a:pt x="49" y="0"/>
                        <a:pt x="48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19" name="Freeform 169"/>
                <p:cNvSpPr>
                  <a:spLocks/>
                </p:cNvSpPr>
                <p:nvPr/>
              </p:nvSpPr>
              <p:spPr bwMode="auto">
                <a:xfrm>
                  <a:off x="1860" y="1024"/>
                  <a:ext cx="62" cy="164"/>
                </a:xfrm>
                <a:custGeom>
                  <a:avLst/>
                  <a:gdLst>
                    <a:gd name="T0" fmla="*/ 1 w 26"/>
                    <a:gd name="T1" fmla="*/ 2 h 69"/>
                    <a:gd name="T2" fmla="*/ 21 w 26"/>
                    <a:gd name="T3" fmla="*/ 68 h 69"/>
                    <a:gd name="T4" fmla="*/ 26 w 26"/>
                    <a:gd name="T5" fmla="*/ 68 h 69"/>
                    <a:gd name="T6" fmla="*/ 6 w 26"/>
                    <a:gd name="T7" fmla="*/ 1 h 69"/>
                    <a:gd name="T8" fmla="*/ 1 w 26"/>
                    <a:gd name="T9" fmla="*/ 2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69">
                      <a:moveTo>
                        <a:pt x="1" y="2"/>
                      </a:moveTo>
                      <a:cubicBezTo>
                        <a:pt x="15" y="20"/>
                        <a:pt x="21" y="46"/>
                        <a:pt x="21" y="68"/>
                      </a:cubicBezTo>
                      <a:cubicBezTo>
                        <a:pt x="21" y="69"/>
                        <a:pt x="26" y="69"/>
                        <a:pt x="26" y="68"/>
                      </a:cubicBezTo>
                      <a:cubicBezTo>
                        <a:pt x="26" y="45"/>
                        <a:pt x="20" y="19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20" name="Freeform 170"/>
                <p:cNvSpPr>
                  <a:spLocks/>
                </p:cNvSpPr>
                <p:nvPr/>
              </p:nvSpPr>
              <p:spPr bwMode="auto">
                <a:xfrm>
                  <a:off x="1815" y="1091"/>
                  <a:ext cx="178" cy="45"/>
                </a:xfrm>
                <a:custGeom>
                  <a:avLst/>
                  <a:gdLst>
                    <a:gd name="T0" fmla="*/ 73 w 75"/>
                    <a:gd name="T1" fmla="*/ 11 h 19"/>
                    <a:gd name="T2" fmla="*/ 2 w 75"/>
                    <a:gd name="T3" fmla="*/ 17 h 19"/>
                    <a:gd name="T4" fmla="*/ 6 w 75"/>
                    <a:gd name="T5" fmla="*/ 18 h 19"/>
                    <a:gd name="T6" fmla="*/ 69 w 75"/>
                    <a:gd name="T7" fmla="*/ 13 h 19"/>
                    <a:gd name="T8" fmla="*/ 73 w 75"/>
                    <a:gd name="T9" fmla="*/ 1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19">
                      <a:moveTo>
                        <a:pt x="73" y="11"/>
                      </a:moveTo>
                      <a:cubicBezTo>
                        <a:pt x="50" y="0"/>
                        <a:pt x="22" y="0"/>
                        <a:pt x="2" y="17"/>
                      </a:cubicBezTo>
                      <a:cubicBezTo>
                        <a:pt x="0" y="18"/>
                        <a:pt x="5" y="19"/>
                        <a:pt x="6" y="18"/>
                      </a:cubicBezTo>
                      <a:cubicBezTo>
                        <a:pt x="24" y="2"/>
                        <a:pt x="48" y="2"/>
                        <a:pt x="69" y="13"/>
                      </a:cubicBezTo>
                      <a:cubicBezTo>
                        <a:pt x="70" y="13"/>
                        <a:pt x="75" y="12"/>
                        <a:pt x="73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21" name="Freeform 171"/>
                <p:cNvSpPr>
                  <a:spLocks/>
                </p:cNvSpPr>
                <p:nvPr/>
              </p:nvSpPr>
              <p:spPr bwMode="auto">
                <a:xfrm>
                  <a:off x="1898" y="500"/>
                  <a:ext cx="354" cy="593"/>
                </a:xfrm>
                <a:custGeom>
                  <a:avLst/>
                  <a:gdLst>
                    <a:gd name="T0" fmla="*/ 6 w 149"/>
                    <a:gd name="T1" fmla="*/ 249 h 250"/>
                    <a:gd name="T2" fmla="*/ 148 w 149"/>
                    <a:gd name="T3" fmla="*/ 2 h 250"/>
                    <a:gd name="T4" fmla="*/ 143 w 149"/>
                    <a:gd name="T5" fmla="*/ 1 h 250"/>
                    <a:gd name="T6" fmla="*/ 1 w 149"/>
                    <a:gd name="T7" fmla="*/ 249 h 250"/>
                    <a:gd name="T8" fmla="*/ 6 w 149"/>
                    <a:gd name="T9" fmla="*/ 249 h 2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49" h="250">
                      <a:moveTo>
                        <a:pt x="6" y="249"/>
                      </a:moveTo>
                      <a:cubicBezTo>
                        <a:pt x="52" y="166"/>
                        <a:pt x="98" y="82"/>
                        <a:pt x="148" y="2"/>
                      </a:cubicBezTo>
                      <a:cubicBezTo>
                        <a:pt x="149" y="0"/>
                        <a:pt x="144" y="0"/>
                        <a:pt x="143" y="1"/>
                      </a:cubicBezTo>
                      <a:cubicBezTo>
                        <a:pt x="93" y="82"/>
                        <a:pt x="48" y="166"/>
                        <a:pt x="1" y="249"/>
                      </a:cubicBezTo>
                      <a:cubicBezTo>
                        <a:pt x="0" y="250"/>
                        <a:pt x="5" y="250"/>
                        <a:pt x="6" y="24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22" name="Freeform 172"/>
                <p:cNvSpPr>
                  <a:spLocks/>
                </p:cNvSpPr>
                <p:nvPr/>
              </p:nvSpPr>
              <p:spPr bwMode="auto">
                <a:xfrm>
                  <a:off x="1879" y="1081"/>
                  <a:ext cx="43" cy="41"/>
                </a:xfrm>
                <a:custGeom>
                  <a:avLst/>
                  <a:gdLst>
                    <a:gd name="T0" fmla="*/ 2 w 18"/>
                    <a:gd name="T1" fmla="*/ 5 h 17"/>
                    <a:gd name="T2" fmla="*/ 13 w 18"/>
                    <a:gd name="T3" fmla="*/ 2 h 17"/>
                    <a:gd name="T4" fmla="*/ 15 w 18"/>
                    <a:gd name="T5" fmla="*/ 13 h 17"/>
                    <a:gd name="T6" fmla="*/ 5 w 18"/>
                    <a:gd name="T7" fmla="*/ 15 h 17"/>
                    <a:gd name="T8" fmla="*/ 2 w 18"/>
                    <a:gd name="T9" fmla="*/ 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2" y="5"/>
                      </a:moveTo>
                      <a:cubicBezTo>
                        <a:pt x="5" y="1"/>
                        <a:pt x="9" y="0"/>
                        <a:pt x="13" y="2"/>
                      </a:cubicBezTo>
                      <a:cubicBezTo>
                        <a:pt x="17" y="4"/>
                        <a:pt x="18" y="9"/>
                        <a:pt x="15" y="13"/>
                      </a:cubicBezTo>
                      <a:cubicBezTo>
                        <a:pt x="13" y="16"/>
                        <a:pt x="8" y="17"/>
                        <a:pt x="5" y="15"/>
                      </a:cubicBezTo>
                      <a:cubicBezTo>
                        <a:pt x="1" y="13"/>
                        <a:pt x="0" y="8"/>
                        <a:pt x="2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23" name="Freeform 173"/>
                <p:cNvSpPr>
                  <a:spLocks/>
                </p:cNvSpPr>
                <p:nvPr/>
              </p:nvSpPr>
              <p:spPr bwMode="auto">
                <a:xfrm>
                  <a:off x="1621" y="865"/>
                  <a:ext cx="121" cy="155"/>
                </a:xfrm>
                <a:custGeom>
                  <a:avLst/>
                  <a:gdLst>
                    <a:gd name="T0" fmla="*/ 3 w 51"/>
                    <a:gd name="T1" fmla="*/ 2 h 65"/>
                    <a:gd name="T2" fmla="*/ 42 w 51"/>
                    <a:gd name="T3" fmla="*/ 63 h 65"/>
                    <a:gd name="T4" fmla="*/ 47 w 51"/>
                    <a:gd name="T5" fmla="*/ 64 h 65"/>
                    <a:gd name="T6" fmla="*/ 6 w 51"/>
                    <a:gd name="T7" fmla="*/ 0 h 65"/>
                    <a:gd name="T8" fmla="*/ 3 w 51"/>
                    <a:gd name="T9" fmla="*/ 2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1" h="65">
                      <a:moveTo>
                        <a:pt x="3" y="2"/>
                      </a:moveTo>
                      <a:cubicBezTo>
                        <a:pt x="30" y="11"/>
                        <a:pt x="46" y="34"/>
                        <a:pt x="42" y="63"/>
                      </a:cubicBezTo>
                      <a:cubicBezTo>
                        <a:pt x="41" y="64"/>
                        <a:pt x="46" y="65"/>
                        <a:pt x="47" y="64"/>
                      </a:cubicBezTo>
                      <a:cubicBezTo>
                        <a:pt x="51" y="34"/>
                        <a:pt x="34" y="10"/>
                        <a:pt x="6" y="0"/>
                      </a:cubicBezTo>
                      <a:cubicBezTo>
                        <a:pt x="5" y="0"/>
                        <a:pt x="0" y="0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24" name="Freeform 174"/>
                <p:cNvSpPr>
                  <a:spLocks/>
                </p:cNvSpPr>
                <p:nvPr/>
              </p:nvSpPr>
              <p:spPr bwMode="auto">
                <a:xfrm>
                  <a:off x="1625" y="903"/>
                  <a:ext cx="162" cy="86"/>
                </a:xfrm>
                <a:custGeom>
                  <a:avLst/>
                  <a:gdLst>
                    <a:gd name="T0" fmla="*/ 65 w 68"/>
                    <a:gd name="T1" fmla="*/ 6 h 36"/>
                    <a:gd name="T2" fmla="*/ 0 w 68"/>
                    <a:gd name="T3" fmla="*/ 34 h 36"/>
                    <a:gd name="T4" fmla="*/ 5 w 68"/>
                    <a:gd name="T5" fmla="*/ 35 h 36"/>
                    <a:gd name="T6" fmla="*/ 64 w 68"/>
                    <a:gd name="T7" fmla="*/ 8 h 36"/>
                    <a:gd name="T8" fmla="*/ 65 w 68"/>
                    <a:gd name="T9" fmla="*/ 6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8" h="36">
                      <a:moveTo>
                        <a:pt x="65" y="6"/>
                      </a:moveTo>
                      <a:cubicBezTo>
                        <a:pt x="38" y="0"/>
                        <a:pt x="14" y="9"/>
                        <a:pt x="0" y="34"/>
                      </a:cubicBezTo>
                      <a:cubicBezTo>
                        <a:pt x="0" y="35"/>
                        <a:pt x="4" y="36"/>
                        <a:pt x="5" y="35"/>
                      </a:cubicBezTo>
                      <a:cubicBezTo>
                        <a:pt x="17" y="13"/>
                        <a:pt x="39" y="3"/>
                        <a:pt x="64" y="8"/>
                      </a:cubicBezTo>
                      <a:cubicBezTo>
                        <a:pt x="67" y="9"/>
                        <a:pt x="68" y="7"/>
                        <a:pt x="65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25" name="Freeform 175"/>
                <p:cNvSpPr>
                  <a:spLocks/>
                </p:cNvSpPr>
                <p:nvPr/>
              </p:nvSpPr>
              <p:spPr bwMode="auto">
                <a:xfrm>
                  <a:off x="1675" y="842"/>
                  <a:ext cx="43" cy="171"/>
                </a:xfrm>
                <a:custGeom>
                  <a:avLst/>
                  <a:gdLst>
                    <a:gd name="T0" fmla="*/ 6 w 18"/>
                    <a:gd name="T1" fmla="*/ 2 h 72"/>
                    <a:gd name="T2" fmla="*/ 0 w 18"/>
                    <a:gd name="T3" fmla="*/ 71 h 72"/>
                    <a:gd name="T4" fmla="*/ 5 w 18"/>
                    <a:gd name="T5" fmla="*/ 71 h 72"/>
                    <a:gd name="T6" fmla="*/ 12 w 18"/>
                    <a:gd name="T7" fmla="*/ 2 h 72"/>
                    <a:gd name="T8" fmla="*/ 6 w 18"/>
                    <a:gd name="T9" fmla="*/ 2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72">
                      <a:moveTo>
                        <a:pt x="6" y="2"/>
                      </a:moveTo>
                      <a:cubicBezTo>
                        <a:pt x="13" y="24"/>
                        <a:pt x="9" y="50"/>
                        <a:pt x="0" y="71"/>
                      </a:cubicBezTo>
                      <a:cubicBezTo>
                        <a:pt x="0" y="72"/>
                        <a:pt x="5" y="72"/>
                        <a:pt x="5" y="71"/>
                      </a:cubicBezTo>
                      <a:cubicBezTo>
                        <a:pt x="14" y="50"/>
                        <a:pt x="18" y="23"/>
                        <a:pt x="12" y="2"/>
                      </a:cubicBezTo>
                      <a:cubicBezTo>
                        <a:pt x="11" y="0"/>
                        <a:pt x="6" y="1"/>
                        <a:pt x="6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26" name="Freeform 176"/>
                <p:cNvSpPr>
                  <a:spLocks/>
                </p:cNvSpPr>
                <p:nvPr/>
              </p:nvSpPr>
              <p:spPr bwMode="auto">
                <a:xfrm>
                  <a:off x="1606" y="903"/>
                  <a:ext cx="171" cy="74"/>
                </a:xfrm>
                <a:custGeom>
                  <a:avLst/>
                  <a:gdLst>
                    <a:gd name="T0" fmla="*/ 71 w 72"/>
                    <a:gd name="T1" fmla="*/ 29 h 31"/>
                    <a:gd name="T2" fmla="*/ 3 w 72"/>
                    <a:gd name="T3" fmla="*/ 8 h 31"/>
                    <a:gd name="T4" fmla="*/ 6 w 72"/>
                    <a:gd name="T5" fmla="*/ 10 h 31"/>
                    <a:gd name="T6" fmla="*/ 66 w 72"/>
                    <a:gd name="T7" fmla="*/ 30 h 31"/>
                    <a:gd name="T8" fmla="*/ 71 w 72"/>
                    <a:gd name="T9" fmla="*/ 29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2" h="31">
                      <a:moveTo>
                        <a:pt x="71" y="29"/>
                      </a:moveTo>
                      <a:cubicBezTo>
                        <a:pt x="54" y="10"/>
                        <a:pt x="29" y="0"/>
                        <a:pt x="3" y="8"/>
                      </a:cubicBezTo>
                      <a:cubicBezTo>
                        <a:pt x="0" y="10"/>
                        <a:pt x="5" y="11"/>
                        <a:pt x="6" y="10"/>
                      </a:cubicBezTo>
                      <a:cubicBezTo>
                        <a:pt x="29" y="3"/>
                        <a:pt x="51" y="13"/>
                        <a:pt x="66" y="30"/>
                      </a:cubicBezTo>
                      <a:cubicBezTo>
                        <a:pt x="67" y="31"/>
                        <a:pt x="72" y="30"/>
                        <a:pt x="71" y="2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27" name="Freeform 177"/>
                <p:cNvSpPr>
                  <a:spLocks/>
                </p:cNvSpPr>
                <p:nvPr/>
              </p:nvSpPr>
              <p:spPr bwMode="auto">
                <a:xfrm>
                  <a:off x="1699" y="500"/>
                  <a:ext cx="553" cy="420"/>
                </a:xfrm>
                <a:custGeom>
                  <a:avLst/>
                  <a:gdLst>
                    <a:gd name="T0" fmla="*/ 6 w 233"/>
                    <a:gd name="T1" fmla="*/ 176 h 177"/>
                    <a:gd name="T2" fmla="*/ 232 w 233"/>
                    <a:gd name="T3" fmla="*/ 2 h 177"/>
                    <a:gd name="T4" fmla="*/ 227 w 233"/>
                    <a:gd name="T5" fmla="*/ 1 h 177"/>
                    <a:gd name="T6" fmla="*/ 2 w 233"/>
                    <a:gd name="T7" fmla="*/ 175 h 177"/>
                    <a:gd name="T8" fmla="*/ 6 w 233"/>
                    <a:gd name="T9" fmla="*/ 176 h 1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3" h="177">
                      <a:moveTo>
                        <a:pt x="6" y="176"/>
                      </a:moveTo>
                      <a:cubicBezTo>
                        <a:pt x="81" y="117"/>
                        <a:pt x="155" y="57"/>
                        <a:pt x="232" y="2"/>
                      </a:cubicBezTo>
                      <a:cubicBezTo>
                        <a:pt x="233" y="1"/>
                        <a:pt x="229" y="0"/>
                        <a:pt x="227" y="1"/>
                      </a:cubicBezTo>
                      <a:cubicBezTo>
                        <a:pt x="150" y="57"/>
                        <a:pt x="76" y="117"/>
                        <a:pt x="2" y="175"/>
                      </a:cubicBezTo>
                      <a:cubicBezTo>
                        <a:pt x="0" y="177"/>
                        <a:pt x="5" y="177"/>
                        <a:pt x="6" y="17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28" name="Freeform 178"/>
                <p:cNvSpPr>
                  <a:spLocks/>
                </p:cNvSpPr>
                <p:nvPr/>
              </p:nvSpPr>
              <p:spPr bwMode="auto">
                <a:xfrm>
                  <a:off x="1678" y="906"/>
                  <a:ext cx="42" cy="40"/>
                </a:xfrm>
                <a:custGeom>
                  <a:avLst/>
                  <a:gdLst>
                    <a:gd name="T0" fmla="*/ 4 w 18"/>
                    <a:gd name="T1" fmla="*/ 2 h 17"/>
                    <a:gd name="T2" fmla="*/ 15 w 18"/>
                    <a:gd name="T3" fmla="*/ 4 h 17"/>
                    <a:gd name="T4" fmla="*/ 13 w 18"/>
                    <a:gd name="T5" fmla="*/ 15 h 17"/>
                    <a:gd name="T6" fmla="*/ 3 w 18"/>
                    <a:gd name="T7" fmla="*/ 13 h 17"/>
                    <a:gd name="T8" fmla="*/ 4 w 18"/>
                    <a:gd name="T9" fmla="*/ 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4" y="2"/>
                      </a:moveTo>
                      <a:cubicBezTo>
                        <a:pt x="8" y="0"/>
                        <a:pt x="13" y="1"/>
                        <a:pt x="15" y="4"/>
                      </a:cubicBezTo>
                      <a:cubicBezTo>
                        <a:pt x="18" y="8"/>
                        <a:pt x="17" y="12"/>
                        <a:pt x="13" y="15"/>
                      </a:cubicBezTo>
                      <a:cubicBezTo>
                        <a:pt x="10" y="17"/>
                        <a:pt x="5" y="16"/>
                        <a:pt x="3" y="13"/>
                      </a:cubicBezTo>
                      <a:cubicBezTo>
                        <a:pt x="0" y="10"/>
                        <a:pt x="1" y="5"/>
                        <a:pt x="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29" name="Freeform 179"/>
                <p:cNvSpPr>
                  <a:spLocks/>
                </p:cNvSpPr>
                <p:nvPr/>
              </p:nvSpPr>
              <p:spPr bwMode="auto">
                <a:xfrm>
                  <a:off x="1504" y="583"/>
                  <a:ext cx="79" cy="181"/>
                </a:xfrm>
                <a:custGeom>
                  <a:avLst/>
                  <a:gdLst>
                    <a:gd name="T0" fmla="*/ 1 w 33"/>
                    <a:gd name="T1" fmla="*/ 1 h 76"/>
                    <a:gd name="T2" fmla="*/ 13 w 33"/>
                    <a:gd name="T3" fmla="*/ 73 h 76"/>
                    <a:gd name="T4" fmla="*/ 17 w 33"/>
                    <a:gd name="T5" fmla="*/ 75 h 76"/>
                    <a:gd name="T6" fmla="*/ 6 w 33"/>
                    <a:gd name="T7" fmla="*/ 1 h 76"/>
                    <a:gd name="T8" fmla="*/ 1 w 33"/>
                    <a:gd name="T9" fmla="*/ 1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76">
                      <a:moveTo>
                        <a:pt x="1" y="1"/>
                      </a:moveTo>
                      <a:cubicBezTo>
                        <a:pt x="22" y="21"/>
                        <a:pt x="28" y="48"/>
                        <a:pt x="13" y="73"/>
                      </a:cubicBezTo>
                      <a:cubicBezTo>
                        <a:pt x="12" y="75"/>
                        <a:pt x="17" y="76"/>
                        <a:pt x="17" y="75"/>
                      </a:cubicBezTo>
                      <a:cubicBezTo>
                        <a:pt x="33" y="49"/>
                        <a:pt x="27" y="21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30" name="Freeform 180"/>
                <p:cNvSpPr>
                  <a:spLocks/>
                </p:cNvSpPr>
                <p:nvPr/>
              </p:nvSpPr>
              <p:spPr bwMode="auto">
                <a:xfrm>
                  <a:off x="1459" y="650"/>
                  <a:ext cx="178" cy="47"/>
                </a:xfrm>
                <a:custGeom>
                  <a:avLst/>
                  <a:gdLst>
                    <a:gd name="T0" fmla="*/ 73 w 75"/>
                    <a:gd name="T1" fmla="*/ 18 h 20"/>
                    <a:gd name="T2" fmla="*/ 1 w 75"/>
                    <a:gd name="T3" fmla="*/ 18 h 20"/>
                    <a:gd name="T4" fmla="*/ 5 w 75"/>
                    <a:gd name="T5" fmla="*/ 19 h 20"/>
                    <a:gd name="T6" fmla="*/ 69 w 75"/>
                    <a:gd name="T7" fmla="*/ 18 h 20"/>
                    <a:gd name="T8" fmla="*/ 73 w 75"/>
                    <a:gd name="T9" fmla="*/ 18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20">
                      <a:moveTo>
                        <a:pt x="73" y="18"/>
                      </a:moveTo>
                      <a:cubicBezTo>
                        <a:pt x="50" y="2"/>
                        <a:pt x="23" y="0"/>
                        <a:pt x="1" y="18"/>
                      </a:cubicBezTo>
                      <a:cubicBezTo>
                        <a:pt x="0" y="18"/>
                        <a:pt x="4" y="20"/>
                        <a:pt x="5" y="19"/>
                      </a:cubicBezTo>
                      <a:cubicBezTo>
                        <a:pt x="25" y="4"/>
                        <a:pt x="48" y="4"/>
                        <a:pt x="69" y="18"/>
                      </a:cubicBezTo>
                      <a:cubicBezTo>
                        <a:pt x="70" y="19"/>
                        <a:pt x="75" y="19"/>
                        <a:pt x="73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31" name="Freeform 181"/>
                <p:cNvSpPr>
                  <a:spLocks/>
                </p:cNvSpPr>
                <p:nvPr/>
              </p:nvSpPr>
              <p:spPr bwMode="auto">
                <a:xfrm>
                  <a:off x="1493" y="588"/>
                  <a:ext cx="95" cy="149"/>
                </a:xfrm>
                <a:custGeom>
                  <a:avLst/>
                  <a:gdLst>
                    <a:gd name="T0" fmla="*/ 35 w 40"/>
                    <a:gd name="T1" fmla="*/ 2 h 63"/>
                    <a:gd name="T2" fmla="*/ 2 w 40"/>
                    <a:gd name="T3" fmla="*/ 62 h 63"/>
                    <a:gd name="T4" fmla="*/ 6 w 40"/>
                    <a:gd name="T5" fmla="*/ 62 h 63"/>
                    <a:gd name="T6" fmla="*/ 40 w 40"/>
                    <a:gd name="T7" fmla="*/ 1 h 63"/>
                    <a:gd name="T8" fmla="*/ 35 w 40"/>
                    <a:gd name="T9" fmla="*/ 2 h 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63">
                      <a:moveTo>
                        <a:pt x="35" y="2"/>
                      </a:moveTo>
                      <a:cubicBezTo>
                        <a:pt x="32" y="24"/>
                        <a:pt x="18" y="47"/>
                        <a:pt x="2" y="62"/>
                      </a:cubicBezTo>
                      <a:cubicBezTo>
                        <a:pt x="0" y="63"/>
                        <a:pt x="5" y="63"/>
                        <a:pt x="6" y="62"/>
                      </a:cubicBezTo>
                      <a:cubicBezTo>
                        <a:pt x="23" y="47"/>
                        <a:pt x="37" y="24"/>
                        <a:pt x="40" y="1"/>
                      </a:cubicBezTo>
                      <a:cubicBezTo>
                        <a:pt x="40" y="0"/>
                        <a:pt x="35" y="0"/>
                        <a:pt x="3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32" name="Freeform 182"/>
                <p:cNvSpPr>
                  <a:spLocks/>
                </p:cNvSpPr>
                <p:nvPr/>
              </p:nvSpPr>
              <p:spPr bwMode="auto">
                <a:xfrm>
                  <a:off x="1466" y="631"/>
                  <a:ext cx="138" cy="111"/>
                </a:xfrm>
                <a:custGeom>
                  <a:avLst/>
                  <a:gdLst>
                    <a:gd name="T0" fmla="*/ 57 w 58"/>
                    <a:gd name="T1" fmla="*/ 45 h 47"/>
                    <a:gd name="T2" fmla="*/ 5 w 58"/>
                    <a:gd name="T3" fmla="*/ 0 h 47"/>
                    <a:gd name="T4" fmla="*/ 4 w 58"/>
                    <a:gd name="T5" fmla="*/ 2 h 47"/>
                    <a:gd name="T6" fmla="*/ 52 w 58"/>
                    <a:gd name="T7" fmla="*/ 45 h 47"/>
                    <a:gd name="T8" fmla="*/ 57 w 58"/>
                    <a:gd name="T9" fmla="*/ 45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8" h="47">
                      <a:moveTo>
                        <a:pt x="57" y="45"/>
                      </a:moveTo>
                      <a:cubicBezTo>
                        <a:pt x="50" y="21"/>
                        <a:pt x="31" y="2"/>
                        <a:pt x="5" y="0"/>
                      </a:cubicBezTo>
                      <a:cubicBezTo>
                        <a:pt x="3" y="0"/>
                        <a:pt x="0" y="2"/>
                        <a:pt x="4" y="2"/>
                      </a:cubicBezTo>
                      <a:cubicBezTo>
                        <a:pt x="28" y="4"/>
                        <a:pt x="45" y="23"/>
                        <a:pt x="52" y="45"/>
                      </a:cubicBezTo>
                      <a:cubicBezTo>
                        <a:pt x="53" y="47"/>
                        <a:pt x="58" y="46"/>
                        <a:pt x="57" y="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33" name="Freeform 183"/>
                <p:cNvSpPr>
                  <a:spLocks/>
                </p:cNvSpPr>
                <p:nvPr/>
              </p:nvSpPr>
              <p:spPr bwMode="auto">
                <a:xfrm>
                  <a:off x="1552" y="491"/>
                  <a:ext cx="676" cy="173"/>
                </a:xfrm>
                <a:custGeom>
                  <a:avLst/>
                  <a:gdLst>
                    <a:gd name="T0" fmla="*/ 6 w 285"/>
                    <a:gd name="T1" fmla="*/ 73 h 73"/>
                    <a:gd name="T2" fmla="*/ 282 w 285"/>
                    <a:gd name="T3" fmla="*/ 2 h 73"/>
                    <a:gd name="T4" fmla="*/ 280 w 285"/>
                    <a:gd name="T5" fmla="*/ 0 h 73"/>
                    <a:gd name="T6" fmla="*/ 4 w 285"/>
                    <a:gd name="T7" fmla="*/ 71 h 73"/>
                    <a:gd name="T8" fmla="*/ 6 w 285"/>
                    <a:gd name="T9" fmla="*/ 73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5" h="73">
                      <a:moveTo>
                        <a:pt x="6" y="73"/>
                      </a:moveTo>
                      <a:cubicBezTo>
                        <a:pt x="98" y="49"/>
                        <a:pt x="189" y="23"/>
                        <a:pt x="282" y="2"/>
                      </a:cubicBezTo>
                      <a:cubicBezTo>
                        <a:pt x="285" y="2"/>
                        <a:pt x="283" y="0"/>
                        <a:pt x="280" y="0"/>
                      </a:cubicBezTo>
                      <a:cubicBezTo>
                        <a:pt x="187" y="21"/>
                        <a:pt x="96" y="47"/>
                        <a:pt x="4" y="71"/>
                      </a:cubicBezTo>
                      <a:cubicBezTo>
                        <a:pt x="0" y="72"/>
                        <a:pt x="5" y="73"/>
                        <a:pt x="6" y="7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34" name="Freeform 184"/>
                <p:cNvSpPr>
                  <a:spLocks/>
                </p:cNvSpPr>
                <p:nvPr/>
              </p:nvSpPr>
              <p:spPr bwMode="auto">
                <a:xfrm>
                  <a:off x="1531" y="647"/>
                  <a:ext cx="40" cy="38"/>
                </a:xfrm>
                <a:custGeom>
                  <a:avLst/>
                  <a:gdLst>
                    <a:gd name="T0" fmla="*/ 7 w 17"/>
                    <a:gd name="T1" fmla="*/ 0 h 16"/>
                    <a:gd name="T2" fmla="*/ 16 w 17"/>
                    <a:gd name="T3" fmla="*/ 6 h 16"/>
                    <a:gd name="T4" fmla="*/ 10 w 17"/>
                    <a:gd name="T5" fmla="*/ 15 h 16"/>
                    <a:gd name="T6" fmla="*/ 1 w 17"/>
                    <a:gd name="T7" fmla="*/ 10 h 16"/>
                    <a:gd name="T8" fmla="*/ 7 w 17"/>
                    <a:gd name="T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6">
                      <a:moveTo>
                        <a:pt x="7" y="0"/>
                      </a:moveTo>
                      <a:cubicBezTo>
                        <a:pt x="11" y="0"/>
                        <a:pt x="15" y="2"/>
                        <a:pt x="16" y="6"/>
                      </a:cubicBezTo>
                      <a:cubicBezTo>
                        <a:pt x="17" y="10"/>
                        <a:pt x="14" y="14"/>
                        <a:pt x="10" y="15"/>
                      </a:cubicBezTo>
                      <a:cubicBezTo>
                        <a:pt x="6" y="16"/>
                        <a:pt x="2" y="14"/>
                        <a:pt x="1" y="10"/>
                      </a:cubicBezTo>
                      <a:cubicBezTo>
                        <a:pt x="0" y="5"/>
                        <a:pt x="3" y="1"/>
                        <a:pt x="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35" name="Freeform 185"/>
                <p:cNvSpPr>
                  <a:spLocks/>
                </p:cNvSpPr>
                <p:nvPr/>
              </p:nvSpPr>
              <p:spPr bwMode="auto">
                <a:xfrm>
                  <a:off x="1485" y="339"/>
                  <a:ext cx="79" cy="178"/>
                </a:xfrm>
                <a:custGeom>
                  <a:avLst/>
                  <a:gdLst>
                    <a:gd name="T0" fmla="*/ 16 w 33"/>
                    <a:gd name="T1" fmla="*/ 1 h 75"/>
                    <a:gd name="T2" fmla="*/ 1 w 33"/>
                    <a:gd name="T3" fmla="*/ 73 h 75"/>
                    <a:gd name="T4" fmla="*/ 6 w 33"/>
                    <a:gd name="T5" fmla="*/ 74 h 75"/>
                    <a:gd name="T6" fmla="*/ 21 w 33"/>
                    <a:gd name="T7" fmla="*/ 1 h 75"/>
                    <a:gd name="T8" fmla="*/ 16 w 33"/>
                    <a:gd name="T9" fmla="*/ 1 h 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75">
                      <a:moveTo>
                        <a:pt x="16" y="1"/>
                      </a:moveTo>
                      <a:cubicBezTo>
                        <a:pt x="28" y="27"/>
                        <a:pt x="25" y="55"/>
                        <a:pt x="1" y="73"/>
                      </a:cubicBezTo>
                      <a:cubicBezTo>
                        <a:pt x="0" y="74"/>
                        <a:pt x="5" y="75"/>
                        <a:pt x="6" y="74"/>
                      </a:cubicBezTo>
                      <a:cubicBezTo>
                        <a:pt x="30" y="56"/>
                        <a:pt x="33" y="28"/>
                        <a:pt x="21" y="1"/>
                      </a:cubicBezTo>
                      <a:cubicBezTo>
                        <a:pt x="20" y="0"/>
                        <a:pt x="15" y="0"/>
                        <a:pt x="16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36" name="Freeform 186"/>
                <p:cNvSpPr>
                  <a:spLocks/>
                </p:cNvSpPr>
                <p:nvPr/>
              </p:nvSpPr>
              <p:spPr bwMode="auto">
                <a:xfrm>
                  <a:off x="1440" y="405"/>
                  <a:ext cx="166" cy="81"/>
                </a:xfrm>
                <a:custGeom>
                  <a:avLst/>
                  <a:gdLst>
                    <a:gd name="T0" fmla="*/ 69 w 70"/>
                    <a:gd name="T1" fmla="*/ 32 h 34"/>
                    <a:gd name="T2" fmla="*/ 1 w 70"/>
                    <a:gd name="T3" fmla="*/ 8 h 34"/>
                    <a:gd name="T4" fmla="*/ 5 w 70"/>
                    <a:gd name="T5" fmla="*/ 10 h 34"/>
                    <a:gd name="T6" fmla="*/ 65 w 70"/>
                    <a:gd name="T7" fmla="*/ 32 h 34"/>
                    <a:gd name="T8" fmla="*/ 69 w 70"/>
                    <a:gd name="T9" fmla="*/ 32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34">
                      <a:moveTo>
                        <a:pt x="69" y="32"/>
                      </a:moveTo>
                      <a:cubicBezTo>
                        <a:pt x="53" y="9"/>
                        <a:pt x="28" y="0"/>
                        <a:pt x="1" y="8"/>
                      </a:cubicBezTo>
                      <a:cubicBezTo>
                        <a:pt x="0" y="9"/>
                        <a:pt x="4" y="10"/>
                        <a:pt x="5" y="10"/>
                      </a:cubicBezTo>
                      <a:cubicBezTo>
                        <a:pt x="29" y="2"/>
                        <a:pt x="51" y="12"/>
                        <a:pt x="65" y="32"/>
                      </a:cubicBezTo>
                      <a:cubicBezTo>
                        <a:pt x="65" y="33"/>
                        <a:pt x="70" y="34"/>
                        <a:pt x="69" y="3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37" name="Freeform 187"/>
                <p:cNvSpPr>
                  <a:spLocks/>
                </p:cNvSpPr>
                <p:nvPr/>
              </p:nvSpPr>
              <p:spPr bwMode="auto">
                <a:xfrm>
                  <a:off x="1457" y="367"/>
                  <a:ext cx="140" cy="114"/>
                </a:xfrm>
                <a:custGeom>
                  <a:avLst/>
                  <a:gdLst>
                    <a:gd name="T0" fmla="*/ 54 w 59"/>
                    <a:gd name="T1" fmla="*/ 2 h 48"/>
                    <a:gd name="T2" fmla="*/ 3 w 59"/>
                    <a:gd name="T3" fmla="*/ 46 h 48"/>
                    <a:gd name="T4" fmla="*/ 5 w 59"/>
                    <a:gd name="T5" fmla="*/ 48 h 48"/>
                    <a:gd name="T6" fmla="*/ 59 w 59"/>
                    <a:gd name="T7" fmla="*/ 2 h 48"/>
                    <a:gd name="T8" fmla="*/ 54 w 59"/>
                    <a:gd name="T9" fmla="*/ 2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9" h="48">
                      <a:moveTo>
                        <a:pt x="54" y="2"/>
                      </a:moveTo>
                      <a:cubicBezTo>
                        <a:pt x="44" y="21"/>
                        <a:pt x="23" y="38"/>
                        <a:pt x="3" y="46"/>
                      </a:cubicBezTo>
                      <a:cubicBezTo>
                        <a:pt x="0" y="48"/>
                        <a:pt x="4" y="48"/>
                        <a:pt x="5" y="48"/>
                      </a:cubicBezTo>
                      <a:cubicBezTo>
                        <a:pt x="26" y="39"/>
                        <a:pt x="48" y="22"/>
                        <a:pt x="59" y="2"/>
                      </a:cubicBezTo>
                      <a:cubicBezTo>
                        <a:pt x="59" y="1"/>
                        <a:pt x="55" y="0"/>
                        <a:pt x="5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38" name="Freeform 188"/>
                <p:cNvSpPr>
                  <a:spLocks/>
                </p:cNvSpPr>
                <p:nvPr/>
              </p:nvSpPr>
              <p:spPr bwMode="auto">
                <a:xfrm>
                  <a:off x="1469" y="372"/>
                  <a:ext cx="95" cy="145"/>
                </a:xfrm>
                <a:custGeom>
                  <a:avLst/>
                  <a:gdLst>
                    <a:gd name="T0" fmla="*/ 39 w 40"/>
                    <a:gd name="T1" fmla="*/ 60 h 61"/>
                    <a:gd name="T2" fmla="*/ 6 w 40"/>
                    <a:gd name="T3" fmla="*/ 0 h 61"/>
                    <a:gd name="T4" fmla="*/ 2 w 40"/>
                    <a:gd name="T5" fmla="*/ 2 h 61"/>
                    <a:gd name="T6" fmla="*/ 33 w 40"/>
                    <a:gd name="T7" fmla="*/ 60 h 61"/>
                    <a:gd name="T8" fmla="*/ 39 w 40"/>
                    <a:gd name="T9" fmla="*/ 60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61">
                      <a:moveTo>
                        <a:pt x="39" y="60"/>
                      </a:moveTo>
                      <a:cubicBezTo>
                        <a:pt x="40" y="35"/>
                        <a:pt x="29" y="11"/>
                        <a:pt x="6" y="0"/>
                      </a:cubicBezTo>
                      <a:cubicBezTo>
                        <a:pt x="5" y="0"/>
                        <a:pt x="0" y="1"/>
                        <a:pt x="2" y="2"/>
                      </a:cubicBezTo>
                      <a:cubicBezTo>
                        <a:pt x="25" y="12"/>
                        <a:pt x="35" y="36"/>
                        <a:pt x="33" y="60"/>
                      </a:cubicBezTo>
                      <a:cubicBezTo>
                        <a:pt x="33" y="61"/>
                        <a:pt x="38" y="61"/>
                        <a:pt x="39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39" name="Freeform 189"/>
                <p:cNvSpPr>
                  <a:spLocks/>
                </p:cNvSpPr>
                <p:nvPr/>
              </p:nvSpPr>
              <p:spPr bwMode="auto">
                <a:xfrm>
                  <a:off x="1540" y="429"/>
                  <a:ext cx="693" cy="76"/>
                </a:xfrm>
                <a:custGeom>
                  <a:avLst/>
                  <a:gdLst>
                    <a:gd name="T0" fmla="*/ 3 w 292"/>
                    <a:gd name="T1" fmla="*/ 2 h 32"/>
                    <a:gd name="T2" fmla="*/ 287 w 292"/>
                    <a:gd name="T3" fmla="*/ 32 h 32"/>
                    <a:gd name="T4" fmla="*/ 289 w 292"/>
                    <a:gd name="T5" fmla="*/ 30 h 32"/>
                    <a:gd name="T6" fmla="*/ 5 w 292"/>
                    <a:gd name="T7" fmla="*/ 0 h 32"/>
                    <a:gd name="T8" fmla="*/ 3 w 292"/>
                    <a:gd name="T9" fmla="*/ 2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2" h="32">
                      <a:moveTo>
                        <a:pt x="3" y="2"/>
                      </a:moveTo>
                      <a:cubicBezTo>
                        <a:pt x="98" y="11"/>
                        <a:pt x="193" y="19"/>
                        <a:pt x="287" y="32"/>
                      </a:cubicBezTo>
                      <a:cubicBezTo>
                        <a:pt x="288" y="32"/>
                        <a:pt x="292" y="31"/>
                        <a:pt x="289" y="30"/>
                      </a:cubicBezTo>
                      <a:cubicBezTo>
                        <a:pt x="195" y="17"/>
                        <a:pt x="100" y="9"/>
                        <a:pt x="5" y="0"/>
                      </a:cubicBezTo>
                      <a:cubicBezTo>
                        <a:pt x="4" y="0"/>
                        <a:pt x="0" y="1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40" name="Freeform 190"/>
                <p:cNvSpPr>
                  <a:spLocks/>
                </p:cNvSpPr>
                <p:nvPr/>
              </p:nvSpPr>
              <p:spPr bwMode="auto">
                <a:xfrm>
                  <a:off x="1519" y="412"/>
                  <a:ext cx="38" cy="38"/>
                </a:xfrm>
                <a:custGeom>
                  <a:avLst/>
                  <a:gdLst>
                    <a:gd name="T0" fmla="*/ 9 w 16"/>
                    <a:gd name="T1" fmla="*/ 0 h 16"/>
                    <a:gd name="T2" fmla="*/ 15 w 16"/>
                    <a:gd name="T3" fmla="*/ 9 h 16"/>
                    <a:gd name="T4" fmla="*/ 7 w 16"/>
                    <a:gd name="T5" fmla="*/ 15 h 16"/>
                    <a:gd name="T6" fmla="*/ 0 w 16"/>
                    <a:gd name="T7" fmla="*/ 7 h 16"/>
                    <a:gd name="T8" fmla="*/ 9 w 16"/>
                    <a:gd name="T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9" y="0"/>
                      </a:moveTo>
                      <a:cubicBezTo>
                        <a:pt x="13" y="1"/>
                        <a:pt x="16" y="5"/>
                        <a:pt x="15" y="9"/>
                      </a:cubicBezTo>
                      <a:cubicBezTo>
                        <a:pt x="15" y="13"/>
                        <a:pt x="11" y="16"/>
                        <a:pt x="7" y="15"/>
                      </a:cubicBezTo>
                      <a:cubicBezTo>
                        <a:pt x="2" y="15"/>
                        <a:pt x="0" y="11"/>
                        <a:pt x="0" y="7"/>
                      </a:cubicBezTo>
                      <a:cubicBezTo>
                        <a:pt x="1" y="2"/>
                        <a:pt x="5" y="0"/>
                        <a:pt x="9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41" name="Freeform 191"/>
                <p:cNvSpPr>
                  <a:spLocks/>
                </p:cNvSpPr>
                <p:nvPr/>
              </p:nvSpPr>
              <p:spPr bwMode="auto">
                <a:xfrm>
                  <a:off x="1526" y="99"/>
                  <a:ext cx="116" cy="155"/>
                </a:xfrm>
                <a:custGeom>
                  <a:avLst/>
                  <a:gdLst>
                    <a:gd name="T0" fmla="*/ 42 w 49"/>
                    <a:gd name="T1" fmla="*/ 1 h 65"/>
                    <a:gd name="T2" fmla="*/ 3 w 49"/>
                    <a:gd name="T3" fmla="*/ 63 h 65"/>
                    <a:gd name="T4" fmla="*/ 6 w 49"/>
                    <a:gd name="T5" fmla="*/ 65 h 65"/>
                    <a:gd name="T6" fmla="*/ 47 w 49"/>
                    <a:gd name="T7" fmla="*/ 2 h 65"/>
                    <a:gd name="T8" fmla="*/ 42 w 49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65">
                      <a:moveTo>
                        <a:pt x="42" y="1"/>
                      </a:moveTo>
                      <a:cubicBezTo>
                        <a:pt x="44" y="29"/>
                        <a:pt x="31" y="54"/>
                        <a:pt x="3" y="63"/>
                      </a:cubicBezTo>
                      <a:cubicBezTo>
                        <a:pt x="0" y="63"/>
                        <a:pt x="5" y="65"/>
                        <a:pt x="6" y="65"/>
                      </a:cubicBezTo>
                      <a:cubicBezTo>
                        <a:pt x="35" y="56"/>
                        <a:pt x="49" y="31"/>
                        <a:pt x="47" y="2"/>
                      </a:cubicBezTo>
                      <a:cubicBezTo>
                        <a:pt x="46" y="0"/>
                        <a:pt x="42" y="0"/>
                        <a:pt x="4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42" name="Freeform 192"/>
                <p:cNvSpPr>
                  <a:spLocks/>
                </p:cNvSpPr>
                <p:nvPr/>
              </p:nvSpPr>
              <p:spPr bwMode="auto">
                <a:xfrm>
                  <a:off x="1516" y="149"/>
                  <a:ext cx="136" cy="114"/>
                </a:xfrm>
                <a:custGeom>
                  <a:avLst/>
                  <a:gdLst>
                    <a:gd name="T0" fmla="*/ 57 w 57"/>
                    <a:gd name="T1" fmla="*/ 46 h 48"/>
                    <a:gd name="T2" fmla="*/ 3 w 57"/>
                    <a:gd name="T3" fmla="*/ 0 h 48"/>
                    <a:gd name="T4" fmla="*/ 4 w 57"/>
                    <a:gd name="T5" fmla="*/ 3 h 48"/>
                    <a:gd name="T6" fmla="*/ 52 w 57"/>
                    <a:gd name="T7" fmla="*/ 46 h 48"/>
                    <a:gd name="T8" fmla="*/ 57 w 57"/>
                    <a:gd name="T9" fmla="*/ 46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48">
                      <a:moveTo>
                        <a:pt x="57" y="46"/>
                      </a:moveTo>
                      <a:cubicBezTo>
                        <a:pt x="51" y="19"/>
                        <a:pt x="31" y="2"/>
                        <a:pt x="3" y="0"/>
                      </a:cubicBezTo>
                      <a:cubicBezTo>
                        <a:pt x="0" y="0"/>
                        <a:pt x="2" y="2"/>
                        <a:pt x="4" y="3"/>
                      </a:cubicBezTo>
                      <a:cubicBezTo>
                        <a:pt x="30" y="4"/>
                        <a:pt x="46" y="21"/>
                        <a:pt x="52" y="46"/>
                      </a:cubicBezTo>
                      <a:cubicBezTo>
                        <a:pt x="52" y="47"/>
                        <a:pt x="57" y="48"/>
                        <a:pt x="5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43" name="Freeform 193"/>
                <p:cNvSpPr>
                  <a:spLocks/>
                </p:cNvSpPr>
                <p:nvPr/>
              </p:nvSpPr>
              <p:spPr bwMode="auto">
                <a:xfrm>
                  <a:off x="1514" y="149"/>
                  <a:ext cx="173" cy="62"/>
                </a:xfrm>
                <a:custGeom>
                  <a:avLst/>
                  <a:gdLst>
                    <a:gd name="T0" fmla="*/ 67 w 73"/>
                    <a:gd name="T1" fmla="*/ 1 h 26"/>
                    <a:gd name="T2" fmla="*/ 4 w 73"/>
                    <a:gd name="T3" fmla="*/ 24 h 26"/>
                    <a:gd name="T4" fmla="*/ 3 w 73"/>
                    <a:gd name="T5" fmla="*/ 26 h 26"/>
                    <a:gd name="T6" fmla="*/ 71 w 73"/>
                    <a:gd name="T7" fmla="*/ 2 h 26"/>
                    <a:gd name="T8" fmla="*/ 67 w 73"/>
                    <a:gd name="T9" fmla="*/ 1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26">
                      <a:moveTo>
                        <a:pt x="67" y="1"/>
                      </a:moveTo>
                      <a:cubicBezTo>
                        <a:pt x="50" y="15"/>
                        <a:pt x="26" y="23"/>
                        <a:pt x="4" y="24"/>
                      </a:cubicBezTo>
                      <a:cubicBezTo>
                        <a:pt x="2" y="24"/>
                        <a:pt x="0" y="26"/>
                        <a:pt x="3" y="26"/>
                      </a:cubicBezTo>
                      <a:cubicBezTo>
                        <a:pt x="27" y="25"/>
                        <a:pt x="53" y="17"/>
                        <a:pt x="71" y="2"/>
                      </a:cubicBezTo>
                      <a:cubicBezTo>
                        <a:pt x="73" y="0"/>
                        <a:pt x="68" y="0"/>
                        <a:pt x="6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44" name="Freeform 194"/>
                <p:cNvSpPr>
                  <a:spLocks/>
                </p:cNvSpPr>
                <p:nvPr/>
              </p:nvSpPr>
              <p:spPr bwMode="auto">
                <a:xfrm>
                  <a:off x="1564" y="111"/>
                  <a:ext cx="59" cy="164"/>
                </a:xfrm>
                <a:custGeom>
                  <a:avLst/>
                  <a:gdLst>
                    <a:gd name="T0" fmla="*/ 14 w 25"/>
                    <a:gd name="T1" fmla="*/ 68 h 69"/>
                    <a:gd name="T2" fmla="*/ 6 w 25"/>
                    <a:gd name="T3" fmla="*/ 1 h 69"/>
                    <a:gd name="T4" fmla="*/ 1 w 25"/>
                    <a:gd name="T5" fmla="*/ 2 h 69"/>
                    <a:gd name="T6" fmla="*/ 10 w 25"/>
                    <a:gd name="T7" fmla="*/ 68 h 69"/>
                    <a:gd name="T8" fmla="*/ 14 w 25"/>
                    <a:gd name="T9" fmla="*/ 68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69">
                      <a:moveTo>
                        <a:pt x="14" y="68"/>
                      </a:moveTo>
                      <a:cubicBezTo>
                        <a:pt x="25" y="45"/>
                        <a:pt x="23" y="20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18" y="20"/>
                        <a:pt x="20" y="45"/>
                        <a:pt x="10" y="68"/>
                      </a:cubicBezTo>
                      <a:cubicBezTo>
                        <a:pt x="9" y="69"/>
                        <a:pt x="14" y="69"/>
                        <a:pt x="14" y="6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45" name="Freeform 195"/>
                <p:cNvSpPr>
                  <a:spLocks/>
                </p:cNvSpPr>
                <p:nvPr/>
              </p:nvSpPr>
              <p:spPr bwMode="auto">
                <a:xfrm>
                  <a:off x="1609" y="189"/>
                  <a:ext cx="619" cy="318"/>
                </a:xfrm>
                <a:custGeom>
                  <a:avLst/>
                  <a:gdLst>
                    <a:gd name="T0" fmla="*/ 2 w 261"/>
                    <a:gd name="T1" fmla="*/ 2 h 134"/>
                    <a:gd name="T2" fmla="*/ 255 w 261"/>
                    <a:gd name="T3" fmla="*/ 133 h 134"/>
                    <a:gd name="T4" fmla="*/ 259 w 261"/>
                    <a:gd name="T5" fmla="*/ 132 h 134"/>
                    <a:gd name="T6" fmla="*/ 6 w 261"/>
                    <a:gd name="T7" fmla="*/ 1 h 134"/>
                    <a:gd name="T8" fmla="*/ 2 w 261"/>
                    <a:gd name="T9" fmla="*/ 2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1" h="134">
                      <a:moveTo>
                        <a:pt x="2" y="2"/>
                      </a:moveTo>
                      <a:cubicBezTo>
                        <a:pt x="87" y="45"/>
                        <a:pt x="172" y="87"/>
                        <a:pt x="255" y="133"/>
                      </a:cubicBezTo>
                      <a:cubicBezTo>
                        <a:pt x="256" y="134"/>
                        <a:pt x="261" y="133"/>
                        <a:pt x="259" y="132"/>
                      </a:cubicBezTo>
                      <a:cubicBezTo>
                        <a:pt x="177" y="85"/>
                        <a:pt x="91" y="44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46" name="Freeform 196"/>
                <p:cNvSpPr>
                  <a:spLocks/>
                </p:cNvSpPr>
                <p:nvPr/>
              </p:nvSpPr>
              <p:spPr bwMode="auto">
                <a:xfrm>
                  <a:off x="1585" y="168"/>
                  <a:ext cx="43" cy="40"/>
                </a:xfrm>
                <a:custGeom>
                  <a:avLst/>
                  <a:gdLst>
                    <a:gd name="T0" fmla="*/ 13 w 18"/>
                    <a:gd name="T1" fmla="*/ 2 h 17"/>
                    <a:gd name="T2" fmla="*/ 15 w 18"/>
                    <a:gd name="T3" fmla="*/ 12 h 17"/>
                    <a:gd name="T4" fmla="*/ 5 w 18"/>
                    <a:gd name="T5" fmla="*/ 15 h 17"/>
                    <a:gd name="T6" fmla="*/ 2 w 18"/>
                    <a:gd name="T7" fmla="*/ 5 h 17"/>
                    <a:gd name="T8" fmla="*/ 13 w 18"/>
                    <a:gd name="T9" fmla="*/ 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13" y="2"/>
                      </a:moveTo>
                      <a:cubicBezTo>
                        <a:pt x="16" y="4"/>
                        <a:pt x="18" y="9"/>
                        <a:pt x="15" y="12"/>
                      </a:cubicBezTo>
                      <a:cubicBezTo>
                        <a:pt x="13" y="16"/>
                        <a:pt x="9" y="17"/>
                        <a:pt x="5" y="15"/>
                      </a:cubicBezTo>
                      <a:cubicBezTo>
                        <a:pt x="1" y="13"/>
                        <a:pt x="0" y="8"/>
                        <a:pt x="2" y="5"/>
                      </a:cubicBezTo>
                      <a:cubicBezTo>
                        <a:pt x="4" y="1"/>
                        <a:pt x="9" y="0"/>
                        <a:pt x="1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47" name="Freeform 197"/>
                <p:cNvSpPr>
                  <a:spLocks/>
                </p:cNvSpPr>
                <p:nvPr/>
              </p:nvSpPr>
              <p:spPr bwMode="auto">
                <a:xfrm>
                  <a:off x="1675" y="-95"/>
                  <a:ext cx="159" cy="114"/>
                </a:xfrm>
                <a:custGeom>
                  <a:avLst/>
                  <a:gdLst>
                    <a:gd name="T0" fmla="*/ 62 w 67"/>
                    <a:gd name="T1" fmla="*/ 1 h 48"/>
                    <a:gd name="T2" fmla="*/ 3 w 67"/>
                    <a:gd name="T3" fmla="*/ 43 h 48"/>
                    <a:gd name="T4" fmla="*/ 4 w 67"/>
                    <a:gd name="T5" fmla="*/ 45 h 48"/>
                    <a:gd name="T6" fmla="*/ 67 w 67"/>
                    <a:gd name="T7" fmla="*/ 2 h 48"/>
                    <a:gd name="T8" fmla="*/ 62 w 67"/>
                    <a:gd name="T9" fmla="*/ 1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48">
                      <a:moveTo>
                        <a:pt x="62" y="1"/>
                      </a:moveTo>
                      <a:cubicBezTo>
                        <a:pt x="53" y="28"/>
                        <a:pt x="32" y="46"/>
                        <a:pt x="3" y="43"/>
                      </a:cubicBezTo>
                      <a:cubicBezTo>
                        <a:pt x="0" y="43"/>
                        <a:pt x="2" y="45"/>
                        <a:pt x="4" y="45"/>
                      </a:cubicBezTo>
                      <a:cubicBezTo>
                        <a:pt x="34" y="48"/>
                        <a:pt x="58" y="31"/>
                        <a:pt x="67" y="2"/>
                      </a:cubicBezTo>
                      <a:cubicBezTo>
                        <a:pt x="67" y="1"/>
                        <a:pt x="62" y="0"/>
                        <a:pt x="6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48" name="Freeform 198"/>
                <p:cNvSpPr>
                  <a:spLocks/>
                </p:cNvSpPr>
                <p:nvPr/>
              </p:nvSpPr>
              <p:spPr bwMode="auto">
                <a:xfrm>
                  <a:off x="1699" y="-88"/>
                  <a:ext cx="100" cy="152"/>
                </a:xfrm>
                <a:custGeom>
                  <a:avLst/>
                  <a:gdLst>
                    <a:gd name="T0" fmla="*/ 37 w 42"/>
                    <a:gd name="T1" fmla="*/ 62 h 64"/>
                    <a:gd name="T2" fmla="*/ 6 w 42"/>
                    <a:gd name="T3" fmla="*/ 1 h 64"/>
                    <a:gd name="T4" fmla="*/ 3 w 42"/>
                    <a:gd name="T5" fmla="*/ 2 h 64"/>
                    <a:gd name="T6" fmla="*/ 32 w 42"/>
                    <a:gd name="T7" fmla="*/ 61 h 64"/>
                    <a:gd name="T8" fmla="*/ 37 w 42"/>
                    <a:gd name="T9" fmla="*/ 62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2" h="64">
                      <a:moveTo>
                        <a:pt x="37" y="62"/>
                      </a:moveTo>
                      <a:cubicBezTo>
                        <a:pt x="42" y="36"/>
                        <a:pt x="31" y="13"/>
                        <a:pt x="6" y="1"/>
                      </a:cubicBezTo>
                      <a:cubicBezTo>
                        <a:pt x="5" y="0"/>
                        <a:pt x="0" y="0"/>
                        <a:pt x="3" y="2"/>
                      </a:cubicBezTo>
                      <a:cubicBezTo>
                        <a:pt x="27" y="13"/>
                        <a:pt x="37" y="36"/>
                        <a:pt x="32" y="61"/>
                      </a:cubicBezTo>
                      <a:cubicBezTo>
                        <a:pt x="32" y="63"/>
                        <a:pt x="37" y="64"/>
                        <a:pt x="37" y="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49" name="Freeform 199"/>
                <p:cNvSpPr>
                  <a:spLocks/>
                </p:cNvSpPr>
                <p:nvPr/>
              </p:nvSpPr>
              <p:spPr bwMode="auto">
                <a:xfrm>
                  <a:off x="1678" y="-38"/>
                  <a:ext cx="185" cy="31"/>
                </a:xfrm>
                <a:custGeom>
                  <a:avLst/>
                  <a:gdLst>
                    <a:gd name="T0" fmla="*/ 72 w 78"/>
                    <a:gd name="T1" fmla="*/ 4 h 13"/>
                    <a:gd name="T2" fmla="*/ 6 w 78"/>
                    <a:gd name="T3" fmla="*/ 1 h 13"/>
                    <a:gd name="T4" fmla="*/ 3 w 78"/>
                    <a:gd name="T5" fmla="*/ 2 h 13"/>
                    <a:gd name="T6" fmla="*/ 75 w 78"/>
                    <a:gd name="T7" fmla="*/ 5 h 13"/>
                    <a:gd name="T8" fmla="*/ 72 w 78"/>
                    <a:gd name="T9" fmla="*/ 4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8" h="13">
                      <a:moveTo>
                        <a:pt x="72" y="4"/>
                      </a:moveTo>
                      <a:cubicBezTo>
                        <a:pt x="52" y="11"/>
                        <a:pt x="26" y="8"/>
                        <a:pt x="6" y="1"/>
                      </a:cubicBezTo>
                      <a:cubicBezTo>
                        <a:pt x="5" y="0"/>
                        <a:pt x="0" y="1"/>
                        <a:pt x="3" y="2"/>
                      </a:cubicBezTo>
                      <a:cubicBezTo>
                        <a:pt x="24" y="11"/>
                        <a:pt x="52" y="13"/>
                        <a:pt x="75" y="5"/>
                      </a:cubicBezTo>
                      <a:cubicBezTo>
                        <a:pt x="78" y="4"/>
                        <a:pt x="73" y="3"/>
                        <a:pt x="72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50" name="Freeform 200"/>
                <p:cNvSpPr>
                  <a:spLocks/>
                </p:cNvSpPr>
                <p:nvPr/>
              </p:nvSpPr>
              <p:spPr bwMode="auto">
                <a:xfrm>
                  <a:off x="1718" y="-107"/>
                  <a:ext cx="78" cy="161"/>
                </a:xfrm>
                <a:custGeom>
                  <a:avLst/>
                  <a:gdLst>
                    <a:gd name="T0" fmla="*/ 6 w 33"/>
                    <a:gd name="T1" fmla="*/ 67 h 68"/>
                    <a:gd name="T2" fmla="*/ 24 w 33"/>
                    <a:gd name="T3" fmla="*/ 2 h 68"/>
                    <a:gd name="T4" fmla="*/ 19 w 33"/>
                    <a:gd name="T5" fmla="*/ 2 h 68"/>
                    <a:gd name="T6" fmla="*/ 2 w 33"/>
                    <a:gd name="T7" fmla="*/ 66 h 68"/>
                    <a:gd name="T8" fmla="*/ 6 w 33"/>
                    <a:gd name="T9" fmla="*/ 67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68">
                      <a:moveTo>
                        <a:pt x="6" y="67"/>
                      </a:moveTo>
                      <a:cubicBezTo>
                        <a:pt x="24" y="50"/>
                        <a:pt x="33" y="26"/>
                        <a:pt x="24" y="2"/>
                      </a:cubicBezTo>
                      <a:cubicBezTo>
                        <a:pt x="23" y="0"/>
                        <a:pt x="18" y="1"/>
                        <a:pt x="19" y="2"/>
                      </a:cubicBezTo>
                      <a:cubicBezTo>
                        <a:pt x="28" y="26"/>
                        <a:pt x="19" y="50"/>
                        <a:pt x="2" y="66"/>
                      </a:cubicBezTo>
                      <a:cubicBezTo>
                        <a:pt x="0" y="67"/>
                        <a:pt x="5" y="68"/>
                        <a:pt x="6" y="6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51" name="Freeform 201"/>
                <p:cNvSpPr>
                  <a:spLocks/>
                </p:cNvSpPr>
                <p:nvPr/>
              </p:nvSpPr>
              <p:spPr bwMode="auto">
                <a:xfrm>
                  <a:off x="1773" y="-17"/>
                  <a:ext cx="455" cy="524"/>
                </a:xfrm>
                <a:custGeom>
                  <a:avLst/>
                  <a:gdLst>
                    <a:gd name="T0" fmla="*/ 1 w 192"/>
                    <a:gd name="T1" fmla="*/ 3 h 221"/>
                    <a:gd name="T2" fmla="*/ 186 w 192"/>
                    <a:gd name="T3" fmla="*/ 220 h 221"/>
                    <a:gd name="T4" fmla="*/ 191 w 192"/>
                    <a:gd name="T5" fmla="*/ 219 h 221"/>
                    <a:gd name="T6" fmla="*/ 6 w 192"/>
                    <a:gd name="T7" fmla="*/ 2 h 221"/>
                    <a:gd name="T8" fmla="*/ 1 w 192"/>
                    <a:gd name="T9" fmla="*/ 3 h 2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2" h="221">
                      <a:moveTo>
                        <a:pt x="1" y="3"/>
                      </a:moveTo>
                      <a:cubicBezTo>
                        <a:pt x="63" y="74"/>
                        <a:pt x="127" y="146"/>
                        <a:pt x="186" y="220"/>
                      </a:cubicBezTo>
                      <a:cubicBezTo>
                        <a:pt x="187" y="221"/>
                        <a:pt x="192" y="220"/>
                        <a:pt x="191" y="219"/>
                      </a:cubicBezTo>
                      <a:cubicBezTo>
                        <a:pt x="132" y="145"/>
                        <a:pt x="68" y="73"/>
                        <a:pt x="6" y="2"/>
                      </a:cubicBezTo>
                      <a:cubicBezTo>
                        <a:pt x="5" y="0"/>
                        <a:pt x="0" y="2"/>
                        <a:pt x="1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52" name="Freeform 202"/>
                <p:cNvSpPr>
                  <a:spLocks/>
                </p:cNvSpPr>
                <p:nvPr/>
              </p:nvSpPr>
              <p:spPr bwMode="auto">
                <a:xfrm>
                  <a:off x="1751" y="-41"/>
                  <a:ext cx="41" cy="41"/>
                </a:xfrm>
                <a:custGeom>
                  <a:avLst/>
                  <a:gdLst>
                    <a:gd name="T0" fmla="*/ 15 w 17"/>
                    <a:gd name="T1" fmla="*/ 3 h 17"/>
                    <a:gd name="T2" fmla="*/ 14 w 17"/>
                    <a:gd name="T3" fmla="*/ 14 h 17"/>
                    <a:gd name="T4" fmla="*/ 3 w 17"/>
                    <a:gd name="T5" fmla="*/ 13 h 17"/>
                    <a:gd name="T6" fmla="*/ 4 w 17"/>
                    <a:gd name="T7" fmla="*/ 2 h 17"/>
                    <a:gd name="T8" fmla="*/ 15 w 17"/>
                    <a:gd name="T9" fmla="*/ 3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5" y="3"/>
                      </a:moveTo>
                      <a:cubicBezTo>
                        <a:pt x="17" y="7"/>
                        <a:pt x="17" y="12"/>
                        <a:pt x="14" y="14"/>
                      </a:cubicBezTo>
                      <a:cubicBezTo>
                        <a:pt x="10" y="17"/>
                        <a:pt x="5" y="16"/>
                        <a:pt x="3" y="13"/>
                      </a:cubicBezTo>
                      <a:cubicBezTo>
                        <a:pt x="0" y="10"/>
                        <a:pt x="1" y="5"/>
                        <a:pt x="4" y="2"/>
                      </a:cubicBezTo>
                      <a:cubicBezTo>
                        <a:pt x="7" y="0"/>
                        <a:pt x="12" y="0"/>
                        <a:pt x="15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53" name="Freeform 203"/>
                <p:cNvSpPr>
                  <a:spLocks/>
                </p:cNvSpPr>
                <p:nvPr/>
              </p:nvSpPr>
              <p:spPr bwMode="auto">
                <a:xfrm>
                  <a:off x="1884" y="-200"/>
                  <a:ext cx="188" cy="79"/>
                </a:xfrm>
                <a:custGeom>
                  <a:avLst/>
                  <a:gdLst>
                    <a:gd name="T0" fmla="*/ 74 w 79"/>
                    <a:gd name="T1" fmla="*/ 1 h 33"/>
                    <a:gd name="T2" fmla="*/ 6 w 79"/>
                    <a:gd name="T3" fmla="*/ 18 h 33"/>
                    <a:gd name="T4" fmla="*/ 2 w 79"/>
                    <a:gd name="T5" fmla="*/ 19 h 33"/>
                    <a:gd name="T6" fmla="*/ 78 w 79"/>
                    <a:gd name="T7" fmla="*/ 2 h 33"/>
                    <a:gd name="T8" fmla="*/ 74 w 79"/>
                    <a:gd name="T9" fmla="*/ 1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9" h="33">
                      <a:moveTo>
                        <a:pt x="74" y="1"/>
                      </a:moveTo>
                      <a:cubicBezTo>
                        <a:pt x="56" y="22"/>
                        <a:pt x="31" y="31"/>
                        <a:pt x="6" y="18"/>
                      </a:cubicBezTo>
                      <a:cubicBezTo>
                        <a:pt x="5" y="17"/>
                        <a:pt x="0" y="18"/>
                        <a:pt x="2" y="19"/>
                      </a:cubicBezTo>
                      <a:cubicBezTo>
                        <a:pt x="30" y="33"/>
                        <a:pt x="59" y="26"/>
                        <a:pt x="78" y="2"/>
                      </a:cubicBezTo>
                      <a:cubicBezTo>
                        <a:pt x="79" y="1"/>
                        <a:pt x="75" y="0"/>
                        <a:pt x="7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54" name="Freeform 204"/>
                <p:cNvSpPr>
                  <a:spLocks/>
                </p:cNvSpPr>
                <p:nvPr/>
              </p:nvSpPr>
              <p:spPr bwMode="auto">
                <a:xfrm>
                  <a:off x="1946" y="-237"/>
                  <a:ext cx="59" cy="168"/>
                </a:xfrm>
                <a:custGeom>
                  <a:avLst/>
                  <a:gdLst>
                    <a:gd name="T0" fmla="*/ 11 w 25"/>
                    <a:gd name="T1" fmla="*/ 70 h 71"/>
                    <a:gd name="T2" fmla="*/ 6 w 25"/>
                    <a:gd name="T3" fmla="*/ 2 h 71"/>
                    <a:gd name="T4" fmla="*/ 1 w 25"/>
                    <a:gd name="T5" fmla="*/ 2 h 71"/>
                    <a:gd name="T6" fmla="*/ 6 w 25"/>
                    <a:gd name="T7" fmla="*/ 69 h 71"/>
                    <a:gd name="T8" fmla="*/ 11 w 25"/>
                    <a:gd name="T9" fmla="*/ 70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71">
                      <a:moveTo>
                        <a:pt x="11" y="70"/>
                      </a:moveTo>
                      <a:cubicBezTo>
                        <a:pt x="25" y="47"/>
                        <a:pt x="23" y="22"/>
                        <a:pt x="6" y="2"/>
                      </a:cubicBezTo>
                      <a:cubicBezTo>
                        <a:pt x="5" y="1"/>
                        <a:pt x="0" y="0"/>
                        <a:pt x="1" y="2"/>
                      </a:cubicBezTo>
                      <a:cubicBezTo>
                        <a:pt x="19" y="22"/>
                        <a:pt x="20" y="46"/>
                        <a:pt x="6" y="69"/>
                      </a:cubicBezTo>
                      <a:cubicBezTo>
                        <a:pt x="6" y="69"/>
                        <a:pt x="10" y="71"/>
                        <a:pt x="11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sp>
            <p:nvSpPr>
              <p:cNvPr id="1636" name="Freeform 206"/>
              <p:cNvSpPr>
                <a:spLocks/>
              </p:cNvSpPr>
              <p:nvPr/>
            </p:nvSpPr>
            <p:spPr bwMode="auto">
              <a:xfrm>
                <a:off x="3025776" y="-317500"/>
                <a:ext cx="266700" cy="120650"/>
              </a:xfrm>
              <a:custGeom>
                <a:avLst/>
                <a:gdLst>
                  <a:gd name="T0" fmla="*/ 68 w 71"/>
                  <a:gd name="T1" fmla="*/ 30 h 32"/>
                  <a:gd name="T2" fmla="*/ 6 w 71"/>
                  <a:gd name="T3" fmla="*/ 1 h 32"/>
                  <a:gd name="T4" fmla="*/ 1 w 71"/>
                  <a:gd name="T5" fmla="*/ 2 h 32"/>
                  <a:gd name="T6" fmla="*/ 65 w 71"/>
                  <a:gd name="T7" fmla="*/ 32 h 32"/>
                  <a:gd name="T8" fmla="*/ 68 w 71"/>
                  <a:gd name="T9" fmla="*/ 3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32">
                    <a:moveTo>
                      <a:pt x="68" y="30"/>
                    </a:moveTo>
                    <a:cubicBezTo>
                      <a:pt x="46" y="28"/>
                      <a:pt x="22" y="16"/>
                      <a:pt x="6" y="1"/>
                    </a:cubicBezTo>
                    <a:cubicBezTo>
                      <a:pt x="5" y="0"/>
                      <a:pt x="0" y="2"/>
                      <a:pt x="1" y="2"/>
                    </a:cubicBezTo>
                    <a:cubicBezTo>
                      <a:pt x="18" y="18"/>
                      <a:pt x="42" y="30"/>
                      <a:pt x="65" y="32"/>
                    </a:cubicBezTo>
                    <a:cubicBezTo>
                      <a:pt x="67" y="32"/>
                      <a:pt x="71" y="30"/>
                      <a:pt x="68" y="3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37" name="Freeform 207"/>
              <p:cNvSpPr>
                <a:spLocks/>
              </p:cNvSpPr>
              <p:nvPr/>
            </p:nvSpPr>
            <p:spPr bwMode="auto">
              <a:xfrm>
                <a:off x="3028951" y="-365125"/>
                <a:ext cx="177800" cy="209550"/>
              </a:xfrm>
              <a:custGeom>
                <a:avLst/>
                <a:gdLst>
                  <a:gd name="T0" fmla="*/ 6 w 47"/>
                  <a:gd name="T1" fmla="*/ 55 h 56"/>
                  <a:gd name="T2" fmla="*/ 47 w 47"/>
                  <a:gd name="T3" fmla="*/ 1 h 56"/>
                  <a:gd name="T4" fmla="*/ 42 w 47"/>
                  <a:gd name="T5" fmla="*/ 1 h 56"/>
                  <a:gd name="T6" fmla="*/ 3 w 47"/>
                  <a:gd name="T7" fmla="*/ 54 h 56"/>
                  <a:gd name="T8" fmla="*/ 6 w 47"/>
                  <a:gd name="T9" fmla="*/ 55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56">
                    <a:moveTo>
                      <a:pt x="6" y="55"/>
                    </a:moveTo>
                    <a:cubicBezTo>
                      <a:pt x="29" y="46"/>
                      <a:pt x="47" y="27"/>
                      <a:pt x="47" y="1"/>
                    </a:cubicBezTo>
                    <a:cubicBezTo>
                      <a:pt x="47" y="0"/>
                      <a:pt x="42" y="0"/>
                      <a:pt x="42" y="1"/>
                    </a:cubicBezTo>
                    <a:cubicBezTo>
                      <a:pt x="42" y="26"/>
                      <a:pt x="25" y="45"/>
                      <a:pt x="3" y="54"/>
                    </a:cubicBezTo>
                    <a:cubicBezTo>
                      <a:pt x="0" y="55"/>
                      <a:pt x="5" y="56"/>
                      <a:pt x="6" y="5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38" name="Freeform 208"/>
              <p:cNvSpPr>
                <a:spLocks/>
              </p:cNvSpPr>
              <p:nvPr/>
            </p:nvSpPr>
            <p:spPr bwMode="auto">
              <a:xfrm>
                <a:off x="3152776" y="-227013"/>
                <a:ext cx="403225" cy="1031875"/>
              </a:xfrm>
              <a:custGeom>
                <a:avLst/>
                <a:gdLst>
                  <a:gd name="T0" fmla="*/ 0 w 107"/>
                  <a:gd name="T1" fmla="*/ 2 h 274"/>
                  <a:gd name="T2" fmla="*/ 102 w 107"/>
                  <a:gd name="T3" fmla="*/ 273 h 274"/>
                  <a:gd name="T4" fmla="*/ 107 w 107"/>
                  <a:gd name="T5" fmla="*/ 272 h 274"/>
                  <a:gd name="T6" fmla="*/ 5 w 107"/>
                  <a:gd name="T7" fmla="*/ 1 h 274"/>
                  <a:gd name="T8" fmla="*/ 0 w 107"/>
                  <a:gd name="T9" fmla="*/ 2 h 2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7" h="274">
                    <a:moveTo>
                      <a:pt x="0" y="2"/>
                    </a:moveTo>
                    <a:cubicBezTo>
                      <a:pt x="31" y="93"/>
                      <a:pt x="75" y="180"/>
                      <a:pt x="102" y="273"/>
                    </a:cubicBezTo>
                    <a:cubicBezTo>
                      <a:pt x="103" y="274"/>
                      <a:pt x="107" y="273"/>
                      <a:pt x="107" y="272"/>
                    </a:cubicBezTo>
                    <a:cubicBezTo>
                      <a:pt x="80" y="180"/>
                      <a:pt x="36" y="92"/>
                      <a:pt x="5" y="1"/>
                    </a:cubicBezTo>
                    <a:cubicBezTo>
                      <a:pt x="5" y="0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39" name="Freeform 209"/>
              <p:cNvSpPr>
                <a:spLocks/>
              </p:cNvSpPr>
              <p:nvPr/>
            </p:nvSpPr>
            <p:spPr bwMode="auto">
              <a:xfrm>
                <a:off x="3122613" y="-271463"/>
                <a:ext cx="65088" cy="63500"/>
              </a:xfrm>
              <a:custGeom>
                <a:avLst/>
                <a:gdLst>
                  <a:gd name="T0" fmla="*/ 16 w 17"/>
                  <a:gd name="T1" fmla="*/ 6 h 17"/>
                  <a:gd name="T2" fmla="*/ 10 w 17"/>
                  <a:gd name="T3" fmla="*/ 16 h 17"/>
                  <a:gd name="T4" fmla="*/ 1 w 17"/>
                  <a:gd name="T5" fmla="*/ 11 h 17"/>
                  <a:gd name="T6" fmla="*/ 6 w 17"/>
                  <a:gd name="T7" fmla="*/ 1 h 17"/>
                  <a:gd name="T8" fmla="*/ 16 w 17"/>
                  <a:gd name="T9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16" y="6"/>
                    </a:moveTo>
                    <a:cubicBezTo>
                      <a:pt x="17" y="10"/>
                      <a:pt x="15" y="15"/>
                      <a:pt x="10" y="16"/>
                    </a:cubicBezTo>
                    <a:cubicBezTo>
                      <a:pt x="6" y="17"/>
                      <a:pt x="2" y="15"/>
                      <a:pt x="1" y="11"/>
                    </a:cubicBezTo>
                    <a:cubicBezTo>
                      <a:pt x="0" y="7"/>
                      <a:pt x="2" y="2"/>
                      <a:pt x="6" y="1"/>
                    </a:cubicBezTo>
                    <a:cubicBezTo>
                      <a:pt x="10" y="0"/>
                      <a:pt x="14" y="2"/>
                      <a:pt x="16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40" name="Freeform 210"/>
              <p:cNvSpPr>
                <a:spLocks/>
              </p:cNvSpPr>
              <p:nvPr/>
            </p:nvSpPr>
            <p:spPr bwMode="auto">
              <a:xfrm>
                <a:off x="4208463" y="71437"/>
                <a:ext cx="192088" cy="247650"/>
              </a:xfrm>
              <a:custGeom>
                <a:avLst/>
                <a:gdLst>
                  <a:gd name="T0" fmla="*/ 47 w 51"/>
                  <a:gd name="T1" fmla="*/ 64 h 66"/>
                  <a:gd name="T2" fmla="*/ 10 w 51"/>
                  <a:gd name="T3" fmla="*/ 3 h 66"/>
                  <a:gd name="T4" fmla="*/ 5 w 51"/>
                  <a:gd name="T5" fmla="*/ 2 h 66"/>
                  <a:gd name="T6" fmla="*/ 45 w 51"/>
                  <a:gd name="T7" fmla="*/ 66 h 66"/>
                  <a:gd name="T8" fmla="*/ 47 w 51"/>
                  <a:gd name="T9" fmla="*/ 64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66">
                    <a:moveTo>
                      <a:pt x="47" y="64"/>
                    </a:moveTo>
                    <a:cubicBezTo>
                      <a:pt x="21" y="54"/>
                      <a:pt x="5" y="31"/>
                      <a:pt x="10" y="3"/>
                    </a:cubicBezTo>
                    <a:cubicBezTo>
                      <a:pt x="10" y="1"/>
                      <a:pt x="5" y="0"/>
                      <a:pt x="5" y="2"/>
                    </a:cubicBezTo>
                    <a:cubicBezTo>
                      <a:pt x="0" y="32"/>
                      <a:pt x="17" y="55"/>
                      <a:pt x="45" y="66"/>
                    </a:cubicBezTo>
                    <a:cubicBezTo>
                      <a:pt x="46" y="66"/>
                      <a:pt x="51" y="66"/>
                      <a:pt x="47" y="6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41" name="Freeform 211"/>
              <p:cNvSpPr>
                <a:spLocks/>
              </p:cNvSpPr>
              <p:nvPr/>
            </p:nvSpPr>
            <p:spPr bwMode="auto">
              <a:xfrm>
                <a:off x="4137026" y="123825"/>
                <a:ext cx="260350" cy="131763"/>
              </a:xfrm>
              <a:custGeom>
                <a:avLst/>
                <a:gdLst>
                  <a:gd name="T0" fmla="*/ 3 w 69"/>
                  <a:gd name="T1" fmla="*/ 29 h 35"/>
                  <a:gd name="T2" fmla="*/ 68 w 69"/>
                  <a:gd name="T3" fmla="*/ 2 h 35"/>
                  <a:gd name="T4" fmla="*/ 63 w 69"/>
                  <a:gd name="T5" fmla="*/ 1 h 35"/>
                  <a:gd name="T6" fmla="*/ 3 w 69"/>
                  <a:gd name="T7" fmla="*/ 27 h 35"/>
                  <a:gd name="T8" fmla="*/ 3 w 69"/>
                  <a:gd name="T9" fmla="*/ 29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9" h="35">
                    <a:moveTo>
                      <a:pt x="3" y="29"/>
                    </a:moveTo>
                    <a:cubicBezTo>
                      <a:pt x="30" y="35"/>
                      <a:pt x="54" y="27"/>
                      <a:pt x="68" y="2"/>
                    </a:cubicBezTo>
                    <a:cubicBezTo>
                      <a:pt x="69" y="1"/>
                      <a:pt x="64" y="0"/>
                      <a:pt x="63" y="1"/>
                    </a:cubicBezTo>
                    <a:cubicBezTo>
                      <a:pt x="51" y="23"/>
                      <a:pt x="28" y="33"/>
                      <a:pt x="3" y="27"/>
                    </a:cubicBezTo>
                    <a:cubicBezTo>
                      <a:pt x="1" y="27"/>
                      <a:pt x="0" y="29"/>
                      <a:pt x="3" y="2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42" name="Freeform 212"/>
              <p:cNvSpPr>
                <a:spLocks/>
              </p:cNvSpPr>
              <p:nvPr/>
            </p:nvSpPr>
            <p:spPr bwMode="auto">
              <a:xfrm>
                <a:off x="4246563" y="85725"/>
                <a:ext cx="71438" cy="271463"/>
              </a:xfrm>
              <a:custGeom>
                <a:avLst/>
                <a:gdLst>
                  <a:gd name="T0" fmla="*/ 11 w 19"/>
                  <a:gd name="T1" fmla="*/ 69 h 72"/>
                  <a:gd name="T2" fmla="*/ 18 w 19"/>
                  <a:gd name="T3" fmla="*/ 1 h 72"/>
                  <a:gd name="T4" fmla="*/ 13 w 19"/>
                  <a:gd name="T5" fmla="*/ 1 h 72"/>
                  <a:gd name="T6" fmla="*/ 6 w 19"/>
                  <a:gd name="T7" fmla="*/ 70 h 72"/>
                  <a:gd name="T8" fmla="*/ 11 w 19"/>
                  <a:gd name="T9" fmla="*/ 69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72">
                    <a:moveTo>
                      <a:pt x="11" y="69"/>
                    </a:moveTo>
                    <a:cubicBezTo>
                      <a:pt x="5" y="48"/>
                      <a:pt x="9" y="21"/>
                      <a:pt x="18" y="1"/>
                    </a:cubicBezTo>
                    <a:cubicBezTo>
                      <a:pt x="19" y="0"/>
                      <a:pt x="14" y="0"/>
                      <a:pt x="13" y="1"/>
                    </a:cubicBezTo>
                    <a:cubicBezTo>
                      <a:pt x="4" y="21"/>
                      <a:pt x="0" y="48"/>
                      <a:pt x="6" y="70"/>
                    </a:cubicBezTo>
                    <a:cubicBezTo>
                      <a:pt x="6" y="72"/>
                      <a:pt x="11" y="71"/>
                      <a:pt x="11" y="6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43" name="Freeform 213"/>
              <p:cNvSpPr>
                <a:spLocks/>
              </p:cNvSpPr>
              <p:nvPr/>
            </p:nvSpPr>
            <p:spPr bwMode="auto">
              <a:xfrm>
                <a:off x="4156076" y="138112"/>
                <a:ext cx="266700" cy="120650"/>
              </a:xfrm>
              <a:custGeom>
                <a:avLst/>
                <a:gdLst>
                  <a:gd name="T0" fmla="*/ 0 w 71"/>
                  <a:gd name="T1" fmla="*/ 2 h 32"/>
                  <a:gd name="T2" fmla="*/ 68 w 71"/>
                  <a:gd name="T3" fmla="*/ 24 h 32"/>
                  <a:gd name="T4" fmla="*/ 65 w 71"/>
                  <a:gd name="T5" fmla="*/ 22 h 32"/>
                  <a:gd name="T6" fmla="*/ 5 w 71"/>
                  <a:gd name="T7" fmla="*/ 1 h 32"/>
                  <a:gd name="T8" fmla="*/ 0 w 71"/>
                  <a:gd name="T9" fmla="*/ 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32">
                    <a:moveTo>
                      <a:pt x="0" y="2"/>
                    </a:moveTo>
                    <a:cubicBezTo>
                      <a:pt x="17" y="22"/>
                      <a:pt x="42" y="32"/>
                      <a:pt x="68" y="24"/>
                    </a:cubicBezTo>
                    <a:cubicBezTo>
                      <a:pt x="71" y="23"/>
                      <a:pt x="66" y="21"/>
                      <a:pt x="65" y="22"/>
                    </a:cubicBezTo>
                    <a:cubicBezTo>
                      <a:pt x="42" y="29"/>
                      <a:pt x="20" y="19"/>
                      <a:pt x="5" y="1"/>
                    </a:cubicBezTo>
                    <a:cubicBezTo>
                      <a:pt x="4" y="0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44" name="Freeform 214"/>
              <p:cNvSpPr>
                <a:spLocks/>
              </p:cNvSpPr>
              <p:nvPr/>
            </p:nvSpPr>
            <p:spPr bwMode="auto">
              <a:xfrm>
                <a:off x="3476626" y="233362"/>
                <a:ext cx="800100" cy="606425"/>
              </a:xfrm>
              <a:custGeom>
                <a:avLst/>
                <a:gdLst>
                  <a:gd name="T0" fmla="*/ 206 w 212"/>
                  <a:gd name="T1" fmla="*/ 0 h 161"/>
                  <a:gd name="T2" fmla="*/ 2 w 212"/>
                  <a:gd name="T3" fmla="*/ 160 h 161"/>
                  <a:gd name="T4" fmla="*/ 6 w 212"/>
                  <a:gd name="T5" fmla="*/ 160 h 161"/>
                  <a:gd name="T6" fmla="*/ 210 w 212"/>
                  <a:gd name="T7" fmla="*/ 1 h 161"/>
                  <a:gd name="T8" fmla="*/ 206 w 212"/>
                  <a:gd name="T9" fmla="*/ 0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2" h="161">
                    <a:moveTo>
                      <a:pt x="206" y="0"/>
                    </a:moveTo>
                    <a:cubicBezTo>
                      <a:pt x="137" y="53"/>
                      <a:pt x="72" y="110"/>
                      <a:pt x="2" y="160"/>
                    </a:cubicBezTo>
                    <a:cubicBezTo>
                      <a:pt x="0" y="161"/>
                      <a:pt x="5" y="161"/>
                      <a:pt x="6" y="160"/>
                    </a:cubicBezTo>
                    <a:cubicBezTo>
                      <a:pt x="77" y="111"/>
                      <a:pt x="142" y="54"/>
                      <a:pt x="210" y="1"/>
                    </a:cubicBezTo>
                    <a:cubicBezTo>
                      <a:pt x="212" y="0"/>
                      <a:pt x="207" y="0"/>
                      <a:pt x="206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45" name="Freeform 215"/>
              <p:cNvSpPr>
                <a:spLocks/>
              </p:cNvSpPr>
              <p:nvPr/>
            </p:nvSpPr>
            <p:spPr bwMode="auto">
              <a:xfrm>
                <a:off x="4241801" y="187325"/>
                <a:ext cx="68263" cy="68263"/>
              </a:xfrm>
              <a:custGeom>
                <a:avLst/>
                <a:gdLst>
                  <a:gd name="T0" fmla="*/ 13 w 18"/>
                  <a:gd name="T1" fmla="*/ 15 h 18"/>
                  <a:gd name="T2" fmla="*/ 3 w 18"/>
                  <a:gd name="T3" fmla="*/ 13 h 18"/>
                  <a:gd name="T4" fmla="*/ 5 w 18"/>
                  <a:gd name="T5" fmla="*/ 3 h 18"/>
                  <a:gd name="T6" fmla="*/ 15 w 18"/>
                  <a:gd name="T7" fmla="*/ 5 h 18"/>
                  <a:gd name="T8" fmla="*/ 13 w 18"/>
                  <a:gd name="T9" fmla="*/ 15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18">
                    <a:moveTo>
                      <a:pt x="13" y="15"/>
                    </a:moveTo>
                    <a:cubicBezTo>
                      <a:pt x="10" y="18"/>
                      <a:pt x="5" y="17"/>
                      <a:pt x="3" y="13"/>
                    </a:cubicBezTo>
                    <a:cubicBezTo>
                      <a:pt x="0" y="10"/>
                      <a:pt x="1" y="5"/>
                      <a:pt x="5" y="3"/>
                    </a:cubicBezTo>
                    <a:cubicBezTo>
                      <a:pt x="8" y="0"/>
                      <a:pt x="13" y="1"/>
                      <a:pt x="15" y="5"/>
                    </a:cubicBezTo>
                    <a:cubicBezTo>
                      <a:pt x="18" y="8"/>
                      <a:pt x="17" y="13"/>
                      <a:pt x="13" y="1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46" name="Freeform 216"/>
              <p:cNvSpPr>
                <a:spLocks/>
              </p:cNvSpPr>
              <p:nvPr/>
            </p:nvSpPr>
            <p:spPr bwMode="auto">
              <a:xfrm>
                <a:off x="2697163" y="74612"/>
                <a:ext cx="184150" cy="244475"/>
              </a:xfrm>
              <a:custGeom>
                <a:avLst/>
                <a:gdLst>
                  <a:gd name="T0" fmla="*/ 5 w 49"/>
                  <a:gd name="T1" fmla="*/ 65 h 65"/>
                  <a:gd name="T2" fmla="*/ 44 w 49"/>
                  <a:gd name="T3" fmla="*/ 2 h 65"/>
                  <a:gd name="T4" fmla="*/ 39 w 49"/>
                  <a:gd name="T5" fmla="*/ 1 h 65"/>
                  <a:gd name="T6" fmla="*/ 1 w 49"/>
                  <a:gd name="T7" fmla="*/ 63 h 65"/>
                  <a:gd name="T8" fmla="*/ 5 w 49"/>
                  <a:gd name="T9" fmla="*/ 6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65">
                    <a:moveTo>
                      <a:pt x="5" y="65"/>
                    </a:moveTo>
                    <a:cubicBezTo>
                      <a:pt x="33" y="55"/>
                      <a:pt x="49" y="31"/>
                      <a:pt x="44" y="2"/>
                    </a:cubicBezTo>
                    <a:cubicBezTo>
                      <a:pt x="44" y="0"/>
                      <a:pt x="39" y="0"/>
                      <a:pt x="39" y="1"/>
                    </a:cubicBezTo>
                    <a:cubicBezTo>
                      <a:pt x="44" y="30"/>
                      <a:pt x="28" y="53"/>
                      <a:pt x="1" y="63"/>
                    </a:cubicBezTo>
                    <a:cubicBezTo>
                      <a:pt x="0" y="64"/>
                      <a:pt x="4" y="65"/>
                      <a:pt x="5" y="6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47" name="Freeform 217"/>
              <p:cNvSpPr>
                <a:spLocks/>
              </p:cNvSpPr>
              <p:nvPr/>
            </p:nvSpPr>
            <p:spPr bwMode="auto">
              <a:xfrm>
                <a:off x="2697163" y="123825"/>
                <a:ext cx="260350" cy="131763"/>
              </a:xfrm>
              <a:custGeom>
                <a:avLst/>
                <a:gdLst>
                  <a:gd name="T0" fmla="*/ 64 w 69"/>
                  <a:gd name="T1" fmla="*/ 27 h 35"/>
                  <a:gd name="T2" fmla="*/ 5 w 69"/>
                  <a:gd name="T3" fmla="*/ 2 h 35"/>
                  <a:gd name="T4" fmla="*/ 0 w 69"/>
                  <a:gd name="T5" fmla="*/ 1 h 35"/>
                  <a:gd name="T6" fmla="*/ 67 w 69"/>
                  <a:gd name="T7" fmla="*/ 29 h 35"/>
                  <a:gd name="T8" fmla="*/ 64 w 69"/>
                  <a:gd name="T9" fmla="*/ 27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9" h="35">
                    <a:moveTo>
                      <a:pt x="64" y="27"/>
                    </a:moveTo>
                    <a:cubicBezTo>
                      <a:pt x="39" y="33"/>
                      <a:pt x="18" y="24"/>
                      <a:pt x="5" y="2"/>
                    </a:cubicBezTo>
                    <a:cubicBezTo>
                      <a:pt x="5" y="1"/>
                      <a:pt x="0" y="0"/>
                      <a:pt x="0" y="1"/>
                    </a:cubicBezTo>
                    <a:cubicBezTo>
                      <a:pt x="14" y="26"/>
                      <a:pt x="40" y="35"/>
                      <a:pt x="67" y="29"/>
                    </a:cubicBezTo>
                    <a:cubicBezTo>
                      <a:pt x="69" y="29"/>
                      <a:pt x="65" y="27"/>
                      <a:pt x="64" y="2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48" name="Freeform 218"/>
              <p:cNvSpPr>
                <a:spLocks/>
              </p:cNvSpPr>
              <p:nvPr/>
            </p:nvSpPr>
            <p:spPr bwMode="auto">
              <a:xfrm>
                <a:off x="2776538" y="82550"/>
                <a:ext cx="68263" cy="271463"/>
              </a:xfrm>
              <a:custGeom>
                <a:avLst/>
                <a:gdLst>
                  <a:gd name="T0" fmla="*/ 12 w 18"/>
                  <a:gd name="T1" fmla="*/ 71 h 72"/>
                  <a:gd name="T2" fmla="*/ 5 w 18"/>
                  <a:gd name="T3" fmla="*/ 2 h 72"/>
                  <a:gd name="T4" fmla="*/ 0 w 18"/>
                  <a:gd name="T5" fmla="*/ 2 h 72"/>
                  <a:gd name="T6" fmla="*/ 7 w 18"/>
                  <a:gd name="T7" fmla="*/ 71 h 72"/>
                  <a:gd name="T8" fmla="*/ 12 w 18"/>
                  <a:gd name="T9" fmla="*/ 71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72">
                    <a:moveTo>
                      <a:pt x="12" y="71"/>
                    </a:moveTo>
                    <a:cubicBezTo>
                      <a:pt x="18" y="49"/>
                      <a:pt x="14" y="22"/>
                      <a:pt x="5" y="2"/>
                    </a:cubicBezTo>
                    <a:cubicBezTo>
                      <a:pt x="4" y="0"/>
                      <a:pt x="0" y="1"/>
                      <a:pt x="0" y="2"/>
                    </a:cubicBezTo>
                    <a:cubicBezTo>
                      <a:pt x="9" y="23"/>
                      <a:pt x="13" y="49"/>
                      <a:pt x="7" y="71"/>
                    </a:cubicBezTo>
                    <a:cubicBezTo>
                      <a:pt x="7" y="72"/>
                      <a:pt x="12" y="72"/>
                      <a:pt x="12" y="7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49" name="Freeform 219"/>
              <p:cNvSpPr>
                <a:spLocks/>
              </p:cNvSpPr>
              <p:nvPr/>
            </p:nvSpPr>
            <p:spPr bwMode="auto">
              <a:xfrm>
                <a:off x="2670176" y="138112"/>
                <a:ext cx="268288" cy="120650"/>
              </a:xfrm>
              <a:custGeom>
                <a:avLst/>
                <a:gdLst>
                  <a:gd name="T0" fmla="*/ 65 w 71"/>
                  <a:gd name="T1" fmla="*/ 1 h 32"/>
                  <a:gd name="T2" fmla="*/ 6 w 71"/>
                  <a:gd name="T3" fmla="*/ 22 h 32"/>
                  <a:gd name="T4" fmla="*/ 2 w 71"/>
                  <a:gd name="T5" fmla="*/ 24 h 32"/>
                  <a:gd name="T6" fmla="*/ 70 w 71"/>
                  <a:gd name="T7" fmla="*/ 2 h 32"/>
                  <a:gd name="T8" fmla="*/ 65 w 71"/>
                  <a:gd name="T9" fmla="*/ 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32">
                    <a:moveTo>
                      <a:pt x="65" y="1"/>
                    </a:moveTo>
                    <a:cubicBezTo>
                      <a:pt x="51" y="19"/>
                      <a:pt x="29" y="29"/>
                      <a:pt x="6" y="22"/>
                    </a:cubicBezTo>
                    <a:cubicBezTo>
                      <a:pt x="5" y="22"/>
                      <a:pt x="0" y="23"/>
                      <a:pt x="2" y="24"/>
                    </a:cubicBezTo>
                    <a:cubicBezTo>
                      <a:pt x="28" y="32"/>
                      <a:pt x="53" y="22"/>
                      <a:pt x="70" y="2"/>
                    </a:cubicBezTo>
                    <a:cubicBezTo>
                      <a:pt x="71" y="1"/>
                      <a:pt x="66" y="0"/>
                      <a:pt x="6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50" name="Freeform 220"/>
              <p:cNvSpPr>
                <a:spLocks/>
              </p:cNvSpPr>
              <p:nvPr/>
            </p:nvSpPr>
            <p:spPr bwMode="auto">
              <a:xfrm>
                <a:off x="2817813" y="228600"/>
                <a:ext cx="795338" cy="614363"/>
              </a:xfrm>
              <a:custGeom>
                <a:avLst/>
                <a:gdLst>
                  <a:gd name="T0" fmla="*/ 1 w 211"/>
                  <a:gd name="T1" fmla="*/ 2 h 163"/>
                  <a:gd name="T2" fmla="*/ 205 w 211"/>
                  <a:gd name="T3" fmla="*/ 162 h 163"/>
                  <a:gd name="T4" fmla="*/ 210 w 211"/>
                  <a:gd name="T5" fmla="*/ 160 h 163"/>
                  <a:gd name="T6" fmla="*/ 6 w 211"/>
                  <a:gd name="T7" fmla="*/ 1 h 163"/>
                  <a:gd name="T8" fmla="*/ 1 w 211"/>
                  <a:gd name="T9" fmla="*/ 2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1" h="163">
                    <a:moveTo>
                      <a:pt x="1" y="2"/>
                    </a:moveTo>
                    <a:cubicBezTo>
                      <a:pt x="70" y="55"/>
                      <a:pt x="135" y="112"/>
                      <a:pt x="205" y="162"/>
                    </a:cubicBezTo>
                    <a:cubicBezTo>
                      <a:pt x="206" y="163"/>
                      <a:pt x="211" y="162"/>
                      <a:pt x="210" y="160"/>
                    </a:cubicBezTo>
                    <a:cubicBezTo>
                      <a:pt x="139" y="111"/>
                      <a:pt x="74" y="53"/>
                      <a:pt x="6" y="1"/>
                    </a:cubicBezTo>
                    <a:cubicBezTo>
                      <a:pt x="5" y="0"/>
                      <a:pt x="0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51" name="Freeform 221"/>
              <p:cNvSpPr>
                <a:spLocks/>
              </p:cNvSpPr>
              <p:nvPr/>
            </p:nvSpPr>
            <p:spPr bwMode="auto">
              <a:xfrm>
                <a:off x="2784476" y="187325"/>
                <a:ext cx="63500" cy="68263"/>
              </a:xfrm>
              <a:custGeom>
                <a:avLst/>
                <a:gdLst>
                  <a:gd name="T0" fmla="*/ 4 w 17"/>
                  <a:gd name="T1" fmla="*/ 15 h 18"/>
                  <a:gd name="T2" fmla="*/ 15 w 17"/>
                  <a:gd name="T3" fmla="*/ 13 h 18"/>
                  <a:gd name="T4" fmla="*/ 13 w 17"/>
                  <a:gd name="T5" fmla="*/ 3 h 18"/>
                  <a:gd name="T6" fmla="*/ 2 w 17"/>
                  <a:gd name="T7" fmla="*/ 5 h 18"/>
                  <a:gd name="T8" fmla="*/ 4 w 17"/>
                  <a:gd name="T9" fmla="*/ 15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8">
                    <a:moveTo>
                      <a:pt x="4" y="15"/>
                    </a:moveTo>
                    <a:cubicBezTo>
                      <a:pt x="7" y="18"/>
                      <a:pt x="12" y="17"/>
                      <a:pt x="15" y="13"/>
                    </a:cubicBezTo>
                    <a:cubicBezTo>
                      <a:pt x="17" y="10"/>
                      <a:pt x="16" y="5"/>
                      <a:pt x="13" y="3"/>
                    </a:cubicBezTo>
                    <a:cubicBezTo>
                      <a:pt x="9" y="0"/>
                      <a:pt x="5" y="1"/>
                      <a:pt x="2" y="5"/>
                    </a:cubicBezTo>
                    <a:cubicBezTo>
                      <a:pt x="0" y="8"/>
                      <a:pt x="1" y="13"/>
                      <a:pt x="4" y="1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52" name="Freeform 222"/>
              <p:cNvSpPr>
                <a:spLocks/>
              </p:cNvSpPr>
              <p:nvPr/>
            </p:nvSpPr>
            <p:spPr bwMode="auto">
              <a:xfrm>
                <a:off x="3213101" y="-169863"/>
                <a:ext cx="298450" cy="134938"/>
              </a:xfrm>
              <a:custGeom>
                <a:avLst/>
                <a:gdLst>
                  <a:gd name="T0" fmla="*/ 73 w 79"/>
                  <a:gd name="T1" fmla="*/ 1 h 36"/>
                  <a:gd name="T2" fmla="*/ 6 w 79"/>
                  <a:gd name="T3" fmla="*/ 22 h 36"/>
                  <a:gd name="T4" fmla="*/ 3 w 79"/>
                  <a:gd name="T5" fmla="*/ 23 h 36"/>
                  <a:gd name="T6" fmla="*/ 78 w 79"/>
                  <a:gd name="T7" fmla="*/ 2 h 36"/>
                  <a:gd name="T8" fmla="*/ 73 w 79"/>
                  <a:gd name="T9" fmla="*/ 1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9" h="36">
                    <a:moveTo>
                      <a:pt x="73" y="1"/>
                    </a:moveTo>
                    <a:cubicBezTo>
                      <a:pt x="57" y="23"/>
                      <a:pt x="32" y="34"/>
                      <a:pt x="6" y="22"/>
                    </a:cubicBezTo>
                    <a:cubicBezTo>
                      <a:pt x="4" y="21"/>
                      <a:pt x="0" y="22"/>
                      <a:pt x="3" y="23"/>
                    </a:cubicBezTo>
                    <a:cubicBezTo>
                      <a:pt x="31" y="36"/>
                      <a:pt x="60" y="27"/>
                      <a:pt x="78" y="2"/>
                    </a:cubicBezTo>
                    <a:cubicBezTo>
                      <a:pt x="79" y="1"/>
                      <a:pt x="74" y="0"/>
                      <a:pt x="73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53" name="Freeform 223"/>
              <p:cNvSpPr>
                <a:spLocks/>
              </p:cNvSpPr>
              <p:nvPr/>
            </p:nvSpPr>
            <p:spPr bwMode="auto">
              <a:xfrm>
                <a:off x="3303588" y="-219075"/>
                <a:ext cx="106363" cy="263525"/>
              </a:xfrm>
              <a:custGeom>
                <a:avLst/>
                <a:gdLst>
                  <a:gd name="T0" fmla="*/ 15 w 28"/>
                  <a:gd name="T1" fmla="*/ 69 h 70"/>
                  <a:gd name="T2" fmla="*/ 6 w 28"/>
                  <a:gd name="T3" fmla="*/ 1 h 70"/>
                  <a:gd name="T4" fmla="*/ 2 w 28"/>
                  <a:gd name="T5" fmla="*/ 1 h 70"/>
                  <a:gd name="T6" fmla="*/ 11 w 28"/>
                  <a:gd name="T7" fmla="*/ 68 h 70"/>
                  <a:gd name="T8" fmla="*/ 15 w 28"/>
                  <a:gd name="T9" fmla="*/ 69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70">
                    <a:moveTo>
                      <a:pt x="15" y="69"/>
                    </a:moveTo>
                    <a:cubicBezTo>
                      <a:pt x="28" y="45"/>
                      <a:pt x="25" y="20"/>
                      <a:pt x="6" y="1"/>
                    </a:cubicBezTo>
                    <a:cubicBezTo>
                      <a:pt x="5" y="1"/>
                      <a:pt x="0" y="0"/>
                      <a:pt x="2" y="1"/>
                    </a:cubicBezTo>
                    <a:cubicBezTo>
                      <a:pt x="20" y="20"/>
                      <a:pt x="23" y="45"/>
                      <a:pt x="11" y="68"/>
                    </a:cubicBezTo>
                    <a:cubicBezTo>
                      <a:pt x="10" y="69"/>
                      <a:pt x="15" y="70"/>
                      <a:pt x="15" y="6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54" name="Freeform 224"/>
              <p:cNvSpPr>
                <a:spLocks/>
              </p:cNvSpPr>
              <p:nvPr/>
            </p:nvSpPr>
            <p:spPr bwMode="auto">
              <a:xfrm>
                <a:off x="3248026" y="-155575"/>
                <a:ext cx="266700" cy="106363"/>
              </a:xfrm>
              <a:custGeom>
                <a:avLst/>
                <a:gdLst>
                  <a:gd name="T0" fmla="*/ 68 w 71"/>
                  <a:gd name="T1" fmla="*/ 26 h 28"/>
                  <a:gd name="T2" fmla="*/ 5 w 71"/>
                  <a:gd name="T3" fmla="*/ 1 h 28"/>
                  <a:gd name="T4" fmla="*/ 1 w 71"/>
                  <a:gd name="T5" fmla="*/ 2 h 28"/>
                  <a:gd name="T6" fmla="*/ 67 w 71"/>
                  <a:gd name="T7" fmla="*/ 28 h 28"/>
                  <a:gd name="T8" fmla="*/ 68 w 71"/>
                  <a:gd name="T9" fmla="*/ 26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28">
                    <a:moveTo>
                      <a:pt x="68" y="26"/>
                    </a:moveTo>
                    <a:cubicBezTo>
                      <a:pt x="46" y="26"/>
                      <a:pt x="22" y="15"/>
                      <a:pt x="5" y="1"/>
                    </a:cubicBezTo>
                    <a:cubicBezTo>
                      <a:pt x="4" y="0"/>
                      <a:pt x="0" y="2"/>
                      <a:pt x="1" y="2"/>
                    </a:cubicBezTo>
                    <a:cubicBezTo>
                      <a:pt x="18" y="17"/>
                      <a:pt x="44" y="28"/>
                      <a:pt x="67" y="28"/>
                    </a:cubicBezTo>
                    <a:cubicBezTo>
                      <a:pt x="69" y="28"/>
                      <a:pt x="71" y="26"/>
                      <a:pt x="68" y="2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55" name="Freeform 225"/>
              <p:cNvSpPr>
                <a:spLocks/>
              </p:cNvSpPr>
              <p:nvPr/>
            </p:nvSpPr>
            <p:spPr bwMode="auto">
              <a:xfrm>
                <a:off x="3259138" y="-214313"/>
                <a:ext cx="169863" cy="217488"/>
              </a:xfrm>
              <a:custGeom>
                <a:avLst/>
                <a:gdLst>
                  <a:gd name="T0" fmla="*/ 6 w 45"/>
                  <a:gd name="T1" fmla="*/ 58 h 58"/>
                  <a:gd name="T2" fmla="*/ 44 w 45"/>
                  <a:gd name="T3" fmla="*/ 1 h 58"/>
                  <a:gd name="T4" fmla="*/ 39 w 45"/>
                  <a:gd name="T5" fmla="*/ 2 h 58"/>
                  <a:gd name="T6" fmla="*/ 2 w 45"/>
                  <a:gd name="T7" fmla="*/ 57 h 58"/>
                  <a:gd name="T8" fmla="*/ 6 w 45"/>
                  <a:gd name="T9" fmla="*/ 58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58">
                    <a:moveTo>
                      <a:pt x="6" y="58"/>
                    </a:moveTo>
                    <a:cubicBezTo>
                      <a:pt x="29" y="48"/>
                      <a:pt x="45" y="27"/>
                      <a:pt x="44" y="1"/>
                    </a:cubicBezTo>
                    <a:cubicBezTo>
                      <a:pt x="44" y="0"/>
                      <a:pt x="39" y="0"/>
                      <a:pt x="39" y="2"/>
                    </a:cubicBezTo>
                    <a:cubicBezTo>
                      <a:pt x="40" y="26"/>
                      <a:pt x="24" y="47"/>
                      <a:pt x="2" y="57"/>
                    </a:cubicBezTo>
                    <a:cubicBezTo>
                      <a:pt x="0" y="58"/>
                      <a:pt x="5" y="58"/>
                      <a:pt x="6" y="5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56" name="Freeform 226"/>
              <p:cNvSpPr>
                <a:spLocks/>
              </p:cNvSpPr>
              <p:nvPr/>
            </p:nvSpPr>
            <p:spPr bwMode="auto">
              <a:xfrm>
                <a:off x="3375026" y="-71438"/>
                <a:ext cx="234950" cy="914400"/>
              </a:xfrm>
              <a:custGeom>
                <a:avLst/>
                <a:gdLst>
                  <a:gd name="T0" fmla="*/ 1 w 62"/>
                  <a:gd name="T1" fmla="*/ 2 h 243"/>
                  <a:gd name="T2" fmla="*/ 57 w 62"/>
                  <a:gd name="T3" fmla="*/ 241 h 243"/>
                  <a:gd name="T4" fmla="*/ 62 w 62"/>
                  <a:gd name="T5" fmla="*/ 241 h 243"/>
                  <a:gd name="T6" fmla="*/ 6 w 62"/>
                  <a:gd name="T7" fmla="*/ 1 h 243"/>
                  <a:gd name="T8" fmla="*/ 1 w 62"/>
                  <a:gd name="T9" fmla="*/ 2 h 2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2" h="243">
                    <a:moveTo>
                      <a:pt x="1" y="2"/>
                    </a:moveTo>
                    <a:cubicBezTo>
                      <a:pt x="31" y="78"/>
                      <a:pt x="30" y="164"/>
                      <a:pt x="57" y="241"/>
                    </a:cubicBezTo>
                    <a:cubicBezTo>
                      <a:pt x="57" y="243"/>
                      <a:pt x="62" y="242"/>
                      <a:pt x="62" y="241"/>
                    </a:cubicBezTo>
                    <a:cubicBezTo>
                      <a:pt x="35" y="163"/>
                      <a:pt x="36" y="78"/>
                      <a:pt x="6" y="1"/>
                    </a:cubicBezTo>
                    <a:cubicBezTo>
                      <a:pt x="5" y="0"/>
                      <a:pt x="0" y="0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57" name="Freeform 227"/>
              <p:cNvSpPr>
                <a:spLocks/>
              </p:cNvSpPr>
              <p:nvPr/>
            </p:nvSpPr>
            <p:spPr bwMode="auto">
              <a:xfrm>
                <a:off x="3344863" y="-117475"/>
                <a:ext cx="65088" cy="65088"/>
              </a:xfrm>
              <a:custGeom>
                <a:avLst/>
                <a:gdLst>
                  <a:gd name="T0" fmla="*/ 16 w 17"/>
                  <a:gd name="T1" fmla="*/ 6 h 17"/>
                  <a:gd name="T2" fmla="*/ 11 w 17"/>
                  <a:gd name="T3" fmla="*/ 16 h 17"/>
                  <a:gd name="T4" fmla="*/ 2 w 17"/>
                  <a:gd name="T5" fmla="*/ 11 h 17"/>
                  <a:gd name="T6" fmla="*/ 6 w 17"/>
                  <a:gd name="T7" fmla="*/ 1 h 17"/>
                  <a:gd name="T8" fmla="*/ 16 w 17"/>
                  <a:gd name="T9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16" y="6"/>
                    </a:moveTo>
                    <a:cubicBezTo>
                      <a:pt x="17" y="10"/>
                      <a:pt x="15" y="14"/>
                      <a:pt x="11" y="16"/>
                    </a:cubicBezTo>
                    <a:cubicBezTo>
                      <a:pt x="7" y="17"/>
                      <a:pt x="3" y="15"/>
                      <a:pt x="2" y="11"/>
                    </a:cubicBezTo>
                    <a:cubicBezTo>
                      <a:pt x="0" y="7"/>
                      <a:pt x="2" y="3"/>
                      <a:pt x="6" y="1"/>
                    </a:cubicBezTo>
                    <a:cubicBezTo>
                      <a:pt x="10" y="0"/>
                      <a:pt x="15" y="2"/>
                      <a:pt x="16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58" name="Freeform 228"/>
              <p:cNvSpPr>
                <a:spLocks/>
              </p:cNvSpPr>
              <p:nvPr/>
            </p:nvSpPr>
            <p:spPr bwMode="auto">
              <a:xfrm>
                <a:off x="2640013" y="1062038"/>
                <a:ext cx="180975" cy="252413"/>
              </a:xfrm>
              <a:custGeom>
                <a:avLst/>
                <a:gdLst>
                  <a:gd name="T0" fmla="*/ 44 w 48"/>
                  <a:gd name="T1" fmla="*/ 65 h 67"/>
                  <a:gd name="T2" fmla="*/ 6 w 48"/>
                  <a:gd name="T3" fmla="*/ 0 h 67"/>
                  <a:gd name="T4" fmla="*/ 3 w 48"/>
                  <a:gd name="T5" fmla="*/ 2 h 67"/>
                  <a:gd name="T6" fmla="*/ 39 w 48"/>
                  <a:gd name="T7" fmla="*/ 64 h 67"/>
                  <a:gd name="T8" fmla="*/ 44 w 48"/>
                  <a:gd name="T9" fmla="*/ 65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67">
                    <a:moveTo>
                      <a:pt x="44" y="65"/>
                    </a:moveTo>
                    <a:cubicBezTo>
                      <a:pt x="48" y="36"/>
                      <a:pt x="34" y="10"/>
                      <a:pt x="6" y="0"/>
                    </a:cubicBezTo>
                    <a:cubicBezTo>
                      <a:pt x="4" y="0"/>
                      <a:pt x="0" y="1"/>
                      <a:pt x="3" y="2"/>
                    </a:cubicBezTo>
                    <a:cubicBezTo>
                      <a:pt x="31" y="11"/>
                      <a:pt x="43" y="36"/>
                      <a:pt x="39" y="64"/>
                    </a:cubicBezTo>
                    <a:cubicBezTo>
                      <a:pt x="39" y="66"/>
                      <a:pt x="44" y="67"/>
                      <a:pt x="44" y="6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59" name="Freeform 229"/>
              <p:cNvSpPr>
                <a:spLocks/>
              </p:cNvSpPr>
              <p:nvPr/>
            </p:nvSpPr>
            <p:spPr bwMode="auto">
              <a:xfrm>
                <a:off x="2614613" y="1054100"/>
                <a:ext cx="225425" cy="169863"/>
              </a:xfrm>
              <a:custGeom>
                <a:avLst/>
                <a:gdLst>
                  <a:gd name="T0" fmla="*/ 55 w 60"/>
                  <a:gd name="T1" fmla="*/ 1 h 45"/>
                  <a:gd name="T2" fmla="*/ 4 w 60"/>
                  <a:gd name="T3" fmla="*/ 43 h 45"/>
                  <a:gd name="T4" fmla="*/ 6 w 60"/>
                  <a:gd name="T5" fmla="*/ 45 h 45"/>
                  <a:gd name="T6" fmla="*/ 60 w 60"/>
                  <a:gd name="T7" fmla="*/ 2 h 45"/>
                  <a:gd name="T8" fmla="*/ 55 w 60"/>
                  <a:gd name="T9" fmla="*/ 1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" h="45">
                    <a:moveTo>
                      <a:pt x="55" y="1"/>
                    </a:moveTo>
                    <a:cubicBezTo>
                      <a:pt x="48" y="26"/>
                      <a:pt x="30" y="42"/>
                      <a:pt x="4" y="43"/>
                    </a:cubicBezTo>
                    <a:cubicBezTo>
                      <a:pt x="0" y="43"/>
                      <a:pt x="4" y="45"/>
                      <a:pt x="6" y="45"/>
                    </a:cubicBezTo>
                    <a:cubicBezTo>
                      <a:pt x="33" y="45"/>
                      <a:pt x="53" y="28"/>
                      <a:pt x="60" y="2"/>
                    </a:cubicBezTo>
                    <a:cubicBezTo>
                      <a:pt x="60" y="1"/>
                      <a:pt x="56" y="0"/>
                      <a:pt x="5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60" name="Freeform 230"/>
              <p:cNvSpPr>
                <a:spLocks/>
              </p:cNvSpPr>
              <p:nvPr/>
            </p:nvSpPr>
            <p:spPr bwMode="auto">
              <a:xfrm>
                <a:off x="2617788" y="1125538"/>
                <a:ext cx="268288" cy="109538"/>
              </a:xfrm>
              <a:custGeom>
                <a:avLst/>
                <a:gdLst>
                  <a:gd name="T0" fmla="*/ 70 w 71"/>
                  <a:gd name="T1" fmla="*/ 27 h 29"/>
                  <a:gd name="T2" fmla="*/ 5 w 71"/>
                  <a:gd name="T3" fmla="*/ 1 h 29"/>
                  <a:gd name="T4" fmla="*/ 3 w 71"/>
                  <a:gd name="T5" fmla="*/ 3 h 29"/>
                  <a:gd name="T6" fmla="*/ 66 w 71"/>
                  <a:gd name="T7" fmla="*/ 28 h 29"/>
                  <a:gd name="T8" fmla="*/ 70 w 71"/>
                  <a:gd name="T9" fmla="*/ 2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29">
                    <a:moveTo>
                      <a:pt x="70" y="27"/>
                    </a:moveTo>
                    <a:cubicBezTo>
                      <a:pt x="54" y="11"/>
                      <a:pt x="28" y="2"/>
                      <a:pt x="5" y="1"/>
                    </a:cubicBezTo>
                    <a:cubicBezTo>
                      <a:pt x="4" y="0"/>
                      <a:pt x="0" y="2"/>
                      <a:pt x="3" y="3"/>
                    </a:cubicBezTo>
                    <a:cubicBezTo>
                      <a:pt x="25" y="4"/>
                      <a:pt x="50" y="13"/>
                      <a:pt x="66" y="28"/>
                    </a:cubicBezTo>
                    <a:cubicBezTo>
                      <a:pt x="67" y="29"/>
                      <a:pt x="71" y="28"/>
                      <a:pt x="70" y="2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61" name="Freeform 231"/>
              <p:cNvSpPr>
                <a:spLocks/>
              </p:cNvSpPr>
              <p:nvPr/>
            </p:nvSpPr>
            <p:spPr bwMode="auto">
              <a:xfrm>
                <a:off x="2689226" y="1027113"/>
                <a:ext cx="101600" cy="260350"/>
              </a:xfrm>
              <a:custGeom>
                <a:avLst/>
                <a:gdLst>
                  <a:gd name="T0" fmla="*/ 13 w 27"/>
                  <a:gd name="T1" fmla="*/ 2 h 69"/>
                  <a:gd name="T2" fmla="*/ 2 w 27"/>
                  <a:gd name="T3" fmla="*/ 67 h 69"/>
                  <a:gd name="T4" fmla="*/ 6 w 27"/>
                  <a:gd name="T5" fmla="*/ 68 h 69"/>
                  <a:gd name="T6" fmla="*/ 18 w 27"/>
                  <a:gd name="T7" fmla="*/ 1 h 69"/>
                  <a:gd name="T8" fmla="*/ 13 w 27"/>
                  <a:gd name="T9" fmla="*/ 2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69">
                    <a:moveTo>
                      <a:pt x="13" y="2"/>
                    </a:moveTo>
                    <a:cubicBezTo>
                      <a:pt x="22" y="25"/>
                      <a:pt x="20" y="50"/>
                      <a:pt x="2" y="67"/>
                    </a:cubicBezTo>
                    <a:cubicBezTo>
                      <a:pt x="0" y="69"/>
                      <a:pt x="5" y="69"/>
                      <a:pt x="6" y="68"/>
                    </a:cubicBezTo>
                    <a:cubicBezTo>
                      <a:pt x="25" y="50"/>
                      <a:pt x="27" y="25"/>
                      <a:pt x="18" y="1"/>
                    </a:cubicBezTo>
                    <a:cubicBezTo>
                      <a:pt x="17" y="0"/>
                      <a:pt x="12" y="1"/>
                      <a:pt x="13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62" name="Freeform 232"/>
              <p:cNvSpPr>
                <a:spLocks/>
              </p:cNvSpPr>
              <p:nvPr/>
            </p:nvSpPr>
            <p:spPr bwMode="auto">
              <a:xfrm>
                <a:off x="2768601" y="793750"/>
                <a:ext cx="811213" cy="373063"/>
              </a:xfrm>
              <a:custGeom>
                <a:avLst/>
                <a:gdLst>
                  <a:gd name="T0" fmla="*/ 6 w 215"/>
                  <a:gd name="T1" fmla="*/ 98 h 99"/>
                  <a:gd name="T2" fmla="*/ 213 w 215"/>
                  <a:gd name="T3" fmla="*/ 2 h 99"/>
                  <a:gd name="T4" fmla="*/ 209 w 215"/>
                  <a:gd name="T5" fmla="*/ 1 h 99"/>
                  <a:gd name="T6" fmla="*/ 2 w 215"/>
                  <a:gd name="T7" fmla="*/ 97 h 99"/>
                  <a:gd name="T8" fmla="*/ 6 w 215"/>
                  <a:gd name="T9" fmla="*/ 98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5" h="99">
                    <a:moveTo>
                      <a:pt x="6" y="98"/>
                    </a:moveTo>
                    <a:cubicBezTo>
                      <a:pt x="75" y="67"/>
                      <a:pt x="145" y="36"/>
                      <a:pt x="213" y="2"/>
                    </a:cubicBezTo>
                    <a:cubicBezTo>
                      <a:pt x="215" y="1"/>
                      <a:pt x="210" y="0"/>
                      <a:pt x="209" y="1"/>
                    </a:cubicBezTo>
                    <a:cubicBezTo>
                      <a:pt x="141" y="35"/>
                      <a:pt x="71" y="66"/>
                      <a:pt x="2" y="97"/>
                    </a:cubicBezTo>
                    <a:cubicBezTo>
                      <a:pt x="0" y="98"/>
                      <a:pt x="5" y="99"/>
                      <a:pt x="6" y="9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63" name="Freeform 233"/>
              <p:cNvSpPr>
                <a:spLocks/>
              </p:cNvSpPr>
              <p:nvPr/>
            </p:nvSpPr>
            <p:spPr bwMode="auto">
              <a:xfrm>
                <a:off x="2730501" y="1136650"/>
                <a:ext cx="65088" cy="63500"/>
              </a:xfrm>
              <a:custGeom>
                <a:avLst/>
                <a:gdLst>
                  <a:gd name="T0" fmla="*/ 12 w 17"/>
                  <a:gd name="T1" fmla="*/ 15 h 17"/>
                  <a:gd name="T2" fmla="*/ 16 w 17"/>
                  <a:gd name="T3" fmla="*/ 5 h 17"/>
                  <a:gd name="T4" fmla="*/ 5 w 17"/>
                  <a:gd name="T5" fmla="*/ 1 h 17"/>
                  <a:gd name="T6" fmla="*/ 2 w 17"/>
                  <a:gd name="T7" fmla="*/ 12 h 17"/>
                  <a:gd name="T8" fmla="*/ 12 w 17"/>
                  <a:gd name="T9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12" y="15"/>
                    </a:moveTo>
                    <a:cubicBezTo>
                      <a:pt x="16" y="13"/>
                      <a:pt x="17" y="9"/>
                      <a:pt x="16" y="5"/>
                    </a:cubicBezTo>
                    <a:cubicBezTo>
                      <a:pt x="14" y="1"/>
                      <a:pt x="9" y="0"/>
                      <a:pt x="5" y="1"/>
                    </a:cubicBezTo>
                    <a:cubicBezTo>
                      <a:pt x="1" y="3"/>
                      <a:pt x="0" y="8"/>
                      <a:pt x="2" y="12"/>
                    </a:cubicBezTo>
                    <a:cubicBezTo>
                      <a:pt x="4" y="16"/>
                      <a:pt x="8" y="17"/>
                      <a:pt x="12" y="1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64" name="Freeform 234"/>
              <p:cNvSpPr>
                <a:spLocks/>
              </p:cNvSpPr>
              <p:nvPr/>
            </p:nvSpPr>
            <p:spPr bwMode="auto">
              <a:xfrm>
                <a:off x="3451226" y="1479550"/>
                <a:ext cx="296863" cy="128588"/>
              </a:xfrm>
              <a:custGeom>
                <a:avLst/>
                <a:gdLst>
                  <a:gd name="T0" fmla="*/ 76 w 79"/>
                  <a:gd name="T1" fmla="*/ 12 h 34"/>
                  <a:gd name="T2" fmla="*/ 1 w 79"/>
                  <a:gd name="T3" fmla="*/ 31 h 34"/>
                  <a:gd name="T4" fmla="*/ 6 w 79"/>
                  <a:gd name="T5" fmla="*/ 33 h 34"/>
                  <a:gd name="T6" fmla="*/ 73 w 79"/>
                  <a:gd name="T7" fmla="*/ 13 h 34"/>
                  <a:gd name="T8" fmla="*/ 76 w 79"/>
                  <a:gd name="T9" fmla="*/ 1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9" h="34">
                    <a:moveTo>
                      <a:pt x="76" y="12"/>
                    </a:moveTo>
                    <a:cubicBezTo>
                      <a:pt x="48" y="0"/>
                      <a:pt x="18" y="5"/>
                      <a:pt x="1" y="31"/>
                    </a:cubicBezTo>
                    <a:cubicBezTo>
                      <a:pt x="0" y="33"/>
                      <a:pt x="5" y="34"/>
                      <a:pt x="6" y="33"/>
                    </a:cubicBezTo>
                    <a:cubicBezTo>
                      <a:pt x="21" y="9"/>
                      <a:pt x="47" y="2"/>
                      <a:pt x="73" y="13"/>
                    </a:cubicBezTo>
                    <a:cubicBezTo>
                      <a:pt x="74" y="14"/>
                      <a:pt x="79" y="13"/>
                      <a:pt x="76" y="1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65" name="Freeform 235"/>
              <p:cNvSpPr>
                <a:spLocks/>
              </p:cNvSpPr>
              <p:nvPr/>
            </p:nvSpPr>
            <p:spPr bwMode="auto">
              <a:xfrm>
                <a:off x="3484563" y="1427163"/>
                <a:ext cx="155575" cy="244475"/>
              </a:xfrm>
              <a:custGeom>
                <a:avLst/>
                <a:gdLst>
                  <a:gd name="T0" fmla="*/ 3 w 41"/>
                  <a:gd name="T1" fmla="*/ 1 h 65"/>
                  <a:gd name="T2" fmla="*/ 30 w 41"/>
                  <a:gd name="T3" fmla="*/ 62 h 65"/>
                  <a:gd name="T4" fmla="*/ 35 w 41"/>
                  <a:gd name="T5" fmla="*/ 63 h 65"/>
                  <a:gd name="T6" fmla="*/ 7 w 41"/>
                  <a:gd name="T7" fmla="*/ 1 h 65"/>
                  <a:gd name="T8" fmla="*/ 3 w 41"/>
                  <a:gd name="T9" fmla="*/ 1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65">
                    <a:moveTo>
                      <a:pt x="3" y="1"/>
                    </a:moveTo>
                    <a:cubicBezTo>
                      <a:pt x="25" y="14"/>
                      <a:pt x="36" y="37"/>
                      <a:pt x="30" y="62"/>
                    </a:cubicBezTo>
                    <a:cubicBezTo>
                      <a:pt x="29" y="64"/>
                      <a:pt x="34" y="65"/>
                      <a:pt x="35" y="63"/>
                    </a:cubicBezTo>
                    <a:cubicBezTo>
                      <a:pt x="41" y="37"/>
                      <a:pt x="29" y="14"/>
                      <a:pt x="7" y="1"/>
                    </a:cubicBezTo>
                    <a:cubicBezTo>
                      <a:pt x="5" y="0"/>
                      <a:pt x="0" y="0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66" name="Freeform 236"/>
              <p:cNvSpPr>
                <a:spLocks/>
              </p:cNvSpPr>
              <p:nvPr/>
            </p:nvSpPr>
            <p:spPr bwMode="auto">
              <a:xfrm>
                <a:off x="3511551" y="1427163"/>
                <a:ext cx="180975" cy="217488"/>
              </a:xfrm>
              <a:custGeom>
                <a:avLst/>
                <a:gdLst>
                  <a:gd name="T0" fmla="*/ 42 w 48"/>
                  <a:gd name="T1" fmla="*/ 1 h 58"/>
                  <a:gd name="T2" fmla="*/ 0 w 48"/>
                  <a:gd name="T3" fmla="*/ 56 h 58"/>
                  <a:gd name="T4" fmla="*/ 5 w 48"/>
                  <a:gd name="T5" fmla="*/ 56 h 58"/>
                  <a:gd name="T6" fmla="*/ 46 w 48"/>
                  <a:gd name="T7" fmla="*/ 2 h 58"/>
                  <a:gd name="T8" fmla="*/ 42 w 48"/>
                  <a:gd name="T9" fmla="*/ 1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58">
                    <a:moveTo>
                      <a:pt x="42" y="1"/>
                    </a:moveTo>
                    <a:cubicBezTo>
                      <a:pt x="23" y="12"/>
                      <a:pt x="8" y="35"/>
                      <a:pt x="0" y="56"/>
                    </a:cubicBezTo>
                    <a:cubicBezTo>
                      <a:pt x="0" y="58"/>
                      <a:pt x="5" y="58"/>
                      <a:pt x="5" y="56"/>
                    </a:cubicBezTo>
                    <a:cubicBezTo>
                      <a:pt x="12" y="36"/>
                      <a:pt x="27" y="13"/>
                      <a:pt x="46" y="2"/>
                    </a:cubicBezTo>
                    <a:cubicBezTo>
                      <a:pt x="48" y="0"/>
                      <a:pt x="43" y="0"/>
                      <a:pt x="4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67" name="Freeform 237"/>
              <p:cNvSpPr>
                <a:spLocks/>
              </p:cNvSpPr>
              <p:nvPr/>
            </p:nvSpPr>
            <p:spPr bwMode="auto">
              <a:xfrm>
                <a:off x="3440113" y="1487488"/>
                <a:ext cx="260350" cy="127000"/>
              </a:xfrm>
              <a:custGeom>
                <a:avLst/>
                <a:gdLst>
                  <a:gd name="T0" fmla="*/ 5 w 69"/>
                  <a:gd name="T1" fmla="*/ 6 h 34"/>
                  <a:gd name="T2" fmla="*/ 63 w 69"/>
                  <a:gd name="T3" fmla="*/ 33 h 34"/>
                  <a:gd name="T4" fmla="*/ 68 w 69"/>
                  <a:gd name="T5" fmla="*/ 32 h 34"/>
                  <a:gd name="T6" fmla="*/ 4 w 69"/>
                  <a:gd name="T7" fmla="*/ 4 h 34"/>
                  <a:gd name="T8" fmla="*/ 5 w 69"/>
                  <a:gd name="T9" fmla="*/ 6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9" h="34">
                    <a:moveTo>
                      <a:pt x="5" y="6"/>
                    </a:moveTo>
                    <a:cubicBezTo>
                      <a:pt x="29" y="2"/>
                      <a:pt x="51" y="12"/>
                      <a:pt x="63" y="33"/>
                    </a:cubicBezTo>
                    <a:cubicBezTo>
                      <a:pt x="64" y="34"/>
                      <a:pt x="69" y="33"/>
                      <a:pt x="68" y="32"/>
                    </a:cubicBezTo>
                    <a:cubicBezTo>
                      <a:pt x="55" y="9"/>
                      <a:pt x="29" y="0"/>
                      <a:pt x="4" y="4"/>
                    </a:cubicBezTo>
                    <a:cubicBezTo>
                      <a:pt x="0" y="4"/>
                      <a:pt x="3" y="6"/>
                      <a:pt x="5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68" name="Freeform 238"/>
              <p:cNvSpPr>
                <a:spLocks/>
              </p:cNvSpPr>
              <p:nvPr/>
            </p:nvSpPr>
            <p:spPr bwMode="auto">
              <a:xfrm>
                <a:off x="3519488" y="700087"/>
                <a:ext cx="77788" cy="809625"/>
              </a:xfrm>
              <a:custGeom>
                <a:avLst/>
                <a:gdLst>
                  <a:gd name="T0" fmla="*/ 21 w 21"/>
                  <a:gd name="T1" fmla="*/ 213 h 215"/>
                  <a:gd name="T2" fmla="*/ 5 w 21"/>
                  <a:gd name="T3" fmla="*/ 1 h 215"/>
                  <a:gd name="T4" fmla="*/ 0 w 21"/>
                  <a:gd name="T5" fmla="*/ 2 h 215"/>
                  <a:gd name="T6" fmla="*/ 16 w 21"/>
                  <a:gd name="T7" fmla="*/ 213 h 215"/>
                  <a:gd name="T8" fmla="*/ 21 w 21"/>
                  <a:gd name="T9" fmla="*/ 213 h 2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215">
                    <a:moveTo>
                      <a:pt x="21" y="213"/>
                    </a:moveTo>
                    <a:cubicBezTo>
                      <a:pt x="9" y="143"/>
                      <a:pt x="12" y="72"/>
                      <a:pt x="5" y="1"/>
                    </a:cubicBezTo>
                    <a:cubicBezTo>
                      <a:pt x="5" y="0"/>
                      <a:pt x="0" y="0"/>
                      <a:pt x="0" y="2"/>
                    </a:cubicBezTo>
                    <a:cubicBezTo>
                      <a:pt x="7" y="72"/>
                      <a:pt x="4" y="144"/>
                      <a:pt x="16" y="213"/>
                    </a:cubicBezTo>
                    <a:cubicBezTo>
                      <a:pt x="16" y="215"/>
                      <a:pt x="21" y="214"/>
                      <a:pt x="21" y="21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69" name="Freeform 239"/>
              <p:cNvSpPr>
                <a:spLocks/>
              </p:cNvSpPr>
              <p:nvPr/>
            </p:nvSpPr>
            <p:spPr bwMode="auto">
              <a:xfrm>
                <a:off x="3556001" y="1490663"/>
                <a:ext cx="65088" cy="63500"/>
              </a:xfrm>
              <a:custGeom>
                <a:avLst/>
                <a:gdLst>
                  <a:gd name="T0" fmla="*/ 16 w 17"/>
                  <a:gd name="T1" fmla="*/ 7 h 17"/>
                  <a:gd name="T2" fmla="*/ 7 w 17"/>
                  <a:gd name="T3" fmla="*/ 1 h 17"/>
                  <a:gd name="T4" fmla="*/ 1 w 17"/>
                  <a:gd name="T5" fmla="*/ 10 h 17"/>
                  <a:gd name="T6" fmla="*/ 10 w 17"/>
                  <a:gd name="T7" fmla="*/ 16 h 17"/>
                  <a:gd name="T8" fmla="*/ 16 w 17"/>
                  <a:gd name="T9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16" y="7"/>
                    </a:moveTo>
                    <a:cubicBezTo>
                      <a:pt x="15" y="3"/>
                      <a:pt x="11" y="0"/>
                      <a:pt x="7" y="1"/>
                    </a:cubicBezTo>
                    <a:cubicBezTo>
                      <a:pt x="3" y="2"/>
                      <a:pt x="0" y="6"/>
                      <a:pt x="1" y="10"/>
                    </a:cubicBezTo>
                    <a:cubicBezTo>
                      <a:pt x="2" y="14"/>
                      <a:pt x="6" y="17"/>
                      <a:pt x="10" y="16"/>
                    </a:cubicBezTo>
                    <a:cubicBezTo>
                      <a:pt x="15" y="15"/>
                      <a:pt x="17" y="11"/>
                      <a:pt x="16" y="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70" name="Freeform 240"/>
              <p:cNvSpPr>
                <a:spLocks/>
              </p:cNvSpPr>
              <p:nvPr/>
            </p:nvSpPr>
            <p:spPr bwMode="auto">
              <a:xfrm>
                <a:off x="3832226" y="1506538"/>
                <a:ext cx="233363" cy="198438"/>
              </a:xfrm>
              <a:custGeom>
                <a:avLst/>
                <a:gdLst>
                  <a:gd name="T0" fmla="*/ 56 w 62"/>
                  <a:gd name="T1" fmla="*/ 1 h 53"/>
                  <a:gd name="T2" fmla="*/ 0 w 62"/>
                  <a:gd name="T3" fmla="*/ 51 h 53"/>
                  <a:gd name="T4" fmla="*/ 5 w 62"/>
                  <a:gd name="T5" fmla="*/ 52 h 53"/>
                  <a:gd name="T6" fmla="*/ 59 w 62"/>
                  <a:gd name="T7" fmla="*/ 3 h 53"/>
                  <a:gd name="T8" fmla="*/ 56 w 62"/>
                  <a:gd name="T9" fmla="*/ 1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2" h="53">
                    <a:moveTo>
                      <a:pt x="56" y="1"/>
                    </a:moveTo>
                    <a:cubicBezTo>
                      <a:pt x="27" y="3"/>
                      <a:pt x="4" y="21"/>
                      <a:pt x="0" y="51"/>
                    </a:cubicBezTo>
                    <a:cubicBezTo>
                      <a:pt x="0" y="53"/>
                      <a:pt x="5" y="53"/>
                      <a:pt x="5" y="52"/>
                    </a:cubicBezTo>
                    <a:cubicBezTo>
                      <a:pt x="9" y="23"/>
                      <a:pt x="30" y="5"/>
                      <a:pt x="59" y="3"/>
                    </a:cubicBezTo>
                    <a:cubicBezTo>
                      <a:pt x="62" y="2"/>
                      <a:pt x="58" y="0"/>
                      <a:pt x="56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71" name="Freeform 241"/>
              <p:cNvSpPr>
                <a:spLocks/>
              </p:cNvSpPr>
              <p:nvPr/>
            </p:nvSpPr>
            <p:spPr bwMode="auto">
              <a:xfrm>
                <a:off x="3786188" y="1524000"/>
                <a:ext cx="222250" cy="173038"/>
              </a:xfrm>
              <a:custGeom>
                <a:avLst/>
                <a:gdLst>
                  <a:gd name="T0" fmla="*/ 4 w 59"/>
                  <a:gd name="T1" fmla="*/ 3 h 46"/>
                  <a:gd name="T2" fmla="*/ 54 w 59"/>
                  <a:gd name="T3" fmla="*/ 44 h 46"/>
                  <a:gd name="T4" fmla="*/ 59 w 59"/>
                  <a:gd name="T5" fmla="*/ 44 h 46"/>
                  <a:gd name="T6" fmla="*/ 3 w 59"/>
                  <a:gd name="T7" fmla="*/ 0 h 46"/>
                  <a:gd name="T8" fmla="*/ 4 w 59"/>
                  <a:gd name="T9" fmla="*/ 3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9" h="46">
                    <a:moveTo>
                      <a:pt x="4" y="3"/>
                    </a:moveTo>
                    <a:cubicBezTo>
                      <a:pt x="29" y="4"/>
                      <a:pt x="48" y="19"/>
                      <a:pt x="54" y="44"/>
                    </a:cubicBezTo>
                    <a:cubicBezTo>
                      <a:pt x="54" y="45"/>
                      <a:pt x="59" y="46"/>
                      <a:pt x="59" y="44"/>
                    </a:cubicBezTo>
                    <a:cubicBezTo>
                      <a:pt x="52" y="17"/>
                      <a:pt x="30" y="2"/>
                      <a:pt x="3" y="0"/>
                    </a:cubicBezTo>
                    <a:cubicBezTo>
                      <a:pt x="0" y="0"/>
                      <a:pt x="2" y="3"/>
                      <a:pt x="4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72" name="Freeform 242"/>
              <p:cNvSpPr>
                <a:spLocks/>
              </p:cNvSpPr>
              <p:nvPr/>
            </p:nvSpPr>
            <p:spPr bwMode="auto">
              <a:xfrm>
                <a:off x="3892551" y="1446213"/>
                <a:ext cx="74613" cy="266700"/>
              </a:xfrm>
              <a:custGeom>
                <a:avLst/>
                <a:gdLst>
                  <a:gd name="T0" fmla="*/ 15 w 20"/>
                  <a:gd name="T1" fmla="*/ 2 h 71"/>
                  <a:gd name="T2" fmla="*/ 3 w 20"/>
                  <a:gd name="T3" fmla="*/ 70 h 71"/>
                  <a:gd name="T4" fmla="*/ 8 w 20"/>
                  <a:gd name="T5" fmla="*/ 69 h 71"/>
                  <a:gd name="T6" fmla="*/ 20 w 20"/>
                  <a:gd name="T7" fmla="*/ 2 h 71"/>
                  <a:gd name="T8" fmla="*/ 15 w 20"/>
                  <a:gd name="T9" fmla="*/ 2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71">
                    <a:moveTo>
                      <a:pt x="15" y="2"/>
                    </a:moveTo>
                    <a:cubicBezTo>
                      <a:pt x="3" y="21"/>
                      <a:pt x="0" y="48"/>
                      <a:pt x="3" y="70"/>
                    </a:cubicBezTo>
                    <a:cubicBezTo>
                      <a:pt x="3" y="71"/>
                      <a:pt x="8" y="71"/>
                      <a:pt x="8" y="69"/>
                    </a:cubicBezTo>
                    <a:cubicBezTo>
                      <a:pt x="5" y="47"/>
                      <a:pt x="8" y="21"/>
                      <a:pt x="20" y="2"/>
                    </a:cubicBezTo>
                    <a:cubicBezTo>
                      <a:pt x="20" y="1"/>
                      <a:pt x="16" y="0"/>
                      <a:pt x="15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73" name="Freeform 243"/>
              <p:cNvSpPr>
                <a:spLocks/>
              </p:cNvSpPr>
              <p:nvPr/>
            </p:nvSpPr>
            <p:spPr bwMode="auto">
              <a:xfrm>
                <a:off x="3778251" y="1547813"/>
                <a:ext cx="279400" cy="74613"/>
              </a:xfrm>
              <a:custGeom>
                <a:avLst/>
                <a:gdLst>
                  <a:gd name="T0" fmla="*/ 6 w 74"/>
                  <a:gd name="T1" fmla="*/ 19 h 20"/>
                  <a:gd name="T2" fmla="*/ 69 w 74"/>
                  <a:gd name="T3" fmla="*/ 16 h 20"/>
                  <a:gd name="T4" fmla="*/ 73 w 74"/>
                  <a:gd name="T5" fmla="*/ 15 h 20"/>
                  <a:gd name="T6" fmla="*/ 2 w 74"/>
                  <a:gd name="T7" fmla="*/ 18 h 20"/>
                  <a:gd name="T8" fmla="*/ 6 w 74"/>
                  <a:gd name="T9" fmla="*/ 1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4" h="20">
                    <a:moveTo>
                      <a:pt x="6" y="19"/>
                    </a:moveTo>
                    <a:cubicBezTo>
                      <a:pt x="25" y="6"/>
                      <a:pt x="49" y="3"/>
                      <a:pt x="69" y="16"/>
                    </a:cubicBezTo>
                    <a:cubicBezTo>
                      <a:pt x="70" y="17"/>
                      <a:pt x="74" y="16"/>
                      <a:pt x="73" y="15"/>
                    </a:cubicBezTo>
                    <a:cubicBezTo>
                      <a:pt x="51" y="0"/>
                      <a:pt x="23" y="4"/>
                      <a:pt x="2" y="18"/>
                    </a:cubicBezTo>
                    <a:cubicBezTo>
                      <a:pt x="0" y="19"/>
                      <a:pt x="5" y="20"/>
                      <a:pt x="6" y="1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74" name="Freeform 244"/>
              <p:cNvSpPr>
                <a:spLocks/>
              </p:cNvSpPr>
              <p:nvPr/>
            </p:nvSpPr>
            <p:spPr bwMode="auto">
              <a:xfrm>
                <a:off x="3511551" y="749300"/>
                <a:ext cx="411163" cy="812800"/>
              </a:xfrm>
              <a:custGeom>
                <a:avLst/>
                <a:gdLst>
                  <a:gd name="T0" fmla="*/ 108 w 109"/>
                  <a:gd name="T1" fmla="*/ 214 h 216"/>
                  <a:gd name="T2" fmla="*/ 55 w 109"/>
                  <a:gd name="T3" fmla="*/ 102 h 216"/>
                  <a:gd name="T4" fmla="*/ 5 w 109"/>
                  <a:gd name="T5" fmla="*/ 1 h 216"/>
                  <a:gd name="T6" fmla="*/ 1 w 109"/>
                  <a:gd name="T7" fmla="*/ 2 h 216"/>
                  <a:gd name="T8" fmla="*/ 53 w 109"/>
                  <a:gd name="T9" fmla="*/ 109 h 216"/>
                  <a:gd name="T10" fmla="*/ 103 w 109"/>
                  <a:gd name="T11" fmla="*/ 215 h 216"/>
                  <a:gd name="T12" fmla="*/ 108 w 109"/>
                  <a:gd name="T13" fmla="*/ 214 h 2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9" h="216">
                    <a:moveTo>
                      <a:pt x="108" y="214"/>
                    </a:moveTo>
                    <a:cubicBezTo>
                      <a:pt x="84" y="181"/>
                      <a:pt x="70" y="140"/>
                      <a:pt x="55" y="102"/>
                    </a:cubicBezTo>
                    <a:cubicBezTo>
                      <a:pt x="41" y="68"/>
                      <a:pt x="29" y="30"/>
                      <a:pt x="5" y="1"/>
                    </a:cubicBezTo>
                    <a:cubicBezTo>
                      <a:pt x="5" y="0"/>
                      <a:pt x="0" y="1"/>
                      <a:pt x="1" y="2"/>
                    </a:cubicBezTo>
                    <a:cubicBezTo>
                      <a:pt x="25" y="33"/>
                      <a:pt x="38" y="73"/>
                      <a:pt x="53" y="109"/>
                    </a:cubicBezTo>
                    <a:cubicBezTo>
                      <a:pt x="67" y="145"/>
                      <a:pt x="80" y="183"/>
                      <a:pt x="103" y="215"/>
                    </a:cubicBezTo>
                    <a:cubicBezTo>
                      <a:pt x="104" y="216"/>
                      <a:pt x="109" y="215"/>
                      <a:pt x="108" y="21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75" name="Freeform 245"/>
              <p:cNvSpPr>
                <a:spLocks/>
              </p:cNvSpPr>
              <p:nvPr/>
            </p:nvSpPr>
            <p:spPr bwMode="auto">
              <a:xfrm>
                <a:off x="3887788" y="1539875"/>
                <a:ext cx="65088" cy="68263"/>
              </a:xfrm>
              <a:custGeom>
                <a:avLst/>
                <a:gdLst>
                  <a:gd name="T0" fmla="*/ 14 w 17"/>
                  <a:gd name="T1" fmla="*/ 4 h 18"/>
                  <a:gd name="T2" fmla="*/ 4 w 17"/>
                  <a:gd name="T3" fmla="*/ 3 h 18"/>
                  <a:gd name="T4" fmla="*/ 3 w 17"/>
                  <a:gd name="T5" fmla="*/ 14 h 18"/>
                  <a:gd name="T6" fmla="*/ 13 w 17"/>
                  <a:gd name="T7" fmla="*/ 15 h 18"/>
                  <a:gd name="T8" fmla="*/ 14 w 17"/>
                  <a:gd name="T9" fmla="*/ 4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8">
                    <a:moveTo>
                      <a:pt x="14" y="4"/>
                    </a:moveTo>
                    <a:cubicBezTo>
                      <a:pt x="12" y="1"/>
                      <a:pt x="7" y="0"/>
                      <a:pt x="4" y="3"/>
                    </a:cubicBezTo>
                    <a:cubicBezTo>
                      <a:pt x="0" y="6"/>
                      <a:pt x="0" y="10"/>
                      <a:pt x="3" y="14"/>
                    </a:cubicBezTo>
                    <a:cubicBezTo>
                      <a:pt x="5" y="17"/>
                      <a:pt x="10" y="18"/>
                      <a:pt x="13" y="15"/>
                    </a:cubicBezTo>
                    <a:cubicBezTo>
                      <a:pt x="17" y="12"/>
                      <a:pt x="17" y="7"/>
                      <a:pt x="14" y="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76" name="Freeform 246"/>
              <p:cNvSpPr>
                <a:spLocks/>
              </p:cNvSpPr>
              <p:nvPr/>
            </p:nvSpPr>
            <p:spPr bwMode="auto">
              <a:xfrm>
                <a:off x="3556001" y="60325"/>
                <a:ext cx="196850" cy="77788"/>
              </a:xfrm>
              <a:custGeom>
                <a:avLst/>
                <a:gdLst>
                  <a:gd name="T0" fmla="*/ 46 w 52"/>
                  <a:gd name="T1" fmla="*/ 11 h 21"/>
                  <a:gd name="T2" fmla="*/ 6 w 52"/>
                  <a:gd name="T3" fmla="*/ 1 h 21"/>
                  <a:gd name="T4" fmla="*/ 1 w 52"/>
                  <a:gd name="T5" fmla="*/ 1 h 21"/>
                  <a:gd name="T6" fmla="*/ 50 w 52"/>
                  <a:gd name="T7" fmla="*/ 13 h 21"/>
                  <a:gd name="T8" fmla="*/ 46 w 52"/>
                  <a:gd name="T9" fmla="*/ 1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21">
                    <a:moveTo>
                      <a:pt x="46" y="11"/>
                    </a:moveTo>
                    <a:cubicBezTo>
                      <a:pt x="31" y="18"/>
                      <a:pt x="16" y="15"/>
                      <a:pt x="6" y="1"/>
                    </a:cubicBezTo>
                    <a:cubicBezTo>
                      <a:pt x="5" y="0"/>
                      <a:pt x="0" y="0"/>
                      <a:pt x="1" y="1"/>
                    </a:cubicBezTo>
                    <a:cubicBezTo>
                      <a:pt x="13" y="18"/>
                      <a:pt x="32" y="21"/>
                      <a:pt x="50" y="13"/>
                    </a:cubicBezTo>
                    <a:cubicBezTo>
                      <a:pt x="52" y="12"/>
                      <a:pt x="47" y="11"/>
                      <a:pt x="46" y="1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77" name="Freeform 247"/>
              <p:cNvSpPr>
                <a:spLocks/>
              </p:cNvSpPr>
              <p:nvPr/>
            </p:nvSpPr>
            <p:spPr bwMode="auto">
              <a:xfrm>
                <a:off x="3582988" y="19050"/>
                <a:ext cx="98425" cy="157163"/>
              </a:xfrm>
              <a:custGeom>
                <a:avLst/>
                <a:gdLst>
                  <a:gd name="T0" fmla="*/ 6 w 26"/>
                  <a:gd name="T1" fmla="*/ 41 h 42"/>
                  <a:gd name="T2" fmla="*/ 22 w 26"/>
                  <a:gd name="T3" fmla="*/ 2 h 42"/>
                  <a:gd name="T4" fmla="*/ 17 w 26"/>
                  <a:gd name="T5" fmla="*/ 1 h 42"/>
                  <a:gd name="T6" fmla="*/ 1 w 26"/>
                  <a:gd name="T7" fmla="*/ 39 h 42"/>
                  <a:gd name="T8" fmla="*/ 6 w 26"/>
                  <a:gd name="T9" fmla="*/ 4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42">
                    <a:moveTo>
                      <a:pt x="6" y="41"/>
                    </a:moveTo>
                    <a:cubicBezTo>
                      <a:pt x="20" y="32"/>
                      <a:pt x="26" y="18"/>
                      <a:pt x="22" y="2"/>
                    </a:cubicBezTo>
                    <a:cubicBezTo>
                      <a:pt x="22" y="0"/>
                      <a:pt x="17" y="0"/>
                      <a:pt x="17" y="1"/>
                    </a:cubicBezTo>
                    <a:cubicBezTo>
                      <a:pt x="21" y="17"/>
                      <a:pt x="15" y="31"/>
                      <a:pt x="1" y="39"/>
                    </a:cubicBezTo>
                    <a:cubicBezTo>
                      <a:pt x="0" y="40"/>
                      <a:pt x="5" y="42"/>
                      <a:pt x="6" y="4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78" name="Freeform 248"/>
              <p:cNvSpPr>
                <a:spLocks/>
              </p:cNvSpPr>
              <p:nvPr/>
            </p:nvSpPr>
            <p:spPr bwMode="auto">
              <a:xfrm>
                <a:off x="3594101" y="33337"/>
                <a:ext cx="123825" cy="139700"/>
              </a:xfrm>
              <a:custGeom>
                <a:avLst/>
                <a:gdLst>
                  <a:gd name="T0" fmla="*/ 32 w 33"/>
                  <a:gd name="T1" fmla="*/ 34 h 37"/>
                  <a:gd name="T2" fmla="*/ 5 w 33"/>
                  <a:gd name="T3" fmla="*/ 1 h 37"/>
                  <a:gd name="T4" fmla="*/ 0 w 33"/>
                  <a:gd name="T5" fmla="*/ 2 h 37"/>
                  <a:gd name="T6" fmla="*/ 28 w 33"/>
                  <a:gd name="T7" fmla="*/ 36 h 37"/>
                  <a:gd name="T8" fmla="*/ 32 w 33"/>
                  <a:gd name="T9" fmla="*/ 34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37">
                    <a:moveTo>
                      <a:pt x="32" y="34"/>
                    </a:moveTo>
                    <a:cubicBezTo>
                      <a:pt x="20" y="28"/>
                      <a:pt x="10" y="14"/>
                      <a:pt x="5" y="1"/>
                    </a:cubicBezTo>
                    <a:cubicBezTo>
                      <a:pt x="5" y="0"/>
                      <a:pt x="0" y="1"/>
                      <a:pt x="0" y="2"/>
                    </a:cubicBezTo>
                    <a:cubicBezTo>
                      <a:pt x="5" y="15"/>
                      <a:pt x="15" y="29"/>
                      <a:pt x="28" y="36"/>
                    </a:cubicBezTo>
                    <a:cubicBezTo>
                      <a:pt x="29" y="37"/>
                      <a:pt x="33" y="35"/>
                      <a:pt x="32" y="3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79" name="Freeform 249"/>
              <p:cNvSpPr>
                <a:spLocks/>
              </p:cNvSpPr>
              <p:nvPr/>
            </p:nvSpPr>
            <p:spPr bwMode="auto">
              <a:xfrm>
                <a:off x="3552826" y="49212"/>
                <a:ext cx="165100" cy="85725"/>
              </a:xfrm>
              <a:custGeom>
                <a:avLst/>
                <a:gdLst>
                  <a:gd name="T0" fmla="*/ 3 w 44"/>
                  <a:gd name="T1" fmla="*/ 21 h 23"/>
                  <a:gd name="T2" fmla="*/ 44 w 44"/>
                  <a:gd name="T3" fmla="*/ 2 h 23"/>
                  <a:gd name="T4" fmla="*/ 39 w 44"/>
                  <a:gd name="T5" fmla="*/ 2 h 23"/>
                  <a:gd name="T6" fmla="*/ 4 w 44"/>
                  <a:gd name="T7" fmla="*/ 19 h 23"/>
                  <a:gd name="T8" fmla="*/ 3 w 44"/>
                  <a:gd name="T9" fmla="*/ 2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3">
                    <a:moveTo>
                      <a:pt x="3" y="21"/>
                    </a:moveTo>
                    <a:cubicBezTo>
                      <a:pt x="19" y="23"/>
                      <a:pt x="36" y="17"/>
                      <a:pt x="44" y="2"/>
                    </a:cubicBezTo>
                    <a:cubicBezTo>
                      <a:pt x="44" y="1"/>
                      <a:pt x="39" y="0"/>
                      <a:pt x="39" y="2"/>
                    </a:cubicBezTo>
                    <a:cubicBezTo>
                      <a:pt x="32" y="14"/>
                      <a:pt x="19" y="21"/>
                      <a:pt x="4" y="19"/>
                    </a:cubicBezTo>
                    <a:cubicBezTo>
                      <a:pt x="2" y="19"/>
                      <a:pt x="0" y="21"/>
                      <a:pt x="3" y="2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80" name="Freeform 250"/>
              <p:cNvSpPr>
                <a:spLocks/>
              </p:cNvSpPr>
              <p:nvPr/>
            </p:nvSpPr>
            <p:spPr bwMode="auto">
              <a:xfrm>
                <a:off x="3541713" y="120650"/>
                <a:ext cx="115888" cy="669925"/>
              </a:xfrm>
              <a:custGeom>
                <a:avLst/>
                <a:gdLst>
                  <a:gd name="T0" fmla="*/ 26 w 31"/>
                  <a:gd name="T1" fmla="*/ 1 h 178"/>
                  <a:gd name="T2" fmla="*/ 0 w 31"/>
                  <a:gd name="T3" fmla="*/ 177 h 178"/>
                  <a:gd name="T4" fmla="*/ 5 w 31"/>
                  <a:gd name="T5" fmla="*/ 176 h 178"/>
                  <a:gd name="T6" fmla="*/ 31 w 31"/>
                  <a:gd name="T7" fmla="*/ 1 h 178"/>
                  <a:gd name="T8" fmla="*/ 26 w 31"/>
                  <a:gd name="T9" fmla="*/ 1 h 1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178">
                    <a:moveTo>
                      <a:pt x="26" y="1"/>
                    </a:moveTo>
                    <a:cubicBezTo>
                      <a:pt x="18" y="60"/>
                      <a:pt x="11" y="118"/>
                      <a:pt x="0" y="177"/>
                    </a:cubicBezTo>
                    <a:cubicBezTo>
                      <a:pt x="0" y="178"/>
                      <a:pt x="5" y="178"/>
                      <a:pt x="5" y="176"/>
                    </a:cubicBezTo>
                    <a:cubicBezTo>
                      <a:pt x="16" y="118"/>
                      <a:pt x="23" y="59"/>
                      <a:pt x="31" y="1"/>
                    </a:cubicBezTo>
                    <a:cubicBezTo>
                      <a:pt x="31" y="0"/>
                      <a:pt x="26" y="0"/>
                      <a:pt x="26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81" name="Freeform 251"/>
              <p:cNvSpPr>
                <a:spLocks/>
              </p:cNvSpPr>
              <p:nvPr/>
            </p:nvSpPr>
            <p:spPr bwMode="auto">
              <a:xfrm>
                <a:off x="3632201" y="90487"/>
                <a:ext cx="38100" cy="41275"/>
              </a:xfrm>
              <a:custGeom>
                <a:avLst/>
                <a:gdLst>
                  <a:gd name="T0" fmla="*/ 9 w 10"/>
                  <a:gd name="T1" fmla="*/ 6 h 11"/>
                  <a:gd name="T2" fmla="*/ 4 w 10"/>
                  <a:gd name="T3" fmla="*/ 10 h 11"/>
                  <a:gd name="T4" fmla="*/ 0 w 10"/>
                  <a:gd name="T5" fmla="*/ 5 h 11"/>
                  <a:gd name="T6" fmla="*/ 6 w 10"/>
                  <a:gd name="T7" fmla="*/ 1 h 11"/>
                  <a:gd name="T8" fmla="*/ 9 w 10"/>
                  <a:gd name="T9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1">
                    <a:moveTo>
                      <a:pt x="9" y="6"/>
                    </a:moveTo>
                    <a:cubicBezTo>
                      <a:pt x="9" y="9"/>
                      <a:pt x="6" y="11"/>
                      <a:pt x="4" y="10"/>
                    </a:cubicBezTo>
                    <a:cubicBezTo>
                      <a:pt x="1" y="10"/>
                      <a:pt x="0" y="7"/>
                      <a:pt x="0" y="5"/>
                    </a:cubicBezTo>
                    <a:cubicBezTo>
                      <a:pt x="0" y="2"/>
                      <a:pt x="3" y="0"/>
                      <a:pt x="6" y="1"/>
                    </a:cubicBezTo>
                    <a:cubicBezTo>
                      <a:pt x="8" y="1"/>
                      <a:pt x="10" y="4"/>
                      <a:pt x="9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82" name="Freeform 252"/>
              <p:cNvSpPr>
                <a:spLocks/>
              </p:cNvSpPr>
              <p:nvPr/>
            </p:nvSpPr>
            <p:spPr bwMode="auto">
              <a:xfrm>
                <a:off x="3887788" y="-46038"/>
                <a:ext cx="173038" cy="112713"/>
              </a:xfrm>
              <a:custGeom>
                <a:avLst/>
                <a:gdLst>
                  <a:gd name="T0" fmla="*/ 40 w 46"/>
                  <a:gd name="T1" fmla="*/ 26 h 30"/>
                  <a:gd name="T2" fmla="*/ 6 w 46"/>
                  <a:gd name="T3" fmla="*/ 2 h 30"/>
                  <a:gd name="T4" fmla="*/ 1 w 46"/>
                  <a:gd name="T5" fmla="*/ 1 h 30"/>
                  <a:gd name="T6" fmla="*/ 42 w 46"/>
                  <a:gd name="T7" fmla="*/ 28 h 30"/>
                  <a:gd name="T8" fmla="*/ 40 w 46"/>
                  <a:gd name="T9" fmla="*/ 26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" h="30">
                    <a:moveTo>
                      <a:pt x="40" y="26"/>
                    </a:moveTo>
                    <a:cubicBezTo>
                      <a:pt x="23" y="27"/>
                      <a:pt x="10" y="18"/>
                      <a:pt x="6" y="2"/>
                    </a:cubicBezTo>
                    <a:cubicBezTo>
                      <a:pt x="5" y="0"/>
                      <a:pt x="0" y="0"/>
                      <a:pt x="1" y="1"/>
                    </a:cubicBezTo>
                    <a:cubicBezTo>
                      <a:pt x="6" y="21"/>
                      <a:pt x="23" y="30"/>
                      <a:pt x="42" y="28"/>
                    </a:cubicBezTo>
                    <a:cubicBezTo>
                      <a:pt x="46" y="28"/>
                      <a:pt x="42" y="26"/>
                      <a:pt x="40" y="2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83" name="Freeform 253"/>
              <p:cNvSpPr>
                <a:spLocks/>
              </p:cNvSpPr>
              <p:nvPr/>
            </p:nvSpPr>
            <p:spPr bwMode="auto">
              <a:xfrm>
                <a:off x="3873501" y="-57150"/>
                <a:ext cx="134938" cy="131763"/>
              </a:xfrm>
              <a:custGeom>
                <a:avLst/>
                <a:gdLst>
                  <a:gd name="T0" fmla="*/ 6 w 36"/>
                  <a:gd name="T1" fmla="*/ 34 h 35"/>
                  <a:gd name="T2" fmla="*/ 35 w 36"/>
                  <a:gd name="T3" fmla="*/ 3 h 35"/>
                  <a:gd name="T4" fmla="*/ 30 w 36"/>
                  <a:gd name="T5" fmla="*/ 2 h 35"/>
                  <a:gd name="T6" fmla="*/ 3 w 36"/>
                  <a:gd name="T7" fmla="*/ 32 h 35"/>
                  <a:gd name="T8" fmla="*/ 6 w 36"/>
                  <a:gd name="T9" fmla="*/ 34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6" h="35">
                    <a:moveTo>
                      <a:pt x="6" y="34"/>
                    </a:moveTo>
                    <a:cubicBezTo>
                      <a:pt x="22" y="31"/>
                      <a:pt x="34" y="20"/>
                      <a:pt x="35" y="3"/>
                    </a:cubicBezTo>
                    <a:cubicBezTo>
                      <a:pt x="36" y="1"/>
                      <a:pt x="31" y="0"/>
                      <a:pt x="30" y="2"/>
                    </a:cubicBezTo>
                    <a:cubicBezTo>
                      <a:pt x="29" y="18"/>
                      <a:pt x="18" y="29"/>
                      <a:pt x="3" y="32"/>
                    </a:cubicBezTo>
                    <a:cubicBezTo>
                      <a:pt x="0" y="33"/>
                      <a:pt x="5" y="35"/>
                      <a:pt x="6" y="3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84" name="Freeform 254"/>
              <p:cNvSpPr>
                <a:spLocks/>
              </p:cNvSpPr>
              <p:nvPr/>
            </p:nvSpPr>
            <p:spPr bwMode="auto">
              <a:xfrm>
                <a:off x="3933826" y="-57150"/>
                <a:ext cx="71438" cy="166688"/>
              </a:xfrm>
              <a:custGeom>
                <a:avLst/>
                <a:gdLst>
                  <a:gd name="T0" fmla="*/ 18 w 19"/>
                  <a:gd name="T1" fmla="*/ 42 h 44"/>
                  <a:gd name="T2" fmla="*/ 5 w 19"/>
                  <a:gd name="T3" fmla="*/ 1 h 44"/>
                  <a:gd name="T4" fmla="*/ 0 w 19"/>
                  <a:gd name="T5" fmla="*/ 2 h 44"/>
                  <a:gd name="T6" fmla="*/ 14 w 19"/>
                  <a:gd name="T7" fmla="*/ 43 h 44"/>
                  <a:gd name="T8" fmla="*/ 18 w 19"/>
                  <a:gd name="T9" fmla="*/ 4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44">
                    <a:moveTo>
                      <a:pt x="18" y="42"/>
                    </a:moveTo>
                    <a:cubicBezTo>
                      <a:pt x="9" y="31"/>
                      <a:pt x="5" y="15"/>
                      <a:pt x="5" y="1"/>
                    </a:cubicBezTo>
                    <a:cubicBezTo>
                      <a:pt x="5" y="0"/>
                      <a:pt x="0" y="0"/>
                      <a:pt x="0" y="2"/>
                    </a:cubicBezTo>
                    <a:cubicBezTo>
                      <a:pt x="0" y="16"/>
                      <a:pt x="5" y="32"/>
                      <a:pt x="14" y="43"/>
                    </a:cubicBezTo>
                    <a:cubicBezTo>
                      <a:pt x="14" y="44"/>
                      <a:pt x="19" y="43"/>
                      <a:pt x="18" y="4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85" name="Freeform 255"/>
              <p:cNvSpPr>
                <a:spLocks/>
              </p:cNvSpPr>
              <p:nvPr/>
            </p:nvSpPr>
            <p:spPr bwMode="auto">
              <a:xfrm>
                <a:off x="3862388" y="-4763"/>
                <a:ext cx="184150" cy="49213"/>
              </a:xfrm>
              <a:custGeom>
                <a:avLst/>
                <a:gdLst>
                  <a:gd name="T0" fmla="*/ 2 w 49"/>
                  <a:gd name="T1" fmla="*/ 6 h 13"/>
                  <a:gd name="T2" fmla="*/ 48 w 49"/>
                  <a:gd name="T3" fmla="*/ 1 h 13"/>
                  <a:gd name="T4" fmla="*/ 43 w 49"/>
                  <a:gd name="T5" fmla="*/ 1 h 13"/>
                  <a:gd name="T6" fmla="*/ 6 w 49"/>
                  <a:gd name="T7" fmla="*/ 5 h 13"/>
                  <a:gd name="T8" fmla="*/ 2 w 49"/>
                  <a:gd name="T9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13">
                    <a:moveTo>
                      <a:pt x="2" y="6"/>
                    </a:moveTo>
                    <a:cubicBezTo>
                      <a:pt x="17" y="13"/>
                      <a:pt x="35" y="13"/>
                      <a:pt x="48" y="1"/>
                    </a:cubicBezTo>
                    <a:cubicBezTo>
                      <a:pt x="49" y="0"/>
                      <a:pt x="44" y="0"/>
                      <a:pt x="43" y="1"/>
                    </a:cubicBezTo>
                    <a:cubicBezTo>
                      <a:pt x="33" y="10"/>
                      <a:pt x="19" y="11"/>
                      <a:pt x="6" y="5"/>
                    </a:cubicBezTo>
                    <a:cubicBezTo>
                      <a:pt x="5" y="4"/>
                      <a:pt x="0" y="5"/>
                      <a:pt x="2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86" name="Freeform 256"/>
              <p:cNvSpPr>
                <a:spLocks/>
              </p:cNvSpPr>
              <p:nvPr/>
            </p:nvSpPr>
            <p:spPr bwMode="auto">
              <a:xfrm>
                <a:off x="3552826" y="36512"/>
                <a:ext cx="414338" cy="712788"/>
              </a:xfrm>
              <a:custGeom>
                <a:avLst/>
                <a:gdLst>
                  <a:gd name="T0" fmla="*/ 104 w 110"/>
                  <a:gd name="T1" fmla="*/ 1 h 189"/>
                  <a:gd name="T2" fmla="*/ 0 w 110"/>
                  <a:gd name="T3" fmla="*/ 188 h 189"/>
                  <a:gd name="T4" fmla="*/ 5 w 110"/>
                  <a:gd name="T5" fmla="*/ 188 h 189"/>
                  <a:gd name="T6" fmla="*/ 109 w 110"/>
                  <a:gd name="T7" fmla="*/ 2 h 189"/>
                  <a:gd name="T8" fmla="*/ 104 w 110"/>
                  <a:gd name="T9" fmla="*/ 1 h 1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0" h="189">
                    <a:moveTo>
                      <a:pt x="104" y="1"/>
                    </a:moveTo>
                    <a:cubicBezTo>
                      <a:pt x="71" y="64"/>
                      <a:pt x="37" y="127"/>
                      <a:pt x="0" y="188"/>
                    </a:cubicBezTo>
                    <a:cubicBezTo>
                      <a:pt x="0" y="189"/>
                      <a:pt x="5" y="189"/>
                      <a:pt x="5" y="188"/>
                    </a:cubicBezTo>
                    <a:cubicBezTo>
                      <a:pt x="42" y="127"/>
                      <a:pt x="75" y="64"/>
                      <a:pt x="109" y="2"/>
                    </a:cubicBezTo>
                    <a:cubicBezTo>
                      <a:pt x="110" y="0"/>
                      <a:pt x="105" y="0"/>
                      <a:pt x="104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87" name="Freeform 257"/>
              <p:cNvSpPr>
                <a:spLocks/>
              </p:cNvSpPr>
              <p:nvPr/>
            </p:nvSpPr>
            <p:spPr bwMode="auto">
              <a:xfrm>
                <a:off x="3940176" y="11112"/>
                <a:ext cx="38100" cy="41275"/>
              </a:xfrm>
              <a:custGeom>
                <a:avLst/>
                <a:gdLst>
                  <a:gd name="T0" fmla="*/ 9 w 10"/>
                  <a:gd name="T1" fmla="*/ 8 h 11"/>
                  <a:gd name="T2" fmla="*/ 3 w 10"/>
                  <a:gd name="T3" fmla="*/ 9 h 11"/>
                  <a:gd name="T4" fmla="*/ 1 w 10"/>
                  <a:gd name="T5" fmla="*/ 3 h 11"/>
                  <a:gd name="T6" fmla="*/ 7 w 10"/>
                  <a:gd name="T7" fmla="*/ 1 h 11"/>
                  <a:gd name="T8" fmla="*/ 9 w 10"/>
                  <a:gd name="T9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1">
                    <a:moveTo>
                      <a:pt x="9" y="8"/>
                    </a:moveTo>
                    <a:cubicBezTo>
                      <a:pt x="8" y="10"/>
                      <a:pt x="5" y="11"/>
                      <a:pt x="3" y="9"/>
                    </a:cubicBezTo>
                    <a:cubicBezTo>
                      <a:pt x="0" y="8"/>
                      <a:pt x="0" y="5"/>
                      <a:pt x="1" y="3"/>
                    </a:cubicBezTo>
                    <a:cubicBezTo>
                      <a:pt x="2" y="1"/>
                      <a:pt x="5" y="0"/>
                      <a:pt x="7" y="1"/>
                    </a:cubicBezTo>
                    <a:cubicBezTo>
                      <a:pt x="10" y="3"/>
                      <a:pt x="10" y="6"/>
                      <a:pt x="9" y="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88" name="Freeform 258"/>
              <p:cNvSpPr>
                <a:spLocks/>
              </p:cNvSpPr>
              <p:nvPr/>
            </p:nvSpPr>
            <p:spPr bwMode="auto">
              <a:xfrm>
                <a:off x="4016376" y="247650"/>
                <a:ext cx="131763" cy="155575"/>
              </a:xfrm>
              <a:custGeom>
                <a:avLst/>
                <a:gdLst>
                  <a:gd name="T0" fmla="*/ 32 w 35"/>
                  <a:gd name="T1" fmla="*/ 39 h 41"/>
                  <a:gd name="T2" fmla="*/ 7 w 35"/>
                  <a:gd name="T3" fmla="*/ 2 h 41"/>
                  <a:gd name="T4" fmla="*/ 2 w 35"/>
                  <a:gd name="T5" fmla="*/ 1 h 41"/>
                  <a:gd name="T6" fmla="*/ 30 w 35"/>
                  <a:gd name="T7" fmla="*/ 40 h 41"/>
                  <a:gd name="T8" fmla="*/ 32 w 35"/>
                  <a:gd name="T9" fmla="*/ 39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41">
                    <a:moveTo>
                      <a:pt x="32" y="39"/>
                    </a:moveTo>
                    <a:cubicBezTo>
                      <a:pt x="15" y="33"/>
                      <a:pt x="5" y="19"/>
                      <a:pt x="7" y="2"/>
                    </a:cubicBezTo>
                    <a:cubicBezTo>
                      <a:pt x="7" y="1"/>
                      <a:pt x="2" y="0"/>
                      <a:pt x="2" y="1"/>
                    </a:cubicBezTo>
                    <a:cubicBezTo>
                      <a:pt x="0" y="21"/>
                      <a:pt x="12" y="35"/>
                      <a:pt x="30" y="40"/>
                    </a:cubicBezTo>
                    <a:cubicBezTo>
                      <a:pt x="32" y="41"/>
                      <a:pt x="35" y="40"/>
                      <a:pt x="32" y="3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89" name="Freeform 259"/>
              <p:cNvSpPr>
                <a:spLocks/>
              </p:cNvSpPr>
              <p:nvPr/>
            </p:nvSpPr>
            <p:spPr bwMode="auto">
              <a:xfrm>
                <a:off x="3970338" y="274637"/>
                <a:ext cx="166688" cy="90488"/>
              </a:xfrm>
              <a:custGeom>
                <a:avLst/>
                <a:gdLst>
                  <a:gd name="T0" fmla="*/ 4 w 44"/>
                  <a:gd name="T1" fmla="*/ 22 h 24"/>
                  <a:gd name="T2" fmla="*/ 44 w 44"/>
                  <a:gd name="T3" fmla="*/ 2 h 24"/>
                  <a:gd name="T4" fmla="*/ 39 w 44"/>
                  <a:gd name="T5" fmla="*/ 1 h 24"/>
                  <a:gd name="T6" fmla="*/ 3 w 44"/>
                  <a:gd name="T7" fmla="*/ 19 h 24"/>
                  <a:gd name="T8" fmla="*/ 4 w 44"/>
                  <a:gd name="T9" fmla="*/ 2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4">
                    <a:moveTo>
                      <a:pt x="4" y="22"/>
                    </a:moveTo>
                    <a:cubicBezTo>
                      <a:pt x="21" y="24"/>
                      <a:pt x="36" y="18"/>
                      <a:pt x="44" y="2"/>
                    </a:cubicBezTo>
                    <a:cubicBezTo>
                      <a:pt x="44" y="1"/>
                      <a:pt x="40" y="0"/>
                      <a:pt x="39" y="1"/>
                    </a:cubicBezTo>
                    <a:cubicBezTo>
                      <a:pt x="32" y="15"/>
                      <a:pt x="19" y="22"/>
                      <a:pt x="3" y="19"/>
                    </a:cubicBezTo>
                    <a:cubicBezTo>
                      <a:pt x="0" y="19"/>
                      <a:pt x="2" y="21"/>
                      <a:pt x="4" y="2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90" name="Freeform 260"/>
              <p:cNvSpPr>
                <a:spLocks/>
              </p:cNvSpPr>
              <p:nvPr/>
            </p:nvSpPr>
            <p:spPr bwMode="auto">
              <a:xfrm>
                <a:off x="4043363" y="255587"/>
                <a:ext cx="44450" cy="173038"/>
              </a:xfrm>
              <a:custGeom>
                <a:avLst/>
                <a:gdLst>
                  <a:gd name="T0" fmla="*/ 10 w 12"/>
                  <a:gd name="T1" fmla="*/ 44 h 46"/>
                  <a:gd name="T2" fmla="*/ 12 w 12"/>
                  <a:gd name="T3" fmla="*/ 1 h 46"/>
                  <a:gd name="T4" fmla="*/ 7 w 12"/>
                  <a:gd name="T5" fmla="*/ 1 h 46"/>
                  <a:gd name="T6" fmla="*/ 5 w 12"/>
                  <a:gd name="T7" fmla="*/ 44 h 46"/>
                  <a:gd name="T8" fmla="*/ 10 w 12"/>
                  <a:gd name="T9" fmla="*/ 44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46">
                    <a:moveTo>
                      <a:pt x="10" y="44"/>
                    </a:moveTo>
                    <a:cubicBezTo>
                      <a:pt x="5" y="30"/>
                      <a:pt x="7" y="14"/>
                      <a:pt x="12" y="1"/>
                    </a:cubicBezTo>
                    <a:cubicBezTo>
                      <a:pt x="12" y="0"/>
                      <a:pt x="7" y="0"/>
                      <a:pt x="7" y="1"/>
                    </a:cubicBezTo>
                    <a:cubicBezTo>
                      <a:pt x="2" y="14"/>
                      <a:pt x="0" y="31"/>
                      <a:pt x="5" y="44"/>
                    </a:cubicBezTo>
                    <a:cubicBezTo>
                      <a:pt x="5" y="46"/>
                      <a:pt x="10" y="45"/>
                      <a:pt x="10" y="4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91" name="Freeform 261"/>
              <p:cNvSpPr>
                <a:spLocks/>
              </p:cNvSpPr>
              <p:nvPr/>
            </p:nvSpPr>
            <p:spPr bwMode="auto">
              <a:xfrm>
                <a:off x="3983038" y="293687"/>
                <a:ext cx="176213" cy="71438"/>
              </a:xfrm>
              <a:custGeom>
                <a:avLst/>
                <a:gdLst>
                  <a:gd name="T0" fmla="*/ 0 w 47"/>
                  <a:gd name="T1" fmla="*/ 2 h 19"/>
                  <a:gd name="T2" fmla="*/ 45 w 47"/>
                  <a:gd name="T3" fmla="*/ 13 h 19"/>
                  <a:gd name="T4" fmla="*/ 41 w 47"/>
                  <a:gd name="T5" fmla="*/ 12 h 19"/>
                  <a:gd name="T6" fmla="*/ 5 w 47"/>
                  <a:gd name="T7" fmla="*/ 1 h 19"/>
                  <a:gd name="T8" fmla="*/ 0 w 47"/>
                  <a:gd name="T9" fmla="*/ 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19">
                    <a:moveTo>
                      <a:pt x="0" y="2"/>
                    </a:moveTo>
                    <a:cubicBezTo>
                      <a:pt x="12" y="14"/>
                      <a:pt x="29" y="19"/>
                      <a:pt x="45" y="13"/>
                    </a:cubicBezTo>
                    <a:cubicBezTo>
                      <a:pt x="47" y="12"/>
                      <a:pt x="42" y="11"/>
                      <a:pt x="41" y="12"/>
                    </a:cubicBezTo>
                    <a:cubicBezTo>
                      <a:pt x="28" y="17"/>
                      <a:pt x="14" y="11"/>
                      <a:pt x="5" y="1"/>
                    </a:cubicBezTo>
                    <a:cubicBezTo>
                      <a:pt x="4" y="0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92" name="Freeform 262"/>
              <p:cNvSpPr>
                <a:spLocks/>
              </p:cNvSpPr>
              <p:nvPr/>
            </p:nvSpPr>
            <p:spPr bwMode="auto">
              <a:xfrm>
                <a:off x="3530601" y="346075"/>
                <a:ext cx="538163" cy="439738"/>
              </a:xfrm>
              <a:custGeom>
                <a:avLst/>
                <a:gdLst>
                  <a:gd name="T0" fmla="*/ 137 w 143"/>
                  <a:gd name="T1" fmla="*/ 1 h 117"/>
                  <a:gd name="T2" fmla="*/ 1 w 143"/>
                  <a:gd name="T3" fmla="*/ 115 h 117"/>
                  <a:gd name="T4" fmla="*/ 6 w 143"/>
                  <a:gd name="T5" fmla="*/ 116 h 117"/>
                  <a:gd name="T6" fmla="*/ 141 w 143"/>
                  <a:gd name="T7" fmla="*/ 2 h 117"/>
                  <a:gd name="T8" fmla="*/ 137 w 143"/>
                  <a:gd name="T9" fmla="*/ 1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3" h="117">
                    <a:moveTo>
                      <a:pt x="137" y="1"/>
                    </a:moveTo>
                    <a:cubicBezTo>
                      <a:pt x="92" y="39"/>
                      <a:pt x="48" y="79"/>
                      <a:pt x="1" y="115"/>
                    </a:cubicBezTo>
                    <a:cubicBezTo>
                      <a:pt x="0" y="116"/>
                      <a:pt x="5" y="117"/>
                      <a:pt x="6" y="116"/>
                    </a:cubicBezTo>
                    <a:cubicBezTo>
                      <a:pt x="52" y="79"/>
                      <a:pt x="97" y="40"/>
                      <a:pt x="141" y="2"/>
                    </a:cubicBezTo>
                    <a:cubicBezTo>
                      <a:pt x="143" y="0"/>
                      <a:pt x="138" y="0"/>
                      <a:pt x="1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93" name="Freeform 263"/>
              <p:cNvSpPr>
                <a:spLocks/>
              </p:cNvSpPr>
              <p:nvPr/>
            </p:nvSpPr>
            <p:spPr bwMode="auto">
              <a:xfrm>
                <a:off x="4043363" y="323850"/>
                <a:ext cx="41275" cy="36513"/>
              </a:xfrm>
              <a:custGeom>
                <a:avLst/>
                <a:gdLst>
                  <a:gd name="T0" fmla="*/ 9 w 11"/>
                  <a:gd name="T1" fmla="*/ 9 h 10"/>
                  <a:gd name="T2" fmla="*/ 2 w 11"/>
                  <a:gd name="T3" fmla="*/ 8 h 10"/>
                  <a:gd name="T4" fmla="*/ 3 w 11"/>
                  <a:gd name="T5" fmla="*/ 1 h 10"/>
                  <a:gd name="T6" fmla="*/ 9 w 11"/>
                  <a:gd name="T7" fmla="*/ 2 h 10"/>
                  <a:gd name="T8" fmla="*/ 9 w 11"/>
                  <a:gd name="T9" fmla="*/ 9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0">
                    <a:moveTo>
                      <a:pt x="9" y="9"/>
                    </a:moveTo>
                    <a:cubicBezTo>
                      <a:pt x="7" y="10"/>
                      <a:pt x="4" y="10"/>
                      <a:pt x="2" y="8"/>
                    </a:cubicBezTo>
                    <a:cubicBezTo>
                      <a:pt x="0" y="6"/>
                      <a:pt x="1" y="3"/>
                      <a:pt x="3" y="1"/>
                    </a:cubicBezTo>
                    <a:cubicBezTo>
                      <a:pt x="5" y="0"/>
                      <a:pt x="8" y="0"/>
                      <a:pt x="9" y="2"/>
                    </a:cubicBezTo>
                    <a:cubicBezTo>
                      <a:pt x="11" y="4"/>
                      <a:pt x="11" y="7"/>
                      <a:pt x="9" y="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94" name="Freeform 264"/>
              <p:cNvSpPr>
                <a:spLocks/>
              </p:cNvSpPr>
              <p:nvPr/>
            </p:nvSpPr>
            <p:spPr bwMode="auto">
              <a:xfrm>
                <a:off x="4156076" y="474662"/>
                <a:ext cx="93663" cy="179388"/>
              </a:xfrm>
              <a:custGeom>
                <a:avLst/>
                <a:gdLst>
                  <a:gd name="T0" fmla="*/ 23 w 25"/>
                  <a:gd name="T1" fmla="*/ 46 h 48"/>
                  <a:gd name="T2" fmla="*/ 13 w 25"/>
                  <a:gd name="T3" fmla="*/ 2 h 48"/>
                  <a:gd name="T4" fmla="*/ 9 w 25"/>
                  <a:gd name="T5" fmla="*/ 1 h 48"/>
                  <a:gd name="T6" fmla="*/ 19 w 25"/>
                  <a:gd name="T7" fmla="*/ 47 h 48"/>
                  <a:gd name="T8" fmla="*/ 23 w 25"/>
                  <a:gd name="T9" fmla="*/ 46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48">
                    <a:moveTo>
                      <a:pt x="23" y="46"/>
                    </a:moveTo>
                    <a:cubicBezTo>
                      <a:pt x="10" y="35"/>
                      <a:pt x="5" y="19"/>
                      <a:pt x="13" y="2"/>
                    </a:cubicBezTo>
                    <a:cubicBezTo>
                      <a:pt x="14" y="1"/>
                      <a:pt x="9" y="0"/>
                      <a:pt x="9" y="1"/>
                    </a:cubicBezTo>
                    <a:cubicBezTo>
                      <a:pt x="0" y="18"/>
                      <a:pt x="5" y="35"/>
                      <a:pt x="19" y="47"/>
                    </a:cubicBezTo>
                    <a:cubicBezTo>
                      <a:pt x="20" y="48"/>
                      <a:pt x="25" y="48"/>
                      <a:pt x="23" y="4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95" name="Freeform 265"/>
              <p:cNvSpPr>
                <a:spLocks/>
              </p:cNvSpPr>
              <p:nvPr/>
            </p:nvSpPr>
            <p:spPr bwMode="auto">
              <a:xfrm>
                <a:off x="4098926" y="534987"/>
                <a:ext cx="188913" cy="55563"/>
              </a:xfrm>
              <a:custGeom>
                <a:avLst/>
                <a:gdLst>
                  <a:gd name="T0" fmla="*/ 2 w 50"/>
                  <a:gd name="T1" fmla="*/ 5 h 15"/>
                  <a:gd name="T2" fmla="*/ 49 w 50"/>
                  <a:gd name="T3" fmla="*/ 3 h 15"/>
                  <a:gd name="T4" fmla="*/ 44 w 50"/>
                  <a:gd name="T5" fmla="*/ 1 h 15"/>
                  <a:gd name="T6" fmla="*/ 6 w 50"/>
                  <a:gd name="T7" fmla="*/ 4 h 15"/>
                  <a:gd name="T8" fmla="*/ 2 w 50"/>
                  <a:gd name="T9" fmla="*/ 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0" h="15">
                    <a:moveTo>
                      <a:pt x="2" y="5"/>
                    </a:moveTo>
                    <a:cubicBezTo>
                      <a:pt x="18" y="14"/>
                      <a:pt x="35" y="15"/>
                      <a:pt x="49" y="3"/>
                    </a:cubicBezTo>
                    <a:cubicBezTo>
                      <a:pt x="50" y="2"/>
                      <a:pt x="45" y="0"/>
                      <a:pt x="44" y="1"/>
                    </a:cubicBezTo>
                    <a:cubicBezTo>
                      <a:pt x="33" y="11"/>
                      <a:pt x="19" y="12"/>
                      <a:pt x="6" y="4"/>
                    </a:cubicBezTo>
                    <a:cubicBezTo>
                      <a:pt x="5" y="4"/>
                      <a:pt x="0" y="4"/>
                      <a:pt x="2" y="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96" name="Freeform 266"/>
              <p:cNvSpPr>
                <a:spLocks/>
              </p:cNvSpPr>
              <p:nvPr/>
            </p:nvSpPr>
            <p:spPr bwMode="auto">
              <a:xfrm>
                <a:off x="4156076" y="496887"/>
                <a:ext cx="93663" cy="157163"/>
              </a:xfrm>
              <a:custGeom>
                <a:avLst/>
                <a:gdLst>
                  <a:gd name="T0" fmla="*/ 5 w 25"/>
                  <a:gd name="T1" fmla="*/ 40 h 42"/>
                  <a:gd name="T2" fmla="*/ 24 w 25"/>
                  <a:gd name="T3" fmla="*/ 2 h 42"/>
                  <a:gd name="T4" fmla="*/ 19 w 25"/>
                  <a:gd name="T5" fmla="*/ 1 h 42"/>
                  <a:gd name="T6" fmla="*/ 0 w 25"/>
                  <a:gd name="T7" fmla="*/ 40 h 42"/>
                  <a:gd name="T8" fmla="*/ 5 w 25"/>
                  <a:gd name="T9" fmla="*/ 4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42">
                    <a:moveTo>
                      <a:pt x="5" y="40"/>
                    </a:moveTo>
                    <a:cubicBezTo>
                      <a:pt x="6" y="26"/>
                      <a:pt x="14" y="11"/>
                      <a:pt x="24" y="2"/>
                    </a:cubicBezTo>
                    <a:cubicBezTo>
                      <a:pt x="25" y="0"/>
                      <a:pt x="20" y="0"/>
                      <a:pt x="19" y="1"/>
                    </a:cubicBezTo>
                    <a:cubicBezTo>
                      <a:pt x="9" y="11"/>
                      <a:pt x="1" y="26"/>
                      <a:pt x="0" y="40"/>
                    </a:cubicBezTo>
                    <a:cubicBezTo>
                      <a:pt x="0" y="42"/>
                      <a:pt x="5" y="41"/>
                      <a:pt x="5" y="4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97" name="Freeform 267"/>
              <p:cNvSpPr>
                <a:spLocks/>
              </p:cNvSpPr>
              <p:nvPr/>
            </p:nvSpPr>
            <p:spPr bwMode="auto">
              <a:xfrm>
                <a:off x="4132263" y="500062"/>
                <a:ext cx="150813" cy="106363"/>
              </a:xfrm>
              <a:custGeom>
                <a:avLst/>
                <a:gdLst>
                  <a:gd name="T0" fmla="*/ 0 w 40"/>
                  <a:gd name="T1" fmla="*/ 1 h 28"/>
                  <a:gd name="T2" fmla="*/ 35 w 40"/>
                  <a:gd name="T3" fmla="*/ 28 h 28"/>
                  <a:gd name="T4" fmla="*/ 36 w 40"/>
                  <a:gd name="T5" fmla="*/ 26 h 28"/>
                  <a:gd name="T6" fmla="*/ 5 w 40"/>
                  <a:gd name="T7" fmla="*/ 1 h 28"/>
                  <a:gd name="T8" fmla="*/ 0 w 40"/>
                  <a:gd name="T9" fmla="*/ 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28">
                    <a:moveTo>
                      <a:pt x="0" y="1"/>
                    </a:moveTo>
                    <a:cubicBezTo>
                      <a:pt x="6" y="16"/>
                      <a:pt x="18" y="27"/>
                      <a:pt x="35" y="28"/>
                    </a:cubicBezTo>
                    <a:cubicBezTo>
                      <a:pt x="37" y="28"/>
                      <a:pt x="40" y="26"/>
                      <a:pt x="36" y="26"/>
                    </a:cubicBezTo>
                    <a:cubicBezTo>
                      <a:pt x="21" y="25"/>
                      <a:pt x="10" y="14"/>
                      <a:pt x="5" y="1"/>
                    </a:cubicBezTo>
                    <a:cubicBezTo>
                      <a:pt x="5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98" name="Freeform 268"/>
              <p:cNvSpPr>
                <a:spLocks/>
              </p:cNvSpPr>
              <p:nvPr/>
            </p:nvSpPr>
            <p:spPr bwMode="auto">
              <a:xfrm>
                <a:off x="3525838" y="571500"/>
                <a:ext cx="671513" cy="214313"/>
              </a:xfrm>
              <a:custGeom>
                <a:avLst/>
                <a:gdLst>
                  <a:gd name="T0" fmla="*/ 172 w 178"/>
                  <a:gd name="T1" fmla="*/ 1 h 57"/>
                  <a:gd name="T2" fmla="*/ 3 w 178"/>
                  <a:gd name="T3" fmla="*/ 55 h 57"/>
                  <a:gd name="T4" fmla="*/ 6 w 178"/>
                  <a:gd name="T5" fmla="*/ 56 h 57"/>
                  <a:gd name="T6" fmla="*/ 175 w 178"/>
                  <a:gd name="T7" fmla="*/ 2 h 57"/>
                  <a:gd name="T8" fmla="*/ 172 w 178"/>
                  <a:gd name="T9" fmla="*/ 1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8" h="57">
                    <a:moveTo>
                      <a:pt x="172" y="1"/>
                    </a:moveTo>
                    <a:cubicBezTo>
                      <a:pt x="116" y="19"/>
                      <a:pt x="60" y="39"/>
                      <a:pt x="3" y="55"/>
                    </a:cubicBezTo>
                    <a:cubicBezTo>
                      <a:pt x="0" y="56"/>
                      <a:pt x="4" y="57"/>
                      <a:pt x="6" y="56"/>
                    </a:cubicBezTo>
                    <a:cubicBezTo>
                      <a:pt x="63" y="40"/>
                      <a:pt x="119" y="21"/>
                      <a:pt x="175" y="2"/>
                    </a:cubicBezTo>
                    <a:cubicBezTo>
                      <a:pt x="178" y="1"/>
                      <a:pt x="173" y="0"/>
                      <a:pt x="17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99" name="Freeform 269"/>
              <p:cNvSpPr>
                <a:spLocks/>
              </p:cNvSpPr>
              <p:nvPr/>
            </p:nvSpPr>
            <p:spPr bwMode="auto">
              <a:xfrm>
                <a:off x="4170363" y="552450"/>
                <a:ext cx="41275" cy="42863"/>
              </a:xfrm>
              <a:custGeom>
                <a:avLst/>
                <a:gdLst>
                  <a:gd name="T0" fmla="*/ 7 w 11"/>
                  <a:gd name="T1" fmla="*/ 10 h 11"/>
                  <a:gd name="T2" fmla="*/ 1 w 11"/>
                  <a:gd name="T3" fmla="*/ 7 h 11"/>
                  <a:gd name="T4" fmla="*/ 4 w 11"/>
                  <a:gd name="T5" fmla="*/ 1 h 11"/>
                  <a:gd name="T6" fmla="*/ 10 w 11"/>
                  <a:gd name="T7" fmla="*/ 4 h 11"/>
                  <a:gd name="T8" fmla="*/ 7 w 11"/>
                  <a:gd name="T9" fmla="*/ 1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7" y="10"/>
                    </a:moveTo>
                    <a:cubicBezTo>
                      <a:pt x="4" y="11"/>
                      <a:pt x="2" y="9"/>
                      <a:pt x="1" y="7"/>
                    </a:cubicBezTo>
                    <a:cubicBezTo>
                      <a:pt x="0" y="4"/>
                      <a:pt x="2" y="1"/>
                      <a:pt x="4" y="1"/>
                    </a:cubicBezTo>
                    <a:cubicBezTo>
                      <a:pt x="7" y="0"/>
                      <a:pt x="9" y="1"/>
                      <a:pt x="10" y="4"/>
                    </a:cubicBezTo>
                    <a:cubicBezTo>
                      <a:pt x="11" y="6"/>
                      <a:pt x="9" y="9"/>
                      <a:pt x="7" y="1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00" name="Freeform 270"/>
              <p:cNvSpPr>
                <a:spLocks/>
              </p:cNvSpPr>
              <p:nvPr/>
            </p:nvSpPr>
            <p:spPr bwMode="auto">
              <a:xfrm>
                <a:off x="4362451" y="744537"/>
                <a:ext cx="84138" cy="185738"/>
              </a:xfrm>
              <a:custGeom>
                <a:avLst/>
                <a:gdLst>
                  <a:gd name="T0" fmla="*/ 14 w 22"/>
                  <a:gd name="T1" fmla="*/ 47 h 49"/>
                  <a:gd name="T2" fmla="*/ 21 w 22"/>
                  <a:gd name="T3" fmla="*/ 3 h 49"/>
                  <a:gd name="T4" fmla="*/ 17 w 22"/>
                  <a:gd name="T5" fmla="*/ 1 h 49"/>
                  <a:gd name="T6" fmla="*/ 9 w 22"/>
                  <a:gd name="T7" fmla="*/ 47 h 49"/>
                  <a:gd name="T8" fmla="*/ 14 w 22"/>
                  <a:gd name="T9" fmla="*/ 47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49">
                    <a:moveTo>
                      <a:pt x="14" y="47"/>
                    </a:moveTo>
                    <a:cubicBezTo>
                      <a:pt x="5" y="31"/>
                      <a:pt x="7" y="15"/>
                      <a:pt x="21" y="3"/>
                    </a:cubicBezTo>
                    <a:cubicBezTo>
                      <a:pt x="22" y="2"/>
                      <a:pt x="18" y="0"/>
                      <a:pt x="17" y="1"/>
                    </a:cubicBezTo>
                    <a:cubicBezTo>
                      <a:pt x="2" y="14"/>
                      <a:pt x="0" y="31"/>
                      <a:pt x="9" y="47"/>
                    </a:cubicBezTo>
                    <a:cubicBezTo>
                      <a:pt x="10" y="49"/>
                      <a:pt x="14" y="49"/>
                      <a:pt x="14" y="4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01" name="Freeform 271"/>
              <p:cNvSpPr>
                <a:spLocks/>
              </p:cNvSpPr>
              <p:nvPr/>
            </p:nvSpPr>
            <p:spPr bwMode="auto">
              <a:xfrm>
                <a:off x="4318001" y="782637"/>
                <a:ext cx="176213" cy="79375"/>
              </a:xfrm>
              <a:custGeom>
                <a:avLst/>
                <a:gdLst>
                  <a:gd name="T0" fmla="*/ 1 w 47"/>
                  <a:gd name="T1" fmla="*/ 1 h 21"/>
                  <a:gd name="T2" fmla="*/ 46 w 47"/>
                  <a:gd name="T3" fmla="*/ 15 h 21"/>
                  <a:gd name="T4" fmla="*/ 42 w 47"/>
                  <a:gd name="T5" fmla="*/ 13 h 21"/>
                  <a:gd name="T6" fmla="*/ 6 w 47"/>
                  <a:gd name="T7" fmla="*/ 1 h 21"/>
                  <a:gd name="T8" fmla="*/ 1 w 47"/>
                  <a:gd name="T9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21">
                    <a:moveTo>
                      <a:pt x="1" y="1"/>
                    </a:moveTo>
                    <a:cubicBezTo>
                      <a:pt x="12" y="16"/>
                      <a:pt x="29" y="21"/>
                      <a:pt x="46" y="15"/>
                    </a:cubicBezTo>
                    <a:cubicBezTo>
                      <a:pt x="47" y="15"/>
                      <a:pt x="43" y="13"/>
                      <a:pt x="42" y="13"/>
                    </a:cubicBezTo>
                    <a:cubicBezTo>
                      <a:pt x="27" y="18"/>
                      <a:pt x="15" y="13"/>
                      <a:pt x="6" y="1"/>
                    </a:cubicBezTo>
                    <a:cubicBezTo>
                      <a:pt x="5" y="0"/>
                      <a:pt x="0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02" name="Freeform 272"/>
              <p:cNvSpPr>
                <a:spLocks/>
              </p:cNvSpPr>
              <p:nvPr/>
            </p:nvSpPr>
            <p:spPr bwMode="auto">
              <a:xfrm>
                <a:off x="4332288" y="782637"/>
                <a:ext cx="147638" cy="117475"/>
              </a:xfrm>
              <a:custGeom>
                <a:avLst/>
                <a:gdLst>
                  <a:gd name="T0" fmla="*/ 5 w 39"/>
                  <a:gd name="T1" fmla="*/ 30 h 31"/>
                  <a:gd name="T2" fmla="*/ 36 w 39"/>
                  <a:gd name="T3" fmla="*/ 1 h 31"/>
                  <a:gd name="T4" fmla="*/ 32 w 39"/>
                  <a:gd name="T5" fmla="*/ 0 h 31"/>
                  <a:gd name="T6" fmla="*/ 0 w 39"/>
                  <a:gd name="T7" fmla="*/ 30 h 31"/>
                  <a:gd name="T8" fmla="*/ 5 w 39"/>
                  <a:gd name="T9" fmla="*/ 3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1">
                    <a:moveTo>
                      <a:pt x="5" y="30"/>
                    </a:moveTo>
                    <a:cubicBezTo>
                      <a:pt x="11" y="18"/>
                      <a:pt x="24" y="7"/>
                      <a:pt x="36" y="1"/>
                    </a:cubicBezTo>
                    <a:cubicBezTo>
                      <a:pt x="39" y="0"/>
                      <a:pt x="34" y="0"/>
                      <a:pt x="32" y="0"/>
                    </a:cubicBezTo>
                    <a:cubicBezTo>
                      <a:pt x="20" y="6"/>
                      <a:pt x="6" y="17"/>
                      <a:pt x="0" y="30"/>
                    </a:cubicBezTo>
                    <a:cubicBezTo>
                      <a:pt x="0" y="31"/>
                      <a:pt x="5" y="31"/>
                      <a:pt x="5" y="3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03" name="Freeform 273"/>
              <p:cNvSpPr>
                <a:spLocks/>
              </p:cNvSpPr>
              <p:nvPr/>
            </p:nvSpPr>
            <p:spPr bwMode="auto">
              <a:xfrm>
                <a:off x="4362451" y="749300"/>
                <a:ext cx="106363" cy="146050"/>
              </a:xfrm>
              <a:custGeom>
                <a:avLst/>
                <a:gdLst>
                  <a:gd name="T0" fmla="*/ 1 w 28"/>
                  <a:gd name="T1" fmla="*/ 2 h 39"/>
                  <a:gd name="T2" fmla="*/ 22 w 28"/>
                  <a:gd name="T3" fmla="*/ 38 h 39"/>
                  <a:gd name="T4" fmla="*/ 26 w 28"/>
                  <a:gd name="T5" fmla="*/ 37 h 39"/>
                  <a:gd name="T6" fmla="*/ 6 w 28"/>
                  <a:gd name="T7" fmla="*/ 1 h 39"/>
                  <a:gd name="T8" fmla="*/ 1 w 28"/>
                  <a:gd name="T9" fmla="*/ 2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39">
                    <a:moveTo>
                      <a:pt x="1" y="2"/>
                    </a:moveTo>
                    <a:cubicBezTo>
                      <a:pt x="0" y="17"/>
                      <a:pt x="8" y="32"/>
                      <a:pt x="22" y="38"/>
                    </a:cubicBezTo>
                    <a:cubicBezTo>
                      <a:pt x="24" y="39"/>
                      <a:pt x="28" y="38"/>
                      <a:pt x="26" y="37"/>
                    </a:cubicBezTo>
                    <a:cubicBezTo>
                      <a:pt x="12" y="31"/>
                      <a:pt x="5" y="16"/>
                      <a:pt x="6" y="1"/>
                    </a:cubicBezTo>
                    <a:cubicBezTo>
                      <a:pt x="6" y="0"/>
                      <a:pt x="1" y="0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04" name="Freeform 274"/>
              <p:cNvSpPr>
                <a:spLocks/>
              </p:cNvSpPr>
              <p:nvPr/>
            </p:nvSpPr>
            <p:spPr bwMode="auto">
              <a:xfrm>
                <a:off x="3609976" y="760412"/>
                <a:ext cx="787400" cy="79375"/>
              </a:xfrm>
              <a:custGeom>
                <a:avLst/>
                <a:gdLst>
                  <a:gd name="T0" fmla="*/ 206 w 209"/>
                  <a:gd name="T1" fmla="*/ 19 h 21"/>
                  <a:gd name="T2" fmla="*/ 5 w 209"/>
                  <a:gd name="T3" fmla="*/ 0 h 21"/>
                  <a:gd name="T4" fmla="*/ 3 w 209"/>
                  <a:gd name="T5" fmla="*/ 2 h 21"/>
                  <a:gd name="T6" fmla="*/ 204 w 209"/>
                  <a:gd name="T7" fmla="*/ 21 h 21"/>
                  <a:gd name="T8" fmla="*/ 206 w 209"/>
                  <a:gd name="T9" fmla="*/ 19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9" h="21">
                    <a:moveTo>
                      <a:pt x="206" y="19"/>
                    </a:moveTo>
                    <a:cubicBezTo>
                      <a:pt x="139" y="15"/>
                      <a:pt x="72" y="7"/>
                      <a:pt x="5" y="0"/>
                    </a:cubicBezTo>
                    <a:cubicBezTo>
                      <a:pt x="4" y="0"/>
                      <a:pt x="0" y="2"/>
                      <a:pt x="3" y="2"/>
                    </a:cubicBezTo>
                    <a:cubicBezTo>
                      <a:pt x="70" y="9"/>
                      <a:pt x="137" y="17"/>
                      <a:pt x="204" y="21"/>
                    </a:cubicBezTo>
                    <a:cubicBezTo>
                      <a:pt x="207" y="21"/>
                      <a:pt x="209" y="19"/>
                      <a:pt x="206" y="1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05" name="Freeform 275"/>
              <p:cNvSpPr>
                <a:spLocks/>
              </p:cNvSpPr>
              <p:nvPr/>
            </p:nvSpPr>
            <p:spPr bwMode="auto">
              <a:xfrm>
                <a:off x="4373563" y="815975"/>
                <a:ext cx="38100" cy="38100"/>
              </a:xfrm>
              <a:custGeom>
                <a:avLst/>
                <a:gdLst>
                  <a:gd name="T0" fmla="*/ 5 w 10"/>
                  <a:gd name="T1" fmla="*/ 10 h 10"/>
                  <a:gd name="T2" fmla="*/ 1 w 10"/>
                  <a:gd name="T3" fmla="*/ 5 h 10"/>
                  <a:gd name="T4" fmla="*/ 6 w 10"/>
                  <a:gd name="T5" fmla="*/ 0 h 10"/>
                  <a:gd name="T6" fmla="*/ 10 w 10"/>
                  <a:gd name="T7" fmla="*/ 6 h 10"/>
                  <a:gd name="T8" fmla="*/ 5 w 10"/>
                  <a:gd name="T9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0">
                    <a:moveTo>
                      <a:pt x="5" y="10"/>
                    </a:moveTo>
                    <a:cubicBezTo>
                      <a:pt x="2" y="10"/>
                      <a:pt x="0" y="7"/>
                      <a:pt x="1" y="5"/>
                    </a:cubicBezTo>
                    <a:cubicBezTo>
                      <a:pt x="1" y="2"/>
                      <a:pt x="3" y="0"/>
                      <a:pt x="6" y="0"/>
                    </a:cubicBezTo>
                    <a:cubicBezTo>
                      <a:pt x="8" y="1"/>
                      <a:pt x="10" y="3"/>
                      <a:pt x="10" y="6"/>
                    </a:cubicBezTo>
                    <a:cubicBezTo>
                      <a:pt x="10" y="8"/>
                      <a:pt x="7" y="10"/>
                      <a:pt x="5" y="1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06" name="Freeform 276"/>
              <p:cNvSpPr>
                <a:spLocks/>
              </p:cNvSpPr>
              <p:nvPr/>
            </p:nvSpPr>
            <p:spPr bwMode="auto">
              <a:xfrm>
                <a:off x="4260851" y="1050925"/>
                <a:ext cx="117475" cy="157163"/>
              </a:xfrm>
              <a:custGeom>
                <a:avLst/>
                <a:gdLst>
                  <a:gd name="T0" fmla="*/ 7 w 31"/>
                  <a:gd name="T1" fmla="*/ 41 h 42"/>
                  <a:gd name="T2" fmla="*/ 30 w 31"/>
                  <a:gd name="T3" fmla="*/ 2 h 42"/>
                  <a:gd name="T4" fmla="*/ 26 w 31"/>
                  <a:gd name="T5" fmla="*/ 0 h 42"/>
                  <a:gd name="T6" fmla="*/ 2 w 31"/>
                  <a:gd name="T7" fmla="*/ 40 h 42"/>
                  <a:gd name="T8" fmla="*/ 7 w 31"/>
                  <a:gd name="T9" fmla="*/ 4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42">
                    <a:moveTo>
                      <a:pt x="7" y="41"/>
                    </a:moveTo>
                    <a:cubicBezTo>
                      <a:pt x="5" y="23"/>
                      <a:pt x="12" y="8"/>
                      <a:pt x="30" y="2"/>
                    </a:cubicBezTo>
                    <a:cubicBezTo>
                      <a:pt x="31" y="1"/>
                      <a:pt x="27" y="0"/>
                      <a:pt x="26" y="0"/>
                    </a:cubicBezTo>
                    <a:cubicBezTo>
                      <a:pt x="8" y="6"/>
                      <a:pt x="0" y="22"/>
                      <a:pt x="2" y="40"/>
                    </a:cubicBezTo>
                    <a:cubicBezTo>
                      <a:pt x="2" y="42"/>
                      <a:pt x="7" y="42"/>
                      <a:pt x="7" y="4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07" name="Freeform 277"/>
              <p:cNvSpPr>
                <a:spLocks/>
              </p:cNvSpPr>
              <p:nvPr/>
            </p:nvSpPr>
            <p:spPr bwMode="auto">
              <a:xfrm>
                <a:off x="4246563" y="1042988"/>
                <a:ext cx="150813" cy="109538"/>
              </a:xfrm>
              <a:custGeom>
                <a:avLst/>
                <a:gdLst>
                  <a:gd name="T0" fmla="*/ 0 w 40"/>
                  <a:gd name="T1" fmla="*/ 2 h 29"/>
                  <a:gd name="T2" fmla="*/ 37 w 40"/>
                  <a:gd name="T3" fmla="*/ 29 h 29"/>
                  <a:gd name="T4" fmla="*/ 35 w 40"/>
                  <a:gd name="T5" fmla="*/ 27 h 29"/>
                  <a:gd name="T6" fmla="*/ 5 w 40"/>
                  <a:gd name="T7" fmla="*/ 2 h 29"/>
                  <a:gd name="T8" fmla="*/ 0 w 40"/>
                  <a:gd name="T9" fmla="*/ 2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29">
                    <a:moveTo>
                      <a:pt x="0" y="2"/>
                    </a:moveTo>
                    <a:cubicBezTo>
                      <a:pt x="5" y="19"/>
                      <a:pt x="19" y="29"/>
                      <a:pt x="37" y="29"/>
                    </a:cubicBezTo>
                    <a:cubicBezTo>
                      <a:pt x="40" y="29"/>
                      <a:pt x="36" y="27"/>
                      <a:pt x="35" y="27"/>
                    </a:cubicBezTo>
                    <a:cubicBezTo>
                      <a:pt x="19" y="27"/>
                      <a:pt x="9" y="16"/>
                      <a:pt x="5" y="2"/>
                    </a:cubicBezTo>
                    <a:cubicBezTo>
                      <a:pt x="5" y="1"/>
                      <a:pt x="0" y="0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08" name="Freeform 278"/>
              <p:cNvSpPr>
                <a:spLocks/>
              </p:cNvSpPr>
              <p:nvPr/>
            </p:nvSpPr>
            <p:spPr bwMode="auto">
              <a:xfrm>
                <a:off x="4216401" y="1087438"/>
                <a:ext cx="176213" cy="71438"/>
              </a:xfrm>
              <a:custGeom>
                <a:avLst/>
                <a:gdLst>
                  <a:gd name="T0" fmla="*/ 6 w 47"/>
                  <a:gd name="T1" fmla="*/ 18 h 19"/>
                  <a:gd name="T2" fmla="*/ 44 w 47"/>
                  <a:gd name="T3" fmla="*/ 3 h 19"/>
                  <a:gd name="T4" fmla="*/ 43 w 47"/>
                  <a:gd name="T5" fmla="*/ 1 h 19"/>
                  <a:gd name="T6" fmla="*/ 2 w 47"/>
                  <a:gd name="T7" fmla="*/ 18 h 19"/>
                  <a:gd name="T8" fmla="*/ 6 w 47"/>
                  <a:gd name="T9" fmla="*/ 1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19">
                    <a:moveTo>
                      <a:pt x="6" y="18"/>
                    </a:moveTo>
                    <a:cubicBezTo>
                      <a:pt x="16" y="9"/>
                      <a:pt x="31" y="4"/>
                      <a:pt x="44" y="3"/>
                    </a:cubicBezTo>
                    <a:cubicBezTo>
                      <a:pt x="47" y="3"/>
                      <a:pt x="46" y="0"/>
                      <a:pt x="43" y="1"/>
                    </a:cubicBezTo>
                    <a:cubicBezTo>
                      <a:pt x="29" y="2"/>
                      <a:pt x="12" y="8"/>
                      <a:pt x="2" y="18"/>
                    </a:cubicBezTo>
                    <a:cubicBezTo>
                      <a:pt x="0" y="19"/>
                      <a:pt x="5" y="19"/>
                      <a:pt x="6" y="1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09" name="Freeform 279"/>
              <p:cNvSpPr>
                <a:spLocks/>
              </p:cNvSpPr>
              <p:nvPr/>
            </p:nvSpPr>
            <p:spPr bwMode="auto">
              <a:xfrm>
                <a:off x="4276726" y="1027113"/>
                <a:ext cx="71438" cy="166688"/>
              </a:xfrm>
              <a:custGeom>
                <a:avLst/>
                <a:gdLst>
                  <a:gd name="T0" fmla="*/ 6 w 19"/>
                  <a:gd name="T1" fmla="*/ 2 h 44"/>
                  <a:gd name="T2" fmla="*/ 13 w 19"/>
                  <a:gd name="T3" fmla="*/ 43 h 44"/>
                  <a:gd name="T4" fmla="*/ 18 w 19"/>
                  <a:gd name="T5" fmla="*/ 42 h 44"/>
                  <a:gd name="T6" fmla="*/ 11 w 19"/>
                  <a:gd name="T7" fmla="*/ 2 h 44"/>
                  <a:gd name="T8" fmla="*/ 6 w 19"/>
                  <a:gd name="T9" fmla="*/ 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44">
                    <a:moveTo>
                      <a:pt x="6" y="2"/>
                    </a:moveTo>
                    <a:cubicBezTo>
                      <a:pt x="0" y="16"/>
                      <a:pt x="2" y="32"/>
                      <a:pt x="13" y="43"/>
                    </a:cubicBezTo>
                    <a:cubicBezTo>
                      <a:pt x="15" y="44"/>
                      <a:pt x="19" y="43"/>
                      <a:pt x="18" y="42"/>
                    </a:cubicBezTo>
                    <a:cubicBezTo>
                      <a:pt x="7" y="32"/>
                      <a:pt x="5" y="16"/>
                      <a:pt x="11" y="2"/>
                    </a:cubicBezTo>
                    <a:cubicBezTo>
                      <a:pt x="12" y="1"/>
                      <a:pt x="7" y="0"/>
                      <a:pt x="6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10" name="Freeform 280"/>
              <p:cNvSpPr>
                <a:spLocks/>
              </p:cNvSpPr>
              <p:nvPr/>
            </p:nvSpPr>
            <p:spPr bwMode="auto">
              <a:xfrm>
                <a:off x="3665538" y="831850"/>
                <a:ext cx="636588" cy="285750"/>
              </a:xfrm>
              <a:custGeom>
                <a:avLst/>
                <a:gdLst>
                  <a:gd name="T0" fmla="*/ 167 w 169"/>
                  <a:gd name="T1" fmla="*/ 74 h 76"/>
                  <a:gd name="T2" fmla="*/ 6 w 169"/>
                  <a:gd name="T3" fmla="*/ 0 h 76"/>
                  <a:gd name="T4" fmla="*/ 1 w 169"/>
                  <a:gd name="T5" fmla="*/ 2 h 76"/>
                  <a:gd name="T6" fmla="*/ 163 w 169"/>
                  <a:gd name="T7" fmla="*/ 75 h 76"/>
                  <a:gd name="T8" fmla="*/ 167 w 169"/>
                  <a:gd name="T9" fmla="*/ 74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9" h="76">
                    <a:moveTo>
                      <a:pt x="167" y="74"/>
                    </a:moveTo>
                    <a:cubicBezTo>
                      <a:pt x="113" y="50"/>
                      <a:pt x="59" y="27"/>
                      <a:pt x="6" y="0"/>
                    </a:cubicBezTo>
                    <a:cubicBezTo>
                      <a:pt x="5" y="0"/>
                      <a:pt x="0" y="1"/>
                      <a:pt x="1" y="2"/>
                    </a:cubicBezTo>
                    <a:cubicBezTo>
                      <a:pt x="54" y="28"/>
                      <a:pt x="109" y="51"/>
                      <a:pt x="163" y="75"/>
                    </a:cubicBezTo>
                    <a:cubicBezTo>
                      <a:pt x="164" y="76"/>
                      <a:pt x="169" y="75"/>
                      <a:pt x="167" y="7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11" name="Freeform 281"/>
              <p:cNvSpPr>
                <a:spLocks/>
              </p:cNvSpPr>
              <p:nvPr/>
            </p:nvSpPr>
            <p:spPr bwMode="auto">
              <a:xfrm>
                <a:off x="4279901" y="1095375"/>
                <a:ext cx="38100" cy="41275"/>
              </a:xfrm>
              <a:custGeom>
                <a:avLst/>
                <a:gdLst>
                  <a:gd name="T0" fmla="*/ 3 w 10"/>
                  <a:gd name="T1" fmla="*/ 10 h 11"/>
                  <a:gd name="T2" fmla="*/ 1 w 10"/>
                  <a:gd name="T3" fmla="*/ 4 h 11"/>
                  <a:gd name="T4" fmla="*/ 7 w 10"/>
                  <a:gd name="T5" fmla="*/ 2 h 11"/>
                  <a:gd name="T6" fmla="*/ 9 w 10"/>
                  <a:gd name="T7" fmla="*/ 8 h 11"/>
                  <a:gd name="T8" fmla="*/ 3 w 10"/>
                  <a:gd name="T9" fmla="*/ 1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1">
                    <a:moveTo>
                      <a:pt x="3" y="10"/>
                    </a:moveTo>
                    <a:cubicBezTo>
                      <a:pt x="1" y="9"/>
                      <a:pt x="0" y="6"/>
                      <a:pt x="1" y="4"/>
                    </a:cubicBezTo>
                    <a:cubicBezTo>
                      <a:pt x="2" y="1"/>
                      <a:pt x="5" y="0"/>
                      <a:pt x="7" y="2"/>
                    </a:cubicBezTo>
                    <a:cubicBezTo>
                      <a:pt x="10" y="3"/>
                      <a:pt x="10" y="6"/>
                      <a:pt x="9" y="8"/>
                    </a:cubicBezTo>
                    <a:cubicBezTo>
                      <a:pt x="8" y="10"/>
                      <a:pt x="5" y="11"/>
                      <a:pt x="3" y="1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12" name="Freeform 282"/>
              <p:cNvSpPr>
                <a:spLocks/>
              </p:cNvSpPr>
              <p:nvPr/>
            </p:nvSpPr>
            <p:spPr bwMode="auto">
              <a:xfrm>
                <a:off x="4103688" y="1350963"/>
                <a:ext cx="157163" cy="120650"/>
              </a:xfrm>
              <a:custGeom>
                <a:avLst/>
                <a:gdLst>
                  <a:gd name="T0" fmla="*/ 5 w 42"/>
                  <a:gd name="T1" fmla="*/ 31 h 32"/>
                  <a:gd name="T2" fmla="*/ 39 w 42"/>
                  <a:gd name="T3" fmla="*/ 3 h 32"/>
                  <a:gd name="T4" fmla="*/ 38 w 42"/>
                  <a:gd name="T5" fmla="*/ 0 h 32"/>
                  <a:gd name="T6" fmla="*/ 0 w 42"/>
                  <a:gd name="T7" fmla="*/ 30 h 32"/>
                  <a:gd name="T8" fmla="*/ 5 w 42"/>
                  <a:gd name="T9" fmla="*/ 3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32">
                    <a:moveTo>
                      <a:pt x="5" y="31"/>
                    </a:moveTo>
                    <a:cubicBezTo>
                      <a:pt x="9" y="14"/>
                      <a:pt x="21" y="2"/>
                      <a:pt x="39" y="3"/>
                    </a:cubicBezTo>
                    <a:cubicBezTo>
                      <a:pt x="42" y="3"/>
                      <a:pt x="40" y="1"/>
                      <a:pt x="38" y="0"/>
                    </a:cubicBezTo>
                    <a:cubicBezTo>
                      <a:pt x="18" y="0"/>
                      <a:pt x="4" y="11"/>
                      <a:pt x="0" y="30"/>
                    </a:cubicBezTo>
                    <a:cubicBezTo>
                      <a:pt x="0" y="31"/>
                      <a:pt x="4" y="32"/>
                      <a:pt x="5" y="3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13" name="Freeform 283"/>
              <p:cNvSpPr>
                <a:spLocks/>
              </p:cNvSpPr>
              <p:nvPr/>
            </p:nvSpPr>
            <p:spPr bwMode="auto">
              <a:xfrm>
                <a:off x="4129088" y="1309688"/>
                <a:ext cx="112713" cy="147638"/>
              </a:xfrm>
              <a:custGeom>
                <a:avLst/>
                <a:gdLst>
                  <a:gd name="T0" fmla="*/ 2 w 30"/>
                  <a:gd name="T1" fmla="*/ 1 h 39"/>
                  <a:gd name="T2" fmla="*/ 25 w 30"/>
                  <a:gd name="T3" fmla="*/ 39 h 39"/>
                  <a:gd name="T4" fmla="*/ 27 w 30"/>
                  <a:gd name="T5" fmla="*/ 37 h 39"/>
                  <a:gd name="T6" fmla="*/ 7 w 30"/>
                  <a:gd name="T7" fmla="*/ 2 h 39"/>
                  <a:gd name="T8" fmla="*/ 2 w 30"/>
                  <a:gd name="T9" fmla="*/ 1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39">
                    <a:moveTo>
                      <a:pt x="2" y="1"/>
                    </a:moveTo>
                    <a:cubicBezTo>
                      <a:pt x="0" y="18"/>
                      <a:pt x="9" y="32"/>
                      <a:pt x="25" y="39"/>
                    </a:cubicBezTo>
                    <a:cubicBezTo>
                      <a:pt x="27" y="39"/>
                      <a:pt x="30" y="38"/>
                      <a:pt x="27" y="37"/>
                    </a:cubicBezTo>
                    <a:cubicBezTo>
                      <a:pt x="12" y="31"/>
                      <a:pt x="6" y="17"/>
                      <a:pt x="7" y="2"/>
                    </a:cubicBezTo>
                    <a:cubicBezTo>
                      <a:pt x="7" y="0"/>
                      <a:pt x="2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14" name="Freeform 284"/>
              <p:cNvSpPr>
                <a:spLocks/>
              </p:cNvSpPr>
              <p:nvPr/>
            </p:nvSpPr>
            <p:spPr bwMode="auto">
              <a:xfrm>
                <a:off x="4065588" y="1381125"/>
                <a:ext cx="195263" cy="26988"/>
              </a:xfrm>
              <a:custGeom>
                <a:avLst/>
                <a:gdLst>
                  <a:gd name="T0" fmla="*/ 6 w 52"/>
                  <a:gd name="T1" fmla="*/ 7 h 7"/>
                  <a:gd name="T2" fmla="*/ 46 w 52"/>
                  <a:gd name="T3" fmla="*/ 6 h 7"/>
                  <a:gd name="T4" fmla="*/ 49 w 52"/>
                  <a:gd name="T5" fmla="*/ 4 h 7"/>
                  <a:gd name="T6" fmla="*/ 3 w 52"/>
                  <a:gd name="T7" fmla="*/ 5 h 7"/>
                  <a:gd name="T8" fmla="*/ 6 w 52"/>
                  <a:gd name="T9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7">
                    <a:moveTo>
                      <a:pt x="6" y="7"/>
                    </a:moveTo>
                    <a:cubicBezTo>
                      <a:pt x="18" y="2"/>
                      <a:pt x="34" y="2"/>
                      <a:pt x="46" y="6"/>
                    </a:cubicBezTo>
                    <a:cubicBezTo>
                      <a:pt x="47" y="6"/>
                      <a:pt x="52" y="5"/>
                      <a:pt x="49" y="4"/>
                    </a:cubicBezTo>
                    <a:cubicBezTo>
                      <a:pt x="35" y="0"/>
                      <a:pt x="17" y="0"/>
                      <a:pt x="3" y="5"/>
                    </a:cubicBezTo>
                    <a:cubicBezTo>
                      <a:pt x="0" y="7"/>
                      <a:pt x="5" y="7"/>
                      <a:pt x="6" y="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15" name="Freeform 285"/>
              <p:cNvSpPr>
                <a:spLocks/>
              </p:cNvSpPr>
              <p:nvPr/>
            </p:nvSpPr>
            <p:spPr bwMode="auto">
              <a:xfrm>
                <a:off x="4137026" y="1314450"/>
                <a:ext cx="74613" cy="165100"/>
              </a:xfrm>
              <a:custGeom>
                <a:avLst/>
                <a:gdLst>
                  <a:gd name="T0" fmla="*/ 14 w 20"/>
                  <a:gd name="T1" fmla="*/ 1 h 44"/>
                  <a:gd name="T2" fmla="*/ 6 w 20"/>
                  <a:gd name="T3" fmla="*/ 43 h 44"/>
                  <a:gd name="T4" fmla="*/ 11 w 20"/>
                  <a:gd name="T5" fmla="*/ 42 h 44"/>
                  <a:gd name="T6" fmla="*/ 19 w 20"/>
                  <a:gd name="T7" fmla="*/ 2 h 44"/>
                  <a:gd name="T8" fmla="*/ 14 w 20"/>
                  <a:gd name="T9" fmla="*/ 1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44">
                    <a:moveTo>
                      <a:pt x="14" y="1"/>
                    </a:moveTo>
                    <a:cubicBezTo>
                      <a:pt x="4" y="13"/>
                      <a:pt x="0" y="28"/>
                      <a:pt x="6" y="43"/>
                    </a:cubicBezTo>
                    <a:cubicBezTo>
                      <a:pt x="7" y="44"/>
                      <a:pt x="12" y="43"/>
                      <a:pt x="11" y="42"/>
                    </a:cubicBezTo>
                    <a:cubicBezTo>
                      <a:pt x="5" y="28"/>
                      <a:pt x="9" y="13"/>
                      <a:pt x="19" y="2"/>
                    </a:cubicBezTo>
                    <a:cubicBezTo>
                      <a:pt x="20" y="1"/>
                      <a:pt x="16" y="0"/>
                      <a:pt x="14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16" name="Freeform 286"/>
              <p:cNvSpPr>
                <a:spLocks/>
              </p:cNvSpPr>
              <p:nvPr/>
            </p:nvSpPr>
            <p:spPr bwMode="auto">
              <a:xfrm>
                <a:off x="3586163" y="831850"/>
                <a:ext cx="576263" cy="557213"/>
              </a:xfrm>
              <a:custGeom>
                <a:avLst/>
                <a:gdLst>
                  <a:gd name="T0" fmla="*/ 152 w 153"/>
                  <a:gd name="T1" fmla="*/ 146 h 148"/>
                  <a:gd name="T2" fmla="*/ 6 w 153"/>
                  <a:gd name="T3" fmla="*/ 1 h 148"/>
                  <a:gd name="T4" fmla="*/ 1 w 153"/>
                  <a:gd name="T5" fmla="*/ 2 h 148"/>
                  <a:gd name="T6" fmla="*/ 148 w 153"/>
                  <a:gd name="T7" fmla="*/ 147 h 148"/>
                  <a:gd name="T8" fmla="*/ 152 w 153"/>
                  <a:gd name="T9" fmla="*/ 146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3" h="148">
                    <a:moveTo>
                      <a:pt x="152" y="146"/>
                    </a:moveTo>
                    <a:cubicBezTo>
                      <a:pt x="104" y="97"/>
                      <a:pt x="52" y="51"/>
                      <a:pt x="6" y="1"/>
                    </a:cubicBezTo>
                    <a:cubicBezTo>
                      <a:pt x="5" y="0"/>
                      <a:pt x="0" y="1"/>
                      <a:pt x="1" y="2"/>
                    </a:cubicBezTo>
                    <a:cubicBezTo>
                      <a:pt x="47" y="52"/>
                      <a:pt x="99" y="98"/>
                      <a:pt x="148" y="147"/>
                    </a:cubicBezTo>
                    <a:cubicBezTo>
                      <a:pt x="149" y="148"/>
                      <a:pt x="153" y="147"/>
                      <a:pt x="152" y="14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17" name="Freeform 287"/>
              <p:cNvSpPr>
                <a:spLocks/>
              </p:cNvSpPr>
              <p:nvPr/>
            </p:nvSpPr>
            <p:spPr bwMode="auto">
              <a:xfrm>
                <a:off x="4140201" y="1373188"/>
                <a:ext cx="41275" cy="38100"/>
              </a:xfrm>
              <a:custGeom>
                <a:avLst/>
                <a:gdLst>
                  <a:gd name="T0" fmla="*/ 2 w 11"/>
                  <a:gd name="T1" fmla="*/ 8 h 10"/>
                  <a:gd name="T2" fmla="*/ 2 w 11"/>
                  <a:gd name="T3" fmla="*/ 2 h 10"/>
                  <a:gd name="T4" fmla="*/ 9 w 11"/>
                  <a:gd name="T5" fmla="*/ 2 h 10"/>
                  <a:gd name="T6" fmla="*/ 9 w 11"/>
                  <a:gd name="T7" fmla="*/ 9 h 10"/>
                  <a:gd name="T8" fmla="*/ 2 w 11"/>
                  <a:gd name="T9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0">
                    <a:moveTo>
                      <a:pt x="2" y="8"/>
                    </a:moveTo>
                    <a:cubicBezTo>
                      <a:pt x="0" y="6"/>
                      <a:pt x="0" y="3"/>
                      <a:pt x="2" y="2"/>
                    </a:cubicBezTo>
                    <a:cubicBezTo>
                      <a:pt x="4" y="0"/>
                      <a:pt x="7" y="0"/>
                      <a:pt x="9" y="2"/>
                    </a:cubicBezTo>
                    <a:cubicBezTo>
                      <a:pt x="11" y="4"/>
                      <a:pt x="11" y="7"/>
                      <a:pt x="9" y="9"/>
                    </a:cubicBezTo>
                    <a:cubicBezTo>
                      <a:pt x="7" y="10"/>
                      <a:pt x="4" y="10"/>
                      <a:pt x="2" y="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18" name="Freeform 288"/>
              <p:cNvSpPr>
                <a:spLocks/>
              </p:cNvSpPr>
              <p:nvPr/>
            </p:nvSpPr>
            <p:spPr bwMode="auto">
              <a:xfrm>
                <a:off x="2930526" y="1381125"/>
                <a:ext cx="139700" cy="136525"/>
              </a:xfrm>
              <a:custGeom>
                <a:avLst/>
                <a:gdLst>
                  <a:gd name="T0" fmla="*/ 3 w 37"/>
                  <a:gd name="T1" fmla="*/ 3 h 36"/>
                  <a:gd name="T2" fmla="*/ 32 w 37"/>
                  <a:gd name="T3" fmla="*/ 34 h 36"/>
                  <a:gd name="T4" fmla="*/ 37 w 37"/>
                  <a:gd name="T5" fmla="*/ 35 h 36"/>
                  <a:gd name="T6" fmla="*/ 3 w 37"/>
                  <a:gd name="T7" fmla="*/ 1 h 36"/>
                  <a:gd name="T8" fmla="*/ 3 w 37"/>
                  <a:gd name="T9" fmla="*/ 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36">
                    <a:moveTo>
                      <a:pt x="3" y="3"/>
                    </a:moveTo>
                    <a:cubicBezTo>
                      <a:pt x="19" y="5"/>
                      <a:pt x="31" y="17"/>
                      <a:pt x="32" y="34"/>
                    </a:cubicBezTo>
                    <a:cubicBezTo>
                      <a:pt x="32" y="36"/>
                      <a:pt x="37" y="36"/>
                      <a:pt x="37" y="35"/>
                    </a:cubicBezTo>
                    <a:cubicBezTo>
                      <a:pt x="36" y="15"/>
                      <a:pt x="22" y="3"/>
                      <a:pt x="3" y="1"/>
                    </a:cubicBezTo>
                    <a:cubicBezTo>
                      <a:pt x="0" y="0"/>
                      <a:pt x="0" y="2"/>
                      <a:pt x="3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19" name="Freeform 289"/>
              <p:cNvSpPr>
                <a:spLocks/>
              </p:cNvSpPr>
              <p:nvPr/>
            </p:nvSpPr>
            <p:spPr bwMode="auto">
              <a:xfrm>
                <a:off x="2952751" y="1403350"/>
                <a:ext cx="158750" cy="106363"/>
              </a:xfrm>
              <a:custGeom>
                <a:avLst/>
                <a:gdLst>
                  <a:gd name="T0" fmla="*/ 36 w 42"/>
                  <a:gd name="T1" fmla="*/ 0 h 28"/>
                  <a:gd name="T2" fmla="*/ 1 w 42"/>
                  <a:gd name="T3" fmla="*/ 25 h 28"/>
                  <a:gd name="T4" fmla="*/ 6 w 42"/>
                  <a:gd name="T5" fmla="*/ 26 h 28"/>
                  <a:gd name="T6" fmla="*/ 38 w 42"/>
                  <a:gd name="T7" fmla="*/ 2 h 28"/>
                  <a:gd name="T8" fmla="*/ 36 w 42"/>
                  <a:gd name="T9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28">
                    <a:moveTo>
                      <a:pt x="36" y="0"/>
                    </a:moveTo>
                    <a:cubicBezTo>
                      <a:pt x="19" y="0"/>
                      <a:pt x="6" y="9"/>
                      <a:pt x="1" y="25"/>
                    </a:cubicBezTo>
                    <a:cubicBezTo>
                      <a:pt x="0" y="26"/>
                      <a:pt x="5" y="28"/>
                      <a:pt x="6" y="26"/>
                    </a:cubicBezTo>
                    <a:cubicBezTo>
                      <a:pt x="10" y="11"/>
                      <a:pt x="23" y="2"/>
                      <a:pt x="38" y="2"/>
                    </a:cubicBezTo>
                    <a:cubicBezTo>
                      <a:pt x="42" y="2"/>
                      <a:pt x="38" y="0"/>
                      <a:pt x="36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20" name="Freeform 290"/>
              <p:cNvSpPr>
                <a:spLocks/>
              </p:cNvSpPr>
              <p:nvPr/>
            </p:nvSpPr>
            <p:spPr bwMode="auto">
              <a:xfrm>
                <a:off x="2987676" y="1347788"/>
                <a:ext cx="49213" cy="173038"/>
              </a:xfrm>
              <a:custGeom>
                <a:avLst/>
                <a:gdLst>
                  <a:gd name="T0" fmla="*/ 1 w 13"/>
                  <a:gd name="T1" fmla="*/ 2 h 46"/>
                  <a:gd name="T2" fmla="*/ 6 w 13"/>
                  <a:gd name="T3" fmla="*/ 45 h 46"/>
                  <a:gd name="T4" fmla="*/ 11 w 13"/>
                  <a:gd name="T5" fmla="*/ 44 h 46"/>
                  <a:gd name="T6" fmla="*/ 6 w 13"/>
                  <a:gd name="T7" fmla="*/ 1 h 46"/>
                  <a:gd name="T8" fmla="*/ 1 w 13"/>
                  <a:gd name="T9" fmla="*/ 2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46">
                    <a:moveTo>
                      <a:pt x="1" y="2"/>
                    </a:moveTo>
                    <a:cubicBezTo>
                      <a:pt x="7" y="14"/>
                      <a:pt x="8" y="31"/>
                      <a:pt x="6" y="45"/>
                    </a:cubicBezTo>
                    <a:cubicBezTo>
                      <a:pt x="6" y="46"/>
                      <a:pt x="10" y="46"/>
                      <a:pt x="11" y="44"/>
                    </a:cubicBezTo>
                    <a:cubicBezTo>
                      <a:pt x="13" y="30"/>
                      <a:pt x="12" y="14"/>
                      <a:pt x="6" y="1"/>
                    </a:cubicBezTo>
                    <a:cubicBezTo>
                      <a:pt x="5" y="0"/>
                      <a:pt x="0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21" name="Freeform 291"/>
              <p:cNvSpPr>
                <a:spLocks/>
              </p:cNvSpPr>
              <p:nvPr/>
            </p:nvSpPr>
            <p:spPr bwMode="auto">
              <a:xfrm>
                <a:off x="2927351" y="1411288"/>
                <a:ext cx="180975" cy="57150"/>
              </a:xfrm>
              <a:custGeom>
                <a:avLst/>
                <a:gdLst>
                  <a:gd name="T0" fmla="*/ 47 w 48"/>
                  <a:gd name="T1" fmla="*/ 13 h 15"/>
                  <a:gd name="T2" fmla="*/ 1 w 48"/>
                  <a:gd name="T3" fmla="*/ 9 h 15"/>
                  <a:gd name="T4" fmla="*/ 5 w 48"/>
                  <a:gd name="T5" fmla="*/ 10 h 15"/>
                  <a:gd name="T6" fmla="*/ 43 w 48"/>
                  <a:gd name="T7" fmla="*/ 14 h 15"/>
                  <a:gd name="T8" fmla="*/ 47 w 48"/>
                  <a:gd name="T9" fmla="*/ 13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15">
                    <a:moveTo>
                      <a:pt x="47" y="13"/>
                    </a:moveTo>
                    <a:cubicBezTo>
                      <a:pt x="33" y="3"/>
                      <a:pt x="16" y="0"/>
                      <a:pt x="1" y="9"/>
                    </a:cubicBezTo>
                    <a:cubicBezTo>
                      <a:pt x="0" y="10"/>
                      <a:pt x="4" y="10"/>
                      <a:pt x="5" y="10"/>
                    </a:cubicBezTo>
                    <a:cubicBezTo>
                      <a:pt x="18" y="2"/>
                      <a:pt x="32" y="6"/>
                      <a:pt x="43" y="14"/>
                    </a:cubicBezTo>
                    <a:cubicBezTo>
                      <a:pt x="44" y="15"/>
                      <a:pt x="48" y="14"/>
                      <a:pt x="47" y="1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22" name="Freeform 292"/>
              <p:cNvSpPr>
                <a:spLocks/>
              </p:cNvSpPr>
              <p:nvPr/>
            </p:nvSpPr>
            <p:spPr bwMode="auto">
              <a:xfrm>
                <a:off x="3013076" y="790575"/>
                <a:ext cx="561975" cy="631825"/>
              </a:xfrm>
              <a:custGeom>
                <a:avLst/>
                <a:gdLst>
                  <a:gd name="T0" fmla="*/ 6 w 149"/>
                  <a:gd name="T1" fmla="*/ 167 h 168"/>
                  <a:gd name="T2" fmla="*/ 148 w 149"/>
                  <a:gd name="T3" fmla="*/ 1 h 168"/>
                  <a:gd name="T4" fmla="*/ 143 w 149"/>
                  <a:gd name="T5" fmla="*/ 1 h 168"/>
                  <a:gd name="T6" fmla="*/ 1 w 149"/>
                  <a:gd name="T7" fmla="*/ 167 h 168"/>
                  <a:gd name="T8" fmla="*/ 6 w 149"/>
                  <a:gd name="T9" fmla="*/ 167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9" h="168">
                    <a:moveTo>
                      <a:pt x="6" y="167"/>
                    </a:moveTo>
                    <a:cubicBezTo>
                      <a:pt x="52" y="111"/>
                      <a:pt x="99" y="55"/>
                      <a:pt x="148" y="1"/>
                    </a:cubicBezTo>
                    <a:cubicBezTo>
                      <a:pt x="149" y="0"/>
                      <a:pt x="144" y="0"/>
                      <a:pt x="143" y="1"/>
                    </a:cubicBezTo>
                    <a:cubicBezTo>
                      <a:pt x="94" y="55"/>
                      <a:pt x="47" y="111"/>
                      <a:pt x="1" y="167"/>
                    </a:cubicBezTo>
                    <a:cubicBezTo>
                      <a:pt x="0" y="168"/>
                      <a:pt x="5" y="168"/>
                      <a:pt x="6" y="16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23" name="Freeform 293"/>
              <p:cNvSpPr>
                <a:spLocks/>
              </p:cNvSpPr>
              <p:nvPr/>
            </p:nvSpPr>
            <p:spPr bwMode="auto">
              <a:xfrm>
                <a:off x="2998788" y="1411288"/>
                <a:ext cx="38100" cy="38100"/>
              </a:xfrm>
              <a:custGeom>
                <a:avLst/>
                <a:gdLst>
                  <a:gd name="T0" fmla="*/ 2 w 10"/>
                  <a:gd name="T1" fmla="*/ 2 h 10"/>
                  <a:gd name="T2" fmla="*/ 8 w 10"/>
                  <a:gd name="T3" fmla="*/ 1 h 10"/>
                  <a:gd name="T4" fmla="*/ 9 w 10"/>
                  <a:gd name="T5" fmla="*/ 8 h 10"/>
                  <a:gd name="T6" fmla="*/ 2 w 10"/>
                  <a:gd name="T7" fmla="*/ 8 h 10"/>
                  <a:gd name="T8" fmla="*/ 2 w 10"/>
                  <a:gd name="T9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0">
                    <a:moveTo>
                      <a:pt x="2" y="2"/>
                    </a:moveTo>
                    <a:cubicBezTo>
                      <a:pt x="3" y="0"/>
                      <a:pt x="6" y="0"/>
                      <a:pt x="8" y="1"/>
                    </a:cubicBezTo>
                    <a:cubicBezTo>
                      <a:pt x="10" y="3"/>
                      <a:pt x="10" y="6"/>
                      <a:pt x="9" y="8"/>
                    </a:cubicBezTo>
                    <a:cubicBezTo>
                      <a:pt x="7" y="10"/>
                      <a:pt x="4" y="10"/>
                      <a:pt x="2" y="8"/>
                    </a:cubicBezTo>
                    <a:cubicBezTo>
                      <a:pt x="0" y="7"/>
                      <a:pt x="0" y="4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24" name="Freeform 294"/>
              <p:cNvSpPr>
                <a:spLocks/>
              </p:cNvSpPr>
              <p:nvPr/>
            </p:nvSpPr>
            <p:spPr bwMode="auto">
              <a:xfrm>
                <a:off x="2878138" y="1035050"/>
                <a:ext cx="112713" cy="173038"/>
              </a:xfrm>
              <a:custGeom>
                <a:avLst/>
                <a:gdLst>
                  <a:gd name="T0" fmla="*/ 2 w 30"/>
                  <a:gd name="T1" fmla="*/ 2 h 46"/>
                  <a:gd name="T2" fmla="*/ 19 w 30"/>
                  <a:gd name="T3" fmla="*/ 44 h 46"/>
                  <a:gd name="T4" fmla="*/ 24 w 30"/>
                  <a:gd name="T5" fmla="*/ 44 h 46"/>
                  <a:gd name="T6" fmla="*/ 6 w 30"/>
                  <a:gd name="T7" fmla="*/ 1 h 46"/>
                  <a:gd name="T8" fmla="*/ 2 w 30"/>
                  <a:gd name="T9" fmla="*/ 2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46">
                    <a:moveTo>
                      <a:pt x="2" y="2"/>
                    </a:moveTo>
                    <a:cubicBezTo>
                      <a:pt x="18" y="11"/>
                      <a:pt x="25" y="26"/>
                      <a:pt x="19" y="44"/>
                    </a:cubicBezTo>
                    <a:cubicBezTo>
                      <a:pt x="18" y="45"/>
                      <a:pt x="23" y="46"/>
                      <a:pt x="24" y="44"/>
                    </a:cubicBezTo>
                    <a:cubicBezTo>
                      <a:pt x="30" y="26"/>
                      <a:pt x="22" y="10"/>
                      <a:pt x="6" y="1"/>
                    </a:cubicBezTo>
                    <a:cubicBezTo>
                      <a:pt x="5" y="0"/>
                      <a:pt x="0" y="0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25" name="Freeform 295"/>
              <p:cNvSpPr>
                <a:spLocks/>
              </p:cNvSpPr>
              <p:nvPr/>
            </p:nvSpPr>
            <p:spPr bwMode="auto">
              <a:xfrm>
                <a:off x="2859088" y="1092200"/>
                <a:ext cx="184150" cy="66675"/>
              </a:xfrm>
              <a:custGeom>
                <a:avLst/>
                <a:gdLst>
                  <a:gd name="T0" fmla="*/ 46 w 49"/>
                  <a:gd name="T1" fmla="*/ 6 h 18"/>
                  <a:gd name="T2" fmla="*/ 1 w 49"/>
                  <a:gd name="T3" fmla="*/ 16 h 18"/>
                  <a:gd name="T4" fmla="*/ 6 w 49"/>
                  <a:gd name="T5" fmla="*/ 17 h 18"/>
                  <a:gd name="T6" fmla="*/ 44 w 49"/>
                  <a:gd name="T7" fmla="*/ 8 h 18"/>
                  <a:gd name="T8" fmla="*/ 46 w 49"/>
                  <a:gd name="T9" fmla="*/ 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18">
                    <a:moveTo>
                      <a:pt x="46" y="6"/>
                    </a:moveTo>
                    <a:cubicBezTo>
                      <a:pt x="29" y="0"/>
                      <a:pt x="13" y="2"/>
                      <a:pt x="1" y="16"/>
                    </a:cubicBezTo>
                    <a:cubicBezTo>
                      <a:pt x="0" y="17"/>
                      <a:pt x="5" y="18"/>
                      <a:pt x="6" y="17"/>
                    </a:cubicBezTo>
                    <a:cubicBezTo>
                      <a:pt x="16" y="6"/>
                      <a:pt x="29" y="2"/>
                      <a:pt x="44" y="8"/>
                    </a:cubicBezTo>
                    <a:cubicBezTo>
                      <a:pt x="46" y="8"/>
                      <a:pt x="49" y="7"/>
                      <a:pt x="46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26" name="Freeform 296"/>
              <p:cNvSpPr>
                <a:spLocks/>
              </p:cNvSpPr>
              <p:nvPr/>
            </p:nvSpPr>
            <p:spPr bwMode="auto">
              <a:xfrm>
                <a:off x="2905126" y="1023938"/>
                <a:ext cx="71438" cy="165100"/>
              </a:xfrm>
              <a:custGeom>
                <a:avLst/>
                <a:gdLst>
                  <a:gd name="T0" fmla="*/ 12 w 19"/>
                  <a:gd name="T1" fmla="*/ 2 h 44"/>
                  <a:gd name="T2" fmla="*/ 1 w 19"/>
                  <a:gd name="T3" fmla="*/ 43 h 44"/>
                  <a:gd name="T4" fmla="*/ 6 w 19"/>
                  <a:gd name="T5" fmla="*/ 43 h 44"/>
                  <a:gd name="T6" fmla="*/ 17 w 19"/>
                  <a:gd name="T7" fmla="*/ 2 h 44"/>
                  <a:gd name="T8" fmla="*/ 12 w 19"/>
                  <a:gd name="T9" fmla="*/ 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44">
                    <a:moveTo>
                      <a:pt x="12" y="2"/>
                    </a:moveTo>
                    <a:cubicBezTo>
                      <a:pt x="14" y="16"/>
                      <a:pt x="8" y="32"/>
                      <a:pt x="1" y="43"/>
                    </a:cubicBezTo>
                    <a:cubicBezTo>
                      <a:pt x="0" y="44"/>
                      <a:pt x="5" y="44"/>
                      <a:pt x="6" y="43"/>
                    </a:cubicBezTo>
                    <a:cubicBezTo>
                      <a:pt x="13" y="32"/>
                      <a:pt x="19" y="16"/>
                      <a:pt x="17" y="2"/>
                    </a:cubicBezTo>
                    <a:cubicBezTo>
                      <a:pt x="17" y="0"/>
                      <a:pt x="12" y="1"/>
                      <a:pt x="12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27" name="Freeform 297"/>
              <p:cNvSpPr>
                <a:spLocks/>
              </p:cNvSpPr>
              <p:nvPr/>
            </p:nvSpPr>
            <p:spPr bwMode="auto">
              <a:xfrm>
                <a:off x="2855913" y="1079500"/>
                <a:ext cx="165100" cy="95250"/>
              </a:xfrm>
              <a:custGeom>
                <a:avLst/>
                <a:gdLst>
                  <a:gd name="T0" fmla="*/ 43 w 44"/>
                  <a:gd name="T1" fmla="*/ 23 h 25"/>
                  <a:gd name="T2" fmla="*/ 3 w 44"/>
                  <a:gd name="T3" fmla="*/ 3 h 25"/>
                  <a:gd name="T4" fmla="*/ 5 w 44"/>
                  <a:gd name="T5" fmla="*/ 5 h 25"/>
                  <a:gd name="T6" fmla="*/ 38 w 44"/>
                  <a:gd name="T7" fmla="*/ 24 h 25"/>
                  <a:gd name="T8" fmla="*/ 43 w 44"/>
                  <a:gd name="T9" fmla="*/ 2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5">
                    <a:moveTo>
                      <a:pt x="43" y="23"/>
                    </a:moveTo>
                    <a:cubicBezTo>
                      <a:pt x="35" y="8"/>
                      <a:pt x="20" y="0"/>
                      <a:pt x="3" y="3"/>
                    </a:cubicBezTo>
                    <a:cubicBezTo>
                      <a:pt x="0" y="3"/>
                      <a:pt x="2" y="5"/>
                      <a:pt x="5" y="5"/>
                    </a:cubicBezTo>
                    <a:cubicBezTo>
                      <a:pt x="19" y="3"/>
                      <a:pt x="31" y="12"/>
                      <a:pt x="38" y="24"/>
                    </a:cubicBezTo>
                    <a:cubicBezTo>
                      <a:pt x="39" y="25"/>
                      <a:pt x="44" y="24"/>
                      <a:pt x="43" y="2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28" name="Freeform 298"/>
              <p:cNvSpPr>
                <a:spLocks/>
              </p:cNvSpPr>
              <p:nvPr/>
            </p:nvSpPr>
            <p:spPr bwMode="auto">
              <a:xfrm>
                <a:off x="2941638" y="790575"/>
                <a:ext cx="625475" cy="315913"/>
              </a:xfrm>
              <a:custGeom>
                <a:avLst/>
                <a:gdLst>
                  <a:gd name="T0" fmla="*/ 6 w 166"/>
                  <a:gd name="T1" fmla="*/ 83 h 84"/>
                  <a:gd name="T2" fmla="*/ 164 w 166"/>
                  <a:gd name="T3" fmla="*/ 2 h 84"/>
                  <a:gd name="T4" fmla="*/ 160 w 166"/>
                  <a:gd name="T5" fmla="*/ 1 h 84"/>
                  <a:gd name="T6" fmla="*/ 3 w 166"/>
                  <a:gd name="T7" fmla="*/ 82 h 84"/>
                  <a:gd name="T8" fmla="*/ 6 w 166"/>
                  <a:gd name="T9" fmla="*/ 83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6" h="84">
                    <a:moveTo>
                      <a:pt x="6" y="83"/>
                    </a:moveTo>
                    <a:cubicBezTo>
                      <a:pt x="59" y="56"/>
                      <a:pt x="111" y="27"/>
                      <a:pt x="164" y="2"/>
                    </a:cubicBezTo>
                    <a:cubicBezTo>
                      <a:pt x="166" y="1"/>
                      <a:pt x="161" y="0"/>
                      <a:pt x="160" y="1"/>
                    </a:cubicBezTo>
                    <a:cubicBezTo>
                      <a:pt x="107" y="26"/>
                      <a:pt x="55" y="55"/>
                      <a:pt x="3" y="82"/>
                    </a:cubicBezTo>
                    <a:cubicBezTo>
                      <a:pt x="0" y="83"/>
                      <a:pt x="5" y="84"/>
                      <a:pt x="6" y="8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29" name="Freeform 299"/>
              <p:cNvSpPr>
                <a:spLocks/>
              </p:cNvSpPr>
              <p:nvPr/>
            </p:nvSpPr>
            <p:spPr bwMode="auto">
              <a:xfrm>
                <a:off x="2927351" y="1087438"/>
                <a:ext cx="41275" cy="41275"/>
              </a:xfrm>
              <a:custGeom>
                <a:avLst/>
                <a:gdLst>
                  <a:gd name="T0" fmla="*/ 4 w 11"/>
                  <a:gd name="T1" fmla="*/ 1 h 11"/>
                  <a:gd name="T2" fmla="*/ 10 w 11"/>
                  <a:gd name="T3" fmla="*/ 4 h 11"/>
                  <a:gd name="T4" fmla="*/ 8 w 11"/>
                  <a:gd name="T5" fmla="*/ 10 h 11"/>
                  <a:gd name="T6" fmla="*/ 1 w 11"/>
                  <a:gd name="T7" fmla="*/ 8 h 11"/>
                  <a:gd name="T8" fmla="*/ 4 w 11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4" y="1"/>
                    </a:moveTo>
                    <a:cubicBezTo>
                      <a:pt x="6" y="0"/>
                      <a:pt x="9" y="1"/>
                      <a:pt x="10" y="4"/>
                    </a:cubicBezTo>
                    <a:cubicBezTo>
                      <a:pt x="11" y="6"/>
                      <a:pt x="10" y="9"/>
                      <a:pt x="8" y="10"/>
                    </a:cubicBezTo>
                    <a:cubicBezTo>
                      <a:pt x="5" y="11"/>
                      <a:pt x="3" y="10"/>
                      <a:pt x="1" y="8"/>
                    </a:cubicBezTo>
                    <a:cubicBezTo>
                      <a:pt x="0" y="5"/>
                      <a:pt x="1" y="2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30" name="Freeform 300"/>
              <p:cNvSpPr>
                <a:spLocks/>
              </p:cNvSpPr>
              <p:nvPr/>
            </p:nvSpPr>
            <p:spPr bwMode="auto">
              <a:xfrm>
                <a:off x="2809876" y="741362"/>
                <a:ext cx="68263" cy="184150"/>
              </a:xfrm>
              <a:custGeom>
                <a:avLst/>
                <a:gdLst>
                  <a:gd name="T0" fmla="*/ 2 w 18"/>
                  <a:gd name="T1" fmla="*/ 1 h 49"/>
                  <a:gd name="T2" fmla="*/ 1 w 18"/>
                  <a:gd name="T3" fmla="*/ 46 h 49"/>
                  <a:gd name="T4" fmla="*/ 6 w 18"/>
                  <a:gd name="T5" fmla="*/ 48 h 49"/>
                  <a:gd name="T6" fmla="*/ 7 w 18"/>
                  <a:gd name="T7" fmla="*/ 1 h 49"/>
                  <a:gd name="T8" fmla="*/ 2 w 18"/>
                  <a:gd name="T9" fmla="*/ 1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49">
                    <a:moveTo>
                      <a:pt x="2" y="1"/>
                    </a:moveTo>
                    <a:cubicBezTo>
                      <a:pt x="13" y="16"/>
                      <a:pt x="13" y="32"/>
                      <a:pt x="1" y="46"/>
                    </a:cubicBezTo>
                    <a:cubicBezTo>
                      <a:pt x="0" y="47"/>
                      <a:pt x="5" y="49"/>
                      <a:pt x="6" y="48"/>
                    </a:cubicBezTo>
                    <a:cubicBezTo>
                      <a:pt x="18" y="34"/>
                      <a:pt x="18" y="16"/>
                      <a:pt x="7" y="1"/>
                    </a:cubicBezTo>
                    <a:cubicBezTo>
                      <a:pt x="6" y="0"/>
                      <a:pt x="2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31" name="Freeform 301"/>
              <p:cNvSpPr>
                <a:spLocks/>
              </p:cNvSpPr>
              <p:nvPr/>
            </p:nvSpPr>
            <p:spPr bwMode="auto">
              <a:xfrm>
                <a:off x="2749551" y="804862"/>
                <a:ext cx="185738" cy="68263"/>
              </a:xfrm>
              <a:custGeom>
                <a:avLst/>
                <a:gdLst>
                  <a:gd name="T0" fmla="*/ 47 w 49"/>
                  <a:gd name="T1" fmla="*/ 17 h 18"/>
                  <a:gd name="T2" fmla="*/ 2 w 49"/>
                  <a:gd name="T3" fmla="*/ 9 h 18"/>
                  <a:gd name="T4" fmla="*/ 6 w 49"/>
                  <a:gd name="T5" fmla="*/ 11 h 18"/>
                  <a:gd name="T6" fmla="*/ 43 w 49"/>
                  <a:gd name="T7" fmla="*/ 17 h 18"/>
                  <a:gd name="T8" fmla="*/ 47 w 49"/>
                  <a:gd name="T9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18">
                    <a:moveTo>
                      <a:pt x="47" y="17"/>
                    </a:moveTo>
                    <a:cubicBezTo>
                      <a:pt x="35" y="4"/>
                      <a:pt x="18" y="0"/>
                      <a:pt x="2" y="9"/>
                    </a:cubicBezTo>
                    <a:cubicBezTo>
                      <a:pt x="0" y="10"/>
                      <a:pt x="5" y="11"/>
                      <a:pt x="6" y="11"/>
                    </a:cubicBezTo>
                    <a:cubicBezTo>
                      <a:pt x="19" y="4"/>
                      <a:pt x="32" y="6"/>
                      <a:pt x="43" y="17"/>
                    </a:cubicBezTo>
                    <a:cubicBezTo>
                      <a:pt x="44" y="18"/>
                      <a:pt x="49" y="18"/>
                      <a:pt x="47" y="1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32" name="Freeform 302"/>
              <p:cNvSpPr>
                <a:spLocks/>
              </p:cNvSpPr>
              <p:nvPr/>
            </p:nvSpPr>
            <p:spPr bwMode="auto">
              <a:xfrm>
                <a:off x="2776538" y="755650"/>
                <a:ext cx="128588" cy="136525"/>
              </a:xfrm>
              <a:custGeom>
                <a:avLst/>
                <a:gdLst>
                  <a:gd name="T0" fmla="*/ 29 w 34"/>
                  <a:gd name="T1" fmla="*/ 2 h 36"/>
                  <a:gd name="T2" fmla="*/ 2 w 34"/>
                  <a:gd name="T3" fmla="*/ 35 h 36"/>
                  <a:gd name="T4" fmla="*/ 6 w 34"/>
                  <a:gd name="T5" fmla="*/ 36 h 36"/>
                  <a:gd name="T6" fmla="*/ 33 w 34"/>
                  <a:gd name="T7" fmla="*/ 2 h 36"/>
                  <a:gd name="T8" fmla="*/ 29 w 34"/>
                  <a:gd name="T9" fmla="*/ 2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36">
                    <a:moveTo>
                      <a:pt x="29" y="2"/>
                    </a:moveTo>
                    <a:cubicBezTo>
                      <a:pt x="25" y="15"/>
                      <a:pt x="13" y="27"/>
                      <a:pt x="2" y="35"/>
                    </a:cubicBezTo>
                    <a:cubicBezTo>
                      <a:pt x="0" y="36"/>
                      <a:pt x="5" y="36"/>
                      <a:pt x="6" y="36"/>
                    </a:cubicBezTo>
                    <a:cubicBezTo>
                      <a:pt x="18" y="28"/>
                      <a:pt x="29" y="15"/>
                      <a:pt x="33" y="2"/>
                    </a:cubicBezTo>
                    <a:cubicBezTo>
                      <a:pt x="34" y="0"/>
                      <a:pt x="29" y="1"/>
                      <a:pt x="29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33" name="Freeform 303"/>
              <p:cNvSpPr>
                <a:spLocks/>
              </p:cNvSpPr>
              <p:nvPr/>
            </p:nvSpPr>
            <p:spPr bwMode="auto">
              <a:xfrm>
                <a:off x="2768601" y="779462"/>
                <a:ext cx="125413" cy="134938"/>
              </a:xfrm>
              <a:custGeom>
                <a:avLst/>
                <a:gdLst>
                  <a:gd name="T0" fmla="*/ 33 w 33"/>
                  <a:gd name="T1" fmla="*/ 34 h 36"/>
                  <a:gd name="T2" fmla="*/ 5 w 33"/>
                  <a:gd name="T3" fmla="*/ 1 h 36"/>
                  <a:gd name="T4" fmla="*/ 3 w 33"/>
                  <a:gd name="T5" fmla="*/ 3 h 36"/>
                  <a:gd name="T6" fmla="*/ 28 w 33"/>
                  <a:gd name="T7" fmla="*/ 34 h 36"/>
                  <a:gd name="T8" fmla="*/ 33 w 33"/>
                  <a:gd name="T9" fmla="*/ 3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36">
                    <a:moveTo>
                      <a:pt x="33" y="34"/>
                    </a:moveTo>
                    <a:cubicBezTo>
                      <a:pt x="31" y="18"/>
                      <a:pt x="21" y="5"/>
                      <a:pt x="5" y="1"/>
                    </a:cubicBezTo>
                    <a:cubicBezTo>
                      <a:pt x="4" y="0"/>
                      <a:pt x="0" y="2"/>
                      <a:pt x="3" y="3"/>
                    </a:cubicBezTo>
                    <a:cubicBezTo>
                      <a:pt x="18" y="6"/>
                      <a:pt x="26" y="20"/>
                      <a:pt x="28" y="34"/>
                    </a:cubicBezTo>
                    <a:cubicBezTo>
                      <a:pt x="28" y="36"/>
                      <a:pt x="33" y="35"/>
                      <a:pt x="33" y="3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34" name="Freeform 304"/>
              <p:cNvSpPr>
                <a:spLocks/>
              </p:cNvSpPr>
              <p:nvPr/>
            </p:nvSpPr>
            <p:spPr bwMode="auto">
              <a:xfrm>
                <a:off x="2851151" y="779462"/>
                <a:ext cx="690563" cy="52388"/>
              </a:xfrm>
              <a:custGeom>
                <a:avLst/>
                <a:gdLst>
                  <a:gd name="T0" fmla="*/ 3 w 183"/>
                  <a:gd name="T1" fmla="*/ 14 h 14"/>
                  <a:gd name="T2" fmla="*/ 180 w 183"/>
                  <a:gd name="T3" fmla="*/ 2 h 14"/>
                  <a:gd name="T4" fmla="*/ 180 w 183"/>
                  <a:gd name="T5" fmla="*/ 0 h 14"/>
                  <a:gd name="T6" fmla="*/ 3 w 183"/>
                  <a:gd name="T7" fmla="*/ 12 h 14"/>
                  <a:gd name="T8" fmla="*/ 3 w 183"/>
                  <a:gd name="T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3" h="14">
                    <a:moveTo>
                      <a:pt x="3" y="14"/>
                    </a:moveTo>
                    <a:cubicBezTo>
                      <a:pt x="62" y="9"/>
                      <a:pt x="121" y="4"/>
                      <a:pt x="180" y="2"/>
                    </a:cubicBezTo>
                    <a:cubicBezTo>
                      <a:pt x="183" y="2"/>
                      <a:pt x="183" y="0"/>
                      <a:pt x="180" y="0"/>
                    </a:cubicBezTo>
                    <a:cubicBezTo>
                      <a:pt x="121" y="2"/>
                      <a:pt x="62" y="7"/>
                      <a:pt x="3" y="12"/>
                    </a:cubicBezTo>
                    <a:cubicBezTo>
                      <a:pt x="0" y="12"/>
                      <a:pt x="0" y="14"/>
                      <a:pt x="3" y="1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35" name="Freeform 305"/>
              <p:cNvSpPr>
                <a:spLocks/>
              </p:cNvSpPr>
              <p:nvPr/>
            </p:nvSpPr>
            <p:spPr bwMode="auto">
              <a:xfrm>
                <a:off x="2833688" y="812800"/>
                <a:ext cx="36513" cy="33338"/>
              </a:xfrm>
              <a:custGeom>
                <a:avLst/>
                <a:gdLst>
                  <a:gd name="T0" fmla="*/ 5 w 10"/>
                  <a:gd name="T1" fmla="*/ 0 h 9"/>
                  <a:gd name="T2" fmla="*/ 10 w 10"/>
                  <a:gd name="T3" fmla="*/ 4 h 9"/>
                  <a:gd name="T4" fmla="*/ 5 w 10"/>
                  <a:gd name="T5" fmla="*/ 9 h 9"/>
                  <a:gd name="T6" fmla="*/ 0 w 10"/>
                  <a:gd name="T7" fmla="*/ 5 h 9"/>
                  <a:gd name="T8" fmla="*/ 5 w 10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cubicBezTo>
                      <a:pt x="7" y="0"/>
                      <a:pt x="10" y="2"/>
                      <a:pt x="10" y="4"/>
                    </a:cubicBezTo>
                    <a:cubicBezTo>
                      <a:pt x="10" y="7"/>
                      <a:pt x="8" y="9"/>
                      <a:pt x="5" y="9"/>
                    </a:cubicBezTo>
                    <a:cubicBezTo>
                      <a:pt x="2" y="9"/>
                      <a:pt x="0" y="7"/>
                      <a:pt x="0" y="5"/>
                    </a:cubicBezTo>
                    <a:cubicBezTo>
                      <a:pt x="0" y="2"/>
                      <a:pt x="2" y="0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36" name="Freeform 306"/>
              <p:cNvSpPr>
                <a:spLocks/>
              </p:cNvSpPr>
              <p:nvPr/>
            </p:nvSpPr>
            <p:spPr bwMode="auto">
              <a:xfrm>
                <a:off x="2809876" y="504825"/>
                <a:ext cx="106363" cy="173038"/>
              </a:xfrm>
              <a:custGeom>
                <a:avLst/>
                <a:gdLst>
                  <a:gd name="T0" fmla="*/ 18 w 28"/>
                  <a:gd name="T1" fmla="*/ 2 h 46"/>
                  <a:gd name="T2" fmla="*/ 1 w 28"/>
                  <a:gd name="T3" fmla="*/ 44 h 46"/>
                  <a:gd name="T4" fmla="*/ 5 w 28"/>
                  <a:gd name="T5" fmla="*/ 46 h 46"/>
                  <a:gd name="T6" fmla="*/ 23 w 28"/>
                  <a:gd name="T7" fmla="*/ 2 h 46"/>
                  <a:gd name="T8" fmla="*/ 18 w 28"/>
                  <a:gd name="T9" fmla="*/ 2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46">
                    <a:moveTo>
                      <a:pt x="18" y="2"/>
                    </a:moveTo>
                    <a:cubicBezTo>
                      <a:pt x="23" y="19"/>
                      <a:pt x="17" y="35"/>
                      <a:pt x="1" y="44"/>
                    </a:cubicBezTo>
                    <a:cubicBezTo>
                      <a:pt x="0" y="45"/>
                      <a:pt x="4" y="46"/>
                      <a:pt x="5" y="46"/>
                    </a:cubicBezTo>
                    <a:cubicBezTo>
                      <a:pt x="22" y="37"/>
                      <a:pt x="28" y="20"/>
                      <a:pt x="23" y="2"/>
                    </a:cubicBezTo>
                    <a:cubicBezTo>
                      <a:pt x="22" y="1"/>
                      <a:pt x="17" y="0"/>
                      <a:pt x="18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37" name="Freeform 307"/>
              <p:cNvSpPr>
                <a:spLocks/>
              </p:cNvSpPr>
              <p:nvPr/>
            </p:nvSpPr>
            <p:spPr bwMode="auto">
              <a:xfrm>
                <a:off x="2776538" y="568325"/>
                <a:ext cx="165100" cy="98425"/>
              </a:xfrm>
              <a:custGeom>
                <a:avLst/>
                <a:gdLst>
                  <a:gd name="T0" fmla="*/ 43 w 44"/>
                  <a:gd name="T1" fmla="*/ 25 h 26"/>
                  <a:gd name="T2" fmla="*/ 3 w 44"/>
                  <a:gd name="T3" fmla="*/ 2 h 26"/>
                  <a:gd name="T4" fmla="*/ 6 w 44"/>
                  <a:gd name="T5" fmla="*/ 4 h 26"/>
                  <a:gd name="T6" fmla="*/ 38 w 44"/>
                  <a:gd name="T7" fmla="*/ 24 h 26"/>
                  <a:gd name="T8" fmla="*/ 43 w 44"/>
                  <a:gd name="T9" fmla="*/ 2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6">
                    <a:moveTo>
                      <a:pt x="43" y="25"/>
                    </a:moveTo>
                    <a:cubicBezTo>
                      <a:pt x="36" y="8"/>
                      <a:pt x="21" y="0"/>
                      <a:pt x="3" y="2"/>
                    </a:cubicBezTo>
                    <a:cubicBezTo>
                      <a:pt x="0" y="2"/>
                      <a:pt x="5" y="4"/>
                      <a:pt x="6" y="4"/>
                    </a:cubicBezTo>
                    <a:cubicBezTo>
                      <a:pt x="21" y="2"/>
                      <a:pt x="32" y="11"/>
                      <a:pt x="38" y="24"/>
                    </a:cubicBezTo>
                    <a:cubicBezTo>
                      <a:pt x="39" y="25"/>
                      <a:pt x="44" y="26"/>
                      <a:pt x="43" y="2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38" name="Freeform 308"/>
              <p:cNvSpPr>
                <a:spLocks/>
              </p:cNvSpPr>
              <p:nvPr/>
            </p:nvSpPr>
            <p:spPr bwMode="auto">
              <a:xfrm>
                <a:off x="2787651" y="546100"/>
                <a:ext cx="165100" cy="93663"/>
              </a:xfrm>
              <a:custGeom>
                <a:avLst/>
                <a:gdLst>
                  <a:gd name="T0" fmla="*/ 38 w 44"/>
                  <a:gd name="T1" fmla="*/ 2 h 25"/>
                  <a:gd name="T2" fmla="*/ 3 w 44"/>
                  <a:gd name="T3" fmla="*/ 23 h 25"/>
                  <a:gd name="T4" fmla="*/ 5 w 44"/>
                  <a:gd name="T5" fmla="*/ 24 h 25"/>
                  <a:gd name="T6" fmla="*/ 43 w 44"/>
                  <a:gd name="T7" fmla="*/ 2 h 25"/>
                  <a:gd name="T8" fmla="*/ 38 w 44"/>
                  <a:gd name="T9" fmla="*/ 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5">
                    <a:moveTo>
                      <a:pt x="38" y="2"/>
                    </a:moveTo>
                    <a:cubicBezTo>
                      <a:pt x="30" y="12"/>
                      <a:pt x="16" y="20"/>
                      <a:pt x="3" y="23"/>
                    </a:cubicBezTo>
                    <a:cubicBezTo>
                      <a:pt x="0" y="23"/>
                      <a:pt x="3" y="25"/>
                      <a:pt x="5" y="24"/>
                    </a:cubicBezTo>
                    <a:cubicBezTo>
                      <a:pt x="19" y="21"/>
                      <a:pt x="34" y="13"/>
                      <a:pt x="43" y="2"/>
                    </a:cubicBezTo>
                    <a:cubicBezTo>
                      <a:pt x="44" y="1"/>
                      <a:pt x="39" y="0"/>
                      <a:pt x="38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39" name="Freeform 309"/>
              <p:cNvSpPr>
                <a:spLocks/>
              </p:cNvSpPr>
              <p:nvPr/>
            </p:nvSpPr>
            <p:spPr bwMode="auto">
              <a:xfrm>
                <a:off x="2817813" y="530225"/>
                <a:ext cx="87313" cy="158750"/>
              </a:xfrm>
              <a:custGeom>
                <a:avLst/>
                <a:gdLst>
                  <a:gd name="T0" fmla="*/ 19 w 23"/>
                  <a:gd name="T1" fmla="*/ 40 h 42"/>
                  <a:gd name="T2" fmla="*/ 6 w 23"/>
                  <a:gd name="T3" fmla="*/ 0 h 42"/>
                  <a:gd name="T4" fmla="*/ 2 w 23"/>
                  <a:gd name="T5" fmla="*/ 2 h 42"/>
                  <a:gd name="T6" fmla="*/ 14 w 23"/>
                  <a:gd name="T7" fmla="*/ 41 h 42"/>
                  <a:gd name="T8" fmla="*/ 19 w 23"/>
                  <a:gd name="T9" fmla="*/ 4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42">
                    <a:moveTo>
                      <a:pt x="19" y="40"/>
                    </a:moveTo>
                    <a:cubicBezTo>
                      <a:pt x="23" y="25"/>
                      <a:pt x="19" y="10"/>
                      <a:pt x="6" y="0"/>
                    </a:cubicBezTo>
                    <a:cubicBezTo>
                      <a:pt x="5" y="0"/>
                      <a:pt x="0" y="0"/>
                      <a:pt x="2" y="2"/>
                    </a:cubicBezTo>
                    <a:cubicBezTo>
                      <a:pt x="14" y="11"/>
                      <a:pt x="18" y="26"/>
                      <a:pt x="14" y="41"/>
                    </a:cubicBezTo>
                    <a:cubicBezTo>
                      <a:pt x="14" y="42"/>
                      <a:pt x="19" y="42"/>
                      <a:pt x="19" y="4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40" name="Freeform 310"/>
              <p:cNvSpPr>
                <a:spLocks/>
              </p:cNvSpPr>
              <p:nvPr/>
            </p:nvSpPr>
            <p:spPr bwMode="auto">
              <a:xfrm>
                <a:off x="2874963" y="598487"/>
                <a:ext cx="674688" cy="195263"/>
              </a:xfrm>
              <a:custGeom>
                <a:avLst/>
                <a:gdLst>
                  <a:gd name="T0" fmla="*/ 3 w 179"/>
                  <a:gd name="T1" fmla="*/ 2 h 52"/>
                  <a:gd name="T2" fmla="*/ 173 w 179"/>
                  <a:gd name="T3" fmla="*/ 52 h 52"/>
                  <a:gd name="T4" fmla="*/ 176 w 179"/>
                  <a:gd name="T5" fmla="*/ 50 h 52"/>
                  <a:gd name="T6" fmla="*/ 6 w 179"/>
                  <a:gd name="T7" fmla="*/ 0 h 52"/>
                  <a:gd name="T8" fmla="*/ 3 w 179"/>
                  <a:gd name="T9" fmla="*/ 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9" h="52">
                    <a:moveTo>
                      <a:pt x="3" y="2"/>
                    </a:moveTo>
                    <a:cubicBezTo>
                      <a:pt x="60" y="18"/>
                      <a:pt x="117" y="33"/>
                      <a:pt x="173" y="52"/>
                    </a:cubicBezTo>
                    <a:cubicBezTo>
                      <a:pt x="174" y="52"/>
                      <a:pt x="179" y="51"/>
                      <a:pt x="176" y="50"/>
                    </a:cubicBezTo>
                    <a:cubicBezTo>
                      <a:pt x="120" y="32"/>
                      <a:pt x="63" y="16"/>
                      <a:pt x="6" y="0"/>
                    </a:cubicBezTo>
                    <a:cubicBezTo>
                      <a:pt x="5" y="0"/>
                      <a:pt x="0" y="1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41" name="Freeform 311"/>
              <p:cNvSpPr>
                <a:spLocks/>
              </p:cNvSpPr>
              <p:nvPr/>
            </p:nvSpPr>
            <p:spPr bwMode="auto">
              <a:xfrm>
                <a:off x="2859088" y="579437"/>
                <a:ext cx="41275" cy="41275"/>
              </a:xfrm>
              <a:custGeom>
                <a:avLst/>
                <a:gdLst>
                  <a:gd name="T0" fmla="*/ 7 w 11"/>
                  <a:gd name="T1" fmla="*/ 1 h 11"/>
                  <a:gd name="T2" fmla="*/ 10 w 11"/>
                  <a:gd name="T3" fmla="*/ 7 h 11"/>
                  <a:gd name="T4" fmla="*/ 4 w 11"/>
                  <a:gd name="T5" fmla="*/ 10 h 11"/>
                  <a:gd name="T6" fmla="*/ 1 w 11"/>
                  <a:gd name="T7" fmla="*/ 4 h 11"/>
                  <a:gd name="T8" fmla="*/ 7 w 11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7" y="1"/>
                    </a:moveTo>
                    <a:cubicBezTo>
                      <a:pt x="9" y="2"/>
                      <a:pt x="11" y="4"/>
                      <a:pt x="10" y="7"/>
                    </a:cubicBezTo>
                    <a:cubicBezTo>
                      <a:pt x="9" y="9"/>
                      <a:pt x="6" y="11"/>
                      <a:pt x="4" y="10"/>
                    </a:cubicBezTo>
                    <a:cubicBezTo>
                      <a:pt x="1" y="9"/>
                      <a:pt x="0" y="6"/>
                      <a:pt x="1" y="4"/>
                    </a:cubicBezTo>
                    <a:cubicBezTo>
                      <a:pt x="2" y="1"/>
                      <a:pt x="4" y="0"/>
                      <a:pt x="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42" name="Freeform 312"/>
              <p:cNvSpPr>
                <a:spLocks/>
              </p:cNvSpPr>
              <p:nvPr/>
            </p:nvSpPr>
            <p:spPr bwMode="auto">
              <a:xfrm>
                <a:off x="2894013" y="288925"/>
                <a:ext cx="142875" cy="139700"/>
              </a:xfrm>
              <a:custGeom>
                <a:avLst/>
                <a:gdLst>
                  <a:gd name="T0" fmla="*/ 33 w 38"/>
                  <a:gd name="T1" fmla="*/ 2 h 37"/>
                  <a:gd name="T2" fmla="*/ 3 w 38"/>
                  <a:gd name="T3" fmla="*/ 35 h 37"/>
                  <a:gd name="T4" fmla="*/ 6 w 38"/>
                  <a:gd name="T5" fmla="*/ 37 h 37"/>
                  <a:gd name="T6" fmla="*/ 38 w 38"/>
                  <a:gd name="T7" fmla="*/ 2 h 37"/>
                  <a:gd name="T8" fmla="*/ 33 w 38"/>
                  <a:gd name="T9" fmla="*/ 2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37">
                    <a:moveTo>
                      <a:pt x="33" y="2"/>
                    </a:moveTo>
                    <a:cubicBezTo>
                      <a:pt x="32" y="19"/>
                      <a:pt x="21" y="33"/>
                      <a:pt x="3" y="35"/>
                    </a:cubicBezTo>
                    <a:cubicBezTo>
                      <a:pt x="0" y="35"/>
                      <a:pt x="4" y="37"/>
                      <a:pt x="6" y="37"/>
                    </a:cubicBezTo>
                    <a:cubicBezTo>
                      <a:pt x="24" y="35"/>
                      <a:pt x="37" y="21"/>
                      <a:pt x="38" y="2"/>
                    </a:cubicBezTo>
                    <a:cubicBezTo>
                      <a:pt x="38" y="1"/>
                      <a:pt x="33" y="0"/>
                      <a:pt x="33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43" name="Freeform 313"/>
              <p:cNvSpPr>
                <a:spLocks/>
              </p:cNvSpPr>
              <p:nvPr/>
            </p:nvSpPr>
            <p:spPr bwMode="auto">
              <a:xfrm>
                <a:off x="2905126" y="319087"/>
                <a:ext cx="120650" cy="139700"/>
              </a:xfrm>
              <a:custGeom>
                <a:avLst/>
                <a:gdLst>
                  <a:gd name="T0" fmla="*/ 32 w 32"/>
                  <a:gd name="T1" fmla="*/ 35 h 37"/>
                  <a:gd name="T2" fmla="*/ 3 w 32"/>
                  <a:gd name="T3" fmla="*/ 1 h 37"/>
                  <a:gd name="T4" fmla="*/ 3 w 32"/>
                  <a:gd name="T5" fmla="*/ 3 h 37"/>
                  <a:gd name="T6" fmla="*/ 27 w 32"/>
                  <a:gd name="T7" fmla="*/ 34 h 37"/>
                  <a:gd name="T8" fmla="*/ 32 w 32"/>
                  <a:gd name="T9" fmla="*/ 35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7">
                    <a:moveTo>
                      <a:pt x="32" y="35"/>
                    </a:moveTo>
                    <a:cubicBezTo>
                      <a:pt x="31" y="18"/>
                      <a:pt x="20" y="5"/>
                      <a:pt x="3" y="1"/>
                    </a:cubicBezTo>
                    <a:cubicBezTo>
                      <a:pt x="0" y="0"/>
                      <a:pt x="0" y="2"/>
                      <a:pt x="3" y="3"/>
                    </a:cubicBezTo>
                    <a:cubicBezTo>
                      <a:pt x="18" y="7"/>
                      <a:pt x="26" y="19"/>
                      <a:pt x="27" y="34"/>
                    </a:cubicBezTo>
                    <a:cubicBezTo>
                      <a:pt x="27" y="36"/>
                      <a:pt x="32" y="37"/>
                      <a:pt x="32" y="3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44" name="Freeform 314"/>
              <p:cNvSpPr>
                <a:spLocks/>
              </p:cNvSpPr>
              <p:nvPr/>
            </p:nvSpPr>
            <p:spPr bwMode="auto">
              <a:xfrm>
                <a:off x="2889251" y="349250"/>
                <a:ext cx="192088" cy="41275"/>
              </a:xfrm>
              <a:custGeom>
                <a:avLst/>
                <a:gdLst>
                  <a:gd name="T0" fmla="*/ 45 w 51"/>
                  <a:gd name="T1" fmla="*/ 1 h 11"/>
                  <a:gd name="T2" fmla="*/ 5 w 51"/>
                  <a:gd name="T3" fmla="*/ 7 h 11"/>
                  <a:gd name="T4" fmla="*/ 3 w 51"/>
                  <a:gd name="T5" fmla="*/ 9 h 11"/>
                  <a:gd name="T6" fmla="*/ 48 w 51"/>
                  <a:gd name="T7" fmla="*/ 2 h 11"/>
                  <a:gd name="T8" fmla="*/ 45 w 51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11">
                    <a:moveTo>
                      <a:pt x="45" y="1"/>
                    </a:moveTo>
                    <a:cubicBezTo>
                      <a:pt x="33" y="7"/>
                      <a:pt x="18" y="9"/>
                      <a:pt x="5" y="7"/>
                    </a:cubicBezTo>
                    <a:cubicBezTo>
                      <a:pt x="4" y="7"/>
                      <a:pt x="0" y="9"/>
                      <a:pt x="3" y="9"/>
                    </a:cubicBezTo>
                    <a:cubicBezTo>
                      <a:pt x="18" y="11"/>
                      <a:pt x="36" y="9"/>
                      <a:pt x="48" y="2"/>
                    </a:cubicBezTo>
                    <a:cubicBezTo>
                      <a:pt x="51" y="0"/>
                      <a:pt x="46" y="0"/>
                      <a:pt x="4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45" name="Freeform 315"/>
              <p:cNvSpPr>
                <a:spLocks/>
              </p:cNvSpPr>
              <p:nvPr/>
            </p:nvSpPr>
            <p:spPr bwMode="auto">
              <a:xfrm>
                <a:off x="2949576" y="293687"/>
                <a:ext cx="60325" cy="165100"/>
              </a:xfrm>
              <a:custGeom>
                <a:avLst/>
                <a:gdLst>
                  <a:gd name="T0" fmla="*/ 5 w 16"/>
                  <a:gd name="T1" fmla="*/ 43 h 44"/>
                  <a:gd name="T2" fmla="*/ 8 w 16"/>
                  <a:gd name="T3" fmla="*/ 1 h 44"/>
                  <a:gd name="T4" fmla="*/ 3 w 16"/>
                  <a:gd name="T5" fmla="*/ 2 h 44"/>
                  <a:gd name="T6" fmla="*/ 1 w 16"/>
                  <a:gd name="T7" fmla="*/ 43 h 44"/>
                  <a:gd name="T8" fmla="*/ 5 w 16"/>
                  <a:gd name="T9" fmla="*/ 43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44">
                    <a:moveTo>
                      <a:pt x="5" y="43"/>
                    </a:moveTo>
                    <a:cubicBezTo>
                      <a:pt x="14" y="30"/>
                      <a:pt x="16" y="14"/>
                      <a:pt x="8" y="1"/>
                    </a:cubicBezTo>
                    <a:cubicBezTo>
                      <a:pt x="7" y="0"/>
                      <a:pt x="2" y="1"/>
                      <a:pt x="3" y="2"/>
                    </a:cubicBezTo>
                    <a:cubicBezTo>
                      <a:pt x="11" y="15"/>
                      <a:pt x="9" y="30"/>
                      <a:pt x="1" y="43"/>
                    </a:cubicBezTo>
                    <a:cubicBezTo>
                      <a:pt x="0" y="44"/>
                      <a:pt x="5" y="44"/>
                      <a:pt x="5" y="4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46" name="Freeform 316"/>
              <p:cNvSpPr>
                <a:spLocks/>
              </p:cNvSpPr>
              <p:nvPr/>
            </p:nvSpPr>
            <p:spPr bwMode="auto">
              <a:xfrm>
                <a:off x="2987676" y="376237"/>
                <a:ext cx="554038" cy="422275"/>
              </a:xfrm>
              <a:custGeom>
                <a:avLst/>
                <a:gdLst>
                  <a:gd name="T0" fmla="*/ 1 w 147"/>
                  <a:gd name="T1" fmla="*/ 3 h 112"/>
                  <a:gd name="T2" fmla="*/ 141 w 147"/>
                  <a:gd name="T3" fmla="*/ 111 h 112"/>
                  <a:gd name="T4" fmla="*/ 146 w 147"/>
                  <a:gd name="T5" fmla="*/ 110 h 112"/>
                  <a:gd name="T6" fmla="*/ 5 w 147"/>
                  <a:gd name="T7" fmla="*/ 1 h 112"/>
                  <a:gd name="T8" fmla="*/ 1 w 147"/>
                  <a:gd name="T9" fmla="*/ 3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7" h="112">
                    <a:moveTo>
                      <a:pt x="1" y="3"/>
                    </a:moveTo>
                    <a:cubicBezTo>
                      <a:pt x="48" y="38"/>
                      <a:pt x="96" y="73"/>
                      <a:pt x="141" y="111"/>
                    </a:cubicBezTo>
                    <a:cubicBezTo>
                      <a:pt x="142" y="112"/>
                      <a:pt x="147" y="110"/>
                      <a:pt x="146" y="110"/>
                    </a:cubicBezTo>
                    <a:cubicBezTo>
                      <a:pt x="100" y="72"/>
                      <a:pt x="53" y="37"/>
                      <a:pt x="5" y="1"/>
                    </a:cubicBezTo>
                    <a:cubicBezTo>
                      <a:pt x="4" y="0"/>
                      <a:pt x="0" y="1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47" name="Freeform 317"/>
              <p:cNvSpPr>
                <a:spLocks/>
              </p:cNvSpPr>
              <p:nvPr/>
            </p:nvSpPr>
            <p:spPr bwMode="auto">
              <a:xfrm>
                <a:off x="2968626" y="357187"/>
                <a:ext cx="41275" cy="38100"/>
              </a:xfrm>
              <a:custGeom>
                <a:avLst/>
                <a:gdLst>
                  <a:gd name="T0" fmla="*/ 9 w 11"/>
                  <a:gd name="T1" fmla="*/ 1 h 10"/>
                  <a:gd name="T2" fmla="*/ 9 w 11"/>
                  <a:gd name="T3" fmla="*/ 8 h 10"/>
                  <a:gd name="T4" fmla="*/ 2 w 11"/>
                  <a:gd name="T5" fmla="*/ 9 h 10"/>
                  <a:gd name="T6" fmla="*/ 2 w 11"/>
                  <a:gd name="T7" fmla="*/ 2 h 10"/>
                  <a:gd name="T8" fmla="*/ 9 w 11"/>
                  <a:gd name="T9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0">
                    <a:moveTo>
                      <a:pt x="9" y="1"/>
                    </a:moveTo>
                    <a:cubicBezTo>
                      <a:pt x="11" y="3"/>
                      <a:pt x="11" y="6"/>
                      <a:pt x="9" y="8"/>
                    </a:cubicBezTo>
                    <a:cubicBezTo>
                      <a:pt x="7" y="10"/>
                      <a:pt x="4" y="10"/>
                      <a:pt x="2" y="9"/>
                    </a:cubicBezTo>
                    <a:cubicBezTo>
                      <a:pt x="0" y="7"/>
                      <a:pt x="0" y="4"/>
                      <a:pt x="2" y="2"/>
                    </a:cubicBezTo>
                    <a:cubicBezTo>
                      <a:pt x="3" y="0"/>
                      <a:pt x="6" y="0"/>
                      <a:pt x="9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48" name="Freeform 318"/>
              <p:cNvSpPr>
                <a:spLocks/>
              </p:cNvSpPr>
              <p:nvPr/>
            </p:nvSpPr>
            <p:spPr bwMode="auto">
              <a:xfrm>
                <a:off x="3081338" y="138112"/>
                <a:ext cx="185738" cy="103188"/>
              </a:xfrm>
              <a:custGeom>
                <a:avLst/>
                <a:gdLst>
                  <a:gd name="T0" fmla="*/ 43 w 49"/>
                  <a:gd name="T1" fmla="*/ 1 h 27"/>
                  <a:gd name="T2" fmla="*/ 5 w 49"/>
                  <a:gd name="T3" fmla="*/ 20 h 27"/>
                  <a:gd name="T4" fmla="*/ 3 w 49"/>
                  <a:gd name="T5" fmla="*/ 21 h 27"/>
                  <a:gd name="T6" fmla="*/ 48 w 49"/>
                  <a:gd name="T7" fmla="*/ 2 h 27"/>
                  <a:gd name="T8" fmla="*/ 43 w 49"/>
                  <a:gd name="T9" fmla="*/ 1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27">
                    <a:moveTo>
                      <a:pt x="43" y="1"/>
                    </a:moveTo>
                    <a:cubicBezTo>
                      <a:pt x="36" y="15"/>
                      <a:pt x="22" y="24"/>
                      <a:pt x="5" y="20"/>
                    </a:cubicBezTo>
                    <a:cubicBezTo>
                      <a:pt x="3" y="19"/>
                      <a:pt x="0" y="20"/>
                      <a:pt x="3" y="21"/>
                    </a:cubicBezTo>
                    <a:cubicBezTo>
                      <a:pt x="22" y="27"/>
                      <a:pt x="39" y="19"/>
                      <a:pt x="48" y="2"/>
                    </a:cubicBezTo>
                    <a:cubicBezTo>
                      <a:pt x="49" y="1"/>
                      <a:pt x="44" y="0"/>
                      <a:pt x="43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49" name="Freeform 319"/>
              <p:cNvSpPr>
                <a:spLocks/>
              </p:cNvSpPr>
              <p:nvPr/>
            </p:nvSpPr>
            <p:spPr bwMode="auto">
              <a:xfrm>
                <a:off x="3122613" y="123825"/>
                <a:ext cx="90488" cy="165100"/>
              </a:xfrm>
              <a:custGeom>
                <a:avLst/>
                <a:gdLst>
                  <a:gd name="T0" fmla="*/ 18 w 24"/>
                  <a:gd name="T1" fmla="*/ 42 h 44"/>
                  <a:gd name="T2" fmla="*/ 6 w 24"/>
                  <a:gd name="T3" fmla="*/ 1 h 44"/>
                  <a:gd name="T4" fmla="*/ 2 w 24"/>
                  <a:gd name="T5" fmla="*/ 2 h 44"/>
                  <a:gd name="T6" fmla="*/ 13 w 24"/>
                  <a:gd name="T7" fmla="*/ 41 h 44"/>
                  <a:gd name="T8" fmla="*/ 18 w 24"/>
                  <a:gd name="T9" fmla="*/ 4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44">
                    <a:moveTo>
                      <a:pt x="18" y="42"/>
                    </a:moveTo>
                    <a:cubicBezTo>
                      <a:pt x="24" y="26"/>
                      <a:pt x="20" y="11"/>
                      <a:pt x="6" y="1"/>
                    </a:cubicBezTo>
                    <a:cubicBezTo>
                      <a:pt x="5" y="0"/>
                      <a:pt x="0" y="0"/>
                      <a:pt x="2" y="2"/>
                    </a:cubicBezTo>
                    <a:cubicBezTo>
                      <a:pt x="15" y="11"/>
                      <a:pt x="19" y="26"/>
                      <a:pt x="13" y="41"/>
                    </a:cubicBezTo>
                    <a:cubicBezTo>
                      <a:pt x="13" y="43"/>
                      <a:pt x="18" y="44"/>
                      <a:pt x="18" y="4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50" name="Freeform 320"/>
              <p:cNvSpPr>
                <a:spLocks/>
              </p:cNvSpPr>
              <p:nvPr/>
            </p:nvSpPr>
            <p:spPr bwMode="auto">
              <a:xfrm>
                <a:off x="3092451" y="168275"/>
                <a:ext cx="185738" cy="53975"/>
              </a:xfrm>
              <a:custGeom>
                <a:avLst/>
                <a:gdLst>
                  <a:gd name="T0" fmla="*/ 46 w 49"/>
                  <a:gd name="T1" fmla="*/ 10 h 14"/>
                  <a:gd name="T2" fmla="*/ 6 w 49"/>
                  <a:gd name="T3" fmla="*/ 1 h 14"/>
                  <a:gd name="T4" fmla="*/ 2 w 49"/>
                  <a:gd name="T5" fmla="*/ 2 h 14"/>
                  <a:gd name="T6" fmla="*/ 46 w 49"/>
                  <a:gd name="T7" fmla="*/ 12 h 14"/>
                  <a:gd name="T8" fmla="*/ 46 w 49"/>
                  <a:gd name="T9" fmla="*/ 1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14">
                    <a:moveTo>
                      <a:pt x="46" y="10"/>
                    </a:moveTo>
                    <a:cubicBezTo>
                      <a:pt x="33" y="12"/>
                      <a:pt x="17" y="7"/>
                      <a:pt x="6" y="1"/>
                    </a:cubicBezTo>
                    <a:cubicBezTo>
                      <a:pt x="5" y="0"/>
                      <a:pt x="0" y="1"/>
                      <a:pt x="2" y="2"/>
                    </a:cubicBezTo>
                    <a:cubicBezTo>
                      <a:pt x="15" y="10"/>
                      <a:pt x="31" y="14"/>
                      <a:pt x="46" y="12"/>
                    </a:cubicBezTo>
                    <a:cubicBezTo>
                      <a:pt x="49" y="12"/>
                      <a:pt x="49" y="10"/>
                      <a:pt x="46" y="1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51" name="Freeform 321"/>
              <p:cNvSpPr>
                <a:spLocks/>
              </p:cNvSpPr>
              <p:nvPr/>
            </p:nvSpPr>
            <p:spPr bwMode="auto">
              <a:xfrm>
                <a:off x="3119438" y="115887"/>
                <a:ext cx="101600" cy="150813"/>
              </a:xfrm>
              <a:custGeom>
                <a:avLst/>
                <a:gdLst>
                  <a:gd name="T0" fmla="*/ 5 w 27"/>
                  <a:gd name="T1" fmla="*/ 40 h 40"/>
                  <a:gd name="T2" fmla="*/ 24 w 27"/>
                  <a:gd name="T3" fmla="*/ 2 h 40"/>
                  <a:gd name="T4" fmla="*/ 19 w 27"/>
                  <a:gd name="T5" fmla="*/ 2 h 40"/>
                  <a:gd name="T6" fmla="*/ 1 w 27"/>
                  <a:gd name="T7" fmla="*/ 39 h 40"/>
                  <a:gd name="T8" fmla="*/ 5 w 27"/>
                  <a:gd name="T9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40">
                    <a:moveTo>
                      <a:pt x="5" y="40"/>
                    </a:moveTo>
                    <a:cubicBezTo>
                      <a:pt x="18" y="31"/>
                      <a:pt x="27" y="17"/>
                      <a:pt x="24" y="2"/>
                    </a:cubicBezTo>
                    <a:cubicBezTo>
                      <a:pt x="23" y="0"/>
                      <a:pt x="18" y="1"/>
                      <a:pt x="19" y="2"/>
                    </a:cubicBezTo>
                    <a:cubicBezTo>
                      <a:pt x="21" y="17"/>
                      <a:pt x="14" y="31"/>
                      <a:pt x="1" y="39"/>
                    </a:cubicBezTo>
                    <a:cubicBezTo>
                      <a:pt x="0" y="40"/>
                      <a:pt x="4" y="40"/>
                      <a:pt x="5" y="4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52" name="Freeform 322"/>
              <p:cNvSpPr>
                <a:spLocks/>
              </p:cNvSpPr>
              <p:nvPr/>
            </p:nvSpPr>
            <p:spPr bwMode="auto">
              <a:xfrm>
                <a:off x="3182938" y="206375"/>
                <a:ext cx="358775" cy="592138"/>
              </a:xfrm>
              <a:custGeom>
                <a:avLst/>
                <a:gdLst>
                  <a:gd name="T0" fmla="*/ 1 w 95"/>
                  <a:gd name="T1" fmla="*/ 2 h 157"/>
                  <a:gd name="T2" fmla="*/ 89 w 95"/>
                  <a:gd name="T3" fmla="*/ 156 h 157"/>
                  <a:gd name="T4" fmla="*/ 94 w 95"/>
                  <a:gd name="T5" fmla="*/ 155 h 157"/>
                  <a:gd name="T6" fmla="*/ 5 w 95"/>
                  <a:gd name="T7" fmla="*/ 1 h 157"/>
                  <a:gd name="T8" fmla="*/ 1 w 95"/>
                  <a:gd name="T9" fmla="*/ 2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5" h="157">
                    <a:moveTo>
                      <a:pt x="1" y="2"/>
                    </a:moveTo>
                    <a:cubicBezTo>
                      <a:pt x="31" y="53"/>
                      <a:pt x="62" y="104"/>
                      <a:pt x="89" y="156"/>
                    </a:cubicBezTo>
                    <a:cubicBezTo>
                      <a:pt x="90" y="157"/>
                      <a:pt x="95" y="156"/>
                      <a:pt x="94" y="155"/>
                    </a:cubicBezTo>
                    <a:cubicBezTo>
                      <a:pt x="66" y="103"/>
                      <a:pt x="35" y="52"/>
                      <a:pt x="5" y="1"/>
                    </a:cubicBezTo>
                    <a:cubicBezTo>
                      <a:pt x="5" y="0"/>
                      <a:pt x="0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53" name="Freeform 323"/>
              <p:cNvSpPr>
                <a:spLocks/>
              </p:cNvSpPr>
              <p:nvPr/>
            </p:nvSpPr>
            <p:spPr bwMode="auto">
              <a:xfrm>
                <a:off x="3168651" y="180975"/>
                <a:ext cx="41275" cy="41275"/>
              </a:xfrm>
              <a:custGeom>
                <a:avLst/>
                <a:gdLst>
                  <a:gd name="T0" fmla="*/ 9 w 11"/>
                  <a:gd name="T1" fmla="*/ 4 h 11"/>
                  <a:gd name="T2" fmla="*/ 7 w 11"/>
                  <a:gd name="T3" fmla="*/ 10 h 11"/>
                  <a:gd name="T4" fmla="*/ 1 w 11"/>
                  <a:gd name="T5" fmla="*/ 8 h 11"/>
                  <a:gd name="T6" fmla="*/ 3 w 11"/>
                  <a:gd name="T7" fmla="*/ 2 h 11"/>
                  <a:gd name="T8" fmla="*/ 9 w 11"/>
                  <a:gd name="T9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9" y="4"/>
                    </a:moveTo>
                    <a:cubicBezTo>
                      <a:pt x="11" y="6"/>
                      <a:pt x="10" y="9"/>
                      <a:pt x="7" y="10"/>
                    </a:cubicBezTo>
                    <a:cubicBezTo>
                      <a:pt x="5" y="11"/>
                      <a:pt x="2" y="10"/>
                      <a:pt x="1" y="8"/>
                    </a:cubicBezTo>
                    <a:cubicBezTo>
                      <a:pt x="0" y="6"/>
                      <a:pt x="1" y="3"/>
                      <a:pt x="3" y="2"/>
                    </a:cubicBezTo>
                    <a:cubicBezTo>
                      <a:pt x="5" y="0"/>
                      <a:pt x="8" y="1"/>
                      <a:pt x="9" y="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54" name="Oval 324"/>
              <p:cNvSpPr>
                <a:spLocks noChangeArrowheads="1"/>
              </p:cNvSpPr>
              <p:nvPr/>
            </p:nvSpPr>
            <p:spPr bwMode="auto">
              <a:xfrm>
                <a:off x="3424238" y="661987"/>
                <a:ext cx="268288" cy="268288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sp>
        <p:nvSpPr>
          <p:cNvPr id="1955" name="矩形 1954"/>
          <p:cNvSpPr/>
          <p:nvPr/>
        </p:nvSpPr>
        <p:spPr>
          <a:xfrm>
            <a:off x="1340257" y="4043848"/>
            <a:ext cx="2236510" cy="4001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342809" indent="-342809" algn="ctr">
              <a:spcBef>
                <a:spcPct val="50000"/>
              </a:spcBef>
              <a:buClr>
                <a:prstClr val="black"/>
              </a:buClr>
            </a:pPr>
            <a:r>
              <a:rPr lang="zh-CN" altLang="en-US" sz="2000" b="1" dirty="0" smtClean="0">
                <a:solidFill>
                  <a:schemeClr val="accent4">
                    <a:lumMod val="50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Arial" charset="0"/>
              </a:rPr>
              <a:t>履行社会责任展望</a:t>
            </a:r>
            <a:endParaRPr lang="en-US" altLang="zh-CN" sz="2000" b="1" dirty="0">
              <a:solidFill>
                <a:schemeClr val="accent4">
                  <a:lumMod val="50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Arial" charset="0"/>
            </a:endParaRPr>
          </a:p>
        </p:txBody>
      </p:sp>
      <p:grpSp>
        <p:nvGrpSpPr>
          <p:cNvPr id="1956" name="组合 1955"/>
          <p:cNvGrpSpPr/>
          <p:nvPr/>
        </p:nvGrpSpPr>
        <p:grpSpPr>
          <a:xfrm rot="871781">
            <a:off x="328666" y="2960832"/>
            <a:ext cx="312310" cy="633806"/>
            <a:chOff x="6798621" y="1128235"/>
            <a:chExt cx="925471" cy="1878160"/>
          </a:xfrm>
          <a:solidFill>
            <a:srgbClr val="009899"/>
          </a:solidFill>
        </p:grpSpPr>
        <p:sp>
          <p:nvSpPr>
            <p:cNvPr id="1957" name="任意多边形 1956"/>
            <p:cNvSpPr/>
            <p:nvPr/>
          </p:nvSpPr>
          <p:spPr>
            <a:xfrm rot="20684992">
              <a:off x="6853737" y="1621627"/>
              <a:ext cx="611936" cy="1384768"/>
            </a:xfrm>
            <a:custGeom>
              <a:avLst/>
              <a:gdLst>
                <a:gd name="connsiteX0" fmla="*/ 711760 w 711760"/>
                <a:gd name="connsiteY0" fmla="*/ 0 h 1358900"/>
                <a:gd name="connsiteX1" fmla="*/ 114860 w 711760"/>
                <a:gd name="connsiteY1" fmla="*/ 635000 h 1358900"/>
                <a:gd name="connsiteX2" fmla="*/ 560 w 711760"/>
                <a:gd name="connsiteY2" fmla="*/ 1358900 h 1358900"/>
                <a:gd name="connsiteX0" fmla="*/ 711760 w 711760"/>
                <a:gd name="connsiteY0" fmla="*/ 0 h 1358900"/>
                <a:gd name="connsiteX1" fmla="*/ 114860 w 711760"/>
                <a:gd name="connsiteY1" fmla="*/ 635000 h 1358900"/>
                <a:gd name="connsiteX2" fmla="*/ 560 w 711760"/>
                <a:gd name="connsiteY2" fmla="*/ 1358900 h 1358900"/>
                <a:gd name="connsiteX0" fmla="*/ 711760 w 711760"/>
                <a:gd name="connsiteY0" fmla="*/ 0 h 1358900"/>
                <a:gd name="connsiteX1" fmla="*/ 114860 w 711760"/>
                <a:gd name="connsiteY1" fmla="*/ 635000 h 1358900"/>
                <a:gd name="connsiteX2" fmla="*/ 560 w 711760"/>
                <a:gd name="connsiteY2" fmla="*/ 1358900 h 1358900"/>
                <a:gd name="connsiteX0" fmla="*/ 884014 w 884014"/>
                <a:gd name="connsiteY0" fmla="*/ 0 h 1368888"/>
                <a:gd name="connsiteX1" fmla="*/ 287114 w 884014"/>
                <a:gd name="connsiteY1" fmla="*/ 635000 h 1368888"/>
                <a:gd name="connsiteX2" fmla="*/ 22 w 884014"/>
                <a:gd name="connsiteY2" fmla="*/ 1368888 h 1368888"/>
                <a:gd name="connsiteX0" fmla="*/ 883991 w 883991"/>
                <a:gd name="connsiteY0" fmla="*/ 0 h 1368888"/>
                <a:gd name="connsiteX1" fmla="*/ 287091 w 883991"/>
                <a:gd name="connsiteY1" fmla="*/ 635000 h 1368888"/>
                <a:gd name="connsiteX2" fmla="*/ -1 w 883991"/>
                <a:gd name="connsiteY2" fmla="*/ 1368888 h 1368888"/>
                <a:gd name="connsiteX0" fmla="*/ 883992 w 883992"/>
                <a:gd name="connsiteY0" fmla="*/ 0 h 1368888"/>
                <a:gd name="connsiteX1" fmla="*/ 0 w 883992"/>
                <a:gd name="connsiteY1" fmla="*/ 1368888 h 1368888"/>
                <a:gd name="connsiteX0" fmla="*/ 883992 w 883992"/>
                <a:gd name="connsiteY0" fmla="*/ 0 h 1368888"/>
                <a:gd name="connsiteX1" fmla="*/ 0 w 883992"/>
                <a:gd name="connsiteY1" fmla="*/ 1368888 h 1368888"/>
                <a:gd name="connsiteX0" fmla="*/ 928344 w 928343"/>
                <a:gd name="connsiteY0" fmla="*/ 0 h 1390417"/>
                <a:gd name="connsiteX1" fmla="*/ 0 w 928343"/>
                <a:gd name="connsiteY1" fmla="*/ 1390417 h 1390417"/>
                <a:gd name="connsiteX0" fmla="*/ 863431 w 863431"/>
                <a:gd name="connsiteY0" fmla="*/ 0 h 1384768"/>
                <a:gd name="connsiteX1" fmla="*/ 0 w 863431"/>
                <a:gd name="connsiteY1" fmla="*/ 1384768 h 1384768"/>
                <a:gd name="connsiteX0" fmla="*/ 863431 w 863431"/>
                <a:gd name="connsiteY0" fmla="*/ 0 h 1384768"/>
                <a:gd name="connsiteX1" fmla="*/ 0 w 863431"/>
                <a:gd name="connsiteY1" fmla="*/ 1384768 h 1384768"/>
                <a:gd name="connsiteX0" fmla="*/ 863431 w 863431"/>
                <a:gd name="connsiteY0" fmla="*/ 0 h 1384768"/>
                <a:gd name="connsiteX1" fmla="*/ 282647 w 863431"/>
                <a:gd name="connsiteY1" fmla="*/ 606889 h 1384768"/>
                <a:gd name="connsiteX2" fmla="*/ 0 w 863431"/>
                <a:gd name="connsiteY2" fmla="*/ 1384768 h 1384768"/>
                <a:gd name="connsiteX0" fmla="*/ 863431 w 863431"/>
                <a:gd name="connsiteY0" fmla="*/ 0 h 1384768"/>
                <a:gd name="connsiteX1" fmla="*/ 0 w 863431"/>
                <a:gd name="connsiteY1" fmla="*/ 1384768 h 1384768"/>
                <a:gd name="connsiteX0" fmla="*/ 863431 w 863431"/>
                <a:gd name="connsiteY0" fmla="*/ 0 h 1384768"/>
                <a:gd name="connsiteX1" fmla="*/ 0 w 863431"/>
                <a:gd name="connsiteY1" fmla="*/ 1384768 h 1384768"/>
                <a:gd name="connsiteX0" fmla="*/ 863431 w 863431"/>
                <a:gd name="connsiteY0" fmla="*/ 0 h 1384768"/>
                <a:gd name="connsiteX1" fmla="*/ 0 w 863431"/>
                <a:gd name="connsiteY1" fmla="*/ 1384768 h 1384768"/>
                <a:gd name="connsiteX0" fmla="*/ 863431 w 863431"/>
                <a:gd name="connsiteY0" fmla="*/ 0 h 1384768"/>
                <a:gd name="connsiteX1" fmla="*/ 0 w 863431"/>
                <a:gd name="connsiteY1" fmla="*/ 1384768 h 1384768"/>
                <a:gd name="connsiteX0" fmla="*/ 863431 w 863431"/>
                <a:gd name="connsiteY0" fmla="*/ 0 h 1384768"/>
                <a:gd name="connsiteX1" fmla="*/ 0 w 863431"/>
                <a:gd name="connsiteY1" fmla="*/ 1384768 h 1384768"/>
                <a:gd name="connsiteX0" fmla="*/ 863431 w 863431"/>
                <a:gd name="connsiteY0" fmla="*/ 0 h 1384768"/>
                <a:gd name="connsiteX1" fmla="*/ 0 w 863431"/>
                <a:gd name="connsiteY1" fmla="*/ 1384768 h 1384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63431" h="1384768">
                  <a:moveTo>
                    <a:pt x="863431" y="0"/>
                  </a:moveTo>
                  <a:cubicBezTo>
                    <a:pt x="615118" y="165338"/>
                    <a:pt x="20070" y="724344"/>
                    <a:pt x="0" y="1384768"/>
                  </a:cubicBezTo>
                </a:path>
              </a:pathLst>
            </a:custGeom>
            <a:noFill/>
            <a:ln w="19050">
              <a:solidFill>
                <a:srgbClr val="009899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1958" name="组合 1957"/>
            <p:cNvGrpSpPr/>
            <p:nvPr/>
          </p:nvGrpSpPr>
          <p:grpSpPr>
            <a:xfrm rot="2537975" flipH="1">
              <a:off x="6798621" y="1128235"/>
              <a:ext cx="925471" cy="911449"/>
              <a:chOff x="2286001" y="-455613"/>
              <a:chExt cx="2514600" cy="2476501"/>
            </a:xfrm>
            <a:grpFill/>
          </p:grpSpPr>
          <p:grpSp>
            <p:nvGrpSpPr>
              <p:cNvPr id="1959" name="Group 205"/>
              <p:cNvGrpSpPr>
                <a:grpSpLocks/>
              </p:cNvGrpSpPr>
              <p:nvPr/>
            </p:nvGrpSpPr>
            <p:grpSpPr bwMode="auto">
              <a:xfrm>
                <a:off x="2286001" y="-455613"/>
                <a:ext cx="2514600" cy="2476501"/>
                <a:chOff x="1440" y="-287"/>
                <a:chExt cx="1584" cy="1560"/>
              </a:xfrm>
              <a:grpFill/>
            </p:grpSpPr>
            <p:sp>
              <p:nvSpPr>
                <p:cNvPr id="2079" name="Freeform 5"/>
                <p:cNvSpPr>
                  <a:spLocks/>
                </p:cNvSpPr>
                <p:nvPr/>
              </p:nvSpPr>
              <p:spPr bwMode="auto">
                <a:xfrm>
                  <a:off x="2119" y="-230"/>
                  <a:ext cx="193" cy="57"/>
                </a:xfrm>
                <a:custGeom>
                  <a:avLst/>
                  <a:gdLst>
                    <a:gd name="T0" fmla="*/ 75 w 81"/>
                    <a:gd name="T1" fmla="*/ 5 h 24"/>
                    <a:gd name="T2" fmla="*/ 6 w 81"/>
                    <a:gd name="T3" fmla="*/ 1 h 24"/>
                    <a:gd name="T4" fmla="*/ 1 w 81"/>
                    <a:gd name="T5" fmla="*/ 1 h 24"/>
                    <a:gd name="T6" fmla="*/ 79 w 81"/>
                    <a:gd name="T7" fmla="*/ 6 h 24"/>
                    <a:gd name="T8" fmla="*/ 75 w 81"/>
                    <a:gd name="T9" fmla="*/ 5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1" h="24">
                      <a:moveTo>
                        <a:pt x="75" y="5"/>
                      </a:moveTo>
                      <a:cubicBezTo>
                        <a:pt x="52" y="20"/>
                        <a:pt x="26" y="21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ubicBezTo>
                        <a:pt x="24" y="23"/>
                        <a:pt x="54" y="24"/>
                        <a:pt x="79" y="6"/>
                      </a:cubicBezTo>
                      <a:cubicBezTo>
                        <a:pt x="81" y="5"/>
                        <a:pt x="76" y="4"/>
                        <a:pt x="75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080" name="Freeform 6"/>
                <p:cNvSpPr>
                  <a:spLocks/>
                </p:cNvSpPr>
                <p:nvPr/>
              </p:nvSpPr>
              <p:spPr bwMode="auto">
                <a:xfrm>
                  <a:off x="2167" y="-287"/>
                  <a:ext cx="73" cy="163"/>
                </a:xfrm>
                <a:custGeom>
                  <a:avLst/>
                  <a:gdLst>
                    <a:gd name="T0" fmla="*/ 6 w 31"/>
                    <a:gd name="T1" fmla="*/ 68 h 69"/>
                    <a:gd name="T2" fmla="*/ 20 w 31"/>
                    <a:gd name="T3" fmla="*/ 1 h 69"/>
                    <a:gd name="T4" fmla="*/ 15 w 31"/>
                    <a:gd name="T5" fmla="*/ 1 h 69"/>
                    <a:gd name="T6" fmla="*/ 1 w 31"/>
                    <a:gd name="T7" fmla="*/ 66 h 69"/>
                    <a:gd name="T8" fmla="*/ 6 w 31"/>
                    <a:gd name="T9" fmla="*/ 68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1" h="69">
                      <a:moveTo>
                        <a:pt x="6" y="68"/>
                      </a:moveTo>
                      <a:cubicBezTo>
                        <a:pt x="25" y="50"/>
                        <a:pt x="31" y="26"/>
                        <a:pt x="20" y="1"/>
                      </a:cubicBezTo>
                      <a:cubicBezTo>
                        <a:pt x="19" y="0"/>
                        <a:pt x="14" y="0"/>
                        <a:pt x="15" y="1"/>
                      </a:cubicBezTo>
                      <a:cubicBezTo>
                        <a:pt x="26" y="25"/>
                        <a:pt x="20" y="49"/>
                        <a:pt x="1" y="66"/>
                      </a:cubicBezTo>
                      <a:cubicBezTo>
                        <a:pt x="0" y="67"/>
                        <a:pt x="4" y="69"/>
                        <a:pt x="6" y="6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081" name="Freeform 7"/>
                <p:cNvSpPr>
                  <a:spLocks/>
                </p:cNvSpPr>
                <p:nvPr/>
              </p:nvSpPr>
              <p:spPr bwMode="auto">
                <a:xfrm>
                  <a:off x="2150" y="-264"/>
                  <a:ext cx="143" cy="117"/>
                </a:xfrm>
                <a:custGeom>
                  <a:avLst/>
                  <a:gdLst>
                    <a:gd name="T0" fmla="*/ 57 w 60"/>
                    <a:gd name="T1" fmla="*/ 46 h 49"/>
                    <a:gd name="T2" fmla="*/ 6 w 60"/>
                    <a:gd name="T3" fmla="*/ 1 h 49"/>
                    <a:gd name="T4" fmla="*/ 1 w 60"/>
                    <a:gd name="T5" fmla="*/ 2 h 49"/>
                    <a:gd name="T6" fmla="*/ 54 w 60"/>
                    <a:gd name="T7" fmla="*/ 48 h 49"/>
                    <a:gd name="T8" fmla="*/ 57 w 60"/>
                    <a:gd name="T9" fmla="*/ 46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0" h="49">
                      <a:moveTo>
                        <a:pt x="57" y="46"/>
                      </a:moveTo>
                      <a:cubicBezTo>
                        <a:pt x="37" y="39"/>
                        <a:pt x="17" y="20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13" y="22"/>
                        <a:pt x="33" y="41"/>
                        <a:pt x="54" y="48"/>
                      </a:cubicBezTo>
                      <a:cubicBezTo>
                        <a:pt x="55" y="49"/>
                        <a:pt x="60" y="47"/>
                        <a:pt x="5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082" name="Freeform 8"/>
                <p:cNvSpPr>
                  <a:spLocks/>
                </p:cNvSpPr>
                <p:nvPr/>
              </p:nvSpPr>
              <p:spPr bwMode="auto">
                <a:xfrm>
                  <a:off x="2129" y="-266"/>
                  <a:ext cx="142" cy="102"/>
                </a:xfrm>
                <a:custGeom>
                  <a:avLst/>
                  <a:gdLst>
                    <a:gd name="T0" fmla="*/ 3 w 60"/>
                    <a:gd name="T1" fmla="*/ 43 h 43"/>
                    <a:gd name="T2" fmla="*/ 59 w 60"/>
                    <a:gd name="T3" fmla="*/ 2 h 43"/>
                    <a:gd name="T4" fmla="*/ 54 w 60"/>
                    <a:gd name="T5" fmla="*/ 1 h 43"/>
                    <a:gd name="T6" fmla="*/ 3 w 60"/>
                    <a:gd name="T7" fmla="*/ 41 h 43"/>
                    <a:gd name="T8" fmla="*/ 3 w 60"/>
                    <a:gd name="T9" fmla="*/ 4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0" h="43">
                      <a:moveTo>
                        <a:pt x="3" y="43"/>
                      </a:moveTo>
                      <a:cubicBezTo>
                        <a:pt x="28" y="41"/>
                        <a:pt x="52" y="27"/>
                        <a:pt x="59" y="2"/>
                      </a:cubicBezTo>
                      <a:cubicBezTo>
                        <a:pt x="60" y="0"/>
                        <a:pt x="55" y="0"/>
                        <a:pt x="54" y="1"/>
                      </a:cubicBezTo>
                      <a:cubicBezTo>
                        <a:pt x="47" y="24"/>
                        <a:pt x="27" y="39"/>
                        <a:pt x="3" y="41"/>
                      </a:cubicBezTo>
                      <a:cubicBezTo>
                        <a:pt x="0" y="41"/>
                        <a:pt x="0" y="43"/>
                        <a:pt x="3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083" name="Freeform 9"/>
                <p:cNvSpPr>
                  <a:spLocks/>
                </p:cNvSpPr>
                <p:nvPr/>
              </p:nvSpPr>
              <p:spPr bwMode="auto">
                <a:xfrm>
                  <a:off x="2212" y="-188"/>
                  <a:ext cx="35" cy="683"/>
                </a:xfrm>
                <a:custGeom>
                  <a:avLst/>
                  <a:gdLst>
                    <a:gd name="T0" fmla="*/ 0 w 15"/>
                    <a:gd name="T1" fmla="*/ 2 h 288"/>
                    <a:gd name="T2" fmla="*/ 10 w 15"/>
                    <a:gd name="T3" fmla="*/ 287 h 288"/>
                    <a:gd name="T4" fmla="*/ 15 w 15"/>
                    <a:gd name="T5" fmla="*/ 287 h 288"/>
                    <a:gd name="T6" fmla="*/ 5 w 15"/>
                    <a:gd name="T7" fmla="*/ 2 h 288"/>
                    <a:gd name="T8" fmla="*/ 0 w 15"/>
                    <a:gd name="T9" fmla="*/ 2 h 2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" h="288">
                      <a:moveTo>
                        <a:pt x="0" y="2"/>
                      </a:moveTo>
                      <a:cubicBezTo>
                        <a:pt x="4" y="97"/>
                        <a:pt x="10" y="192"/>
                        <a:pt x="10" y="287"/>
                      </a:cubicBezTo>
                      <a:cubicBezTo>
                        <a:pt x="10" y="288"/>
                        <a:pt x="15" y="288"/>
                        <a:pt x="15" y="287"/>
                      </a:cubicBezTo>
                      <a:cubicBezTo>
                        <a:pt x="15" y="192"/>
                        <a:pt x="9" y="96"/>
                        <a:pt x="5" y="2"/>
                      </a:cubicBezTo>
                      <a:cubicBezTo>
                        <a:pt x="5" y="0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084" name="Oval 10"/>
                <p:cNvSpPr>
                  <a:spLocks noChangeArrowheads="1"/>
                </p:cNvSpPr>
                <p:nvPr/>
              </p:nvSpPr>
              <p:spPr bwMode="auto">
                <a:xfrm>
                  <a:off x="2198" y="-214"/>
                  <a:ext cx="35" cy="36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085" name="Freeform 11"/>
                <p:cNvSpPr>
                  <a:spLocks/>
                </p:cNvSpPr>
                <p:nvPr/>
              </p:nvSpPr>
              <p:spPr bwMode="auto">
                <a:xfrm>
                  <a:off x="2371" y="-223"/>
                  <a:ext cx="176" cy="92"/>
                </a:xfrm>
                <a:custGeom>
                  <a:avLst/>
                  <a:gdLst>
                    <a:gd name="T0" fmla="*/ 69 w 74"/>
                    <a:gd name="T1" fmla="*/ 30 h 39"/>
                    <a:gd name="T2" fmla="*/ 5 w 74"/>
                    <a:gd name="T3" fmla="*/ 2 h 39"/>
                    <a:gd name="T4" fmla="*/ 0 w 74"/>
                    <a:gd name="T5" fmla="*/ 1 h 39"/>
                    <a:gd name="T6" fmla="*/ 72 w 74"/>
                    <a:gd name="T7" fmla="*/ 32 h 39"/>
                    <a:gd name="T8" fmla="*/ 69 w 74"/>
                    <a:gd name="T9" fmla="*/ 3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39">
                      <a:moveTo>
                        <a:pt x="69" y="30"/>
                      </a:moveTo>
                      <a:cubicBezTo>
                        <a:pt x="41" y="37"/>
                        <a:pt x="17" y="27"/>
                        <a:pt x="5" y="2"/>
                      </a:cubicBezTo>
                      <a:cubicBezTo>
                        <a:pt x="4" y="0"/>
                        <a:pt x="0" y="0"/>
                        <a:pt x="0" y="1"/>
                      </a:cubicBezTo>
                      <a:cubicBezTo>
                        <a:pt x="14" y="30"/>
                        <a:pt x="42" y="39"/>
                        <a:pt x="72" y="32"/>
                      </a:cubicBezTo>
                      <a:cubicBezTo>
                        <a:pt x="74" y="32"/>
                        <a:pt x="70" y="30"/>
                        <a:pt x="69" y="3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086" name="Freeform 12"/>
                <p:cNvSpPr>
                  <a:spLocks/>
                </p:cNvSpPr>
                <p:nvPr/>
              </p:nvSpPr>
              <p:spPr bwMode="auto">
                <a:xfrm>
                  <a:off x="2378" y="-249"/>
                  <a:ext cx="104" cy="142"/>
                </a:xfrm>
                <a:custGeom>
                  <a:avLst/>
                  <a:gdLst>
                    <a:gd name="T0" fmla="*/ 5 w 44"/>
                    <a:gd name="T1" fmla="*/ 60 h 60"/>
                    <a:gd name="T2" fmla="*/ 42 w 44"/>
                    <a:gd name="T3" fmla="*/ 2 h 60"/>
                    <a:gd name="T4" fmla="*/ 37 w 44"/>
                    <a:gd name="T5" fmla="*/ 1 h 60"/>
                    <a:gd name="T6" fmla="*/ 1 w 44"/>
                    <a:gd name="T7" fmla="*/ 58 h 60"/>
                    <a:gd name="T8" fmla="*/ 5 w 44"/>
                    <a:gd name="T9" fmla="*/ 60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4" h="60">
                      <a:moveTo>
                        <a:pt x="5" y="60"/>
                      </a:moveTo>
                      <a:cubicBezTo>
                        <a:pt x="30" y="50"/>
                        <a:pt x="44" y="29"/>
                        <a:pt x="42" y="2"/>
                      </a:cubicBezTo>
                      <a:cubicBezTo>
                        <a:pt x="42" y="0"/>
                        <a:pt x="37" y="0"/>
                        <a:pt x="37" y="1"/>
                      </a:cubicBezTo>
                      <a:cubicBezTo>
                        <a:pt x="39" y="27"/>
                        <a:pt x="26" y="48"/>
                        <a:pt x="1" y="58"/>
                      </a:cubicBezTo>
                      <a:cubicBezTo>
                        <a:pt x="0" y="58"/>
                        <a:pt x="4" y="60"/>
                        <a:pt x="5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087" name="Freeform 13"/>
                <p:cNvSpPr>
                  <a:spLocks/>
                </p:cNvSpPr>
                <p:nvPr/>
              </p:nvSpPr>
              <p:spPr bwMode="auto">
                <a:xfrm>
                  <a:off x="2411" y="-242"/>
                  <a:ext cx="93" cy="152"/>
                </a:xfrm>
                <a:custGeom>
                  <a:avLst/>
                  <a:gdLst>
                    <a:gd name="T0" fmla="*/ 38 w 39"/>
                    <a:gd name="T1" fmla="*/ 62 h 64"/>
                    <a:gd name="T2" fmla="*/ 5 w 39"/>
                    <a:gd name="T3" fmla="*/ 1 h 64"/>
                    <a:gd name="T4" fmla="*/ 0 w 39"/>
                    <a:gd name="T5" fmla="*/ 2 h 64"/>
                    <a:gd name="T6" fmla="*/ 33 w 39"/>
                    <a:gd name="T7" fmla="*/ 63 h 64"/>
                    <a:gd name="T8" fmla="*/ 38 w 39"/>
                    <a:gd name="T9" fmla="*/ 62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" h="64">
                      <a:moveTo>
                        <a:pt x="38" y="62"/>
                      </a:moveTo>
                      <a:cubicBezTo>
                        <a:pt x="21" y="47"/>
                        <a:pt x="9" y="23"/>
                        <a:pt x="5" y="1"/>
                      </a:cubicBezTo>
                      <a:cubicBezTo>
                        <a:pt x="5" y="0"/>
                        <a:pt x="0" y="0"/>
                        <a:pt x="0" y="2"/>
                      </a:cubicBezTo>
                      <a:cubicBezTo>
                        <a:pt x="4" y="24"/>
                        <a:pt x="16" y="48"/>
                        <a:pt x="33" y="63"/>
                      </a:cubicBezTo>
                      <a:cubicBezTo>
                        <a:pt x="34" y="64"/>
                        <a:pt x="39" y="62"/>
                        <a:pt x="38" y="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088" name="Freeform 14"/>
                <p:cNvSpPr>
                  <a:spLocks/>
                </p:cNvSpPr>
                <p:nvPr/>
              </p:nvSpPr>
              <p:spPr bwMode="auto">
                <a:xfrm>
                  <a:off x="2354" y="-209"/>
                  <a:ext cx="171" cy="66"/>
                </a:xfrm>
                <a:custGeom>
                  <a:avLst/>
                  <a:gdLst>
                    <a:gd name="T0" fmla="*/ 2 w 72"/>
                    <a:gd name="T1" fmla="*/ 21 h 28"/>
                    <a:gd name="T2" fmla="*/ 71 w 72"/>
                    <a:gd name="T3" fmla="*/ 2 h 28"/>
                    <a:gd name="T4" fmla="*/ 66 w 72"/>
                    <a:gd name="T5" fmla="*/ 2 h 28"/>
                    <a:gd name="T6" fmla="*/ 6 w 72"/>
                    <a:gd name="T7" fmla="*/ 20 h 28"/>
                    <a:gd name="T8" fmla="*/ 2 w 72"/>
                    <a:gd name="T9" fmla="*/ 21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2" h="28">
                      <a:moveTo>
                        <a:pt x="2" y="21"/>
                      </a:moveTo>
                      <a:cubicBezTo>
                        <a:pt x="27" y="28"/>
                        <a:pt x="54" y="23"/>
                        <a:pt x="71" y="2"/>
                      </a:cubicBezTo>
                      <a:cubicBezTo>
                        <a:pt x="72" y="1"/>
                        <a:pt x="67" y="0"/>
                        <a:pt x="66" y="2"/>
                      </a:cubicBezTo>
                      <a:cubicBezTo>
                        <a:pt x="52" y="20"/>
                        <a:pt x="28" y="26"/>
                        <a:pt x="6" y="20"/>
                      </a:cubicBezTo>
                      <a:cubicBezTo>
                        <a:pt x="5" y="19"/>
                        <a:pt x="0" y="20"/>
                        <a:pt x="2" y="2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089" name="Freeform 15"/>
                <p:cNvSpPr>
                  <a:spLocks/>
                </p:cNvSpPr>
                <p:nvPr/>
              </p:nvSpPr>
              <p:spPr bwMode="auto">
                <a:xfrm>
                  <a:off x="2226" y="-150"/>
                  <a:ext cx="228" cy="648"/>
                </a:xfrm>
                <a:custGeom>
                  <a:avLst/>
                  <a:gdLst>
                    <a:gd name="T0" fmla="*/ 90 w 96"/>
                    <a:gd name="T1" fmla="*/ 1 h 273"/>
                    <a:gd name="T2" fmla="*/ 0 w 96"/>
                    <a:gd name="T3" fmla="*/ 271 h 273"/>
                    <a:gd name="T4" fmla="*/ 5 w 96"/>
                    <a:gd name="T5" fmla="*/ 272 h 273"/>
                    <a:gd name="T6" fmla="*/ 95 w 96"/>
                    <a:gd name="T7" fmla="*/ 1 h 273"/>
                    <a:gd name="T8" fmla="*/ 90 w 96"/>
                    <a:gd name="T9" fmla="*/ 1 h 2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6" h="273">
                      <a:moveTo>
                        <a:pt x="90" y="1"/>
                      </a:moveTo>
                      <a:cubicBezTo>
                        <a:pt x="61" y="91"/>
                        <a:pt x="33" y="182"/>
                        <a:pt x="0" y="271"/>
                      </a:cubicBezTo>
                      <a:cubicBezTo>
                        <a:pt x="0" y="273"/>
                        <a:pt x="4" y="273"/>
                        <a:pt x="5" y="272"/>
                      </a:cubicBezTo>
                      <a:cubicBezTo>
                        <a:pt x="38" y="183"/>
                        <a:pt x="66" y="91"/>
                        <a:pt x="95" y="1"/>
                      </a:cubicBezTo>
                      <a:cubicBezTo>
                        <a:pt x="96" y="0"/>
                        <a:pt x="91" y="0"/>
                        <a:pt x="9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090" name="Freeform 16"/>
                <p:cNvSpPr>
                  <a:spLocks/>
                </p:cNvSpPr>
                <p:nvPr/>
              </p:nvSpPr>
              <p:spPr bwMode="auto">
                <a:xfrm>
                  <a:off x="2428" y="-181"/>
                  <a:ext cx="43" cy="41"/>
                </a:xfrm>
                <a:custGeom>
                  <a:avLst/>
                  <a:gdLst>
                    <a:gd name="T0" fmla="*/ 16 w 18"/>
                    <a:gd name="T1" fmla="*/ 11 h 17"/>
                    <a:gd name="T2" fmla="*/ 6 w 18"/>
                    <a:gd name="T3" fmla="*/ 16 h 17"/>
                    <a:gd name="T4" fmla="*/ 2 w 18"/>
                    <a:gd name="T5" fmla="*/ 6 h 17"/>
                    <a:gd name="T6" fmla="*/ 12 w 18"/>
                    <a:gd name="T7" fmla="*/ 1 h 17"/>
                    <a:gd name="T8" fmla="*/ 16 w 18"/>
                    <a:gd name="T9" fmla="*/ 1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16" y="11"/>
                      </a:moveTo>
                      <a:cubicBezTo>
                        <a:pt x="15" y="15"/>
                        <a:pt x="10" y="17"/>
                        <a:pt x="6" y="16"/>
                      </a:cubicBezTo>
                      <a:cubicBezTo>
                        <a:pt x="2" y="14"/>
                        <a:pt x="0" y="10"/>
                        <a:pt x="2" y="6"/>
                      </a:cubicBezTo>
                      <a:cubicBezTo>
                        <a:pt x="3" y="2"/>
                        <a:pt x="8" y="0"/>
                        <a:pt x="12" y="1"/>
                      </a:cubicBezTo>
                      <a:cubicBezTo>
                        <a:pt x="16" y="3"/>
                        <a:pt x="18" y="7"/>
                        <a:pt x="16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091" name="Freeform 17"/>
                <p:cNvSpPr>
                  <a:spLocks/>
                </p:cNvSpPr>
                <p:nvPr/>
              </p:nvSpPr>
              <p:spPr bwMode="auto">
                <a:xfrm>
                  <a:off x="2620" y="-126"/>
                  <a:ext cx="138" cy="130"/>
                </a:xfrm>
                <a:custGeom>
                  <a:avLst/>
                  <a:gdLst>
                    <a:gd name="T0" fmla="*/ 55 w 58"/>
                    <a:gd name="T1" fmla="*/ 53 h 55"/>
                    <a:gd name="T2" fmla="*/ 5 w 58"/>
                    <a:gd name="T3" fmla="*/ 2 h 55"/>
                    <a:gd name="T4" fmla="*/ 0 w 58"/>
                    <a:gd name="T5" fmla="*/ 1 h 55"/>
                    <a:gd name="T6" fmla="*/ 55 w 58"/>
                    <a:gd name="T7" fmla="*/ 55 h 55"/>
                    <a:gd name="T8" fmla="*/ 55 w 58"/>
                    <a:gd name="T9" fmla="*/ 53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8" h="55">
                      <a:moveTo>
                        <a:pt x="55" y="53"/>
                      </a:moveTo>
                      <a:cubicBezTo>
                        <a:pt x="27" y="49"/>
                        <a:pt x="7" y="30"/>
                        <a:pt x="5" y="2"/>
                      </a:cubicBezTo>
                      <a:cubicBezTo>
                        <a:pt x="5" y="0"/>
                        <a:pt x="0" y="0"/>
                        <a:pt x="0" y="1"/>
                      </a:cubicBezTo>
                      <a:cubicBezTo>
                        <a:pt x="2" y="32"/>
                        <a:pt x="25" y="51"/>
                        <a:pt x="55" y="55"/>
                      </a:cubicBezTo>
                      <a:cubicBezTo>
                        <a:pt x="57" y="55"/>
                        <a:pt x="58" y="53"/>
                        <a:pt x="55" y="5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092" name="Freeform 18"/>
                <p:cNvSpPr>
                  <a:spLocks/>
                </p:cNvSpPr>
                <p:nvPr/>
              </p:nvSpPr>
              <p:spPr bwMode="auto">
                <a:xfrm>
                  <a:off x="2585" y="-116"/>
                  <a:ext cx="144" cy="102"/>
                </a:xfrm>
                <a:custGeom>
                  <a:avLst/>
                  <a:gdLst>
                    <a:gd name="T0" fmla="*/ 5 w 61"/>
                    <a:gd name="T1" fmla="*/ 43 h 43"/>
                    <a:gd name="T2" fmla="*/ 61 w 61"/>
                    <a:gd name="T3" fmla="*/ 2 h 43"/>
                    <a:gd name="T4" fmla="*/ 56 w 61"/>
                    <a:gd name="T5" fmla="*/ 1 h 43"/>
                    <a:gd name="T6" fmla="*/ 3 w 61"/>
                    <a:gd name="T7" fmla="*/ 41 h 43"/>
                    <a:gd name="T8" fmla="*/ 5 w 61"/>
                    <a:gd name="T9" fmla="*/ 4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1" h="43">
                      <a:moveTo>
                        <a:pt x="5" y="43"/>
                      </a:moveTo>
                      <a:cubicBezTo>
                        <a:pt x="32" y="43"/>
                        <a:pt x="54" y="28"/>
                        <a:pt x="61" y="2"/>
                      </a:cubicBezTo>
                      <a:cubicBezTo>
                        <a:pt x="61" y="1"/>
                        <a:pt x="57" y="0"/>
                        <a:pt x="56" y="1"/>
                      </a:cubicBezTo>
                      <a:cubicBezTo>
                        <a:pt x="49" y="26"/>
                        <a:pt x="29" y="40"/>
                        <a:pt x="3" y="41"/>
                      </a:cubicBezTo>
                      <a:cubicBezTo>
                        <a:pt x="0" y="41"/>
                        <a:pt x="4" y="43"/>
                        <a:pt x="5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093" name="Freeform 19"/>
                <p:cNvSpPr>
                  <a:spLocks/>
                </p:cNvSpPr>
                <p:nvPr/>
              </p:nvSpPr>
              <p:spPr bwMode="auto">
                <a:xfrm>
                  <a:off x="2653" y="-128"/>
                  <a:ext cx="45" cy="168"/>
                </a:xfrm>
                <a:custGeom>
                  <a:avLst/>
                  <a:gdLst>
                    <a:gd name="T0" fmla="*/ 18 w 19"/>
                    <a:gd name="T1" fmla="*/ 69 h 71"/>
                    <a:gd name="T2" fmla="*/ 10 w 19"/>
                    <a:gd name="T3" fmla="*/ 1 h 71"/>
                    <a:gd name="T4" fmla="*/ 4 w 19"/>
                    <a:gd name="T5" fmla="*/ 1 h 71"/>
                    <a:gd name="T6" fmla="*/ 14 w 19"/>
                    <a:gd name="T7" fmla="*/ 70 h 71"/>
                    <a:gd name="T8" fmla="*/ 18 w 19"/>
                    <a:gd name="T9" fmla="*/ 69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" h="71">
                      <a:moveTo>
                        <a:pt x="18" y="69"/>
                      </a:moveTo>
                      <a:cubicBezTo>
                        <a:pt x="7" y="49"/>
                        <a:pt x="6" y="22"/>
                        <a:pt x="10" y="1"/>
                      </a:cubicBezTo>
                      <a:cubicBezTo>
                        <a:pt x="10" y="0"/>
                        <a:pt x="5" y="0"/>
                        <a:pt x="4" y="1"/>
                      </a:cubicBezTo>
                      <a:cubicBezTo>
                        <a:pt x="0" y="23"/>
                        <a:pt x="3" y="50"/>
                        <a:pt x="14" y="70"/>
                      </a:cubicBezTo>
                      <a:cubicBezTo>
                        <a:pt x="14" y="71"/>
                        <a:pt x="19" y="70"/>
                        <a:pt x="18" y="6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094" name="Freeform 20"/>
                <p:cNvSpPr>
                  <a:spLocks/>
                </p:cNvSpPr>
                <p:nvPr/>
              </p:nvSpPr>
              <p:spPr bwMode="auto">
                <a:xfrm>
                  <a:off x="2585" y="-76"/>
                  <a:ext cx="175" cy="52"/>
                </a:xfrm>
                <a:custGeom>
                  <a:avLst/>
                  <a:gdLst>
                    <a:gd name="T0" fmla="*/ 1 w 74"/>
                    <a:gd name="T1" fmla="*/ 2 h 22"/>
                    <a:gd name="T2" fmla="*/ 72 w 74"/>
                    <a:gd name="T3" fmla="*/ 8 h 22"/>
                    <a:gd name="T4" fmla="*/ 68 w 74"/>
                    <a:gd name="T5" fmla="*/ 7 h 22"/>
                    <a:gd name="T6" fmla="*/ 6 w 74"/>
                    <a:gd name="T7" fmla="*/ 1 h 22"/>
                    <a:gd name="T8" fmla="*/ 1 w 74"/>
                    <a:gd name="T9" fmla="*/ 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22">
                      <a:moveTo>
                        <a:pt x="1" y="2"/>
                      </a:moveTo>
                      <a:cubicBezTo>
                        <a:pt x="22" y="18"/>
                        <a:pt x="49" y="22"/>
                        <a:pt x="72" y="8"/>
                      </a:cubicBezTo>
                      <a:cubicBezTo>
                        <a:pt x="74" y="7"/>
                        <a:pt x="69" y="7"/>
                        <a:pt x="68" y="7"/>
                      </a:cubicBezTo>
                      <a:cubicBezTo>
                        <a:pt x="47" y="20"/>
                        <a:pt x="24" y="15"/>
                        <a:pt x="6" y="1"/>
                      </a:cubicBezTo>
                      <a:cubicBezTo>
                        <a:pt x="4" y="0"/>
                        <a:pt x="0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095" name="Freeform 21"/>
                <p:cNvSpPr>
                  <a:spLocks/>
                </p:cNvSpPr>
                <p:nvPr/>
              </p:nvSpPr>
              <p:spPr bwMode="auto">
                <a:xfrm>
                  <a:off x="2224" y="-33"/>
                  <a:ext cx="448" cy="526"/>
                </a:xfrm>
                <a:custGeom>
                  <a:avLst/>
                  <a:gdLst>
                    <a:gd name="T0" fmla="*/ 183 w 189"/>
                    <a:gd name="T1" fmla="*/ 1 h 222"/>
                    <a:gd name="T2" fmla="*/ 1 w 189"/>
                    <a:gd name="T3" fmla="*/ 221 h 222"/>
                    <a:gd name="T4" fmla="*/ 6 w 189"/>
                    <a:gd name="T5" fmla="*/ 221 h 222"/>
                    <a:gd name="T6" fmla="*/ 188 w 189"/>
                    <a:gd name="T7" fmla="*/ 2 h 222"/>
                    <a:gd name="T8" fmla="*/ 183 w 189"/>
                    <a:gd name="T9" fmla="*/ 1 h 2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9" h="222">
                      <a:moveTo>
                        <a:pt x="183" y="1"/>
                      </a:moveTo>
                      <a:cubicBezTo>
                        <a:pt x="123" y="75"/>
                        <a:pt x="64" y="150"/>
                        <a:pt x="1" y="221"/>
                      </a:cubicBezTo>
                      <a:cubicBezTo>
                        <a:pt x="0" y="222"/>
                        <a:pt x="5" y="222"/>
                        <a:pt x="6" y="221"/>
                      </a:cubicBezTo>
                      <a:cubicBezTo>
                        <a:pt x="69" y="150"/>
                        <a:pt x="128" y="75"/>
                        <a:pt x="188" y="2"/>
                      </a:cubicBezTo>
                      <a:cubicBezTo>
                        <a:pt x="189" y="1"/>
                        <a:pt x="184" y="0"/>
                        <a:pt x="18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096" name="Freeform 22"/>
                <p:cNvSpPr>
                  <a:spLocks/>
                </p:cNvSpPr>
                <p:nvPr/>
              </p:nvSpPr>
              <p:spPr bwMode="auto">
                <a:xfrm>
                  <a:off x="2651" y="-62"/>
                  <a:ext cx="40" cy="40"/>
                </a:xfrm>
                <a:custGeom>
                  <a:avLst/>
                  <a:gdLst>
                    <a:gd name="T0" fmla="*/ 14 w 17"/>
                    <a:gd name="T1" fmla="*/ 14 h 17"/>
                    <a:gd name="T2" fmla="*/ 3 w 17"/>
                    <a:gd name="T3" fmla="*/ 15 h 17"/>
                    <a:gd name="T4" fmla="*/ 3 w 17"/>
                    <a:gd name="T5" fmla="*/ 4 h 17"/>
                    <a:gd name="T6" fmla="*/ 14 w 17"/>
                    <a:gd name="T7" fmla="*/ 3 h 17"/>
                    <a:gd name="T8" fmla="*/ 14 w 17"/>
                    <a:gd name="T9" fmla="*/ 14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4" y="14"/>
                      </a:moveTo>
                      <a:cubicBezTo>
                        <a:pt x="11" y="17"/>
                        <a:pt x="7" y="17"/>
                        <a:pt x="3" y="15"/>
                      </a:cubicBezTo>
                      <a:cubicBezTo>
                        <a:pt x="0" y="12"/>
                        <a:pt x="0" y="7"/>
                        <a:pt x="3" y="4"/>
                      </a:cubicBezTo>
                      <a:cubicBezTo>
                        <a:pt x="6" y="1"/>
                        <a:pt x="10" y="0"/>
                        <a:pt x="14" y="3"/>
                      </a:cubicBezTo>
                      <a:cubicBezTo>
                        <a:pt x="17" y="6"/>
                        <a:pt x="17" y="11"/>
                        <a:pt x="14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097" name="Freeform 23"/>
                <p:cNvSpPr>
                  <a:spLocks/>
                </p:cNvSpPr>
                <p:nvPr/>
              </p:nvSpPr>
              <p:spPr bwMode="auto">
                <a:xfrm>
                  <a:off x="2801" y="69"/>
                  <a:ext cx="106" cy="168"/>
                </a:xfrm>
                <a:custGeom>
                  <a:avLst/>
                  <a:gdLst>
                    <a:gd name="T0" fmla="*/ 43 w 45"/>
                    <a:gd name="T1" fmla="*/ 70 h 71"/>
                    <a:gd name="T2" fmla="*/ 15 w 45"/>
                    <a:gd name="T3" fmla="*/ 2 h 71"/>
                    <a:gd name="T4" fmla="*/ 10 w 45"/>
                    <a:gd name="T5" fmla="*/ 2 h 71"/>
                    <a:gd name="T6" fmla="*/ 39 w 45"/>
                    <a:gd name="T7" fmla="*/ 71 h 71"/>
                    <a:gd name="T8" fmla="*/ 43 w 45"/>
                    <a:gd name="T9" fmla="*/ 70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" h="71">
                      <a:moveTo>
                        <a:pt x="43" y="70"/>
                      </a:moveTo>
                      <a:cubicBezTo>
                        <a:pt x="18" y="55"/>
                        <a:pt x="6" y="30"/>
                        <a:pt x="15" y="2"/>
                      </a:cubicBezTo>
                      <a:cubicBezTo>
                        <a:pt x="15" y="1"/>
                        <a:pt x="10" y="0"/>
                        <a:pt x="10" y="2"/>
                      </a:cubicBezTo>
                      <a:cubicBezTo>
                        <a:pt x="0" y="30"/>
                        <a:pt x="13" y="56"/>
                        <a:pt x="39" y="71"/>
                      </a:cubicBezTo>
                      <a:cubicBezTo>
                        <a:pt x="40" y="71"/>
                        <a:pt x="45" y="71"/>
                        <a:pt x="43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098" name="Freeform 24"/>
                <p:cNvSpPr>
                  <a:spLocks/>
                </p:cNvSpPr>
                <p:nvPr/>
              </p:nvSpPr>
              <p:spPr bwMode="auto">
                <a:xfrm>
                  <a:off x="2751" y="116"/>
                  <a:ext cx="173" cy="69"/>
                </a:xfrm>
                <a:custGeom>
                  <a:avLst/>
                  <a:gdLst>
                    <a:gd name="T0" fmla="*/ 3 w 73"/>
                    <a:gd name="T1" fmla="*/ 19 h 29"/>
                    <a:gd name="T2" fmla="*/ 72 w 73"/>
                    <a:gd name="T3" fmla="*/ 2 h 29"/>
                    <a:gd name="T4" fmla="*/ 68 w 73"/>
                    <a:gd name="T5" fmla="*/ 1 h 29"/>
                    <a:gd name="T6" fmla="*/ 5 w 73"/>
                    <a:gd name="T7" fmla="*/ 17 h 29"/>
                    <a:gd name="T8" fmla="*/ 3 w 73"/>
                    <a:gd name="T9" fmla="*/ 19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29">
                      <a:moveTo>
                        <a:pt x="3" y="19"/>
                      </a:moveTo>
                      <a:cubicBezTo>
                        <a:pt x="29" y="29"/>
                        <a:pt x="55" y="24"/>
                        <a:pt x="72" y="2"/>
                      </a:cubicBezTo>
                      <a:cubicBezTo>
                        <a:pt x="73" y="1"/>
                        <a:pt x="68" y="0"/>
                        <a:pt x="68" y="1"/>
                      </a:cubicBezTo>
                      <a:cubicBezTo>
                        <a:pt x="52" y="21"/>
                        <a:pt x="29" y="27"/>
                        <a:pt x="5" y="17"/>
                      </a:cubicBezTo>
                      <a:cubicBezTo>
                        <a:pt x="3" y="16"/>
                        <a:pt x="0" y="18"/>
                        <a:pt x="3" y="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099" name="Freeform 25"/>
                <p:cNvSpPr>
                  <a:spLocks/>
                </p:cNvSpPr>
                <p:nvPr/>
              </p:nvSpPr>
              <p:spPr bwMode="auto">
                <a:xfrm>
                  <a:off x="2817" y="85"/>
                  <a:ext cx="62" cy="164"/>
                </a:xfrm>
                <a:custGeom>
                  <a:avLst/>
                  <a:gdLst>
                    <a:gd name="T0" fmla="*/ 8 w 26"/>
                    <a:gd name="T1" fmla="*/ 67 h 69"/>
                    <a:gd name="T2" fmla="*/ 25 w 26"/>
                    <a:gd name="T3" fmla="*/ 1 h 69"/>
                    <a:gd name="T4" fmla="*/ 21 w 26"/>
                    <a:gd name="T5" fmla="*/ 1 h 69"/>
                    <a:gd name="T6" fmla="*/ 3 w 26"/>
                    <a:gd name="T7" fmla="*/ 68 h 69"/>
                    <a:gd name="T8" fmla="*/ 8 w 26"/>
                    <a:gd name="T9" fmla="*/ 67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69">
                      <a:moveTo>
                        <a:pt x="8" y="67"/>
                      </a:moveTo>
                      <a:cubicBezTo>
                        <a:pt x="5" y="45"/>
                        <a:pt x="13" y="19"/>
                        <a:pt x="25" y="1"/>
                      </a:cubicBezTo>
                      <a:cubicBezTo>
                        <a:pt x="26" y="0"/>
                        <a:pt x="21" y="0"/>
                        <a:pt x="21" y="1"/>
                      </a:cubicBezTo>
                      <a:cubicBezTo>
                        <a:pt x="9" y="19"/>
                        <a:pt x="0" y="45"/>
                        <a:pt x="3" y="68"/>
                      </a:cubicBezTo>
                      <a:cubicBezTo>
                        <a:pt x="3" y="69"/>
                        <a:pt x="8" y="69"/>
                        <a:pt x="8" y="6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100" name="Freeform 26"/>
                <p:cNvSpPr>
                  <a:spLocks/>
                </p:cNvSpPr>
                <p:nvPr/>
              </p:nvSpPr>
              <p:spPr bwMode="auto">
                <a:xfrm>
                  <a:off x="2772" y="104"/>
                  <a:ext cx="159" cy="88"/>
                </a:xfrm>
                <a:custGeom>
                  <a:avLst/>
                  <a:gdLst>
                    <a:gd name="T0" fmla="*/ 1 w 67"/>
                    <a:gd name="T1" fmla="*/ 2 h 37"/>
                    <a:gd name="T2" fmla="*/ 63 w 67"/>
                    <a:gd name="T3" fmla="*/ 33 h 37"/>
                    <a:gd name="T4" fmla="*/ 62 w 67"/>
                    <a:gd name="T5" fmla="*/ 31 h 37"/>
                    <a:gd name="T6" fmla="*/ 6 w 67"/>
                    <a:gd name="T7" fmla="*/ 1 h 37"/>
                    <a:gd name="T8" fmla="*/ 1 w 67"/>
                    <a:gd name="T9" fmla="*/ 2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7">
                      <a:moveTo>
                        <a:pt x="1" y="2"/>
                      </a:moveTo>
                      <a:cubicBezTo>
                        <a:pt x="14" y="24"/>
                        <a:pt x="37" y="37"/>
                        <a:pt x="63" y="33"/>
                      </a:cubicBezTo>
                      <a:cubicBezTo>
                        <a:pt x="67" y="33"/>
                        <a:pt x="64" y="31"/>
                        <a:pt x="62" y="31"/>
                      </a:cubicBezTo>
                      <a:cubicBezTo>
                        <a:pt x="38" y="35"/>
                        <a:pt x="17" y="21"/>
                        <a:pt x="6" y="1"/>
                      </a:cubicBezTo>
                      <a:cubicBezTo>
                        <a:pt x="5" y="0"/>
                        <a:pt x="0" y="0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101" name="Freeform 27"/>
                <p:cNvSpPr>
                  <a:spLocks/>
                </p:cNvSpPr>
                <p:nvPr/>
              </p:nvSpPr>
              <p:spPr bwMode="auto">
                <a:xfrm>
                  <a:off x="2221" y="171"/>
                  <a:ext cx="617" cy="322"/>
                </a:xfrm>
                <a:custGeom>
                  <a:avLst/>
                  <a:gdLst>
                    <a:gd name="T0" fmla="*/ 254 w 260"/>
                    <a:gd name="T1" fmla="*/ 1 h 136"/>
                    <a:gd name="T2" fmla="*/ 3 w 260"/>
                    <a:gd name="T3" fmla="*/ 134 h 136"/>
                    <a:gd name="T4" fmla="*/ 6 w 260"/>
                    <a:gd name="T5" fmla="*/ 136 h 136"/>
                    <a:gd name="T6" fmla="*/ 258 w 260"/>
                    <a:gd name="T7" fmla="*/ 2 h 136"/>
                    <a:gd name="T8" fmla="*/ 254 w 260"/>
                    <a:gd name="T9" fmla="*/ 1 h 1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0" h="136">
                      <a:moveTo>
                        <a:pt x="254" y="1"/>
                      </a:moveTo>
                      <a:cubicBezTo>
                        <a:pt x="171" y="46"/>
                        <a:pt x="88" y="93"/>
                        <a:pt x="3" y="134"/>
                      </a:cubicBezTo>
                      <a:cubicBezTo>
                        <a:pt x="0" y="136"/>
                        <a:pt x="5" y="136"/>
                        <a:pt x="6" y="136"/>
                      </a:cubicBezTo>
                      <a:cubicBezTo>
                        <a:pt x="92" y="94"/>
                        <a:pt x="175" y="47"/>
                        <a:pt x="258" y="2"/>
                      </a:cubicBezTo>
                      <a:cubicBezTo>
                        <a:pt x="260" y="0"/>
                        <a:pt x="256" y="0"/>
                        <a:pt x="25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102" name="Freeform 28"/>
                <p:cNvSpPr>
                  <a:spLocks/>
                </p:cNvSpPr>
                <p:nvPr/>
              </p:nvSpPr>
              <p:spPr bwMode="auto">
                <a:xfrm>
                  <a:off x="2820" y="144"/>
                  <a:ext cx="42" cy="43"/>
                </a:xfrm>
                <a:custGeom>
                  <a:avLst/>
                  <a:gdLst>
                    <a:gd name="T0" fmla="*/ 12 w 18"/>
                    <a:gd name="T1" fmla="*/ 16 h 18"/>
                    <a:gd name="T2" fmla="*/ 2 w 18"/>
                    <a:gd name="T3" fmla="*/ 12 h 18"/>
                    <a:gd name="T4" fmla="*/ 6 w 18"/>
                    <a:gd name="T5" fmla="*/ 2 h 18"/>
                    <a:gd name="T6" fmla="*/ 16 w 18"/>
                    <a:gd name="T7" fmla="*/ 6 h 18"/>
                    <a:gd name="T8" fmla="*/ 12 w 18"/>
                    <a:gd name="T9" fmla="*/ 16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8">
                      <a:moveTo>
                        <a:pt x="12" y="16"/>
                      </a:moveTo>
                      <a:cubicBezTo>
                        <a:pt x="8" y="18"/>
                        <a:pt x="4" y="16"/>
                        <a:pt x="2" y="12"/>
                      </a:cubicBezTo>
                      <a:cubicBezTo>
                        <a:pt x="0" y="9"/>
                        <a:pt x="2" y="4"/>
                        <a:pt x="6" y="2"/>
                      </a:cubicBezTo>
                      <a:cubicBezTo>
                        <a:pt x="9" y="0"/>
                        <a:pt x="14" y="2"/>
                        <a:pt x="16" y="6"/>
                      </a:cubicBezTo>
                      <a:cubicBezTo>
                        <a:pt x="18" y="10"/>
                        <a:pt x="16" y="14"/>
                        <a:pt x="12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103" name="Freeform 29"/>
                <p:cNvSpPr>
                  <a:spLocks/>
                </p:cNvSpPr>
                <p:nvPr/>
              </p:nvSpPr>
              <p:spPr bwMode="auto">
                <a:xfrm>
                  <a:off x="2900" y="322"/>
                  <a:ext cx="62" cy="183"/>
                </a:xfrm>
                <a:custGeom>
                  <a:avLst/>
                  <a:gdLst>
                    <a:gd name="T0" fmla="*/ 25 w 26"/>
                    <a:gd name="T1" fmla="*/ 75 h 77"/>
                    <a:gd name="T2" fmla="*/ 24 w 26"/>
                    <a:gd name="T3" fmla="*/ 2 h 77"/>
                    <a:gd name="T4" fmla="*/ 19 w 26"/>
                    <a:gd name="T5" fmla="*/ 1 h 77"/>
                    <a:gd name="T6" fmla="*/ 21 w 26"/>
                    <a:gd name="T7" fmla="*/ 76 h 77"/>
                    <a:gd name="T8" fmla="*/ 25 w 26"/>
                    <a:gd name="T9" fmla="*/ 75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77">
                      <a:moveTo>
                        <a:pt x="25" y="75"/>
                      </a:moveTo>
                      <a:cubicBezTo>
                        <a:pt x="7" y="53"/>
                        <a:pt x="5" y="25"/>
                        <a:pt x="24" y="2"/>
                      </a:cubicBezTo>
                      <a:cubicBezTo>
                        <a:pt x="25" y="1"/>
                        <a:pt x="20" y="0"/>
                        <a:pt x="19" y="1"/>
                      </a:cubicBezTo>
                      <a:cubicBezTo>
                        <a:pt x="0" y="24"/>
                        <a:pt x="2" y="53"/>
                        <a:pt x="21" y="76"/>
                      </a:cubicBezTo>
                      <a:cubicBezTo>
                        <a:pt x="21" y="77"/>
                        <a:pt x="26" y="77"/>
                        <a:pt x="25" y="7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104" name="Freeform 30"/>
                <p:cNvSpPr>
                  <a:spLocks/>
                </p:cNvSpPr>
                <p:nvPr/>
              </p:nvSpPr>
              <p:spPr bwMode="auto">
                <a:xfrm>
                  <a:off x="2848" y="377"/>
                  <a:ext cx="176" cy="59"/>
                </a:xfrm>
                <a:custGeom>
                  <a:avLst/>
                  <a:gdLst>
                    <a:gd name="T0" fmla="*/ 1 w 74"/>
                    <a:gd name="T1" fmla="*/ 1 h 25"/>
                    <a:gd name="T2" fmla="*/ 72 w 74"/>
                    <a:gd name="T3" fmla="*/ 11 h 25"/>
                    <a:gd name="T4" fmla="*/ 68 w 74"/>
                    <a:gd name="T5" fmla="*/ 9 h 25"/>
                    <a:gd name="T6" fmla="*/ 6 w 74"/>
                    <a:gd name="T7" fmla="*/ 1 h 25"/>
                    <a:gd name="T8" fmla="*/ 1 w 74"/>
                    <a:gd name="T9" fmla="*/ 1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25">
                      <a:moveTo>
                        <a:pt x="1" y="1"/>
                      </a:moveTo>
                      <a:cubicBezTo>
                        <a:pt x="21" y="20"/>
                        <a:pt x="48" y="25"/>
                        <a:pt x="72" y="11"/>
                      </a:cubicBezTo>
                      <a:cubicBezTo>
                        <a:pt x="74" y="10"/>
                        <a:pt x="69" y="9"/>
                        <a:pt x="68" y="9"/>
                      </a:cubicBezTo>
                      <a:cubicBezTo>
                        <a:pt x="47" y="22"/>
                        <a:pt x="24" y="18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105" name="Freeform 31"/>
                <p:cNvSpPr>
                  <a:spLocks/>
                </p:cNvSpPr>
                <p:nvPr/>
              </p:nvSpPr>
              <p:spPr bwMode="auto">
                <a:xfrm>
                  <a:off x="2881" y="353"/>
                  <a:ext cx="114" cy="138"/>
                </a:xfrm>
                <a:custGeom>
                  <a:avLst/>
                  <a:gdLst>
                    <a:gd name="T0" fmla="*/ 5 w 48"/>
                    <a:gd name="T1" fmla="*/ 56 h 58"/>
                    <a:gd name="T2" fmla="*/ 46 w 48"/>
                    <a:gd name="T3" fmla="*/ 1 h 58"/>
                    <a:gd name="T4" fmla="*/ 42 w 48"/>
                    <a:gd name="T5" fmla="*/ 0 h 58"/>
                    <a:gd name="T6" fmla="*/ 0 w 48"/>
                    <a:gd name="T7" fmla="*/ 56 h 58"/>
                    <a:gd name="T8" fmla="*/ 5 w 48"/>
                    <a:gd name="T9" fmla="*/ 56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8" h="58">
                      <a:moveTo>
                        <a:pt x="5" y="56"/>
                      </a:moveTo>
                      <a:cubicBezTo>
                        <a:pt x="11" y="34"/>
                        <a:pt x="28" y="14"/>
                        <a:pt x="46" y="1"/>
                      </a:cubicBezTo>
                      <a:cubicBezTo>
                        <a:pt x="48" y="0"/>
                        <a:pt x="43" y="0"/>
                        <a:pt x="42" y="0"/>
                      </a:cubicBezTo>
                      <a:cubicBezTo>
                        <a:pt x="24" y="13"/>
                        <a:pt x="6" y="34"/>
                        <a:pt x="0" y="56"/>
                      </a:cubicBezTo>
                      <a:cubicBezTo>
                        <a:pt x="0" y="58"/>
                        <a:pt x="5" y="57"/>
                        <a:pt x="5" y="5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106" name="Freeform 32"/>
                <p:cNvSpPr>
                  <a:spLocks/>
                </p:cNvSpPr>
                <p:nvPr/>
              </p:nvSpPr>
              <p:spPr bwMode="auto">
                <a:xfrm>
                  <a:off x="2886" y="337"/>
                  <a:ext cx="121" cy="125"/>
                </a:xfrm>
                <a:custGeom>
                  <a:avLst/>
                  <a:gdLst>
                    <a:gd name="T0" fmla="*/ 0 w 51"/>
                    <a:gd name="T1" fmla="*/ 1 h 53"/>
                    <a:gd name="T2" fmla="*/ 45 w 51"/>
                    <a:gd name="T3" fmla="*/ 53 h 53"/>
                    <a:gd name="T4" fmla="*/ 48 w 51"/>
                    <a:gd name="T5" fmla="*/ 51 h 53"/>
                    <a:gd name="T6" fmla="*/ 5 w 51"/>
                    <a:gd name="T7" fmla="*/ 1 h 53"/>
                    <a:gd name="T8" fmla="*/ 0 w 51"/>
                    <a:gd name="T9" fmla="*/ 1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1" h="53">
                      <a:moveTo>
                        <a:pt x="0" y="1"/>
                      </a:moveTo>
                      <a:cubicBezTo>
                        <a:pt x="4" y="26"/>
                        <a:pt x="20" y="47"/>
                        <a:pt x="45" y="53"/>
                      </a:cubicBezTo>
                      <a:cubicBezTo>
                        <a:pt x="47" y="53"/>
                        <a:pt x="51" y="52"/>
                        <a:pt x="48" y="51"/>
                      </a:cubicBezTo>
                      <a:cubicBezTo>
                        <a:pt x="24" y="46"/>
                        <a:pt x="9" y="24"/>
                        <a:pt x="5" y="1"/>
                      </a:cubicBezTo>
                      <a:cubicBezTo>
                        <a:pt x="5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107" name="Freeform 33"/>
                <p:cNvSpPr>
                  <a:spLocks/>
                </p:cNvSpPr>
                <p:nvPr/>
              </p:nvSpPr>
              <p:spPr bwMode="auto">
                <a:xfrm>
                  <a:off x="2233" y="417"/>
                  <a:ext cx="689" cy="78"/>
                </a:xfrm>
                <a:custGeom>
                  <a:avLst/>
                  <a:gdLst>
                    <a:gd name="T0" fmla="*/ 287 w 290"/>
                    <a:gd name="T1" fmla="*/ 0 h 33"/>
                    <a:gd name="T2" fmla="*/ 3 w 290"/>
                    <a:gd name="T3" fmla="*/ 31 h 33"/>
                    <a:gd name="T4" fmla="*/ 4 w 290"/>
                    <a:gd name="T5" fmla="*/ 33 h 33"/>
                    <a:gd name="T6" fmla="*/ 287 w 290"/>
                    <a:gd name="T7" fmla="*/ 2 h 33"/>
                    <a:gd name="T8" fmla="*/ 287 w 290"/>
                    <a:gd name="T9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0" h="33">
                      <a:moveTo>
                        <a:pt x="287" y="0"/>
                      </a:moveTo>
                      <a:cubicBezTo>
                        <a:pt x="193" y="11"/>
                        <a:pt x="98" y="24"/>
                        <a:pt x="3" y="31"/>
                      </a:cubicBezTo>
                      <a:cubicBezTo>
                        <a:pt x="0" y="31"/>
                        <a:pt x="1" y="33"/>
                        <a:pt x="4" y="33"/>
                      </a:cubicBezTo>
                      <a:cubicBezTo>
                        <a:pt x="98" y="26"/>
                        <a:pt x="193" y="13"/>
                        <a:pt x="287" y="2"/>
                      </a:cubicBezTo>
                      <a:cubicBezTo>
                        <a:pt x="290" y="2"/>
                        <a:pt x="290" y="0"/>
                        <a:pt x="28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108" name="Freeform 34"/>
                <p:cNvSpPr>
                  <a:spLocks/>
                </p:cNvSpPr>
                <p:nvPr/>
              </p:nvSpPr>
              <p:spPr bwMode="auto">
                <a:xfrm>
                  <a:off x="2907" y="398"/>
                  <a:ext cx="38" cy="38"/>
                </a:xfrm>
                <a:custGeom>
                  <a:avLst/>
                  <a:gdLst>
                    <a:gd name="T0" fmla="*/ 9 w 16"/>
                    <a:gd name="T1" fmla="*/ 15 h 16"/>
                    <a:gd name="T2" fmla="*/ 1 w 16"/>
                    <a:gd name="T3" fmla="*/ 8 h 16"/>
                    <a:gd name="T4" fmla="*/ 8 w 16"/>
                    <a:gd name="T5" fmla="*/ 0 h 16"/>
                    <a:gd name="T6" fmla="*/ 16 w 16"/>
                    <a:gd name="T7" fmla="*/ 7 h 16"/>
                    <a:gd name="T8" fmla="*/ 9 w 16"/>
                    <a:gd name="T9" fmla="*/ 15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9" y="15"/>
                      </a:moveTo>
                      <a:cubicBezTo>
                        <a:pt x="5" y="16"/>
                        <a:pt x="1" y="13"/>
                        <a:pt x="1" y="8"/>
                      </a:cubicBezTo>
                      <a:cubicBezTo>
                        <a:pt x="0" y="4"/>
                        <a:pt x="4" y="0"/>
                        <a:pt x="8" y="0"/>
                      </a:cubicBezTo>
                      <a:cubicBezTo>
                        <a:pt x="12" y="0"/>
                        <a:pt x="16" y="3"/>
                        <a:pt x="16" y="7"/>
                      </a:cubicBezTo>
                      <a:cubicBezTo>
                        <a:pt x="16" y="11"/>
                        <a:pt x="13" y="15"/>
                        <a:pt x="9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109" name="Freeform 35"/>
                <p:cNvSpPr>
                  <a:spLocks/>
                </p:cNvSpPr>
                <p:nvPr/>
              </p:nvSpPr>
              <p:spPr bwMode="auto">
                <a:xfrm>
                  <a:off x="2876" y="571"/>
                  <a:ext cx="95" cy="174"/>
                </a:xfrm>
                <a:custGeom>
                  <a:avLst/>
                  <a:gdLst>
                    <a:gd name="T0" fmla="*/ 14 w 40"/>
                    <a:gd name="T1" fmla="*/ 71 h 73"/>
                    <a:gd name="T2" fmla="*/ 38 w 40"/>
                    <a:gd name="T3" fmla="*/ 3 h 73"/>
                    <a:gd name="T4" fmla="*/ 34 w 40"/>
                    <a:gd name="T5" fmla="*/ 1 h 73"/>
                    <a:gd name="T6" fmla="*/ 9 w 40"/>
                    <a:gd name="T7" fmla="*/ 71 h 73"/>
                    <a:gd name="T8" fmla="*/ 14 w 40"/>
                    <a:gd name="T9" fmla="*/ 71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73">
                      <a:moveTo>
                        <a:pt x="14" y="71"/>
                      </a:moveTo>
                      <a:cubicBezTo>
                        <a:pt x="5" y="44"/>
                        <a:pt x="13" y="17"/>
                        <a:pt x="38" y="3"/>
                      </a:cubicBezTo>
                      <a:cubicBezTo>
                        <a:pt x="40" y="2"/>
                        <a:pt x="35" y="0"/>
                        <a:pt x="34" y="1"/>
                      </a:cubicBezTo>
                      <a:cubicBezTo>
                        <a:pt x="8" y="16"/>
                        <a:pt x="0" y="43"/>
                        <a:pt x="9" y="71"/>
                      </a:cubicBezTo>
                      <a:cubicBezTo>
                        <a:pt x="10" y="73"/>
                        <a:pt x="14" y="73"/>
                        <a:pt x="14" y="7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110" name="Freeform 36"/>
                <p:cNvSpPr>
                  <a:spLocks/>
                </p:cNvSpPr>
                <p:nvPr/>
              </p:nvSpPr>
              <p:spPr bwMode="auto">
                <a:xfrm>
                  <a:off x="2848" y="588"/>
                  <a:ext cx="157" cy="92"/>
                </a:xfrm>
                <a:custGeom>
                  <a:avLst/>
                  <a:gdLst>
                    <a:gd name="T0" fmla="*/ 0 w 66"/>
                    <a:gd name="T1" fmla="*/ 2 h 39"/>
                    <a:gd name="T2" fmla="*/ 64 w 66"/>
                    <a:gd name="T3" fmla="*/ 35 h 39"/>
                    <a:gd name="T4" fmla="*/ 61 w 66"/>
                    <a:gd name="T5" fmla="*/ 33 h 39"/>
                    <a:gd name="T6" fmla="*/ 5 w 66"/>
                    <a:gd name="T7" fmla="*/ 2 h 39"/>
                    <a:gd name="T8" fmla="*/ 0 w 66"/>
                    <a:gd name="T9" fmla="*/ 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" h="39">
                      <a:moveTo>
                        <a:pt x="0" y="2"/>
                      </a:moveTo>
                      <a:cubicBezTo>
                        <a:pt x="12" y="27"/>
                        <a:pt x="36" y="39"/>
                        <a:pt x="64" y="35"/>
                      </a:cubicBezTo>
                      <a:cubicBezTo>
                        <a:pt x="66" y="34"/>
                        <a:pt x="62" y="32"/>
                        <a:pt x="61" y="33"/>
                      </a:cubicBezTo>
                      <a:cubicBezTo>
                        <a:pt x="36" y="37"/>
                        <a:pt x="16" y="24"/>
                        <a:pt x="5" y="2"/>
                      </a:cubicBezTo>
                      <a:cubicBezTo>
                        <a:pt x="4" y="1"/>
                        <a:pt x="0" y="0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111" name="Freeform 37"/>
                <p:cNvSpPr>
                  <a:spLocks/>
                </p:cNvSpPr>
                <p:nvPr/>
              </p:nvSpPr>
              <p:spPr bwMode="auto">
                <a:xfrm>
                  <a:off x="2838" y="609"/>
                  <a:ext cx="157" cy="98"/>
                </a:xfrm>
                <a:custGeom>
                  <a:avLst/>
                  <a:gdLst>
                    <a:gd name="T0" fmla="*/ 6 w 66"/>
                    <a:gd name="T1" fmla="*/ 39 h 41"/>
                    <a:gd name="T2" fmla="*/ 62 w 66"/>
                    <a:gd name="T3" fmla="*/ 3 h 41"/>
                    <a:gd name="T4" fmla="*/ 61 w 66"/>
                    <a:gd name="T5" fmla="*/ 1 h 41"/>
                    <a:gd name="T6" fmla="*/ 1 w 66"/>
                    <a:gd name="T7" fmla="*/ 39 h 41"/>
                    <a:gd name="T8" fmla="*/ 6 w 66"/>
                    <a:gd name="T9" fmla="*/ 39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" h="41">
                      <a:moveTo>
                        <a:pt x="6" y="39"/>
                      </a:moveTo>
                      <a:cubicBezTo>
                        <a:pt x="19" y="22"/>
                        <a:pt x="42" y="8"/>
                        <a:pt x="62" y="3"/>
                      </a:cubicBezTo>
                      <a:cubicBezTo>
                        <a:pt x="66" y="2"/>
                        <a:pt x="63" y="0"/>
                        <a:pt x="61" y="1"/>
                      </a:cubicBezTo>
                      <a:cubicBezTo>
                        <a:pt x="39" y="7"/>
                        <a:pt x="14" y="20"/>
                        <a:pt x="1" y="39"/>
                      </a:cubicBezTo>
                      <a:cubicBezTo>
                        <a:pt x="0" y="40"/>
                        <a:pt x="5" y="41"/>
                        <a:pt x="6" y="3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112" name="Freeform 38"/>
                <p:cNvSpPr>
                  <a:spLocks/>
                </p:cNvSpPr>
                <p:nvPr/>
              </p:nvSpPr>
              <p:spPr bwMode="auto">
                <a:xfrm>
                  <a:off x="2886" y="564"/>
                  <a:ext cx="81" cy="154"/>
                </a:xfrm>
                <a:custGeom>
                  <a:avLst/>
                  <a:gdLst>
                    <a:gd name="T0" fmla="*/ 5 w 34"/>
                    <a:gd name="T1" fmla="*/ 1 h 65"/>
                    <a:gd name="T2" fmla="*/ 28 w 34"/>
                    <a:gd name="T3" fmla="*/ 64 h 65"/>
                    <a:gd name="T4" fmla="*/ 32 w 34"/>
                    <a:gd name="T5" fmla="*/ 63 h 65"/>
                    <a:gd name="T6" fmla="*/ 10 w 34"/>
                    <a:gd name="T7" fmla="*/ 1 h 65"/>
                    <a:gd name="T8" fmla="*/ 5 w 34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4" h="65">
                      <a:moveTo>
                        <a:pt x="5" y="1"/>
                      </a:moveTo>
                      <a:cubicBezTo>
                        <a:pt x="0" y="26"/>
                        <a:pt x="7" y="50"/>
                        <a:pt x="28" y="64"/>
                      </a:cubicBezTo>
                      <a:cubicBezTo>
                        <a:pt x="29" y="65"/>
                        <a:pt x="34" y="64"/>
                        <a:pt x="32" y="63"/>
                      </a:cubicBezTo>
                      <a:cubicBezTo>
                        <a:pt x="12" y="49"/>
                        <a:pt x="5" y="25"/>
                        <a:pt x="10" y="1"/>
                      </a:cubicBezTo>
                      <a:cubicBezTo>
                        <a:pt x="10" y="0"/>
                        <a:pt x="5" y="0"/>
                        <a:pt x="5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113" name="Freeform 39"/>
                <p:cNvSpPr>
                  <a:spLocks/>
                </p:cNvSpPr>
                <p:nvPr/>
              </p:nvSpPr>
              <p:spPr bwMode="auto">
                <a:xfrm>
                  <a:off x="2228" y="481"/>
                  <a:ext cx="677" cy="171"/>
                </a:xfrm>
                <a:custGeom>
                  <a:avLst/>
                  <a:gdLst>
                    <a:gd name="T0" fmla="*/ 283 w 285"/>
                    <a:gd name="T1" fmla="*/ 70 h 72"/>
                    <a:gd name="T2" fmla="*/ 6 w 285"/>
                    <a:gd name="T3" fmla="*/ 0 h 72"/>
                    <a:gd name="T4" fmla="*/ 3 w 285"/>
                    <a:gd name="T5" fmla="*/ 2 h 72"/>
                    <a:gd name="T6" fmla="*/ 279 w 285"/>
                    <a:gd name="T7" fmla="*/ 72 h 72"/>
                    <a:gd name="T8" fmla="*/ 283 w 285"/>
                    <a:gd name="T9" fmla="*/ 70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5" h="72">
                      <a:moveTo>
                        <a:pt x="283" y="70"/>
                      </a:moveTo>
                      <a:cubicBezTo>
                        <a:pt x="190" y="47"/>
                        <a:pt x="97" y="26"/>
                        <a:pt x="6" y="0"/>
                      </a:cubicBezTo>
                      <a:cubicBezTo>
                        <a:pt x="5" y="0"/>
                        <a:pt x="0" y="1"/>
                        <a:pt x="3" y="2"/>
                      </a:cubicBezTo>
                      <a:cubicBezTo>
                        <a:pt x="94" y="28"/>
                        <a:pt x="187" y="49"/>
                        <a:pt x="279" y="72"/>
                      </a:cubicBezTo>
                      <a:cubicBezTo>
                        <a:pt x="280" y="72"/>
                        <a:pt x="285" y="71"/>
                        <a:pt x="283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114" name="Freeform 40"/>
                <p:cNvSpPr>
                  <a:spLocks/>
                </p:cNvSpPr>
                <p:nvPr/>
              </p:nvSpPr>
              <p:spPr bwMode="auto">
                <a:xfrm>
                  <a:off x="2888" y="631"/>
                  <a:ext cx="41" cy="40"/>
                </a:xfrm>
                <a:custGeom>
                  <a:avLst/>
                  <a:gdLst>
                    <a:gd name="T0" fmla="*/ 6 w 17"/>
                    <a:gd name="T1" fmla="*/ 16 h 17"/>
                    <a:gd name="T2" fmla="*/ 1 w 17"/>
                    <a:gd name="T3" fmla="*/ 7 h 17"/>
                    <a:gd name="T4" fmla="*/ 10 w 17"/>
                    <a:gd name="T5" fmla="*/ 1 h 17"/>
                    <a:gd name="T6" fmla="*/ 16 w 17"/>
                    <a:gd name="T7" fmla="*/ 11 h 17"/>
                    <a:gd name="T8" fmla="*/ 6 w 17"/>
                    <a:gd name="T9" fmla="*/ 1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6" y="16"/>
                      </a:moveTo>
                      <a:cubicBezTo>
                        <a:pt x="2" y="15"/>
                        <a:pt x="0" y="11"/>
                        <a:pt x="1" y="7"/>
                      </a:cubicBezTo>
                      <a:cubicBezTo>
                        <a:pt x="2" y="3"/>
                        <a:pt x="6" y="0"/>
                        <a:pt x="10" y="1"/>
                      </a:cubicBezTo>
                      <a:cubicBezTo>
                        <a:pt x="15" y="3"/>
                        <a:pt x="17" y="7"/>
                        <a:pt x="16" y="11"/>
                      </a:cubicBezTo>
                      <a:cubicBezTo>
                        <a:pt x="15" y="15"/>
                        <a:pt x="10" y="17"/>
                        <a:pt x="6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115" name="Freeform 41"/>
                <p:cNvSpPr>
                  <a:spLocks/>
                </p:cNvSpPr>
                <p:nvPr/>
              </p:nvSpPr>
              <p:spPr bwMode="auto">
                <a:xfrm>
                  <a:off x="2763" y="828"/>
                  <a:ext cx="130" cy="139"/>
                </a:xfrm>
                <a:custGeom>
                  <a:avLst/>
                  <a:gdLst>
                    <a:gd name="T0" fmla="*/ 5 w 55"/>
                    <a:gd name="T1" fmla="*/ 58 h 59"/>
                    <a:gd name="T2" fmla="*/ 53 w 55"/>
                    <a:gd name="T3" fmla="*/ 2 h 59"/>
                    <a:gd name="T4" fmla="*/ 49 w 55"/>
                    <a:gd name="T5" fmla="*/ 0 h 59"/>
                    <a:gd name="T6" fmla="*/ 0 w 55"/>
                    <a:gd name="T7" fmla="*/ 57 h 59"/>
                    <a:gd name="T8" fmla="*/ 5 w 55"/>
                    <a:gd name="T9" fmla="*/ 58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5" h="59">
                      <a:moveTo>
                        <a:pt x="5" y="58"/>
                      </a:moveTo>
                      <a:cubicBezTo>
                        <a:pt x="7" y="29"/>
                        <a:pt x="24" y="6"/>
                        <a:pt x="53" y="2"/>
                      </a:cubicBezTo>
                      <a:cubicBezTo>
                        <a:pt x="55" y="2"/>
                        <a:pt x="51" y="0"/>
                        <a:pt x="49" y="0"/>
                      </a:cubicBezTo>
                      <a:cubicBezTo>
                        <a:pt x="20" y="5"/>
                        <a:pt x="2" y="27"/>
                        <a:pt x="0" y="57"/>
                      </a:cubicBezTo>
                      <a:cubicBezTo>
                        <a:pt x="0" y="58"/>
                        <a:pt x="5" y="59"/>
                        <a:pt x="5" y="5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116" name="Freeform 42"/>
                <p:cNvSpPr>
                  <a:spLocks/>
                </p:cNvSpPr>
                <p:nvPr/>
              </p:nvSpPr>
              <p:spPr bwMode="auto">
                <a:xfrm>
                  <a:off x="2770" y="804"/>
                  <a:ext cx="118" cy="128"/>
                </a:xfrm>
                <a:custGeom>
                  <a:avLst/>
                  <a:gdLst>
                    <a:gd name="T0" fmla="*/ 0 w 50"/>
                    <a:gd name="T1" fmla="*/ 1 h 54"/>
                    <a:gd name="T2" fmla="*/ 47 w 50"/>
                    <a:gd name="T3" fmla="*/ 54 h 54"/>
                    <a:gd name="T4" fmla="*/ 47 w 50"/>
                    <a:gd name="T5" fmla="*/ 52 h 54"/>
                    <a:gd name="T6" fmla="*/ 5 w 50"/>
                    <a:gd name="T7" fmla="*/ 2 h 54"/>
                    <a:gd name="T8" fmla="*/ 0 w 50"/>
                    <a:gd name="T9" fmla="*/ 1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0" h="54">
                      <a:moveTo>
                        <a:pt x="0" y="1"/>
                      </a:moveTo>
                      <a:cubicBezTo>
                        <a:pt x="3" y="28"/>
                        <a:pt x="20" y="48"/>
                        <a:pt x="47" y="54"/>
                      </a:cubicBezTo>
                      <a:cubicBezTo>
                        <a:pt x="50" y="54"/>
                        <a:pt x="50" y="52"/>
                        <a:pt x="47" y="52"/>
                      </a:cubicBezTo>
                      <a:cubicBezTo>
                        <a:pt x="22" y="47"/>
                        <a:pt x="7" y="27"/>
                        <a:pt x="5" y="2"/>
                      </a:cubicBezTo>
                      <a:cubicBezTo>
                        <a:pt x="5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117" name="Freeform 43"/>
                <p:cNvSpPr>
                  <a:spLocks/>
                </p:cNvSpPr>
                <p:nvPr/>
              </p:nvSpPr>
              <p:spPr bwMode="auto">
                <a:xfrm>
                  <a:off x="2720" y="865"/>
                  <a:ext cx="180" cy="46"/>
                </a:xfrm>
                <a:custGeom>
                  <a:avLst/>
                  <a:gdLst>
                    <a:gd name="T0" fmla="*/ 6 w 76"/>
                    <a:gd name="T1" fmla="*/ 18 h 19"/>
                    <a:gd name="T2" fmla="*/ 71 w 76"/>
                    <a:gd name="T3" fmla="*/ 5 h 19"/>
                    <a:gd name="T4" fmla="*/ 73 w 76"/>
                    <a:gd name="T5" fmla="*/ 3 h 19"/>
                    <a:gd name="T6" fmla="*/ 2 w 76"/>
                    <a:gd name="T7" fmla="*/ 17 h 19"/>
                    <a:gd name="T8" fmla="*/ 6 w 76"/>
                    <a:gd name="T9" fmla="*/ 18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6" h="19">
                      <a:moveTo>
                        <a:pt x="6" y="18"/>
                      </a:moveTo>
                      <a:cubicBezTo>
                        <a:pt x="24" y="6"/>
                        <a:pt x="50" y="2"/>
                        <a:pt x="71" y="5"/>
                      </a:cubicBezTo>
                      <a:cubicBezTo>
                        <a:pt x="72" y="5"/>
                        <a:pt x="76" y="3"/>
                        <a:pt x="73" y="3"/>
                      </a:cubicBezTo>
                      <a:cubicBezTo>
                        <a:pt x="50" y="0"/>
                        <a:pt x="22" y="4"/>
                        <a:pt x="2" y="17"/>
                      </a:cubicBezTo>
                      <a:cubicBezTo>
                        <a:pt x="0" y="19"/>
                        <a:pt x="5" y="19"/>
                        <a:pt x="6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118" name="Freeform 44"/>
                <p:cNvSpPr>
                  <a:spLocks/>
                </p:cNvSpPr>
                <p:nvPr/>
              </p:nvSpPr>
              <p:spPr bwMode="auto">
                <a:xfrm>
                  <a:off x="2789" y="797"/>
                  <a:ext cx="49" cy="166"/>
                </a:xfrm>
                <a:custGeom>
                  <a:avLst/>
                  <a:gdLst>
                    <a:gd name="T0" fmla="*/ 15 w 21"/>
                    <a:gd name="T1" fmla="*/ 2 h 70"/>
                    <a:gd name="T2" fmla="*/ 14 w 21"/>
                    <a:gd name="T3" fmla="*/ 69 h 70"/>
                    <a:gd name="T4" fmla="*/ 19 w 21"/>
                    <a:gd name="T5" fmla="*/ 68 h 70"/>
                    <a:gd name="T6" fmla="*/ 20 w 21"/>
                    <a:gd name="T7" fmla="*/ 2 h 70"/>
                    <a:gd name="T8" fmla="*/ 15 w 21"/>
                    <a:gd name="T9" fmla="*/ 2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1" h="70">
                      <a:moveTo>
                        <a:pt x="15" y="2"/>
                      </a:moveTo>
                      <a:cubicBezTo>
                        <a:pt x="2" y="23"/>
                        <a:pt x="0" y="48"/>
                        <a:pt x="14" y="69"/>
                      </a:cubicBezTo>
                      <a:cubicBezTo>
                        <a:pt x="15" y="70"/>
                        <a:pt x="20" y="70"/>
                        <a:pt x="19" y="68"/>
                      </a:cubicBezTo>
                      <a:cubicBezTo>
                        <a:pt x="5" y="48"/>
                        <a:pt x="7" y="23"/>
                        <a:pt x="20" y="2"/>
                      </a:cubicBezTo>
                      <a:cubicBezTo>
                        <a:pt x="21" y="1"/>
                        <a:pt x="16" y="0"/>
                        <a:pt x="1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119" name="Freeform 45"/>
                <p:cNvSpPr>
                  <a:spLocks/>
                </p:cNvSpPr>
                <p:nvPr/>
              </p:nvSpPr>
              <p:spPr bwMode="auto">
                <a:xfrm>
                  <a:off x="2233" y="479"/>
                  <a:ext cx="570" cy="401"/>
                </a:xfrm>
                <a:custGeom>
                  <a:avLst/>
                  <a:gdLst>
                    <a:gd name="T0" fmla="*/ 238 w 240"/>
                    <a:gd name="T1" fmla="*/ 166 h 169"/>
                    <a:gd name="T2" fmla="*/ 6 w 240"/>
                    <a:gd name="T3" fmla="*/ 1 h 169"/>
                    <a:gd name="T4" fmla="*/ 2 w 240"/>
                    <a:gd name="T5" fmla="*/ 2 h 169"/>
                    <a:gd name="T6" fmla="*/ 234 w 240"/>
                    <a:gd name="T7" fmla="*/ 168 h 169"/>
                    <a:gd name="T8" fmla="*/ 238 w 240"/>
                    <a:gd name="T9" fmla="*/ 166 h 1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0" h="169">
                      <a:moveTo>
                        <a:pt x="238" y="166"/>
                      </a:moveTo>
                      <a:cubicBezTo>
                        <a:pt x="161" y="112"/>
                        <a:pt x="82" y="59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ubicBezTo>
                        <a:pt x="77" y="60"/>
                        <a:pt x="156" y="113"/>
                        <a:pt x="234" y="168"/>
                      </a:cubicBezTo>
                      <a:cubicBezTo>
                        <a:pt x="235" y="169"/>
                        <a:pt x="240" y="167"/>
                        <a:pt x="238" y="16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120" name="Freeform 46"/>
                <p:cNvSpPr>
                  <a:spLocks/>
                </p:cNvSpPr>
                <p:nvPr/>
              </p:nvSpPr>
              <p:spPr bwMode="auto">
                <a:xfrm>
                  <a:off x="2784" y="861"/>
                  <a:ext cx="43" cy="40"/>
                </a:xfrm>
                <a:custGeom>
                  <a:avLst/>
                  <a:gdLst>
                    <a:gd name="T0" fmla="*/ 4 w 18"/>
                    <a:gd name="T1" fmla="*/ 15 h 17"/>
                    <a:gd name="T2" fmla="*/ 3 w 18"/>
                    <a:gd name="T3" fmla="*/ 4 h 17"/>
                    <a:gd name="T4" fmla="*/ 14 w 18"/>
                    <a:gd name="T5" fmla="*/ 3 h 17"/>
                    <a:gd name="T6" fmla="*/ 15 w 18"/>
                    <a:gd name="T7" fmla="*/ 14 h 17"/>
                    <a:gd name="T8" fmla="*/ 4 w 18"/>
                    <a:gd name="T9" fmla="*/ 1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4" y="15"/>
                      </a:moveTo>
                      <a:cubicBezTo>
                        <a:pt x="1" y="12"/>
                        <a:pt x="0" y="8"/>
                        <a:pt x="3" y="4"/>
                      </a:cubicBezTo>
                      <a:cubicBezTo>
                        <a:pt x="6" y="1"/>
                        <a:pt x="10" y="0"/>
                        <a:pt x="14" y="3"/>
                      </a:cubicBezTo>
                      <a:cubicBezTo>
                        <a:pt x="17" y="5"/>
                        <a:pt x="18" y="10"/>
                        <a:pt x="15" y="14"/>
                      </a:cubicBezTo>
                      <a:cubicBezTo>
                        <a:pt x="13" y="17"/>
                        <a:pt x="8" y="17"/>
                        <a:pt x="4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121" name="Freeform 47"/>
                <p:cNvSpPr>
                  <a:spLocks/>
                </p:cNvSpPr>
                <p:nvPr/>
              </p:nvSpPr>
              <p:spPr bwMode="auto">
                <a:xfrm>
                  <a:off x="2539" y="1029"/>
                  <a:ext cx="174" cy="102"/>
                </a:xfrm>
                <a:custGeom>
                  <a:avLst/>
                  <a:gdLst>
                    <a:gd name="T0" fmla="*/ 6 w 73"/>
                    <a:gd name="T1" fmla="*/ 42 h 43"/>
                    <a:gd name="T2" fmla="*/ 68 w 73"/>
                    <a:gd name="T3" fmla="*/ 9 h 43"/>
                    <a:gd name="T4" fmla="*/ 70 w 73"/>
                    <a:gd name="T5" fmla="*/ 7 h 43"/>
                    <a:gd name="T6" fmla="*/ 1 w 73"/>
                    <a:gd name="T7" fmla="*/ 41 h 43"/>
                    <a:gd name="T8" fmla="*/ 6 w 73"/>
                    <a:gd name="T9" fmla="*/ 42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43">
                      <a:moveTo>
                        <a:pt x="6" y="42"/>
                      </a:moveTo>
                      <a:cubicBezTo>
                        <a:pt x="17" y="17"/>
                        <a:pt x="40" y="2"/>
                        <a:pt x="68" y="9"/>
                      </a:cubicBezTo>
                      <a:cubicBezTo>
                        <a:pt x="70" y="9"/>
                        <a:pt x="73" y="8"/>
                        <a:pt x="70" y="7"/>
                      </a:cubicBezTo>
                      <a:cubicBezTo>
                        <a:pt x="40" y="0"/>
                        <a:pt x="14" y="13"/>
                        <a:pt x="1" y="41"/>
                      </a:cubicBezTo>
                      <a:cubicBezTo>
                        <a:pt x="0" y="42"/>
                        <a:pt x="5" y="43"/>
                        <a:pt x="6" y="4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122" name="Freeform 48"/>
                <p:cNvSpPr>
                  <a:spLocks/>
                </p:cNvSpPr>
                <p:nvPr/>
              </p:nvSpPr>
              <p:spPr bwMode="auto">
                <a:xfrm>
                  <a:off x="2589" y="982"/>
                  <a:ext cx="83" cy="159"/>
                </a:xfrm>
                <a:custGeom>
                  <a:avLst/>
                  <a:gdLst>
                    <a:gd name="T0" fmla="*/ 7 w 35"/>
                    <a:gd name="T1" fmla="*/ 1 h 67"/>
                    <a:gd name="T2" fmla="*/ 29 w 35"/>
                    <a:gd name="T3" fmla="*/ 66 h 67"/>
                    <a:gd name="T4" fmla="*/ 33 w 35"/>
                    <a:gd name="T5" fmla="*/ 66 h 67"/>
                    <a:gd name="T6" fmla="*/ 12 w 35"/>
                    <a:gd name="T7" fmla="*/ 2 h 67"/>
                    <a:gd name="T8" fmla="*/ 7 w 35"/>
                    <a:gd name="T9" fmla="*/ 1 h 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5" h="67">
                      <a:moveTo>
                        <a:pt x="7" y="1"/>
                      </a:moveTo>
                      <a:cubicBezTo>
                        <a:pt x="0" y="27"/>
                        <a:pt x="7" y="51"/>
                        <a:pt x="29" y="66"/>
                      </a:cubicBezTo>
                      <a:cubicBezTo>
                        <a:pt x="30" y="67"/>
                        <a:pt x="35" y="67"/>
                        <a:pt x="33" y="66"/>
                      </a:cubicBezTo>
                      <a:cubicBezTo>
                        <a:pt x="11" y="51"/>
                        <a:pt x="5" y="27"/>
                        <a:pt x="12" y="2"/>
                      </a:cubicBezTo>
                      <a:cubicBezTo>
                        <a:pt x="13" y="1"/>
                        <a:pt x="8" y="0"/>
                        <a:pt x="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123" name="Freeform 49"/>
                <p:cNvSpPr>
                  <a:spLocks/>
                </p:cNvSpPr>
                <p:nvPr/>
              </p:nvSpPr>
              <p:spPr bwMode="auto">
                <a:xfrm>
                  <a:off x="2523" y="1048"/>
                  <a:ext cx="178" cy="45"/>
                </a:xfrm>
                <a:custGeom>
                  <a:avLst/>
                  <a:gdLst>
                    <a:gd name="T0" fmla="*/ 4 w 75"/>
                    <a:gd name="T1" fmla="*/ 6 h 19"/>
                    <a:gd name="T2" fmla="*/ 69 w 75"/>
                    <a:gd name="T3" fmla="*/ 19 h 19"/>
                    <a:gd name="T4" fmla="*/ 74 w 75"/>
                    <a:gd name="T5" fmla="*/ 17 h 19"/>
                    <a:gd name="T6" fmla="*/ 3 w 75"/>
                    <a:gd name="T7" fmla="*/ 4 h 19"/>
                    <a:gd name="T8" fmla="*/ 4 w 75"/>
                    <a:gd name="T9" fmla="*/ 6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19">
                      <a:moveTo>
                        <a:pt x="4" y="6"/>
                      </a:moveTo>
                      <a:cubicBezTo>
                        <a:pt x="26" y="2"/>
                        <a:pt x="51" y="9"/>
                        <a:pt x="69" y="19"/>
                      </a:cubicBezTo>
                      <a:cubicBezTo>
                        <a:pt x="71" y="19"/>
                        <a:pt x="75" y="18"/>
                        <a:pt x="74" y="17"/>
                      </a:cubicBezTo>
                      <a:cubicBezTo>
                        <a:pt x="53" y="6"/>
                        <a:pt x="26" y="0"/>
                        <a:pt x="3" y="4"/>
                      </a:cubicBezTo>
                      <a:cubicBezTo>
                        <a:pt x="0" y="5"/>
                        <a:pt x="2" y="6"/>
                        <a:pt x="4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124" name="Freeform 50"/>
                <p:cNvSpPr>
                  <a:spLocks/>
                </p:cNvSpPr>
                <p:nvPr/>
              </p:nvSpPr>
              <p:spPr bwMode="auto">
                <a:xfrm>
                  <a:off x="2585" y="998"/>
                  <a:ext cx="90" cy="152"/>
                </a:xfrm>
                <a:custGeom>
                  <a:avLst/>
                  <a:gdLst>
                    <a:gd name="T0" fmla="*/ 32 w 38"/>
                    <a:gd name="T1" fmla="*/ 1 h 64"/>
                    <a:gd name="T2" fmla="*/ 5 w 38"/>
                    <a:gd name="T3" fmla="*/ 63 h 64"/>
                    <a:gd name="T4" fmla="*/ 10 w 38"/>
                    <a:gd name="T5" fmla="*/ 62 h 64"/>
                    <a:gd name="T6" fmla="*/ 36 w 38"/>
                    <a:gd name="T7" fmla="*/ 1 h 64"/>
                    <a:gd name="T8" fmla="*/ 32 w 38"/>
                    <a:gd name="T9" fmla="*/ 1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8" h="64">
                      <a:moveTo>
                        <a:pt x="32" y="1"/>
                      </a:moveTo>
                      <a:cubicBezTo>
                        <a:pt x="12" y="15"/>
                        <a:pt x="0" y="38"/>
                        <a:pt x="5" y="63"/>
                      </a:cubicBezTo>
                      <a:cubicBezTo>
                        <a:pt x="6" y="64"/>
                        <a:pt x="11" y="64"/>
                        <a:pt x="10" y="62"/>
                      </a:cubicBezTo>
                      <a:cubicBezTo>
                        <a:pt x="5" y="38"/>
                        <a:pt x="16" y="15"/>
                        <a:pt x="36" y="1"/>
                      </a:cubicBezTo>
                      <a:cubicBezTo>
                        <a:pt x="38" y="0"/>
                        <a:pt x="33" y="0"/>
                        <a:pt x="3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125" name="Freeform 51"/>
                <p:cNvSpPr>
                  <a:spLocks/>
                </p:cNvSpPr>
                <p:nvPr/>
              </p:nvSpPr>
              <p:spPr bwMode="auto">
                <a:xfrm>
                  <a:off x="2236" y="479"/>
                  <a:ext cx="375" cy="581"/>
                </a:xfrm>
                <a:custGeom>
                  <a:avLst/>
                  <a:gdLst>
                    <a:gd name="T0" fmla="*/ 157 w 158"/>
                    <a:gd name="T1" fmla="*/ 243 h 245"/>
                    <a:gd name="T2" fmla="*/ 5 w 158"/>
                    <a:gd name="T3" fmla="*/ 1 h 245"/>
                    <a:gd name="T4" fmla="*/ 1 w 158"/>
                    <a:gd name="T5" fmla="*/ 2 h 245"/>
                    <a:gd name="T6" fmla="*/ 153 w 158"/>
                    <a:gd name="T7" fmla="*/ 244 h 245"/>
                    <a:gd name="T8" fmla="*/ 157 w 158"/>
                    <a:gd name="T9" fmla="*/ 243 h 2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8" h="245">
                      <a:moveTo>
                        <a:pt x="157" y="243"/>
                      </a:moveTo>
                      <a:cubicBezTo>
                        <a:pt x="106" y="163"/>
                        <a:pt x="53" y="83"/>
                        <a:pt x="5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48" y="84"/>
                        <a:pt x="101" y="164"/>
                        <a:pt x="153" y="244"/>
                      </a:cubicBezTo>
                      <a:cubicBezTo>
                        <a:pt x="153" y="245"/>
                        <a:pt x="158" y="244"/>
                        <a:pt x="157" y="2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126" name="Freeform 52"/>
                <p:cNvSpPr>
                  <a:spLocks/>
                </p:cNvSpPr>
                <p:nvPr/>
              </p:nvSpPr>
              <p:spPr bwMode="auto">
                <a:xfrm>
                  <a:off x="2592" y="1046"/>
                  <a:ext cx="40" cy="40"/>
                </a:xfrm>
                <a:custGeom>
                  <a:avLst/>
                  <a:gdLst>
                    <a:gd name="T0" fmla="*/ 2 w 17"/>
                    <a:gd name="T1" fmla="*/ 12 h 17"/>
                    <a:gd name="T2" fmla="*/ 4 w 17"/>
                    <a:gd name="T3" fmla="*/ 2 h 17"/>
                    <a:gd name="T4" fmla="*/ 15 w 17"/>
                    <a:gd name="T5" fmla="*/ 5 h 17"/>
                    <a:gd name="T6" fmla="*/ 12 w 17"/>
                    <a:gd name="T7" fmla="*/ 15 h 17"/>
                    <a:gd name="T8" fmla="*/ 2 w 17"/>
                    <a:gd name="T9" fmla="*/ 1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2" y="12"/>
                      </a:moveTo>
                      <a:cubicBezTo>
                        <a:pt x="0" y="9"/>
                        <a:pt x="1" y="4"/>
                        <a:pt x="4" y="2"/>
                      </a:cubicBezTo>
                      <a:cubicBezTo>
                        <a:pt x="8" y="0"/>
                        <a:pt x="13" y="1"/>
                        <a:pt x="15" y="5"/>
                      </a:cubicBezTo>
                      <a:cubicBezTo>
                        <a:pt x="17" y="8"/>
                        <a:pt x="16" y="13"/>
                        <a:pt x="12" y="15"/>
                      </a:cubicBezTo>
                      <a:cubicBezTo>
                        <a:pt x="9" y="17"/>
                        <a:pt x="4" y="16"/>
                        <a:pt x="2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127" name="Freeform 53"/>
                <p:cNvSpPr>
                  <a:spLocks/>
                </p:cNvSpPr>
                <p:nvPr/>
              </p:nvSpPr>
              <p:spPr bwMode="auto">
                <a:xfrm>
                  <a:off x="2285" y="1153"/>
                  <a:ext cx="193" cy="64"/>
                </a:xfrm>
                <a:custGeom>
                  <a:avLst/>
                  <a:gdLst>
                    <a:gd name="T0" fmla="*/ 6 w 81"/>
                    <a:gd name="T1" fmla="*/ 26 h 27"/>
                    <a:gd name="T2" fmla="*/ 75 w 81"/>
                    <a:gd name="T3" fmla="*/ 18 h 27"/>
                    <a:gd name="T4" fmla="*/ 79 w 81"/>
                    <a:gd name="T5" fmla="*/ 17 h 27"/>
                    <a:gd name="T6" fmla="*/ 1 w 81"/>
                    <a:gd name="T7" fmla="*/ 25 h 27"/>
                    <a:gd name="T8" fmla="*/ 6 w 81"/>
                    <a:gd name="T9" fmla="*/ 26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1" h="27">
                      <a:moveTo>
                        <a:pt x="6" y="26"/>
                      </a:moveTo>
                      <a:cubicBezTo>
                        <a:pt x="26" y="7"/>
                        <a:pt x="51" y="2"/>
                        <a:pt x="75" y="18"/>
                      </a:cubicBezTo>
                      <a:cubicBezTo>
                        <a:pt x="76" y="19"/>
                        <a:pt x="81" y="19"/>
                        <a:pt x="79" y="17"/>
                      </a:cubicBezTo>
                      <a:cubicBezTo>
                        <a:pt x="53" y="0"/>
                        <a:pt x="23" y="4"/>
                        <a:pt x="1" y="25"/>
                      </a:cubicBezTo>
                      <a:cubicBezTo>
                        <a:pt x="0" y="26"/>
                        <a:pt x="5" y="27"/>
                        <a:pt x="6" y="2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128" name="Freeform 54"/>
                <p:cNvSpPr>
                  <a:spLocks/>
                </p:cNvSpPr>
                <p:nvPr/>
              </p:nvSpPr>
              <p:spPr bwMode="auto">
                <a:xfrm>
                  <a:off x="2357" y="1100"/>
                  <a:ext cx="57" cy="169"/>
                </a:xfrm>
                <a:custGeom>
                  <a:avLst/>
                  <a:gdLst>
                    <a:gd name="T0" fmla="*/ 18 w 24"/>
                    <a:gd name="T1" fmla="*/ 1 h 71"/>
                    <a:gd name="T2" fmla="*/ 16 w 24"/>
                    <a:gd name="T3" fmla="*/ 69 h 71"/>
                    <a:gd name="T4" fmla="*/ 20 w 24"/>
                    <a:gd name="T5" fmla="*/ 69 h 71"/>
                    <a:gd name="T6" fmla="*/ 23 w 24"/>
                    <a:gd name="T7" fmla="*/ 2 h 71"/>
                    <a:gd name="T8" fmla="*/ 18 w 24"/>
                    <a:gd name="T9" fmla="*/ 1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" h="71">
                      <a:moveTo>
                        <a:pt x="18" y="1"/>
                      </a:moveTo>
                      <a:cubicBezTo>
                        <a:pt x="2" y="22"/>
                        <a:pt x="0" y="47"/>
                        <a:pt x="16" y="69"/>
                      </a:cubicBezTo>
                      <a:cubicBezTo>
                        <a:pt x="16" y="70"/>
                        <a:pt x="21" y="71"/>
                        <a:pt x="20" y="69"/>
                      </a:cubicBezTo>
                      <a:cubicBezTo>
                        <a:pt x="5" y="47"/>
                        <a:pt x="7" y="23"/>
                        <a:pt x="23" y="2"/>
                      </a:cubicBezTo>
                      <a:cubicBezTo>
                        <a:pt x="24" y="1"/>
                        <a:pt x="19" y="0"/>
                        <a:pt x="1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129" name="Freeform 55"/>
                <p:cNvSpPr>
                  <a:spLocks/>
                </p:cNvSpPr>
                <p:nvPr/>
              </p:nvSpPr>
              <p:spPr bwMode="auto">
                <a:xfrm>
                  <a:off x="2293" y="1143"/>
                  <a:ext cx="159" cy="93"/>
                </a:xfrm>
                <a:custGeom>
                  <a:avLst/>
                  <a:gdLst>
                    <a:gd name="T0" fmla="*/ 3 w 67"/>
                    <a:gd name="T1" fmla="*/ 2 h 39"/>
                    <a:gd name="T2" fmla="*/ 61 w 67"/>
                    <a:gd name="T3" fmla="*/ 37 h 39"/>
                    <a:gd name="T4" fmla="*/ 66 w 67"/>
                    <a:gd name="T5" fmla="*/ 36 h 39"/>
                    <a:gd name="T6" fmla="*/ 5 w 67"/>
                    <a:gd name="T7" fmla="*/ 0 h 39"/>
                    <a:gd name="T8" fmla="*/ 3 w 67"/>
                    <a:gd name="T9" fmla="*/ 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9">
                      <a:moveTo>
                        <a:pt x="3" y="2"/>
                      </a:moveTo>
                      <a:cubicBezTo>
                        <a:pt x="25" y="6"/>
                        <a:pt x="47" y="21"/>
                        <a:pt x="61" y="37"/>
                      </a:cubicBezTo>
                      <a:cubicBezTo>
                        <a:pt x="62" y="39"/>
                        <a:pt x="67" y="37"/>
                        <a:pt x="66" y="36"/>
                      </a:cubicBezTo>
                      <a:cubicBezTo>
                        <a:pt x="51" y="19"/>
                        <a:pt x="28" y="4"/>
                        <a:pt x="5" y="0"/>
                      </a:cubicBezTo>
                      <a:cubicBezTo>
                        <a:pt x="4" y="0"/>
                        <a:pt x="0" y="2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130" name="Freeform 56"/>
                <p:cNvSpPr>
                  <a:spLocks/>
                </p:cNvSpPr>
                <p:nvPr/>
              </p:nvSpPr>
              <p:spPr bwMode="auto">
                <a:xfrm>
                  <a:off x="2333" y="1134"/>
                  <a:ext cx="128" cy="120"/>
                </a:xfrm>
                <a:custGeom>
                  <a:avLst/>
                  <a:gdLst>
                    <a:gd name="T0" fmla="*/ 48 w 54"/>
                    <a:gd name="T1" fmla="*/ 1 h 51"/>
                    <a:gd name="T2" fmla="*/ 0 w 54"/>
                    <a:gd name="T3" fmla="*/ 50 h 51"/>
                    <a:gd name="T4" fmla="*/ 5 w 54"/>
                    <a:gd name="T5" fmla="*/ 50 h 51"/>
                    <a:gd name="T6" fmla="*/ 50 w 54"/>
                    <a:gd name="T7" fmla="*/ 2 h 51"/>
                    <a:gd name="T8" fmla="*/ 48 w 54"/>
                    <a:gd name="T9" fmla="*/ 1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4" h="51">
                      <a:moveTo>
                        <a:pt x="48" y="1"/>
                      </a:moveTo>
                      <a:cubicBezTo>
                        <a:pt x="24" y="7"/>
                        <a:pt x="3" y="24"/>
                        <a:pt x="0" y="50"/>
                      </a:cubicBezTo>
                      <a:cubicBezTo>
                        <a:pt x="0" y="51"/>
                        <a:pt x="5" y="51"/>
                        <a:pt x="5" y="50"/>
                      </a:cubicBezTo>
                      <a:cubicBezTo>
                        <a:pt x="8" y="25"/>
                        <a:pt x="27" y="8"/>
                        <a:pt x="50" y="2"/>
                      </a:cubicBezTo>
                      <a:cubicBezTo>
                        <a:pt x="54" y="1"/>
                        <a:pt x="49" y="0"/>
                        <a:pt x="4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131" name="Freeform 57"/>
                <p:cNvSpPr>
                  <a:spLocks/>
                </p:cNvSpPr>
                <p:nvPr/>
              </p:nvSpPr>
              <p:spPr bwMode="auto">
                <a:xfrm>
                  <a:off x="2228" y="500"/>
                  <a:ext cx="150" cy="669"/>
                </a:xfrm>
                <a:custGeom>
                  <a:avLst/>
                  <a:gdLst>
                    <a:gd name="T0" fmla="*/ 63 w 63"/>
                    <a:gd name="T1" fmla="*/ 280 h 282"/>
                    <a:gd name="T2" fmla="*/ 5 w 63"/>
                    <a:gd name="T3" fmla="*/ 1 h 282"/>
                    <a:gd name="T4" fmla="*/ 0 w 63"/>
                    <a:gd name="T5" fmla="*/ 2 h 282"/>
                    <a:gd name="T6" fmla="*/ 58 w 63"/>
                    <a:gd name="T7" fmla="*/ 281 h 282"/>
                    <a:gd name="T8" fmla="*/ 63 w 63"/>
                    <a:gd name="T9" fmla="*/ 280 h 2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3" h="282">
                      <a:moveTo>
                        <a:pt x="63" y="280"/>
                      </a:moveTo>
                      <a:cubicBezTo>
                        <a:pt x="43" y="188"/>
                        <a:pt x="21" y="95"/>
                        <a:pt x="5" y="1"/>
                      </a:cubicBezTo>
                      <a:cubicBezTo>
                        <a:pt x="5" y="0"/>
                        <a:pt x="0" y="0"/>
                        <a:pt x="0" y="2"/>
                      </a:cubicBezTo>
                      <a:cubicBezTo>
                        <a:pt x="16" y="95"/>
                        <a:pt x="38" y="188"/>
                        <a:pt x="58" y="281"/>
                      </a:cubicBezTo>
                      <a:cubicBezTo>
                        <a:pt x="58" y="282"/>
                        <a:pt x="63" y="282"/>
                        <a:pt x="63" y="28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132" name="Freeform 58"/>
                <p:cNvSpPr>
                  <a:spLocks/>
                </p:cNvSpPr>
                <p:nvPr/>
              </p:nvSpPr>
              <p:spPr bwMode="auto">
                <a:xfrm>
                  <a:off x="2357" y="1160"/>
                  <a:ext cx="38" cy="38"/>
                </a:xfrm>
                <a:custGeom>
                  <a:avLst/>
                  <a:gdLst>
                    <a:gd name="T0" fmla="*/ 0 w 16"/>
                    <a:gd name="T1" fmla="*/ 9 h 16"/>
                    <a:gd name="T2" fmla="*/ 7 w 16"/>
                    <a:gd name="T3" fmla="*/ 0 h 16"/>
                    <a:gd name="T4" fmla="*/ 16 w 16"/>
                    <a:gd name="T5" fmla="*/ 7 h 16"/>
                    <a:gd name="T6" fmla="*/ 9 w 16"/>
                    <a:gd name="T7" fmla="*/ 16 h 16"/>
                    <a:gd name="T8" fmla="*/ 0 w 16"/>
                    <a:gd name="T9" fmla="*/ 9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0" y="9"/>
                      </a:moveTo>
                      <a:cubicBezTo>
                        <a:pt x="0" y="5"/>
                        <a:pt x="3" y="1"/>
                        <a:pt x="7" y="0"/>
                      </a:cubicBezTo>
                      <a:cubicBezTo>
                        <a:pt x="11" y="0"/>
                        <a:pt x="15" y="3"/>
                        <a:pt x="16" y="7"/>
                      </a:cubicBezTo>
                      <a:cubicBezTo>
                        <a:pt x="16" y="11"/>
                        <a:pt x="13" y="15"/>
                        <a:pt x="9" y="16"/>
                      </a:cubicBezTo>
                      <a:cubicBezTo>
                        <a:pt x="5" y="16"/>
                        <a:pt x="1" y="13"/>
                        <a:pt x="0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133" name="Freeform 59"/>
                <p:cNvSpPr>
                  <a:spLocks/>
                </p:cNvSpPr>
                <p:nvPr/>
              </p:nvSpPr>
              <p:spPr bwMode="auto">
                <a:xfrm>
                  <a:off x="2041" y="1155"/>
                  <a:ext cx="187" cy="76"/>
                </a:xfrm>
                <a:custGeom>
                  <a:avLst/>
                  <a:gdLst>
                    <a:gd name="T0" fmla="*/ 6 w 79"/>
                    <a:gd name="T1" fmla="*/ 14 h 32"/>
                    <a:gd name="T2" fmla="*/ 73 w 79"/>
                    <a:gd name="T3" fmla="*/ 31 h 32"/>
                    <a:gd name="T4" fmla="*/ 78 w 79"/>
                    <a:gd name="T5" fmla="*/ 31 h 32"/>
                    <a:gd name="T6" fmla="*/ 2 w 79"/>
                    <a:gd name="T7" fmla="*/ 12 h 32"/>
                    <a:gd name="T8" fmla="*/ 6 w 79"/>
                    <a:gd name="T9" fmla="*/ 14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9" h="32">
                      <a:moveTo>
                        <a:pt x="6" y="14"/>
                      </a:moveTo>
                      <a:cubicBezTo>
                        <a:pt x="32" y="3"/>
                        <a:pt x="57" y="8"/>
                        <a:pt x="73" y="31"/>
                      </a:cubicBezTo>
                      <a:cubicBezTo>
                        <a:pt x="74" y="32"/>
                        <a:pt x="79" y="32"/>
                        <a:pt x="78" y="31"/>
                      </a:cubicBezTo>
                      <a:cubicBezTo>
                        <a:pt x="60" y="6"/>
                        <a:pt x="30" y="0"/>
                        <a:pt x="2" y="12"/>
                      </a:cubicBezTo>
                      <a:cubicBezTo>
                        <a:pt x="0" y="13"/>
                        <a:pt x="5" y="15"/>
                        <a:pt x="6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134" name="Freeform 60"/>
                <p:cNvSpPr>
                  <a:spLocks/>
                </p:cNvSpPr>
                <p:nvPr/>
              </p:nvSpPr>
              <p:spPr bwMode="auto">
                <a:xfrm>
                  <a:off x="2110" y="1119"/>
                  <a:ext cx="92" cy="154"/>
                </a:xfrm>
                <a:custGeom>
                  <a:avLst/>
                  <a:gdLst>
                    <a:gd name="T0" fmla="*/ 33 w 39"/>
                    <a:gd name="T1" fmla="*/ 1 h 65"/>
                    <a:gd name="T2" fmla="*/ 7 w 39"/>
                    <a:gd name="T3" fmla="*/ 63 h 65"/>
                    <a:gd name="T4" fmla="*/ 12 w 39"/>
                    <a:gd name="T5" fmla="*/ 64 h 65"/>
                    <a:gd name="T6" fmla="*/ 38 w 39"/>
                    <a:gd name="T7" fmla="*/ 2 h 65"/>
                    <a:gd name="T8" fmla="*/ 33 w 39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" h="65">
                      <a:moveTo>
                        <a:pt x="33" y="1"/>
                      </a:moveTo>
                      <a:cubicBezTo>
                        <a:pt x="10" y="15"/>
                        <a:pt x="0" y="37"/>
                        <a:pt x="7" y="63"/>
                      </a:cubicBezTo>
                      <a:cubicBezTo>
                        <a:pt x="7" y="65"/>
                        <a:pt x="12" y="65"/>
                        <a:pt x="12" y="64"/>
                      </a:cubicBezTo>
                      <a:cubicBezTo>
                        <a:pt x="5" y="38"/>
                        <a:pt x="15" y="16"/>
                        <a:pt x="38" y="2"/>
                      </a:cubicBezTo>
                      <a:cubicBezTo>
                        <a:pt x="39" y="2"/>
                        <a:pt x="34" y="0"/>
                        <a:pt x="3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135" name="Freeform 61"/>
                <p:cNvSpPr>
                  <a:spLocks/>
                </p:cNvSpPr>
                <p:nvPr/>
              </p:nvSpPr>
              <p:spPr bwMode="auto">
                <a:xfrm>
                  <a:off x="2074" y="1122"/>
                  <a:ext cx="116" cy="137"/>
                </a:xfrm>
                <a:custGeom>
                  <a:avLst/>
                  <a:gdLst>
                    <a:gd name="T0" fmla="*/ 2 w 49"/>
                    <a:gd name="T1" fmla="*/ 2 h 58"/>
                    <a:gd name="T2" fmla="*/ 44 w 49"/>
                    <a:gd name="T3" fmla="*/ 56 h 58"/>
                    <a:gd name="T4" fmla="*/ 49 w 49"/>
                    <a:gd name="T5" fmla="*/ 56 h 58"/>
                    <a:gd name="T6" fmla="*/ 6 w 49"/>
                    <a:gd name="T7" fmla="*/ 1 h 58"/>
                    <a:gd name="T8" fmla="*/ 2 w 49"/>
                    <a:gd name="T9" fmla="*/ 2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58">
                      <a:moveTo>
                        <a:pt x="2" y="2"/>
                      </a:moveTo>
                      <a:cubicBezTo>
                        <a:pt x="21" y="13"/>
                        <a:pt x="37" y="36"/>
                        <a:pt x="44" y="56"/>
                      </a:cubicBezTo>
                      <a:cubicBezTo>
                        <a:pt x="45" y="58"/>
                        <a:pt x="49" y="57"/>
                        <a:pt x="49" y="56"/>
                      </a:cubicBezTo>
                      <a:cubicBezTo>
                        <a:pt x="41" y="35"/>
                        <a:pt x="26" y="12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136" name="Freeform 62"/>
                <p:cNvSpPr>
                  <a:spLocks/>
                </p:cNvSpPr>
                <p:nvPr/>
              </p:nvSpPr>
              <p:spPr bwMode="auto">
                <a:xfrm>
                  <a:off x="2074" y="1160"/>
                  <a:ext cx="159" cy="80"/>
                </a:xfrm>
                <a:custGeom>
                  <a:avLst/>
                  <a:gdLst>
                    <a:gd name="T0" fmla="*/ 64 w 67"/>
                    <a:gd name="T1" fmla="*/ 3 h 34"/>
                    <a:gd name="T2" fmla="*/ 0 w 67"/>
                    <a:gd name="T3" fmla="*/ 33 h 34"/>
                    <a:gd name="T4" fmla="*/ 5 w 67"/>
                    <a:gd name="T5" fmla="*/ 33 h 34"/>
                    <a:gd name="T6" fmla="*/ 62 w 67"/>
                    <a:gd name="T7" fmla="*/ 5 h 34"/>
                    <a:gd name="T8" fmla="*/ 64 w 67"/>
                    <a:gd name="T9" fmla="*/ 3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4">
                      <a:moveTo>
                        <a:pt x="64" y="3"/>
                      </a:moveTo>
                      <a:cubicBezTo>
                        <a:pt x="38" y="0"/>
                        <a:pt x="13" y="9"/>
                        <a:pt x="0" y="33"/>
                      </a:cubicBezTo>
                      <a:cubicBezTo>
                        <a:pt x="0" y="34"/>
                        <a:pt x="4" y="34"/>
                        <a:pt x="5" y="33"/>
                      </a:cubicBezTo>
                      <a:cubicBezTo>
                        <a:pt x="16" y="12"/>
                        <a:pt x="39" y="2"/>
                        <a:pt x="62" y="5"/>
                      </a:cubicBezTo>
                      <a:cubicBezTo>
                        <a:pt x="65" y="5"/>
                        <a:pt x="67" y="3"/>
                        <a:pt x="64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137" name="Freeform 63"/>
                <p:cNvSpPr>
                  <a:spLocks/>
                </p:cNvSpPr>
                <p:nvPr/>
              </p:nvSpPr>
              <p:spPr bwMode="auto">
                <a:xfrm>
                  <a:off x="2133" y="498"/>
                  <a:ext cx="117" cy="673"/>
                </a:xfrm>
                <a:custGeom>
                  <a:avLst/>
                  <a:gdLst>
                    <a:gd name="T0" fmla="*/ 6 w 49"/>
                    <a:gd name="T1" fmla="*/ 283 h 284"/>
                    <a:gd name="T2" fmla="*/ 49 w 49"/>
                    <a:gd name="T3" fmla="*/ 1 h 284"/>
                    <a:gd name="T4" fmla="*/ 44 w 49"/>
                    <a:gd name="T5" fmla="*/ 1 h 284"/>
                    <a:gd name="T6" fmla="*/ 1 w 49"/>
                    <a:gd name="T7" fmla="*/ 283 h 284"/>
                    <a:gd name="T8" fmla="*/ 6 w 49"/>
                    <a:gd name="T9" fmla="*/ 283 h 2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284">
                      <a:moveTo>
                        <a:pt x="6" y="283"/>
                      </a:moveTo>
                      <a:cubicBezTo>
                        <a:pt x="19" y="189"/>
                        <a:pt x="31" y="94"/>
                        <a:pt x="49" y="1"/>
                      </a:cubicBezTo>
                      <a:cubicBezTo>
                        <a:pt x="49" y="0"/>
                        <a:pt x="44" y="0"/>
                        <a:pt x="44" y="1"/>
                      </a:cubicBezTo>
                      <a:cubicBezTo>
                        <a:pt x="26" y="95"/>
                        <a:pt x="14" y="189"/>
                        <a:pt x="1" y="283"/>
                      </a:cubicBezTo>
                      <a:cubicBezTo>
                        <a:pt x="0" y="284"/>
                        <a:pt x="5" y="284"/>
                        <a:pt x="6" y="28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138" name="Freeform 64"/>
                <p:cNvSpPr>
                  <a:spLocks/>
                </p:cNvSpPr>
                <p:nvPr/>
              </p:nvSpPr>
              <p:spPr bwMode="auto">
                <a:xfrm>
                  <a:off x="2119" y="1162"/>
                  <a:ext cx="41" cy="40"/>
                </a:xfrm>
                <a:custGeom>
                  <a:avLst/>
                  <a:gdLst>
                    <a:gd name="T0" fmla="*/ 1 w 17"/>
                    <a:gd name="T1" fmla="*/ 7 h 17"/>
                    <a:gd name="T2" fmla="*/ 10 w 17"/>
                    <a:gd name="T3" fmla="*/ 1 h 17"/>
                    <a:gd name="T4" fmla="*/ 16 w 17"/>
                    <a:gd name="T5" fmla="*/ 10 h 17"/>
                    <a:gd name="T6" fmla="*/ 7 w 17"/>
                    <a:gd name="T7" fmla="*/ 16 h 17"/>
                    <a:gd name="T8" fmla="*/ 1 w 17"/>
                    <a:gd name="T9" fmla="*/ 7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" y="7"/>
                      </a:moveTo>
                      <a:cubicBezTo>
                        <a:pt x="2" y="3"/>
                        <a:pt x="6" y="0"/>
                        <a:pt x="10" y="1"/>
                      </a:cubicBezTo>
                      <a:cubicBezTo>
                        <a:pt x="14" y="2"/>
                        <a:pt x="17" y="6"/>
                        <a:pt x="16" y="10"/>
                      </a:cubicBezTo>
                      <a:cubicBezTo>
                        <a:pt x="15" y="14"/>
                        <a:pt x="11" y="17"/>
                        <a:pt x="7" y="16"/>
                      </a:cubicBezTo>
                      <a:cubicBezTo>
                        <a:pt x="3" y="15"/>
                        <a:pt x="0" y="11"/>
                        <a:pt x="1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139" name="Freeform 65"/>
                <p:cNvSpPr>
                  <a:spLocks/>
                </p:cNvSpPr>
                <p:nvPr/>
              </p:nvSpPr>
              <p:spPr bwMode="auto">
                <a:xfrm>
                  <a:off x="1806" y="1067"/>
                  <a:ext cx="159" cy="112"/>
                </a:xfrm>
                <a:custGeom>
                  <a:avLst/>
                  <a:gdLst>
                    <a:gd name="T0" fmla="*/ 5 w 67"/>
                    <a:gd name="T1" fmla="*/ 4 h 47"/>
                    <a:gd name="T2" fmla="*/ 62 w 67"/>
                    <a:gd name="T3" fmla="*/ 45 h 47"/>
                    <a:gd name="T4" fmla="*/ 67 w 67"/>
                    <a:gd name="T5" fmla="*/ 45 h 47"/>
                    <a:gd name="T6" fmla="*/ 3 w 67"/>
                    <a:gd name="T7" fmla="*/ 2 h 47"/>
                    <a:gd name="T8" fmla="*/ 5 w 67"/>
                    <a:gd name="T9" fmla="*/ 4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47">
                      <a:moveTo>
                        <a:pt x="5" y="4"/>
                      </a:moveTo>
                      <a:cubicBezTo>
                        <a:pt x="33" y="2"/>
                        <a:pt x="55" y="18"/>
                        <a:pt x="62" y="45"/>
                      </a:cubicBezTo>
                      <a:cubicBezTo>
                        <a:pt x="62" y="47"/>
                        <a:pt x="67" y="47"/>
                        <a:pt x="67" y="45"/>
                      </a:cubicBezTo>
                      <a:cubicBezTo>
                        <a:pt x="60" y="15"/>
                        <a:pt x="33" y="0"/>
                        <a:pt x="3" y="2"/>
                      </a:cubicBezTo>
                      <a:cubicBezTo>
                        <a:pt x="0" y="2"/>
                        <a:pt x="4" y="4"/>
                        <a:pt x="5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140" name="Freeform 66"/>
                <p:cNvSpPr>
                  <a:spLocks/>
                </p:cNvSpPr>
                <p:nvPr/>
              </p:nvSpPr>
              <p:spPr bwMode="auto">
                <a:xfrm>
                  <a:off x="1856" y="1062"/>
                  <a:ext cx="126" cy="124"/>
                </a:xfrm>
                <a:custGeom>
                  <a:avLst/>
                  <a:gdLst>
                    <a:gd name="T0" fmla="*/ 48 w 53"/>
                    <a:gd name="T1" fmla="*/ 0 h 52"/>
                    <a:gd name="T2" fmla="*/ 0 w 53"/>
                    <a:gd name="T3" fmla="*/ 50 h 52"/>
                    <a:gd name="T4" fmla="*/ 5 w 53"/>
                    <a:gd name="T5" fmla="*/ 51 h 52"/>
                    <a:gd name="T6" fmla="*/ 51 w 53"/>
                    <a:gd name="T7" fmla="*/ 2 h 52"/>
                    <a:gd name="T8" fmla="*/ 48 w 53"/>
                    <a:gd name="T9" fmla="*/ 0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3" h="52">
                      <a:moveTo>
                        <a:pt x="48" y="0"/>
                      </a:moveTo>
                      <a:cubicBezTo>
                        <a:pt x="21" y="5"/>
                        <a:pt x="3" y="23"/>
                        <a:pt x="0" y="50"/>
                      </a:cubicBezTo>
                      <a:cubicBezTo>
                        <a:pt x="0" y="51"/>
                        <a:pt x="5" y="52"/>
                        <a:pt x="5" y="51"/>
                      </a:cubicBezTo>
                      <a:cubicBezTo>
                        <a:pt x="7" y="25"/>
                        <a:pt x="25" y="7"/>
                        <a:pt x="51" y="2"/>
                      </a:cubicBezTo>
                      <a:cubicBezTo>
                        <a:pt x="53" y="2"/>
                        <a:pt x="49" y="0"/>
                        <a:pt x="48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141" name="Freeform 67"/>
                <p:cNvSpPr>
                  <a:spLocks/>
                </p:cNvSpPr>
                <p:nvPr/>
              </p:nvSpPr>
              <p:spPr bwMode="auto">
                <a:xfrm>
                  <a:off x="1860" y="1024"/>
                  <a:ext cx="62" cy="164"/>
                </a:xfrm>
                <a:custGeom>
                  <a:avLst/>
                  <a:gdLst>
                    <a:gd name="T0" fmla="*/ 1 w 26"/>
                    <a:gd name="T1" fmla="*/ 2 h 69"/>
                    <a:gd name="T2" fmla="*/ 21 w 26"/>
                    <a:gd name="T3" fmla="*/ 68 h 69"/>
                    <a:gd name="T4" fmla="*/ 26 w 26"/>
                    <a:gd name="T5" fmla="*/ 68 h 69"/>
                    <a:gd name="T6" fmla="*/ 6 w 26"/>
                    <a:gd name="T7" fmla="*/ 1 h 69"/>
                    <a:gd name="T8" fmla="*/ 1 w 26"/>
                    <a:gd name="T9" fmla="*/ 2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69">
                      <a:moveTo>
                        <a:pt x="1" y="2"/>
                      </a:moveTo>
                      <a:cubicBezTo>
                        <a:pt x="15" y="20"/>
                        <a:pt x="21" y="46"/>
                        <a:pt x="21" y="68"/>
                      </a:cubicBezTo>
                      <a:cubicBezTo>
                        <a:pt x="21" y="69"/>
                        <a:pt x="26" y="69"/>
                        <a:pt x="26" y="68"/>
                      </a:cubicBezTo>
                      <a:cubicBezTo>
                        <a:pt x="26" y="45"/>
                        <a:pt x="20" y="19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142" name="Freeform 68"/>
                <p:cNvSpPr>
                  <a:spLocks/>
                </p:cNvSpPr>
                <p:nvPr/>
              </p:nvSpPr>
              <p:spPr bwMode="auto">
                <a:xfrm>
                  <a:off x="1815" y="1091"/>
                  <a:ext cx="178" cy="45"/>
                </a:xfrm>
                <a:custGeom>
                  <a:avLst/>
                  <a:gdLst>
                    <a:gd name="T0" fmla="*/ 73 w 75"/>
                    <a:gd name="T1" fmla="*/ 11 h 19"/>
                    <a:gd name="T2" fmla="*/ 2 w 75"/>
                    <a:gd name="T3" fmla="*/ 17 h 19"/>
                    <a:gd name="T4" fmla="*/ 6 w 75"/>
                    <a:gd name="T5" fmla="*/ 18 h 19"/>
                    <a:gd name="T6" fmla="*/ 69 w 75"/>
                    <a:gd name="T7" fmla="*/ 13 h 19"/>
                    <a:gd name="T8" fmla="*/ 73 w 75"/>
                    <a:gd name="T9" fmla="*/ 1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19">
                      <a:moveTo>
                        <a:pt x="73" y="11"/>
                      </a:moveTo>
                      <a:cubicBezTo>
                        <a:pt x="50" y="0"/>
                        <a:pt x="22" y="0"/>
                        <a:pt x="2" y="17"/>
                      </a:cubicBezTo>
                      <a:cubicBezTo>
                        <a:pt x="0" y="18"/>
                        <a:pt x="5" y="19"/>
                        <a:pt x="6" y="18"/>
                      </a:cubicBezTo>
                      <a:cubicBezTo>
                        <a:pt x="24" y="2"/>
                        <a:pt x="48" y="2"/>
                        <a:pt x="69" y="13"/>
                      </a:cubicBezTo>
                      <a:cubicBezTo>
                        <a:pt x="70" y="13"/>
                        <a:pt x="75" y="12"/>
                        <a:pt x="73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143" name="Freeform 69"/>
                <p:cNvSpPr>
                  <a:spLocks/>
                </p:cNvSpPr>
                <p:nvPr/>
              </p:nvSpPr>
              <p:spPr bwMode="auto">
                <a:xfrm>
                  <a:off x="1898" y="500"/>
                  <a:ext cx="354" cy="593"/>
                </a:xfrm>
                <a:custGeom>
                  <a:avLst/>
                  <a:gdLst>
                    <a:gd name="T0" fmla="*/ 6 w 149"/>
                    <a:gd name="T1" fmla="*/ 249 h 250"/>
                    <a:gd name="T2" fmla="*/ 148 w 149"/>
                    <a:gd name="T3" fmla="*/ 2 h 250"/>
                    <a:gd name="T4" fmla="*/ 143 w 149"/>
                    <a:gd name="T5" fmla="*/ 1 h 250"/>
                    <a:gd name="T6" fmla="*/ 1 w 149"/>
                    <a:gd name="T7" fmla="*/ 249 h 250"/>
                    <a:gd name="T8" fmla="*/ 6 w 149"/>
                    <a:gd name="T9" fmla="*/ 249 h 2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49" h="250">
                      <a:moveTo>
                        <a:pt x="6" y="249"/>
                      </a:moveTo>
                      <a:cubicBezTo>
                        <a:pt x="52" y="166"/>
                        <a:pt x="98" y="82"/>
                        <a:pt x="148" y="2"/>
                      </a:cubicBezTo>
                      <a:cubicBezTo>
                        <a:pt x="149" y="0"/>
                        <a:pt x="144" y="0"/>
                        <a:pt x="143" y="1"/>
                      </a:cubicBezTo>
                      <a:cubicBezTo>
                        <a:pt x="93" y="82"/>
                        <a:pt x="48" y="166"/>
                        <a:pt x="1" y="249"/>
                      </a:cubicBezTo>
                      <a:cubicBezTo>
                        <a:pt x="0" y="250"/>
                        <a:pt x="5" y="250"/>
                        <a:pt x="6" y="24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144" name="Freeform 70"/>
                <p:cNvSpPr>
                  <a:spLocks/>
                </p:cNvSpPr>
                <p:nvPr/>
              </p:nvSpPr>
              <p:spPr bwMode="auto">
                <a:xfrm>
                  <a:off x="1879" y="1081"/>
                  <a:ext cx="43" cy="41"/>
                </a:xfrm>
                <a:custGeom>
                  <a:avLst/>
                  <a:gdLst>
                    <a:gd name="T0" fmla="*/ 2 w 18"/>
                    <a:gd name="T1" fmla="*/ 5 h 17"/>
                    <a:gd name="T2" fmla="*/ 13 w 18"/>
                    <a:gd name="T3" fmla="*/ 2 h 17"/>
                    <a:gd name="T4" fmla="*/ 15 w 18"/>
                    <a:gd name="T5" fmla="*/ 13 h 17"/>
                    <a:gd name="T6" fmla="*/ 5 w 18"/>
                    <a:gd name="T7" fmla="*/ 15 h 17"/>
                    <a:gd name="T8" fmla="*/ 2 w 18"/>
                    <a:gd name="T9" fmla="*/ 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2" y="5"/>
                      </a:moveTo>
                      <a:cubicBezTo>
                        <a:pt x="5" y="1"/>
                        <a:pt x="9" y="0"/>
                        <a:pt x="13" y="2"/>
                      </a:cubicBezTo>
                      <a:cubicBezTo>
                        <a:pt x="17" y="4"/>
                        <a:pt x="18" y="9"/>
                        <a:pt x="15" y="13"/>
                      </a:cubicBezTo>
                      <a:cubicBezTo>
                        <a:pt x="13" y="16"/>
                        <a:pt x="8" y="17"/>
                        <a:pt x="5" y="15"/>
                      </a:cubicBezTo>
                      <a:cubicBezTo>
                        <a:pt x="1" y="13"/>
                        <a:pt x="0" y="8"/>
                        <a:pt x="2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145" name="Freeform 71"/>
                <p:cNvSpPr>
                  <a:spLocks/>
                </p:cNvSpPr>
                <p:nvPr/>
              </p:nvSpPr>
              <p:spPr bwMode="auto">
                <a:xfrm>
                  <a:off x="1621" y="865"/>
                  <a:ext cx="121" cy="155"/>
                </a:xfrm>
                <a:custGeom>
                  <a:avLst/>
                  <a:gdLst>
                    <a:gd name="T0" fmla="*/ 3 w 51"/>
                    <a:gd name="T1" fmla="*/ 2 h 65"/>
                    <a:gd name="T2" fmla="*/ 42 w 51"/>
                    <a:gd name="T3" fmla="*/ 63 h 65"/>
                    <a:gd name="T4" fmla="*/ 47 w 51"/>
                    <a:gd name="T5" fmla="*/ 64 h 65"/>
                    <a:gd name="T6" fmla="*/ 6 w 51"/>
                    <a:gd name="T7" fmla="*/ 0 h 65"/>
                    <a:gd name="T8" fmla="*/ 3 w 51"/>
                    <a:gd name="T9" fmla="*/ 2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1" h="65">
                      <a:moveTo>
                        <a:pt x="3" y="2"/>
                      </a:moveTo>
                      <a:cubicBezTo>
                        <a:pt x="30" y="11"/>
                        <a:pt x="46" y="34"/>
                        <a:pt x="42" y="63"/>
                      </a:cubicBezTo>
                      <a:cubicBezTo>
                        <a:pt x="41" y="64"/>
                        <a:pt x="46" y="65"/>
                        <a:pt x="47" y="64"/>
                      </a:cubicBezTo>
                      <a:cubicBezTo>
                        <a:pt x="51" y="34"/>
                        <a:pt x="34" y="10"/>
                        <a:pt x="6" y="0"/>
                      </a:cubicBezTo>
                      <a:cubicBezTo>
                        <a:pt x="5" y="0"/>
                        <a:pt x="0" y="0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146" name="Freeform 72"/>
                <p:cNvSpPr>
                  <a:spLocks/>
                </p:cNvSpPr>
                <p:nvPr/>
              </p:nvSpPr>
              <p:spPr bwMode="auto">
                <a:xfrm>
                  <a:off x="1625" y="903"/>
                  <a:ext cx="162" cy="86"/>
                </a:xfrm>
                <a:custGeom>
                  <a:avLst/>
                  <a:gdLst>
                    <a:gd name="T0" fmla="*/ 65 w 68"/>
                    <a:gd name="T1" fmla="*/ 6 h 36"/>
                    <a:gd name="T2" fmla="*/ 0 w 68"/>
                    <a:gd name="T3" fmla="*/ 34 h 36"/>
                    <a:gd name="T4" fmla="*/ 5 w 68"/>
                    <a:gd name="T5" fmla="*/ 35 h 36"/>
                    <a:gd name="T6" fmla="*/ 64 w 68"/>
                    <a:gd name="T7" fmla="*/ 8 h 36"/>
                    <a:gd name="T8" fmla="*/ 65 w 68"/>
                    <a:gd name="T9" fmla="*/ 6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8" h="36">
                      <a:moveTo>
                        <a:pt x="65" y="6"/>
                      </a:moveTo>
                      <a:cubicBezTo>
                        <a:pt x="38" y="0"/>
                        <a:pt x="14" y="9"/>
                        <a:pt x="0" y="34"/>
                      </a:cubicBezTo>
                      <a:cubicBezTo>
                        <a:pt x="0" y="35"/>
                        <a:pt x="4" y="36"/>
                        <a:pt x="5" y="35"/>
                      </a:cubicBezTo>
                      <a:cubicBezTo>
                        <a:pt x="17" y="13"/>
                        <a:pt x="39" y="3"/>
                        <a:pt x="64" y="8"/>
                      </a:cubicBezTo>
                      <a:cubicBezTo>
                        <a:pt x="67" y="9"/>
                        <a:pt x="68" y="7"/>
                        <a:pt x="65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147" name="Freeform 73"/>
                <p:cNvSpPr>
                  <a:spLocks/>
                </p:cNvSpPr>
                <p:nvPr/>
              </p:nvSpPr>
              <p:spPr bwMode="auto">
                <a:xfrm>
                  <a:off x="1675" y="842"/>
                  <a:ext cx="43" cy="171"/>
                </a:xfrm>
                <a:custGeom>
                  <a:avLst/>
                  <a:gdLst>
                    <a:gd name="T0" fmla="*/ 6 w 18"/>
                    <a:gd name="T1" fmla="*/ 2 h 72"/>
                    <a:gd name="T2" fmla="*/ 0 w 18"/>
                    <a:gd name="T3" fmla="*/ 71 h 72"/>
                    <a:gd name="T4" fmla="*/ 5 w 18"/>
                    <a:gd name="T5" fmla="*/ 71 h 72"/>
                    <a:gd name="T6" fmla="*/ 12 w 18"/>
                    <a:gd name="T7" fmla="*/ 2 h 72"/>
                    <a:gd name="T8" fmla="*/ 6 w 18"/>
                    <a:gd name="T9" fmla="*/ 2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72">
                      <a:moveTo>
                        <a:pt x="6" y="2"/>
                      </a:moveTo>
                      <a:cubicBezTo>
                        <a:pt x="13" y="24"/>
                        <a:pt x="9" y="50"/>
                        <a:pt x="0" y="71"/>
                      </a:cubicBezTo>
                      <a:cubicBezTo>
                        <a:pt x="0" y="72"/>
                        <a:pt x="5" y="72"/>
                        <a:pt x="5" y="71"/>
                      </a:cubicBezTo>
                      <a:cubicBezTo>
                        <a:pt x="14" y="50"/>
                        <a:pt x="18" y="23"/>
                        <a:pt x="12" y="2"/>
                      </a:cubicBezTo>
                      <a:cubicBezTo>
                        <a:pt x="11" y="0"/>
                        <a:pt x="6" y="1"/>
                        <a:pt x="6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148" name="Freeform 74"/>
                <p:cNvSpPr>
                  <a:spLocks/>
                </p:cNvSpPr>
                <p:nvPr/>
              </p:nvSpPr>
              <p:spPr bwMode="auto">
                <a:xfrm>
                  <a:off x="1606" y="903"/>
                  <a:ext cx="171" cy="74"/>
                </a:xfrm>
                <a:custGeom>
                  <a:avLst/>
                  <a:gdLst>
                    <a:gd name="T0" fmla="*/ 71 w 72"/>
                    <a:gd name="T1" fmla="*/ 29 h 31"/>
                    <a:gd name="T2" fmla="*/ 3 w 72"/>
                    <a:gd name="T3" fmla="*/ 8 h 31"/>
                    <a:gd name="T4" fmla="*/ 6 w 72"/>
                    <a:gd name="T5" fmla="*/ 10 h 31"/>
                    <a:gd name="T6" fmla="*/ 66 w 72"/>
                    <a:gd name="T7" fmla="*/ 30 h 31"/>
                    <a:gd name="T8" fmla="*/ 71 w 72"/>
                    <a:gd name="T9" fmla="*/ 29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2" h="31">
                      <a:moveTo>
                        <a:pt x="71" y="29"/>
                      </a:moveTo>
                      <a:cubicBezTo>
                        <a:pt x="54" y="10"/>
                        <a:pt x="29" y="0"/>
                        <a:pt x="3" y="8"/>
                      </a:cubicBezTo>
                      <a:cubicBezTo>
                        <a:pt x="0" y="10"/>
                        <a:pt x="5" y="11"/>
                        <a:pt x="6" y="10"/>
                      </a:cubicBezTo>
                      <a:cubicBezTo>
                        <a:pt x="29" y="3"/>
                        <a:pt x="51" y="13"/>
                        <a:pt x="66" y="30"/>
                      </a:cubicBezTo>
                      <a:cubicBezTo>
                        <a:pt x="67" y="31"/>
                        <a:pt x="72" y="30"/>
                        <a:pt x="71" y="2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149" name="Freeform 75"/>
                <p:cNvSpPr>
                  <a:spLocks/>
                </p:cNvSpPr>
                <p:nvPr/>
              </p:nvSpPr>
              <p:spPr bwMode="auto">
                <a:xfrm>
                  <a:off x="1699" y="500"/>
                  <a:ext cx="553" cy="420"/>
                </a:xfrm>
                <a:custGeom>
                  <a:avLst/>
                  <a:gdLst>
                    <a:gd name="T0" fmla="*/ 6 w 233"/>
                    <a:gd name="T1" fmla="*/ 176 h 177"/>
                    <a:gd name="T2" fmla="*/ 232 w 233"/>
                    <a:gd name="T3" fmla="*/ 2 h 177"/>
                    <a:gd name="T4" fmla="*/ 227 w 233"/>
                    <a:gd name="T5" fmla="*/ 1 h 177"/>
                    <a:gd name="T6" fmla="*/ 2 w 233"/>
                    <a:gd name="T7" fmla="*/ 175 h 177"/>
                    <a:gd name="T8" fmla="*/ 6 w 233"/>
                    <a:gd name="T9" fmla="*/ 176 h 1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3" h="177">
                      <a:moveTo>
                        <a:pt x="6" y="176"/>
                      </a:moveTo>
                      <a:cubicBezTo>
                        <a:pt x="81" y="117"/>
                        <a:pt x="155" y="57"/>
                        <a:pt x="232" y="2"/>
                      </a:cubicBezTo>
                      <a:cubicBezTo>
                        <a:pt x="233" y="1"/>
                        <a:pt x="229" y="0"/>
                        <a:pt x="227" y="1"/>
                      </a:cubicBezTo>
                      <a:cubicBezTo>
                        <a:pt x="150" y="57"/>
                        <a:pt x="76" y="117"/>
                        <a:pt x="2" y="175"/>
                      </a:cubicBezTo>
                      <a:cubicBezTo>
                        <a:pt x="0" y="177"/>
                        <a:pt x="5" y="177"/>
                        <a:pt x="6" y="17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150" name="Freeform 76"/>
                <p:cNvSpPr>
                  <a:spLocks/>
                </p:cNvSpPr>
                <p:nvPr/>
              </p:nvSpPr>
              <p:spPr bwMode="auto">
                <a:xfrm>
                  <a:off x="1678" y="906"/>
                  <a:ext cx="42" cy="40"/>
                </a:xfrm>
                <a:custGeom>
                  <a:avLst/>
                  <a:gdLst>
                    <a:gd name="T0" fmla="*/ 4 w 18"/>
                    <a:gd name="T1" fmla="*/ 2 h 17"/>
                    <a:gd name="T2" fmla="*/ 15 w 18"/>
                    <a:gd name="T3" fmla="*/ 4 h 17"/>
                    <a:gd name="T4" fmla="*/ 13 w 18"/>
                    <a:gd name="T5" fmla="*/ 15 h 17"/>
                    <a:gd name="T6" fmla="*/ 3 w 18"/>
                    <a:gd name="T7" fmla="*/ 13 h 17"/>
                    <a:gd name="T8" fmla="*/ 4 w 18"/>
                    <a:gd name="T9" fmla="*/ 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4" y="2"/>
                      </a:moveTo>
                      <a:cubicBezTo>
                        <a:pt x="8" y="0"/>
                        <a:pt x="13" y="1"/>
                        <a:pt x="15" y="4"/>
                      </a:cubicBezTo>
                      <a:cubicBezTo>
                        <a:pt x="18" y="8"/>
                        <a:pt x="17" y="12"/>
                        <a:pt x="13" y="15"/>
                      </a:cubicBezTo>
                      <a:cubicBezTo>
                        <a:pt x="10" y="17"/>
                        <a:pt x="5" y="16"/>
                        <a:pt x="3" y="13"/>
                      </a:cubicBezTo>
                      <a:cubicBezTo>
                        <a:pt x="0" y="10"/>
                        <a:pt x="1" y="5"/>
                        <a:pt x="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151" name="Freeform 77"/>
                <p:cNvSpPr>
                  <a:spLocks/>
                </p:cNvSpPr>
                <p:nvPr/>
              </p:nvSpPr>
              <p:spPr bwMode="auto">
                <a:xfrm>
                  <a:off x="1504" y="583"/>
                  <a:ext cx="79" cy="181"/>
                </a:xfrm>
                <a:custGeom>
                  <a:avLst/>
                  <a:gdLst>
                    <a:gd name="T0" fmla="*/ 1 w 33"/>
                    <a:gd name="T1" fmla="*/ 1 h 76"/>
                    <a:gd name="T2" fmla="*/ 13 w 33"/>
                    <a:gd name="T3" fmla="*/ 73 h 76"/>
                    <a:gd name="T4" fmla="*/ 17 w 33"/>
                    <a:gd name="T5" fmla="*/ 75 h 76"/>
                    <a:gd name="T6" fmla="*/ 6 w 33"/>
                    <a:gd name="T7" fmla="*/ 1 h 76"/>
                    <a:gd name="T8" fmla="*/ 1 w 33"/>
                    <a:gd name="T9" fmla="*/ 1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76">
                      <a:moveTo>
                        <a:pt x="1" y="1"/>
                      </a:moveTo>
                      <a:cubicBezTo>
                        <a:pt x="22" y="21"/>
                        <a:pt x="28" y="48"/>
                        <a:pt x="13" y="73"/>
                      </a:cubicBezTo>
                      <a:cubicBezTo>
                        <a:pt x="12" y="75"/>
                        <a:pt x="17" y="76"/>
                        <a:pt x="17" y="75"/>
                      </a:cubicBezTo>
                      <a:cubicBezTo>
                        <a:pt x="33" y="49"/>
                        <a:pt x="27" y="21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152" name="Freeform 78"/>
                <p:cNvSpPr>
                  <a:spLocks/>
                </p:cNvSpPr>
                <p:nvPr/>
              </p:nvSpPr>
              <p:spPr bwMode="auto">
                <a:xfrm>
                  <a:off x="1459" y="650"/>
                  <a:ext cx="178" cy="47"/>
                </a:xfrm>
                <a:custGeom>
                  <a:avLst/>
                  <a:gdLst>
                    <a:gd name="T0" fmla="*/ 73 w 75"/>
                    <a:gd name="T1" fmla="*/ 18 h 20"/>
                    <a:gd name="T2" fmla="*/ 1 w 75"/>
                    <a:gd name="T3" fmla="*/ 18 h 20"/>
                    <a:gd name="T4" fmla="*/ 5 w 75"/>
                    <a:gd name="T5" fmla="*/ 19 h 20"/>
                    <a:gd name="T6" fmla="*/ 69 w 75"/>
                    <a:gd name="T7" fmla="*/ 18 h 20"/>
                    <a:gd name="T8" fmla="*/ 73 w 75"/>
                    <a:gd name="T9" fmla="*/ 18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20">
                      <a:moveTo>
                        <a:pt x="73" y="18"/>
                      </a:moveTo>
                      <a:cubicBezTo>
                        <a:pt x="50" y="2"/>
                        <a:pt x="23" y="0"/>
                        <a:pt x="1" y="18"/>
                      </a:cubicBezTo>
                      <a:cubicBezTo>
                        <a:pt x="0" y="18"/>
                        <a:pt x="4" y="20"/>
                        <a:pt x="5" y="19"/>
                      </a:cubicBezTo>
                      <a:cubicBezTo>
                        <a:pt x="25" y="4"/>
                        <a:pt x="48" y="4"/>
                        <a:pt x="69" y="18"/>
                      </a:cubicBezTo>
                      <a:cubicBezTo>
                        <a:pt x="70" y="19"/>
                        <a:pt x="75" y="19"/>
                        <a:pt x="73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153" name="Freeform 79"/>
                <p:cNvSpPr>
                  <a:spLocks/>
                </p:cNvSpPr>
                <p:nvPr/>
              </p:nvSpPr>
              <p:spPr bwMode="auto">
                <a:xfrm>
                  <a:off x="1493" y="588"/>
                  <a:ext cx="95" cy="149"/>
                </a:xfrm>
                <a:custGeom>
                  <a:avLst/>
                  <a:gdLst>
                    <a:gd name="T0" fmla="*/ 35 w 40"/>
                    <a:gd name="T1" fmla="*/ 2 h 63"/>
                    <a:gd name="T2" fmla="*/ 2 w 40"/>
                    <a:gd name="T3" fmla="*/ 62 h 63"/>
                    <a:gd name="T4" fmla="*/ 6 w 40"/>
                    <a:gd name="T5" fmla="*/ 62 h 63"/>
                    <a:gd name="T6" fmla="*/ 40 w 40"/>
                    <a:gd name="T7" fmla="*/ 1 h 63"/>
                    <a:gd name="T8" fmla="*/ 35 w 40"/>
                    <a:gd name="T9" fmla="*/ 2 h 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63">
                      <a:moveTo>
                        <a:pt x="35" y="2"/>
                      </a:moveTo>
                      <a:cubicBezTo>
                        <a:pt x="32" y="24"/>
                        <a:pt x="18" y="47"/>
                        <a:pt x="2" y="62"/>
                      </a:cubicBezTo>
                      <a:cubicBezTo>
                        <a:pt x="0" y="63"/>
                        <a:pt x="5" y="63"/>
                        <a:pt x="6" y="62"/>
                      </a:cubicBezTo>
                      <a:cubicBezTo>
                        <a:pt x="23" y="47"/>
                        <a:pt x="37" y="24"/>
                        <a:pt x="40" y="1"/>
                      </a:cubicBezTo>
                      <a:cubicBezTo>
                        <a:pt x="40" y="0"/>
                        <a:pt x="35" y="0"/>
                        <a:pt x="3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154" name="Freeform 80"/>
                <p:cNvSpPr>
                  <a:spLocks/>
                </p:cNvSpPr>
                <p:nvPr/>
              </p:nvSpPr>
              <p:spPr bwMode="auto">
                <a:xfrm>
                  <a:off x="1466" y="631"/>
                  <a:ext cx="138" cy="111"/>
                </a:xfrm>
                <a:custGeom>
                  <a:avLst/>
                  <a:gdLst>
                    <a:gd name="T0" fmla="*/ 57 w 58"/>
                    <a:gd name="T1" fmla="*/ 45 h 47"/>
                    <a:gd name="T2" fmla="*/ 5 w 58"/>
                    <a:gd name="T3" fmla="*/ 0 h 47"/>
                    <a:gd name="T4" fmla="*/ 4 w 58"/>
                    <a:gd name="T5" fmla="*/ 2 h 47"/>
                    <a:gd name="T6" fmla="*/ 52 w 58"/>
                    <a:gd name="T7" fmla="*/ 45 h 47"/>
                    <a:gd name="T8" fmla="*/ 57 w 58"/>
                    <a:gd name="T9" fmla="*/ 45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8" h="47">
                      <a:moveTo>
                        <a:pt x="57" y="45"/>
                      </a:moveTo>
                      <a:cubicBezTo>
                        <a:pt x="50" y="21"/>
                        <a:pt x="31" y="2"/>
                        <a:pt x="5" y="0"/>
                      </a:cubicBezTo>
                      <a:cubicBezTo>
                        <a:pt x="3" y="0"/>
                        <a:pt x="0" y="2"/>
                        <a:pt x="4" y="2"/>
                      </a:cubicBezTo>
                      <a:cubicBezTo>
                        <a:pt x="28" y="4"/>
                        <a:pt x="45" y="23"/>
                        <a:pt x="52" y="45"/>
                      </a:cubicBezTo>
                      <a:cubicBezTo>
                        <a:pt x="53" y="47"/>
                        <a:pt x="58" y="46"/>
                        <a:pt x="57" y="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155" name="Freeform 81"/>
                <p:cNvSpPr>
                  <a:spLocks/>
                </p:cNvSpPr>
                <p:nvPr/>
              </p:nvSpPr>
              <p:spPr bwMode="auto">
                <a:xfrm>
                  <a:off x="1552" y="491"/>
                  <a:ext cx="676" cy="173"/>
                </a:xfrm>
                <a:custGeom>
                  <a:avLst/>
                  <a:gdLst>
                    <a:gd name="T0" fmla="*/ 6 w 285"/>
                    <a:gd name="T1" fmla="*/ 73 h 73"/>
                    <a:gd name="T2" fmla="*/ 282 w 285"/>
                    <a:gd name="T3" fmla="*/ 2 h 73"/>
                    <a:gd name="T4" fmla="*/ 280 w 285"/>
                    <a:gd name="T5" fmla="*/ 0 h 73"/>
                    <a:gd name="T6" fmla="*/ 4 w 285"/>
                    <a:gd name="T7" fmla="*/ 71 h 73"/>
                    <a:gd name="T8" fmla="*/ 6 w 285"/>
                    <a:gd name="T9" fmla="*/ 73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5" h="73">
                      <a:moveTo>
                        <a:pt x="6" y="73"/>
                      </a:moveTo>
                      <a:cubicBezTo>
                        <a:pt x="98" y="49"/>
                        <a:pt x="189" y="23"/>
                        <a:pt x="282" y="2"/>
                      </a:cubicBezTo>
                      <a:cubicBezTo>
                        <a:pt x="285" y="2"/>
                        <a:pt x="283" y="0"/>
                        <a:pt x="280" y="0"/>
                      </a:cubicBezTo>
                      <a:cubicBezTo>
                        <a:pt x="187" y="21"/>
                        <a:pt x="96" y="47"/>
                        <a:pt x="4" y="71"/>
                      </a:cubicBezTo>
                      <a:cubicBezTo>
                        <a:pt x="0" y="72"/>
                        <a:pt x="5" y="73"/>
                        <a:pt x="6" y="7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156" name="Freeform 82"/>
                <p:cNvSpPr>
                  <a:spLocks/>
                </p:cNvSpPr>
                <p:nvPr/>
              </p:nvSpPr>
              <p:spPr bwMode="auto">
                <a:xfrm>
                  <a:off x="1531" y="647"/>
                  <a:ext cx="40" cy="38"/>
                </a:xfrm>
                <a:custGeom>
                  <a:avLst/>
                  <a:gdLst>
                    <a:gd name="T0" fmla="*/ 7 w 17"/>
                    <a:gd name="T1" fmla="*/ 0 h 16"/>
                    <a:gd name="T2" fmla="*/ 16 w 17"/>
                    <a:gd name="T3" fmla="*/ 6 h 16"/>
                    <a:gd name="T4" fmla="*/ 10 w 17"/>
                    <a:gd name="T5" fmla="*/ 15 h 16"/>
                    <a:gd name="T6" fmla="*/ 1 w 17"/>
                    <a:gd name="T7" fmla="*/ 10 h 16"/>
                    <a:gd name="T8" fmla="*/ 7 w 17"/>
                    <a:gd name="T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6">
                      <a:moveTo>
                        <a:pt x="7" y="0"/>
                      </a:moveTo>
                      <a:cubicBezTo>
                        <a:pt x="11" y="0"/>
                        <a:pt x="15" y="2"/>
                        <a:pt x="16" y="6"/>
                      </a:cubicBezTo>
                      <a:cubicBezTo>
                        <a:pt x="17" y="10"/>
                        <a:pt x="14" y="14"/>
                        <a:pt x="10" y="15"/>
                      </a:cubicBezTo>
                      <a:cubicBezTo>
                        <a:pt x="6" y="16"/>
                        <a:pt x="2" y="14"/>
                        <a:pt x="1" y="10"/>
                      </a:cubicBezTo>
                      <a:cubicBezTo>
                        <a:pt x="0" y="5"/>
                        <a:pt x="3" y="1"/>
                        <a:pt x="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157" name="Freeform 83"/>
                <p:cNvSpPr>
                  <a:spLocks/>
                </p:cNvSpPr>
                <p:nvPr/>
              </p:nvSpPr>
              <p:spPr bwMode="auto">
                <a:xfrm>
                  <a:off x="1485" y="339"/>
                  <a:ext cx="79" cy="178"/>
                </a:xfrm>
                <a:custGeom>
                  <a:avLst/>
                  <a:gdLst>
                    <a:gd name="T0" fmla="*/ 16 w 33"/>
                    <a:gd name="T1" fmla="*/ 1 h 75"/>
                    <a:gd name="T2" fmla="*/ 1 w 33"/>
                    <a:gd name="T3" fmla="*/ 73 h 75"/>
                    <a:gd name="T4" fmla="*/ 6 w 33"/>
                    <a:gd name="T5" fmla="*/ 74 h 75"/>
                    <a:gd name="T6" fmla="*/ 21 w 33"/>
                    <a:gd name="T7" fmla="*/ 1 h 75"/>
                    <a:gd name="T8" fmla="*/ 16 w 33"/>
                    <a:gd name="T9" fmla="*/ 1 h 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75">
                      <a:moveTo>
                        <a:pt x="16" y="1"/>
                      </a:moveTo>
                      <a:cubicBezTo>
                        <a:pt x="28" y="27"/>
                        <a:pt x="25" y="55"/>
                        <a:pt x="1" y="73"/>
                      </a:cubicBezTo>
                      <a:cubicBezTo>
                        <a:pt x="0" y="74"/>
                        <a:pt x="5" y="75"/>
                        <a:pt x="6" y="74"/>
                      </a:cubicBezTo>
                      <a:cubicBezTo>
                        <a:pt x="30" y="56"/>
                        <a:pt x="33" y="28"/>
                        <a:pt x="21" y="1"/>
                      </a:cubicBezTo>
                      <a:cubicBezTo>
                        <a:pt x="20" y="0"/>
                        <a:pt x="15" y="0"/>
                        <a:pt x="16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158" name="Freeform 84"/>
                <p:cNvSpPr>
                  <a:spLocks/>
                </p:cNvSpPr>
                <p:nvPr/>
              </p:nvSpPr>
              <p:spPr bwMode="auto">
                <a:xfrm>
                  <a:off x="1440" y="405"/>
                  <a:ext cx="166" cy="81"/>
                </a:xfrm>
                <a:custGeom>
                  <a:avLst/>
                  <a:gdLst>
                    <a:gd name="T0" fmla="*/ 69 w 70"/>
                    <a:gd name="T1" fmla="*/ 32 h 34"/>
                    <a:gd name="T2" fmla="*/ 1 w 70"/>
                    <a:gd name="T3" fmla="*/ 8 h 34"/>
                    <a:gd name="T4" fmla="*/ 5 w 70"/>
                    <a:gd name="T5" fmla="*/ 10 h 34"/>
                    <a:gd name="T6" fmla="*/ 65 w 70"/>
                    <a:gd name="T7" fmla="*/ 32 h 34"/>
                    <a:gd name="T8" fmla="*/ 69 w 70"/>
                    <a:gd name="T9" fmla="*/ 32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34">
                      <a:moveTo>
                        <a:pt x="69" y="32"/>
                      </a:moveTo>
                      <a:cubicBezTo>
                        <a:pt x="53" y="9"/>
                        <a:pt x="28" y="0"/>
                        <a:pt x="1" y="8"/>
                      </a:cubicBezTo>
                      <a:cubicBezTo>
                        <a:pt x="0" y="9"/>
                        <a:pt x="4" y="10"/>
                        <a:pt x="5" y="10"/>
                      </a:cubicBezTo>
                      <a:cubicBezTo>
                        <a:pt x="29" y="2"/>
                        <a:pt x="51" y="12"/>
                        <a:pt x="65" y="32"/>
                      </a:cubicBezTo>
                      <a:cubicBezTo>
                        <a:pt x="65" y="33"/>
                        <a:pt x="70" y="34"/>
                        <a:pt x="69" y="3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159" name="Freeform 85"/>
                <p:cNvSpPr>
                  <a:spLocks/>
                </p:cNvSpPr>
                <p:nvPr/>
              </p:nvSpPr>
              <p:spPr bwMode="auto">
                <a:xfrm>
                  <a:off x="1457" y="367"/>
                  <a:ext cx="140" cy="114"/>
                </a:xfrm>
                <a:custGeom>
                  <a:avLst/>
                  <a:gdLst>
                    <a:gd name="T0" fmla="*/ 54 w 59"/>
                    <a:gd name="T1" fmla="*/ 2 h 48"/>
                    <a:gd name="T2" fmla="*/ 3 w 59"/>
                    <a:gd name="T3" fmla="*/ 46 h 48"/>
                    <a:gd name="T4" fmla="*/ 5 w 59"/>
                    <a:gd name="T5" fmla="*/ 48 h 48"/>
                    <a:gd name="T6" fmla="*/ 59 w 59"/>
                    <a:gd name="T7" fmla="*/ 2 h 48"/>
                    <a:gd name="T8" fmla="*/ 54 w 59"/>
                    <a:gd name="T9" fmla="*/ 2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9" h="48">
                      <a:moveTo>
                        <a:pt x="54" y="2"/>
                      </a:moveTo>
                      <a:cubicBezTo>
                        <a:pt x="44" y="21"/>
                        <a:pt x="23" y="38"/>
                        <a:pt x="3" y="46"/>
                      </a:cubicBezTo>
                      <a:cubicBezTo>
                        <a:pt x="0" y="48"/>
                        <a:pt x="4" y="48"/>
                        <a:pt x="5" y="48"/>
                      </a:cubicBezTo>
                      <a:cubicBezTo>
                        <a:pt x="26" y="39"/>
                        <a:pt x="48" y="22"/>
                        <a:pt x="59" y="2"/>
                      </a:cubicBezTo>
                      <a:cubicBezTo>
                        <a:pt x="59" y="1"/>
                        <a:pt x="55" y="0"/>
                        <a:pt x="5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160" name="Freeform 86"/>
                <p:cNvSpPr>
                  <a:spLocks/>
                </p:cNvSpPr>
                <p:nvPr/>
              </p:nvSpPr>
              <p:spPr bwMode="auto">
                <a:xfrm>
                  <a:off x="1469" y="372"/>
                  <a:ext cx="95" cy="145"/>
                </a:xfrm>
                <a:custGeom>
                  <a:avLst/>
                  <a:gdLst>
                    <a:gd name="T0" fmla="*/ 39 w 40"/>
                    <a:gd name="T1" fmla="*/ 60 h 61"/>
                    <a:gd name="T2" fmla="*/ 6 w 40"/>
                    <a:gd name="T3" fmla="*/ 0 h 61"/>
                    <a:gd name="T4" fmla="*/ 2 w 40"/>
                    <a:gd name="T5" fmla="*/ 2 h 61"/>
                    <a:gd name="T6" fmla="*/ 33 w 40"/>
                    <a:gd name="T7" fmla="*/ 60 h 61"/>
                    <a:gd name="T8" fmla="*/ 39 w 40"/>
                    <a:gd name="T9" fmla="*/ 60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61">
                      <a:moveTo>
                        <a:pt x="39" y="60"/>
                      </a:moveTo>
                      <a:cubicBezTo>
                        <a:pt x="40" y="35"/>
                        <a:pt x="29" y="11"/>
                        <a:pt x="6" y="0"/>
                      </a:cubicBezTo>
                      <a:cubicBezTo>
                        <a:pt x="5" y="0"/>
                        <a:pt x="0" y="1"/>
                        <a:pt x="2" y="2"/>
                      </a:cubicBezTo>
                      <a:cubicBezTo>
                        <a:pt x="25" y="12"/>
                        <a:pt x="35" y="36"/>
                        <a:pt x="33" y="60"/>
                      </a:cubicBezTo>
                      <a:cubicBezTo>
                        <a:pt x="33" y="61"/>
                        <a:pt x="38" y="61"/>
                        <a:pt x="39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161" name="Freeform 87"/>
                <p:cNvSpPr>
                  <a:spLocks/>
                </p:cNvSpPr>
                <p:nvPr/>
              </p:nvSpPr>
              <p:spPr bwMode="auto">
                <a:xfrm>
                  <a:off x="1540" y="429"/>
                  <a:ext cx="693" cy="76"/>
                </a:xfrm>
                <a:custGeom>
                  <a:avLst/>
                  <a:gdLst>
                    <a:gd name="T0" fmla="*/ 3 w 292"/>
                    <a:gd name="T1" fmla="*/ 2 h 32"/>
                    <a:gd name="T2" fmla="*/ 287 w 292"/>
                    <a:gd name="T3" fmla="*/ 32 h 32"/>
                    <a:gd name="T4" fmla="*/ 289 w 292"/>
                    <a:gd name="T5" fmla="*/ 30 h 32"/>
                    <a:gd name="T6" fmla="*/ 5 w 292"/>
                    <a:gd name="T7" fmla="*/ 0 h 32"/>
                    <a:gd name="T8" fmla="*/ 3 w 292"/>
                    <a:gd name="T9" fmla="*/ 2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2" h="32">
                      <a:moveTo>
                        <a:pt x="3" y="2"/>
                      </a:moveTo>
                      <a:cubicBezTo>
                        <a:pt x="98" y="11"/>
                        <a:pt x="193" y="19"/>
                        <a:pt x="287" y="32"/>
                      </a:cubicBezTo>
                      <a:cubicBezTo>
                        <a:pt x="288" y="32"/>
                        <a:pt x="292" y="31"/>
                        <a:pt x="289" y="30"/>
                      </a:cubicBezTo>
                      <a:cubicBezTo>
                        <a:pt x="195" y="17"/>
                        <a:pt x="100" y="9"/>
                        <a:pt x="5" y="0"/>
                      </a:cubicBezTo>
                      <a:cubicBezTo>
                        <a:pt x="4" y="0"/>
                        <a:pt x="0" y="1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162" name="Freeform 88"/>
                <p:cNvSpPr>
                  <a:spLocks/>
                </p:cNvSpPr>
                <p:nvPr/>
              </p:nvSpPr>
              <p:spPr bwMode="auto">
                <a:xfrm>
                  <a:off x="1519" y="412"/>
                  <a:ext cx="38" cy="38"/>
                </a:xfrm>
                <a:custGeom>
                  <a:avLst/>
                  <a:gdLst>
                    <a:gd name="T0" fmla="*/ 9 w 16"/>
                    <a:gd name="T1" fmla="*/ 0 h 16"/>
                    <a:gd name="T2" fmla="*/ 15 w 16"/>
                    <a:gd name="T3" fmla="*/ 9 h 16"/>
                    <a:gd name="T4" fmla="*/ 7 w 16"/>
                    <a:gd name="T5" fmla="*/ 15 h 16"/>
                    <a:gd name="T6" fmla="*/ 0 w 16"/>
                    <a:gd name="T7" fmla="*/ 7 h 16"/>
                    <a:gd name="T8" fmla="*/ 9 w 16"/>
                    <a:gd name="T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9" y="0"/>
                      </a:moveTo>
                      <a:cubicBezTo>
                        <a:pt x="13" y="1"/>
                        <a:pt x="16" y="5"/>
                        <a:pt x="15" y="9"/>
                      </a:cubicBezTo>
                      <a:cubicBezTo>
                        <a:pt x="15" y="13"/>
                        <a:pt x="11" y="16"/>
                        <a:pt x="7" y="15"/>
                      </a:cubicBezTo>
                      <a:cubicBezTo>
                        <a:pt x="2" y="15"/>
                        <a:pt x="0" y="11"/>
                        <a:pt x="0" y="7"/>
                      </a:cubicBezTo>
                      <a:cubicBezTo>
                        <a:pt x="1" y="2"/>
                        <a:pt x="5" y="0"/>
                        <a:pt x="9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163" name="Freeform 89"/>
                <p:cNvSpPr>
                  <a:spLocks/>
                </p:cNvSpPr>
                <p:nvPr/>
              </p:nvSpPr>
              <p:spPr bwMode="auto">
                <a:xfrm>
                  <a:off x="1526" y="99"/>
                  <a:ext cx="116" cy="155"/>
                </a:xfrm>
                <a:custGeom>
                  <a:avLst/>
                  <a:gdLst>
                    <a:gd name="T0" fmla="*/ 42 w 49"/>
                    <a:gd name="T1" fmla="*/ 1 h 65"/>
                    <a:gd name="T2" fmla="*/ 3 w 49"/>
                    <a:gd name="T3" fmla="*/ 63 h 65"/>
                    <a:gd name="T4" fmla="*/ 6 w 49"/>
                    <a:gd name="T5" fmla="*/ 65 h 65"/>
                    <a:gd name="T6" fmla="*/ 47 w 49"/>
                    <a:gd name="T7" fmla="*/ 2 h 65"/>
                    <a:gd name="T8" fmla="*/ 42 w 49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65">
                      <a:moveTo>
                        <a:pt x="42" y="1"/>
                      </a:moveTo>
                      <a:cubicBezTo>
                        <a:pt x="44" y="29"/>
                        <a:pt x="31" y="54"/>
                        <a:pt x="3" y="63"/>
                      </a:cubicBezTo>
                      <a:cubicBezTo>
                        <a:pt x="0" y="63"/>
                        <a:pt x="5" y="65"/>
                        <a:pt x="6" y="65"/>
                      </a:cubicBezTo>
                      <a:cubicBezTo>
                        <a:pt x="35" y="56"/>
                        <a:pt x="49" y="31"/>
                        <a:pt x="47" y="2"/>
                      </a:cubicBezTo>
                      <a:cubicBezTo>
                        <a:pt x="46" y="0"/>
                        <a:pt x="42" y="0"/>
                        <a:pt x="4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164" name="Freeform 90"/>
                <p:cNvSpPr>
                  <a:spLocks/>
                </p:cNvSpPr>
                <p:nvPr/>
              </p:nvSpPr>
              <p:spPr bwMode="auto">
                <a:xfrm>
                  <a:off x="1516" y="149"/>
                  <a:ext cx="136" cy="114"/>
                </a:xfrm>
                <a:custGeom>
                  <a:avLst/>
                  <a:gdLst>
                    <a:gd name="T0" fmla="*/ 57 w 57"/>
                    <a:gd name="T1" fmla="*/ 46 h 48"/>
                    <a:gd name="T2" fmla="*/ 3 w 57"/>
                    <a:gd name="T3" fmla="*/ 0 h 48"/>
                    <a:gd name="T4" fmla="*/ 4 w 57"/>
                    <a:gd name="T5" fmla="*/ 3 h 48"/>
                    <a:gd name="T6" fmla="*/ 52 w 57"/>
                    <a:gd name="T7" fmla="*/ 46 h 48"/>
                    <a:gd name="T8" fmla="*/ 57 w 57"/>
                    <a:gd name="T9" fmla="*/ 46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48">
                      <a:moveTo>
                        <a:pt x="57" y="46"/>
                      </a:moveTo>
                      <a:cubicBezTo>
                        <a:pt x="51" y="19"/>
                        <a:pt x="31" y="2"/>
                        <a:pt x="3" y="0"/>
                      </a:cubicBezTo>
                      <a:cubicBezTo>
                        <a:pt x="0" y="0"/>
                        <a:pt x="2" y="2"/>
                        <a:pt x="4" y="3"/>
                      </a:cubicBezTo>
                      <a:cubicBezTo>
                        <a:pt x="30" y="4"/>
                        <a:pt x="46" y="21"/>
                        <a:pt x="52" y="46"/>
                      </a:cubicBezTo>
                      <a:cubicBezTo>
                        <a:pt x="52" y="47"/>
                        <a:pt x="57" y="48"/>
                        <a:pt x="5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165" name="Freeform 91"/>
                <p:cNvSpPr>
                  <a:spLocks/>
                </p:cNvSpPr>
                <p:nvPr/>
              </p:nvSpPr>
              <p:spPr bwMode="auto">
                <a:xfrm>
                  <a:off x="1514" y="149"/>
                  <a:ext cx="173" cy="62"/>
                </a:xfrm>
                <a:custGeom>
                  <a:avLst/>
                  <a:gdLst>
                    <a:gd name="T0" fmla="*/ 67 w 73"/>
                    <a:gd name="T1" fmla="*/ 1 h 26"/>
                    <a:gd name="T2" fmla="*/ 4 w 73"/>
                    <a:gd name="T3" fmla="*/ 24 h 26"/>
                    <a:gd name="T4" fmla="*/ 3 w 73"/>
                    <a:gd name="T5" fmla="*/ 26 h 26"/>
                    <a:gd name="T6" fmla="*/ 71 w 73"/>
                    <a:gd name="T7" fmla="*/ 2 h 26"/>
                    <a:gd name="T8" fmla="*/ 67 w 73"/>
                    <a:gd name="T9" fmla="*/ 1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26">
                      <a:moveTo>
                        <a:pt x="67" y="1"/>
                      </a:moveTo>
                      <a:cubicBezTo>
                        <a:pt x="50" y="15"/>
                        <a:pt x="26" y="23"/>
                        <a:pt x="4" y="24"/>
                      </a:cubicBezTo>
                      <a:cubicBezTo>
                        <a:pt x="2" y="24"/>
                        <a:pt x="0" y="26"/>
                        <a:pt x="3" y="26"/>
                      </a:cubicBezTo>
                      <a:cubicBezTo>
                        <a:pt x="27" y="25"/>
                        <a:pt x="53" y="17"/>
                        <a:pt x="71" y="2"/>
                      </a:cubicBezTo>
                      <a:cubicBezTo>
                        <a:pt x="73" y="0"/>
                        <a:pt x="68" y="0"/>
                        <a:pt x="6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166" name="Freeform 92"/>
                <p:cNvSpPr>
                  <a:spLocks/>
                </p:cNvSpPr>
                <p:nvPr/>
              </p:nvSpPr>
              <p:spPr bwMode="auto">
                <a:xfrm>
                  <a:off x="1564" y="111"/>
                  <a:ext cx="59" cy="164"/>
                </a:xfrm>
                <a:custGeom>
                  <a:avLst/>
                  <a:gdLst>
                    <a:gd name="T0" fmla="*/ 14 w 25"/>
                    <a:gd name="T1" fmla="*/ 68 h 69"/>
                    <a:gd name="T2" fmla="*/ 6 w 25"/>
                    <a:gd name="T3" fmla="*/ 1 h 69"/>
                    <a:gd name="T4" fmla="*/ 1 w 25"/>
                    <a:gd name="T5" fmla="*/ 2 h 69"/>
                    <a:gd name="T6" fmla="*/ 10 w 25"/>
                    <a:gd name="T7" fmla="*/ 68 h 69"/>
                    <a:gd name="T8" fmla="*/ 14 w 25"/>
                    <a:gd name="T9" fmla="*/ 68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69">
                      <a:moveTo>
                        <a:pt x="14" y="68"/>
                      </a:moveTo>
                      <a:cubicBezTo>
                        <a:pt x="25" y="45"/>
                        <a:pt x="23" y="20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18" y="20"/>
                        <a:pt x="20" y="45"/>
                        <a:pt x="10" y="68"/>
                      </a:cubicBezTo>
                      <a:cubicBezTo>
                        <a:pt x="9" y="69"/>
                        <a:pt x="14" y="69"/>
                        <a:pt x="14" y="6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167" name="Freeform 93"/>
                <p:cNvSpPr>
                  <a:spLocks/>
                </p:cNvSpPr>
                <p:nvPr/>
              </p:nvSpPr>
              <p:spPr bwMode="auto">
                <a:xfrm>
                  <a:off x="1609" y="189"/>
                  <a:ext cx="619" cy="318"/>
                </a:xfrm>
                <a:custGeom>
                  <a:avLst/>
                  <a:gdLst>
                    <a:gd name="T0" fmla="*/ 2 w 261"/>
                    <a:gd name="T1" fmla="*/ 2 h 134"/>
                    <a:gd name="T2" fmla="*/ 255 w 261"/>
                    <a:gd name="T3" fmla="*/ 133 h 134"/>
                    <a:gd name="T4" fmla="*/ 259 w 261"/>
                    <a:gd name="T5" fmla="*/ 132 h 134"/>
                    <a:gd name="T6" fmla="*/ 6 w 261"/>
                    <a:gd name="T7" fmla="*/ 1 h 134"/>
                    <a:gd name="T8" fmla="*/ 2 w 261"/>
                    <a:gd name="T9" fmla="*/ 2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1" h="134">
                      <a:moveTo>
                        <a:pt x="2" y="2"/>
                      </a:moveTo>
                      <a:cubicBezTo>
                        <a:pt x="87" y="45"/>
                        <a:pt x="172" y="87"/>
                        <a:pt x="255" y="133"/>
                      </a:cubicBezTo>
                      <a:cubicBezTo>
                        <a:pt x="256" y="134"/>
                        <a:pt x="261" y="133"/>
                        <a:pt x="259" y="132"/>
                      </a:cubicBezTo>
                      <a:cubicBezTo>
                        <a:pt x="177" y="85"/>
                        <a:pt x="91" y="44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168" name="Freeform 94"/>
                <p:cNvSpPr>
                  <a:spLocks/>
                </p:cNvSpPr>
                <p:nvPr/>
              </p:nvSpPr>
              <p:spPr bwMode="auto">
                <a:xfrm>
                  <a:off x="1585" y="168"/>
                  <a:ext cx="43" cy="40"/>
                </a:xfrm>
                <a:custGeom>
                  <a:avLst/>
                  <a:gdLst>
                    <a:gd name="T0" fmla="*/ 13 w 18"/>
                    <a:gd name="T1" fmla="*/ 2 h 17"/>
                    <a:gd name="T2" fmla="*/ 15 w 18"/>
                    <a:gd name="T3" fmla="*/ 12 h 17"/>
                    <a:gd name="T4" fmla="*/ 5 w 18"/>
                    <a:gd name="T5" fmla="*/ 15 h 17"/>
                    <a:gd name="T6" fmla="*/ 2 w 18"/>
                    <a:gd name="T7" fmla="*/ 5 h 17"/>
                    <a:gd name="T8" fmla="*/ 13 w 18"/>
                    <a:gd name="T9" fmla="*/ 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13" y="2"/>
                      </a:moveTo>
                      <a:cubicBezTo>
                        <a:pt x="16" y="4"/>
                        <a:pt x="18" y="9"/>
                        <a:pt x="15" y="12"/>
                      </a:cubicBezTo>
                      <a:cubicBezTo>
                        <a:pt x="13" y="16"/>
                        <a:pt x="9" y="17"/>
                        <a:pt x="5" y="15"/>
                      </a:cubicBezTo>
                      <a:cubicBezTo>
                        <a:pt x="1" y="13"/>
                        <a:pt x="0" y="8"/>
                        <a:pt x="2" y="5"/>
                      </a:cubicBezTo>
                      <a:cubicBezTo>
                        <a:pt x="4" y="1"/>
                        <a:pt x="9" y="0"/>
                        <a:pt x="1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169" name="Freeform 95"/>
                <p:cNvSpPr>
                  <a:spLocks/>
                </p:cNvSpPr>
                <p:nvPr/>
              </p:nvSpPr>
              <p:spPr bwMode="auto">
                <a:xfrm>
                  <a:off x="1675" y="-95"/>
                  <a:ext cx="159" cy="114"/>
                </a:xfrm>
                <a:custGeom>
                  <a:avLst/>
                  <a:gdLst>
                    <a:gd name="T0" fmla="*/ 62 w 67"/>
                    <a:gd name="T1" fmla="*/ 1 h 48"/>
                    <a:gd name="T2" fmla="*/ 3 w 67"/>
                    <a:gd name="T3" fmla="*/ 43 h 48"/>
                    <a:gd name="T4" fmla="*/ 4 w 67"/>
                    <a:gd name="T5" fmla="*/ 45 h 48"/>
                    <a:gd name="T6" fmla="*/ 67 w 67"/>
                    <a:gd name="T7" fmla="*/ 2 h 48"/>
                    <a:gd name="T8" fmla="*/ 62 w 67"/>
                    <a:gd name="T9" fmla="*/ 1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48">
                      <a:moveTo>
                        <a:pt x="62" y="1"/>
                      </a:moveTo>
                      <a:cubicBezTo>
                        <a:pt x="53" y="28"/>
                        <a:pt x="32" y="46"/>
                        <a:pt x="3" y="43"/>
                      </a:cubicBezTo>
                      <a:cubicBezTo>
                        <a:pt x="0" y="43"/>
                        <a:pt x="2" y="45"/>
                        <a:pt x="4" y="45"/>
                      </a:cubicBezTo>
                      <a:cubicBezTo>
                        <a:pt x="34" y="48"/>
                        <a:pt x="58" y="31"/>
                        <a:pt x="67" y="2"/>
                      </a:cubicBezTo>
                      <a:cubicBezTo>
                        <a:pt x="67" y="1"/>
                        <a:pt x="62" y="0"/>
                        <a:pt x="6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170" name="Freeform 96"/>
                <p:cNvSpPr>
                  <a:spLocks/>
                </p:cNvSpPr>
                <p:nvPr/>
              </p:nvSpPr>
              <p:spPr bwMode="auto">
                <a:xfrm>
                  <a:off x="1699" y="-88"/>
                  <a:ext cx="100" cy="152"/>
                </a:xfrm>
                <a:custGeom>
                  <a:avLst/>
                  <a:gdLst>
                    <a:gd name="T0" fmla="*/ 37 w 42"/>
                    <a:gd name="T1" fmla="*/ 62 h 64"/>
                    <a:gd name="T2" fmla="*/ 6 w 42"/>
                    <a:gd name="T3" fmla="*/ 1 h 64"/>
                    <a:gd name="T4" fmla="*/ 3 w 42"/>
                    <a:gd name="T5" fmla="*/ 2 h 64"/>
                    <a:gd name="T6" fmla="*/ 32 w 42"/>
                    <a:gd name="T7" fmla="*/ 61 h 64"/>
                    <a:gd name="T8" fmla="*/ 37 w 42"/>
                    <a:gd name="T9" fmla="*/ 62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2" h="64">
                      <a:moveTo>
                        <a:pt x="37" y="62"/>
                      </a:moveTo>
                      <a:cubicBezTo>
                        <a:pt x="42" y="36"/>
                        <a:pt x="31" y="13"/>
                        <a:pt x="6" y="1"/>
                      </a:cubicBezTo>
                      <a:cubicBezTo>
                        <a:pt x="5" y="0"/>
                        <a:pt x="0" y="0"/>
                        <a:pt x="3" y="2"/>
                      </a:cubicBezTo>
                      <a:cubicBezTo>
                        <a:pt x="27" y="13"/>
                        <a:pt x="37" y="36"/>
                        <a:pt x="32" y="61"/>
                      </a:cubicBezTo>
                      <a:cubicBezTo>
                        <a:pt x="32" y="63"/>
                        <a:pt x="37" y="64"/>
                        <a:pt x="37" y="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171" name="Freeform 97"/>
                <p:cNvSpPr>
                  <a:spLocks/>
                </p:cNvSpPr>
                <p:nvPr/>
              </p:nvSpPr>
              <p:spPr bwMode="auto">
                <a:xfrm>
                  <a:off x="1678" y="-38"/>
                  <a:ext cx="185" cy="31"/>
                </a:xfrm>
                <a:custGeom>
                  <a:avLst/>
                  <a:gdLst>
                    <a:gd name="T0" fmla="*/ 72 w 78"/>
                    <a:gd name="T1" fmla="*/ 4 h 13"/>
                    <a:gd name="T2" fmla="*/ 6 w 78"/>
                    <a:gd name="T3" fmla="*/ 1 h 13"/>
                    <a:gd name="T4" fmla="*/ 3 w 78"/>
                    <a:gd name="T5" fmla="*/ 2 h 13"/>
                    <a:gd name="T6" fmla="*/ 75 w 78"/>
                    <a:gd name="T7" fmla="*/ 5 h 13"/>
                    <a:gd name="T8" fmla="*/ 72 w 78"/>
                    <a:gd name="T9" fmla="*/ 4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8" h="13">
                      <a:moveTo>
                        <a:pt x="72" y="4"/>
                      </a:moveTo>
                      <a:cubicBezTo>
                        <a:pt x="52" y="11"/>
                        <a:pt x="26" y="8"/>
                        <a:pt x="6" y="1"/>
                      </a:cubicBezTo>
                      <a:cubicBezTo>
                        <a:pt x="5" y="0"/>
                        <a:pt x="0" y="1"/>
                        <a:pt x="3" y="2"/>
                      </a:cubicBezTo>
                      <a:cubicBezTo>
                        <a:pt x="24" y="11"/>
                        <a:pt x="52" y="13"/>
                        <a:pt x="75" y="5"/>
                      </a:cubicBezTo>
                      <a:cubicBezTo>
                        <a:pt x="78" y="4"/>
                        <a:pt x="73" y="3"/>
                        <a:pt x="72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172" name="Freeform 98"/>
                <p:cNvSpPr>
                  <a:spLocks/>
                </p:cNvSpPr>
                <p:nvPr/>
              </p:nvSpPr>
              <p:spPr bwMode="auto">
                <a:xfrm>
                  <a:off x="1718" y="-107"/>
                  <a:ext cx="78" cy="161"/>
                </a:xfrm>
                <a:custGeom>
                  <a:avLst/>
                  <a:gdLst>
                    <a:gd name="T0" fmla="*/ 6 w 33"/>
                    <a:gd name="T1" fmla="*/ 67 h 68"/>
                    <a:gd name="T2" fmla="*/ 24 w 33"/>
                    <a:gd name="T3" fmla="*/ 2 h 68"/>
                    <a:gd name="T4" fmla="*/ 19 w 33"/>
                    <a:gd name="T5" fmla="*/ 2 h 68"/>
                    <a:gd name="T6" fmla="*/ 2 w 33"/>
                    <a:gd name="T7" fmla="*/ 66 h 68"/>
                    <a:gd name="T8" fmla="*/ 6 w 33"/>
                    <a:gd name="T9" fmla="*/ 67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68">
                      <a:moveTo>
                        <a:pt x="6" y="67"/>
                      </a:moveTo>
                      <a:cubicBezTo>
                        <a:pt x="24" y="50"/>
                        <a:pt x="33" y="26"/>
                        <a:pt x="24" y="2"/>
                      </a:cubicBezTo>
                      <a:cubicBezTo>
                        <a:pt x="23" y="0"/>
                        <a:pt x="18" y="1"/>
                        <a:pt x="19" y="2"/>
                      </a:cubicBezTo>
                      <a:cubicBezTo>
                        <a:pt x="28" y="26"/>
                        <a:pt x="19" y="50"/>
                        <a:pt x="2" y="66"/>
                      </a:cubicBezTo>
                      <a:cubicBezTo>
                        <a:pt x="0" y="67"/>
                        <a:pt x="5" y="68"/>
                        <a:pt x="6" y="6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173" name="Freeform 99"/>
                <p:cNvSpPr>
                  <a:spLocks/>
                </p:cNvSpPr>
                <p:nvPr/>
              </p:nvSpPr>
              <p:spPr bwMode="auto">
                <a:xfrm>
                  <a:off x="1773" y="-17"/>
                  <a:ext cx="455" cy="524"/>
                </a:xfrm>
                <a:custGeom>
                  <a:avLst/>
                  <a:gdLst>
                    <a:gd name="T0" fmla="*/ 1 w 192"/>
                    <a:gd name="T1" fmla="*/ 3 h 221"/>
                    <a:gd name="T2" fmla="*/ 186 w 192"/>
                    <a:gd name="T3" fmla="*/ 220 h 221"/>
                    <a:gd name="T4" fmla="*/ 191 w 192"/>
                    <a:gd name="T5" fmla="*/ 219 h 221"/>
                    <a:gd name="T6" fmla="*/ 6 w 192"/>
                    <a:gd name="T7" fmla="*/ 2 h 221"/>
                    <a:gd name="T8" fmla="*/ 1 w 192"/>
                    <a:gd name="T9" fmla="*/ 3 h 2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2" h="221">
                      <a:moveTo>
                        <a:pt x="1" y="3"/>
                      </a:moveTo>
                      <a:cubicBezTo>
                        <a:pt x="63" y="74"/>
                        <a:pt x="127" y="146"/>
                        <a:pt x="186" y="220"/>
                      </a:cubicBezTo>
                      <a:cubicBezTo>
                        <a:pt x="187" y="221"/>
                        <a:pt x="192" y="220"/>
                        <a:pt x="191" y="219"/>
                      </a:cubicBezTo>
                      <a:cubicBezTo>
                        <a:pt x="132" y="145"/>
                        <a:pt x="68" y="73"/>
                        <a:pt x="6" y="2"/>
                      </a:cubicBezTo>
                      <a:cubicBezTo>
                        <a:pt x="5" y="0"/>
                        <a:pt x="0" y="2"/>
                        <a:pt x="1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174" name="Freeform 100"/>
                <p:cNvSpPr>
                  <a:spLocks/>
                </p:cNvSpPr>
                <p:nvPr/>
              </p:nvSpPr>
              <p:spPr bwMode="auto">
                <a:xfrm>
                  <a:off x="1751" y="-41"/>
                  <a:ext cx="41" cy="41"/>
                </a:xfrm>
                <a:custGeom>
                  <a:avLst/>
                  <a:gdLst>
                    <a:gd name="T0" fmla="*/ 15 w 17"/>
                    <a:gd name="T1" fmla="*/ 3 h 17"/>
                    <a:gd name="T2" fmla="*/ 14 w 17"/>
                    <a:gd name="T3" fmla="*/ 14 h 17"/>
                    <a:gd name="T4" fmla="*/ 3 w 17"/>
                    <a:gd name="T5" fmla="*/ 13 h 17"/>
                    <a:gd name="T6" fmla="*/ 4 w 17"/>
                    <a:gd name="T7" fmla="*/ 2 h 17"/>
                    <a:gd name="T8" fmla="*/ 15 w 17"/>
                    <a:gd name="T9" fmla="*/ 3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5" y="3"/>
                      </a:moveTo>
                      <a:cubicBezTo>
                        <a:pt x="17" y="7"/>
                        <a:pt x="17" y="12"/>
                        <a:pt x="14" y="14"/>
                      </a:cubicBezTo>
                      <a:cubicBezTo>
                        <a:pt x="10" y="17"/>
                        <a:pt x="5" y="16"/>
                        <a:pt x="3" y="13"/>
                      </a:cubicBezTo>
                      <a:cubicBezTo>
                        <a:pt x="0" y="10"/>
                        <a:pt x="1" y="5"/>
                        <a:pt x="4" y="2"/>
                      </a:cubicBezTo>
                      <a:cubicBezTo>
                        <a:pt x="7" y="0"/>
                        <a:pt x="12" y="0"/>
                        <a:pt x="15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175" name="Freeform 101"/>
                <p:cNvSpPr>
                  <a:spLocks/>
                </p:cNvSpPr>
                <p:nvPr/>
              </p:nvSpPr>
              <p:spPr bwMode="auto">
                <a:xfrm>
                  <a:off x="1884" y="-200"/>
                  <a:ext cx="188" cy="79"/>
                </a:xfrm>
                <a:custGeom>
                  <a:avLst/>
                  <a:gdLst>
                    <a:gd name="T0" fmla="*/ 74 w 79"/>
                    <a:gd name="T1" fmla="*/ 1 h 33"/>
                    <a:gd name="T2" fmla="*/ 6 w 79"/>
                    <a:gd name="T3" fmla="*/ 18 h 33"/>
                    <a:gd name="T4" fmla="*/ 2 w 79"/>
                    <a:gd name="T5" fmla="*/ 19 h 33"/>
                    <a:gd name="T6" fmla="*/ 78 w 79"/>
                    <a:gd name="T7" fmla="*/ 2 h 33"/>
                    <a:gd name="T8" fmla="*/ 74 w 79"/>
                    <a:gd name="T9" fmla="*/ 1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9" h="33">
                      <a:moveTo>
                        <a:pt x="74" y="1"/>
                      </a:moveTo>
                      <a:cubicBezTo>
                        <a:pt x="56" y="22"/>
                        <a:pt x="31" y="31"/>
                        <a:pt x="6" y="18"/>
                      </a:cubicBezTo>
                      <a:cubicBezTo>
                        <a:pt x="5" y="17"/>
                        <a:pt x="0" y="18"/>
                        <a:pt x="2" y="19"/>
                      </a:cubicBezTo>
                      <a:cubicBezTo>
                        <a:pt x="30" y="33"/>
                        <a:pt x="59" y="26"/>
                        <a:pt x="78" y="2"/>
                      </a:cubicBezTo>
                      <a:cubicBezTo>
                        <a:pt x="79" y="1"/>
                        <a:pt x="75" y="0"/>
                        <a:pt x="7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176" name="Freeform 102"/>
                <p:cNvSpPr>
                  <a:spLocks/>
                </p:cNvSpPr>
                <p:nvPr/>
              </p:nvSpPr>
              <p:spPr bwMode="auto">
                <a:xfrm>
                  <a:off x="1946" y="-237"/>
                  <a:ext cx="59" cy="168"/>
                </a:xfrm>
                <a:custGeom>
                  <a:avLst/>
                  <a:gdLst>
                    <a:gd name="T0" fmla="*/ 11 w 25"/>
                    <a:gd name="T1" fmla="*/ 70 h 71"/>
                    <a:gd name="T2" fmla="*/ 6 w 25"/>
                    <a:gd name="T3" fmla="*/ 2 h 71"/>
                    <a:gd name="T4" fmla="*/ 1 w 25"/>
                    <a:gd name="T5" fmla="*/ 2 h 71"/>
                    <a:gd name="T6" fmla="*/ 6 w 25"/>
                    <a:gd name="T7" fmla="*/ 69 h 71"/>
                    <a:gd name="T8" fmla="*/ 11 w 25"/>
                    <a:gd name="T9" fmla="*/ 70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71">
                      <a:moveTo>
                        <a:pt x="11" y="70"/>
                      </a:moveTo>
                      <a:cubicBezTo>
                        <a:pt x="25" y="47"/>
                        <a:pt x="23" y="22"/>
                        <a:pt x="6" y="2"/>
                      </a:cubicBezTo>
                      <a:cubicBezTo>
                        <a:pt x="5" y="1"/>
                        <a:pt x="0" y="0"/>
                        <a:pt x="1" y="2"/>
                      </a:cubicBezTo>
                      <a:cubicBezTo>
                        <a:pt x="19" y="22"/>
                        <a:pt x="20" y="46"/>
                        <a:pt x="6" y="69"/>
                      </a:cubicBezTo>
                      <a:cubicBezTo>
                        <a:pt x="6" y="69"/>
                        <a:pt x="10" y="71"/>
                        <a:pt x="11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177" name="Freeform 103"/>
                <p:cNvSpPr>
                  <a:spLocks/>
                </p:cNvSpPr>
                <p:nvPr/>
              </p:nvSpPr>
              <p:spPr bwMode="auto">
                <a:xfrm>
                  <a:off x="1906" y="-200"/>
                  <a:ext cx="168" cy="76"/>
                </a:xfrm>
                <a:custGeom>
                  <a:avLst/>
                  <a:gdLst>
                    <a:gd name="T0" fmla="*/ 68 w 71"/>
                    <a:gd name="T1" fmla="*/ 30 h 32"/>
                    <a:gd name="T2" fmla="*/ 6 w 71"/>
                    <a:gd name="T3" fmla="*/ 1 h 32"/>
                    <a:gd name="T4" fmla="*/ 1 w 71"/>
                    <a:gd name="T5" fmla="*/ 2 h 32"/>
                    <a:gd name="T6" fmla="*/ 65 w 71"/>
                    <a:gd name="T7" fmla="*/ 32 h 32"/>
                    <a:gd name="T8" fmla="*/ 68 w 71"/>
                    <a:gd name="T9" fmla="*/ 30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32">
                      <a:moveTo>
                        <a:pt x="68" y="30"/>
                      </a:moveTo>
                      <a:cubicBezTo>
                        <a:pt x="46" y="28"/>
                        <a:pt x="22" y="16"/>
                        <a:pt x="6" y="1"/>
                      </a:cubicBezTo>
                      <a:cubicBezTo>
                        <a:pt x="5" y="0"/>
                        <a:pt x="0" y="2"/>
                        <a:pt x="1" y="2"/>
                      </a:cubicBezTo>
                      <a:cubicBezTo>
                        <a:pt x="18" y="18"/>
                        <a:pt x="42" y="30"/>
                        <a:pt x="65" y="32"/>
                      </a:cubicBezTo>
                      <a:cubicBezTo>
                        <a:pt x="67" y="32"/>
                        <a:pt x="71" y="30"/>
                        <a:pt x="68" y="3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178" name="Freeform 104"/>
                <p:cNvSpPr>
                  <a:spLocks/>
                </p:cNvSpPr>
                <p:nvPr/>
              </p:nvSpPr>
              <p:spPr bwMode="auto">
                <a:xfrm>
                  <a:off x="1908" y="-230"/>
                  <a:ext cx="112" cy="132"/>
                </a:xfrm>
                <a:custGeom>
                  <a:avLst/>
                  <a:gdLst>
                    <a:gd name="T0" fmla="*/ 6 w 47"/>
                    <a:gd name="T1" fmla="*/ 55 h 56"/>
                    <a:gd name="T2" fmla="*/ 47 w 47"/>
                    <a:gd name="T3" fmla="*/ 1 h 56"/>
                    <a:gd name="T4" fmla="*/ 42 w 47"/>
                    <a:gd name="T5" fmla="*/ 1 h 56"/>
                    <a:gd name="T6" fmla="*/ 3 w 47"/>
                    <a:gd name="T7" fmla="*/ 54 h 56"/>
                    <a:gd name="T8" fmla="*/ 6 w 47"/>
                    <a:gd name="T9" fmla="*/ 55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7" h="56">
                      <a:moveTo>
                        <a:pt x="6" y="55"/>
                      </a:moveTo>
                      <a:cubicBezTo>
                        <a:pt x="29" y="46"/>
                        <a:pt x="47" y="27"/>
                        <a:pt x="47" y="1"/>
                      </a:cubicBezTo>
                      <a:cubicBezTo>
                        <a:pt x="47" y="0"/>
                        <a:pt x="42" y="0"/>
                        <a:pt x="42" y="1"/>
                      </a:cubicBezTo>
                      <a:cubicBezTo>
                        <a:pt x="42" y="26"/>
                        <a:pt x="25" y="45"/>
                        <a:pt x="3" y="54"/>
                      </a:cubicBezTo>
                      <a:cubicBezTo>
                        <a:pt x="0" y="55"/>
                        <a:pt x="5" y="56"/>
                        <a:pt x="6" y="5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179" name="Freeform 105"/>
                <p:cNvSpPr>
                  <a:spLocks/>
                </p:cNvSpPr>
                <p:nvPr/>
              </p:nvSpPr>
              <p:spPr bwMode="auto">
                <a:xfrm>
                  <a:off x="1986" y="-143"/>
                  <a:ext cx="254" cy="650"/>
                </a:xfrm>
                <a:custGeom>
                  <a:avLst/>
                  <a:gdLst>
                    <a:gd name="T0" fmla="*/ 0 w 107"/>
                    <a:gd name="T1" fmla="*/ 2 h 274"/>
                    <a:gd name="T2" fmla="*/ 102 w 107"/>
                    <a:gd name="T3" fmla="*/ 273 h 274"/>
                    <a:gd name="T4" fmla="*/ 107 w 107"/>
                    <a:gd name="T5" fmla="*/ 272 h 274"/>
                    <a:gd name="T6" fmla="*/ 5 w 107"/>
                    <a:gd name="T7" fmla="*/ 1 h 274"/>
                    <a:gd name="T8" fmla="*/ 0 w 107"/>
                    <a:gd name="T9" fmla="*/ 2 h 2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7" h="274">
                      <a:moveTo>
                        <a:pt x="0" y="2"/>
                      </a:moveTo>
                      <a:cubicBezTo>
                        <a:pt x="31" y="93"/>
                        <a:pt x="75" y="180"/>
                        <a:pt x="102" y="273"/>
                      </a:cubicBezTo>
                      <a:cubicBezTo>
                        <a:pt x="103" y="274"/>
                        <a:pt x="107" y="273"/>
                        <a:pt x="107" y="272"/>
                      </a:cubicBezTo>
                      <a:cubicBezTo>
                        <a:pt x="80" y="180"/>
                        <a:pt x="36" y="92"/>
                        <a:pt x="5" y="1"/>
                      </a:cubicBezTo>
                      <a:cubicBezTo>
                        <a:pt x="5" y="0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180" name="Freeform 106"/>
                <p:cNvSpPr>
                  <a:spLocks/>
                </p:cNvSpPr>
                <p:nvPr/>
              </p:nvSpPr>
              <p:spPr bwMode="auto">
                <a:xfrm>
                  <a:off x="1967" y="-171"/>
                  <a:ext cx="41" cy="40"/>
                </a:xfrm>
                <a:custGeom>
                  <a:avLst/>
                  <a:gdLst>
                    <a:gd name="T0" fmla="*/ 16 w 17"/>
                    <a:gd name="T1" fmla="*/ 6 h 17"/>
                    <a:gd name="T2" fmla="*/ 10 w 17"/>
                    <a:gd name="T3" fmla="*/ 16 h 17"/>
                    <a:gd name="T4" fmla="*/ 1 w 17"/>
                    <a:gd name="T5" fmla="*/ 11 h 17"/>
                    <a:gd name="T6" fmla="*/ 6 w 17"/>
                    <a:gd name="T7" fmla="*/ 1 h 17"/>
                    <a:gd name="T8" fmla="*/ 16 w 17"/>
                    <a:gd name="T9" fmla="*/ 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6" y="6"/>
                      </a:moveTo>
                      <a:cubicBezTo>
                        <a:pt x="17" y="10"/>
                        <a:pt x="15" y="15"/>
                        <a:pt x="10" y="16"/>
                      </a:cubicBezTo>
                      <a:cubicBezTo>
                        <a:pt x="6" y="17"/>
                        <a:pt x="2" y="15"/>
                        <a:pt x="1" y="11"/>
                      </a:cubicBezTo>
                      <a:cubicBezTo>
                        <a:pt x="0" y="7"/>
                        <a:pt x="2" y="2"/>
                        <a:pt x="6" y="1"/>
                      </a:cubicBezTo>
                      <a:cubicBezTo>
                        <a:pt x="10" y="0"/>
                        <a:pt x="14" y="2"/>
                        <a:pt x="16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181" name="Freeform 107"/>
                <p:cNvSpPr>
                  <a:spLocks/>
                </p:cNvSpPr>
                <p:nvPr/>
              </p:nvSpPr>
              <p:spPr bwMode="auto">
                <a:xfrm>
                  <a:off x="2119" y="-230"/>
                  <a:ext cx="193" cy="57"/>
                </a:xfrm>
                <a:custGeom>
                  <a:avLst/>
                  <a:gdLst>
                    <a:gd name="T0" fmla="*/ 75 w 81"/>
                    <a:gd name="T1" fmla="*/ 5 h 24"/>
                    <a:gd name="T2" fmla="*/ 6 w 81"/>
                    <a:gd name="T3" fmla="*/ 1 h 24"/>
                    <a:gd name="T4" fmla="*/ 1 w 81"/>
                    <a:gd name="T5" fmla="*/ 1 h 24"/>
                    <a:gd name="T6" fmla="*/ 79 w 81"/>
                    <a:gd name="T7" fmla="*/ 6 h 24"/>
                    <a:gd name="T8" fmla="*/ 75 w 81"/>
                    <a:gd name="T9" fmla="*/ 5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1" h="24">
                      <a:moveTo>
                        <a:pt x="75" y="5"/>
                      </a:moveTo>
                      <a:cubicBezTo>
                        <a:pt x="52" y="20"/>
                        <a:pt x="26" y="21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ubicBezTo>
                        <a:pt x="24" y="23"/>
                        <a:pt x="54" y="24"/>
                        <a:pt x="79" y="6"/>
                      </a:cubicBezTo>
                      <a:cubicBezTo>
                        <a:pt x="81" y="5"/>
                        <a:pt x="76" y="4"/>
                        <a:pt x="75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182" name="Freeform 108"/>
                <p:cNvSpPr>
                  <a:spLocks/>
                </p:cNvSpPr>
                <p:nvPr/>
              </p:nvSpPr>
              <p:spPr bwMode="auto">
                <a:xfrm>
                  <a:off x="2167" y="-287"/>
                  <a:ext cx="73" cy="163"/>
                </a:xfrm>
                <a:custGeom>
                  <a:avLst/>
                  <a:gdLst>
                    <a:gd name="T0" fmla="*/ 6 w 31"/>
                    <a:gd name="T1" fmla="*/ 68 h 69"/>
                    <a:gd name="T2" fmla="*/ 20 w 31"/>
                    <a:gd name="T3" fmla="*/ 1 h 69"/>
                    <a:gd name="T4" fmla="*/ 15 w 31"/>
                    <a:gd name="T5" fmla="*/ 1 h 69"/>
                    <a:gd name="T6" fmla="*/ 1 w 31"/>
                    <a:gd name="T7" fmla="*/ 66 h 69"/>
                    <a:gd name="T8" fmla="*/ 6 w 31"/>
                    <a:gd name="T9" fmla="*/ 68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1" h="69">
                      <a:moveTo>
                        <a:pt x="6" y="68"/>
                      </a:moveTo>
                      <a:cubicBezTo>
                        <a:pt x="25" y="50"/>
                        <a:pt x="31" y="26"/>
                        <a:pt x="20" y="1"/>
                      </a:cubicBezTo>
                      <a:cubicBezTo>
                        <a:pt x="19" y="0"/>
                        <a:pt x="14" y="0"/>
                        <a:pt x="15" y="1"/>
                      </a:cubicBezTo>
                      <a:cubicBezTo>
                        <a:pt x="26" y="25"/>
                        <a:pt x="20" y="49"/>
                        <a:pt x="1" y="66"/>
                      </a:cubicBezTo>
                      <a:cubicBezTo>
                        <a:pt x="0" y="67"/>
                        <a:pt x="4" y="69"/>
                        <a:pt x="6" y="6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183" name="Freeform 109"/>
                <p:cNvSpPr>
                  <a:spLocks/>
                </p:cNvSpPr>
                <p:nvPr/>
              </p:nvSpPr>
              <p:spPr bwMode="auto">
                <a:xfrm>
                  <a:off x="2150" y="-264"/>
                  <a:ext cx="143" cy="117"/>
                </a:xfrm>
                <a:custGeom>
                  <a:avLst/>
                  <a:gdLst>
                    <a:gd name="T0" fmla="*/ 57 w 60"/>
                    <a:gd name="T1" fmla="*/ 46 h 49"/>
                    <a:gd name="T2" fmla="*/ 6 w 60"/>
                    <a:gd name="T3" fmla="*/ 1 h 49"/>
                    <a:gd name="T4" fmla="*/ 1 w 60"/>
                    <a:gd name="T5" fmla="*/ 2 h 49"/>
                    <a:gd name="T6" fmla="*/ 54 w 60"/>
                    <a:gd name="T7" fmla="*/ 48 h 49"/>
                    <a:gd name="T8" fmla="*/ 57 w 60"/>
                    <a:gd name="T9" fmla="*/ 46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0" h="49">
                      <a:moveTo>
                        <a:pt x="57" y="46"/>
                      </a:moveTo>
                      <a:cubicBezTo>
                        <a:pt x="37" y="39"/>
                        <a:pt x="17" y="20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13" y="22"/>
                        <a:pt x="33" y="41"/>
                        <a:pt x="54" y="48"/>
                      </a:cubicBezTo>
                      <a:cubicBezTo>
                        <a:pt x="55" y="49"/>
                        <a:pt x="60" y="47"/>
                        <a:pt x="5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184" name="Freeform 110"/>
                <p:cNvSpPr>
                  <a:spLocks/>
                </p:cNvSpPr>
                <p:nvPr/>
              </p:nvSpPr>
              <p:spPr bwMode="auto">
                <a:xfrm>
                  <a:off x="2129" y="-266"/>
                  <a:ext cx="142" cy="102"/>
                </a:xfrm>
                <a:custGeom>
                  <a:avLst/>
                  <a:gdLst>
                    <a:gd name="T0" fmla="*/ 3 w 60"/>
                    <a:gd name="T1" fmla="*/ 43 h 43"/>
                    <a:gd name="T2" fmla="*/ 59 w 60"/>
                    <a:gd name="T3" fmla="*/ 2 h 43"/>
                    <a:gd name="T4" fmla="*/ 54 w 60"/>
                    <a:gd name="T5" fmla="*/ 1 h 43"/>
                    <a:gd name="T6" fmla="*/ 3 w 60"/>
                    <a:gd name="T7" fmla="*/ 41 h 43"/>
                    <a:gd name="T8" fmla="*/ 3 w 60"/>
                    <a:gd name="T9" fmla="*/ 4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0" h="43">
                      <a:moveTo>
                        <a:pt x="3" y="43"/>
                      </a:moveTo>
                      <a:cubicBezTo>
                        <a:pt x="28" y="41"/>
                        <a:pt x="52" y="27"/>
                        <a:pt x="59" y="2"/>
                      </a:cubicBezTo>
                      <a:cubicBezTo>
                        <a:pt x="60" y="0"/>
                        <a:pt x="55" y="0"/>
                        <a:pt x="54" y="1"/>
                      </a:cubicBezTo>
                      <a:cubicBezTo>
                        <a:pt x="47" y="24"/>
                        <a:pt x="27" y="39"/>
                        <a:pt x="3" y="41"/>
                      </a:cubicBezTo>
                      <a:cubicBezTo>
                        <a:pt x="0" y="41"/>
                        <a:pt x="0" y="43"/>
                        <a:pt x="3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185" name="Freeform 111"/>
                <p:cNvSpPr>
                  <a:spLocks/>
                </p:cNvSpPr>
                <p:nvPr/>
              </p:nvSpPr>
              <p:spPr bwMode="auto">
                <a:xfrm>
                  <a:off x="2212" y="-188"/>
                  <a:ext cx="35" cy="683"/>
                </a:xfrm>
                <a:custGeom>
                  <a:avLst/>
                  <a:gdLst>
                    <a:gd name="T0" fmla="*/ 0 w 15"/>
                    <a:gd name="T1" fmla="*/ 2 h 288"/>
                    <a:gd name="T2" fmla="*/ 10 w 15"/>
                    <a:gd name="T3" fmla="*/ 287 h 288"/>
                    <a:gd name="T4" fmla="*/ 15 w 15"/>
                    <a:gd name="T5" fmla="*/ 287 h 288"/>
                    <a:gd name="T6" fmla="*/ 5 w 15"/>
                    <a:gd name="T7" fmla="*/ 2 h 288"/>
                    <a:gd name="T8" fmla="*/ 0 w 15"/>
                    <a:gd name="T9" fmla="*/ 2 h 2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" h="288">
                      <a:moveTo>
                        <a:pt x="0" y="2"/>
                      </a:moveTo>
                      <a:cubicBezTo>
                        <a:pt x="4" y="97"/>
                        <a:pt x="10" y="192"/>
                        <a:pt x="10" y="287"/>
                      </a:cubicBezTo>
                      <a:cubicBezTo>
                        <a:pt x="10" y="288"/>
                        <a:pt x="15" y="288"/>
                        <a:pt x="15" y="287"/>
                      </a:cubicBezTo>
                      <a:cubicBezTo>
                        <a:pt x="15" y="192"/>
                        <a:pt x="9" y="96"/>
                        <a:pt x="5" y="2"/>
                      </a:cubicBezTo>
                      <a:cubicBezTo>
                        <a:pt x="5" y="0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186" name="Oval 112"/>
                <p:cNvSpPr>
                  <a:spLocks noChangeArrowheads="1"/>
                </p:cNvSpPr>
                <p:nvPr/>
              </p:nvSpPr>
              <p:spPr bwMode="auto">
                <a:xfrm>
                  <a:off x="2198" y="-214"/>
                  <a:ext cx="35" cy="36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187" name="Freeform 113"/>
                <p:cNvSpPr>
                  <a:spLocks/>
                </p:cNvSpPr>
                <p:nvPr/>
              </p:nvSpPr>
              <p:spPr bwMode="auto">
                <a:xfrm>
                  <a:off x="2371" y="-223"/>
                  <a:ext cx="176" cy="92"/>
                </a:xfrm>
                <a:custGeom>
                  <a:avLst/>
                  <a:gdLst>
                    <a:gd name="T0" fmla="*/ 69 w 74"/>
                    <a:gd name="T1" fmla="*/ 30 h 39"/>
                    <a:gd name="T2" fmla="*/ 5 w 74"/>
                    <a:gd name="T3" fmla="*/ 2 h 39"/>
                    <a:gd name="T4" fmla="*/ 0 w 74"/>
                    <a:gd name="T5" fmla="*/ 1 h 39"/>
                    <a:gd name="T6" fmla="*/ 72 w 74"/>
                    <a:gd name="T7" fmla="*/ 32 h 39"/>
                    <a:gd name="T8" fmla="*/ 69 w 74"/>
                    <a:gd name="T9" fmla="*/ 3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39">
                      <a:moveTo>
                        <a:pt x="69" y="30"/>
                      </a:moveTo>
                      <a:cubicBezTo>
                        <a:pt x="41" y="37"/>
                        <a:pt x="17" y="27"/>
                        <a:pt x="5" y="2"/>
                      </a:cubicBezTo>
                      <a:cubicBezTo>
                        <a:pt x="4" y="0"/>
                        <a:pt x="0" y="0"/>
                        <a:pt x="0" y="1"/>
                      </a:cubicBezTo>
                      <a:cubicBezTo>
                        <a:pt x="14" y="30"/>
                        <a:pt x="42" y="39"/>
                        <a:pt x="72" y="32"/>
                      </a:cubicBezTo>
                      <a:cubicBezTo>
                        <a:pt x="74" y="32"/>
                        <a:pt x="70" y="30"/>
                        <a:pt x="69" y="3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188" name="Freeform 114"/>
                <p:cNvSpPr>
                  <a:spLocks/>
                </p:cNvSpPr>
                <p:nvPr/>
              </p:nvSpPr>
              <p:spPr bwMode="auto">
                <a:xfrm>
                  <a:off x="2378" y="-249"/>
                  <a:ext cx="104" cy="142"/>
                </a:xfrm>
                <a:custGeom>
                  <a:avLst/>
                  <a:gdLst>
                    <a:gd name="T0" fmla="*/ 5 w 44"/>
                    <a:gd name="T1" fmla="*/ 60 h 60"/>
                    <a:gd name="T2" fmla="*/ 42 w 44"/>
                    <a:gd name="T3" fmla="*/ 2 h 60"/>
                    <a:gd name="T4" fmla="*/ 37 w 44"/>
                    <a:gd name="T5" fmla="*/ 1 h 60"/>
                    <a:gd name="T6" fmla="*/ 1 w 44"/>
                    <a:gd name="T7" fmla="*/ 58 h 60"/>
                    <a:gd name="T8" fmla="*/ 5 w 44"/>
                    <a:gd name="T9" fmla="*/ 60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4" h="60">
                      <a:moveTo>
                        <a:pt x="5" y="60"/>
                      </a:moveTo>
                      <a:cubicBezTo>
                        <a:pt x="30" y="50"/>
                        <a:pt x="44" y="29"/>
                        <a:pt x="42" y="2"/>
                      </a:cubicBezTo>
                      <a:cubicBezTo>
                        <a:pt x="42" y="0"/>
                        <a:pt x="37" y="0"/>
                        <a:pt x="37" y="1"/>
                      </a:cubicBezTo>
                      <a:cubicBezTo>
                        <a:pt x="39" y="27"/>
                        <a:pt x="26" y="48"/>
                        <a:pt x="1" y="58"/>
                      </a:cubicBezTo>
                      <a:cubicBezTo>
                        <a:pt x="0" y="58"/>
                        <a:pt x="4" y="60"/>
                        <a:pt x="5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189" name="Freeform 115"/>
                <p:cNvSpPr>
                  <a:spLocks/>
                </p:cNvSpPr>
                <p:nvPr/>
              </p:nvSpPr>
              <p:spPr bwMode="auto">
                <a:xfrm>
                  <a:off x="2411" y="-242"/>
                  <a:ext cx="93" cy="152"/>
                </a:xfrm>
                <a:custGeom>
                  <a:avLst/>
                  <a:gdLst>
                    <a:gd name="T0" fmla="*/ 38 w 39"/>
                    <a:gd name="T1" fmla="*/ 62 h 64"/>
                    <a:gd name="T2" fmla="*/ 5 w 39"/>
                    <a:gd name="T3" fmla="*/ 1 h 64"/>
                    <a:gd name="T4" fmla="*/ 0 w 39"/>
                    <a:gd name="T5" fmla="*/ 2 h 64"/>
                    <a:gd name="T6" fmla="*/ 33 w 39"/>
                    <a:gd name="T7" fmla="*/ 63 h 64"/>
                    <a:gd name="T8" fmla="*/ 38 w 39"/>
                    <a:gd name="T9" fmla="*/ 62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" h="64">
                      <a:moveTo>
                        <a:pt x="38" y="62"/>
                      </a:moveTo>
                      <a:cubicBezTo>
                        <a:pt x="21" y="47"/>
                        <a:pt x="9" y="23"/>
                        <a:pt x="5" y="1"/>
                      </a:cubicBezTo>
                      <a:cubicBezTo>
                        <a:pt x="5" y="0"/>
                        <a:pt x="0" y="0"/>
                        <a:pt x="0" y="2"/>
                      </a:cubicBezTo>
                      <a:cubicBezTo>
                        <a:pt x="4" y="24"/>
                        <a:pt x="16" y="48"/>
                        <a:pt x="33" y="63"/>
                      </a:cubicBezTo>
                      <a:cubicBezTo>
                        <a:pt x="34" y="64"/>
                        <a:pt x="39" y="62"/>
                        <a:pt x="38" y="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190" name="Freeform 116"/>
                <p:cNvSpPr>
                  <a:spLocks/>
                </p:cNvSpPr>
                <p:nvPr/>
              </p:nvSpPr>
              <p:spPr bwMode="auto">
                <a:xfrm>
                  <a:off x="2354" y="-209"/>
                  <a:ext cx="171" cy="66"/>
                </a:xfrm>
                <a:custGeom>
                  <a:avLst/>
                  <a:gdLst>
                    <a:gd name="T0" fmla="*/ 2 w 72"/>
                    <a:gd name="T1" fmla="*/ 21 h 28"/>
                    <a:gd name="T2" fmla="*/ 71 w 72"/>
                    <a:gd name="T3" fmla="*/ 2 h 28"/>
                    <a:gd name="T4" fmla="*/ 66 w 72"/>
                    <a:gd name="T5" fmla="*/ 2 h 28"/>
                    <a:gd name="T6" fmla="*/ 6 w 72"/>
                    <a:gd name="T7" fmla="*/ 20 h 28"/>
                    <a:gd name="T8" fmla="*/ 2 w 72"/>
                    <a:gd name="T9" fmla="*/ 21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2" h="28">
                      <a:moveTo>
                        <a:pt x="2" y="21"/>
                      </a:moveTo>
                      <a:cubicBezTo>
                        <a:pt x="27" y="28"/>
                        <a:pt x="54" y="23"/>
                        <a:pt x="71" y="2"/>
                      </a:cubicBezTo>
                      <a:cubicBezTo>
                        <a:pt x="72" y="1"/>
                        <a:pt x="67" y="0"/>
                        <a:pt x="66" y="2"/>
                      </a:cubicBezTo>
                      <a:cubicBezTo>
                        <a:pt x="52" y="20"/>
                        <a:pt x="28" y="26"/>
                        <a:pt x="6" y="20"/>
                      </a:cubicBezTo>
                      <a:cubicBezTo>
                        <a:pt x="5" y="19"/>
                        <a:pt x="0" y="20"/>
                        <a:pt x="2" y="2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191" name="Freeform 117"/>
                <p:cNvSpPr>
                  <a:spLocks/>
                </p:cNvSpPr>
                <p:nvPr/>
              </p:nvSpPr>
              <p:spPr bwMode="auto">
                <a:xfrm>
                  <a:off x="2226" y="-150"/>
                  <a:ext cx="228" cy="648"/>
                </a:xfrm>
                <a:custGeom>
                  <a:avLst/>
                  <a:gdLst>
                    <a:gd name="T0" fmla="*/ 90 w 96"/>
                    <a:gd name="T1" fmla="*/ 1 h 273"/>
                    <a:gd name="T2" fmla="*/ 0 w 96"/>
                    <a:gd name="T3" fmla="*/ 271 h 273"/>
                    <a:gd name="T4" fmla="*/ 5 w 96"/>
                    <a:gd name="T5" fmla="*/ 272 h 273"/>
                    <a:gd name="T6" fmla="*/ 95 w 96"/>
                    <a:gd name="T7" fmla="*/ 1 h 273"/>
                    <a:gd name="T8" fmla="*/ 90 w 96"/>
                    <a:gd name="T9" fmla="*/ 1 h 2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6" h="273">
                      <a:moveTo>
                        <a:pt x="90" y="1"/>
                      </a:moveTo>
                      <a:cubicBezTo>
                        <a:pt x="61" y="91"/>
                        <a:pt x="33" y="182"/>
                        <a:pt x="0" y="271"/>
                      </a:cubicBezTo>
                      <a:cubicBezTo>
                        <a:pt x="0" y="273"/>
                        <a:pt x="4" y="273"/>
                        <a:pt x="5" y="272"/>
                      </a:cubicBezTo>
                      <a:cubicBezTo>
                        <a:pt x="38" y="183"/>
                        <a:pt x="66" y="91"/>
                        <a:pt x="95" y="1"/>
                      </a:cubicBezTo>
                      <a:cubicBezTo>
                        <a:pt x="96" y="0"/>
                        <a:pt x="91" y="0"/>
                        <a:pt x="9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192" name="Freeform 118"/>
                <p:cNvSpPr>
                  <a:spLocks/>
                </p:cNvSpPr>
                <p:nvPr/>
              </p:nvSpPr>
              <p:spPr bwMode="auto">
                <a:xfrm>
                  <a:off x="2428" y="-181"/>
                  <a:ext cx="43" cy="41"/>
                </a:xfrm>
                <a:custGeom>
                  <a:avLst/>
                  <a:gdLst>
                    <a:gd name="T0" fmla="*/ 16 w 18"/>
                    <a:gd name="T1" fmla="*/ 11 h 17"/>
                    <a:gd name="T2" fmla="*/ 6 w 18"/>
                    <a:gd name="T3" fmla="*/ 16 h 17"/>
                    <a:gd name="T4" fmla="*/ 2 w 18"/>
                    <a:gd name="T5" fmla="*/ 6 h 17"/>
                    <a:gd name="T6" fmla="*/ 12 w 18"/>
                    <a:gd name="T7" fmla="*/ 1 h 17"/>
                    <a:gd name="T8" fmla="*/ 16 w 18"/>
                    <a:gd name="T9" fmla="*/ 1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16" y="11"/>
                      </a:moveTo>
                      <a:cubicBezTo>
                        <a:pt x="15" y="15"/>
                        <a:pt x="10" y="17"/>
                        <a:pt x="6" y="16"/>
                      </a:cubicBezTo>
                      <a:cubicBezTo>
                        <a:pt x="2" y="14"/>
                        <a:pt x="0" y="10"/>
                        <a:pt x="2" y="6"/>
                      </a:cubicBezTo>
                      <a:cubicBezTo>
                        <a:pt x="3" y="2"/>
                        <a:pt x="8" y="0"/>
                        <a:pt x="12" y="1"/>
                      </a:cubicBezTo>
                      <a:cubicBezTo>
                        <a:pt x="16" y="3"/>
                        <a:pt x="18" y="7"/>
                        <a:pt x="16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193" name="Freeform 119"/>
                <p:cNvSpPr>
                  <a:spLocks/>
                </p:cNvSpPr>
                <p:nvPr/>
              </p:nvSpPr>
              <p:spPr bwMode="auto">
                <a:xfrm>
                  <a:off x="2620" y="-126"/>
                  <a:ext cx="138" cy="130"/>
                </a:xfrm>
                <a:custGeom>
                  <a:avLst/>
                  <a:gdLst>
                    <a:gd name="T0" fmla="*/ 55 w 58"/>
                    <a:gd name="T1" fmla="*/ 53 h 55"/>
                    <a:gd name="T2" fmla="*/ 5 w 58"/>
                    <a:gd name="T3" fmla="*/ 2 h 55"/>
                    <a:gd name="T4" fmla="*/ 0 w 58"/>
                    <a:gd name="T5" fmla="*/ 1 h 55"/>
                    <a:gd name="T6" fmla="*/ 55 w 58"/>
                    <a:gd name="T7" fmla="*/ 55 h 55"/>
                    <a:gd name="T8" fmla="*/ 55 w 58"/>
                    <a:gd name="T9" fmla="*/ 53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8" h="55">
                      <a:moveTo>
                        <a:pt x="55" y="53"/>
                      </a:moveTo>
                      <a:cubicBezTo>
                        <a:pt x="27" y="49"/>
                        <a:pt x="7" y="30"/>
                        <a:pt x="5" y="2"/>
                      </a:cubicBezTo>
                      <a:cubicBezTo>
                        <a:pt x="5" y="0"/>
                        <a:pt x="0" y="0"/>
                        <a:pt x="0" y="1"/>
                      </a:cubicBezTo>
                      <a:cubicBezTo>
                        <a:pt x="2" y="32"/>
                        <a:pt x="25" y="51"/>
                        <a:pt x="55" y="55"/>
                      </a:cubicBezTo>
                      <a:cubicBezTo>
                        <a:pt x="57" y="55"/>
                        <a:pt x="58" y="53"/>
                        <a:pt x="55" y="5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194" name="Freeform 120"/>
                <p:cNvSpPr>
                  <a:spLocks/>
                </p:cNvSpPr>
                <p:nvPr/>
              </p:nvSpPr>
              <p:spPr bwMode="auto">
                <a:xfrm>
                  <a:off x="2585" y="-116"/>
                  <a:ext cx="144" cy="102"/>
                </a:xfrm>
                <a:custGeom>
                  <a:avLst/>
                  <a:gdLst>
                    <a:gd name="T0" fmla="*/ 5 w 61"/>
                    <a:gd name="T1" fmla="*/ 43 h 43"/>
                    <a:gd name="T2" fmla="*/ 61 w 61"/>
                    <a:gd name="T3" fmla="*/ 2 h 43"/>
                    <a:gd name="T4" fmla="*/ 56 w 61"/>
                    <a:gd name="T5" fmla="*/ 1 h 43"/>
                    <a:gd name="T6" fmla="*/ 3 w 61"/>
                    <a:gd name="T7" fmla="*/ 41 h 43"/>
                    <a:gd name="T8" fmla="*/ 5 w 61"/>
                    <a:gd name="T9" fmla="*/ 4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1" h="43">
                      <a:moveTo>
                        <a:pt x="5" y="43"/>
                      </a:moveTo>
                      <a:cubicBezTo>
                        <a:pt x="32" y="43"/>
                        <a:pt x="54" y="28"/>
                        <a:pt x="61" y="2"/>
                      </a:cubicBezTo>
                      <a:cubicBezTo>
                        <a:pt x="61" y="1"/>
                        <a:pt x="57" y="0"/>
                        <a:pt x="56" y="1"/>
                      </a:cubicBezTo>
                      <a:cubicBezTo>
                        <a:pt x="49" y="26"/>
                        <a:pt x="29" y="40"/>
                        <a:pt x="3" y="41"/>
                      </a:cubicBezTo>
                      <a:cubicBezTo>
                        <a:pt x="0" y="41"/>
                        <a:pt x="4" y="43"/>
                        <a:pt x="5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195" name="Freeform 121"/>
                <p:cNvSpPr>
                  <a:spLocks/>
                </p:cNvSpPr>
                <p:nvPr/>
              </p:nvSpPr>
              <p:spPr bwMode="auto">
                <a:xfrm>
                  <a:off x="2653" y="-128"/>
                  <a:ext cx="45" cy="168"/>
                </a:xfrm>
                <a:custGeom>
                  <a:avLst/>
                  <a:gdLst>
                    <a:gd name="T0" fmla="*/ 18 w 19"/>
                    <a:gd name="T1" fmla="*/ 69 h 71"/>
                    <a:gd name="T2" fmla="*/ 10 w 19"/>
                    <a:gd name="T3" fmla="*/ 1 h 71"/>
                    <a:gd name="T4" fmla="*/ 4 w 19"/>
                    <a:gd name="T5" fmla="*/ 1 h 71"/>
                    <a:gd name="T6" fmla="*/ 14 w 19"/>
                    <a:gd name="T7" fmla="*/ 70 h 71"/>
                    <a:gd name="T8" fmla="*/ 18 w 19"/>
                    <a:gd name="T9" fmla="*/ 69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" h="71">
                      <a:moveTo>
                        <a:pt x="18" y="69"/>
                      </a:moveTo>
                      <a:cubicBezTo>
                        <a:pt x="7" y="49"/>
                        <a:pt x="6" y="22"/>
                        <a:pt x="10" y="1"/>
                      </a:cubicBezTo>
                      <a:cubicBezTo>
                        <a:pt x="10" y="0"/>
                        <a:pt x="5" y="0"/>
                        <a:pt x="4" y="1"/>
                      </a:cubicBezTo>
                      <a:cubicBezTo>
                        <a:pt x="0" y="23"/>
                        <a:pt x="3" y="50"/>
                        <a:pt x="14" y="70"/>
                      </a:cubicBezTo>
                      <a:cubicBezTo>
                        <a:pt x="14" y="71"/>
                        <a:pt x="19" y="70"/>
                        <a:pt x="18" y="6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196" name="Freeform 122"/>
                <p:cNvSpPr>
                  <a:spLocks/>
                </p:cNvSpPr>
                <p:nvPr/>
              </p:nvSpPr>
              <p:spPr bwMode="auto">
                <a:xfrm>
                  <a:off x="2585" y="-76"/>
                  <a:ext cx="175" cy="52"/>
                </a:xfrm>
                <a:custGeom>
                  <a:avLst/>
                  <a:gdLst>
                    <a:gd name="T0" fmla="*/ 1 w 74"/>
                    <a:gd name="T1" fmla="*/ 2 h 22"/>
                    <a:gd name="T2" fmla="*/ 72 w 74"/>
                    <a:gd name="T3" fmla="*/ 8 h 22"/>
                    <a:gd name="T4" fmla="*/ 68 w 74"/>
                    <a:gd name="T5" fmla="*/ 7 h 22"/>
                    <a:gd name="T6" fmla="*/ 6 w 74"/>
                    <a:gd name="T7" fmla="*/ 1 h 22"/>
                    <a:gd name="T8" fmla="*/ 1 w 74"/>
                    <a:gd name="T9" fmla="*/ 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22">
                      <a:moveTo>
                        <a:pt x="1" y="2"/>
                      </a:moveTo>
                      <a:cubicBezTo>
                        <a:pt x="22" y="18"/>
                        <a:pt x="49" y="22"/>
                        <a:pt x="72" y="8"/>
                      </a:cubicBezTo>
                      <a:cubicBezTo>
                        <a:pt x="74" y="7"/>
                        <a:pt x="69" y="7"/>
                        <a:pt x="68" y="7"/>
                      </a:cubicBezTo>
                      <a:cubicBezTo>
                        <a:pt x="47" y="20"/>
                        <a:pt x="24" y="15"/>
                        <a:pt x="6" y="1"/>
                      </a:cubicBezTo>
                      <a:cubicBezTo>
                        <a:pt x="4" y="0"/>
                        <a:pt x="0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197" name="Freeform 123"/>
                <p:cNvSpPr>
                  <a:spLocks/>
                </p:cNvSpPr>
                <p:nvPr/>
              </p:nvSpPr>
              <p:spPr bwMode="auto">
                <a:xfrm>
                  <a:off x="2224" y="-33"/>
                  <a:ext cx="448" cy="526"/>
                </a:xfrm>
                <a:custGeom>
                  <a:avLst/>
                  <a:gdLst>
                    <a:gd name="T0" fmla="*/ 183 w 189"/>
                    <a:gd name="T1" fmla="*/ 1 h 222"/>
                    <a:gd name="T2" fmla="*/ 1 w 189"/>
                    <a:gd name="T3" fmla="*/ 221 h 222"/>
                    <a:gd name="T4" fmla="*/ 6 w 189"/>
                    <a:gd name="T5" fmla="*/ 221 h 222"/>
                    <a:gd name="T6" fmla="*/ 188 w 189"/>
                    <a:gd name="T7" fmla="*/ 2 h 222"/>
                    <a:gd name="T8" fmla="*/ 183 w 189"/>
                    <a:gd name="T9" fmla="*/ 1 h 2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9" h="222">
                      <a:moveTo>
                        <a:pt x="183" y="1"/>
                      </a:moveTo>
                      <a:cubicBezTo>
                        <a:pt x="123" y="75"/>
                        <a:pt x="64" y="150"/>
                        <a:pt x="1" y="221"/>
                      </a:cubicBezTo>
                      <a:cubicBezTo>
                        <a:pt x="0" y="222"/>
                        <a:pt x="5" y="222"/>
                        <a:pt x="6" y="221"/>
                      </a:cubicBezTo>
                      <a:cubicBezTo>
                        <a:pt x="69" y="150"/>
                        <a:pt x="128" y="75"/>
                        <a:pt x="188" y="2"/>
                      </a:cubicBezTo>
                      <a:cubicBezTo>
                        <a:pt x="189" y="1"/>
                        <a:pt x="184" y="0"/>
                        <a:pt x="18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198" name="Freeform 124"/>
                <p:cNvSpPr>
                  <a:spLocks/>
                </p:cNvSpPr>
                <p:nvPr/>
              </p:nvSpPr>
              <p:spPr bwMode="auto">
                <a:xfrm>
                  <a:off x="2651" y="-62"/>
                  <a:ext cx="40" cy="40"/>
                </a:xfrm>
                <a:custGeom>
                  <a:avLst/>
                  <a:gdLst>
                    <a:gd name="T0" fmla="*/ 14 w 17"/>
                    <a:gd name="T1" fmla="*/ 14 h 17"/>
                    <a:gd name="T2" fmla="*/ 3 w 17"/>
                    <a:gd name="T3" fmla="*/ 15 h 17"/>
                    <a:gd name="T4" fmla="*/ 3 w 17"/>
                    <a:gd name="T5" fmla="*/ 4 h 17"/>
                    <a:gd name="T6" fmla="*/ 14 w 17"/>
                    <a:gd name="T7" fmla="*/ 3 h 17"/>
                    <a:gd name="T8" fmla="*/ 14 w 17"/>
                    <a:gd name="T9" fmla="*/ 14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4" y="14"/>
                      </a:moveTo>
                      <a:cubicBezTo>
                        <a:pt x="11" y="17"/>
                        <a:pt x="7" y="17"/>
                        <a:pt x="3" y="15"/>
                      </a:cubicBezTo>
                      <a:cubicBezTo>
                        <a:pt x="0" y="12"/>
                        <a:pt x="0" y="7"/>
                        <a:pt x="3" y="4"/>
                      </a:cubicBezTo>
                      <a:cubicBezTo>
                        <a:pt x="6" y="1"/>
                        <a:pt x="10" y="0"/>
                        <a:pt x="14" y="3"/>
                      </a:cubicBezTo>
                      <a:cubicBezTo>
                        <a:pt x="17" y="6"/>
                        <a:pt x="17" y="11"/>
                        <a:pt x="14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199" name="Freeform 125"/>
                <p:cNvSpPr>
                  <a:spLocks/>
                </p:cNvSpPr>
                <p:nvPr/>
              </p:nvSpPr>
              <p:spPr bwMode="auto">
                <a:xfrm>
                  <a:off x="2801" y="69"/>
                  <a:ext cx="106" cy="168"/>
                </a:xfrm>
                <a:custGeom>
                  <a:avLst/>
                  <a:gdLst>
                    <a:gd name="T0" fmla="*/ 43 w 45"/>
                    <a:gd name="T1" fmla="*/ 70 h 71"/>
                    <a:gd name="T2" fmla="*/ 15 w 45"/>
                    <a:gd name="T3" fmla="*/ 2 h 71"/>
                    <a:gd name="T4" fmla="*/ 10 w 45"/>
                    <a:gd name="T5" fmla="*/ 2 h 71"/>
                    <a:gd name="T6" fmla="*/ 39 w 45"/>
                    <a:gd name="T7" fmla="*/ 71 h 71"/>
                    <a:gd name="T8" fmla="*/ 43 w 45"/>
                    <a:gd name="T9" fmla="*/ 70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" h="71">
                      <a:moveTo>
                        <a:pt x="43" y="70"/>
                      </a:moveTo>
                      <a:cubicBezTo>
                        <a:pt x="18" y="55"/>
                        <a:pt x="6" y="30"/>
                        <a:pt x="15" y="2"/>
                      </a:cubicBezTo>
                      <a:cubicBezTo>
                        <a:pt x="15" y="1"/>
                        <a:pt x="10" y="0"/>
                        <a:pt x="10" y="2"/>
                      </a:cubicBezTo>
                      <a:cubicBezTo>
                        <a:pt x="0" y="30"/>
                        <a:pt x="13" y="56"/>
                        <a:pt x="39" y="71"/>
                      </a:cubicBezTo>
                      <a:cubicBezTo>
                        <a:pt x="40" y="71"/>
                        <a:pt x="45" y="71"/>
                        <a:pt x="43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00" name="Freeform 126"/>
                <p:cNvSpPr>
                  <a:spLocks/>
                </p:cNvSpPr>
                <p:nvPr/>
              </p:nvSpPr>
              <p:spPr bwMode="auto">
                <a:xfrm>
                  <a:off x="2751" y="116"/>
                  <a:ext cx="173" cy="69"/>
                </a:xfrm>
                <a:custGeom>
                  <a:avLst/>
                  <a:gdLst>
                    <a:gd name="T0" fmla="*/ 3 w 73"/>
                    <a:gd name="T1" fmla="*/ 19 h 29"/>
                    <a:gd name="T2" fmla="*/ 72 w 73"/>
                    <a:gd name="T3" fmla="*/ 2 h 29"/>
                    <a:gd name="T4" fmla="*/ 68 w 73"/>
                    <a:gd name="T5" fmla="*/ 1 h 29"/>
                    <a:gd name="T6" fmla="*/ 5 w 73"/>
                    <a:gd name="T7" fmla="*/ 17 h 29"/>
                    <a:gd name="T8" fmla="*/ 3 w 73"/>
                    <a:gd name="T9" fmla="*/ 19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29">
                      <a:moveTo>
                        <a:pt x="3" y="19"/>
                      </a:moveTo>
                      <a:cubicBezTo>
                        <a:pt x="29" y="29"/>
                        <a:pt x="55" y="24"/>
                        <a:pt x="72" y="2"/>
                      </a:cubicBezTo>
                      <a:cubicBezTo>
                        <a:pt x="73" y="1"/>
                        <a:pt x="68" y="0"/>
                        <a:pt x="68" y="1"/>
                      </a:cubicBezTo>
                      <a:cubicBezTo>
                        <a:pt x="52" y="21"/>
                        <a:pt x="29" y="27"/>
                        <a:pt x="5" y="17"/>
                      </a:cubicBezTo>
                      <a:cubicBezTo>
                        <a:pt x="3" y="16"/>
                        <a:pt x="0" y="18"/>
                        <a:pt x="3" y="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01" name="Freeform 127"/>
                <p:cNvSpPr>
                  <a:spLocks/>
                </p:cNvSpPr>
                <p:nvPr/>
              </p:nvSpPr>
              <p:spPr bwMode="auto">
                <a:xfrm>
                  <a:off x="2817" y="85"/>
                  <a:ext cx="62" cy="164"/>
                </a:xfrm>
                <a:custGeom>
                  <a:avLst/>
                  <a:gdLst>
                    <a:gd name="T0" fmla="*/ 8 w 26"/>
                    <a:gd name="T1" fmla="*/ 67 h 69"/>
                    <a:gd name="T2" fmla="*/ 25 w 26"/>
                    <a:gd name="T3" fmla="*/ 1 h 69"/>
                    <a:gd name="T4" fmla="*/ 21 w 26"/>
                    <a:gd name="T5" fmla="*/ 1 h 69"/>
                    <a:gd name="T6" fmla="*/ 3 w 26"/>
                    <a:gd name="T7" fmla="*/ 68 h 69"/>
                    <a:gd name="T8" fmla="*/ 8 w 26"/>
                    <a:gd name="T9" fmla="*/ 67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69">
                      <a:moveTo>
                        <a:pt x="8" y="67"/>
                      </a:moveTo>
                      <a:cubicBezTo>
                        <a:pt x="5" y="45"/>
                        <a:pt x="13" y="19"/>
                        <a:pt x="25" y="1"/>
                      </a:cubicBezTo>
                      <a:cubicBezTo>
                        <a:pt x="26" y="0"/>
                        <a:pt x="21" y="0"/>
                        <a:pt x="21" y="1"/>
                      </a:cubicBezTo>
                      <a:cubicBezTo>
                        <a:pt x="9" y="19"/>
                        <a:pt x="0" y="45"/>
                        <a:pt x="3" y="68"/>
                      </a:cubicBezTo>
                      <a:cubicBezTo>
                        <a:pt x="3" y="69"/>
                        <a:pt x="8" y="69"/>
                        <a:pt x="8" y="6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02" name="Freeform 128"/>
                <p:cNvSpPr>
                  <a:spLocks/>
                </p:cNvSpPr>
                <p:nvPr/>
              </p:nvSpPr>
              <p:spPr bwMode="auto">
                <a:xfrm>
                  <a:off x="2772" y="104"/>
                  <a:ext cx="159" cy="88"/>
                </a:xfrm>
                <a:custGeom>
                  <a:avLst/>
                  <a:gdLst>
                    <a:gd name="T0" fmla="*/ 1 w 67"/>
                    <a:gd name="T1" fmla="*/ 2 h 37"/>
                    <a:gd name="T2" fmla="*/ 63 w 67"/>
                    <a:gd name="T3" fmla="*/ 33 h 37"/>
                    <a:gd name="T4" fmla="*/ 62 w 67"/>
                    <a:gd name="T5" fmla="*/ 31 h 37"/>
                    <a:gd name="T6" fmla="*/ 6 w 67"/>
                    <a:gd name="T7" fmla="*/ 1 h 37"/>
                    <a:gd name="T8" fmla="*/ 1 w 67"/>
                    <a:gd name="T9" fmla="*/ 2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7">
                      <a:moveTo>
                        <a:pt x="1" y="2"/>
                      </a:moveTo>
                      <a:cubicBezTo>
                        <a:pt x="14" y="24"/>
                        <a:pt x="37" y="37"/>
                        <a:pt x="63" y="33"/>
                      </a:cubicBezTo>
                      <a:cubicBezTo>
                        <a:pt x="67" y="33"/>
                        <a:pt x="64" y="31"/>
                        <a:pt x="62" y="31"/>
                      </a:cubicBezTo>
                      <a:cubicBezTo>
                        <a:pt x="38" y="35"/>
                        <a:pt x="17" y="21"/>
                        <a:pt x="6" y="1"/>
                      </a:cubicBezTo>
                      <a:cubicBezTo>
                        <a:pt x="5" y="0"/>
                        <a:pt x="0" y="0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03" name="Freeform 129"/>
                <p:cNvSpPr>
                  <a:spLocks/>
                </p:cNvSpPr>
                <p:nvPr/>
              </p:nvSpPr>
              <p:spPr bwMode="auto">
                <a:xfrm>
                  <a:off x="2221" y="171"/>
                  <a:ext cx="617" cy="322"/>
                </a:xfrm>
                <a:custGeom>
                  <a:avLst/>
                  <a:gdLst>
                    <a:gd name="T0" fmla="*/ 254 w 260"/>
                    <a:gd name="T1" fmla="*/ 1 h 136"/>
                    <a:gd name="T2" fmla="*/ 3 w 260"/>
                    <a:gd name="T3" fmla="*/ 134 h 136"/>
                    <a:gd name="T4" fmla="*/ 6 w 260"/>
                    <a:gd name="T5" fmla="*/ 136 h 136"/>
                    <a:gd name="T6" fmla="*/ 258 w 260"/>
                    <a:gd name="T7" fmla="*/ 2 h 136"/>
                    <a:gd name="T8" fmla="*/ 254 w 260"/>
                    <a:gd name="T9" fmla="*/ 1 h 1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0" h="136">
                      <a:moveTo>
                        <a:pt x="254" y="1"/>
                      </a:moveTo>
                      <a:cubicBezTo>
                        <a:pt x="171" y="46"/>
                        <a:pt x="88" y="93"/>
                        <a:pt x="3" y="134"/>
                      </a:cubicBezTo>
                      <a:cubicBezTo>
                        <a:pt x="0" y="136"/>
                        <a:pt x="5" y="136"/>
                        <a:pt x="6" y="136"/>
                      </a:cubicBezTo>
                      <a:cubicBezTo>
                        <a:pt x="92" y="94"/>
                        <a:pt x="175" y="47"/>
                        <a:pt x="258" y="2"/>
                      </a:cubicBezTo>
                      <a:cubicBezTo>
                        <a:pt x="260" y="0"/>
                        <a:pt x="256" y="0"/>
                        <a:pt x="25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04" name="Freeform 130"/>
                <p:cNvSpPr>
                  <a:spLocks/>
                </p:cNvSpPr>
                <p:nvPr/>
              </p:nvSpPr>
              <p:spPr bwMode="auto">
                <a:xfrm>
                  <a:off x="2820" y="144"/>
                  <a:ext cx="42" cy="43"/>
                </a:xfrm>
                <a:custGeom>
                  <a:avLst/>
                  <a:gdLst>
                    <a:gd name="T0" fmla="*/ 12 w 18"/>
                    <a:gd name="T1" fmla="*/ 16 h 18"/>
                    <a:gd name="T2" fmla="*/ 2 w 18"/>
                    <a:gd name="T3" fmla="*/ 12 h 18"/>
                    <a:gd name="T4" fmla="*/ 6 w 18"/>
                    <a:gd name="T5" fmla="*/ 2 h 18"/>
                    <a:gd name="T6" fmla="*/ 16 w 18"/>
                    <a:gd name="T7" fmla="*/ 6 h 18"/>
                    <a:gd name="T8" fmla="*/ 12 w 18"/>
                    <a:gd name="T9" fmla="*/ 16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8">
                      <a:moveTo>
                        <a:pt x="12" y="16"/>
                      </a:moveTo>
                      <a:cubicBezTo>
                        <a:pt x="8" y="18"/>
                        <a:pt x="4" y="16"/>
                        <a:pt x="2" y="12"/>
                      </a:cubicBezTo>
                      <a:cubicBezTo>
                        <a:pt x="0" y="9"/>
                        <a:pt x="2" y="4"/>
                        <a:pt x="6" y="2"/>
                      </a:cubicBezTo>
                      <a:cubicBezTo>
                        <a:pt x="9" y="0"/>
                        <a:pt x="14" y="2"/>
                        <a:pt x="16" y="6"/>
                      </a:cubicBezTo>
                      <a:cubicBezTo>
                        <a:pt x="18" y="10"/>
                        <a:pt x="16" y="14"/>
                        <a:pt x="12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05" name="Freeform 131"/>
                <p:cNvSpPr>
                  <a:spLocks/>
                </p:cNvSpPr>
                <p:nvPr/>
              </p:nvSpPr>
              <p:spPr bwMode="auto">
                <a:xfrm>
                  <a:off x="2900" y="322"/>
                  <a:ext cx="62" cy="183"/>
                </a:xfrm>
                <a:custGeom>
                  <a:avLst/>
                  <a:gdLst>
                    <a:gd name="T0" fmla="*/ 25 w 26"/>
                    <a:gd name="T1" fmla="*/ 75 h 77"/>
                    <a:gd name="T2" fmla="*/ 24 w 26"/>
                    <a:gd name="T3" fmla="*/ 2 h 77"/>
                    <a:gd name="T4" fmla="*/ 19 w 26"/>
                    <a:gd name="T5" fmla="*/ 1 h 77"/>
                    <a:gd name="T6" fmla="*/ 21 w 26"/>
                    <a:gd name="T7" fmla="*/ 76 h 77"/>
                    <a:gd name="T8" fmla="*/ 25 w 26"/>
                    <a:gd name="T9" fmla="*/ 75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77">
                      <a:moveTo>
                        <a:pt x="25" y="75"/>
                      </a:moveTo>
                      <a:cubicBezTo>
                        <a:pt x="7" y="53"/>
                        <a:pt x="5" y="25"/>
                        <a:pt x="24" y="2"/>
                      </a:cubicBezTo>
                      <a:cubicBezTo>
                        <a:pt x="25" y="1"/>
                        <a:pt x="20" y="0"/>
                        <a:pt x="19" y="1"/>
                      </a:cubicBezTo>
                      <a:cubicBezTo>
                        <a:pt x="0" y="24"/>
                        <a:pt x="2" y="53"/>
                        <a:pt x="21" y="76"/>
                      </a:cubicBezTo>
                      <a:cubicBezTo>
                        <a:pt x="21" y="77"/>
                        <a:pt x="26" y="77"/>
                        <a:pt x="25" y="7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06" name="Freeform 132"/>
                <p:cNvSpPr>
                  <a:spLocks/>
                </p:cNvSpPr>
                <p:nvPr/>
              </p:nvSpPr>
              <p:spPr bwMode="auto">
                <a:xfrm>
                  <a:off x="2848" y="377"/>
                  <a:ext cx="176" cy="59"/>
                </a:xfrm>
                <a:custGeom>
                  <a:avLst/>
                  <a:gdLst>
                    <a:gd name="T0" fmla="*/ 1 w 74"/>
                    <a:gd name="T1" fmla="*/ 1 h 25"/>
                    <a:gd name="T2" fmla="*/ 72 w 74"/>
                    <a:gd name="T3" fmla="*/ 11 h 25"/>
                    <a:gd name="T4" fmla="*/ 68 w 74"/>
                    <a:gd name="T5" fmla="*/ 9 h 25"/>
                    <a:gd name="T6" fmla="*/ 6 w 74"/>
                    <a:gd name="T7" fmla="*/ 1 h 25"/>
                    <a:gd name="T8" fmla="*/ 1 w 74"/>
                    <a:gd name="T9" fmla="*/ 1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25">
                      <a:moveTo>
                        <a:pt x="1" y="1"/>
                      </a:moveTo>
                      <a:cubicBezTo>
                        <a:pt x="21" y="20"/>
                        <a:pt x="48" y="25"/>
                        <a:pt x="72" y="11"/>
                      </a:cubicBezTo>
                      <a:cubicBezTo>
                        <a:pt x="74" y="10"/>
                        <a:pt x="69" y="9"/>
                        <a:pt x="68" y="9"/>
                      </a:cubicBezTo>
                      <a:cubicBezTo>
                        <a:pt x="47" y="22"/>
                        <a:pt x="24" y="18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07" name="Freeform 133"/>
                <p:cNvSpPr>
                  <a:spLocks/>
                </p:cNvSpPr>
                <p:nvPr/>
              </p:nvSpPr>
              <p:spPr bwMode="auto">
                <a:xfrm>
                  <a:off x="2881" y="353"/>
                  <a:ext cx="114" cy="138"/>
                </a:xfrm>
                <a:custGeom>
                  <a:avLst/>
                  <a:gdLst>
                    <a:gd name="T0" fmla="*/ 5 w 48"/>
                    <a:gd name="T1" fmla="*/ 56 h 58"/>
                    <a:gd name="T2" fmla="*/ 46 w 48"/>
                    <a:gd name="T3" fmla="*/ 1 h 58"/>
                    <a:gd name="T4" fmla="*/ 42 w 48"/>
                    <a:gd name="T5" fmla="*/ 0 h 58"/>
                    <a:gd name="T6" fmla="*/ 0 w 48"/>
                    <a:gd name="T7" fmla="*/ 56 h 58"/>
                    <a:gd name="T8" fmla="*/ 5 w 48"/>
                    <a:gd name="T9" fmla="*/ 56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8" h="58">
                      <a:moveTo>
                        <a:pt x="5" y="56"/>
                      </a:moveTo>
                      <a:cubicBezTo>
                        <a:pt x="11" y="34"/>
                        <a:pt x="28" y="14"/>
                        <a:pt x="46" y="1"/>
                      </a:cubicBezTo>
                      <a:cubicBezTo>
                        <a:pt x="48" y="0"/>
                        <a:pt x="43" y="0"/>
                        <a:pt x="42" y="0"/>
                      </a:cubicBezTo>
                      <a:cubicBezTo>
                        <a:pt x="24" y="13"/>
                        <a:pt x="6" y="34"/>
                        <a:pt x="0" y="56"/>
                      </a:cubicBezTo>
                      <a:cubicBezTo>
                        <a:pt x="0" y="58"/>
                        <a:pt x="5" y="57"/>
                        <a:pt x="5" y="5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08" name="Freeform 134"/>
                <p:cNvSpPr>
                  <a:spLocks/>
                </p:cNvSpPr>
                <p:nvPr/>
              </p:nvSpPr>
              <p:spPr bwMode="auto">
                <a:xfrm>
                  <a:off x="2886" y="337"/>
                  <a:ext cx="121" cy="125"/>
                </a:xfrm>
                <a:custGeom>
                  <a:avLst/>
                  <a:gdLst>
                    <a:gd name="T0" fmla="*/ 0 w 51"/>
                    <a:gd name="T1" fmla="*/ 1 h 53"/>
                    <a:gd name="T2" fmla="*/ 45 w 51"/>
                    <a:gd name="T3" fmla="*/ 53 h 53"/>
                    <a:gd name="T4" fmla="*/ 48 w 51"/>
                    <a:gd name="T5" fmla="*/ 51 h 53"/>
                    <a:gd name="T6" fmla="*/ 5 w 51"/>
                    <a:gd name="T7" fmla="*/ 1 h 53"/>
                    <a:gd name="T8" fmla="*/ 0 w 51"/>
                    <a:gd name="T9" fmla="*/ 1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1" h="53">
                      <a:moveTo>
                        <a:pt x="0" y="1"/>
                      </a:moveTo>
                      <a:cubicBezTo>
                        <a:pt x="4" y="26"/>
                        <a:pt x="20" y="47"/>
                        <a:pt x="45" y="53"/>
                      </a:cubicBezTo>
                      <a:cubicBezTo>
                        <a:pt x="47" y="53"/>
                        <a:pt x="51" y="52"/>
                        <a:pt x="48" y="51"/>
                      </a:cubicBezTo>
                      <a:cubicBezTo>
                        <a:pt x="24" y="46"/>
                        <a:pt x="9" y="24"/>
                        <a:pt x="5" y="1"/>
                      </a:cubicBezTo>
                      <a:cubicBezTo>
                        <a:pt x="5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09" name="Freeform 135"/>
                <p:cNvSpPr>
                  <a:spLocks/>
                </p:cNvSpPr>
                <p:nvPr/>
              </p:nvSpPr>
              <p:spPr bwMode="auto">
                <a:xfrm>
                  <a:off x="2233" y="417"/>
                  <a:ext cx="689" cy="78"/>
                </a:xfrm>
                <a:custGeom>
                  <a:avLst/>
                  <a:gdLst>
                    <a:gd name="T0" fmla="*/ 287 w 290"/>
                    <a:gd name="T1" fmla="*/ 0 h 33"/>
                    <a:gd name="T2" fmla="*/ 3 w 290"/>
                    <a:gd name="T3" fmla="*/ 31 h 33"/>
                    <a:gd name="T4" fmla="*/ 4 w 290"/>
                    <a:gd name="T5" fmla="*/ 33 h 33"/>
                    <a:gd name="T6" fmla="*/ 287 w 290"/>
                    <a:gd name="T7" fmla="*/ 2 h 33"/>
                    <a:gd name="T8" fmla="*/ 287 w 290"/>
                    <a:gd name="T9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0" h="33">
                      <a:moveTo>
                        <a:pt x="287" y="0"/>
                      </a:moveTo>
                      <a:cubicBezTo>
                        <a:pt x="193" y="11"/>
                        <a:pt x="98" y="24"/>
                        <a:pt x="3" y="31"/>
                      </a:cubicBezTo>
                      <a:cubicBezTo>
                        <a:pt x="0" y="31"/>
                        <a:pt x="1" y="33"/>
                        <a:pt x="4" y="33"/>
                      </a:cubicBezTo>
                      <a:cubicBezTo>
                        <a:pt x="98" y="26"/>
                        <a:pt x="193" y="13"/>
                        <a:pt x="287" y="2"/>
                      </a:cubicBezTo>
                      <a:cubicBezTo>
                        <a:pt x="290" y="2"/>
                        <a:pt x="290" y="0"/>
                        <a:pt x="28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10" name="Freeform 136"/>
                <p:cNvSpPr>
                  <a:spLocks/>
                </p:cNvSpPr>
                <p:nvPr/>
              </p:nvSpPr>
              <p:spPr bwMode="auto">
                <a:xfrm>
                  <a:off x="2907" y="398"/>
                  <a:ext cx="38" cy="38"/>
                </a:xfrm>
                <a:custGeom>
                  <a:avLst/>
                  <a:gdLst>
                    <a:gd name="T0" fmla="*/ 9 w 16"/>
                    <a:gd name="T1" fmla="*/ 15 h 16"/>
                    <a:gd name="T2" fmla="*/ 1 w 16"/>
                    <a:gd name="T3" fmla="*/ 8 h 16"/>
                    <a:gd name="T4" fmla="*/ 8 w 16"/>
                    <a:gd name="T5" fmla="*/ 0 h 16"/>
                    <a:gd name="T6" fmla="*/ 16 w 16"/>
                    <a:gd name="T7" fmla="*/ 7 h 16"/>
                    <a:gd name="T8" fmla="*/ 9 w 16"/>
                    <a:gd name="T9" fmla="*/ 15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9" y="15"/>
                      </a:moveTo>
                      <a:cubicBezTo>
                        <a:pt x="5" y="16"/>
                        <a:pt x="1" y="13"/>
                        <a:pt x="1" y="8"/>
                      </a:cubicBezTo>
                      <a:cubicBezTo>
                        <a:pt x="0" y="4"/>
                        <a:pt x="4" y="0"/>
                        <a:pt x="8" y="0"/>
                      </a:cubicBezTo>
                      <a:cubicBezTo>
                        <a:pt x="12" y="0"/>
                        <a:pt x="16" y="3"/>
                        <a:pt x="16" y="7"/>
                      </a:cubicBezTo>
                      <a:cubicBezTo>
                        <a:pt x="16" y="11"/>
                        <a:pt x="13" y="15"/>
                        <a:pt x="9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11" name="Freeform 137"/>
                <p:cNvSpPr>
                  <a:spLocks/>
                </p:cNvSpPr>
                <p:nvPr/>
              </p:nvSpPr>
              <p:spPr bwMode="auto">
                <a:xfrm>
                  <a:off x="2876" y="571"/>
                  <a:ext cx="95" cy="174"/>
                </a:xfrm>
                <a:custGeom>
                  <a:avLst/>
                  <a:gdLst>
                    <a:gd name="T0" fmla="*/ 14 w 40"/>
                    <a:gd name="T1" fmla="*/ 71 h 73"/>
                    <a:gd name="T2" fmla="*/ 38 w 40"/>
                    <a:gd name="T3" fmla="*/ 3 h 73"/>
                    <a:gd name="T4" fmla="*/ 34 w 40"/>
                    <a:gd name="T5" fmla="*/ 1 h 73"/>
                    <a:gd name="T6" fmla="*/ 9 w 40"/>
                    <a:gd name="T7" fmla="*/ 71 h 73"/>
                    <a:gd name="T8" fmla="*/ 14 w 40"/>
                    <a:gd name="T9" fmla="*/ 71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73">
                      <a:moveTo>
                        <a:pt x="14" y="71"/>
                      </a:moveTo>
                      <a:cubicBezTo>
                        <a:pt x="5" y="44"/>
                        <a:pt x="13" y="17"/>
                        <a:pt x="38" y="3"/>
                      </a:cubicBezTo>
                      <a:cubicBezTo>
                        <a:pt x="40" y="2"/>
                        <a:pt x="35" y="0"/>
                        <a:pt x="34" y="1"/>
                      </a:cubicBezTo>
                      <a:cubicBezTo>
                        <a:pt x="8" y="16"/>
                        <a:pt x="0" y="43"/>
                        <a:pt x="9" y="71"/>
                      </a:cubicBezTo>
                      <a:cubicBezTo>
                        <a:pt x="10" y="73"/>
                        <a:pt x="14" y="73"/>
                        <a:pt x="14" y="7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12" name="Freeform 138"/>
                <p:cNvSpPr>
                  <a:spLocks/>
                </p:cNvSpPr>
                <p:nvPr/>
              </p:nvSpPr>
              <p:spPr bwMode="auto">
                <a:xfrm>
                  <a:off x="2848" y="588"/>
                  <a:ext cx="157" cy="92"/>
                </a:xfrm>
                <a:custGeom>
                  <a:avLst/>
                  <a:gdLst>
                    <a:gd name="T0" fmla="*/ 0 w 66"/>
                    <a:gd name="T1" fmla="*/ 2 h 39"/>
                    <a:gd name="T2" fmla="*/ 64 w 66"/>
                    <a:gd name="T3" fmla="*/ 35 h 39"/>
                    <a:gd name="T4" fmla="*/ 61 w 66"/>
                    <a:gd name="T5" fmla="*/ 33 h 39"/>
                    <a:gd name="T6" fmla="*/ 5 w 66"/>
                    <a:gd name="T7" fmla="*/ 2 h 39"/>
                    <a:gd name="T8" fmla="*/ 0 w 66"/>
                    <a:gd name="T9" fmla="*/ 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" h="39">
                      <a:moveTo>
                        <a:pt x="0" y="2"/>
                      </a:moveTo>
                      <a:cubicBezTo>
                        <a:pt x="12" y="27"/>
                        <a:pt x="36" y="39"/>
                        <a:pt x="64" y="35"/>
                      </a:cubicBezTo>
                      <a:cubicBezTo>
                        <a:pt x="66" y="34"/>
                        <a:pt x="62" y="32"/>
                        <a:pt x="61" y="33"/>
                      </a:cubicBezTo>
                      <a:cubicBezTo>
                        <a:pt x="36" y="37"/>
                        <a:pt x="16" y="24"/>
                        <a:pt x="5" y="2"/>
                      </a:cubicBezTo>
                      <a:cubicBezTo>
                        <a:pt x="4" y="1"/>
                        <a:pt x="0" y="0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13" name="Freeform 139"/>
                <p:cNvSpPr>
                  <a:spLocks/>
                </p:cNvSpPr>
                <p:nvPr/>
              </p:nvSpPr>
              <p:spPr bwMode="auto">
                <a:xfrm>
                  <a:off x="2838" y="609"/>
                  <a:ext cx="157" cy="98"/>
                </a:xfrm>
                <a:custGeom>
                  <a:avLst/>
                  <a:gdLst>
                    <a:gd name="T0" fmla="*/ 6 w 66"/>
                    <a:gd name="T1" fmla="*/ 39 h 41"/>
                    <a:gd name="T2" fmla="*/ 62 w 66"/>
                    <a:gd name="T3" fmla="*/ 3 h 41"/>
                    <a:gd name="T4" fmla="*/ 61 w 66"/>
                    <a:gd name="T5" fmla="*/ 1 h 41"/>
                    <a:gd name="T6" fmla="*/ 1 w 66"/>
                    <a:gd name="T7" fmla="*/ 39 h 41"/>
                    <a:gd name="T8" fmla="*/ 6 w 66"/>
                    <a:gd name="T9" fmla="*/ 39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" h="41">
                      <a:moveTo>
                        <a:pt x="6" y="39"/>
                      </a:moveTo>
                      <a:cubicBezTo>
                        <a:pt x="19" y="22"/>
                        <a:pt x="42" y="8"/>
                        <a:pt x="62" y="3"/>
                      </a:cubicBezTo>
                      <a:cubicBezTo>
                        <a:pt x="66" y="2"/>
                        <a:pt x="63" y="0"/>
                        <a:pt x="61" y="1"/>
                      </a:cubicBezTo>
                      <a:cubicBezTo>
                        <a:pt x="39" y="7"/>
                        <a:pt x="14" y="20"/>
                        <a:pt x="1" y="39"/>
                      </a:cubicBezTo>
                      <a:cubicBezTo>
                        <a:pt x="0" y="40"/>
                        <a:pt x="5" y="41"/>
                        <a:pt x="6" y="3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14" name="Freeform 140"/>
                <p:cNvSpPr>
                  <a:spLocks/>
                </p:cNvSpPr>
                <p:nvPr/>
              </p:nvSpPr>
              <p:spPr bwMode="auto">
                <a:xfrm>
                  <a:off x="2886" y="564"/>
                  <a:ext cx="81" cy="154"/>
                </a:xfrm>
                <a:custGeom>
                  <a:avLst/>
                  <a:gdLst>
                    <a:gd name="T0" fmla="*/ 5 w 34"/>
                    <a:gd name="T1" fmla="*/ 1 h 65"/>
                    <a:gd name="T2" fmla="*/ 28 w 34"/>
                    <a:gd name="T3" fmla="*/ 64 h 65"/>
                    <a:gd name="T4" fmla="*/ 32 w 34"/>
                    <a:gd name="T5" fmla="*/ 63 h 65"/>
                    <a:gd name="T6" fmla="*/ 10 w 34"/>
                    <a:gd name="T7" fmla="*/ 1 h 65"/>
                    <a:gd name="T8" fmla="*/ 5 w 34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4" h="65">
                      <a:moveTo>
                        <a:pt x="5" y="1"/>
                      </a:moveTo>
                      <a:cubicBezTo>
                        <a:pt x="0" y="26"/>
                        <a:pt x="7" y="50"/>
                        <a:pt x="28" y="64"/>
                      </a:cubicBezTo>
                      <a:cubicBezTo>
                        <a:pt x="29" y="65"/>
                        <a:pt x="34" y="64"/>
                        <a:pt x="32" y="63"/>
                      </a:cubicBezTo>
                      <a:cubicBezTo>
                        <a:pt x="12" y="49"/>
                        <a:pt x="5" y="25"/>
                        <a:pt x="10" y="1"/>
                      </a:cubicBezTo>
                      <a:cubicBezTo>
                        <a:pt x="10" y="0"/>
                        <a:pt x="5" y="0"/>
                        <a:pt x="5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15" name="Freeform 141"/>
                <p:cNvSpPr>
                  <a:spLocks/>
                </p:cNvSpPr>
                <p:nvPr/>
              </p:nvSpPr>
              <p:spPr bwMode="auto">
                <a:xfrm>
                  <a:off x="2228" y="481"/>
                  <a:ext cx="677" cy="171"/>
                </a:xfrm>
                <a:custGeom>
                  <a:avLst/>
                  <a:gdLst>
                    <a:gd name="T0" fmla="*/ 283 w 285"/>
                    <a:gd name="T1" fmla="*/ 70 h 72"/>
                    <a:gd name="T2" fmla="*/ 6 w 285"/>
                    <a:gd name="T3" fmla="*/ 0 h 72"/>
                    <a:gd name="T4" fmla="*/ 3 w 285"/>
                    <a:gd name="T5" fmla="*/ 2 h 72"/>
                    <a:gd name="T6" fmla="*/ 279 w 285"/>
                    <a:gd name="T7" fmla="*/ 72 h 72"/>
                    <a:gd name="T8" fmla="*/ 283 w 285"/>
                    <a:gd name="T9" fmla="*/ 70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5" h="72">
                      <a:moveTo>
                        <a:pt x="283" y="70"/>
                      </a:moveTo>
                      <a:cubicBezTo>
                        <a:pt x="190" y="47"/>
                        <a:pt x="97" y="26"/>
                        <a:pt x="6" y="0"/>
                      </a:cubicBezTo>
                      <a:cubicBezTo>
                        <a:pt x="5" y="0"/>
                        <a:pt x="0" y="1"/>
                        <a:pt x="3" y="2"/>
                      </a:cubicBezTo>
                      <a:cubicBezTo>
                        <a:pt x="94" y="28"/>
                        <a:pt x="187" y="49"/>
                        <a:pt x="279" y="72"/>
                      </a:cubicBezTo>
                      <a:cubicBezTo>
                        <a:pt x="280" y="72"/>
                        <a:pt x="285" y="71"/>
                        <a:pt x="283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16" name="Freeform 142"/>
                <p:cNvSpPr>
                  <a:spLocks/>
                </p:cNvSpPr>
                <p:nvPr/>
              </p:nvSpPr>
              <p:spPr bwMode="auto">
                <a:xfrm>
                  <a:off x="2888" y="631"/>
                  <a:ext cx="41" cy="40"/>
                </a:xfrm>
                <a:custGeom>
                  <a:avLst/>
                  <a:gdLst>
                    <a:gd name="T0" fmla="*/ 6 w 17"/>
                    <a:gd name="T1" fmla="*/ 16 h 17"/>
                    <a:gd name="T2" fmla="*/ 1 w 17"/>
                    <a:gd name="T3" fmla="*/ 7 h 17"/>
                    <a:gd name="T4" fmla="*/ 10 w 17"/>
                    <a:gd name="T5" fmla="*/ 1 h 17"/>
                    <a:gd name="T6" fmla="*/ 16 w 17"/>
                    <a:gd name="T7" fmla="*/ 11 h 17"/>
                    <a:gd name="T8" fmla="*/ 6 w 17"/>
                    <a:gd name="T9" fmla="*/ 1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6" y="16"/>
                      </a:moveTo>
                      <a:cubicBezTo>
                        <a:pt x="2" y="15"/>
                        <a:pt x="0" y="11"/>
                        <a:pt x="1" y="7"/>
                      </a:cubicBezTo>
                      <a:cubicBezTo>
                        <a:pt x="2" y="3"/>
                        <a:pt x="6" y="0"/>
                        <a:pt x="10" y="1"/>
                      </a:cubicBezTo>
                      <a:cubicBezTo>
                        <a:pt x="15" y="3"/>
                        <a:pt x="17" y="7"/>
                        <a:pt x="16" y="11"/>
                      </a:cubicBezTo>
                      <a:cubicBezTo>
                        <a:pt x="15" y="15"/>
                        <a:pt x="10" y="17"/>
                        <a:pt x="6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17" name="Freeform 143"/>
                <p:cNvSpPr>
                  <a:spLocks/>
                </p:cNvSpPr>
                <p:nvPr/>
              </p:nvSpPr>
              <p:spPr bwMode="auto">
                <a:xfrm>
                  <a:off x="2763" y="828"/>
                  <a:ext cx="130" cy="139"/>
                </a:xfrm>
                <a:custGeom>
                  <a:avLst/>
                  <a:gdLst>
                    <a:gd name="T0" fmla="*/ 5 w 55"/>
                    <a:gd name="T1" fmla="*/ 58 h 59"/>
                    <a:gd name="T2" fmla="*/ 53 w 55"/>
                    <a:gd name="T3" fmla="*/ 2 h 59"/>
                    <a:gd name="T4" fmla="*/ 49 w 55"/>
                    <a:gd name="T5" fmla="*/ 0 h 59"/>
                    <a:gd name="T6" fmla="*/ 0 w 55"/>
                    <a:gd name="T7" fmla="*/ 57 h 59"/>
                    <a:gd name="T8" fmla="*/ 5 w 55"/>
                    <a:gd name="T9" fmla="*/ 58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5" h="59">
                      <a:moveTo>
                        <a:pt x="5" y="58"/>
                      </a:moveTo>
                      <a:cubicBezTo>
                        <a:pt x="7" y="29"/>
                        <a:pt x="24" y="6"/>
                        <a:pt x="53" y="2"/>
                      </a:cubicBezTo>
                      <a:cubicBezTo>
                        <a:pt x="55" y="2"/>
                        <a:pt x="51" y="0"/>
                        <a:pt x="49" y="0"/>
                      </a:cubicBezTo>
                      <a:cubicBezTo>
                        <a:pt x="20" y="5"/>
                        <a:pt x="2" y="27"/>
                        <a:pt x="0" y="57"/>
                      </a:cubicBezTo>
                      <a:cubicBezTo>
                        <a:pt x="0" y="58"/>
                        <a:pt x="5" y="59"/>
                        <a:pt x="5" y="5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18" name="Freeform 144"/>
                <p:cNvSpPr>
                  <a:spLocks/>
                </p:cNvSpPr>
                <p:nvPr/>
              </p:nvSpPr>
              <p:spPr bwMode="auto">
                <a:xfrm>
                  <a:off x="2770" y="804"/>
                  <a:ext cx="118" cy="128"/>
                </a:xfrm>
                <a:custGeom>
                  <a:avLst/>
                  <a:gdLst>
                    <a:gd name="T0" fmla="*/ 0 w 50"/>
                    <a:gd name="T1" fmla="*/ 1 h 54"/>
                    <a:gd name="T2" fmla="*/ 47 w 50"/>
                    <a:gd name="T3" fmla="*/ 54 h 54"/>
                    <a:gd name="T4" fmla="*/ 47 w 50"/>
                    <a:gd name="T5" fmla="*/ 52 h 54"/>
                    <a:gd name="T6" fmla="*/ 5 w 50"/>
                    <a:gd name="T7" fmla="*/ 2 h 54"/>
                    <a:gd name="T8" fmla="*/ 0 w 50"/>
                    <a:gd name="T9" fmla="*/ 1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0" h="54">
                      <a:moveTo>
                        <a:pt x="0" y="1"/>
                      </a:moveTo>
                      <a:cubicBezTo>
                        <a:pt x="3" y="28"/>
                        <a:pt x="20" y="48"/>
                        <a:pt x="47" y="54"/>
                      </a:cubicBezTo>
                      <a:cubicBezTo>
                        <a:pt x="50" y="54"/>
                        <a:pt x="50" y="52"/>
                        <a:pt x="47" y="52"/>
                      </a:cubicBezTo>
                      <a:cubicBezTo>
                        <a:pt x="22" y="47"/>
                        <a:pt x="7" y="27"/>
                        <a:pt x="5" y="2"/>
                      </a:cubicBezTo>
                      <a:cubicBezTo>
                        <a:pt x="5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19" name="Freeform 145"/>
                <p:cNvSpPr>
                  <a:spLocks/>
                </p:cNvSpPr>
                <p:nvPr/>
              </p:nvSpPr>
              <p:spPr bwMode="auto">
                <a:xfrm>
                  <a:off x="2720" y="865"/>
                  <a:ext cx="180" cy="46"/>
                </a:xfrm>
                <a:custGeom>
                  <a:avLst/>
                  <a:gdLst>
                    <a:gd name="T0" fmla="*/ 6 w 76"/>
                    <a:gd name="T1" fmla="*/ 18 h 19"/>
                    <a:gd name="T2" fmla="*/ 71 w 76"/>
                    <a:gd name="T3" fmla="*/ 5 h 19"/>
                    <a:gd name="T4" fmla="*/ 73 w 76"/>
                    <a:gd name="T5" fmla="*/ 3 h 19"/>
                    <a:gd name="T6" fmla="*/ 2 w 76"/>
                    <a:gd name="T7" fmla="*/ 17 h 19"/>
                    <a:gd name="T8" fmla="*/ 6 w 76"/>
                    <a:gd name="T9" fmla="*/ 18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6" h="19">
                      <a:moveTo>
                        <a:pt x="6" y="18"/>
                      </a:moveTo>
                      <a:cubicBezTo>
                        <a:pt x="24" y="6"/>
                        <a:pt x="50" y="2"/>
                        <a:pt x="71" y="5"/>
                      </a:cubicBezTo>
                      <a:cubicBezTo>
                        <a:pt x="72" y="5"/>
                        <a:pt x="76" y="3"/>
                        <a:pt x="73" y="3"/>
                      </a:cubicBezTo>
                      <a:cubicBezTo>
                        <a:pt x="50" y="0"/>
                        <a:pt x="22" y="4"/>
                        <a:pt x="2" y="17"/>
                      </a:cubicBezTo>
                      <a:cubicBezTo>
                        <a:pt x="0" y="19"/>
                        <a:pt x="5" y="19"/>
                        <a:pt x="6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20" name="Freeform 146"/>
                <p:cNvSpPr>
                  <a:spLocks/>
                </p:cNvSpPr>
                <p:nvPr/>
              </p:nvSpPr>
              <p:spPr bwMode="auto">
                <a:xfrm>
                  <a:off x="2789" y="797"/>
                  <a:ext cx="49" cy="166"/>
                </a:xfrm>
                <a:custGeom>
                  <a:avLst/>
                  <a:gdLst>
                    <a:gd name="T0" fmla="*/ 15 w 21"/>
                    <a:gd name="T1" fmla="*/ 2 h 70"/>
                    <a:gd name="T2" fmla="*/ 14 w 21"/>
                    <a:gd name="T3" fmla="*/ 69 h 70"/>
                    <a:gd name="T4" fmla="*/ 19 w 21"/>
                    <a:gd name="T5" fmla="*/ 68 h 70"/>
                    <a:gd name="T6" fmla="*/ 20 w 21"/>
                    <a:gd name="T7" fmla="*/ 2 h 70"/>
                    <a:gd name="T8" fmla="*/ 15 w 21"/>
                    <a:gd name="T9" fmla="*/ 2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1" h="70">
                      <a:moveTo>
                        <a:pt x="15" y="2"/>
                      </a:moveTo>
                      <a:cubicBezTo>
                        <a:pt x="2" y="23"/>
                        <a:pt x="0" y="48"/>
                        <a:pt x="14" y="69"/>
                      </a:cubicBezTo>
                      <a:cubicBezTo>
                        <a:pt x="15" y="70"/>
                        <a:pt x="20" y="70"/>
                        <a:pt x="19" y="68"/>
                      </a:cubicBezTo>
                      <a:cubicBezTo>
                        <a:pt x="5" y="48"/>
                        <a:pt x="7" y="23"/>
                        <a:pt x="20" y="2"/>
                      </a:cubicBezTo>
                      <a:cubicBezTo>
                        <a:pt x="21" y="1"/>
                        <a:pt x="16" y="0"/>
                        <a:pt x="1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21" name="Freeform 147"/>
                <p:cNvSpPr>
                  <a:spLocks/>
                </p:cNvSpPr>
                <p:nvPr/>
              </p:nvSpPr>
              <p:spPr bwMode="auto">
                <a:xfrm>
                  <a:off x="2233" y="479"/>
                  <a:ext cx="570" cy="401"/>
                </a:xfrm>
                <a:custGeom>
                  <a:avLst/>
                  <a:gdLst>
                    <a:gd name="T0" fmla="*/ 238 w 240"/>
                    <a:gd name="T1" fmla="*/ 166 h 169"/>
                    <a:gd name="T2" fmla="*/ 6 w 240"/>
                    <a:gd name="T3" fmla="*/ 1 h 169"/>
                    <a:gd name="T4" fmla="*/ 2 w 240"/>
                    <a:gd name="T5" fmla="*/ 2 h 169"/>
                    <a:gd name="T6" fmla="*/ 234 w 240"/>
                    <a:gd name="T7" fmla="*/ 168 h 169"/>
                    <a:gd name="T8" fmla="*/ 238 w 240"/>
                    <a:gd name="T9" fmla="*/ 166 h 1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0" h="169">
                      <a:moveTo>
                        <a:pt x="238" y="166"/>
                      </a:moveTo>
                      <a:cubicBezTo>
                        <a:pt x="161" y="112"/>
                        <a:pt x="82" y="59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ubicBezTo>
                        <a:pt x="77" y="60"/>
                        <a:pt x="156" y="113"/>
                        <a:pt x="234" y="168"/>
                      </a:cubicBezTo>
                      <a:cubicBezTo>
                        <a:pt x="235" y="169"/>
                        <a:pt x="240" y="167"/>
                        <a:pt x="238" y="16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22" name="Freeform 148"/>
                <p:cNvSpPr>
                  <a:spLocks/>
                </p:cNvSpPr>
                <p:nvPr/>
              </p:nvSpPr>
              <p:spPr bwMode="auto">
                <a:xfrm>
                  <a:off x="2784" y="861"/>
                  <a:ext cx="43" cy="40"/>
                </a:xfrm>
                <a:custGeom>
                  <a:avLst/>
                  <a:gdLst>
                    <a:gd name="T0" fmla="*/ 4 w 18"/>
                    <a:gd name="T1" fmla="*/ 15 h 17"/>
                    <a:gd name="T2" fmla="*/ 3 w 18"/>
                    <a:gd name="T3" fmla="*/ 4 h 17"/>
                    <a:gd name="T4" fmla="*/ 14 w 18"/>
                    <a:gd name="T5" fmla="*/ 3 h 17"/>
                    <a:gd name="T6" fmla="*/ 15 w 18"/>
                    <a:gd name="T7" fmla="*/ 14 h 17"/>
                    <a:gd name="T8" fmla="*/ 4 w 18"/>
                    <a:gd name="T9" fmla="*/ 1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4" y="15"/>
                      </a:moveTo>
                      <a:cubicBezTo>
                        <a:pt x="1" y="12"/>
                        <a:pt x="0" y="8"/>
                        <a:pt x="3" y="4"/>
                      </a:cubicBezTo>
                      <a:cubicBezTo>
                        <a:pt x="6" y="1"/>
                        <a:pt x="10" y="0"/>
                        <a:pt x="14" y="3"/>
                      </a:cubicBezTo>
                      <a:cubicBezTo>
                        <a:pt x="17" y="5"/>
                        <a:pt x="18" y="10"/>
                        <a:pt x="15" y="14"/>
                      </a:cubicBezTo>
                      <a:cubicBezTo>
                        <a:pt x="13" y="17"/>
                        <a:pt x="8" y="17"/>
                        <a:pt x="4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23" name="Freeform 149"/>
                <p:cNvSpPr>
                  <a:spLocks/>
                </p:cNvSpPr>
                <p:nvPr/>
              </p:nvSpPr>
              <p:spPr bwMode="auto">
                <a:xfrm>
                  <a:off x="2539" y="1029"/>
                  <a:ext cx="174" cy="102"/>
                </a:xfrm>
                <a:custGeom>
                  <a:avLst/>
                  <a:gdLst>
                    <a:gd name="T0" fmla="*/ 6 w 73"/>
                    <a:gd name="T1" fmla="*/ 42 h 43"/>
                    <a:gd name="T2" fmla="*/ 68 w 73"/>
                    <a:gd name="T3" fmla="*/ 9 h 43"/>
                    <a:gd name="T4" fmla="*/ 70 w 73"/>
                    <a:gd name="T5" fmla="*/ 7 h 43"/>
                    <a:gd name="T6" fmla="*/ 1 w 73"/>
                    <a:gd name="T7" fmla="*/ 41 h 43"/>
                    <a:gd name="T8" fmla="*/ 6 w 73"/>
                    <a:gd name="T9" fmla="*/ 42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43">
                      <a:moveTo>
                        <a:pt x="6" y="42"/>
                      </a:moveTo>
                      <a:cubicBezTo>
                        <a:pt x="17" y="17"/>
                        <a:pt x="40" y="2"/>
                        <a:pt x="68" y="9"/>
                      </a:cubicBezTo>
                      <a:cubicBezTo>
                        <a:pt x="70" y="9"/>
                        <a:pt x="73" y="8"/>
                        <a:pt x="70" y="7"/>
                      </a:cubicBezTo>
                      <a:cubicBezTo>
                        <a:pt x="40" y="0"/>
                        <a:pt x="14" y="13"/>
                        <a:pt x="1" y="41"/>
                      </a:cubicBezTo>
                      <a:cubicBezTo>
                        <a:pt x="0" y="42"/>
                        <a:pt x="5" y="43"/>
                        <a:pt x="6" y="4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24" name="Freeform 150"/>
                <p:cNvSpPr>
                  <a:spLocks/>
                </p:cNvSpPr>
                <p:nvPr/>
              </p:nvSpPr>
              <p:spPr bwMode="auto">
                <a:xfrm>
                  <a:off x="2589" y="982"/>
                  <a:ext cx="83" cy="159"/>
                </a:xfrm>
                <a:custGeom>
                  <a:avLst/>
                  <a:gdLst>
                    <a:gd name="T0" fmla="*/ 7 w 35"/>
                    <a:gd name="T1" fmla="*/ 1 h 67"/>
                    <a:gd name="T2" fmla="*/ 29 w 35"/>
                    <a:gd name="T3" fmla="*/ 66 h 67"/>
                    <a:gd name="T4" fmla="*/ 33 w 35"/>
                    <a:gd name="T5" fmla="*/ 66 h 67"/>
                    <a:gd name="T6" fmla="*/ 12 w 35"/>
                    <a:gd name="T7" fmla="*/ 2 h 67"/>
                    <a:gd name="T8" fmla="*/ 7 w 35"/>
                    <a:gd name="T9" fmla="*/ 1 h 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5" h="67">
                      <a:moveTo>
                        <a:pt x="7" y="1"/>
                      </a:moveTo>
                      <a:cubicBezTo>
                        <a:pt x="0" y="27"/>
                        <a:pt x="7" y="51"/>
                        <a:pt x="29" y="66"/>
                      </a:cubicBezTo>
                      <a:cubicBezTo>
                        <a:pt x="30" y="67"/>
                        <a:pt x="35" y="67"/>
                        <a:pt x="33" y="66"/>
                      </a:cubicBezTo>
                      <a:cubicBezTo>
                        <a:pt x="11" y="51"/>
                        <a:pt x="5" y="27"/>
                        <a:pt x="12" y="2"/>
                      </a:cubicBezTo>
                      <a:cubicBezTo>
                        <a:pt x="13" y="1"/>
                        <a:pt x="8" y="0"/>
                        <a:pt x="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25" name="Freeform 151"/>
                <p:cNvSpPr>
                  <a:spLocks/>
                </p:cNvSpPr>
                <p:nvPr/>
              </p:nvSpPr>
              <p:spPr bwMode="auto">
                <a:xfrm>
                  <a:off x="2523" y="1048"/>
                  <a:ext cx="178" cy="45"/>
                </a:xfrm>
                <a:custGeom>
                  <a:avLst/>
                  <a:gdLst>
                    <a:gd name="T0" fmla="*/ 4 w 75"/>
                    <a:gd name="T1" fmla="*/ 6 h 19"/>
                    <a:gd name="T2" fmla="*/ 69 w 75"/>
                    <a:gd name="T3" fmla="*/ 19 h 19"/>
                    <a:gd name="T4" fmla="*/ 74 w 75"/>
                    <a:gd name="T5" fmla="*/ 17 h 19"/>
                    <a:gd name="T6" fmla="*/ 3 w 75"/>
                    <a:gd name="T7" fmla="*/ 4 h 19"/>
                    <a:gd name="T8" fmla="*/ 4 w 75"/>
                    <a:gd name="T9" fmla="*/ 6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19">
                      <a:moveTo>
                        <a:pt x="4" y="6"/>
                      </a:moveTo>
                      <a:cubicBezTo>
                        <a:pt x="26" y="2"/>
                        <a:pt x="51" y="9"/>
                        <a:pt x="69" y="19"/>
                      </a:cubicBezTo>
                      <a:cubicBezTo>
                        <a:pt x="71" y="19"/>
                        <a:pt x="75" y="18"/>
                        <a:pt x="74" y="17"/>
                      </a:cubicBezTo>
                      <a:cubicBezTo>
                        <a:pt x="53" y="6"/>
                        <a:pt x="26" y="0"/>
                        <a:pt x="3" y="4"/>
                      </a:cubicBezTo>
                      <a:cubicBezTo>
                        <a:pt x="0" y="5"/>
                        <a:pt x="2" y="6"/>
                        <a:pt x="4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26" name="Freeform 152"/>
                <p:cNvSpPr>
                  <a:spLocks/>
                </p:cNvSpPr>
                <p:nvPr/>
              </p:nvSpPr>
              <p:spPr bwMode="auto">
                <a:xfrm>
                  <a:off x="2585" y="998"/>
                  <a:ext cx="90" cy="152"/>
                </a:xfrm>
                <a:custGeom>
                  <a:avLst/>
                  <a:gdLst>
                    <a:gd name="T0" fmla="*/ 32 w 38"/>
                    <a:gd name="T1" fmla="*/ 1 h 64"/>
                    <a:gd name="T2" fmla="*/ 5 w 38"/>
                    <a:gd name="T3" fmla="*/ 63 h 64"/>
                    <a:gd name="T4" fmla="*/ 10 w 38"/>
                    <a:gd name="T5" fmla="*/ 62 h 64"/>
                    <a:gd name="T6" fmla="*/ 36 w 38"/>
                    <a:gd name="T7" fmla="*/ 1 h 64"/>
                    <a:gd name="T8" fmla="*/ 32 w 38"/>
                    <a:gd name="T9" fmla="*/ 1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8" h="64">
                      <a:moveTo>
                        <a:pt x="32" y="1"/>
                      </a:moveTo>
                      <a:cubicBezTo>
                        <a:pt x="12" y="15"/>
                        <a:pt x="0" y="38"/>
                        <a:pt x="5" y="63"/>
                      </a:cubicBezTo>
                      <a:cubicBezTo>
                        <a:pt x="6" y="64"/>
                        <a:pt x="11" y="64"/>
                        <a:pt x="10" y="62"/>
                      </a:cubicBezTo>
                      <a:cubicBezTo>
                        <a:pt x="5" y="38"/>
                        <a:pt x="16" y="15"/>
                        <a:pt x="36" y="1"/>
                      </a:cubicBezTo>
                      <a:cubicBezTo>
                        <a:pt x="38" y="0"/>
                        <a:pt x="33" y="0"/>
                        <a:pt x="3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27" name="Freeform 153"/>
                <p:cNvSpPr>
                  <a:spLocks/>
                </p:cNvSpPr>
                <p:nvPr/>
              </p:nvSpPr>
              <p:spPr bwMode="auto">
                <a:xfrm>
                  <a:off x="2236" y="479"/>
                  <a:ext cx="375" cy="581"/>
                </a:xfrm>
                <a:custGeom>
                  <a:avLst/>
                  <a:gdLst>
                    <a:gd name="T0" fmla="*/ 157 w 158"/>
                    <a:gd name="T1" fmla="*/ 243 h 245"/>
                    <a:gd name="T2" fmla="*/ 5 w 158"/>
                    <a:gd name="T3" fmla="*/ 1 h 245"/>
                    <a:gd name="T4" fmla="*/ 1 w 158"/>
                    <a:gd name="T5" fmla="*/ 2 h 245"/>
                    <a:gd name="T6" fmla="*/ 153 w 158"/>
                    <a:gd name="T7" fmla="*/ 244 h 245"/>
                    <a:gd name="T8" fmla="*/ 157 w 158"/>
                    <a:gd name="T9" fmla="*/ 243 h 2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8" h="245">
                      <a:moveTo>
                        <a:pt x="157" y="243"/>
                      </a:moveTo>
                      <a:cubicBezTo>
                        <a:pt x="106" y="163"/>
                        <a:pt x="53" y="83"/>
                        <a:pt x="5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48" y="84"/>
                        <a:pt x="101" y="164"/>
                        <a:pt x="153" y="244"/>
                      </a:cubicBezTo>
                      <a:cubicBezTo>
                        <a:pt x="153" y="245"/>
                        <a:pt x="158" y="244"/>
                        <a:pt x="157" y="2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28" name="Freeform 154"/>
                <p:cNvSpPr>
                  <a:spLocks/>
                </p:cNvSpPr>
                <p:nvPr/>
              </p:nvSpPr>
              <p:spPr bwMode="auto">
                <a:xfrm>
                  <a:off x="2592" y="1046"/>
                  <a:ext cx="40" cy="40"/>
                </a:xfrm>
                <a:custGeom>
                  <a:avLst/>
                  <a:gdLst>
                    <a:gd name="T0" fmla="*/ 2 w 17"/>
                    <a:gd name="T1" fmla="*/ 12 h 17"/>
                    <a:gd name="T2" fmla="*/ 4 w 17"/>
                    <a:gd name="T3" fmla="*/ 2 h 17"/>
                    <a:gd name="T4" fmla="*/ 15 w 17"/>
                    <a:gd name="T5" fmla="*/ 5 h 17"/>
                    <a:gd name="T6" fmla="*/ 12 w 17"/>
                    <a:gd name="T7" fmla="*/ 15 h 17"/>
                    <a:gd name="T8" fmla="*/ 2 w 17"/>
                    <a:gd name="T9" fmla="*/ 1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2" y="12"/>
                      </a:moveTo>
                      <a:cubicBezTo>
                        <a:pt x="0" y="9"/>
                        <a:pt x="1" y="4"/>
                        <a:pt x="4" y="2"/>
                      </a:cubicBezTo>
                      <a:cubicBezTo>
                        <a:pt x="8" y="0"/>
                        <a:pt x="13" y="1"/>
                        <a:pt x="15" y="5"/>
                      </a:cubicBezTo>
                      <a:cubicBezTo>
                        <a:pt x="17" y="8"/>
                        <a:pt x="16" y="13"/>
                        <a:pt x="12" y="15"/>
                      </a:cubicBezTo>
                      <a:cubicBezTo>
                        <a:pt x="9" y="17"/>
                        <a:pt x="4" y="16"/>
                        <a:pt x="2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29" name="Freeform 155"/>
                <p:cNvSpPr>
                  <a:spLocks/>
                </p:cNvSpPr>
                <p:nvPr/>
              </p:nvSpPr>
              <p:spPr bwMode="auto">
                <a:xfrm>
                  <a:off x="2285" y="1153"/>
                  <a:ext cx="193" cy="64"/>
                </a:xfrm>
                <a:custGeom>
                  <a:avLst/>
                  <a:gdLst>
                    <a:gd name="T0" fmla="*/ 6 w 81"/>
                    <a:gd name="T1" fmla="*/ 26 h 27"/>
                    <a:gd name="T2" fmla="*/ 75 w 81"/>
                    <a:gd name="T3" fmla="*/ 18 h 27"/>
                    <a:gd name="T4" fmla="*/ 79 w 81"/>
                    <a:gd name="T5" fmla="*/ 17 h 27"/>
                    <a:gd name="T6" fmla="*/ 1 w 81"/>
                    <a:gd name="T7" fmla="*/ 25 h 27"/>
                    <a:gd name="T8" fmla="*/ 6 w 81"/>
                    <a:gd name="T9" fmla="*/ 26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1" h="27">
                      <a:moveTo>
                        <a:pt x="6" y="26"/>
                      </a:moveTo>
                      <a:cubicBezTo>
                        <a:pt x="26" y="7"/>
                        <a:pt x="51" y="2"/>
                        <a:pt x="75" y="18"/>
                      </a:cubicBezTo>
                      <a:cubicBezTo>
                        <a:pt x="76" y="19"/>
                        <a:pt x="81" y="19"/>
                        <a:pt x="79" y="17"/>
                      </a:cubicBezTo>
                      <a:cubicBezTo>
                        <a:pt x="53" y="0"/>
                        <a:pt x="23" y="4"/>
                        <a:pt x="1" y="25"/>
                      </a:cubicBezTo>
                      <a:cubicBezTo>
                        <a:pt x="0" y="26"/>
                        <a:pt x="5" y="27"/>
                        <a:pt x="6" y="2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30" name="Freeform 156"/>
                <p:cNvSpPr>
                  <a:spLocks/>
                </p:cNvSpPr>
                <p:nvPr/>
              </p:nvSpPr>
              <p:spPr bwMode="auto">
                <a:xfrm>
                  <a:off x="2357" y="1100"/>
                  <a:ext cx="57" cy="169"/>
                </a:xfrm>
                <a:custGeom>
                  <a:avLst/>
                  <a:gdLst>
                    <a:gd name="T0" fmla="*/ 18 w 24"/>
                    <a:gd name="T1" fmla="*/ 1 h 71"/>
                    <a:gd name="T2" fmla="*/ 16 w 24"/>
                    <a:gd name="T3" fmla="*/ 69 h 71"/>
                    <a:gd name="T4" fmla="*/ 20 w 24"/>
                    <a:gd name="T5" fmla="*/ 69 h 71"/>
                    <a:gd name="T6" fmla="*/ 23 w 24"/>
                    <a:gd name="T7" fmla="*/ 2 h 71"/>
                    <a:gd name="T8" fmla="*/ 18 w 24"/>
                    <a:gd name="T9" fmla="*/ 1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" h="71">
                      <a:moveTo>
                        <a:pt x="18" y="1"/>
                      </a:moveTo>
                      <a:cubicBezTo>
                        <a:pt x="2" y="22"/>
                        <a:pt x="0" y="47"/>
                        <a:pt x="16" y="69"/>
                      </a:cubicBezTo>
                      <a:cubicBezTo>
                        <a:pt x="16" y="70"/>
                        <a:pt x="21" y="71"/>
                        <a:pt x="20" y="69"/>
                      </a:cubicBezTo>
                      <a:cubicBezTo>
                        <a:pt x="5" y="47"/>
                        <a:pt x="7" y="23"/>
                        <a:pt x="23" y="2"/>
                      </a:cubicBezTo>
                      <a:cubicBezTo>
                        <a:pt x="24" y="1"/>
                        <a:pt x="19" y="0"/>
                        <a:pt x="1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31" name="Freeform 157"/>
                <p:cNvSpPr>
                  <a:spLocks/>
                </p:cNvSpPr>
                <p:nvPr/>
              </p:nvSpPr>
              <p:spPr bwMode="auto">
                <a:xfrm>
                  <a:off x="2293" y="1143"/>
                  <a:ext cx="159" cy="93"/>
                </a:xfrm>
                <a:custGeom>
                  <a:avLst/>
                  <a:gdLst>
                    <a:gd name="T0" fmla="*/ 3 w 67"/>
                    <a:gd name="T1" fmla="*/ 2 h 39"/>
                    <a:gd name="T2" fmla="*/ 61 w 67"/>
                    <a:gd name="T3" fmla="*/ 37 h 39"/>
                    <a:gd name="T4" fmla="*/ 66 w 67"/>
                    <a:gd name="T5" fmla="*/ 36 h 39"/>
                    <a:gd name="T6" fmla="*/ 5 w 67"/>
                    <a:gd name="T7" fmla="*/ 0 h 39"/>
                    <a:gd name="T8" fmla="*/ 3 w 67"/>
                    <a:gd name="T9" fmla="*/ 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9">
                      <a:moveTo>
                        <a:pt x="3" y="2"/>
                      </a:moveTo>
                      <a:cubicBezTo>
                        <a:pt x="25" y="6"/>
                        <a:pt x="47" y="21"/>
                        <a:pt x="61" y="37"/>
                      </a:cubicBezTo>
                      <a:cubicBezTo>
                        <a:pt x="62" y="39"/>
                        <a:pt x="67" y="37"/>
                        <a:pt x="66" y="36"/>
                      </a:cubicBezTo>
                      <a:cubicBezTo>
                        <a:pt x="51" y="19"/>
                        <a:pt x="28" y="4"/>
                        <a:pt x="5" y="0"/>
                      </a:cubicBezTo>
                      <a:cubicBezTo>
                        <a:pt x="4" y="0"/>
                        <a:pt x="0" y="2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32" name="Freeform 158"/>
                <p:cNvSpPr>
                  <a:spLocks/>
                </p:cNvSpPr>
                <p:nvPr/>
              </p:nvSpPr>
              <p:spPr bwMode="auto">
                <a:xfrm>
                  <a:off x="2333" y="1134"/>
                  <a:ext cx="128" cy="120"/>
                </a:xfrm>
                <a:custGeom>
                  <a:avLst/>
                  <a:gdLst>
                    <a:gd name="T0" fmla="*/ 48 w 54"/>
                    <a:gd name="T1" fmla="*/ 1 h 51"/>
                    <a:gd name="T2" fmla="*/ 0 w 54"/>
                    <a:gd name="T3" fmla="*/ 50 h 51"/>
                    <a:gd name="T4" fmla="*/ 5 w 54"/>
                    <a:gd name="T5" fmla="*/ 50 h 51"/>
                    <a:gd name="T6" fmla="*/ 50 w 54"/>
                    <a:gd name="T7" fmla="*/ 2 h 51"/>
                    <a:gd name="T8" fmla="*/ 48 w 54"/>
                    <a:gd name="T9" fmla="*/ 1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4" h="51">
                      <a:moveTo>
                        <a:pt x="48" y="1"/>
                      </a:moveTo>
                      <a:cubicBezTo>
                        <a:pt x="24" y="7"/>
                        <a:pt x="3" y="24"/>
                        <a:pt x="0" y="50"/>
                      </a:cubicBezTo>
                      <a:cubicBezTo>
                        <a:pt x="0" y="51"/>
                        <a:pt x="5" y="51"/>
                        <a:pt x="5" y="50"/>
                      </a:cubicBezTo>
                      <a:cubicBezTo>
                        <a:pt x="8" y="25"/>
                        <a:pt x="27" y="8"/>
                        <a:pt x="50" y="2"/>
                      </a:cubicBezTo>
                      <a:cubicBezTo>
                        <a:pt x="54" y="1"/>
                        <a:pt x="49" y="0"/>
                        <a:pt x="4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33" name="Freeform 159"/>
                <p:cNvSpPr>
                  <a:spLocks/>
                </p:cNvSpPr>
                <p:nvPr/>
              </p:nvSpPr>
              <p:spPr bwMode="auto">
                <a:xfrm>
                  <a:off x="2228" y="500"/>
                  <a:ext cx="150" cy="669"/>
                </a:xfrm>
                <a:custGeom>
                  <a:avLst/>
                  <a:gdLst>
                    <a:gd name="T0" fmla="*/ 63 w 63"/>
                    <a:gd name="T1" fmla="*/ 280 h 282"/>
                    <a:gd name="T2" fmla="*/ 5 w 63"/>
                    <a:gd name="T3" fmla="*/ 1 h 282"/>
                    <a:gd name="T4" fmla="*/ 0 w 63"/>
                    <a:gd name="T5" fmla="*/ 2 h 282"/>
                    <a:gd name="T6" fmla="*/ 58 w 63"/>
                    <a:gd name="T7" fmla="*/ 281 h 282"/>
                    <a:gd name="T8" fmla="*/ 63 w 63"/>
                    <a:gd name="T9" fmla="*/ 280 h 2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3" h="282">
                      <a:moveTo>
                        <a:pt x="63" y="280"/>
                      </a:moveTo>
                      <a:cubicBezTo>
                        <a:pt x="43" y="188"/>
                        <a:pt x="21" y="95"/>
                        <a:pt x="5" y="1"/>
                      </a:cubicBezTo>
                      <a:cubicBezTo>
                        <a:pt x="5" y="0"/>
                        <a:pt x="0" y="0"/>
                        <a:pt x="0" y="2"/>
                      </a:cubicBezTo>
                      <a:cubicBezTo>
                        <a:pt x="16" y="95"/>
                        <a:pt x="38" y="188"/>
                        <a:pt x="58" y="281"/>
                      </a:cubicBezTo>
                      <a:cubicBezTo>
                        <a:pt x="58" y="282"/>
                        <a:pt x="63" y="282"/>
                        <a:pt x="63" y="28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34" name="Freeform 160"/>
                <p:cNvSpPr>
                  <a:spLocks/>
                </p:cNvSpPr>
                <p:nvPr/>
              </p:nvSpPr>
              <p:spPr bwMode="auto">
                <a:xfrm>
                  <a:off x="2357" y="1160"/>
                  <a:ext cx="38" cy="38"/>
                </a:xfrm>
                <a:custGeom>
                  <a:avLst/>
                  <a:gdLst>
                    <a:gd name="T0" fmla="*/ 0 w 16"/>
                    <a:gd name="T1" fmla="*/ 9 h 16"/>
                    <a:gd name="T2" fmla="*/ 7 w 16"/>
                    <a:gd name="T3" fmla="*/ 0 h 16"/>
                    <a:gd name="T4" fmla="*/ 16 w 16"/>
                    <a:gd name="T5" fmla="*/ 7 h 16"/>
                    <a:gd name="T6" fmla="*/ 9 w 16"/>
                    <a:gd name="T7" fmla="*/ 16 h 16"/>
                    <a:gd name="T8" fmla="*/ 0 w 16"/>
                    <a:gd name="T9" fmla="*/ 9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0" y="9"/>
                      </a:moveTo>
                      <a:cubicBezTo>
                        <a:pt x="0" y="5"/>
                        <a:pt x="3" y="1"/>
                        <a:pt x="7" y="0"/>
                      </a:cubicBezTo>
                      <a:cubicBezTo>
                        <a:pt x="11" y="0"/>
                        <a:pt x="15" y="3"/>
                        <a:pt x="16" y="7"/>
                      </a:cubicBezTo>
                      <a:cubicBezTo>
                        <a:pt x="16" y="11"/>
                        <a:pt x="13" y="15"/>
                        <a:pt x="9" y="16"/>
                      </a:cubicBezTo>
                      <a:cubicBezTo>
                        <a:pt x="5" y="16"/>
                        <a:pt x="1" y="13"/>
                        <a:pt x="0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35" name="Freeform 161"/>
                <p:cNvSpPr>
                  <a:spLocks/>
                </p:cNvSpPr>
                <p:nvPr/>
              </p:nvSpPr>
              <p:spPr bwMode="auto">
                <a:xfrm>
                  <a:off x="2041" y="1155"/>
                  <a:ext cx="187" cy="76"/>
                </a:xfrm>
                <a:custGeom>
                  <a:avLst/>
                  <a:gdLst>
                    <a:gd name="T0" fmla="*/ 6 w 79"/>
                    <a:gd name="T1" fmla="*/ 14 h 32"/>
                    <a:gd name="T2" fmla="*/ 73 w 79"/>
                    <a:gd name="T3" fmla="*/ 31 h 32"/>
                    <a:gd name="T4" fmla="*/ 78 w 79"/>
                    <a:gd name="T5" fmla="*/ 31 h 32"/>
                    <a:gd name="T6" fmla="*/ 2 w 79"/>
                    <a:gd name="T7" fmla="*/ 12 h 32"/>
                    <a:gd name="T8" fmla="*/ 6 w 79"/>
                    <a:gd name="T9" fmla="*/ 14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9" h="32">
                      <a:moveTo>
                        <a:pt x="6" y="14"/>
                      </a:moveTo>
                      <a:cubicBezTo>
                        <a:pt x="32" y="3"/>
                        <a:pt x="57" y="8"/>
                        <a:pt x="73" y="31"/>
                      </a:cubicBezTo>
                      <a:cubicBezTo>
                        <a:pt x="74" y="32"/>
                        <a:pt x="79" y="32"/>
                        <a:pt x="78" y="31"/>
                      </a:cubicBezTo>
                      <a:cubicBezTo>
                        <a:pt x="60" y="6"/>
                        <a:pt x="30" y="0"/>
                        <a:pt x="2" y="12"/>
                      </a:cubicBezTo>
                      <a:cubicBezTo>
                        <a:pt x="0" y="13"/>
                        <a:pt x="5" y="15"/>
                        <a:pt x="6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36" name="Freeform 162"/>
                <p:cNvSpPr>
                  <a:spLocks/>
                </p:cNvSpPr>
                <p:nvPr/>
              </p:nvSpPr>
              <p:spPr bwMode="auto">
                <a:xfrm>
                  <a:off x="2110" y="1119"/>
                  <a:ext cx="92" cy="154"/>
                </a:xfrm>
                <a:custGeom>
                  <a:avLst/>
                  <a:gdLst>
                    <a:gd name="T0" fmla="*/ 33 w 39"/>
                    <a:gd name="T1" fmla="*/ 1 h 65"/>
                    <a:gd name="T2" fmla="*/ 7 w 39"/>
                    <a:gd name="T3" fmla="*/ 63 h 65"/>
                    <a:gd name="T4" fmla="*/ 12 w 39"/>
                    <a:gd name="T5" fmla="*/ 64 h 65"/>
                    <a:gd name="T6" fmla="*/ 38 w 39"/>
                    <a:gd name="T7" fmla="*/ 2 h 65"/>
                    <a:gd name="T8" fmla="*/ 33 w 39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" h="65">
                      <a:moveTo>
                        <a:pt x="33" y="1"/>
                      </a:moveTo>
                      <a:cubicBezTo>
                        <a:pt x="10" y="15"/>
                        <a:pt x="0" y="37"/>
                        <a:pt x="7" y="63"/>
                      </a:cubicBezTo>
                      <a:cubicBezTo>
                        <a:pt x="7" y="65"/>
                        <a:pt x="12" y="65"/>
                        <a:pt x="12" y="64"/>
                      </a:cubicBezTo>
                      <a:cubicBezTo>
                        <a:pt x="5" y="38"/>
                        <a:pt x="15" y="16"/>
                        <a:pt x="38" y="2"/>
                      </a:cubicBezTo>
                      <a:cubicBezTo>
                        <a:pt x="39" y="2"/>
                        <a:pt x="34" y="0"/>
                        <a:pt x="3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37" name="Freeform 163"/>
                <p:cNvSpPr>
                  <a:spLocks/>
                </p:cNvSpPr>
                <p:nvPr/>
              </p:nvSpPr>
              <p:spPr bwMode="auto">
                <a:xfrm>
                  <a:off x="2074" y="1122"/>
                  <a:ext cx="116" cy="137"/>
                </a:xfrm>
                <a:custGeom>
                  <a:avLst/>
                  <a:gdLst>
                    <a:gd name="T0" fmla="*/ 2 w 49"/>
                    <a:gd name="T1" fmla="*/ 2 h 58"/>
                    <a:gd name="T2" fmla="*/ 44 w 49"/>
                    <a:gd name="T3" fmla="*/ 56 h 58"/>
                    <a:gd name="T4" fmla="*/ 49 w 49"/>
                    <a:gd name="T5" fmla="*/ 56 h 58"/>
                    <a:gd name="T6" fmla="*/ 6 w 49"/>
                    <a:gd name="T7" fmla="*/ 1 h 58"/>
                    <a:gd name="T8" fmla="*/ 2 w 49"/>
                    <a:gd name="T9" fmla="*/ 2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58">
                      <a:moveTo>
                        <a:pt x="2" y="2"/>
                      </a:moveTo>
                      <a:cubicBezTo>
                        <a:pt x="21" y="13"/>
                        <a:pt x="37" y="36"/>
                        <a:pt x="44" y="56"/>
                      </a:cubicBezTo>
                      <a:cubicBezTo>
                        <a:pt x="45" y="58"/>
                        <a:pt x="49" y="57"/>
                        <a:pt x="49" y="56"/>
                      </a:cubicBezTo>
                      <a:cubicBezTo>
                        <a:pt x="41" y="35"/>
                        <a:pt x="26" y="12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38" name="Freeform 164"/>
                <p:cNvSpPr>
                  <a:spLocks/>
                </p:cNvSpPr>
                <p:nvPr/>
              </p:nvSpPr>
              <p:spPr bwMode="auto">
                <a:xfrm>
                  <a:off x="2074" y="1160"/>
                  <a:ext cx="159" cy="80"/>
                </a:xfrm>
                <a:custGeom>
                  <a:avLst/>
                  <a:gdLst>
                    <a:gd name="T0" fmla="*/ 64 w 67"/>
                    <a:gd name="T1" fmla="*/ 3 h 34"/>
                    <a:gd name="T2" fmla="*/ 0 w 67"/>
                    <a:gd name="T3" fmla="*/ 33 h 34"/>
                    <a:gd name="T4" fmla="*/ 5 w 67"/>
                    <a:gd name="T5" fmla="*/ 33 h 34"/>
                    <a:gd name="T6" fmla="*/ 62 w 67"/>
                    <a:gd name="T7" fmla="*/ 5 h 34"/>
                    <a:gd name="T8" fmla="*/ 64 w 67"/>
                    <a:gd name="T9" fmla="*/ 3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4">
                      <a:moveTo>
                        <a:pt x="64" y="3"/>
                      </a:moveTo>
                      <a:cubicBezTo>
                        <a:pt x="38" y="0"/>
                        <a:pt x="13" y="9"/>
                        <a:pt x="0" y="33"/>
                      </a:cubicBezTo>
                      <a:cubicBezTo>
                        <a:pt x="0" y="34"/>
                        <a:pt x="4" y="34"/>
                        <a:pt x="5" y="33"/>
                      </a:cubicBezTo>
                      <a:cubicBezTo>
                        <a:pt x="16" y="12"/>
                        <a:pt x="39" y="2"/>
                        <a:pt x="62" y="5"/>
                      </a:cubicBezTo>
                      <a:cubicBezTo>
                        <a:pt x="65" y="5"/>
                        <a:pt x="67" y="3"/>
                        <a:pt x="64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39" name="Freeform 165"/>
                <p:cNvSpPr>
                  <a:spLocks/>
                </p:cNvSpPr>
                <p:nvPr/>
              </p:nvSpPr>
              <p:spPr bwMode="auto">
                <a:xfrm>
                  <a:off x="2133" y="498"/>
                  <a:ext cx="117" cy="673"/>
                </a:xfrm>
                <a:custGeom>
                  <a:avLst/>
                  <a:gdLst>
                    <a:gd name="T0" fmla="*/ 6 w 49"/>
                    <a:gd name="T1" fmla="*/ 283 h 284"/>
                    <a:gd name="T2" fmla="*/ 49 w 49"/>
                    <a:gd name="T3" fmla="*/ 1 h 284"/>
                    <a:gd name="T4" fmla="*/ 44 w 49"/>
                    <a:gd name="T5" fmla="*/ 1 h 284"/>
                    <a:gd name="T6" fmla="*/ 1 w 49"/>
                    <a:gd name="T7" fmla="*/ 283 h 284"/>
                    <a:gd name="T8" fmla="*/ 6 w 49"/>
                    <a:gd name="T9" fmla="*/ 283 h 2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284">
                      <a:moveTo>
                        <a:pt x="6" y="283"/>
                      </a:moveTo>
                      <a:cubicBezTo>
                        <a:pt x="19" y="189"/>
                        <a:pt x="31" y="94"/>
                        <a:pt x="49" y="1"/>
                      </a:cubicBezTo>
                      <a:cubicBezTo>
                        <a:pt x="49" y="0"/>
                        <a:pt x="44" y="0"/>
                        <a:pt x="44" y="1"/>
                      </a:cubicBezTo>
                      <a:cubicBezTo>
                        <a:pt x="26" y="95"/>
                        <a:pt x="14" y="189"/>
                        <a:pt x="1" y="283"/>
                      </a:cubicBezTo>
                      <a:cubicBezTo>
                        <a:pt x="0" y="284"/>
                        <a:pt x="5" y="284"/>
                        <a:pt x="6" y="28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40" name="Freeform 166"/>
                <p:cNvSpPr>
                  <a:spLocks/>
                </p:cNvSpPr>
                <p:nvPr/>
              </p:nvSpPr>
              <p:spPr bwMode="auto">
                <a:xfrm>
                  <a:off x="2119" y="1162"/>
                  <a:ext cx="41" cy="40"/>
                </a:xfrm>
                <a:custGeom>
                  <a:avLst/>
                  <a:gdLst>
                    <a:gd name="T0" fmla="*/ 1 w 17"/>
                    <a:gd name="T1" fmla="*/ 7 h 17"/>
                    <a:gd name="T2" fmla="*/ 10 w 17"/>
                    <a:gd name="T3" fmla="*/ 1 h 17"/>
                    <a:gd name="T4" fmla="*/ 16 w 17"/>
                    <a:gd name="T5" fmla="*/ 10 h 17"/>
                    <a:gd name="T6" fmla="*/ 7 w 17"/>
                    <a:gd name="T7" fmla="*/ 16 h 17"/>
                    <a:gd name="T8" fmla="*/ 1 w 17"/>
                    <a:gd name="T9" fmla="*/ 7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" y="7"/>
                      </a:moveTo>
                      <a:cubicBezTo>
                        <a:pt x="2" y="3"/>
                        <a:pt x="6" y="0"/>
                        <a:pt x="10" y="1"/>
                      </a:cubicBezTo>
                      <a:cubicBezTo>
                        <a:pt x="14" y="2"/>
                        <a:pt x="17" y="6"/>
                        <a:pt x="16" y="10"/>
                      </a:cubicBezTo>
                      <a:cubicBezTo>
                        <a:pt x="15" y="14"/>
                        <a:pt x="11" y="17"/>
                        <a:pt x="7" y="16"/>
                      </a:cubicBezTo>
                      <a:cubicBezTo>
                        <a:pt x="3" y="15"/>
                        <a:pt x="0" y="11"/>
                        <a:pt x="1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41" name="Freeform 167"/>
                <p:cNvSpPr>
                  <a:spLocks/>
                </p:cNvSpPr>
                <p:nvPr/>
              </p:nvSpPr>
              <p:spPr bwMode="auto">
                <a:xfrm>
                  <a:off x="1806" y="1067"/>
                  <a:ext cx="159" cy="112"/>
                </a:xfrm>
                <a:custGeom>
                  <a:avLst/>
                  <a:gdLst>
                    <a:gd name="T0" fmla="*/ 5 w 67"/>
                    <a:gd name="T1" fmla="*/ 4 h 47"/>
                    <a:gd name="T2" fmla="*/ 62 w 67"/>
                    <a:gd name="T3" fmla="*/ 45 h 47"/>
                    <a:gd name="T4" fmla="*/ 67 w 67"/>
                    <a:gd name="T5" fmla="*/ 45 h 47"/>
                    <a:gd name="T6" fmla="*/ 3 w 67"/>
                    <a:gd name="T7" fmla="*/ 2 h 47"/>
                    <a:gd name="T8" fmla="*/ 5 w 67"/>
                    <a:gd name="T9" fmla="*/ 4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47">
                      <a:moveTo>
                        <a:pt x="5" y="4"/>
                      </a:moveTo>
                      <a:cubicBezTo>
                        <a:pt x="33" y="2"/>
                        <a:pt x="55" y="18"/>
                        <a:pt x="62" y="45"/>
                      </a:cubicBezTo>
                      <a:cubicBezTo>
                        <a:pt x="62" y="47"/>
                        <a:pt x="67" y="47"/>
                        <a:pt x="67" y="45"/>
                      </a:cubicBezTo>
                      <a:cubicBezTo>
                        <a:pt x="60" y="15"/>
                        <a:pt x="33" y="0"/>
                        <a:pt x="3" y="2"/>
                      </a:cubicBezTo>
                      <a:cubicBezTo>
                        <a:pt x="0" y="2"/>
                        <a:pt x="4" y="4"/>
                        <a:pt x="5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42" name="Freeform 168"/>
                <p:cNvSpPr>
                  <a:spLocks/>
                </p:cNvSpPr>
                <p:nvPr/>
              </p:nvSpPr>
              <p:spPr bwMode="auto">
                <a:xfrm>
                  <a:off x="1856" y="1062"/>
                  <a:ext cx="126" cy="124"/>
                </a:xfrm>
                <a:custGeom>
                  <a:avLst/>
                  <a:gdLst>
                    <a:gd name="T0" fmla="*/ 48 w 53"/>
                    <a:gd name="T1" fmla="*/ 0 h 52"/>
                    <a:gd name="T2" fmla="*/ 0 w 53"/>
                    <a:gd name="T3" fmla="*/ 50 h 52"/>
                    <a:gd name="T4" fmla="*/ 5 w 53"/>
                    <a:gd name="T5" fmla="*/ 51 h 52"/>
                    <a:gd name="T6" fmla="*/ 51 w 53"/>
                    <a:gd name="T7" fmla="*/ 2 h 52"/>
                    <a:gd name="T8" fmla="*/ 48 w 53"/>
                    <a:gd name="T9" fmla="*/ 0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3" h="52">
                      <a:moveTo>
                        <a:pt x="48" y="0"/>
                      </a:moveTo>
                      <a:cubicBezTo>
                        <a:pt x="21" y="5"/>
                        <a:pt x="3" y="23"/>
                        <a:pt x="0" y="50"/>
                      </a:cubicBezTo>
                      <a:cubicBezTo>
                        <a:pt x="0" y="51"/>
                        <a:pt x="5" y="52"/>
                        <a:pt x="5" y="51"/>
                      </a:cubicBezTo>
                      <a:cubicBezTo>
                        <a:pt x="7" y="25"/>
                        <a:pt x="25" y="7"/>
                        <a:pt x="51" y="2"/>
                      </a:cubicBezTo>
                      <a:cubicBezTo>
                        <a:pt x="53" y="2"/>
                        <a:pt x="49" y="0"/>
                        <a:pt x="48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43" name="Freeform 169"/>
                <p:cNvSpPr>
                  <a:spLocks/>
                </p:cNvSpPr>
                <p:nvPr/>
              </p:nvSpPr>
              <p:spPr bwMode="auto">
                <a:xfrm>
                  <a:off x="1860" y="1024"/>
                  <a:ext cx="62" cy="164"/>
                </a:xfrm>
                <a:custGeom>
                  <a:avLst/>
                  <a:gdLst>
                    <a:gd name="T0" fmla="*/ 1 w 26"/>
                    <a:gd name="T1" fmla="*/ 2 h 69"/>
                    <a:gd name="T2" fmla="*/ 21 w 26"/>
                    <a:gd name="T3" fmla="*/ 68 h 69"/>
                    <a:gd name="T4" fmla="*/ 26 w 26"/>
                    <a:gd name="T5" fmla="*/ 68 h 69"/>
                    <a:gd name="T6" fmla="*/ 6 w 26"/>
                    <a:gd name="T7" fmla="*/ 1 h 69"/>
                    <a:gd name="T8" fmla="*/ 1 w 26"/>
                    <a:gd name="T9" fmla="*/ 2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69">
                      <a:moveTo>
                        <a:pt x="1" y="2"/>
                      </a:moveTo>
                      <a:cubicBezTo>
                        <a:pt x="15" y="20"/>
                        <a:pt x="21" y="46"/>
                        <a:pt x="21" y="68"/>
                      </a:cubicBezTo>
                      <a:cubicBezTo>
                        <a:pt x="21" y="69"/>
                        <a:pt x="26" y="69"/>
                        <a:pt x="26" y="68"/>
                      </a:cubicBezTo>
                      <a:cubicBezTo>
                        <a:pt x="26" y="45"/>
                        <a:pt x="20" y="19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44" name="Freeform 170"/>
                <p:cNvSpPr>
                  <a:spLocks/>
                </p:cNvSpPr>
                <p:nvPr/>
              </p:nvSpPr>
              <p:spPr bwMode="auto">
                <a:xfrm>
                  <a:off x="1815" y="1091"/>
                  <a:ext cx="178" cy="45"/>
                </a:xfrm>
                <a:custGeom>
                  <a:avLst/>
                  <a:gdLst>
                    <a:gd name="T0" fmla="*/ 73 w 75"/>
                    <a:gd name="T1" fmla="*/ 11 h 19"/>
                    <a:gd name="T2" fmla="*/ 2 w 75"/>
                    <a:gd name="T3" fmla="*/ 17 h 19"/>
                    <a:gd name="T4" fmla="*/ 6 w 75"/>
                    <a:gd name="T5" fmla="*/ 18 h 19"/>
                    <a:gd name="T6" fmla="*/ 69 w 75"/>
                    <a:gd name="T7" fmla="*/ 13 h 19"/>
                    <a:gd name="T8" fmla="*/ 73 w 75"/>
                    <a:gd name="T9" fmla="*/ 1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19">
                      <a:moveTo>
                        <a:pt x="73" y="11"/>
                      </a:moveTo>
                      <a:cubicBezTo>
                        <a:pt x="50" y="0"/>
                        <a:pt x="22" y="0"/>
                        <a:pt x="2" y="17"/>
                      </a:cubicBezTo>
                      <a:cubicBezTo>
                        <a:pt x="0" y="18"/>
                        <a:pt x="5" y="19"/>
                        <a:pt x="6" y="18"/>
                      </a:cubicBezTo>
                      <a:cubicBezTo>
                        <a:pt x="24" y="2"/>
                        <a:pt x="48" y="2"/>
                        <a:pt x="69" y="13"/>
                      </a:cubicBezTo>
                      <a:cubicBezTo>
                        <a:pt x="70" y="13"/>
                        <a:pt x="75" y="12"/>
                        <a:pt x="73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45" name="Freeform 171"/>
                <p:cNvSpPr>
                  <a:spLocks/>
                </p:cNvSpPr>
                <p:nvPr/>
              </p:nvSpPr>
              <p:spPr bwMode="auto">
                <a:xfrm>
                  <a:off x="1898" y="500"/>
                  <a:ext cx="354" cy="593"/>
                </a:xfrm>
                <a:custGeom>
                  <a:avLst/>
                  <a:gdLst>
                    <a:gd name="T0" fmla="*/ 6 w 149"/>
                    <a:gd name="T1" fmla="*/ 249 h 250"/>
                    <a:gd name="T2" fmla="*/ 148 w 149"/>
                    <a:gd name="T3" fmla="*/ 2 h 250"/>
                    <a:gd name="T4" fmla="*/ 143 w 149"/>
                    <a:gd name="T5" fmla="*/ 1 h 250"/>
                    <a:gd name="T6" fmla="*/ 1 w 149"/>
                    <a:gd name="T7" fmla="*/ 249 h 250"/>
                    <a:gd name="T8" fmla="*/ 6 w 149"/>
                    <a:gd name="T9" fmla="*/ 249 h 2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49" h="250">
                      <a:moveTo>
                        <a:pt x="6" y="249"/>
                      </a:moveTo>
                      <a:cubicBezTo>
                        <a:pt x="52" y="166"/>
                        <a:pt x="98" y="82"/>
                        <a:pt x="148" y="2"/>
                      </a:cubicBezTo>
                      <a:cubicBezTo>
                        <a:pt x="149" y="0"/>
                        <a:pt x="144" y="0"/>
                        <a:pt x="143" y="1"/>
                      </a:cubicBezTo>
                      <a:cubicBezTo>
                        <a:pt x="93" y="82"/>
                        <a:pt x="48" y="166"/>
                        <a:pt x="1" y="249"/>
                      </a:cubicBezTo>
                      <a:cubicBezTo>
                        <a:pt x="0" y="250"/>
                        <a:pt x="5" y="250"/>
                        <a:pt x="6" y="24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46" name="Freeform 172"/>
                <p:cNvSpPr>
                  <a:spLocks/>
                </p:cNvSpPr>
                <p:nvPr/>
              </p:nvSpPr>
              <p:spPr bwMode="auto">
                <a:xfrm>
                  <a:off x="1879" y="1081"/>
                  <a:ext cx="43" cy="41"/>
                </a:xfrm>
                <a:custGeom>
                  <a:avLst/>
                  <a:gdLst>
                    <a:gd name="T0" fmla="*/ 2 w 18"/>
                    <a:gd name="T1" fmla="*/ 5 h 17"/>
                    <a:gd name="T2" fmla="*/ 13 w 18"/>
                    <a:gd name="T3" fmla="*/ 2 h 17"/>
                    <a:gd name="T4" fmla="*/ 15 w 18"/>
                    <a:gd name="T5" fmla="*/ 13 h 17"/>
                    <a:gd name="T6" fmla="*/ 5 w 18"/>
                    <a:gd name="T7" fmla="*/ 15 h 17"/>
                    <a:gd name="T8" fmla="*/ 2 w 18"/>
                    <a:gd name="T9" fmla="*/ 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2" y="5"/>
                      </a:moveTo>
                      <a:cubicBezTo>
                        <a:pt x="5" y="1"/>
                        <a:pt x="9" y="0"/>
                        <a:pt x="13" y="2"/>
                      </a:cubicBezTo>
                      <a:cubicBezTo>
                        <a:pt x="17" y="4"/>
                        <a:pt x="18" y="9"/>
                        <a:pt x="15" y="13"/>
                      </a:cubicBezTo>
                      <a:cubicBezTo>
                        <a:pt x="13" y="16"/>
                        <a:pt x="8" y="17"/>
                        <a:pt x="5" y="15"/>
                      </a:cubicBezTo>
                      <a:cubicBezTo>
                        <a:pt x="1" y="13"/>
                        <a:pt x="0" y="8"/>
                        <a:pt x="2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47" name="Freeform 173"/>
                <p:cNvSpPr>
                  <a:spLocks/>
                </p:cNvSpPr>
                <p:nvPr/>
              </p:nvSpPr>
              <p:spPr bwMode="auto">
                <a:xfrm>
                  <a:off x="1621" y="865"/>
                  <a:ext cx="121" cy="155"/>
                </a:xfrm>
                <a:custGeom>
                  <a:avLst/>
                  <a:gdLst>
                    <a:gd name="T0" fmla="*/ 3 w 51"/>
                    <a:gd name="T1" fmla="*/ 2 h 65"/>
                    <a:gd name="T2" fmla="*/ 42 w 51"/>
                    <a:gd name="T3" fmla="*/ 63 h 65"/>
                    <a:gd name="T4" fmla="*/ 47 w 51"/>
                    <a:gd name="T5" fmla="*/ 64 h 65"/>
                    <a:gd name="T6" fmla="*/ 6 w 51"/>
                    <a:gd name="T7" fmla="*/ 0 h 65"/>
                    <a:gd name="T8" fmla="*/ 3 w 51"/>
                    <a:gd name="T9" fmla="*/ 2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1" h="65">
                      <a:moveTo>
                        <a:pt x="3" y="2"/>
                      </a:moveTo>
                      <a:cubicBezTo>
                        <a:pt x="30" y="11"/>
                        <a:pt x="46" y="34"/>
                        <a:pt x="42" y="63"/>
                      </a:cubicBezTo>
                      <a:cubicBezTo>
                        <a:pt x="41" y="64"/>
                        <a:pt x="46" y="65"/>
                        <a:pt x="47" y="64"/>
                      </a:cubicBezTo>
                      <a:cubicBezTo>
                        <a:pt x="51" y="34"/>
                        <a:pt x="34" y="10"/>
                        <a:pt x="6" y="0"/>
                      </a:cubicBezTo>
                      <a:cubicBezTo>
                        <a:pt x="5" y="0"/>
                        <a:pt x="0" y="0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48" name="Freeform 174"/>
                <p:cNvSpPr>
                  <a:spLocks/>
                </p:cNvSpPr>
                <p:nvPr/>
              </p:nvSpPr>
              <p:spPr bwMode="auto">
                <a:xfrm>
                  <a:off x="1625" y="903"/>
                  <a:ext cx="162" cy="86"/>
                </a:xfrm>
                <a:custGeom>
                  <a:avLst/>
                  <a:gdLst>
                    <a:gd name="T0" fmla="*/ 65 w 68"/>
                    <a:gd name="T1" fmla="*/ 6 h 36"/>
                    <a:gd name="T2" fmla="*/ 0 w 68"/>
                    <a:gd name="T3" fmla="*/ 34 h 36"/>
                    <a:gd name="T4" fmla="*/ 5 w 68"/>
                    <a:gd name="T5" fmla="*/ 35 h 36"/>
                    <a:gd name="T6" fmla="*/ 64 w 68"/>
                    <a:gd name="T7" fmla="*/ 8 h 36"/>
                    <a:gd name="T8" fmla="*/ 65 w 68"/>
                    <a:gd name="T9" fmla="*/ 6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8" h="36">
                      <a:moveTo>
                        <a:pt x="65" y="6"/>
                      </a:moveTo>
                      <a:cubicBezTo>
                        <a:pt x="38" y="0"/>
                        <a:pt x="14" y="9"/>
                        <a:pt x="0" y="34"/>
                      </a:cubicBezTo>
                      <a:cubicBezTo>
                        <a:pt x="0" y="35"/>
                        <a:pt x="4" y="36"/>
                        <a:pt x="5" y="35"/>
                      </a:cubicBezTo>
                      <a:cubicBezTo>
                        <a:pt x="17" y="13"/>
                        <a:pt x="39" y="3"/>
                        <a:pt x="64" y="8"/>
                      </a:cubicBezTo>
                      <a:cubicBezTo>
                        <a:pt x="67" y="9"/>
                        <a:pt x="68" y="7"/>
                        <a:pt x="65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49" name="Freeform 175"/>
                <p:cNvSpPr>
                  <a:spLocks/>
                </p:cNvSpPr>
                <p:nvPr/>
              </p:nvSpPr>
              <p:spPr bwMode="auto">
                <a:xfrm>
                  <a:off x="1675" y="842"/>
                  <a:ext cx="43" cy="171"/>
                </a:xfrm>
                <a:custGeom>
                  <a:avLst/>
                  <a:gdLst>
                    <a:gd name="T0" fmla="*/ 6 w 18"/>
                    <a:gd name="T1" fmla="*/ 2 h 72"/>
                    <a:gd name="T2" fmla="*/ 0 w 18"/>
                    <a:gd name="T3" fmla="*/ 71 h 72"/>
                    <a:gd name="T4" fmla="*/ 5 w 18"/>
                    <a:gd name="T5" fmla="*/ 71 h 72"/>
                    <a:gd name="T6" fmla="*/ 12 w 18"/>
                    <a:gd name="T7" fmla="*/ 2 h 72"/>
                    <a:gd name="T8" fmla="*/ 6 w 18"/>
                    <a:gd name="T9" fmla="*/ 2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72">
                      <a:moveTo>
                        <a:pt x="6" y="2"/>
                      </a:moveTo>
                      <a:cubicBezTo>
                        <a:pt x="13" y="24"/>
                        <a:pt x="9" y="50"/>
                        <a:pt x="0" y="71"/>
                      </a:cubicBezTo>
                      <a:cubicBezTo>
                        <a:pt x="0" y="72"/>
                        <a:pt x="5" y="72"/>
                        <a:pt x="5" y="71"/>
                      </a:cubicBezTo>
                      <a:cubicBezTo>
                        <a:pt x="14" y="50"/>
                        <a:pt x="18" y="23"/>
                        <a:pt x="12" y="2"/>
                      </a:cubicBezTo>
                      <a:cubicBezTo>
                        <a:pt x="11" y="0"/>
                        <a:pt x="6" y="1"/>
                        <a:pt x="6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50" name="Freeform 176"/>
                <p:cNvSpPr>
                  <a:spLocks/>
                </p:cNvSpPr>
                <p:nvPr/>
              </p:nvSpPr>
              <p:spPr bwMode="auto">
                <a:xfrm>
                  <a:off x="1606" y="903"/>
                  <a:ext cx="171" cy="74"/>
                </a:xfrm>
                <a:custGeom>
                  <a:avLst/>
                  <a:gdLst>
                    <a:gd name="T0" fmla="*/ 71 w 72"/>
                    <a:gd name="T1" fmla="*/ 29 h 31"/>
                    <a:gd name="T2" fmla="*/ 3 w 72"/>
                    <a:gd name="T3" fmla="*/ 8 h 31"/>
                    <a:gd name="T4" fmla="*/ 6 w 72"/>
                    <a:gd name="T5" fmla="*/ 10 h 31"/>
                    <a:gd name="T6" fmla="*/ 66 w 72"/>
                    <a:gd name="T7" fmla="*/ 30 h 31"/>
                    <a:gd name="T8" fmla="*/ 71 w 72"/>
                    <a:gd name="T9" fmla="*/ 29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2" h="31">
                      <a:moveTo>
                        <a:pt x="71" y="29"/>
                      </a:moveTo>
                      <a:cubicBezTo>
                        <a:pt x="54" y="10"/>
                        <a:pt x="29" y="0"/>
                        <a:pt x="3" y="8"/>
                      </a:cubicBezTo>
                      <a:cubicBezTo>
                        <a:pt x="0" y="10"/>
                        <a:pt x="5" y="11"/>
                        <a:pt x="6" y="10"/>
                      </a:cubicBezTo>
                      <a:cubicBezTo>
                        <a:pt x="29" y="3"/>
                        <a:pt x="51" y="13"/>
                        <a:pt x="66" y="30"/>
                      </a:cubicBezTo>
                      <a:cubicBezTo>
                        <a:pt x="67" y="31"/>
                        <a:pt x="72" y="30"/>
                        <a:pt x="71" y="2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51" name="Freeform 177"/>
                <p:cNvSpPr>
                  <a:spLocks/>
                </p:cNvSpPr>
                <p:nvPr/>
              </p:nvSpPr>
              <p:spPr bwMode="auto">
                <a:xfrm>
                  <a:off x="1699" y="500"/>
                  <a:ext cx="553" cy="420"/>
                </a:xfrm>
                <a:custGeom>
                  <a:avLst/>
                  <a:gdLst>
                    <a:gd name="T0" fmla="*/ 6 w 233"/>
                    <a:gd name="T1" fmla="*/ 176 h 177"/>
                    <a:gd name="T2" fmla="*/ 232 w 233"/>
                    <a:gd name="T3" fmla="*/ 2 h 177"/>
                    <a:gd name="T4" fmla="*/ 227 w 233"/>
                    <a:gd name="T5" fmla="*/ 1 h 177"/>
                    <a:gd name="T6" fmla="*/ 2 w 233"/>
                    <a:gd name="T7" fmla="*/ 175 h 177"/>
                    <a:gd name="T8" fmla="*/ 6 w 233"/>
                    <a:gd name="T9" fmla="*/ 176 h 1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3" h="177">
                      <a:moveTo>
                        <a:pt x="6" y="176"/>
                      </a:moveTo>
                      <a:cubicBezTo>
                        <a:pt x="81" y="117"/>
                        <a:pt x="155" y="57"/>
                        <a:pt x="232" y="2"/>
                      </a:cubicBezTo>
                      <a:cubicBezTo>
                        <a:pt x="233" y="1"/>
                        <a:pt x="229" y="0"/>
                        <a:pt x="227" y="1"/>
                      </a:cubicBezTo>
                      <a:cubicBezTo>
                        <a:pt x="150" y="57"/>
                        <a:pt x="76" y="117"/>
                        <a:pt x="2" y="175"/>
                      </a:cubicBezTo>
                      <a:cubicBezTo>
                        <a:pt x="0" y="177"/>
                        <a:pt x="5" y="177"/>
                        <a:pt x="6" y="17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52" name="Freeform 178"/>
                <p:cNvSpPr>
                  <a:spLocks/>
                </p:cNvSpPr>
                <p:nvPr/>
              </p:nvSpPr>
              <p:spPr bwMode="auto">
                <a:xfrm>
                  <a:off x="1678" y="906"/>
                  <a:ext cx="42" cy="40"/>
                </a:xfrm>
                <a:custGeom>
                  <a:avLst/>
                  <a:gdLst>
                    <a:gd name="T0" fmla="*/ 4 w 18"/>
                    <a:gd name="T1" fmla="*/ 2 h 17"/>
                    <a:gd name="T2" fmla="*/ 15 w 18"/>
                    <a:gd name="T3" fmla="*/ 4 h 17"/>
                    <a:gd name="T4" fmla="*/ 13 w 18"/>
                    <a:gd name="T5" fmla="*/ 15 h 17"/>
                    <a:gd name="T6" fmla="*/ 3 w 18"/>
                    <a:gd name="T7" fmla="*/ 13 h 17"/>
                    <a:gd name="T8" fmla="*/ 4 w 18"/>
                    <a:gd name="T9" fmla="*/ 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4" y="2"/>
                      </a:moveTo>
                      <a:cubicBezTo>
                        <a:pt x="8" y="0"/>
                        <a:pt x="13" y="1"/>
                        <a:pt x="15" y="4"/>
                      </a:cubicBezTo>
                      <a:cubicBezTo>
                        <a:pt x="18" y="8"/>
                        <a:pt x="17" y="12"/>
                        <a:pt x="13" y="15"/>
                      </a:cubicBezTo>
                      <a:cubicBezTo>
                        <a:pt x="10" y="17"/>
                        <a:pt x="5" y="16"/>
                        <a:pt x="3" y="13"/>
                      </a:cubicBezTo>
                      <a:cubicBezTo>
                        <a:pt x="0" y="10"/>
                        <a:pt x="1" y="5"/>
                        <a:pt x="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53" name="Freeform 179"/>
                <p:cNvSpPr>
                  <a:spLocks/>
                </p:cNvSpPr>
                <p:nvPr/>
              </p:nvSpPr>
              <p:spPr bwMode="auto">
                <a:xfrm>
                  <a:off x="1504" y="583"/>
                  <a:ext cx="79" cy="181"/>
                </a:xfrm>
                <a:custGeom>
                  <a:avLst/>
                  <a:gdLst>
                    <a:gd name="T0" fmla="*/ 1 w 33"/>
                    <a:gd name="T1" fmla="*/ 1 h 76"/>
                    <a:gd name="T2" fmla="*/ 13 w 33"/>
                    <a:gd name="T3" fmla="*/ 73 h 76"/>
                    <a:gd name="T4" fmla="*/ 17 w 33"/>
                    <a:gd name="T5" fmla="*/ 75 h 76"/>
                    <a:gd name="T6" fmla="*/ 6 w 33"/>
                    <a:gd name="T7" fmla="*/ 1 h 76"/>
                    <a:gd name="T8" fmla="*/ 1 w 33"/>
                    <a:gd name="T9" fmla="*/ 1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76">
                      <a:moveTo>
                        <a:pt x="1" y="1"/>
                      </a:moveTo>
                      <a:cubicBezTo>
                        <a:pt x="22" y="21"/>
                        <a:pt x="28" y="48"/>
                        <a:pt x="13" y="73"/>
                      </a:cubicBezTo>
                      <a:cubicBezTo>
                        <a:pt x="12" y="75"/>
                        <a:pt x="17" y="76"/>
                        <a:pt x="17" y="75"/>
                      </a:cubicBezTo>
                      <a:cubicBezTo>
                        <a:pt x="33" y="49"/>
                        <a:pt x="27" y="21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54" name="Freeform 180"/>
                <p:cNvSpPr>
                  <a:spLocks/>
                </p:cNvSpPr>
                <p:nvPr/>
              </p:nvSpPr>
              <p:spPr bwMode="auto">
                <a:xfrm>
                  <a:off x="1459" y="650"/>
                  <a:ext cx="178" cy="47"/>
                </a:xfrm>
                <a:custGeom>
                  <a:avLst/>
                  <a:gdLst>
                    <a:gd name="T0" fmla="*/ 73 w 75"/>
                    <a:gd name="T1" fmla="*/ 18 h 20"/>
                    <a:gd name="T2" fmla="*/ 1 w 75"/>
                    <a:gd name="T3" fmla="*/ 18 h 20"/>
                    <a:gd name="T4" fmla="*/ 5 w 75"/>
                    <a:gd name="T5" fmla="*/ 19 h 20"/>
                    <a:gd name="T6" fmla="*/ 69 w 75"/>
                    <a:gd name="T7" fmla="*/ 18 h 20"/>
                    <a:gd name="T8" fmla="*/ 73 w 75"/>
                    <a:gd name="T9" fmla="*/ 18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20">
                      <a:moveTo>
                        <a:pt x="73" y="18"/>
                      </a:moveTo>
                      <a:cubicBezTo>
                        <a:pt x="50" y="2"/>
                        <a:pt x="23" y="0"/>
                        <a:pt x="1" y="18"/>
                      </a:cubicBezTo>
                      <a:cubicBezTo>
                        <a:pt x="0" y="18"/>
                        <a:pt x="4" y="20"/>
                        <a:pt x="5" y="19"/>
                      </a:cubicBezTo>
                      <a:cubicBezTo>
                        <a:pt x="25" y="4"/>
                        <a:pt x="48" y="4"/>
                        <a:pt x="69" y="18"/>
                      </a:cubicBezTo>
                      <a:cubicBezTo>
                        <a:pt x="70" y="19"/>
                        <a:pt x="75" y="19"/>
                        <a:pt x="73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55" name="Freeform 181"/>
                <p:cNvSpPr>
                  <a:spLocks/>
                </p:cNvSpPr>
                <p:nvPr/>
              </p:nvSpPr>
              <p:spPr bwMode="auto">
                <a:xfrm>
                  <a:off x="1493" y="588"/>
                  <a:ext cx="95" cy="149"/>
                </a:xfrm>
                <a:custGeom>
                  <a:avLst/>
                  <a:gdLst>
                    <a:gd name="T0" fmla="*/ 35 w 40"/>
                    <a:gd name="T1" fmla="*/ 2 h 63"/>
                    <a:gd name="T2" fmla="*/ 2 w 40"/>
                    <a:gd name="T3" fmla="*/ 62 h 63"/>
                    <a:gd name="T4" fmla="*/ 6 w 40"/>
                    <a:gd name="T5" fmla="*/ 62 h 63"/>
                    <a:gd name="T6" fmla="*/ 40 w 40"/>
                    <a:gd name="T7" fmla="*/ 1 h 63"/>
                    <a:gd name="T8" fmla="*/ 35 w 40"/>
                    <a:gd name="T9" fmla="*/ 2 h 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63">
                      <a:moveTo>
                        <a:pt x="35" y="2"/>
                      </a:moveTo>
                      <a:cubicBezTo>
                        <a:pt x="32" y="24"/>
                        <a:pt x="18" y="47"/>
                        <a:pt x="2" y="62"/>
                      </a:cubicBezTo>
                      <a:cubicBezTo>
                        <a:pt x="0" y="63"/>
                        <a:pt x="5" y="63"/>
                        <a:pt x="6" y="62"/>
                      </a:cubicBezTo>
                      <a:cubicBezTo>
                        <a:pt x="23" y="47"/>
                        <a:pt x="37" y="24"/>
                        <a:pt x="40" y="1"/>
                      </a:cubicBezTo>
                      <a:cubicBezTo>
                        <a:pt x="40" y="0"/>
                        <a:pt x="35" y="0"/>
                        <a:pt x="3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56" name="Freeform 182"/>
                <p:cNvSpPr>
                  <a:spLocks/>
                </p:cNvSpPr>
                <p:nvPr/>
              </p:nvSpPr>
              <p:spPr bwMode="auto">
                <a:xfrm>
                  <a:off x="1466" y="631"/>
                  <a:ext cx="138" cy="111"/>
                </a:xfrm>
                <a:custGeom>
                  <a:avLst/>
                  <a:gdLst>
                    <a:gd name="T0" fmla="*/ 57 w 58"/>
                    <a:gd name="T1" fmla="*/ 45 h 47"/>
                    <a:gd name="T2" fmla="*/ 5 w 58"/>
                    <a:gd name="T3" fmla="*/ 0 h 47"/>
                    <a:gd name="T4" fmla="*/ 4 w 58"/>
                    <a:gd name="T5" fmla="*/ 2 h 47"/>
                    <a:gd name="T6" fmla="*/ 52 w 58"/>
                    <a:gd name="T7" fmla="*/ 45 h 47"/>
                    <a:gd name="T8" fmla="*/ 57 w 58"/>
                    <a:gd name="T9" fmla="*/ 45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8" h="47">
                      <a:moveTo>
                        <a:pt x="57" y="45"/>
                      </a:moveTo>
                      <a:cubicBezTo>
                        <a:pt x="50" y="21"/>
                        <a:pt x="31" y="2"/>
                        <a:pt x="5" y="0"/>
                      </a:cubicBezTo>
                      <a:cubicBezTo>
                        <a:pt x="3" y="0"/>
                        <a:pt x="0" y="2"/>
                        <a:pt x="4" y="2"/>
                      </a:cubicBezTo>
                      <a:cubicBezTo>
                        <a:pt x="28" y="4"/>
                        <a:pt x="45" y="23"/>
                        <a:pt x="52" y="45"/>
                      </a:cubicBezTo>
                      <a:cubicBezTo>
                        <a:pt x="53" y="47"/>
                        <a:pt x="58" y="46"/>
                        <a:pt x="57" y="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57" name="Freeform 183"/>
                <p:cNvSpPr>
                  <a:spLocks/>
                </p:cNvSpPr>
                <p:nvPr/>
              </p:nvSpPr>
              <p:spPr bwMode="auto">
                <a:xfrm>
                  <a:off x="1552" y="491"/>
                  <a:ext cx="676" cy="173"/>
                </a:xfrm>
                <a:custGeom>
                  <a:avLst/>
                  <a:gdLst>
                    <a:gd name="T0" fmla="*/ 6 w 285"/>
                    <a:gd name="T1" fmla="*/ 73 h 73"/>
                    <a:gd name="T2" fmla="*/ 282 w 285"/>
                    <a:gd name="T3" fmla="*/ 2 h 73"/>
                    <a:gd name="T4" fmla="*/ 280 w 285"/>
                    <a:gd name="T5" fmla="*/ 0 h 73"/>
                    <a:gd name="T6" fmla="*/ 4 w 285"/>
                    <a:gd name="T7" fmla="*/ 71 h 73"/>
                    <a:gd name="T8" fmla="*/ 6 w 285"/>
                    <a:gd name="T9" fmla="*/ 73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5" h="73">
                      <a:moveTo>
                        <a:pt x="6" y="73"/>
                      </a:moveTo>
                      <a:cubicBezTo>
                        <a:pt x="98" y="49"/>
                        <a:pt x="189" y="23"/>
                        <a:pt x="282" y="2"/>
                      </a:cubicBezTo>
                      <a:cubicBezTo>
                        <a:pt x="285" y="2"/>
                        <a:pt x="283" y="0"/>
                        <a:pt x="280" y="0"/>
                      </a:cubicBezTo>
                      <a:cubicBezTo>
                        <a:pt x="187" y="21"/>
                        <a:pt x="96" y="47"/>
                        <a:pt x="4" y="71"/>
                      </a:cubicBezTo>
                      <a:cubicBezTo>
                        <a:pt x="0" y="72"/>
                        <a:pt x="5" y="73"/>
                        <a:pt x="6" y="7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58" name="Freeform 184"/>
                <p:cNvSpPr>
                  <a:spLocks/>
                </p:cNvSpPr>
                <p:nvPr/>
              </p:nvSpPr>
              <p:spPr bwMode="auto">
                <a:xfrm>
                  <a:off x="1531" y="647"/>
                  <a:ext cx="40" cy="38"/>
                </a:xfrm>
                <a:custGeom>
                  <a:avLst/>
                  <a:gdLst>
                    <a:gd name="T0" fmla="*/ 7 w 17"/>
                    <a:gd name="T1" fmla="*/ 0 h 16"/>
                    <a:gd name="T2" fmla="*/ 16 w 17"/>
                    <a:gd name="T3" fmla="*/ 6 h 16"/>
                    <a:gd name="T4" fmla="*/ 10 w 17"/>
                    <a:gd name="T5" fmla="*/ 15 h 16"/>
                    <a:gd name="T6" fmla="*/ 1 w 17"/>
                    <a:gd name="T7" fmla="*/ 10 h 16"/>
                    <a:gd name="T8" fmla="*/ 7 w 17"/>
                    <a:gd name="T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6">
                      <a:moveTo>
                        <a:pt x="7" y="0"/>
                      </a:moveTo>
                      <a:cubicBezTo>
                        <a:pt x="11" y="0"/>
                        <a:pt x="15" y="2"/>
                        <a:pt x="16" y="6"/>
                      </a:cubicBezTo>
                      <a:cubicBezTo>
                        <a:pt x="17" y="10"/>
                        <a:pt x="14" y="14"/>
                        <a:pt x="10" y="15"/>
                      </a:cubicBezTo>
                      <a:cubicBezTo>
                        <a:pt x="6" y="16"/>
                        <a:pt x="2" y="14"/>
                        <a:pt x="1" y="10"/>
                      </a:cubicBezTo>
                      <a:cubicBezTo>
                        <a:pt x="0" y="5"/>
                        <a:pt x="3" y="1"/>
                        <a:pt x="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59" name="Freeform 185"/>
                <p:cNvSpPr>
                  <a:spLocks/>
                </p:cNvSpPr>
                <p:nvPr/>
              </p:nvSpPr>
              <p:spPr bwMode="auto">
                <a:xfrm>
                  <a:off x="1485" y="339"/>
                  <a:ext cx="79" cy="178"/>
                </a:xfrm>
                <a:custGeom>
                  <a:avLst/>
                  <a:gdLst>
                    <a:gd name="T0" fmla="*/ 16 w 33"/>
                    <a:gd name="T1" fmla="*/ 1 h 75"/>
                    <a:gd name="T2" fmla="*/ 1 w 33"/>
                    <a:gd name="T3" fmla="*/ 73 h 75"/>
                    <a:gd name="T4" fmla="*/ 6 w 33"/>
                    <a:gd name="T5" fmla="*/ 74 h 75"/>
                    <a:gd name="T6" fmla="*/ 21 w 33"/>
                    <a:gd name="T7" fmla="*/ 1 h 75"/>
                    <a:gd name="T8" fmla="*/ 16 w 33"/>
                    <a:gd name="T9" fmla="*/ 1 h 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75">
                      <a:moveTo>
                        <a:pt x="16" y="1"/>
                      </a:moveTo>
                      <a:cubicBezTo>
                        <a:pt x="28" y="27"/>
                        <a:pt x="25" y="55"/>
                        <a:pt x="1" y="73"/>
                      </a:cubicBezTo>
                      <a:cubicBezTo>
                        <a:pt x="0" y="74"/>
                        <a:pt x="5" y="75"/>
                        <a:pt x="6" y="74"/>
                      </a:cubicBezTo>
                      <a:cubicBezTo>
                        <a:pt x="30" y="56"/>
                        <a:pt x="33" y="28"/>
                        <a:pt x="21" y="1"/>
                      </a:cubicBezTo>
                      <a:cubicBezTo>
                        <a:pt x="20" y="0"/>
                        <a:pt x="15" y="0"/>
                        <a:pt x="16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60" name="Freeform 186"/>
                <p:cNvSpPr>
                  <a:spLocks/>
                </p:cNvSpPr>
                <p:nvPr/>
              </p:nvSpPr>
              <p:spPr bwMode="auto">
                <a:xfrm>
                  <a:off x="1440" y="405"/>
                  <a:ext cx="166" cy="81"/>
                </a:xfrm>
                <a:custGeom>
                  <a:avLst/>
                  <a:gdLst>
                    <a:gd name="T0" fmla="*/ 69 w 70"/>
                    <a:gd name="T1" fmla="*/ 32 h 34"/>
                    <a:gd name="T2" fmla="*/ 1 w 70"/>
                    <a:gd name="T3" fmla="*/ 8 h 34"/>
                    <a:gd name="T4" fmla="*/ 5 w 70"/>
                    <a:gd name="T5" fmla="*/ 10 h 34"/>
                    <a:gd name="T6" fmla="*/ 65 w 70"/>
                    <a:gd name="T7" fmla="*/ 32 h 34"/>
                    <a:gd name="T8" fmla="*/ 69 w 70"/>
                    <a:gd name="T9" fmla="*/ 32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34">
                      <a:moveTo>
                        <a:pt x="69" y="32"/>
                      </a:moveTo>
                      <a:cubicBezTo>
                        <a:pt x="53" y="9"/>
                        <a:pt x="28" y="0"/>
                        <a:pt x="1" y="8"/>
                      </a:cubicBezTo>
                      <a:cubicBezTo>
                        <a:pt x="0" y="9"/>
                        <a:pt x="4" y="10"/>
                        <a:pt x="5" y="10"/>
                      </a:cubicBezTo>
                      <a:cubicBezTo>
                        <a:pt x="29" y="2"/>
                        <a:pt x="51" y="12"/>
                        <a:pt x="65" y="32"/>
                      </a:cubicBezTo>
                      <a:cubicBezTo>
                        <a:pt x="65" y="33"/>
                        <a:pt x="70" y="34"/>
                        <a:pt x="69" y="3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61" name="Freeform 187"/>
                <p:cNvSpPr>
                  <a:spLocks/>
                </p:cNvSpPr>
                <p:nvPr/>
              </p:nvSpPr>
              <p:spPr bwMode="auto">
                <a:xfrm>
                  <a:off x="1457" y="367"/>
                  <a:ext cx="140" cy="114"/>
                </a:xfrm>
                <a:custGeom>
                  <a:avLst/>
                  <a:gdLst>
                    <a:gd name="T0" fmla="*/ 54 w 59"/>
                    <a:gd name="T1" fmla="*/ 2 h 48"/>
                    <a:gd name="T2" fmla="*/ 3 w 59"/>
                    <a:gd name="T3" fmla="*/ 46 h 48"/>
                    <a:gd name="T4" fmla="*/ 5 w 59"/>
                    <a:gd name="T5" fmla="*/ 48 h 48"/>
                    <a:gd name="T6" fmla="*/ 59 w 59"/>
                    <a:gd name="T7" fmla="*/ 2 h 48"/>
                    <a:gd name="T8" fmla="*/ 54 w 59"/>
                    <a:gd name="T9" fmla="*/ 2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9" h="48">
                      <a:moveTo>
                        <a:pt x="54" y="2"/>
                      </a:moveTo>
                      <a:cubicBezTo>
                        <a:pt x="44" y="21"/>
                        <a:pt x="23" y="38"/>
                        <a:pt x="3" y="46"/>
                      </a:cubicBezTo>
                      <a:cubicBezTo>
                        <a:pt x="0" y="48"/>
                        <a:pt x="4" y="48"/>
                        <a:pt x="5" y="48"/>
                      </a:cubicBezTo>
                      <a:cubicBezTo>
                        <a:pt x="26" y="39"/>
                        <a:pt x="48" y="22"/>
                        <a:pt x="59" y="2"/>
                      </a:cubicBezTo>
                      <a:cubicBezTo>
                        <a:pt x="59" y="1"/>
                        <a:pt x="55" y="0"/>
                        <a:pt x="5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62" name="Freeform 188"/>
                <p:cNvSpPr>
                  <a:spLocks/>
                </p:cNvSpPr>
                <p:nvPr/>
              </p:nvSpPr>
              <p:spPr bwMode="auto">
                <a:xfrm>
                  <a:off x="1469" y="372"/>
                  <a:ext cx="95" cy="145"/>
                </a:xfrm>
                <a:custGeom>
                  <a:avLst/>
                  <a:gdLst>
                    <a:gd name="T0" fmla="*/ 39 w 40"/>
                    <a:gd name="T1" fmla="*/ 60 h 61"/>
                    <a:gd name="T2" fmla="*/ 6 w 40"/>
                    <a:gd name="T3" fmla="*/ 0 h 61"/>
                    <a:gd name="T4" fmla="*/ 2 w 40"/>
                    <a:gd name="T5" fmla="*/ 2 h 61"/>
                    <a:gd name="T6" fmla="*/ 33 w 40"/>
                    <a:gd name="T7" fmla="*/ 60 h 61"/>
                    <a:gd name="T8" fmla="*/ 39 w 40"/>
                    <a:gd name="T9" fmla="*/ 60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61">
                      <a:moveTo>
                        <a:pt x="39" y="60"/>
                      </a:moveTo>
                      <a:cubicBezTo>
                        <a:pt x="40" y="35"/>
                        <a:pt x="29" y="11"/>
                        <a:pt x="6" y="0"/>
                      </a:cubicBezTo>
                      <a:cubicBezTo>
                        <a:pt x="5" y="0"/>
                        <a:pt x="0" y="1"/>
                        <a:pt x="2" y="2"/>
                      </a:cubicBezTo>
                      <a:cubicBezTo>
                        <a:pt x="25" y="12"/>
                        <a:pt x="35" y="36"/>
                        <a:pt x="33" y="60"/>
                      </a:cubicBezTo>
                      <a:cubicBezTo>
                        <a:pt x="33" y="61"/>
                        <a:pt x="38" y="61"/>
                        <a:pt x="39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63" name="Freeform 189"/>
                <p:cNvSpPr>
                  <a:spLocks/>
                </p:cNvSpPr>
                <p:nvPr/>
              </p:nvSpPr>
              <p:spPr bwMode="auto">
                <a:xfrm>
                  <a:off x="1540" y="429"/>
                  <a:ext cx="693" cy="76"/>
                </a:xfrm>
                <a:custGeom>
                  <a:avLst/>
                  <a:gdLst>
                    <a:gd name="T0" fmla="*/ 3 w 292"/>
                    <a:gd name="T1" fmla="*/ 2 h 32"/>
                    <a:gd name="T2" fmla="*/ 287 w 292"/>
                    <a:gd name="T3" fmla="*/ 32 h 32"/>
                    <a:gd name="T4" fmla="*/ 289 w 292"/>
                    <a:gd name="T5" fmla="*/ 30 h 32"/>
                    <a:gd name="T6" fmla="*/ 5 w 292"/>
                    <a:gd name="T7" fmla="*/ 0 h 32"/>
                    <a:gd name="T8" fmla="*/ 3 w 292"/>
                    <a:gd name="T9" fmla="*/ 2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2" h="32">
                      <a:moveTo>
                        <a:pt x="3" y="2"/>
                      </a:moveTo>
                      <a:cubicBezTo>
                        <a:pt x="98" y="11"/>
                        <a:pt x="193" y="19"/>
                        <a:pt x="287" y="32"/>
                      </a:cubicBezTo>
                      <a:cubicBezTo>
                        <a:pt x="288" y="32"/>
                        <a:pt x="292" y="31"/>
                        <a:pt x="289" y="30"/>
                      </a:cubicBezTo>
                      <a:cubicBezTo>
                        <a:pt x="195" y="17"/>
                        <a:pt x="100" y="9"/>
                        <a:pt x="5" y="0"/>
                      </a:cubicBezTo>
                      <a:cubicBezTo>
                        <a:pt x="4" y="0"/>
                        <a:pt x="0" y="1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64" name="Freeform 190"/>
                <p:cNvSpPr>
                  <a:spLocks/>
                </p:cNvSpPr>
                <p:nvPr/>
              </p:nvSpPr>
              <p:spPr bwMode="auto">
                <a:xfrm>
                  <a:off x="1519" y="412"/>
                  <a:ext cx="38" cy="38"/>
                </a:xfrm>
                <a:custGeom>
                  <a:avLst/>
                  <a:gdLst>
                    <a:gd name="T0" fmla="*/ 9 w 16"/>
                    <a:gd name="T1" fmla="*/ 0 h 16"/>
                    <a:gd name="T2" fmla="*/ 15 w 16"/>
                    <a:gd name="T3" fmla="*/ 9 h 16"/>
                    <a:gd name="T4" fmla="*/ 7 w 16"/>
                    <a:gd name="T5" fmla="*/ 15 h 16"/>
                    <a:gd name="T6" fmla="*/ 0 w 16"/>
                    <a:gd name="T7" fmla="*/ 7 h 16"/>
                    <a:gd name="T8" fmla="*/ 9 w 16"/>
                    <a:gd name="T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9" y="0"/>
                      </a:moveTo>
                      <a:cubicBezTo>
                        <a:pt x="13" y="1"/>
                        <a:pt x="16" y="5"/>
                        <a:pt x="15" y="9"/>
                      </a:cubicBezTo>
                      <a:cubicBezTo>
                        <a:pt x="15" y="13"/>
                        <a:pt x="11" y="16"/>
                        <a:pt x="7" y="15"/>
                      </a:cubicBezTo>
                      <a:cubicBezTo>
                        <a:pt x="2" y="15"/>
                        <a:pt x="0" y="11"/>
                        <a:pt x="0" y="7"/>
                      </a:cubicBezTo>
                      <a:cubicBezTo>
                        <a:pt x="1" y="2"/>
                        <a:pt x="5" y="0"/>
                        <a:pt x="9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65" name="Freeform 191"/>
                <p:cNvSpPr>
                  <a:spLocks/>
                </p:cNvSpPr>
                <p:nvPr/>
              </p:nvSpPr>
              <p:spPr bwMode="auto">
                <a:xfrm>
                  <a:off x="1526" y="99"/>
                  <a:ext cx="116" cy="155"/>
                </a:xfrm>
                <a:custGeom>
                  <a:avLst/>
                  <a:gdLst>
                    <a:gd name="T0" fmla="*/ 42 w 49"/>
                    <a:gd name="T1" fmla="*/ 1 h 65"/>
                    <a:gd name="T2" fmla="*/ 3 w 49"/>
                    <a:gd name="T3" fmla="*/ 63 h 65"/>
                    <a:gd name="T4" fmla="*/ 6 w 49"/>
                    <a:gd name="T5" fmla="*/ 65 h 65"/>
                    <a:gd name="T6" fmla="*/ 47 w 49"/>
                    <a:gd name="T7" fmla="*/ 2 h 65"/>
                    <a:gd name="T8" fmla="*/ 42 w 49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65">
                      <a:moveTo>
                        <a:pt x="42" y="1"/>
                      </a:moveTo>
                      <a:cubicBezTo>
                        <a:pt x="44" y="29"/>
                        <a:pt x="31" y="54"/>
                        <a:pt x="3" y="63"/>
                      </a:cubicBezTo>
                      <a:cubicBezTo>
                        <a:pt x="0" y="63"/>
                        <a:pt x="5" y="65"/>
                        <a:pt x="6" y="65"/>
                      </a:cubicBezTo>
                      <a:cubicBezTo>
                        <a:pt x="35" y="56"/>
                        <a:pt x="49" y="31"/>
                        <a:pt x="47" y="2"/>
                      </a:cubicBezTo>
                      <a:cubicBezTo>
                        <a:pt x="46" y="0"/>
                        <a:pt x="42" y="0"/>
                        <a:pt x="4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66" name="Freeform 192"/>
                <p:cNvSpPr>
                  <a:spLocks/>
                </p:cNvSpPr>
                <p:nvPr/>
              </p:nvSpPr>
              <p:spPr bwMode="auto">
                <a:xfrm>
                  <a:off x="1516" y="149"/>
                  <a:ext cx="136" cy="114"/>
                </a:xfrm>
                <a:custGeom>
                  <a:avLst/>
                  <a:gdLst>
                    <a:gd name="T0" fmla="*/ 57 w 57"/>
                    <a:gd name="T1" fmla="*/ 46 h 48"/>
                    <a:gd name="T2" fmla="*/ 3 w 57"/>
                    <a:gd name="T3" fmla="*/ 0 h 48"/>
                    <a:gd name="T4" fmla="*/ 4 w 57"/>
                    <a:gd name="T5" fmla="*/ 3 h 48"/>
                    <a:gd name="T6" fmla="*/ 52 w 57"/>
                    <a:gd name="T7" fmla="*/ 46 h 48"/>
                    <a:gd name="T8" fmla="*/ 57 w 57"/>
                    <a:gd name="T9" fmla="*/ 46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48">
                      <a:moveTo>
                        <a:pt x="57" y="46"/>
                      </a:moveTo>
                      <a:cubicBezTo>
                        <a:pt x="51" y="19"/>
                        <a:pt x="31" y="2"/>
                        <a:pt x="3" y="0"/>
                      </a:cubicBezTo>
                      <a:cubicBezTo>
                        <a:pt x="0" y="0"/>
                        <a:pt x="2" y="2"/>
                        <a:pt x="4" y="3"/>
                      </a:cubicBezTo>
                      <a:cubicBezTo>
                        <a:pt x="30" y="4"/>
                        <a:pt x="46" y="21"/>
                        <a:pt x="52" y="46"/>
                      </a:cubicBezTo>
                      <a:cubicBezTo>
                        <a:pt x="52" y="47"/>
                        <a:pt x="57" y="48"/>
                        <a:pt x="5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67" name="Freeform 193"/>
                <p:cNvSpPr>
                  <a:spLocks/>
                </p:cNvSpPr>
                <p:nvPr/>
              </p:nvSpPr>
              <p:spPr bwMode="auto">
                <a:xfrm>
                  <a:off x="1514" y="149"/>
                  <a:ext cx="173" cy="62"/>
                </a:xfrm>
                <a:custGeom>
                  <a:avLst/>
                  <a:gdLst>
                    <a:gd name="T0" fmla="*/ 67 w 73"/>
                    <a:gd name="T1" fmla="*/ 1 h 26"/>
                    <a:gd name="T2" fmla="*/ 4 w 73"/>
                    <a:gd name="T3" fmla="*/ 24 h 26"/>
                    <a:gd name="T4" fmla="*/ 3 w 73"/>
                    <a:gd name="T5" fmla="*/ 26 h 26"/>
                    <a:gd name="T6" fmla="*/ 71 w 73"/>
                    <a:gd name="T7" fmla="*/ 2 h 26"/>
                    <a:gd name="T8" fmla="*/ 67 w 73"/>
                    <a:gd name="T9" fmla="*/ 1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26">
                      <a:moveTo>
                        <a:pt x="67" y="1"/>
                      </a:moveTo>
                      <a:cubicBezTo>
                        <a:pt x="50" y="15"/>
                        <a:pt x="26" y="23"/>
                        <a:pt x="4" y="24"/>
                      </a:cubicBezTo>
                      <a:cubicBezTo>
                        <a:pt x="2" y="24"/>
                        <a:pt x="0" y="26"/>
                        <a:pt x="3" y="26"/>
                      </a:cubicBezTo>
                      <a:cubicBezTo>
                        <a:pt x="27" y="25"/>
                        <a:pt x="53" y="17"/>
                        <a:pt x="71" y="2"/>
                      </a:cubicBezTo>
                      <a:cubicBezTo>
                        <a:pt x="73" y="0"/>
                        <a:pt x="68" y="0"/>
                        <a:pt x="6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68" name="Freeform 194"/>
                <p:cNvSpPr>
                  <a:spLocks/>
                </p:cNvSpPr>
                <p:nvPr/>
              </p:nvSpPr>
              <p:spPr bwMode="auto">
                <a:xfrm>
                  <a:off x="1564" y="111"/>
                  <a:ext cx="59" cy="164"/>
                </a:xfrm>
                <a:custGeom>
                  <a:avLst/>
                  <a:gdLst>
                    <a:gd name="T0" fmla="*/ 14 w 25"/>
                    <a:gd name="T1" fmla="*/ 68 h 69"/>
                    <a:gd name="T2" fmla="*/ 6 w 25"/>
                    <a:gd name="T3" fmla="*/ 1 h 69"/>
                    <a:gd name="T4" fmla="*/ 1 w 25"/>
                    <a:gd name="T5" fmla="*/ 2 h 69"/>
                    <a:gd name="T6" fmla="*/ 10 w 25"/>
                    <a:gd name="T7" fmla="*/ 68 h 69"/>
                    <a:gd name="T8" fmla="*/ 14 w 25"/>
                    <a:gd name="T9" fmla="*/ 68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69">
                      <a:moveTo>
                        <a:pt x="14" y="68"/>
                      </a:moveTo>
                      <a:cubicBezTo>
                        <a:pt x="25" y="45"/>
                        <a:pt x="23" y="20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18" y="20"/>
                        <a:pt x="20" y="45"/>
                        <a:pt x="10" y="68"/>
                      </a:cubicBezTo>
                      <a:cubicBezTo>
                        <a:pt x="9" y="69"/>
                        <a:pt x="14" y="69"/>
                        <a:pt x="14" y="6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69" name="Freeform 195"/>
                <p:cNvSpPr>
                  <a:spLocks/>
                </p:cNvSpPr>
                <p:nvPr/>
              </p:nvSpPr>
              <p:spPr bwMode="auto">
                <a:xfrm>
                  <a:off x="1609" y="189"/>
                  <a:ext cx="619" cy="318"/>
                </a:xfrm>
                <a:custGeom>
                  <a:avLst/>
                  <a:gdLst>
                    <a:gd name="T0" fmla="*/ 2 w 261"/>
                    <a:gd name="T1" fmla="*/ 2 h 134"/>
                    <a:gd name="T2" fmla="*/ 255 w 261"/>
                    <a:gd name="T3" fmla="*/ 133 h 134"/>
                    <a:gd name="T4" fmla="*/ 259 w 261"/>
                    <a:gd name="T5" fmla="*/ 132 h 134"/>
                    <a:gd name="T6" fmla="*/ 6 w 261"/>
                    <a:gd name="T7" fmla="*/ 1 h 134"/>
                    <a:gd name="T8" fmla="*/ 2 w 261"/>
                    <a:gd name="T9" fmla="*/ 2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1" h="134">
                      <a:moveTo>
                        <a:pt x="2" y="2"/>
                      </a:moveTo>
                      <a:cubicBezTo>
                        <a:pt x="87" y="45"/>
                        <a:pt x="172" y="87"/>
                        <a:pt x="255" y="133"/>
                      </a:cubicBezTo>
                      <a:cubicBezTo>
                        <a:pt x="256" y="134"/>
                        <a:pt x="261" y="133"/>
                        <a:pt x="259" y="132"/>
                      </a:cubicBezTo>
                      <a:cubicBezTo>
                        <a:pt x="177" y="85"/>
                        <a:pt x="91" y="44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70" name="Freeform 196"/>
                <p:cNvSpPr>
                  <a:spLocks/>
                </p:cNvSpPr>
                <p:nvPr/>
              </p:nvSpPr>
              <p:spPr bwMode="auto">
                <a:xfrm>
                  <a:off x="1585" y="168"/>
                  <a:ext cx="43" cy="40"/>
                </a:xfrm>
                <a:custGeom>
                  <a:avLst/>
                  <a:gdLst>
                    <a:gd name="T0" fmla="*/ 13 w 18"/>
                    <a:gd name="T1" fmla="*/ 2 h 17"/>
                    <a:gd name="T2" fmla="*/ 15 w 18"/>
                    <a:gd name="T3" fmla="*/ 12 h 17"/>
                    <a:gd name="T4" fmla="*/ 5 w 18"/>
                    <a:gd name="T5" fmla="*/ 15 h 17"/>
                    <a:gd name="T6" fmla="*/ 2 w 18"/>
                    <a:gd name="T7" fmla="*/ 5 h 17"/>
                    <a:gd name="T8" fmla="*/ 13 w 18"/>
                    <a:gd name="T9" fmla="*/ 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13" y="2"/>
                      </a:moveTo>
                      <a:cubicBezTo>
                        <a:pt x="16" y="4"/>
                        <a:pt x="18" y="9"/>
                        <a:pt x="15" y="12"/>
                      </a:cubicBezTo>
                      <a:cubicBezTo>
                        <a:pt x="13" y="16"/>
                        <a:pt x="9" y="17"/>
                        <a:pt x="5" y="15"/>
                      </a:cubicBezTo>
                      <a:cubicBezTo>
                        <a:pt x="1" y="13"/>
                        <a:pt x="0" y="8"/>
                        <a:pt x="2" y="5"/>
                      </a:cubicBezTo>
                      <a:cubicBezTo>
                        <a:pt x="4" y="1"/>
                        <a:pt x="9" y="0"/>
                        <a:pt x="1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71" name="Freeform 197"/>
                <p:cNvSpPr>
                  <a:spLocks/>
                </p:cNvSpPr>
                <p:nvPr/>
              </p:nvSpPr>
              <p:spPr bwMode="auto">
                <a:xfrm>
                  <a:off x="1675" y="-95"/>
                  <a:ext cx="159" cy="114"/>
                </a:xfrm>
                <a:custGeom>
                  <a:avLst/>
                  <a:gdLst>
                    <a:gd name="T0" fmla="*/ 62 w 67"/>
                    <a:gd name="T1" fmla="*/ 1 h 48"/>
                    <a:gd name="T2" fmla="*/ 3 w 67"/>
                    <a:gd name="T3" fmla="*/ 43 h 48"/>
                    <a:gd name="T4" fmla="*/ 4 w 67"/>
                    <a:gd name="T5" fmla="*/ 45 h 48"/>
                    <a:gd name="T6" fmla="*/ 67 w 67"/>
                    <a:gd name="T7" fmla="*/ 2 h 48"/>
                    <a:gd name="T8" fmla="*/ 62 w 67"/>
                    <a:gd name="T9" fmla="*/ 1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48">
                      <a:moveTo>
                        <a:pt x="62" y="1"/>
                      </a:moveTo>
                      <a:cubicBezTo>
                        <a:pt x="53" y="28"/>
                        <a:pt x="32" y="46"/>
                        <a:pt x="3" y="43"/>
                      </a:cubicBezTo>
                      <a:cubicBezTo>
                        <a:pt x="0" y="43"/>
                        <a:pt x="2" y="45"/>
                        <a:pt x="4" y="45"/>
                      </a:cubicBezTo>
                      <a:cubicBezTo>
                        <a:pt x="34" y="48"/>
                        <a:pt x="58" y="31"/>
                        <a:pt x="67" y="2"/>
                      </a:cubicBezTo>
                      <a:cubicBezTo>
                        <a:pt x="67" y="1"/>
                        <a:pt x="62" y="0"/>
                        <a:pt x="6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72" name="Freeform 198"/>
                <p:cNvSpPr>
                  <a:spLocks/>
                </p:cNvSpPr>
                <p:nvPr/>
              </p:nvSpPr>
              <p:spPr bwMode="auto">
                <a:xfrm>
                  <a:off x="1699" y="-88"/>
                  <a:ext cx="100" cy="152"/>
                </a:xfrm>
                <a:custGeom>
                  <a:avLst/>
                  <a:gdLst>
                    <a:gd name="T0" fmla="*/ 37 w 42"/>
                    <a:gd name="T1" fmla="*/ 62 h 64"/>
                    <a:gd name="T2" fmla="*/ 6 w 42"/>
                    <a:gd name="T3" fmla="*/ 1 h 64"/>
                    <a:gd name="T4" fmla="*/ 3 w 42"/>
                    <a:gd name="T5" fmla="*/ 2 h 64"/>
                    <a:gd name="T6" fmla="*/ 32 w 42"/>
                    <a:gd name="T7" fmla="*/ 61 h 64"/>
                    <a:gd name="T8" fmla="*/ 37 w 42"/>
                    <a:gd name="T9" fmla="*/ 62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2" h="64">
                      <a:moveTo>
                        <a:pt x="37" y="62"/>
                      </a:moveTo>
                      <a:cubicBezTo>
                        <a:pt x="42" y="36"/>
                        <a:pt x="31" y="13"/>
                        <a:pt x="6" y="1"/>
                      </a:cubicBezTo>
                      <a:cubicBezTo>
                        <a:pt x="5" y="0"/>
                        <a:pt x="0" y="0"/>
                        <a:pt x="3" y="2"/>
                      </a:cubicBezTo>
                      <a:cubicBezTo>
                        <a:pt x="27" y="13"/>
                        <a:pt x="37" y="36"/>
                        <a:pt x="32" y="61"/>
                      </a:cubicBezTo>
                      <a:cubicBezTo>
                        <a:pt x="32" y="63"/>
                        <a:pt x="37" y="64"/>
                        <a:pt x="37" y="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73" name="Freeform 199"/>
                <p:cNvSpPr>
                  <a:spLocks/>
                </p:cNvSpPr>
                <p:nvPr/>
              </p:nvSpPr>
              <p:spPr bwMode="auto">
                <a:xfrm>
                  <a:off x="1678" y="-38"/>
                  <a:ext cx="185" cy="31"/>
                </a:xfrm>
                <a:custGeom>
                  <a:avLst/>
                  <a:gdLst>
                    <a:gd name="T0" fmla="*/ 72 w 78"/>
                    <a:gd name="T1" fmla="*/ 4 h 13"/>
                    <a:gd name="T2" fmla="*/ 6 w 78"/>
                    <a:gd name="T3" fmla="*/ 1 h 13"/>
                    <a:gd name="T4" fmla="*/ 3 w 78"/>
                    <a:gd name="T5" fmla="*/ 2 h 13"/>
                    <a:gd name="T6" fmla="*/ 75 w 78"/>
                    <a:gd name="T7" fmla="*/ 5 h 13"/>
                    <a:gd name="T8" fmla="*/ 72 w 78"/>
                    <a:gd name="T9" fmla="*/ 4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8" h="13">
                      <a:moveTo>
                        <a:pt x="72" y="4"/>
                      </a:moveTo>
                      <a:cubicBezTo>
                        <a:pt x="52" y="11"/>
                        <a:pt x="26" y="8"/>
                        <a:pt x="6" y="1"/>
                      </a:cubicBezTo>
                      <a:cubicBezTo>
                        <a:pt x="5" y="0"/>
                        <a:pt x="0" y="1"/>
                        <a:pt x="3" y="2"/>
                      </a:cubicBezTo>
                      <a:cubicBezTo>
                        <a:pt x="24" y="11"/>
                        <a:pt x="52" y="13"/>
                        <a:pt x="75" y="5"/>
                      </a:cubicBezTo>
                      <a:cubicBezTo>
                        <a:pt x="78" y="4"/>
                        <a:pt x="73" y="3"/>
                        <a:pt x="72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74" name="Freeform 200"/>
                <p:cNvSpPr>
                  <a:spLocks/>
                </p:cNvSpPr>
                <p:nvPr/>
              </p:nvSpPr>
              <p:spPr bwMode="auto">
                <a:xfrm>
                  <a:off x="1718" y="-107"/>
                  <a:ext cx="78" cy="161"/>
                </a:xfrm>
                <a:custGeom>
                  <a:avLst/>
                  <a:gdLst>
                    <a:gd name="T0" fmla="*/ 6 w 33"/>
                    <a:gd name="T1" fmla="*/ 67 h 68"/>
                    <a:gd name="T2" fmla="*/ 24 w 33"/>
                    <a:gd name="T3" fmla="*/ 2 h 68"/>
                    <a:gd name="T4" fmla="*/ 19 w 33"/>
                    <a:gd name="T5" fmla="*/ 2 h 68"/>
                    <a:gd name="T6" fmla="*/ 2 w 33"/>
                    <a:gd name="T7" fmla="*/ 66 h 68"/>
                    <a:gd name="T8" fmla="*/ 6 w 33"/>
                    <a:gd name="T9" fmla="*/ 67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68">
                      <a:moveTo>
                        <a:pt x="6" y="67"/>
                      </a:moveTo>
                      <a:cubicBezTo>
                        <a:pt x="24" y="50"/>
                        <a:pt x="33" y="26"/>
                        <a:pt x="24" y="2"/>
                      </a:cubicBezTo>
                      <a:cubicBezTo>
                        <a:pt x="23" y="0"/>
                        <a:pt x="18" y="1"/>
                        <a:pt x="19" y="2"/>
                      </a:cubicBezTo>
                      <a:cubicBezTo>
                        <a:pt x="28" y="26"/>
                        <a:pt x="19" y="50"/>
                        <a:pt x="2" y="66"/>
                      </a:cubicBezTo>
                      <a:cubicBezTo>
                        <a:pt x="0" y="67"/>
                        <a:pt x="5" y="68"/>
                        <a:pt x="6" y="6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75" name="Freeform 201"/>
                <p:cNvSpPr>
                  <a:spLocks/>
                </p:cNvSpPr>
                <p:nvPr/>
              </p:nvSpPr>
              <p:spPr bwMode="auto">
                <a:xfrm>
                  <a:off x="1773" y="-17"/>
                  <a:ext cx="455" cy="524"/>
                </a:xfrm>
                <a:custGeom>
                  <a:avLst/>
                  <a:gdLst>
                    <a:gd name="T0" fmla="*/ 1 w 192"/>
                    <a:gd name="T1" fmla="*/ 3 h 221"/>
                    <a:gd name="T2" fmla="*/ 186 w 192"/>
                    <a:gd name="T3" fmla="*/ 220 h 221"/>
                    <a:gd name="T4" fmla="*/ 191 w 192"/>
                    <a:gd name="T5" fmla="*/ 219 h 221"/>
                    <a:gd name="T6" fmla="*/ 6 w 192"/>
                    <a:gd name="T7" fmla="*/ 2 h 221"/>
                    <a:gd name="T8" fmla="*/ 1 w 192"/>
                    <a:gd name="T9" fmla="*/ 3 h 2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2" h="221">
                      <a:moveTo>
                        <a:pt x="1" y="3"/>
                      </a:moveTo>
                      <a:cubicBezTo>
                        <a:pt x="63" y="74"/>
                        <a:pt x="127" y="146"/>
                        <a:pt x="186" y="220"/>
                      </a:cubicBezTo>
                      <a:cubicBezTo>
                        <a:pt x="187" y="221"/>
                        <a:pt x="192" y="220"/>
                        <a:pt x="191" y="219"/>
                      </a:cubicBezTo>
                      <a:cubicBezTo>
                        <a:pt x="132" y="145"/>
                        <a:pt x="68" y="73"/>
                        <a:pt x="6" y="2"/>
                      </a:cubicBezTo>
                      <a:cubicBezTo>
                        <a:pt x="5" y="0"/>
                        <a:pt x="0" y="2"/>
                        <a:pt x="1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76" name="Freeform 202"/>
                <p:cNvSpPr>
                  <a:spLocks/>
                </p:cNvSpPr>
                <p:nvPr/>
              </p:nvSpPr>
              <p:spPr bwMode="auto">
                <a:xfrm>
                  <a:off x="1751" y="-41"/>
                  <a:ext cx="41" cy="41"/>
                </a:xfrm>
                <a:custGeom>
                  <a:avLst/>
                  <a:gdLst>
                    <a:gd name="T0" fmla="*/ 15 w 17"/>
                    <a:gd name="T1" fmla="*/ 3 h 17"/>
                    <a:gd name="T2" fmla="*/ 14 w 17"/>
                    <a:gd name="T3" fmla="*/ 14 h 17"/>
                    <a:gd name="T4" fmla="*/ 3 w 17"/>
                    <a:gd name="T5" fmla="*/ 13 h 17"/>
                    <a:gd name="T6" fmla="*/ 4 w 17"/>
                    <a:gd name="T7" fmla="*/ 2 h 17"/>
                    <a:gd name="T8" fmla="*/ 15 w 17"/>
                    <a:gd name="T9" fmla="*/ 3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5" y="3"/>
                      </a:moveTo>
                      <a:cubicBezTo>
                        <a:pt x="17" y="7"/>
                        <a:pt x="17" y="12"/>
                        <a:pt x="14" y="14"/>
                      </a:cubicBezTo>
                      <a:cubicBezTo>
                        <a:pt x="10" y="17"/>
                        <a:pt x="5" y="16"/>
                        <a:pt x="3" y="13"/>
                      </a:cubicBezTo>
                      <a:cubicBezTo>
                        <a:pt x="0" y="10"/>
                        <a:pt x="1" y="5"/>
                        <a:pt x="4" y="2"/>
                      </a:cubicBezTo>
                      <a:cubicBezTo>
                        <a:pt x="7" y="0"/>
                        <a:pt x="12" y="0"/>
                        <a:pt x="15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77" name="Freeform 203"/>
                <p:cNvSpPr>
                  <a:spLocks/>
                </p:cNvSpPr>
                <p:nvPr/>
              </p:nvSpPr>
              <p:spPr bwMode="auto">
                <a:xfrm>
                  <a:off x="1884" y="-200"/>
                  <a:ext cx="188" cy="79"/>
                </a:xfrm>
                <a:custGeom>
                  <a:avLst/>
                  <a:gdLst>
                    <a:gd name="T0" fmla="*/ 74 w 79"/>
                    <a:gd name="T1" fmla="*/ 1 h 33"/>
                    <a:gd name="T2" fmla="*/ 6 w 79"/>
                    <a:gd name="T3" fmla="*/ 18 h 33"/>
                    <a:gd name="T4" fmla="*/ 2 w 79"/>
                    <a:gd name="T5" fmla="*/ 19 h 33"/>
                    <a:gd name="T6" fmla="*/ 78 w 79"/>
                    <a:gd name="T7" fmla="*/ 2 h 33"/>
                    <a:gd name="T8" fmla="*/ 74 w 79"/>
                    <a:gd name="T9" fmla="*/ 1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9" h="33">
                      <a:moveTo>
                        <a:pt x="74" y="1"/>
                      </a:moveTo>
                      <a:cubicBezTo>
                        <a:pt x="56" y="22"/>
                        <a:pt x="31" y="31"/>
                        <a:pt x="6" y="18"/>
                      </a:cubicBezTo>
                      <a:cubicBezTo>
                        <a:pt x="5" y="17"/>
                        <a:pt x="0" y="18"/>
                        <a:pt x="2" y="19"/>
                      </a:cubicBezTo>
                      <a:cubicBezTo>
                        <a:pt x="30" y="33"/>
                        <a:pt x="59" y="26"/>
                        <a:pt x="78" y="2"/>
                      </a:cubicBezTo>
                      <a:cubicBezTo>
                        <a:pt x="79" y="1"/>
                        <a:pt x="75" y="0"/>
                        <a:pt x="7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78" name="Freeform 204"/>
                <p:cNvSpPr>
                  <a:spLocks/>
                </p:cNvSpPr>
                <p:nvPr/>
              </p:nvSpPr>
              <p:spPr bwMode="auto">
                <a:xfrm>
                  <a:off x="1946" y="-237"/>
                  <a:ext cx="59" cy="168"/>
                </a:xfrm>
                <a:custGeom>
                  <a:avLst/>
                  <a:gdLst>
                    <a:gd name="T0" fmla="*/ 11 w 25"/>
                    <a:gd name="T1" fmla="*/ 70 h 71"/>
                    <a:gd name="T2" fmla="*/ 6 w 25"/>
                    <a:gd name="T3" fmla="*/ 2 h 71"/>
                    <a:gd name="T4" fmla="*/ 1 w 25"/>
                    <a:gd name="T5" fmla="*/ 2 h 71"/>
                    <a:gd name="T6" fmla="*/ 6 w 25"/>
                    <a:gd name="T7" fmla="*/ 69 h 71"/>
                    <a:gd name="T8" fmla="*/ 11 w 25"/>
                    <a:gd name="T9" fmla="*/ 70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71">
                      <a:moveTo>
                        <a:pt x="11" y="70"/>
                      </a:moveTo>
                      <a:cubicBezTo>
                        <a:pt x="25" y="47"/>
                        <a:pt x="23" y="22"/>
                        <a:pt x="6" y="2"/>
                      </a:cubicBezTo>
                      <a:cubicBezTo>
                        <a:pt x="5" y="1"/>
                        <a:pt x="0" y="0"/>
                        <a:pt x="1" y="2"/>
                      </a:cubicBezTo>
                      <a:cubicBezTo>
                        <a:pt x="19" y="22"/>
                        <a:pt x="20" y="46"/>
                        <a:pt x="6" y="69"/>
                      </a:cubicBezTo>
                      <a:cubicBezTo>
                        <a:pt x="6" y="69"/>
                        <a:pt x="10" y="71"/>
                        <a:pt x="11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sp>
            <p:nvSpPr>
              <p:cNvPr id="1960" name="Freeform 206"/>
              <p:cNvSpPr>
                <a:spLocks/>
              </p:cNvSpPr>
              <p:nvPr/>
            </p:nvSpPr>
            <p:spPr bwMode="auto">
              <a:xfrm>
                <a:off x="3025776" y="-317500"/>
                <a:ext cx="266700" cy="120650"/>
              </a:xfrm>
              <a:custGeom>
                <a:avLst/>
                <a:gdLst>
                  <a:gd name="T0" fmla="*/ 68 w 71"/>
                  <a:gd name="T1" fmla="*/ 30 h 32"/>
                  <a:gd name="T2" fmla="*/ 6 w 71"/>
                  <a:gd name="T3" fmla="*/ 1 h 32"/>
                  <a:gd name="T4" fmla="*/ 1 w 71"/>
                  <a:gd name="T5" fmla="*/ 2 h 32"/>
                  <a:gd name="T6" fmla="*/ 65 w 71"/>
                  <a:gd name="T7" fmla="*/ 32 h 32"/>
                  <a:gd name="T8" fmla="*/ 68 w 71"/>
                  <a:gd name="T9" fmla="*/ 3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32">
                    <a:moveTo>
                      <a:pt x="68" y="30"/>
                    </a:moveTo>
                    <a:cubicBezTo>
                      <a:pt x="46" y="28"/>
                      <a:pt x="22" y="16"/>
                      <a:pt x="6" y="1"/>
                    </a:cubicBezTo>
                    <a:cubicBezTo>
                      <a:pt x="5" y="0"/>
                      <a:pt x="0" y="2"/>
                      <a:pt x="1" y="2"/>
                    </a:cubicBezTo>
                    <a:cubicBezTo>
                      <a:pt x="18" y="18"/>
                      <a:pt x="42" y="30"/>
                      <a:pt x="65" y="32"/>
                    </a:cubicBezTo>
                    <a:cubicBezTo>
                      <a:pt x="67" y="32"/>
                      <a:pt x="71" y="30"/>
                      <a:pt x="68" y="3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61" name="Freeform 207"/>
              <p:cNvSpPr>
                <a:spLocks/>
              </p:cNvSpPr>
              <p:nvPr/>
            </p:nvSpPr>
            <p:spPr bwMode="auto">
              <a:xfrm>
                <a:off x="3028951" y="-365125"/>
                <a:ext cx="177800" cy="209550"/>
              </a:xfrm>
              <a:custGeom>
                <a:avLst/>
                <a:gdLst>
                  <a:gd name="T0" fmla="*/ 6 w 47"/>
                  <a:gd name="T1" fmla="*/ 55 h 56"/>
                  <a:gd name="T2" fmla="*/ 47 w 47"/>
                  <a:gd name="T3" fmla="*/ 1 h 56"/>
                  <a:gd name="T4" fmla="*/ 42 w 47"/>
                  <a:gd name="T5" fmla="*/ 1 h 56"/>
                  <a:gd name="T6" fmla="*/ 3 w 47"/>
                  <a:gd name="T7" fmla="*/ 54 h 56"/>
                  <a:gd name="T8" fmla="*/ 6 w 47"/>
                  <a:gd name="T9" fmla="*/ 55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56">
                    <a:moveTo>
                      <a:pt x="6" y="55"/>
                    </a:moveTo>
                    <a:cubicBezTo>
                      <a:pt x="29" y="46"/>
                      <a:pt x="47" y="27"/>
                      <a:pt x="47" y="1"/>
                    </a:cubicBezTo>
                    <a:cubicBezTo>
                      <a:pt x="47" y="0"/>
                      <a:pt x="42" y="0"/>
                      <a:pt x="42" y="1"/>
                    </a:cubicBezTo>
                    <a:cubicBezTo>
                      <a:pt x="42" y="26"/>
                      <a:pt x="25" y="45"/>
                      <a:pt x="3" y="54"/>
                    </a:cubicBezTo>
                    <a:cubicBezTo>
                      <a:pt x="0" y="55"/>
                      <a:pt x="5" y="56"/>
                      <a:pt x="6" y="5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62" name="Freeform 208"/>
              <p:cNvSpPr>
                <a:spLocks/>
              </p:cNvSpPr>
              <p:nvPr/>
            </p:nvSpPr>
            <p:spPr bwMode="auto">
              <a:xfrm>
                <a:off x="3152776" y="-227013"/>
                <a:ext cx="403225" cy="1031875"/>
              </a:xfrm>
              <a:custGeom>
                <a:avLst/>
                <a:gdLst>
                  <a:gd name="T0" fmla="*/ 0 w 107"/>
                  <a:gd name="T1" fmla="*/ 2 h 274"/>
                  <a:gd name="T2" fmla="*/ 102 w 107"/>
                  <a:gd name="T3" fmla="*/ 273 h 274"/>
                  <a:gd name="T4" fmla="*/ 107 w 107"/>
                  <a:gd name="T5" fmla="*/ 272 h 274"/>
                  <a:gd name="T6" fmla="*/ 5 w 107"/>
                  <a:gd name="T7" fmla="*/ 1 h 274"/>
                  <a:gd name="T8" fmla="*/ 0 w 107"/>
                  <a:gd name="T9" fmla="*/ 2 h 2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7" h="274">
                    <a:moveTo>
                      <a:pt x="0" y="2"/>
                    </a:moveTo>
                    <a:cubicBezTo>
                      <a:pt x="31" y="93"/>
                      <a:pt x="75" y="180"/>
                      <a:pt x="102" y="273"/>
                    </a:cubicBezTo>
                    <a:cubicBezTo>
                      <a:pt x="103" y="274"/>
                      <a:pt x="107" y="273"/>
                      <a:pt x="107" y="272"/>
                    </a:cubicBezTo>
                    <a:cubicBezTo>
                      <a:pt x="80" y="180"/>
                      <a:pt x="36" y="92"/>
                      <a:pt x="5" y="1"/>
                    </a:cubicBezTo>
                    <a:cubicBezTo>
                      <a:pt x="5" y="0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63" name="Freeform 209"/>
              <p:cNvSpPr>
                <a:spLocks/>
              </p:cNvSpPr>
              <p:nvPr/>
            </p:nvSpPr>
            <p:spPr bwMode="auto">
              <a:xfrm>
                <a:off x="3122613" y="-271463"/>
                <a:ext cx="65088" cy="63500"/>
              </a:xfrm>
              <a:custGeom>
                <a:avLst/>
                <a:gdLst>
                  <a:gd name="T0" fmla="*/ 16 w 17"/>
                  <a:gd name="T1" fmla="*/ 6 h 17"/>
                  <a:gd name="T2" fmla="*/ 10 w 17"/>
                  <a:gd name="T3" fmla="*/ 16 h 17"/>
                  <a:gd name="T4" fmla="*/ 1 w 17"/>
                  <a:gd name="T5" fmla="*/ 11 h 17"/>
                  <a:gd name="T6" fmla="*/ 6 w 17"/>
                  <a:gd name="T7" fmla="*/ 1 h 17"/>
                  <a:gd name="T8" fmla="*/ 16 w 17"/>
                  <a:gd name="T9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16" y="6"/>
                    </a:moveTo>
                    <a:cubicBezTo>
                      <a:pt x="17" y="10"/>
                      <a:pt x="15" y="15"/>
                      <a:pt x="10" y="16"/>
                    </a:cubicBezTo>
                    <a:cubicBezTo>
                      <a:pt x="6" y="17"/>
                      <a:pt x="2" y="15"/>
                      <a:pt x="1" y="11"/>
                    </a:cubicBezTo>
                    <a:cubicBezTo>
                      <a:pt x="0" y="7"/>
                      <a:pt x="2" y="2"/>
                      <a:pt x="6" y="1"/>
                    </a:cubicBezTo>
                    <a:cubicBezTo>
                      <a:pt x="10" y="0"/>
                      <a:pt x="14" y="2"/>
                      <a:pt x="16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64" name="Freeform 210"/>
              <p:cNvSpPr>
                <a:spLocks/>
              </p:cNvSpPr>
              <p:nvPr/>
            </p:nvSpPr>
            <p:spPr bwMode="auto">
              <a:xfrm>
                <a:off x="4208463" y="71437"/>
                <a:ext cx="192088" cy="247650"/>
              </a:xfrm>
              <a:custGeom>
                <a:avLst/>
                <a:gdLst>
                  <a:gd name="T0" fmla="*/ 47 w 51"/>
                  <a:gd name="T1" fmla="*/ 64 h 66"/>
                  <a:gd name="T2" fmla="*/ 10 w 51"/>
                  <a:gd name="T3" fmla="*/ 3 h 66"/>
                  <a:gd name="T4" fmla="*/ 5 w 51"/>
                  <a:gd name="T5" fmla="*/ 2 h 66"/>
                  <a:gd name="T6" fmla="*/ 45 w 51"/>
                  <a:gd name="T7" fmla="*/ 66 h 66"/>
                  <a:gd name="T8" fmla="*/ 47 w 51"/>
                  <a:gd name="T9" fmla="*/ 64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66">
                    <a:moveTo>
                      <a:pt x="47" y="64"/>
                    </a:moveTo>
                    <a:cubicBezTo>
                      <a:pt x="21" y="54"/>
                      <a:pt x="5" y="31"/>
                      <a:pt x="10" y="3"/>
                    </a:cubicBezTo>
                    <a:cubicBezTo>
                      <a:pt x="10" y="1"/>
                      <a:pt x="5" y="0"/>
                      <a:pt x="5" y="2"/>
                    </a:cubicBezTo>
                    <a:cubicBezTo>
                      <a:pt x="0" y="32"/>
                      <a:pt x="17" y="55"/>
                      <a:pt x="45" y="66"/>
                    </a:cubicBezTo>
                    <a:cubicBezTo>
                      <a:pt x="46" y="66"/>
                      <a:pt x="51" y="66"/>
                      <a:pt x="47" y="6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65" name="Freeform 211"/>
              <p:cNvSpPr>
                <a:spLocks/>
              </p:cNvSpPr>
              <p:nvPr/>
            </p:nvSpPr>
            <p:spPr bwMode="auto">
              <a:xfrm>
                <a:off x="4137026" y="123825"/>
                <a:ext cx="260350" cy="131763"/>
              </a:xfrm>
              <a:custGeom>
                <a:avLst/>
                <a:gdLst>
                  <a:gd name="T0" fmla="*/ 3 w 69"/>
                  <a:gd name="T1" fmla="*/ 29 h 35"/>
                  <a:gd name="T2" fmla="*/ 68 w 69"/>
                  <a:gd name="T3" fmla="*/ 2 h 35"/>
                  <a:gd name="T4" fmla="*/ 63 w 69"/>
                  <a:gd name="T5" fmla="*/ 1 h 35"/>
                  <a:gd name="T6" fmla="*/ 3 w 69"/>
                  <a:gd name="T7" fmla="*/ 27 h 35"/>
                  <a:gd name="T8" fmla="*/ 3 w 69"/>
                  <a:gd name="T9" fmla="*/ 29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9" h="35">
                    <a:moveTo>
                      <a:pt x="3" y="29"/>
                    </a:moveTo>
                    <a:cubicBezTo>
                      <a:pt x="30" y="35"/>
                      <a:pt x="54" y="27"/>
                      <a:pt x="68" y="2"/>
                    </a:cubicBezTo>
                    <a:cubicBezTo>
                      <a:pt x="69" y="1"/>
                      <a:pt x="64" y="0"/>
                      <a:pt x="63" y="1"/>
                    </a:cubicBezTo>
                    <a:cubicBezTo>
                      <a:pt x="51" y="23"/>
                      <a:pt x="28" y="33"/>
                      <a:pt x="3" y="27"/>
                    </a:cubicBezTo>
                    <a:cubicBezTo>
                      <a:pt x="1" y="27"/>
                      <a:pt x="0" y="29"/>
                      <a:pt x="3" y="2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66" name="Freeform 212"/>
              <p:cNvSpPr>
                <a:spLocks/>
              </p:cNvSpPr>
              <p:nvPr/>
            </p:nvSpPr>
            <p:spPr bwMode="auto">
              <a:xfrm>
                <a:off x="4246563" y="85725"/>
                <a:ext cx="71438" cy="271463"/>
              </a:xfrm>
              <a:custGeom>
                <a:avLst/>
                <a:gdLst>
                  <a:gd name="T0" fmla="*/ 11 w 19"/>
                  <a:gd name="T1" fmla="*/ 69 h 72"/>
                  <a:gd name="T2" fmla="*/ 18 w 19"/>
                  <a:gd name="T3" fmla="*/ 1 h 72"/>
                  <a:gd name="T4" fmla="*/ 13 w 19"/>
                  <a:gd name="T5" fmla="*/ 1 h 72"/>
                  <a:gd name="T6" fmla="*/ 6 w 19"/>
                  <a:gd name="T7" fmla="*/ 70 h 72"/>
                  <a:gd name="T8" fmla="*/ 11 w 19"/>
                  <a:gd name="T9" fmla="*/ 69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72">
                    <a:moveTo>
                      <a:pt x="11" y="69"/>
                    </a:moveTo>
                    <a:cubicBezTo>
                      <a:pt x="5" y="48"/>
                      <a:pt x="9" y="21"/>
                      <a:pt x="18" y="1"/>
                    </a:cubicBezTo>
                    <a:cubicBezTo>
                      <a:pt x="19" y="0"/>
                      <a:pt x="14" y="0"/>
                      <a:pt x="13" y="1"/>
                    </a:cubicBezTo>
                    <a:cubicBezTo>
                      <a:pt x="4" y="21"/>
                      <a:pt x="0" y="48"/>
                      <a:pt x="6" y="70"/>
                    </a:cubicBezTo>
                    <a:cubicBezTo>
                      <a:pt x="6" y="72"/>
                      <a:pt x="11" y="71"/>
                      <a:pt x="11" y="6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67" name="Freeform 213"/>
              <p:cNvSpPr>
                <a:spLocks/>
              </p:cNvSpPr>
              <p:nvPr/>
            </p:nvSpPr>
            <p:spPr bwMode="auto">
              <a:xfrm>
                <a:off x="4156076" y="138112"/>
                <a:ext cx="266700" cy="120650"/>
              </a:xfrm>
              <a:custGeom>
                <a:avLst/>
                <a:gdLst>
                  <a:gd name="T0" fmla="*/ 0 w 71"/>
                  <a:gd name="T1" fmla="*/ 2 h 32"/>
                  <a:gd name="T2" fmla="*/ 68 w 71"/>
                  <a:gd name="T3" fmla="*/ 24 h 32"/>
                  <a:gd name="T4" fmla="*/ 65 w 71"/>
                  <a:gd name="T5" fmla="*/ 22 h 32"/>
                  <a:gd name="T6" fmla="*/ 5 w 71"/>
                  <a:gd name="T7" fmla="*/ 1 h 32"/>
                  <a:gd name="T8" fmla="*/ 0 w 71"/>
                  <a:gd name="T9" fmla="*/ 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32">
                    <a:moveTo>
                      <a:pt x="0" y="2"/>
                    </a:moveTo>
                    <a:cubicBezTo>
                      <a:pt x="17" y="22"/>
                      <a:pt x="42" y="32"/>
                      <a:pt x="68" y="24"/>
                    </a:cubicBezTo>
                    <a:cubicBezTo>
                      <a:pt x="71" y="23"/>
                      <a:pt x="66" y="21"/>
                      <a:pt x="65" y="22"/>
                    </a:cubicBezTo>
                    <a:cubicBezTo>
                      <a:pt x="42" y="29"/>
                      <a:pt x="20" y="19"/>
                      <a:pt x="5" y="1"/>
                    </a:cubicBezTo>
                    <a:cubicBezTo>
                      <a:pt x="4" y="0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68" name="Freeform 214"/>
              <p:cNvSpPr>
                <a:spLocks/>
              </p:cNvSpPr>
              <p:nvPr/>
            </p:nvSpPr>
            <p:spPr bwMode="auto">
              <a:xfrm>
                <a:off x="3476626" y="233362"/>
                <a:ext cx="800100" cy="606425"/>
              </a:xfrm>
              <a:custGeom>
                <a:avLst/>
                <a:gdLst>
                  <a:gd name="T0" fmla="*/ 206 w 212"/>
                  <a:gd name="T1" fmla="*/ 0 h 161"/>
                  <a:gd name="T2" fmla="*/ 2 w 212"/>
                  <a:gd name="T3" fmla="*/ 160 h 161"/>
                  <a:gd name="T4" fmla="*/ 6 w 212"/>
                  <a:gd name="T5" fmla="*/ 160 h 161"/>
                  <a:gd name="T6" fmla="*/ 210 w 212"/>
                  <a:gd name="T7" fmla="*/ 1 h 161"/>
                  <a:gd name="T8" fmla="*/ 206 w 212"/>
                  <a:gd name="T9" fmla="*/ 0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2" h="161">
                    <a:moveTo>
                      <a:pt x="206" y="0"/>
                    </a:moveTo>
                    <a:cubicBezTo>
                      <a:pt x="137" y="53"/>
                      <a:pt x="72" y="110"/>
                      <a:pt x="2" y="160"/>
                    </a:cubicBezTo>
                    <a:cubicBezTo>
                      <a:pt x="0" y="161"/>
                      <a:pt x="5" y="161"/>
                      <a:pt x="6" y="160"/>
                    </a:cubicBezTo>
                    <a:cubicBezTo>
                      <a:pt x="77" y="111"/>
                      <a:pt x="142" y="54"/>
                      <a:pt x="210" y="1"/>
                    </a:cubicBezTo>
                    <a:cubicBezTo>
                      <a:pt x="212" y="0"/>
                      <a:pt x="207" y="0"/>
                      <a:pt x="206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69" name="Freeform 215"/>
              <p:cNvSpPr>
                <a:spLocks/>
              </p:cNvSpPr>
              <p:nvPr/>
            </p:nvSpPr>
            <p:spPr bwMode="auto">
              <a:xfrm>
                <a:off x="4241801" y="187325"/>
                <a:ext cx="68263" cy="68263"/>
              </a:xfrm>
              <a:custGeom>
                <a:avLst/>
                <a:gdLst>
                  <a:gd name="T0" fmla="*/ 13 w 18"/>
                  <a:gd name="T1" fmla="*/ 15 h 18"/>
                  <a:gd name="T2" fmla="*/ 3 w 18"/>
                  <a:gd name="T3" fmla="*/ 13 h 18"/>
                  <a:gd name="T4" fmla="*/ 5 w 18"/>
                  <a:gd name="T5" fmla="*/ 3 h 18"/>
                  <a:gd name="T6" fmla="*/ 15 w 18"/>
                  <a:gd name="T7" fmla="*/ 5 h 18"/>
                  <a:gd name="T8" fmla="*/ 13 w 18"/>
                  <a:gd name="T9" fmla="*/ 15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18">
                    <a:moveTo>
                      <a:pt x="13" y="15"/>
                    </a:moveTo>
                    <a:cubicBezTo>
                      <a:pt x="10" y="18"/>
                      <a:pt x="5" y="17"/>
                      <a:pt x="3" y="13"/>
                    </a:cubicBezTo>
                    <a:cubicBezTo>
                      <a:pt x="0" y="10"/>
                      <a:pt x="1" y="5"/>
                      <a:pt x="5" y="3"/>
                    </a:cubicBezTo>
                    <a:cubicBezTo>
                      <a:pt x="8" y="0"/>
                      <a:pt x="13" y="1"/>
                      <a:pt x="15" y="5"/>
                    </a:cubicBezTo>
                    <a:cubicBezTo>
                      <a:pt x="18" y="8"/>
                      <a:pt x="17" y="13"/>
                      <a:pt x="13" y="1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70" name="Freeform 216"/>
              <p:cNvSpPr>
                <a:spLocks/>
              </p:cNvSpPr>
              <p:nvPr/>
            </p:nvSpPr>
            <p:spPr bwMode="auto">
              <a:xfrm>
                <a:off x="2697163" y="74612"/>
                <a:ext cx="184150" cy="244475"/>
              </a:xfrm>
              <a:custGeom>
                <a:avLst/>
                <a:gdLst>
                  <a:gd name="T0" fmla="*/ 5 w 49"/>
                  <a:gd name="T1" fmla="*/ 65 h 65"/>
                  <a:gd name="T2" fmla="*/ 44 w 49"/>
                  <a:gd name="T3" fmla="*/ 2 h 65"/>
                  <a:gd name="T4" fmla="*/ 39 w 49"/>
                  <a:gd name="T5" fmla="*/ 1 h 65"/>
                  <a:gd name="T6" fmla="*/ 1 w 49"/>
                  <a:gd name="T7" fmla="*/ 63 h 65"/>
                  <a:gd name="T8" fmla="*/ 5 w 49"/>
                  <a:gd name="T9" fmla="*/ 6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65">
                    <a:moveTo>
                      <a:pt x="5" y="65"/>
                    </a:moveTo>
                    <a:cubicBezTo>
                      <a:pt x="33" y="55"/>
                      <a:pt x="49" y="31"/>
                      <a:pt x="44" y="2"/>
                    </a:cubicBezTo>
                    <a:cubicBezTo>
                      <a:pt x="44" y="0"/>
                      <a:pt x="39" y="0"/>
                      <a:pt x="39" y="1"/>
                    </a:cubicBezTo>
                    <a:cubicBezTo>
                      <a:pt x="44" y="30"/>
                      <a:pt x="28" y="53"/>
                      <a:pt x="1" y="63"/>
                    </a:cubicBezTo>
                    <a:cubicBezTo>
                      <a:pt x="0" y="64"/>
                      <a:pt x="4" y="65"/>
                      <a:pt x="5" y="6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71" name="Freeform 217"/>
              <p:cNvSpPr>
                <a:spLocks/>
              </p:cNvSpPr>
              <p:nvPr/>
            </p:nvSpPr>
            <p:spPr bwMode="auto">
              <a:xfrm>
                <a:off x="2697163" y="123825"/>
                <a:ext cx="260350" cy="131763"/>
              </a:xfrm>
              <a:custGeom>
                <a:avLst/>
                <a:gdLst>
                  <a:gd name="T0" fmla="*/ 64 w 69"/>
                  <a:gd name="T1" fmla="*/ 27 h 35"/>
                  <a:gd name="T2" fmla="*/ 5 w 69"/>
                  <a:gd name="T3" fmla="*/ 2 h 35"/>
                  <a:gd name="T4" fmla="*/ 0 w 69"/>
                  <a:gd name="T5" fmla="*/ 1 h 35"/>
                  <a:gd name="T6" fmla="*/ 67 w 69"/>
                  <a:gd name="T7" fmla="*/ 29 h 35"/>
                  <a:gd name="T8" fmla="*/ 64 w 69"/>
                  <a:gd name="T9" fmla="*/ 27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9" h="35">
                    <a:moveTo>
                      <a:pt x="64" y="27"/>
                    </a:moveTo>
                    <a:cubicBezTo>
                      <a:pt x="39" y="33"/>
                      <a:pt x="18" y="24"/>
                      <a:pt x="5" y="2"/>
                    </a:cubicBezTo>
                    <a:cubicBezTo>
                      <a:pt x="5" y="1"/>
                      <a:pt x="0" y="0"/>
                      <a:pt x="0" y="1"/>
                    </a:cubicBezTo>
                    <a:cubicBezTo>
                      <a:pt x="14" y="26"/>
                      <a:pt x="40" y="35"/>
                      <a:pt x="67" y="29"/>
                    </a:cubicBezTo>
                    <a:cubicBezTo>
                      <a:pt x="69" y="29"/>
                      <a:pt x="65" y="27"/>
                      <a:pt x="64" y="2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72" name="Freeform 218"/>
              <p:cNvSpPr>
                <a:spLocks/>
              </p:cNvSpPr>
              <p:nvPr/>
            </p:nvSpPr>
            <p:spPr bwMode="auto">
              <a:xfrm>
                <a:off x="2776538" y="82550"/>
                <a:ext cx="68263" cy="271463"/>
              </a:xfrm>
              <a:custGeom>
                <a:avLst/>
                <a:gdLst>
                  <a:gd name="T0" fmla="*/ 12 w 18"/>
                  <a:gd name="T1" fmla="*/ 71 h 72"/>
                  <a:gd name="T2" fmla="*/ 5 w 18"/>
                  <a:gd name="T3" fmla="*/ 2 h 72"/>
                  <a:gd name="T4" fmla="*/ 0 w 18"/>
                  <a:gd name="T5" fmla="*/ 2 h 72"/>
                  <a:gd name="T6" fmla="*/ 7 w 18"/>
                  <a:gd name="T7" fmla="*/ 71 h 72"/>
                  <a:gd name="T8" fmla="*/ 12 w 18"/>
                  <a:gd name="T9" fmla="*/ 71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72">
                    <a:moveTo>
                      <a:pt x="12" y="71"/>
                    </a:moveTo>
                    <a:cubicBezTo>
                      <a:pt x="18" y="49"/>
                      <a:pt x="14" y="22"/>
                      <a:pt x="5" y="2"/>
                    </a:cubicBezTo>
                    <a:cubicBezTo>
                      <a:pt x="4" y="0"/>
                      <a:pt x="0" y="1"/>
                      <a:pt x="0" y="2"/>
                    </a:cubicBezTo>
                    <a:cubicBezTo>
                      <a:pt x="9" y="23"/>
                      <a:pt x="13" y="49"/>
                      <a:pt x="7" y="71"/>
                    </a:cubicBezTo>
                    <a:cubicBezTo>
                      <a:pt x="7" y="72"/>
                      <a:pt x="12" y="72"/>
                      <a:pt x="12" y="7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73" name="Freeform 219"/>
              <p:cNvSpPr>
                <a:spLocks/>
              </p:cNvSpPr>
              <p:nvPr/>
            </p:nvSpPr>
            <p:spPr bwMode="auto">
              <a:xfrm>
                <a:off x="2670176" y="138112"/>
                <a:ext cx="268288" cy="120650"/>
              </a:xfrm>
              <a:custGeom>
                <a:avLst/>
                <a:gdLst>
                  <a:gd name="T0" fmla="*/ 65 w 71"/>
                  <a:gd name="T1" fmla="*/ 1 h 32"/>
                  <a:gd name="T2" fmla="*/ 6 w 71"/>
                  <a:gd name="T3" fmla="*/ 22 h 32"/>
                  <a:gd name="T4" fmla="*/ 2 w 71"/>
                  <a:gd name="T5" fmla="*/ 24 h 32"/>
                  <a:gd name="T6" fmla="*/ 70 w 71"/>
                  <a:gd name="T7" fmla="*/ 2 h 32"/>
                  <a:gd name="T8" fmla="*/ 65 w 71"/>
                  <a:gd name="T9" fmla="*/ 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32">
                    <a:moveTo>
                      <a:pt x="65" y="1"/>
                    </a:moveTo>
                    <a:cubicBezTo>
                      <a:pt x="51" y="19"/>
                      <a:pt x="29" y="29"/>
                      <a:pt x="6" y="22"/>
                    </a:cubicBezTo>
                    <a:cubicBezTo>
                      <a:pt x="5" y="22"/>
                      <a:pt x="0" y="23"/>
                      <a:pt x="2" y="24"/>
                    </a:cubicBezTo>
                    <a:cubicBezTo>
                      <a:pt x="28" y="32"/>
                      <a:pt x="53" y="22"/>
                      <a:pt x="70" y="2"/>
                    </a:cubicBezTo>
                    <a:cubicBezTo>
                      <a:pt x="71" y="1"/>
                      <a:pt x="66" y="0"/>
                      <a:pt x="6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74" name="Freeform 220"/>
              <p:cNvSpPr>
                <a:spLocks/>
              </p:cNvSpPr>
              <p:nvPr/>
            </p:nvSpPr>
            <p:spPr bwMode="auto">
              <a:xfrm>
                <a:off x="2817813" y="228600"/>
                <a:ext cx="795338" cy="614363"/>
              </a:xfrm>
              <a:custGeom>
                <a:avLst/>
                <a:gdLst>
                  <a:gd name="T0" fmla="*/ 1 w 211"/>
                  <a:gd name="T1" fmla="*/ 2 h 163"/>
                  <a:gd name="T2" fmla="*/ 205 w 211"/>
                  <a:gd name="T3" fmla="*/ 162 h 163"/>
                  <a:gd name="T4" fmla="*/ 210 w 211"/>
                  <a:gd name="T5" fmla="*/ 160 h 163"/>
                  <a:gd name="T6" fmla="*/ 6 w 211"/>
                  <a:gd name="T7" fmla="*/ 1 h 163"/>
                  <a:gd name="T8" fmla="*/ 1 w 211"/>
                  <a:gd name="T9" fmla="*/ 2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1" h="163">
                    <a:moveTo>
                      <a:pt x="1" y="2"/>
                    </a:moveTo>
                    <a:cubicBezTo>
                      <a:pt x="70" y="55"/>
                      <a:pt x="135" y="112"/>
                      <a:pt x="205" y="162"/>
                    </a:cubicBezTo>
                    <a:cubicBezTo>
                      <a:pt x="206" y="163"/>
                      <a:pt x="211" y="162"/>
                      <a:pt x="210" y="160"/>
                    </a:cubicBezTo>
                    <a:cubicBezTo>
                      <a:pt x="139" y="111"/>
                      <a:pt x="74" y="53"/>
                      <a:pt x="6" y="1"/>
                    </a:cubicBezTo>
                    <a:cubicBezTo>
                      <a:pt x="5" y="0"/>
                      <a:pt x="0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75" name="Freeform 221"/>
              <p:cNvSpPr>
                <a:spLocks/>
              </p:cNvSpPr>
              <p:nvPr/>
            </p:nvSpPr>
            <p:spPr bwMode="auto">
              <a:xfrm>
                <a:off x="2784476" y="187325"/>
                <a:ext cx="63500" cy="68263"/>
              </a:xfrm>
              <a:custGeom>
                <a:avLst/>
                <a:gdLst>
                  <a:gd name="T0" fmla="*/ 4 w 17"/>
                  <a:gd name="T1" fmla="*/ 15 h 18"/>
                  <a:gd name="T2" fmla="*/ 15 w 17"/>
                  <a:gd name="T3" fmla="*/ 13 h 18"/>
                  <a:gd name="T4" fmla="*/ 13 w 17"/>
                  <a:gd name="T5" fmla="*/ 3 h 18"/>
                  <a:gd name="T6" fmla="*/ 2 w 17"/>
                  <a:gd name="T7" fmla="*/ 5 h 18"/>
                  <a:gd name="T8" fmla="*/ 4 w 17"/>
                  <a:gd name="T9" fmla="*/ 15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8">
                    <a:moveTo>
                      <a:pt x="4" y="15"/>
                    </a:moveTo>
                    <a:cubicBezTo>
                      <a:pt x="7" y="18"/>
                      <a:pt x="12" y="17"/>
                      <a:pt x="15" y="13"/>
                    </a:cubicBezTo>
                    <a:cubicBezTo>
                      <a:pt x="17" y="10"/>
                      <a:pt x="16" y="5"/>
                      <a:pt x="13" y="3"/>
                    </a:cubicBezTo>
                    <a:cubicBezTo>
                      <a:pt x="9" y="0"/>
                      <a:pt x="5" y="1"/>
                      <a:pt x="2" y="5"/>
                    </a:cubicBezTo>
                    <a:cubicBezTo>
                      <a:pt x="0" y="8"/>
                      <a:pt x="1" y="13"/>
                      <a:pt x="4" y="1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76" name="Freeform 222"/>
              <p:cNvSpPr>
                <a:spLocks/>
              </p:cNvSpPr>
              <p:nvPr/>
            </p:nvSpPr>
            <p:spPr bwMode="auto">
              <a:xfrm>
                <a:off x="3213101" y="-169863"/>
                <a:ext cx="298450" cy="134938"/>
              </a:xfrm>
              <a:custGeom>
                <a:avLst/>
                <a:gdLst>
                  <a:gd name="T0" fmla="*/ 73 w 79"/>
                  <a:gd name="T1" fmla="*/ 1 h 36"/>
                  <a:gd name="T2" fmla="*/ 6 w 79"/>
                  <a:gd name="T3" fmla="*/ 22 h 36"/>
                  <a:gd name="T4" fmla="*/ 3 w 79"/>
                  <a:gd name="T5" fmla="*/ 23 h 36"/>
                  <a:gd name="T6" fmla="*/ 78 w 79"/>
                  <a:gd name="T7" fmla="*/ 2 h 36"/>
                  <a:gd name="T8" fmla="*/ 73 w 79"/>
                  <a:gd name="T9" fmla="*/ 1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9" h="36">
                    <a:moveTo>
                      <a:pt x="73" y="1"/>
                    </a:moveTo>
                    <a:cubicBezTo>
                      <a:pt x="57" y="23"/>
                      <a:pt x="32" y="34"/>
                      <a:pt x="6" y="22"/>
                    </a:cubicBezTo>
                    <a:cubicBezTo>
                      <a:pt x="4" y="21"/>
                      <a:pt x="0" y="22"/>
                      <a:pt x="3" y="23"/>
                    </a:cubicBezTo>
                    <a:cubicBezTo>
                      <a:pt x="31" y="36"/>
                      <a:pt x="60" y="27"/>
                      <a:pt x="78" y="2"/>
                    </a:cubicBezTo>
                    <a:cubicBezTo>
                      <a:pt x="79" y="1"/>
                      <a:pt x="74" y="0"/>
                      <a:pt x="73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77" name="Freeform 223"/>
              <p:cNvSpPr>
                <a:spLocks/>
              </p:cNvSpPr>
              <p:nvPr/>
            </p:nvSpPr>
            <p:spPr bwMode="auto">
              <a:xfrm>
                <a:off x="3303588" y="-219075"/>
                <a:ext cx="106363" cy="263525"/>
              </a:xfrm>
              <a:custGeom>
                <a:avLst/>
                <a:gdLst>
                  <a:gd name="T0" fmla="*/ 15 w 28"/>
                  <a:gd name="T1" fmla="*/ 69 h 70"/>
                  <a:gd name="T2" fmla="*/ 6 w 28"/>
                  <a:gd name="T3" fmla="*/ 1 h 70"/>
                  <a:gd name="T4" fmla="*/ 2 w 28"/>
                  <a:gd name="T5" fmla="*/ 1 h 70"/>
                  <a:gd name="T6" fmla="*/ 11 w 28"/>
                  <a:gd name="T7" fmla="*/ 68 h 70"/>
                  <a:gd name="T8" fmla="*/ 15 w 28"/>
                  <a:gd name="T9" fmla="*/ 69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70">
                    <a:moveTo>
                      <a:pt x="15" y="69"/>
                    </a:moveTo>
                    <a:cubicBezTo>
                      <a:pt x="28" y="45"/>
                      <a:pt x="25" y="20"/>
                      <a:pt x="6" y="1"/>
                    </a:cubicBezTo>
                    <a:cubicBezTo>
                      <a:pt x="5" y="1"/>
                      <a:pt x="0" y="0"/>
                      <a:pt x="2" y="1"/>
                    </a:cubicBezTo>
                    <a:cubicBezTo>
                      <a:pt x="20" y="20"/>
                      <a:pt x="23" y="45"/>
                      <a:pt x="11" y="68"/>
                    </a:cubicBezTo>
                    <a:cubicBezTo>
                      <a:pt x="10" y="69"/>
                      <a:pt x="15" y="70"/>
                      <a:pt x="15" y="6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78" name="Freeform 224"/>
              <p:cNvSpPr>
                <a:spLocks/>
              </p:cNvSpPr>
              <p:nvPr/>
            </p:nvSpPr>
            <p:spPr bwMode="auto">
              <a:xfrm>
                <a:off x="3248026" y="-155575"/>
                <a:ext cx="266700" cy="106363"/>
              </a:xfrm>
              <a:custGeom>
                <a:avLst/>
                <a:gdLst>
                  <a:gd name="T0" fmla="*/ 68 w 71"/>
                  <a:gd name="T1" fmla="*/ 26 h 28"/>
                  <a:gd name="T2" fmla="*/ 5 w 71"/>
                  <a:gd name="T3" fmla="*/ 1 h 28"/>
                  <a:gd name="T4" fmla="*/ 1 w 71"/>
                  <a:gd name="T5" fmla="*/ 2 h 28"/>
                  <a:gd name="T6" fmla="*/ 67 w 71"/>
                  <a:gd name="T7" fmla="*/ 28 h 28"/>
                  <a:gd name="T8" fmla="*/ 68 w 71"/>
                  <a:gd name="T9" fmla="*/ 26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28">
                    <a:moveTo>
                      <a:pt x="68" y="26"/>
                    </a:moveTo>
                    <a:cubicBezTo>
                      <a:pt x="46" y="26"/>
                      <a:pt x="22" y="15"/>
                      <a:pt x="5" y="1"/>
                    </a:cubicBezTo>
                    <a:cubicBezTo>
                      <a:pt x="4" y="0"/>
                      <a:pt x="0" y="2"/>
                      <a:pt x="1" y="2"/>
                    </a:cubicBezTo>
                    <a:cubicBezTo>
                      <a:pt x="18" y="17"/>
                      <a:pt x="44" y="28"/>
                      <a:pt x="67" y="28"/>
                    </a:cubicBezTo>
                    <a:cubicBezTo>
                      <a:pt x="69" y="28"/>
                      <a:pt x="71" y="26"/>
                      <a:pt x="68" y="2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79" name="Freeform 225"/>
              <p:cNvSpPr>
                <a:spLocks/>
              </p:cNvSpPr>
              <p:nvPr/>
            </p:nvSpPr>
            <p:spPr bwMode="auto">
              <a:xfrm>
                <a:off x="3259138" y="-214313"/>
                <a:ext cx="169863" cy="217488"/>
              </a:xfrm>
              <a:custGeom>
                <a:avLst/>
                <a:gdLst>
                  <a:gd name="T0" fmla="*/ 6 w 45"/>
                  <a:gd name="T1" fmla="*/ 58 h 58"/>
                  <a:gd name="T2" fmla="*/ 44 w 45"/>
                  <a:gd name="T3" fmla="*/ 1 h 58"/>
                  <a:gd name="T4" fmla="*/ 39 w 45"/>
                  <a:gd name="T5" fmla="*/ 2 h 58"/>
                  <a:gd name="T6" fmla="*/ 2 w 45"/>
                  <a:gd name="T7" fmla="*/ 57 h 58"/>
                  <a:gd name="T8" fmla="*/ 6 w 45"/>
                  <a:gd name="T9" fmla="*/ 58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58">
                    <a:moveTo>
                      <a:pt x="6" y="58"/>
                    </a:moveTo>
                    <a:cubicBezTo>
                      <a:pt x="29" y="48"/>
                      <a:pt x="45" y="27"/>
                      <a:pt x="44" y="1"/>
                    </a:cubicBezTo>
                    <a:cubicBezTo>
                      <a:pt x="44" y="0"/>
                      <a:pt x="39" y="0"/>
                      <a:pt x="39" y="2"/>
                    </a:cubicBezTo>
                    <a:cubicBezTo>
                      <a:pt x="40" y="26"/>
                      <a:pt x="24" y="47"/>
                      <a:pt x="2" y="57"/>
                    </a:cubicBezTo>
                    <a:cubicBezTo>
                      <a:pt x="0" y="58"/>
                      <a:pt x="5" y="58"/>
                      <a:pt x="6" y="5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80" name="Freeform 226"/>
              <p:cNvSpPr>
                <a:spLocks/>
              </p:cNvSpPr>
              <p:nvPr/>
            </p:nvSpPr>
            <p:spPr bwMode="auto">
              <a:xfrm>
                <a:off x="3375026" y="-71438"/>
                <a:ext cx="234950" cy="914400"/>
              </a:xfrm>
              <a:custGeom>
                <a:avLst/>
                <a:gdLst>
                  <a:gd name="T0" fmla="*/ 1 w 62"/>
                  <a:gd name="T1" fmla="*/ 2 h 243"/>
                  <a:gd name="T2" fmla="*/ 57 w 62"/>
                  <a:gd name="T3" fmla="*/ 241 h 243"/>
                  <a:gd name="T4" fmla="*/ 62 w 62"/>
                  <a:gd name="T5" fmla="*/ 241 h 243"/>
                  <a:gd name="T6" fmla="*/ 6 w 62"/>
                  <a:gd name="T7" fmla="*/ 1 h 243"/>
                  <a:gd name="T8" fmla="*/ 1 w 62"/>
                  <a:gd name="T9" fmla="*/ 2 h 2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2" h="243">
                    <a:moveTo>
                      <a:pt x="1" y="2"/>
                    </a:moveTo>
                    <a:cubicBezTo>
                      <a:pt x="31" y="78"/>
                      <a:pt x="30" y="164"/>
                      <a:pt x="57" y="241"/>
                    </a:cubicBezTo>
                    <a:cubicBezTo>
                      <a:pt x="57" y="243"/>
                      <a:pt x="62" y="242"/>
                      <a:pt x="62" y="241"/>
                    </a:cubicBezTo>
                    <a:cubicBezTo>
                      <a:pt x="35" y="163"/>
                      <a:pt x="36" y="78"/>
                      <a:pt x="6" y="1"/>
                    </a:cubicBezTo>
                    <a:cubicBezTo>
                      <a:pt x="5" y="0"/>
                      <a:pt x="0" y="0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81" name="Freeform 227"/>
              <p:cNvSpPr>
                <a:spLocks/>
              </p:cNvSpPr>
              <p:nvPr/>
            </p:nvSpPr>
            <p:spPr bwMode="auto">
              <a:xfrm>
                <a:off x="3344863" y="-117475"/>
                <a:ext cx="65088" cy="65088"/>
              </a:xfrm>
              <a:custGeom>
                <a:avLst/>
                <a:gdLst>
                  <a:gd name="T0" fmla="*/ 16 w 17"/>
                  <a:gd name="T1" fmla="*/ 6 h 17"/>
                  <a:gd name="T2" fmla="*/ 11 w 17"/>
                  <a:gd name="T3" fmla="*/ 16 h 17"/>
                  <a:gd name="T4" fmla="*/ 2 w 17"/>
                  <a:gd name="T5" fmla="*/ 11 h 17"/>
                  <a:gd name="T6" fmla="*/ 6 w 17"/>
                  <a:gd name="T7" fmla="*/ 1 h 17"/>
                  <a:gd name="T8" fmla="*/ 16 w 17"/>
                  <a:gd name="T9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16" y="6"/>
                    </a:moveTo>
                    <a:cubicBezTo>
                      <a:pt x="17" y="10"/>
                      <a:pt x="15" y="14"/>
                      <a:pt x="11" y="16"/>
                    </a:cubicBezTo>
                    <a:cubicBezTo>
                      <a:pt x="7" y="17"/>
                      <a:pt x="3" y="15"/>
                      <a:pt x="2" y="11"/>
                    </a:cubicBezTo>
                    <a:cubicBezTo>
                      <a:pt x="0" y="7"/>
                      <a:pt x="2" y="3"/>
                      <a:pt x="6" y="1"/>
                    </a:cubicBezTo>
                    <a:cubicBezTo>
                      <a:pt x="10" y="0"/>
                      <a:pt x="15" y="2"/>
                      <a:pt x="16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82" name="Freeform 228"/>
              <p:cNvSpPr>
                <a:spLocks/>
              </p:cNvSpPr>
              <p:nvPr/>
            </p:nvSpPr>
            <p:spPr bwMode="auto">
              <a:xfrm>
                <a:off x="2640013" y="1062038"/>
                <a:ext cx="180975" cy="252413"/>
              </a:xfrm>
              <a:custGeom>
                <a:avLst/>
                <a:gdLst>
                  <a:gd name="T0" fmla="*/ 44 w 48"/>
                  <a:gd name="T1" fmla="*/ 65 h 67"/>
                  <a:gd name="T2" fmla="*/ 6 w 48"/>
                  <a:gd name="T3" fmla="*/ 0 h 67"/>
                  <a:gd name="T4" fmla="*/ 3 w 48"/>
                  <a:gd name="T5" fmla="*/ 2 h 67"/>
                  <a:gd name="T6" fmla="*/ 39 w 48"/>
                  <a:gd name="T7" fmla="*/ 64 h 67"/>
                  <a:gd name="T8" fmla="*/ 44 w 48"/>
                  <a:gd name="T9" fmla="*/ 65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67">
                    <a:moveTo>
                      <a:pt x="44" y="65"/>
                    </a:moveTo>
                    <a:cubicBezTo>
                      <a:pt x="48" y="36"/>
                      <a:pt x="34" y="10"/>
                      <a:pt x="6" y="0"/>
                    </a:cubicBezTo>
                    <a:cubicBezTo>
                      <a:pt x="4" y="0"/>
                      <a:pt x="0" y="1"/>
                      <a:pt x="3" y="2"/>
                    </a:cubicBezTo>
                    <a:cubicBezTo>
                      <a:pt x="31" y="11"/>
                      <a:pt x="43" y="36"/>
                      <a:pt x="39" y="64"/>
                    </a:cubicBezTo>
                    <a:cubicBezTo>
                      <a:pt x="39" y="66"/>
                      <a:pt x="44" y="67"/>
                      <a:pt x="44" y="6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83" name="Freeform 229"/>
              <p:cNvSpPr>
                <a:spLocks/>
              </p:cNvSpPr>
              <p:nvPr/>
            </p:nvSpPr>
            <p:spPr bwMode="auto">
              <a:xfrm>
                <a:off x="2614613" y="1054100"/>
                <a:ext cx="225425" cy="169863"/>
              </a:xfrm>
              <a:custGeom>
                <a:avLst/>
                <a:gdLst>
                  <a:gd name="T0" fmla="*/ 55 w 60"/>
                  <a:gd name="T1" fmla="*/ 1 h 45"/>
                  <a:gd name="T2" fmla="*/ 4 w 60"/>
                  <a:gd name="T3" fmla="*/ 43 h 45"/>
                  <a:gd name="T4" fmla="*/ 6 w 60"/>
                  <a:gd name="T5" fmla="*/ 45 h 45"/>
                  <a:gd name="T6" fmla="*/ 60 w 60"/>
                  <a:gd name="T7" fmla="*/ 2 h 45"/>
                  <a:gd name="T8" fmla="*/ 55 w 60"/>
                  <a:gd name="T9" fmla="*/ 1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" h="45">
                    <a:moveTo>
                      <a:pt x="55" y="1"/>
                    </a:moveTo>
                    <a:cubicBezTo>
                      <a:pt x="48" y="26"/>
                      <a:pt x="30" y="42"/>
                      <a:pt x="4" y="43"/>
                    </a:cubicBezTo>
                    <a:cubicBezTo>
                      <a:pt x="0" y="43"/>
                      <a:pt x="4" y="45"/>
                      <a:pt x="6" y="45"/>
                    </a:cubicBezTo>
                    <a:cubicBezTo>
                      <a:pt x="33" y="45"/>
                      <a:pt x="53" y="28"/>
                      <a:pt x="60" y="2"/>
                    </a:cubicBezTo>
                    <a:cubicBezTo>
                      <a:pt x="60" y="1"/>
                      <a:pt x="56" y="0"/>
                      <a:pt x="5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84" name="Freeform 230"/>
              <p:cNvSpPr>
                <a:spLocks/>
              </p:cNvSpPr>
              <p:nvPr/>
            </p:nvSpPr>
            <p:spPr bwMode="auto">
              <a:xfrm>
                <a:off x="2617788" y="1125538"/>
                <a:ext cx="268288" cy="109538"/>
              </a:xfrm>
              <a:custGeom>
                <a:avLst/>
                <a:gdLst>
                  <a:gd name="T0" fmla="*/ 70 w 71"/>
                  <a:gd name="T1" fmla="*/ 27 h 29"/>
                  <a:gd name="T2" fmla="*/ 5 w 71"/>
                  <a:gd name="T3" fmla="*/ 1 h 29"/>
                  <a:gd name="T4" fmla="*/ 3 w 71"/>
                  <a:gd name="T5" fmla="*/ 3 h 29"/>
                  <a:gd name="T6" fmla="*/ 66 w 71"/>
                  <a:gd name="T7" fmla="*/ 28 h 29"/>
                  <a:gd name="T8" fmla="*/ 70 w 71"/>
                  <a:gd name="T9" fmla="*/ 2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29">
                    <a:moveTo>
                      <a:pt x="70" y="27"/>
                    </a:moveTo>
                    <a:cubicBezTo>
                      <a:pt x="54" y="11"/>
                      <a:pt x="28" y="2"/>
                      <a:pt x="5" y="1"/>
                    </a:cubicBezTo>
                    <a:cubicBezTo>
                      <a:pt x="4" y="0"/>
                      <a:pt x="0" y="2"/>
                      <a:pt x="3" y="3"/>
                    </a:cubicBezTo>
                    <a:cubicBezTo>
                      <a:pt x="25" y="4"/>
                      <a:pt x="50" y="13"/>
                      <a:pt x="66" y="28"/>
                    </a:cubicBezTo>
                    <a:cubicBezTo>
                      <a:pt x="67" y="29"/>
                      <a:pt x="71" y="28"/>
                      <a:pt x="70" y="2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85" name="Freeform 231"/>
              <p:cNvSpPr>
                <a:spLocks/>
              </p:cNvSpPr>
              <p:nvPr/>
            </p:nvSpPr>
            <p:spPr bwMode="auto">
              <a:xfrm>
                <a:off x="2689226" y="1027113"/>
                <a:ext cx="101600" cy="260350"/>
              </a:xfrm>
              <a:custGeom>
                <a:avLst/>
                <a:gdLst>
                  <a:gd name="T0" fmla="*/ 13 w 27"/>
                  <a:gd name="T1" fmla="*/ 2 h 69"/>
                  <a:gd name="T2" fmla="*/ 2 w 27"/>
                  <a:gd name="T3" fmla="*/ 67 h 69"/>
                  <a:gd name="T4" fmla="*/ 6 w 27"/>
                  <a:gd name="T5" fmla="*/ 68 h 69"/>
                  <a:gd name="T6" fmla="*/ 18 w 27"/>
                  <a:gd name="T7" fmla="*/ 1 h 69"/>
                  <a:gd name="T8" fmla="*/ 13 w 27"/>
                  <a:gd name="T9" fmla="*/ 2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69">
                    <a:moveTo>
                      <a:pt x="13" y="2"/>
                    </a:moveTo>
                    <a:cubicBezTo>
                      <a:pt x="22" y="25"/>
                      <a:pt x="20" y="50"/>
                      <a:pt x="2" y="67"/>
                    </a:cubicBezTo>
                    <a:cubicBezTo>
                      <a:pt x="0" y="69"/>
                      <a:pt x="5" y="69"/>
                      <a:pt x="6" y="68"/>
                    </a:cubicBezTo>
                    <a:cubicBezTo>
                      <a:pt x="25" y="50"/>
                      <a:pt x="27" y="25"/>
                      <a:pt x="18" y="1"/>
                    </a:cubicBezTo>
                    <a:cubicBezTo>
                      <a:pt x="17" y="0"/>
                      <a:pt x="12" y="1"/>
                      <a:pt x="13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86" name="Freeform 232"/>
              <p:cNvSpPr>
                <a:spLocks/>
              </p:cNvSpPr>
              <p:nvPr/>
            </p:nvSpPr>
            <p:spPr bwMode="auto">
              <a:xfrm>
                <a:off x="2768601" y="793750"/>
                <a:ext cx="811213" cy="373063"/>
              </a:xfrm>
              <a:custGeom>
                <a:avLst/>
                <a:gdLst>
                  <a:gd name="T0" fmla="*/ 6 w 215"/>
                  <a:gd name="T1" fmla="*/ 98 h 99"/>
                  <a:gd name="T2" fmla="*/ 213 w 215"/>
                  <a:gd name="T3" fmla="*/ 2 h 99"/>
                  <a:gd name="T4" fmla="*/ 209 w 215"/>
                  <a:gd name="T5" fmla="*/ 1 h 99"/>
                  <a:gd name="T6" fmla="*/ 2 w 215"/>
                  <a:gd name="T7" fmla="*/ 97 h 99"/>
                  <a:gd name="T8" fmla="*/ 6 w 215"/>
                  <a:gd name="T9" fmla="*/ 98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5" h="99">
                    <a:moveTo>
                      <a:pt x="6" y="98"/>
                    </a:moveTo>
                    <a:cubicBezTo>
                      <a:pt x="75" y="67"/>
                      <a:pt x="145" y="36"/>
                      <a:pt x="213" y="2"/>
                    </a:cubicBezTo>
                    <a:cubicBezTo>
                      <a:pt x="215" y="1"/>
                      <a:pt x="210" y="0"/>
                      <a:pt x="209" y="1"/>
                    </a:cubicBezTo>
                    <a:cubicBezTo>
                      <a:pt x="141" y="35"/>
                      <a:pt x="71" y="66"/>
                      <a:pt x="2" y="97"/>
                    </a:cubicBezTo>
                    <a:cubicBezTo>
                      <a:pt x="0" y="98"/>
                      <a:pt x="5" y="99"/>
                      <a:pt x="6" y="9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87" name="Freeform 233"/>
              <p:cNvSpPr>
                <a:spLocks/>
              </p:cNvSpPr>
              <p:nvPr/>
            </p:nvSpPr>
            <p:spPr bwMode="auto">
              <a:xfrm>
                <a:off x="2730501" y="1136650"/>
                <a:ext cx="65088" cy="63500"/>
              </a:xfrm>
              <a:custGeom>
                <a:avLst/>
                <a:gdLst>
                  <a:gd name="T0" fmla="*/ 12 w 17"/>
                  <a:gd name="T1" fmla="*/ 15 h 17"/>
                  <a:gd name="T2" fmla="*/ 16 w 17"/>
                  <a:gd name="T3" fmla="*/ 5 h 17"/>
                  <a:gd name="T4" fmla="*/ 5 w 17"/>
                  <a:gd name="T5" fmla="*/ 1 h 17"/>
                  <a:gd name="T6" fmla="*/ 2 w 17"/>
                  <a:gd name="T7" fmla="*/ 12 h 17"/>
                  <a:gd name="T8" fmla="*/ 12 w 17"/>
                  <a:gd name="T9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12" y="15"/>
                    </a:moveTo>
                    <a:cubicBezTo>
                      <a:pt x="16" y="13"/>
                      <a:pt x="17" y="9"/>
                      <a:pt x="16" y="5"/>
                    </a:cubicBezTo>
                    <a:cubicBezTo>
                      <a:pt x="14" y="1"/>
                      <a:pt x="9" y="0"/>
                      <a:pt x="5" y="1"/>
                    </a:cubicBezTo>
                    <a:cubicBezTo>
                      <a:pt x="1" y="3"/>
                      <a:pt x="0" y="8"/>
                      <a:pt x="2" y="12"/>
                    </a:cubicBezTo>
                    <a:cubicBezTo>
                      <a:pt x="4" y="16"/>
                      <a:pt x="8" y="17"/>
                      <a:pt x="12" y="1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88" name="Freeform 234"/>
              <p:cNvSpPr>
                <a:spLocks/>
              </p:cNvSpPr>
              <p:nvPr/>
            </p:nvSpPr>
            <p:spPr bwMode="auto">
              <a:xfrm>
                <a:off x="3451226" y="1479550"/>
                <a:ext cx="296863" cy="128588"/>
              </a:xfrm>
              <a:custGeom>
                <a:avLst/>
                <a:gdLst>
                  <a:gd name="T0" fmla="*/ 76 w 79"/>
                  <a:gd name="T1" fmla="*/ 12 h 34"/>
                  <a:gd name="T2" fmla="*/ 1 w 79"/>
                  <a:gd name="T3" fmla="*/ 31 h 34"/>
                  <a:gd name="T4" fmla="*/ 6 w 79"/>
                  <a:gd name="T5" fmla="*/ 33 h 34"/>
                  <a:gd name="T6" fmla="*/ 73 w 79"/>
                  <a:gd name="T7" fmla="*/ 13 h 34"/>
                  <a:gd name="T8" fmla="*/ 76 w 79"/>
                  <a:gd name="T9" fmla="*/ 1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9" h="34">
                    <a:moveTo>
                      <a:pt x="76" y="12"/>
                    </a:moveTo>
                    <a:cubicBezTo>
                      <a:pt x="48" y="0"/>
                      <a:pt x="18" y="5"/>
                      <a:pt x="1" y="31"/>
                    </a:cubicBezTo>
                    <a:cubicBezTo>
                      <a:pt x="0" y="33"/>
                      <a:pt x="5" y="34"/>
                      <a:pt x="6" y="33"/>
                    </a:cubicBezTo>
                    <a:cubicBezTo>
                      <a:pt x="21" y="9"/>
                      <a:pt x="47" y="2"/>
                      <a:pt x="73" y="13"/>
                    </a:cubicBezTo>
                    <a:cubicBezTo>
                      <a:pt x="74" y="14"/>
                      <a:pt x="79" y="13"/>
                      <a:pt x="76" y="1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89" name="Freeform 235"/>
              <p:cNvSpPr>
                <a:spLocks/>
              </p:cNvSpPr>
              <p:nvPr/>
            </p:nvSpPr>
            <p:spPr bwMode="auto">
              <a:xfrm>
                <a:off x="3484563" y="1427163"/>
                <a:ext cx="155575" cy="244475"/>
              </a:xfrm>
              <a:custGeom>
                <a:avLst/>
                <a:gdLst>
                  <a:gd name="T0" fmla="*/ 3 w 41"/>
                  <a:gd name="T1" fmla="*/ 1 h 65"/>
                  <a:gd name="T2" fmla="*/ 30 w 41"/>
                  <a:gd name="T3" fmla="*/ 62 h 65"/>
                  <a:gd name="T4" fmla="*/ 35 w 41"/>
                  <a:gd name="T5" fmla="*/ 63 h 65"/>
                  <a:gd name="T6" fmla="*/ 7 w 41"/>
                  <a:gd name="T7" fmla="*/ 1 h 65"/>
                  <a:gd name="T8" fmla="*/ 3 w 41"/>
                  <a:gd name="T9" fmla="*/ 1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65">
                    <a:moveTo>
                      <a:pt x="3" y="1"/>
                    </a:moveTo>
                    <a:cubicBezTo>
                      <a:pt x="25" y="14"/>
                      <a:pt x="36" y="37"/>
                      <a:pt x="30" y="62"/>
                    </a:cubicBezTo>
                    <a:cubicBezTo>
                      <a:pt x="29" y="64"/>
                      <a:pt x="34" y="65"/>
                      <a:pt x="35" y="63"/>
                    </a:cubicBezTo>
                    <a:cubicBezTo>
                      <a:pt x="41" y="37"/>
                      <a:pt x="29" y="14"/>
                      <a:pt x="7" y="1"/>
                    </a:cubicBezTo>
                    <a:cubicBezTo>
                      <a:pt x="5" y="0"/>
                      <a:pt x="0" y="0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90" name="Freeform 236"/>
              <p:cNvSpPr>
                <a:spLocks/>
              </p:cNvSpPr>
              <p:nvPr/>
            </p:nvSpPr>
            <p:spPr bwMode="auto">
              <a:xfrm>
                <a:off x="3511551" y="1427163"/>
                <a:ext cx="180975" cy="217488"/>
              </a:xfrm>
              <a:custGeom>
                <a:avLst/>
                <a:gdLst>
                  <a:gd name="T0" fmla="*/ 42 w 48"/>
                  <a:gd name="T1" fmla="*/ 1 h 58"/>
                  <a:gd name="T2" fmla="*/ 0 w 48"/>
                  <a:gd name="T3" fmla="*/ 56 h 58"/>
                  <a:gd name="T4" fmla="*/ 5 w 48"/>
                  <a:gd name="T5" fmla="*/ 56 h 58"/>
                  <a:gd name="T6" fmla="*/ 46 w 48"/>
                  <a:gd name="T7" fmla="*/ 2 h 58"/>
                  <a:gd name="T8" fmla="*/ 42 w 48"/>
                  <a:gd name="T9" fmla="*/ 1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58">
                    <a:moveTo>
                      <a:pt x="42" y="1"/>
                    </a:moveTo>
                    <a:cubicBezTo>
                      <a:pt x="23" y="12"/>
                      <a:pt x="8" y="35"/>
                      <a:pt x="0" y="56"/>
                    </a:cubicBezTo>
                    <a:cubicBezTo>
                      <a:pt x="0" y="58"/>
                      <a:pt x="5" y="58"/>
                      <a:pt x="5" y="56"/>
                    </a:cubicBezTo>
                    <a:cubicBezTo>
                      <a:pt x="12" y="36"/>
                      <a:pt x="27" y="13"/>
                      <a:pt x="46" y="2"/>
                    </a:cubicBezTo>
                    <a:cubicBezTo>
                      <a:pt x="48" y="0"/>
                      <a:pt x="43" y="0"/>
                      <a:pt x="4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91" name="Freeform 237"/>
              <p:cNvSpPr>
                <a:spLocks/>
              </p:cNvSpPr>
              <p:nvPr/>
            </p:nvSpPr>
            <p:spPr bwMode="auto">
              <a:xfrm>
                <a:off x="3440113" y="1487488"/>
                <a:ext cx="260350" cy="127000"/>
              </a:xfrm>
              <a:custGeom>
                <a:avLst/>
                <a:gdLst>
                  <a:gd name="T0" fmla="*/ 5 w 69"/>
                  <a:gd name="T1" fmla="*/ 6 h 34"/>
                  <a:gd name="T2" fmla="*/ 63 w 69"/>
                  <a:gd name="T3" fmla="*/ 33 h 34"/>
                  <a:gd name="T4" fmla="*/ 68 w 69"/>
                  <a:gd name="T5" fmla="*/ 32 h 34"/>
                  <a:gd name="T6" fmla="*/ 4 w 69"/>
                  <a:gd name="T7" fmla="*/ 4 h 34"/>
                  <a:gd name="T8" fmla="*/ 5 w 69"/>
                  <a:gd name="T9" fmla="*/ 6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9" h="34">
                    <a:moveTo>
                      <a:pt x="5" y="6"/>
                    </a:moveTo>
                    <a:cubicBezTo>
                      <a:pt x="29" y="2"/>
                      <a:pt x="51" y="12"/>
                      <a:pt x="63" y="33"/>
                    </a:cubicBezTo>
                    <a:cubicBezTo>
                      <a:pt x="64" y="34"/>
                      <a:pt x="69" y="33"/>
                      <a:pt x="68" y="32"/>
                    </a:cubicBezTo>
                    <a:cubicBezTo>
                      <a:pt x="55" y="9"/>
                      <a:pt x="29" y="0"/>
                      <a:pt x="4" y="4"/>
                    </a:cubicBezTo>
                    <a:cubicBezTo>
                      <a:pt x="0" y="4"/>
                      <a:pt x="3" y="6"/>
                      <a:pt x="5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92" name="Freeform 238"/>
              <p:cNvSpPr>
                <a:spLocks/>
              </p:cNvSpPr>
              <p:nvPr/>
            </p:nvSpPr>
            <p:spPr bwMode="auto">
              <a:xfrm>
                <a:off x="3519488" y="700087"/>
                <a:ext cx="77788" cy="809625"/>
              </a:xfrm>
              <a:custGeom>
                <a:avLst/>
                <a:gdLst>
                  <a:gd name="T0" fmla="*/ 21 w 21"/>
                  <a:gd name="T1" fmla="*/ 213 h 215"/>
                  <a:gd name="T2" fmla="*/ 5 w 21"/>
                  <a:gd name="T3" fmla="*/ 1 h 215"/>
                  <a:gd name="T4" fmla="*/ 0 w 21"/>
                  <a:gd name="T5" fmla="*/ 2 h 215"/>
                  <a:gd name="T6" fmla="*/ 16 w 21"/>
                  <a:gd name="T7" fmla="*/ 213 h 215"/>
                  <a:gd name="T8" fmla="*/ 21 w 21"/>
                  <a:gd name="T9" fmla="*/ 213 h 2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215">
                    <a:moveTo>
                      <a:pt x="21" y="213"/>
                    </a:moveTo>
                    <a:cubicBezTo>
                      <a:pt x="9" y="143"/>
                      <a:pt x="12" y="72"/>
                      <a:pt x="5" y="1"/>
                    </a:cubicBezTo>
                    <a:cubicBezTo>
                      <a:pt x="5" y="0"/>
                      <a:pt x="0" y="0"/>
                      <a:pt x="0" y="2"/>
                    </a:cubicBezTo>
                    <a:cubicBezTo>
                      <a:pt x="7" y="72"/>
                      <a:pt x="4" y="144"/>
                      <a:pt x="16" y="213"/>
                    </a:cubicBezTo>
                    <a:cubicBezTo>
                      <a:pt x="16" y="215"/>
                      <a:pt x="21" y="214"/>
                      <a:pt x="21" y="21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93" name="Freeform 239"/>
              <p:cNvSpPr>
                <a:spLocks/>
              </p:cNvSpPr>
              <p:nvPr/>
            </p:nvSpPr>
            <p:spPr bwMode="auto">
              <a:xfrm>
                <a:off x="3556001" y="1490663"/>
                <a:ext cx="65088" cy="63500"/>
              </a:xfrm>
              <a:custGeom>
                <a:avLst/>
                <a:gdLst>
                  <a:gd name="T0" fmla="*/ 16 w 17"/>
                  <a:gd name="T1" fmla="*/ 7 h 17"/>
                  <a:gd name="T2" fmla="*/ 7 w 17"/>
                  <a:gd name="T3" fmla="*/ 1 h 17"/>
                  <a:gd name="T4" fmla="*/ 1 w 17"/>
                  <a:gd name="T5" fmla="*/ 10 h 17"/>
                  <a:gd name="T6" fmla="*/ 10 w 17"/>
                  <a:gd name="T7" fmla="*/ 16 h 17"/>
                  <a:gd name="T8" fmla="*/ 16 w 17"/>
                  <a:gd name="T9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16" y="7"/>
                    </a:moveTo>
                    <a:cubicBezTo>
                      <a:pt x="15" y="3"/>
                      <a:pt x="11" y="0"/>
                      <a:pt x="7" y="1"/>
                    </a:cubicBezTo>
                    <a:cubicBezTo>
                      <a:pt x="3" y="2"/>
                      <a:pt x="0" y="6"/>
                      <a:pt x="1" y="10"/>
                    </a:cubicBezTo>
                    <a:cubicBezTo>
                      <a:pt x="2" y="14"/>
                      <a:pt x="6" y="17"/>
                      <a:pt x="10" y="16"/>
                    </a:cubicBezTo>
                    <a:cubicBezTo>
                      <a:pt x="15" y="15"/>
                      <a:pt x="17" y="11"/>
                      <a:pt x="16" y="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94" name="Freeform 240"/>
              <p:cNvSpPr>
                <a:spLocks/>
              </p:cNvSpPr>
              <p:nvPr/>
            </p:nvSpPr>
            <p:spPr bwMode="auto">
              <a:xfrm>
                <a:off x="3832226" y="1506538"/>
                <a:ext cx="233363" cy="198438"/>
              </a:xfrm>
              <a:custGeom>
                <a:avLst/>
                <a:gdLst>
                  <a:gd name="T0" fmla="*/ 56 w 62"/>
                  <a:gd name="T1" fmla="*/ 1 h 53"/>
                  <a:gd name="T2" fmla="*/ 0 w 62"/>
                  <a:gd name="T3" fmla="*/ 51 h 53"/>
                  <a:gd name="T4" fmla="*/ 5 w 62"/>
                  <a:gd name="T5" fmla="*/ 52 h 53"/>
                  <a:gd name="T6" fmla="*/ 59 w 62"/>
                  <a:gd name="T7" fmla="*/ 3 h 53"/>
                  <a:gd name="T8" fmla="*/ 56 w 62"/>
                  <a:gd name="T9" fmla="*/ 1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2" h="53">
                    <a:moveTo>
                      <a:pt x="56" y="1"/>
                    </a:moveTo>
                    <a:cubicBezTo>
                      <a:pt x="27" y="3"/>
                      <a:pt x="4" y="21"/>
                      <a:pt x="0" y="51"/>
                    </a:cubicBezTo>
                    <a:cubicBezTo>
                      <a:pt x="0" y="53"/>
                      <a:pt x="5" y="53"/>
                      <a:pt x="5" y="52"/>
                    </a:cubicBezTo>
                    <a:cubicBezTo>
                      <a:pt x="9" y="23"/>
                      <a:pt x="30" y="5"/>
                      <a:pt x="59" y="3"/>
                    </a:cubicBezTo>
                    <a:cubicBezTo>
                      <a:pt x="62" y="2"/>
                      <a:pt x="58" y="0"/>
                      <a:pt x="56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95" name="Freeform 241"/>
              <p:cNvSpPr>
                <a:spLocks/>
              </p:cNvSpPr>
              <p:nvPr/>
            </p:nvSpPr>
            <p:spPr bwMode="auto">
              <a:xfrm>
                <a:off x="3786188" y="1524000"/>
                <a:ext cx="222250" cy="173038"/>
              </a:xfrm>
              <a:custGeom>
                <a:avLst/>
                <a:gdLst>
                  <a:gd name="T0" fmla="*/ 4 w 59"/>
                  <a:gd name="T1" fmla="*/ 3 h 46"/>
                  <a:gd name="T2" fmla="*/ 54 w 59"/>
                  <a:gd name="T3" fmla="*/ 44 h 46"/>
                  <a:gd name="T4" fmla="*/ 59 w 59"/>
                  <a:gd name="T5" fmla="*/ 44 h 46"/>
                  <a:gd name="T6" fmla="*/ 3 w 59"/>
                  <a:gd name="T7" fmla="*/ 0 h 46"/>
                  <a:gd name="T8" fmla="*/ 4 w 59"/>
                  <a:gd name="T9" fmla="*/ 3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9" h="46">
                    <a:moveTo>
                      <a:pt x="4" y="3"/>
                    </a:moveTo>
                    <a:cubicBezTo>
                      <a:pt x="29" y="4"/>
                      <a:pt x="48" y="19"/>
                      <a:pt x="54" y="44"/>
                    </a:cubicBezTo>
                    <a:cubicBezTo>
                      <a:pt x="54" y="45"/>
                      <a:pt x="59" y="46"/>
                      <a:pt x="59" y="44"/>
                    </a:cubicBezTo>
                    <a:cubicBezTo>
                      <a:pt x="52" y="17"/>
                      <a:pt x="30" y="2"/>
                      <a:pt x="3" y="0"/>
                    </a:cubicBezTo>
                    <a:cubicBezTo>
                      <a:pt x="0" y="0"/>
                      <a:pt x="2" y="3"/>
                      <a:pt x="4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96" name="Freeform 242"/>
              <p:cNvSpPr>
                <a:spLocks/>
              </p:cNvSpPr>
              <p:nvPr/>
            </p:nvSpPr>
            <p:spPr bwMode="auto">
              <a:xfrm>
                <a:off x="3892551" y="1446213"/>
                <a:ext cx="74613" cy="266700"/>
              </a:xfrm>
              <a:custGeom>
                <a:avLst/>
                <a:gdLst>
                  <a:gd name="T0" fmla="*/ 15 w 20"/>
                  <a:gd name="T1" fmla="*/ 2 h 71"/>
                  <a:gd name="T2" fmla="*/ 3 w 20"/>
                  <a:gd name="T3" fmla="*/ 70 h 71"/>
                  <a:gd name="T4" fmla="*/ 8 w 20"/>
                  <a:gd name="T5" fmla="*/ 69 h 71"/>
                  <a:gd name="T6" fmla="*/ 20 w 20"/>
                  <a:gd name="T7" fmla="*/ 2 h 71"/>
                  <a:gd name="T8" fmla="*/ 15 w 20"/>
                  <a:gd name="T9" fmla="*/ 2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71">
                    <a:moveTo>
                      <a:pt x="15" y="2"/>
                    </a:moveTo>
                    <a:cubicBezTo>
                      <a:pt x="3" y="21"/>
                      <a:pt x="0" y="48"/>
                      <a:pt x="3" y="70"/>
                    </a:cubicBezTo>
                    <a:cubicBezTo>
                      <a:pt x="3" y="71"/>
                      <a:pt x="8" y="71"/>
                      <a:pt x="8" y="69"/>
                    </a:cubicBezTo>
                    <a:cubicBezTo>
                      <a:pt x="5" y="47"/>
                      <a:pt x="8" y="21"/>
                      <a:pt x="20" y="2"/>
                    </a:cubicBezTo>
                    <a:cubicBezTo>
                      <a:pt x="20" y="1"/>
                      <a:pt x="16" y="0"/>
                      <a:pt x="15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97" name="Freeform 243"/>
              <p:cNvSpPr>
                <a:spLocks/>
              </p:cNvSpPr>
              <p:nvPr/>
            </p:nvSpPr>
            <p:spPr bwMode="auto">
              <a:xfrm>
                <a:off x="3778251" y="1547813"/>
                <a:ext cx="279400" cy="74613"/>
              </a:xfrm>
              <a:custGeom>
                <a:avLst/>
                <a:gdLst>
                  <a:gd name="T0" fmla="*/ 6 w 74"/>
                  <a:gd name="T1" fmla="*/ 19 h 20"/>
                  <a:gd name="T2" fmla="*/ 69 w 74"/>
                  <a:gd name="T3" fmla="*/ 16 h 20"/>
                  <a:gd name="T4" fmla="*/ 73 w 74"/>
                  <a:gd name="T5" fmla="*/ 15 h 20"/>
                  <a:gd name="T6" fmla="*/ 2 w 74"/>
                  <a:gd name="T7" fmla="*/ 18 h 20"/>
                  <a:gd name="T8" fmla="*/ 6 w 74"/>
                  <a:gd name="T9" fmla="*/ 1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4" h="20">
                    <a:moveTo>
                      <a:pt x="6" y="19"/>
                    </a:moveTo>
                    <a:cubicBezTo>
                      <a:pt x="25" y="6"/>
                      <a:pt x="49" y="3"/>
                      <a:pt x="69" y="16"/>
                    </a:cubicBezTo>
                    <a:cubicBezTo>
                      <a:pt x="70" y="17"/>
                      <a:pt x="74" y="16"/>
                      <a:pt x="73" y="15"/>
                    </a:cubicBezTo>
                    <a:cubicBezTo>
                      <a:pt x="51" y="0"/>
                      <a:pt x="23" y="4"/>
                      <a:pt x="2" y="18"/>
                    </a:cubicBezTo>
                    <a:cubicBezTo>
                      <a:pt x="0" y="19"/>
                      <a:pt x="5" y="20"/>
                      <a:pt x="6" y="1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98" name="Freeform 244"/>
              <p:cNvSpPr>
                <a:spLocks/>
              </p:cNvSpPr>
              <p:nvPr/>
            </p:nvSpPr>
            <p:spPr bwMode="auto">
              <a:xfrm>
                <a:off x="3511551" y="749300"/>
                <a:ext cx="411163" cy="812800"/>
              </a:xfrm>
              <a:custGeom>
                <a:avLst/>
                <a:gdLst>
                  <a:gd name="T0" fmla="*/ 108 w 109"/>
                  <a:gd name="T1" fmla="*/ 214 h 216"/>
                  <a:gd name="T2" fmla="*/ 55 w 109"/>
                  <a:gd name="T3" fmla="*/ 102 h 216"/>
                  <a:gd name="T4" fmla="*/ 5 w 109"/>
                  <a:gd name="T5" fmla="*/ 1 h 216"/>
                  <a:gd name="T6" fmla="*/ 1 w 109"/>
                  <a:gd name="T7" fmla="*/ 2 h 216"/>
                  <a:gd name="T8" fmla="*/ 53 w 109"/>
                  <a:gd name="T9" fmla="*/ 109 h 216"/>
                  <a:gd name="T10" fmla="*/ 103 w 109"/>
                  <a:gd name="T11" fmla="*/ 215 h 216"/>
                  <a:gd name="T12" fmla="*/ 108 w 109"/>
                  <a:gd name="T13" fmla="*/ 214 h 2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9" h="216">
                    <a:moveTo>
                      <a:pt x="108" y="214"/>
                    </a:moveTo>
                    <a:cubicBezTo>
                      <a:pt x="84" y="181"/>
                      <a:pt x="70" y="140"/>
                      <a:pt x="55" y="102"/>
                    </a:cubicBezTo>
                    <a:cubicBezTo>
                      <a:pt x="41" y="68"/>
                      <a:pt x="29" y="30"/>
                      <a:pt x="5" y="1"/>
                    </a:cubicBezTo>
                    <a:cubicBezTo>
                      <a:pt x="5" y="0"/>
                      <a:pt x="0" y="1"/>
                      <a:pt x="1" y="2"/>
                    </a:cubicBezTo>
                    <a:cubicBezTo>
                      <a:pt x="25" y="33"/>
                      <a:pt x="38" y="73"/>
                      <a:pt x="53" y="109"/>
                    </a:cubicBezTo>
                    <a:cubicBezTo>
                      <a:pt x="67" y="145"/>
                      <a:pt x="80" y="183"/>
                      <a:pt x="103" y="215"/>
                    </a:cubicBezTo>
                    <a:cubicBezTo>
                      <a:pt x="104" y="216"/>
                      <a:pt x="109" y="215"/>
                      <a:pt x="108" y="21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99" name="Freeform 245"/>
              <p:cNvSpPr>
                <a:spLocks/>
              </p:cNvSpPr>
              <p:nvPr/>
            </p:nvSpPr>
            <p:spPr bwMode="auto">
              <a:xfrm>
                <a:off x="3887788" y="1539875"/>
                <a:ext cx="65088" cy="68263"/>
              </a:xfrm>
              <a:custGeom>
                <a:avLst/>
                <a:gdLst>
                  <a:gd name="T0" fmla="*/ 14 w 17"/>
                  <a:gd name="T1" fmla="*/ 4 h 18"/>
                  <a:gd name="T2" fmla="*/ 4 w 17"/>
                  <a:gd name="T3" fmla="*/ 3 h 18"/>
                  <a:gd name="T4" fmla="*/ 3 w 17"/>
                  <a:gd name="T5" fmla="*/ 14 h 18"/>
                  <a:gd name="T6" fmla="*/ 13 w 17"/>
                  <a:gd name="T7" fmla="*/ 15 h 18"/>
                  <a:gd name="T8" fmla="*/ 14 w 17"/>
                  <a:gd name="T9" fmla="*/ 4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8">
                    <a:moveTo>
                      <a:pt x="14" y="4"/>
                    </a:moveTo>
                    <a:cubicBezTo>
                      <a:pt x="12" y="1"/>
                      <a:pt x="7" y="0"/>
                      <a:pt x="4" y="3"/>
                    </a:cubicBezTo>
                    <a:cubicBezTo>
                      <a:pt x="0" y="6"/>
                      <a:pt x="0" y="10"/>
                      <a:pt x="3" y="14"/>
                    </a:cubicBezTo>
                    <a:cubicBezTo>
                      <a:pt x="5" y="17"/>
                      <a:pt x="10" y="18"/>
                      <a:pt x="13" y="15"/>
                    </a:cubicBezTo>
                    <a:cubicBezTo>
                      <a:pt x="17" y="12"/>
                      <a:pt x="17" y="7"/>
                      <a:pt x="14" y="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00" name="Freeform 246"/>
              <p:cNvSpPr>
                <a:spLocks/>
              </p:cNvSpPr>
              <p:nvPr/>
            </p:nvSpPr>
            <p:spPr bwMode="auto">
              <a:xfrm>
                <a:off x="3556001" y="60325"/>
                <a:ext cx="196850" cy="77788"/>
              </a:xfrm>
              <a:custGeom>
                <a:avLst/>
                <a:gdLst>
                  <a:gd name="T0" fmla="*/ 46 w 52"/>
                  <a:gd name="T1" fmla="*/ 11 h 21"/>
                  <a:gd name="T2" fmla="*/ 6 w 52"/>
                  <a:gd name="T3" fmla="*/ 1 h 21"/>
                  <a:gd name="T4" fmla="*/ 1 w 52"/>
                  <a:gd name="T5" fmla="*/ 1 h 21"/>
                  <a:gd name="T6" fmla="*/ 50 w 52"/>
                  <a:gd name="T7" fmla="*/ 13 h 21"/>
                  <a:gd name="T8" fmla="*/ 46 w 52"/>
                  <a:gd name="T9" fmla="*/ 1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21">
                    <a:moveTo>
                      <a:pt x="46" y="11"/>
                    </a:moveTo>
                    <a:cubicBezTo>
                      <a:pt x="31" y="18"/>
                      <a:pt x="16" y="15"/>
                      <a:pt x="6" y="1"/>
                    </a:cubicBezTo>
                    <a:cubicBezTo>
                      <a:pt x="5" y="0"/>
                      <a:pt x="0" y="0"/>
                      <a:pt x="1" y="1"/>
                    </a:cubicBezTo>
                    <a:cubicBezTo>
                      <a:pt x="13" y="18"/>
                      <a:pt x="32" y="21"/>
                      <a:pt x="50" y="13"/>
                    </a:cubicBezTo>
                    <a:cubicBezTo>
                      <a:pt x="52" y="12"/>
                      <a:pt x="47" y="11"/>
                      <a:pt x="46" y="1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01" name="Freeform 247"/>
              <p:cNvSpPr>
                <a:spLocks/>
              </p:cNvSpPr>
              <p:nvPr/>
            </p:nvSpPr>
            <p:spPr bwMode="auto">
              <a:xfrm>
                <a:off x="3582988" y="19050"/>
                <a:ext cx="98425" cy="157163"/>
              </a:xfrm>
              <a:custGeom>
                <a:avLst/>
                <a:gdLst>
                  <a:gd name="T0" fmla="*/ 6 w 26"/>
                  <a:gd name="T1" fmla="*/ 41 h 42"/>
                  <a:gd name="T2" fmla="*/ 22 w 26"/>
                  <a:gd name="T3" fmla="*/ 2 h 42"/>
                  <a:gd name="T4" fmla="*/ 17 w 26"/>
                  <a:gd name="T5" fmla="*/ 1 h 42"/>
                  <a:gd name="T6" fmla="*/ 1 w 26"/>
                  <a:gd name="T7" fmla="*/ 39 h 42"/>
                  <a:gd name="T8" fmla="*/ 6 w 26"/>
                  <a:gd name="T9" fmla="*/ 4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42">
                    <a:moveTo>
                      <a:pt x="6" y="41"/>
                    </a:moveTo>
                    <a:cubicBezTo>
                      <a:pt x="20" y="32"/>
                      <a:pt x="26" y="18"/>
                      <a:pt x="22" y="2"/>
                    </a:cubicBezTo>
                    <a:cubicBezTo>
                      <a:pt x="22" y="0"/>
                      <a:pt x="17" y="0"/>
                      <a:pt x="17" y="1"/>
                    </a:cubicBezTo>
                    <a:cubicBezTo>
                      <a:pt x="21" y="17"/>
                      <a:pt x="15" y="31"/>
                      <a:pt x="1" y="39"/>
                    </a:cubicBezTo>
                    <a:cubicBezTo>
                      <a:pt x="0" y="40"/>
                      <a:pt x="5" y="42"/>
                      <a:pt x="6" y="4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02" name="Freeform 248"/>
              <p:cNvSpPr>
                <a:spLocks/>
              </p:cNvSpPr>
              <p:nvPr/>
            </p:nvSpPr>
            <p:spPr bwMode="auto">
              <a:xfrm>
                <a:off x="3594101" y="33337"/>
                <a:ext cx="123825" cy="139700"/>
              </a:xfrm>
              <a:custGeom>
                <a:avLst/>
                <a:gdLst>
                  <a:gd name="T0" fmla="*/ 32 w 33"/>
                  <a:gd name="T1" fmla="*/ 34 h 37"/>
                  <a:gd name="T2" fmla="*/ 5 w 33"/>
                  <a:gd name="T3" fmla="*/ 1 h 37"/>
                  <a:gd name="T4" fmla="*/ 0 w 33"/>
                  <a:gd name="T5" fmla="*/ 2 h 37"/>
                  <a:gd name="T6" fmla="*/ 28 w 33"/>
                  <a:gd name="T7" fmla="*/ 36 h 37"/>
                  <a:gd name="T8" fmla="*/ 32 w 33"/>
                  <a:gd name="T9" fmla="*/ 34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37">
                    <a:moveTo>
                      <a:pt x="32" y="34"/>
                    </a:moveTo>
                    <a:cubicBezTo>
                      <a:pt x="20" y="28"/>
                      <a:pt x="10" y="14"/>
                      <a:pt x="5" y="1"/>
                    </a:cubicBezTo>
                    <a:cubicBezTo>
                      <a:pt x="5" y="0"/>
                      <a:pt x="0" y="1"/>
                      <a:pt x="0" y="2"/>
                    </a:cubicBezTo>
                    <a:cubicBezTo>
                      <a:pt x="5" y="15"/>
                      <a:pt x="15" y="29"/>
                      <a:pt x="28" y="36"/>
                    </a:cubicBezTo>
                    <a:cubicBezTo>
                      <a:pt x="29" y="37"/>
                      <a:pt x="33" y="35"/>
                      <a:pt x="32" y="3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03" name="Freeform 249"/>
              <p:cNvSpPr>
                <a:spLocks/>
              </p:cNvSpPr>
              <p:nvPr/>
            </p:nvSpPr>
            <p:spPr bwMode="auto">
              <a:xfrm>
                <a:off x="3552826" y="49212"/>
                <a:ext cx="165100" cy="85725"/>
              </a:xfrm>
              <a:custGeom>
                <a:avLst/>
                <a:gdLst>
                  <a:gd name="T0" fmla="*/ 3 w 44"/>
                  <a:gd name="T1" fmla="*/ 21 h 23"/>
                  <a:gd name="T2" fmla="*/ 44 w 44"/>
                  <a:gd name="T3" fmla="*/ 2 h 23"/>
                  <a:gd name="T4" fmla="*/ 39 w 44"/>
                  <a:gd name="T5" fmla="*/ 2 h 23"/>
                  <a:gd name="T6" fmla="*/ 4 w 44"/>
                  <a:gd name="T7" fmla="*/ 19 h 23"/>
                  <a:gd name="T8" fmla="*/ 3 w 44"/>
                  <a:gd name="T9" fmla="*/ 2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3">
                    <a:moveTo>
                      <a:pt x="3" y="21"/>
                    </a:moveTo>
                    <a:cubicBezTo>
                      <a:pt x="19" y="23"/>
                      <a:pt x="36" y="17"/>
                      <a:pt x="44" y="2"/>
                    </a:cubicBezTo>
                    <a:cubicBezTo>
                      <a:pt x="44" y="1"/>
                      <a:pt x="39" y="0"/>
                      <a:pt x="39" y="2"/>
                    </a:cubicBezTo>
                    <a:cubicBezTo>
                      <a:pt x="32" y="14"/>
                      <a:pt x="19" y="21"/>
                      <a:pt x="4" y="19"/>
                    </a:cubicBezTo>
                    <a:cubicBezTo>
                      <a:pt x="2" y="19"/>
                      <a:pt x="0" y="21"/>
                      <a:pt x="3" y="2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04" name="Freeform 250"/>
              <p:cNvSpPr>
                <a:spLocks/>
              </p:cNvSpPr>
              <p:nvPr/>
            </p:nvSpPr>
            <p:spPr bwMode="auto">
              <a:xfrm>
                <a:off x="3541713" y="120650"/>
                <a:ext cx="115888" cy="669925"/>
              </a:xfrm>
              <a:custGeom>
                <a:avLst/>
                <a:gdLst>
                  <a:gd name="T0" fmla="*/ 26 w 31"/>
                  <a:gd name="T1" fmla="*/ 1 h 178"/>
                  <a:gd name="T2" fmla="*/ 0 w 31"/>
                  <a:gd name="T3" fmla="*/ 177 h 178"/>
                  <a:gd name="T4" fmla="*/ 5 w 31"/>
                  <a:gd name="T5" fmla="*/ 176 h 178"/>
                  <a:gd name="T6" fmla="*/ 31 w 31"/>
                  <a:gd name="T7" fmla="*/ 1 h 178"/>
                  <a:gd name="T8" fmla="*/ 26 w 31"/>
                  <a:gd name="T9" fmla="*/ 1 h 1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178">
                    <a:moveTo>
                      <a:pt x="26" y="1"/>
                    </a:moveTo>
                    <a:cubicBezTo>
                      <a:pt x="18" y="60"/>
                      <a:pt x="11" y="118"/>
                      <a:pt x="0" y="177"/>
                    </a:cubicBezTo>
                    <a:cubicBezTo>
                      <a:pt x="0" y="178"/>
                      <a:pt x="5" y="178"/>
                      <a:pt x="5" y="176"/>
                    </a:cubicBezTo>
                    <a:cubicBezTo>
                      <a:pt x="16" y="118"/>
                      <a:pt x="23" y="59"/>
                      <a:pt x="31" y="1"/>
                    </a:cubicBezTo>
                    <a:cubicBezTo>
                      <a:pt x="31" y="0"/>
                      <a:pt x="26" y="0"/>
                      <a:pt x="26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05" name="Freeform 251"/>
              <p:cNvSpPr>
                <a:spLocks/>
              </p:cNvSpPr>
              <p:nvPr/>
            </p:nvSpPr>
            <p:spPr bwMode="auto">
              <a:xfrm>
                <a:off x="3632201" y="90487"/>
                <a:ext cx="38100" cy="41275"/>
              </a:xfrm>
              <a:custGeom>
                <a:avLst/>
                <a:gdLst>
                  <a:gd name="T0" fmla="*/ 9 w 10"/>
                  <a:gd name="T1" fmla="*/ 6 h 11"/>
                  <a:gd name="T2" fmla="*/ 4 w 10"/>
                  <a:gd name="T3" fmla="*/ 10 h 11"/>
                  <a:gd name="T4" fmla="*/ 0 w 10"/>
                  <a:gd name="T5" fmla="*/ 5 h 11"/>
                  <a:gd name="T6" fmla="*/ 6 w 10"/>
                  <a:gd name="T7" fmla="*/ 1 h 11"/>
                  <a:gd name="T8" fmla="*/ 9 w 10"/>
                  <a:gd name="T9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1">
                    <a:moveTo>
                      <a:pt x="9" y="6"/>
                    </a:moveTo>
                    <a:cubicBezTo>
                      <a:pt x="9" y="9"/>
                      <a:pt x="6" y="11"/>
                      <a:pt x="4" y="10"/>
                    </a:cubicBezTo>
                    <a:cubicBezTo>
                      <a:pt x="1" y="10"/>
                      <a:pt x="0" y="7"/>
                      <a:pt x="0" y="5"/>
                    </a:cubicBezTo>
                    <a:cubicBezTo>
                      <a:pt x="0" y="2"/>
                      <a:pt x="3" y="0"/>
                      <a:pt x="6" y="1"/>
                    </a:cubicBezTo>
                    <a:cubicBezTo>
                      <a:pt x="8" y="1"/>
                      <a:pt x="10" y="4"/>
                      <a:pt x="9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06" name="Freeform 252"/>
              <p:cNvSpPr>
                <a:spLocks/>
              </p:cNvSpPr>
              <p:nvPr/>
            </p:nvSpPr>
            <p:spPr bwMode="auto">
              <a:xfrm>
                <a:off x="3887788" y="-46038"/>
                <a:ext cx="173038" cy="112713"/>
              </a:xfrm>
              <a:custGeom>
                <a:avLst/>
                <a:gdLst>
                  <a:gd name="T0" fmla="*/ 40 w 46"/>
                  <a:gd name="T1" fmla="*/ 26 h 30"/>
                  <a:gd name="T2" fmla="*/ 6 w 46"/>
                  <a:gd name="T3" fmla="*/ 2 h 30"/>
                  <a:gd name="T4" fmla="*/ 1 w 46"/>
                  <a:gd name="T5" fmla="*/ 1 h 30"/>
                  <a:gd name="T6" fmla="*/ 42 w 46"/>
                  <a:gd name="T7" fmla="*/ 28 h 30"/>
                  <a:gd name="T8" fmla="*/ 40 w 46"/>
                  <a:gd name="T9" fmla="*/ 26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" h="30">
                    <a:moveTo>
                      <a:pt x="40" y="26"/>
                    </a:moveTo>
                    <a:cubicBezTo>
                      <a:pt x="23" y="27"/>
                      <a:pt x="10" y="18"/>
                      <a:pt x="6" y="2"/>
                    </a:cubicBezTo>
                    <a:cubicBezTo>
                      <a:pt x="5" y="0"/>
                      <a:pt x="0" y="0"/>
                      <a:pt x="1" y="1"/>
                    </a:cubicBezTo>
                    <a:cubicBezTo>
                      <a:pt x="6" y="21"/>
                      <a:pt x="23" y="30"/>
                      <a:pt x="42" y="28"/>
                    </a:cubicBezTo>
                    <a:cubicBezTo>
                      <a:pt x="46" y="28"/>
                      <a:pt x="42" y="26"/>
                      <a:pt x="40" y="2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07" name="Freeform 253"/>
              <p:cNvSpPr>
                <a:spLocks/>
              </p:cNvSpPr>
              <p:nvPr/>
            </p:nvSpPr>
            <p:spPr bwMode="auto">
              <a:xfrm>
                <a:off x="3873501" y="-57150"/>
                <a:ext cx="134938" cy="131763"/>
              </a:xfrm>
              <a:custGeom>
                <a:avLst/>
                <a:gdLst>
                  <a:gd name="T0" fmla="*/ 6 w 36"/>
                  <a:gd name="T1" fmla="*/ 34 h 35"/>
                  <a:gd name="T2" fmla="*/ 35 w 36"/>
                  <a:gd name="T3" fmla="*/ 3 h 35"/>
                  <a:gd name="T4" fmla="*/ 30 w 36"/>
                  <a:gd name="T5" fmla="*/ 2 h 35"/>
                  <a:gd name="T6" fmla="*/ 3 w 36"/>
                  <a:gd name="T7" fmla="*/ 32 h 35"/>
                  <a:gd name="T8" fmla="*/ 6 w 36"/>
                  <a:gd name="T9" fmla="*/ 34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6" h="35">
                    <a:moveTo>
                      <a:pt x="6" y="34"/>
                    </a:moveTo>
                    <a:cubicBezTo>
                      <a:pt x="22" y="31"/>
                      <a:pt x="34" y="20"/>
                      <a:pt x="35" y="3"/>
                    </a:cubicBezTo>
                    <a:cubicBezTo>
                      <a:pt x="36" y="1"/>
                      <a:pt x="31" y="0"/>
                      <a:pt x="30" y="2"/>
                    </a:cubicBezTo>
                    <a:cubicBezTo>
                      <a:pt x="29" y="18"/>
                      <a:pt x="18" y="29"/>
                      <a:pt x="3" y="32"/>
                    </a:cubicBezTo>
                    <a:cubicBezTo>
                      <a:pt x="0" y="33"/>
                      <a:pt x="5" y="35"/>
                      <a:pt x="6" y="3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08" name="Freeform 254"/>
              <p:cNvSpPr>
                <a:spLocks/>
              </p:cNvSpPr>
              <p:nvPr/>
            </p:nvSpPr>
            <p:spPr bwMode="auto">
              <a:xfrm>
                <a:off x="3933826" y="-57150"/>
                <a:ext cx="71438" cy="166688"/>
              </a:xfrm>
              <a:custGeom>
                <a:avLst/>
                <a:gdLst>
                  <a:gd name="T0" fmla="*/ 18 w 19"/>
                  <a:gd name="T1" fmla="*/ 42 h 44"/>
                  <a:gd name="T2" fmla="*/ 5 w 19"/>
                  <a:gd name="T3" fmla="*/ 1 h 44"/>
                  <a:gd name="T4" fmla="*/ 0 w 19"/>
                  <a:gd name="T5" fmla="*/ 2 h 44"/>
                  <a:gd name="T6" fmla="*/ 14 w 19"/>
                  <a:gd name="T7" fmla="*/ 43 h 44"/>
                  <a:gd name="T8" fmla="*/ 18 w 19"/>
                  <a:gd name="T9" fmla="*/ 4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44">
                    <a:moveTo>
                      <a:pt x="18" y="42"/>
                    </a:moveTo>
                    <a:cubicBezTo>
                      <a:pt x="9" y="31"/>
                      <a:pt x="5" y="15"/>
                      <a:pt x="5" y="1"/>
                    </a:cubicBezTo>
                    <a:cubicBezTo>
                      <a:pt x="5" y="0"/>
                      <a:pt x="0" y="0"/>
                      <a:pt x="0" y="2"/>
                    </a:cubicBezTo>
                    <a:cubicBezTo>
                      <a:pt x="0" y="16"/>
                      <a:pt x="5" y="32"/>
                      <a:pt x="14" y="43"/>
                    </a:cubicBezTo>
                    <a:cubicBezTo>
                      <a:pt x="14" y="44"/>
                      <a:pt x="19" y="43"/>
                      <a:pt x="18" y="4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09" name="Freeform 255"/>
              <p:cNvSpPr>
                <a:spLocks/>
              </p:cNvSpPr>
              <p:nvPr/>
            </p:nvSpPr>
            <p:spPr bwMode="auto">
              <a:xfrm>
                <a:off x="3862388" y="-4763"/>
                <a:ext cx="184150" cy="49213"/>
              </a:xfrm>
              <a:custGeom>
                <a:avLst/>
                <a:gdLst>
                  <a:gd name="T0" fmla="*/ 2 w 49"/>
                  <a:gd name="T1" fmla="*/ 6 h 13"/>
                  <a:gd name="T2" fmla="*/ 48 w 49"/>
                  <a:gd name="T3" fmla="*/ 1 h 13"/>
                  <a:gd name="T4" fmla="*/ 43 w 49"/>
                  <a:gd name="T5" fmla="*/ 1 h 13"/>
                  <a:gd name="T6" fmla="*/ 6 w 49"/>
                  <a:gd name="T7" fmla="*/ 5 h 13"/>
                  <a:gd name="T8" fmla="*/ 2 w 49"/>
                  <a:gd name="T9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13">
                    <a:moveTo>
                      <a:pt x="2" y="6"/>
                    </a:moveTo>
                    <a:cubicBezTo>
                      <a:pt x="17" y="13"/>
                      <a:pt x="35" y="13"/>
                      <a:pt x="48" y="1"/>
                    </a:cubicBezTo>
                    <a:cubicBezTo>
                      <a:pt x="49" y="0"/>
                      <a:pt x="44" y="0"/>
                      <a:pt x="43" y="1"/>
                    </a:cubicBezTo>
                    <a:cubicBezTo>
                      <a:pt x="33" y="10"/>
                      <a:pt x="19" y="11"/>
                      <a:pt x="6" y="5"/>
                    </a:cubicBezTo>
                    <a:cubicBezTo>
                      <a:pt x="5" y="4"/>
                      <a:pt x="0" y="5"/>
                      <a:pt x="2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10" name="Freeform 256"/>
              <p:cNvSpPr>
                <a:spLocks/>
              </p:cNvSpPr>
              <p:nvPr/>
            </p:nvSpPr>
            <p:spPr bwMode="auto">
              <a:xfrm>
                <a:off x="3552826" y="36512"/>
                <a:ext cx="414338" cy="712788"/>
              </a:xfrm>
              <a:custGeom>
                <a:avLst/>
                <a:gdLst>
                  <a:gd name="T0" fmla="*/ 104 w 110"/>
                  <a:gd name="T1" fmla="*/ 1 h 189"/>
                  <a:gd name="T2" fmla="*/ 0 w 110"/>
                  <a:gd name="T3" fmla="*/ 188 h 189"/>
                  <a:gd name="T4" fmla="*/ 5 w 110"/>
                  <a:gd name="T5" fmla="*/ 188 h 189"/>
                  <a:gd name="T6" fmla="*/ 109 w 110"/>
                  <a:gd name="T7" fmla="*/ 2 h 189"/>
                  <a:gd name="T8" fmla="*/ 104 w 110"/>
                  <a:gd name="T9" fmla="*/ 1 h 1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0" h="189">
                    <a:moveTo>
                      <a:pt x="104" y="1"/>
                    </a:moveTo>
                    <a:cubicBezTo>
                      <a:pt x="71" y="64"/>
                      <a:pt x="37" y="127"/>
                      <a:pt x="0" y="188"/>
                    </a:cubicBezTo>
                    <a:cubicBezTo>
                      <a:pt x="0" y="189"/>
                      <a:pt x="5" y="189"/>
                      <a:pt x="5" y="188"/>
                    </a:cubicBezTo>
                    <a:cubicBezTo>
                      <a:pt x="42" y="127"/>
                      <a:pt x="75" y="64"/>
                      <a:pt x="109" y="2"/>
                    </a:cubicBezTo>
                    <a:cubicBezTo>
                      <a:pt x="110" y="0"/>
                      <a:pt x="105" y="0"/>
                      <a:pt x="104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11" name="Freeform 257"/>
              <p:cNvSpPr>
                <a:spLocks/>
              </p:cNvSpPr>
              <p:nvPr/>
            </p:nvSpPr>
            <p:spPr bwMode="auto">
              <a:xfrm>
                <a:off x="3940176" y="11112"/>
                <a:ext cx="38100" cy="41275"/>
              </a:xfrm>
              <a:custGeom>
                <a:avLst/>
                <a:gdLst>
                  <a:gd name="T0" fmla="*/ 9 w 10"/>
                  <a:gd name="T1" fmla="*/ 8 h 11"/>
                  <a:gd name="T2" fmla="*/ 3 w 10"/>
                  <a:gd name="T3" fmla="*/ 9 h 11"/>
                  <a:gd name="T4" fmla="*/ 1 w 10"/>
                  <a:gd name="T5" fmla="*/ 3 h 11"/>
                  <a:gd name="T6" fmla="*/ 7 w 10"/>
                  <a:gd name="T7" fmla="*/ 1 h 11"/>
                  <a:gd name="T8" fmla="*/ 9 w 10"/>
                  <a:gd name="T9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1">
                    <a:moveTo>
                      <a:pt x="9" y="8"/>
                    </a:moveTo>
                    <a:cubicBezTo>
                      <a:pt x="8" y="10"/>
                      <a:pt x="5" y="11"/>
                      <a:pt x="3" y="9"/>
                    </a:cubicBezTo>
                    <a:cubicBezTo>
                      <a:pt x="0" y="8"/>
                      <a:pt x="0" y="5"/>
                      <a:pt x="1" y="3"/>
                    </a:cubicBezTo>
                    <a:cubicBezTo>
                      <a:pt x="2" y="1"/>
                      <a:pt x="5" y="0"/>
                      <a:pt x="7" y="1"/>
                    </a:cubicBezTo>
                    <a:cubicBezTo>
                      <a:pt x="10" y="3"/>
                      <a:pt x="10" y="6"/>
                      <a:pt x="9" y="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12" name="Freeform 258"/>
              <p:cNvSpPr>
                <a:spLocks/>
              </p:cNvSpPr>
              <p:nvPr/>
            </p:nvSpPr>
            <p:spPr bwMode="auto">
              <a:xfrm>
                <a:off x="4016376" y="247650"/>
                <a:ext cx="131763" cy="155575"/>
              </a:xfrm>
              <a:custGeom>
                <a:avLst/>
                <a:gdLst>
                  <a:gd name="T0" fmla="*/ 32 w 35"/>
                  <a:gd name="T1" fmla="*/ 39 h 41"/>
                  <a:gd name="T2" fmla="*/ 7 w 35"/>
                  <a:gd name="T3" fmla="*/ 2 h 41"/>
                  <a:gd name="T4" fmla="*/ 2 w 35"/>
                  <a:gd name="T5" fmla="*/ 1 h 41"/>
                  <a:gd name="T6" fmla="*/ 30 w 35"/>
                  <a:gd name="T7" fmla="*/ 40 h 41"/>
                  <a:gd name="T8" fmla="*/ 32 w 35"/>
                  <a:gd name="T9" fmla="*/ 39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41">
                    <a:moveTo>
                      <a:pt x="32" y="39"/>
                    </a:moveTo>
                    <a:cubicBezTo>
                      <a:pt x="15" y="33"/>
                      <a:pt x="5" y="19"/>
                      <a:pt x="7" y="2"/>
                    </a:cubicBezTo>
                    <a:cubicBezTo>
                      <a:pt x="7" y="1"/>
                      <a:pt x="2" y="0"/>
                      <a:pt x="2" y="1"/>
                    </a:cubicBezTo>
                    <a:cubicBezTo>
                      <a:pt x="0" y="21"/>
                      <a:pt x="12" y="35"/>
                      <a:pt x="30" y="40"/>
                    </a:cubicBezTo>
                    <a:cubicBezTo>
                      <a:pt x="32" y="41"/>
                      <a:pt x="35" y="40"/>
                      <a:pt x="32" y="3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13" name="Freeform 259"/>
              <p:cNvSpPr>
                <a:spLocks/>
              </p:cNvSpPr>
              <p:nvPr/>
            </p:nvSpPr>
            <p:spPr bwMode="auto">
              <a:xfrm>
                <a:off x="3970338" y="274637"/>
                <a:ext cx="166688" cy="90488"/>
              </a:xfrm>
              <a:custGeom>
                <a:avLst/>
                <a:gdLst>
                  <a:gd name="T0" fmla="*/ 4 w 44"/>
                  <a:gd name="T1" fmla="*/ 22 h 24"/>
                  <a:gd name="T2" fmla="*/ 44 w 44"/>
                  <a:gd name="T3" fmla="*/ 2 h 24"/>
                  <a:gd name="T4" fmla="*/ 39 w 44"/>
                  <a:gd name="T5" fmla="*/ 1 h 24"/>
                  <a:gd name="T6" fmla="*/ 3 w 44"/>
                  <a:gd name="T7" fmla="*/ 19 h 24"/>
                  <a:gd name="T8" fmla="*/ 4 w 44"/>
                  <a:gd name="T9" fmla="*/ 2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4">
                    <a:moveTo>
                      <a:pt x="4" y="22"/>
                    </a:moveTo>
                    <a:cubicBezTo>
                      <a:pt x="21" y="24"/>
                      <a:pt x="36" y="18"/>
                      <a:pt x="44" y="2"/>
                    </a:cubicBezTo>
                    <a:cubicBezTo>
                      <a:pt x="44" y="1"/>
                      <a:pt x="40" y="0"/>
                      <a:pt x="39" y="1"/>
                    </a:cubicBezTo>
                    <a:cubicBezTo>
                      <a:pt x="32" y="15"/>
                      <a:pt x="19" y="22"/>
                      <a:pt x="3" y="19"/>
                    </a:cubicBezTo>
                    <a:cubicBezTo>
                      <a:pt x="0" y="19"/>
                      <a:pt x="2" y="21"/>
                      <a:pt x="4" y="2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14" name="Freeform 260"/>
              <p:cNvSpPr>
                <a:spLocks/>
              </p:cNvSpPr>
              <p:nvPr/>
            </p:nvSpPr>
            <p:spPr bwMode="auto">
              <a:xfrm>
                <a:off x="4043363" y="255587"/>
                <a:ext cx="44450" cy="173038"/>
              </a:xfrm>
              <a:custGeom>
                <a:avLst/>
                <a:gdLst>
                  <a:gd name="T0" fmla="*/ 10 w 12"/>
                  <a:gd name="T1" fmla="*/ 44 h 46"/>
                  <a:gd name="T2" fmla="*/ 12 w 12"/>
                  <a:gd name="T3" fmla="*/ 1 h 46"/>
                  <a:gd name="T4" fmla="*/ 7 w 12"/>
                  <a:gd name="T5" fmla="*/ 1 h 46"/>
                  <a:gd name="T6" fmla="*/ 5 w 12"/>
                  <a:gd name="T7" fmla="*/ 44 h 46"/>
                  <a:gd name="T8" fmla="*/ 10 w 12"/>
                  <a:gd name="T9" fmla="*/ 44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46">
                    <a:moveTo>
                      <a:pt x="10" y="44"/>
                    </a:moveTo>
                    <a:cubicBezTo>
                      <a:pt x="5" y="30"/>
                      <a:pt x="7" y="14"/>
                      <a:pt x="12" y="1"/>
                    </a:cubicBezTo>
                    <a:cubicBezTo>
                      <a:pt x="12" y="0"/>
                      <a:pt x="7" y="0"/>
                      <a:pt x="7" y="1"/>
                    </a:cubicBezTo>
                    <a:cubicBezTo>
                      <a:pt x="2" y="14"/>
                      <a:pt x="0" y="31"/>
                      <a:pt x="5" y="44"/>
                    </a:cubicBezTo>
                    <a:cubicBezTo>
                      <a:pt x="5" y="46"/>
                      <a:pt x="10" y="45"/>
                      <a:pt x="10" y="4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15" name="Freeform 261"/>
              <p:cNvSpPr>
                <a:spLocks/>
              </p:cNvSpPr>
              <p:nvPr/>
            </p:nvSpPr>
            <p:spPr bwMode="auto">
              <a:xfrm>
                <a:off x="3983038" y="293687"/>
                <a:ext cx="176213" cy="71438"/>
              </a:xfrm>
              <a:custGeom>
                <a:avLst/>
                <a:gdLst>
                  <a:gd name="T0" fmla="*/ 0 w 47"/>
                  <a:gd name="T1" fmla="*/ 2 h 19"/>
                  <a:gd name="T2" fmla="*/ 45 w 47"/>
                  <a:gd name="T3" fmla="*/ 13 h 19"/>
                  <a:gd name="T4" fmla="*/ 41 w 47"/>
                  <a:gd name="T5" fmla="*/ 12 h 19"/>
                  <a:gd name="T6" fmla="*/ 5 w 47"/>
                  <a:gd name="T7" fmla="*/ 1 h 19"/>
                  <a:gd name="T8" fmla="*/ 0 w 47"/>
                  <a:gd name="T9" fmla="*/ 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19">
                    <a:moveTo>
                      <a:pt x="0" y="2"/>
                    </a:moveTo>
                    <a:cubicBezTo>
                      <a:pt x="12" y="14"/>
                      <a:pt x="29" y="19"/>
                      <a:pt x="45" y="13"/>
                    </a:cubicBezTo>
                    <a:cubicBezTo>
                      <a:pt x="47" y="12"/>
                      <a:pt x="42" y="11"/>
                      <a:pt x="41" y="12"/>
                    </a:cubicBezTo>
                    <a:cubicBezTo>
                      <a:pt x="28" y="17"/>
                      <a:pt x="14" y="11"/>
                      <a:pt x="5" y="1"/>
                    </a:cubicBezTo>
                    <a:cubicBezTo>
                      <a:pt x="4" y="0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16" name="Freeform 262"/>
              <p:cNvSpPr>
                <a:spLocks/>
              </p:cNvSpPr>
              <p:nvPr/>
            </p:nvSpPr>
            <p:spPr bwMode="auto">
              <a:xfrm>
                <a:off x="3530601" y="346075"/>
                <a:ext cx="538163" cy="439738"/>
              </a:xfrm>
              <a:custGeom>
                <a:avLst/>
                <a:gdLst>
                  <a:gd name="T0" fmla="*/ 137 w 143"/>
                  <a:gd name="T1" fmla="*/ 1 h 117"/>
                  <a:gd name="T2" fmla="*/ 1 w 143"/>
                  <a:gd name="T3" fmla="*/ 115 h 117"/>
                  <a:gd name="T4" fmla="*/ 6 w 143"/>
                  <a:gd name="T5" fmla="*/ 116 h 117"/>
                  <a:gd name="T6" fmla="*/ 141 w 143"/>
                  <a:gd name="T7" fmla="*/ 2 h 117"/>
                  <a:gd name="T8" fmla="*/ 137 w 143"/>
                  <a:gd name="T9" fmla="*/ 1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3" h="117">
                    <a:moveTo>
                      <a:pt x="137" y="1"/>
                    </a:moveTo>
                    <a:cubicBezTo>
                      <a:pt x="92" y="39"/>
                      <a:pt x="48" y="79"/>
                      <a:pt x="1" y="115"/>
                    </a:cubicBezTo>
                    <a:cubicBezTo>
                      <a:pt x="0" y="116"/>
                      <a:pt x="5" y="117"/>
                      <a:pt x="6" y="116"/>
                    </a:cubicBezTo>
                    <a:cubicBezTo>
                      <a:pt x="52" y="79"/>
                      <a:pt x="97" y="40"/>
                      <a:pt x="141" y="2"/>
                    </a:cubicBezTo>
                    <a:cubicBezTo>
                      <a:pt x="143" y="0"/>
                      <a:pt x="138" y="0"/>
                      <a:pt x="1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17" name="Freeform 263"/>
              <p:cNvSpPr>
                <a:spLocks/>
              </p:cNvSpPr>
              <p:nvPr/>
            </p:nvSpPr>
            <p:spPr bwMode="auto">
              <a:xfrm>
                <a:off x="4043363" y="323850"/>
                <a:ext cx="41275" cy="36513"/>
              </a:xfrm>
              <a:custGeom>
                <a:avLst/>
                <a:gdLst>
                  <a:gd name="T0" fmla="*/ 9 w 11"/>
                  <a:gd name="T1" fmla="*/ 9 h 10"/>
                  <a:gd name="T2" fmla="*/ 2 w 11"/>
                  <a:gd name="T3" fmla="*/ 8 h 10"/>
                  <a:gd name="T4" fmla="*/ 3 w 11"/>
                  <a:gd name="T5" fmla="*/ 1 h 10"/>
                  <a:gd name="T6" fmla="*/ 9 w 11"/>
                  <a:gd name="T7" fmla="*/ 2 h 10"/>
                  <a:gd name="T8" fmla="*/ 9 w 11"/>
                  <a:gd name="T9" fmla="*/ 9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0">
                    <a:moveTo>
                      <a:pt x="9" y="9"/>
                    </a:moveTo>
                    <a:cubicBezTo>
                      <a:pt x="7" y="10"/>
                      <a:pt x="4" y="10"/>
                      <a:pt x="2" y="8"/>
                    </a:cubicBezTo>
                    <a:cubicBezTo>
                      <a:pt x="0" y="6"/>
                      <a:pt x="1" y="3"/>
                      <a:pt x="3" y="1"/>
                    </a:cubicBezTo>
                    <a:cubicBezTo>
                      <a:pt x="5" y="0"/>
                      <a:pt x="8" y="0"/>
                      <a:pt x="9" y="2"/>
                    </a:cubicBezTo>
                    <a:cubicBezTo>
                      <a:pt x="11" y="4"/>
                      <a:pt x="11" y="7"/>
                      <a:pt x="9" y="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18" name="Freeform 264"/>
              <p:cNvSpPr>
                <a:spLocks/>
              </p:cNvSpPr>
              <p:nvPr/>
            </p:nvSpPr>
            <p:spPr bwMode="auto">
              <a:xfrm>
                <a:off x="4156076" y="474662"/>
                <a:ext cx="93663" cy="179388"/>
              </a:xfrm>
              <a:custGeom>
                <a:avLst/>
                <a:gdLst>
                  <a:gd name="T0" fmla="*/ 23 w 25"/>
                  <a:gd name="T1" fmla="*/ 46 h 48"/>
                  <a:gd name="T2" fmla="*/ 13 w 25"/>
                  <a:gd name="T3" fmla="*/ 2 h 48"/>
                  <a:gd name="T4" fmla="*/ 9 w 25"/>
                  <a:gd name="T5" fmla="*/ 1 h 48"/>
                  <a:gd name="T6" fmla="*/ 19 w 25"/>
                  <a:gd name="T7" fmla="*/ 47 h 48"/>
                  <a:gd name="T8" fmla="*/ 23 w 25"/>
                  <a:gd name="T9" fmla="*/ 46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48">
                    <a:moveTo>
                      <a:pt x="23" y="46"/>
                    </a:moveTo>
                    <a:cubicBezTo>
                      <a:pt x="10" y="35"/>
                      <a:pt x="5" y="19"/>
                      <a:pt x="13" y="2"/>
                    </a:cubicBezTo>
                    <a:cubicBezTo>
                      <a:pt x="14" y="1"/>
                      <a:pt x="9" y="0"/>
                      <a:pt x="9" y="1"/>
                    </a:cubicBezTo>
                    <a:cubicBezTo>
                      <a:pt x="0" y="18"/>
                      <a:pt x="5" y="35"/>
                      <a:pt x="19" y="47"/>
                    </a:cubicBezTo>
                    <a:cubicBezTo>
                      <a:pt x="20" y="48"/>
                      <a:pt x="25" y="48"/>
                      <a:pt x="23" y="4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19" name="Freeform 265"/>
              <p:cNvSpPr>
                <a:spLocks/>
              </p:cNvSpPr>
              <p:nvPr/>
            </p:nvSpPr>
            <p:spPr bwMode="auto">
              <a:xfrm>
                <a:off x="4098926" y="534987"/>
                <a:ext cx="188913" cy="55563"/>
              </a:xfrm>
              <a:custGeom>
                <a:avLst/>
                <a:gdLst>
                  <a:gd name="T0" fmla="*/ 2 w 50"/>
                  <a:gd name="T1" fmla="*/ 5 h 15"/>
                  <a:gd name="T2" fmla="*/ 49 w 50"/>
                  <a:gd name="T3" fmla="*/ 3 h 15"/>
                  <a:gd name="T4" fmla="*/ 44 w 50"/>
                  <a:gd name="T5" fmla="*/ 1 h 15"/>
                  <a:gd name="T6" fmla="*/ 6 w 50"/>
                  <a:gd name="T7" fmla="*/ 4 h 15"/>
                  <a:gd name="T8" fmla="*/ 2 w 50"/>
                  <a:gd name="T9" fmla="*/ 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0" h="15">
                    <a:moveTo>
                      <a:pt x="2" y="5"/>
                    </a:moveTo>
                    <a:cubicBezTo>
                      <a:pt x="18" y="14"/>
                      <a:pt x="35" y="15"/>
                      <a:pt x="49" y="3"/>
                    </a:cubicBezTo>
                    <a:cubicBezTo>
                      <a:pt x="50" y="2"/>
                      <a:pt x="45" y="0"/>
                      <a:pt x="44" y="1"/>
                    </a:cubicBezTo>
                    <a:cubicBezTo>
                      <a:pt x="33" y="11"/>
                      <a:pt x="19" y="12"/>
                      <a:pt x="6" y="4"/>
                    </a:cubicBezTo>
                    <a:cubicBezTo>
                      <a:pt x="5" y="4"/>
                      <a:pt x="0" y="4"/>
                      <a:pt x="2" y="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20" name="Freeform 266"/>
              <p:cNvSpPr>
                <a:spLocks/>
              </p:cNvSpPr>
              <p:nvPr/>
            </p:nvSpPr>
            <p:spPr bwMode="auto">
              <a:xfrm>
                <a:off x="4156076" y="496887"/>
                <a:ext cx="93663" cy="157163"/>
              </a:xfrm>
              <a:custGeom>
                <a:avLst/>
                <a:gdLst>
                  <a:gd name="T0" fmla="*/ 5 w 25"/>
                  <a:gd name="T1" fmla="*/ 40 h 42"/>
                  <a:gd name="T2" fmla="*/ 24 w 25"/>
                  <a:gd name="T3" fmla="*/ 2 h 42"/>
                  <a:gd name="T4" fmla="*/ 19 w 25"/>
                  <a:gd name="T5" fmla="*/ 1 h 42"/>
                  <a:gd name="T6" fmla="*/ 0 w 25"/>
                  <a:gd name="T7" fmla="*/ 40 h 42"/>
                  <a:gd name="T8" fmla="*/ 5 w 25"/>
                  <a:gd name="T9" fmla="*/ 4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42">
                    <a:moveTo>
                      <a:pt x="5" y="40"/>
                    </a:moveTo>
                    <a:cubicBezTo>
                      <a:pt x="6" y="26"/>
                      <a:pt x="14" y="11"/>
                      <a:pt x="24" y="2"/>
                    </a:cubicBezTo>
                    <a:cubicBezTo>
                      <a:pt x="25" y="0"/>
                      <a:pt x="20" y="0"/>
                      <a:pt x="19" y="1"/>
                    </a:cubicBezTo>
                    <a:cubicBezTo>
                      <a:pt x="9" y="11"/>
                      <a:pt x="1" y="26"/>
                      <a:pt x="0" y="40"/>
                    </a:cubicBezTo>
                    <a:cubicBezTo>
                      <a:pt x="0" y="42"/>
                      <a:pt x="5" y="41"/>
                      <a:pt x="5" y="4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21" name="Freeform 267"/>
              <p:cNvSpPr>
                <a:spLocks/>
              </p:cNvSpPr>
              <p:nvPr/>
            </p:nvSpPr>
            <p:spPr bwMode="auto">
              <a:xfrm>
                <a:off x="4132263" y="500062"/>
                <a:ext cx="150813" cy="106363"/>
              </a:xfrm>
              <a:custGeom>
                <a:avLst/>
                <a:gdLst>
                  <a:gd name="T0" fmla="*/ 0 w 40"/>
                  <a:gd name="T1" fmla="*/ 1 h 28"/>
                  <a:gd name="T2" fmla="*/ 35 w 40"/>
                  <a:gd name="T3" fmla="*/ 28 h 28"/>
                  <a:gd name="T4" fmla="*/ 36 w 40"/>
                  <a:gd name="T5" fmla="*/ 26 h 28"/>
                  <a:gd name="T6" fmla="*/ 5 w 40"/>
                  <a:gd name="T7" fmla="*/ 1 h 28"/>
                  <a:gd name="T8" fmla="*/ 0 w 40"/>
                  <a:gd name="T9" fmla="*/ 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28">
                    <a:moveTo>
                      <a:pt x="0" y="1"/>
                    </a:moveTo>
                    <a:cubicBezTo>
                      <a:pt x="6" y="16"/>
                      <a:pt x="18" y="27"/>
                      <a:pt x="35" y="28"/>
                    </a:cubicBezTo>
                    <a:cubicBezTo>
                      <a:pt x="37" y="28"/>
                      <a:pt x="40" y="26"/>
                      <a:pt x="36" y="26"/>
                    </a:cubicBezTo>
                    <a:cubicBezTo>
                      <a:pt x="21" y="25"/>
                      <a:pt x="10" y="14"/>
                      <a:pt x="5" y="1"/>
                    </a:cubicBezTo>
                    <a:cubicBezTo>
                      <a:pt x="5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22" name="Freeform 268"/>
              <p:cNvSpPr>
                <a:spLocks/>
              </p:cNvSpPr>
              <p:nvPr/>
            </p:nvSpPr>
            <p:spPr bwMode="auto">
              <a:xfrm>
                <a:off x="3525838" y="571500"/>
                <a:ext cx="671513" cy="214313"/>
              </a:xfrm>
              <a:custGeom>
                <a:avLst/>
                <a:gdLst>
                  <a:gd name="T0" fmla="*/ 172 w 178"/>
                  <a:gd name="T1" fmla="*/ 1 h 57"/>
                  <a:gd name="T2" fmla="*/ 3 w 178"/>
                  <a:gd name="T3" fmla="*/ 55 h 57"/>
                  <a:gd name="T4" fmla="*/ 6 w 178"/>
                  <a:gd name="T5" fmla="*/ 56 h 57"/>
                  <a:gd name="T6" fmla="*/ 175 w 178"/>
                  <a:gd name="T7" fmla="*/ 2 h 57"/>
                  <a:gd name="T8" fmla="*/ 172 w 178"/>
                  <a:gd name="T9" fmla="*/ 1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8" h="57">
                    <a:moveTo>
                      <a:pt x="172" y="1"/>
                    </a:moveTo>
                    <a:cubicBezTo>
                      <a:pt x="116" y="19"/>
                      <a:pt x="60" y="39"/>
                      <a:pt x="3" y="55"/>
                    </a:cubicBezTo>
                    <a:cubicBezTo>
                      <a:pt x="0" y="56"/>
                      <a:pt x="4" y="57"/>
                      <a:pt x="6" y="56"/>
                    </a:cubicBezTo>
                    <a:cubicBezTo>
                      <a:pt x="63" y="40"/>
                      <a:pt x="119" y="21"/>
                      <a:pt x="175" y="2"/>
                    </a:cubicBezTo>
                    <a:cubicBezTo>
                      <a:pt x="178" y="1"/>
                      <a:pt x="173" y="0"/>
                      <a:pt x="17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23" name="Freeform 269"/>
              <p:cNvSpPr>
                <a:spLocks/>
              </p:cNvSpPr>
              <p:nvPr/>
            </p:nvSpPr>
            <p:spPr bwMode="auto">
              <a:xfrm>
                <a:off x="4170363" y="552450"/>
                <a:ext cx="41275" cy="42863"/>
              </a:xfrm>
              <a:custGeom>
                <a:avLst/>
                <a:gdLst>
                  <a:gd name="T0" fmla="*/ 7 w 11"/>
                  <a:gd name="T1" fmla="*/ 10 h 11"/>
                  <a:gd name="T2" fmla="*/ 1 w 11"/>
                  <a:gd name="T3" fmla="*/ 7 h 11"/>
                  <a:gd name="T4" fmla="*/ 4 w 11"/>
                  <a:gd name="T5" fmla="*/ 1 h 11"/>
                  <a:gd name="T6" fmla="*/ 10 w 11"/>
                  <a:gd name="T7" fmla="*/ 4 h 11"/>
                  <a:gd name="T8" fmla="*/ 7 w 11"/>
                  <a:gd name="T9" fmla="*/ 1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7" y="10"/>
                    </a:moveTo>
                    <a:cubicBezTo>
                      <a:pt x="4" y="11"/>
                      <a:pt x="2" y="9"/>
                      <a:pt x="1" y="7"/>
                    </a:cubicBezTo>
                    <a:cubicBezTo>
                      <a:pt x="0" y="4"/>
                      <a:pt x="2" y="1"/>
                      <a:pt x="4" y="1"/>
                    </a:cubicBezTo>
                    <a:cubicBezTo>
                      <a:pt x="7" y="0"/>
                      <a:pt x="9" y="1"/>
                      <a:pt x="10" y="4"/>
                    </a:cubicBezTo>
                    <a:cubicBezTo>
                      <a:pt x="11" y="6"/>
                      <a:pt x="9" y="9"/>
                      <a:pt x="7" y="1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24" name="Freeform 270"/>
              <p:cNvSpPr>
                <a:spLocks/>
              </p:cNvSpPr>
              <p:nvPr/>
            </p:nvSpPr>
            <p:spPr bwMode="auto">
              <a:xfrm>
                <a:off x="4362451" y="744537"/>
                <a:ext cx="84138" cy="185738"/>
              </a:xfrm>
              <a:custGeom>
                <a:avLst/>
                <a:gdLst>
                  <a:gd name="T0" fmla="*/ 14 w 22"/>
                  <a:gd name="T1" fmla="*/ 47 h 49"/>
                  <a:gd name="T2" fmla="*/ 21 w 22"/>
                  <a:gd name="T3" fmla="*/ 3 h 49"/>
                  <a:gd name="T4" fmla="*/ 17 w 22"/>
                  <a:gd name="T5" fmla="*/ 1 h 49"/>
                  <a:gd name="T6" fmla="*/ 9 w 22"/>
                  <a:gd name="T7" fmla="*/ 47 h 49"/>
                  <a:gd name="T8" fmla="*/ 14 w 22"/>
                  <a:gd name="T9" fmla="*/ 47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49">
                    <a:moveTo>
                      <a:pt x="14" y="47"/>
                    </a:moveTo>
                    <a:cubicBezTo>
                      <a:pt x="5" y="31"/>
                      <a:pt x="7" y="15"/>
                      <a:pt x="21" y="3"/>
                    </a:cubicBezTo>
                    <a:cubicBezTo>
                      <a:pt x="22" y="2"/>
                      <a:pt x="18" y="0"/>
                      <a:pt x="17" y="1"/>
                    </a:cubicBezTo>
                    <a:cubicBezTo>
                      <a:pt x="2" y="14"/>
                      <a:pt x="0" y="31"/>
                      <a:pt x="9" y="47"/>
                    </a:cubicBezTo>
                    <a:cubicBezTo>
                      <a:pt x="10" y="49"/>
                      <a:pt x="14" y="49"/>
                      <a:pt x="14" y="4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25" name="Freeform 271"/>
              <p:cNvSpPr>
                <a:spLocks/>
              </p:cNvSpPr>
              <p:nvPr/>
            </p:nvSpPr>
            <p:spPr bwMode="auto">
              <a:xfrm>
                <a:off x="4318001" y="782637"/>
                <a:ext cx="176213" cy="79375"/>
              </a:xfrm>
              <a:custGeom>
                <a:avLst/>
                <a:gdLst>
                  <a:gd name="T0" fmla="*/ 1 w 47"/>
                  <a:gd name="T1" fmla="*/ 1 h 21"/>
                  <a:gd name="T2" fmla="*/ 46 w 47"/>
                  <a:gd name="T3" fmla="*/ 15 h 21"/>
                  <a:gd name="T4" fmla="*/ 42 w 47"/>
                  <a:gd name="T5" fmla="*/ 13 h 21"/>
                  <a:gd name="T6" fmla="*/ 6 w 47"/>
                  <a:gd name="T7" fmla="*/ 1 h 21"/>
                  <a:gd name="T8" fmla="*/ 1 w 47"/>
                  <a:gd name="T9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21">
                    <a:moveTo>
                      <a:pt x="1" y="1"/>
                    </a:moveTo>
                    <a:cubicBezTo>
                      <a:pt x="12" y="16"/>
                      <a:pt x="29" y="21"/>
                      <a:pt x="46" y="15"/>
                    </a:cubicBezTo>
                    <a:cubicBezTo>
                      <a:pt x="47" y="15"/>
                      <a:pt x="43" y="13"/>
                      <a:pt x="42" y="13"/>
                    </a:cubicBezTo>
                    <a:cubicBezTo>
                      <a:pt x="27" y="18"/>
                      <a:pt x="15" y="13"/>
                      <a:pt x="6" y="1"/>
                    </a:cubicBezTo>
                    <a:cubicBezTo>
                      <a:pt x="5" y="0"/>
                      <a:pt x="0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26" name="Freeform 272"/>
              <p:cNvSpPr>
                <a:spLocks/>
              </p:cNvSpPr>
              <p:nvPr/>
            </p:nvSpPr>
            <p:spPr bwMode="auto">
              <a:xfrm>
                <a:off x="4332288" y="782637"/>
                <a:ext cx="147638" cy="117475"/>
              </a:xfrm>
              <a:custGeom>
                <a:avLst/>
                <a:gdLst>
                  <a:gd name="T0" fmla="*/ 5 w 39"/>
                  <a:gd name="T1" fmla="*/ 30 h 31"/>
                  <a:gd name="T2" fmla="*/ 36 w 39"/>
                  <a:gd name="T3" fmla="*/ 1 h 31"/>
                  <a:gd name="T4" fmla="*/ 32 w 39"/>
                  <a:gd name="T5" fmla="*/ 0 h 31"/>
                  <a:gd name="T6" fmla="*/ 0 w 39"/>
                  <a:gd name="T7" fmla="*/ 30 h 31"/>
                  <a:gd name="T8" fmla="*/ 5 w 39"/>
                  <a:gd name="T9" fmla="*/ 3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1">
                    <a:moveTo>
                      <a:pt x="5" y="30"/>
                    </a:moveTo>
                    <a:cubicBezTo>
                      <a:pt x="11" y="18"/>
                      <a:pt x="24" y="7"/>
                      <a:pt x="36" y="1"/>
                    </a:cubicBezTo>
                    <a:cubicBezTo>
                      <a:pt x="39" y="0"/>
                      <a:pt x="34" y="0"/>
                      <a:pt x="32" y="0"/>
                    </a:cubicBezTo>
                    <a:cubicBezTo>
                      <a:pt x="20" y="6"/>
                      <a:pt x="6" y="17"/>
                      <a:pt x="0" y="30"/>
                    </a:cubicBezTo>
                    <a:cubicBezTo>
                      <a:pt x="0" y="31"/>
                      <a:pt x="5" y="31"/>
                      <a:pt x="5" y="3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27" name="Freeform 273"/>
              <p:cNvSpPr>
                <a:spLocks/>
              </p:cNvSpPr>
              <p:nvPr/>
            </p:nvSpPr>
            <p:spPr bwMode="auto">
              <a:xfrm>
                <a:off x="4362451" y="749300"/>
                <a:ext cx="106363" cy="146050"/>
              </a:xfrm>
              <a:custGeom>
                <a:avLst/>
                <a:gdLst>
                  <a:gd name="T0" fmla="*/ 1 w 28"/>
                  <a:gd name="T1" fmla="*/ 2 h 39"/>
                  <a:gd name="T2" fmla="*/ 22 w 28"/>
                  <a:gd name="T3" fmla="*/ 38 h 39"/>
                  <a:gd name="T4" fmla="*/ 26 w 28"/>
                  <a:gd name="T5" fmla="*/ 37 h 39"/>
                  <a:gd name="T6" fmla="*/ 6 w 28"/>
                  <a:gd name="T7" fmla="*/ 1 h 39"/>
                  <a:gd name="T8" fmla="*/ 1 w 28"/>
                  <a:gd name="T9" fmla="*/ 2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39">
                    <a:moveTo>
                      <a:pt x="1" y="2"/>
                    </a:moveTo>
                    <a:cubicBezTo>
                      <a:pt x="0" y="17"/>
                      <a:pt x="8" y="32"/>
                      <a:pt x="22" y="38"/>
                    </a:cubicBezTo>
                    <a:cubicBezTo>
                      <a:pt x="24" y="39"/>
                      <a:pt x="28" y="38"/>
                      <a:pt x="26" y="37"/>
                    </a:cubicBezTo>
                    <a:cubicBezTo>
                      <a:pt x="12" y="31"/>
                      <a:pt x="5" y="16"/>
                      <a:pt x="6" y="1"/>
                    </a:cubicBezTo>
                    <a:cubicBezTo>
                      <a:pt x="6" y="0"/>
                      <a:pt x="1" y="0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28" name="Freeform 274"/>
              <p:cNvSpPr>
                <a:spLocks/>
              </p:cNvSpPr>
              <p:nvPr/>
            </p:nvSpPr>
            <p:spPr bwMode="auto">
              <a:xfrm>
                <a:off x="3609976" y="760412"/>
                <a:ext cx="787400" cy="79375"/>
              </a:xfrm>
              <a:custGeom>
                <a:avLst/>
                <a:gdLst>
                  <a:gd name="T0" fmla="*/ 206 w 209"/>
                  <a:gd name="T1" fmla="*/ 19 h 21"/>
                  <a:gd name="T2" fmla="*/ 5 w 209"/>
                  <a:gd name="T3" fmla="*/ 0 h 21"/>
                  <a:gd name="T4" fmla="*/ 3 w 209"/>
                  <a:gd name="T5" fmla="*/ 2 h 21"/>
                  <a:gd name="T6" fmla="*/ 204 w 209"/>
                  <a:gd name="T7" fmla="*/ 21 h 21"/>
                  <a:gd name="T8" fmla="*/ 206 w 209"/>
                  <a:gd name="T9" fmla="*/ 19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9" h="21">
                    <a:moveTo>
                      <a:pt x="206" y="19"/>
                    </a:moveTo>
                    <a:cubicBezTo>
                      <a:pt x="139" y="15"/>
                      <a:pt x="72" y="7"/>
                      <a:pt x="5" y="0"/>
                    </a:cubicBezTo>
                    <a:cubicBezTo>
                      <a:pt x="4" y="0"/>
                      <a:pt x="0" y="2"/>
                      <a:pt x="3" y="2"/>
                    </a:cubicBezTo>
                    <a:cubicBezTo>
                      <a:pt x="70" y="9"/>
                      <a:pt x="137" y="17"/>
                      <a:pt x="204" y="21"/>
                    </a:cubicBezTo>
                    <a:cubicBezTo>
                      <a:pt x="207" y="21"/>
                      <a:pt x="209" y="19"/>
                      <a:pt x="206" y="1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29" name="Freeform 275"/>
              <p:cNvSpPr>
                <a:spLocks/>
              </p:cNvSpPr>
              <p:nvPr/>
            </p:nvSpPr>
            <p:spPr bwMode="auto">
              <a:xfrm>
                <a:off x="4373563" y="815975"/>
                <a:ext cx="38100" cy="38100"/>
              </a:xfrm>
              <a:custGeom>
                <a:avLst/>
                <a:gdLst>
                  <a:gd name="T0" fmla="*/ 5 w 10"/>
                  <a:gd name="T1" fmla="*/ 10 h 10"/>
                  <a:gd name="T2" fmla="*/ 1 w 10"/>
                  <a:gd name="T3" fmla="*/ 5 h 10"/>
                  <a:gd name="T4" fmla="*/ 6 w 10"/>
                  <a:gd name="T5" fmla="*/ 0 h 10"/>
                  <a:gd name="T6" fmla="*/ 10 w 10"/>
                  <a:gd name="T7" fmla="*/ 6 h 10"/>
                  <a:gd name="T8" fmla="*/ 5 w 10"/>
                  <a:gd name="T9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0">
                    <a:moveTo>
                      <a:pt x="5" y="10"/>
                    </a:moveTo>
                    <a:cubicBezTo>
                      <a:pt x="2" y="10"/>
                      <a:pt x="0" y="7"/>
                      <a:pt x="1" y="5"/>
                    </a:cubicBezTo>
                    <a:cubicBezTo>
                      <a:pt x="1" y="2"/>
                      <a:pt x="3" y="0"/>
                      <a:pt x="6" y="0"/>
                    </a:cubicBezTo>
                    <a:cubicBezTo>
                      <a:pt x="8" y="1"/>
                      <a:pt x="10" y="3"/>
                      <a:pt x="10" y="6"/>
                    </a:cubicBezTo>
                    <a:cubicBezTo>
                      <a:pt x="10" y="8"/>
                      <a:pt x="7" y="10"/>
                      <a:pt x="5" y="1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30" name="Freeform 276"/>
              <p:cNvSpPr>
                <a:spLocks/>
              </p:cNvSpPr>
              <p:nvPr/>
            </p:nvSpPr>
            <p:spPr bwMode="auto">
              <a:xfrm>
                <a:off x="4260851" y="1050925"/>
                <a:ext cx="117475" cy="157163"/>
              </a:xfrm>
              <a:custGeom>
                <a:avLst/>
                <a:gdLst>
                  <a:gd name="T0" fmla="*/ 7 w 31"/>
                  <a:gd name="T1" fmla="*/ 41 h 42"/>
                  <a:gd name="T2" fmla="*/ 30 w 31"/>
                  <a:gd name="T3" fmla="*/ 2 h 42"/>
                  <a:gd name="T4" fmla="*/ 26 w 31"/>
                  <a:gd name="T5" fmla="*/ 0 h 42"/>
                  <a:gd name="T6" fmla="*/ 2 w 31"/>
                  <a:gd name="T7" fmla="*/ 40 h 42"/>
                  <a:gd name="T8" fmla="*/ 7 w 31"/>
                  <a:gd name="T9" fmla="*/ 4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42">
                    <a:moveTo>
                      <a:pt x="7" y="41"/>
                    </a:moveTo>
                    <a:cubicBezTo>
                      <a:pt x="5" y="23"/>
                      <a:pt x="12" y="8"/>
                      <a:pt x="30" y="2"/>
                    </a:cubicBezTo>
                    <a:cubicBezTo>
                      <a:pt x="31" y="1"/>
                      <a:pt x="27" y="0"/>
                      <a:pt x="26" y="0"/>
                    </a:cubicBezTo>
                    <a:cubicBezTo>
                      <a:pt x="8" y="6"/>
                      <a:pt x="0" y="22"/>
                      <a:pt x="2" y="40"/>
                    </a:cubicBezTo>
                    <a:cubicBezTo>
                      <a:pt x="2" y="42"/>
                      <a:pt x="7" y="42"/>
                      <a:pt x="7" y="4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31" name="Freeform 277"/>
              <p:cNvSpPr>
                <a:spLocks/>
              </p:cNvSpPr>
              <p:nvPr/>
            </p:nvSpPr>
            <p:spPr bwMode="auto">
              <a:xfrm>
                <a:off x="4246563" y="1042988"/>
                <a:ext cx="150813" cy="109538"/>
              </a:xfrm>
              <a:custGeom>
                <a:avLst/>
                <a:gdLst>
                  <a:gd name="T0" fmla="*/ 0 w 40"/>
                  <a:gd name="T1" fmla="*/ 2 h 29"/>
                  <a:gd name="T2" fmla="*/ 37 w 40"/>
                  <a:gd name="T3" fmla="*/ 29 h 29"/>
                  <a:gd name="T4" fmla="*/ 35 w 40"/>
                  <a:gd name="T5" fmla="*/ 27 h 29"/>
                  <a:gd name="T6" fmla="*/ 5 w 40"/>
                  <a:gd name="T7" fmla="*/ 2 h 29"/>
                  <a:gd name="T8" fmla="*/ 0 w 40"/>
                  <a:gd name="T9" fmla="*/ 2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29">
                    <a:moveTo>
                      <a:pt x="0" y="2"/>
                    </a:moveTo>
                    <a:cubicBezTo>
                      <a:pt x="5" y="19"/>
                      <a:pt x="19" y="29"/>
                      <a:pt x="37" y="29"/>
                    </a:cubicBezTo>
                    <a:cubicBezTo>
                      <a:pt x="40" y="29"/>
                      <a:pt x="36" y="27"/>
                      <a:pt x="35" y="27"/>
                    </a:cubicBezTo>
                    <a:cubicBezTo>
                      <a:pt x="19" y="27"/>
                      <a:pt x="9" y="16"/>
                      <a:pt x="5" y="2"/>
                    </a:cubicBezTo>
                    <a:cubicBezTo>
                      <a:pt x="5" y="1"/>
                      <a:pt x="0" y="0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32" name="Freeform 278"/>
              <p:cNvSpPr>
                <a:spLocks/>
              </p:cNvSpPr>
              <p:nvPr/>
            </p:nvSpPr>
            <p:spPr bwMode="auto">
              <a:xfrm>
                <a:off x="4216401" y="1087438"/>
                <a:ext cx="176213" cy="71438"/>
              </a:xfrm>
              <a:custGeom>
                <a:avLst/>
                <a:gdLst>
                  <a:gd name="T0" fmla="*/ 6 w 47"/>
                  <a:gd name="T1" fmla="*/ 18 h 19"/>
                  <a:gd name="T2" fmla="*/ 44 w 47"/>
                  <a:gd name="T3" fmla="*/ 3 h 19"/>
                  <a:gd name="T4" fmla="*/ 43 w 47"/>
                  <a:gd name="T5" fmla="*/ 1 h 19"/>
                  <a:gd name="T6" fmla="*/ 2 w 47"/>
                  <a:gd name="T7" fmla="*/ 18 h 19"/>
                  <a:gd name="T8" fmla="*/ 6 w 47"/>
                  <a:gd name="T9" fmla="*/ 1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19">
                    <a:moveTo>
                      <a:pt x="6" y="18"/>
                    </a:moveTo>
                    <a:cubicBezTo>
                      <a:pt x="16" y="9"/>
                      <a:pt x="31" y="4"/>
                      <a:pt x="44" y="3"/>
                    </a:cubicBezTo>
                    <a:cubicBezTo>
                      <a:pt x="47" y="3"/>
                      <a:pt x="46" y="0"/>
                      <a:pt x="43" y="1"/>
                    </a:cubicBezTo>
                    <a:cubicBezTo>
                      <a:pt x="29" y="2"/>
                      <a:pt x="12" y="8"/>
                      <a:pt x="2" y="18"/>
                    </a:cubicBezTo>
                    <a:cubicBezTo>
                      <a:pt x="0" y="19"/>
                      <a:pt x="5" y="19"/>
                      <a:pt x="6" y="1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33" name="Freeform 279"/>
              <p:cNvSpPr>
                <a:spLocks/>
              </p:cNvSpPr>
              <p:nvPr/>
            </p:nvSpPr>
            <p:spPr bwMode="auto">
              <a:xfrm>
                <a:off x="4276726" y="1027113"/>
                <a:ext cx="71438" cy="166688"/>
              </a:xfrm>
              <a:custGeom>
                <a:avLst/>
                <a:gdLst>
                  <a:gd name="T0" fmla="*/ 6 w 19"/>
                  <a:gd name="T1" fmla="*/ 2 h 44"/>
                  <a:gd name="T2" fmla="*/ 13 w 19"/>
                  <a:gd name="T3" fmla="*/ 43 h 44"/>
                  <a:gd name="T4" fmla="*/ 18 w 19"/>
                  <a:gd name="T5" fmla="*/ 42 h 44"/>
                  <a:gd name="T6" fmla="*/ 11 w 19"/>
                  <a:gd name="T7" fmla="*/ 2 h 44"/>
                  <a:gd name="T8" fmla="*/ 6 w 19"/>
                  <a:gd name="T9" fmla="*/ 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44">
                    <a:moveTo>
                      <a:pt x="6" y="2"/>
                    </a:moveTo>
                    <a:cubicBezTo>
                      <a:pt x="0" y="16"/>
                      <a:pt x="2" y="32"/>
                      <a:pt x="13" y="43"/>
                    </a:cubicBezTo>
                    <a:cubicBezTo>
                      <a:pt x="15" y="44"/>
                      <a:pt x="19" y="43"/>
                      <a:pt x="18" y="42"/>
                    </a:cubicBezTo>
                    <a:cubicBezTo>
                      <a:pt x="7" y="32"/>
                      <a:pt x="5" y="16"/>
                      <a:pt x="11" y="2"/>
                    </a:cubicBezTo>
                    <a:cubicBezTo>
                      <a:pt x="12" y="1"/>
                      <a:pt x="7" y="0"/>
                      <a:pt x="6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34" name="Freeform 280"/>
              <p:cNvSpPr>
                <a:spLocks/>
              </p:cNvSpPr>
              <p:nvPr/>
            </p:nvSpPr>
            <p:spPr bwMode="auto">
              <a:xfrm>
                <a:off x="3665538" y="831850"/>
                <a:ext cx="636588" cy="285750"/>
              </a:xfrm>
              <a:custGeom>
                <a:avLst/>
                <a:gdLst>
                  <a:gd name="T0" fmla="*/ 167 w 169"/>
                  <a:gd name="T1" fmla="*/ 74 h 76"/>
                  <a:gd name="T2" fmla="*/ 6 w 169"/>
                  <a:gd name="T3" fmla="*/ 0 h 76"/>
                  <a:gd name="T4" fmla="*/ 1 w 169"/>
                  <a:gd name="T5" fmla="*/ 2 h 76"/>
                  <a:gd name="T6" fmla="*/ 163 w 169"/>
                  <a:gd name="T7" fmla="*/ 75 h 76"/>
                  <a:gd name="T8" fmla="*/ 167 w 169"/>
                  <a:gd name="T9" fmla="*/ 74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9" h="76">
                    <a:moveTo>
                      <a:pt x="167" y="74"/>
                    </a:moveTo>
                    <a:cubicBezTo>
                      <a:pt x="113" y="50"/>
                      <a:pt x="59" y="27"/>
                      <a:pt x="6" y="0"/>
                    </a:cubicBezTo>
                    <a:cubicBezTo>
                      <a:pt x="5" y="0"/>
                      <a:pt x="0" y="1"/>
                      <a:pt x="1" y="2"/>
                    </a:cubicBezTo>
                    <a:cubicBezTo>
                      <a:pt x="54" y="28"/>
                      <a:pt x="109" y="51"/>
                      <a:pt x="163" y="75"/>
                    </a:cubicBezTo>
                    <a:cubicBezTo>
                      <a:pt x="164" y="76"/>
                      <a:pt x="169" y="75"/>
                      <a:pt x="167" y="7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35" name="Freeform 281"/>
              <p:cNvSpPr>
                <a:spLocks/>
              </p:cNvSpPr>
              <p:nvPr/>
            </p:nvSpPr>
            <p:spPr bwMode="auto">
              <a:xfrm>
                <a:off x="4279901" y="1095375"/>
                <a:ext cx="38100" cy="41275"/>
              </a:xfrm>
              <a:custGeom>
                <a:avLst/>
                <a:gdLst>
                  <a:gd name="T0" fmla="*/ 3 w 10"/>
                  <a:gd name="T1" fmla="*/ 10 h 11"/>
                  <a:gd name="T2" fmla="*/ 1 w 10"/>
                  <a:gd name="T3" fmla="*/ 4 h 11"/>
                  <a:gd name="T4" fmla="*/ 7 w 10"/>
                  <a:gd name="T5" fmla="*/ 2 h 11"/>
                  <a:gd name="T6" fmla="*/ 9 w 10"/>
                  <a:gd name="T7" fmla="*/ 8 h 11"/>
                  <a:gd name="T8" fmla="*/ 3 w 10"/>
                  <a:gd name="T9" fmla="*/ 1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1">
                    <a:moveTo>
                      <a:pt x="3" y="10"/>
                    </a:moveTo>
                    <a:cubicBezTo>
                      <a:pt x="1" y="9"/>
                      <a:pt x="0" y="6"/>
                      <a:pt x="1" y="4"/>
                    </a:cubicBezTo>
                    <a:cubicBezTo>
                      <a:pt x="2" y="1"/>
                      <a:pt x="5" y="0"/>
                      <a:pt x="7" y="2"/>
                    </a:cubicBezTo>
                    <a:cubicBezTo>
                      <a:pt x="10" y="3"/>
                      <a:pt x="10" y="6"/>
                      <a:pt x="9" y="8"/>
                    </a:cubicBezTo>
                    <a:cubicBezTo>
                      <a:pt x="8" y="10"/>
                      <a:pt x="5" y="11"/>
                      <a:pt x="3" y="1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36" name="Freeform 282"/>
              <p:cNvSpPr>
                <a:spLocks/>
              </p:cNvSpPr>
              <p:nvPr/>
            </p:nvSpPr>
            <p:spPr bwMode="auto">
              <a:xfrm>
                <a:off x="4103688" y="1350963"/>
                <a:ext cx="157163" cy="120650"/>
              </a:xfrm>
              <a:custGeom>
                <a:avLst/>
                <a:gdLst>
                  <a:gd name="T0" fmla="*/ 5 w 42"/>
                  <a:gd name="T1" fmla="*/ 31 h 32"/>
                  <a:gd name="T2" fmla="*/ 39 w 42"/>
                  <a:gd name="T3" fmla="*/ 3 h 32"/>
                  <a:gd name="T4" fmla="*/ 38 w 42"/>
                  <a:gd name="T5" fmla="*/ 0 h 32"/>
                  <a:gd name="T6" fmla="*/ 0 w 42"/>
                  <a:gd name="T7" fmla="*/ 30 h 32"/>
                  <a:gd name="T8" fmla="*/ 5 w 42"/>
                  <a:gd name="T9" fmla="*/ 3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32">
                    <a:moveTo>
                      <a:pt x="5" y="31"/>
                    </a:moveTo>
                    <a:cubicBezTo>
                      <a:pt x="9" y="14"/>
                      <a:pt x="21" y="2"/>
                      <a:pt x="39" y="3"/>
                    </a:cubicBezTo>
                    <a:cubicBezTo>
                      <a:pt x="42" y="3"/>
                      <a:pt x="40" y="1"/>
                      <a:pt x="38" y="0"/>
                    </a:cubicBezTo>
                    <a:cubicBezTo>
                      <a:pt x="18" y="0"/>
                      <a:pt x="4" y="11"/>
                      <a:pt x="0" y="30"/>
                    </a:cubicBezTo>
                    <a:cubicBezTo>
                      <a:pt x="0" y="31"/>
                      <a:pt x="4" y="32"/>
                      <a:pt x="5" y="3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37" name="Freeform 283"/>
              <p:cNvSpPr>
                <a:spLocks/>
              </p:cNvSpPr>
              <p:nvPr/>
            </p:nvSpPr>
            <p:spPr bwMode="auto">
              <a:xfrm>
                <a:off x="4129088" y="1309688"/>
                <a:ext cx="112713" cy="147638"/>
              </a:xfrm>
              <a:custGeom>
                <a:avLst/>
                <a:gdLst>
                  <a:gd name="T0" fmla="*/ 2 w 30"/>
                  <a:gd name="T1" fmla="*/ 1 h 39"/>
                  <a:gd name="T2" fmla="*/ 25 w 30"/>
                  <a:gd name="T3" fmla="*/ 39 h 39"/>
                  <a:gd name="T4" fmla="*/ 27 w 30"/>
                  <a:gd name="T5" fmla="*/ 37 h 39"/>
                  <a:gd name="T6" fmla="*/ 7 w 30"/>
                  <a:gd name="T7" fmla="*/ 2 h 39"/>
                  <a:gd name="T8" fmla="*/ 2 w 30"/>
                  <a:gd name="T9" fmla="*/ 1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39">
                    <a:moveTo>
                      <a:pt x="2" y="1"/>
                    </a:moveTo>
                    <a:cubicBezTo>
                      <a:pt x="0" y="18"/>
                      <a:pt x="9" y="32"/>
                      <a:pt x="25" y="39"/>
                    </a:cubicBezTo>
                    <a:cubicBezTo>
                      <a:pt x="27" y="39"/>
                      <a:pt x="30" y="38"/>
                      <a:pt x="27" y="37"/>
                    </a:cubicBezTo>
                    <a:cubicBezTo>
                      <a:pt x="12" y="31"/>
                      <a:pt x="6" y="17"/>
                      <a:pt x="7" y="2"/>
                    </a:cubicBezTo>
                    <a:cubicBezTo>
                      <a:pt x="7" y="0"/>
                      <a:pt x="2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38" name="Freeform 284"/>
              <p:cNvSpPr>
                <a:spLocks/>
              </p:cNvSpPr>
              <p:nvPr/>
            </p:nvSpPr>
            <p:spPr bwMode="auto">
              <a:xfrm>
                <a:off x="4065588" y="1381125"/>
                <a:ext cx="195263" cy="26988"/>
              </a:xfrm>
              <a:custGeom>
                <a:avLst/>
                <a:gdLst>
                  <a:gd name="T0" fmla="*/ 6 w 52"/>
                  <a:gd name="T1" fmla="*/ 7 h 7"/>
                  <a:gd name="T2" fmla="*/ 46 w 52"/>
                  <a:gd name="T3" fmla="*/ 6 h 7"/>
                  <a:gd name="T4" fmla="*/ 49 w 52"/>
                  <a:gd name="T5" fmla="*/ 4 h 7"/>
                  <a:gd name="T6" fmla="*/ 3 w 52"/>
                  <a:gd name="T7" fmla="*/ 5 h 7"/>
                  <a:gd name="T8" fmla="*/ 6 w 52"/>
                  <a:gd name="T9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7">
                    <a:moveTo>
                      <a:pt x="6" y="7"/>
                    </a:moveTo>
                    <a:cubicBezTo>
                      <a:pt x="18" y="2"/>
                      <a:pt x="34" y="2"/>
                      <a:pt x="46" y="6"/>
                    </a:cubicBezTo>
                    <a:cubicBezTo>
                      <a:pt x="47" y="6"/>
                      <a:pt x="52" y="5"/>
                      <a:pt x="49" y="4"/>
                    </a:cubicBezTo>
                    <a:cubicBezTo>
                      <a:pt x="35" y="0"/>
                      <a:pt x="17" y="0"/>
                      <a:pt x="3" y="5"/>
                    </a:cubicBezTo>
                    <a:cubicBezTo>
                      <a:pt x="0" y="7"/>
                      <a:pt x="5" y="7"/>
                      <a:pt x="6" y="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39" name="Freeform 285"/>
              <p:cNvSpPr>
                <a:spLocks/>
              </p:cNvSpPr>
              <p:nvPr/>
            </p:nvSpPr>
            <p:spPr bwMode="auto">
              <a:xfrm>
                <a:off x="4137026" y="1314450"/>
                <a:ext cx="74613" cy="165100"/>
              </a:xfrm>
              <a:custGeom>
                <a:avLst/>
                <a:gdLst>
                  <a:gd name="T0" fmla="*/ 14 w 20"/>
                  <a:gd name="T1" fmla="*/ 1 h 44"/>
                  <a:gd name="T2" fmla="*/ 6 w 20"/>
                  <a:gd name="T3" fmla="*/ 43 h 44"/>
                  <a:gd name="T4" fmla="*/ 11 w 20"/>
                  <a:gd name="T5" fmla="*/ 42 h 44"/>
                  <a:gd name="T6" fmla="*/ 19 w 20"/>
                  <a:gd name="T7" fmla="*/ 2 h 44"/>
                  <a:gd name="T8" fmla="*/ 14 w 20"/>
                  <a:gd name="T9" fmla="*/ 1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44">
                    <a:moveTo>
                      <a:pt x="14" y="1"/>
                    </a:moveTo>
                    <a:cubicBezTo>
                      <a:pt x="4" y="13"/>
                      <a:pt x="0" y="28"/>
                      <a:pt x="6" y="43"/>
                    </a:cubicBezTo>
                    <a:cubicBezTo>
                      <a:pt x="7" y="44"/>
                      <a:pt x="12" y="43"/>
                      <a:pt x="11" y="42"/>
                    </a:cubicBezTo>
                    <a:cubicBezTo>
                      <a:pt x="5" y="28"/>
                      <a:pt x="9" y="13"/>
                      <a:pt x="19" y="2"/>
                    </a:cubicBezTo>
                    <a:cubicBezTo>
                      <a:pt x="20" y="1"/>
                      <a:pt x="16" y="0"/>
                      <a:pt x="14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40" name="Freeform 286"/>
              <p:cNvSpPr>
                <a:spLocks/>
              </p:cNvSpPr>
              <p:nvPr/>
            </p:nvSpPr>
            <p:spPr bwMode="auto">
              <a:xfrm>
                <a:off x="3586163" y="831850"/>
                <a:ext cx="576263" cy="557213"/>
              </a:xfrm>
              <a:custGeom>
                <a:avLst/>
                <a:gdLst>
                  <a:gd name="T0" fmla="*/ 152 w 153"/>
                  <a:gd name="T1" fmla="*/ 146 h 148"/>
                  <a:gd name="T2" fmla="*/ 6 w 153"/>
                  <a:gd name="T3" fmla="*/ 1 h 148"/>
                  <a:gd name="T4" fmla="*/ 1 w 153"/>
                  <a:gd name="T5" fmla="*/ 2 h 148"/>
                  <a:gd name="T6" fmla="*/ 148 w 153"/>
                  <a:gd name="T7" fmla="*/ 147 h 148"/>
                  <a:gd name="T8" fmla="*/ 152 w 153"/>
                  <a:gd name="T9" fmla="*/ 146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3" h="148">
                    <a:moveTo>
                      <a:pt x="152" y="146"/>
                    </a:moveTo>
                    <a:cubicBezTo>
                      <a:pt x="104" y="97"/>
                      <a:pt x="52" y="51"/>
                      <a:pt x="6" y="1"/>
                    </a:cubicBezTo>
                    <a:cubicBezTo>
                      <a:pt x="5" y="0"/>
                      <a:pt x="0" y="1"/>
                      <a:pt x="1" y="2"/>
                    </a:cubicBezTo>
                    <a:cubicBezTo>
                      <a:pt x="47" y="52"/>
                      <a:pt x="99" y="98"/>
                      <a:pt x="148" y="147"/>
                    </a:cubicBezTo>
                    <a:cubicBezTo>
                      <a:pt x="149" y="148"/>
                      <a:pt x="153" y="147"/>
                      <a:pt x="152" y="14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41" name="Freeform 287"/>
              <p:cNvSpPr>
                <a:spLocks/>
              </p:cNvSpPr>
              <p:nvPr/>
            </p:nvSpPr>
            <p:spPr bwMode="auto">
              <a:xfrm>
                <a:off x="4140201" y="1373188"/>
                <a:ext cx="41275" cy="38100"/>
              </a:xfrm>
              <a:custGeom>
                <a:avLst/>
                <a:gdLst>
                  <a:gd name="T0" fmla="*/ 2 w 11"/>
                  <a:gd name="T1" fmla="*/ 8 h 10"/>
                  <a:gd name="T2" fmla="*/ 2 w 11"/>
                  <a:gd name="T3" fmla="*/ 2 h 10"/>
                  <a:gd name="T4" fmla="*/ 9 w 11"/>
                  <a:gd name="T5" fmla="*/ 2 h 10"/>
                  <a:gd name="T6" fmla="*/ 9 w 11"/>
                  <a:gd name="T7" fmla="*/ 9 h 10"/>
                  <a:gd name="T8" fmla="*/ 2 w 11"/>
                  <a:gd name="T9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0">
                    <a:moveTo>
                      <a:pt x="2" y="8"/>
                    </a:moveTo>
                    <a:cubicBezTo>
                      <a:pt x="0" y="6"/>
                      <a:pt x="0" y="3"/>
                      <a:pt x="2" y="2"/>
                    </a:cubicBezTo>
                    <a:cubicBezTo>
                      <a:pt x="4" y="0"/>
                      <a:pt x="7" y="0"/>
                      <a:pt x="9" y="2"/>
                    </a:cubicBezTo>
                    <a:cubicBezTo>
                      <a:pt x="11" y="4"/>
                      <a:pt x="11" y="7"/>
                      <a:pt x="9" y="9"/>
                    </a:cubicBezTo>
                    <a:cubicBezTo>
                      <a:pt x="7" y="10"/>
                      <a:pt x="4" y="10"/>
                      <a:pt x="2" y="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42" name="Freeform 288"/>
              <p:cNvSpPr>
                <a:spLocks/>
              </p:cNvSpPr>
              <p:nvPr/>
            </p:nvSpPr>
            <p:spPr bwMode="auto">
              <a:xfrm>
                <a:off x="2930526" y="1381125"/>
                <a:ext cx="139700" cy="136525"/>
              </a:xfrm>
              <a:custGeom>
                <a:avLst/>
                <a:gdLst>
                  <a:gd name="T0" fmla="*/ 3 w 37"/>
                  <a:gd name="T1" fmla="*/ 3 h 36"/>
                  <a:gd name="T2" fmla="*/ 32 w 37"/>
                  <a:gd name="T3" fmla="*/ 34 h 36"/>
                  <a:gd name="T4" fmla="*/ 37 w 37"/>
                  <a:gd name="T5" fmla="*/ 35 h 36"/>
                  <a:gd name="T6" fmla="*/ 3 w 37"/>
                  <a:gd name="T7" fmla="*/ 1 h 36"/>
                  <a:gd name="T8" fmla="*/ 3 w 37"/>
                  <a:gd name="T9" fmla="*/ 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36">
                    <a:moveTo>
                      <a:pt x="3" y="3"/>
                    </a:moveTo>
                    <a:cubicBezTo>
                      <a:pt x="19" y="5"/>
                      <a:pt x="31" y="17"/>
                      <a:pt x="32" y="34"/>
                    </a:cubicBezTo>
                    <a:cubicBezTo>
                      <a:pt x="32" y="36"/>
                      <a:pt x="37" y="36"/>
                      <a:pt x="37" y="35"/>
                    </a:cubicBezTo>
                    <a:cubicBezTo>
                      <a:pt x="36" y="15"/>
                      <a:pt x="22" y="3"/>
                      <a:pt x="3" y="1"/>
                    </a:cubicBezTo>
                    <a:cubicBezTo>
                      <a:pt x="0" y="0"/>
                      <a:pt x="0" y="2"/>
                      <a:pt x="3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43" name="Freeform 289"/>
              <p:cNvSpPr>
                <a:spLocks/>
              </p:cNvSpPr>
              <p:nvPr/>
            </p:nvSpPr>
            <p:spPr bwMode="auto">
              <a:xfrm>
                <a:off x="2952751" y="1403350"/>
                <a:ext cx="158750" cy="106363"/>
              </a:xfrm>
              <a:custGeom>
                <a:avLst/>
                <a:gdLst>
                  <a:gd name="T0" fmla="*/ 36 w 42"/>
                  <a:gd name="T1" fmla="*/ 0 h 28"/>
                  <a:gd name="T2" fmla="*/ 1 w 42"/>
                  <a:gd name="T3" fmla="*/ 25 h 28"/>
                  <a:gd name="T4" fmla="*/ 6 w 42"/>
                  <a:gd name="T5" fmla="*/ 26 h 28"/>
                  <a:gd name="T6" fmla="*/ 38 w 42"/>
                  <a:gd name="T7" fmla="*/ 2 h 28"/>
                  <a:gd name="T8" fmla="*/ 36 w 42"/>
                  <a:gd name="T9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28">
                    <a:moveTo>
                      <a:pt x="36" y="0"/>
                    </a:moveTo>
                    <a:cubicBezTo>
                      <a:pt x="19" y="0"/>
                      <a:pt x="6" y="9"/>
                      <a:pt x="1" y="25"/>
                    </a:cubicBezTo>
                    <a:cubicBezTo>
                      <a:pt x="0" y="26"/>
                      <a:pt x="5" y="28"/>
                      <a:pt x="6" y="26"/>
                    </a:cubicBezTo>
                    <a:cubicBezTo>
                      <a:pt x="10" y="11"/>
                      <a:pt x="23" y="2"/>
                      <a:pt x="38" y="2"/>
                    </a:cubicBezTo>
                    <a:cubicBezTo>
                      <a:pt x="42" y="2"/>
                      <a:pt x="38" y="0"/>
                      <a:pt x="36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44" name="Freeform 290"/>
              <p:cNvSpPr>
                <a:spLocks/>
              </p:cNvSpPr>
              <p:nvPr/>
            </p:nvSpPr>
            <p:spPr bwMode="auto">
              <a:xfrm>
                <a:off x="2987676" y="1347788"/>
                <a:ext cx="49213" cy="173038"/>
              </a:xfrm>
              <a:custGeom>
                <a:avLst/>
                <a:gdLst>
                  <a:gd name="T0" fmla="*/ 1 w 13"/>
                  <a:gd name="T1" fmla="*/ 2 h 46"/>
                  <a:gd name="T2" fmla="*/ 6 w 13"/>
                  <a:gd name="T3" fmla="*/ 45 h 46"/>
                  <a:gd name="T4" fmla="*/ 11 w 13"/>
                  <a:gd name="T5" fmla="*/ 44 h 46"/>
                  <a:gd name="T6" fmla="*/ 6 w 13"/>
                  <a:gd name="T7" fmla="*/ 1 h 46"/>
                  <a:gd name="T8" fmla="*/ 1 w 13"/>
                  <a:gd name="T9" fmla="*/ 2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46">
                    <a:moveTo>
                      <a:pt x="1" y="2"/>
                    </a:moveTo>
                    <a:cubicBezTo>
                      <a:pt x="7" y="14"/>
                      <a:pt x="8" y="31"/>
                      <a:pt x="6" y="45"/>
                    </a:cubicBezTo>
                    <a:cubicBezTo>
                      <a:pt x="6" y="46"/>
                      <a:pt x="10" y="46"/>
                      <a:pt x="11" y="44"/>
                    </a:cubicBezTo>
                    <a:cubicBezTo>
                      <a:pt x="13" y="30"/>
                      <a:pt x="12" y="14"/>
                      <a:pt x="6" y="1"/>
                    </a:cubicBezTo>
                    <a:cubicBezTo>
                      <a:pt x="5" y="0"/>
                      <a:pt x="0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45" name="Freeform 291"/>
              <p:cNvSpPr>
                <a:spLocks/>
              </p:cNvSpPr>
              <p:nvPr/>
            </p:nvSpPr>
            <p:spPr bwMode="auto">
              <a:xfrm>
                <a:off x="2927351" y="1411288"/>
                <a:ext cx="180975" cy="57150"/>
              </a:xfrm>
              <a:custGeom>
                <a:avLst/>
                <a:gdLst>
                  <a:gd name="T0" fmla="*/ 47 w 48"/>
                  <a:gd name="T1" fmla="*/ 13 h 15"/>
                  <a:gd name="T2" fmla="*/ 1 w 48"/>
                  <a:gd name="T3" fmla="*/ 9 h 15"/>
                  <a:gd name="T4" fmla="*/ 5 w 48"/>
                  <a:gd name="T5" fmla="*/ 10 h 15"/>
                  <a:gd name="T6" fmla="*/ 43 w 48"/>
                  <a:gd name="T7" fmla="*/ 14 h 15"/>
                  <a:gd name="T8" fmla="*/ 47 w 48"/>
                  <a:gd name="T9" fmla="*/ 13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15">
                    <a:moveTo>
                      <a:pt x="47" y="13"/>
                    </a:moveTo>
                    <a:cubicBezTo>
                      <a:pt x="33" y="3"/>
                      <a:pt x="16" y="0"/>
                      <a:pt x="1" y="9"/>
                    </a:cubicBezTo>
                    <a:cubicBezTo>
                      <a:pt x="0" y="10"/>
                      <a:pt x="4" y="10"/>
                      <a:pt x="5" y="10"/>
                    </a:cubicBezTo>
                    <a:cubicBezTo>
                      <a:pt x="18" y="2"/>
                      <a:pt x="32" y="6"/>
                      <a:pt x="43" y="14"/>
                    </a:cubicBezTo>
                    <a:cubicBezTo>
                      <a:pt x="44" y="15"/>
                      <a:pt x="48" y="14"/>
                      <a:pt x="47" y="1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46" name="Freeform 292"/>
              <p:cNvSpPr>
                <a:spLocks/>
              </p:cNvSpPr>
              <p:nvPr/>
            </p:nvSpPr>
            <p:spPr bwMode="auto">
              <a:xfrm>
                <a:off x="3013076" y="790575"/>
                <a:ext cx="561975" cy="631825"/>
              </a:xfrm>
              <a:custGeom>
                <a:avLst/>
                <a:gdLst>
                  <a:gd name="T0" fmla="*/ 6 w 149"/>
                  <a:gd name="T1" fmla="*/ 167 h 168"/>
                  <a:gd name="T2" fmla="*/ 148 w 149"/>
                  <a:gd name="T3" fmla="*/ 1 h 168"/>
                  <a:gd name="T4" fmla="*/ 143 w 149"/>
                  <a:gd name="T5" fmla="*/ 1 h 168"/>
                  <a:gd name="T6" fmla="*/ 1 w 149"/>
                  <a:gd name="T7" fmla="*/ 167 h 168"/>
                  <a:gd name="T8" fmla="*/ 6 w 149"/>
                  <a:gd name="T9" fmla="*/ 167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9" h="168">
                    <a:moveTo>
                      <a:pt x="6" y="167"/>
                    </a:moveTo>
                    <a:cubicBezTo>
                      <a:pt x="52" y="111"/>
                      <a:pt x="99" y="55"/>
                      <a:pt x="148" y="1"/>
                    </a:cubicBezTo>
                    <a:cubicBezTo>
                      <a:pt x="149" y="0"/>
                      <a:pt x="144" y="0"/>
                      <a:pt x="143" y="1"/>
                    </a:cubicBezTo>
                    <a:cubicBezTo>
                      <a:pt x="94" y="55"/>
                      <a:pt x="47" y="111"/>
                      <a:pt x="1" y="167"/>
                    </a:cubicBezTo>
                    <a:cubicBezTo>
                      <a:pt x="0" y="168"/>
                      <a:pt x="5" y="168"/>
                      <a:pt x="6" y="16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47" name="Freeform 293"/>
              <p:cNvSpPr>
                <a:spLocks/>
              </p:cNvSpPr>
              <p:nvPr/>
            </p:nvSpPr>
            <p:spPr bwMode="auto">
              <a:xfrm>
                <a:off x="2998788" y="1411288"/>
                <a:ext cx="38100" cy="38100"/>
              </a:xfrm>
              <a:custGeom>
                <a:avLst/>
                <a:gdLst>
                  <a:gd name="T0" fmla="*/ 2 w 10"/>
                  <a:gd name="T1" fmla="*/ 2 h 10"/>
                  <a:gd name="T2" fmla="*/ 8 w 10"/>
                  <a:gd name="T3" fmla="*/ 1 h 10"/>
                  <a:gd name="T4" fmla="*/ 9 w 10"/>
                  <a:gd name="T5" fmla="*/ 8 h 10"/>
                  <a:gd name="T6" fmla="*/ 2 w 10"/>
                  <a:gd name="T7" fmla="*/ 8 h 10"/>
                  <a:gd name="T8" fmla="*/ 2 w 10"/>
                  <a:gd name="T9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0">
                    <a:moveTo>
                      <a:pt x="2" y="2"/>
                    </a:moveTo>
                    <a:cubicBezTo>
                      <a:pt x="3" y="0"/>
                      <a:pt x="6" y="0"/>
                      <a:pt x="8" y="1"/>
                    </a:cubicBezTo>
                    <a:cubicBezTo>
                      <a:pt x="10" y="3"/>
                      <a:pt x="10" y="6"/>
                      <a:pt x="9" y="8"/>
                    </a:cubicBezTo>
                    <a:cubicBezTo>
                      <a:pt x="7" y="10"/>
                      <a:pt x="4" y="10"/>
                      <a:pt x="2" y="8"/>
                    </a:cubicBezTo>
                    <a:cubicBezTo>
                      <a:pt x="0" y="7"/>
                      <a:pt x="0" y="4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48" name="Freeform 294"/>
              <p:cNvSpPr>
                <a:spLocks/>
              </p:cNvSpPr>
              <p:nvPr/>
            </p:nvSpPr>
            <p:spPr bwMode="auto">
              <a:xfrm>
                <a:off x="2878138" y="1035050"/>
                <a:ext cx="112713" cy="173038"/>
              </a:xfrm>
              <a:custGeom>
                <a:avLst/>
                <a:gdLst>
                  <a:gd name="T0" fmla="*/ 2 w 30"/>
                  <a:gd name="T1" fmla="*/ 2 h 46"/>
                  <a:gd name="T2" fmla="*/ 19 w 30"/>
                  <a:gd name="T3" fmla="*/ 44 h 46"/>
                  <a:gd name="T4" fmla="*/ 24 w 30"/>
                  <a:gd name="T5" fmla="*/ 44 h 46"/>
                  <a:gd name="T6" fmla="*/ 6 w 30"/>
                  <a:gd name="T7" fmla="*/ 1 h 46"/>
                  <a:gd name="T8" fmla="*/ 2 w 30"/>
                  <a:gd name="T9" fmla="*/ 2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46">
                    <a:moveTo>
                      <a:pt x="2" y="2"/>
                    </a:moveTo>
                    <a:cubicBezTo>
                      <a:pt x="18" y="11"/>
                      <a:pt x="25" y="26"/>
                      <a:pt x="19" y="44"/>
                    </a:cubicBezTo>
                    <a:cubicBezTo>
                      <a:pt x="18" y="45"/>
                      <a:pt x="23" y="46"/>
                      <a:pt x="24" y="44"/>
                    </a:cubicBezTo>
                    <a:cubicBezTo>
                      <a:pt x="30" y="26"/>
                      <a:pt x="22" y="10"/>
                      <a:pt x="6" y="1"/>
                    </a:cubicBezTo>
                    <a:cubicBezTo>
                      <a:pt x="5" y="0"/>
                      <a:pt x="0" y="0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49" name="Freeform 295"/>
              <p:cNvSpPr>
                <a:spLocks/>
              </p:cNvSpPr>
              <p:nvPr/>
            </p:nvSpPr>
            <p:spPr bwMode="auto">
              <a:xfrm>
                <a:off x="2859088" y="1092200"/>
                <a:ext cx="184150" cy="66675"/>
              </a:xfrm>
              <a:custGeom>
                <a:avLst/>
                <a:gdLst>
                  <a:gd name="T0" fmla="*/ 46 w 49"/>
                  <a:gd name="T1" fmla="*/ 6 h 18"/>
                  <a:gd name="T2" fmla="*/ 1 w 49"/>
                  <a:gd name="T3" fmla="*/ 16 h 18"/>
                  <a:gd name="T4" fmla="*/ 6 w 49"/>
                  <a:gd name="T5" fmla="*/ 17 h 18"/>
                  <a:gd name="T6" fmla="*/ 44 w 49"/>
                  <a:gd name="T7" fmla="*/ 8 h 18"/>
                  <a:gd name="T8" fmla="*/ 46 w 49"/>
                  <a:gd name="T9" fmla="*/ 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18">
                    <a:moveTo>
                      <a:pt x="46" y="6"/>
                    </a:moveTo>
                    <a:cubicBezTo>
                      <a:pt x="29" y="0"/>
                      <a:pt x="13" y="2"/>
                      <a:pt x="1" y="16"/>
                    </a:cubicBezTo>
                    <a:cubicBezTo>
                      <a:pt x="0" y="17"/>
                      <a:pt x="5" y="18"/>
                      <a:pt x="6" y="17"/>
                    </a:cubicBezTo>
                    <a:cubicBezTo>
                      <a:pt x="16" y="6"/>
                      <a:pt x="29" y="2"/>
                      <a:pt x="44" y="8"/>
                    </a:cubicBezTo>
                    <a:cubicBezTo>
                      <a:pt x="46" y="8"/>
                      <a:pt x="49" y="7"/>
                      <a:pt x="46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50" name="Freeform 296"/>
              <p:cNvSpPr>
                <a:spLocks/>
              </p:cNvSpPr>
              <p:nvPr/>
            </p:nvSpPr>
            <p:spPr bwMode="auto">
              <a:xfrm>
                <a:off x="2905126" y="1023938"/>
                <a:ext cx="71438" cy="165100"/>
              </a:xfrm>
              <a:custGeom>
                <a:avLst/>
                <a:gdLst>
                  <a:gd name="T0" fmla="*/ 12 w 19"/>
                  <a:gd name="T1" fmla="*/ 2 h 44"/>
                  <a:gd name="T2" fmla="*/ 1 w 19"/>
                  <a:gd name="T3" fmla="*/ 43 h 44"/>
                  <a:gd name="T4" fmla="*/ 6 w 19"/>
                  <a:gd name="T5" fmla="*/ 43 h 44"/>
                  <a:gd name="T6" fmla="*/ 17 w 19"/>
                  <a:gd name="T7" fmla="*/ 2 h 44"/>
                  <a:gd name="T8" fmla="*/ 12 w 19"/>
                  <a:gd name="T9" fmla="*/ 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44">
                    <a:moveTo>
                      <a:pt x="12" y="2"/>
                    </a:moveTo>
                    <a:cubicBezTo>
                      <a:pt x="14" y="16"/>
                      <a:pt x="8" y="32"/>
                      <a:pt x="1" y="43"/>
                    </a:cubicBezTo>
                    <a:cubicBezTo>
                      <a:pt x="0" y="44"/>
                      <a:pt x="5" y="44"/>
                      <a:pt x="6" y="43"/>
                    </a:cubicBezTo>
                    <a:cubicBezTo>
                      <a:pt x="13" y="32"/>
                      <a:pt x="19" y="16"/>
                      <a:pt x="17" y="2"/>
                    </a:cubicBezTo>
                    <a:cubicBezTo>
                      <a:pt x="17" y="0"/>
                      <a:pt x="12" y="1"/>
                      <a:pt x="12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51" name="Freeform 297"/>
              <p:cNvSpPr>
                <a:spLocks/>
              </p:cNvSpPr>
              <p:nvPr/>
            </p:nvSpPr>
            <p:spPr bwMode="auto">
              <a:xfrm>
                <a:off x="2855913" y="1079500"/>
                <a:ext cx="165100" cy="95250"/>
              </a:xfrm>
              <a:custGeom>
                <a:avLst/>
                <a:gdLst>
                  <a:gd name="T0" fmla="*/ 43 w 44"/>
                  <a:gd name="T1" fmla="*/ 23 h 25"/>
                  <a:gd name="T2" fmla="*/ 3 w 44"/>
                  <a:gd name="T3" fmla="*/ 3 h 25"/>
                  <a:gd name="T4" fmla="*/ 5 w 44"/>
                  <a:gd name="T5" fmla="*/ 5 h 25"/>
                  <a:gd name="T6" fmla="*/ 38 w 44"/>
                  <a:gd name="T7" fmla="*/ 24 h 25"/>
                  <a:gd name="T8" fmla="*/ 43 w 44"/>
                  <a:gd name="T9" fmla="*/ 2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5">
                    <a:moveTo>
                      <a:pt x="43" y="23"/>
                    </a:moveTo>
                    <a:cubicBezTo>
                      <a:pt x="35" y="8"/>
                      <a:pt x="20" y="0"/>
                      <a:pt x="3" y="3"/>
                    </a:cubicBezTo>
                    <a:cubicBezTo>
                      <a:pt x="0" y="3"/>
                      <a:pt x="2" y="5"/>
                      <a:pt x="5" y="5"/>
                    </a:cubicBezTo>
                    <a:cubicBezTo>
                      <a:pt x="19" y="3"/>
                      <a:pt x="31" y="12"/>
                      <a:pt x="38" y="24"/>
                    </a:cubicBezTo>
                    <a:cubicBezTo>
                      <a:pt x="39" y="25"/>
                      <a:pt x="44" y="24"/>
                      <a:pt x="43" y="2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52" name="Freeform 298"/>
              <p:cNvSpPr>
                <a:spLocks/>
              </p:cNvSpPr>
              <p:nvPr/>
            </p:nvSpPr>
            <p:spPr bwMode="auto">
              <a:xfrm>
                <a:off x="2941638" y="790575"/>
                <a:ext cx="625475" cy="315913"/>
              </a:xfrm>
              <a:custGeom>
                <a:avLst/>
                <a:gdLst>
                  <a:gd name="T0" fmla="*/ 6 w 166"/>
                  <a:gd name="T1" fmla="*/ 83 h 84"/>
                  <a:gd name="T2" fmla="*/ 164 w 166"/>
                  <a:gd name="T3" fmla="*/ 2 h 84"/>
                  <a:gd name="T4" fmla="*/ 160 w 166"/>
                  <a:gd name="T5" fmla="*/ 1 h 84"/>
                  <a:gd name="T6" fmla="*/ 3 w 166"/>
                  <a:gd name="T7" fmla="*/ 82 h 84"/>
                  <a:gd name="T8" fmla="*/ 6 w 166"/>
                  <a:gd name="T9" fmla="*/ 83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6" h="84">
                    <a:moveTo>
                      <a:pt x="6" y="83"/>
                    </a:moveTo>
                    <a:cubicBezTo>
                      <a:pt x="59" y="56"/>
                      <a:pt x="111" y="27"/>
                      <a:pt x="164" y="2"/>
                    </a:cubicBezTo>
                    <a:cubicBezTo>
                      <a:pt x="166" y="1"/>
                      <a:pt x="161" y="0"/>
                      <a:pt x="160" y="1"/>
                    </a:cubicBezTo>
                    <a:cubicBezTo>
                      <a:pt x="107" y="26"/>
                      <a:pt x="55" y="55"/>
                      <a:pt x="3" y="82"/>
                    </a:cubicBezTo>
                    <a:cubicBezTo>
                      <a:pt x="0" y="83"/>
                      <a:pt x="5" y="84"/>
                      <a:pt x="6" y="8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53" name="Freeform 299"/>
              <p:cNvSpPr>
                <a:spLocks/>
              </p:cNvSpPr>
              <p:nvPr/>
            </p:nvSpPr>
            <p:spPr bwMode="auto">
              <a:xfrm>
                <a:off x="2927351" y="1087438"/>
                <a:ext cx="41275" cy="41275"/>
              </a:xfrm>
              <a:custGeom>
                <a:avLst/>
                <a:gdLst>
                  <a:gd name="T0" fmla="*/ 4 w 11"/>
                  <a:gd name="T1" fmla="*/ 1 h 11"/>
                  <a:gd name="T2" fmla="*/ 10 w 11"/>
                  <a:gd name="T3" fmla="*/ 4 h 11"/>
                  <a:gd name="T4" fmla="*/ 8 w 11"/>
                  <a:gd name="T5" fmla="*/ 10 h 11"/>
                  <a:gd name="T6" fmla="*/ 1 w 11"/>
                  <a:gd name="T7" fmla="*/ 8 h 11"/>
                  <a:gd name="T8" fmla="*/ 4 w 11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4" y="1"/>
                    </a:moveTo>
                    <a:cubicBezTo>
                      <a:pt x="6" y="0"/>
                      <a:pt x="9" y="1"/>
                      <a:pt x="10" y="4"/>
                    </a:cubicBezTo>
                    <a:cubicBezTo>
                      <a:pt x="11" y="6"/>
                      <a:pt x="10" y="9"/>
                      <a:pt x="8" y="10"/>
                    </a:cubicBezTo>
                    <a:cubicBezTo>
                      <a:pt x="5" y="11"/>
                      <a:pt x="3" y="10"/>
                      <a:pt x="1" y="8"/>
                    </a:cubicBezTo>
                    <a:cubicBezTo>
                      <a:pt x="0" y="5"/>
                      <a:pt x="1" y="2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54" name="Freeform 300"/>
              <p:cNvSpPr>
                <a:spLocks/>
              </p:cNvSpPr>
              <p:nvPr/>
            </p:nvSpPr>
            <p:spPr bwMode="auto">
              <a:xfrm>
                <a:off x="2809876" y="741362"/>
                <a:ext cx="68263" cy="184150"/>
              </a:xfrm>
              <a:custGeom>
                <a:avLst/>
                <a:gdLst>
                  <a:gd name="T0" fmla="*/ 2 w 18"/>
                  <a:gd name="T1" fmla="*/ 1 h 49"/>
                  <a:gd name="T2" fmla="*/ 1 w 18"/>
                  <a:gd name="T3" fmla="*/ 46 h 49"/>
                  <a:gd name="T4" fmla="*/ 6 w 18"/>
                  <a:gd name="T5" fmla="*/ 48 h 49"/>
                  <a:gd name="T6" fmla="*/ 7 w 18"/>
                  <a:gd name="T7" fmla="*/ 1 h 49"/>
                  <a:gd name="T8" fmla="*/ 2 w 18"/>
                  <a:gd name="T9" fmla="*/ 1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49">
                    <a:moveTo>
                      <a:pt x="2" y="1"/>
                    </a:moveTo>
                    <a:cubicBezTo>
                      <a:pt x="13" y="16"/>
                      <a:pt x="13" y="32"/>
                      <a:pt x="1" y="46"/>
                    </a:cubicBezTo>
                    <a:cubicBezTo>
                      <a:pt x="0" y="47"/>
                      <a:pt x="5" y="49"/>
                      <a:pt x="6" y="48"/>
                    </a:cubicBezTo>
                    <a:cubicBezTo>
                      <a:pt x="18" y="34"/>
                      <a:pt x="18" y="16"/>
                      <a:pt x="7" y="1"/>
                    </a:cubicBezTo>
                    <a:cubicBezTo>
                      <a:pt x="6" y="0"/>
                      <a:pt x="2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55" name="Freeform 301"/>
              <p:cNvSpPr>
                <a:spLocks/>
              </p:cNvSpPr>
              <p:nvPr/>
            </p:nvSpPr>
            <p:spPr bwMode="auto">
              <a:xfrm>
                <a:off x="2749551" y="804862"/>
                <a:ext cx="185738" cy="68263"/>
              </a:xfrm>
              <a:custGeom>
                <a:avLst/>
                <a:gdLst>
                  <a:gd name="T0" fmla="*/ 47 w 49"/>
                  <a:gd name="T1" fmla="*/ 17 h 18"/>
                  <a:gd name="T2" fmla="*/ 2 w 49"/>
                  <a:gd name="T3" fmla="*/ 9 h 18"/>
                  <a:gd name="T4" fmla="*/ 6 w 49"/>
                  <a:gd name="T5" fmla="*/ 11 h 18"/>
                  <a:gd name="T6" fmla="*/ 43 w 49"/>
                  <a:gd name="T7" fmla="*/ 17 h 18"/>
                  <a:gd name="T8" fmla="*/ 47 w 49"/>
                  <a:gd name="T9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18">
                    <a:moveTo>
                      <a:pt x="47" y="17"/>
                    </a:moveTo>
                    <a:cubicBezTo>
                      <a:pt x="35" y="4"/>
                      <a:pt x="18" y="0"/>
                      <a:pt x="2" y="9"/>
                    </a:cubicBezTo>
                    <a:cubicBezTo>
                      <a:pt x="0" y="10"/>
                      <a:pt x="5" y="11"/>
                      <a:pt x="6" y="11"/>
                    </a:cubicBezTo>
                    <a:cubicBezTo>
                      <a:pt x="19" y="4"/>
                      <a:pt x="32" y="6"/>
                      <a:pt x="43" y="17"/>
                    </a:cubicBezTo>
                    <a:cubicBezTo>
                      <a:pt x="44" y="18"/>
                      <a:pt x="49" y="18"/>
                      <a:pt x="47" y="1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56" name="Freeform 302"/>
              <p:cNvSpPr>
                <a:spLocks/>
              </p:cNvSpPr>
              <p:nvPr/>
            </p:nvSpPr>
            <p:spPr bwMode="auto">
              <a:xfrm>
                <a:off x="2776538" y="755650"/>
                <a:ext cx="128588" cy="136525"/>
              </a:xfrm>
              <a:custGeom>
                <a:avLst/>
                <a:gdLst>
                  <a:gd name="T0" fmla="*/ 29 w 34"/>
                  <a:gd name="T1" fmla="*/ 2 h 36"/>
                  <a:gd name="T2" fmla="*/ 2 w 34"/>
                  <a:gd name="T3" fmla="*/ 35 h 36"/>
                  <a:gd name="T4" fmla="*/ 6 w 34"/>
                  <a:gd name="T5" fmla="*/ 36 h 36"/>
                  <a:gd name="T6" fmla="*/ 33 w 34"/>
                  <a:gd name="T7" fmla="*/ 2 h 36"/>
                  <a:gd name="T8" fmla="*/ 29 w 34"/>
                  <a:gd name="T9" fmla="*/ 2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36">
                    <a:moveTo>
                      <a:pt x="29" y="2"/>
                    </a:moveTo>
                    <a:cubicBezTo>
                      <a:pt x="25" y="15"/>
                      <a:pt x="13" y="27"/>
                      <a:pt x="2" y="35"/>
                    </a:cubicBezTo>
                    <a:cubicBezTo>
                      <a:pt x="0" y="36"/>
                      <a:pt x="5" y="36"/>
                      <a:pt x="6" y="36"/>
                    </a:cubicBezTo>
                    <a:cubicBezTo>
                      <a:pt x="18" y="28"/>
                      <a:pt x="29" y="15"/>
                      <a:pt x="33" y="2"/>
                    </a:cubicBezTo>
                    <a:cubicBezTo>
                      <a:pt x="34" y="0"/>
                      <a:pt x="29" y="1"/>
                      <a:pt x="29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57" name="Freeform 303"/>
              <p:cNvSpPr>
                <a:spLocks/>
              </p:cNvSpPr>
              <p:nvPr/>
            </p:nvSpPr>
            <p:spPr bwMode="auto">
              <a:xfrm>
                <a:off x="2768601" y="779462"/>
                <a:ext cx="125413" cy="134938"/>
              </a:xfrm>
              <a:custGeom>
                <a:avLst/>
                <a:gdLst>
                  <a:gd name="T0" fmla="*/ 33 w 33"/>
                  <a:gd name="T1" fmla="*/ 34 h 36"/>
                  <a:gd name="T2" fmla="*/ 5 w 33"/>
                  <a:gd name="T3" fmla="*/ 1 h 36"/>
                  <a:gd name="T4" fmla="*/ 3 w 33"/>
                  <a:gd name="T5" fmla="*/ 3 h 36"/>
                  <a:gd name="T6" fmla="*/ 28 w 33"/>
                  <a:gd name="T7" fmla="*/ 34 h 36"/>
                  <a:gd name="T8" fmla="*/ 33 w 33"/>
                  <a:gd name="T9" fmla="*/ 3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36">
                    <a:moveTo>
                      <a:pt x="33" y="34"/>
                    </a:moveTo>
                    <a:cubicBezTo>
                      <a:pt x="31" y="18"/>
                      <a:pt x="21" y="5"/>
                      <a:pt x="5" y="1"/>
                    </a:cubicBezTo>
                    <a:cubicBezTo>
                      <a:pt x="4" y="0"/>
                      <a:pt x="0" y="2"/>
                      <a:pt x="3" y="3"/>
                    </a:cubicBezTo>
                    <a:cubicBezTo>
                      <a:pt x="18" y="6"/>
                      <a:pt x="26" y="20"/>
                      <a:pt x="28" y="34"/>
                    </a:cubicBezTo>
                    <a:cubicBezTo>
                      <a:pt x="28" y="36"/>
                      <a:pt x="33" y="35"/>
                      <a:pt x="33" y="3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58" name="Freeform 304"/>
              <p:cNvSpPr>
                <a:spLocks/>
              </p:cNvSpPr>
              <p:nvPr/>
            </p:nvSpPr>
            <p:spPr bwMode="auto">
              <a:xfrm>
                <a:off x="2851151" y="779462"/>
                <a:ext cx="690563" cy="52388"/>
              </a:xfrm>
              <a:custGeom>
                <a:avLst/>
                <a:gdLst>
                  <a:gd name="T0" fmla="*/ 3 w 183"/>
                  <a:gd name="T1" fmla="*/ 14 h 14"/>
                  <a:gd name="T2" fmla="*/ 180 w 183"/>
                  <a:gd name="T3" fmla="*/ 2 h 14"/>
                  <a:gd name="T4" fmla="*/ 180 w 183"/>
                  <a:gd name="T5" fmla="*/ 0 h 14"/>
                  <a:gd name="T6" fmla="*/ 3 w 183"/>
                  <a:gd name="T7" fmla="*/ 12 h 14"/>
                  <a:gd name="T8" fmla="*/ 3 w 183"/>
                  <a:gd name="T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3" h="14">
                    <a:moveTo>
                      <a:pt x="3" y="14"/>
                    </a:moveTo>
                    <a:cubicBezTo>
                      <a:pt x="62" y="9"/>
                      <a:pt x="121" y="4"/>
                      <a:pt x="180" y="2"/>
                    </a:cubicBezTo>
                    <a:cubicBezTo>
                      <a:pt x="183" y="2"/>
                      <a:pt x="183" y="0"/>
                      <a:pt x="180" y="0"/>
                    </a:cubicBezTo>
                    <a:cubicBezTo>
                      <a:pt x="121" y="2"/>
                      <a:pt x="62" y="7"/>
                      <a:pt x="3" y="12"/>
                    </a:cubicBezTo>
                    <a:cubicBezTo>
                      <a:pt x="0" y="12"/>
                      <a:pt x="0" y="14"/>
                      <a:pt x="3" y="1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59" name="Freeform 305"/>
              <p:cNvSpPr>
                <a:spLocks/>
              </p:cNvSpPr>
              <p:nvPr/>
            </p:nvSpPr>
            <p:spPr bwMode="auto">
              <a:xfrm>
                <a:off x="2833688" y="812800"/>
                <a:ext cx="36513" cy="33338"/>
              </a:xfrm>
              <a:custGeom>
                <a:avLst/>
                <a:gdLst>
                  <a:gd name="T0" fmla="*/ 5 w 10"/>
                  <a:gd name="T1" fmla="*/ 0 h 9"/>
                  <a:gd name="T2" fmla="*/ 10 w 10"/>
                  <a:gd name="T3" fmla="*/ 4 h 9"/>
                  <a:gd name="T4" fmla="*/ 5 w 10"/>
                  <a:gd name="T5" fmla="*/ 9 h 9"/>
                  <a:gd name="T6" fmla="*/ 0 w 10"/>
                  <a:gd name="T7" fmla="*/ 5 h 9"/>
                  <a:gd name="T8" fmla="*/ 5 w 10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cubicBezTo>
                      <a:pt x="7" y="0"/>
                      <a:pt x="10" y="2"/>
                      <a:pt x="10" y="4"/>
                    </a:cubicBezTo>
                    <a:cubicBezTo>
                      <a:pt x="10" y="7"/>
                      <a:pt x="8" y="9"/>
                      <a:pt x="5" y="9"/>
                    </a:cubicBezTo>
                    <a:cubicBezTo>
                      <a:pt x="2" y="9"/>
                      <a:pt x="0" y="7"/>
                      <a:pt x="0" y="5"/>
                    </a:cubicBezTo>
                    <a:cubicBezTo>
                      <a:pt x="0" y="2"/>
                      <a:pt x="2" y="0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60" name="Freeform 306"/>
              <p:cNvSpPr>
                <a:spLocks/>
              </p:cNvSpPr>
              <p:nvPr/>
            </p:nvSpPr>
            <p:spPr bwMode="auto">
              <a:xfrm>
                <a:off x="2809876" y="504825"/>
                <a:ext cx="106363" cy="173038"/>
              </a:xfrm>
              <a:custGeom>
                <a:avLst/>
                <a:gdLst>
                  <a:gd name="T0" fmla="*/ 18 w 28"/>
                  <a:gd name="T1" fmla="*/ 2 h 46"/>
                  <a:gd name="T2" fmla="*/ 1 w 28"/>
                  <a:gd name="T3" fmla="*/ 44 h 46"/>
                  <a:gd name="T4" fmla="*/ 5 w 28"/>
                  <a:gd name="T5" fmla="*/ 46 h 46"/>
                  <a:gd name="T6" fmla="*/ 23 w 28"/>
                  <a:gd name="T7" fmla="*/ 2 h 46"/>
                  <a:gd name="T8" fmla="*/ 18 w 28"/>
                  <a:gd name="T9" fmla="*/ 2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46">
                    <a:moveTo>
                      <a:pt x="18" y="2"/>
                    </a:moveTo>
                    <a:cubicBezTo>
                      <a:pt x="23" y="19"/>
                      <a:pt x="17" y="35"/>
                      <a:pt x="1" y="44"/>
                    </a:cubicBezTo>
                    <a:cubicBezTo>
                      <a:pt x="0" y="45"/>
                      <a:pt x="4" y="46"/>
                      <a:pt x="5" y="46"/>
                    </a:cubicBezTo>
                    <a:cubicBezTo>
                      <a:pt x="22" y="37"/>
                      <a:pt x="28" y="20"/>
                      <a:pt x="23" y="2"/>
                    </a:cubicBezTo>
                    <a:cubicBezTo>
                      <a:pt x="22" y="1"/>
                      <a:pt x="17" y="0"/>
                      <a:pt x="18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61" name="Freeform 307"/>
              <p:cNvSpPr>
                <a:spLocks/>
              </p:cNvSpPr>
              <p:nvPr/>
            </p:nvSpPr>
            <p:spPr bwMode="auto">
              <a:xfrm>
                <a:off x="2776538" y="568325"/>
                <a:ext cx="165100" cy="98425"/>
              </a:xfrm>
              <a:custGeom>
                <a:avLst/>
                <a:gdLst>
                  <a:gd name="T0" fmla="*/ 43 w 44"/>
                  <a:gd name="T1" fmla="*/ 25 h 26"/>
                  <a:gd name="T2" fmla="*/ 3 w 44"/>
                  <a:gd name="T3" fmla="*/ 2 h 26"/>
                  <a:gd name="T4" fmla="*/ 6 w 44"/>
                  <a:gd name="T5" fmla="*/ 4 h 26"/>
                  <a:gd name="T6" fmla="*/ 38 w 44"/>
                  <a:gd name="T7" fmla="*/ 24 h 26"/>
                  <a:gd name="T8" fmla="*/ 43 w 44"/>
                  <a:gd name="T9" fmla="*/ 2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6">
                    <a:moveTo>
                      <a:pt x="43" y="25"/>
                    </a:moveTo>
                    <a:cubicBezTo>
                      <a:pt x="36" y="8"/>
                      <a:pt x="21" y="0"/>
                      <a:pt x="3" y="2"/>
                    </a:cubicBezTo>
                    <a:cubicBezTo>
                      <a:pt x="0" y="2"/>
                      <a:pt x="5" y="4"/>
                      <a:pt x="6" y="4"/>
                    </a:cubicBezTo>
                    <a:cubicBezTo>
                      <a:pt x="21" y="2"/>
                      <a:pt x="32" y="11"/>
                      <a:pt x="38" y="24"/>
                    </a:cubicBezTo>
                    <a:cubicBezTo>
                      <a:pt x="39" y="25"/>
                      <a:pt x="44" y="26"/>
                      <a:pt x="43" y="2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62" name="Freeform 308"/>
              <p:cNvSpPr>
                <a:spLocks/>
              </p:cNvSpPr>
              <p:nvPr/>
            </p:nvSpPr>
            <p:spPr bwMode="auto">
              <a:xfrm>
                <a:off x="2787651" y="546100"/>
                <a:ext cx="165100" cy="93663"/>
              </a:xfrm>
              <a:custGeom>
                <a:avLst/>
                <a:gdLst>
                  <a:gd name="T0" fmla="*/ 38 w 44"/>
                  <a:gd name="T1" fmla="*/ 2 h 25"/>
                  <a:gd name="T2" fmla="*/ 3 w 44"/>
                  <a:gd name="T3" fmla="*/ 23 h 25"/>
                  <a:gd name="T4" fmla="*/ 5 w 44"/>
                  <a:gd name="T5" fmla="*/ 24 h 25"/>
                  <a:gd name="T6" fmla="*/ 43 w 44"/>
                  <a:gd name="T7" fmla="*/ 2 h 25"/>
                  <a:gd name="T8" fmla="*/ 38 w 44"/>
                  <a:gd name="T9" fmla="*/ 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5">
                    <a:moveTo>
                      <a:pt x="38" y="2"/>
                    </a:moveTo>
                    <a:cubicBezTo>
                      <a:pt x="30" y="12"/>
                      <a:pt x="16" y="20"/>
                      <a:pt x="3" y="23"/>
                    </a:cubicBezTo>
                    <a:cubicBezTo>
                      <a:pt x="0" y="23"/>
                      <a:pt x="3" y="25"/>
                      <a:pt x="5" y="24"/>
                    </a:cubicBezTo>
                    <a:cubicBezTo>
                      <a:pt x="19" y="21"/>
                      <a:pt x="34" y="13"/>
                      <a:pt x="43" y="2"/>
                    </a:cubicBezTo>
                    <a:cubicBezTo>
                      <a:pt x="44" y="1"/>
                      <a:pt x="39" y="0"/>
                      <a:pt x="38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63" name="Freeform 309"/>
              <p:cNvSpPr>
                <a:spLocks/>
              </p:cNvSpPr>
              <p:nvPr/>
            </p:nvSpPr>
            <p:spPr bwMode="auto">
              <a:xfrm>
                <a:off x="2817813" y="530225"/>
                <a:ext cx="87313" cy="158750"/>
              </a:xfrm>
              <a:custGeom>
                <a:avLst/>
                <a:gdLst>
                  <a:gd name="T0" fmla="*/ 19 w 23"/>
                  <a:gd name="T1" fmla="*/ 40 h 42"/>
                  <a:gd name="T2" fmla="*/ 6 w 23"/>
                  <a:gd name="T3" fmla="*/ 0 h 42"/>
                  <a:gd name="T4" fmla="*/ 2 w 23"/>
                  <a:gd name="T5" fmla="*/ 2 h 42"/>
                  <a:gd name="T6" fmla="*/ 14 w 23"/>
                  <a:gd name="T7" fmla="*/ 41 h 42"/>
                  <a:gd name="T8" fmla="*/ 19 w 23"/>
                  <a:gd name="T9" fmla="*/ 4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42">
                    <a:moveTo>
                      <a:pt x="19" y="40"/>
                    </a:moveTo>
                    <a:cubicBezTo>
                      <a:pt x="23" y="25"/>
                      <a:pt x="19" y="10"/>
                      <a:pt x="6" y="0"/>
                    </a:cubicBezTo>
                    <a:cubicBezTo>
                      <a:pt x="5" y="0"/>
                      <a:pt x="0" y="0"/>
                      <a:pt x="2" y="2"/>
                    </a:cubicBezTo>
                    <a:cubicBezTo>
                      <a:pt x="14" y="11"/>
                      <a:pt x="18" y="26"/>
                      <a:pt x="14" y="41"/>
                    </a:cubicBezTo>
                    <a:cubicBezTo>
                      <a:pt x="14" y="42"/>
                      <a:pt x="19" y="42"/>
                      <a:pt x="19" y="4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64" name="Freeform 310"/>
              <p:cNvSpPr>
                <a:spLocks/>
              </p:cNvSpPr>
              <p:nvPr/>
            </p:nvSpPr>
            <p:spPr bwMode="auto">
              <a:xfrm>
                <a:off x="2874963" y="598487"/>
                <a:ext cx="674688" cy="195263"/>
              </a:xfrm>
              <a:custGeom>
                <a:avLst/>
                <a:gdLst>
                  <a:gd name="T0" fmla="*/ 3 w 179"/>
                  <a:gd name="T1" fmla="*/ 2 h 52"/>
                  <a:gd name="T2" fmla="*/ 173 w 179"/>
                  <a:gd name="T3" fmla="*/ 52 h 52"/>
                  <a:gd name="T4" fmla="*/ 176 w 179"/>
                  <a:gd name="T5" fmla="*/ 50 h 52"/>
                  <a:gd name="T6" fmla="*/ 6 w 179"/>
                  <a:gd name="T7" fmla="*/ 0 h 52"/>
                  <a:gd name="T8" fmla="*/ 3 w 179"/>
                  <a:gd name="T9" fmla="*/ 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9" h="52">
                    <a:moveTo>
                      <a:pt x="3" y="2"/>
                    </a:moveTo>
                    <a:cubicBezTo>
                      <a:pt x="60" y="18"/>
                      <a:pt x="117" y="33"/>
                      <a:pt x="173" y="52"/>
                    </a:cubicBezTo>
                    <a:cubicBezTo>
                      <a:pt x="174" y="52"/>
                      <a:pt x="179" y="51"/>
                      <a:pt x="176" y="50"/>
                    </a:cubicBezTo>
                    <a:cubicBezTo>
                      <a:pt x="120" y="32"/>
                      <a:pt x="63" y="16"/>
                      <a:pt x="6" y="0"/>
                    </a:cubicBezTo>
                    <a:cubicBezTo>
                      <a:pt x="5" y="0"/>
                      <a:pt x="0" y="1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65" name="Freeform 311"/>
              <p:cNvSpPr>
                <a:spLocks/>
              </p:cNvSpPr>
              <p:nvPr/>
            </p:nvSpPr>
            <p:spPr bwMode="auto">
              <a:xfrm>
                <a:off x="2859088" y="579437"/>
                <a:ext cx="41275" cy="41275"/>
              </a:xfrm>
              <a:custGeom>
                <a:avLst/>
                <a:gdLst>
                  <a:gd name="T0" fmla="*/ 7 w 11"/>
                  <a:gd name="T1" fmla="*/ 1 h 11"/>
                  <a:gd name="T2" fmla="*/ 10 w 11"/>
                  <a:gd name="T3" fmla="*/ 7 h 11"/>
                  <a:gd name="T4" fmla="*/ 4 w 11"/>
                  <a:gd name="T5" fmla="*/ 10 h 11"/>
                  <a:gd name="T6" fmla="*/ 1 w 11"/>
                  <a:gd name="T7" fmla="*/ 4 h 11"/>
                  <a:gd name="T8" fmla="*/ 7 w 11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7" y="1"/>
                    </a:moveTo>
                    <a:cubicBezTo>
                      <a:pt x="9" y="2"/>
                      <a:pt x="11" y="4"/>
                      <a:pt x="10" y="7"/>
                    </a:cubicBezTo>
                    <a:cubicBezTo>
                      <a:pt x="9" y="9"/>
                      <a:pt x="6" y="11"/>
                      <a:pt x="4" y="10"/>
                    </a:cubicBezTo>
                    <a:cubicBezTo>
                      <a:pt x="1" y="9"/>
                      <a:pt x="0" y="6"/>
                      <a:pt x="1" y="4"/>
                    </a:cubicBezTo>
                    <a:cubicBezTo>
                      <a:pt x="2" y="1"/>
                      <a:pt x="4" y="0"/>
                      <a:pt x="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66" name="Freeform 312"/>
              <p:cNvSpPr>
                <a:spLocks/>
              </p:cNvSpPr>
              <p:nvPr/>
            </p:nvSpPr>
            <p:spPr bwMode="auto">
              <a:xfrm>
                <a:off x="2894013" y="288925"/>
                <a:ext cx="142875" cy="139700"/>
              </a:xfrm>
              <a:custGeom>
                <a:avLst/>
                <a:gdLst>
                  <a:gd name="T0" fmla="*/ 33 w 38"/>
                  <a:gd name="T1" fmla="*/ 2 h 37"/>
                  <a:gd name="T2" fmla="*/ 3 w 38"/>
                  <a:gd name="T3" fmla="*/ 35 h 37"/>
                  <a:gd name="T4" fmla="*/ 6 w 38"/>
                  <a:gd name="T5" fmla="*/ 37 h 37"/>
                  <a:gd name="T6" fmla="*/ 38 w 38"/>
                  <a:gd name="T7" fmla="*/ 2 h 37"/>
                  <a:gd name="T8" fmla="*/ 33 w 38"/>
                  <a:gd name="T9" fmla="*/ 2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37">
                    <a:moveTo>
                      <a:pt x="33" y="2"/>
                    </a:moveTo>
                    <a:cubicBezTo>
                      <a:pt x="32" y="19"/>
                      <a:pt x="21" y="33"/>
                      <a:pt x="3" y="35"/>
                    </a:cubicBezTo>
                    <a:cubicBezTo>
                      <a:pt x="0" y="35"/>
                      <a:pt x="4" y="37"/>
                      <a:pt x="6" y="37"/>
                    </a:cubicBezTo>
                    <a:cubicBezTo>
                      <a:pt x="24" y="35"/>
                      <a:pt x="37" y="21"/>
                      <a:pt x="38" y="2"/>
                    </a:cubicBezTo>
                    <a:cubicBezTo>
                      <a:pt x="38" y="1"/>
                      <a:pt x="33" y="0"/>
                      <a:pt x="33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67" name="Freeform 313"/>
              <p:cNvSpPr>
                <a:spLocks/>
              </p:cNvSpPr>
              <p:nvPr/>
            </p:nvSpPr>
            <p:spPr bwMode="auto">
              <a:xfrm>
                <a:off x="2905126" y="319087"/>
                <a:ext cx="120650" cy="139700"/>
              </a:xfrm>
              <a:custGeom>
                <a:avLst/>
                <a:gdLst>
                  <a:gd name="T0" fmla="*/ 32 w 32"/>
                  <a:gd name="T1" fmla="*/ 35 h 37"/>
                  <a:gd name="T2" fmla="*/ 3 w 32"/>
                  <a:gd name="T3" fmla="*/ 1 h 37"/>
                  <a:gd name="T4" fmla="*/ 3 w 32"/>
                  <a:gd name="T5" fmla="*/ 3 h 37"/>
                  <a:gd name="T6" fmla="*/ 27 w 32"/>
                  <a:gd name="T7" fmla="*/ 34 h 37"/>
                  <a:gd name="T8" fmla="*/ 32 w 32"/>
                  <a:gd name="T9" fmla="*/ 35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7">
                    <a:moveTo>
                      <a:pt x="32" y="35"/>
                    </a:moveTo>
                    <a:cubicBezTo>
                      <a:pt x="31" y="18"/>
                      <a:pt x="20" y="5"/>
                      <a:pt x="3" y="1"/>
                    </a:cubicBezTo>
                    <a:cubicBezTo>
                      <a:pt x="0" y="0"/>
                      <a:pt x="0" y="2"/>
                      <a:pt x="3" y="3"/>
                    </a:cubicBezTo>
                    <a:cubicBezTo>
                      <a:pt x="18" y="7"/>
                      <a:pt x="26" y="19"/>
                      <a:pt x="27" y="34"/>
                    </a:cubicBezTo>
                    <a:cubicBezTo>
                      <a:pt x="27" y="36"/>
                      <a:pt x="32" y="37"/>
                      <a:pt x="32" y="3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68" name="Freeform 314"/>
              <p:cNvSpPr>
                <a:spLocks/>
              </p:cNvSpPr>
              <p:nvPr/>
            </p:nvSpPr>
            <p:spPr bwMode="auto">
              <a:xfrm>
                <a:off x="2889251" y="349250"/>
                <a:ext cx="192088" cy="41275"/>
              </a:xfrm>
              <a:custGeom>
                <a:avLst/>
                <a:gdLst>
                  <a:gd name="T0" fmla="*/ 45 w 51"/>
                  <a:gd name="T1" fmla="*/ 1 h 11"/>
                  <a:gd name="T2" fmla="*/ 5 w 51"/>
                  <a:gd name="T3" fmla="*/ 7 h 11"/>
                  <a:gd name="T4" fmla="*/ 3 w 51"/>
                  <a:gd name="T5" fmla="*/ 9 h 11"/>
                  <a:gd name="T6" fmla="*/ 48 w 51"/>
                  <a:gd name="T7" fmla="*/ 2 h 11"/>
                  <a:gd name="T8" fmla="*/ 45 w 51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11">
                    <a:moveTo>
                      <a:pt x="45" y="1"/>
                    </a:moveTo>
                    <a:cubicBezTo>
                      <a:pt x="33" y="7"/>
                      <a:pt x="18" y="9"/>
                      <a:pt x="5" y="7"/>
                    </a:cubicBezTo>
                    <a:cubicBezTo>
                      <a:pt x="4" y="7"/>
                      <a:pt x="0" y="9"/>
                      <a:pt x="3" y="9"/>
                    </a:cubicBezTo>
                    <a:cubicBezTo>
                      <a:pt x="18" y="11"/>
                      <a:pt x="36" y="9"/>
                      <a:pt x="48" y="2"/>
                    </a:cubicBezTo>
                    <a:cubicBezTo>
                      <a:pt x="51" y="0"/>
                      <a:pt x="46" y="0"/>
                      <a:pt x="4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69" name="Freeform 315"/>
              <p:cNvSpPr>
                <a:spLocks/>
              </p:cNvSpPr>
              <p:nvPr/>
            </p:nvSpPr>
            <p:spPr bwMode="auto">
              <a:xfrm>
                <a:off x="2949576" y="293687"/>
                <a:ext cx="60325" cy="165100"/>
              </a:xfrm>
              <a:custGeom>
                <a:avLst/>
                <a:gdLst>
                  <a:gd name="T0" fmla="*/ 5 w 16"/>
                  <a:gd name="T1" fmla="*/ 43 h 44"/>
                  <a:gd name="T2" fmla="*/ 8 w 16"/>
                  <a:gd name="T3" fmla="*/ 1 h 44"/>
                  <a:gd name="T4" fmla="*/ 3 w 16"/>
                  <a:gd name="T5" fmla="*/ 2 h 44"/>
                  <a:gd name="T6" fmla="*/ 1 w 16"/>
                  <a:gd name="T7" fmla="*/ 43 h 44"/>
                  <a:gd name="T8" fmla="*/ 5 w 16"/>
                  <a:gd name="T9" fmla="*/ 43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44">
                    <a:moveTo>
                      <a:pt x="5" y="43"/>
                    </a:moveTo>
                    <a:cubicBezTo>
                      <a:pt x="14" y="30"/>
                      <a:pt x="16" y="14"/>
                      <a:pt x="8" y="1"/>
                    </a:cubicBezTo>
                    <a:cubicBezTo>
                      <a:pt x="7" y="0"/>
                      <a:pt x="2" y="1"/>
                      <a:pt x="3" y="2"/>
                    </a:cubicBezTo>
                    <a:cubicBezTo>
                      <a:pt x="11" y="15"/>
                      <a:pt x="9" y="30"/>
                      <a:pt x="1" y="43"/>
                    </a:cubicBezTo>
                    <a:cubicBezTo>
                      <a:pt x="0" y="44"/>
                      <a:pt x="5" y="44"/>
                      <a:pt x="5" y="4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70" name="Freeform 316"/>
              <p:cNvSpPr>
                <a:spLocks/>
              </p:cNvSpPr>
              <p:nvPr/>
            </p:nvSpPr>
            <p:spPr bwMode="auto">
              <a:xfrm>
                <a:off x="2987676" y="376237"/>
                <a:ext cx="554038" cy="422275"/>
              </a:xfrm>
              <a:custGeom>
                <a:avLst/>
                <a:gdLst>
                  <a:gd name="T0" fmla="*/ 1 w 147"/>
                  <a:gd name="T1" fmla="*/ 3 h 112"/>
                  <a:gd name="T2" fmla="*/ 141 w 147"/>
                  <a:gd name="T3" fmla="*/ 111 h 112"/>
                  <a:gd name="T4" fmla="*/ 146 w 147"/>
                  <a:gd name="T5" fmla="*/ 110 h 112"/>
                  <a:gd name="T6" fmla="*/ 5 w 147"/>
                  <a:gd name="T7" fmla="*/ 1 h 112"/>
                  <a:gd name="T8" fmla="*/ 1 w 147"/>
                  <a:gd name="T9" fmla="*/ 3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7" h="112">
                    <a:moveTo>
                      <a:pt x="1" y="3"/>
                    </a:moveTo>
                    <a:cubicBezTo>
                      <a:pt x="48" y="38"/>
                      <a:pt x="96" y="73"/>
                      <a:pt x="141" y="111"/>
                    </a:cubicBezTo>
                    <a:cubicBezTo>
                      <a:pt x="142" y="112"/>
                      <a:pt x="147" y="110"/>
                      <a:pt x="146" y="110"/>
                    </a:cubicBezTo>
                    <a:cubicBezTo>
                      <a:pt x="100" y="72"/>
                      <a:pt x="53" y="37"/>
                      <a:pt x="5" y="1"/>
                    </a:cubicBezTo>
                    <a:cubicBezTo>
                      <a:pt x="4" y="0"/>
                      <a:pt x="0" y="1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71" name="Freeform 317"/>
              <p:cNvSpPr>
                <a:spLocks/>
              </p:cNvSpPr>
              <p:nvPr/>
            </p:nvSpPr>
            <p:spPr bwMode="auto">
              <a:xfrm>
                <a:off x="2968626" y="357187"/>
                <a:ext cx="41275" cy="38100"/>
              </a:xfrm>
              <a:custGeom>
                <a:avLst/>
                <a:gdLst>
                  <a:gd name="T0" fmla="*/ 9 w 11"/>
                  <a:gd name="T1" fmla="*/ 1 h 10"/>
                  <a:gd name="T2" fmla="*/ 9 w 11"/>
                  <a:gd name="T3" fmla="*/ 8 h 10"/>
                  <a:gd name="T4" fmla="*/ 2 w 11"/>
                  <a:gd name="T5" fmla="*/ 9 h 10"/>
                  <a:gd name="T6" fmla="*/ 2 w 11"/>
                  <a:gd name="T7" fmla="*/ 2 h 10"/>
                  <a:gd name="T8" fmla="*/ 9 w 11"/>
                  <a:gd name="T9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0">
                    <a:moveTo>
                      <a:pt x="9" y="1"/>
                    </a:moveTo>
                    <a:cubicBezTo>
                      <a:pt x="11" y="3"/>
                      <a:pt x="11" y="6"/>
                      <a:pt x="9" y="8"/>
                    </a:cubicBezTo>
                    <a:cubicBezTo>
                      <a:pt x="7" y="10"/>
                      <a:pt x="4" y="10"/>
                      <a:pt x="2" y="9"/>
                    </a:cubicBezTo>
                    <a:cubicBezTo>
                      <a:pt x="0" y="7"/>
                      <a:pt x="0" y="4"/>
                      <a:pt x="2" y="2"/>
                    </a:cubicBezTo>
                    <a:cubicBezTo>
                      <a:pt x="3" y="0"/>
                      <a:pt x="6" y="0"/>
                      <a:pt x="9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72" name="Freeform 318"/>
              <p:cNvSpPr>
                <a:spLocks/>
              </p:cNvSpPr>
              <p:nvPr/>
            </p:nvSpPr>
            <p:spPr bwMode="auto">
              <a:xfrm>
                <a:off x="3081338" y="138112"/>
                <a:ext cx="185738" cy="103188"/>
              </a:xfrm>
              <a:custGeom>
                <a:avLst/>
                <a:gdLst>
                  <a:gd name="T0" fmla="*/ 43 w 49"/>
                  <a:gd name="T1" fmla="*/ 1 h 27"/>
                  <a:gd name="T2" fmla="*/ 5 w 49"/>
                  <a:gd name="T3" fmla="*/ 20 h 27"/>
                  <a:gd name="T4" fmla="*/ 3 w 49"/>
                  <a:gd name="T5" fmla="*/ 21 h 27"/>
                  <a:gd name="T6" fmla="*/ 48 w 49"/>
                  <a:gd name="T7" fmla="*/ 2 h 27"/>
                  <a:gd name="T8" fmla="*/ 43 w 49"/>
                  <a:gd name="T9" fmla="*/ 1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27">
                    <a:moveTo>
                      <a:pt x="43" y="1"/>
                    </a:moveTo>
                    <a:cubicBezTo>
                      <a:pt x="36" y="15"/>
                      <a:pt x="22" y="24"/>
                      <a:pt x="5" y="20"/>
                    </a:cubicBezTo>
                    <a:cubicBezTo>
                      <a:pt x="3" y="19"/>
                      <a:pt x="0" y="20"/>
                      <a:pt x="3" y="21"/>
                    </a:cubicBezTo>
                    <a:cubicBezTo>
                      <a:pt x="22" y="27"/>
                      <a:pt x="39" y="19"/>
                      <a:pt x="48" y="2"/>
                    </a:cubicBezTo>
                    <a:cubicBezTo>
                      <a:pt x="49" y="1"/>
                      <a:pt x="44" y="0"/>
                      <a:pt x="43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73" name="Freeform 319"/>
              <p:cNvSpPr>
                <a:spLocks/>
              </p:cNvSpPr>
              <p:nvPr/>
            </p:nvSpPr>
            <p:spPr bwMode="auto">
              <a:xfrm>
                <a:off x="3122613" y="123825"/>
                <a:ext cx="90488" cy="165100"/>
              </a:xfrm>
              <a:custGeom>
                <a:avLst/>
                <a:gdLst>
                  <a:gd name="T0" fmla="*/ 18 w 24"/>
                  <a:gd name="T1" fmla="*/ 42 h 44"/>
                  <a:gd name="T2" fmla="*/ 6 w 24"/>
                  <a:gd name="T3" fmla="*/ 1 h 44"/>
                  <a:gd name="T4" fmla="*/ 2 w 24"/>
                  <a:gd name="T5" fmla="*/ 2 h 44"/>
                  <a:gd name="T6" fmla="*/ 13 w 24"/>
                  <a:gd name="T7" fmla="*/ 41 h 44"/>
                  <a:gd name="T8" fmla="*/ 18 w 24"/>
                  <a:gd name="T9" fmla="*/ 4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44">
                    <a:moveTo>
                      <a:pt x="18" y="42"/>
                    </a:moveTo>
                    <a:cubicBezTo>
                      <a:pt x="24" y="26"/>
                      <a:pt x="20" y="11"/>
                      <a:pt x="6" y="1"/>
                    </a:cubicBezTo>
                    <a:cubicBezTo>
                      <a:pt x="5" y="0"/>
                      <a:pt x="0" y="0"/>
                      <a:pt x="2" y="2"/>
                    </a:cubicBezTo>
                    <a:cubicBezTo>
                      <a:pt x="15" y="11"/>
                      <a:pt x="19" y="26"/>
                      <a:pt x="13" y="41"/>
                    </a:cubicBezTo>
                    <a:cubicBezTo>
                      <a:pt x="13" y="43"/>
                      <a:pt x="18" y="44"/>
                      <a:pt x="18" y="4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74" name="Freeform 320"/>
              <p:cNvSpPr>
                <a:spLocks/>
              </p:cNvSpPr>
              <p:nvPr/>
            </p:nvSpPr>
            <p:spPr bwMode="auto">
              <a:xfrm>
                <a:off x="3092451" y="168275"/>
                <a:ext cx="185738" cy="53975"/>
              </a:xfrm>
              <a:custGeom>
                <a:avLst/>
                <a:gdLst>
                  <a:gd name="T0" fmla="*/ 46 w 49"/>
                  <a:gd name="T1" fmla="*/ 10 h 14"/>
                  <a:gd name="T2" fmla="*/ 6 w 49"/>
                  <a:gd name="T3" fmla="*/ 1 h 14"/>
                  <a:gd name="T4" fmla="*/ 2 w 49"/>
                  <a:gd name="T5" fmla="*/ 2 h 14"/>
                  <a:gd name="T6" fmla="*/ 46 w 49"/>
                  <a:gd name="T7" fmla="*/ 12 h 14"/>
                  <a:gd name="T8" fmla="*/ 46 w 49"/>
                  <a:gd name="T9" fmla="*/ 1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14">
                    <a:moveTo>
                      <a:pt x="46" y="10"/>
                    </a:moveTo>
                    <a:cubicBezTo>
                      <a:pt x="33" y="12"/>
                      <a:pt x="17" y="7"/>
                      <a:pt x="6" y="1"/>
                    </a:cubicBezTo>
                    <a:cubicBezTo>
                      <a:pt x="5" y="0"/>
                      <a:pt x="0" y="1"/>
                      <a:pt x="2" y="2"/>
                    </a:cubicBezTo>
                    <a:cubicBezTo>
                      <a:pt x="15" y="10"/>
                      <a:pt x="31" y="14"/>
                      <a:pt x="46" y="12"/>
                    </a:cubicBezTo>
                    <a:cubicBezTo>
                      <a:pt x="49" y="12"/>
                      <a:pt x="49" y="10"/>
                      <a:pt x="46" y="1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75" name="Freeform 321"/>
              <p:cNvSpPr>
                <a:spLocks/>
              </p:cNvSpPr>
              <p:nvPr/>
            </p:nvSpPr>
            <p:spPr bwMode="auto">
              <a:xfrm>
                <a:off x="3119438" y="115887"/>
                <a:ext cx="101600" cy="150813"/>
              </a:xfrm>
              <a:custGeom>
                <a:avLst/>
                <a:gdLst>
                  <a:gd name="T0" fmla="*/ 5 w 27"/>
                  <a:gd name="T1" fmla="*/ 40 h 40"/>
                  <a:gd name="T2" fmla="*/ 24 w 27"/>
                  <a:gd name="T3" fmla="*/ 2 h 40"/>
                  <a:gd name="T4" fmla="*/ 19 w 27"/>
                  <a:gd name="T5" fmla="*/ 2 h 40"/>
                  <a:gd name="T6" fmla="*/ 1 w 27"/>
                  <a:gd name="T7" fmla="*/ 39 h 40"/>
                  <a:gd name="T8" fmla="*/ 5 w 27"/>
                  <a:gd name="T9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40">
                    <a:moveTo>
                      <a:pt x="5" y="40"/>
                    </a:moveTo>
                    <a:cubicBezTo>
                      <a:pt x="18" y="31"/>
                      <a:pt x="27" y="17"/>
                      <a:pt x="24" y="2"/>
                    </a:cubicBezTo>
                    <a:cubicBezTo>
                      <a:pt x="23" y="0"/>
                      <a:pt x="18" y="1"/>
                      <a:pt x="19" y="2"/>
                    </a:cubicBezTo>
                    <a:cubicBezTo>
                      <a:pt x="21" y="17"/>
                      <a:pt x="14" y="31"/>
                      <a:pt x="1" y="39"/>
                    </a:cubicBezTo>
                    <a:cubicBezTo>
                      <a:pt x="0" y="40"/>
                      <a:pt x="4" y="40"/>
                      <a:pt x="5" y="4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76" name="Freeform 322"/>
              <p:cNvSpPr>
                <a:spLocks/>
              </p:cNvSpPr>
              <p:nvPr/>
            </p:nvSpPr>
            <p:spPr bwMode="auto">
              <a:xfrm>
                <a:off x="3182938" y="206375"/>
                <a:ext cx="358775" cy="592138"/>
              </a:xfrm>
              <a:custGeom>
                <a:avLst/>
                <a:gdLst>
                  <a:gd name="T0" fmla="*/ 1 w 95"/>
                  <a:gd name="T1" fmla="*/ 2 h 157"/>
                  <a:gd name="T2" fmla="*/ 89 w 95"/>
                  <a:gd name="T3" fmla="*/ 156 h 157"/>
                  <a:gd name="T4" fmla="*/ 94 w 95"/>
                  <a:gd name="T5" fmla="*/ 155 h 157"/>
                  <a:gd name="T6" fmla="*/ 5 w 95"/>
                  <a:gd name="T7" fmla="*/ 1 h 157"/>
                  <a:gd name="T8" fmla="*/ 1 w 95"/>
                  <a:gd name="T9" fmla="*/ 2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5" h="157">
                    <a:moveTo>
                      <a:pt x="1" y="2"/>
                    </a:moveTo>
                    <a:cubicBezTo>
                      <a:pt x="31" y="53"/>
                      <a:pt x="62" y="104"/>
                      <a:pt x="89" y="156"/>
                    </a:cubicBezTo>
                    <a:cubicBezTo>
                      <a:pt x="90" y="157"/>
                      <a:pt x="95" y="156"/>
                      <a:pt x="94" y="155"/>
                    </a:cubicBezTo>
                    <a:cubicBezTo>
                      <a:pt x="66" y="103"/>
                      <a:pt x="35" y="52"/>
                      <a:pt x="5" y="1"/>
                    </a:cubicBezTo>
                    <a:cubicBezTo>
                      <a:pt x="5" y="0"/>
                      <a:pt x="0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77" name="Freeform 323"/>
              <p:cNvSpPr>
                <a:spLocks/>
              </p:cNvSpPr>
              <p:nvPr/>
            </p:nvSpPr>
            <p:spPr bwMode="auto">
              <a:xfrm>
                <a:off x="3168651" y="180975"/>
                <a:ext cx="41275" cy="41275"/>
              </a:xfrm>
              <a:custGeom>
                <a:avLst/>
                <a:gdLst>
                  <a:gd name="T0" fmla="*/ 9 w 11"/>
                  <a:gd name="T1" fmla="*/ 4 h 11"/>
                  <a:gd name="T2" fmla="*/ 7 w 11"/>
                  <a:gd name="T3" fmla="*/ 10 h 11"/>
                  <a:gd name="T4" fmla="*/ 1 w 11"/>
                  <a:gd name="T5" fmla="*/ 8 h 11"/>
                  <a:gd name="T6" fmla="*/ 3 w 11"/>
                  <a:gd name="T7" fmla="*/ 2 h 11"/>
                  <a:gd name="T8" fmla="*/ 9 w 11"/>
                  <a:gd name="T9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9" y="4"/>
                    </a:moveTo>
                    <a:cubicBezTo>
                      <a:pt x="11" y="6"/>
                      <a:pt x="10" y="9"/>
                      <a:pt x="7" y="10"/>
                    </a:cubicBezTo>
                    <a:cubicBezTo>
                      <a:pt x="5" y="11"/>
                      <a:pt x="2" y="10"/>
                      <a:pt x="1" y="8"/>
                    </a:cubicBezTo>
                    <a:cubicBezTo>
                      <a:pt x="0" y="6"/>
                      <a:pt x="1" y="3"/>
                      <a:pt x="3" y="2"/>
                    </a:cubicBezTo>
                    <a:cubicBezTo>
                      <a:pt x="5" y="0"/>
                      <a:pt x="8" y="1"/>
                      <a:pt x="9" y="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78" name="Oval 324"/>
              <p:cNvSpPr>
                <a:spLocks noChangeArrowheads="1"/>
              </p:cNvSpPr>
              <p:nvPr/>
            </p:nvSpPr>
            <p:spPr bwMode="auto">
              <a:xfrm>
                <a:off x="3424238" y="661987"/>
                <a:ext cx="268288" cy="268288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2279" name="组合 2278"/>
          <p:cNvGrpSpPr/>
          <p:nvPr/>
        </p:nvGrpSpPr>
        <p:grpSpPr>
          <a:xfrm rot="871781">
            <a:off x="314611" y="1723347"/>
            <a:ext cx="209745" cy="425659"/>
            <a:chOff x="6798621" y="1128235"/>
            <a:chExt cx="925471" cy="1878160"/>
          </a:xfrm>
          <a:solidFill>
            <a:srgbClr val="009899"/>
          </a:solidFill>
        </p:grpSpPr>
        <p:sp>
          <p:nvSpPr>
            <p:cNvPr id="2280" name="任意多边形 2279"/>
            <p:cNvSpPr/>
            <p:nvPr/>
          </p:nvSpPr>
          <p:spPr>
            <a:xfrm rot="20684992">
              <a:off x="6853737" y="1621627"/>
              <a:ext cx="611936" cy="1384768"/>
            </a:xfrm>
            <a:custGeom>
              <a:avLst/>
              <a:gdLst>
                <a:gd name="connsiteX0" fmla="*/ 711760 w 711760"/>
                <a:gd name="connsiteY0" fmla="*/ 0 h 1358900"/>
                <a:gd name="connsiteX1" fmla="*/ 114860 w 711760"/>
                <a:gd name="connsiteY1" fmla="*/ 635000 h 1358900"/>
                <a:gd name="connsiteX2" fmla="*/ 560 w 711760"/>
                <a:gd name="connsiteY2" fmla="*/ 1358900 h 1358900"/>
                <a:gd name="connsiteX0" fmla="*/ 711760 w 711760"/>
                <a:gd name="connsiteY0" fmla="*/ 0 h 1358900"/>
                <a:gd name="connsiteX1" fmla="*/ 114860 w 711760"/>
                <a:gd name="connsiteY1" fmla="*/ 635000 h 1358900"/>
                <a:gd name="connsiteX2" fmla="*/ 560 w 711760"/>
                <a:gd name="connsiteY2" fmla="*/ 1358900 h 1358900"/>
                <a:gd name="connsiteX0" fmla="*/ 711760 w 711760"/>
                <a:gd name="connsiteY0" fmla="*/ 0 h 1358900"/>
                <a:gd name="connsiteX1" fmla="*/ 114860 w 711760"/>
                <a:gd name="connsiteY1" fmla="*/ 635000 h 1358900"/>
                <a:gd name="connsiteX2" fmla="*/ 560 w 711760"/>
                <a:gd name="connsiteY2" fmla="*/ 1358900 h 1358900"/>
                <a:gd name="connsiteX0" fmla="*/ 884014 w 884014"/>
                <a:gd name="connsiteY0" fmla="*/ 0 h 1368888"/>
                <a:gd name="connsiteX1" fmla="*/ 287114 w 884014"/>
                <a:gd name="connsiteY1" fmla="*/ 635000 h 1368888"/>
                <a:gd name="connsiteX2" fmla="*/ 22 w 884014"/>
                <a:gd name="connsiteY2" fmla="*/ 1368888 h 1368888"/>
                <a:gd name="connsiteX0" fmla="*/ 883991 w 883991"/>
                <a:gd name="connsiteY0" fmla="*/ 0 h 1368888"/>
                <a:gd name="connsiteX1" fmla="*/ 287091 w 883991"/>
                <a:gd name="connsiteY1" fmla="*/ 635000 h 1368888"/>
                <a:gd name="connsiteX2" fmla="*/ -1 w 883991"/>
                <a:gd name="connsiteY2" fmla="*/ 1368888 h 1368888"/>
                <a:gd name="connsiteX0" fmla="*/ 883992 w 883992"/>
                <a:gd name="connsiteY0" fmla="*/ 0 h 1368888"/>
                <a:gd name="connsiteX1" fmla="*/ 0 w 883992"/>
                <a:gd name="connsiteY1" fmla="*/ 1368888 h 1368888"/>
                <a:gd name="connsiteX0" fmla="*/ 883992 w 883992"/>
                <a:gd name="connsiteY0" fmla="*/ 0 h 1368888"/>
                <a:gd name="connsiteX1" fmla="*/ 0 w 883992"/>
                <a:gd name="connsiteY1" fmla="*/ 1368888 h 1368888"/>
                <a:gd name="connsiteX0" fmla="*/ 928344 w 928343"/>
                <a:gd name="connsiteY0" fmla="*/ 0 h 1390417"/>
                <a:gd name="connsiteX1" fmla="*/ 0 w 928343"/>
                <a:gd name="connsiteY1" fmla="*/ 1390417 h 1390417"/>
                <a:gd name="connsiteX0" fmla="*/ 863431 w 863431"/>
                <a:gd name="connsiteY0" fmla="*/ 0 h 1384768"/>
                <a:gd name="connsiteX1" fmla="*/ 0 w 863431"/>
                <a:gd name="connsiteY1" fmla="*/ 1384768 h 1384768"/>
                <a:gd name="connsiteX0" fmla="*/ 863431 w 863431"/>
                <a:gd name="connsiteY0" fmla="*/ 0 h 1384768"/>
                <a:gd name="connsiteX1" fmla="*/ 0 w 863431"/>
                <a:gd name="connsiteY1" fmla="*/ 1384768 h 1384768"/>
                <a:gd name="connsiteX0" fmla="*/ 863431 w 863431"/>
                <a:gd name="connsiteY0" fmla="*/ 0 h 1384768"/>
                <a:gd name="connsiteX1" fmla="*/ 282647 w 863431"/>
                <a:gd name="connsiteY1" fmla="*/ 606889 h 1384768"/>
                <a:gd name="connsiteX2" fmla="*/ 0 w 863431"/>
                <a:gd name="connsiteY2" fmla="*/ 1384768 h 1384768"/>
                <a:gd name="connsiteX0" fmla="*/ 863431 w 863431"/>
                <a:gd name="connsiteY0" fmla="*/ 0 h 1384768"/>
                <a:gd name="connsiteX1" fmla="*/ 0 w 863431"/>
                <a:gd name="connsiteY1" fmla="*/ 1384768 h 1384768"/>
                <a:gd name="connsiteX0" fmla="*/ 863431 w 863431"/>
                <a:gd name="connsiteY0" fmla="*/ 0 h 1384768"/>
                <a:gd name="connsiteX1" fmla="*/ 0 w 863431"/>
                <a:gd name="connsiteY1" fmla="*/ 1384768 h 1384768"/>
                <a:gd name="connsiteX0" fmla="*/ 863431 w 863431"/>
                <a:gd name="connsiteY0" fmla="*/ 0 h 1384768"/>
                <a:gd name="connsiteX1" fmla="*/ 0 w 863431"/>
                <a:gd name="connsiteY1" fmla="*/ 1384768 h 1384768"/>
                <a:gd name="connsiteX0" fmla="*/ 863431 w 863431"/>
                <a:gd name="connsiteY0" fmla="*/ 0 h 1384768"/>
                <a:gd name="connsiteX1" fmla="*/ 0 w 863431"/>
                <a:gd name="connsiteY1" fmla="*/ 1384768 h 1384768"/>
                <a:gd name="connsiteX0" fmla="*/ 863431 w 863431"/>
                <a:gd name="connsiteY0" fmla="*/ 0 h 1384768"/>
                <a:gd name="connsiteX1" fmla="*/ 0 w 863431"/>
                <a:gd name="connsiteY1" fmla="*/ 1384768 h 1384768"/>
                <a:gd name="connsiteX0" fmla="*/ 863431 w 863431"/>
                <a:gd name="connsiteY0" fmla="*/ 0 h 1384768"/>
                <a:gd name="connsiteX1" fmla="*/ 0 w 863431"/>
                <a:gd name="connsiteY1" fmla="*/ 1384768 h 1384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63431" h="1384768">
                  <a:moveTo>
                    <a:pt x="863431" y="0"/>
                  </a:moveTo>
                  <a:cubicBezTo>
                    <a:pt x="615118" y="165338"/>
                    <a:pt x="20070" y="724344"/>
                    <a:pt x="0" y="1384768"/>
                  </a:cubicBezTo>
                </a:path>
              </a:pathLst>
            </a:custGeom>
            <a:noFill/>
            <a:ln w="19050">
              <a:solidFill>
                <a:srgbClr val="009899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2281" name="组合 2280"/>
            <p:cNvGrpSpPr/>
            <p:nvPr/>
          </p:nvGrpSpPr>
          <p:grpSpPr>
            <a:xfrm rot="2537975" flipH="1">
              <a:off x="6798621" y="1128235"/>
              <a:ext cx="925471" cy="911449"/>
              <a:chOff x="2286001" y="-455613"/>
              <a:chExt cx="2514600" cy="2476501"/>
            </a:xfrm>
            <a:grpFill/>
          </p:grpSpPr>
          <p:grpSp>
            <p:nvGrpSpPr>
              <p:cNvPr id="2282" name="Group 205"/>
              <p:cNvGrpSpPr>
                <a:grpSpLocks/>
              </p:cNvGrpSpPr>
              <p:nvPr/>
            </p:nvGrpSpPr>
            <p:grpSpPr bwMode="auto">
              <a:xfrm>
                <a:off x="2286001" y="-455613"/>
                <a:ext cx="2514600" cy="2476501"/>
                <a:chOff x="1440" y="-287"/>
                <a:chExt cx="1584" cy="1560"/>
              </a:xfrm>
              <a:grpFill/>
            </p:grpSpPr>
            <p:sp>
              <p:nvSpPr>
                <p:cNvPr id="2402" name="Freeform 5"/>
                <p:cNvSpPr>
                  <a:spLocks/>
                </p:cNvSpPr>
                <p:nvPr/>
              </p:nvSpPr>
              <p:spPr bwMode="auto">
                <a:xfrm>
                  <a:off x="2119" y="-230"/>
                  <a:ext cx="193" cy="57"/>
                </a:xfrm>
                <a:custGeom>
                  <a:avLst/>
                  <a:gdLst>
                    <a:gd name="T0" fmla="*/ 75 w 81"/>
                    <a:gd name="T1" fmla="*/ 5 h 24"/>
                    <a:gd name="T2" fmla="*/ 6 w 81"/>
                    <a:gd name="T3" fmla="*/ 1 h 24"/>
                    <a:gd name="T4" fmla="*/ 1 w 81"/>
                    <a:gd name="T5" fmla="*/ 1 h 24"/>
                    <a:gd name="T6" fmla="*/ 79 w 81"/>
                    <a:gd name="T7" fmla="*/ 6 h 24"/>
                    <a:gd name="T8" fmla="*/ 75 w 81"/>
                    <a:gd name="T9" fmla="*/ 5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1" h="24">
                      <a:moveTo>
                        <a:pt x="75" y="5"/>
                      </a:moveTo>
                      <a:cubicBezTo>
                        <a:pt x="52" y="20"/>
                        <a:pt x="26" y="21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ubicBezTo>
                        <a:pt x="24" y="23"/>
                        <a:pt x="54" y="24"/>
                        <a:pt x="79" y="6"/>
                      </a:cubicBezTo>
                      <a:cubicBezTo>
                        <a:pt x="81" y="5"/>
                        <a:pt x="76" y="4"/>
                        <a:pt x="75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03" name="Freeform 6"/>
                <p:cNvSpPr>
                  <a:spLocks/>
                </p:cNvSpPr>
                <p:nvPr/>
              </p:nvSpPr>
              <p:spPr bwMode="auto">
                <a:xfrm>
                  <a:off x="2167" y="-287"/>
                  <a:ext cx="73" cy="163"/>
                </a:xfrm>
                <a:custGeom>
                  <a:avLst/>
                  <a:gdLst>
                    <a:gd name="T0" fmla="*/ 6 w 31"/>
                    <a:gd name="T1" fmla="*/ 68 h 69"/>
                    <a:gd name="T2" fmla="*/ 20 w 31"/>
                    <a:gd name="T3" fmla="*/ 1 h 69"/>
                    <a:gd name="T4" fmla="*/ 15 w 31"/>
                    <a:gd name="T5" fmla="*/ 1 h 69"/>
                    <a:gd name="T6" fmla="*/ 1 w 31"/>
                    <a:gd name="T7" fmla="*/ 66 h 69"/>
                    <a:gd name="T8" fmla="*/ 6 w 31"/>
                    <a:gd name="T9" fmla="*/ 68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1" h="69">
                      <a:moveTo>
                        <a:pt x="6" y="68"/>
                      </a:moveTo>
                      <a:cubicBezTo>
                        <a:pt x="25" y="50"/>
                        <a:pt x="31" y="26"/>
                        <a:pt x="20" y="1"/>
                      </a:cubicBezTo>
                      <a:cubicBezTo>
                        <a:pt x="19" y="0"/>
                        <a:pt x="14" y="0"/>
                        <a:pt x="15" y="1"/>
                      </a:cubicBezTo>
                      <a:cubicBezTo>
                        <a:pt x="26" y="25"/>
                        <a:pt x="20" y="49"/>
                        <a:pt x="1" y="66"/>
                      </a:cubicBezTo>
                      <a:cubicBezTo>
                        <a:pt x="0" y="67"/>
                        <a:pt x="4" y="69"/>
                        <a:pt x="6" y="6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04" name="Freeform 7"/>
                <p:cNvSpPr>
                  <a:spLocks/>
                </p:cNvSpPr>
                <p:nvPr/>
              </p:nvSpPr>
              <p:spPr bwMode="auto">
                <a:xfrm>
                  <a:off x="2150" y="-264"/>
                  <a:ext cx="143" cy="117"/>
                </a:xfrm>
                <a:custGeom>
                  <a:avLst/>
                  <a:gdLst>
                    <a:gd name="T0" fmla="*/ 57 w 60"/>
                    <a:gd name="T1" fmla="*/ 46 h 49"/>
                    <a:gd name="T2" fmla="*/ 6 w 60"/>
                    <a:gd name="T3" fmla="*/ 1 h 49"/>
                    <a:gd name="T4" fmla="*/ 1 w 60"/>
                    <a:gd name="T5" fmla="*/ 2 h 49"/>
                    <a:gd name="T6" fmla="*/ 54 w 60"/>
                    <a:gd name="T7" fmla="*/ 48 h 49"/>
                    <a:gd name="T8" fmla="*/ 57 w 60"/>
                    <a:gd name="T9" fmla="*/ 46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0" h="49">
                      <a:moveTo>
                        <a:pt x="57" y="46"/>
                      </a:moveTo>
                      <a:cubicBezTo>
                        <a:pt x="37" y="39"/>
                        <a:pt x="17" y="20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13" y="22"/>
                        <a:pt x="33" y="41"/>
                        <a:pt x="54" y="48"/>
                      </a:cubicBezTo>
                      <a:cubicBezTo>
                        <a:pt x="55" y="49"/>
                        <a:pt x="60" y="47"/>
                        <a:pt x="5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05" name="Freeform 8"/>
                <p:cNvSpPr>
                  <a:spLocks/>
                </p:cNvSpPr>
                <p:nvPr/>
              </p:nvSpPr>
              <p:spPr bwMode="auto">
                <a:xfrm>
                  <a:off x="2129" y="-266"/>
                  <a:ext cx="142" cy="102"/>
                </a:xfrm>
                <a:custGeom>
                  <a:avLst/>
                  <a:gdLst>
                    <a:gd name="T0" fmla="*/ 3 w 60"/>
                    <a:gd name="T1" fmla="*/ 43 h 43"/>
                    <a:gd name="T2" fmla="*/ 59 w 60"/>
                    <a:gd name="T3" fmla="*/ 2 h 43"/>
                    <a:gd name="T4" fmla="*/ 54 w 60"/>
                    <a:gd name="T5" fmla="*/ 1 h 43"/>
                    <a:gd name="T6" fmla="*/ 3 w 60"/>
                    <a:gd name="T7" fmla="*/ 41 h 43"/>
                    <a:gd name="T8" fmla="*/ 3 w 60"/>
                    <a:gd name="T9" fmla="*/ 4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0" h="43">
                      <a:moveTo>
                        <a:pt x="3" y="43"/>
                      </a:moveTo>
                      <a:cubicBezTo>
                        <a:pt x="28" y="41"/>
                        <a:pt x="52" y="27"/>
                        <a:pt x="59" y="2"/>
                      </a:cubicBezTo>
                      <a:cubicBezTo>
                        <a:pt x="60" y="0"/>
                        <a:pt x="55" y="0"/>
                        <a:pt x="54" y="1"/>
                      </a:cubicBezTo>
                      <a:cubicBezTo>
                        <a:pt x="47" y="24"/>
                        <a:pt x="27" y="39"/>
                        <a:pt x="3" y="41"/>
                      </a:cubicBezTo>
                      <a:cubicBezTo>
                        <a:pt x="0" y="41"/>
                        <a:pt x="0" y="43"/>
                        <a:pt x="3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06" name="Freeform 9"/>
                <p:cNvSpPr>
                  <a:spLocks/>
                </p:cNvSpPr>
                <p:nvPr/>
              </p:nvSpPr>
              <p:spPr bwMode="auto">
                <a:xfrm>
                  <a:off x="2212" y="-188"/>
                  <a:ext cx="35" cy="683"/>
                </a:xfrm>
                <a:custGeom>
                  <a:avLst/>
                  <a:gdLst>
                    <a:gd name="T0" fmla="*/ 0 w 15"/>
                    <a:gd name="T1" fmla="*/ 2 h 288"/>
                    <a:gd name="T2" fmla="*/ 10 w 15"/>
                    <a:gd name="T3" fmla="*/ 287 h 288"/>
                    <a:gd name="T4" fmla="*/ 15 w 15"/>
                    <a:gd name="T5" fmla="*/ 287 h 288"/>
                    <a:gd name="T6" fmla="*/ 5 w 15"/>
                    <a:gd name="T7" fmla="*/ 2 h 288"/>
                    <a:gd name="T8" fmla="*/ 0 w 15"/>
                    <a:gd name="T9" fmla="*/ 2 h 2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" h="288">
                      <a:moveTo>
                        <a:pt x="0" y="2"/>
                      </a:moveTo>
                      <a:cubicBezTo>
                        <a:pt x="4" y="97"/>
                        <a:pt x="10" y="192"/>
                        <a:pt x="10" y="287"/>
                      </a:cubicBezTo>
                      <a:cubicBezTo>
                        <a:pt x="10" y="288"/>
                        <a:pt x="15" y="288"/>
                        <a:pt x="15" y="287"/>
                      </a:cubicBezTo>
                      <a:cubicBezTo>
                        <a:pt x="15" y="192"/>
                        <a:pt x="9" y="96"/>
                        <a:pt x="5" y="2"/>
                      </a:cubicBezTo>
                      <a:cubicBezTo>
                        <a:pt x="5" y="0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07" name="Oval 10"/>
                <p:cNvSpPr>
                  <a:spLocks noChangeArrowheads="1"/>
                </p:cNvSpPr>
                <p:nvPr/>
              </p:nvSpPr>
              <p:spPr bwMode="auto">
                <a:xfrm>
                  <a:off x="2198" y="-214"/>
                  <a:ext cx="35" cy="36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08" name="Freeform 11"/>
                <p:cNvSpPr>
                  <a:spLocks/>
                </p:cNvSpPr>
                <p:nvPr/>
              </p:nvSpPr>
              <p:spPr bwMode="auto">
                <a:xfrm>
                  <a:off x="2371" y="-223"/>
                  <a:ext cx="176" cy="92"/>
                </a:xfrm>
                <a:custGeom>
                  <a:avLst/>
                  <a:gdLst>
                    <a:gd name="T0" fmla="*/ 69 w 74"/>
                    <a:gd name="T1" fmla="*/ 30 h 39"/>
                    <a:gd name="T2" fmla="*/ 5 w 74"/>
                    <a:gd name="T3" fmla="*/ 2 h 39"/>
                    <a:gd name="T4" fmla="*/ 0 w 74"/>
                    <a:gd name="T5" fmla="*/ 1 h 39"/>
                    <a:gd name="T6" fmla="*/ 72 w 74"/>
                    <a:gd name="T7" fmla="*/ 32 h 39"/>
                    <a:gd name="T8" fmla="*/ 69 w 74"/>
                    <a:gd name="T9" fmla="*/ 3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39">
                      <a:moveTo>
                        <a:pt x="69" y="30"/>
                      </a:moveTo>
                      <a:cubicBezTo>
                        <a:pt x="41" y="37"/>
                        <a:pt x="17" y="27"/>
                        <a:pt x="5" y="2"/>
                      </a:cubicBezTo>
                      <a:cubicBezTo>
                        <a:pt x="4" y="0"/>
                        <a:pt x="0" y="0"/>
                        <a:pt x="0" y="1"/>
                      </a:cubicBezTo>
                      <a:cubicBezTo>
                        <a:pt x="14" y="30"/>
                        <a:pt x="42" y="39"/>
                        <a:pt x="72" y="32"/>
                      </a:cubicBezTo>
                      <a:cubicBezTo>
                        <a:pt x="74" y="32"/>
                        <a:pt x="70" y="30"/>
                        <a:pt x="69" y="3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09" name="Freeform 12"/>
                <p:cNvSpPr>
                  <a:spLocks/>
                </p:cNvSpPr>
                <p:nvPr/>
              </p:nvSpPr>
              <p:spPr bwMode="auto">
                <a:xfrm>
                  <a:off x="2378" y="-249"/>
                  <a:ext cx="104" cy="142"/>
                </a:xfrm>
                <a:custGeom>
                  <a:avLst/>
                  <a:gdLst>
                    <a:gd name="T0" fmla="*/ 5 w 44"/>
                    <a:gd name="T1" fmla="*/ 60 h 60"/>
                    <a:gd name="T2" fmla="*/ 42 w 44"/>
                    <a:gd name="T3" fmla="*/ 2 h 60"/>
                    <a:gd name="T4" fmla="*/ 37 w 44"/>
                    <a:gd name="T5" fmla="*/ 1 h 60"/>
                    <a:gd name="T6" fmla="*/ 1 w 44"/>
                    <a:gd name="T7" fmla="*/ 58 h 60"/>
                    <a:gd name="T8" fmla="*/ 5 w 44"/>
                    <a:gd name="T9" fmla="*/ 60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4" h="60">
                      <a:moveTo>
                        <a:pt x="5" y="60"/>
                      </a:moveTo>
                      <a:cubicBezTo>
                        <a:pt x="30" y="50"/>
                        <a:pt x="44" y="29"/>
                        <a:pt x="42" y="2"/>
                      </a:cubicBezTo>
                      <a:cubicBezTo>
                        <a:pt x="42" y="0"/>
                        <a:pt x="37" y="0"/>
                        <a:pt x="37" y="1"/>
                      </a:cubicBezTo>
                      <a:cubicBezTo>
                        <a:pt x="39" y="27"/>
                        <a:pt x="26" y="48"/>
                        <a:pt x="1" y="58"/>
                      </a:cubicBezTo>
                      <a:cubicBezTo>
                        <a:pt x="0" y="58"/>
                        <a:pt x="4" y="60"/>
                        <a:pt x="5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10" name="Freeform 13"/>
                <p:cNvSpPr>
                  <a:spLocks/>
                </p:cNvSpPr>
                <p:nvPr/>
              </p:nvSpPr>
              <p:spPr bwMode="auto">
                <a:xfrm>
                  <a:off x="2411" y="-242"/>
                  <a:ext cx="93" cy="152"/>
                </a:xfrm>
                <a:custGeom>
                  <a:avLst/>
                  <a:gdLst>
                    <a:gd name="T0" fmla="*/ 38 w 39"/>
                    <a:gd name="T1" fmla="*/ 62 h 64"/>
                    <a:gd name="T2" fmla="*/ 5 w 39"/>
                    <a:gd name="T3" fmla="*/ 1 h 64"/>
                    <a:gd name="T4" fmla="*/ 0 w 39"/>
                    <a:gd name="T5" fmla="*/ 2 h 64"/>
                    <a:gd name="T6" fmla="*/ 33 w 39"/>
                    <a:gd name="T7" fmla="*/ 63 h 64"/>
                    <a:gd name="T8" fmla="*/ 38 w 39"/>
                    <a:gd name="T9" fmla="*/ 62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" h="64">
                      <a:moveTo>
                        <a:pt x="38" y="62"/>
                      </a:moveTo>
                      <a:cubicBezTo>
                        <a:pt x="21" y="47"/>
                        <a:pt x="9" y="23"/>
                        <a:pt x="5" y="1"/>
                      </a:cubicBezTo>
                      <a:cubicBezTo>
                        <a:pt x="5" y="0"/>
                        <a:pt x="0" y="0"/>
                        <a:pt x="0" y="2"/>
                      </a:cubicBezTo>
                      <a:cubicBezTo>
                        <a:pt x="4" y="24"/>
                        <a:pt x="16" y="48"/>
                        <a:pt x="33" y="63"/>
                      </a:cubicBezTo>
                      <a:cubicBezTo>
                        <a:pt x="34" y="64"/>
                        <a:pt x="39" y="62"/>
                        <a:pt x="38" y="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11" name="Freeform 14"/>
                <p:cNvSpPr>
                  <a:spLocks/>
                </p:cNvSpPr>
                <p:nvPr/>
              </p:nvSpPr>
              <p:spPr bwMode="auto">
                <a:xfrm>
                  <a:off x="2354" y="-209"/>
                  <a:ext cx="171" cy="66"/>
                </a:xfrm>
                <a:custGeom>
                  <a:avLst/>
                  <a:gdLst>
                    <a:gd name="T0" fmla="*/ 2 w 72"/>
                    <a:gd name="T1" fmla="*/ 21 h 28"/>
                    <a:gd name="T2" fmla="*/ 71 w 72"/>
                    <a:gd name="T3" fmla="*/ 2 h 28"/>
                    <a:gd name="T4" fmla="*/ 66 w 72"/>
                    <a:gd name="T5" fmla="*/ 2 h 28"/>
                    <a:gd name="T6" fmla="*/ 6 w 72"/>
                    <a:gd name="T7" fmla="*/ 20 h 28"/>
                    <a:gd name="T8" fmla="*/ 2 w 72"/>
                    <a:gd name="T9" fmla="*/ 21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2" h="28">
                      <a:moveTo>
                        <a:pt x="2" y="21"/>
                      </a:moveTo>
                      <a:cubicBezTo>
                        <a:pt x="27" y="28"/>
                        <a:pt x="54" y="23"/>
                        <a:pt x="71" y="2"/>
                      </a:cubicBezTo>
                      <a:cubicBezTo>
                        <a:pt x="72" y="1"/>
                        <a:pt x="67" y="0"/>
                        <a:pt x="66" y="2"/>
                      </a:cubicBezTo>
                      <a:cubicBezTo>
                        <a:pt x="52" y="20"/>
                        <a:pt x="28" y="26"/>
                        <a:pt x="6" y="20"/>
                      </a:cubicBezTo>
                      <a:cubicBezTo>
                        <a:pt x="5" y="19"/>
                        <a:pt x="0" y="20"/>
                        <a:pt x="2" y="2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12" name="Freeform 15"/>
                <p:cNvSpPr>
                  <a:spLocks/>
                </p:cNvSpPr>
                <p:nvPr/>
              </p:nvSpPr>
              <p:spPr bwMode="auto">
                <a:xfrm>
                  <a:off x="2226" y="-150"/>
                  <a:ext cx="228" cy="648"/>
                </a:xfrm>
                <a:custGeom>
                  <a:avLst/>
                  <a:gdLst>
                    <a:gd name="T0" fmla="*/ 90 w 96"/>
                    <a:gd name="T1" fmla="*/ 1 h 273"/>
                    <a:gd name="T2" fmla="*/ 0 w 96"/>
                    <a:gd name="T3" fmla="*/ 271 h 273"/>
                    <a:gd name="T4" fmla="*/ 5 w 96"/>
                    <a:gd name="T5" fmla="*/ 272 h 273"/>
                    <a:gd name="T6" fmla="*/ 95 w 96"/>
                    <a:gd name="T7" fmla="*/ 1 h 273"/>
                    <a:gd name="T8" fmla="*/ 90 w 96"/>
                    <a:gd name="T9" fmla="*/ 1 h 2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6" h="273">
                      <a:moveTo>
                        <a:pt x="90" y="1"/>
                      </a:moveTo>
                      <a:cubicBezTo>
                        <a:pt x="61" y="91"/>
                        <a:pt x="33" y="182"/>
                        <a:pt x="0" y="271"/>
                      </a:cubicBezTo>
                      <a:cubicBezTo>
                        <a:pt x="0" y="273"/>
                        <a:pt x="4" y="273"/>
                        <a:pt x="5" y="272"/>
                      </a:cubicBezTo>
                      <a:cubicBezTo>
                        <a:pt x="38" y="183"/>
                        <a:pt x="66" y="91"/>
                        <a:pt x="95" y="1"/>
                      </a:cubicBezTo>
                      <a:cubicBezTo>
                        <a:pt x="96" y="0"/>
                        <a:pt x="91" y="0"/>
                        <a:pt x="9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13" name="Freeform 16"/>
                <p:cNvSpPr>
                  <a:spLocks/>
                </p:cNvSpPr>
                <p:nvPr/>
              </p:nvSpPr>
              <p:spPr bwMode="auto">
                <a:xfrm>
                  <a:off x="2428" y="-181"/>
                  <a:ext cx="43" cy="41"/>
                </a:xfrm>
                <a:custGeom>
                  <a:avLst/>
                  <a:gdLst>
                    <a:gd name="T0" fmla="*/ 16 w 18"/>
                    <a:gd name="T1" fmla="*/ 11 h 17"/>
                    <a:gd name="T2" fmla="*/ 6 w 18"/>
                    <a:gd name="T3" fmla="*/ 16 h 17"/>
                    <a:gd name="T4" fmla="*/ 2 w 18"/>
                    <a:gd name="T5" fmla="*/ 6 h 17"/>
                    <a:gd name="T6" fmla="*/ 12 w 18"/>
                    <a:gd name="T7" fmla="*/ 1 h 17"/>
                    <a:gd name="T8" fmla="*/ 16 w 18"/>
                    <a:gd name="T9" fmla="*/ 1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16" y="11"/>
                      </a:moveTo>
                      <a:cubicBezTo>
                        <a:pt x="15" y="15"/>
                        <a:pt x="10" y="17"/>
                        <a:pt x="6" y="16"/>
                      </a:cubicBezTo>
                      <a:cubicBezTo>
                        <a:pt x="2" y="14"/>
                        <a:pt x="0" y="10"/>
                        <a:pt x="2" y="6"/>
                      </a:cubicBezTo>
                      <a:cubicBezTo>
                        <a:pt x="3" y="2"/>
                        <a:pt x="8" y="0"/>
                        <a:pt x="12" y="1"/>
                      </a:cubicBezTo>
                      <a:cubicBezTo>
                        <a:pt x="16" y="3"/>
                        <a:pt x="18" y="7"/>
                        <a:pt x="16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14" name="Freeform 17"/>
                <p:cNvSpPr>
                  <a:spLocks/>
                </p:cNvSpPr>
                <p:nvPr/>
              </p:nvSpPr>
              <p:spPr bwMode="auto">
                <a:xfrm>
                  <a:off x="2620" y="-126"/>
                  <a:ext cx="138" cy="130"/>
                </a:xfrm>
                <a:custGeom>
                  <a:avLst/>
                  <a:gdLst>
                    <a:gd name="T0" fmla="*/ 55 w 58"/>
                    <a:gd name="T1" fmla="*/ 53 h 55"/>
                    <a:gd name="T2" fmla="*/ 5 w 58"/>
                    <a:gd name="T3" fmla="*/ 2 h 55"/>
                    <a:gd name="T4" fmla="*/ 0 w 58"/>
                    <a:gd name="T5" fmla="*/ 1 h 55"/>
                    <a:gd name="T6" fmla="*/ 55 w 58"/>
                    <a:gd name="T7" fmla="*/ 55 h 55"/>
                    <a:gd name="T8" fmla="*/ 55 w 58"/>
                    <a:gd name="T9" fmla="*/ 53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8" h="55">
                      <a:moveTo>
                        <a:pt x="55" y="53"/>
                      </a:moveTo>
                      <a:cubicBezTo>
                        <a:pt x="27" y="49"/>
                        <a:pt x="7" y="30"/>
                        <a:pt x="5" y="2"/>
                      </a:cubicBezTo>
                      <a:cubicBezTo>
                        <a:pt x="5" y="0"/>
                        <a:pt x="0" y="0"/>
                        <a:pt x="0" y="1"/>
                      </a:cubicBezTo>
                      <a:cubicBezTo>
                        <a:pt x="2" y="32"/>
                        <a:pt x="25" y="51"/>
                        <a:pt x="55" y="55"/>
                      </a:cubicBezTo>
                      <a:cubicBezTo>
                        <a:pt x="57" y="55"/>
                        <a:pt x="58" y="53"/>
                        <a:pt x="55" y="5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15" name="Freeform 18"/>
                <p:cNvSpPr>
                  <a:spLocks/>
                </p:cNvSpPr>
                <p:nvPr/>
              </p:nvSpPr>
              <p:spPr bwMode="auto">
                <a:xfrm>
                  <a:off x="2585" y="-116"/>
                  <a:ext cx="144" cy="102"/>
                </a:xfrm>
                <a:custGeom>
                  <a:avLst/>
                  <a:gdLst>
                    <a:gd name="T0" fmla="*/ 5 w 61"/>
                    <a:gd name="T1" fmla="*/ 43 h 43"/>
                    <a:gd name="T2" fmla="*/ 61 w 61"/>
                    <a:gd name="T3" fmla="*/ 2 h 43"/>
                    <a:gd name="T4" fmla="*/ 56 w 61"/>
                    <a:gd name="T5" fmla="*/ 1 h 43"/>
                    <a:gd name="T6" fmla="*/ 3 w 61"/>
                    <a:gd name="T7" fmla="*/ 41 h 43"/>
                    <a:gd name="T8" fmla="*/ 5 w 61"/>
                    <a:gd name="T9" fmla="*/ 4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1" h="43">
                      <a:moveTo>
                        <a:pt x="5" y="43"/>
                      </a:moveTo>
                      <a:cubicBezTo>
                        <a:pt x="32" y="43"/>
                        <a:pt x="54" y="28"/>
                        <a:pt x="61" y="2"/>
                      </a:cubicBezTo>
                      <a:cubicBezTo>
                        <a:pt x="61" y="1"/>
                        <a:pt x="57" y="0"/>
                        <a:pt x="56" y="1"/>
                      </a:cubicBezTo>
                      <a:cubicBezTo>
                        <a:pt x="49" y="26"/>
                        <a:pt x="29" y="40"/>
                        <a:pt x="3" y="41"/>
                      </a:cubicBezTo>
                      <a:cubicBezTo>
                        <a:pt x="0" y="41"/>
                        <a:pt x="4" y="43"/>
                        <a:pt x="5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16" name="Freeform 19"/>
                <p:cNvSpPr>
                  <a:spLocks/>
                </p:cNvSpPr>
                <p:nvPr/>
              </p:nvSpPr>
              <p:spPr bwMode="auto">
                <a:xfrm>
                  <a:off x="2653" y="-128"/>
                  <a:ext cx="45" cy="168"/>
                </a:xfrm>
                <a:custGeom>
                  <a:avLst/>
                  <a:gdLst>
                    <a:gd name="T0" fmla="*/ 18 w 19"/>
                    <a:gd name="T1" fmla="*/ 69 h 71"/>
                    <a:gd name="T2" fmla="*/ 10 w 19"/>
                    <a:gd name="T3" fmla="*/ 1 h 71"/>
                    <a:gd name="T4" fmla="*/ 4 w 19"/>
                    <a:gd name="T5" fmla="*/ 1 h 71"/>
                    <a:gd name="T6" fmla="*/ 14 w 19"/>
                    <a:gd name="T7" fmla="*/ 70 h 71"/>
                    <a:gd name="T8" fmla="*/ 18 w 19"/>
                    <a:gd name="T9" fmla="*/ 69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" h="71">
                      <a:moveTo>
                        <a:pt x="18" y="69"/>
                      </a:moveTo>
                      <a:cubicBezTo>
                        <a:pt x="7" y="49"/>
                        <a:pt x="6" y="22"/>
                        <a:pt x="10" y="1"/>
                      </a:cubicBezTo>
                      <a:cubicBezTo>
                        <a:pt x="10" y="0"/>
                        <a:pt x="5" y="0"/>
                        <a:pt x="4" y="1"/>
                      </a:cubicBezTo>
                      <a:cubicBezTo>
                        <a:pt x="0" y="23"/>
                        <a:pt x="3" y="50"/>
                        <a:pt x="14" y="70"/>
                      </a:cubicBezTo>
                      <a:cubicBezTo>
                        <a:pt x="14" y="71"/>
                        <a:pt x="19" y="70"/>
                        <a:pt x="18" y="6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17" name="Freeform 20"/>
                <p:cNvSpPr>
                  <a:spLocks/>
                </p:cNvSpPr>
                <p:nvPr/>
              </p:nvSpPr>
              <p:spPr bwMode="auto">
                <a:xfrm>
                  <a:off x="2585" y="-76"/>
                  <a:ext cx="175" cy="52"/>
                </a:xfrm>
                <a:custGeom>
                  <a:avLst/>
                  <a:gdLst>
                    <a:gd name="T0" fmla="*/ 1 w 74"/>
                    <a:gd name="T1" fmla="*/ 2 h 22"/>
                    <a:gd name="T2" fmla="*/ 72 w 74"/>
                    <a:gd name="T3" fmla="*/ 8 h 22"/>
                    <a:gd name="T4" fmla="*/ 68 w 74"/>
                    <a:gd name="T5" fmla="*/ 7 h 22"/>
                    <a:gd name="T6" fmla="*/ 6 w 74"/>
                    <a:gd name="T7" fmla="*/ 1 h 22"/>
                    <a:gd name="T8" fmla="*/ 1 w 74"/>
                    <a:gd name="T9" fmla="*/ 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22">
                      <a:moveTo>
                        <a:pt x="1" y="2"/>
                      </a:moveTo>
                      <a:cubicBezTo>
                        <a:pt x="22" y="18"/>
                        <a:pt x="49" y="22"/>
                        <a:pt x="72" y="8"/>
                      </a:cubicBezTo>
                      <a:cubicBezTo>
                        <a:pt x="74" y="7"/>
                        <a:pt x="69" y="7"/>
                        <a:pt x="68" y="7"/>
                      </a:cubicBezTo>
                      <a:cubicBezTo>
                        <a:pt x="47" y="20"/>
                        <a:pt x="24" y="15"/>
                        <a:pt x="6" y="1"/>
                      </a:cubicBezTo>
                      <a:cubicBezTo>
                        <a:pt x="4" y="0"/>
                        <a:pt x="0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18" name="Freeform 21"/>
                <p:cNvSpPr>
                  <a:spLocks/>
                </p:cNvSpPr>
                <p:nvPr/>
              </p:nvSpPr>
              <p:spPr bwMode="auto">
                <a:xfrm>
                  <a:off x="2224" y="-33"/>
                  <a:ext cx="448" cy="526"/>
                </a:xfrm>
                <a:custGeom>
                  <a:avLst/>
                  <a:gdLst>
                    <a:gd name="T0" fmla="*/ 183 w 189"/>
                    <a:gd name="T1" fmla="*/ 1 h 222"/>
                    <a:gd name="T2" fmla="*/ 1 w 189"/>
                    <a:gd name="T3" fmla="*/ 221 h 222"/>
                    <a:gd name="T4" fmla="*/ 6 w 189"/>
                    <a:gd name="T5" fmla="*/ 221 h 222"/>
                    <a:gd name="T6" fmla="*/ 188 w 189"/>
                    <a:gd name="T7" fmla="*/ 2 h 222"/>
                    <a:gd name="T8" fmla="*/ 183 w 189"/>
                    <a:gd name="T9" fmla="*/ 1 h 2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9" h="222">
                      <a:moveTo>
                        <a:pt x="183" y="1"/>
                      </a:moveTo>
                      <a:cubicBezTo>
                        <a:pt x="123" y="75"/>
                        <a:pt x="64" y="150"/>
                        <a:pt x="1" y="221"/>
                      </a:cubicBezTo>
                      <a:cubicBezTo>
                        <a:pt x="0" y="222"/>
                        <a:pt x="5" y="222"/>
                        <a:pt x="6" y="221"/>
                      </a:cubicBezTo>
                      <a:cubicBezTo>
                        <a:pt x="69" y="150"/>
                        <a:pt x="128" y="75"/>
                        <a:pt x="188" y="2"/>
                      </a:cubicBezTo>
                      <a:cubicBezTo>
                        <a:pt x="189" y="1"/>
                        <a:pt x="184" y="0"/>
                        <a:pt x="18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19" name="Freeform 22"/>
                <p:cNvSpPr>
                  <a:spLocks/>
                </p:cNvSpPr>
                <p:nvPr/>
              </p:nvSpPr>
              <p:spPr bwMode="auto">
                <a:xfrm>
                  <a:off x="2651" y="-62"/>
                  <a:ext cx="40" cy="40"/>
                </a:xfrm>
                <a:custGeom>
                  <a:avLst/>
                  <a:gdLst>
                    <a:gd name="T0" fmla="*/ 14 w 17"/>
                    <a:gd name="T1" fmla="*/ 14 h 17"/>
                    <a:gd name="T2" fmla="*/ 3 w 17"/>
                    <a:gd name="T3" fmla="*/ 15 h 17"/>
                    <a:gd name="T4" fmla="*/ 3 w 17"/>
                    <a:gd name="T5" fmla="*/ 4 h 17"/>
                    <a:gd name="T6" fmla="*/ 14 w 17"/>
                    <a:gd name="T7" fmla="*/ 3 h 17"/>
                    <a:gd name="T8" fmla="*/ 14 w 17"/>
                    <a:gd name="T9" fmla="*/ 14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4" y="14"/>
                      </a:moveTo>
                      <a:cubicBezTo>
                        <a:pt x="11" y="17"/>
                        <a:pt x="7" y="17"/>
                        <a:pt x="3" y="15"/>
                      </a:cubicBezTo>
                      <a:cubicBezTo>
                        <a:pt x="0" y="12"/>
                        <a:pt x="0" y="7"/>
                        <a:pt x="3" y="4"/>
                      </a:cubicBezTo>
                      <a:cubicBezTo>
                        <a:pt x="6" y="1"/>
                        <a:pt x="10" y="0"/>
                        <a:pt x="14" y="3"/>
                      </a:cubicBezTo>
                      <a:cubicBezTo>
                        <a:pt x="17" y="6"/>
                        <a:pt x="17" y="11"/>
                        <a:pt x="14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20" name="Freeform 23"/>
                <p:cNvSpPr>
                  <a:spLocks/>
                </p:cNvSpPr>
                <p:nvPr/>
              </p:nvSpPr>
              <p:spPr bwMode="auto">
                <a:xfrm>
                  <a:off x="2801" y="69"/>
                  <a:ext cx="106" cy="168"/>
                </a:xfrm>
                <a:custGeom>
                  <a:avLst/>
                  <a:gdLst>
                    <a:gd name="T0" fmla="*/ 43 w 45"/>
                    <a:gd name="T1" fmla="*/ 70 h 71"/>
                    <a:gd name="T2" fmla="*/ 15 w 45"/>
                    <a:gd name="T3" fmla="*/ 2 h 71"/>
                    <a:gd name="T4" fmla="*/ 10 w 45"/>
                    <a:gd name="T5" fmla="*/ 2 h 71"/>
                    <a:gd name="T6" fmla="*/ 39 w 45"/>
                    <a:gd name="T7" fmla="*/ 71 h 71"/>
                    <a:gd name="T8" fmla="*/ 43 w 45"/>
                    <a:gd name="T9" fmla="*/ 70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" h="71">
                      <a:moveTo>
                        <a:pt x="43" y="70"/>
                      </a:moveTo>
                      <a:cubicBezTo>
                        <a:pt x="18" y="55"/>
                        <a:pt x="6" y="30"/>
                        <a:pt x="15" y="2"/>
                      </a:cubicBezTo>
                      <a:cubicBezTo>
                        <a:pt x="15" y="1"/>
                        <a:pt x="10" y="0"/>
                        <a:pt x="10" y="2"/>
                      </a:cubicBezTo>
                      <a:cubicBezTo>
                        <a:pt x="0" y="30"/>
                        <a:pt x="13" y="56"/>
                        <a:pt x="39" y="71"/>
                      </a:cubicBezTo>
                      <a:cubicBezTo>
                        <a:pt x="40" y="71"/>
                        <a:pt x="45" y="71"/>
                        <a:pt x="43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21" name="Freeform 24"/>
                <p:cNvSpPr>
                  <a:spLocks/>
                </p:cNvSpPr>
                <p:nvPr/>
              </p:nvSpPr>
              <p:spPr bwMode="auto">
                <a:xfrm>
                  <a:off x="2751" y="116"/>
                  <a:ext cx="173" cy="69"/>
                </a:xfrm>
                <a:custGeom>
                  <a:avLst/>
                  <a:gdLst>
                    <a:gd name="T0" fmla="*/ 3 w 73"/>
                    <a:gd name="T1" fmla="*/ 19 h 29"/>
                    <a:gd name="T2" fmla="*/ 72 w 73"/>
                    <a:gd name="T3" fmla="*/ 2 h 29"/>
                    <a:gd name="T4" fmla="*/ 68 w 73"/>
                    <a:gd name="T5" fmla="*/ 1 h 29"/>
                    <a:gd name="T6" fmla="*/ 5 w 73"/>
                    <a:gd name="T7" fmla="*/ 17 h 29"/>
                    <a:gd name="T8" fmla="*/ 3 w 73"/>
                    <a:gd name="T9" fmla="*/ 19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29">
                      <a:moveTo>
                        <a:pt x="3" y="19"/>
                      </a:moveTo>
                      <a:cubicBezTo>
                        <a:pt x="29" y="29"/>
                        <a:pt x="55" y="24"/>
                        <a:pt x="72" y="2"/>
                      </a:cubicBezTo>
                      <a:cubicBezTo>
                        <a:pt x="73" y="1"/>
                        <a:pt x="68" y="0"/>
                        <a:pt x="68" y="1"/>
                      </a:cubicBezTo>
                      <a:cubicBezTo>
                        <a:pt x="52" y="21"/>
                        <a:pt x="29" y="27"/>
                        <a:pt x="5" y="17"/>
                      </a:cubicBezTo>
                      <a:cubicBezTo>
                        <a:pt x="3" y="16"/>
                        <a:pt x="0" y="18"/>
                        <a:pt x="3" y="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22" name="Freeform 25"/>
                <p:cNvSpPr>
                  <a:spLocks/>
                </p:cNvSpPr>
                <p:nvPr/>
              </p:nvSpPr>
              <p:spPr bwMode="auto">
                <a:xfrm>
                  <a:off x="2817" y="85"/>
                  <a:ext cx="62" cy="164"/>
                </a:xfrm>
                <a:custGeom>
                  <a:avLst/>
                  <a:gdLst>
                    <a:gd name="T0" fmla="*/ 8 w 26"/>
                    <a:gd name="T1" fmla="*/ 67 h 69"/>
                    <a:gd name="T2" fmla="*/ 25 w 26"/>
                    <a:gd name="T3" fmla="*/ 1 h 69"/>
                    <a:gd name="T4" fmla="*/ 21 w 26"/>
                    <a:gd name="T5" fmla="*/ 1 h 69"/>
                    <a:gd name="T6" fmla="*/ 3 w 26"/>
                    <a:gd name="T7" fmla="*/ 68 h 69"/>
                    <a:gd name="T8" fmla="*/ 8 w 26"/>
                    <a:gd name="T9" fmla="*/ 67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69">
                      <a:moveTo>
                        <a:pt x="8" y="67"/>
                      </a:moveTo>
                      <a:cubicBezTo>
                        <a:pt x="5" y="45"/>
                        <a:pt x="13" y="19"/>
                        <a:pt x="25" y="1"/>
                      </a:cubicBezTo>
                      <a:cubicBezTo>
                        <a:pt x="26" y="0"/>
                        <a:pt x="21" y="0"/>
                        <a:pt x="21" y="1"/>
                      </a:cubicBezTo>
                      <a:cubicBezTo>
                        <a:pt x="9" y="19"/>
                        <a:pt x="0" y="45"/>
                        <a:pt x="3" y="68"/>
                      </a:cubicBezTo>
                      <a:cubicBezTo>
                        <a:pt x="3" y="69"/>
                        <a:pt x="8" y="69"/>
                        <a:pt x="8" y="6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23" name="Freeform 26"/>
                <p:cNvSpPr>
                  <a:spLocks/>
                </p:cNvSpPr>
                <p:nvPr/>
              </p:nvSpPr>
              <p:spPr bwMode="auto">
                <a:xfrm>
                  <a:off x="2772" y="104"/>
                  <a:ext cx="159" cy="88"/>
                </a:xfrm>
                <a:custGeom>
                  <a:avLst/>
                  <a:gdLst>
                    <a:gd name="T0" fmla="*/ 1 w 67"/>
                    <a:gd name="T1" fmla="*/ 2 h 37"/>
                    <a:gd name="T2" fmla="*/ 63 w 67"/>
                    <a:gd name="T3" fmla="*/ 33 h 37"/>
                    <a:gd name="T4" fmla="*/ 62 w 67"/>
                    <a:gd name="T5" fmla="*/ 31 h 37"/>
                    <a:gd name="T6" fmla="*/ 6 w 67"/>
                    <a:gd name="T7" fmla="*/ 1 h 37"/>
                    <a:gd name="T8" fmla="*/ 1 w 67"/>
                    <a:gd name="T9" fmla="*/ 2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7">
                      <a:moveTo>
                        <a:pt x="1" y="2"/>
                      </a:moveTo>
                      <a:cubicBezTo>
                        <a:pt x="14" y="24"/>
                        <a:pt x="37" y="37"/>
                        <a:pt x="63" y="33"/>
                      </a:cubicBezTo>
                      <a:cubicBezTo>
                        <a:pt x="67" y="33"/>
                        <a:pt x="64" y="31"/>
                        <a:pt x="62" y="31"/>
                      </a:cubicBezTo>
                      <a:cubicBezTo>
                        <a:pt x="38" y="35"/>
                        <a:pt x="17" y="21"/>
                        <a:pt x="6" y="1"/>
                      </a:cubicBezTo>
                      <a:cubicBezTo>
                        <a:pt x="5" y="0"/>
                        <a:pt x="0" y="0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24" name="Freeform 27"/>
                <p:cNvSpPr>
                  <a:spLocks/>
                </p:cNvSpPr>
                <p:nvPr/>
              </p:nvSpPr>
              <p:spPr bwMode="auto">
                <a:xfrm>
                  <a:off x="2221" y="171"/>
                  <a:ext cx="617" cy="322"/>
                </a:xfrm>
                <a:custGeom>
                  <a:avLst/>
                  <a:gdLst>
                    <a:gd name="T0" fmla="*/ 254 w 260"/>
                    <a:gd name="T1" fmla="*/ 1 h 136"/>
                    <a:gd name="T2" fmla="*/ 3 w 260"/>
                    <a:gd name="T3" fmla="*/ 134 h 136"/>
                    <a:gd name="T4" fmla="*/ 6 w 260"/>
                    <a:gd name="T5" fmla="*/ 136 h 136"/>
                    <a:gd name="T6" fmla="*/ 258 w 260"/>
                    <a:gd name="T7" fmla="*/ 2 h 136"/>
                    <a:gd name="T8" fmla="*/ 254 w 260"/>
                    <a:gd name="T9" fmla="*/ 1 h 1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0" h="136">
                      <a:moveTo>
                        <a:pt x="254" y="1"/>
                      </a:moveTo>
                      <a:cubicBezTo>
                        <a:pt x="171" y="46"/>
                        <a:pt x="88" y="93"/>
                        <a:pt x="3" y="134"/>
                      </a:cubicBezTo>
                      <a:cubicBezTo>
                        <a:pt x="0" y="136"/>
                        <a:pt x="5" y="136"/>
                        <a:pt x="6" y="136"/>
                      </a:cubicBezTo>
                      <a:cubicBezTo>
                        <a:pt x="92" y="94"/>
                        <a:pt x="175" y="47"/>
                        <a:pt x="258" y="2"/>
                      </a:cubicBezTo>
                      <a:cubicBezTo>
                        <a:pt x="260" y="0"/>
                        <a:pt x="256" y="0"/>
                        <a:pt x="25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25" name="Freeform 28"/>
                <p:cNvSpPr>
                  <a:spLocks/>
                </p:cNvSpPr>
                <p:nvPr/>
              </p:nvSpPr>
              <p:spPr bwMode="auto">
                <a:xfrm>
                  <a:off x="2820" y="144"/>
                  <a:ext cx="42" cy="43"/>
                </a:xfrm>
                <a:custGeom>
                  <a:avLst/>
                  <a:gdLst>
                    <a:gd name="T0" fmla="*/ 12 w 18"/>
                    <a:gd name="T1" fmla="*/ 16 h 18"/>
                    <a:gd name="T2" fmla="*/ 2 w 18"/>
                    <a:gd name="T3" fmla="*/ 12 h 18"/>
                    <a:gd name="T4" fmla="*/ 6 w 18"/>
                    <a:gd name="T5" fmla="*/ 2 h 18"/>
                    <a:gd name="T6" fmla="*/ 16 w 18"/>
                    <a:gd name="T7" fmla="*/ 6 h 18"/>
                    <a:gd name="T8" fmla="*/ 12 w 18"/>
                    <a:gd name="T9" fmla="*/ 16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8">
                      <a:moveTo>
                        <a:pt x="12" y="16"/>
                      </a:moveTo>
                      <a:cubicBezTo>
                        <a:pt x="8" y="18"/>
                        <a:pt x="4" y="16"/>
                        <a:pt x="2" y="12"/>
                      </a:cubicBezTo>
                      <a:cubicBezTo>
                        <a:pt x="0" y="9"/>
                        <a:pt x="2" y="4"/>
                        <a:pt x="6" y="2"/>
                      </a:cubicBezTo>
                      <a:cubicBezTo>
                        <a:pt x="9" y="0"/>
                        <a:pt x="14" y="2"/>
                        <a:pt x="16" y="6"/>
                      </a:cubicBezTo>
                      <a:cubicBezTo>
                        <a:pt x="18" y="10"/>
                        <a:pt x="16" y="14"/>
                        <a:pt x="12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26" name="Freeform 29"/>
                <p:cNvSpPr>
                  <a:spLocks/>
                </p:cNvSpPr>
                <p:nvPr/>
              </p:nvSpPr>
              <p:spPr bwMode="auto">
                <a:xfrm>
                  <a:off x="2900" y="322"/>
                  <a:ext cx="62" cy="183"/>
                </a:xfrm>
                <a:custGeom>
                  <a:avLst/>
                  <a:gdLst>
                    <a:gd name="T0" fmla="*/ 25 w 26"/>
                    <a:gd name="T1" fmla="*/ 75 h 77"/>
                    <a:gd name="T2" fmla="*/ 24 w 26"/>
                    <a:gd name="T3" fmla="*/ 2 h 77"/>
                    <a:gd name="T4" fmla="*/ 19 w 26"/>
                    <a:gd name="T5" fmla="*/ 1 h 77"/>
                    <a:gd name="T6" fmla="*/ 21 w 26"/>
                    <a:gd name="T7" fmla="*/ 76 h 77"/>
                    <a:gd name="T8" fmla="*/ 25 w 26"/>
                    <a:gd name="T9" fmla="*/ 75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77">
                      <a:moveTo>
                        <a:pt x="25" y="75"/>
                      </a:moveTo>
                      <a:cubicBezTo>
                        <a:pt x="7" y="53"/>
                        <a:pt x="5" y="25"/>
                        <a:pt x="24" y="2"/>
                      </a:cubicBezTo>
                      <a:cubicBezTo>
                        <a:pt x="25" y="1"/>
                        <a:pt x="20" y="0"/>
                        <a:pt x="19" y="1"/>
                      </a:cubicBezTo>
                      <a:cubicBezTo>
                        <a:pt x="0" y="24"/>
                        <a:pt x="2" y="53"/>
                        <a:pt x="21" y="76"/>
                      </a:cubicBezTo>
                      <a:cubicBezTo>
                        <a:pt x="21" y="77"/>
                        <a:pt x="26" y="77"/>
                        <a:pt x="25" y="7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27" name="Freeform 30"/>
                <p:cNvSpPr>
                  <a:spLocks/>
                </p:cNvSpPr>
                <p:nvPr/>
              </p:nvSpPr>
              <p:spPr bwMode="auto">
                <a:xfrm>
                  <a:off x="2848" y="377"/>
                  <a:ext cx="176" cy="59"/>
                </a:xfrm>
                <a:custGeom>
                  <a:avLst/>
                  <a:gdLst>
                    <a:gd name="T0" fmla="*/ 1 w 74"/>
                    <a:gd name="T1" fmla="*/ 1 h 25"/>
                    <a:gd name="T2" fmla="*/ 72 w 74"/>
                    <a:gd name="T3" fmla="*/ 11 h 25"/>
                    <a:gd name="T4" fmla="*/ 68 w 74"/>
                    <a:gd name="T5" fmla="*/ 9 h 25"/>
                    <a:gd name="T6" fmla="*/ 6 w 74"/>
                    <a:gd name="T7" fmla="*/ 1 h 25"/>
                    <a:gd name="T8" fmla="*/ 1 w 74"/>
                    <a:gd name="T9" fmla="*/ 1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25">
                      <a:moveTo>
                        <a:pt x="1" y="1"/>
                      </a:moveTo>
                      <a:cubicBezTo>
                        <a:pt x="21" y="20"/>
                        <a:pt x="48" y="25"/>
                        <a:pt x="72" y="11"/>
                      </a:cubicBezTo>
                      <a:cubicBezTo>
                        <a:pt x="74" y="10"/>
                        <a:pt x="69" y="9"/>
                        <a:pt x="68" y="9"/>
                      </a:cubicBezTo>
                      <a:cubicBezTo>
                        <a:pt x="47" y="22"/>
                        <a:pt x="24" y="18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28" name="Freeform 31"/>
                <p:cNvSpPr>
                  <a:spLocks/>
                </p:cNvSpPr>
                <p:nvPr/>
              </p:nvSpPr>
              <p:spPr bwMode="auto">
                <a:xfrm>
                  <a:off x="2881" y="353"/>
                  <a:ext cx="114" cy="138"/>
                </a:xfrm>
                <a:custGeom>
                  <a:avLst/>
                  <a:gdLst>
                    <a:gd name="T0" fmla="*/ 5 w 48"/>
                    <a:gd name="T1" fmla="*/ 56 h 58"/>
                    <a:gd name="T2" fmla="*/ 46 w 48"/>
                    <a:gd name="T3" fmla="*/ 1 h 58"/>
                    <a:gd name="T4" fmla="*/ 42 w 48"/>
                    <a:gd name="T5" fmla="*/ 0 h 58"/>
                    <a:gd name="T6" fmla="*/ 0 w 48"/>
                    <a:gd name="T7" fmla="*/ 56 h 58"/>
                    <a:gd name="T8" fmla="*/ 5 w 48"/>
                    <a:gd name="T9" fmla="*/ 56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8" h="58">
                      <a:moveTo>
                        <a:pt x="5" y="56"/>
                      </a:moveTo>
                      <a:cubicBezTo>
                        <a:pt x="11" y="34"/>
                        <a:pt x="28" y="14"/>
                        <a:pt x="46" y="1"/>
                      </a:cubicBezTo>
                      <a:cubicBezTo>
                        <a:pt x="48" y="0"/>
                        <a:pt x="43" y="0"/>
                        <a:pt x="42" y="0"/>
                      </a:cubicBezTo>
                      <a:cubicBezTo>
                        <a:pt x="24" y="13"/>
                        <a:pt x="6" y="34"/>
                        <a:pt x="0" y="56"/>
                      </a:cubicBezTo>
                      <a:cubicBezTo>
                        <a:pt x="0" y="58"/>
                        <a:pt x="5" y="57"/>
                        <a:pt x="5" y="5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29" name="Freeform 32"/>
                <p:cNvSpPr>
                  <a:spLocks/>
                </p:cNvSpPr>
                <p:nvPr/>
              </p:nvSpPr>
              <p:spPr bwMode="auto">
                <a:xfrm>
                  <a:off x="2886" y="337"/>
                  <a:ext cx="121" cy="125"/>
                </a:xfrm>
                <a:custGeom>
                  <a:avLst/>
                  <a:gdLst>
                    <a:gd name="T0" fmla="*/ 0 w 51"/>
                    <a:gd name="T1" fmla="*/ 1 h 53"/>
                    <a:gd name="T2" fmla="*/ 45 w 51"/>
                    <a:gd name="T3" fmla="*/ 53 h 53"/>
                    <a:gd name="T4" fmla="*/ 48 w 51"/>
                    <a:gd name="T5" fmla="*/ 51 h 53"/>
                    <a:gd name="T6" fmla="*/ 5 w 51"/>
                    <a:gd name="T7" fmla="*/ 1 h 53"/>
                    <a:gd name="T8" fmla="*/ 0 w 51"/>
                    <a:gd name="T9" fmla="*/ 1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1" h="53">
                      <a:moveTo>
                        <a:pt x="0" y="1"/>
                      </a:moveTo>
                      <a:cubicBezTo>
                        <a:pt x="4" y="26"/>
                        <a:pt x="20" y="47"/>
                        <a:pt x="45" y="53"/>
                      </a:cubicBezTo>
                      <a:cubicBezTo>
                        <a:pt x="47" y="53"/>
                        <a:pt x="51" y="52"/>
                        <a:pt x="48" y="51"/>
                      </a:cubicBezTo>
                      <a:cubicBezTo>
                        <a:pt x="24" y="46"/>
                        <a:pt x="9" y="24"/>
                        <a:pt x="5" y="1"/>
                      </a:cubicBezTo>
                      <a:cubicBezTo>
                        <a:pt x="5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30" name="Freeform 33"/>
                <p:cNvSpPr>
                  <a:spLocks/>
                </p:cNvSpPr>
                <p:nvPr/>
              </p:nvSpPr>
              <p:spPr bwMode="auto">
                <a:xfrm>
                  <a:off x="2233" y="417"/>
                  <a:ext cx="689" cy="78"/>
                </a:xfrm>
                <a:custGeom>
                  <a:avLst/>
                  <a:gdLst>
                    <a:gd name="T0" fmla="*/ 287 w 290"/>
                    <a:gd name="T1" fmla="*/ 0 h 33"/>
                    <a:gd name="T2" fmla="*/ 3 w 290"/>
                    <a:gd name="T3" fmla="*/ 31 h 33"/>
                    <a:gd name="T4" fmla="*/ 4 w 290"/>
                    <a:gd name="T5" fmla="*/ 33 h 33"/>
                    <a:gd name="T6" fmla="*/ 287 w 290"/>
                    <a:gd name="T7" fmla="*/ 2 h 33"/>
                    <a:gd name="T8" fmla="*/ 287 w 290"/>
                    <a:gd name="T9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0" h="33">
                      <a:moveTo>
                        <a:pt x="287" y="0"/>
                      </a:moveTo>
                      <a:cubicBezTo>
                        <a:pt x="193" y="11"/>
                        <a:pt x="98" y="24"/>
                        <a:pt x="3" y="31"/>
                      </a:cubicBezTo>
                      <a:cubicBezTo>
                        <a:pt x="0" y="31"/>
                        <a:pt x="1" y="33"/>
                        <a:pt x="4" y="33"/>
                      </a:cubicBezTo>
                      <a:cubicBezTo>
                        <a:pt x="98" y="26"/>
                        <a:pt x="193" y="13"/>
                        <a:pt x="287" y="2"/>
                      </a:cubicBezTo>
                      <a:cubicBezTo>
                        <a:pt x="290" y="2"/>
                        <a:pt x="290" y="0"/>
                        <a:pt x="28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31" name="Freeform 34"/>
                <p:cNvSpPr>
                  <a:spLocks/>
                </p:cNvSpPr>
                <p:nvPr/>
              </p:nvSpPr>
              <p:spPr bwMode="auto">
                <a:xfrm>
                  <a:off x="2907" y="398"/>
                  <a:ext cx="38" cy="38"/>
                </a:xfrm>
                <a:custGeom>
                  <a:avLst/>
                  <a:gdLst>
                    <a:gd name="T0" fmla="*/ 9 w 16"/>
                    <a:gd name="T1" fmla="*/ 15 h 16"/>
                    <a:gd name="T2" fmla="*/ 1 w 16"/>
                    <a:gd name="T3" fmla="*/ 8 h 16"/>
                    <a:gd name="T4" fmla="*/ 8 w 16"/>
                    <a:gd name="T5" fmla="*/ 0 h 16"/>
                    <a:gd name="T6" fmla="*/ 16 w 16"/>
                    <a:gd name="T7" fmla="*/ 7 h 16"/>
                    <a:gd name="T8" fmla="*/ 9 w 16"/>
                    <a:gd name="T9" fmla="*/ 15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9" y="15"/>
                      </a:moveTo>
                      <a:cubicBezTo>
                        <a:pt x="5" y="16"/>
                        <a:pt x="1" y="13"/>
                        <a:pt x="1" y="8"/>
                      </a:cubicBezTo>
                      <a:cubicBezTo>
                        <a:pt x="0" y="4"/>
                        <a:pt x="4" y="0"/>
                        <a:pt x="8" y="0"/>
                      </a:cubicBezTo>
                      <a:cubicBezTo>
                        <a:pt x="12" y="0"/>
                        <a:pt x="16" y="3"/>
                        <a:pt x="16" y="7"/>
                      </a:cubicBezTo>
                      <a:cubicBezTo>
                        <a:pt x="16" y="11"/>
                        <a:pt x="13" y="15"/>
                        <a:pt x="9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32" name="Freeform 35"/>
                <p:cNvSpPr>
                  <a:spLocks/>
                </p:cNvSpPr>
                <p:nvPr/>
              </p:nvSpPr>
              <p:spPr bwMode="auto">
                <a:xfrm>
                  <a:off x="2876" y="571"/>
                  <a:ext cx="95" cy="174"/>
                </a:xfrm>
                <a:custGeom>
                  <a:avLst/>
                  <a:gdLst>
                    <a:gd name="T0" fmla="*/ 14 w 40"/>
                    <a:gd name="T1" fmla="*/ 71 h 73"/>
                    <a:gd name="T2" fmla="*/ 38 w 40"/>
                    <a:gd name="T3" fmla="*/ 3 h 73"/>
                    <a:gd name="T4" fmla="*/ 34 w 40"/>
                    <a:gd name="T5" fmla="*/ 1 h 73"/>
                    <a:gd name="T6" fmla="*/ 9 w 40"/>
                    <a:gd name="T7" fmla="*/ 71 h 73"/>
                    <a:gd name="T8" fmla="*/ 14 w 40"/>
                    <a:gd name="T9" fmla="*/ 71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73">
                      <a:moveTo>
                        <a:pt x="14" y="71"/>
                      </a:moveTo>
                      <a:cubicBezTo>
                        <a:pt x="5" y="44"/>
                        <a:pt x="13" y="17"/>
                        <a:pt x="38" y="3"/>
                      </a:cubicBezTo>
                      <a:cubicBezTo>
                        <a:pt x="40" y="2"/>
                        <a:pt x="35" y="0"/>
                        <a:pt x="34" y="1"/>
                      </a:cubicBezTo>
                      <a:cubicBezTo>
                        <a:pt x="8" y="16"/>
                        <a:pt x="0" y="43"/>
                        <a:pt x="9" y="71"/>
                      </a:cubicBezTo>
                      <a:cubicBezTo>
                        <a:pt x="10" y="73"/>
                        <a:pt x="14" y="73"/>
                        <a:pt x="14" y="7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33" name="Freeform 36"/>
                <p:cNvSpPr>
                  <a:spLocks/>
                </p:cNvSpPr>
                <p:nvPr/>
              </p:nvSpPr>
              <p:spPr bwMode="auto">
                <a:xfrm>
                  <a:off x="2848" y="588"/>
                  <a:ext cx="157" cy="92"/>
                </a:xfrm>
                <a:custGeom>
                  <a:avLst/>
                  <a:gdLst>
                    <a:gd name="T0" fmla="*/ 0 w 66"/>
                    <a:gd name="T1" fmla="*/ 2 h 39"/>
                    <a:gd name="T2" fmla="*/ 64 w 66"/>
                    <a:gd name="T3" fmla="*/ 35 h 39"/>
                    <a:gd name="T4" fmla="*/ 61 w 66"/>
                    <a:gd name="T5" fmla="*/ 33 h 39"/>
                    <a:gd name="T6" fmla="*/ 5 w 66"/>
                    <a:gd name="T7" fmla="*/ 2 h 39"/>
                    <a:gd name="T8" fmla="*/ 0 w 66"/>
                    <a:gd name="T9" fmla="*/ 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" h="39">
                      <a:moveTo>
                        <a:pt x="0" y="2"/>
                      </a:moveTo>
                      <a:cubicBezTo>
                        <a:pt x="12" y="27"/>
                        <a:pt x="36" y="39"/>
                        <a:pt x="64" y="35"/>
                      </a:cubicBezTo>
                      <a:cubicBezTo>
                        <a:pt x="66" y="34"/>
                        <a:pt x="62" y="32"/>
                        <a:pt x="61" y="33"/>
                      </a:cubicBezTo>
                      <a:cubicBezTo>
                        <a:pt x="36" y="37"/>
                        <a:pt x="16" y="24"/>
                        <a:pt x="5" y="2"/>
                      </a:cubicBezTo>
                      <a:cubicBezTo>
                        <a:pt x="4" y="1"/>
                        <a:pt x="0" y="0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34" name="Freeform 37"/>
                <p:cNvSpPr>
                  <a:spLocks/>
                </p:cNvSpPr>
                <p:nvPr/>
              </p:nvSpPr>
              <p:spPr bwMode="auto">
                <a:xfrm>
                  <a:off x="2838" y="609"/>
                  <a:ext cx="157" cy="98"/>
                </a:xfrm>
                <a:custGeom>
                  <a:avLst/>
                  <a:gdLst>
                    <a:gd name="T0" fmla="*/ 6 w 66"/>
                    <a:gd name="T1" fmla="*/ 39 h 41"/>
                    <a:gd name="T2" fmla="*/ 62 w 66"/>
                    <a:gd name="T3" fmla="*/ 3 h 41"/>
                    <a:gd name="T4" fmla="*/ 61 w 66"/>
                    <a:gd name="T5" fmla="*/ 1 h 41"/>
                    <a:gd name="T6" fmla="*/ 1 w 66"/>
                    <a:gd name="T7" fmla="*/ 39 h 41"/>
                    <a:gd name="T8" fmla="*/ 6 w 66"/>
                    <a:gd name="T9" fmla="*/ 39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" h="41">
                      <a:moveTo>
                        <a:pt x="6" y="39"/>
                      </a:moveTo>
                      <a:cubicBezTo>
                        <a:pt x="19" y="22"/>
                        <a:pt x="42" y="8"/>
                        <a:pt x="62" y="3"/>
                      </a:cubicBezTo>
                      <a:cubicBezTo>
                        <a:pt x="66" y="2"/>
                        <a:pt x="63" y="0"/>
                        <a:pt x="61" y="1"/>
                      </a:cubicBezTo>
                      <a:cubicBezTo>
                        <a:pt x="39" y="7"/>
                        <a:pt x="14" y="20"/>
                        <a:pt x="1" y="39"/>
                      </a:cubicBezTo>
                      <a:cubicBezTo>
                        <a:pt x="0" y="40"/>
                        <a:pt x="5" y="41"/>
                        <a:pt x="6" y="3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35" name="Freeform 38"/>
                <p:cNvSpPr>
                  <a:spLocks/>
                </p:cNvSpPr>
                <p:nvPr/>
              </p:nvSpPr>
              <p:spPr bwMode="auto">
                <a:xfrm>
                  <a:off x="2886" y="564"/>
                  <a:ext cx="81" cy="154"/>
                </a:xfrm>
                <a:custGeom>
                  <a:avLst/>
                  <a:gdLst>
                    <a:gd name="T0" fmla="*/ 5 w 34"/>
                    <a:gd name="T1" fmla="*/ 1 h 65"/>
                    <a:gd name="T2" fmla="*/ 28 w 34"/>
                    <a:gd name="T3" fmla="*/ 64 h 65"/>
                    <a:gd name="T4" fmla="*/ 32 w 34"/>
                    <a:gd name="T5" fmla="*/ 63 h 65"/>
                    <a:gd name="T6" fmla="*/ 10 w 34"/>
                    <a:gd name="T7" fmla="*/ 1 h 65"/>
                    <a:gd name="T8" fmla="*/ 5 w 34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4" h="65">
                      <a:moveTo>
                        <a:pt x="5" y="1"/>
                      </a:moveTo>
                      <a:cubicBezTo>
                        <a:pt x="0" y="26"/>
                        <a:pt x="7" y="50"/>
                        <a:pt x="28" y="64"/>
                      </a:cubicBezTo>
                      <a:cubicBezTo>
                        <a:pt x="29" y="65"/>
                        <a:pt x="34" y="64"/>
                        <a:pt x="32" y="63"/>
                      </a:cubicBezTo>
                      <a:cubicBezTo>
                        <a:pt x="12" y="49"/>
                        <a:pt x="5" y="25"/>
                        <a:pt x="10" y="1"/>
                      </a:cubicBezTo>
                      <a:cubicBezTo>
                        <a:pt x="10" y="0"/>
                        <a:pt x="5" y="0"/>
                        <a:pt x="5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36" name="Freeform 39"/>
                <p:cNvSpPr>
                  <a:spLocks/>
                </p:cNvSpPr>
                <p:nvPr/>
              </p:nvSpPr>
              <p:spPr bwMode="auto">
                <a:xfrm>
                  <a:off x="2228" y="481"/>
                  <a:ext cx="677" cy="171"/>
                </a:xfrm>
                <a:custGeom>
                  <a:avLst/>
                  <a:gdLst>
                    <a:gd name="T0" fmla="*/ 283 w 285"/>
                    <a:gd name="T1" fmla="*/ 70 h 72"/>
                    <a:gd name="T2" fmla="*/ 6 w 285"/>
                    <a:gd name="T3" fmla="*/ 0 h 72"/>
                    <a:gd name="T4" fmla="*/ 3 w 285"/>
                    <a:gd name="T5" fmla="*/ 2 h 72"/>
                    <a:gd name="T6" fmla="*/ 279 w 285"/>
                    <a:gd name="T7" fmla="*/ 72 h 72"/>
                    <a:gd name="T8" fmla="*/ 283 w 285"/>
                    <a:gd name="T9" fmla="*/ 70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5" h="72">
                      <a:moveTo>
                        <a:pt x="283" y="70"/>
                      </a:moveTo>
                      <a:cubicBezTo>
                        <a:pt x="190" y="47"/>
                        <a:pt x="97" y="26"/>
                        <a:pt x="6" y="0"/>
                      </a:cubicBezTo>
                      <a:cubicBezTo>
                        <a:pt x="5" y="0"/>
                        <a:pt x="0" y="1"/>
                        <a:pt x="3" y="2"/>
                      </a:cubicBezTo>
                      <a:cubicBezTo>
                        <a:pt x="94" y="28"/>
                        <a:pt x="187" y="49"/>
                        <a:pt x="279" y="72"/>
                      </a:cubicBezTo>
                      <a:cubicBezTo>
                        <a:pt x="280" y="72"/>
                        <a:pt x="285" y="71"/>
                        <a:pt x="283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37" name="Freeform 40"/>
                <p:cNvSpPr>
                  <a:spLocks/>
                </p:cNvSpPr>
                <p:nvPr/>
              </p:nvSpPr>
              <p:spPr bwMode="auto">
                <a:xfrm>
                  <a:off x="2888" y="631"/>
                  <a:ext cx="41" cy="40"/>
                </a:xfrm>
                <a:custGeom>
                  <a:avLst/>
                  <a:gdLst>
                    <a:gd name="T0" fmla="*/ 6 w 17"/>
                    <a:gd name="T1" fmla="*/ 16 h 17"/>
                    <a:gd name="T2" fmla="*/ 1 w 17"/>
                    <a:gd name="T3" fmla="*/ 7 h 17"/>
                    <a:gd name="T4" fmla="*/ 10 w 17"/>
                    <a:gd name="T5" fmla="*/ 1 h 17"/>
                    <a:gd name="T6" fmla="*/ 16 w 17"/>
                    <a:gd name="T7" fmla="*/ 11 h 17"/>
                    <a:gd name="T8" fmla="*/ 6 w 17"/>
                    <a:gd name="T9" fmla="*/ 1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6" y="16"/>
                      </a:moveTo>
                      <a:cubicBezTo>
                        <a:pt x="2" y="15"/>
                        <a:pt x="0" y="11"/>
                        <a:pt x="1" y="7"/>
                      </a:cubicBezTo>
                      <a:cubicBezTo>
                        <a:pt x="2" y="3"/>
                        <a:pt x="6" y="0"/>
                        <a:pt x="10" y="1"/>
                      </a:cubicBezTo>
                      <a:cubicBezTo>
                        <a:pt x="15" y="3"/>
                        <a:pt x="17" y="7"/>
                        <a:pt x="16" y="11"/>
                      </a:cubicBezTo>
                      <a:cubicBezTo>
                        <a:pt x="15" y="15"/>
                        <a:pt x="10" y="17"/>
                        <a:pt x="6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38" name="Freeform 41"/>
                <p:cNvSpPr>
                  <a:spLocks/>
                </p:cNvSpPr>
                <p:nvPr/>
              </p:nvSpPr>
              <p:spPr bwMode="auto">
                <a:xfrm>
                  <a:off x="2763" y="828"/>
                  <a:ext cx="130" cy="139"/>
                </a:xfrm>
                <a:custGeom>
                  <a:avLst/>
                  <a:gdLst>
                    <a:gd name="T0" fmla="*/ 5 w 55"/>
                    <a:gd name="T1" fmla="*/ 58 h 59"/>
                    <a:gd name="T2" fmla="*/ 53 w 55"/>
                    <a:gd name="T3" fmla="*/ 2 h 59"/>
                    <a:gd name="T4" fmla="*/ 49 w 55"/>
                    <a:gd name="T5" fmla="*/ 0 h 59"/>
                    <a:gd name="T6" fmla="*/ 0 w 55"/>
                    <a:gd name="T7" fmla="*/ 57 h 59"/>
                    <a:gd name="T8" fmla="*/ 5 w 55"/>
                    <a:gd name="T9" fmla="*/ 58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5" h="59">
                      <a:moveTo>
                        <a:pt x="5" y="58"/>
                      </a:moveTo>
                      <a:cubicBezTo>
                        <a:pt x="7" y="29"/>
                        <a:pt x="24" y="6"/>
                        <a:pt x="53" y="2"/>
                      </a:cubicBezTo>
                      <a:cubicBezTo>
                        <a:pt x="55" y="2"/>
                        <a:pt x="51" y="0"/>
                        <a:pt x="49" y="0"/>
                      </a:cubicBezTo>
                      <a:cubicBezTo>
                        <a:pt x="20" y="5"/>
                        <a:pt x="2" y="27"/>
                        <a:pt x="0" y="57"/>
                      </a:cubicBezTo>
                      <a:cubicBezTo>
                        <a:pt x="0" y="58"/>
                        <a:pt x="5" y="59"/>
                        <a:pt x="5" y="5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39" name="Freeform 42"/>
                <p:cNvSpPr>
                  <a:spLocks/>
                </p:cNvSpPr>
                <p:nvPr/>
              </p:nvSpPr>
              <p:spPr bwMode="auto">
                <a:xfrm>
                  <a:off x="2770" y="804"/>
                  <a:ext cx="118" cy="128"/>
                </a:xfrm>
                <a:custGeom>
                  <a:avLst/>
                  <a:gdLst>
                    <a:gd name="T0" fmla="*/ 0 w 50"/>
                    <a:gd name="T1" fmla="*/ 1 h 54"/>
                    <a:gd name="T2" fmla="*/ 47 w 50"/>
                    <a:gd name="T3" fmla="*/ 54 h 54"/>
                    <a:gd name="T4" fmla="*/ 47 w 50"/>
                    <a:gd name="T5" fmla="*/ 52 h 54"/>
                    <a:gd name="T6" fmla="*/ 5 w 50"/>
                    <a:gd name="T7" fmla="*/ 2 h 54"/>
                    <a:gd name="T8" fmla="*/ 0 w 50"/>
                    <a:gd name="T9" fmla="*/ 1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0" h="54">
                      <a:moveTo>
                        <a:pt x="0" y="1"/>
                      </a:moveTo>
                      <a:cubicBezTo>
                        <a:pt x="3" y="28"/>
                        <a:pt x="20" y="48"/>
                        <a:pt x="47" y="54"/>
                      </a:cubicBezTo>
                      <a:cubicBezTo>
                        <a:pt x="50" y="54"/>
                        <a:pt x="50" y="52"/>
                        <a:pt x="47" y="52"/>
                      </a:cubicBezTo>
                      <a:cubicBezTo>
                        <a:pt x="22" y="47"/>
                        <a:pt x="7" y="27"/>
                        <a:pt x="5" y="2"/>
                      </a:cubicBezTo>
                      <a:cubicBezTo>
                        <a:pt x="5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40" name="Freeform 43"/>
                <p:cNvSpPr>
                  <a:spLocks/>
                </p:cNvSpPr>
                <p:nvPr/>
              </p:nvSpPr>
              <p:spPr bwMode="auto">
                <a:xfrm>
                  <a:off x="2720" y="865"/>
                  <a:ext cx="180" cy="46"/>
                </a:xfrm>
                <a:custGeom>
                  <a:avLst/>
                  <a:gdLst>
                    <a:gd name="T0" fmla="*/ 6 w 76"/>
                    <a:gd name="T1" fmla="*/ 18 h 19"/>
                    <a:gd name="T2" fmla="*/ 71 w 76"/>
                    <a:gd name="T3" fmla="*/ 5 h 19"/>
                    <a:gd name="T4" fmla="*/ 73 w 76"/>
                    <a:gd name="T5" fmla="*/ 3 h 19"/>
                    <a:gd name="T6" fmla="*/ 2 w 76"/>
                    <a:gd name="T7" fmla="*/ 17 h 19"/>
                    <a:gd name="T8" fmla="*/ 6 w 76"/>
                    <a:gd name="T9" fmla="*/ 18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6" h="19">
                      <a:moveTo>
                        <a:pt x="6" y="18"/>
                      </a:moveTo>
                      <a:cubicBezTo>
                        <a:pt x="24" y="6"/>
                        <a:pt x="50" y="2"/>
                        <a:pt x="71" y="5"/>
                      </a:cubicBezTo>
                      <a:cubicBezTo>
                        <a:pt x="72" y="5"/>
                        <a:pt x="76" y="3"/>
                        <a:pt x="73" y="3"/>
                      </a:cubicBezTo>
                      <a:cubicBezTo>
                        <a:pt x="50" y="0"/>
                        <a:pt x="22" y="4"/>
                        <a:pt x="2" y="17"/>
                      </a:cubicBezTo>
                      <a:cubicBezTo>
                        <a:pt x="0" y="19"/>
                        <a:pt x="5" y="19"/>
                        <a:pt x="6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41" name="Freeform 44"/>
                <p:cNvSpPr>
                  <a:spLocks/>
                </p:cNvSpPr>
                <p:nvPr/>
              </p:nvSpPr>
              <p:spPr bwMode="auto">
                <a:xfrm>
                  <a:off x="2789" y="797"/>
                  <a:ext cx="49" cy="166"/>
                </a:xfrm>
                <a:custGeom>
                  <a:avLst/>
                  <a:gdLst>
                    <a:gd name="T0" fmla="*/ 15 w 21"/>
                    <a:gd name="T1" fmla="*/ 2 h 70"/>
                    <a:gd name="T2" fmla="*/ 14 w 21"/>
                    <a:gd name="T3" fmla="*/ 69 h 70"/>
                    <a:gd name="T4" fmla="*/ 19 w 21"/>
                    <a:gd name="T5" fmla="*/ 68 h 70"/>
                    <a:gd name="T6" fmla="*/ 20 w 21"/>
                    <a:gd name="T7" fmla="*/ 2 h 70"/>
                    <a:gd name="T8" fmla="*/ 15 w 21"/>
                    <a:gd name="T9" fmla="*/ 2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1" h="70">
                      <a:moveTo>
                        <a:pt x="15" y="2"/>
                      </a:moveTo>
                      <a:cubicBezTo>
                        <a:pt x="2" y="23"/>
                        <a:pt x="0" y="48"/>
                        <a:pt x="14" y="69"/>
                      </a:cubicBezTo>
                      <a:cubicBezTo>
                        <a:pt x="15" y="70"/>
                        <a:pt x="20" y="70"/>
                        <a:pt x="19" y="68"/>
                      </a:cubicBezTo>
                      <a:cubicBezTo>
                        <a:pt x="5" y="48"/>
                        <a:pt x="7" y="23"/>
                        <a:pt x="20" y="2"/>
                      </a:cubicBezTo>
                      <a:cubicBezTo>
                        <a:pt x="21" y="1"/>
                        <a:pt x="16" y="0"/>
                        <a:pt x="1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42" name="Freeform 45"/>
                <p:cNvSpPr>
                  <a:spLocks/>
                </p:cNvSpPr>
                <p:nvPr/>
              </p:nvSpPr>
              <p:spPr bwMode="auto">
                <a:xfrm>
                  <a:off x="2233" y="479"/>
                  <a:ext cx="570" cy="401"/>
                </a:xfrm>
                <a:custGeom>
                  <a:avLst/>
                  <a:gdLst>
                    <a:gd name="T0" fmla="*/ 238 w 240"/>
                    <a:gd name="T1" fmla="*/ 166 h 169"/>
                    <a:gd name="T2" fmla="*/ 6 w 240"/>
                    <a:gd name="T3" fmla="*/ 1 h 169"/>
                    <a:gd name="T4" fmla="*/ 2 w 240"/>
                    <a:gd name="T5" fmla="*/ 2 h 169"/>
                    <a:gd name="T6" fmla="*/ 234 w 240"/>
                    <a:gd name="T7" fmla="*/ 168 h 169"/>
                    <a:gd name="T8" fmla="*/ 238 w 240"/>
                    <a:gd name="T9" fmla="*/ 166 h 1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0" h="169">
                      <a:moveTo>
                        <a:pt x="238" y="166"/>
                      </a:moveTo>
                      <a:cubicBezTo>
                        <a:pt x="161" y="112"/>
                        <a:pt x="82" y="59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ubicBezTo>
                        <a:pt x="77" y="60"/>
                        <a:pt x="156" y="113"/>
                        <a:pt x="234" y="168"/>
                      </a:cubicBezTo>
                      <a:cubicBezTo>
                        <a:pt x="235" y="169"/>
                        <a:pt x="240" y="167"/>
                        <a:pt x="238" y="16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43" name="Freeform 46"/>
                <p:cNvSpPr>
                  <a:spLocks/>
                </p:cNvSpPr>
                <p:nvPr/>
              </p:nvSpPr>
              <p:spPr bwMode="auto">
                <a:xfrm>
                  <a:off x="2784" y="861"/>
                  <a:ext cx="43" cy="40"/>
                </a:xfrm>
                <a:custGeom>
                  <a:avLst/>
                  <a:gdLst>
                    <a:gd name="T0" fmla="*/ 4 w 18"/>
                    <a:gd name="T1" fmla="*/ 15 h 17"/>
                    <a:gd name="T2" fmla="*/ 3 w 18"/>
                    <a:gd name="T3" fmla="*/ 4 h 17"/>
                    <a:gd name="T4" fmla="*/ 14 w 18"/>
                    <a:gd name="T5" fmla="*/ 3 h 17"/>
                    <a:gd name="T6" fmla="*/ 15 w 18"/>
                    <a:gd name="T7" fmla="*/ 14 h 17"/>
                    <a:gd name="T8" fmla="*/ 4 w 18"/>
                    <a:gd name="T9" fmla="*/ 1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4" y="15"/>
                      </a:moveTo>
                      <a:cubicBezTo>
                        <a:pt x="1" y="12"/>
                        <a:pt x="0" y="8"/>
                        <a:pt x="3" y="4"/>
                      </a:cubicBezTo>
                      <a:cubicBezTo>
                        <a:pt x="6" y="1"/>
                        <a:pt x="10" y="0"/>
                        <a:pt x="14" y="3"/>
                      </a:cubicBezTo>
                      <a:cubicBezTo>
                        <a:pt x="17" y="5"/>
                        <a:pt x="18" y="10"/>
                        <a:pt x="15" y="14"/>
                      </a:cubicBezTo>
                      <a:cubicBezTo>
                        <a:pt x="13" y="17"/>
                        <a:pt x="8" y="17"/>
                        <a:pt x="4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44" name="Freeform 47"/>
                <p:cNvSpPr>
                  <a:spLocks/>
                </p:cNvSpPr>
                <p:nvPr/>
              </p:nvSpPr>
              <p:spPr bwMode="auto">
                <a:xfrm>
                  <a:off x="2539" y="1029"/>
                  <a:ext cx="174" cy="102"/>
                </a:xfrm>
                <a:custGeom>
                  <a:avLst/>
                  <a:gdLst>
                    <a:gd name="T0" fmla="*/ 6 w 73"/>
                    <a:gd name="T1" fmla="*/ 42 h 43"/>
                    <a:gd name="T2" fmla="*/ 68 w 73"/>
                    <a:gd name="T3" fmla="*/ 9 h 43"/>
                    <a:gd name="T4" fmla="*/ 70 w 73"/>
                    <a:gd name="T5" fmla="*/ 7 h 43"/>
                    <a:gd name="T6" fmla="*/ 1 w 73"/>
                    <a:gd name="T7" fmla="*/ 41 h 43"/>
                    <a:gd name="T8" fmla="*/ 6 w 73"/>
                    <a:gd name="T9" fmla="*/ 42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43">
                      <a:moveTo>
                        <a:pt x="6" y="42"/>
                      </a:moveTo>
                      <a:cubicBezTo>
                        <a:pt x="17" y="17"/>
                        <a:pt x="40" y="2"/>
                        <a:pt x="68" y="9"/>
                      </a:cubicBezTo>
                      <a:cubicBezTo>
                        <a:pt x="70" y="9"/>
                        <a:pt x="73" y="8"/>
                        <a:pt x="70" y="7"/>
                      </a:cubicBezTo>
                      <a:cubicBezTo>
                        <a:pt x="40" y="0"/>
                        <a:pt x="14" y="13"/>
                        <a:pt x="1" y="41"/>
                      </a:cubicBezTo>
                      <a:cubicBezTo>
                        <a:pt x="0" y="42"/>
                        <a:pt x="5" y="43"/>
                        <a:pt x="6" y="4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45" name="Freeform 48"/>
                <p:cNvSpPr>
                  <a:spLocks/>
                </p:cNvSpPr>
                <p:nvPr/>
              </p:nvSpPr>
              <p:spPr bwMode="auto">
                <a:xfrm>
                  <a:off x="2589" y="982"/>
                  <a:ext cx="83" cy="159"/>
                </a:xfrm>
                <a:custGeom>
                  <a:avLst/>
                  <a:gdLst>
                    <a:gd name="T0" fmla="*/ 7 w 35"/>
                    <a:gd name="T1" fmla="*/ 1 h 67"/>
                    <a:gd name="T2" fmla="*/ 29 w 35"/>
                    <a:gd name="T3" fmla="*/ 66 h 67"/>
                    <a:gd name="T4" fmla="*/ 33 w 35"/>
                    <a:gd name="T5" fmla="*/ 66 h 67"/>
                    <a:gd name="T6" fmla="*/ 12 w 35"/>
                    <a:gd name="T7" fmla="*/ 2 h 67"/>
                    <a:gd name="T8" fmla="*/ 7 w 35"/>
                    <a:gd name="T9" fmla="*/ 1 h 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5" h="67">
                      <a:moveTo>
                        <a:pt x="7" y="1"/>
                      </a:moveTo>
                      <a:cubicBezTo>
                        <a:pt x="0" y="27"/>
                        <a:pt x="7" y="51"/>
                        <a:pt x="29" y="66"/>
                      </a:cubicBezTo>
                      <a:cubicBezTo>
                        <a:pt x="30" y="67"/>
                        <a:pt x="35" y="67"/>
                        <a:pt x="33" y="66"/>
                      </a:cubicBezTo>
                      <a:cubicBezTo>
                        <a:pt x="11" y="51"/>
                        <a:pt x="5" y="27"/>
                        <a:pt x="12" y="2"/>
                      </a:cubicBezTo>
                      <a:cubicBezTo>
                        <a:pt x="13" y="1"/>
                        <a:pt x="8" y="0"/>
                        <a:pt x="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46" name="Freeform 49"/>
                <p:cNvSpPr>
                  <a:spLocks/>
                </p:cNvSpPr>
                <p:nvPr/>
              </p:nvSpPr>
              <p:spPr bwMode="auto">
                <a:xfrm>
                  <a:off x="2523" y="1048"/>
                  <a:ext cx="178" cy="45"/>
                </a:xfrm>
                <a:custGeom>
                  <a:avLst/>
                  <a:gdLst>
                    <a:gd name="T0" fmla="*/ 4 w 75"/>
                    <a:gd name="T1" fmla="*/ 6 h 19"/>
                    <a:gd name="T2" fmla="*/ 69 w 75"/>
                    <a:gd name="T3" fmla="*/ 19 h 19"/>
                    <a:gd name="T4" fmla="*/ 74 w 75"/>
                    <a:gd name="T5" fmla="*/ 17 h 19"/>
                    <a:gd name="T6" fmla="*/ 3 w 75"/>
                    <a:gd name="T7" fmla="*/ 4 h 19"/>
                    <a:gd name="T8" fmla="*/ 4 w 75"/>
                    <a:gd name="T9" fmla="*/ 6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19">
                      <a:moveTo>
                        <a:pt x="4" y="6"/>
                      </a:moveTo>
                      <a:cubicBezTo>
                        <a:pt x="26" y="2"/>
                        <a:pt x="51" y="9"/>
                        <a:pt x="69" y="19"/>
                      </a:cubicBezTo>
                      <a:cubicBezTo>
                        <a:pt x="71" y="19"/>
                        <a:pt x="75" y="18"/>
                        <a:pt x="74" y="17"/>
                      </a:cubicBezTo>
                      <a:cubicBezTo>
                        <a:pt x="53" y="6"/>
                        <a:pt x="26" y="0"/>
                        <a:pt x="3" y="4"/>
                      </a:cubicBezTo>
                      <a:cubicBezTo>
                        <a:pt x="0" y="5"/>
                        <a:pt x="2" y="6"/>
                        <a:pt x="4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47" name="Freeform 50"/>
                <p:cNvSpPr>
                  <a:spLocks/>
                </p:cNvSpPr>
                <p:nvPr/>
              </p:nvSpPr>
              <p:spPr bwMode="auto">
                <a:xfrm>
                  <a:off x="2585" y="998"/>
                  <a:ext cx="90" cy="152"/>
                </a:xfrm>
                <a:custGeom>
                  <a:avLst/>
                  <a:gdLst>
                    <a:gd name="T0" fmla="*/ 32 w 38"/>
                    <a:gd name="T1" fmla="*/ 1 h 64"/>
                    <a:gd name="T2" fmla="*/ 5 w 38"/>
                    <a:gd name="T3" fmla="*/ 63 h 64"/>
                    <a:gd name="T4" fmla="*/ 10 w 38"/>
                    <a:gd name="T5" fmla="*/ 62 h 64"/>
                    <a:gd name="T6" fmla="*/ 36 w 38"/>
                    <a:gd name="T7" fmla="*/ 1 h 64"/>
                    <a:gd name="T8" fmla="*/ 32 w 38"/>
                    <a:gd name="T9" fmla="*/ 1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8" h="64">
                      <a:moveTo>
                        <a:pt x="32" y="1"/>
                      </a:moveTo>
                      <a:cubicBezTo>
                        <a:pt x="12" y="15"/>
                        <a:pt x="0" y="38"/>
                        <a:pt x="5" y="63"/>
                      </a:cubicBezTo>
                      <a:cubicBezTo>
                        <a:pt x="6" y="64"/>
                        <a:pt x="11" y="64"/>
                        <a:pt x="10" y="62"/>
                      </a:cubicBezTo>
                      <a:cubicBezTo>
                        <a:pt x="5" y="38"/>
                        <a:pt x="16" y="15"/>
                        <a:pt x="36" y="1"/>
                      </a:cubicBezTo>
                      <a:cubicBezTo>
                        <a:pt x="38" y="0"/>
                        <a:pt x="33" y="0"/>
                        <a:pt x="3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48" name="Freeform 51"/>
                <p:cNvSpPr>
                  <a:spLocks/>
                </p:cNvSpPr>
                <p:nvPr/>
              </p:nvSpPr>
              <p:spPr bwMode="auto">
                <a:xfrm>
                  <a:off x="2236" y="479"/>
                  <a:ext cx="375" cy="581"/>
                </a:xfrm>
                <a:custGeom>
                  <a:avLst/>
                  <a:gdLst>
                    <a:gd name="T0" fmla="*/ 157 w 158"/>
                    <a:gd name="T1" fmla="*/ 243 h 245"/>
                    <a:gd name="T2" fmla="*/ 5 w 158"/>
                    <a:gd name="T3" fmla="*/ 1 h 245"/>
                    <a:gd name="T4" fmla="*/ 1 w 158"/>
                    <a:gd name="T5" fmla="*/ 2 h 245"/>
                    <a:gd name="T6" fmla="*/ 153 w 158"/>
                    <a:gd name="T7" fmla="*/ 244 h 245"/>
                    <a:gd name="T8" fmla="*/ 157 w 158"/>
                    <a:gd name="T9" fmla="*/ 243 h 2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8" h="245">
                      <a:moveTo>
                        <a:pt x="157" y="243"/>
                      </a:moveTo>
                      <a:cubicBezTo>
                        <a:pt x="106" y="163"/>
                        <a:pt x="53" y="83"/>
                        <a:pt x="5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48" y="84"/>
                        <a:pt x="101" y="164"/>
                        <a:pt x="153" y="244"/>
                      </a:cubicBezTo>
                      <a:cubicBezTo>
                        <a:pt x="153" y="245"/>
                        <a:pt x="158" y="244"/>
                        <a:pt x="157" y="2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49" name="Freeform 52"/>
                <p:cNvSpPr>
                  <a:spLocks/>
                </p:cNvSpPr>
                <p:nvPr/>
              </p:nvSpPr>
              <p:spPr bwMode="auto">
                <a:xfrm>
                  <a:off x="2592" y="1046"/>
                  <a:ext cx="40" cy="40"/>
                </a:xfrm>
                <a:custGeom>
                  <a:avLst/>
                  <a:gdLst>
                    <a:gd name="T0" fmla="*/ 2 w 17"/>
                    <a:gd name="T1" fmla="*/ 12 h 17"/>
                    <a:gd name="T2" fmla="*/ 4 w 17"/>
                    <a:gd name="T3" fmla="*/ 2 h 17"/>
                    <a:gd name="T4" fmla="*/ 15 w 17"/>
                    <a:gd name="T5" fmla="*/ 5 h 17"/>
                    <a:gd name="T6" fmla="*/ 12 w 17"/>
                    <a:gd name="T7" fmla="*/ 15 h 17"/>
                    <a:gd name="T8" fmla="*/ 2 w 17"/>
                    <a:gd name="T9" fmla="*/ 1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2" y="12"/>
                      </a:moveTo>
                      <a:cubicBezTo>
                        <a:pt x="0" y="9"/>
                        <a:pt x="1" y="4"/>
                        <a:pt x="4" y="2"/>
                      </a:cubicBezTo>
                      <a:cubicBezTo>
                        <a:pt x="8" y="0"/>
                        <a:pt x="13" y="1"/>
                        <a:pt x="15" y="5"/>
                      </a:cubicBezTo>
                      <a:cubicBezTo>
                        <a:pt x="17" y="8"/>
                        <a:pt x="16" y="13"/>
                        <a:pt x="12" y="15"/>
                      </a:cubicBezTo>
                      <a:cubicBezTo>
                        <a:pt x="9" y="17"/>
                        <a:pt x="4" y="16"/>
                        <a:pt x="2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50" name="Freeform 53"/>
                <p:cNvSpPr>
                  <a:spLocks/>
                </p:cNvSpPr>
                <p:nvPr/>
              </p:nvSpPr>
              <p:spPr bwMode="auto">
                <a:xfrm>
                  <a:off x="2285" y="1153"/>
                  <a:ext cx="193" cy="64"/>
                </a:xfrm>
                <a:custGeom>
                  <a:avLst/>
                  <a:gdLst>
                    <a:gd name="T0" fmla="*/ 6 w 81"/>
                    <a:gd name="T1" fmla="*/ 26 h 27"/>
                    <a:gd name="T2" fmla="*/ 75 w 81"/>
                    <a:gd name="T3" fmla="*/ 18 h 27"/>
                    <a:gd name="T4" fmla="*/ 79 w 81"/>
                    <a:gd name="T5" fmla="*/ 17 h 27"/>
                    <a:gd name="T6" fmla="*/ 1 w 81"/>
                    <a:gd name="T7" fmla="*/ 25 h 27"/>
                    <a:gd name="T8" fmla="*/ 6 w 81"/>
                    <a:gd name="T9" fmla="*/ 26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1" h="27">
                      <a:moveTo>
                        <a:pt x="6" y="26"/>
                      </a:moveTo>
                      <a:cubicBezTo>
                        <a:pt x="26" y="7"/>
                        <a:pt x="51" y="2"/>
                        <a:pt x="75" y="18"/>
                      </a:cubicBezTo>
                      <a:cubicBezTo>
                        <a:pt x="76" y="19"/>
                        <a:pt x="81" y="19"/>
                        <a:pt x="79" y="17"/>
                      </a:cubicBezTo>
                      <a:cubicBezTo>
                        <a:pt x="53" y="0"/>
                        <a:pt x="23" y="4"/>
                        <a:pt x="1" y="25"/>
                      </a:cubicBezTo>
                      <a:cubicBezTo>
                        <a:pt x="0" y="26"/>
                        <a:pt x="5" y="27"/>
                        <a:pt x="6" y="2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51" name="Freeform 54"/>
                <p:cNvSpPr>
                  <a:spLocks/>
                </p:cNvSpPr>
                <p:nvPr/>
              </p:nvSpPr>
              <p:spPr bwMode="auto">
                <a:xfrm>
                  <a:off x="2357" y="1100"/>
                  <a:ext cx="57" cy="169"/>
                </a:xfrm>
                <a:custGeom>
                  <a:avLst/>
                  <a:gdLst>
                    <a:gd name="T0" fmla="*/ 18 w 24"/>
                    <a:gd name="T1" fmla="*/ 1 h 71"/>
                    <a:gd name="T2" fmla="*/ 16 w 24"/>
                    <a:gd name="T3" fmla="*/ 69 h 71"/>
                    <a:gd name="T4" fmla="*/ 20 w 24"/>
                    <a:gd name="T5" fmla="*/ 69 h 71"/>
                    <a:gd name="T6" fmla="*/ 23 w 24"/>
                    <a:gd name="T7" fmla="*/ 2 h 71"/>
                    <a:gd name="T8" fmla="*/ 18 w 24"/>
                    <a:gd name="T9" fmla="*/ 1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" h="71">
                      <a:moveTo>
                        <a:pt x="18" y="1"/>
                      </a:moveTo>
                      <a:cubicBezTo>
                        <a:pt x="2" y="22"/>
                        <a:pt x="0" y="47"/>
                        <a:pt x="16" y="69"/>
                      </a:cubicBezTo>
                      <a:cubicBezTo>
                        <a:pt x="16" y="70"/>
                        <a:pt x="21" y="71"/>
                        <a:pt x="20" y="69"/>
                      </a:cubicBezTo>
                      <a:cubicBezTo>
                        <a:pt x="5" y="47"/>
                        <a:pt x="7" y="23"/>
                        <a:pt x="23" y="2"/>
                      </a:cubicBezTo>
                      <a:cubicBezTo>
                        <a:pt x="24" y="1"/>
                        <a:pt x="19" y="0"/>
                        <a:pt x="1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52" name="Freeform 55"/>
                <p:cNvSpPr>
                  <a:spLocks/>
                </p:cNvSpPr>
                <p:nvPr/>
              </p:nvSpPr>
              <p:spPr bwMode="auto">
                <a:xfrm>
                  <a:off x="2293" y="1143"/>
                  <a:ext cx="159" cy="93"/>
                </a:xfrm>
                <a:custGeom>
                  <a:avLst/>
                  <a:gdLst>
                    <a:gd name="T0" fmla="*/ 3 w 67"/>
                    <a:gd name="T1" fmla="*/ 2 h 39"/>
                    <a:gd name="T2" fmla="*/ 61 w 67"/>
                    <a:gd name="T3" fmla="*/ 37 h 39"/>
                    <a:gd name="T4" fmla="*/ 66 w 67"/>
                    <a:gd name="T5" fmla="*/ 36 h 39"/>
                    <a:gd name="T6" fmla="*/ 5 w 67"/>
                    <a:gd name="T7" fmla="*/ 0 h 39"/>
                    <a:gd name="T8" fmla="*/ 3 w 67"/>
                    <a:gd name="T9" fmla="*/ 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9">
                      <a:moveTo>
                        <a:pt x="3" y="2"/>
                      </a:moveTo>
                      <a:cubicBezTo>
                        <a:pt x="25" y="6"/>
                        <a:pt x="47" y="21"/>
                        <a:pt x="61" y="37"/>
                      </a:cubicBezTo>
                      <a:cubicBezTo>
                        <a:pt x="62" y="39"/>
                        <a:pt x="67" y="37"/>
                        <a:pt x="66" y="36"/>
                      </a:cubicBezTo>
                      <a:cubicBezTo>
                        <a:pt x="51" y="19"/>
                        <a:pt x="28" y="4"/>
                        <a:pt x="5" y="0"/>
                      </a:cubicBezTo>
                      <a:cubicBezTo>
                        <a:pt x="4" y="0"/>
                        <a:pt x="0" y="2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53" name="Freeform 56"/>
                <p:cNvSpPr>
                  <a:spLocks/>
                </p:cNvSpPr>
                <p:nvPr/>
              </p:nvSpPr>
              <p:spPr bwMode="auto">
                <a:xfrm>
                  <a:off x="2333" y="1134"/>
                  <a:ext cx="128" cy="120"/>
                </a:xfrm>
                <a:custGeom>
                  <a:avLst/>
                  <a:gdLst>
                    <a:gd name="T0" fmla="*/ 48 w 54"/>
                    <a:gd name="T1" fmla="*/ 1 h 51"/>
                    <a:gd name="T2" fmla="*/ 0 w 54"/>
                    <a:gd name="T3" fmla="*/ 50 h 51"/>
                    <a:gd name="T4" fmla="*/ 5 w 54"/>
                    <a:gd name="T5" fmla="*/ 50 h 51"/>
                    <a:gd name="T6" fmla="*/ 50 w 54"/>
                    <a:gd name="T7" fmla="*/ 2 h 51"/>
                    <a:gd name="T8" fmla="*/ 48 w 54"/>
                    <a:gd name="T9" fmla="*/ 1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4" h="51">
                      <a:moveTo>
                        <a:pt x="48" y="1"/>
                      </a:moveTo>
                      <a:cubicBezTo>
                        <a:pt x="24" y="7"/>
                        <a:pt x="3" y="24"/>
                        <a:pt x="0" y="50"/>
                      </a:cubicBezTo>
                      <a:cubicBezTo>
                        <a:pt x="0" y="51"/>
                        <a:pt x="5" y="51"/>
                        <a:pt x="5" y="50"/>
                      </a:cubicBezTo>
                      <a:cubicBezTo>
                        <a:pt x="8" y="25"/>
                        <a:pt x="27" y="8"/>
                        <a:pt x="50" y="2"/>
                      </a:cubicBezTo>
                      <a:cubicBezTo>
                        <a:pt x="54" y="1"/>
                        <a:pt x="49" y="0"/>
                        <a:pt x="4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54" name="Freeform 57"/>
                <p:cNvSpPr>
                  <a:spLocks/>
                </p:cNvSpPr>
                <p:nvPr/>
              </p:nvSpPr>
              <p:spPr bwMode="auto">
                <a:xfrm>
                  <a:off x="2228" y="500"/>
                  <a:ext cx="150" cy="669"/>
                </a:xfrm>
                <a:custGeom>
                  <a:avLst/>
                  <a:gdLst>
                    <a:gd name="T0" fmla="*/ 63 w 63"/>
                    <a:gd name="T1" fmla="*/ 280 h 282"/>
                    <a:gd name="T2" fmla="*/ 5 w 63"/>
                    <a:gd name="T3" fmla="*/ 1 h 282"/>
                    <a:gd name="T4" fmla="*/ 0 w 63"/>
                    <a:gd name="T5" fmla="*/ 2 h 282"/>
                    <a:gd name="T6" fmla="*/ 58 w 63"/>
                    <a:gd name="T7" fmla="*/ 281 h 282"/>
                    <a:gd name="T8" fmla="*/ 63 w 63"/>
                    <a:gd name="T9" fmla="*/ 280 h 2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3" h="282">
                      <a:moveTo>
                        <a:pt x="63" y="280"/>
                      </a:moveTo>
                      <a:cubicBezTo>
                        <a:pt x="43" y="188"/>
                        <a:pt x="21" y="95"/>
                        <a:pt x="5" y="1"/>
                      </a:cubicBezTo>
                      <a:cubicBezTo>
                        <a:pt x="5" y="0"/>
                        <a:pt x="0" y="0"/>
                        <a:pt x="0" y="2"/>
                      </a:cubicBezTo>
                      <a:cubicBezTo>
                        <a:pt x="16" y="95"/>
                        <a:pt x="38" y="188"/>
                        <a:pt x="58" y="281"/>
                      </a:cubicBezTo>
                      <a:cubicBezTo>
                        <a:pt x="58" y="282"/>
                        <a:pt x="63" y="282"/>
                        <a:pt x="63" y="28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55" name="Freeform 58"/>
                <p:cNvSpPr>
                  <a:spLocks/>
                </p:cNvSpPr>
                <p:nvPr/>
              </p:nvSpPr>
              <p:spPr bwMode="auto">
                <a:xfrm>
                  <a:off x="2357" y="1160"/>
                  <a:ext cx="38" cy="38"/>
                </a:xfrm>
                <a:custGeom>
                  <a:avLst/>
                  <a:gdLst>
                    <a:gd name="T0" fmla="*/ 0 w 16"/>
                    <a:gd name="T1" fmla="*/ 9 h 16"/>
                    <a:gd name="T2" fmla="*/ 7 w 16"/>
                    <a:gd name="T3" fmla="*/ 0 h 16"/>
                    <a:gd name="T4" fmla="*/ 16 w 16"/>
                    <a:gd name="T5" fmla="*/ 7 h 16"/>
                    <a:gd name="T6" fmla="*/ 9 w 16"/>
                    <a:gd name="T7" fmla="*/ 16 h 16"/>
                    <a:gd name="T8" fmla="*/ 0 w 16"/>
                    <a:gd name="T9" fmla="*/ 9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0" y="9"/>
                      </a:moveTo>
                      <a:cubicBezTo>
                        <a:pt x="0" y="5"/>
                        <a:pt x="3" y="1"/>
                        <a:pt x="7" y="0"/>
                      </a:cubicBezTo>
                      <a:cubicBezTo>
                        <a:pt x="11" y="0"/>
                        <a:pt x="15" y="3"/>
                        <a:pt x="16" y="7"/>
                      </a:cubicBezTo>
                      <a:cubicBezTo>
                        <a:pt x="16" y="11"/>
                        <a:pt x="13" y="15"/>
                        <a:pt x="9" y="16"/>
                      </a:cubicBezTo>
                      <a:cubicBezTo>
                        <a:pt x="5" y="16"/>
                        <a:pt x="1" y="13"/>
                        <a:pt x="0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56" name="Freeform 59"/>
                <p:cNvSpPr>
                  <a:spLocks/>
                </p:cNvSpPr>
                <p:nvPr/>
              </p:nvSpPr>
              <p:spPr bwMode="auto">
                <a:xfrm>
                  <a:off x="2041" y="1155"/>
                  <a:ext cx="187" cy="76"/>
                </a:xfrm>
                <a:custGeom>
                  <a:avLst/>
                  <a:gdLst>
                    <a:gd name="T0" fmla="*/ 6 w 79"/>
                    <a:gd name="T1" fmla="*/ 14 h 32"/>
                    <a:gd name="T2" fmla="*/ 73 w 79"/>
                    <a:gd name="T3" fmla="*/ 31 h 32"/>
                    <a:gd name="T4" fmla="*/ 78 w 79"/>
                    <a:gd name="T5" fmla="*/ 31 h 32"/>
                    <a:gd name="T6" fmla="*/ 2 w 79"/>
                    <a:gd name="T7" fmla="*/ 12 h 32"/>
                    <a:gd name="T8" fmla="*/ 6 w 79"/>
                    <a:gd name="T9" fmla="*/ 14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9" h="32">
                      <a:moveTo>
                        <a:pt x="6" y="14"/>
                      </a:moveTo>
                      <a:cubicBezTo>
                        <a:pt x="32" y="3"/>
                        <a:pt x="57" y="8"/>
                        <a:pt x="73" y="31"/>
                      </a:cubicBezTo>
                      <a:cubicBezTo>
                        <a:pt x="74" y="32"/>
                        <a:pt x="79" y="32"/>
                        <a:pt x="78" y="31"/>
                      </a:cubicBezTo>
                      <a:cubicBezTo>
                        <a:pt x="60" y="6"/>
                        <a:pt x="30" y="0"/>
                        <a:pt x="2" y="12"/>
                      </a:cubicBezTo>
                      <a:cubicBezTo>
                        <a:pt x="0" y="13"/>
                        <a:pt x="5" y="15"/>
                        <a:pt x="6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57" name="Freeform 60"/>
                <p:cNvSpPr>
                  <a:spLocks/>
                </p:cNvSpPr>
                <p:nvPr/>
              </p:nvSpPr>
              <p:spPr bwMode="auto">
                <a:xfrm>
                  <a:off x="2110" y="1119"/>
                  <a:ext cx="92" cy="154"/>
                </a:xfrm>
                <a:custGeom>
                  <a:avLst/>
                  <a:gdLst>
                    <a:gd name="T0" fmla="*/ 33 w 39"/>
                    <a:gd name="T1" fmla="*/ 1 h 65"/>
                    <a:gd name="T2" fmla="*/ 7 w 39"/>
                    <a:gd name="T3" fmla="*/ 63 h 65"/>
                    <a:gd name="T4" fmla="*/ 12 w 39"/>
                    <a:gd name="T5" fmla="*/ 64 h 65"/>
                    <a:gd name="T6" fmla="*/ 38 w 39"/>
                    <a:gd name="T7" fmla="*/ 2 h 65"/>
                    <a:gd name="T8" fmla="*/ 33 w 39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" h="65">
                      <a:moveTo>
                        <a:pt x="33" y="1"/>
                      </a:moveTo>
                      <a:cubicBezTo>
                        <a:pt x="10" y="15"/>
                        <a:pt x="0" y="37"/>
                        <a:pt x="7" y="63"/>
                      </a:cubicBezTo>
                      <a:cubicBezTo>
                        <a:pt x="7" y="65"/>
                        <a:pt x="12" y="65"/>
                        <a:pt x="12" y="64"/>
                      </a:cubicBezTo>
                      <a:cubicBezTo>
                        <a:pt x="5" y="38"/>
                        <a:pt x="15" y="16"/>
                        <a:pt x="38" y="2"/>
                      </a:cubicBezTo>
                      <a:cubicBezTo>
                        <a:pt x="39" y="2"/>
                        <a:pt x="34" y="0"/>
                        <a:pt x="3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58" name="Freeform 61"/>
                <p:cNvSpPr>
                  <a:spLocks/>
                </p:cNvSpPr>
                <p:nvPr/>
              </p:nvSpPr>
              <p:spPr bwMode="auto">
                <a:xfrm>
                  <a:off x="2074" y="1122"/>
                  <a:ext cx="116" cy="137"/>
                </a:xfrm>
                <a:custGeom>
                  <a:avLst/>
                  <a:gdLst>
                    <a:gd name="T0" fmla="*/ 2 w 49"/>
                    <a:gd name="T1" fmla="*/ 2 h 58"/>
                    <a:gd name="T2" fmla="*/ 44 w 49"/>
                    <a:gd name="T3" fmla="*/ 56 h 58"/>
                    <a:gd name="T4" fmla="*/ 49 w 49"/>
                    <a:gd name="T5" fmla="*/ 56 h 58"/>
                    <a:gd name="T6" fmla="*/ 6 w 49"/>
                    <a:gd name="T7" fmla="*/ 1 h 58"/>
                    <a:gd name="T8" fmla="*/ 2 w 49"/>
                    <a:gd name="T9" fmla="*/ 2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58">
                      <a:moveTo>
                        <a:pt x="2" y="2"/>
                      </a:moveTo>
                      <a:cubicBezTo>
                        <a:pt x="21" y="13"/>
                        <a:pt x="37" y="36"/>
                        <a:pt x="44" y="56"/>
                      </a:cubicBezTo>
                      <a:cubicBezTo>
                        <a:pt x="45" y="58"/>
                        <a:pt x="49" y="57"/>
                        <a:pt x="49" y="56"/>
                      </a:cubicBezTo>
                      <a:cubicBezTo>
                        <a:pt x="41" y="35"/>
                        <a:pt x="26" y="12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59" name="Freeform 62"/>
                <p:cNvSpPr>
                  <a:spLocks/>
                </p:cNvSpPr>
                <p:nvPr/>
              </p:nvSpPr>
              <p:spPr bwMode="auto">
                <a:xfrm>
                  <a:off x="2074" y="1160"/>
                  <a:ext cx="159" cy="80"/>
                </a:xfrm>
                <a:custGeom>
                  <a:avLst/>
                  <a:gdLst>
                    <a:gd name="T0" fmla="*/ 64 w 67"/>
                    <a:gd name="T1" fmla="*/ 3 h 34"/>
                    <a:gd name="T2" fmla="*/ 0 w 67"/>
                    <a:gd name="T3" fmla="*/ 33 h 34"/>
                    <a:gd name="T4" fmla="*/ 5 w 67"/>
                    <a:gd name="T5" fmla="*/ 33 h 34"/>
                    <a:gd name="T6" fmla="*/ 62 w 67"/>
                    <a:gd name="T7" fmla="*/ 5 h 34"/>
                    <a:gd name="T8" fmla="*/ 64 w 67"/>
                    <a:gd name="T9" fmla="*/ 3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4">
                      <a:moveTo>
                        <a:pt x="64" y="3"/>
                      </a:moveTo>
                      <a:cubicBezTo>
                        <a:pt x="38" y="0"/>
                        <a:pt x="13" y="9"/>
                        <a:pt x="0" y="33"/>
                      </a:cubicBezTo>
                      <a:cubicBezTo>
                        <a:pt x="0" y="34"/>
                        <a:pt x="4" y="34"/>
                        <a:pt x="5" y="33"/>
                      </a:cubicBezTo>
                      <a:cubicBezTo>
                        <a:pt x="16" y="12"/>
                        <a:pt x="39" y="2"/>
                        <a:pt x="62" y="5"/>
                      </a:cubicBezTo>
                      <a:cubicBezTo>
                        <a:pt x="65" y="5"/>
                        <a:pt x="67" y="3"/>
                        <a:pt x="64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60" name="Freeform 63"/>
                <p:cNvSpPr>
                  <a:spLocks/>
                </p:cNvSpPr>
                <p:nvPr/>
              </p:nvSpPr>
              <p:spPr bwMode="auto">
                <a:xfrm>
                  <a:off x="2133" y="498"/>
                  <a:ext cx="117" cy="673"/>
                </a:xfrm>
                <a:custGeom>
                  <a:avLst/>
                  <a:gdLst>
                    <a:gd name="T0" fmla="*/ 6 w 49"/>
                    <a:gd name="T1" fmla="*/ 283 h 284"/>
                    <a:gd name="T2" fmla="*/ 49 w 49"/>
                    <a:gd name="T3" fmla="*/ 1 h 284"/>
                    <a:gd name="T4" fmla="*/ 44 w 49"/>
                    <a:gd name="T5" fmla="*/ 1 h 284"/>
                    <a:gd name="T6" fmla="*/ 1 w 49"/>
                    <a:gd name="T7" fmla="*/ 283 h 284"/>
                    <a:gd name="T8" fmla="*/ 6 w 49"/>
                    <a:gd name="T9" fmla="*/ 283 h 2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284">
                      <a:moveTo>
                        <a:pt x="6" y="283"/>
                      </a:moveTo>
                      <a:cubicBezTo>
                        <a:pt x="19" y="189"/>
                        <a:pt x="31" y="94"/>
                        <a:pt x="49" y="1"/>
                      </a:cubicBezTo>
                      <a:cubicBezTo>
                        <a:pt x="49" y="0"/>
                        <a:pt x="44" y="0"/>
                        <a:pt x="44" y="1"/>
                      </a:cubicBezTo>
                      <a:cubicBezTo>
                        <a:pt x="26" y="95"/>
                        <a:pt x="14" y="189"/>
                        <a:pt x="1" y="283"/>
                      </a:cubicBezTo>
                      <a:cubicBezTo>
                        <a:pt x="0" y="284"/>
                        <a:pt x="5" y="284"/>
                        <a:pt x="6" y="28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61" name="Freeform 64"/>
                <p:cNvSpPr>
                  <a:spLocks/>
                </p:cNvSpPr>
                <p:nvPr/>
              </p:nvSpPr>
              <p:spPr bwMode="auto">
                <a:xfrm>
                  <a:off x="2119" y="1162"/>
                  <a:ext cx="41" cy="40"/>
                </a:xfrm>
                <a:custGeom>
                  <a:avLst/>
                  <a:gdLst>
                    <a:gd name="T0" fmla="*/ 1 w 17"/>
                    <a:gd name="T1" fmla="*/ 7 h 17"/>
                    <a:gd name="T2" fmla="*/ 10 w 17"/>
                    <a:gd name="T3" fmla="*/ 1 h 17"/>
                    <a:gd name="T4" fmla="*/ 16 w 17"/>
                    <a:gd name="T5" fmla="*/ 10 h 17"/>
                    <a:gd name="T6" fmla="*/ 7 w 17"/>
                    <a:gd name="T7" fmla="*/ 16 h 17"/>
                    <a:gd name="T8" fmla="*/ 1 w 17"/>
                    <a:gd name="T9" fmla="*/ 7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" y="7"/>
                      </a:moveTo>
                      <a:cubicBezTo>
                        <a:pt x="2" y="3"/>
                        <a:pt x="6" y="0"/>
                        <a:pt x="10" y="1"/>
                      </a:cubicBezTo>
                      <a:cubicBezTo>
                        <a:pt x="14" y="2"/>
                        <a:pt x="17" y="6"/>
                        <a:pt x="16" y="10"/>
                      </a:cubicBezTo>
                      <a:cubicBezTo>
                        <a:pt x="15" y="14"/>
                        <a:pt x="11" y="17"/>
                        <a:pt x="7" y="16"/>
                      </a:cubicBezTo>
                      <a:cubicBezTo>
                        <a:pt x="3" y="15"/>
                        <a:pt x="0" y="11"/>
                        <a:pt x="1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62" name="Freeform 65"/>
                <p:cNvSpPr>
                  <a:spLocks/>
                </p:cNvSpPr>
                <p:nvPr/>
              </p:nvSpPr>
              <p:spPr bwMode="auto">
                <a:xfrm>
                  <a:off x="1806" y="1067"/>
                  <a:ext cx="159" cy="112"/>
                </a:xfrm>
                <a:custGeom>
                  <a:avLst/>
                  <a:gdLst>
                    <a:gd name="T0" fmla="*/ 5 w 67"/>
                    <a:gd name="T1" fmla="*/ 4 h 47"/>
                    <a:gd name="T2" fmla="*/ 62 w 67"/>
                    <a:gd name="T3" fmla="*/ 45 h 47"/>
                    <a:gd name="T4" fmla="*/ 67 w 67"/>
                    <a:gd name="T5" fmla="*/ 45 h 47"/>
                    <a:gd name="T6" fmla="*/ 3 w 67"/>
                    <a:gd name="T7" fmla="*/ 2 h 47"/>
                    <a:gd name="T8" fmla="*/ 5 w 67"/>
                    <a:gd name="T9" fmla="*/ 4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47">
                      <a:moveTo>
                        <a:pt x="5" y="4"/>
                      </a:moveTo>
                      <a:cubicBezTo>
                        <a:pt x="33" y="2"/>
                        <a:pt x="55" y="18"/>
                        <a:pt x="62" y="45"/>
                      </a:cubicBezTo>
                      <a:cubicBezTo>
                        <a:pt x="62" y="47"/>
                        <a:pt x="67" y="47"/>
                        <a:pt x="67" y="45"/>
                      </a:cubicBezTo>
                      <a:cubicBezTo>
                        <a:pt x="60" y="15"/>
                        <a:pt x="33" y="0"/>
                        <a:pt x="3" y="2"/>
                      </a:cubicBezTo>
                      <a:cubicBezTo>
                        <a:pt x="0" y="2"/>
                        <a:pt x="4" y="4"/>
                        <a:pt x="5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63" name="Freeform 66"/>
                <p:cNvSpPr>
                  <a:spLocks/>
                </p:cNvSpPr>
                <p:nvPr/>
              </p:nvSpPr>
              <p:spPr bwMode="auto">
                <a:xfrm>
                  <a:off x="1856" y="1062"/>
                  <a:ext cx="126" cy="124"/>
                </a:xfrm>
                <a:custGeom>
                  <a:avLst/>
                  <a:gdLst>
                    <a:gd name="T0" fmla="*/ 48 w 53"/>
                    <a:gd name="T1" fmla="*/ 0 h 52"/>
                    <a:gd name="T2" fmla="*/ 0 w 53"/>
                    <a:gd name="T3" fmla="*/ 50 h 52"/>
                    <a:gd name="T4" fmla="*/ 5 w 53"/>
                    <a:gd name="T5" fmla="*/ 51 h 52"/>
                    <a:gd name="T6" fmla="*/ 51 w 53"/>
                    <a:gd name="T7" fmla="*/ 2 h 52"/>
                    <a:gd name="T8" fmla="*/ 48 w 53"/>
                    <a:gd name="T9" fmla="*/ 0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3" h="52">
                      <a:moveTo>
                        <a:pt x="48" y="0"/>
                      </a:moveTo>
                      <a:cubicBezTo>
                        <a:pt x="21" y="5"/>
                        <a:pt x="3" y="23"/>
                        <a:pt x="0" y="50"/>
                      </a:cubicBezTo>
                      <a:cubicBezTo>
                        <a:pt x="0" y="51"/>
                        <a:pt x="5" y="52"/>
                        <a:pt x="5" y="51"/>
                      </a:cubicBezTo>
                      <a:cubicBezTo>
                        <a:pt x="7" y="25"/>
                        <a:pt x="25" y="7"/>
                        <a:pt x="51" y="2"/>
                      </a:cubicBezTo>
                      <a:cubicBezTo>
                        <a:pt x="53" y="2"/>
                        <a:pt x="49" y="0"/>
                        <a:pt x="48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64" name="Freeform 67"/>
                <p:cNvSpPr>
                  <a:spLocks/>
                </p:cNvSpPr>
                <p:nvPr/>
              </p:nvSpPr>
              <p:spPr bwMode="auto">
                <a:xfrm>
                  <a:off x="1860" y="1024"/>
                  <a:ext cx="62" cy="164"/>
                </a:xfrm>
                <a:custGeom>
                  <a:avLst/>
                  <a:gdLst>
                    <a:gd name="T0" fmla="*/ 1 w 26"/>
                    <a:gd name="T1" fmla="*/ 2 h 69"/>
                    <a:gd name="T2" fmla="*/ 21 w 26"/>
                    <a:gd name="T3" fmla="*/ 68 h 69"/>
                    <a:gd name="T4" fmla="*/ 26 w 26"/>
                    <a:gd name="T5" fmla="*/ 68 h 69"/>
                    <a:gd name="T6" fmla="*/ 6 w 26"/>
                    <a:gd name="T7" fmla="*/ 1 h 69"/>
                    <a:gd name="T8" fmla="*/ 1 w 26"/>
                    <a:gd name="T9" fmla="*/ 2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69">
                      <a:moveTo>
                        <a:pt x="1" y="2"/>
                      </a:moveTo>
                      <a:cubicBezTo>
                        <a:pt x="15" y="20"/>
                        <a:pt x="21" y="46"/>
                        <a:pt x="21" y="68"/>
                      </a:cubicBezTo>
                      <a:cubicBezTo>
                        <a:pt x="21" y="69"/>
                        <a:pt x="26" y="69"/>
                        <a:pt x="26" y="68"/>
                      </a:cubicBezTo>
                      <a:cubicBezTo>
                        <a:pt x="26" y="45"/>
                        <a:pt x="20" y="19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65" name="Freeform 68"/>
                <p:cNvSpPr>
                  <a:spLocks/>
                </p:cNvSpPr>
                <p:nvPr/>
              </p:nvSpPr>
              <p:spPr bwMode="auto">
                <a:xfrm>
                  <a:off x="1815" y="1091"/>
                  <a:ext cx="178" cy="45"/>
                </a:xfrm>
                <a:custGeom>
                  <a:avLst/>
                  <a:gdLst>
                    <a:gd name="T0" fmla="*/ 73 w 75"/>
                    <a:gd name="T1" fmla="*/ 11 h 19"/>
                    <a:gd name="T2" fmla="*/ 2 w 75"/>
                    <a:gd name="T3" fmla="*/ 17 h 19"/>
                    <a:gd name="T4" fmla="*/ 6 w 75"/>
                    <a:gd name="T5" fmla="*/ 18 h 19"/>
                    <a:gd name="T6" fmla="*/ 69 w 75"/>
                    <a:gd name="T7" fmla="*/ 13 h 19"/>
                    <a:gd name="T8" fmla="*/ 73 w 75"/>
                    <a:gd name="T9" fmla="*/ 1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19">
                      <a:moveTo>
                        <a:pt x="73" y="11"/>
                      </a:moveTo>
                      <a:cubicBezTo>
                        <a:pt x="50" y="0"/>
                        <a:pt x="22" y="0"/>
                        <a:pt x="2" y="17"/>
                      </a:cubicBezTo>
                      <a:cubicBezTo>
                        <a:pt x="0" y="18"/>
                        <a:pt x="5" y="19"/>
                        <a:pt x="6" y="18"/>
                      </a:cubicBezTo>
                      <a:cubicBezTo>
                        <a:pt x="24" y="2"/>
                        <a:pt x="48" y="2"/>
                        <a:pt x="69" y="13"/>
                      </a:cubicBezTo>
                      <a:cubicBezTo>
                        <a:pt x="70" y="13"/>
                        <a:pt x="75" y="12"/>
                        <a:pt x="73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66" name="Freeform 69"/>
                <p:cNvSpPr>
                  <a:spLocks/>
                </p:cNvSpPr>
                <p:nvPr/>
              </p:nvSpPr>
              <p:spPr bwMode="auto">
                <a:xfrm>
                  <a:off x="1898" y="500"/>
                  <a:ext cx="354" cy="593"/>
                </a:xfrm>
                <a:custGeom>
                  <a:avLst/>
                  <a:gdLst>
                    <a:gd name="T0" fmla="*/ 6 w 149"/>
                    <a:gd name="T1" fmla="*/ 249 h 250"/>
                    <a:gd name="T2" fmla="*/ 148 w 149"/>
                    <a:gd name="T3" fmla="*/ 2 h 250"/>
                    <a:gd name="T4" fmla="*/ 143 w 149"/>
                    <a:gd name="T5" fmla="*/ 1 h 250"/>
                    <a:gd name="T6" fmla="*/ 1 w 149"/>
                    <a:gd name="T7" fmla="*/ 249 h 250"/>
                    <a:gd name="T8" fmla="*/ 6 w 149"/>
                    <a:gd name="T9" fmla="*/ 249 h 2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49" h="250">
                      <a:moveTo>
                        <a:pt x="6" y="249"/>
                      </a:moveTo>
                      <a:cubicBezTo>
                        <a:pt x="52" y="166"/>
                        <a:pt x="98" y="82"/>
                        <a:pt x="148" y="2"/>
                      </a:cubicBezTo>
                      <a:cubicBezTo>
                        <a:pt x="149" y="0"/>
                        <a:pt x="144" y="0"/>
                        <a:pt x="143" y="1"/>
                      </a:cubicBezTo>
                      <a:cubicBezTo>
                        <a:pt x="93" y="82"/>
                        <a:pt x="48" y="166"/>
                        <a:pt x="1" y="249"/>
                      </a:cubicBezTo>
                      <a:cubicBezTo>
                        <a:pt x="0" y="250"/>
                        <a:pt x="5" y="250"/>
                        <a:pt x="6" y="24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67" name="Freeform 70"/>
                <p:cNvSpPr>
                  <a:spLocks/>
                </p:cNvSpPr>
                <p:nvPr/>
              </p:nvSpPr>
              <p:spPr bwMode="auto">
                <a:xfrm>
                  <a:off x="1879" y="1081"/>
                  <a:ext cx="43" cy="41"/>
                </a:xfrm>
                <a:custGeom>
                  <a:avLst/>
                  <a:gdLst>
                    <a:gd name="T0" fmla="*/ 2 w 18"/>
                    <a:gd name="T1" fmla="*/ 5 h 17"/>
                    <a:gd name="T2" fmla="*/ 13 w 18"/>
                    <a:gd name="T3" fmla="*/ 2 h 17"/>
                    <a:gd name="T4" fmla="*/ 15 w 18"/>
                    <a:gd name="T5" fmla="*/ 13 h 17"/>
                    <a:gd name="T6" fmla="*/ 5 w 18"/>
                    <a:gd name="T7" fmla="*/ 15 h 17"/>
                    <a:gd name="T8" fmla="*/ 2 w 18"/>
                    <a:gd name="T9" fmla="*/ 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2" y="5"/>
                      </a:moveTo>
                      <a:cubicBezTo>
                        <a:pt x="5" y="1"/>
                        <a:pt x="9" y="0"/>
                        <a:pt x="13" y="2"/>
                      </a:cubicBezTo>
                      <a:cubicBezTo>
                        <a:pt x="17" y="4"/>
                        <a:pt x="18" y="9"/>
                        <a:pt x="15" y="13"/>
                      </a:cubicBezTo>
                      <a:cubicBezTo>
                        <a:pt x="13" y="16"/>
                        <a:pt x="8" y="17"/>
                        <a:pt x="5" y="15"/>
                      </a:cubicBezTo>
                      <a:cubicBezTo>
                        <a:pt x="1" y="13"/>
                        <a:pt x="0" y="8"/>
                        <a:pt x="2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68" name="Freeform 71"/>
                <p:cNvSpPr>
                  <a:spLocks/>
                </p:cNvSpPr>
                <p:nvPr/>
              </p:nvSpPr>
              <p:spPr bwMode="auto">
                <a:xfrm>
                  <a:off x="1621" y="865"/>
                  <a:ext cx="121" cy="155"/>
                </a:xfrm>
                <a:custGeom>
                  <a:avLst/>
                  <a:gdLst>
                    <a:gd name="T0" fmla="*/ 3 w 51"/>
                    <a:gd name="T1" fmla="*/ 2 h 65"/>
                    <a:gd name="T2" fmla="*/ 42 w 51"/>
                    <a:gd name="T3" fmla="*/ 63 h 65"/>
                    <a:gd name="T4" fmla="*/ 47 w 51"/>
                    <a:gd name="T5" fmla="*/ 64 h 65"/>
                    <a:gd name="T6" fmla="*/ 6 w 51"/>
                    <a:gd name="T7" fmla="*/ 0 h 65"/>
                    <a:gd name="T8" fmla="*/ 3 w 51"/>
                    <a:gd name="T9" fmla="*/ 2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1" h="65">
                      <a:moveTo>
                        <a:pt x="3" y="2"/>
                      </a:moveTo>
                      <a:cubicBezTo>
                        <a:pt x="30" y="11"/>
                        <a:pt x="46" y="34"/>
                        <a:pt x="42" y="63"/>
                      </a:cubicBezTo>
                      <a:cubicBezTo>
                        <a:pt x="41" y="64"/>
                        <a:pt x="46" y="65"/>
                        <a:pt x="47" y="64"/>
                      </a:cubicBezTo>
                      <a:cubicBezTo>
                        <a:pt x="51" y="34"/>
                        <a:pt x="34" y="10"/>
                        <a:pt x="6" y="0"/>
                      </a:cubicBezTo>
                      <a:cubicBezTo>
                        <a:pt x="5" y="0"/>
                        <a:pt x="0" y="0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69" name="Freeform 72"/>
                <p:cNvSpPr>
                  <a:spLocks/>
                </p:cNvSpPr>
                <p:nvPr/>
              </p:nvSpPr>
              <p:spPr bwMode="auto">
                <a:xfrm>
                  <a:off x="1625" y="903"/>
                  <a:ext cx="162" cy="86"/>
                </a:xfrm>
                <a:custGeom>
                  <a:avLst/>
                  <a:gdLst>
                    <a:gd name="T0" fmla="*/ 65 w 68"/>
                    <a:gd name="T1" fmla="*/ 6 h 36"/>
                    <a:gd name="T2" fmla="*/ 0 w 68"/>
                    <a:gd name="T3" fmla="*/ 34 h 36"/>
                    <a:gd name="T4" fmla="*/ 5 w 68"/>
                    <a:gd name="T5" fmla="*/ 35 h 36"/>
                    <a:gd name="T6" fmla="*/ 64 w 68"/>
                    <a:gd name="T7" fmla="*/ 8 h 36"/>
                    <a:gd name="T8" fmla="*/ 65 w 68"/>
                    <a:gd name="T9" fmla="*/ 6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8" h="36">
                      <a:moveTo>
                        <a:pt x="65" y="6"/>
                      </a:moveTo>
                      <a:cubicBezTo>
                        <a:pt x="38" y="0"/>
                        <a:pt x="14" y="9"/>
                        <a:pt x="0" y="34"/>
                      </a:cubicBezTo>
                      <a:cubicBezTo>
                        <a:pt x="0" y="35"/>
                        <a:pt x="4" y="36"/>
                        <a:pt x="5" y="35"/>
                      </a:cubicBezTo>
                      <a:cubicBezTo>
                        <a:pt x="17" y="13"/>
                        <a:pt x="39" y="3"/>
                        <a:pt x="64" y="8"/>
                      </a:cubicBezTo>
                      <a:cubicBezTo>
                        <a:pt x="67" y="9"/>
                        <a:pt x="68" y="7"/>
                        <a:pt x="65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70" name="Freeform 73"/>
                <p:cNvSpPr>
                  <a:spLocks/>
                </p:cNvSpPr>
                <p:nvPr/>
              </p:nvSpPr>
              <p:spPr bwMode="auto">
                <a:xfrm>
                  <a:off x="1675" y="842"/>
                  <a:ext cx="43" cy="171"/>
                </a:xfrm>
                <a:custGeom>
                  <a:avLst/>
                  <a:gdLst>
                    <a:gd name="T0" fmla="*/ 6 w 18"/>
                    <a:gd name="T1" fmla="*/ 2 h 72"/>
                    <a:gd name="T2" fmla="*/ 0 w 18"/>
                    <a:gd name="T3" fmla="*/ 71 h 72"/>
                    <a:gd name="T4" fmla="*/ 5 w 18"/>
                    <a:gd name="T5" fmla="*/ 71 h 72"/>
                    <a:gd name="T6" fmla="*/ 12 w 18"/>
                    <a:gd name="T7" fmla="*/ 2 h 72"/>
                    <a:gd name="T8" fmla="*/ 6 w 18"/>
                    <a:gd name="T9" fmla="*/ 2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72">
                      <a:moveTo>
                        <a:pt x="6" y="2"/>
                      </a:moveTo>
                      <a:cubicBezTo>
                        <a:pt x="13" y="24"/>
                        <a:pt x="9" y="50"/>
                        <a:pt x="0" y="71"/>
                      </a:cubicBezTo>
                      <a:cubicBezTo>
                        <a:pt x="0" y="72"/>
                        <a:pt x="5" y="72"/>
                        <a:pt x="5" y="71"/>
                      </a:cubicBezTo>
                      <a:cubicBezTo>
                        <a:pt x="14" y="50"/>
                        <a:pt x="18" y="23"/>
                        <a:pt x="12" y="2"/>
                      </a:cubicBezTo>
                      <a:cubicBezTo>
                        <a:pt x="11" y="0"/>
                        <a:pt x="6" y="1"/>
                        <a:pt x="6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71" name="Freeform 74"/>
                <p:cNvSpPr>
                  <a:spLocks/>
                </p:cNvSpPr>
                <p:nvPr/>
              </p:nvSpPr>
              <p:spPr bwMode="auto">
                <a:xfrm>
                  <a:off x="1606" y="903"/>
                  <a:ext cx="171" cy="74"/>
                </a:xfrm>
                <a:custGeom>
                  <a:avLst/>
                  <a:gdLst>
                    <a:gd name="T0" fmla="*/ 71 w 72"/>
                    <a:gd name="T1" fmla="*/ 29 h 31"/>
                    <a:gd name="T2" fmla="*/ 3 w 72"/>
                    <a:gd name="T3" fmla="*/ 8 h 31"/>
                    <a:gd name="T4" fmla="*/ 6 w 72"/>
                    <a:gd name="T5" fmla="*/ 10 h 31"/>
                    <a:gd name="T6" fmla="*/ 66 w 72"/>
                    <a:gd name="T7" fmla="*/ 30 h 31"/>
                    <a:gd name="T8" fmla="*/ 71 w 72"/>
                    <a:gd name="T9" fmla="*/ 29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2" h="31">
                      <a:moveTo>
                        <a:pt x="71" y="29"/>
                      </a:moveTo>
                      <a:cubicBezTo>
                        <a:pt x="54" y="10"/>
                        <a:pt x="29" y="0"/>
                        <a:pt x="3" y="8"/>
                      </a:cubicBezTo>
                      <a:cubicBezTo>
                        <a:pt x="0" y="10"/>
                        <a:pt x="5" y="11"/>
                        <a:pt x="6" y="10"/>
                      </a:cubicBezTo>
                      <a:cubicBezTo>
                        <a:pt x="29" y="3"/>
                        <a:pt x="51" y="13"/>
                        <a:pt x="66" y="30"/>
                      </a:cubicBezTo>
                      <a:cubicBezTo>
                        <a:pt x="67" y="31"/>
                        <a:pt x="72" y="30"/>
                        <a:pt x="71" y="2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72" name="Freeform 75"/>
                <p:cNvSpPr>
                  <a:spLocks/>
                </p:cNvSpPr>
                <p:nvPr/>
              </p:nvSpPr>
              <p:spPr bwMode="auto">
                <a:xfrm>
                  <a:off x="1699" y="500"/>
                  <a:ext cx="553" cy="420"/>
                </a:xfrm>
                <a:custGeom>
                  <a:avLst/>
                  <a:gdLst>
                    <a:gd name="T0" fmla="*/ 6 w 233"/>
                    <a:gd name="T1" fmla="*/ 176 h 177"/>
                    <a:gd name="T2" fmla="*/ 232 w 233"/>
                    <a:gd name="T3" fmla="*/ 2 h 177"/>
                    <a:gd name="T4" fmla="*/ 227 w 233"/>
                    <a:gd name="T5" fmla="*/ 1 h 177"/>
                    <a:gd name="T6" fmla="*/ 2 w 233"/>
                    <a:gd name="T7" fmla="*/ 175 h 177"/>
                    <a:gd name="T8" fmla="*/ 6 w 233"/>
                    <a:gd name="T9" fmla="*/ 176 h 1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3" h="177">
                      <a:moveTo>
                        <a:pt x="6" y="176"/>
                      </a:moveTo>
                      <a:cubicBezTo>
                        <a:pt x="81" y="117"/>
                        <a:pt x="155" y="57"/>
                        <a:pt x="232" y="2"/>
                      </a:cubicBezTo>
                      <a:cubicBezTo>
                        <a:pt x="233" y="1"/>
                        <a:pt x="229" y="0"/>
                        <a:pt x="227" y="1"/>
                      </a:cubicBezTo>
                      <a:cubicBezTo>
                        <a:pt x="150" y="57"/>
                        <a:pt x="76" y="117"/>
                        <a:pt x="2" y="175"/>
                      </a:cubicBezTo>
                      <a:cubicBezTo>
                        <a:pt x="0" y="177"/>
                        <a:pt x="5" y="177"/>
                        <a:pt x="6" y="17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73" name="Freeform 76"/>
                <p:cNvSpPr>
                  <a:spLocks/>
                </p:cNvSpPr>
                <p:nvPr/>
              </p:nvSpPr>
              <p:spPr bwMode="auto">
                <a:xfrm>
                  <a:off x="1678" y="906"/>
                  <a:ext cx="42" cy="40"/>
                </a:xfrm>
                <a:custGeom>
                  <a:avLst/>
                  <a:gdLst>
                    <a:gd name="T0" fmla="*/ 4 w 18"/>
                    <a:gd name="T1" fmla="*/ 2 h 17"/>
                    <a:gd name="T2" fmla="*/ 15 w 18"/>
                    <a:gd name="T3" fmla="*/ 4 h 17"/>
                    <a:gd name="T4" fmla="*/ 13 w 18"/>
                    <a:gd name="T5" fmla="*/ 15 h 17"/>
                    <a:gd name="T6" fmla="*/ 3 w 18"/>
                    <a:gd name="T7" fmla="*/ 13 h 17"/>
                    <a:gd name="T8" fmla="*/ 4 w 18"/>
                    <a:gd name="T9" fmla="*/ 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4" y="2"/>
                      </a:moveTo>
                      <a:cubicBezTo>
                        <a:pt x="8" y="0"/>
                        <a:pt x="13" y="1"/>
                        <a:pt x="15" y="4"/>
                      </a:cubicBezTo>
                      <a:cubicBezTo>
                        <a:pt x="18" y="8"/>
                        <a:pt x="17" y="12"/>
                        <a:pt x="13" y="15"/>
                      </a:cubicBezTo>
                      <a:cubicBezTo>
                        <a:pt x="10" y="17"/>
                        <a:pt x="5" y="16"/>
                        <a:pt x="3" y="13"/>
                      </a:cubicBezTo>
                      <a:cubicBezTo>
                        <a:pt x="0" y="10"/>
                        <a:pt x="1" y="5"/>
                        <a:pt x="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74" name="Freeform 77"/>
                <p:cNvSpPr>
                  <a:spLocks/>
                </p:cNvSpPr>
                <p:nvPr/>
              </p:nvSpPr>
              <p:spPr bwMode="auto">
                <a:xfrm>
                  <a:off x="1504" y="583"/>
                  <a:ext cx="79" cy="181"/>
                </a:xfrm>
                <a:custGeom>
                  <a:avLst/>
                  <a:gdLst>
                    <a:gd name="T0" fmla="*/ 1 w 33"/>
                    <a:gd name="T1" fmla="*/ 1 h 76"/>
                    <a:gd name="T2" fmla="*/ 13 w 33"/>
                    <a:gd name="T3" fmla="*/ 73 h 76"/>
                    <a:gd name="T4" fmla="*/ 17 w 33"/>
                    <a:gd name="T5" fmla="*/ 75 h 76"/>
                    <a:gd name="T6" fmla="*/ 6 w 33"/>
                    <a:gd name="T7" fmla="*/ 1 h 76"/>
                    <a:gd name="T8" fmla="*/ 1 w 33"/>
                    <a:gd name="T9" fmla="*/ 1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76">
                      <a:moveTo>
                        <a:pt x="1" y="1"/>
                      </a:moveTo>
                      <a:cubicBezTo>
                        <a:pt x="22" y="21"/>
                        <a:pt x="28" y="48"/>
                        <a:pt x="13" y="73"/>
                      </a:cubicBezTo>
                      <a:cubicBezTo>
                        <a:pt x="12" y="75"/>
                        <a:pt x="17" y="76"/>
                        <a:pt x="17" y="75"/>
                      </a:cubicBezTo>
                      <a:cubicBezTo>
                        <a:pt x="33" y="49"/>
                        <a:pt x="27" y="21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75" name="Freeform 78"/>
                <p:cNvSpPr>
                  <a:spLocks/>
                </p:cNvSpPr>
                <p:nvPr/>
              </p:nvSpPr>
              <p:spPr bwMode="auto">
                <a:xfrm>
                  <a:off x="1459" y="650"/>
                  <a:ext cx="178" cy="47"/>
                </a:xfrm>
                <a:custGeom>
                  <a:avLst/>
                  <a:gdLst>
                    <a:gd name="T0" fmla="*/ 73 w 75"/>
                    <a:gd name="T1" fmla="*/ 18 h 20"/>
                    <a:gd name="T2" fmla="*/ 1 w 75"/>
                    <a:gd name="T3" fmla="*/ 18 h 20"/>
                    <a:gd name="T4" fmla="*/ 5 w 75"/>
                    <a:gd name="T5" fmla="*/ 19 h 20"/>
                    <a:gd name="T6" fmla="*/ 69 w 75"/>
                    <a:gd name="T7" fmla="*/ 18 h 20"/>
                    <a:gd name="T8" fmla="*/ 73 w 75"/>
                    <a:gd name="T9" fmla="*/ 18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20">
                      <a:moveTo>
                        <a:pt x="73" y="18"/>
                      </a:moveTo>
                      <a:cubicBezTo>
                        <a:pt x="50" y="2"/>
                        <a:pt x="23" y="0"/>
                        <a:pt x="1" y="18"/>
                      </a:cubicBezTo>
                      <a:cubicBezTo>
                        <a:pt x="0" y="18"/>
                        <a:pt x="4" y="20"/>
                        <a:pt x="5" y="19"/>
                      </a:cubicBezTo>
                      <a:cubicBezTo>
                        <a:pt x="25" y="4"/>
                        <a:pt x="48" y="4"/>
                        <a:pt x="69" y="18"/>
                      </a:cubicBezTo>
                      <a:cubicBezTo>
                        <a:pt x="70" y="19"/>
                        <a:pt x="75" y="19"/>
                        <a:pt x="73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76" name="Freeform 79"/>
                <p:cNvSpPr>
                  <a:spLocks/>
                </p:cNvSpPr>
                <p:nvPr/>
              </p:nvSpPr>
              <p:spPr bwMode="auto">
                <a:xfrm>
                  <a:off x="1493" y="588"/>
                  <a:ext cx="95" cy="149"/>
                </a:xfrm>
                <a:custGeom>
                  <a:avLst/>
                  <a:gdLst>
                    <a:gd name="T0" fmla="*/ 35 w 40"/>
                    <a:gd name="T1" fmla="*/ 2 h 63"/>
                    <a:gd name="T2" fmla="*/ 2 w 40"/>
                    <a:gd name="T3" fmla="*/ 62 h 63"/>
                    <a:gd name="T4" fmla="*/ 6 w 40"/>
                    <a:gd name="T5" fmla="*/ 62 h 63"/>
                    <a:gd name="T6" fmla="*/ 40 w 40"/>
                    <a:gd name="T7" fmla="*/ 1 h 63"/>
                    <a:gd name="T8" fmla="*/ 35 w 40"/>
                    <a:gd name="T9" fmla="*/ 2 h 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63">
                      <a:moveTo>
                        <a:pt x="35" y="2"/>
                      </a:moveTo>
                      <a:cubicBezTo>
                        <a:pt x="32" y="24"/>
                        <a:pt x="18" y="47"/>
                        <a:pt x="2" y="62"/>
                      </a:cubicBezTo>
                      <a:cubicBezTo>
                        <a:pt x="0" y="63"/>
                        <a:pt x="5" y="63"/>
                        <a:pt x="6" y="62"/>
                      </a:cubicBezTo>
                      <a:cubicBezTo>
                        <a:pt x="23" y="47"/>
                        <a:pt x="37" y="24"/>
                        <a:pt x="40" y="1"/>
                      </a:cubicBezTo>
                      <a:cubicBezTo>
                        <a:pt x="40" y="0"/>
                        <a:pt x="35" y="0"/>
                        <a:pt x="3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77" name="Freeform 80"/>
                <p:cNvSpPr>
                  <a:spLocks/>
                </p:cNvSpPr>
                <p:nvPr/>
              </p:nvSpPr>
              <p:spPr bwMode="auto">
                <a:xfrm>
                  <a:off x="1466" y="631"/>
                  <a:ext cx="138" cy="111"/>
                </a:xfrm>
                <a:custGeom>
                  <a:avLst/>
                  <a:gdLst>
                    <a:gd name="T0" fmla="*/ 57 w 58"/>
                    <a:gd name="T1" fmla="*/ 45 h 47"/>
                    <a:gd name="T2" fmla="*/ 5 w 58"/>
                    <a:gd name="T3" fmla="*/ 0 h 47"/>
                    <a:gd name="T4" fmla="*/ 4 w 58"/>
                    <a:gd name="T5" fmla="*/ 2 h 47"/>
                    <a:gd name="T6" fmla="*/ 52 w 58"/>
                    <a:gd name="T7" fmla="*/ 45 h 47"/>
                    <a:gd name="T8" fmla="*/ 57 w 58"/>
                    <a:gd name="T9" fmla="*/ 45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8" h="47">
                      <a:moveTo>
                        <a:pt x="57" y="45"/>
                      </a:moveTo>
                      <a:cubicBezTo>
                        <a:pt x="50" y="21"/>
                        <a:pt x="31" y="2"/>
                        <a:pt x="5" y="0"/>
                      </a:cubicBezTo>
                      <a:cubicBezTo>
                        <a:pt x="3" y="0"/>
                        <a:pt x="0" y="2"/>
                        <a:pt x="4" y="2"/>
                      </a:cubicBezTo>
                      <a:cubicBezTo>
                        <a:pt x="28" y="4"/>
                        <a:pt x="45" y="23"/>
                        <a:pt x="52" y="45"/>
                      </a:cubicBezTo>
                      <a:cubicBezTo>
                        <a:pt x="53" y="47"/>
                        <a:pt x="58" y="46"/>
                        <a:pt x="57" y="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78" name="Freeform 81"/>
                <p:cNvSpPr>
                  <a:spLocks/>
                </p:cNvSpPr>
                <p:nvPr/>
              </p:nvSpPr>
              <p:spPr bwMode="auto">
                <a:xfrm>
                  <a:off x="1552" y="491"/>
                  <a:ext cx="676" cy="173"/>
                </a:xfrm>
                <a:custGeom>
                  <a:avLst/>
                  <a:gdLst>
                    <a:gd name="T0" fmla="*/ 6 w 285"/>
                    <a:gd name="T1" fmla="*/ 73 h 73"/>
                    <a:gd name="T2" fmla="*/ 282 w 285"/>
                    <a:gd name="T3" fmla="*/ 2 h 73"/>
                    <a:gd name="T4" fmla="*/ 280 w 285"/>
                    <a:gd name="T5" fmla="*/ 0 h 73"/>
                    <a:gd name="T6" fmla="*/ 4 w 285"/>
                    <a:gd name="T7" fmla="*/ 71 h 73"/>
                    <a:gd name="T8" fmla="*/ 6 w 285"/>
                    <a:gd name="T9" fmla="*/ 73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5" h="73">
                      <a:moveTo>
                        <a:pt x="6" y="73"/>
                      </a:moveTo>
                      <a:cubicBezTo>
                        <a:pt x="98" y="49"/>
                        <a:pt x="189" y="23"/>
                        <a:pt x="282" y="2"/>
                      </a:cubicBezTo>
                      <a:cubicBezTo>
                        <a:pt x="285" y="2"/>
                        <a:pt x="283" y="0"/>
                        <a:pt x="280" y="0"/>
                      </a:cubicBezTo>
                      <a:cubicBezTo>
                        <a:pt x="187" y="21"/>
                        <a:pt x="96" y="47"/>
                        <a:pt x="4" y="71"/>
                      </a:cubicBezTo>
                      <a:cubicBezTo>
                        <a:pt x="0" y="72"/>
                        <a:pt x="5" y="73"/>
                        <a:pt x="6" y="7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79" name="Freeform 82"/>
                <p:cNvSpPr>
                  <a:spLocks/>
                </p:cNvSpPr>
                <p:nvPr/>
              </p:nvSpPr>
              <p:spPr bwMode="auto">
                <a:xfrm>
                  <a:off x="1531" y="647"/>
                  <a:ext cx="40" cy="38"/>
                </a:xfrm>
                <a:custGeom>
                  <a:avLst/>
                  <a:gdLst>
                    <a:gd name="T0" fmla="*/ 7 w 17"/>
                    <a:gd name="T1" fmla="*/ 0 h 16"/>
                    <a:gd name="T2" fmla="*/ 16 w 17"/>
                    <a:gd name="T3" fmla="*/ 6 h 16"/>
                    <a:gd name="T4" fmla="*/ 10 w 17"/>
                    <a:gd name="T5" fmla="*/ 15 h 16"/>
                    <a:gd name="T6" fmla="*/ 1 w 17"/>
                    <a:gd name="T7" fmla="*/ 10 h 16"/>
                    <a:gd name="T8" fmla="*/ 7 w 17"/>
                    <a:gd name="T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6">
                      <a:moveTo>
                        <a:pt x="7" y="0"/>
                      </a:moveTo>
                      <a:cubicBezTo>
                        <a:pt x="11" y="0"/>
                        <a:pt x="15" y="2"/>
                        <a:pt x="16" y="6"/>
                      </a:cubicBezTo>
                      <a:cubicBezTo>
                        <a:pt x="17" y="10"/>
                        <a:pt x="14" y="14"/>
                        <a:pt x="10" y="15"/>
                      </a:cubicBezTo>
                      <a:cubicBezTo>
                        <a:pt x="6" y="16"/>
                        <a:pt x="2" y="14"/>
                        <a:pt x="1" y="10"/>
                      </a:cubicBezTo>
                      <a:cubicBezTo>
                        <a:pt x="0" y="5"/>
                        <a:pt x="3" y="1"/>
                        <a:pt x="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80" name="Freeform 83"/>
                <p:cNvSpPr>
                  <a:spLocks/>
                </p:cNvSpPr>
                <p:nvPr/>
              </p:nvSpPr>
              <p:spPr bwMode="auto">
                <a:xfrm>
                  <a:off x="1485" y="339"/>
                  <a:ext cx="79" cy="178"/>
                </a:xfrm>
                <a:custGeom>
                  <a:avLst/>
                  <a:gdLst>
                    <a:gd name="T0" fmla="*/ 16 w 33"/>
                    <a:gd name="T1" fmla="*/ 1 h 75"/>
                    <a:gd name="T2" fmla="*/ 1 w 33"/>
                    <a:gd name="T3" fmla="*/ 73 h 75"/>
                    <a:gd name="T4" fmla="*/ 6 w 33"/>
                    <a:gd name="T5" fmla="*/ 74 h 75"/>
                    <a:gd name="T6" fmla="*/ 21 w 33"/>
                    <a:gd name="T7" fmla="*/ 1 h 75"/>
                    <a:gd name="T8" fmla="*/ 16 w 33"/>
                    <a:gd name="T9" fmla="*/ 1 h 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75">
                      <a:moveTo>
                        <a:pt x="16" y="1"/>
                      </a:moveTo>
                      <a:cubicBezTo>
                        <a:pt x="28" y="27"/>
                        <a:pt x="25" y="55"/>
                        <a:pt x="1" y="73"/>
                      </a:cubicBezTo>
                      <a:cubicBezTo>
                        <a:pt x="0" y="74"/>
                        <a:pt x="5" y="75"/>
                        <a:pt x="6" y="74"/>
                      </a:cubicBezTo>
                      <a:cubicBezTo>
                        <a:pt x="30" y="56"/>
                        <a:pt x="33" y="28"/>
                        <a:pt x="21" y="1"/>
                      </a:cubicBezTo>
                      <a:cubicBezTo>
                        <a:pt x="20" y="0"/>
                        <a:pt x="15" y="0"/>
                        <a:pt x="16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81" name="Freeform 84"/>
                <p:cNvSpPr>
                  <a:spLocks/>
                </p:cNvSpPr>
                <p:nvPr/>
              </p:nvSpPr>
              <p:spPr bwMode="auto">
                <a:xfrm>
                  <a:off x="1440" y="405"/>
                  <a:ext cx="166" cy="81"/>
                </a:xfrm>
                <a:custGeom>
                  <a:avLst/>
                  <a:gdLst>
                    <a:gd name="T0" fmla="*/ 69 w 70"/>
                    <a:gd name="T1" fmla="*/ 32 h 34"/>
                    <a:gd name="T2" fmla="*/ 1 w 70"/>
                    <a:gd name="T3" fmla="*/ 8 h 34"/>
                    <a:gd name="T4" fmla="*/ 5 w 70"/>
                    <a:gd name="T5" fmla="*/ 10 h 34"/>
                    <a:gd name="T6" fmla="*/ 65 w 70"/>
                    <a:gd name="T7" fmla="*/ 32 h 34"/>
                    <a:gd name="T8" fmla="*/ 69 w 70"/>
                    <a:gd name="T9" fmla="*/ 32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34">
                      <a:moveTo>
                        <a:pt x="69" y="32"/>
                      </a:moveTo>
                      <a:cubicBezTo>
                        <a:pt x="53" y="9"/>
                        <a:pt x="28" y="0"/>
                        <a:pt x="1" y="8"/>
                      </a:cubicBezTo>
                      <a:cubicBezTo>
                        <a:pt x="0" y="9"/>
                        <a:pt x="4" y="10"/>
                        <a:pt x="5" y="10"/>
                      </a:cubicBezTo>
                      <a:cubicBezTo>
                        <a:pt x="29" y="2"/>
                        <a:pt x="51" y="12"/>
                        <a:pt x="65" y="32"/>
                      </a:cubicBezTo>
                      <a:cubicBezTo>
                        <a:pt x="65" y="33"/>
                        <a:pt x="70" y="34"/>
                        <a:pt x="69" y="3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82" name="Freeform 85"/>
                <p:cNvSpPr>
                  <a:spLocks/>
                </p:cNvSpPr>
                <p:nvPr/>
              </p:nvSpPr>
              <p:spPr bwMode="auto">
                <a:xfrm>
                  <a:off x="1457" y="367"/>
                  <a:ext cx="140" cy="114"/>
                </a:xfrm>
                <a:custGeom>
                  <a:avLst/>
                  <a:gdLst>
                    <a:gd name="T0" fmla="*/ 54 w 59"/>
                    <a:gd name="T1" fmla="*/ 2 h 48"/>
                    <a:gd name="T2" fmla="*/ 3 w 59"/>
                    <a:gd name="T3" fmla="*/ 46 h 48"/>
                    <a:gd name="T4" fmla="*/ 5 w 59"/>
                    <a:gd name="T5" fmla="*/ 48 h 48"/>
                    <a:gd name="T6" fmla="*/ 59 w 59"/>
                    <a:gd name="T7" fmla="*/ 2 h 48"/>
                    <a:gd name="T8" fmla="*/ 54 w 59"/>
                    <a:gd name="T9" fmla="*/ 2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9" h="48">
                      <a:moveTo>
                        <a:pt x="54" y="2"/>
                      </a:moveTo>
                      <a:cubicBezTo>
                        <a:pt x="44" y="21"/>
                        <a:pt x="23" y="38"/>
                        <a:pt x="3" y="46"/>
                      </a:cubicBezTo>
                      <a:cubicBezTo>
                        <a:pt x="0" y="48"/>
                        <a:pt x="4" y="48"/>
                        <a:pt x="5" y="48"/>
                      </a:cubicBezTo>
                      <a:cubicBezTo>
                        <a:pt x="26" y="39"/>
                        <a:pt x="48" y="22"/>
                        <a:pt x="59" y="2"/>
                      </a:cubicBezTo>
                      <a:cubicBezTo>
                        <a:pt x="59" y="1"/>
                        <a:pt x="55" y="0"/>
                        <a:pt x="5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83" name="Freeform 86"/>
                <p:cNvSpPr>
                  <a:spLocks/>
                </p:cNvSpPr>
                <p:nvPr/>
              </p:nvSpPr>
              <p:spPr bwMode="auto">
                <a:xfrm>
                  <a:off x="1469" y="372"/>
                  <a:ext cx="95" cy="145"/>
                </a:xfrm>
                <a:custGeom>
                  <a:avLst/>
                  <a:gdLst>
                    <a:gd name="T0" fmla="*/ 39 w 40"/>
                    <a:gd name="T1" fmla="*/ 60 h 61"/>
                    <a:gd name="T2" fmla="*/ 6 w 40"/>
                    <a:gd name="T3" fmla="*/ 0 h 61"/>
                    <a:gd name="T4" fmla="*/ 2 w 40"/>
                    <a:gd name="T5" fmla="*/ 2 h 61"/>
                    <a:gd name="T6" fmla="*/ 33 w 40"/>
                    <a:gd name="T7" fmla="*/ 60 h 61"/>
                    <a:gd name="T8" fmla="*/ 39 w 40"/>
                    <a:gd name="T9" fmla="*/ 60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61">
                      <a:moveTo>
                        <a:pt x="39" y="60"/>
                      </a:moveTo>
                      <a:cubicBezTo>
                        <a:pt x="40" y="35"/>
                        <a:pt x="29" y="11"/>
                        <a:pt x="6" y="0"/>
                      </a:cubicBezTo>
                      <a:cubicBezTo>
                        <a:pt x="5" y="0"/>
                        <a:pt x="0" y="1"/>
                        <a:pt x="2" y="2"/>
                      </a:cubicBezTo>
                      <a:cubicBezTo>
                        <a:pt x="25" y="12"/>
                        <a:pt x="35" y="36"/>
                        <a:pt x="33" y="60"/>
                      </a:cubicBezTo>
                      <a:cubicBezTo>
                        <a:pt x="33" y="61"/>
                        <a:pt x="38" y="61"/>
                        <a:pt x="39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84" name="Freeform 87"/>
                <p:cNvSpPr>
                  <a:spLocks/>
                </p:cNvSpPr>
                <p:nvPr/>
              </p:nvSpPr>
              <p:spPr bwMode="auto">
                <a:xfrm>
                  <a:off x="1540" y="429"/>
                  <a:ext cx="693" cy="76"/>
                </a:xfrm>
                <a:custGeom>
                  <a:avLst/>
                  <a:gdLst>
                    <a:gd name="T0" fmla="*/ 3 w 292"/>
                    <a:gd name="T1" fmla="*/ 2 h 32"/>
                    <a:gd name="T2" fmla="*/ 287 w 292"/>
                    <a:gd name="T3" fmla="*/ 32 h 32"/>
                    <a:gd name="T4" fmla="*/ 289 w 292"/>
                    <a:gd name="T5" fmla="*/ 30 h 32"/>
                    <a:gd name="T6" fmla="*/ 5 w 292"/>
                    <a:gd name="T7" fmla="*/ 0 h 32"/>
                    <a:gd name="T8" fmla="*/ 3 w 292"/>
                    <a:gd name="T9" fmla="*/ 2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2" h="32">
                      <a:moveTo>
                        <a:pt x="3" y="2"/>
                      </a:moveTo>
                      <a:cubicBezTo>
                        <a:pt x="98" y="11"/>
                        <a:pt x="193" y="19"/>
                        <a:pt x="287" y="32"/>
                      </a:cubicBezTo>
                      <a:cubicBezTo>
                        <a:pt x="288" y="32"/>
                        <a:pt x="292" y="31"/>
                        <a:pt x="289" y="30"/>
                      </a:cubicBezTo>
                      <a:cubicBezTo>
                        <a:pt x="195" y="17"/>
                        <a:pt x="100" y="9"/>
                        <a:pt x="5" y="0"/>
                      </a:cubicBezTo>
                      <a:cubicBezTo>
                        <a:pt x="4" y="0"/>
                        <a:pt x="0" y="1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85" name="Freeform 88"/>
                <p:cNvSpPr>
                  <a:spLocks/>
                </p:cNvSpPr>
                <p:nvPr/>
              </p:nvSpPr>
              <p:spPr bwMode="auto">
                <a:xfrm>
                  <a:off x="1519" y="412"/>
                  <a:ext cx="38" cy="38"/>
                </a:xfrm>
                <a:custGeom>
                  <a:avLst/>
                  <a:gdLst>
                    <a:gd name="T0" fmla="*/ 9 w 16"/>
                    <a:gd name="T1" fmla="*/ 0 h 16"/>
                    <a:gd name="T2" fmla="*/ 15 w 16"/>
                    <a:gd name="T3" fmla="*/ 9 h 16"/>
                    <a:gd name="T4" fmla="*/ 7 w 16"/>
                    <a:gd name="T5" fmla="*/ 15 h 16"/>
                    <a:gd name="T6" fmla="*/ 0 w 16"/>
                    <a:gd name="T7" fmla="*/ 7 h 16"/>
                    <a:gd name="T8" fmla="*/ 9 w 16"/>
                    <a:gd name="T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9" y="0"/>
                      </a:moveTo>
                      <a:cubicBezTo>
                        <a:pt x="13" y="1"/>
                        <a:pt x="16" y="5"/>
                        <a:pt x="15" y="9"/>
                      </a:cubicBezTo>
                      <a:cubicBezTo>
                        <a:pt x="15" y="13"/>
                        <a:pt x="11" y="16"/>
                        <a:pt x="7" y="15"/>
                      </a:cubicBezTo>
                      <a:cubicBezTo>
                        <a:pt x="2" y="15"/>
                        <a:pt x="0" y="11"/>
                        <a:pt x="0" y="7"/>
                      </a:cubicBezTo>
                      <a:cubicBezTo>
                        <a:pt x="1" y="2"/>
                        <a:pt x="5" y="0"/>
                        <a:pt x="9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86" name="Freeform 89"/>
                <p:cNvSpPr>
                  <a:spLocks/>
                </p:cNvSpPr>
                <p:nvPr/>
              </p:nvSpPr>
              <p:spPr bwMode="auto">
                <a:xfrm>
                  <a:off x="1526" y="99"/>
                  <a:ext cx="116" cy="155"/>
                </a:xfrm>
                <a:custGeom>
                  <a:avLst/>
                  <a:gdLst>
                    <a:gd name="T0" fmla="*/ 42 w 49"/>
                    <a:gd name="T1" fmla="*/ 1 h 65"/>
                    <a:gd name="T2" fmla="*/ 3 w 49"/>
                    <a:gd name="T3" fmla="*/ 63 h 65"/>
                    <a:gd name="T4" fmla="*/ 6 w 49"/>
                    <a:gd name="T5" fmla="*/ 65 h 65"/>
                    <a:gd name="T6" fmla="*/ 47 w 49"/>
                    <a:gd name="T7" fmla="*/ 2 h 65"/>
                    <a:gd name="T8" fmla="*/ 42 w 49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65">
                      <a:moveTo>
                        <a:pt x="42" y="1"/>
                      </a:moveTo>
                      <a:cubicBezTo>
                        <a:pt x="44" y="29"/>
                        <a:pt x="31" y="54"/>
                        <a:pt x="3" y="63"/>
                      </a:cubicBezTo>
                      <a:cubicBezTo>
                        <a:pt x="0" y="63"/>
                        <a:pt x="5" y="65"/>
                        <a:pt x="6" y="65"/>
                      </a:cubicBezTo>
                      <a:cubicBezTo>
                        <a:pt x="35" y="56"/>
                        <a:pt x="49" y="31"/>
                        <a:pt x="47" y="2"/>
                      </a:cubicBezTo>
                      <a:cubicBezTo>
                        <a:pt x="46" y="0"/>
                        <a:pt x="42" y="0"/>
                        <a:pt x="4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87" name="Freeform 90"/>
                <p:cNvSpPr>
                  <a:spLocks/>
                </p:cNvSpPr>
                <p:nvPr/>
              </p:nvSpPr>
              <p:spPr bwMode="auto">
                <a:xfrm>
                  <a:off x="1516" y="149"/>
                  <a:ext cx="136" cy="114"/>
                </a:xfrm>
                <a:custGeom>
                  <a:avLst/>
                  <a:gdLst>
                    <a:gd name="T0" fmla="*/ 57 w 57"/>
                    <a:gd name="T1" fmla="*/ 46 h 48"/>
                    <a:gd name="T2" fmla="*/ 3 w 57"/>
                    <a:gd name="T3" fmla="*/ 0 h 48"/>
                    <a:gd name="T4" fmla="*/ 4 w 57"/>
                    <a:gd name="T5" fmla="*/ 3 h 48"/>
                    <a:gd name="T6" fmla="*/ 52 w 57"/>
                    <a:gd name="T7" fmla="*/ 46 h 48"/>
                    <a:gd name="T8" fmla="*/ 57 w 57"/>
                    <a:gd name="T9" fmla="*/ 46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48">
                      <a:moveTo>
                        <a:pt x="57" y="46"/>
                      </a:moveTo>
                      <a:cubicBezTo>
                        <a:pt x="51" y="19"/>
                        <a:pt x="31" y="2"/>
                        <a:pt x="3" y="0"/>
                      </a:cubicBezTo>
                      <a:cubicBezTo>
                        <a:pt x="0" y="0"/>
                        <a:pt x="2" y="2"/>
                        <a:pt x="4" y="3"/>
                      </a:cubicBezTo>
                      <a:cubicBezTo>
                        <a:pt x="30" y="4"/>
                        <a:pt x="46" y="21"/>
                        <a:pt x="52" y="46"/>
                      </a:cubicBezTo>
                      <a:cubicBezTo>
                        <a:pt x="52" y="47"/>
                        <a:pt x="57" y="48"/>
                        <a:pt x="5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88" name="Freeform 91"/>
                <p:cNvSpPr>
                  <a:spLocks/>
                </p:cNvSpPr>
                <p:nvPr/>
              </p:nvSpPr>
              <p:spPr bwMode="auto">
                <a:xfrm>
                  <a:off x="1514" y="149"/>
                  <a:ext cx="173" cy="62"/>
                </a:xfrm>
                <a:custGeom>
                  <a:avLst/>
                  <a:gdLst>
                    <a:gd name="T0" fmla="*/ 67 w 73"/>
                    <a:gd name="T1" fmla="*/ 1 h 26"/>
                    <a:gd name="T2" fmla="*/ 4 w 73"/>
                    <a:gd name="T3" fmla="*/ 24 h 26"/>
                    <a:gd name="T4" fmla="*/ 3 w 73"/>
                    <a:gd name="T5" fmla="*/ 26 h 26"/>
                    <a:gd name="T6" fmla="*/ 71 w 73"/>
                    <a:gd name="T7" fmla="*/ 2 h 26"/>
                    <a:gd name="T8" fmla="*/ 67 w 73"/>
                    <a:gd name="T9" fmla="*/ 1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26">
                      <a:moveTo>
                        <a:pt x="67" y="1"/>
                      </a:moveTo>
                      <a:cubicBezTo>
                        <a:pt x="50" y="15"/>
                        <a:pt x="26" y="23"/>
                        <a:pt x="4" y="24"/>
                      </a:cubicBezTo>
                      <a:cubicBezTo>
                        <a:pt x="2" y="24"/>
                        <a:pt x="0" y="26"/>
                        <a:pt x="3" y="26"/>
                      </a:cubicBezTo>
                      <a:cubicBezTo>
                        <a:pt x="27" y="25"/>
                        <a:pt x="53" y="17"/>
                        <a:pt x="71" y="2"/>
                      </a:cubicBezTo>
                      <a:cubicBezTo>
                        <a:pt x="73" y="0"/>
                        <a:pt x="68" y="0"/>
                        <a:pt x="6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89" name="Freeform 92"/>
                <p:cNvSpPr>
                  <a:spLocks/>
                </p:cNvSpPr>
                <p:nvPr/>
              </p:nvSpPr>
              <p:spPr bwMode="auto">
                <a:xfrm>
                  <a:off x="1564" y="111"/>
                  <a:ext cx="59" cy="164"/>
                </a:xfrm>
                <a:custGeom>
                  <a:avLst/>
                  <a:gdLst>
                    <a:gd name="T0" fmla="*/ 14 w 25"/>
                    <a:gd name="T1" fmla="*/ 68 h 69"/>
                    <a:gd name="T2" fmla="*/ 6 w 25"/>
                    <a:gd name="T3" fmla="*/ 1 h 69"/>
                    <a:gd name="T4" fmla="*/ 1 w 25"/>
                    <a:gd name="T5" fmla="*/ 2 h 69"/>
                    <a:gd name="T6" fmla="*/ 10 w 25"/>
                    <a:gd name="T7" fmla="*/ 68 h 69"/>
                    <a:gd name="T8" fmla="*/ 14 w 25"/>
                    <a:gd name="T9" fmla="*/ 68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69">
                      <a:moveTo>
                        <a:pt x="14" y="68"/>
                      </a:moveTo>
                      <a:cubicBezTo>
                        <a:pt x="25" y="45"/>
                        <a:pt x="23" y="20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18" y="20"/>
                        <a:pt x="20" y="45"/>
                        <a:pt x="10" y="68"/>
                      </a:cubicBezTo>
                      <a:cubicBezTo>
                        <a:pt x="9" y="69"/>
                        <a:pt x="14" y="69"/>
                        <a:pt x="14" y="6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90" name="Freeform 93"/>
                <p:cNvSpPr>
                  <a:spLocks/>
                </p:cNvSpPr>
                <p:nvPr/>
              </p:nvSpPr>
              <p:spPr bwMode="auto">
                <a:xfrm>
                  <a:off x="1609" y="189"/>
                  <a:ext cx="619" cy="318"/>
                </a:xfrm>
                <a:custGeom>
                  <a:avLst/>
                  <a:gdLst>
                    <a:gd name="T0" fmla="*/ 2 w 261"/>
                    <a:gd name="T1" fmla="*/ 2 h 134"/>
                    <a:gd name="T2" fmla="*/ 255 w 261"/>
                    <a:gd name="T3" fmla="*/ 133 h 134"/>
                    <a:gd name="T4" fmla="*/ 259 w 261"/>
                    <a:gd name="T5" fmla="*/ 132 h 134"/>
                    <a:gd name="T6" fmla="*/ 6 w 261"/>
                    <a:gd name="T7" fmla="*/ 1 h 134"/>
                    <a:gd name="T8" fmla="*/ 2 w 261"/>
                    <a:gd name="T9" fmla="*/ 2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1" h="134">
                      <a:moveTo>
                        <a:pt x="2" y="2"/>
                      </a:moveTo>
                      <a:cubicBezTo>
                        <a:pt x="87" y="45"/>
                        <a:pt x="172" y="87"/>
                        <a:pt x="255" y="133"/>
                      </a:cubicBezTo>
                      <a:cubicBezTo>
                        <a:pt x="256" y="134"/>
                        <a:pt x="261" y="133"/>
                        <a:pt x="259" y="132"/>
                      </a:cubicBezTo>
                      <a:cubicBezTo>
                        <a:pt x="177" y="85"/>
                        <a:pt x="91" y="44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91" name="Freeform 94"/>
                <p:cNvSpPr>
                  <a:spLocks/>
                </p:cNvSpPr>
                <p:nvPr/>
              </p:nvSpPr>
              <p:spPr bwMode="auto">
                <a:xfrm>
                  <a:off x="1585" y="168"/>
                  <a:ext cx="43" cy="40"/>
                </a:xfrm>
                <a:custGeom>
                  <a:avLst/>
                  <a:gdLst>
                    <a:gd name="T0" fmla="*/ 13 w 18"/>
                    <a:gd name="T1" fmla="*/ 2 h 17"/>
                    <a:gd name="T2" fmla="*/ 15 w 18"/>
                    <a:gd name="T3" fmla="*/ 12 h 17"/>
                    <a:gd name="T4" fmla="*/ 5 w 18"/>
                    <a:gd name="T5" fmla="*/ 15 h 17"/>
                    <a:gd name="T6" fmla="*/ 2 w 18"/>
                    <a:gd name="T7" fmla="*/ 5 h 17"/>
                    <a:gd name="T8" fmla="*/ 13 w 18"/>
                    <a:gd name="T9" fmla="*/ 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13" y="2"/>
                      </a:moveTo>
                      <a:cubicBezTo>
                        <a:pt x="16" y="4"/>
                        <a:pt x="18" y="9"/>
                        <a:pt x="15" y="12"/>
                      </a:cubicBezTo>
                      <a:cubicBezTo>
                        <a:pt x="13" y="16"/>
                        <a:pt x="9" y="17"/>
                        <a:pt x="5" y="15"/>
                      </a:cubicBezTo>
                      <a:cubicBezTo>
                        <a:pt x="1" y="13"/>
                        <a:pt x="0" y="8"/>
                        <a:pt x="2" y="5"/>
                      </a:cubicBezTo>
                      <a:cubicBezTo>
                        <a:pt x="4" y="1"/>
                        <a:pt x="9" y="0"/>
                        <a:pt x="1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92" name="Freeform 95"/>
                <p:cNvSpPr>
                  <a:spLocks/>
                </p:cNvSpPr>
                <p:nvPr/>
              </p:nvSpPr>
              <p:spPr bwMode="auto">
                <a:xfrm>
                  <a:off x="1675" y="-95"/>
                  <a:ext cx="159" cy="114"/>
                </a:xfrm>
                <a:custGeom>
                  <a:avLst/>
                  <a:gdLst>
                    <a:gd name="T0" fmla="*/ 62 w 67"/>
                    <a:gd name="T1" fmla="*/ 1 h 48"/>
                    <a:gd name="T2" fmla="*/ 3 w 67"/>
                    <a:gd name="T3" fmla="*/ 43 h 48"/>
                    <a:gd name="T4" fmla="*/ 4 w 67"/>
                    <a:gd name="T5" fmla="*/ 45 h 48"/>
                    <a:gd name="T6" fmla="*/ 67 w 67"/>
                    <a:gd name="T7" fmla="*/ 2 h 48"/>
                    <a:gd name="T8" fmla="*/ 62 w 67"/>
                    <a:gd name="T9" fmla="*/ 1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48">
                      <a:moveTo>
                        <a:pt x="62" y="1"/>
                      </a:moveTo>
                      <a:cubicBezTo>
                        <a:pt x="53" y="28"/>
                        <a:pt x="32" y="46"/>
                        <a:pt x="3" y="43"/>
                      </a:cubicBezTo>
                      <a:cubicBezTo>
                        <a:pt x="0" y="43"/>
                        <a:pt x="2" y="45"/>
                        <a:pt x="4" y="45"/>
                      </a:cubicBezTo>
                      <a:cubicBezTo>
                        <a:pt x="34" y="48"/>
                        <a:pt x="58" y="31"/>
                        <a:pt x="67" y="2"/>
                      </a:cubicBezTo>
                      <a:cubicBezTo>
                        <a:pt x="67" y="1"/>
                        <a:pt x="62" y="0"/>
                        <a:pt x="6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93" name="Freeform 96"/>
                <p:cNvSpPr>
                  <a:spLocks/>
                </p:cNvSpPr>
                <p:nvPr/>
              </p:nvSpPr>
              <p:spPr bwMode="auto">
                <a:xfrm>
                  <a:off x="1699" y="-88"/>
                  <a:ext cx="100" cy="152"/>
                </a:xfrm>
                <a:custGeom>
                  <a:avLst/>
                  <a:gdLst>
                    <a:gd name="T0" fmla="*/ 37 w 42"/>
                    <a:gd name="T1" fmla="*/ 62 h 64"/>
                    <a:gd name="T2" fmla="*/ 6 w 42"/>
                    <a:gd name="T3" fmla="*/ 1 h 64"/>
                    <a:gd name="T4" fmla="*/ 3 w 42"/>
                    <a:gd name="T5" fmla="*/ 2 h 64"/>
                    <a:gd name="T6" fmla="*/ 32 w 42"/>
                    <a:gd name="T7" fmla="*/ 61 h 64"/>
                    <a:gd name="T8" fmla="*/ 37 w 42"/>
                    <a:gd name="T9" fmla="*/ 62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2" h="64">
                      <a:moveTo>
                        <a:pt x="37" y="62"/>
                      </a:moveTo>
                      <a:cubicBezTo>
                        <a:pt x="42" y="36"/>
                        <a:pt x="31" y="13"/>
                        <a:pt x="6" y="1"/>
                      </a:cubicBezTo>
                      <a:cubicBezTo>
                        <a:pt x="5" y="0"/>
                        <a:pt x="0" y="0"/>
                        <a:pt x="3" y="2"/>
                      </a:cubicBezTo>
                      <a:cubicBezTo>
                        <a:pt x="27" y="13"/>
                        <a:pt x="37" y="36"/>
                        <a:pt x="32" y="61"/>
                      </a:cubicBezTo>
                      <a:cubicBezTo>
                        <a:pt x="32" y="63"/>
                        <a:pt x="37" y="64"/>
                        <a:pt x="37" y="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94" name="Freeform 97"/>
                <p:cNvSpPr>
                  <a:spLocks/>
                </p:cNvSpPr>
                <p:nvPr/>
              </p:nvSpPr>
              <p:spPr bwMode="auto">
                <a:xfrm>
                  <a:off x="1678" y="-38"/>
                  <a:ext cx="185" cy="31"/>
                </a:xfrm>
                <a:custGeom>
                  <a:avLst/>
                  <a:gdLst>
                    <a:gd name="T0" fmla="*/ 72 w 78"/>
                    <a:gd name="T1" fmla="*/ 4 h 13"/>
                    <a:gd name="T2" fmla="*/ 6 w 78"/>
                    <a:gd name="T3" fmla="*/ 1 h 13"/>
                    <a:gd name="T4" fmla="*/ 3 w 78"/>
                    <a:gd name="T5" fmla="*/ 2 h 13"/>
                    <a:gd name="T6" fmla="*/ 75 w 78"/>
                    <a:gd name="T7" fmla="*/ 5 h 13"/>
                    <a:gd name="T8" fmla="*/ 72 w 78"/>
                    <a:gd name="T9" fmla="*/ 4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8" h="13">
                      <a:moveTo>
                        <a:pt x="72" y="4"/>
                      </a:moveTo>
                      <a:cubicBezTo>
                        <a:pt x="52" y="11"/>
                        <a:pt x="26" y="8"/>
                        <a:pt x="6" y="1"/>
                      </a:cubicBezTo>
                      <a:cubicBezTo>
                        <a:pt x="5" y="0"/>
                        <a:pt x="0" y="1"/>
                        <a:pt x="3" y="2"/>
                      </a:cubicBezTo>
                      <a:cubicBezTo>
                        <a:pt x="24" y="11"/>
                        <a:pt x="52" y="13"/>
                        <a:pt x="75" y="5"/>
                      </a:cubicBezTo>
                      <a:cubicBezTo>
                        <a:pt x="78" y="4"/>
                        <a:pt x="73" y="3"/>
                        <a:pt x="72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95" name="Freeform 98"/>
                <p:cNvSpPr>
                  <a:spLocks/>
                </p:cNvSpPr>
                <p:nvPr/>
              </p:nvSpPr>
              <p:spPr bwMode="auto">
                <a:xfrm>
                  <a:off x="1718" y="-107"/>
                  <a:ext cx="78" cy="161"/>
                </a:xfrm>
                <a:custGeom>
                  <a:avLst/>
                  <a:gdLst>
                    <a:gd name="T0" fmla="*/ 6 w 33"/>
                    <a:gd name="T1" fmla="*/ 67 h 68"/>
                    <a:gd name="T2" fmla="*/ 24 w 33"/>
                    <a:gd name="T3" fmla="*/ 2 h 68"/>
                    <a:gd name="T4" fmla="*/ 19 w 33"/>
                    <a:gd name="T5" fmla="*/ 2 h 68"/>
                    <a:gd name="T6" fmla="*/ 2 w 33"/>
                    <a:gd name="T7" fmla="*/ 66 h 68"/>
                    <a:gd name="T8" fmla="*/ 6 w 33"/>
                    <a:gd name="T9" fmla="*/ 67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68">
                      <a:moveTo>
                        <a:pt x="6" y="67"/>
                      </a:moveTo>
                      <a:cubicBezTo>
                        <a:pt x="24" y="50"/>
                        <a:pt x="33" y="26"/>
                        <a:pt x="24" y="2"/>
                      </a:cubicBezTo>
                      <a:cubicBezTo>
                        <a:pt x="23" y="0"/>
                        <a:pt x="18" y="1"/>
                        <a:pt x="19" y="2"/>
                      </a:cubicBezTo>
                      <a:cubicBezTo>
                        <a:pt x="28" y="26"/>
                        <a:pt x="19" y="50"/>
                        <a:pt x="2" y="66"/>
                      </a:cubicBezTo>
                      <a:cubicBezTo>
                        <a:pt x="0" y="67"/>
                        <a:pt x="5" y="68"/>
                        <a:pt x="6" y="6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96" name="Freeform 99"/>
                <p:cNvSpPr>
                  <a:spLocks/>
                </p:cNvSpPr>
                <p:nvPr/>
              </p:nvSpPr>
              <p:spPr bwMode="auto">
                <a:xfrm>
                  <a:off x="1773" y="-17"/>
                  <a:ext cx="455" cy="524"/>
                </a:xfrm>
                <a:custGeom>
                  <a:avLst/>
                  <a:gdLst>
                    <a:gd name="T0" fmla="*/ 1 w 192"/>
                    <a:gd name="T1" fmla="*/ 3 h 221"/>
                    <a:gd name="T2" fmla="*/ 186 w 192"/>
                    <a:gd name="T3" fmla="*/ 220 h 221"/>
                    <a:gd name="T4" fmla="*/ 191 w 192"/>
                    <a:gd name="T5" fmla="*/ 219 h 221"/>
                    <a:gd name="T6" fmla="*/ 6 w 192"/>
                    <a:gd name="T7" fmla="*/ 2 h 221"/>
                    <a:gd name="T8" fmla="*/ 1 w 192"/>
                    <a:gd name="T9" fmla="*/ 3 h 2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2" h="221">
                      <a:moveTo>
                        <a:pt x="1" y="3"/>
                      </a:moveTo>
                      <a:cubicBezTo>
                        <a:pt x="63" y="74"/>
                        <a:pt x="127" y="146"/>
                        <a:pt x="186" y="220"/>
                      </a:cubicBezTo>
                      <a:cubicBezTo>
                        <a:pt x="187" y="221"/>
                        <a:pt x="192" y="220"/>
                        <a:pt x="191" y="219"/>
                      </a:cubicBezTo>
                      <a:cubicBezTo>
                        <a:pt x="132" y="145"/>
                        <a:pt x="68" y="73"/>
                        <a:pt x="6" y="2"/>
                      </a:cubicBezTo>
                      <a:cubicBezTo>
                        <a:pt x="5" y="0"/>
                        <a:pt x="0" y="2"/>
                        <a:pt x="1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97" name="Freeform 100"/>
                <p:cNvSpPr>
                  <a:spLocks/>
                </p:cNvSpPr>
                <p:nvPr/>
              </p:nvSpPr>
              <p:spPr bwMode="auto">
                <a:xfrm>
                  <a:off x="1751" y="-41"/>
                  <a:ext cx="41" cy="41"/>
                </a:xfrm>
                <a:custGeom>
                  <a:avLst/>
                  <a:gdLst>
                    <a:gd name="T0" fmla="*/ 15 w 17"/>
                    <a:gd name="T1" fmla="*/ 3 h 17"/>
                    <a:gd name="T2" fmla="*/ 14 w 17"/>
                    <a:gd name="T3" fmla="*/ 14 h 17"/>
                    <a:gd name="T4" fmla="*/ 3 w 17"/>
                    <a:gd name="T5" fmla="*/ 13 h 17"/>
                    <a:gd name="T6" fmla="*/ 4 w 17"/>
                    <a:gd name="T7" fmla="*/ 2 h 17"/>
                    <a:gd name="T8" fmla="*/ 15 w 17"/>
                    <a:gd name="T9" fmla="*/ 3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5" y="3"/>
                      </a:moveTo>
                      <a:cubicBezTo>
                        <a:pt x="17" y="7"/>
                        <a:pt x="17" y="12"/>
                        <a:pt x="14" y="14"/>
                      </a:cubicBezTo>
                      <a:cubicBezTo>
                        <a:pt x="10" y="17"/>
                        <a:pt x="5" y="16"/>
                        <a:pt x="3" y="13"/>
                      </a:cubicBezTo>
                      <a:cubicBezTo>
                        <a:pt x="0" y="10"/>
                        <a:pt x="1" y="5"/>
                        <a:pt x="4" y="2"/>
                      </a:cubicBezTo>
                      <a:cubicBezTo>
                        <a:pt x="7" y="0"/>
                        <a:pt x="12" y="0"/>
                        <a:pt x="15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98" name="Freeform 101"/>
                <p:cNvSpPr>
                  <a:spLocks/>
                </p:cNvSpPr>
                <p:nvPr/>
              </p:nvSpPr>
              <p:spPr bwMode="auto">
                <a:xfrm>
                  <a:off x="1884" y="-200"/>
                  <a:ext cx="188" cy="79"/>
                </a:xfrm>
                <a:custGeom>
                  <a:avLst/>
                  <a:gdLst>
                    <a:gd name="T0" fmla="*/ 74 w 79"/>
                    <a:gd name="T1" fmla="*/ 1 h 33"/>
                    <a:gd name="T2" fmla="*/ 6 w 79"/>
                    <a:gd name="T3" fmla="*/ 18 h 33"/>
                    <a:gd name="T4" fmla="*/ 2 w 79"/>
                    <a:gd name="T5" fmla="*/ 19 h 33"/>
                    <a:gd name="T6" fmla="*/ 78 w 79"/>
                    <a:gd name="T7" fmla="*/ 2 h 33"/>
                    <a:gd name="T8" fmla="*/ 74 w 79"/>
                    <a:gd name="T9" fmla="*/ 1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9" h="33">
                      <a:moveTo>
                        <a:pt x="74" y="1"/>
                      </a:moveTo>
                      <a:cubicBezTo>
                        <a:pt x="56" y="22"/>
                        <a:pt x="31" y="31"/>
                        <a:pt x="6" y="18"/>
                      </a:cubicBezTo>
                      <a:cubicBezTo>
                        <a:pt x="5" y="17"/>
                        <a:pt x="0" y="18"/>
                        <a:pt x="2" y="19"/>
                      </a:cubicBezTo>
                      <a:cubicBezTo>
                        <a:pt x="30" y="33"/>
                        <a:pt x="59" y="26"/>
                        <a:pt x="78" y="2"/>
                      </a:cubicBezTo>
                      <a:cubicBezTo>
                        <a:pt x="79" y="1"/>
                        <a:pt x="75" y="0"/>
                        <a:pt x="7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99" name="Freeform 102"/>
                <p:cNvSpPr>
                  <a:spLocks/>
                </p:cNvSpPr>
                <p:nvPr/>
              </p:nvSpPr>
              <p:spPr bwMode="auto">
                <a:xfrm>
                  <a:off x="1946" y="-237"/>
                  <a:ext cx="59" cy="168"/>
                </a:xfrm>
                <a:custGeom>
                  <a:avLst/>
                  <a:gdLst>
                    <a:gd name="T0" fmla="*/ 11 w 25"/>
                    <a:gd name="T1" fmla="*/ 70 h 71"/>
                    <a:gd name="T2" fmla="*/ 6 w 25"/>
                    <a:gd name="T3" fmla="*/ 2 h 71"/>
                    <a:gd name="T4" fmla="*/ 1 w 25"/>
                    <a:gd name="T5" fmla="*/ 2 h 71"/>
                    <a:gd name="T6" fmla="*/ 6 w 25"/>
                    <a:gd name="T7" fmla="*/ 69 h 71"/>
                    <a:gd name="T8" fmla="*/ 11 w 25"/>
                    <a:gd name="T9" fmla="*/ 70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71">
                      <a:moveTo>
                        <a:pt x="11" y="70"/>
                      </a:moveTo>
                      <a:cubicBezTo>
                        <a:pt x="25" y="47"/>
                        <a:pt x="23" y="22"/>
                        <a:pt x="6" y="2"/>
                      </a:cubicBezTo>
                      <a:cubicBezTo>
                        <a:pt x="5" y="1"/>
                        <a:pt x="0" y="0"/>
                        <a:pt x="1" y="2"/>
                      </a:cubicBezTo>
                      <a:cubicBezTo>
                        <a:pt x="19" y="22"/>
                        <a:pt x="20" y="46"/>
                        <a:pt x="6" y="69"/>
                      </a:cubicBezTo>
                      <a:cubicBezTo>
                        <a:pt x="6" y="69"/>
                        <a:pt x="10" y="71"/>
                        <a:pt x="11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00" name="Freeform 103"/>
                <p:cNvSpPr>
                  <a:spLocks/>
                </p:cNvSpPr>
                <p:nvPr/>
              </p:nvSpPr>
              <p:spPr bwMode="auto">
                <a:xfrm>
                  <a:off x="1906" y="-200"/>
                  <a:ext cx="168" cy="76"/>
                </a:xfrm>
                <a:custGeom>
                  <a:avLst/>
                  <a:gdLst>
                    <a:gd name="T0" fmla="*/ 68 w 71"/>
                    <a:gd name="T1" fmla="*/ 30 h 32"/>
                    <a:gd name="T2" fmla="*/ 6 w 71"/>
                    <a:gd name="T3" fmla="*/ 1 h 32"/>
                    <a:gd name="T4" fmla="*/ 1 w 71"/>
                    <a:gd name="T5" fmla="*/ 2 h 32"/>
                    <a:gd name="T6" fmla="*/ 65 w 71"/>
                    <a:gd name="T7" fmla="*/ 32 h 32"/>
                    <a:gd name="T8" fmla="*/ 68 w 71"/>
                    <a:gd name="T9" fmla="*/ 30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32">
                      <a:moveTo>
                        <a:pt x="68" y="30"/>
                      </a:moveTo>
                      <a:cubicBezTo>
                        <a:pt x="46" y="28"/>
                        <a:pt x="22" y="16"/>
                        <a:pt x="6" y="1"/>
                      </a:cubicBezTo>
                      <a:cubicBezTo>
                        <a:pt x="5" y="0"/>
                        <a:pt x="0" y="2"/>
                        <a:pt x="1" y="2"/>
                      </a:cubicBezTo>
                      <a:cubicBezTo>
                        <a:pt x="18" y="18"/>
                        <a:pt x="42" y="30"/>
                        <a:pt x="65" y="32"/>
                      </a:cubicBezTo>
                      <a:cubicBezTo>
                        <a:pt x="67" y="32"/>
                        <a:pt x="71" y="30"/>
                        <a:pt x="68" y="3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01" name="Freeform 104"/>
                <p:cNvSpPr>
                  <a:spLocks/>
                </p:cNvSpPr>
                <p:nvPr/>
              </p:nvSpPr>
              <p:spPr bwMode="auto">
                <a:xfrm>
                  <a:off x="1908" y="-230"/>
                  <a:ext cx="112" cy="132"/>
                </a:xfrm>
                <a:custGeom>
                  <a:avLst/>
                  <a:gdLst>
                    <a:gd name="T0" fmla="*/ 6 w 47"/>
                    <a:gd name="T1" fmla="*/ 55 h 56"/>
                    <a:gd name="T2" fmla="*/ 47 w 47"/>
                    <a:gd name="T3" fmla="*/ 1 h 56"/>
                    <a:gd name="T4" fmla="*/ 42 w 47"/>
                    <a:gd name="T5" fmla="*/ 1 h 56"/>
                    <a:gd name="T6" fmla="*/ 3 w 47"/>
                    <a:gd name="T7" fmla="*/ 54 h 56"/>
                    <a:gd name="T8" fmla="*/ 6 w 47"/>
                    <a:gd name="T9" fmla="*/ 55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7" h="56">
                      <a:moveTo>
                        <a:pt x="6" y="55"/>
                      </a:moveTo>
                      <a:cubicBezTo>
                        <a:pt x="29" y="46"/>
                        <a:pt x="47" y="27"/>
                        <a:pt x="47" y="1"/>
                      </a:cubicBezTo>
                      <a:cubicBezTo>
                        <a:pt x="47" y="0"/>
                        <a:pt x="42" y="0"/>
                        <a:pt x="42" y="1"/>
                      </a:cubicBezTo>
                      <a:cubicBezTo>
                        <a:pt x="42" y="26"/>
                        <a:pt x="25" y="45"/>
                        <a:pt x="3" y="54"/>
                      </a:cubicBezTo>
                      <a:cubicBezTo>
                        <a:pt x="0" y="55"/>
                        <a:pt x="5" y="56"/>
                        <a:pt x="6" y="5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02" name="Freeform 105"/>
                <p:cNvSpPr>
                  <a:spLocks/>
                </p:cNvSpPr>
                <p:nvPr/>
              </p:nvSpPr>
              <p:spPr bwMode="auto">
                <a:xfrm>
                  <a:off x="1986" y="-143"/>
                  <a:ext cx="254" cy="650"/>
                </a:xfrm>
                <a:custGeom>
                  <a:avLst/>
                  <a:gdLst>
                    <a:gd name="T0" fmla="*/ 0 w 107"/>
                    <a:gd name="T1" fmla="*/ 2 h 274"/>
                    <a:gd name="T2" fmla="*/ 102 w 107"/>
                    <a:gd name="T3" fmla="*/ 273 h 274"/>
                    <a:gd name="T4" fmla="*/ 107 w 107"/>
                    <a:gd name="T5" fmla="*/ 272 h 274"/>
                    <a:gd name="T6" fmla="*/ 5 w 107"/>
                    <a:gd name="T7" fmla="*/ 1 h 274"/>
                    <a:gd name="T8" fmla="*/ 0 w 107"/>
                    <a:gd name="T9" fmla="*/ 2 h 2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7" h="274">
                      <a:moveTo>
                        <a:pt x="0" y="2"/>
                      </a:moveTo>
                      <a:cubicBezTo>
                        <a:pt x="31" y="93"/>
                        <a:pt x="75" y="180"/>
                        <a:pt x="102" y="273"/>
                      </a:cubicBezTo>
                      <a:cubicBezTo>
                        <a:pt x="103" y="274"/>
                        <a:pt x="107" y="273"/>
                        <a:pt x="107" y="272"/>
                      </a:cubicBezTo>
                      <a:cubicBezTo>
                        <a:pt x="80" y="180"/>
                        <a:pt x="36" y="92"/>
                        <a:pt x="5" y="1"/>
                      </a:cubicBezTo>
                      <a:cubicBezTo>
                        <a:pt x="5" y="0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03" name="Freeform 106"/>
                <p:cNvSpPr>
                  <a:spLocks/>
                </p:cNvSpPr>
                <p:nvPr/>
              </p:nvSpPr>
              <p:spPr bwMode="auto">
                <a:xfrm>
                  <a:off x="1967" y="-171"/>
                  <a:ext cx="41" cy="40"/>
                </a:xfrm>
                <a:custGeom>
                  <a:avLst/>
                  <a:gdLst>
                    <a:gd name="T0" fmla="*/ 16 w 17"/>
                    <a:gd name="T1" fmla="*/ 6 h 17"/>
                    <a:gd name="T2" fmla="*/ 10 w 17"/>
                    <a:gd name="T3" fmla="*/ 16 h 17"/>
                    <a:gd name="T4" fmla="*/ 1 w 17"/>
                    <a:gd name="T5" fmla="*/ 11 h 17"/>
                    <a:gd name="T6" fmla="*/ 6 w 17"/>
                    <a:gd name="T7" fmla="*/ 1 h 17"/>
                    <a:gd name="T8" fmla="*/ 16 w 17"/>
                    <a:gd name="T9" fmla="*/ 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6" y="6"/>
                      </a:moveTo>
                      <a:cubicBezTo>
                        <a:pt x="17" y="10"/>
                        <a:pt x="15" y="15"/>
                        <a:pt x="10" y="16"/>
                      </a:cubicBezTo>
                      <a:cubicBezTo>
                        <a:pt x="6" y="17"/>
                        <a:pt x="2" y="15"/>
                        <a:pt x="1" y="11"/>
                      </a:cubicBezTo>
                      <a:cubicBezTo>
                        <a:pt x="0" y="7"/>
                        <a:pt x="2" y="2"/>
                        <a:pt x="6" y="1"/>
                      </a:cubicBezTo>
                      <a:cubicBezTo>
                        <a:pt x="10" y="0"/>
                        <a:pt x="14" y="2"/>
                        <a:pt x="16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04" name="Freeform 107"/>
                <p:cNvSpPr>
                  <a:spLocks/>
                </p:cNvSpPr>
                <p:nvPr/>
              </p:nvSpPr>
              <p:spPr bwMode="auto">
                <a:xfrm>
                  <a:off x="2119" y="-230"/>
                  <a:ext cx="193" cy="57"/>
                </a:xfrm>
                <a:custGeom>
                  <a:avLst/>
                  <a:gdLst>
                    <a:gd name="T0" fmla="*/ 75 w 81"/>
                    <a:gd name="T1" fmla="*/ 5 h 24"/>
                    <a:gd name="T2" fmla="*/ 6 w 81"/>
                    <a:gd name="T3" fmla="*/ 1 h 24"/>
                    <a:gd name="T4" fmla="*/ 1 w 81"/>
                    <a:gd name="T5" fmla="*/ 1 h 24"/>
                    <a:gd name="T6" fmla="*/ 79 w 81"/>
                    <a:gd name="T7" fmla="*/ 6 h 24"/>
                    <a:gd name="T8" fmla="*/ 75 w 81"/>
                    <a:gd name="T9" fmla="*/ 5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1" h="24">
                      <a:moveTo>
                        <a:pt x="75" y="5"/>
                      </a:moveTo>
                      <a:cubicBezTo>
                        <a:pt x="52" y="20"/>
                        <a:pt x="26" y="21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ubicBezTo>
                        <a:pt x="24" y="23"/>
                        <a:pt x="54" y="24"/>
                        <a:pt x="79" y="6"/>
                      </a:cubicBezTo>
                      <a:cubicBezTo>
                        <a:pt x="81" y="5"/>
                        <a:pt x="76" y="4"/>
                        <a:pt x="75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05" name="Freeform 108"/>
                <p:cNvSpPr>
                  <a:spLocks/>
                </p:cNvSpPr>
                <p:nvPr/>
              </p:nvSpPr>
              <p:spPr bwMode="auto">
                <a:xfrm>
                  <a:off x="2167" y="-287"/>
                  <a:ext cx="73" cy="163"/>
                </a:xfrm>
                <a:custGeom>
                  <a:avLst/>
                  <a:gdLst>
                    <a:gd name="T0" fmla="*/ 6 w 31"/>
                    <a:gd name="T1" fmla="*/ 68 h 69"/>
                    <a:gd name="T2" fmla="*/ 20 w 31"/>
                    <a:gd name="T3" fmla="*/ 1 h 69"/>
                    <a:gd name="T4" fmla="*/ 15 w 31"/>
                    <a:gd name="T5" fmla="*/ 1 h 69"/>
                    <a:gd name="T6" fmla="*/ 1 w 31"/>
                    <a:gd name="T7" fmla="*/ 66 h 69"/>
                    <a:gd name="T8" fmla="*/ 6 w 31"/>
                    <a:gd name="T9" fmla="*/ 68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1" h="69">
                      <a:moveTo>
                        <a:pt x="6" y="68"/>
                      </a:moveTo>
                      <a:cubicBezTo>
                        <a:pt x="25" y="50"/>
                        <a:pt x="31" y="26"/>
                        <a:pt x="20" y="1"/>
                      </a:cubicBezTo>
                      <a:cubicBezTo>
                        <a:pt x="19" y="0"/>
                        <a:pt x="14" y="0"/>
                        <a:pt x="15" y="1"/>
                      </a:cubicBezTo>
                      <a:cubicBezTo>
                        <a:pt x="26" y="25"/>
                        <a:pt x="20" y="49"/>
                        <a:pt x="1" y="66"/>
                      </a:cubicBezTo>
                      <a:cubicBezTo>
                        <a:pt x="0" y="67"/>
                        <a:pt x="4" y="69"/>
                        <a:pt x="6" y="6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06" name="Freeform 109"/>
                <p:cNvSpPr>
                  <a:spLocks/>
                </p:cNvSpPr>
                <p:nvPr/>
              </p:nvSpPr>
              <p:spPr bwMode="auto">
                <a:xfrm>
                  <a:off x="2150" y="-264"/>
                  <a:ext cx="143" cy="117"/>
                </a:xfrm>
                <a:custGeom>
                  <a:avLst/>
                  <a:gdLst>
                    <a:gd name="T0" fmla="*/ 57 w 60"/>
                    <a:gd name="T1" fmla="*/ 46 h 49"/>
                    <a:gd name="T2" fmla="*/ 6 w 60"/>
                    <a:gd name="T3" fmla="*/ 1 h 49"/>
                    <a:gd name="T4" fmla="*/ 1 w 60"/>
                    <a:gd name="T5" fmla="*/ 2 h 49"/>
                    <a:gd name="T6" fmla="*/ 54 w 60"/>
                    <a:gd name="T7" fmla="*/ 48 h 49"/>
                    <a:gd name="T8" fmla="*/ 57 w 60"/>
                    <a:gd name="T9" fmla="*/ 46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0" h="49">
                      <a:moveTo>
                        <a:pt x="57" y="46"/>
                      </a:moveTo>
                      <a:cubicBezTo>
                        <a:pt x="37" y="39"/>
                        <a:pt x="17" y="20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13" y="22"/>
                        <a:pt x="33" y="41"/>
                        <a:pt x="54" y="48"/>
                      </a:cubicBezTo>
                      <a:cubicBezTo>
                        <a:pt x="55" y="49"/>
                        <a:pt x="60" y="47"/>
                        <a:pt x="5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07" name="Freeform 110"/>
                <p:cNvSpPr>
                  <a:spLocks/>
                </p:cNvSpPr>
                <p:nvPr/>
              </p:nvSpPr>
              <p:spPr bwMode="auto">
                <a:xfrm>
                  <a:off x="2129" y="-266"/>
                  <a:ext cx="142" cy="102"/>
                </a:xfrm>
                <a:custGeom>
                  <a:avLst/>
                  <a:gdLst>
                    <a:gd name="T0" fmla="*/ 3 w 60"/>
                    <a:gd name="T1" fmla="*/ 43 h 43"/>
                    <a:gd name="T2" fmla="*/ 59 w 60"/>
                    <a:gd name="T3" fmla="*/ 2 h 43"/>
                    <a:gd name="T4" fmla="*/ 54 w 60"/>
                    <a:gd name="T5" fmla="*/ 1 h 43"/>
                    <a:gd name="T6" fmla="*/ 3 w 60"/>
                    <a:gd name="T7" fmla="*/ 41 h 43"/>
                    <a:gd name="T8" fmla="*/ 3 w 60"/>
                    <a:gd name="T9" fmla="*/ 4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0" h="43">
                      <a:moveTo>
                        <a:pt x="3" y="43"/>
                      </a:moveTo>
                      <a:cubicBezTo>
                        <a:pt x="28" y="41"/>
                        <a:pt x="52" y="27"/>
                        <a:pt x="59" y="2"/>
                      </a:cubicBezTo>
                      <a:cubicBezTo>
                        <a:pt x="60" y="0"/>
                        <a:pt x="55" y="0"/>
                        <a:pt x="54" y="1"/>
                      </a:cubicBezTo>
                      <a:cubicBezTo>
                        <a:pt x="47" y="24"/>
                        <a:pt x="27" y="39"/>
                        <a:pt x="3" y="41"/>
                      </a:cubicBezTo>
                      <a:cubicBezTo>
                        <a:pt x="0" y="41"/>
                        <a:pt x="0" y="43"/>
                        <a:pt x="3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08" name="Freeform 111"/>
                <p:cNvSpPr>
                  <a:spLocks/>
                </p:cNvSpPr>
                <p:nvPr/>
              </p:nvSpPr>
              <p:spPr bwMode="auto">
                <a:xfrm>
                  <a:off x="2212" y="-188"/>
                  <a:ext cx="35" cy="683"/>
                </a:xfrm>
                <a:custGeom>
                  <a:avLst/>
                  <a:gdLst>
                    <a:gd name="T0" fmla="*/ 0 w 15"/>
                    <a:gd name="T1" fmla="*/ 2 h 288"/>
                    <a:gd name="T2" fmla="*/ 10 w 15"/>
                    <a:gd name="T3" fmla="*/ 287 h 288"/>
                    <a:gd name="T4" fmla="*/ 15 w 15"/>
                    <a:gd name="T5" fmla="*/ 287 h 288"/>
                    <a:gd name="T6" fmla="*/ 5 w 15"/>
                    <a:gd name="T7" fmla="*/ 2 h 288"/>
                    <a:gd name="T8" fmla="*/ 0 w 15"/>
                    <a:gd name="T9" fmla="*/ 2 h 2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" h="288">
                      <a:moveTo>
                        <a:pt x="0" y="2"/>
                      </a:moveTo>
                      <a:cubicBezTo>
                        <a:pt x="4" y="97"/>
                        <a:pt x="10" y="192"/>
                        <a:pt x="10" y="287"/>
                      </a:cubicBezTo>
                      <a:cubicBezTo>
                        <a:pt x="10" y="288"/>
                        <a:pt x="15" y="288"/>
                        <a:pt x="15" y="287"/>
                      </a:cubicBezTo>
                      <a:cubicBezTo>
                        <a:pt x="15" y="192"/>
                        <a:pt x="9" y="96"/>
                        <a:pt x="5" y="2"/>
                      </a:cubicBezTo>
                      <a:cubicBezTo>
                        <a:pt x="5" y="0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09" name="Oval 112"/>
                <p:cNvSpPr>
                  <a:spLocks noChangeArrowheads="1"/>
                </p:cNvSpPr>
                <p:nvPr/>
              </p:nvSpPr>
              <p:spPr bwMode="auto">
                <a:xfrm>
                  <a:off x="2198" y="-214"/>
                  <a:ext cx="35" cy="36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10" name="Freeform 113"/>
                <p:cNvSpPr>
                  <a:spLocks/>
                </p:cNvSpPr>
                <p:nvPr/>
              </p:nvSpPr>
              <p:spPr bwMode="auto">
                <a:xfrm>
                  <a:off x="2371" y="-223"/>
                  <a:ext cx="176" cy="92"/>
                </a:xfrm>
                <a:custGeom>
                  <a:avLst/>
                  <a:gdLst>
                    <a:gd name="T0" fmla="*/ 69 w 74"/>
                    <a:gd name="T1" fmla="*/ 30 h 39"/>
                    <a:gd name="T2" fmla="*/ 5 w 74"/>
                    <a:gd name="T3" fmla="*/ 2 h 39"/>
                    <a:gd name="T4" fmla="*/ 0 w 74"/>
                    <a:gd name="T5" fmla="*/ 1 h 39"/>
                    <a:gd name="T6" fmla="*/ 72 w 74"/>
                    <a:gd name="T7" fmla="*/ 32 h 39"/>
                    <a:gd name="T8" fmla="*/ 69 w 74"/>
                    <a:gd name="T9" fmla="*/ 3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39">
                      <a:moveTo>
                        <a:pt x="69" y="30"/>
                      </a:moveTo>
                      <a:cubicBezTo>
                        <a:pt x="41" y="37"/>
                        <a:pt x="17" y="27"/>
                        <a:pt x="5" y="2"/>
                      </a:cubicBezTo>
                      <a:cubicBezTo>
                        <a:pt x="4" y="0"/>
                        <a:pt x="0" y="0"/>
                        <a:pt x="0" y="1"/>
                      </a:cubicBezTo>
                      <a:cubicBezTo>
                        <a:pt x="14" y="30"/>
                        <a:pt x="42" y="39"/>
                        <a:pt x="72" y="32"/>
                      </a:cubicBezTo>
                      <a:cubicBezTo>
                        <a:pt x="74" y="32"/>
                        <a:pt x="70" y="30"/>
                        <a:pt x="69" y="3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11" name="Freeform 114"/>
                <p:cNvSpPr>
                  <a:spLocks/>
                </p:cNvSpPr>
                <p:nvPr/>
              </p:nvSpPr>
              <p:spPr bwMode="auto">
                <a:xfrm>
                  <a:off x="2378" y="-249"/>
                  <a:ext cx="104" cy="142"/>
                </a:xfrm>
                <a:custGeom>
                  <a:avLst/>
                  <a:gdLst>
                    <a:gd name="T0" fmla="*/ 5 w 44"/>
                    <a:gd name="T1" fmla="*/ 60 h 60"/>
                    <a:gd name="T2" fmla="*/ 42 w 44"/>
                    <a:gd name="T3" fmla="*/ 2 h 60"/>
                    <a:gd name="T4" fmla="*/ 37 w 44"/>
                    <a:gd name="T5" fmla="*/ 1 h 60"/>
                    <a:gd name="T6" fmla="*/ 1 w 44"/>
                    <a:gd name="T7" fmla="*/ 58 h 60"/>
                    <a:gd name="T8" fmla="*/ 5 w 44"/>
                    <a:gd name="T9" fmla="*/ 60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4" h="60">
                      <a:moveTo>
                        <a:pt x="5" y="60"/>
                      </a:moveTo>
                      <a:cubicBezTo>
                        <a:pt x="30" y="50"/>
                        <a:pt x="44" y="29"/>
                        <a:pt x="42" y="2"/>
                      </a:cubicBezTo>
                      <a:cubicBezTo>
                        <a:pt x="42" y="0"/>
                        <a:pt x="37" y="0"/>
                        <a:pt x="37" y="1"/>
                      </a:cubicBezTo>
                      <a:cubicBezTo>
                        <a:pt x="39" y="27"/>
                        <a:pt x="26" y="48"/>
                        <a:pt x="1" y="58"/>
                      </a:cubicBezTo>
                      <a:cubicBezTo>
                        <a:pt x="0" y="58"/>
                        <a:pt x="4" y="60"/>
                        <a:pt x="5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12" name="Freeform 115"/>
                <p:cNvSpPr>
                  <a:spLocks/>
                </p:cNvSpPr>
                <p:nvPr/>
              </p:nvSpPr>
              <p:spPr bwMode="auto">
                <a:xfrm>
                  <a:off x="2411" y="-242"/>
                  <a:ext cx="93" cy="152"/>
                </a:xfrm>
                <a:custGeom>
                  <a:avLst/>
                  <a:gdLst>
                    <a:gd name="T0" fmla="*/ 38 w 39"/>
                    <a:gd name="T1" fmla="*/ 62 h 64"/>
                    <a:gd name="T2" fmla="*/ 5 w 39"/>
                    <a:gd name="T3" fmla="*/ 1 h 64"/>
                    <a:gd name="T4" fmla="*/ 0 w 39"/>
                    <a:gd name="T5" fmla="*/ 2 h 64"/>
                    <a:gd name="T6" fmla="*/ 33 w 39"/>
                    <a:gd name="T7" fmla="*/ 63 h 64"/>
                    <a:gd name="T8" fmla="*/ 38 w 39"/>
                    <a:gd name="T9" fmla="*/ 62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" h="64">
                      <a:moveTo>
                        <a:pt x="38" y="62"/>
                      </a:moveTo>
                      <a:cubicBezTo>
                        <a:pt x="21" y="47"/>
                        <a:pt x="9" y="23"/>
                        <a:pt x="5" y="1"/>
                      </a:cubicBezTo>
                      <a:cubicBezTo>
                        <a:pt x="5" y="0"/>
                        <a:pt x="0" y="0"/>
                        <a:pt x="0" y="2"/>
                      </a:cubicBezTo>
                      <a:cubicBezTo>
                        <a:pt x="4" y="24"/>
                        <a:pt x="16" y="48"/>
                        <a:pt x="33" y="63"/>
                      </a:cubicBezTo>
                      <a:cubicBezTo>
                        <a:pt x="34" y="64"/>
                        <a:pt x="39" y="62"/>
                        <a:pt x="38" y="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13" name="Freeform 116"/>
                <p:cNvSpPr>
                  <a:spLocks/>
                </p:cNvSpPr>
                <p:nvPr/>
              </p:nvSpPr>
              <p:spPr bwMode="auto">
                <a:xfrm>
                  <a:off x="2354" y="-209"/>
                  <a:ext cx="171" cy="66"/>
                </a:xfrm>
                <a:custGeom>
                  <a:avLst/>
                  <a:gdLst>
                    <a:gd name="T0" fmla="*/ 2 w 72"/>
                    <a:gd name="T1" fmla="*/ 21 h 28"/>
                    <a:gd name="T2" fmla="*/ 71 w 72"/>
                    <a:gd name="T3" fmla="*/ 2 h 28"/>
                    <a:gd name="T4" fmla="*/ 66 w 72"/>
                    <a:gd name="T5" fmla="*/ 2 h 28"/>
                    <a:gd name="T6" fmla="*/ 6 w 72"/>
                    <a:gd name="T7" fmla="*/ 20 h 28"/>
                    <a:gd name="T8" fmla="*/ 2 w 72"/>
                    <a:gd name="T9" fmla="*/ 21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2" h="28">
                      <a:moveTo>
                        <a:pt x="2" y="21"/>
                      </a:moveTo>
                      <a:cubicBezTo>
                        <a:pt x="27" y="28"/>
                        <a:pt x="54" y="23"/>
                        <a:pt x="71" y="2"/>
                      </a:cubicBezTo>
                      <a:cubicBezTo>
                        <a:pt x="72" y="1"/>
                        <a:pt x="67" y="0"/>
                        <a:pt x="66" y="2"/>
                      </a:cubicBezTo>
                      <a:cubicBezTo>
                        <a:pt x="52" y="20"/>
                        <a:pt x="28" y="26"/>
                        <a:pt x="6" y="20"/>
                      </a:cubicBezTo>
                      <a:cubicBezTo>
                        <a:pt x="5" y="19"/>
                        <a:pt x="0" y="20"/>
                        <a:pt x="2" y="2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14" name="Freeform 117"/>
                <p:cNvSpPr>
                  <a:spLocks/>
                </p:cNvSpPr>
                <p:nvPr/>
              </p:nvSpPr>
              <p:spPr bwMode="auto">
                <a:xfrm>
                  <a:off x="2226" y="-150"/>
                  <a:ext cx="228" cy="648"/>
                </a:xfrm>
                <a:custGeom>
                  <a:avLst/>
                  <a:gdLst>
                    <a:gd name="T0" fmla="*/ 90 w 96"/>
                    <a:gd name="T1" fmla="*/ 1 h 273"/>
                    <a:gd name="T2" fmla="*/ 0 w 96"/>
                    <a:gd name="T3" fmla="*/ 271 h 273"/>
                    <a:gd name="T4" fmla="*/ 5 w 96"/>
                    <a:gd name="T5" fmla="*/ 272 h 273"/>
                    <a:gd name="T6" fmla="*/ 95 w 96"/>
                    <a:gd name="T7" fmla="*/ 1 h 273"/>
                    <a:gd name="T8" fmla="*/ 90 w 96"/>
                    <a:gd name="T9" fmla="*/ 1 h 2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6" h="273">
                      <a:moveTo>
                        <a:pt x="90" y="1"/>
                      </a:moveTo>
                      <a:cubicBezTo>
                        <a:pt x="61" y="91"/>
                        <a:pt x="33" y="182"/>
                        <a:pt x="0" y="271"/>
                      </a:cubicBezTo>
                      <a:cubicBezTo>
                        <a:pt x="0" y="273"/>
                        <a:pt x="4" y="273"/>
                        <a:pt x="5" y="272"/>
                      </a:cubicBezTo>
                      <a:cubicBezTo>
                        <a:pt x="38" y="183"/>
                        <a:pt x="66" y="91"/>
                        <a:pt x="95" y="1"/>
                      </a:cubicBezTo>
                      <a:cubicBezTo>
                        <a:pt x="96" y="0"/>
                        <a:pt x="91" y="0"/>
                        <a:pt x="9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15" name="Freeform 118"/>
                <p:cNvSpPr>
                  <a:spLocks/>
                </p:cNvSpPr>
                <p:nvPr/>
              </p:nvSpPr>
              <p:spPr bwMode="auto">
                <a:xfrm>
                  <a:off x="2428" y="-181"/>
                  <a:ext cx="43" cy="41"/>
                </a:xfrm>
                <a:custGeom>
                  <a:avLst/>
                  <a:gdLst>
                    <a:gd name="T0" fmla="*/ 16 w 18"/>
                    <a:gd name="T1" fmla="*/ 11 h 17"/>
                    <a:gd name="T2" fmla="*/ 6 w 18"/>
                    <a:gd name="T3" fmla="*/ 16 h 17"/>
                    <a:gd name="T4" fmla="*/ 2 w 18"/>
                    <a:gd name="T5" fmla="*/ 6 h 17"/>
                    <a:gd name="T6" fmla="*/ 12 w 18"/>
                    <a:gd name="T7" fmla="*/ 1 h 17"/>
                    <a:gd name="T8" fmla="*/ 16 w 18"/>
                    <a:gd name="T9" fmla="*/ 1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16" y="11"/>
                      </a:moveTo>
                      <a:cubicBezTo>
                        <a:pt x="15" y="15"/>
                        <a:pt x="10" y="17"/>
                        <a:pt x="6" y="16"/>
                      </a:cubicBezTo>
                      <a:cubicBezTo>
                        <a:pt x="2" y="14"/>
                        <a:pt x="0" y="10"/>
                        <a:pt x="2" y="6"/>
                      </a:cubicBezTo>
                      <a:cubicBezTo>
                        <a:pt x="3" y="2"/>
                        <a:pt x="8" y="0"/>
                        <a:pt x="12" y="1"/>
                      </a:cubicBezTo>
                      <a:cubicBezTo>
                        <a:pt x="16" y="3"/>
                        <a:pt x="18" y="7"/>
                        <a:pt x="16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16" name="Freeform 119"/>
                <p:cNvSpPr>
                  <a:spLocks/>
                </p:cNvSpPr>
                <p:nvPr/>
              </p:nvSpPr>
              <p:spPr bwMode="auto">
                <a:xfrm>
                  <a:off x="2620" y="-126"/>
                  <a:ext cx="138" cy="130"/>
                </a:xfrm>
                <a:custGeom>
                  <a:avLst/>
                  <a:gdLst>
                    <a:gd name="T0" fmla="*/ 55 w 58"/>
                    <a:gd name="T1" fmla="*/ 53 h 55"/>
                    <a:gd name="T2" fmla="*/ 5 w 58"/>
                    <a:gd name="T3" fmla="*/ 2 h 55"/>
                    <a:gd name="T4" fmla="*/ 0 w 58"/>
                    <a:gd name="T5" fmla="*/ 1 h 55"/>
                    <a:gd name="T6" fmla="*/ 55 w 58"/>
                    <a:gd name="T7" fmla="*/ 55 h 55"/>
                    <a:gd name="T8" fmla="*/ 55 w 58"/>
                    <a:gd name="T9" fmla="*/ 53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8" h="55">
                      <a:moveTo>
                        <a:pt x="55" y="53"/>
                      </a:moveTo>
                      <a:cubicBezTo>
                        <a:pt x="27" y="49"/>
                        <a:pt x="7" y="30"/>
                        <a:pt x="5" y="2"/>
                      </a:cubicBezTo>
                      <a:cubicBezTo>
                        <a:pt x="5" y="0"/>
                        <a:pt x="0" y="0"/>
                        <a:pt x="0" y="1"/>
                      </a:cubicBezTo>
                      <a:cubicBezTo>
                        <a:pt x="2" y="32"/>
                        <a:pt x="25" y="51"/>
                        <a:pt x="55" y="55"/>
                      </a:cubicBezTo>
                      <a:cubicBezTo>
                        <a:pt x="57" y="55"/>
                        <a:pt x="58" y="53"/>
                        <a:pt x="55" y="5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17" name="Freeform 120"/>
                <p:cNvSpPr>
                  <a:spLocks/>
                </p:cNvSpPr>
                <p:nvPr/>
              </p:nvSpPr>
              <p:spPr bwMode="auto">
                <a:xfrm>
                  <a:off x="2585" y="-116"/>
                  <a:ext cx="144" cy="102"/>
                </a:xfrm>
                <a:custGeom>
                  <a:avLst/>
                  <a:gdLst>
                    <a:gd name="T0" fmla="*/ 5 w 61"/>
                    <a:gd name="T1" fmla="*/ 43 h 43"/>
                    <a:gd name="T2" fmla="*/ 61 w 61"/>
                    <a:gd name="T3" fmla="*/ 2 h 43"/>
                    <a:gd name="T4" fmla="*/ 56 w 61"/>
                    <a:gd name="T5" fmla="*/ 1 h 43"/>
                    <a:gd name="T6" fmla="*/ 3 w 61"/>
                    <a:gd name="T7" fmla="*/ 41 h 43"/>
                    <a:gd name="T8" fmla="*/ 5 w 61"/>
                    <a:gd name="T9" fmla="*/ 4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1" h="43">
                      <a:moveTo>
                        <a:pt x="5" y="43"/>
                      </a:moveTo>
                      <a:cubicBezTo>
                        <a:pt x="32" y="43"/>
                        <a:pt x="54" y="28"/>
                        <a:pt x="61" y="2"/>
                      </a:cubicBezTo>
                      <a:cubicBezTo>
                        <a:pt x="61" y="1"/>
                        <a:pt x="57" y="0"/>
                        <a:pt x="56" y="1"/>
                      </a:cubicBezTo>
                      <a:cubicBezTo>
                        <a:pt x="49" y="26"/>
                        <a:pt x="29" y="40"/>
                        <a:pt x="3" y="41"/>
                      </a:cubicBezTo>
                      <a:cubicBezTo>
                        <a:pt x="0" y="41"/>
                        <a:pt x="4" y="43"/>
                        <a:pt x="5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18" name="Freeform 121"/>
                <p:cNvSpPr>
                  <a:spLocks/>
                </p:cNvSpPr>
                <p:nvPr/>
              </p:nvSpPr>
              <p:spPr bwMode="auto">
                <a:xfrm>
                  <a:off x="2653" y="-128"/>
                  <a:ext cx="45" cy="168"/>
                </a:xfrm>
                <a:custGeom>
                  <a:avLst/>
                  <a:gdLst>
                    <a:gd name="T0" fmla="*/ 18 w 19"/>
                    <a:gd name="T1" fmla="*/ 69 h 71"/>
                    <a:gd name="T2" fmla="*/ 10 w 19"/>
                    <a:gd name="T3" fmla="*/ 1 h 71"/>
                    <a:gd name="T4" fmla="*/ 4 w 19"/>
                    <a:gd name="T5" fmla="*/ 1 h 71"/>
                    <a:gd name="T6" fmla="*/ 14 w 19"/>
                    <a:gd name="T7" fmla="*/ 70 h 71"/>
                    <a:gd name="T8" fmla="*/ 18 w 19"/>
                    <a:gd name="T9" fmla="*/ 69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" h="71">
                      <a:moveTo>
                        <a:pt x="18" y="69"/>
                      </a:moveTo>
                      <a:cubicBezTo>
                        <a:pt x="7" y="49"/>
                        <a:pt x="6" y="22"/>
                        <a:pt x="10" y="1"/>
                      </a:cubicBezTo>
                      <a:cubicBezTo>
                        <a:pt x="10" y="0"/>
                        <a:pt x="5" y="0"/>
                        <a:pt x="4" y="1"/>
                      </a:cubicBezTo>
                      <a:cubicBezTo>
                        <a:pt x="0" y="23"/>
                        <a:pt x="3" y="50"/>
                        <a:pt x="14" y="70"/>
                      </a:cubicBezTo>
                      <a:cubicBezTo>
                        <a:pt x="14" y="71"/>
                        <a:pt x="19" y="70"/>
                        <a:pt x="18" y="6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19" name="Freeform 122"/>
                <p:cNvSpPr>
                  <a:spLocks/>
                </p:cNvSpPr>
                <p:nvPr/>
              </p:nvSpPr>
              <p:spPr bwMode="auto">
                <a:xfrm>
                  <a:off x="2585" y="-76"/>
                  <a:ext cx="175" cy="52"/>
                </a:xfrm>
                <a:custGeom>
                  <a:avLst/>
                  <a:gdLst>
                    <a:gd name="T0" fmla="*/ 1 w 74"/>
                    <a:gd name="T1" fmla="*/ 2 h 22"/>
                    <a:gd name="T2" fmla="*/ 72 w 74"/>
                    <a:gd name="T3" fmla="*/ 8 h 22"/>
                    <a:gd name="T4" fmla="*/ 68 w 74"/>
                    <a:gd name="T5" fmla="*/ 7 h 22"/>
                    <a:gd name="T6" fmla="*/ 6 w 74"/>
                    <a:gd name="T7" fmla="*/ 1 h 22"/>
                    <a:gd name="T8" fmla="*/ 1 w 74"/>
                    <a:gd name="T9" fmla="*/ 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22">
                      <a:moveTo>
                        <a:pt x="1" y="2"/>
                      </a:moveTo>
                      <a:cubicBezTo>
                        <a:pt x="22" y="18"/>
                        <a:pt x="49" y="22"/>
                        <a:pt x="72" y="8"/>
                      </a:cubicBezTo>
                      <a:cubicBezTo>
                        <a:pt x="74" y="7"/>
                        <a:pt x="69" y="7"/>
                        <a:pt x="68" y="7"/>
                      </a:cubicBezTo>
                      <a:cubicBezTo>
                        <a:pt x="47" y="20"/>
                        <a:pt x="24" y="15"/>
                        <a:pt x="6" y="1"/>
                      </a:cubicBezTo>
                      <a:cubicBezTo>
                        <a:pt x="4" y="0"/>
                        <a:pt x="0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20" name="Freeform 123"/>
                <p:cNvSpPr>
                  <a:spLocks/>
                </p:cNvSpPr>
                <p:nvPr/>
              </p:nvSpPr>
              <p:spPr bwMode="auto">
                <a:xfrm>
                  <a:off x="2224" y="-33"/>
                  <a:ext cx="448" cy="526"/>
                </a:xfrm>
                <a:custGeom>
                  <a:avLst/>
                  <a:gdLst>
                    <a:gd name="T0" fmla="*/ 183 w 189"/>
                    <a:gd name="T1" fmla="*/ 1 h 222"/>
                    <a:gd name="T2" fmla="*/ 1 w 189"/>
                    <a:gd name="T3" fmla="*/ 221 h 222"/>
                    <a:gd name="T4" fmla="*/ 6 w 189"/>
                    <a:gd name="T5" fmla="*/ 221 h 222"/>
                    <a:gd name="T6" fmla="*/ 188 w 189"/>
                    <a:gd name="T7" fmla="*/ 2 h 222"/>
                    <a:gd name="T8" fmla="*/ 183 w 189"/>
                    <a:gd name="T9" fmla="*/ 1 h 2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9" h="222">
                      <a:moveTo>
                        <a:pt x="183" y="1"/>
                      </a:moveTo>
                      <a:cubicBezTo>
                        <a:pt x="123" y="75"/>
                        <a:pt x="64" y="150"/>
                        <a:pt x="1" y="221"/>
                      </a:cubicBezTo>
                      <a:cubicBezTo>
                        <a:pt x="0" y="222"/>
                        <a:pt x="5" y="222"/>
                        <a:pt x="6" y="221"/>
                      </a:cubicBezTo>
                      <a:cubicBezTo>
                        <a:pt x="69" y="150"/>
                        <a:pt x="128" y="75"/>
                        <a:pt x="188" y="2"/>
                      </a:cubicBezTo>
                      <a:cubicBezTo>
                        <a:pt x="189" y="1"/>
                        <a:pt x="184" y="0"/>
                        <a:pt x="18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21" name="Freeform 124"/>
                <p:cNvSpPr>
                  <a:spLocks/>
                </p:cNvSpPr>
                <p:nvPr/>
              </p:nvSpPr>
              <p:spPr bwMode="auto">
                <a:xfrm>
                  <a:off x="2651" y="-62"/>
                  <a:ext cx="40" cy="40"/>
                </a:xfrm>
                <a:custGeom>
                  <a:avLst/>
                  <a:gdLst>
                    <a:gd name="T0" fmla="*/ 14 w 17"/>
                    <a:gd name="T1" fmla="*/ 14 h 17"/>
                    <a:gd name="T2" fmla="*/ 3 w 17"/>
                    <a:gd name="T3" fmla="*/ 15 h 17"/>
                    <a:gd name="T4" fmla="*/ 3 w 17"/>
                    <a:gd name="T5" fmla="*/ 4 h 17"/>
                    <a:gd name="T6" fmla="*/ 14 w 17"/>
                    <a:gd name="T7" fmla="*/ 3 h 17"/>
                    <a:gd name="T8" fmla="*/ 14 w 17"/>
                    <a:gd name="T9" fmla="*/ 14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4" y="14"/>
                      </a:moveTo>
                      <a:cubicBezTo>
                        <a:pt x="11" y="17"/>
                        <a:pt x="7" y="17"/>
                        <a:pt x="3" y="15"/>
                      </a:cubicBezTo>
                      <a:cubicBezTo>
                        <a:pt x="0" y="12"/>
                        <a:pt x="0" y="7"/>
                        <a:pt x="3" y="4"/>
                      </a:cubicBezTo>
                      <a:cubicBezTo>
                        <a:pt x="6" y="1"/>
                        <a:pt x="10" y="0"/>
                        <a:pt x="14" y="3"/>
                      </a:cubicBezTo>
                      <a:cubicBezTo>
                        <a:pt x="17" y="6"/>
                        <a:pt x="17" y="11"/>
                        <a:pt x="14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22" name="Freeform 125"/>
                <p:cNvSpPr>
                  <a:spLocks/>
                </p:cNvSpPr>
                <p:nvPr/>
              </p:nvSpPr>
              <p:spPr bwMode="auto">
                <a:xfrm>
                  <a:off x="2801" y="69"/>
                  <a:ext cx="106" cy="168"/>
                </a:xfrm>
                <a:custGeom>
                  <a:avLst/>
                  <a:gdLst>
                    <a:gd name="T0" fmla="*/ 43 w 45"/>
                    <a:gd name="T1" fmla="*/ 70 h 71"/>
                    <a:gd name="T2" fmla="*/ 15 w 45"/>
                    <a:gd name="T3" fmla="*/ 2 h 71"/>
                    <a:gd name="T4" fmla="*/ 10 w 45"/>
                    <a:gd name="T5" fmla="*/ 2 h 71"/>
                    <a:gd name="T6" fmla="*/ 39 w 45"/>
                    <a:gd name="T7" fmla="*/ 71 h 71"/>
                    <a:gd name="T8" fmla="*/ 43 w 45"/>
                    <a:gd name="T9" fmla="*/ 70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" h="71">
                      <a:moveTo>
                        <a:pt x="43" y="70"/>
                      </a:moveTo>
                      <a:cubicBezTo>
                        <a:pt x="18" y="55"/>
                        <a:pt x="6" y="30"/>
                        <a:pt x="15" y="2"/>
                      </a:cubicBezTo>
                      <a:cubicBezTo>
                        <a:pt x="15" y="1"/>
                        <a:pt x="10" y="0"/>
                        <a:pt x="10" y="2"/>
                      </a:cubicBezTo>
                      <a:cubicBezTo>
                        <a:pt x="0" y="30"/>
                        <a:pt x="13" y="56"/>
                        <a:pt x="39" y="71"/>
                      </a:cubicBezTo>
                      <a:cubicBezTo>
                        <a:pt x="40" y="71"/>
                        <a:pt x="45" y="71"/>
                        <a:pt x="43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23" name="Freeform 126"/>
                <p:cNvSpPr>
                  <a:spLocks/>
                </p:cNvSpPr>
                <p:nvPr/>
              </p:nvSpPr>
              <p:spPr bwMode="auto">
                <a:xfrm>
                  <a:off x="2751" y="116"/>
                  <a:ext cx="173" cy="69"/>
                </a:xfrm>
                <a:custGeom>
                  <a:avLst/>
                  <a:gdLst>
                    <a:gd name="T0" fmla="*/ 3 w 73"/>
                    <a:gd name="T1" fmla="*/ 19 h 29"/>
                    <a:gd name="T2" fmla="*/ 72 w 73"/>
                    <a:gd name="T3" fmla="*/ 2 h 29"/>
                    <a:gd name="T4" fmla="*/ 68 w 73"/>
                    <a:gd name="T5" fmla="*/ 1 h 29"/>
                    <a:gd name="T6" fmla="*/ 5 w 73"/>
                    <a:gd name="T7" fmla="*/ 17 h 29"/>
                    <a:gd name="T8" fmla="*/ 3 w 73"/>
                    <a:gd name="T9" fmla="*/ 19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29">
                      <a:moveTo>
                        <a:pt x="3" y="19"/>
                      </a:moveTo>
                      <a:cubicBezTo>
                        <a:pt x="29" y="29"/>
                        <a:pt x="55" y="24"/>
                        <a:pt x="72" y="2"/>
                      </a:cubicBezTo>
                      <a:cubicBezTo>
                        <a:pt x="73" y="1"/>
                        <a:pt x="68" y="0"/>
                        <a:pt x="68" y="1"/>
                      </a:cubicBezTo>
                      <a:cubicBezTo>
                        <a:pt x="52" y="21"/>
                        <a:pt x="29" y="27"/>
                        <a:pt x="5" y="17"/>
                      </a:cubicBezTo>
                      <a:cubicBezTo>
                        <a:pt x="3" y="16"/>
                        <a:pt x="0" y="18"/>
                        <a:pt x="3" y="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24" name="Freeform 127"/>
                <p:cNvSpPr>
                  <a:spLocks/>
                </p:cNvSpPr>
                <p:nvPr/>
              </p:nvSpPr>
              <p:spPr bwMode="auto">
                <a:xfrm>
                  <a:off x="2817" y="85"/>
                  <a:ext cx="62" cy="164"/>
                </a:xfrm>
                <a:custGeom>
                  <a:avLst/>
                  <a:gdLst>
                    <a:gd name="T0" fmla="*/ 8 w 26"/>
                    <a:gd name="T1" fmla="*/ 67 h 69"/>
                    <a:gd name="T2" fmla="*/ 25 w 26"/>
                    <a:gd name="T3" fmla="*/ 1 h 69"/>
                    <a:gd name="T4" fmla="*/ 21 w 26"/>
                    <a:gd name="T5" fmla="*/ 1 h 69"/>
                    <a:gd name="T6" fmla="*/ 3 w 26"/>
                    <a:gd name="T7" fmla="*/ 68 h 69"/>
                    <a:gd name="T8" fmla="*/ 8 w 26"/>
                    <a:gd name="T9" fmla="*/ 67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69">
                      <a:moveTo>
                        <a:pt x="8" y="67"/>
                      </a:moveTo>
                      <a:cubicBezTo>
                        <a:pt x="5" y="45"/>
                        <a:pt x="13" y="19"/>
                        <a:pt x="25" y="1"/>
                      </a:cubicBezTo>
                      <a:cubicBezTo>
                        <a:pt x="26" y="0"/>
                        <a:pt x="21" y="0"/>
                        <a:pt x="21" y="1"/>
                      </a:cubicBezTo>
                      <a:cubicBezTo>
                        <a:pt x="9" y="19"/>
                        <a:pt x="0" y="45"/>
                        <a:pt x="3" y="68"/>
                      </a:cubicBezTo>
                      <a:cubicBezTo>
                        <a:pt x="3" y="69"/>
                        <a:pt x="8" y="69"/>
                        <a:pt x="8" y="6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25" name="Freeform 128"/>
                <p:cNvSpPr>
                  <a:spLocks/>
                </p:cNvSpPr>
                <p:nvPr/>
              </p:nvSpPr>
              <p:spPr bwMode="auto">
                <a:xfrm>
                  <a:off x="2772" y="104"/>
                  <a:ext cx="159" cy="88"/>
                </a:xfrm>
                <a:custGeom>
                  <a:avLst/>
                  <a:gdLst>
                    <a:gd name="T0" fmla="*/ 1 w 67"/>
                    <a:gd name="T1" fmla="*/ 2 h 37"/>
                    <a:gd name="T2" fmla="*/ 63 w 67"/>
                    <a:gd name="T3" fmla="*/ 33 h 37"/>
                    <a:gd name="T4" fmla="*/ 62 w 67"/>
                    <a:gd name="T5" fmla="*/ 31 h 37"/>
                    <a:gd name="T6" fmla="*/ 6 w 67"/>
                    <a:gd name="T7" fmla="*/ 1 h 37"/>
                    <a:gd name="T8" fmla="*/ 1 w 67"/>
                    <a:gd name="T9" fmla="*/ 2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7">
                      <a:moveTo>
                        <a:pt x="1" y="2"/>
                      </a:moveTo>
                      <a:cubicBezTo>
                        <a:pt x="14" y="24"/>
                        <a:pt x="37" y="37"/>
                        <a:pt x="63" y="33"/>
                      </a:cubicBezTo>
                      <a:cubicBezTo>
                        <a:pt x="67" y="33"/>
                        <a:pt x="64" y="31"/>
                        <a:pt x="62" y="31"/>
                      </a:cubicBezTo>
                      <a:cubicBezTo>
                        <a:pt x="38" y="35"/>
                        <a:pt x="17" y="21"/>
                        <a:pt x="6" y="1"/>
                      </a:cubicBezTo>
                      <a:cubicBezTo>
                        <a:pt x="5" y="0"/>
                        <a:pt x="0" y="0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26" name="Freeform 129"/>
                <p:cNvSpPr>
                  <a:spLocks/>
                </p:cNvSpPr>
                <p:nvPr/>
              </p:nvSpPr>
              <p:spPr bwMode="auto">
                <a:xfrm>
                  <a:off x="2221" y="171"/>
                  <a:ext cx="617" cy="322"/>
                </a:xfrm>
                <a:custGeom>
                  <a:avLst/>
                  <a:gdLst>
                    <a:gd name="T0" fmla="*/ 254 w 260"/>
                    <a:gd name="T1" fmla="*/ 1 h 136"/>
                    <a:gd name="T2" fmla="*/ 3 w 260"/>
                    <a:gd name="T3" fmla="*/ 134 h 136"/>
                    <a:gd name="T4" fmla="*/ 6 w 260"/>
                    <a:gd name="T5" fmla="*/ 136 h 136"/>
                    <a:gd name="T6" fmla="*/ 258 w 260"/>
                    <a:gd name="T7" fmla="*/ 2 h 136"/>
                    <a:gd name="T8" fmla="*/ 254 w 260"/>
                    <a:gd name="T9" fmla="*/ 1 h 1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0" h="136">
                      <a:moveTo>
                        <a:pt x="254" y="1"/>
                      </a:moveTo>
                      <a:cubicBezTo>
                        <a:pt x="171" y="46"/>
                        <a:pt x="88" y="93"/>
                        <a:pt x="3" y="134"/>
                      </a:cubicBezTo>
                      <a:cubicBezTo>
                        <a:pt x="0" y="136"/>
                        <a:pt x="5" y="136"/>
                        <a:pt x="6" y="136"/>
                      </a:cubicBezTo>
                      <a:cubicBezTo>
                        <a:pt x="92" y="94"/>
                        <a:pt x="175" y="47"/>
                        <a:pt x="258" y="2"/>
                      </a:cubicBezTo>
                      <a:cubicBezTo>
                        <a:pt x="260" y="0"/>
                        <a:pt x="256" y="0"/>
                        <a:pt x="25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27" name="Freeform 130"/>
                <p:cNvSpPr>
                  <a:spLocks/>
                </p:cNvSpPr>
                <p:nvPr/>
              </p:nvSpPr>
              <p:spPr bwMode="auto">
                <a:xfrm>
                  <a:off x="2820" y="144"/>
                  <a:ext cx="42" cy="43"/>
                </a:xfrm>
                <a:custGeom>
                  <a:avLst/>
                  <a:gdLst>
                    <a:gd name="T0" fmla="*/ 12 w 18"/>
                    <a:gd name="T1" fmla="*/ 16 h 18"/>
                    <a:gd name="T2" fmla="*/ 2 w 18"/>
                    <a:gd name="T3" fmla="*/ 12 h 18"/>
                    <a:gd name="T4" fmla="*/ 6 w 18"/>
                    <a:gd name="T5" fmla="*/ 2 h 18"/>
                    <a:gd name="T6" fmla="*/ 16 w 18"/>
                    <a:gd name="T7" fmla="*/ 6 h 18"/>
                    <a:gd name="T8" fmla="*/ 12 w 18"/>
                    <a:gd name="T9" fmla="*/ 16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8">
                      <a:moveTo>
                        <a:pt x="12" y="16"/>
                      </a:moveTo>
                      <a:cubicBezTo>
                        <a:pt x="8" y="18"/>
                        <a:pt x="4" y="16"/>
                        <a:pt x="2" y="12"/>
                      </a:cubicBezTo>
                      <a:cubicBezTo>
                        <a:pt x="0" y="9"/>
                        <a:pt x="2" y="4"/>
                        <a:pt x="6" y="2"/>
                      </a:cubicBezTo>
                      <a:cubicBezTo>
                        <a:pt x="9" y="0"/>
                        <a:pt x="14" y="2"/>
                        <a:pt x="16" y="6"/>
                      </a:cubicBezTo>
                      <a:cubicBezTo>
                        <a:pt x="18" y="10"/>
                        <a:pt x="16" y="14"/>
                        <a:pt x="12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28" name="Freeform 131"/>
                <p:cNvSpPr>
                  <a:spLocks/>
                </p:cNvSpPr>
                <p:nvPr/>
              </p:nvSpPr>
              <p:spPr bwMode="auto">
                <a:xfrm>
                  <a:off x="2900" y="322"/>
                  <a:ext cx="62" cy="183"/>
                </a:xfrm>
                <a:custGeom>
                  <a:avLst/>
                  <a:gdLst>
                    <a:gd name="T0" fmla="*/ 25 w 26"/>
                    <a:gd name="T1" fmla="*/ 75 h 77"/>
                    <a:gd name="T2" fmla="*/ 24 w 26"/>
                    <a:gd name="T3" fmla="*/ 2 h 77"/>
                    <a:gd name="T4" fmla="*/ 19 w 26"/>
                    <a:gd name="T5" fmla="*/ 1 h 77"/>
                    <a:gd name="T6" fmla="*/ 21 w 26"/>
                    <a:gd name="T7" fmla="*/ 76 h 77"/>
                    <a:gd name="T8" fmla="*/ 25 w 26"/>
                    <a:gd name="T9" fmla="*/ 75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77">
                      <a:moveTo>
                        <a:pt x="25" y="75"/>
                      </a:moveTo>
                      <a:cubicBezTo>
                        <a:pt x="7" y="53"/>
                        <a:pt x="5" y="25"/>
                        <a:pt x="24" y="2"/>
                      </a:cubicBezTo>
                      <a:cubicBezTo>
                        <a:pt x="25" y="1"/>
                        <a:pt x="20" y="0"/>
                        <a:pt x="19" y="1"/>
                      </a:cubicBezTo>
                      <a:cubicBezTo>
                        <a:pt x="0" y="24"/>
                        <a:pt x="2" y="53"/>
                        <a:pt x="21" y="76"/>
                      </a:cubicBezTo>
                      <a:cubicBezTo>
                        <a:pt x="21" y="77"/>
                        <a:pt x="26" y="77"/>
                        <a:pt x="25" y="7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29" name="Freeform 132"/>
                <p:cNvSpPr>
                  <a:spLocks/>
                </p:cNvSpPr>
                <p:nvPr/>
              </p:nvSpPr>
              <p:spPr bwMode="auto">
                <a:xfrm>
                  <a:off x="2848" y="377"/>
                  <a:ext cx="176" cy="59"/>
                </a:xfrm>
                <a:custGeom>
                  <a:avLst/>
                  <a:gdLst>
                    <a:gd name="T0" fmla="*/ 1 w 74"/>
                    <a:gd name="T1" fmla="*/ 1 h 25"/>
                    <a:gd name="T2" fmla="*/ 72 w 74"/>
                    <a:gd name="T3" fmla="*/ 11 h 25"/>
                    <a:gd name="T4" fmla="*/ 68 w 74"/>
                    <a:gd name="T5" fmla="*/ 9 h 25"/>
                    <a:gd name="T6" fmla="*/ 6 w 74"/>
                    <a:gd name="T7" fmla="*/ 1 h 25"/>
                    <a:gd name="T8" fmla="*/ 1 w 74"/>
                    <a:gd name="T9" fmla="*/ 1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25">
                      <a:moveTo>
                        <a:pt x="1" y="1"/>
                      </a:moveTo>
                      <a:cubicBezTo>
                        <a:pt x="21" y="20"/>
                        <a:pt x="48" y="25"/>
                        <a:pt x="72" y="11"/>
                      </a:cubicBezTo>
                      <a:cubicBezTo>
                        <a:pt x="74" y="10"/>
                        <a:pt x="69" y="9"/>
                        <a:pt x="68" y="9"/>
                      </a:cubicBezTo>
                      <a:cubicBezTo>
                        <a:pt x="47" y="22"/>
                        <a:pt x="24" y="18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30" name="Freeform 133"/>
                <p:cNvSpPr>
                  <a:spLocks/>
                </p:cNvSpPr>
                <p:nvPr/>
              </p:nvSpPr>
              <p:spPr bwMode="auto">
                <a:xfrm>
                  <a:off x="2881" y="353"/>
                  <a:ext cx="114" cy="138"/>
                </a:xfrm>
                <a:custGeom>
                  <a:avLst/>
                  <a:gdLst>
                    <a:gd name="T0" fmla="*/ 5 w 48"/>
                    <a:gd name="T1" fmla="*/ 56 h 58"/>
                    <a:gd name="T2" fmla="*/ 46 w 48"/>
                    <a:gd name="T3" fmla="*/ 1 h 58"/>
                    <a:gd name="T4" fmla="*/ 42 w 48"/>
                    <a:gd name="T5" fmla="*/ 0 h 58"/>
                    <a:gd name="T6" fmla="*/ 0 w 48"/>
                    <a:gd name="T7" fmla="*/ 56 h 58"/>
                    <a:gd name="T8" fmla="*/ 5 w 48"/>
                    <a:gd name="T9" fmla="*/ 56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8" h="58">
                      <a:moveTo>
                        <a:pt x="5" y="56"/>
                      </a:moveTo>
                      <a:cubicBezTo>
                        <a:pt x="11" y="34"/>
                        <a:pt x="28" y="14"/>
                        <a:pt x="46" y="1"/>
                      </a:cubicBezTo>
                      <a:cubicBezTo>
                        <a:pt x="48" y="0"/>
                        <a:pt x="43" y="0"/>
                        <a:pt x="42" y="0"/>
                      </a:cubicBezTo>
                      <a:cubicBezTo>
                        <a:pt x="24" y="13"/>
                        <a:pt x="6" y="34"/>
                        <a:pt x="0" y="56"/>
                      </a:cubicBezTo>
                      <a:cubicBezTo>
                        <a:pt x="0" y="58"/>
                        <a:pt x="5" y="57"/>
                        <a:pt x="5" y="5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31" name="Freeform 134"/>
                <p:cNvSpPr>
                  <a:spLocks/>
                </p:cNvSpPr>
                <p:nvPr/>
              </p:nvSpPr>
              <p:spPr bwMode="auto">
                <a:xfrm>
                  <a:off x="2886" y="337"/>
                  <a:ext cx="121" cy="125"/>
                </a:xfrm>
                <a:custGeom>
                  <a:avLst/>
                  <a:gdLst>
                    <a:gd name="T0" fmla="*/ 0 w 51"/>
                    <a:gd name="T1" fmla="*/ 1 h 53"/>
                    <a:gd name="T2" fmla="*/ 45 w 51"/>
                    <a:gd name="T3" fmla="*/ 53 h 53"/>
                    <a:gd name="T4" fmla="*/ 48 w 51"/>
                    <a:gd name="T5" fmla="*/ 51 h 53"/>
                    <a:gd name="T6" fmla="*/ 5 w 51"/>
                    <a:gd name="T7" fmla="*/ 1 h 53"/>
                    <a:gd name="T8" fmla="*/ 0 w 51"/>
                    <a:gd name="T9" fmla="*/ 1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1" h="53">
                      <a:moveTo>
                        <a:pt x="0" y="1"/>
                      </a:moveTo>
                      <a:cubicBezTo>
                        <a:pt x="4" y="26"/>
                        <a:pt x="20" y="47"/>
                        <a:pt x="45" y="53"/>
                      </a:cubicBezTo>
                      <a:cubicBezTo>
                        <a:pt x="47" y="53"/>
                        <a:pt x="51" y="52"/>
                        <a:pt x="48" y="51"/>
                      </a:cubicBezTo>
                      <a:cubicBezTo>
                        <a:pt x="24" y="46"/>
                        <a:pt x="9" y="24"/>
                        <a:pt x="5" y="1"/>
                      </a:cubicBezTo>
                      <a:cubicBezTo>
                        <a:pt x="5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32" name="Freeform 135"/>
                <p:cNvSpPr>
                  <a:spLocks/>
                </p:cNvSpPr>
                <p:nvPr/>
              </p:nvSpPr>
              <p:spPr bwMode="auto">
                <a:xfrm>
                  <a:off x="2233" y="417"/>
                  <a:ext cx="689" cy="78"/>
                </a:xfrm>
                <a:custGeom>
                  <a:avLst/>
                  <a:gdLst>
                    <a:gd name="T0" fmla="*/ 287 w 290"/>
                    <a:gd name="T1" fmla="*/ 0 h 33"/>
                    <a:gd name="T2" fmla="*/ 3 w 290"/>
                    <a:gd name="T3" fmla="*/ 31 h 33"/>
                    <a:gd name="T4" fmla="*/ 4 w 290"/>
                    <a:gd name="T5" fmla="*/ 33 h 33"/>
                    <a:gd name="T6" fmla="*/ 287 w 290"/>
                    <a:gd name="T7" fmla="*/ 2 h 33"/>
                    <a:gd name="T8" fmla="*/ 287 w 290"/>
                    <a:gd name="T9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0" h="33">
                      <a:moveTo>
                        <a:pt x="287" y="0"/>
                      </a:moveTo>
                      <a:cubicBezTo>
                        <a:pt x="193" y="11"/>
                        <a:pt x="98" y="24"/>
                        <a:pt x="3" y="31"/>
                      </a:cubicBezTo>
                      <a:cubicBezTo>
                        <a:pt x="0" y="31"/>
                        <a:pt x="1" y="33"/>
                        <a:pt x="4" y="33"/>
                      </a:cubicBezTo>
                      <a:cubicBezTo>
                        <a:pt x="98" y="26"/>
                        <a:pt x="193" y="13"/>
                        <a:pt x="287" y="2"/>
                      </a:cubicBezTo>
                      <a:cubicBezTo>
                        <a:pt x="290" y="2"/>
                        <a:pt x="290" y="0"/>
                        <a:pt x="28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33" name="Freeform 136"/>
                <p:cNvSpPr>
                  <a:spLocks/>
                </p:cNvSpPr>
                <p:nvPr/>
              </p:nvSpPr>
              <p:spPr bwMode="auto">
                <a:xfrm>
                  <a:off x="2907" y="398"/>
                  <a:ext cx="38" cy="38"/>
                </a:xfrm>
                <a:custGeom>
                  <a:avLst/>
                  <a:gdLst>
                    <a:gd name="T0" fmla="*/ 9 w 16"/>
                    <a:gd name="T1" fmla="*/ 15 h 16"/>
                    <a:gd name="T2" fmla="*/ 1 w 16"/>
                    <a:gd name="T3" fmla="*/ 8 h 16"/>
                    <a:gd name="T4" fmla="*/ 8 w 16"/>
                    <a:gd name="T5" fmla="*/ 0 h 16"/>
                    <a:gd name="T6" fmla="*/ 16 w 16"/>
                    <a:gd name="T7" fmla="*/ 7 h 16"/>
                    <a:gd name="T8" fmla="*/ 9 w 16"/>
                    <a:gd name="T9" fmla="*/ 15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9" y="15"/>
                      </a:moveTo>
                      <a:cubicBezTo>
                        <a:pt x="5" y="16"/>
                        <a:pt x="1" y="13"/>
                        <a:pt x="1" y="8"/>
                      </a:cubicBezTo>
                      <a:cubicBezTo>
                        <a:pt x="0" y="4"/>
                        <a:pt x="4" y="0"/>
                        <a:pt x="8" y="0"/>
                      </a:cubicBezTo>
                      <a:cubicBezTo>
                        <a:pt x="12" y="0"/>
                        <a:pt x="16" y="3"/>
                        <a:pt x="16" y="7"/>
                      </a:cubicBezTo>
                      <a:cubicBezTo>
                        <a:pt x="16" y="11"/>
                        <a:pt x="13" y="15"/>
                        <a:pt x="9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34" name="Freeform 137"/>
                <p:cNvSpPr>
                  <a:spLocks/>
                </p:cNvSpPr>
                <p:nvPr/>
              </p:nvSpPr>
              <p:spPr bwMode="auto">
                <a:xfrm>
                  <a:off x="2876" y="571"/>
                  <a:ext cx="95" cy="174"/>
                </a:xfrm>
                <a:custGeom>
                  <a:avLst/>
                  <a:gdLst>
                    <a:gd name="T0" fmla="*/ 14 w 40"/>
                    <a:gd name="T1" fmla="*/ 71 h 73"/>
                    <a:gd name="T2" fmla="*/ 38 w 40"/>
                    <a:gd name="T3" fmla="*/ 3 h 73"/>
                    <a:gd name="T4" fmla="*/ 34 w 40"/>
                    <a:gd name="T5" fmla="*/ 1 h 73"/>
                    <a:gd name="T6" fmla="*/ 9 w 40"/>
                    <a:gd name="T7" fmla="*/ 71 h 73"/>
                    <a:gd name="T8" fmla="*/ 14 w 40"/>
                    <a:gd name="T9" fmla="*/ 71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73">
                      <a:moveTo>
                        <a:pt x="14" y="71"/>
                      </a:moveTo>
                      <a:cubicBezTo>
                        <a:pt x="5" y="44"/>
                        <a:pt x="13" y="17"/>
                        <a:pt x="38" y="3"/>
                      </a:cubicBezTo>
                      <a:cubicBezTo>
                        <a:pt x="40" y="2"/>
                        <a:pt x="35" y="0"/>
                        <a:pt x="34" y="1"/>
                      </a:cubicBezTo>
                      <a:cubicBezTo>
                        <a:pt x="8" y="16"/>
                        <a:pt x="0" y="43"/>
                        <a:pt x="9" y="71"/>
                      </a:cubicBezTo>
                      <a:cubicBezTo>
                        <a:pt x="10" y="73"/>
                        <a:pt x="14" y="73"/>
                        <a:pt x="14" y="7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35" name="Freeform 138"/>
                <p:cNvSpPr>
                  <a:spLocks/>
                </p:cNvSpPr>
                <p:nvPr/>
              </p:nvSpPr>
              <p:spPr bwMode="auto">
                <a:xfrm>
                  <a:off x="2848" y="588"/>
                  <a:ext cx="157" cy="92"/>
                </a:xfrm>
                <a:custGeom>
                  <a:avLst/>
                  <a:gdLst>
                    <a:gd name="T0" fmla="*/ 0 w 66"/>
                    <a:gd name="T1" fmla="*/ 2 h 39"/>
                    <a:gd name="T2" fmla="*/ 64 w 66"/>
                    <a:gd name="T3" fmla="*/ 35 h 39"/>
                    <a:gd name="T4" fmla="*/ 61 w 66"/>
                    <a:gd name="T5" fmla="*/ 33 h 39"/>
                    <a:gd name="T6" fmla="*/ 5 w 66"/>
                    <a:gd name="T7" fmla="*/ 2 h 39"/>
                    <a:gd name="T8" fmla="*/ 0 w 66"/>
                    <a:gd name="T9" fmla="*/ 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" h="39">
                      <a:moveTo>
                        <a:pt x="0" y="2"/>
                      </a:moveTo>
                      <a:cubicBezTo>
                        <a:pt x="12" y="27"/>
                        <a:pt x="36" y="39"/>
                        <a:pt x="64" y="35"/>
                      </a:cubicBezTo>
                      <a:cubicBezTo>
                        <a:pt x="66" y="34"/>
                        <a:pt x="62" y="32"/>
                        <a:pt x="61" y="33"/>
                      </a:cubicBezTo>
                      <a:cubicBezTo>
                        <a:pt x="36" y="37"/>
                        <a:pt x="16" y="24"/>
                        <a:pt x="5" y="2"/>
                      </a:cubicBezTo>
                      <a:cubicBezTo>
                        <a:pt x="4" y="1"/>
                        <a:pt x="0" y="0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36" name="Freeform 139"/>
                <p:cNvSpPr>
                  <a:spLocks/>
                </p:cNvSpPr>
                <p:nvPr/>
              </p:nvSpPr>
              <p:spPr bwMode="auto">
                <a:xfrm>
                  <a:off x="2838" y="609"/>
                  <a:ext cx="157" cy="98"/>
                </a:xfrm>
                <a:custGeom>
                  <a:avLst/>
                  <a:gdLst>
                    <a:gd name="T0" fmla="*/ 6 w 66"/>
                    <a:gd name="T1" fmla="*/ 39 h 41"/>
                    <a:gd name="T2" fmla="*/ 62 w 66"/>
                    <a:gd name="T3" fmla="*/ 3 h 41"/>
                    <a:gd name="T4" fmla="*/ 61 w 66"/>
                    <a:gd name="T5" fmla="*/ 1 h 41"/>
                    <a:gd name="T6" fmla="*/ 1 w 66"/>
                    <a:gd name="T7" fmla="*/ 39 h 41"/>
                    <a:gd name="T8" fmla="*/ 6 w 66"/>
                    <a:gd name="T9" fmla="*/ 39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" h="41">
                      <a:moveTo>
                        <a:pt x="6" y="39"/>
                      </a:moveTo>
                      <a:cubicBezTo>
                        <a:pt x="19" y="22"/>
                        <a:pt x="42" y="8"/>
                        <a:pt x="62" y="3"/>
                      </a:cubicBezTo>
                      <a:cubicBezTo>
                        <a:pt x="66" y="2"/>
                        <a:pt x="63" y="0"/>
                        <a:pt x="61" y="1"/>
                      </a:cubicBezTo>
                      <a:cubicBezTo>
                        <a:pt x="39" y="7"/>
                        <a:pt x="14" y="20"/>
                        <a:pt x="1" y="39"/>
                      </a:cubicBezTo>
                      <a:cubicBezTo>
                        <a:pt x="0" y="40"/>
                        <a:pt x="5" y="41"/>
                        <a:pt x="6" y="3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37" name="Freeform 140"/>
                <p:cNvSpPr>
                  <a:spLocks/>
                </p:cNvSpPr>
                <p:nvPr/>
              </p:nvSpPr>
              <p:spPr bwMode="auto">
                <a:xfrm>
                  <a:off x="2886" y="564"/>
                  <a:ext cx="81" cy="154"/>
                </a:xfrm>
                <a:custGeom>
                  <a:avLst/>
                  <a:gdLst>
                    <a:gd name="T0" fmla="*/ 5 w 34"/>
                    <a:gd name="T1" fmla="*/ 1 h 65"/>
                    <a:gd name="T2" fmla="*/ 28 w 34"/>
                    <a:gd name="T3" fmla="*/ 64 h 65"/>
                    <a:gd name="T4" fmla="*/ 32 w 34"/>
                    <a:gd name="T5" fmla="*/ 63 h 65"/>
                    <a:gd name="T6" fmla="*/ 10 w 34"/>
                    <a:gd name="T7" fmla="*/ 1 h 65"/>
                    <a:gd name="T8" fmla="*/ 5 w 34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4" h="65">
                      <a:moveTo>
                        <a:pt x="5" y="1"/>
                      </a:moveTo>
                      <a:cubicBezTo>
                        <a:pt x="0" y="26"/>
                        <a:pt x="7" y="50"/>
                        <a:pt x="28" y="64"/>
                      </a:cubicBezTo>
                      <a:cubicBezTo>
                        <a:pt x="29" y="65"/>
                        <a:pt x="34" y="64"/>
                        <a:pt x="32" y="63"/>
                      </a:cubicBezTo>
                      <a:cubicBezTo>
                        <a:pt x="12" y="49"/>
                        <a:pt x="5" y="25"/>
                        <a:pt x="10" y="1"/>
                      </a:cubicBezTo>
                      <a:cubicBezTo>
                        <a:pt x="10" y="0"/>
                        <a:pt x="5" y="0"/>
                        <a:pt x="5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38" name="Freeform 141"/>
                <p:cNvSpPr>
                  <a:spLocks/>
                </p:cNvSpPr>
                <p:nvPr/>
              </p:nvSpPr>
              <p:spPr bwMode="auto">
                <a:xfrm>
                  <a:off x="2228" y="481"/>
                  <a:ext cx="677" cy="171"/>
                </a:xfrm>
                <a:custGeom>
                  <a:avLst/>
                  <a:gdLst>
                    <a:gd name="T0" fmla="*/ 283 w 285"/>
                    <a:gd name="T1" fmla="*/ 70 h 72"/>
                    <a:gd name="T2" fmla="*/ 6 w 285"/>
                    <a:gd name="T3" fmla="*/ 0 h 72"/>
                    <a:gd name="T4" fmla="*/ 3 w 285"/>
                    <a:gd name="T5" fmla="*/ 2 h 72"/>
                    <a:gd name="T6" fmla="*/ 279 w 285"/>
                    <a:gd name="T7" fmla="*/ 72 h 72"/>
                    <a:gd name="T8" fmla="*/ 283 w 285"/>
                    <a:gd name="T9" fmla="*/ 70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5" h="72">
                      <a:moveTo>
                        <a:pt x="283" y="70"/>
                      </a:moveTo>
                      <a:cubicBezTo>
                        <a:pt x="190" y="47"/>
                        <a:pt x="97" y="26"/>
                        <a:pt x="6" y="0"/>
                      </a:cubicBezTo>
                      <a:cubicBezTo>
                        <a:pt x="5" y="0"/>
                        <a:pt x="0" y="1"/>
                        <a:pt x="3" y="2"/>
                      </a:cubicBezTo>
                      <a:cubicBezTo>
                        <a:pt x="94" y="28"/>
                        <a:pt x="187" y="49"/>
                        <a:pt x="279" y="72"/>
                      </a:cubicBezTo>
                      <a:cubicBezTo>
                        <a:pt x="280" y="72"/>
                        <a:pt x="285" y="71"/>
                        <a:pt x="283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39" name="Freeform 142"/>
                <p:cNvSpPr>
                  <a:spLocks/>
                </p:cNvSpPr>
                <p:nvPr/>
              </p:nvSpPr>
              <p:spPr bwMode="auto">
                <a:xfrm>
                  <a:off x="2888" y="631"/>
                  <a:ext cx="41" cy="40"/>
                </a:xfrm>
                <a:custGeom>
                  <a:avLst/>
                  <a:gdLst>
                    <a:gd name="T0" fmla="*/ 6 w 17"/>
                    <a:gd name="T1" fmla="*/ 16 h 17"/>
                    <a:gd name="T2" fmla="*/ 1 w 17"/>
                    <a:gd name="T3" fmla="*/ 7 h 17"/>
                    <a:gd name="T4" fmla="*/ 10 w 17"/>
                    <a:gd name="T5" fmla="*/ 1 h 17"/>
                    <a:gd name="T6" fmla="*/ 16 w 17"/>
                    <a:gd name="T7" fmla="*/ 11 h 17"/>
                    <a:gd name="T8" fmla="*/ 6 w 17"/>
                    <a:gd name="T9" fmla="*/ 1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6" y="16"/>
                      </a:moveTo>
                      <a:cubicBezTo>
                        <a:pt x="2" y="15"/>
                        <a:pt x="0" y="11"/>
                        <a:pt x="1" y="7"/>
                      </a:cubicBezTo>
                      <a:cubicBezTo>
                        <a:pt x="2" y="3"/>
                        <a:pt x="6" y="0"/>
                        <a:pt x="10" y="1"/>
                      </a:cubicBezTo>
                      <a:cubicBezTo>
                        <a:pt x="15" y="3"/>
                        <a:pt x="17" y="7"/>
                        <a:pt x="16" y="11"/>
                      </a:cubicBezTo>
                      <a:cubicBezTo>
                        <a:pt x="15" y="15"/>
                        <a:pt x="10" y="17"/>
                        <a:pt x="6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40" name="Freeform 143"/>
                <p:cNvSpPr>
                  <a:spLocks/>
                </p:cNvSpPr>
                <p:nvPr/>
              </p:nvSpPr>
              <p:spPr bwMode="auto">
                <a:xfrm>
                  <a:off x="2763" y="828"/>
                  <a:ext cx="130" cy="139"/>
                </a:xfrm>
                <a:custGeom>
                  <a:avLst/>
                  <a:gdLst>
                    <a:gd name="T0" fmla="*/ 5 w 55"/>
                    <a:gd name="T1" fmla="*/ 58 h 59"/>
                    <a:gd name="T2" fmla="*/ 53 w 55"/>
                    <a:gd name="T3" fmla="*/ 2 h 59"/>
                    <a:gd name="T4" fmla="*/ 49 w 55"/>
                    <a:gd name="T5" fmla="*/ 0 h 59"/>
                    <a:gd name="T6" fmla="*/ 0 w 55"/>
                    <a:gd name="T7" fmla="*/ 57 h 59"/>
                    <a:gd name="T8" fmla="*/ 5 w 55"/>
                    <a:gd name="T9" fmla="*/ 58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5" h="59">
                      <a:moveTo>
                        <a:pt x="5" y="58"/>
                      </a:moveTo>
                      <a:cubicBezTo>
                        <a:pt x="7" y="29"/>
                        <a:pt x="24" y="6"/>
                        <a:pt x="53" y="2"/>
                      </a:cubicBezTo>
                      <a:cubicBezTo>
                        <a:pt x="55" y="2"/>
                        <a:pt x="51" y="0"/>
                        <a:pt x="49" y="0"/>
                      </a:cubicBezTo>
                      <a:cubicBezTo>
                        <a:pt x="20" y="5"/>
                        <a:pt x="2" y="27"/>
                        <a:pt x="0" y="57"/>
                      </a:cubicBezTo>
                      <a:cubicBezTo>
                        <a:pt x="0" y="58"/>
                        <a:pt x="5" y="59"/>
                        <a:pt x="5" y="5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41" name="Freeform 144"/>
                <p:cNvSpPr>
                  <a:spLocks/>
                </p:cNvSpPr>
                <p:nvPr/>
              </p:nvSpPr>
              <p:spPr bwMode="auto">
                <a:xfrm>
                  <a:off x="2770" y="804"/>
                  <a:ext cx="118" cy="128"/>
                </a:xfrm>
                <a:custGeom>
                  <a:avLst/>
                  <a:gdLst>
                    <a:gd name="T0" fmla="*/ 0 w 50"/>
                    <a:gd name="T1" fmla="*/ 1 h 54"/>
                    <a:gd name="T2" fmla="*/ 47 w 50"/>
                    <a:gd name="T3" fmla="*/ 54 h 54"/>
                    <a:gd name="T4" fmla="*/ 47 w 50"/>
                    <a:gd name="T5" fmla="*/ 52 h 54"/>
                    <a:gd name="T6" fmla="*/ 5 w 50"/>
                    <a:gd name="T7" fmla="*/ 2 h 54"/>
                    <a:gd name="T8" fmla="*/ 0 w 50"/>
                    <a:gd name="T9" fmla="*/ 1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0" h="54">
                      <a:moveTo>
                        <a:pt x="0" y="1"/>
                      </a:moveTo>
                      <a:cubicBezTo>
                        <a:pt x="3" y="28"/>
                        <a:pt x="20" y="48"/>
                        <a:pt x="47" y="54"/>
                      </a:cubicBezTo>
                      <a:cubicBezTo>
                        <a:pt x="50" y="54"/>
                        <a:pt x="50" y="52"/>
                        <a:pt x="47" y="52"/>
                      </a:cubicBezTo>
                      <a:cubicBezTo>
                        <a:pt x="22" y="47"/>
                        <a:pt x="7" y="27"/>
                        <a:pt x="5" y="2"/>
                      </a:cubicBezTo>
                      <a:cubicBezTo>
                        <a:pt x="5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42" name="Freeform 145"/>
                <p:cNvSpPr>
                  <a:spLocks/>
                </p:cNvSpPr>
                <p:nvPr/>
              </p:nvSpPr>
              <p:spPr bwMode="auto">
                <a:xfrm>
                  <a:off x="2720" y="865"/>
                  <a:ext cx="180" cy="46"/>
                </a:xfrm>
                <a:custGeom>
                  <a:avLst/>
                  <a:gdLst>
                    <a:gd name="T0" fmla="*/ 6 w 76"/>
                    <a:gd name="T1" fmla="*/ 18 h 19"/>
                    <a:gd name="T2" fmla="*/ 71 w 76"/>
                    <a:gd name="T3" fmla="*/ 5 h 19"/>
                    <a:gd name="T4" fmla="*/ 73 w 76"/>
                    <a:gd name="T5" fmla="*/ 3 h 19"/>
                    <a:gd name="T6" fmla="*/ 2 w 76"/>
                    <a:gd name="T7" fmla="*/ 17 h 19"/>
                    <a:gd name="T8" fmla="*/ 6 w 76"/>
                    <a:gd name="T9" fmla="*/ 18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6" h="19">
                      <a:moveTo>
                        <a:pt x="6" y="18"/>
                      </a:moveTo>
                      <a:cubicBezTo>
                        <a:pt x="24" y="6"/>
                        <a:pt x="50" y="2"/>
                        <a:pt x="71" y="5"/>
                      </a:cubicBezTo>
                      <a:cubicBezTo>
                        <a:pt x="72" y="5"/>
                        <a:pt x="76" y="3"/>
                        <a:pt x="73" y="3"/>
                      </a:cubicBezTo>
                      <a:cubicBezTo>
                        <a:pt x="50" y="0"/>
                        <a:pt x="22" y="4"/>
                        <a:pt x="2" y="17"/>
                      </a:cubicBezTo>
                      <a:cubicBezTo>
                        <a:pt x="0" y="19"/>
                        <a:pt x="5" y="19"/>
                        <a:pt x="6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43" name="Freeform 146"/>
                <p:cNvSpPr>
                  <a:spLocks/>
                </p:cNvSpPr>
                <p:nvPr/>
              </p:nvSpPr>
              <p:spPr bwMode="auto">
                <a:xfrm>
                  <a:off x="2789" y="797"/>
                  <a:ext cx="49" cy="166"/>
                </a:xfrm>
                <a:custGeom>
                  <a:avLst/>
                  <a:gdLst>
                    <a:gd name="T0" fmla="*/ 15 w 21"/>
                    <a:gd name="T1" fmla="*/ 2 h 70"/>
                    <a:gd name="T2" fmla="*/ 14 w 21"/>
                    <a:gd name="T3" fmla="*/ 69 h 70"/>
                    <a:gd name="T4" fmla="*/ 19 w 21"/>
                    <a:gd name="T5" fmla="*/ 68 h 70"/>
                    <a:gd name="T6" fmla="*/ 20 w 21"/>
                    <a:gd name="T7" fmla="*/ 2 h 70"/>
                    <a:gd name="T8" fmla="*/ 15 w 21"/>
                    <a:gd name="T9" fmla="*/ 2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1" h="70">
                      <a:moveTo>
                        <a:pt x="15" y="2"/>
                      </a:moveTo>
                      <a:cubicBezTo>
                        <a:pt x="2" y="23"/>
                        <a:pt x="0" y="48"/>
                        <a:pt x="14" y="69"/>
                      </a:cubicBezTo>
                      <a:cubicBezTo>
                        <a:pt x="15" y="70"/>
                        <a:pt x="20" y="70"/>
                        <a:pt x="19" y="68"/>
                      </a:cubicBezTo>
                      <a:cubicBezTo>
                        <a:pt x="5" y="48"/>
                        <a:pt x="7" y="23"/>
                        <a:pt x="20" y="2"/>
                      </a:cubicBezTo>
                      <a:cubicBezTo>
                        <a:pt x="21" y="1"/>
                        <a:pt x="16" y="0"/>
                        <a:pt x="1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44" name="Freeform 147"/>
                <p:cNvSpPr>
                  <a:spLocks/>
                </p:cNvSpPr>
                <p:nvPr/>
              </p:nvSpPr>
              <p:spPr bwMode="auto">
                <a:xfrm>
                  <a:off x="2233" y="479"/>
                  <a:ext cx="570" cy="401"/>
                </a:xfrm>
                <a:custGeom>
                  <a:avLst/>
                  <a:gdLst>
                    <a:gd name="T0" fmla="*/ 238 w 240"/>
                    <a:gd name="T1" fmla="*/ 166 h 169"/>
                    <a:gd name="T2" fmla="*/ 6 w 240"/>
                    <a:gd name="T3" fmla="*/ 1 h 169"/>
                    <a:gd name="T4" fmla="*/ 2 w 240"/>
                    <a:gd name="T5" fmla="*/ 2 h 169"/>
                    <a:gd name="T6" fmla="*/ 234 w 240"/>
                    <a:gd name="T7" fmla="*/ 168 h 169"/>
                    <a:gd name="T8" fmla="*/ 238 w 240"/>
                    <a:gd name="T9" fmla="*/ 166 h 1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0" h="169">
                      <a:moveTo>
                        <a:pt x="238" y="166"/>
                      </a:moveTo>
                      <a:cubicBezTo>
                        <a:pt x="161" y="112"/>
                        <a:pt x="82" y="59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ubicBezTo>
                        <a:pt x="77" y="60"/>
                        <a:pt x="156" y="113"/>
                        <a:pt x="234" y="168"/>
                      </a:cubicBezTo>
                      <a:cubicBezTo>
                        <a:pt x="235" y="169"/>
                        <a:pt x="240" y="167"/>
                        <a:pt x="238" y="16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45" name="Freeform 148"/>
                <p:cNvSpPr>
                  <a:spLocks/>
                </p:cNvSpPr>
                <p:nvPr/>
              </p:nvSpPr>
              <p:spPr bwMode="auto">
                <a:xfrm>
                  <a:off x="2784" y="861"/>
                  <a:ext cx="43" cy="40"/>
                </a:xfrm>
                <a:custGeom>
                  <a:avLst/>
                  <a:gdLst>
                    <a:gd name="T0" fmla="*/ 4 w 18"/>
                    <a:gd name="T1" fmla="*/ 15 h 17"/>
                    <a:gd name="T2" fmla="*/ 3 w 18"/>
                    <a:gd name="T3" fmla="*/ 4 h 17"/>
                    <a:gd name="T4" fmla="*/ 14 w 18"/>
                    <a:gd name="T5" fmla="*/ 3 h 17"/>
                    <a:gd name="T6" fmla="*/ 15 w 18"/>
                    <a:gd name="T7" fmla="*/ 14 h 17"/>
                    <a:gd name="T8" fmla="*/ 4 w 18"/>
                    <a:gd name="T9" fmla="*/ 1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4" y="15"/>
                      </a:moveTo>
                      <a:cubicBezTo>
                        <a:pt x="1" y="12"/>
                        <a:pt x="0" y="8"/>
                        <a:pt x="3" y="4"/>
                      </a:cubicBezTo>
                      <a:cubicBezTo>
                        <a:pt x="6" y="1"/>
                        <a:pt x="10" y="0"/>
                        <a:pt x="14" y="3"/>
                      </a:cubicBezTo>
                      <a:cubicBezTo>
                        <a:pt x="17" y="5"/>
                        <a:pt x="18" y="10"/>
                        <a:pt x="15" y="14"/>
                      </a:cubicBezTo>
                      <a:cubicBezTo>
                        <a:pt x="13" y="17"/>
                        <a:pt x="8" y="17"/>
                        <a:pt x="4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46" name="Freeform 149"/>
                <p:cNvSpPr>
                  <a:spLocks/>
                </p:cNvSpPr>
                <p:nvPr/>
              </p:nvSpPr>
              <p:spPr bwMode="auto">
                <a:xfrm>
                  <a:off x="2539" y="1029"/>
                  <a:ext cx="174" cy="102"/>
                </a:xfrm>
                <a:custGeom>
                  <a:avLst/>
                  <a:gdLst>
                    <a:gd name="T0" fmla="*/ 6 w 73"/>
                    <a:gd name="T1" fmla="*/ 42 h 43"/>
                    <a:gd name="T2" fmla="*/ 68 w 73"/>
                    <a:gd name="T3" fmla="*/ 9 h 43"/>
                    <a:gd name="T4" fmla="*/ 70 w 73"/>
                    <a:gd name="T5" fmla="*/ 7 h 43"/>
                    <a:gd name="T6" fmla="*/ 1 w 73"/>
                    <a:gd name="T7" fmla="*/ 41 h 43"/>
                    <a:gd name="T8" fmla="*/ 6 w 73"/>
                    <a:gd name="T9" fmla="*/ 42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43">
                      <a:moveTo>
                        <a:pt x="6" y="42"/>
                      </a:moveTo>
                      <a:cubicBezTo>
                        <a:pt x="17" y="17"/>
                        <a:pt x="40" y="2"/>
                        <a:pt x="68" y="9"/>
                      </a:cubicBezTo>
                      <a:cubicBezTo>
                        <a:pt x="70" y="9"/>
                        <a:pt x="73" y="8"/>
                        <a:pt x="70" y="7"/>
                      </a:cubicBezTo>
                      <a:cubicBezTo>
                        <a:pt x="40" y="0"/>
                        <a:pt x="14" y="13"/>
                        <a:pt x="1" y="41"/>
                      </a:cubicBezTo>
                      <a:cubicBezTo>
                        <a:pt x="0" y="42"/>
                        <a:pt x="5" y="43"/>
                        <a:pt x="6" y="4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47" name="Freeform 150"/>
                <p:cNvSpPr>
                  <a:spLocks/>
                </p:cNvSpPr>
                <p:nvPr/>
              </p:nvSpPr>
              <p:spPr bwMode="auto">
                <a:xfrm>
                  <a:off x="2589" y="982"/>
                  <a:ext cx="83" cy="159"/>
                </a:xfrm>
                <a:custGeom>
                  <a:avLst/>
                  <a:gdLst>
                    <a:gd name="T0" fmla="*/ 7 w 35"/>
                    <a:gd name="T1" fmla="*/ 1 h 67"/>
                    <a:gd name="T2" fmla="*/ 29 w 35"/>
                    <a:gd name="T3" fmla="*/ 66 h 67"/>
                    <a:gd name="T4" fmla="*/ 33 w 35"/>
                    <a:gd name="T5" fmla="*/ 66 h 67"/>
                    <a:gd name="T6" fmla="*/ 12 w 35"/>
                    <a:gd name="T7" fmla="*/ 2 h 67"/>
                    <a:gd name="T8" fmla="*/ 7 w 35"/>
                    <a:gd name="T9" fmla="*/ 1 h 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5" h="67">
                      <a:moveTo>
                        <a:pt x="7" y="1"/>
                      </a:moveTo>
                      <a:cubicBezTo>
                        <a:pt x="0" y="27"/>
                        <a:pt x="7" y="51"/>
                        <a:pt x="29" y="66"/>
                      </a:cubicBezTo>
                      <a:cubicBezTo>
                        <a:pt x="30" y="67"/>
                        <a:pt x="35" y="67"/>
                        <a:pt x="33" y="66"/>
                      </a:cubicBezTo>
                      <a:cubicBezTo>
                        <a:pt x="11" y="51"/>
                        <a:pt x="5" y="27"/>
                        <a:pt x="12" y="2"/>
                      </a:cubicBezTo>
                      <a:cubicBezTo>
                        <a:pt x="13" y="1"/>
                        <a:pt x="8" y="0"/>
                        <a:pt x="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48" name="Freeform 151"/>
                <p:cNvSpPr>
                  <a:spLocks/>
                </p:cNvSpPr>
                <p:nvPr/>
              </p:nvSpPr>
              <p:spPr bwMode="auto">
                <a:xfrm>
                  <a:off x="2523" y="1048"/>
                  <a:ext cx="178" cy="45"/>
                </a:xfrm>
                <a:custGeom>
                  <a:avLst/>
                  <a:gdLst>
                    <a:gd name="T0" fmla="*/ 4 w 75"/>
                    <a:gd name="T1" fmla="*/ 6 h 19"/>
                    <a:gd name="T2" fmla="*/ 69 w 75"/>
                    <a:gd name="T3" fmla="*/ 19 h 19"/>
                    <a:gd name="T4" fmla="*/ 74 w 75"/>
                    <a:gd name="T5" fmla="*/ 17 h 19"/>
                    <a:gd name="T6" fmla="*/ 3 w 75"/>
                    <a:gd name="T7" fmla="*/ 4 h 19"/>
                    <a:gd name="T8" fmla="*/ 4 w 75"/>
                    <a:gd name="T9" fmla="*/ 6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19">
                      <a:moveTo>
                        <a:pt x="4" y="6"/>
                      </a:moveTo>
                      <a:cubicBezTo>
                        <a:pt x="26" y="2"/>
                        <a:pt x="51" y="9"/>
                        <a:pt x="69" y="19"/>
                      </a:cubicBezTo>
                      <a:cubicBezTo>
                        <a:pt x="71" y="19"/>
                        <a:pt x="75" y="18"/>
                        <a:pt x="74" y="17"/>
                      </a:cubicBezTo>
                      <a:cubicBezTo>
                        <a:pt x="53" y="6"/>
                        <a:pt x="26" y="0"/>
                        <a:pt x="3" y="4"/>
                      </a:cubicBezTo>
                      <a:cubicBezTo>
                        <a:pt x="0" y="5"/>
                        <a:pt x="2" y="6"/>
                        <a:pt x="4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49" name="Freeform 152"/>
                <p:cNvSpPr>
                  <a:spLocks/>
                </p:cNvSpPr>
                <p:nvPr/>
              </p:nvSpPr>
              <p:spPr bwMode="auto">
                <a:xfrm>
                  <a:off x="2585" y="998"/>
                  <a:ext cx="90" cy="152"/>
                </a:xfrm>
                <a:custGeom>
                  <a:avLst/>
                  <a:gdLst>
                    <a:gd name="T0" fmla="*/ 32 w 38"/>
                    <a:gd name="T1" fmla="*/ 1 h 64"/>
                    <a:gd name="T2" fmla="*/ 5 w 38"/>
                    <a:gd name="T3" fmla="*/ 63 h 64"/>
                    <a:gd name="T4" fmla="*/ 10 w 38"/>
                    <a:gd name="T5" fmla="*/ 62 h 64"/>
                    <a:gd name="T6" fmla="*/ 36 w 38"/>
                    <a:gd name="T7" fmla="*/ 1 h 64"/>
                    <a:gd name="T8" fmla="*/ 32 w 38"/>
                    <a:gd name="T9" fmla="*/ 1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8" h="64">
                      <a:moveTo>
                        <a:pt x="32" y="1"/>
                      </a:moveTo>
                      <a:cubicBezTo>
                        <a:pt x="12" y="15"/>
                        <a:pt x="0" y="38"/>
                        <a:pt x="5" y="63"/>
                      </a:cubicBezTo>
                      <a:cubicBezTo>
                        <a:pt x="6" y="64"/>
                        <a:pt x="11" y="64"/>
                        <a:pt x="10" y="62"/>
                      </a:cubicBezTo>
                      <a:cubicBezTo>
                        <a:pt x="5" y="38"/>
                        <a:pt x="16" y="15"/>
                        <a:pt x="36" y="1"/>
                      </a:cubicBezTo>
                      <a:cubicBezTo>
                        <a:pt x="38" y="0"/>
                        <a:pt x="33" y="0"/>
                        <a:pt x="3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50" name="Freeform 153"/>
                <p:cNvSpPr>
                  <a:spLocks/>
                </p:cNvSpPr>
                <p:nvPr/>
              </p:nvSpPr>
              <p:spPr bwMode="auto">
                <a:xfrm>
                  <a:off x="2236" y="479"/>
                  <a:ext cx="375" cy="581"/>
                </a:xfrm>
                <a:custGeom>
                  <a:avLst/>
                  <a:gdLst>
                    <a:gd name="T0" fmla="*/ 157 w 158"/>
                    <a:gd name="T1" fmla="*/ 243 h 245"/>
                    <a:gd name="T2" fmla="*/ 5 w 158"/>
                    <a:gd name="T3" fmla="*/ 1 h 245"/>
                    <a:gd name="T4" fmla="*/ 1 w 158"/>
                    <a:gd name="T5" fmla="*/ 2 h 245"/>
                    <a:gd name="T6" fmla="*/ 153 w 158"/>
                    <a:gd name="T7" fmla="*/ 244 h 245"/>
                    <a:gd name="T8" fmla="*/ 157 w 158"/>
                    <a:gd name="T9" fmla="*/ 243 h 2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8" h="245">
                      <a:moveTo>
                        <a:pt x="157" y="243"/>
                      </a:moveTo>
                      <a:cubicBezTo>
                        <a:pt x="106" y="163"/>
                        <a:pt x="53" y="83"/>
                        <a:pt x="5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48" y="84"/>
                        <a:pt x="101" y="164"/>
                        <a:pt x="153" y="244"/>
                      </a:cubicBezTo>
                      <a:cubicBezTo>
                        <a:pt x="153" y="245"/>
                        <a:pt x="158" y="244"/>
                        <a:pt x="157" y="2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51" name="Freeform 154"/>
                <p:cNvSpPr>
                  <a:spLocks/>
                </p:cNvSpPr>
                <p:nvPr/>
              </p:nvSpPr>
              <p:spPr bwMode="auto">
                <a:xfrm>
                  <a:off x="2592" y="1046"/>
                  <a:ext cx="40" cy="40"/>
                </a:xfrm>
                <a:custGeom>
                  <a:avLst/>
                  <a:gdLst>
                    <a:gd name="T0" fmla="*/ 2 w 17"/>
                    <a:gd name="T1" fmla="*/ 12 h 17"/>
                    <a:gd name="T2" fmla="*/ 4 w 17"/>
                    <a:gd name="T3" fmla="*/ 2 h 17"/>
                    <a:gd name="T4" fmla="*/ 15 w 17"/>
                    <a:gd name="T5" fmla="*/ 5 h 17"/>
                    <a:gd name="T6" fmla="*/ 12 w 17"/>
                    <a:gd name="T7" fmla="*/ 15 h 17"/>
                    <a:gd name="T8" fmla="*/ 2 w 17"/>
                    <a:gd name="T9" fmla="*/ 1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2" y="12"/>
                      </a:moveTo>
                      <a:cubicBezTo>
                        <a:pt x="0" y="9"/>
                        <a:pt x="1" y="4"/>
                        <a:pt x="4" y="2"/>
                      </a:cubicBezTo>
                      <a:cubicBezTo>
                        <a:pt x="8" y="0"/>
                        <a:pt x="13" y="1"/>
                        <a:pt x="15" y="5"/>
                      </a:cubicBezTo>
                      <a:cubicBezTo>
                        <a:pt x="17" y="8"/>
                        <a:pt x="16" y="13"/>
                        <a:pt x="12" y="15"/>
                      </a:cubicBezTo>
                      <a:cubicBezTo>
                        <a:pt x="9" y="17"/>
                        <a:pt x="4" y="16"/>
                        <a:pt x="2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52" name="Freeform 155"/>
                <p:cNvSpPr>
                  <a:spLocks/>
                </p:cNvSpPr>
                <p:nvPr/>
              </p:nvSpPr>
              <p:spPr bwMode="auto">
                <a:xfrm>
                  <a:off x="2285" y="1153"/>
                  <a:ext cx="193" cy="64"/>
                </a:xfrm>
                <a:custGeom>
                  <a:avLst/>
                  <a:gdLst>
                    <a:gd name="T0" fmla="*/ 6 w 81"/>
                    <a:gd name="T1" fmla="*/ 26 h 27"/>
                    <a:gd name="T2" fmla="*/ 75 w 81"/>
                    <a:gd name="T3" fmla="*/ 18 h 27"/>
                    <a:gd name="T4" fmla="*/ 79 w 81"/>
                    <a:gd name="T5" fmla="*/ 17 h 27"/>
                    <a:gd name="T6" fmla="*/ 1 w 81"/>
                    <a:gd name="T7" fmla="*/ 25 h 27"/>
                    <a:gd name="T8" fmla="*/ 6 w 81"/>
                    <a:gd name="T9" fmla="*/ 26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1" h="27">
                      <a:moveTo>
                        <a:pt x="6" y="26"/>
                      </a:moveTo>
                      <a:cubicBezTo>
                        <a:pt x="26" y="7"/>
                        <a:pt x="51" y="2"/>
                        <a:pt x="75" y="18"/>
                      </a:cubicBezTo>
                      <a:cubicBezTo>
                        <a:pt x="76" y="19"/>
                        <a:pt x="81" y="19"/>
                        <a:pt x="79" y="17"/>
                      </a:cubicBezTo>
                      <a:cubicBezTo>
                        <a:pt x="53" y="0"/>
                        <a:pt x="23" y="4"/>
                        <a:pt x="1" y="25"/>
                      </a:cubicBezTo>
                      <a:cubicBezTo>
                        <a:pt x="0" y="26"/>
                        <a:pt x="5" y="27"/>
                        <a:pt x="6" y="2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53" name="Freeform 156"/>
                <p:cNvSpPr>
                  <a:spLocks/>
                </p:cNvSpPr>
                <p:nvPr/>
              </p:nvSpPr>
              <p:spPr bwMode="auto">
                <a:xfrm>
                  <a:off x="2357" y="1100"/>
                  <a:ext cx="57" cy="169"/>
                </a:xfrm>
                <a:custGeom>
                  <a:avLst/>
                  <a:gdLst>
                    <a:gd name="T0" fmla="*/ 18 w 24"/>
                    <a:gd name="T1" fmla="*/ 1 h 71"/>
                    <a:gd name="T2" fmla="*/ 16 w 24"/>
                    <a:gd name="T3" fmla="*/ 69 h 71"/>
                    <a:gd name="T4" fmla="*/ 20 w 24"/>
                    <a:gd name="T5" fmla="*/ 69 h 71"/>
                    <a:gd name="T6" fmla="*/ 23 w 24"/>
                    <a:gd name="T7" fmla="*/ 2 h 71"/>
                    <a:gd name="T8" fmla="*/ 18 w 24"/>
                    <a:gd name="T9" fmla="*/ 1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" h="71">
                      <a:moveTo>
                        <a:pt x="18" y="1"/>
                      </a:moveTo>
                      <a:cubicBezTo>
                        <a:pt x="2" y="22"/>
                        <a:pt x="0" y="47"/>
                        <a:pt x="16" y="69"/>
                      </a:cubicBezTo>
                      <a:cubicBezTo>
                        <a:pt x="16" y="70"/>
                        <a:pt x="21" y="71"/>
                        <a:pt x="20" y="69"/>
                      </a:cubicBezTo>
                      <a:cubicBezTo>
                        <a:pt x="5" y="47"/>
                        <a:pt x="7" y="23"/>
                        <a:pt x="23" y="2"/>
                      </a:cubicBezTo>
                      <a:cubicBezTo>
                        <a:pt x="24" y="1"/>
                        <a:pt x="19" y="0"/>
                        <a:pt x="1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54" name="Freeform 157"/>
                <p:cNvSpPr>
                  <a:spLocks/>
                </p:cNvSpPr>
                <p:nvPr/>
              </p:nvSpPr>
              <p:spPr bwMode="auto">
                <a:xfrm>
                  <a:off x="2293" y="1143"/>
                  <a:ext cx="159" cy="93"/>
                </a:xfrm>
                <a:custGeom>
                  <a:avLst/>
                  <a:gdLst>
                    <a:gd name="T0" fmla="*/ 3 w 67"/>
                    <a:gd name="T1" fmla="*/ 2 h 39"/>
                    <a:gd name="T2" fmla="*/ 61 w 67"/>
                    <a:gd name="T3" fmla="*/ 37 h 39"/>
                    <a:gd name="T4" fmla="*/ 66 w 67"/>
                    <a:gd name="T5" fmla="*/ 36 h 39"/>
                    <a:gd name="T6" fmla="*/ 5 w 67"/>
                    <a:gd name="T7" fmla="*/ 0 h 39"/>
                    <a:gd name="T8" fmla="*/ 3 w 67"/>
                    <a:gd name="T9" fmla="*/ 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9">
                      <a:moveTo>
                        <a:pt x="3" y="2"/>
                      </a:moveTo>
                      <a:cubicBezTo>
                        <a:pt x="25" y="6"/>
                        <a:pt x="47" y="21"/>
                        <a:pt x="61" y="37"/>
                      </a:cubicBezTo>
                      <a:cubicBezTo>
                        <a:pt x="62" y="39"/>
                        <a:pt x="67" y="37"/>
                        <a:pt x="66" y="36"/>
                      </a:cubicBezTo>
                      <a:cubicBezTo>
                        <a:pt x="51" y="19"/>
                        <a:pt x="28" y="4"/>
                        <a:pt x="5" y="0"/>
                      </a:cubicBezTo>
                      <a:cubicBezTo>
                        <a:pt x="4" y="0"/>
                        <a:pt x="0" y="2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55" name="Freeform 158"/>
                <p:cNvSpPr>
                  <a:spLocks/>
                </p:cNvSpPr>
                <p:nvPr/>
              </p:nvSpPr>
              <p:spPr bwMode="auto">
                <a:xfrm>
                  <a:off x="2333" y="1134"/>
                  <a:ext cx="128" cy="120"/>
                </a:xfrm>
                <a:custGeom>
                  <a:avLst/>
                  <a:gdLst>
                    <a:gd name="T0" fmla="*/ 48 w 54"/>
                    <a:gd name="T1" fmla="*/ 1 h 51"/>
                    <a:gd name="T2" fmla="*/ 0 w 54"/>
                    <a:gd name="T3" fmla="*/ 50 h 51"/>
                    <a:gd name="T4" fmla="*/ 5 w 54"/>
                    <a:gd name="T5" fmla="*/ 50 h 51"/>
                    <a:gd name="T6" fmla="*/ 50 w 54"/>
                    <a:gd name="T7" fmla="*/ 2 h 51"/>
                    <a:gd name="T8" fmla="*/ 48 w 54"/>
                    <a:gd name="T9" fmla="*/ 1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4" h="51">
                      <a:moveTo>
                        <a:pt x="48" y="1"/>
                      </a:moveTo>
                      <a:cubicBezTo>
                        <a:pt x="24" y="7"/>
                        <a:pt x="3" y="24"/>
                        <a:pt x="0" y="50"/>
                      </a:cubicBezTo>
                      <a:cubicBezTo>
                        <a:pt x="0" y="51"/>
                        <a:pt x="5" y="51"/>
                        <a:pt x="5" y="50"/>
                      </a:cubicBezTo>
                      <a:cubicBezTo>
                        <a:pt x="8" y="25"/>
                        <a:pt x="27" y="8"/>
                        <a:pt x="50" y="2"/>
                      </a:cubicBezTo>
                      <a:cubicBezTo>
                        <a:pt x="54" y="1"/>
                        <a:pt x="49" y="0"/>
                        <a:pt x="4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56" name="Freeform 159"/>
                <p:cNvSpPr>
                  <a:spLocks/>
                </p:cNvSpPr>
                <p:nvPr/>
              </p:nvSpPr>
              <p:spPr bwMode="auto">
                <a:xfrm>
                  <a:off x="2228" y="500"/>
                  <a:ext cx="150" cy="669"/>
                </a:xfrm>
                <a:custGeom>
                  <a:avLst/>
                  <a:gdLst>
                    <a:gd name="T0" fmla="*/ 63 w 63"/>
                    <a:gd name="T1" fmla="*/ 280 h 282"/>
                    <a:gd name="T2" fmla="*/ 5 w 63"/>
                    <a:gd name="T3" fmla="*/ 1 h 282"/>
                    <a:gd name="T4" fmla="*/ 0 w 63"/>
                    <a:gd name="T5" fmla="*/ 2 h 282"/>
                    <a:gd name="T6" fmla="*/ 58 w 63"/>
                    <a:gd name="T7" fmla="*/ 281 h 282"/>
                    <a:gd name="T8" fmla="*/ 63 w 63"/>
                    <a:gd name="T9" fmla="*/ 280 h 2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3" h="282">
                      <a:moveTo>
                        <a:pt x="63" y="280"/>
                      </a:moveTo>
                      <a:cubicBezTo>
                        <a:pt x="43" y="188"/>
                        <a:pt x="21" y="95"/>
                        <a:pt x="5" y="1"/>
                      </a:cubicBezTo>
                      <a:cubicBezTo>
                        <a:pt x="5" y="0"/>
                        <a:pt x="0" y="0"/>
                        <a:pt x="0" y="2"/>
                      </a:cubicBezTo>
                      <a:cubicBezTo>
                        <a:pt x="16" y="95"/>
                        <a:pt x="38" y="188"/>
                        <a:pt x="58" y="281"/>
                      </a:cubicBezTo>
                      <a:cubicBezTo>
                        <a:pt x="58" y="282"/>
                        <a:pt x="63" y="282"/>
                        <a:pt x="63" y="28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57" name="Freeform 160"/>
                <p:cNvSpPr>
                  <a:spLocks/>
                </p:cNvSpPr>
                <p:nvPr/>
              </p:nvSpPr>
              <p:spPr bwMode="auto">
                <a:xfrm>
                  <a:off x="2357" y="1160"/>
                  <a:ext cx="38" cy="38"/>
                </a:xfrm>
                <a:custGeom>
                  <a:avLst/>
                  <a:gdLst>
                    <a:gd name="T0" fmla="*/ 0 w 16"/>
                    <a:gd name="T1" fmla="*/ 9 h 16"/>
                    <a:gd name="T2" fmla="*/ 7 w 16"/>
                    <a:gd name="T3" fmla="*/ 0 h 16"/>
                    <a:gd name="T4" fmla="*/ 16 w 16"/>
                    <a:gd name="T5" fmla="*/ 7 h 16"/>
                    <a:gd name="T6" fmla="*/ 9 w 16"/>
                    <a:gd name="T7" fmla="*/ 16 h 16"/>
                    <a:gd name="T8" fmla="*/ 0 w 16"/>
                    <a:gd name="T9" fmla="*/ 9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0" y="9"/>
                      </a:moveTo>
                      <a:cubicBezTo>
                        <a:pt x="0" y="5"/>
                        <a:pt x="3" y="1"/>
                        <a:pt x="7" y="0"/>
                      </a:cubicBezTo>
                      <a:cubicBezTo>
                        <a:pt x="11" y="0"/>
                        <a:pt x="15" y="3"/>
                        <a:pt x="16" y="7"/>
                      </a:cubicBezTo>
                      <a:cubicBezTo>
                        <a:pt x="16" y="11"/>
                        <a:pt x="13" y="15"/>
                        <a:pt x="9" y="16"/>
                      </a:cubicBezTo>
                      <a:cubicBezTo>
                        <a:pt x="5" y="16"/>
                        <a:pt x="1" y="13"/>
                        <a:pt x="0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58" name="Freeform 161"/>
                <p:cNvSpPr>
                  <a:spLocks/>
                </p:cNvSpPr>
                <p:nvPr/>
              </p:nvSpPr>
              <p:spPr bwMode="auto">
                <a:xfrm>
                  <a:off x="2041" y="1155"/>
                  <a:ext cx="187" cy="76"/>
                </a:xfrm>
                <a:custGeom>
                  <a:avLst/>
                  <a:gdLst>
                    <a:gd name="T0" fmla="*/ 6 w 79"/>
                    <a:gd name="T1" fmla="*/ 14 h 32"/>
                    <a:gd name="T2" fmla="*/ 73 w 79"/>
                    <a:gd name="T3" fmla="*/ 31 h 32"/>
                    <a:gd name="T4" fmla="*/ 78 w 79"/>
                    <a:gd name="T5" fmla="*/ 31 h 32"/>
                    <a:gd name="T6" fmla="*/ 2 w 79"/>
                    <a:gd name="T7" fmla="*/ 12 h 32"/>
                    <a:gd name="T8" fmla="*/ 6 w 79"/>
                    <a:gd name="T9" fmla="*/ 14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9" h="32">
                      <a:moveTo>
                        <a:pt x="6" y="14"/>
                      </a:moveTo>
                      <a:cubicBezTo>
                        <a:pt x="32" y="3"/>
                        <a:pt x="57" y="8"/>
                        <a:pt x="73" y="31"/>
                      </a:cubicBezTo>
                      <a:cubicBezTo>
                        <a:pt x="74" y="32"/>
                        <a:pt x="79" y="32"/>
                        <a:pt x="78" y="31"/>
                      </a:cubicBezTo>
                      <a:cubicBezTo>
                        <a:pt x="60" y="6"/>
                        <a:pt x="30" y="0"/>
                        <a:pt x="2" y="12"/>
                      </a:cubicBezTo>
                      <a:cubicBezTo>
                        <a:pt x="0" y="13"/>
                        <a:pt x="5" y="15"/>
                        <a:pt x="6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59" name="Freeform 162"/>
                <p:cNvSpPr>
                  <a:spLocks/>
                </p:cNvSpPr>
                <p:nvPr/>
              </p:nvSpPr>
              <p:spPr bwMode="auto">
                <a:xfrm>
                  <a:off x="2110" y="1119"/>
                  <a:ext cx="92" cy="154"/>
                </a:xfrm>
                <a:custGeom>
                  <a:avLst/>
                  <a:gdLst>
                    <a:gd name="T0" fmla="*/ 33 w 39"/>
                    <a:gd name="T1" fmla="*/ 1 h 65"/>
                    <a:gd name="T2" fmla="*/ 7 w 39"/>
                    <a:gd name="T3" fmla="*/ 63 h 65"/>
                    <a:gd name="T4" fmla="*/ 12 w 39"/>
                    <a:gd name="T5" fmla="*/ 64 h 65"/>
                    <a:gd name="T6" fmla="*/ 38 w 39"/>
                    <a:gd name="T7" fmla="*/ 2 h 65"/>
                    <a:gd name="T8" fmla="*/ 33 w 39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" h="65">
                      <a:moveTo>
                        <a:pt x="33" y="1"/>
                      </a:moveTo>
                      <a:cubicBezTo>
                        <a:pt x="10" y="15"/>
                        <a:pt x="0" y="37"/>
                        <a:pt x="7" y="63"/>
                      </a:cubicBezTo>
                      <a:cubicBezTo>
                        <a:pt x="7" y="65"/>
                        <a:pt x="12" y="65"/>
                        <a:pt x="12" y="64"/>
                      </a:cubicBezTo>
                      <a:cubicBezTo>
                        <a:pt x="5" y="38"/>
                        <a:pt x="15" y="16"/>
                        <a:pt x="38" y="2"/>
                      </a:cubicBezTo>
                      <a:cubicBezTo>
                        <a:pt x="39" y="2"/>
                        <a:pt x="34" y="0"/>
                        <a:pt x="3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60" name="Freeform 163"/>
                <p:cNvSpPr>
                  <a:spLocks/>
                </p:cNvSpPr>
                <p:nvPr/>
              </p:nvSpPr>
              <p:spPr bwMode="auto">
                <a:xfrm>
                  <a:off x="2074" y="1122"/>
                  <a:ext cx="116" cy="137"/>
                </a:xfrm>
                <a:custGeom>
                  <a:avLst/>
                  <a:gdLst>
                    <a:gd name="T0" fmla="*/ 2 w 49"/>
                    <a:gd name="T1" fmla="*/ 2 h 58"/>
                    <a:gd name="T2" fmla="*/ 44 w 49"/>
                    <a:gd name="T3" fmla="*/ 56 h 58"/>
                    <a:gd name="T4" fmla="*/ 49 w 49"/>
                    <a:gd name="T5" fmla="*/ 56 h 58"/>
                    <a:gd name="T6" fmla="*/ 6 w 49"/>
                    <a:gd name="T7" fmla="*/ 1 h 58"/>
                    <a:gd name="T8" fmla="*/ 2 w 49"/>
                    <a:gd name="T9" fmla="*/ 2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58">
                      <a:moveTo>
                        <a:pt x="2" y="2"/>
                      </a:moveTo>
                      <a:cubicBezTo>
                        <a:pt x="21" y="13"/>
                        <a:pt x="37" y="36"/>
                        <a:pt x="44" y="56"/>
                      </a:cubicBezTo>
                      <a:cubicBezTo>
                        <a:pt x="45" y="58"/>
                        <a:pt x="49" y="57"/>
                        <a:pt x="49" y="56"/>
                      </a:cubicBezTo>
                      <a:cubicBezTo>
                        <a:pt x="41" y="35"/>
                        <a:pt x="26" y="12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61" name="Freeform 164"/>
                <p:cNvSpPr>
                  <a:spLocks/>
                </p:cNvSpPr>
                <p:nvPr/>
              </p:nvSpPr>
              <p:spPr bwMode="auto">
                <a:xfrm>
                  <a:off x="2074" y="1160"/>
                  <a:ext cx="159" cy="80"/>
                </a:xfrm>
                <a:custGeom>
                  <a:avLst/>
                  <a:gdLst>
                    <a:gd name="T0" fmla="*/ 64 w 67"/>
                    <a:gd name="T1" fmla="*/ 3 h 34"/>
                    <a:gd name="T2" fmla="*/ 0 w 67"/>
                    <a:gd name="T3" fmla="*/ 33 h 34"/>
                    <a:gd name="T4" fmla="*/ 5 w 67"/>
                    <a:gd name="T5" fmla="*/ 33 h 34"/>
                    <a:gd name="T6" fmla="*/ 62 w 67"/>
                    <a:gd name="T7" fmla="*/ 5 h 34"/>
                    <a:gd name="T8" fmla="*/ 64 w 67"/>
                    <a:gd name="T9" fmla="*/ 3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4">
                      <a:moveTo>
                        <a:pt x="64" y="3"/>
                      </a:moveTo>
                      <a:cubicBezTo>
                        <a:pt x="38" y="0"/>
                        <a:pt x="13" y="9"/>
                        <a:pt x="0" y="33"/>
                      </a:cubicBezTo>
                      <a:cubicBezTo>
                        <a:pt x="0" y="34"/>
                        <a:pt x="4" y="34"/>
                        <a:pt x="5" y="33"/>
                      </a:cubicBezTo>
                      <a:cubicBezTo>
                        <a:pt x="16" y="12"/>
                        <a:pt x="39" y="2"/>
                        <a:pt x="62" y="5"/>
                      </a:cubicBezTo>
                      <a:cubicBezTo>
                        <a:pt x="65" y="5"/>
                        <a:pt x="67" y="3"/>
                        <a:pt x="64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62" name="Freeform 165"/>
                <p:cNvSpPr>
                  <a:spLocks/>
                </p:cNvSpPr>
                <p:nvPr/>
              </p:nvSpPr>
              <p:spPr bwMode="auto">
                <a:xfrm>
                  <a:off x="2133" y="498"/>
                  <a:ext cx="117" cy="673"/>
                </a:xfrm>
                <a:custGeom>
                  <a:avLst/>
                  <a:gdLst>
                    <a:gd name="T0" fmla="*/ 6 w 49"/>
                    <a:gd name="T1" fmla="*/ 283 h 284"/>
                    <a:gd name="T2" fmla="*/ 49 w 49"/>
                    <a:gd name="T3" fmla="*/ 1 h 284"/>
                    <a:gd name="T4" fmla="*/ 44 w 49"/>
                    <a:gd name="T5" fmla="*/ 1 h 284"/>
                    <a:gd name="T6" fmla="*/ 1 w 49"/>
                    <a:gd name="T7" fmla="*/ 283 h 284"/>
                    <a:gd name="T8" fmla="*/ 6 w 49"/>
                    <a:gd name="T9" fmla="*/ 283 h 2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284">
                      <a:moveTo>
                        <a:pt x="6" y="283"/>
                      </a:moveTo>
                      <a:cubicBezTo>
                        <a:pt x="19" y="189"/>
                        <a:pt x="31" y="94"/>
                        <a:pt x="49" y="1"/>
                      </a:cubicBezTo>
                      <a:cubicBezTo>
                        <a:pt x="49" y="0"/>
                        <a:pt x="44" y="0"/>
                        <a:pt x="44" y="1"/>
                      </a:cubicBezTo>
                      <a:cubicBezTo>
                        <a:pt x="26" y="95"/>
                        <a:pt x="14" y="189"/>
                        <a:pt x="1" y="283"/>
                      </a:cubicBezTo>
                      <a:cubicBezTo>
                        <a:pt x="0" y="284"/>
                        <a:pt x="5" y="284"/>
                        <a:pt x="6" y="28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63" name="Freeform 166"/>
                <p:cNvSpPr>
                  <a:spLocks/>
                </p:cNvSpPr>
                <p:nvPr/>
              </p:nvSpPr>
              <p:spPr bwMode="auto">
                <a:xfrm>
                  <a:off x="2119" y="1162"/>
                  <a:ext cx="41" cy="40"/>
                </a:xfrm>
                <a:custGeom>
                  <a:avLst/>
                  <a:gdLst>
                    <a:gd name="T0" fmla="*/ 1 w 17"/>
                    <a:gd name="T1" fmla="*/ 7 h 17"/>
                    <a:gd name="T2" fmla="*/ 10 w 17"/>
                    <a:gd name="T3" fmla="*/ 1 h 17"/>
                    <a:gd name="T4" fmla="*/ 16 w 17"/>
                    <a:gd name="T5" fmla="*/ 10 h 17"/>
                    <a:gd name="T6" fmla="*/ 7 w 17"/>
                    <a:gd name="T7" fmla="*/ 16 h 17"/>
                    <a:gd name="T8" fmla="*/ 1 w 17"/>
                    <a:gd name="T9" fmla="*/ 7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" y="7"/>
                      </a:moveTo>
                      <a:cubicBezTo>
                        <a:pt x="2" y="3"/>
                        <a:pt x="6" y="0"/>
                        <a:pt x="10" y="1"/>
                      </a:cubicBezTo>
                      <a:cubicBezTo>
                        <a:pt x="14" y="2"/>
                        <a:pt x="17" y="6"/>
                        <a:pt x="16" y="10"/>
                      </a:cubicBezTo>
                      <a:cubicBezTo>
                        <a:pt x="15" y="14"/>
                        <a:pt x="11" y="17"/>
                        <a:pt x="7" y="16"/>
                      </a:cubicBezTo>
                      <a:cubicBezTo>
                        <a:pt x="3" y="15"/>
                        <a:pt x="0" y="11"/>
                        <a:pt x="1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64" name="Freeform 167"/>
                <p:cNvSpPr>
                  <a:spLocks/>
                </p:cNvSpPr>
                <p:nvPr/>
              </p:nvSpPr>
              <p:spPr bwMode="auto">
                <a:xfrm>
                  <a:off x="1806" y="1067"/>
                  <a:ext cx="159" cy="112"/>
                </a:xfrm>
                <a:custGeom>
                  <a:avLst/>
                  <a:gdLst>
                    <a:gd name="T0" fmla="*/ 5 w 67"/>
                    <a:gd name="T1" fmla="*/ 4 h 47"/>
                    <a:gd name="T2" fmla="*/ 62 w 67"/>
                    <a:gd name="T3" fmla="*/ 45 h 47"/>
                    <a:gd name="T4" fmla="*/ 67 w 67"/>
                    <a:gd name="T5" fmla="*/ 45 h 47"/>
                    <a:gd name="T6" fmla="*/ 3 w 67"/>
                    <a:gd name="T7" fmla="*/ 2 h 47"/>
                    <a:gd name="T8" fmla="*/ 5 w 67"/>
                    <a:gd name="T9" fmla="*/ 4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47">
                      <a:moveTo>
                        <a:pt x="5" y="4"/>
                      </a:moveTo>
                      <a:cubicBezTo>
                        <a:pt x="33" y="2"/>
                        <a:pt x="55" y="18"/>
                        <a:pt x="62" y="45"/>
                      </a:cubicBezTo>
                      <a:cubicBezTo>
                        <a:pt x="62" y="47"/>
                        <a:pt x="67" y="47"/>
                        <a:pt x="67" y="45"/>
                      </a:cubicBezTo>
                      <a:cubicBezTo>
                        <a:pt x="60" y="15"/>
                        <a:pt x="33" y="0"/>
                        <a:pt x="3" y="2"/>
                      </a:cubicBezTo>
                      <a:cubicBezTo>
                        <a:pt x="0" y="2"/>
                        <a:pt x="4" y="4"/>
                        <a:pt x="5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65" name="Freeform 168"/>
                <p:cNvSpPr>
                  <a:spLocks/>
                </p:cNvSpPr>
                <p:nvPr/>
              </p:nvSpPr>
              <p:spPr bwMode="auto">
                <a:xfrm>
                  <a:off x="1856" y="1062"/>
                  <a:ext cx="126" cy="124"/>
                </a:xfrm>
                <a:custGeom>
                  <a:avLst/>
                  <a:gdLst>
                    <a:gd name="T0" fmla="*/ 48 w 53"/>
                    <a:gd name="T1" fmla="*/ 0 h 52"/>
                    <a:gd name="T2" fmla="*/ 0 w 53"/>
                    <a:gd name="T3" fmla="*/ 50 h 52"/>
                    <a:gd name="T4" fmla="*/ 5 w 53"/>
                    <a:gd name="T5" fmla="*/ 51 h 52"/>
                    <a:gd name="T6" fmla="*/ 51 w 53"/>
                    <a:gd name="T7" fmla="*/ 2 h 52"/>
                    <a:gd name="T8" fmla="*/ 48 w 53"/>
                    <a:gd name="T9" fmla="*/ 0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3" h="52">
                      <a:moveTo>
                        <a:pt x="48" y="0"/>
                      </a:moveTo>
                      <a:cubicBezTo>
                        <a:pt x="21" y="5"/>
                        <a:pt x="3" y="23"/>
                        <a:pt x="0" y="50"/>
                      </a:cubicBezTo>
                      <a:cubicBezTo>
                        <a:pt x="0" y="51"/>
                        <a:pt x="5" y="52"/>
                        <a:pt x="5" y="51"/>
                      </a:cubicBezTo>
                      <a:cubicBezTo>
                        <a:pt x="7" y="25"/>
                        <a:pt x="25" y="7"/>
                        <a:pt x="51" y="2"/>
                      </a:cubicBezTo>
                      <a:cubicBezTo>
                        <a:pt x="53" y="2"/>
                        <a:pt x="49" y="0"/>
                        <a:pt x="48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66" name="Freeform 169"/>
                <p:cNvSpPr>
                  <a:spLocks/>
                </p:cNvSpPr>
                <p:nvPr/>
              </p:nvSpPr>
              <p:spPr bwMode="auto">
                <a:xfrm>
                  <a:off x="1860" y="1024"/>
                  <a:ext cx="62" cy="164"/>
                </a:xfrm>
                <a:custGeom>
                  <a:avLst/>
                  <a:gdLst>
                    <a:gd name="T0" fmla="*/ 1 w 26"/>
                    <a:gd name="T1" fmla="*/ 2 h 69"/>
                    <a:gd name="T2" fmla="*/ 21 w 26"/>
                    <a:gd name="T3" fmla="*/ 68 h 69"/>
                    <a:gd name="T4" fmla="*/ 26 w 26"/>
                    <a:gd name="T5" fmla="*/ 68 h 69"/>
                    <a:gd name="T6" fmla="*/ 6 w 26"/>
                    <a:gd name="T7" fmla="*/ 1 h 69"/>
                    <a:gd name="T8" fmla="*/ 1 w 26"/>
                    <a:gd name="T9" fmla="*/ 2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69">
                      <a:moveTo>
                        <a:pt x="1" y="2"/>
                      </a:moveTo>
                      <a:cubicBezTo>
                        <a:pt x="15" y="20"/>
                        <a:pt x="21" y="46"/>
                        <a:pt x="21" y="68"/>
                      </a:cubicBezTo>
                      <a:cubicBezTo>
                        <a:pt x="21" y="69"/>
                        <a:pt x="26" y="69"/>
                        <a:pt x="26" y="68"/>
                      </a:cubicBezTo>
                      <a:cubicBezTo>
                        <a:pt x="26" y="45"/>
                        <a:pt x="20" y="19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67" name="Freeform 170"/>
                <p:cNvSpPr>
                  <a:spLocks/>
                </p:cNvSpPr>
                <p:nvPr/>
              </p:nvSpPr>
              <p:spPr bwMode="auto">
                <a:xfrm>
                  <a:off x="1815" y="1091"/>
                  <a:ext cx="178" cy="45"/>
                </a:xfrm>
                <a:custGeom>
                  <a:avLst/>
                  <a:gdLst>
                    <a:gd name="T0" fmla="*/ 73 w 75"/>
                    <a:gd name="T1" fmla="*/ 11 h 19"/>
                    <a:gd name="T2" fmla="*/ 2 w 75"/>
                    <a:gd name="T3" fmla="*/ 17 h 19"/>
                    <a:gd name="T4" fmla="*/ 6 w 75"/>
                    <a:gd name="T5" fmla="*/ 18 h 19"/>
                    <a:gd name="T6" fmla="*/ 69 w 75"/>
                    <a:gd name="T7" fmla="*/ 13 h 19"/>
                    <a:gd name="T8" fmla="*/ 73 w 75"/>
                    <a:gd name="T9" fmla="*/ 1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19">
                      <a:moveTo>
                        <a:pt x="73" y="11"/>
                      </a:moveTo>
                      <a:cubicBezTo>
                        <a:pt x="50" y="0"/>
                        <a:pt x="22" y="0"/>
                        <a:pt x="2" y="17"/>
                      </a:cubicBezTo>
                      <a:cubicBezTo>
                        <a:pt x="0" y="18"/>
                        <a:pt x="5" y="19"/>
                        <a:pt x="6" y="18"/>
                      </a:cubicBezTo>
                      <a:cubicBezTo>
                        <a:pt x="24" y="2"/>
                        <a:pt x="48" y="2"/>
                        <a:pt x="69" y="13"/>
                      </a:cubicBezTo>
                      <a:cubicBezTo>
                        <a:pt x="70" y="13"/>
                        <a:pt x="75" y="12"/>
                        <a:pt x="73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68" name="Freeform 171"/>
                <p:cNvSpPr>
                  <a:spLocks/>
                </p:cNvSpPr>
                <p:nvPr/>
              </p:nvSpPr>
              <p:spPr bwMode="auto">
                <a:xfrm>
                  <a:off x="1898" y="500"/>
                  <a:ext cx="354" cy="593"/>
                </a:xfrm>
                <a:custGeom>
                  <a:avLst/>
                  <a:gdLst>
                    <a:gd name="T0" fmla="*/ 6 w 149"/>
                    <a:gd name="T1" fmla="*/ 249 h 250"/>
                    <a:gd name="T2" fmla="*/ 148 w 149"/>
                    <a:gd name="T3" fmla="*/ 2 h 250"/>
                    <a:gd name="T4" fmla="*/ 143 w 149"/>
                    <a:gd name="T5" fmla="*/ 1 h 250"/>
                    <a:gd name="T6" fmla="*/ 1 w 149"/>
                    <a:gd name="T7" fmla="*/ 249 h 250"/>
                    <a:gd name="T8" fmla="*/ 6 w 149"/>
                    <a:gd name="T9" fmla="*/ 249 h 2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49" h="250">
                      <a:moveTo>
                        <a:pt x="6" y="249"/>
                      </a:moveTo>
                      <a:cubicBezTo>
                        <a:pt x="52" y="166"/>
                        <a:pt x="98" y="82"/>
                        <a:pt x="148" y="2"/>
                      </a:cubicBezTo>
                      <a:cubicBezTo>
                        <a:pt x="149" y="0"/>
                        <a:pt x="144" y="0"/>
                        <a:pt x="143" y="1"/>
                      </a:cubicBezTo>
                      <a:cubicBezTo>
                        <a:pt x="93" y="82"/>
                        <a:pt x="48" y="166"/>
                        <a:pt x="1" y="249"/>
                      </a:cubicBezTo>
                      <a:cubicBezTo>
                        <a:pt x="0" y="250"/>
                        <a:pt x="5" y="250"/>
                        <a:pt x="6" y="24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69" name="Freeform 172"/>
                <p:cNvSpPr>
                  <a:spLocks/>
                </p:cNvSpPr>
                <p:nvPr/>
              </p:nvSpPr>
              <p:spPr bwMode="auto">
                <a:xfrm>
                  <a:off x="1879" y="1081"/>
                  <a:ext cx="43" cy="41"/>
                </a:xfrm>
                <a:custGeom>
                  <a:avLst/>
                  <a:gdLst>
                    <a:gd name="T0" fmla="*/ 2 w 18"/>
                    <a:gd name="T1" fmla="*/ 5 h 17"/>
                    <a:gd name="T2" fmla="*/ 13 w 18"/>
                    <a:gd name="T3" fmla="*/ 2 h 17"/>
                    <a:gd name="T4" fmla="*/ 15 w 18"/>
                    <a:gd name="T5" fmla="*/ 13 h 17"/>
                    <a:gd name="T6" fmla="*/ 5 w 18"/>
                    <a:gd name="T7" fmla="*/ 15 h 17"/>
                    <a:gd name="T8" fmla="*/ 2 w 18"/>
                    <a:gd name="T9" fmla="*/ 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2" y="5"/>
                      </a:moveTo>
                      <a:cubicBezTo>
                        <a:pt x="5" y="1"/>
                        <a:pt x="9" y="0"/>
                        <a:pt x="13" y="2"/>
                      </a:cubicBezTo>
                      <a:cubicBezTo>
                        <a:pt x="17" y="4"/>
                        <a:pt x="18" y="9"/>
                        <a:pt x="15" y="13"/>
                      </a:cubicBezTo>
                      <a:cubicBezTo>
                        <a:pt x="13" y="16"/>
                        <a:pt x="8" y="17"/>
                        <a:pt x="5" y="15"/>
                      </a:cubicBezTo>
                      <a:cubicBezTo>
                        <a:pt x="1" y="13"/>
                        <a:pt x="0" y="8"/>
                        <a:pt x="2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70" name="Freeform 173"/>
                <p:cNvSpPr>
                  <a:spLocks/>
                </p:cNvSpPr>
                <p:nvPr/>
              </p:nvSpPr>
              <p:spPr bwMode="auto">
                <a:xfrm>
                  <a:off x="1621" y="865"/>
                  <a:ext cx="121" cy="155"/>
                </a:xfrm>
                <a:custGeom>
                  <a:avLst/>
                  <a:gdLst>
                    <a:gd name="T0" fmla="*/ 3 w 51"/>
                    <a:gd name="T1" fmla="*/ 2 h 65"/>
                    <a:gd name="T2" fmla="*/ 42 w 51"/>
                    <a:gd name="T3" fmla="*/ 63 h 65"/>
                    <a:gd name="T4" fmla="*/ 47 w 51"/>
                    <a:gd name="T5" fmla="*/ 64 h 65"/>
                    <a:gd name="T6" fmla="*/ 6 w 51"/>
                    <a:gd name="T7" fmla="*/ 0 h 65"/>
                    <a:gd name="T8" fmla="*/ 3 w 51"/>
                    <a:gd name="T9" fmla="*/ 2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1" h="65">
                      <a:moveTo>
                        <a:pt x="3" y="2"/>
                      </a:moveTo>
                      <a:cubicBezTo>
                        <a:pt x="30" y="11"/>
                        <a:pt x="46" y="34"/>
                        <a:pt x="42" y="63"/>
                      </a:cubicBezTo>
                      <a:cubicBezTo>
                        <a:pt x="41" y="64"/>
                        <a:pt x="46" y="65"/>
                        <a:pt x="47" y="64"/>
                      </a:cubicBezTo>
                      <a:cubicBezTo>
                        <a:pt x="51" y="34"/>
                        <a:pt x="34" y="10"/>
                        <a:pt x="6" y="0"/>
                      </a:cubicBezTo>
                      <a:cubicBezTo>
                        <a:pt x="5" y="0"/>
                        <a:pt x="0" y="0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71" name="Freeform 174"/>
                <p:cNvSpPr>
                  <a:spLocks/>
                </p:cNvSpPr>
                <p:nvPr/>
              </p:nvSpPr>
              <p:spPr bwMode="auto">
                <a:xfrm>
                  <a:off x="1625" y="903"/>
                  <a:ext cx="162" cy="86"/>
                </a:xfrm>
                <a:custGeom>
                  <a:avLst/>
                  <a:gdLst>
                    <a:gd name="T0" fmla="*/ 65 w 68"/>
                    <a:gd name="T1" fmla="*/ 6 h 36"/>
                    <a:gd name="T2" fmla="*/ 0 w 68"/>
                    <a:gd name="T3" fmla="*/ 34 h 36"/>
                    <a:gd name="T4" fmla="*/ 5 w 68"/>
                    <a:gd name="T5" fmla="*/ 35 h 36"/>
                    <a:gd name="T6" fmla="*/ 64 w 68"/>
                    <a:gd name="T7" fmla="*/ 8 h 36"/>
                    <a:gd name="T8" fmla="*/ 65 w 68"/>
                    <a:gd name="T9" fmla="*/ 6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8" h="36">
                      <a:moveTo>
                        <a:pt x="65" y="6"/>
                      </a:moveTo>
                      <a:cubicBezTo>
                        <a:pt x="38" y="0"/>
                        <a:pt x="14" y="9"/>
                        <a:pt x="0" y="34"/>
                      </a:cubicBezTo>
                      <a:cubicBezTo>
                        <a:pt x="0" y="35"/>
                        <a:pt x="4" y="36"/>
                        <a:pt x="5" y="35"/>
                      </a:cubicBezTo>
                      <a:cubicBezTo>
                        <a:pt x="17" y="13"/>
                        <a:pt x="39" y="3"/>
                        <a:pt x="64" y="8"/>
                      </a:cubicBezTo>
                      <a:cubicBezTo>
                        <a:pt x="67" y="9"/>
                        <a:pt x="68" y="7"/>
                        <a:pt x="65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72" name="Freeform 175"/>
                <p:cNvSpPr>
                  <a:spLocks/>
                </p:cNvSpPr>
                <p:nvPr/>
              </p:nvSpPr>
              <p:spPr bwMode="auto">
                <a:xfrm>
                  <a:off x="1675" y="842"/>
                  <a:ext cx="43" cy="171"/>
                </a:xfrm>
                <a:custGeom>
                  <a:avLst/>
                  <a:gdLst>
                    <a:gd name="T0" fmla="*/ 6 w 18"/>
                    <a:gd name="T1" fmla="*/ 2 h 72"/>
                    <a:gd name="T2" fmla="*/ 0 w 18"/>
                    <a:gd name="T3" fmla="*/ 71 h 72"/>
                    <a:gd name="T4" fmla="*/ 5 w 18"/>
                    <a:gd name="T5" fmla="*/ 71 h 72"/>
                    <a:gd name="T6" fmla="*/ 12 w 18"/>
                    <a:gd name="T7" fmla="*/ 2 h 72"/>
                    <a:gd name="T8" fmla="*/ 6 w 18"/>
                    <a:gd name="T9" fmla="*/ 2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72">
                      <a:moveTo>
                        <a:pt x="6" y="2"/>
                      </a:moveTo>
                      <a:cubicBezTo>
                        <a:pt x="13" y="24"/>
                        <a:pt x="9" y="50"/>
                        <a:pt x="0" y="71"/>
                      </a:cubicBezTo>
                      <a:cubicBezTo>
                        <a:pt x="0" y="72"/>
                        <a:pt x="5" y="72"/>
                        <a:pt x="5" y="71"/>
                      </a:cubicBezTo>
                      <a:cubicBezTo>
                        <a:pt x="14" y="50"/>
                        <a:pt x="18" y="23"/>
                        <a:pt x="12" y="2"/>
                      </a:cubicBezTo>
                      <a:cubicBezTo>
                        <a:pt x="11" y="0"/>
                        <a:pt x="6" y="1"/>
                        <a:pt x="6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73" name="Freeform 176"/>
                <p:cNvSpPr>
                  <a:spLocks/>
                </p:cNvSpPr>
                <p:nvPr/>
              </p:nvSpPr>
              <p:spPr bwMode="auto">
                <a:xfrm>
                  <a:off x="1606" y="903"/>
                  <a:ext cx="171" cy="74"/>
                </a:xfrm>
                <a:custGeom>
                  <a:avLst/>
                  <a:gdLst>
                    <a:gd name="T0" fmla="*/ 71 w 72"/>
                    <a:gd name="T1" fmla="*/ 29 h 31"/>
                    <a:gd name="T2" fmla="*/ 3 w 72"/>
                    <a:gd name="T3" fmla="*/ 8 h 31"/>
                    <a:gd name="T4" fmla="*/ 6 w 72"/>
                    <a:gd name="T5" fmla="*/ 10 h 31"/>
                    <a:gd name="T6" fmla="*/ 66 w 72"/>
                    <a:gd name="T7" fmla="*/ 30 h 31"/>
                    <a:gd name="T8" fmla="*/ 71 w 72"/>
                    <a:gd name="T9" fmla="*/ 29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2" h="31">
                      <a:moveTo>
                        <a:pt x="71" y="29"/>
                      </a:moveTo>
                      <a:cubicBezTo>
                        <a:pt x="54" y="10"/>
                        <a:pt x="29" y="0"/>
                        <a:pt x="3" y="8"/>
                      </a:cubicBezTo>
                      <a:cubicBezTo>
                        <a:pt x="0" y="10"/>
                        <a:pt x="5" y="11"/>
                        <a:pt x="6" y="10"/>
                      </a:cubicBezTo>
                      <a:cubicBezTo>
                        <a:pt x="29" y="3"/>
                        <a:pt x="51" y="13"/>
                        <a:pt x="66" y="30"/>
                      </a:cubicBezTo>
                      <a:cubicBezTo>
                        <a:pt x="67" y="31"/>
                        <a:pt x="72" y="30"/>
                        <a:pt x="71" y="2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74" name="Freeform 177"/>
                <p:cNvSpPr>
                  <a:spLocks/>
                </p:cNvSpPr>
                <p:nvPr/>
              </p:nvSpPr>
              <p:spPr bwMode="auto">
                <a:xfrm>
                  <a:off x="1699" y="500"/>
                  <a:ext cx="553" cy="420"/>
                </a:xfrm>
                <a:custGeom>
                  <a:avLst/>
                  <a:gdLst>
                    <a:gd name="T0" fmla="*/ 6 w 233"/>
                    <a:gd name="T1" fmla="*/ 176 h 177"/>
                    <a:gd name="T2" fmla="*/ 232 w 233"/>
                    <a:gd name="T3" fmla="*/ 2 h 177"/>
                    <a:gd name="T4" fmla="*/ 227 w 233"/>
                    <a:gd name="T5" fmla="*/ 1 h 177"/>
                    <a:gd name="T6" fmla="*/ 2 w 233"/>
                    <a:gd name="T7" fmla="*/ 175 h 177"/>
                    <a:gd name="T8" fmla="*/ 6 w 233"/>
                    <a:gd name="T9" fmla="*/ 176 h 1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3" h="177">
                      <a:moveTo>
                        <a:pt x="6" y="176"/>
                      </a:moveTo>
                      <a:cubicBezTo>
                        <a:pt x="81" y="117"/>
                        <a:pt x="155" y="57"/>
                        <a:pt x="232" y="2"/>
                      </a:cubicBezTo>
                      <a:cubicBezTo>
                        <a:pt x="233" y="1"/>
                        <a:pt x="229" y="0"/>
                        <a:pt x="227" y="1"/>
                      </a:cubicBezTo>
                      <a:cubicBezTo>
                        <a:pt x="150" y="57"/>
                        <a:pt x="76" y="117"/>
                        <a:pt x="2" y="175"/>
                      </a:cubicBezTo>
                      <a:cubicBezTo>
                        <a:pt x="0" y="177"/>
                        <a:pt x="5" y="177"/>
                        <a:pt x="6" y="17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75" name="Freeform 178"/>
                <p:cNvSpPr>
                  <a:spLocks/>
                </p:cNvSpPr>
                <p:nvPr/>
              </p:nvSpPr>
              <p:spPr bwMode="auto">
                <a:xfrm>
                  <a:off x="1678" y="906"/>
                  <a:ext cx="42" cy="40"/>
                </a:xfrm>
                <a:custGeom>
                  <a:avLst/>
                  <a:gdLst>
                    <a:gd name="T0" fmla="*/ 4 w 18"/>
                    <a:gd name="T1" fmla="*/ 2 h 17"/>
                    <a:gd name="T2" fmla="*/ 15 w 18"/>
                    <a:gd name="T3" fmla="*/ 4 h 17"/>
                    <a:gd name="T4" fmla="*/ 13 w 18"/>
                    <a:gd name="T5" fmla="*/ 15 h 17"/>
                    <a:gd name="T6" fmla="*/ 3 w 18"/>
                    <a:gd name="T7" fmla="*/ 13 h 17"/>
                    <a:gd name="T8" fmla="*/ 4 w 18"/>
                    <a:gd name="T9" fmla="*/ 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4" y="2"/>
                      </a:moveTo>
                      <a:cubicBezTo>
                        <a:pt x="8" y="0"/>
                        <a:pt x="13" y="1"/>
                        <a:pt x="15" y="4"/>
                      </a:cubicBezTo>
                      <a:cubicBezTo>
                        <a:pt x="18" y="8"/>
                        <a:pt x="17" y="12"/>
                        <a:pt x="13" y="15"/>
                      </a:cubicBezTo>
                      <a:cubicBezTo>
                        <a:pt x="10" y="17"/>
                        <a:pt x="5" y="16"/>
                        <a:pt x="3" y="13"/>
                      </a:cubicBezTo>
                      <a:cubicBezTo>
                        <a:pt x="0" y="10"/>
                        <a:pt x="1" y="5"/>
                        <a:pt x="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76" name="Freeform 179"/>
                <p:cNvSpPr>
                  <a:spLocks/>
                </p:cNvSpPr>
                <p:nvPr/>
              </p:nvSpPr>
              <p:spPr bwMode="auto">
                <a:xfrm>
                  <a:off x="1504" y="583"/>
                  <a:ext cx="79" cy="181"/>
                </a:xfrm>
                <a:custGeom>
                  <a:avLst/>
                  <a:gdLst>
                    <a:gd name="T0" fmla="*/ 1 w 33"/>
                    <a:gd name="T1" fmla="*/ 1 h 76"/>
                    <a:gd name="T2" fmla="*/ 13 w 33"/>
                    <a:gd name="T3" fmla="*/ 73 h 76"/>
                    <a:gd name="T4" fmla="*/ 17 w 33"/>
                    <a:gd name="T5" fmla="*/ 75 h 76"/>
                    <a:gd name="T6" fmla="*/ 6 w 33"/>
                    <a:gd name="T7" fmla="*/ 1 h 76"/>
                    <a:gd name="T8" fmla="*/ 1 w 33"/>
                    <a:gd name="T9" fmla="*/ 1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76">
                      <a:moveTo>
                        <a:pt x="1" y="1"/>
                      </a:moveTo>
                      <a:cubicBezTo>
                        <a:pt x="22" y="21"/>
                        <a:pt x="28" y="48"/>
                        <a:pt x="13" y="73"/>
                      </a:cubicBezTo>
                      <a:cubicBezTo>
                        <a:pt x="12" y="75"/>
                        <a:pt x="17" y="76"/>
                        <a:pt x="17" y="75"/>
                      </a:cubicBezTo>
                      <a:cubicBezTo>
                        <a:pt x="33" y="49"/>
                        <a:pt x="27" y="21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77" name="Freeform 180"/>
                <p:cNvSpPr>
                  <a:spLocks/>
                </p:cNvSpPr>
                <p:nvPr/>
              </p:nvSpPr>
              <p:spPr bwMode="auto">
                <a:xfrm>
                  <a:off x="1459" y="650"/>
                  <a:ext cx="178" cy="47"/>
                </a:xfrm>
                <a:custGeom>
                  <a:avLst/>
                  <a:gdLst>
                    <a:gd name="T0" fmla="*/ 73 w 75"/>
                    <a:gd name="T1" fmla="*/ 18 h 20"/>
                    <a:gd name="T2" fmla="*/ 1 w 75"/>
                    <a:gd name="T3" fmla="*/ 18 h 20"/>
                    <a:gd name="T4" fmla="*/ 5 w 75"/>
                    <a:gd name="T5" fmla="*/ 19 h 20"/>
                    <a:gd name="T6" fmla="*/ 69 w 75"/>
                    <a:gd name="T7" fmla="*/ 18 h 20"/>
                    <a:gd name="T8" fmla="*/ 73 w 75"/>
                    <a:gd name="T9" fmla="*/ 18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20">
                      <a:moveTo>
                        <a:pt x="73" y="18"/>
                      </a:moveTo>
                      <a:cubicBezTo>
                        <a:pt x="50" y="2"/>
                        <a:pt x="23" y="0"/>
                        <a:pt x="1" y="18"/>
                      </a:cubicBezTo>
                      <a:cubicBezTo>
                        <a:pt x="0" y="18"/>
                        <a:pt x="4" y="20"/>
                        <a:pt x="5" y="19"/>
                      </a:cubicBezTo>
                      <a:cubicBezTo>
                        <a:pt x="25" y="4"/>
                        <a:pt x="48" y="4"/>
                        <a:pt x="69" y="18"/>
                      </a:cubicBezTo>
                      <a:cubicBezTo>
                        <a:pt x="70" y="19"/>
                        <a:pt x="75" y="19"/>
                        <a:pt x="73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78" name="Freeform 181"/>
                <p:cNvSpPr>
                  <a:spLocks/>
                </p:cNvSpPr>
                <p:nvPr/>
              </p:nvSpPr>
              <p:spPr bwMode="auto">
                <a:xfrm>
                  <a:off x="1493" y="588"/>
                  <a:ext cx="95" cy="149"/>
                </a:xfrm>
                <a:custGeom>
                  <a:avLst/>
                  <a:gdLst>
                    <a:gd name="T0" fmla="*/ 35 w 40"/>
                    <a:gd name="T1" fmla="*/ 2 h 63"/>
                    <a:gd name="T2" fmla="*/ 2 w 40"/>
                    <a:gd name="T3" fmla="*/ 62 h 63"/>
                    <a:gd name="T4" fmla="*/ 6 w 40"/>
                    <a:gd name="T5" fmla="*/ 62 h 63"/>
                    <a:gd name="T6" fmla="*/ 40 w 40"/>
                    <a:gd name="T7" fmla="*/ 1 h 63"/>
                    <a:gd name="T8" fmla="*/ 35 w 40"/>
                    <a:gd name="T9" fmla="*/ 2 h 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63">
                      <a:moveTo>
                        <a:pt x="35" y="2"/>
                      </a:moveTo>
                      <a:cubicBezTo>
                        <a:pt x="32" y="24"/>
                        <a:pt x="18" y="47"/>
                        <a:pt x="2" y="62"/>
                      </a:cubicBezTo>
                      <a:cubicBezTo>
                        <a:pt x="0" y="63"/>
                        <a:pt x="5" y="63"/>
                        <a:pt x="6" y="62"/>
                      </a:cubicBezTo>
                      <a:cubicBezTo>
                        <a:pt x="23" y="47"/>
                        <a:pt x="37" y="24"/>
                        <a:pt x="40" y="1"/>
                      </a:cubicBezTo>
                      <a:cubicBezTo>
                        <a:pt x="40" y="0"/>
                        <a:pt x="35" y="0"/>
                        <a:pt x="3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79" name="Freeform 182"/>
                <p:cNvSpPr>
                  <a:spLocks/>
                </p:cNvSpPr>
                <p:nvPr/>
              </p:nvSpPr>
              <p:spPr bwMode="auto">
                <a:xfrm>
                  <a:off x="1466" y="631"/>
                  <a:ext cx="138" cy="111"/>
                </a:xfrm>
                <a:custGeom>
                  <a:avLst/>
                  <a:gdLst>
                    <a:gd name="T0" fmla="*/ 57 w 58"/>
                    <a:gd name="T1" fmla="*/ 45 h 47"/>
                    <a:gd name="T2" fmla="*/ 5 w 58"/>
                    <a:gd name="T3" fmla="*/ 0 h 47"/>
                    <a:gd name="T4" fmla="*/ 4 w 58"/>
                    <a:gd name="T5" fmla="*/ 2 h 47"/>
                    <a:gd name="T6" fmla="*/ 52 w 58"/>
                    <a:gd name="T7" fmla="*/ 45 h 47"/>
                    <a:gd name="T8" fmla="*/ 57 w 58"/>
                    <a:gd name="T9" fmla="*/ 45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8" h="47">
                      <a:moveTo>
                        <a:pt x="57" y="45"/>
                      </a:moveTo>
                      <a:cubicBezTo>
                        <a:pt x="50" y="21"/>
                        <a:pt x="31" y="2"/>
                        <a:pt x="5" y="0"/>
                      </a:cubicBezTo>
                      <a:cubicBezTo>
                        <a:pt x="3" y="0"/>
                        <a:pt x="0" y="2"/>
                        <a:pt x="4" y="2"/>
                      </a:cubicBezTo>
                      <a:cubicBezTo>
                        <a:pt x="28" y="4"/>
                        <a:pt x="45" y="23"/>
                        <a:pt x="52" y="45"/>
                      </a:cubicBezTo>
                      <a:cubicBezTo>
                        <a:pt x="53" y="47"/>
                        <a:pt x="58" y="46"/>
                        <a:pt x="57" y="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80" name="Freeform 183"/>
                <p:cNvSpPr>
                  <a:spLocks/>
                </p:cNvSpPr>
                <p:nvPr/>
              </p:nvSpPr>
              <p:spPr bwMode="auto">
                <a:xfrm>
                  <a:off x="1552" y="491"/>
                  <a:ext cx="676" cy="173"/>
                </a:xfrm>
                <a:custGeom>
                  <a:avLst/>
                  <a:gdLst>
                    <a:gd name="T0" fmla="*/ 6 w 285"/>
                    <a:gd name="T1" fmla="*/ 73 h 73"/>
                    <a:gd name="T2" fmla="*/ 282 w 285"/>
                    <a:gd name="T3" fmla="*/ 2 h 73"/>
                    <a:gd name="T4" fmla="*/ 280 w 285"/>
                    <a:gd name="T5" fmla="*/ 0 h 73"/>
                    <a:gd name="T6" fmla="*/ 4 w 285"/>
                    <a:gd name="T7" fmla="*/ 71 h 73"/>
                    <a:gd name="T8" fmla="*/ 6 w 285"/>
                    <a:gd name="T9" fmla="*/ 73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5" h="73">
                      <a:moveTo>
                        <a:pt x="6" y="73"/>
                      </a:moveTo>
                      <a:cubicBezTo>
                        <a:pt x="98" y="49"/>
                        <a:pt x="189" y="23"/>
                        <a:pt x="282" y="2"/>
                      </a:cubicBezTo>
                      <a:cubicBezTo>
                        <a:pt x="285" y="2"/>
                        <a:pt x="283" y="0"/>
                        <a:pt x="280" y="0"/>
                      </a:cubicBezTo>
                      <a:cubicBezTo>
                        <a:pt x="187" y="21"/>
                        <a:pt x="96" y="47"/>
                        <a:pt x="4" y="71"/>
                      </a:cubicBezTo>
                      <a:cubicBezTo>
                        <a:pt x="0" y="72"/>
                        <a:pt x="5" y="73"/>
                        <a:pt x="6" y="7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81" name="Freeform 184"/>
                <p:cNvSpPr>
                  <a:spLocks/>
                </p:cNvSpPr>
                <p:nvPr/>
              </p:nvSpPr>
              <p:spPr bwMode="auto">
                <a:xfrm>
                  <a:off x="1531" y="647"/>
                  <a:ext cx="40" cy="38"/>
                </a:xfrm>
                <a:custGeom>
                  <a:avLst/>
                  <a:gdLst>
                    <a:gd name="T0" fmla="*/ 7 w 17"/>
                    <a:gd name="T1" fmla="*/ 0 h 16"/>
                    <a:gd name="T2" fmla="*/ 16 w 17"/>
                    <a:gd name="T3" fmla="*/ 6 h 16"/>
                    <a:gd name="T4" fmla="*/ 10 w 17"/>
                    <a:gd name="T5" fmla="*/ 15 h 16"/>
                    <a:gd name="T6" fmla="*/ 1 w 17"/>
                    <a:gd name="T7" fmla="*/ 10 h 16"/>
                    <a:gd name="T8" fmla="*/ 7 w 17"/>
                    <a:gd name="T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6">
                      <a:moveTo>
                        <a:pt x="7" y="0"/>
                      </a:moveTo>
                      <a:cubicBezTo>
                        <a:pt x="11" y="0"/>
                        <a:pt x="15" y="2"/>
                        <a:pt x="16" y="6"/>
                      </a:cubicBezTo>
                      <a:cubicBezTo>
                        <a:pt x="17" y="10"/>
                        <a:pt x="14" y="14"/>
                        <a:pt x="10" y="15"/>
                      </a:cubicBezTo>
                      <a:cubicBezTo>
                        <a:pt x="6" y="16"/>
                        <a:pt x="2" y="14"/>
                        <a:pt x="1" y="10"/>
                      </a:cubicBezTo>
                      <a:cubicBezTo>
                        <a:pt x="0" y="5"/>
                        <a:pt x="3" y="1"/>
                        <a:pt x="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82" name="Freeform 185"/>
                <p:cNvSpPr>
                  <a:spLocks/>
                </p:cNvSpPr>
                <p:nvPr/>
              </p:nvSpPr>
              <p:spPr bwMode="auto">
                <a:xfrm>
                  <a:off x="1485" y="339"/>
                  <a:ext cx="79" cy="178"/>
                </a:xfrm>
                <a:custGeom>
                  <a:avLst/>
                  <a:gdLst>
                    <a:gd name="T0" fmla="*/ 16 w 33"/>
                    <a:gd name="T1" fmla="*/ 1 h 75"/>
                    <a:gd name="T2" fmla="*/ 1 w 33"/>
                    <a:gd name="T3" fmla="*/ 73 h 75"/>
                    <a:gd name="T4" fmla="*/ 6 w 33"/>
                    <a:gd name="T5" fmla="*/ 74 h 75"/>
                    <a:gd name="T6" fmla="*/ 21 w 33"/>
                    <a:gd name="T7" fmla="*/ 1 h 75"/>
                    <a:gd name="T8" fmla="*/ 16 w 33"/>
                    <a:gd name="T9" fmla="*/ 1 h 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75">
                      <a:moveTo>
                        <a:pt x="16" y="1"/>
                      </a:moveTo>
                      <a:cubicBezTo>
                        <a:pt x="28" y="27"/>
                        <a:pt x="25" y="55"/>
                        <a:pt x="1" y="73"/>
                      </a:cubicBezTo>
                      <a:cubicBezTo>
                        <a:pt x="0" y="74"/>
                        <a:pt x="5" y="75"/>
                        <a:pt x="6" y="74"/>
                      </a:cubicBezTo>
                      <a:cubicBezTo>
                        <a:pt x="30" y="56"/>
                        <a:pt x="33" y="28"/>
                        <a:pt x="21" y="1"/>
                      </a:cubicBezTo>
                      <a:cubicBezTo>
                        <a:pt x="20" y="0"/>
                        <a:pt x="15" y="0"/>
                        <a:pt x="16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83" name="Freeform 186"/>
                <p:cNvSpPr>
                  <a:spLocks/>
                </p:cNvSpPr>
                <p:nvPr/>
              </p:nvSpPr>
              <p:spPr bwMode="auto">
                <a:xfrm>
                  <a:off x="1440" y="405"/>
                  <a:ext cx="166" cy="81"/>
                </a:xfrm>
                <a:custGeom>
                  <a:avLst/>
                  <a:gdLst>
                    <a:gd name="T0" fmla="*/ 69 w 70"/>
                    <a:gd name="T1" fmla="*/ 32 h 34"/>
                    <a:gd name="T2" fmla="*/ 1 w 70"/>
                    <a:gd name="T3" fmla="*/ 8 h 34"/>
                    <a:gd name="T4" fmla="*/ 5 w 70"/>
                    <a:gd name="T5" fmla="*/ 10 h 34"/>
                    <a:gd name="T6" fmla="*/ 65 w 70"/>
                    <a:gd name="T7" fmla="*/ 32 h 34"/>
                    <a:gd name="T8" fmla="*/ 69 w 70"/>
                    <a:gd name="T9" fmla="*/ 32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34">
                      <a:moveTo>
                        <a:pt x="69" y="32"/>
                      </a:moveTo>
                      <a:cubicBezTo>
                        <a:pt x="53" y="9"/>
                        <a:pt x="28" y="0"/>
                        <a:pt x="1" y="8"/>
                      </a:cubicBezTo>
                      <a:cubicBezTo>
                        <a:pt x="0" y="9"/>
                        <a:pt x="4" y="10"/>
                        <a:pt x="5" y="10"/>
                      </a:cubicBezTo>
                      <a:cubicBezTo>
                        <a:pt x="29" y="2"/>
                        <a:pt x="51" y="12"/>
                        <a:pt x="65" y="32"/>
                      </a:cubicBezTo>
                      <a:cubicBezTo>
                        <a:pt x="65" y="33"/>
                        <a:pt x="70" y="34"/>
                        <a:pt x="69" y="3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84" name="Freeform 187"/>
                <p:cNvSpPr>
                  <a:spLocks/>
                </p:cNvSpPr>
                <p:nvPr/>
              </p:nvSpPr>
              <p:spPr bwMode="auto">
                <a:xfrm>
                  <a:off x="1457" y="367"/>
                  <a:ext cx="140" cy="114"/>
                </a:xfrm>
                <a:custGeom>
                  <a:avLst/>
                  <a:gdLst>
                    <a:gd name="T0" fmla="*/ 54 w 59"/>
                    <a:gd name="T1" fmla="*/ 2 h 48"/>
                    <a:gd name="T2" fmla="*/ 3 w 59"/>
                    <a:gd name="T3" fmla="*/ 46 h 48"/>
                    <a:gd name="T4" fmla="*/ 5 w 59"/>
                    <a:gd name="T5" fmla="*/ 48 h 48"/>
                    <a:gd name="T6" fmla="*/ 59 w 59"/>
                    <a:gd name="T7" fmla="*/ 2 h 48"/>
                    <a:gd name="T8" fmla="*/ 54 w 59"/>
                    <a:gd name="T9" fmla="*/ 2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9" h="48">
                      <a:moveTo>
                        <a:pt x="54" y="2"/>
                      </a:moveTo>
                      <a:cubicBezTo>
                        <a:pt x="44" y="21"/>
                        <a:pt x="23" y="38"/>
                        <a:pt x="3" y="46"/>
                      </a:cubicBezTo>
                      <a:cubicBezTo>
                        <a:pt x="0" y="48"/>
                        <a:pt x="4" y="48"/>
                        <a:pt x="5" y="48"/>
                      </a:cubicBezTo>
                      <a:cubicBezTo>
                        <a:pt x="26" y="39"/>
                        <a:pt x="48" y="22"/>
                        <a:pt x="59" y="2"/>
                      </a:cubicBezTo>
                      <a:cubicBezTo>
                        <a:pt x="59" y="1"/>
                        <a:pt x="55" y="0"/>
                        <a:pt x="5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85" name="Freeform 188"/>
                <p:cNvSpPr>
                  <a:spLocks/>
                </p:cNvSpPr>
                <p:nvPr/>
              </p:nvSpPr>
              <p:spPr bwMode="auto">
                <a:xfrm>
                  <a:off x="1469" y="372"/>
                  <a:ext cx="95" cy="145"/>
                </a:xfrm>
                <a:custGeom>
                  <a:avLst/>
                  <a:gdLst>
                    <a:gd name="T0" fmla="*/ 39 w 40"/>
                    <a:gd name="T1" fmla="*/ 60 h 61"/>
                    <a:gd name="T2" fmla="*/ 6 w 40"/>
                    <a:gd name="T3" fmla="*/ 0 h 61"/>
                    <a:gd name="T4" fmla="*/ 2 w 40"/>
                    <a:gd name="T5" fmla="*/ 2 h 61"/>
                    <a:gd name="T6" fmla="*/ 33 w 40"/>
                    <a:gd name="T7" fmla="*/ 60 h 61"/>
                    <a:gd name="T8" fmla="*/ 39 w 40"/>
                    <a:gd name="T9" fmla="*/ 60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61">
                      <a:moveTo>
                        <a:pt x="39" y="60"/>
                      </a:moveTo>
                      <a:cubicBezTo>
                        <a:pt x="40" y="35"/>
                        <a:pt x="29" y="11"/>
                        <a:pt x="6" y="0"/>
                      </a:cubicBezTo>
                      <a:cubicBezTo>
                        <a:pt x="5" y="0"/>
                        <a:pt x="0" y="1"/>
                        <a:pt x="2" y="2"/>
                      </a:cubicBezTo>
                      <a:cubicBezTo>
                        <a:pt x="25" y="12"/>
                        <a:pt x="35" y="36"/>
                        <a:pt x="33" y="60"/>
                      </a:cubicBezTo>
                      <a:cubicBezTo>
                        <a:pt x="33" y="61"/>
                        <a:pt x="38" y="61"/>
                        <a:pt x="39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86" name="Freeform 189"/>
                <p:cNvSpPr>
                  <a:spLocks/>
                </p:cNvSpPr>
                <p:nvPr/>
              </p:nvSpPr>
              <p:spPr bwMode="auto">
                <a:xfrm>
                  <a:off x="1540" y="429"/>
                  <a:ext cx="693" cy="76"/>
                </a:xfrm>
                <a:custGeom>
                  <a:avLst/>
                  <a:gdLst>
                    <a:gd name="T0" fmla="*/ 3 w 292"/>
                    <a:gd name="T1" fmla="*/ 2 h 32"/>
                    <a:gd name="T2" fmla="*/ 287 w 292"/>
                    <a:gd name="T3" fmla="*/ 32 h 32"/>
                    <a:gd name="T4" fmla="*/ 289 w 292"/>
                    <a:gd name="T5" fmla="*/ 30 h 32"/>
                    <a:gd name="T6" fmla="*/ 5 w 292"/>
                    <a:gd name="T7" fmla="*/ 0 h 32"/>
                    <a:gd name="T8" fmla="*/ 3 w 292"/>
                    <a:gd name="T9" fmla="*/ 2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2" h="32">
                      <a:moveTo>
                        <a:pt x="3" y="2"/>
                      </a:moveTo>
                      <a:cubicBezTo>
                        <a:pt x="98" y="11"/>
                        <a:pt x="193" y="19"/>
                        <a:pt x="287" y="32"/>
                      </a:cubicBezTo>
                      <a:cubicBezTo>
                        <a:pt x="288" y="32"/>
                        <a:pt x="292" y="31"/>
                        <a:pt x="289" y="30"/>
                      </a:cubicBezTo>
                      <a:cubicBezTo>
                        <a:pt x="195" y="17"/>
                        <a:pt x="100" y="9"/>
                        <a:pt x="5" y="0"/>
                      </a:cubicBezTo>
                      <a:cubicBezTo>
                        <a:pt x="4" y="0"/>
                        <a:pt x="0" y="1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87" name="Freeform 190"/>
                <p:cNvSpPr>
                  <a:spLocks/>
                </p:cNvSpPr>
                <p:nvPr/>
              </p:nvSpPr>
              <p:spPr bwMode="auto">
                <a:xfrm>
                  <a:off x="1519" y="412"/>
                  <a:ext cx="38" cy="38"/>
                </a:xfrm>
                <a:custGeom>
                  <a:avLst/>
                  <a:gdLst>
                    <a:gd name="T0" fmla="*/ 9 w 16"/>
                    <a:gd name="T1" fmla="*/ 0 h 16"/>
                    <a:gd name="T2" fmla="*/ 15 w 16"/>
                    <a:gd name="T3" fmla="*/ 9 h 16"/>
                    <a:gd name="T4" fmla="*/ 7 w 16"/>
                    <a:gd name="T5" fmla="*/ 15 h 16"/>
                    <a:gd name="T6" fmla="*/ 0 w 16"/>
                    <a:gd name="T7" fmla="*/ 7 h 16"/>
                    <a:gd name="T8" fmla="*/ 9 w 16"/>
                    <a:gd name="T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9" y="0"/>
                      </a:moveTo>
                      <a:cubicBezTo>
                        <a:pt x="13" y="1"/>
                        <a:pt x="16" y="5"/>
                        <a:pt x="15" y="9"/>
                      </a:cubicBezTo>
                      <a:cubicBezTo>
                        <a:pt x="15" y="13"/>
                        <a:pt x="11" y="16"/>
                        <a:pt x="7" y="15"/>
                      </a:cubicBezTo>
                      <a:cubicBezTo>
                        <a:pt x="2" y="15"/>
                        <a:pt x="0" y="11"/>
                        <a:pt x="0" y="7"/>
                      </a:cubicBezTo>
                      <a:cubicBezTo>
                        <a:pt x="1" y="2"/>
                        <a:pt x="5" y="0"/>
                        <a:pt x="9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88" name="Freeform 191"/>
                <p:cNvSpPr>
                  <a:spLocks/>
                </p:cNvSpPr>
                <p:nvPr/>
              </p:nvSpPr>
              <p:spPr bwMode="auto">
                <a:xfrm>
                  <a:off x="1526" y="99"/>
                  <a:ext cx="116" cy="155"/>
                </a:xfrm>
                <a:custGeom>
                  <a:avLst/>
                  <a:gdLst>
                    <a:gd name="T0" fmla="*/ 42 w 49"/>
                    <a:gd name="T1" fmla="*/ 1 h 65"/>
                    <a:gd name="T2" fmla="*/ 3 w 49"/>
                    <a:gd name="T3" fmla="*/ 63 h 65"/>
                    <a:gd name="T4" fmla="*/ 6 w 49"/>
                    <a:gd name="T5" fmla="*/ 65 h 65"/>
                    <a:gd name="T6" fmla="*/ 47 w 49"/>
                    <a:gd name="T7" fmla="*/ 2 h 65"/>
                    <a:gd name="T8" fmla="*/ 42 w 49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65">
                      <a:moveTo>
                        <a:pt x="42" y="1"/>
                      </a:moveTo>
                      <a:cubicBezTo>
                        <a:pt x="44" y="29"/>
                        <a:pt x="31" y="54"/>
                        <a:pt x="3" y="63"/>
                      </a:cubicBezTo>
                      <a:cubicBezTo>
                        <a:pt x="0" y="63"/>
                        <a:pt x="5" y="65"/>
                        <a:pt x="6" y="65"/>
                      </a:cubicBezTo>
                      <a:cubicBezTo>
                        <a:pt x="35" y="56"/>
                        <a:pt x="49" y="31"/>
                        <a:pt x="47" y="2"/>
                      </a:cubicBezTo>
                      <a:cubicBezTo>
                        <a:pt x="46" y="0"/>
                        <a:pt x="42" y="0"/>
                        <a:pt x="4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89" name="Freeform 192"/>
                <p:cNvSpPr>
                  <a:spLocks/>
                </p:cNvSpPr>
                <p:nvPr/>
              </p:nvSpPr>
              <p:spPr bwMode="auto">
                <a:xfrm>
                  <a:off x="1516" y="149"/>
                  <a:ext cx="136" cy="114"/>
                </a:xfrm>
                <a:custGeom>
                  <a:avLst/>
                  <a:gdLst>
                    <a:gd name="T0" fmla="*/ 57 w 57"/>
                    <a:gd name="T1" fmla="*/ 46 h 48"/>
                    <a:gd name="T2" fmla="*/ 3 w 57"/>
                    <a:gd name="T3" fmla="*/ 0 h 48"/>
                    <a:gd name="T4" fmla="*/ 4 w 57"/>
                    <a:gd name="T5" fmla="*/ 3 h 48"/>
                    <a:gd name="T6" fmla="*/ 52 w 57"/>
                    <a:gd name="T7" fmla="*/ 46 h 48"/>
                    <a:gd name="T8" fmla="*/ 57 w 57"/>
                    <a:gd name="T9" fmla="*/ 46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48">
                      <a:moveTo>
                        <a:pt x="57" y="46"/>
                      </a:moveTo>
                      <a:cubicBezTo>
                        <a:pt x="51" y="19"/>
                        <a:pt x="31" y="2"/>
                        <a:pt x="3" y="0"/>
                      </a:cubicBezTo>
                      <a:cubicBezTo>
                        <a:pt x="0" y="0"/>
                        <a:pt x="2" y="2"/>
                        <a:pt x="4" y="3"/>
                      </a:cubicBezTo>
                      <a:cubicBezTo>
                        <a:pt x="30" y="4"/>
                        <a:pt x="46" y="21"/>
                        <a:pt x="52" y="46"/>
                      </a:cubicBezTo>
                      <a:cubicBezTo>
                        <a:pt x="52" y="47"/>
                        <a:pt x="57" y="48"/>
                        <a:pt x="5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90" name="Freeform 193"/>
                <p:cNvSpPr>
                  <a:spLocks/>
                </p:cNvSpPr>
                <p:nvPr/>
              </p:nvSpPr>
              <p:spPr bwMode="auto">
                <a:xfrm>
                  <a:off x="1514" y="149"/>
                  <a:ext cx="173" cy="62"/>
                </a:xfrm>
                <a:custGeom>
                  <a:avLst/>
                  <a:gdLst>
                    <a:gd name="T0" fmla="*/ 67 w 73"/>
                    <a:gd name="T1" fmla="*/ 1 h 26"/>
                    <a:gd name="T2" fmla="*/ 4 w 73"/>
                    <a:gd name="T3" fmla="*/ 24 h 26"/>
                    <a:gd name="T4" fmla="*/ 3 w 73"/>
                    <a:gd name="T5" fmla="*/ 26 h 26"/>
                    <a:gd name="T6" fmla="*/ 71 w 73"/>
                    <a:gd name="T7" fmla="*/ 2 h 26"/>
                    <a:gd name="T8" fmla="*/ 67 w 73"/>
                    <a:gd name="T9" fmla="*/ 1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26">
                      <a:moveTo>
                        <a:pt x="67" y="1"/>
                      </a:moveTo>
                      <a:cubicBezTo>
                        <a:pt x="50" y="15"/>
                        <a:pt x="26" y="23"/>
                        <a:pt x="4" y="24"/>
                      </a:cubicBezTo>
                      <a:cubicBezTo>
                        <a:pt x="2" y="24"/>
                        <a:pt x="0" y="26"/>
                        <a:pt x="3" y="26"/>
                      </a:cubicBezTo>
                      <a:cubicBezTo>
                        <a:pt x="27" y="25"/>
                        <a:pt x="53" y="17"/>
                        <a:pt x="71" y="2"/>
                      </a:cubicBezTo>
                      <a:cubicBezTo>
                        <a:pt x="73" y="0"/>
                        <a:pt x="68" y="0"/>
                        <a:pt x="6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91" name="Freeform 194"/>
                <p:cNvSpPr>
                  <a:spLocks/>
                </p:cNvSpPr>
                <p:nvPr/>
              </p:nvSpPr>
              <p:spPr bwMode="auto">
                <a:xfrm>
                  <a:off x="1564" y="111"/>
                  <a:ext cx="59" cy="164"/>
                </a:xfrm>
                <a:custGeom>
                  <a:avLst/>
                  <a:gdLst>
                    <a:gd name="T0" fmla="*/ 14 w 25"/>
                    <a:gd name="T1" fmla="*/ 68 h 69"/>
                    <a:gd name="T2" fmla="*/ 6 w 25"/>
                    <a:gd name="T3" fmla="*/ 1 h 69"/>
                    <a:gd name="T4" fmla="*/ 1 w 25"/>
                    <a:gd name="T5" fmla="*/ 2 h 69"/>
                    <a:gd name="T6" fmla="*/ 10 w 25"/>
                    <a:gd name="T7" fmla="*/ 68 h 69"/>
                    <a:gd name="T8" fmla="*/ 14 w 25"/>
                    <a:gd name="T9" fmla="*/ 68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69">
                      <a:moveTo>
                        <a:pt x="14" y="68"/>
                      </a:moveTo>
                      <a:cubicBezTo>
                        <a:pt x="25" y="45"/>
                        <a:pt x="23" y="20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18" y="20"/>
                        <a:pt x="20" y="45"/>
                        <a:pt x="10" y="68"/>
                      </a:cubicBezTo>
                      <a:cubicBezTo>
                        <a:pt x="9" y="69"/>
                        <a:pt x="14" y="69"/>
                        <a:pt x="14" y="6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92" name="Freeform 195"/>
                <p:cNvSpPr>
                  <a:spLocks/>
                </p:cNvSpPr>
                <p:nvPr/>
              </p:nvSpPr>
              <p:spPr bwMode="auto">
                <a:xfrm>
                  <a:off x="1609" y="189"/>
                  <a:ext cx="619" cy="318"/>
                </a:xfrm>
                <a:custGeom>
                  <a:avLst/>
                  <a:gdLst>
                    <a:gd name="T0" fmla="*/ 2 w 261"/>
                    <a:gd name="T1" fmla="*/ 2 h 134"/>
                    <a:gd name="T2" fmla="*/ 255 w 261"/>
                    <a:gd name="T3" fmla="*/ 133 h 134"/>
                    <a:gd name="T4" fmla="*/ 259 w 261"/>
                    <a:gd name="T5" fmla="*/ 132 h 134"/>
                    <a:gd name="T6" fmla="*/ 6 w 261"/>
                    <a:gd name="T7" fmla="*/ 1 h 134"/>
                    <a:gd name="T8" fmla="*/ 2 w 261"/>
                    <a:gd name="T9" fmla="*/ 2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1" h="134">
                      <a:moveTo>
                        <a:pt x="2" y="2"/>
                      </a:moveTo>
                      <a:cubicBezTo>
                        <a:pt x="87" y="45"/>
                        <a:pt x="172" y="87"/>
                        <a:pt x="255" y="133"/>
                      </a:cubicBezTo>
                      <a:cubicBezTo>
                        <a:pt x="256" y="134"/>
                        <a:pt x="261" y="133"/>
                        <a:pt x="259" y="132"/>
                      </a:cubicBezTo>
                      <a:cubicBezTo>
                        <a:pt x="177" y="85"/>
                        <a:pt x="91" y="44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93" name="Freeform 196"/>
                <p:cNvSpPr>
                  <a:spLocks/>
                </p:cNvSpPr>
                <p:nvPr/>
              </p:nvSpPr>
              <p:spPr bwMode="auto">
                <a:xfrm>
                  <a:off x="1585" y="168"/>
                  <a:ext cx="43" cy="40"/>
                </a:xfrm>
                <a:custGeom>
                  <a:avLst/>
                  <a:gdLst>
                    <a:gd name="T0" fmla="*/ 13 w 18"/>
                    <a:gd name="T1" fmla="*/ 2 h 17"/>
                    <a:gd name="T2" fmla="*/ 15 w 18"/>
                    <a:gd name="T3" fmla="*/ 12 h 17"/>
                    <a:gd name="T4" fmla="*/ 5 w 18"/>
                    <a:gd name="T5" fmla="*/ 15 h 17"/>
                    <a:gd name="T6" fmla="*/ 2 w 18"/>
                    <a:gd name="T7" fmla="*/ 5 h 17"/>
                    <a:gd name="T8" fmla="*/ 13 w 18"/>
                    <a:gd name="T9" fmla="*/ 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13" y="2"/>
                      </a:moveTo>
                      <a:cubicBezTo>
                        <a:pt x="16" y="4"/>
                        <a:pt x="18" y="9"/>
                        <a:pt x="15" y="12"/>
                      </a:cubicBezTo>
                      <a:cubicBezTo>
                        <a:pt x="13" y="16"/>
                        <a:pt x="9" y="17"/>
                        <a:pt x="5" y="15"/>
                      </a:cubicBezTo>
                      <a:cubicBezTo>
                        <a:pt x="1" y="13"/>
                        <a:pt x="0" y="8"/>
                        <a:pt x="2" y="5"/>
                      </a:cubicBezTo>
                      <a:cubicBezTo>
                        <a:pt x="4" y="1"/>
                        <a:pt x="9" y="0"/>
                        <a:pt x="1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94" name="Freeform 197"/>
                <p:cNvSpPr>
                  <a:spLocks/>
                </p:cNvSpPr>
                <p:nvPr/>
              </p:nvSpPr>
              <p:spPr bwMode="auto">
                <a:xfrm>
                  <a:off x="1675" y="-95"/>
                  <a:ext cx="159" cy="114"/>
                </a:xfrm>
                <a:custGeom>
                  <a:avLst/>
                  <a:gdLst>
                    <a:gd name="T0" fmla="*/ 62 w 67"/>
                    <a:gd name="T1" fmla="*/ 1 h 48"/>
                    <a:gd name="T2" fmla="*/ 3 w 67"/>
                    <a:gd name="T3" fmla="*/ 43 h 48"/>
                    <a:gd name="T4" fmla="*/ 4 w 67"/>
                    <a:gd name="T5" fmla="*/ 45 h 48"/>
                    <a:gd name="T6" fmla="*/ 67 w 67"/>
                    <a:gd name="T7" fmla="*/ 2 h 48"/>
                    <a:gd name="T8" fmla="*/ 62 w 67"/>
                    <a:gd name="T9" fmla="*/ 1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48">
                      <a:moveTo>
                        <a:pt x="62" y="1"/>
                      </a:moveTo>
                      <a:cubicBezTo>
                        <a:pt x="53" y="28"/>
                        <a:pt x="32" y="46"/>
                        <a:pt x="3" y="43"/>
                      </a:cubicBezTo>
                      <a:cubicBezTo>
                        <a:pt x="0" y="43"/>
                        <a:pt x="2" y="45"/>
                        <a:pt x="4" y="45"/>
                      </a:cubicBezTo>
                      <a:cubicBezTo>
                        <a:pt x="34" y="48"/>
                        <a:pt x="58" y="31"/>
                        <a:pt x="67" y="2"/>
                      </a:cubicBezTo>
                      <a:cubicBezTo>
                        <a:pt x="67" y="1"/>
                        <a:pt x="62" y="0"/>
                        <a:pt x="6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95" name="Freeform 198"/>
                <p:cNvSpPr>
                  <a:spLocks/>
                </p:cNvSpPr>
                <p:nvPr/>
              </p:nvSpPr>
              <p:spPr bwMode="auto">
                <a:xfrm>
                  <a:off x="1699" y="-88"/>
                  <a:ext cx="100" cy="152"/>
                </a:xfrm>
                <a:custGeom>
                  <a:avLst/>
                  <a:gdLst>
                    <a:gd name="T0" fmla="*/ 37 w 42"/>
                    <a:gd name="T1" fmla="*/ 62 h 64"/>
                    <a:gd name="T2" fmla="*/ 6 w 42"/>
                    <a:gd name="T3" fmla="*/ 1 h 64"/>
                    <a:gd name="T4" fmla="*/ 3 w 42"/>
                    <a:gd name="T5" fmla="*/ 2 h 64"/>
                    <a:gd name="T6" fmla="*/ 32 w 42"/>
                    <a:gd name="T7" fmla="*/ 61 h 64"/>
                    <a:gd name="T8" fmla="*/ 37 w 42"/>
                    <a:gd name="T9" fmla="*/ 62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2" h="64">
                      <a:moveTo>
                        <a:pt x="37" y="62"/>
                      </a:moveTo>
                      <a:cubicBezTo>
                        <a:pt x="42" y="36"/>
                        <a:pt x="31" y="13"/>
                        <a:pt x="6" y="1"/>
                      </a:cubicBezTo>
                      <a:cubicBezTo>
                        <a:pt x="5" y="0"/>
                        <a:pt x="0" y="0"/>
                        <a:pt x="3" y="2"/>
                      </a:cubicBezTo>
                      <a:cubicBezTo>
                        <a:pt x="27" y="13"/>
                        <a:pt x="37" y="36"/>
                        <a:pt x="32" y="61"/>
                      </a:cubicBezTo>
                      <a:cubicBezTo>
                        <a:pt x="32" y="63"/>
                        <a:pt x="37" y="64"/>
                        <a:pt x="37" y="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96" name="Freeform 199"/>
                <p:cNvSpPr>
                  <a:spLocks/>
                </p:cNvSpPr>
                <p:nvPr/>
              </p:nvSpPr>
              <p:spPr bwMode="auto">
                <a:xfrm>
                  <a:off x="1678" y="-38"/>
                  <a:ext cx="185" cy="31"/>
                </a:xfrm>
                <a:custGeom>
                  <a:avLst/>
                  <a:gdLst>
                    <a:gd name="T0" fmla="*/ 72 w 78"/>
                    <a:gd name="T1" fmla="*/ 4 h 13"/>
                    <a:gd name="T2" fmla="*/ 6 w 78"/>
                    <a:gd name="T3" fmla="*/ 1 h 13"/>
                    <a:gd name="T4" fmla="*/ 3 w 78"/>
                    <a:gd name="T5" fmla="*/ 2 h 13"/>
                    <a:gd name="T6" fmla="*/ 75 w 78"/>
                    <a:gd name="T7" fmla="*/ 5 h 13"/>
                    <a:gd name="T8" fmla="*/ 72 w 78"/>
                    <a:gd name="T9" fmla="*/ 4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8" h="13">
                      <a:moveTo>
                        <a:pt x="72" y="4"/>
                      </a:moveTo>
                      <a:cubicBezTo>
                        <a:pt x="52" y="11"/>
                        <a:pt x="26" y="8"/>
                        <a:pt x="6" y="1"/>
                      </a:cubicBezTo>
                      <a:cubicBezTo>
                        <a:pt x="5" y="0"/>
                        <a:pt x="0" y="1"/>
                        <a:pt x="3" y="2"/>
                      </a:cubicBezTo>
                      <a:cubicBezTo>
                        <a:pt x="24" y="11"/>
                        <a:pt x="52" y="13"/>
                        <a:pt x="75" y="5"/>
                      </a:cubicBezTo>
                      <a:cubicBezTo>
                        <a:pt x="78" y="4"/>
                        <a:pt x="73" y="3"/>
                        <a:pt x="72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97" name="Freeform 200"/>
                <p:cNvSpPr>
                  <a:spLocks/>
                </p:cNvSpPr>
                <p:nvPr/>
              </p:nvSpPr>
              <p:spPr bwMode="auto">
                <a:xfrm>
                  <a:off x="1718" y="-107"/>
                  <a:ext cx="78" cy="161"/>
                </a:xfrm>
                <a:custGeom>
                  <a:avLst/>
                  <a:gdLst>
                    <a:gd name="T0" fmla="*/ 6 w 33"/>
                    <a:gd name="T1" fmla="*/ 67 h 68"/>
                    <a:gd name="T2" fmla="*/ 24 w 33"/>
                    <a:gd name="T3" fmla="*/ 2 h 68"/>
                    <a:gd name="T4" fmla="*/ 19 w 33"/>
                    <a:gd name="T5" fmla="*/ 2 h 68"/>
                    <a:gd name="T6" fmla="*/ 2 w 33"/>
                    <a:gd name="T7" fmla="*/ 66 h 68"/>
                    <a:gd name="T8" fmla="*/ 6 w 33"/>
                    <a:gd name="T9" fmla="*/ 67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68">
                      <a:moveTo>
                        <a:pt x="6" y="67"/>
                      </a:moveTo>
                      <a:cubicBezTo>
                        <a:pt x="24" y="50"/>
                        <a:pt x="33" y="26"/>
                        <a:pt x="24" y="2"/>
                      </a:cubicBezTo>
                      <a:cubicBezTo>
                        <a:pt x="23" y="0"/>
                        <a:pt x="18" y="1"/>
                        <a:pt x="19" y="2"/>
                      </a:cubicBezTo>
                      <a:cubicBezTo>
                        <a:pt x="28" y="26"/>
                        <a:pt x="19" y="50"/>
                        <a:pt x="2" y="66"/>
                      </a:cubicBezTo>
                      <a:cubicBezTo>
                        <a:pt x="0" y="67"/>
                        <a:pt x="5" y="68"/>
                        <a:pt x="6" y="6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98" name="Freeform 201"/>
                <p:cNvSpPr>
                  <a:spLocks/>
                </p:cNvSpPr>
                <p:nvPr/>
              </p:nvSpPr>
              <p:spPr bwMode="auto">
                <a:xfrm>
                  <a:off x="1773" y="-17"/>
                  <a:ext cx="455" cy="524"/>
                </a:xfrm>
                <a:custGeom>
                  <a:avLst/>
                  <a:gdLst>
                    <a:gd name="T0" fmla="*/ 1 w 192"/>
                    <a:gd name="T1" fmla="*/ 3 h 221"/>
                    <a:gd name="T2" fmla="*/ 186 w 192"/>
                    <a:gd name="T3" fmla="*/ 220 h 221"/>
                    <a:gd name="T4" fmla="*/ 191 w 192"/>
                    <a:gd name="T5" fmla="*/ 219 h 221"/>
                    <a:gd name="T6" fmla="*/ 6 w 192"/>
                    <a:gd name="T7" fmla="*/ 2 h 221"/>
                    <a:gd name="T8" fmla="*/ 1 w 192"/>
                    <a:gd name="T9" fmla="*/ 3 h 2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2" h="221">
                      <a:moveTo>
                        <a:pt x="1" y="3"/>
                      </a:moveTo>
                      <a:cubicBezTo>
                        <a:pt x="63" y="74"/>
                        <a:pt x="127" y="146"/>
                        <a:pt x="186" y="220"/>
                      </a:cubicBezTo>
                      <a:cubicBezTo>
                        <a:pt x="187" y="221"/>
                        <a:pt x="192" y="220"/>
                        <a:pt x="191" y="219"/>
                      </a:cubicBezTo>
                      <a:cubicBezTo>
                        <a:pt x="132" y="145"/>
                        <a:pt x="68" y="73"/>
                        <a:pt x="6" y="2"/>
                      </a:cubicBezTo>
                      <a:cubicBezTo>
                        <a:pt x="5" y="0"/>
                        <a:pt x="0" y="2"/>
                        <a:pt x="1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99" name="Freeform 202"/>
                <p:cNvSpPr>
                  <a:spLocks/>
                </p:cNvSpPr>
                <p:nvPr/>
              </p:nvSpPr>
              <p:spPr bwMode="auto">
                <a:xfrm>
                  <a:off x="1751" y="-41"/>
                  <a:ext cx="41" cy="41"/>
                </a:xfrm>
                <a:custGeom>
                  <a:avLst/>
                  <a:gdLst>
                    <a:gd name="T0" fmla="*/ 15 w 17"/>
                    <a:gd name="T1" fmla="*/ 3 h 17"/>
                    <a:gd name="T2" fmla="*/ 14 w 17"/>
                    <a:gd name="T3" fmla="*/ 14 h 17"/>
                    <a:gd name="T4" fmla="*/ 3 w 17"/>
                    <a:gd name="T5" fmla="*/ 13 h 17"/>
                    <a:gd name="T6" fmla="*/ 4 w 17"/>
                    <a:gd name="T7" fmla="*/ 2 h 17"/>
                    <a:gd name="T8" fmla="*/ 15 w 17"/>
                    <a:gd name="T9" fmla="*/ 3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5" y="3"/>
                      </a:moveTo>
                      <a:cubicBezTo>
                        <a:pt x="17" y="7"/>
                        <a:pt x="17" y="12"/>
                        <a:pt x="14" y="14"/>
                      </a:cubicBezTo>
                      <a:cubicBezTo>
                        <a:pt x="10" y="17"/>
                        <a:pt x="5" y="16"/>
                        <a:pt x="3" y="13"/>
                      </a:cubicBezTo>
                      <a:cubicBezTo>
                        <a:pt x="0" y="10"/>
                        <a:pt x="1" y="5"/>
                        <a:pt x="4" y="2"/>
                      </a:cubicBezTo>
                      <a:cubicBezTo>
                        <a:pt x="7" y="0"/>
                        <a:pt x="12" y="0"/>
                        <a:pt x="15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00" name="Freeform 203"/>
                <p:cNvSpPr>
                  <a:spLocks/>
                </p:cNvSpPr>
                <p:nvPr/>
              </p:nvSpPr>
              <p:spPr bwMode="auto">
                <a:xfrm>
                  <a:off x="1884" y="-200"/>
                  <a:ext cx="188" cy="79"/>
                </a:xfrm>
                <a:custGeom>
                  <a:avLst/>
                  <a:gdLst>
                    <a:gd name="T0" fmla="*/ 74 w 79"/>
                    <a:gd name="T1" fmla="*/ 1 h 33"/>
                    <a:gd name="T2" fmla="*/ 6 w 79"/>
                    <a:gd name="T3" fmla="*/ 18 h 33"/>
                    <a:gd name="T4" fmla="*/ 2 w 79"/>
                    <a:gd name="T5" fmla="*/ 19 h 33"/>
                    <a:gd name="T6" fmla="*/ 78 w 79"/>
                    <a:gd name="T7" fmla="*/ 2 h 33"/>
                    <a:gd name="T8" fmla="*/ 74 w 79"/>
                    <a:gd name="T9" fmla="*/ 1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9" h="33">
                      <a:moveTo>
                        <a:pt x="74" y="1"/>
                      </a:moveTo>
                      <a:cubicBezTo>
                        <a:pt x="56" y="22"/>
                        <a:pt x="31" y="31"/>
                        <a:pt x="6" y="18"/>
                      </a:cubicBezTo>
                      <a:cubicBezTo>
                        <a:pt x="5" y="17"/>
                        <a:pt x="0" y="18"/>
                        <a:pt x="2" y="19"/>
                      </a:cubicBezTo>
                      <a:cubicBezTo>
                        <a:pt x="30" y="33"/>
                        <a:pt x="59" y="26"/>
                        <a:pt x="78" y="2"/>
                      </a:cubicBezTo>
                      <a:cubicBezTo>
                        <a:pt x="79" y="1"/>
                        <a:pt x="75" y="0"/>
                        <a:pt x="7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01" name="Freeform 204"/>
                <p:cNvSpPr>
                  <a:spLocks/>
                </p:cNvSpPr>
                <p:nvPr/>
              </p:nvSpPr>
              <p:spPr bwMode="auto">
                <a:xfrm>
                  <a:off x="1946" y="-237"/>
                  <a:ext cx="59" cy="168"/>
                </a:xfrm>
                <a:custGeom>
                  <a:avLst/>
                  <a:gdLst>
                    <a:gd name="T0" fmla="*/ 11 w 25"/>
                    <a:gd name="T1" fmla="*/ 70 h 71"/>
                    <a:gd name="T2" fmla="*/ 6 w 25"/>
                    <a:gd name="T3" fmla="*/ 2 h 71"/>
                    <a:gd name="T4" fmla="*/ 1 w 25"/>
                    <a:gd name="T5" fmla="*/ 2 h 71"/>
                    <a:gd name="T6" fmla="*/ 6 w 25"/>
                    <a:gd name="T7" fmla="*/ 69 h 71"/>
                    <a:gd name="T8" fmla="*/ 11 w 25"/>
                    <a:gd name="T9" fmla="*/ 70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71">
                      <a:moveTo>
                        <a:pt x="11" y="70"/>
                      </a:moveTo>
                      <a:cubicBezTo>
                        <a:pt x="25" y="47"/>
                        <a:pt x="23" y="22"/>
                        <a:pt x="6" y="2"/>
                      </a:cubicBezTo>
                      <a:cubicBezTo>
                        <a:pt x="5" y="1"/>
                        <a:pt x="0" y="0"/>
                        <a:pt x="1" y="2"/>
                      </a:cubicBezTo>
                      <a:cubicBezTo>
                        <a:pt x="19" y="22"/>
                        <a:pt x="20" y="46"/>
                        <a:pt x="6" y="69"/>
                      </a:cubicBezTo>
                      <a:cubicBezTo>
                        <a:pt x="6" y="69"/>
                        <a:pt x="10" y="71"/>
                        <a:pt x="11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sp>
            <p:nvSpPr>
              <p:cNvPr id="2283" name="Freeform 206"/>
              <p:cNvSpPr>
                <a:spLocks/>
              </p:cNvSpPr>
              <p:nvPr/>
            </p:nvSpPr>
            <p:spPr bwMode="auto">
              <a:xfrm>
                <a:off x="3025776" y="-317500"/>
                <a:ext cx="266700" cy="120650"/>
              </a:xfrm>
              <a:custGeom>
                <a:avLst/>
                <a:gdLst>
                  <a:gd name="T0" fmla="*/ 68 w 71"/>
                  <a:gd name="T1" fmla="*/ 30 h 32"/>
                  <a:gd name="T2" fmla="*/ 6 w 71"/>
                  <a:gd name="T3" fmla="*/ 1 h 32"/>
                  <a:gd name="T4" fmla="*/ 1 w 71"/>
                  <a:gd name="T5" fmla="*/ 2 h 32"/>
                  <a:gd name="T6" fmla="*/ 65 w 71"/>
                  <a:gd name="T7" fmla="*/ 32 h 32"/>
                  <a:gd name="T8" fmla="*/ 68 w 71"/>
                  <a:gd name="T9" fmla="*/ 3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32">
                    <a:moveTo>
                      <a:pt x="68" y="30"/>
                    </a:moveTo>
                    <a:cubicBezTo>
                      <a:pt x="46" y="28"/>
                      <a:pt x="22" y="16"/>
                      <a:pt x="6" y="1"/>
                    </a:cubicBezTo>
                    <a:cubicBezTo>
                      <a:pt x="5" y="0"/>
                      <a:pt x="0" y="2"/>
                      <a:pt x="1" y="2"/>
                    </a:cubicBezTo>
                    <a:cubicBezTo>
                      <a:pt x="18" y="18"/>
                      <a:pt x="42" y="30"/>
                      <a:pt x="65" y="32"/>
                    </a:cubicBezTo>
                    <a:cubicBezTo>
                      <a:pt x="67" y="32"/>
                      <a:pt x="71" y="30"/>
                      <a:pt x="68" y="3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84" name="Freeform 207"/>
              <p:cNvSpPr>
                <a:spLocks/>
              </p:cNvSpPr>
              <p:nvPr/>
            </p:nvSpPr>
            <p:spPr bwMode="auto">
              <a:xfrm>
                <a:off x="3028951" y="-365125"/>
                <a:ext cx="177800" cy="209550"/>
              </a:xfrm>
              <a:custGeom>
                <a:avLst/>
                <a:gdLst>
                  <a:gd name="T0" fmla="*/ 6 w 47"/>
                  <a:gd name="T1" fmla="*/ 55 h 56"/>
                  <a:gd name="T2" fmla="*/ 47 w 47"/>
                  <a:gd name="T3" fmla="*/ 1 h 56"/>
                  <a:gd name="T4" fmla="*/ 42 w 47"/>
                  <a:gd name="T5" fmla="*/ 1 h 56"/>
                  <a:gd name="T6" fmla="*/ 3 w 47"/>
                  <a:gd name="T7" fmla="*/ 54 h 56"/>
                  <a:gd name="T8" fmla="*/ 6 w 47"/>
                  <a:gd name="T9" fmla="*/ 55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56">
                    <a:moveTo>
                      <a:pt x="6" y="55"/>
                    </a:moveTo>
                    <a:cubicBezTo>
                      <a:pt x="29" y="46"/>
                      <a:pt x="47" y="27"/>
                      <a:pt x="47" y="1"/>
                    </a:cubicBezTo>
                    <a:cubicBezTo>
                      <a:pt x="47" y="0"/>
                      <a:pt x="42" y="0"/>
                      <a:pt x="42" y="1"/>
                    </a:cubicBezTo>
                    <a:cubicBezTo>
                      <a:pt x="42" y="26"/>
                      <a:pt x="25" y="45"/>
                      <a:pt x="3" y="54"/>
                    </a:cubicBezTo>
                    <a:cubicBezTo>
                      <a:pt x="0" y="55"/>
                      <a:pt x="5" y="56"/>
                      <a:pt x="6" y="5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85" name="Freeform 208"/>
              <p:cNvSpPr>
                <a:spLocks/>
              </p:cNvSpPr>
              <p:nvPr/>
            </p:nvSpPr>
            <p:spPr bwMode="auto">
              <a:xfrm>
                <a:off x="3152776" y="-227013"/>
                <a:ext cx="403225" cy="1031875"/>
              </a:xfrm>
              <a:custGeom>
                <a:avLst/>
                <a:gdLst>
                  <a:gd name="T0" fmla="*/ 0 w 107"/>
                  <a:gd name="T1" fmla="*/ 2 h 274"/>
                  <a:gd name="T2" fmla="*/ 102 w 107"/>
                  <a:gd name="T3" fmla="*/ 273 h 274"/>
                  <a:gd name="T4" fmla="*/ 107 w 107"/>
                  <a:gd name="T5" fmla="*/ 272 h 274"/>
                  <a:gd name="T6" fmla="*/ 5 w 107"/>
                  <a:gd name="T7" fmla="*/ 1 h 274"/>
                  <a:gd name="T8" fmla="*/ 0 w 107"/>
                  <a:gd name="T9" fmla="*/ 2 h 2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7" h="274">
                    <a:moveTo>
                      <a:pt x="0" y="2"/>
                    </a:moveTo>
                    <a:cubicBezTo>
                      <a:pt x="31" y="93"/>
                      <a:pt x="75" y="180"/>
                      <a:pt x="102" y="273"/>
                    </a:cubicBezTo>
                    <a:cubicBezTo>
                      <a:pt x="103" y="274"/>
                      <a:pt x="107" y="273"/>
                      <a:pt x="107" y="272"/>
                    </a:cubicBezTo>
                    <a:cubicBezTo>
                      <a:pt x="80" y="180"/>
                      <a:pt x="36" y="92"/>
                      <a:pt x="5" y="1"/>
                    </a:cubicBezTo>
                    <a:cubicBezTo>
                      <a:pt x="5" y="0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86" name="Freeform 209"/>
              <p:cNvSpPr>
                <a:spLocks/>
              </p:cNvSpPr>
              <p:nvPr/>
            </p:nvSpPr>
            <p:spPr bwMode="auto">
              <a:xfrm>
                <a:off x="3122613" y="-271463"/>
                <a:ext cx="65088" cy="63500"/>
              </a:xfrm>
              <a:custGeom>
                <a:avLst/>
                <a:gdLst>
                  <a:gd name="T0" fmla="*/ 16 w 17"/>
                  <a:gd name="T1" fmla="*/ 6 h 17"/>
                  <a:gd name="T2" fmla="*/ 10 w 17"/>
                  <a:gd name="T3" fmla="*/ 16 h 17"/>
                  <a:gd name="T4" fmla="*/ 1 w 17"/>
                  <a:gd name="T5" fmla="*/ 11 h 17"/>
                  <a:gd name="T6" fmla="*/ 6 w 17"/>
                  <a:gd name="T7" fmla="*/ 1 h 17"/>
                  <a:gd name="T8" fmla="*/ 16 w 17"/>
                  <a:gd name="T9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16" y="6"/>
                    </a:moveTo>
                    <a:cubicBezTo>
                      <a:pt x="17" y="10"/>
                      <a:pt x="15" y="15"/>
                      <a:pt x="10" y="16"/>
                    </a:cubicBezTo>
                    <a:cubicBezTo>
                      <a:pt x="6" y="17"/>
                      <a:pt x="2" y="15"/>
                      <a:pt x="1" y="11"/>
                    </a:cubicBezTo>
                    <a:cubicBezTo>
                      <a:pt x="0" y="7"/>
                      <a:pt x="2" y="2"/>
                      <a:pt x="6" y="1"/>
                    </a:cubicBezTo>
                    <a:cubicBezTo>
                      <a:pt x="10" y="0"/>
                      <a:pt x="14" y="2"/>
                      <a:pt x="16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87" name="Freeform 210"/>
              <p:cNvSpPr>
                <a:spLocks/>
              </p:cNvSpPr>
              <p:nvPr/>
            </p:nvSpPr>
            <p:spPr bwMode="auto">
              <a:xfrm>
                <a:off x="4208463" y="71437"/>
                <a:ext cx="192088" cy="247650"/>
              </a:xfrm>
              <a:custGeom>
                <a:avLst/>
                <a:gdLst>
                  <a:gd name="T0" fmla="*/ 47 w 51"/>
                  <a:gd name="T1" fmla="*/ 64 h 66"/>
                  <a:gd name="T2" fmla="*/ 10 w 51"/>
                  <a:gd name="T3" fmla="*/ 3 h 66"/>
                  <a:gd name="T4" fmla="*/ 5 w 51"/>
                  <a:gd name="T5" fmla="*/ 2 h 66"/>
                  <a:gd name="T6" fmla="*/ 45 w 51"/>
                  <a:gd name="T7" fmla="*/ 66 h 66"/>
                  <a:gd name="T8" fmla="*/ 47 w 51"/>
                  <a:gd name="T9" fmla="*/ 64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66">
                    <a:moveTo>
                      <a:pt x="47" y="64"/>
                    </a:moveTo>
                    <a:cubicBezTo>
                      <a:pt x="21" y="54"/>
                      <a:pt x="5" y="31"/>
                      <a:pt x="10" y="3"/>
                    </a:cubicBezTo>
                    <a:cubicBezTo>
                      <a:pt x="10" y="1"/>
                      <a:pt x="5" y="0"/>
                      <a:pt x="5" y="2"/>
                    </a:cubicBezTo>
                    <a:cubicBezTo>
                      <a:pt x="0" y="32"/>
                      <a:pt x="17" y="55"/>
                      <a:pt x="45" y="66"/>
                    </a:cubicBezTo>
                    <a:cubicBezTo>
                      <a:pt x="46" y="66"/>
                      <a:pt x="51" y="66"/>
                      <a:pt x="47" y="6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88" name="Freeform 211"/>
              <p:cNvSpPr>
                <a:spLocks/>
              </p:cNvSpPr>
              <p:nvPr/>
            </p:nvSpPr>
            <p:spPr bwMode="auto">
              <a:xfrm>
                <a:off x="4137026" y="123825"/>
                <a:ext cx="260350" cy="131763"/>
              </a:xfrm>
              <a:custGeom>
                <a:avLst/>
                <a:gdLst>
                  <a:gd name="T0" fmla="*/ 3 w 69"/>
                  <a:gd name="T1" fmla="*/ 29 h 35"/>
                  <a:gd name="T2" fmla="*/ 68 w 69"/>
                  <a:gd name="T3" fmla="*/ 2 h 35"/>
                  <a:gd name="T4" fmla="*/ 63 w 69"/>
                  <a:gd name="T5" fmla="*/ 1 h 35"/>
                  <a:gd name="T6" fmla="*/ 3 w 69"/>
                  <a:gd name="T7" fmla="*/ 27 h 35"/>
                  <a:gd name="T8" fmla="*/ 3 w 69"/>
                  <a:gd name="T9" fmla="*/ 29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9" h="35">
                    <a:moveTo>
                      <a:pt x="3" y="29"/>
                    </a:moveTo>
                    <a:cubicBezTo>
                      <a:pt x="30" y="35"/>
                      <a:pt x="54" y="27"/>
                      <a:pt x="68" y="2"/>
                    </a:cubicBezTo>
                    <a:cubicBezTo>
                      <a:pt x="69" y="1"/>
                      <a:pt x="64" y="0"/>
                      <a:pt x="63" y="1"/>
                    </a:cubicBezTo>
                    <a:cubicBezTo>
                      <a:pt x="51" y="23"/>
                      <a:pt x="28" y="33"/>
                      <a:pt x="3" y="27"/>
                    </a:cubicBezTo>
                    <a:cubicBezTo>
                      <a:pt x="1" y="27"/>
                      <a:pt x="0" y="29"/>
                      <a:pt x="3" y="2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89" name="Freeform 212"/>
              <p:cNvSpPr>
                <a:spLocks/>
              </p:cNvSpPr>
              <p:nvPr/>
            </p:nvSpPr>
            <p:spPr bwMode="auto">
              <a:xfrm>
                <a:off x="4246563" y="85725"/>
                <a:ext cx="71438" cy="271463"/>
              </a:xfrm>
              <a:custGeom>
                <a:avLst/>
                <a:gdLst>
                  <a:gd name="T0" fmla="*/ 11 w 19"/>
                  <a:gd name="T1" fmla="*/ 69 h 72"/>
                  <a:gd name="T2" fmla="*/ 18 w 19"/>
                  <a:gd name="T3" fmla="*/ 1 h 72"/>
                  <a:gd name="T4" fmla="*/ 13 w 19"/>
                  <a:gd name="T5" fmla="*/ 1 h 72"/>
                  <a:gd name="T6" fmla="*/ 6 w 19"/>
                  <a:gd name="T7" fmla="*/ 70 h 72"/>
                  <a:gd name="T8" fmla="*/ 11 w 19"/>
                  <a:gd name="T9" fmla="*/ 69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72">
                    <a:moveTo>
                      <a:pt x="11" y="69"/>
                    </a:moveTo>
                    <a:cubicBezTo>
                      <a:pt x="5" y="48"/>
                      <a:pt x="9" y="21"/>
                      <a:pt x="18" y="1"/>
                    </a:cubicBezTo>
                    <a:cubicBezTo>
                      <a:pt x="19" y="0"/>
                      <a:pt x="14" y="0"/>
                      <a:pt x="13" y="1"/>
                    </a:cubicBezTo>
                    <a:cubicBezTo>
                      <a:pt x="4" y="21"/>
                      <a:pt x="0" y="48"/>
                      <a:pt x="6" y="70"/>
                    </a:cubicBezTo>
                    <a:cubicBezTo>
                      <a:pt x="6" y="72"/>
                      <a:pt x="11" y="71"/>
                      <a:pt x="11" y="6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90" name="Freeform 213"/>
              <p:cNvSpPr>
                <a:spLocks/>
              </p:cNvSpPr>
              <p:nvPr/>
            </p:nvSpPr>
            <p:spPr bwMode="auto">
              <a:xfrm>
                <a:off x="4156076" y="138112"/>
                <a:ext cx="266700" cy="120650"/>
              </a:xfrm>
              <a:custGeom>
                <a:avLst/>
                <a:gdLst>
                  <a:gd name="T0" fmla="*/ 0 w 71"/>
                  <a:gd name="T1" fmla="*/ 2 h 32"/>
                  <a:gd name="T2" fmla="*/ 68 w 71"/>
                  <a:gd name="T3" fmla="*/ 24 h 32"/>
                  <a:gd name="T4" fmla="*/ 65 w 71"/>
                  <a:gd name="T5" fmla="*/ 22 h 32"/>
                  <a:gd name="T6" fmla="*/ 5 w 71"/>
                  <a:gd name="T7" fmla="*/ 1 h 32"/>
                  <a:gd name="T8" fmla="*/ 0 w 71"/>
                  <a:gd name="T9" fmla="*/ 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32">
                    <a:moveTo>
                      <a:pt x="0" y="2"/>
                    </a:moveTo>
                    <a:cubicBezTo>
                      <a:pt x="17" y="22"/>
                      <a:pt x="42" y="32"/>
                      <a:pt x="68" y="24"/>
                    </a:cubicBezTo>
                    <a:cubicBezTo>
                      <a:pt x="71" y="23"/>
                      <a:pt x="66" y="21"/>
                      <a:pt x="65" y="22"/>
                    </a:cubicBezTo>
                    <a:cubicBezTo>
                      <a:pt x="42" y="29"/>
                      <a:pt x="20" y="19"/>
                      <a:pt x="5" y="1"/>
                    </a:cubicBezTo>
                    <a:cubicBezTo>
                      <a:pt x="4" y="0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91" name="Freeform 214"/>
              <p:cNvSpPr>
                <a:spLocks/>
              </p:cNvSpPr>
              <p:nvPr/>
            </p:nvSpPr>
            <p:spPr bwMode="auto">
              <a:xfrm>
                <a:off x="3476626" y="233362"/>
                <a:ext cx="800100" cy="606425"/>
              </a:xfrm>
              <a:custGeom>
                <a:avLst/>
                <a:gdLst>
                  <a:gd name="T0" fmla="*/ 206 w 212"/>
                  <a:gd name="T1" fmla="*/ 0 h 161"/>
                  <a:gd name="T2" fmla="*/ 2 w 212"/>
                  <a:gd name="T3" fmla="*/ 160 h 161"/>
                  <a:gd name="T4" fmla="*/ 6 w 212"/>
                  <a:gd name="T5" fmla="*/ 160 h 161"/>
                  <a:gd name="T6" fmla="*/ 210 w 212"/>
                  <a:gd name="T7" fmla="*/ 1 h 161"/>
                  <a:gd name="T8" fmla="*/ 206 w 212"/>
                  <a:gd name="T9" fmla="*/ 0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2" h="161">
                    <a:moveTo>
                      <a:pt x="206" y="0"/>
                    </a:moveTo>
                    <a:cubicBezTo>
                      <a:pt x="137" y="53"/>
                      <a:pt x="72" y="110"/>
                      <a:pt x="2" y="160"/>
                    </a:cubicBezTo>
                    <a:cubicBezTo>
                      <a:pt x="0" y="161"/>
                      <a:pt x="5" y="161"/>
                      <a:pt x="6" y="160"/>
                    </a:cubicBezTo>
                    <a:cubicBezTo>
                      <a:pt x="77" y="111"/>
                      <a:pt x="142" y="54"/>
                      <a:pt x="210" y="1"/>
                    </a:cubicBezTo>
                    <a:cubicBezTo>
                      <a:pt x="212" y="0"/>
                      <a:pt x="207" y="0"/>
                      <a:pt x="206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92" name="Freeform 215"/>
              <p:cNvSpPr>
                <a:spLocks/>
              </p:cNvSpPr>
              <p:nvPr/>
            </p:nvSpPr>
            <p:spPr bwMode="auto">
              <a:xfrm>
                <a:off x="4241801" y="187325"/>
                <a:ext cx="68263" cy="68263"/>
              </a:xfrm>
              <a:custGeom>
                <a:avLst/>
                <a:gdLst>
                  <a:gd name="T0" fmla="*/ 13 w 18"/>
                  <a:gd name="T1" fmla="*/ 15 h 18"/>
                  <a:gd name="T2" fmla="*/ 3 w 18"/>
                  <a:gd name="T3" fmla="*/ 13 h 18"/>
                  <a:gd name="T4" fmla="*/ 5 w 18"/>
                  <a:gd name="T5" fmla="*/ 3 h 18"/>
                  <a:gd name="T6" fmla="*/ 15 w 18"/>
                  <a:gd name="T7" fmla="*/ 5 h 18"/>
                  <a:gd name="T8" fmla="*/ 13 w 18"/>
                  <a:gd name="T9" fmla="*/ 15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18">
                    <a:moveTo>
                      <a:pt x="13" y="15"/>
                    </a:moveTo>
                    <a:cubicBezTo>
                      <a:pt x="10" y="18"/>
                      <a:pt x="5" y="17"/>
                      <a:pt x="3" y="13"/>
                    </a:cubicBezTo>
                    <a:cubicBezTo>
                      <a:pt x="0" y="10"/>
                      <a:pt x="1" y="5"/>
                      <a:pt x="5" y="3"/>
                    </a:cubicBezTo>
                    <a:cubicBezTo>
                      <a:pt x="8" y="0"/>
                      <a:pt x="13" y="1"/>
                      <a:pt x="15" y="5"/>
                    </a:cubicBezTo>
                    <a:cubicBezTo>
                      <a:pt x="18" y="8"/>
                      <a:pt x="17" y="13"/>
                      <a:pt x="13" y="1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93" name="Freeform 216"/>
              <p:cNvSpPr>
                <a:spLocks/>
              </p:cNvSpPr>
              <p:nvPr/>
            </p:nvSpPr>
            <p:spPr bwMode="auto">
              <a:xfrm>
                <a:off x="2697163" y="74612"/>
                <a:ext cx="184150" cy="244475"/>
              </a:xfrm>
              <a:custGeom>
                <a:avLst/>
                <a:gdLst>
                  <a:gd name="T0" fmla="*/ 5 w 49"/>
                  <a:gd name="T1" fmla="*/ 65 h 65"/>
                  <a:gd name="T2" fmla="*/ 44 w 49"/>
                  <a:gd name="T3" fmla="*/ 2 h 65"/>
                  <a:gd name="T4" fmla="*/ 39 w 49"/>
                  <a:gd name="T5" fmla="*/ 1 h 65"/>
                  <a:gd name="T6" fmla="*/ 1 w 49"/>
                  <a:gd name="T7" fmla="*/ 63 h 65"/>
                  <a:gd name="T8" fmla="*/ 5 w 49"/>
                  <a:gd name="T9" fmla="*/ 6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65">
                    <a:moveTo>
                      <a:pt x="5" y="65"/>
                    </a:moveTo>
                    <a:cubicBezTo>
                      <a:pt x="33" y="55"/>
                      <a:pt x="49" y="31"/>
                      <a:pt x="44" y="2"/>
                    </a:cubicBezTo>
                    <a:cubicBezTo>
                      <a:pt x="44" y="0"/>
                      <a:pt x="39" y="0"/>
                      <a:pt x="39" y="1"/>
                    </a:cubicBezTo>
                    <a:cubicBezTo>
                      <a:pt x="44" y="30"/>
                      <a:pt x="28" y="53"/>
                      <a:pt x="1" y="63"/>
                    </a:cubicBezTo>
                    <a:cubicBezTo>
                      <a:pt x="0" y="64"/>
                      <a:pt x="4" y="65"/>
                      <a:pt x="5" y="6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94" name="Freeform 217"/>
              <p:cNvSpPr>
                <a:spLocks/>
              </p:cNvSpPr>
              <p:nvPr/>
            </p:nvSpPr>
            <p:spPr bwMode="auto">
              <a:xfrm>
                <a:off x="2697163" y="123825"/>
                <a:ext cx="260350" cy="131763"/>
              </a:xfrm>
              <a:custGeom>
                <a:avLst/>
                <a:gdLst>
                  <a:gd name="T0" fmla="*/ 64 w 69"/>
                  <a:gd name="T1" fmla="*/ 27 h 35"/>
                  <a:gd name="T2" fmla="*/ 5 w 69"/>
                  <a:gd name="T3" fmla="*/ 2 h 35"/>
                  <a:gd name="T4" fmla="*/ 0 w 69"/>
                  <a:gd name="T5" fmla="*/ 1 h 35"/>
                  <a:gd name="T6" fmla="*/ 67 w 69"/>
                  <a:gd name="T7" fmla="*/ 29 h 35"/>
                  <a:gd name="T8" fmla="*/ 64 w 69"/>
                  <a:gd name="T9" fmla="*/ 27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9" h="35">
                    <a:moveTo>
                      <a:pt x="64" y="27"/>
                    </a:moveTo>
                    <a:cubicBezTo>
                      <a:pt x="39" y="33"/>
                      <a:pt x="18" y="24"/>
                      <a:pt x="5" y="2"/>
                    </a:cubicBezTo>
                    <a:cubicBezTo>
                      <a:pt x="5" y="1"/>
                      <a:pt x="0" y="0"/>
                      <a:pt x="0" y="1"/>
                    </a:cubicBezTo>
                    <a:cubicBezTo>
                      <a:pt x="14" y="26"/>
                      <a:pt x="40" y="35"/>
                      <a:pt x="67" y="29"/>
                    </a:cubicBezTo>
                    <a:cubicBezTo>
                      <a:pt x="69" y="29"/>
                      <a:pt x="65" y="27"/>
                      <a:pt x="64" y="2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95" name="Freeform 218"/>
              <p:cNvSpPr>
                <a:spLocks/>
              </p:cNvSpPr>
              <p:nvPr/>
            </p:nvSpPr>
            <p:spPr bwMode="auto">
              <a:xfrm>
                <a:off x="2776538" y="82550"/>
                <a:ext cx="68263" cy="271463"/>
              </a:xfrm>
              <a:custGeom>
                <a:avLst/>
                <a:gdLst>
                  <a:gd name="T0" fmla="*/ 12 w 18"/>
                  <a:gd name="T1" fmla="*/ 71 h 72"/>
                  <a:gd name="T2" fmla="*/ 5 w 18"/>
                  <a:gd name="T3" fmla="*/ 2 h 72"/>
                  <a:gd name="T4" fmla="*/ 0 w 18"/>
                  <a:gd name="T5" fmla="*/ 2 h 72"/>
                  <a:gd name="T6" fmla="*/ 7 w 18"/>
                  <a:gd name="T7" fmla="*/ 71 h 72"/>
                  <a:gd name="T8" fmla="*/ 12 w 18"/>
                  <a:gd name="T9" fmla="*/ 71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72">
                    <a:moveTo>
                      <a:pt x="12" y="71"/>
                    </a:moveTo>
                    <a:cubicBezTo>
                      <a:pt x="18" y="49"/>
                      <a:pt x="14" y="22"/>
                      <a:pt x="5" y="2"/>
                    </a:cubicBezTo>
                    <a:cubicBezTo>
                      <a:pt x="4" y="0"/>
                      <a:pt x="0" y="1"/>
                      <a:pt x="0" y="2"/>
                    </a:cubicBezTo>
                    <a:cubicBezTo>
                      <a:pt x="9" y="23"/>
                      <a:pt x="13" y="49"/>
                      <a:pt x="7" y="71"/>
                    </a:cubicBezTo>
                    <a:cubicBezTo>
                      <a:pt x="7" y="72"/>
                      <a:pt x="12" y="72"/>
                      <a:pt x="12" y="7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96" name="Freeform 219"/>
              <p:cNvSpPr>
                <a:spLocks/>
              </p:cNvSpPr>
              <p:nvPr/>
            </p:nvSpPr>
            <p:spPr bwMode="auto">
              <a:xfrm>
                <a:off x="2670176" y="138112"/>
                <a:ext cx="268288" cy="120650"/>
              </a:xfrm>
              <a:custGeom>
                <a:avLst/>
                <a:gdLst>
                  <a:gd name="T0" fmla="*/ 65 w 71"/>
                  <a:gd name="T1" fmla="*/ 1 h 32"/>
                  <a:gd name="T2" fmla="*/ 6 w 71"/>
                  <a:gd name="T3" fmla="*/ 22 h 32"/>
                  <a:gd name="T4" fmla="*/ 2 w 71"/>
                  <a:gd name="T5" fmla="*/ 24 h 32"/>
                  <a:gd name="T6" fmla="*/ 70 w 71"/>
                  <a:gd name="T7" fmla="*/ 2 h 32"/>
                  <a:gd name="T8" fmla="*/ 65 w 71"/>
                  <a:gd name="T9" fmla="*/ 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32">
                    <a:moveTo>
                      <a:pt x="65" y="1"/>
                    </a:moveTo>
                    <a:cubicBezTo>
                      <a:pt x="51" y="19"/>
                      <a:pt x="29" y="29"/>
                      <a:pt x="6" y="22"/>
                    </a:cubicBezTo>
                    <a:cubicBezTo>
                      <a:pt x="5" y="22"/>
                      <a:pt x="0" y="23"/>
                      <a:pt x="2" y="24"/>
                    </a:cubicBezTo>
                    <a:cubicBezTo>
                      <a:pt x="28" y="32"/>
                      <a:pt x="53" y="22"/>
                      <a:pt x="70" y="2"/>
                    </a:cubicBezTo>
                    <a:cubicBezTo>
                      <a:pt x="71" y="1"/>
                      <a:pt x="66" y="0"/>
                      <a:pt x="6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97" name="Freeform 220"/>
              <p:cNvSpPr>
                <a:spLocks/>
              </p:cNvSpPr>
              <p:nvPr/>
            </p:nvSpPr>
            <p:spPr bwMode="auto">
              <a:xfrm>
                <a:off x="2817813" y="228600"/>
                <a:ext cx="795338" cy="614363"/>
              </a:xfrm>
              <a:custGeom>
                <a:avLst/>
                <a:gdLst>
                  <a:gd name="T0" fmla="*/ 1 w 211"/>
                  <a:gd name="T1" fmla="*/ 2 h 163"/>
                  <a:gd name="T2" fmla="*/ 205 w 211"/>
                  <a:gd name="T3" fmla="*/ 162 h 163"/>
                  <a:gd name="T4" fmla="*/ 210 w 211"/>
                  <a:gd name="T5" fmla="*/ 160 h 163"/>
                  <a:gd name="T6" fmla="*/ 6 w 211"/>
                  <a:gd name="T7" fmla="*/ 1 h 163"/>
                  <a:gd name="T8" fmla="*/ 1 w 211"/>
                  <a:gd name="T9" fmla="*/ 2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1" h="163">
                    <a:moveTo>
                      <a:pt x="1" y="2"/>
                    </a:moveTo>
                    <a:cubicBezTo>
                      <a:pt x="70" y="55"/>
                      <a:pt x="135" y="112"/>
                      <a:pt x="205" y="162"/>
                    </a:cubicBezTo>
                    <a:cubicBezTo>
                      <a:pt x="206" y="163"/>
                      <a:pt x="211" y="162"/>
                      <a:pt x="210" y="160"/>
                    </a:cubicBezTo>
                    <a:cubicBezTo>
                      <a:pt x="139" y="111"/>
                      <a:pt x="74" y="53"/>
                      <a:pt x="6" y="1"/>
                    </a:cubicBezTo>
                    <a:cubicBezTo>
                      <a:pt x="5" y="0"/>
                      <a:pt x="0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98" name="Freeform 221"/>
              <p:cNvSpPr>
                <a:spLocks/>
              </p:cNvSpPr>
              <p:nvPr/>
            </p:nvSpPr>
            <p:spPr bwMode="auto">
              <a:xfrm>
                <a:off x="2784476" y="187325"/>
                <a:ext cx="63500" cy="68263"/>
              </a:xfrm>
              <a:custGeom>
                <a:avLst/>
                <a:gdLst>
                  <a:gd name="T0" fmla="*/ 4 w 17"/>
                  <a:gd name="T1" fmla="*/ 15 h 18"/>
                  <a:gd name="T2" fmla="*/ 15 w 17"/>
                  <a:gd name="T3" fmla="*/ 13 h 18"/>
                  <a:gd name="T4" fmla="*/ 13 w 17"/>
                  <a:gd name="T5" fmla="*/ 3 h 18"/>
                  <a:gd name="T6" fmla="*/ 2 w 17"/>
                  <a:gd name="T7" fmla="*/ 5 h 18"/>
                  <a:gd name="T8" fmla="*/ 4 w 17"/>
                  <a:gd name="T9" fmla="*/ 15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8">
                    <a:moveTo>
                      <a:pt x="4" y="15"/>
                    </a:moveTo>
                    <a:cubicBezTo>
                      <a:pt x="7" y="18"/>
                      <a:pt x="12" y="17"/>
                      <a:pt x="15" y="13"/>
                    </a:cubicBezTo>
                    <a:cubicBezTo>
                      <a:pt x="17" y="10"/>
                      <a:pt x="16" y="5"/>
                      <a:pt x="13" y="3"/>
                    </a:cubicBezTo>
                    <a:cubicBezTo>
                      <a:pt x="9" y="0"/>
                      <a:pt x="5" y="1"/>
                      <a:pt x="2" y="5"/>
                    </a:cubicBezTo>
                    <a:cubicBezTo>
                      <a:pt x="0" y="8"/>
                      <a:pt x="1" y="13"/>
                      <a:pt x="4" y="1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99" name="Freeform 222"/>
              <p:cNvSpPr>
                <a:spLocks/>
              </p:cNvSpPr>
              <p:nvPr/>
            </p:nvSpPr>
            <p:spPr bwMode="auto">
              <a:xfrm>
                <a:off x="3213101" y="-169863"/>
                <a:ext cx="298450" cy="134938"/>
              </a:xfrm>
              <a:custGeom>
                <a:avLst/>
                <a:gdLst>
                  <a:gd name="T0" fmla="*/ 73 w 79"/>
                  <a:gd name="T1" fmla="*/ 1 h 36"/>
                  <a:gd name="T2" fmla="*/ 6 w 79"/>
                  <a:gd name="T3" fmla="*/ 22 h 36"/>
                  <a:gd name="T4" fmla="*/ 3 w 79"/>
                  <a:gd name="T5" fmla="*/ 23 h 36"/>
                  <a:gd name="T6" fmla="*/ 78 w 79"/>
                  <a:gd name="T7" fmla="*/ 2 h 36"/>
                  <a:gd name="T8" fmla="*/ 73 w 79"/>
                  <a:gd name="T9" fmla="*/ 1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9" h="36">
                    <a:moveTo>
                      <a:pt x="73" y="1"/>
                    </a:moveTo>
                    <a:cubicBezTo>
                      <a:pt x="57" y="23"/>
                      <a:pt x="32" y="34"/>
                      <a:pt x="6" y="22"/>
                    </a:cubicBezTo>
                    <a:cubicBezTo>
                      <a:pt x="4" y="21"/>
                      <a:pt x="0" y="22"/>
                      <a:pt x="3" y="23"/>
                    </a:cubicBezTo>
                    <a:cubicBezTo>
                      <a:pt x="31" y="36"/>
                      <a:pt x="60" y="27"/>
                      <a:pt x="78" y="2"/>
                    </a:cubicBezTo>
                    <a:cubicBezTo>
                      <a:pt x="79" y="1"/>
                      <a:pt x="74" y="0"/>
                      <a:pt x="73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00" name="Freeform 223"/>
              <p:cNvSpPr>
                <a:spLocks/>
              </p:cNvSpPr>
              <p:nvPr/>
            </p:nvSpPr>
            <p:spPr bwMode="auto">
              <a:xfrm>
                <a:off x="3303588" y="-219075"/>
                <a:ext cx="106363" cy="263525"/>
              </a:xfrm>
              <a:custGeom>
                <a:avLst/>
                <a:gdLst>
                  <a:gd name="T0" fmla="*/ 15 w 28"/>
                  <a:gd name="T1" fmla="*/ 69 h 70"/>
                  <a:gd name="T2" fmla="*/ 6 w 28"/>
                  <a:gd name="T3" fmla="*/ 1 h 70"/>
                  <a:gd name="T4" fmla="*/ 2 w 28"/>
                  <a:gd name="T5" fmla="*/ 1 h 70"/>
                  <a:gd name="T6" fmla="*/ 11 w 28"/>
                  <a:gd name="T7" fmla="*/ 68 h 70"/>
                  <a:gd name="T8" fmla="*/ 15 w 28"/>
                  <a:gd name="T9" fmla="*/ 69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70">
                    <a:moveTo>
                      <a:pt x="15" y="69"/>
                    </a:moveTo>
                    <a:cubicBezTo>
                      <a:pt x="28" y="45"/>
                      <a:pt x="25" y="20"/>
                      <a:pt x="6" y="1"/>
                    </a:cubicBezTo>
                    <a:cubicBezTo>
                      <a:pt x="5" y="1"/>
                      <a:pt x="0" y="0"/>
                      <a:pt x="2" y="1"/>
                    </a:cubicBezTo>
                    <a:cubicBezTo>
                      <a:pt x="20" y="20"/>
                      <a:pt x="23" y="45"/>
                      <a:pt x="11" y="68"/>
                    </a:cubicBezTo>
                    <a:cubicBezTo>
                      <a:pt x="10" y="69"/>
                      <a:pt x="15" y="70"/>
                      <a:pt x="15" y="6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01" name="Freeform 224"/>
              <p:cNvSpPr>
                <a:spLocks/>
              </p:cNvSpPr>
              <p:nvPr/>
            </p:nvSpPr>
            <p:spPr bwMode="auto">
              <a:xfrm>
                <a:off x="3248026" y="-155575"/>
                <a:ext cx="266700" cy="106363"/>
              </a:xfrm>
              <a:custGeom>
                <a:avLst/>
                <a:gdLst>
                  <a:gd name="T0" fmla="*/ 68 w 71"/>
                  <a:gd name="T1" fmla="*/ 26 h 28"/>
                  <a:gd name="T2" fmla="*/ 5 w 71"/>
                  <a:gd name="T3" fmla="*/ 1 h 28"/>
                  <a:gd name="T4" fmla="*/ 1 w 71"/>
                  <a:gd name="T5" fmla="*/ 2 h 28"/>
                  <a:gd name="T6" fmla="*/ 67 w 71"/>
                  <a:gd name="T7" fmla="*/ 28 h 28"/>
                  <a:gd name="T8" fmla="*/ 68 w 71"/>
                  <a:gd name="T9" fmla="*/ 26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28">
                    <a:moveTo>
                      <a:pt x="68" y="26"/>
                    </a:moveTo>
                    <a:cubicBezTo>
                      <a:pt x="46" y="26"/>
                      <a:pt x="22" y="15"/>
                      <a:pt x="5" y="1"/>
                    </a:cubicBezTo>
                    <a:cubicBezTo>
                      <a:pt x="4" y="0"/>
                      <a:pt x="0" y="2"/>
                      <a:pt x="1" y="2"/>
                    </a:cubicBezTo>
                    <a:cubicBezTo>
                      <a:pt x="18" y="17"/>
                      <a:pt x="44" y="28"/>
                      <a:pt x="67" y="28"/>
                    </a:cubicBezTo>
                    <a:cubicBezTo>
                      <a:pt x="69" y="28"/>
                      <a:pt x="71" y="26"/>
                      <a:pt x="68" y="2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02" name="Freeform 225"/>
              <p:cNvSpPr>
                <a:spLocks/>
              </p:cNvSpPr>
              <p:nvPr/>
            </p:nvSpPr>
            <p:spPr bwMode="auto">
              <a:xfrm>
                <a:off x="3259138" y="-214313"/>
                <a:ext cx="169863" cy="217488"/>
              </a:xfrm>
              <a:custGeom>
                <a:avLst/>
                <a:gdLst>
                  <a:gd name="T0" fmla="*/ 6 w 45"/>
                  <a:gd name="T1" fmla="*/ 58 h 58"/>
                  <a:gd name="T2" fmla="*/ 44 w 45"/>
                  <a:gd name="T3" fmla="*/ 1 h 58"/>
                  <a:gd name="T4" fmla="*/ 39 w 45"/>
                  <a:gd name="T5" fmla="*/ 2 h 58"/>
                  <a:gd name="T6" fmla="*/ 2 w 45"/>
                  <a:gd name="T7" fmla="*/ 57 h 58"/>
                  <a:gd name="T8" fmla="*/ 6 w 45"/>
                  <a:gd name="T9" fmla="*/ 58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58">
                    <a:moveTo>
                      <a:pt x="6" y="58"/>
                    </a:moveTo>
                    <a:cubicBezTo>
                      <a:pt x="29" y="48"/>
                      <a:pt x="45" y="27"/>
                      <a:pt x="44" y="1"/>
                    </a:cubicBezTo>
                    <a:cubicBezTo>
                      <a:pt x="44" y="0"/>
                      <a:pt x="39" y="0"/>
                      <a:pt x="39" y="2"/>
                    </a:cubicBezTo>
                    <a:cubicBezTo>
                      <a:pt x="40" y="26"/>
                      <a:pt x="24" y="47"/>
                      <a:pt x="2" y="57"/>
                    </a:cubicBezTo>
                    <a:cubicBezTo>
                      <a:pt x="0" y="58"/>
                      <a:pt x="5" y="58"/>
                      <a:pt x="6" y="5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03" name="Freeform 226"/>
              <p:cNvSpPr>
                <a:spLocks/>
              </p:cNvSpPr>
              <p:nvPr/>
            </p:nvSpPr>
            <p:spPr bwMode="auto">
              <a:xfrm>
                <a:off x="3375026" y="-71438"/>
                <a:ext cx="234950" cy="914400"/>
              </a:xfrm>
              <a:custGeom>
                <a:avLst/>
                <a:gdLst>
                  <a:gd name="T0" fmla="*/ 1 w 62"/>
                  <a:gd name="T1" fmla="*/ 2 h 243"/>
                  <a:gd name="T2" fmla="*/ 57 w 62"/>
                  <a:gd name="T3" fmla="*/ 241 h 243"/>
                  <a:gd name="T4" fmla="*/ 62 w 62"/>
                  <a:gd name="T5" fmla="*/ 241 h 243"/>
                  <a:gd name="T6" fmla="*/ 6 w 62"/>
                  <a:gd name="T7" fmla="*/ 1 h 243"/>
                  <a:gd name="T8" fmla="*/ 1 w 62"/>
                  <a:gd name="T9" fmla="*/ 2 h 2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2" h="243">
                    <a:moveTo>
                      <a:pt x="1" y="2"/>
                    </a:moveTo>
                    <a:cubicBezTo>
                      <a:pt x="31" y="78"/>
                      <a:pt x="30" y="164"/>
                      <a:pt x="57" y="241"/>
                    </a:cubicBezTo>
                    <a:cubicBezTo>
                      <a:pt x="57" y="243"/>
                      <a:pt x="62" y="242"/>
                      <a:pt x="62" y="241"/>
                    </a:cubicBezTo>
                    <a:cubicBezTo>
                      <a:pt x="35" y="163"/>
                      <a:pt x="36" y="78"/>
                      <a:pt x="6" y="1"/>
                    </a:cubicBezTo>
                    <a:cubicBezTo>
                      <a:pt x="5" y="0"/>
                      <a:pt x="0" y="0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04" name="Freeform 227"/>
              <p:cNvSpPr>
                <a:spLocks/>
              </p:cNvSpPr>
              <p:nvPr/>
            </p:nvSpPr>
            <p:spPr bwMode="auto">
              <a:xfrm>
                <a:off x="3344863" y="-117475"/>
                <a:ext cx="65088" cy="65088"/>
              </a:xfrm>
              <a:custGeom>
                <a:avLst/>
                <a:gdLst>
                  <a:gd name="T0" fmla="*/ 16 w 17"/>
                  <a:gd name="T1" fmla="*/ 6 h 17"/>
                  <a:gd name="T2" fmla="*/ 11 w 17"/>
                  <a:gd name="T3" fmla="*/ 16 h 17"/>
                  <a:gd name="T4" fmla="*/ 2 w 17"/>
                  <a:gd name="T5" fmla="*/ 11 h 17"/>
                  <a:gd name="T6" fmla="*/ 6 w 17"/>
                  <a:gd name="T7" fmla="*/ 1 h 17"/>
                  <a:gd name="T8" fmla="*/ 16 w 17"/>
                  <a:gd name="T9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16" y="6"/>
                    </a:moveTo>
                    <a:cubicBezTo>
                      <a:pt x="17" y="10"/>
                      <a:pt x="15" y="14"/>
                      <a:pt x="11" y="16"/>
                    </a:cubicBezTo>
                    <a:cubicBezTo>
                      <a:pt x="7" y="17"/>
                      <a:pt x="3" y="15"/>
                      <a:pt x="2" y="11"/>
                    </a:cubicBezTo>
                    <a:cubicBezTo>
                      <a:pt x="0" y="7"/>
                      <a:pt x="2" y="3"/>
                      <a:pt x="6" y="1"/>
                    </a:cubicBezTo>
                    <a:cubicBezTo>
                      <a:pt x="10" y="0"/>
                      <a:pt x="15" y="2"/>
                      <a:pt x="16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05" name="Freeform 228"/>
              <p:cNvSpPr>
                <a:spLocks/>
              </p:cNvSpPr>
              <p:nvPr/>
            </p:nvSpPr>
            <p:spPr bwMode="auto">
              <a:xfrm>
                <a:off x="2640013" y="1062038"/>
                <a:ext cx="180975" cy="252413"/>
              </a:xfrm>
              <a:custGeom>
                <a:avLst/>
                <a:gdLst>
                  <a:gd name="T0" fmla="*/ 44 w 48"/>
                  <a:gd name="T1" fmla="*/ 65 h 67"/>
                  <a:gd name="T2" fmla="*/ 6 w 48"/>
                  <a:gd name="T3" fmla="*/ 0 h 67"/>
                  <a:gd name="T4" fmla="*/ 3 w 48"/>
                  <a:gd name="T5" fmla="*/ 2 h 67"/>
                  <a:gd name="T6" fmla="*/ 39 w 48"/>
                  <a:gd name="T7" fmla="*/ 64 h 67"/>
                  <a:gd name="T8" fmla="*/ 44 w 48"/>
                  <a:gd name="T9" fmla="*/ 65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67">
                    <a:moveTo>
                      <a:pt x="44" y="65"/>
                    </a:moveTo>
                    <a:cubicBezTo>
                      <a:pt x="48" y="36"/>
                      <a:pt x="34" y="10"/>
                      <a:pt x="6" y="0"/>
                    </a:cubicBezTo>
                    <a:cubicBezTo>
                      <a:pt x="4" y="0"/>
                      <a:pt x="0" y="1"/>
                      <a:pt x="3" y="2"/>
                    </a:cubicBezTo>
                    <a:cubicBezTo>
                      <a:pt x="31" y="11"/>
                      <a:pt x="43" y="36"/>
                      <a:pt x="39" y="64"/>
                    </a:cubicBezTo>
                    <a:cubicBezTo>
                      <a:pt x="39" y="66"/>
                      <a:pt x="44" y="67"/>
                      <a:pt x="44" y="6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06" name="Freeform 229"/>
              <p:cNvSpPr>
                <a:spLocks/>
              </p:cNvSpPr>
              <p:nvPr/>
            </p:nvSpPr>
            <p:spPr bwMode="auto">
              <a:xfrm>
                <a:off x="2614613" y="1054100"/>
                <a:ext cx="225425" cy="169863"/>
              </a:xfrm>
              <a:custGeom>
                <a:avLst/>
                <a:gdLst>
                  <a:gd name="T0" fmla="*/ 55 w 60"/>
                  <a:gd name="T1" fmla="*/ 1 h 45"/>
                  <a:gd name="T2" fmla="*/ 4 w 60"/>
                  <a:gd name="T3" fmla="*/ 43 h 45"/>
                  <a:gd name="T4" fmla="*/ 6 w 60"/>
                  <a:gd name="T5" fmla="*/ 45 h 45"/>
                  <a:gd name="T6" fmla="*/ 60 w 60"/>
                  <a:gd name="T7" fmla="*/ 2 h 45"/>
                  <a:gd name="T8" fmla="*/ 55 w 60"/>
                  <a:gd name="T9" fmla="*/ 1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" h="45">
                    <a:moveTo>
                      <a:pt x="55" y="1"/>
                    </a:moveTo>
                    <a:cubicBezTo>
                      <a:pt x="48" y="26"/>
                      <a:pt x="30" y="42"/>
                      <a:pt x="4" y="43"/>
                    </a:cubicBezTo>
                    <a:cubicBezTo>
                      <a:pt x="0" y="43"/>
                      <a:pt x="4" y="45"/>
                      <a:pt x="6" y="45"/>
                    </a:cubicBezTo>
                    <a:cubicBezTo>
                      <a:pt x="33" y="45"/>
                      <a:pt x="53" y="28"/>
                      <a:pt x="60" y="2"/>
                    </a:cubicBezTo>
                    <a:cubicBezTo>
                      <a:pt x="60" y="1"/>
                      <a:pt x="56" y="0"/>
                      <a:pt x="5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07" name="Freeform 230"/>
              <p:cNvSpPr>
                <a:spLocks/>
              </p:cNvSpPr>
              <p:nvPr/>
            </p:nvSpPr>
            <p:spPr bwMode="auto">
              <a:xfrm>
                <a:off x="2617788" y="1125538"/>
                <a:ext cx="268288" cy="109538"/>
              </a:xfrm>
              <a:custGeom>
                <a:avLst/>
                <a:gdLst>
                  <a:gd name="T0" fmla="*/ 70 w 71"/>
                  <a:gd name="T1" fmla="*/ 27 h 29"/>
                  <a:gd name="T2" fmla="*/ 5 w 71"/>
                  <a:gd name="T3" fmla="*/ 1 h 29"/>
                  <a:gd name="T4" fmla="*/ 3 w 71"/>
                  <a:gd name="T5" fmla="*/ 3 h 29"/>
                  <a:gd name="T6" fmla="*/ 66 w 71"/>
                  <a:gd name="T7" fmla="*/ 28 h 29"/>
                  <a:gd name="T8" fmla="*/ 70 w 71"/>
                  <a:gd name="T9" fmla="*/ 2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29">
                    <a:moveTo>
                      <a:pt x="70" y="27"/>
                    </a:moveTo>
                    <a:cubicBezTo>
                      <a:pt x="54" y="11"/>
                      <a:pt x="28" y="2"/>
                      <a:pt x="5" y="1"/>
                    </a:cubicBezTo>
                    <a:cubicBezTo>
                      <a:pt x="4" y="0"/>
                      <a:pt x="0" y="2"/>
                      <a:pt x="3" y="3"/>
                    </a:cubicBezTo>
                    <a:cubicBezTo>
                      <a:pt x="25" y="4"/>
                      <a:pt x="50" y="13"/>
                      <a:pt x="66" y="28"/>
                    </a:cubicBezTo>
                    <a:cubicBezTo>
                      <a:pt x="67" y="29"/>
                      <a:pt x="71" y="28"/>
                      <a:pt x="70" y="2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08" name="Freeform 231"/>
              <p:cNvSpPr>
                <a:spLocks/>
              </p:cNvSpPr>
              <p:nvPr/>
            </p:nvSpPr>
            <p:spPr bwMode="auto">
              <a:xfrm>
                <a:off x="2689226" y="1027113"/>
                <a:ext cx="101600" cy="260350"/>
              </a:xfrm>
              <a:custGeom>
                <a:avLst/>
                <a:gdLst>
                  <a:gd name="T0" fmla="*/ 13 w 27"/>
                  <a:gd name="T1" fmla="*/ 2 h 69"/>
                  <a:gd name="T2" fmla="*/ 2 w 27"/>
                  <a:gd name="T3" fmla="*/ 67 h 69"/>
                  <a:gd name="T4" fmla="*/ 6 w 27"/>
                  <a:gd name="T5" fmla="*/ 68 h 69"/>
                  <a:gd name="T6" fmla="*/ 18 w 27"/>
                  <a:gd name="T7" fmla="*/ 1 h 69"/>
                  <a:gd name="T8" fmla="*/ 13 w 27"/>
                  <a:gd name="T9" fmla="*/ 2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69">
                    <a:moveTo>
                      <a:pt x="13" y="2"/>
                    </a:moveTo>
                    <a:cubicBezTo>
                      <a:pt x="22" y="25"/>
                      <a:pt x="20" y="50"/>
                      <a:pt x="2" y="67"/>
                    </a:cubicBezTo>
                    <a:cubicBezTo>
                      <a:pt x="0" y="69"/>
                      <a:pt x="5" y="69"/>
                      <a:pt x="6" y="68"/>
                    </a:cubicBezTo>
                    <a:cubicBezTo>
                      <a:pt x="25" y="50"/>
                      <a:pt x="27" y="25"/>
                      <a:pt x="18" y="1"/>
                    </a:cubicBezTo>
                    <a:cubicBezTo>
                      <a:pt x="17" y="0"/>
                      <a:pt x="12" y="1"/>
                      <a:pt x="13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09" name="Freeform 232"/>
              <p:cNvSpPr>
                <a:spLocks/>
              </p:cNvSpPr>
              <p:nvPr/>
            </p:nvSpPr>
            <p:spPr bwMode="auto">
              <a:xfrm>
                <a:off x="2768601" y="793750"/>
                <a:ext cx="811213" cy="373063"/>
              </a:xfrm>
              <a:custGeom>
                <a:avLst/>
                <a:gdLst>
                  <a:gd name="T0" fmla="*/ 6 w 215"/>
                  <a:gd name="T1" fmla="*/ 98 h 99"/>
                  <a:gd name="T2" fmla="*/ 213 w 215"/>
                  <a:gd name="T3" fmla="*/ 2 h 99"/>
                  <a:gd name="T4" fmla="*/ 209 w 215"/>
                  <a:gd name="T5" fmla="*/ 1 h 99"/>
                  <a:gd name="T6" fmla="*/ 2 w 215"/>
                  <a:gd name="T7" fmla="*/ 97 h 99"/>
                  <a:gd name="T8" fmla="*/ 6 w 215"/>
                  <a:gd name="T9" fmla="*/ 98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5" h="99">
                    <a:moveTo>
                      <a:pt x="6" y="98"/>
                    </a:moveTo>
                    <a:cubicBezTo>
                      <a:pt x="75" y="67"/>
                      <a:pt x="145" y="36"/>
                      <a:pt x="213" y="2"/>
                    </a:cubicBezTo>
                    <a:cubicBezTo>
                      <a:pt x="215" y="1"/>
                      <a:pt x="210" y="0"/>
                      <a:pt x="209" y="1"/>
                    </a:cubicBezTo>
                    <a:cubicBezTo>
                      <a:pt x="141" y="35"/>
                      <a:pt x="71" y="66"/>
                      <a:pt x="2" y="97"/>
                    </a:cubicBezTo>
                    <a:cubicBezTo>
                      <a:pt x="0" y="98"/>
                      <a:pt x="5" y="99"/>
                      <a:pt x="6" y="9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10" name="Freeform 233"/>
              <p:cNvSpPr>
                <a:spLocks/>
              </p:cNvSpPr>
              <p:nvPr/>
            </p:nvSpPr>
            <p:spPr bwMode="auto">
              <a:xfrm>
                <a:off x="2730501" y="1136650"/>
                <a:ext cx="65088" cy="63500"/>
              </a:xfrm>
              <a:custGeom>
                <a:avLst/>
                <a:gdLst>
                  <a:gd name="T0" fmla="*/ 12 w 17"/>
                  <a:gd name="T1" fmla="*/ 15 h 17"/>
                  <a:gd name="T2" fmla="*/ 16 w 17"/>
                  <a:gd name="T3" fmla="*/ 5 h 17"/>
                  <a:gd name="T4" fmla="*/ 5 w 17"/>
                  <a:gd name="T5" fmla="*/ 1 h 17"/>
                  <a:gd name="T6" fmla="*/ 2 w 17"/>
                  <a:gd name="T7" fmla="*/ 12 h 17"/>
                  <a:gd name="T8" fmla="*/ 12 w 17"/>
                  <a:gd name="T9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12" y="15"/>
                    </a:moveTo>
                    <a:cubicBezTo>
                      <a:pt x="16" y="13"/>
                      <a:pt x="17" y="9"/>
                      <a:pt x="16" y="5"/>
                    </a:cubicBezTo>
                    <a:cubicBezTo>
                      <a:pt x="14" y="1"/>
                      <a:pt x="9" y="0"/>
                      <a:pt x="5" y="1"/>
                    </a:cubicBezTo>
                    <a:cubicBezTo>
                      <a:pt x="1" y="3"/>
                      <a:pt x="0" y="8"/>
                      <a:pt x="2" y="12"/>
                    </a:cubicBezTo>
                    <a:cubicBezTo>
                      <a:pt x="4" y="16"/>
                      <a:pt x="8" y="17"/>
                      <a:pt x="12" y="1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11" name="Freeform 234"/>
              <p:cNvSpPr>
                <a:spLocks/>
              </p:cNvSpPr>
              <p:nvPr/>
            </p:nvSpPr>
            <p:spPr bwMode="auto">
              <a:xfrm>
                <a:off x="3451226" y="1479550"/>
                <a:ext cx="296863" cy="128588"/>
              </a:xfrm>
              <a:custGeom>
                <a:avLst/>
                <a:gdLst>
                  <a:gd name="T0" fmla="*/ 76 w 79"/>
                  <a:gd name="T1" fmla="*/ 12 h 34"/>
                  <a:gd name="T2" fmla="*/ 1 w 79"/>
                  <a:gd name="T3" fmla="*/ 31 h 34"/>
                  <a:gd name="T4" fmla="*/ 6 w 79"/>
                  <a:gd name="T5" fmla="*/ 33 h 34"/>
                  <a:gd name="T6" fmla="*/ 73 w 79"/>
                  <a:gd name="T7" fmla="*/ 13 h 34"/>
                  <a:gd name="T8" fmla="*/ 76 w 79"/>
                  <a:gd name="T9" fmla="*/ 1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9" h="34">
                    <a:moveTo>
                      <a:pt x="76" y="12"/>
                    </a:moveTo>
                    <a:cubicBezTo>
                      <a:pt x="48" y="0"/>
                      <a:pt x="18" y="5"/>
                      <a:pt x="1" y="31"/>
                    </a:cubicBezTo>
                    <a:cubicBezTo>
                      <a:pt x="0" y="33"/>
                      <a:pt x="5" y="34"/>
                      <a:pt x="6" y="33"/>
                    </a:cubicBezTo>
                    <a:cubicBezTo>
                      <a:pt x="21" y="9"/>
                      <a:pt x="47" y="2"/>
                      <a:pt x="73" y="13"/>
                    </a:cubicBezTo>
                    <a:cubicBezTo>
                      <a:pt x="74" y="14"/>
                      <a:pt x="79" y="13"/>
                      <a:pt x="76" y="1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12" name="Freeform 235"/>
              <p:cNvSpPr>
                <a:spLocks/>
              </p:cNvSpPr>
              <p:nvPr/>
            </p:nvSpPr>
            <p:spPr bwMode="auto">
              <a:xfrm>
                <a:off x="3484563" y="1427163"/>
                <a:ext cx="155575" cy="244475"/>
              </a:xfrm>
              <a:custGeom>
                <a:avLst/>
                <a:gdLst>
                  <a:gd name="T0" fmla="*/ 3 w 41"/>
                  <a:gd name="T1" fmla="*/ 1 h 65"/>
                  <a:gd name="T2" fmla="*/ 30 w 41"/>
                  <a:gd name="T3" fmla="*/ 62 h 65"/>
                  <a:gd name="T4" fmla="*/ 35 w 41"/>
                  <a:gd name="T5" fmla="*/ 63 h 65"/>
                  <a:gd name="T6" fmla="*/ 7 w 41"/>
                  <a:gd name="T7" fmla="*/ 1 h 65"/>
                  <a:gd name="T8" fmla="*/ 3 w 41"/>
                  <a:gd name="T9" fmla="*/ 1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65">
                    <a:moveTo>
                      <a:pt x="3" y="1"/>
                    </a:moveTo>
                    <a:cubicBezTo>
                      <a:pt x="25" y="14"/>
                      <a:pt x="36" y="37"/>
                      <a:pt x="30" y="62"/>
                    </a:cubicBezTo>
                    <a:cubicBezTo>
                      <a:pt x="29" y="64"/>
                      <a:pt x="34" y="65"/>
                      <a:pt x="35" y="63"/>
                    </a:cubicBezTo>
                    <a:cubicBezTo>
                      <a:pt x="41" y="37"/>
                      <a:pt x="29" y="14"/>
                      <a:pt x="7" y="1"/>
                    </a:cubicBezTo>
                    <a:cubicBezTo>
                      <a:pt x="5" y="0"/>
                      <a:pt x="0" y="0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13" name="Freeform 236"/>
              <p:cNvSpPr>
                <a:spLocks/>
              </p:cNvSpPr>
              <p:nvPr/>
            </p:nvSpPr>
            <p:spPr bwMode="auto">
              <a:xfrm>
                <a:off x="3511551" y="1427163"/>
                <a:ext cx="180975" cy="217488"/>
              </a:xfrm>
              <a:custGeom>
                <a:avLst/>
                <a:gdLst>
                  <a:gd name="T0" fmla="*/ 42 w 48"/>
                  <a:gd name="T1" fmla="*/ 1 h 58"/>
                  <a:gd name="T2" fmla="*/ 0 w 48"/>
                  <a:gd name="T3" fmla="*/ 56 h 58"/>
                  <a:gd name="T4" fmla="*/ 5 w 48"/>
                  <a:gd name="T5" fmla="*/ 56 h 58"/>
                  <a:gd name="T6" fmla="*/ 46 w 48"/>
                  <a:gd name="T7" fmla="*/ 2 h 58"/>
                  <a:gd name="T8" fmla="*/ 42 w 48"/>
                  <a:gd name="T9" fmla="*/ 1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58">
                    <a:moveTo>
                      <a:pt x="42" y="1"/>
                    </a:moveTo>
                    <a:cubicBezTo>
                      <a:pt x="23" y="12"/>
                      <a:pt x="8" y="35"/>
                      <a:pt x="0" y="56"/>
                    </a:cubicBezTo>
                    <a:cubicBezTo>
                      <a:pt x="0" y="58"/>
                      <a:pt x="5" y="58"/>
                      <a:pt x="5" y="56"/>
                    </a:cubicBezTo>
                    <a:cubicBezTo>
                      <a:pt x="12" y="36"/>
                      <a:pt x="27" y="13"/>
                      <a:pt x="46" y="2"/>
                    </a:cubicBezTo>
                    <a:cubicBezTo>
                      <a:pt x="48" y="0"/>
                      <a:pt x="43" y="0"/>
                      <a:pt x="4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14" name="Freeform 237"/>
              <p:cNvSpPr>
                <a:spLocks/>
              </p:cNvSpPr>
              <p:nvPr/>
            </p:nvSpPr>
            <p:spPr bwMode="auto">
              <a:xfrm>
                <a:off x="3440113" y="1487488"/>
                <a:ext cx="260350" cy="127000"/>
              </a:xfrm>
              <a:custGeom>
                <a:avLst/>
                <a:gdLst>
                  <a:gd name="T0" fmla="*/ 5 w 69"/>
                  <a:gd name="T1" fmla="*/ 6 h 34"/>
                  <a:gd name="T2" fmla="*/ 63 w 69"/>
                  <a:gd name="T3" fmla="*/ 33 h 34"/>
                  <a:gd name="T4" fmla="*/ 68 w 69"/>
                  <a:gd name="T5" fmla="*/ 32 h 34"/>
                  <a:gd name="T6" fmla="*/ 4 w 69"/>
                  <a:gd name="T7" fmla="*/ 4 h 34"/>
                  <a:gd name="T8" fmla="*/ 5 w 69"/>
                  <a:gd name="T9" fmla="*/ 6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9" h="34">
                    <a:moveTo>
                      <a:pt x="5" y="6"/>
                    </a:moveTo>
                    <a:cubicBezTo>
                      <a:pt x="29" y="2"/>
                      <a:pt x="51" y="12"/>
                      <a:pt x="63" y="33"/>
                    </a:cubicBezTo>
                    <a:cubicBezTo>
                      <a:pt x="64" y="34"/>
                      <a:pt x="69" y="33"/>
                      <a:pt x="68" y="32"/>
                    </a:cubicBezTo>
                    <a:cubicBezTo>
                      <a:pt x="55" y="9"/>
                      <a:pt x="29" y="0"/>
                      <a:pt x="4" y="4"/>
                    </a:cubicBezTo>
                    <a:cubicBezTo>
                      <a:pt x="0" y="4"/>
                      <a:pt x="3" y="6"/>
                      <a:pt x="5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15" name="Freeform 238"/>
              <p:cNvSpPr>
                <a:spLocks/>
              </p:cNvSpPr>
              <p:nvPr/>
            </p:nvSpPr>
            <p:spPr bwMode="auto">
              <a:xfrm>
                <a:off x="3519488" y="700087"/>
                <a:ext cx="77788" cy="809625"/>
              </a:xfrm>
              <a:custGeom>
                <a:avLst/>
                <a:gdLst>
                  <a:gd name="T0" fmla="*/ 21 w 21"/>
                  <a:gd name="T1" fmla="*/ 213 h 215"/>
                  <a:gd name="T2" fmla="*/ 5 w 21"/>
                  <a:gd name="T3" fmla="*/ 1 h 215"/>
                  <a:gd name="T4" fmla="*/ 0 w 21"/>
                  <a:gd name="T5" fmla="*/ 2 h 215"/>
                  <a:gd name="T6" fmla="*/ 16 w 21"/>
                  <a:gd name="T7" fmla="*/ 213 h 215"/>
                  <a:gd name="T8" fmla="*/ 21 w 21"/>
                  <a:gd name="T9" fmla="*/ 213 h 2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215">
                    <a:moveTo>
                      <a:pt x="21" y="213"/>
                    </a:moveTo>
                    <a:cubicBezTo>
                      <a:pt x="9" y="143"/>
                      <a:pt x="12" y="72"/>
                      <a:pt x="5" y="1"/>
                    </a:cubicBezTo>
                    <a:cubicBezTo>
                      <a:pt x="5" y="0"/>
                      <a:pt x="0" y="0"/>
                      <a:pt x="0" y="2"/>
                    </a:cubicBezTo>
                    <a:cubicBezTo>
                      <a:pt x="7" y="72"/>
                      <a:pt x="4" y="144"/>
                      <a:pt x="16" y="213"/>
                    </a:cubicBezTo>
                    <a:cubicBezTo>
                      <a:pt x="16" y="215"/>
                      <a:pt x="21" y="214"/>
                      <a:pt x="21" y="21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16" name="Freeform 239"/>
              <p:cNvSpPr>
                <a:spLocks/>
              </p:cNvSpPr>
              <p:nvPr/>
            </p:nvSpPr>
            <p:spPr bwMode="auto">
              <a:xfrm>
                <a:off x="3556001" y="1490663"/>
                <a:ext cx="65088" cy="63500"/>
              </a:xfrm>
              <a:custGeom>
                <a:avLst/>
                <a:gdLst>
                  <a:gd name="T0" fmla="*/ 16 w 17"/>
                  <a:gd name="T1" fmla="*/ 7 h 17"/>
                  <a:gd name="T2" fmla="*/ 7 w 17"/>
                  <a:gd name="T3" fmla="*/ 1 h 17"/>
                  <a:gd name="T4" fmla="*/ 1 w 17"/>
                  <a:gd name="T5" fmla="*/ 10 h 17"/>
                  <a:gd name="T6" fmla="*/ 10 w 17"/>
                  <a:gd name="T7" fmla="*/ 16 h 17"/>
                  <a:gd name="T8" fmla="*/ 16 w 17"/>
                  <a:gd name="T9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16" y="7"/>
                    </a:moveTo>
                    <a:cubicBezTo>
                      <a:pt x="15" y="3"/>
                      <a:pt x="11" y="0"/>
                      <a:pt x="7" y="1"/>
                    </a:cubicBezTo>
                    <a:cubicBezTo>
                      <a:pt x="3" y="2"/>
                      <a:pt x="0" y="6"/>
                      <a:pt x="1" y="10"/>
                    </a:cubicBezTo>
                    <a:cubicBezTo>
                      <a:pt x="2" y="14"/>
                      <a:pt x="6" y="17"/>
                      <a:pt x="10" y="16"/>
                    </a:cubicBezTo>
                    <a:cubicBezTo>
                      <a:pt x="15" y="15"/>
                      <a:pt x="17" y="11"/>
                      <a:pt x="16" y="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17" name="Freeform 240"/>
              <p:cNvSpPr>
                <a:spLocks/>
              </p:cNvSpPr>
              <p:nvPr/>
            </p:nvSpPr>
            <p:spPr bwMode="auto">
              <a:xfrm>
                <a:off x="3832226" y="1506538"/>
                <a:ext cx="233363" cy="198438"/>
              </a:xfrm>
              <a:custGeom>
                <a:avLst/>
                <a:gdLst>
                  <a:gd name="T0" fmla="*/ 56 w 62"/>
                  <a:gd name="T1" fmla="*/ 1 h 53"/>
                  <a:gd name="T2" fmla="*/ 0 w 62"/>
                  <a:gd name="T3" fmla="*/ 51 h 53"/>
                  <a:gd name="T4" fmla="*/ 5 w 62"/>
                  <a:gd name="T5" fmla="*/ 52 h 53"/>
                  <a:gd name="T6" fmla="*/ 59 w 62"/>
                  <a:gd name="T7" fmla="*/ 3 h 53"/>
                  <a:gd name="T8" fmla="*/ 56 w 62"/>
                  <a:gd name="T9" fmla="*/ 1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2" h="53">
                    <a:moveTo>
                      <a:pt x="56" y="1"/>
                    </a:moveTo>
                    <a:cubicBezTo>
                      <a:pt x="27" y="3"/>
                      <a:pt x="4" y="21"/>
                      <a:pt x="0" y="51"/>
                    </a:cubicBezTo>
                    <a:cubicBezTo>
                      <a:pt x="0" y="53"/>
                      <a:pt x="5" y="53"/>
                      <a:pt x="5" y="52"/>
                    </a:cubicBezTo>
                    <a:cubicBezTo>
                      <a:pt x="9" y="23"/>
                      <a:pt x="30" y="5"/>
                      <a:pt x="59" y="3"/>
                    </a:cubicBezTo>
                    <a:cubicBezTo>
                      <a:pt x="62" y="2"/>
                      <a:pt x="58" y="0"/>
                      <a:pt x="56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18" name="Freeform 241"/>
              <p:cNvSpPr>
                <a:spLocks/>
              </p:cNvSpPr>
              <p:nvPr/>
            </p:nvSpPr>
            <p:spPr bwMode="auto">
              <a:xfrm>
                <a:off x="3786188" y="1524000"/>
                <a:ext cx="222250" cy="173038"/>
              </a:xfrm>
              <a:custGeom>
                <a:avLst/>
                <a:gdLst>
                  <a:gd name="T0" fmla="*/ 4 w 59"/>
                  <a:gd name="T1" fmla="*/ 3 h 46"/>
                  <a:gd name="T2" fmla="*/ 54 w 59"/>
                  <a:gd name="T3" fmla="*/ 44 h 46"/>
                  <a:gd name="T4" fmla="*/ 59 w 59"/>
                  <a:gd name="T5" fmla="*/ 44 h 46"/>
                  <a:gd name="T6" fmla="*/ 3 w 59"/>
                  <a:gd name="T7" fmla="*/ 0 h 46"/>
                  <a:gd name="T8" fmla="*/ 4 w 59"/>
                  <a:gd name="T9" fmla="*/ 3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9" h="46">
                    <a:moveTo>
                      <a:pt x="4" y="3"/>
                    </a:moveTo>
                    <a:cubicBezTo>
                      <a:pt x="29" y="4"/>
                      <a:pt x="48" y="19"/>
                      <a:pt x="54" y="44"/>
                    </a:cubicBezTo>
                    <a:cubicBezTo>
                      <a:pt x="54" y="45"/>
                      <a:pt x="59" y="46"/>
                      <a:pt x="59" y="44"/>
                    </a:cubicBezTo>
                    <a:cubicBezTo>
                      <a:pt x="52" y="17"/>
                      <a:pt x="30" y="2"/>
                      <a:pt x="3" y="0"/>
                    </a:cubicBezTo>
                    <a:cubicBezTo>
                      <a:pt x="0" y="0"/>
                      <a:pt x="2" y="3"/>
                      <a:pt x="4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19" name="Freeform 242"/>
              <p:cNvSpPr>
                <a:spLocks/>
              </p:cNvSpPr>
              <p:nvPr/>
            </p:nvSpPr>
            <p:spPr bwMode="auto">
              <a:xfrm>
                <a:off x="3892551" y="1446213"/>
                <a:ext cx="74613" cy="266700"/>
              </a:xfrm>
              <a:custGeom>
                <a:avLst/>
                <a:gdLst>
                  <a:gd name="T0" fmla="*/ 15 w 20"/>
                  <a:gd name="T1" fmla="*/ 2 h 71"/>
                  <a:gd name="T2" fmla="*/ 3 w 20"/>
                  <a:gd name="T3" fmla="*/ 70 h 71"/>
                  <a:gd name="T4" fmla="*/ 8 w 20"/>
                  <a:gd name="T5" fmla="*/ 69 h 71"/>
                  <a:gd name="T6" fmla="*/ 20 w 20"/>
                  <a:gd name="T7" fmla="*/ 2 h 71"/>
                  <a:gd name="T8" fmla="*/ 15 w 20"/>
                  <a:gd name="T9" fmla="*/ 2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71">
                    <a:moveTo>
                      <a:pt x="15" y="2"/>
                    </a:moveTo>
                    <a:cubicBezTo>
                      <a:pt x="3" y="21"/>
                      <a:pt x="0" y="48"/>
                      <a:pt x="3" y="70"/>
                    </a:cubicBezTo>
                    <a:cubicBezTo>
                      <a:pt x="3" y="71"/>
                      <a:pt x="8" y="71"/>
                      <a:pt x="8" y="69"/>
                    </a:cubicBezTo>
                    <a:cubicBezTo>
                      <a:pt x="5" y="47"/>
                      <a:pt x="8" y="21"/>
                      <a:pt x="20" y="2"/>
                    </a:cubicBezTo>
                    <a:cubicBezTo>
                      <a:pt x="20" y="1"/>
                      <a:pt x="16" y="0"/>
                      <a:pt x="15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20" name="Freeform 243"/>
              <p:cNvSpPr>
                <a:spLocks/>
              </p:cNvSpPr>
              <p:nvPr/>
            </p:nvSpPr>
            <p:spPr bwMode="auto">
              <a:xfrm>
                <a:off x="3778251" y="1547813"/>
                <a:ext cx="279400" cy="74613"/>
              </a:xfrm>
              <a:custGeom>
                <a:avLst/>
                <a:gdLst>
                  <a:gd name="T0" fmla="*/ 6 w 74"/>
                  <a:gd name="T1" fmla="*/ 19 h 20"/>
                  <a:gd name="T2" fmla="*/ 69 w 74"/>
                  <a:gd name="T3" fmla="*/ 16 h 20"/>
                  <a:gd name="T4" fmla="*/ 73 w 74"/>
                  <a:gd name="T5" fmla="*/ 15 h 20"/>
                  <a:gd name="T6" fmla="*/ 2 w 74"/>
                  <a:gd name="T7" fmla="*/ 18 h 20"/>
                  <a:gd name="T8" fmla="*/ 6 w 74"/>
                  <a:gd name="T9" fmla="*/ 1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4" h="20">
                    <a:moveTo>
                      <a:pt x="6" y="19"/>
                    </a:moveTo>
                    <a:cubicBezTo>
                      <a:pt x="25" y="6"/>
                      <a:pt x="49" y="3"/>
                      <a:pt x="69" y="16"/>
                    </a:cubicBezTo>
                    <a:cubicBezTo>
                      <a:pt x="70" y="17"/>
                      <a:pt x="74" y="16"/>
                      <a:pt x="73" y="15"/>
                    </a:cubicBezTo>
                    <a:cubicBezTo>
                      <a:pt x="51" y="0"/>
                      <a:pt x="23" y="4"/>
                      <a:pt x="2" y="18"/>
                    </a:cubicBezTo>
                    <a:cubicBezTo>
                      <a:pt x="0" y="19"/>
                      <a:pt x="5" y="20"/>
                      <a:pt x="6" y="1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21" name="Freeform 244"/>
              <p:cNvSpPr>
                <a:spLocks/>
              </p:cNvSpPr>
              <p:nvPr/>
            </p:nvSpPr>
            <p:spPr bwMode="auto">
              <a:xfrm>
                <a:off x="3511551" y="749300"/>
                <a:ext cx="411163" cy="812800"/>
              </a:xfrm>
              <a:custGeom>
                <a:avLst/>
                <a:gdLst>
                  <a:gd name="T0" fmla="*/ 108 w 109"/>
                  <a:gd name="T1" fmla="*/ 214 h 216"/>
                  <a:gd name="T2" fmla="*/ 55 w 109"/>
                  <a:gd name="T3" fmla="*/ 102 h 216"/>
                  <a:gd name="T4" fmla="*/ 5 w 109"/>
                  <a:gd name="T5" fmla="*/ 1 h 216"/>
                  <a:gd name="T6" fmla="*/ 1 w 109"/>
                  <a:gd name="T7" fmla="*/ 2 h 216"/>
                  <a:gd name="T8" fmla="*/ 53 w 109"/>
                  <a:gd name="T9" fmla="*/ 109 h 216"/>
                  <a:gd name="T10" fmla="*/ 103 w 109"/>
                  <a:gd name="T11" fmla="*/ 215 h 216"/>
                  <a:gd name="T12" fmla="*/ 108 w 109"/>
                  <a:gd name="T13" fmla="*/ 214 h 2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9" h="216">
                    <a:moveTo>
                      <a:pt x="108" y="214"/>
                    </a:moveTo>
                    <a:cubicBezTo>
                      <a:pt x="84" y="181"/>
                      <a:pt x="70" y="140"/>
                      <a:pt x="55" y="102"/>
                    </a:cubicBezTo>
                    <a:cubicBezTo>
                      <a:pt x="41" y="68"/>
                      <a:pt x="29" y="30"/>
                      <a:pt x="5" y="1"/>
                    </a:cubicBezTo>
                    <a:cubicBezTo>
                      <a:pt x="5" y="0"/>
                      <a:pt x="0" y="1"/>
                      <a:pt x="1" y="2"/>
                    </a:cubicBezTo>
                    <a:cubicBezTo>
                      <a:pt x="25" y="33"/>
                      <a:pt x="38" y="73"/>
                      <a:pt x="53" y="109"/>
                    </a:cubicBezTo>
                    <a:cubicBezTo>
                      <a:pt x="67" y="145"/>
                      <a:pt x="80" y="183"/>
                      <a:pt x="103" y="215"/>
                    </a:cubicBezTo>
                    <a:cubicBezTo>
                      <a:pt x="104" y="216"/>
                      <a:pt x="109" y="215"/>
                      <a:pt x="108" y="21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22" name="Freeform 245"/>
              <p:cNvSpPr>
                <a:spLocks/>
              </p:cNvSpPr>
              <p:nvPr/>
            </p:nvSpPr>
            <p:spPr bwMode="auto">
              <a:xfrm>
                <a:off x="3887788" y="1539875"/>
                <a:ext cx="65088" cy="68263"/>
              </a:xfrm>
              <a:custGeom>
                <a:avLst/>
                <a:gdLst>
                  <a:gd name="T0" fmla="*/ 14 w 17"/>
                  <a:gd name="T1" fmla="*/ 4 h 18"/>
                  <a:gd name="T2" fmla="*/ 4 w 17"/>
                  <a:gd name="T3" fmla="*/ 3 h 18"/>
                  <a:gd name="T4" fmla="*/ 3 w 17"/>
                  <a:gd name="T5" fmla="*/ 14 h 18"/>
                  <a:gd name="T6" fmla="*/ 13 w 17"/>
                  <a:gd name="T7" fmla="*/ 15 h 18"/>
                  <a:gd name="T8" fmla="*/ 14 w 17"/>
                  <a:gd name="T9" fmla="*/ 4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8">
                    <a:moveTo>
                      <a:pt x="14" y="4"/>
                    </a:moveTo>
                    <a:cubicBezTo>
                      <a:pt x="12" y="1"/>
                      <a:pt x="7" y="0"/>
                      <a:pt x="4" y="3"/>
                    </a:cubicBezTo>
                    <a:cubicBezTo>
                      <a:pt x="0" y="6"/>
                      <a:pt x="0" y="10"/>
                      <a:pt x="3" y="14"/>
                    </a:cubicBezTo>
                    <a:cubicBezTo>
                      <a:pt x="5" y="17"/>
                      <a:pt x="10" y="18"/>
                      <a:pt x="13" y="15"/>
                    </a:cubicBezTo>
                    <a:cubicBezTo>
                      <a:pt x="17" y="12"/>
                      <a:pt x="17" y="7"/>
                      <a:pt x="14" y="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23" name="Freeform 246"/>
              <p:cNvSpPr>
                <a:spLocks/>
              </p:cNvSpPr>
              <p:nvPr/>
            </p:nvSpPr>
            <p:spPr bwMode="auto">
              <a:xfrm>
                <a:off x="3556001" y="60325"/>
                <a:ext cx="196850" cy="77788"/>
              </a:xfrm>
              <a:custGeom>
                <a:avLst/>
                <a:gdLst>
                  <a:gd name="T0" fmla="*/ 46 w 52"/>
                  <a:gd name="T1" fmla="*/ 11 h 21"/>
                  <a:gd name="T2" fmla="*/ 6 w 52"/>
                  <a:gd name="T3" fmla="*/ 1 h 21"/>
                  <a:gd name="T4" fmla="*/ 1 w 52"/>
                  <a:gd name="T5" fmla="*/ 1 h 21"/>
                  <a:gd name="T6" fmla="*/ 50 w 52"/>
                  <a:gd name="T7" fmla="*/ 13 h 21"/>
                  <a:gd name="T8" fmla="*/ 46 w 52"/>
                  <a:gd name="T9" fmla="*/ 1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21">
                    <a:moveTo>
                      <a:pt x="46" y="11"/>
                    </a:moveTo>
                    <a:cubicBezTo>
                      <a:pt x="31" y="18"/>
                      <a:pt x="16" y="15"/>
                      <a:pt x="6" y="1"/>
                    </a:cubicBezTo>
                    <a:cubicBezTo>
                      <a:pt x="5" y="0"/>
                      <a:pt x="0" y="0"/>
                      <a:pt x="1" y="1"/>
                    </a:cubicBezTo>
                    <a:cubicBezTo>
                      <a:pt x="13" y="18"/>
                      <a:pt x="32" y="21"/>
                      <a:pt x="50" y="13"/>
                    </a:cubicBezTo>
                    <a:cubicBezTo>
                      <a:pt x="52" y="12"/>
                      <a:pt x="47" y="11"/>
                      <a:pt x="46" y="1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24" name="Freeform 247"/>
              <p:cNvSpPr>
                <a:spLocks/>
              </p:cNvSpPr>
              <p:nvPr/>
            </p:nvSpPr>
            <p:spPr bwMode="auto">
              <a:xfrm>
                <a:off x="3582988" y="19050"/>
                <a:ext cx="98425" cy="157163"/>
              </a:xfrm>
              <a:custGeom>
                <a:avLst/>
                <a:gdLst>
                  <a:gd name="T0" fmla="*/ 6 w 26"/>
                  <a:gd name="T1" fmla="*/ 41 h 42"/>
                  <a:gd name="T2" fmla="*/ 22 w 26"/>
                  <a:gd name="T3" fmla="*/ 2 h 42"/>
                  <a:gd name="T4" fmla="*/ 17 w 26"/>
                  <a:gd name="T5" fmla="*/ 1 h 42"/>
                  <a:gd name="T6" fmla="*/ 1 w 26"/>
                  <a:gd name="T7" fmla="*/ 39 h 42"/>
                  <a:gd name="T8" fmla="*/ 6 w 26"/>
                  <a:gd name="T9" fmla="*/ 4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42">
                    <a:moveTo>
                      <a:pt x="6" y="41"/>
                    </a:moveTo>
                    <a:cubicBezTo>
                      <a:pt x="20" y="32"/>
                      <a:pt x="26" y="18"/>
                      <a:pt x="22" y="2"/>
                    </a:cubicBezTo>
                    <a:cubicBezTo>
                      <a:pt x="22" y="0"/>
                      <a:pt x="17" y="0"/>
                      <a:pt x="17" y="1"/>
                    </a:cubicBezTo>
                    <a:cubicBezTo>
                      <a:pt x="21" y="17"/>
                      <a:pt x="15" y="31"/>
                      <a:pt x="1" y="39"/>
                    </a:cubicBezTo>
                    <a:cubicBezTo>
                      <a:pt x="0" y="40"/>
                      <a:pt x="5" y="42"/>
                      <a:pt x="6" y="4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25" name="Freeform 248"/>
              <p:cNvSpPr>
                <a:spLocks/>
              </p:cNvSpPr>
              <p:nvPr/>
            </p:nvSpPr>
            <p:spPr bwMode="auto">
              <a:xfrm>
                <a:off x="3594101" y="33337"/>
                <a:ext cx="123825" cy="139700"/>
              </a:xfrm>
              <a:custGeom>
                <a:avLst/>
                <a:gdLst>
                  <a:gd name="T0" fmla="*/ 32 w 33"/>
                  <a:gd name="T1" fmla="*/ 34 h 37"/>
                  <a:gd name="T2" fmla="*/ 5 w 33"/>
                  <a:gd name="T3" fmla="*/ 1 h 37"/>
                  <a:gd name="T4" fmla="*/ 0 w 33"/>
                  <a:gd name="T5" fmla="*/ 2 h 37"/>
                  <a:gd name="T6" fmla="*/ 28 w 33"/>
                  <a:gd name="T7" fmla="*/ 36 h 37"/>
                  <a:gd name="T8" fmla="*/ 32 w 33"/>
                  <a:gd name="T9" fmla="*/ 34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37">
                    <a:moveTo>
                      <a:pt x="32" y="34"/>
                    </a:moveTo>
                    <a:cubicBezTo>
                      <a:pt x="20" y="28"/>
                      <a:pt x="10" y="14"/>
                      <a:pt x="5" y="1"/>
                    </a:cubicBezTo>
                    <a:cubicBezTo>
                      <a:pt x="5" y="0"/>
                      <a:pt x="0" y="1"/>
                      <a:pt x="0" y="2"/>
                    </a:cubicBezTo>
                    <a:cubicBezTo>
                      <a:pt x="5" y="15"/>
                      <a:pt x="15" y="29"/>
                      <a:pt x="28" y="36"/>
                    </a:cubicBezTo>
                    <a:cubicBezTo>
                      <a:pt x="29" y="37"/>
                      <a:pt x="33" y="35"/>
                      <a:pt x="32" y="3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26" name="Freeform 249"/>
              <p:cNvSpPr>
                <a:spLocks/>
              </p:cNvSpPr>
              <p:nvPr/>
            </p:nvSpPr>
            <p:spPr bwMode="auto">
              <a:xfrm>
                <a:off x="3552826" y="49212"/>
                <a:ext cx="165100" cy="85725"/>
              </a:xfrm>
              <a:custGeom>
                <a:avLst/>
                <a:gdLst>
                  <a:gd name="T0" fmla="*/ 3 w 44"/>
                  <a:gd name="T1" fmla="*/ 21 h 23"/>
                  <a:gd name="T2" fmla="*/ 44 w 44"/>
                  <a:gd name="T3" fmla="*/ 2 h 23"/>
                  <a:gd name="T4" fmla="*/ 39 w 44"/>
                  <a:gd name="T5" fmla="*/ 2 h 23"/>
                  <a:gd name="T6" fmla="*/ 4 w 44"/>
                  <a:gd name="T7" fmla="*/ 19 h 23"/>
                  <a:gd name="T8" fmla="*/ 3 w 44"/>
                  <a:gd name="T9" fmla="*/ 2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3">
                    <a:moveTo>
                      <a:pt x="3" y="21"/>
                    </a:moveTo>
                    <a:cubicBezTo>
                      <a:pt x="19" y="23"/>
                      <a:pt x="36" y="17"/>
                      <a:pt x="44" y="2"/>
                    </a:cubicBezTo>
                    <a:cubicBezTo>
                      <a:pt x="44" y="1"/>
                      <a:pt x="39" y="0"/>
                      <a:pt x="39" y="2"/>
                    </a:cubicBezTo>
                    <a:cubicBezTo>
                      <a:pt x="32" y="14"/>
                      <a:pt x="19" y="21"/>
                      <a:pt x="4" y="19"/>
                    </a:cubicBezTo>
                    <a:cubicBezTo>
                      <a:pt x="2" y="19"/>
                      <a:pt x="0" y="21"/>
                      <a:pt x="3" y="2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27" name="Freeform 250"/>
              <p:cNvSpPr>
                <a:spLocks/>
              </p:cNvSpPr>
              <p:nvPr/>
            </p:nvSpPr>
            <p:spPr bwMode="auto">
              <a:xfrm>
                <a:off x="3541713" y="120650"/>
                <a:ext cx="115888" cy="669925"/>
              </a:xfrm>
              <a:custGeom>
                <a:avLst/>
                <a:gdLst>
                  <a:gd name="T0" fmla="*/ 26 w 31"/>
                  <a:gd name="T1" fmla="*/ 1 h 178"/>
                  <a:gd name="T2" fmla="*/ 0 w 31"/>
                  <a:gd name="T3" fmla="*/ 177 h 178"/>
                  <a:gd name="T4" fmla="*/ 5 w 31"/>
                  <a:gd name="T5" fmla="*/ 176 h 178"/>
                  <a:gd name="T6" fmla="*/ 31 w 31"/>
                  <a:gd name="T7" fmla="*/ 1 h 178"/>
                  <a:gd name="T8" fmla="*/ 26 w 31"/>
                  <a:gd name="T9" fmla="*/ 1 h 1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178">
                    <a:moveTo>
                      <a:pt x="26" y="1"/>
                    </a:moveTo>
                    <a:cubicBezTo>
                      <a:pt x="18" y="60"/>
                      <a:pt x="11" y="118"/>
                      <a:pt x="0" y="177"/>
                    </a:cubicBezTo>
                    <a:cubicBezTo>
                      <a:pt x="0" y="178"/>
                      <a:pt x="5" y="178"/>
                      <a:pt x="5" y="176"/>
                    </a:cubicBezTo>
                    <a:cubicBezTo>
                      <a:pt x="16" y="118"/>
                      <a:pt x="23" y="59"/>
                      <a:pt x="31" y="1"/>
                    </a:cubicBezTo>
                    <a:cubicBezTo>
                      <a:pt x="31" y="0"/>
                      <a:pt x="26" y="0"/>
                      <a:pt x="26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28" name="Freeform 251"/>
              <p:cNvSpPr>
                <a:spLocks/>
              </p:cNvSpPr>
              <p:nvPr/>
            </p:nvSpPr>
            <p:spPr bwMode="auto">
              <a:xfrm>
                <a:off x="3632201" y="90487"/>
                <a:ext cx="38100" cy="41275"/>
              </a:xfrm>
              <a:custGeom>
                <a:avLst/>
                <a:gdLst>
                  <a:gd name="T0" fmla="*/ 9 w 10"/>
                  <a:gd name="T1" fmla="*/ 6 h 11"/>
                  <a:gd name="T2" fmla="*/ 4 w 10"/>
                  <a:gd name="T3" fmla="*/ 10 h 11"/>
                  <a:gd name="T4" fmla="*/ 0 w 10"/>
                  <a:gd name="T5" fmla="*/ 5 h 11"/>
                  <a:gd name="T6" fmla="*/ 6 w 10"/>
                  <a:gd name="T7" fmla="*/ 1 h 11"/>
                  <a:gd name="T8" fmla="*/ 9 w 10"/>
                  <a:gd name="T9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1">
                    <a:moveTo>
                      <a:pt x="9" y="6"/>
                    </a:moveTo>
                    <a:cubicBezTo>
                      <a:pt x="9" y="9"/>
                      <a:pt x="6" y="11"/>
                      <a:pt x="4" y="10"/>
                    </a:cubicBezTo>
                    <a:cubicBezTo>
                      <a:pt x="1" y="10"/>
                      <a:pt x="0" y="7"/>
                      <a:pt x="0" y="5"/>
                    </a:cubicBezTo>
                    <a:cubicBezTo>
                      <a:pt x="0" y="2"/>
                      <a:pt x="3" y="0"/>
                      <a:pt x="6" y="1"/>
                    </a:cubicBezTo>
                    <a:cubicBezTo>
                      <a:pt x="8" y="1"/>
                      <a:pt x="10" y="4"/>
                      <a:pt x="9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29" name="Freeform 252"/>
              <p:cNvSpPr>
                <a:spLocks/>
              </p:cNvSpPr>
              <p:nvPr/>
            </p:nvSpPr>
            <p:spPr bwMode="auto">
              <a:xfrm>
                <a:off x="3887788" y="-46038"/>
                <a:ext cx="173038" cy="112713"/>
              </a:xfrm>
              <a:custGeom>
                <a:avLst/>
                <a:gdLst>
                  <a:gd name="T0" fmla="*/ 40 w 46"/>
                  <a:gd name="T1" fmla="*/ 26 h 30"/>
                  <a:gd name="T2" fmla="*/ 6 w 46"/>
                  <a:gd name="T3" fmla="*/ 2 h 30"/>
                  <a:gd name="T4" fmla="*/ 1 w 46"/>
                  <a:gd name="T5" fmla="*/ 1 h 30"/>
                  <a:gd name="T6" fmla="*/ 42 w 46"/>
                  <a:gd name="T7" fmla="*/ 28 h 30"/>
                  <a:gd name="T8" fmla="*/ 40 w 46"/>
                  <a:gd name="T9" fmla="*/ 26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" h="30">
                    <a:moveTo>
                      <a:pt x="40" y="26"/>
                    </a:moveTo>
                    <a:cubicBezTo>
                      <a:pt x="23" y="27"/>
                      <a:pt x="10" y="18"/>
                      <a:pt x="6" y="2"/>
                    </a:cubicBezTo>
                    <a:cubicBezTo>
                      <a:pt x="5" y="0"/>
                      <a:pt x="0" y="0"/>
                      <a:pt x="1" y="1"/>
                    </a:cubicBezTo>
                    <a:cubicBezTo>
                      <a:pt x="6" y="21"/>
                      <a:pt x="23" y="30"/>
                      <a:pt x="42" y="28"/>
                    </a:cubicBezTo>
                    <a:cubicBezTo>
                      <a:pt x="46" y="28"/>
                      <a:pt x="42" y="26"/>
                      <a:pt x="40" y="2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30" name="Freeform 253"/>
              <p:cNvSpPr>
                <a:spLocks/>
              </p:cNvSpPr>
              <p:nvPr/>
            </p:nvSpPr>
            <p:spPr bwMode="auto">
              <a:xfrm>
                <a:off x="3873501" y="-57150"/>
                <a:ext cx="134938" cy="131763"/>
              </a:xfrm>
              <a:custGeom>
                <a:avLst/>
                <a:gdLst>
                  <a:gd name="T0" fmla="*/ 6 w 36"/>
                  <a:gd name="T1" fmla="*/ 34 h 35"/>
                  <a:gd name="T2" fmla="*/ 35 w 36"/>
                  <a:gd name="T3" fmla="*/ 3 h 35"/>
                  <a:gd name="T4" fmla="*/ 30 w 36"/>
                  <a:gd name="T5" fmla="*/ 2 h 35"/>
                  <a:gd name="T6" fmla="*/ 3 w 36"/>
                  <a:gd name="T7" fmla="*/ 32 h 35"/>
                  <a:gd name="T8" fmla="*/ 6 w 36"/>
                  <a:gd name="T9" fmla="*/ 34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6" h="35">
                    <a:moveTo>
                      <a:pt x="6" y="34"/>
                    </a:moveTo>
                    <a:cubicBezTo>
                      <a:pt x="22" y="31"/>
                      <a:pt x="34" y="20"/>
                      <a:pt x="35" y="3"/>
                    </a:cubicBezTo>
                    <a:cubicBezTo>
                      <a:pt x="36" y="1"/>
                      <a:pt x="31" y="0"/>
                      <a:pt x="30" y="2"/>
                    </a:cubicBezTo>
                    <a:cubicBezTo>
                      <a:pt x="29" y="18"/>
                      <a:pt x="18" y="29"/>
                      <a:pt x="3" y="32"/>
                    </a:cubicBezTo>
                    <a:cubicBezTo>
                      <a:pt x="0" y="33"/>
                      <a:pt x="5" y="35"/>
                      <a:pt x="6" y="3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31" name="Freeform 254"/>
              <p:cNvSpPr>
                <a:spLocks/>
              </p:cNvSpPr>
              <p:nvPr/>
            </p:nvSpPr>
            <p:spPr bwMode="auto">
              <a:xfrm>
                <a:off x="3933826" y="-57150"/>
                <a:ext cx="71438" cy="166688"/>
              </a:xfrm>
              <a:custGeom>
                <a:avLst/>
                <a:gdLst>
                  <a:gd name="T0" fmla="*/ 18 w 19"/>
                  <a:gd name="T1" fmla="*/ 42 h 44"/>
                  <a:gd name="T2" fmla="*/ 5 w 19"/>
                  <a:gd name="T3" fmla="*/ 1 h 44"/>
                  <a:gd name="T4" fmla="*/ 0 w 19"/>
                  <a:gd name="T5" fmla="*/ 2 h 44"/>
                  <a:gd name="T6" fmla="*/ 14 w 19"/>
                  <a:gd name="T7" fmla="*/ 43 h 44"/>
                  <a:gd name="T8" fmla="*/ 18 w 19"/>
                  <a:gd name="T9" fmla="*/ 4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44">
                    <a:moveTo>
                      <a:pt x="18" y="42"/>
                    </a:moveTo>
                    <a:cubicBezTo>
                      <a:pt x="9" y="31"/>
                      <a:pt x="5" y="15"/>
                      <a:pt x="5" y="1"/>
                    </a:cubicBezTo>
                    <a:cubicBezTo>
                      <a:pt x="5" y="0"/>
                      <a:pt x="0" y="0"/>
                      <a:pt x="0" y="2"/>
                    </a:cubicBezTo>
                    <a:cubicBezTo>
                      <a:pt x="0" y="16"/>
                      <a:pt x="5" y="32"/>
                      <a:pt x="14" y="43"/>
                    </a:cubicBezTo>
                    <a:cubicBezTo>
                      <a:pt x="14" y="44"/>
                      <a:pt x="19" y="43"/>
                      <a:pt x="18" y="4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32" name="Freeform 255"/>
              <p:cNvSpPr>
                <a:spLocks/>
              </p:cNvSpPr>
              <p:nvPr/>
            </p:nvSpPr>
            <p:spPr bwMode="auto">
              <a:xfrm>
                <a:off x="3862388" y="-4763"/>
                <a:ext cx="184150" cy="49213"/>
              </a:xfrm>
              <a:custGeom>
                <a:avLst/>
                <a:gdLst>
                  <a:gd name="T0" fmla="*/ 2 w 49"/>
                  <a:gd name="T1" fmla="*/ 6 h 13"/>
                  <a:gd name="T2" fmla="*/ 48 w 49"/>
                  <a:gd name="T3" fmla="*/ 1 h 13"/>
                  <a:gd name="T4" fmla="*/ 43 w 49"/>
                  <a:gd name="T5" fmla="*/ 1 h 13"/>
                  <a:gd name="T6" fmla="*/ 6 w 49"/>
                  <a:gd name="T7" fmla="*/ 5 h 13"/>
                  <a:gd name="T8" fmla="*/ 2 w 49"/>
                  <a:gd name="T9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13">
                    <a:moveTo>
                      <a:pt x="2" y="6"/>
                    </a:moveTo>
                    <a:cubicBezTo>
                      <a:pt x="17" y="13"/>
                      <a:pt x="35" y="13"/>
                      <a:pt x="48" y="1"/>
                    </a:cubicBezTo>
                    <a:cubicBezTo>
                      <a:pt x="49" y="0"/>
                      <a:pt x="44" y="0"/>
                      <a:pt x="43" y="1"/>
                    </a:cubicBezTo>
                    <a:cubicBezTo>
                      <a:pt x="33" y="10"/>
                      <a:pt x="19" y="11"/>
                      <a:pt x="6" y="5"/>
                    </a:cubicBezTo>
                    <a:cubicBezTo>
                      <a:pt x="5" y="4"/>
                      <a:pt x="0" y="5"/>
                      <a:pt x="2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33" name="Freeform 256"/>
              <p:cNvSpPr>
                <a:spLocks/>
              </p:cNvSpPr>
              <p:nvPr/>
            </p:nvSpPr>
            <p:spPr bwMode="auto">
              <a:xfrm>
                <a:off x="3552826" y="36512"/>
                <a:ext cx="414338" cy="712788"/>
              </a:xfrm>
              <a:custGeom>
                <a:avLst/>
                <a:gdLst>
                  <a:gd name="T0" fmla="*/ 104 w 110"/>
                  <a:gd name="T1" fmla="*/ 1 h 189"/>
                  <a:gd name="T2" fmla="*/ 0 w 110"/>
                  <a:gd name="T3" fmla="*/ 188 h 189"/>
                  <a:gd name="T4" fmla="*/ 5 w 110"/>
                  <a:gd name="T5" fmla="*/ 188 h 189"/>
                  <a:gd name="T6" fmla="*/ 109 w 110"/>
                  <a:gd name="T7" fmla="*/ 2 h 189"/>
                  <a:gd name="T8" fmla="*/ 104 w 110"/>
                  <a:gd name="T9" fmla="*/ 1 h 1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0" h="189">
                    <a:moveTo>
                      <a:pt x="104" y="1"/>
                    </a:moveTo>
                    <a:cubicBezTo>
                      <a:pt x="71" y="64"/>
                      <a:pt x="37" y="127"/>
                      <a:pt x="0" y="188"/>
                    </a:cubicBezTo>
                    <a:cubicBezTo>
                      <a:pt x="0" y="189"/>
                      <a:pt x="5" y="189"/>
                      <a:pt x="5" y="188"/>
                    </a:cubicBezTo>
                    <a:cubicBezTo>
                      <a:pt x="42" y="127"/>
                      <a:pt x="75" y="64"/>
                      <a:pt x="109" y="2"/>
                    </a:cubicBezTo>
                    <a:cubicBezTo>
                      <a:pt x="110" y="0"/>
                      <a:pt x="105" y="0"/>
                      <a:pt x="104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34" name="Freeform 257"/>
              <p:cNvSpPr>
                <a:spLocks/>
              </p:cNvSpPr>
              <p:nvPr/>
            </p:nvSpPr>
            <p:spPr bwMode="auto">
              <a:xfrm>
                <a:off x="3940176" y="11112"/>
                <a:ext cx="38100" cy="41275"/>
              </a:xfrm>
              <a:custGeom>
                <a:avLst/>
                <a:gdLst>
                  <a:gd name="T0" fmla="*/ 9 w 10"/>
                  <a:gd name="T1" fmla="*/ 8 h 11"/>
                  <a:gd name="T2" fmla="*/ 3 w 10"/>
                  <a:gd name="T3" fmla="*/ 9 h 11"/>
                  <a:gd name="T4" fmla="*/ 1 w 10"/>
                  <a:gd name="T5" fmla="*/ 3 h 11"/>
                  <a:gd name="T6" fmla="*/ 7 w 10"/>
                  <a:gd name="T7" fmla="*/ 1 h 11"/>
                  <a:gd name="T8" fmla="*/ 9 w 10"/>
                  <a:gd name="T9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1">
                    <a:moveTo>
                      <a:pt x="9" y="8"/>
                    </a:moveTo>
                    <a:cubicBezTo>
                      <a:pt x="8" y="10"/>
                      <a:pt x="5" y="11"/>
                      <a:pt x="3" y="9"/>
                    </a:cubicBezTo>
                    <a:cubicBezTo>
                      <a:pt x="0" y="8"/>
                      <a:pt x="0" y="5"/>
                      <a:pt x="1" y="3"/>
                    </a:cubicBezTo>
                    <a:cubicBezTo>
                      <a:pt x="2" y="1"/>
                      <a:pt x="5" y="0"/>
                      <a:pt x="7" y="1"/>
                    </a:cubicBezTo>
                    <a:cubicBezTo>
                      <a:pt x="10" y="3"/>
                      <a:pt x="10" y="6"/>
                      <a:pt x="9" y="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35" name="Freeform 258"/>
              <p:cNvSpPr>
                <a:spLocks/>
              </p:cNvSpPr>
              <p:nvPr/>
            </p:nvSpPr>
            <p:spPr bwMode="auto">
              <a:xfrm>
                <a:off x="4016376" y="247650"/>
                <a:ext cx="131763" cy="155575"/>
              </a:xfrm>
              <a:custGeom>
                <a:avLst/>
                <a:gdLst>
                  <a:gd name="T0" fmla="*/ 32 w 35"/>
                  <a:gd name="T1" fmla="*/ 39 h 41"/>
                  <a:gd name="T2" fmla="*/ 7 w 35"/>
                  <a:gd name="T3" fmla="*/ 2 h 41"/>
                  <a:gd name="T4" fmla="*/ 2 w 35"/>
                  <a:gd name="T5" fmla="*/ 1 h 41"/>
                  <a:gd name="T6" fmla="*/ 30 w 35"/>
                  <a:gd name="T7" fmla="*/ 40 h 41"/>
                  <a:gd name="T8" fmla="*/ 32 w 35"/>
                  <a:gd name="T9" fmla="*/ 39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41">
                    <a:moveTo>
                      <a:pt x="32" y="39"/>
                    </a:moveTo>
                    <a:cubicBezTo>
                      <a:pt x="15" y="33"/>
                      <a:pt x="5" y="19"/>
                      <a:pt x="7" y="2"/>
                    </a:cubicBezTo>
                    <a:cubicBezTo>
                      <a:pt x="7" y="1"/>
                      <a:pt x="2" y="0"/>
                      <a:pt x="2" y="1"/>
                    </a:cubicBezTo>
                    <a:cubicBezTo>
                      <a:pt x="0" y="21"/>
                      <a:pt x="12" y="35"/>
                      <a:pt x="30" y="40"/>
                    </a:cubicBezTo>
                    <a:cubicBezTo>
                      <a:pt x="32" y="41"/>
                      <a:pt x="35" y="40"/>
                      <a:pt x="32" y="3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36" name="Freeform 259"/>
              <p:cNvSpPr>
                <a:spLocks/>
              </p:cNvSpPr>
              <p:nvPr/>
            </p:nvSpPr>
            <p:spPr bwMode="auto">
              <a:xfrm>
                <a:off x="3970338" y="274637"/>
                <a:ext cx="166688" cy="90488"/>
              </a:xfrm>
              <a:custGeom>
                <a:avLst/>
                <a:gdLst>
                  <a:gd name="T0" fmla="*/ 4 w 44"/>
                  <a:gd name="T1" fmla="*/ 22 h 24"/>
                  <a:gd name="T2" fmla="*/ 44 w 44"/>
                  <a:gd name="T3" fmla="*/ 2 h 24"/>
                  <a:gd name="T4" fmla="*/ 39 w 44"/>
                  <a:gd name="T5" fmla="*/ 1 h 24"/>
                  <a:gd name="T6" fmla="*/ 3 w 44"/>
                  <a:gd name="T7" fmla="*/ 19 h 24"/>
                  <a:gd name="T8" fmla="*/ 4 w 44"/>
                  <a:gd name="T9" fmla="*/ 2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4">
                    <a:moveTo>
                      <a:pt x="4" y="22"/>
                    </a:moveTo>
                    <a:cubicBezTo>
                      <a:pt x="21" y="24"/>
                      <a:pt x="36" y="18"/>
                      <a:pt x="44" y="2"/>
                    </a:cubicBezTo>
                    <a:cubicBezTo>
                      <a:pt x="44" y="1"/>
                      <a:pt x="40" y="0"/>
                      <a:pt x="39" y="1"/>
                    </a:cubicBezTo>
                    <a:cubicBezTo>
                      <a:pt x="32" y="15"/>
                      <a:pt x="19" y="22"/>
                      <a:pt x="3" y="19"/>
                    </a:cubicBezTo>
                    <a:cubicBezTo>
                      <a:pt x="0" y="19"/>
                      <a:pt x="2" y="21"/>
                      <a:pt x="4" y="2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37" name="Freeform 260"/>
              <p:cNvSpPr>
                <a:spLocks/>
              </p:cNvSpPr>
              <p:nvPr/>
            </p:nvSpPr>
            <p:spPr bwMode="auto">
              <a:xfrm>
                <a:off x="4043363" y="255587"/>
                <a:ext cx="44450" cy="173038"/>
              </a:xfrm>
              <a:custGeom>
                <a:avLst/>
                <a:gdLst>
                  <a:gd name="T0" fmla="*/ 10 w 12"/>
                  <a:gd name="T1" fmla="*/ 44 h 46"/>
                  <a:gd name="T2" fmla="*/ 12 w 12"/>
                  <a:gd name="T3" fmla="*/ 1 h 46"/>
                  <a:gd name="T4" fmla="*/ 7 w 12"/>
                  <a:gd name="T5" fmla="*/ 1 h 46"/>
                  <a:gd name="T6" fmla="*/ 5 w 12"/>
                  <a:gd name="T7" fmla="*/ 44 h 46"/>
                  <a:gd name="T8" fmla="*/ 10 w 12"/>
                  <a:gd name="T9" fmla="*/ 44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46">
                    <a:moveTo>
                      <a:pt x="10" y="44"/>
                    </a:moveTo>
                    <a:cubicBezTo>
                      <a:pt x="5" y="30"/>
                      <a:pt x="7" y="14"/>
                      <a:pt x="12" y="1"/>
                    </a:cubicBezTo>
                    <a:cubicBezTo>
                      <a:pt x="12" y="0"/>
                      <a:pt x="7" y="0"/>
                      <a:pt x="7" y="1"/>
                    </a:cubicBezTo>
                    <a:cubicBezTo>
                      <a:pt x="2" y="14"/>
                      <a:pt x="0" y="31"/>
                      <a:pt x="5" y="44"/>
                    </a:cubicBezTo>
                    <a:cubicBezTo>
                      <a:pt x="5" y="46"/>
                      <a:pt x="10" y="45"/>
                      <a:pt x="10" y="4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38" name="Freeform 261"/>
              <p:cNvSpPr>
                <a:spLocks/>
              </p:cNvSpPr>
              <p:nvPr/>
            </p:nvSpPr>
            <p:spPr bwMode="auto">
              <a:xfrm>
                <a:off x="3983038" y="293687"/>
                <a:ext cx="176213" cy="71438"/>
              </a:xfrm>
              <a:custGeom>
                <a:avLst/>
                <a:gdLst>
                  <a:gd name="T0" fmla="*/ 0 w 47"/>
                  <a:gd name="T1" fmla="*/ 2 h 19"/>
                  <a:gd name="T2" fmla="*/ 45 w 47"/>
                  <a:gd name="T3" fmla="*/ 13 h 19"/>
                  <a:gd name="T4" fmla="*/ 41 w 47"/>
                  <a:gd name="T5" fmla="*/ 12 h 19"/>
                  <a:gd name="T6" fmla="*/ 5 w 47"/>
                  <a:gd name="T7" fmla="*/ 1 h 19"/>
                  <a:gd name="T8" fmla="*/ 0 w 47"/>
                  <a:gd name="T9" fmla="*/ 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19">
                    <a:moveTo>
                      <a:pt x="0" y="2"/>
                    </a:moveTo>
                    <a:cubicBezTo>
                      <a:pt x="12" y="14"/>
                      <a:pt x="29" y="19"/>
                      <a:pt x="45" y="13"/>
                    </a:cubicBezTo>
                    <a:cubicBezTo>
                      <a:pt x="47" y="12"/>
                      <a:pt x="42" y="11"/>
                      <a:pt x="41" y="12"/>
                    </a:cubicBezTo>
                    <a:cubicBezTo>
                      <a:pt x="28" y="17"/>
                      <a:pt x="14" y="11"/>
                      <a:pt x="5" y="1"/>
                    </a:cubicBezTo>
                    <a:cubicBezTo>
                      <a:pt x="4" y="0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39" name="Freeform 262"/>
              <p:cNvSpPr>
                <a:spLocks/>
              </p:cNvSpPr>
              <p:nvPr/>
            </p:nvSpPr>
            <p:spPr bwMode="auto">
              <a:xfrm>
                <a:off x="3530601" y="346075"/>
                <a:ext cx="538163" cy="439738"/>
              </a:xfrm>
              <a:custGeom>
                <a:avLst/>
                <a:gdLst>
                  <a:gd name="T0" fmla="*/ 137 w 143"/>
                  <a:gd name="T1" fmla="*/ 1 h 117"/>
                  <a:gd name="T2" fmla="*/ 1 w 143"/>
                  <a:gd name="T3" fmla="*/ 115 h 117"/>
                  <a:gd name="T4" fmla="*/ 6 w 143"/>
                  <a:gd name="T5" fmla="*/ 116 h 117"/>
                  <a:gd name="T6" fmla="*/ 141 w 143"/>
                  <a:gd name="T7" fmla="*/ 2 h 117"/>
                  <a:gd name="T8" fmla="*/ 137 w 143"/>
                  <a:gd name="T9" fmla="*/ 1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3" h="117">
                    <a:moveTo>
                      <a:pt x="137" y="1"/>
                    </a:moveTo>
                    <a:cubicBezTo>
                      <a:pt x="92" y="39"/>
                      <a:pt x="48" y="79"/>
                      <a:pt x="1" y="115"/>
                    </a:cubicBezTo>
                    <a:cubicBezTo>
                      <a:pt x="0" y="116"/>
                      <a:pt x="5" y="117"/>
                      <a:pt x="6" y="116"/>
                    </a:cubicBezTo>
                    <a:cubicBezTo>
                      <a:pt x="52" y="79"/>
                      <a:pt x="97" y="40"/>
                      <a:pt x="141" y="2"/>
                    </a:cubicBezTo>
                    <a:cubicBezTo>
                      <a:pt x="143" y="0"/>
                      <a:pt x="138" y="0"/>
                      <a:pt x="1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40" name="Freeform 263"/>
              <p:cNvSpPr>
                <a:spLocks/>
              </p:cNvSpPr>
              <p:nvPr/>
            </p:nvSpPr>
            <p:spPr bwMode="auto">
              <a:xfrm>
                <a:off x="4043363" y="323850"/>
                <a:ext cx="41275" cy="36513"/>
              </a:xfrm>
              <a:custGeom>
                <a:avLst/>
                <a:gdLst>
                  <a:gd name="T0" fmla="*/ 9 w 11"/>
                  <a:gd name="T1" fmla="*/ 9 h 10"/>
                  <a:gd name="T2" fmla="*/ 2 w 11"/>
                  <a:gd name="T3" fmla="*/ 8 h 10"/>
                  <a:gd name="T4" fmla="*/ 3 w 11"/>
                  <a:gd name="T5" fmla="*/ 1 h 10"/>
                  <a:gd name="T6" fmla="*/ 9 w 11"/>
                  <a:gd name="T7" fmla="*/ 2 h 10"/>
                  <a:gd name="T8" fmla="*/ 9 w 11"/>
                  <a:gd name="T9" fmla="*/ 9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0">
                    <a:moveTo>
                      <a:pt x="9" y="9"/>
                    </a:moveTo>
                    <a:cubicBezTo>
                      <a:pt x="7" y="10"/>
                      <a:pt x="4" y="10"/>
                      <a:pt x="2" y="8"/>
                    </a:cubicBezTo>
                    <a:cubicBezTo>
                      <a:pt x="0" y="6"/>
                      <a:pt x="1" y="3"/>
                      <a:pt x="3" y="1"/>
                    </a:cubicBezTo>
                    <a:cubicBezTo>
                      <a:pt x="5" y="0"/>
                      <a:pt x="8" y="0"/>
                      <a:pt x="9" y="2"/>
                    </a:cubicBezTo>
                    <a:cubicBezTo>
                      <a:pt x="11" y="4"/>
                      <a:pt x="11" y="7"/>
                      <a:pt x="9" y="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41" name="Freeform 264"/>
              <p:cNvSpPr>
                <a:spLocks/>
              </p:cNvSpPr>
              <p:nvPr/>
            </p:nvSpPr>
            <p:spPr bwMode="auto">
              <a:xfrm>
                <a:off x="4156076" y="474662"/>
                <a:ext cx="93663" cy="179388"/>
              </a:xfrm>
              <a:custGeom>
                <a:avLst/>
                <a:gdLst>
                  <a:gd name="T0" fmla="*/ 23 w 25"/>
                  <a:gd name="T1" fmla="*/ 46 h 48"/>
                  <a:gd name="T2" fmla="*/ 13 w 25"/>
                  <a:gd name="T3" fmla="*/ 2 h 48"/>
                  <a:gd name="T4" fmla="*/ 9 w 25"/>
                  <a:gd name="T5" fmla="*/ 1 h 48"/>
                  <a:gd name="T6" fmla="*/ 19 w 25"/>
                  <a:gd name="T7" fmla="*/ 47 h 48"/>
                  <a:gd name="T8" fmla="*/ 23 w 25"/>
                  <a:gd name="T9" fmla="*/ 46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48">
                    <a:moveTo>
                      <a:pt x="23" y="46"/>
                    </a:moveTo>
                    <a:cubicBezTo>
                      <a:pt x="10" y="35"/>
                      <a:pt x="5" y="19"/>
                      <a:pt x="13" y="2"/>
                    </a:cubicBezTo>
                    <a:cubicBezTo>
                      <a:pt x="14" y="1"/>
                      <a:pt x="9" y="0"/>
                      <a:pt x="9" y="1"/>
                    </a:cubicBezTo>
                    <a:cubicBezTo>
                      <a:pt x="0" y="18"/>
                      <a:pt x="5" y="35"/>
                      <a:pt x="19" y="47"/>
                    </a:cubicBezTo>
                    <a:cubicBezTo>
                      <a:pt x="20" y="48"/>
                      <a:pt x="25" y="48"/>
                      <a:pt x="23" y="4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42" name="Freeform 265"/>
              <p:cNvSpPr>
                <a:spLocks/>
              </p:cNvSpPr>
              <p:nvPr/>
            </p:nvSpPr>
            <p:spPr bwMode="auto">
              <a:xfrm>
                <a:off x="4098926" y="534987"/>
                <a:ext cx="188913" cy="55563"/>
              </a:xfrm>
              <a:custGeom>
                <a:avLst/>
                <a:gdLst>
                  <a:gd name="T0" fmla="*/ 2 w 50"/>
                  <a:gd name="T1" fmla="*/ 5 h 15"/>
                  <a:gd name="T2" fmla="*/ 49 w 50"/>
                  <a:gd name="T3" fmla="*/ 3 h 15"/>
                  <a:gd name="T4" fmla="*/ 44 w 50"/>
                  <a:gd name="T5" fmla="*/ 1 h 15"/>
                  <a:gd name="T6" fmla="*/ 6 w 50"/>
                  <a:gd name="T7" fmla="*/ 4 h 15"/>
                  <a:gd name="T8" fmla="*/ 2 w 50"/>
                  <a:gd name="T9" fmla="*/ 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0" h="15">
                    <a:moveTo>
                      <a:pt x="2" y="5"/>
                    </a:moveTo>
                    <a:cubicBezTo>
                      <a:pt x="18" y="14"/>
                      <a:pt x="35" y="15"/>
                      <a:pt x="49" y="3"/>
                    </a:cubicBezTo>
                    <a:cubicBezTo>
                      <a:pt x="50" y="2"/>
                      <a:pt x="45" y="0"/>
                      <a:pt x="44" y="1"/>
                    </a:cubicBezTo>
                    <a:cubicBezTo>
                      <a:pt x="33" y="11"/>
                      <a:pt x="19" y="12"/>
                      <a:pt x="6" y="4"/>
                    </a:cubicBezTo>
                    <a:cubicBezTo>
                      <a:pt x="5" y="4"/>
                      <a:pt x="0" y="4"/>
                      <a:pt x="2" y="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43" name="Freeform 266"/>
              <p:cNvSpPr>
                <a:spLocks/>
              </p:cNvSpPr>
              <p:nvPr/>
            </p:nvSpPr>
            <p:spPr bwMode="auto">
              <a:xfrm>
                <a:off x="4156076" y="496887"/>
                <a:ext cx="93663" cy="157163"/>
              </a:xfrm>
              <a:custGeom>
                <a:avLst/>
                <a:gdLst>
                  <a:gd name="T0" fmla="*/ 5 w 25"/>
                  <a:gd name="T1" fmla="*/ 40 h 42"/>
                  <a:gd name="T2" fmla="*/ 24 w 25"/>
                  <a:gd name="T3" fmla="*/ 2 h 42"/>
                  <a:gd name="T4" fmla="*/ 19 w 25"/>
                  <a:gd name="T5" fmla="*/ 1 h 42"/>
                  <a:gd name="T6" fmla="*/ 0 w 25"/>
                  <a:gd name="T7" fmla="*/ 40 h 42"/>
                  <a:gd name="T8" fmla="*/ 5 w 25"/>
                  <a:gd name="T9" fmla="*/ 4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42">
                    <a:moveTo>
                      <a:pt x="5" y="40"/>
                    </a:moveTo>
                    <a:cubicBezTo>
                      <a:pt x="6" y="26"/>
                      <a:pt x="14" y="11"/>
                      <a:pt x="24" y="2"/>
                    </a:cubicBezTo>
                    <a:cubicBezTo>
                      <a:pt x="25" y="0"/>
                      <a:pt x="20" y="0"/>
                      <a:pt x="19" y="1"/>
                    </a:cubicBezTo>
                    <a:cubicBezTo>
                      <a:pt x="9" y="11"/>
                      <a:pt x="1" y="26"/>
                      <a:pt x="0" y="40"/>
                    </a:cubicBezTo>
                    <a:cubicBezTo>
                      <a:pt x="0" y="42"/>
                      <a:pt x="5" y="41"/>
                      <a:pt x="5" y="4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44" name="Freeform 267"/>
              <p:cNvSpPr>
                <a:spLocks/>
              </p:cNvSpPr>
              <p:nvPr/>
            </p:nvSpPr>
            <p:spPr bwMode="auto">
              <a:xfrm>
                <a:off x="4132263" y="500062"/>
                <a:ext cx="150813" cy="106363"/>
              </a:xfrm>
              <a:custGeom>
                <a:avLst/>
                <a:gdLst>
                  <a:gd name="T0" fmla="*/ 0 w 40"/>
                  <a:gd name="T1" fmla="*/ 1 h 28"/>
                  <a:gd name="T2" fmla="*/ 35 w 40"/>
                  <a:gd name="T3" fmla="*/ 28 h 28"/>
                  <a:gd name="T4" fmla="*/ 36 w 40"/>
                  <a:gd name="T5" fmla="*/ 26 h 28"/>
                  <a:gd name="T6" fmla="*/ 5 w 40"/>
                  <a:gd name="T7" fmla="*/ 1 h 28"/>
                  <a:gd name="T8" fmla="*/ 0 w 40"/>
                  <a:gd name="T9" fmla="*/ 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28">
                    <a:moveTo>
                      <a:pt x="0" y="1"/>
                    </a:moveTo>
                    <a:cubicBezTo>
                      <a:pt x="6" y="16"/>
                      <a:pt x="18" y="27"/>
                      <a:pt x="35" y="28"/>
                    </a:cubicBezTo>
                    <a:cubicBezTo>
                      <a:pt x="37" y="28"/>
                      <a:pt x="40" y="26"/>
                      <a:pt x="36" y="26"/>
                    </a:cubicBezTo>
                    <a:cubicBezTo>
                      <a:pt x="21" y="25"/>
                      <a:pt x="10" y="14"/>
                      <a:pt x="5" y="1"/>
                    </a:cubicBezTo>
                    <a:cubicBezTo>
                      <a:pt x="5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45" name="Freeform 268"/>
              <p:cNvSpPr>
                <a:spLocks/>
              </p:cNvSpPr>
              <p:nvPr/>
            </p:nvSpPr>
            <p:spPr bwMode="auto">
              <a:xfrm>
                <a:off x="3525838" y="571500"/>
                <a:ext cx="671513" cy="214313"/>
              </a:xfrm>
              <a:custGeom>
                <a:avLst/>
                <a:gdLst>
                  <a:gd name="T0" fmla="*/ 172 w 178"/>
                  <a:gd name="T1" fmla="*/ 1 h 57"/>
                  <a:gd name="T2" fmla="*/ 3 w 178"/>
                  <a:gd name="T3" fmla="*/ 55 h 57"/>
                  <a:gd name="T4" fmla="*/ 6 w 178"/>
                  <a:gd name="T5" fmla="*/ 56 h 57"/>
                  <a:gd name="T6" fmla="*/ 175 w 178"/>
                  <a:gd name="T7" fmla="*/ 2 h 57"/>
                  <a:gd name="T8" fmla="*/ 172 w 178"/>
                  <a:gd name="T9" fmla="*/ 1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8" h="57">
                    <a:moveTo>
                      <a:pt x="172" y="1"/>
                    </a:moveTo>
                    <a:cubicBezTo>
                      <a:pt x="116" y="19"/>
                      <a:pt x="60" y="39"/>
                      <a:pt x="3" y="55"/>
                    </a:cubicBezTo>
                    <a:cubicBezTo>
                      <a:pt x="0" y="56"/>
                      <a:pt x="4" y="57"/>
                      <a:pt x="6" y="56"/>
                    </a:cubicBezTo>
                    <a:cubicBezTo>
                      <a:pt x="63" y="40"/>
                      <a:pt x="119" y="21"/>
                      <a:pt x="175" y="2"/>
                    </a:cubicBezTo>
                    <a:cubicBezTo>
                      <a:pt x="178" y="1"/>
                      <a:pt x="173" y="0"/>
                      <a:pt x="17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46" name="Freeform 269"/>
              <p:cNvSpPr>
                <a:spLocks/>
              </p:cNvSpPr>
              <p:nvPr/>
            </p:nvSpPr>
            <p:spPr bwMode="auto">
              <a:xfrm>
                <a:off x="4170363" y="552450"/>
                <a:ext cx="41275" cy="42863"/>
              </a:xfrm>
              <a:custGeom>
                <a:avLst/>
                <a:gdLst>
                  <a:gd name="T0" fmla="*/ 7 w 11"/>
                  <a:gd name="T1" fmla="*/ 10 h 11"/>
                  <a:gd name="T2" fmla="*/ 1 w 11"/>
                  <a:gd name="T3" fmla="*/ 7 h 11"/>
                  <a:gd name="T4" fmla="*/ 4 w 11"/>
                  <a:gd name="T5" fmla="*/ 1 h 11"/>
                  <a:gd name="T6" fmla="*/ 10 w 11"/>
                  <a:gd name="T7" fmla="*/ 4 h 11"/>
                  <a:gd name="T8" fmla="*/ 7 w 11"/>
                  <a:gd name="T9" fmla="*/ 1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7" y="10"/>
                    </a:moveTo>
                    <a:cubicBezTo>
                      <a:pt x="4" y="11"/>
                      <a:pt x="2" y="9"/>
                      <a:pt x="1" y="7"/>
                    </a:cubicBezTo>
                    <a:cubicBezTo>
                      <a:pt x="0" y="4"/>
                      <a:pt x="2" y="1"/>
                      <a:pt x="4" y="1"/>
                    </a:cubicBezTo>
                    <a:cubicBezTo>
                      <a:pt x="7" y="0"/>
                      <a:pt x="9" y="1"/>
                      <a:pt x="10" y="4"/>
                    </a:cubicBezTo>
                    <a:cubicBezTo>
                      <a:pt x="11" y="6"/>
                      <a:pt x="9" y="9"/>
                      <a:pt x="7" y="1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47" name="Freeform 270"/>
              <p:cNvSpPr>
                <a:spLocks/>
              </p:cNvSpPr>
              <p:nvPr/>
            </p:nvSpPr>
            <p:spPr bwMode="auto">
              <a:xfrm>
                <a:off x="4362451" y="744537"/>
                <a:ext cx="84138" cy="185738"/>
              </a:xfrm>
              <a:custGeom>
                <a:avLst/>
                <a:gdLst>
                  <a:gd name="T0" fmla="*/ 14 w 22"/>
                  <a:gd name="T1" fmla="*/ 47 h 49"/>
                  <a:gd name="T2" fmla="*/ 21 w 22"/>
                  <a:gd name="T3" fmla="*/ 3 h 49"/>
                  <a:gd name="T4" fmla="*/ 17 w 22"/>
                  <a:gd name="T5" fmla="*/ 1 h 49"/>
                  <a:gd name="T6" fmla="*/ 9 w 22"/>
                  <a:gd name="T7" fmla="*/ 47 h 49"/>
                  <a:gd name="T8" fmla="*/ 14 w 22"/>
                  <a:gd name="T9" fmla="*/ 47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49">
                    <a:moveTo>
                      <a:pt x="14" y="47"/>
                    </a:moveTo>
                    <a:cubicBezTo>
                      <a:pt x="5" y="31"/>
                      <a:pt x="7" y="15"/>
                      <a:pt x="21" y="3"/>
                    </a:cubicBezTo>
                    <a:cubicBezTo>
                      <a:pt x="22" y="2"/>
                      <a:pt x="18" y="0"/>
                      <a:pt x="17" y="1"/>
                    </a:cubicBezTo>
                    <a:cubicBezTo>
                      <a:pt x="2" y="14"/>
                      <a:pt x="0" y="31"/>
                      <a:pt x="9" y="47"/>
                    </a:cubicBezTo>
                    <a:cubicBezTo>
                      <a:pt x="10" y="49"/>
                      <a:pt x="14" y="49"/>
                      <a:pt x="14" y="4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48" name="Freeform 271"/>
              <p:cNvSpPr>
                <a:spLocks/>
              </p:cNvSpPr>
              <p:nvPr/>
            </p:nvSpPr>
            <p:spPr bwMode="auto">
              <a:xfrm>
                <a:off x="4318001" y="782637"/>
                <a:ext cx="176213" cy="79375"/>
              </a:xfrm>
              <a:custGeom>
                <a:avLst/>
                <a:gdLst>
                  <a:gd name="T0" fmla="*/ 1 w 47"/>
                  <a:gd name="T1" fmla="*/ 1 h 21"/>
                  <a:gd name="T2" fmla="*/ 46 w 47"/>
                  <a:gd name="T3" fmla="*/ 15 h 21"/>
                  <a:gd name="T4" fmla="*/ 42 w 47"/>
                  <a:gd name="T5" fmla="*/ 13 h 21"/>
                  <a:gd name="T6" fmla="*/ 6 w 47"/>
                  <a:gd name="T7" fmla="*/ 1 h 21"/>
                  <a:gd name="T8" fmla="*/ 1 w 47"/>
                  <a:gd name="T9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21">
                    <a:moveTo>
                      <a:pt x="1" y="1"/>
                    </a:moveTo>
                    <a:cubicBezTo>
                      <a:pt x="12" y="16"/>
                      <a:pt x="29" y="21"/>
                      <a:pt x="46" y="15"/>
                    </a:cubicBezTo>
                    <a:cubicBezTo>
                      <a:pt x="47" y="15"/>
                      <a:pt x="43" y="13"/>
                      <a:pt x="42" y="13"/>
                    </a:cubicBezTo>
                    <a:cubicBezTo>
                      <a:pt x="27" y="18"/>
                      <a:pt x="15" y="13"/>
                      <a:pt x="6" y="1"/>
                    </a:cubicBezTo>
                    <a:cubicBezTo>
                      <a:pt x="5" y="0"/>
                      <a:pt x="0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49" name="Freeform 272"/>
              <p:cNvSpPr>
                <a:spLocks/>
              </p:cNvSpPr>
              <p:nvPr/>
            </p:nvSpPr>
            <p:spPr bwMode="auto">
              <a:xfrm>
                <a:off x="4332288" y="782637"/>
                <a:ext cx="147638" cy="117475"/>
              </a:xfrm>
              <a:custGeom>
                <a:avLst/>
                <a:gdLst>
                  <a:gd name="T0" fmla="*/ 5 w 39"/>
                  <a:gd name="T1" fmla="*/ 30 h 31"/>
                  <a:gd name="T2" fmla="*/ 36 w 39"/>
                  <a:gd name="T3" fmla="*/ 1 h 31"/>
                  <a:gd name="T4" fmla="*/ 32 w 39"/>
                  <a:gd name="T5" fmla="*/ 0 h 31"/>
                  <a:gd name="T6" fmla="*/ 0 w 39"/>
                  <a:gd name="T7" fmla="*/ 30 h 31"/>
                  <a:gd name="T8" fmla="*/ 5 w 39"/>
                  <a:gd name="T9" fmla="*/ 3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1">
                    <a:moveTo>
                      <a:pt x="5" y="30"/>
                    </a:moveTo>
                    <a:cubicBezTo>
                      <a:pt x="11" y="18"/>
                      <a:pt x="24" y="7"/>
                      <a:pt x="36" y="1"/>
                    </a:cubicBezTo>
                    <a:cubicBezTo>
                      <a:pt x="39" y="0"/>
                      <a:pt x="34" y="0"/>
                      <a:pt x="32" y="0"/>
                    </a:cubicBezTo>
                    <a:cubicBezTo>
                      <a:pt x="20" y="6"/>
                      <a:pt x="6" y="17"/>
                      <a:pt x="0" y="30"/>
                    </a:cubicBezTo>
                    <a:cubicBezTo>
                      <a:pt x="0" y="31"/>
                      <a:pt x="5" y="31"/>
                      <a:pt x="5" y="3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50" name="Freeform 273"/>
              <p:cNvSpPr>
                <a:spLocks/>
              </p:cNvSpPr>
              <p:nvPr/>
            </p:nvSpPr>
            <p:spPr bwMode="auto">
              <a:xfrm>
                <a:off x="4362451" y="749300"/>
                <a:ext cx="106363" cy="146050"/>
              </a:xfrm>
              <a:custGeom>
                <a:avLst/>
                <a:gdLst>
                  <a:gd name="T0" fmla="*/ 1 w 28"/>
                  <a:gd name="T1" fmla="*/ 2 h 39"/>
                  <a:gd name="T2" fmla="*/ 22 w 28"/>
                  <a:gd name="T3" fmla="*/ 38 h 39"/>
                  <a:gd name="T4" fmla="*/ 26 w 28"/>
                  <a:gd name="T5" fmla="*/ 37 h 39"/>
                  <a:gd name="T6" fmla="*/ 6 w 28"/>
                  <a:gd name="T7" fmla="*/ 1 h 39"/>
                  <a:gd name="T8" fmla="*/ 1 w 28"/>
                  <a:gd name="T9" fmla="*/ 2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39">
                    <a:moveTo>
                      <a:pt x="1" y="2"/>
                    </a:moveTo>
                    <a:cubicBezTo>
                      <a:pt x="0" y="17"/>
                      <a:pt x="8" y="32"/>
                      <a:pt x="22" y="38"/>
                    </a:cubicBezTo>
                    <a:cubicBezTo>
                      <a:pt x="24" y="39"/>
                      <a:pt x="28" y="38"/>
                      <a:pt x="26" y="37"/>
                    </a:cubicBezTo>
                    <a:cubicBezTo>
                      <a:pt x="12" y="31"/>
                      <a:pt x="5" y="16"/>
                      <a:pt x="6" y="1"/>
                    </a:cubicBezTo>
                    <a:cubicBezTo>
                      <a:pt x="6" y="0"/>
                      <a:pt x="1" y="0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51" name="Freeform 274"/>
              <p:cNvSpPr>
                <a:spLocks/>
              </p:cNvSpPr>
              <p:nvPr/>
            </p:nvSpPr>
            <p:spPr bwMode="auto">
              <a:xfrm>
                <a:off x="3609976" y="760412"/>
                <a:ext cx="787400" cy="79375"/>
              </a:xfrm>
              <a:custGeom>
                <a:avLst/>
                <a:gdLst>
                  <a:gd name="T0" fmla="*/ 206 w 209"/>
                  <a:gd name="T1" fmla="*/ 19 h 21"/>
                  <a:gd name="T2" fmla="*/ 5 w 209"/>
                  <a:gd name="T3" fmla="*/ 0 h 21"/>
                  <a:gd name="T4" fmla="*/ 3 w 209"/>
                  <a:gd name="T5" fmla="*/ 2 h 21"/>
                  <a:gd name="T6" fmla="*/ 204 w 209"/>
                  <a:gd name="T7" fmla="*/ 21 h 21"/>
                  <a:gd name="T8" fmla="*/ 206 w 209"/>
                  <a:gd name="T9" fmla="*/ 19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9" h="21">
                    <a:moveTo>
                      <a:pt x="206" y="19"/>
                    </a:moveTo>
                    <a:cubicBezTo>
                      <a:pt x="139" y="15"/>
                      <a:pt x="72" y="7"/>
                      <a:pt x="5" y="0"/>
                    </a:cubicBezTo>
                    <a:cubicBezTo>
                      <a:pt x="4" y="0"/>
                      <a:pt x="0" y="2"/>
                      <a:pt x="3" y="2"/>
                    </a:cubicBezTo>
                    <a:cubicBezTo>
                      <a:pt x="70" y="9"/>
                      <a:pt x="137" y="17"/>
                      <a:pt x="204" y="21"/>
                    </a:cubicBezTo>
                    <a:cubicBezTo>
                      <a:pt x="207" y="21"/>
                      <a:pt x="209" y="19"/>
                      <a:pt x="206" y="1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52" name="Freeform 275"/>
              <p:cNvSpPr>
                <a:spLocks/>
              </p:cNvSpPr>
              <p:nvPr/>
            </p:nvSpPr>
            <p:spPr bwMode="auto">
              <a:xfrm>
                <a:off x="4373563" y="815975"/>
                <a:ext cx="38100" cy="38100"/>
              </a:xfrm>
              <a:custGeom>
                <a:avLst/>
                <a:gdLst>
                  <a:gd name="T0" fmla="*/ 5 w 10"/>
                  <a:gd name="T1" fmla="*/ 10 h 10"/>
                  <a:gd name="T2" fmla="*/ 1 w 10"/>
                  <a:gd name="T3" fmla="*/ 5 h 10"/>
                  <a:gd name="T4" fmla="*/ 6 w 10"/>
                  <a:gd name="T5" fmla="*/ 0 h 10"/>
                  <a:gd name="T6" fmla="*/ 10 w 10"/>
                  <a:gd name="T7" fmla="*/ 6 h 10"/>
                  <a:gd name="T8" fmla="*/ 5 w 10"/>
                  <a:gd name="T9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0">
                    <a:moveTo>
                      <a:pt x="5" y="10"/>
                    </a:moveTo>
                    <a:cubicBezTo>
                      <a:pt x="2" y="10"/>
                      <a:pt x="0" y="7"/>
                      <a:pt x="1" y="5"/>
                    </a:cubicBezTo>
                    <a:cubicBezTo>
                      <a:pt x="1" y="2"/>
                      <a:pt x="3" y="0"/>
                      <a:pt x="6" y="0"/>
                    </a:cubicBezTo>
                    <a:cubicBezTo>
                      <a:pt x="8" y="1"/>
                      <a:pt x="10" y="3"/>
                      <a:pt x="10" y="6"/>
                    </a:cubicBezTo>
                    <a:cubicBezTo>
                      <a:pt x="10" y="8"/>
                      <a:pt x="7" y="10"/>
                      <a:pt x="5" y="1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53" name="Freeform 276"/>
              <p:cNvSpPr>
                <a:spLocks/>
              </p:cNvSpPr>
              <p:nvPr/>
            </p:nvSpPr>
            <p:spPr bwMode="auto">
              <a:xfrm>
                <a:off x="4260851" y="1050925"/>
                <a:ext cx="117475" cy="157163"/>
              </a:xfrm>
              <a:custGeom>
                <a:avLst/>
                <a:gdLst>
                  <a:gd name="T0" fmla="*/ 7 w 31"/>
                  <a:gd name="T1" fmla="*/ 41 h 42"/>
                  <a:gd name="T2" fmla="*/ 30 w 31"/>
                  <a:gd name="T3" fmla="*/ 2 h 42"/>
                  <a:gd name="T4" fmla="*/ 26 w 31"/>
                  <a:gd name="T5" fmla="*/ 0 h 42"/>
                  <a:gd name="T6" fmla="*/ 2 w 31"/>
                  <a:gd name="T7" fmla="*/ 40 h 42"/>
                  <a:gd name="T8" fmla="*/ 7 w 31"/>
                  <a:gd name="T9" fmla="*/ 4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42">
                    <a:moveTo>
                      <a:pt x="7" y="41"/>
                    </a:moveTo>
                    <a:cubicBezTo>
                      <a:pt x="5" y="23"/>
                      <a:pt x="12" y="8"/>
                      <a:pt x="30" y="2"/>
                    </a:cubicBezTo>
                    <a:cubicBezTo>
                      <a:pt x="31" y="1"/>
                      <a:pt x="27" y="0"/>
                      <a:pt x="26" y="0"/>
                    </a:cubicBezTo>
                    <a:cubicBezTo>
                      <a:pt x="8" y="6"/>
                      <a:pt x="0" y="22"/>
                      <a:pt x="2" y="40"/>
                    </a:cubicBezTo>
                    <a:cubicBezTo>
                      <a:pt x="2" y="42"/>
                      <a:pt x="7" y="42"/>
                      <a:pt x="7" y="4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54" name="Freeform 277"/>
              <p:cNvSpPr>
                <a:spLocks/>
              </p:cNvSpPr>
              <p:nvPr/>
            </p:nvSpPr>
            <p:spPr bwMode="auto">
              <a:xfrm>
                <a:off x="4246563" y="1042988"/>
                <a:ext cx="150813" cy="109538"/>
              </a:xfrm>
              <a:custGeom>
                <a:avLst/>
                <a:gdLst>
                  <a:gd name="T0" fmla="*/ 0 w 40"/>
                  <a:gd name="T1" fmla="*/ 2 h 29"/>
                  <a:gd name="T2" fmla="*/ 37 w 40"/>
                  <a:gd name="T3" fmla="*/ 29 h 29"/>
                  <a:gd name="T4" fmla="*/ 35 w 40"/>
                  <a:gd name="T5" fmla="*/ 27 h 29"/>
                  <a:gd name="T6" fmla="*/ 5 w 40"/>
                  <a:gd name="T7" fmla="*/ 2 h 29"/>
                  <a:gd name="T8" fmla="*/ 0 w 40"/>
                  <a:gd name="T9" fmla="*/ 2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29">
                    <a:moveTo>
                      <a:pt x="0" y="2"/>
                    </a:moveTo>
                    <a:cubicBezTo>
                      <a:pt x="5" y="19"/>
                      <a:pt x="19" y="29"/>
                      <a:pt x="37" y="29"/>
                    </a:cubicBezTo>
                    <a:cubicBezTo>
                      <a:pt x="40" y="29"/>
                      <a:pt x="36" y="27"/>
                      <a:pt x="35" y="27"/>
                    </a:cubicBezTo>
                    <a:cubicBezTo>
                      <a:pt x="19" y="27"/>
                      <a:pt x="9" y="16"/>
                      <a:pt x="5" y="2"/>
                    </a:cubicBezTo>
                    <a:cubicBezTo>
                      <a:pt x="5" y="1"/>
                      <a:pt x="0" y="0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55" name="Freeform 278"/>
              <p:cNvSpPr>
                <a:spLocks/>
              </p:cNvSpPr>
              <p:nvPr/>
            </p:nvSpPr>
            <p:spPr bwMode="auto">
              <a:xfrm>
                <a:off x="4216401" y="1087438"/>
                <a:ext cx="176213" cy="71438"/>
              </a:xfrm>
              <a:custGeom>
                <a:avLst/>
                <a:gdLst>
                  <a:gd name="T0" fmla="*/ 6 w 47"/>
                  <a:gd name="T1" fmla="*/ 18 h 19"/>
                  <a:gd name="T2" fmla="*/ 44 w 47"/>
                  <a:gd name="T3" fmla="*/ 3 h 19"/>
                  <a:gd name="T4" fmla="*/ 43 w 47"/>
                  <a:gd name="T5" fmla="*/ 1 h 19"/>
                  <a:gd name="T6" fmla="*/ 2 w 47"/>
                  <a:gd name="T7" fmla="*/ 18 h 19"/>
                  <a:gd name="T8" fmla="*/ 6 w 47"/>
                  <a:gd name="T9" fmla="*/ 1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19">
                    <a:moveTo>
                      <a:pt x="6" y="18"/>
                    </a:moveTo>
                    <a:cubicBezTo>
                      <a:pt x="16" y="9"/>
                      <a:pt x="31" y="4"/>
                      <a:pt x="44" y="3"/>
                    </a:cubicBezTo>
                    <a:cubicBezTo>
                      <a:pt x="47" y="3"/>
                      <a:pt x="46" y="0"/>
                      <a:pt x="43" y="1"/>
                    </a:cubicBezTo>
                    <a:cubicBezTo>
                      <a:pt x="29" y="2"/>
                      <a:pt x="12" y="8"/>
                      <a:pt x="2" y="18"/>
                    </a:cubicBezTo>
                    <a:cubicBezTo>
                      <a:pt x="0" y="19"/>
                      <a:pt x="5" y="19"/>
                      <a:pt x="6" y="1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56" name="Freeform 279"/>
              <p:cNvSpPr>
                <a:spLocks/>
              </p:cNvSpPr>
              <p:nvPr/>
            </p:nvSpPr>
            <p:spPr bwMode="auto">
              <a:xfrm>
                <a:off x="4276726" y="1027113"/>
                <a:ext cx="71438" cy="166688"/>
              </a:xfrm>
              <a:custGeom>
                <a:avLst/>
                <a:gdLst>
                  <a:gd name="T0" fmla="*/ 6 w 19"/>
                  <a:gd name="T1" fmla="*/ 2 h 44"/>
                  <a:gd name="T2" fmla="*/ 13 w 19"/>
                  <a:gd name="T3" fmla="*/ 43 h 44"/>
                  <a:gd name="T4" fmla="*/ 18 w 19"/>
                  <a:gd name="T5" fmla="*/ 42 h 44"/>
                  <a:gd name="T6" fmla="*/ 11 w 19"/>
                  <a:gd name="T7" fmla="*/ 2 h 44"/>
                  <a:gd name="T8" fmla="*/ 6 w 19"/>
                  <a:gd name="T9" fmla="*/ 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44">
                    <a:moveTo>
                      <a:pt x="6" y="2"/>
                    </a:moveTo>
                    <a:cubicBezTo>
                      <a:pt x="0" y="16"/>
                      <a:pt x="2" y="32"/>
                      <a:pt x="13" y="43"/>
                    </a:cubicBezTo>
                    <a:cubicBezTo>
                      <a:pt x="15" y="44"/>
                      <a:pt x="19" y="43"/>
                      <a:pt x="18" y="42"/>
                    </a:cubicBezTo>
                    <a:cubicBezTo>
                      <a:pt x="7" y="32"/>
                      <a:pt x="5" y="16"/>
                      <a:pt x="11" y="2"/>
                    </a:cubicBezTo>
                    <a:cubicBezTo>
                      <a:pt x="12" y="1"/>
                      <a:pt x="7" y="0"/>
                      <a:pt x="6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57" name="Freeform 280"/>
              <p:cNvSpPr>
                <a:spLocks/>
              </p:cNvSpPr>
              <p:nvPr/>
            </p:nvSpPr>
            <p:spPr bwMode="auto">
              <a:xfrm>
                <a:off x="3665538" y="831850"/>
                <a:ext cx="636588" cy="285750"/>
              </a:xfrm>
              <a:custGeom>
                <a:avLst/>
                <a:gdLst>
                  <a:gd name="T0" fmla="*/ 167 w 169"/>
                  <a:gd name="T1" fmla="*/ 74 h 76"/>
                  <a:gd name="T2" fmla="*/ 6 w 169"/>
                  <a:gd name="T3" fmla="*/ 0 h 76"/>
                  <a:gd name="T4" fmla="*/ 1 w 169"/>
                  <a:gd name="T5" fmla="*/ 2 h 76"/>
                  <a:gd name="T6" fmla="*/ 163 w 169"/>
                  <a:gd name="T7" fmla="*/ 75 h 76"/>
                  <a:gd name="T8" fmla="*/ 167 w 169"/>
                  <a:gd name="T9" fmla="*/ 74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9" h="76">
                    <a:moveTo>
                      <a:pt x="167" y="74"/>
                    </a:moveTo>
                    <a:cubicBezTo>
                      <a:pt x="113" y="50"/>
                      <a:pt x="59" y="27"/>
                      <a:pt x="6" y="0"/>
                    </a:cubicBezTo>
                    <a:cubicBezTo>
                      <a:pt x="5" y="0"/>
                      <a:pt x="0" y="1"/>
                      <a:pt x="1" y="2"/>
                    </a:cubicBezTo>
                    <a:cubicBezTo>
                      <a:pt x="54" y="28"/>
                      <a:pt x="109" y="51"/>
                      <a:pt x="163" y="75"/>
                    </a:cubicBezTo>
                    <a:cubicBezTo>
                      <a:pt x="164" y="76"/>
                      <a:pt x="169" y="75"/>
                      <a:pt x="167" y="7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58" name="Freeform 281"/>
              <p:cNvSpPr>
                <a:spLocks/>
              </p:cNvSpPr>
              <p:nvPr/>
            </p:nvSpPr>
            <p:spPr bwMode="auto">
              <a:xfrm>
                <a:off x="4279901" y="1095375"/>
                <a:ext cx="38100" cy="41275"/>
              </a:xfrm>
              <a:custGeom>
                <a:avLst/>
                <a:gdLst>
                  <a:gd name="T0" fmla="*/ 3 w 10"/>
                  <a:gd name="T1" fmla="*/ 10 h 11"/>
                  <a:gd name="T2" fmla="*/ 1 w 10"/>
                  <a:gd name="T3" fmla="*/ 4 h 11"/>
                  <a:gd name="T4" fmla="*/ 7 w 10"/>
                  <a:gd name="T5" fmla="*/ 2 h 11"/>
                  <a:gd name="T6" fmla="*/ 9 w 10"/>
                  <a:gd name="T7" fmla="*/ 8 h 11"/>
                  <a:gd name="T8" fmla="*/ 3 w 10"/>
                  <a:gd name="T9" fmla="*/ 1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1">
                    <a:moveTo>
                      <a:pt x="3" y="10"/>
                    </a:moveTo>
                    <a:cubicBezTo>
                      <a:pt x="1" y="9"/>
                      <a:pt x="0" y="6"/>
                      <a:pt x="1" y="4"/>
                    </a:cubicBezTo>
                    <a:cubicBezTo>
                      <a:pt x="2" y="1"/>
                      <a:pt x="5" y="0"/>
                      <a:pt x="7" y="2"/>
                    </a:cubicBezTo>
                    <a:cubicBezTo>
                      <a:pt x="10" y="3"/>
                      <a:pt x="10" y="6"/>
                      <a:pt x="9" y="8"/>
                    </a:cubicBezTo>
                    <a:cubicBezTo>
                      <a:pt x="8" y="10"/>
                      <a:pt x="5" y="11"/>
                      <a:pt x="3" y="1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59" name="Freeform 282"/>
              <p:cNvSpPr>
                <a:spLocks/>
              </p:cNvSpPr>
              <p:nvPr/>
            </p:nvSpPr>
            <p:spPr bwMode="auto">
              <a:xfrm>
                <a:off x="4103688" y="1350963"/>
                <a:ext cx="157163" cy="120650"/>
              </a:xfrm>
              <a:custGeom>
                <a:avLst/>
                <a:gdLst>
                  <a:gd name="T0" fmla="*/ 5 w 42"/>
                  <a:gd name="T1" fmla="*/ 31 h 32"/>
                  <a:gd name="T2" fmla="*/ 39 w 42"/>
                  <a:gd name="T3" fmla="*/ 3 h 32"/>
                  <a:gd name="T4" fmla="*/ 38 w 42"/>
                  <a:gd name="T5" fmla="*/ 0 h 32"/>
                  <a:gd name="T6" fmla="*/ 0 w 42"/>
                  <a:gd name="T7" fmla="*/ 30 h 32"/>
                  <a:gd name="T8" fmla="*/ 5 w 42"/>
                  <a:gd name="T9" fmla="*/ 3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32">
                    <a:moveTo>
                      <a:pt x="5" y="31"/>
                    </a:moveTo>
                    <a:cubicBezTo>
                      <a:pt x="9" y="14"/>
                      <a:pt x="21" y="2"/>
                      <a:pt x="39" y="3"/>
                    </a:cubicBezTo>
                    <a:cubicBezTo>
                      <a:pt x="42" y="3"/>
                      <a:pt x="40" y="1"/>
                      <a:pt x="38" y="0"/>
                    </a:cubicBezTo>
                    <a:cubicBezTo>
                      <a:pt x="18" y="0"/>
                      <a:pt x="4" y="11"/>
                      <a:pt x="0" y="30"/>
                    </a:cubicBezTo>
                    <a:cubicBezTo>
                      <a:pt x="0" y="31"/>
                      <a:pt x="4" y="32"/>
                      <a:pt x="5" y="3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60" name="Freeform 283"/>
              <p:cNvSpPr>
                <a:spLocks/>
              </p:cNvSpPr>
              <p:nvPr/>
            </p:nvSpPr>
            <p:spPr bwMode="auto">
              <a:xfrm>
                <a:off x="4129088" y="1309688"/>
                <a:ext cx="112713" cy="147638"/>
              </a:xfrm>
              <a:custGeom>
                <a:avLst/>
                <a:gdLst>
                  <a:gd name="T0" fmla="*/ 2 w 30"/>
                  <a:gd name="T1" fmla="*/ 1 h 39"/>
                  <a:gd name="T2" fmla="*/ 25 w 30"/>
                  <a:gd name="T3" fmla="*/ 39 h 39"/>
                  <a:gd name="T4" fmla="*/ 27 w 30"/>
                  <a:gd name="T5" fmla="*/ 37 h 39"/>
                  <a:gd name="T6" fmla="*/ 7 w 30"/>
                  <a:gd name="T7" fmla="*/ 2 h 39"/>
                  <a:gd name="T8" fmla="*/ 2 w 30"/>
                  <a:gd name="T9" fmla="*/ 1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39">
                    <a:moveTo>
                      <a:pt x="2" y="1"/>
                    </a:moveTo>
                    <a:cubicBezTo>
                      <a:pt x="0" y="18"/>
                      <a:pt x="9" y="32"/>
                      <a:pt x="25" y="39"/>
                    </a:cubicBezTo>
                    <a:cubicBezTo>
                      <a:pt x="27" y="39"/>
                      <a:pt x="30" y="38"/>
                      <a:pt x="27" y="37"/>
                    </a:cubicBezTo>
                    <a:cubicBezTo>
                      <a:pt x="12" y="31"/>
                      <a:pt x="6" y="17"/>
                      <a:pt x="7" y="2"/>
                    </a:cubicBezTo>
                    <a:cubicBezTo>
                      <a:pt x="7" y="0"/>
                      <a:pt x="2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61" name="Freeform 284"/>
              <p:cNvSpPr>
                <a:spLocks/>
              </p:cNvSpPr>
              <p:nvPr/>
            </p:nvSpPr>
            <p:spPr bwMode="auto">
              <a:xfrm>
                <a:off x="4065588" y="1381125"/>
                <a:ext cx="195263" cy="26988"/>
              </a:xfrm>
              <a:custGeom>
                <a:avLst/>
                <a:gdLst>
                  <a:gd name="T0" fmla="*/ 6 w 52"/>
                  <a:gd name="T1" fmla="*/ 7 h 7"/>
                  <a:gd name="T2" fmla="*/ 46 w 52"/>
                  <a:gd name="T3" fmla="*/ 6 h 7"/>
                  <a:gd name="T4" fmla="*/ 49 w 52"/>
                  <a:gd name="T5" fmla="*/ 4 h 7"/>
                  <a:gd name="T6" fmla="*/ 3 w 52"/>
                  <a:gd name="T7" fmla="*/ 5 h 7"/>
                  <a:gd name="T8" fmla="*/ 6 w 52"/>
                  <a:gd name="T9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7">
                    <a:moveTo>
                      <a:pt x="6" y="7"/>
                    </a:moveTo>
                    <a:cubicBezTo>
                      <a:pt x="18" y="2"/>
                      <a:pt x="34" y="2"/>
                      <a:pt x="46" y="6"/>
                    </a:cubicBezTo>
                    <a:cubicBezTo>
                      <a:pt x="47" y="6"/>
                      <a:pt x="52" y="5"/>
                      <a:pt x="49" y="4"/>
                    </a:cubicBezTo>
                    <a:cubicBezTo>
                      <a:pt x="35" y="0"/>
                      <a:pt x="17" y="0"/>
                      <a:pt x="3" y="5"/>
                    </a:cubicBezTo>
                    <a:cubicBezTo>
                      <a:pt x="0" y="7"/>
                      <a:pt x="5" y="7"/>
                      <a:pt x="6" y="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62" name="Freeform 285"/>
              <p:cNvSpPr>
                <a:spLocks/>
              </p:cNvSpPr>
              <p:nvPr/>
            </p:nvSpPr>
            <p:spPr bwMode="auto">
              <a:xfrm>
                <a:off x="4137026" y="1314450"/>
                <a:ext cx="74613" cy="165100"/>
              </a:xfrm>
              <a:custGeom>
                <a:avLst/>
                <a:gdLst>
                  <a:gd name="T0" fmla="*/ 14 w 20"/>
                  <a:gd name="T1" fmla="*/ 1 h 44"/>
                  <a:gd name="T2" fmla="*/ 6 w 20"/>
                  <a:gd name="T3" fmla="*/ 43 h 44"/>
                  <a:gd name="T4" fmla="*/ 11 w 20"/>
                  <a:gd name="T5" fmla="*/ 42 h 44"/>
                  <a:gd name="T6" fmla="*/ 19 w 20"/>
                  <a:gd name="T7" fmla="*/ 2 h 44"/>
                  <a:gd name="T8" fmla="*/ 14 w 20"/>
                  <a:gd name="T9" fmla="*/ 1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44">
                    <a:moveTo>
                      <a:pt x="14" y="1"/>
                    </a:moveTo>
                    <a:cubicBezTo>
                      <a:pt x="4" y="13"/>
                      <a:pt x="0" y="28"/>
                      <a:pt x="6" y="43"/>
                    </a:cubicBezTo>
                    <a:cubicBezTo>
                      <a:pt x="7" y="44"/>
                      <a:pt x="12" y="43"/>
                      <a:pt x="11" y="42"/>
                    </a:cubicBezTo>
                    <a:cubicBezTo>
                      <a:pt x="5" y="28"/>
                      <a:pt x="9" y="13"/>
                      <a:pt x="19" y="2"/>
                    </a:cubicBezTo>
                    <a:cubicBezTo>
                      <a:pt x="20" y="1"/>
                      <a:pt x="16" y="0"/>
                      <a:pt x="14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63" name="Freeform 286"/>
              <p:cNvSpPr>
                <a:spLocks/>
              </p:cNvSpPr>
              <p:nvPr/>
            </p:nvSpPr>
            <p:spPr bwMode="auto">
              <a:xfrm>
                <a:off x="3586163" y="831850"/>
                <a:ext cx="576263" cy="557213"/>
              </a:xfrm>
              <a:custGeom>
                <a:avLst/>
                <a:gdLst>
                  <a:gd name="T0" fmla="*/ 152 w 153"/>
                  <a:gd name="T1" fmla="*/ 146 h 148"/>
                  <a:gd name="T2" fmla="*/ 6 w 153"/>
                  <a:gd name="T3" fmla="*/ 1 h 148"/>
                  <a:gd name="T4" fmla="*/ 1 w 153"/>
                  <a:gd name="T5" fmla="*/ 2 h 148"/>
                  <a:gd name="T6" fmla="*/ 148 w 153"/>
                  <a:gd name="T7" fmla="*/ 147 h 148"/>
                  <a:gd name="T8" fmla="*/ 152 w 153"/>
                  <a:gd name="T9" fmla="*/ 146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3" h="148">
                    <a:moveTo>
                      <a:pt x="152" y="146"/>
                    </a:moveTo>
                    <a:cubicBezTo>
                      <a:pt x="104" y="97"/>
                      <a:pt x="52" y="51"/>
                      <a:pt x="6" y="1"/>
                    </a:cubicBezTo>
                    <a:cubicBezTo>
                      <a:pt x="5" y="0"/>
                      <a:pt x="0" y="1"/>
                      <a:pt x="1" y="2"/>
                    </a:cubicBezTo>
                    <a:cubicBezTo>
                      <a:pt x="47" y="52"/>
                      <a:pt x="99" y="98"/>
                      <a:pt x="148" y="147"/>
                    </a:cubicBezTo>
                    <a:cubicBezTo>
                      <a:pt x="149" y="148"/>
                      <a:pt x="153" y="147"/>
                      <a:pt x="152" y="14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64" name="Freeform 287"/>
              <p:cNvSpPr>
                <a:spLocks/>
              </p:cNvSpPr>
              <p:nvPr/>
            </p:nvSpPr>
            <p:spPr bwMode="auto">
              <a:xfrm>
                <a:off x="4140201" y="1373188"/>
                <a:ext cx="41275" cy="38100"/>
              </a:xfrm>
              <a:custGeom>
                <a:avLst/>
                <a:gdLst>
                  <a:gd name="T0" fmla="*/ 2 w 11"/>
                  <a:gd name="T1" fmla="*/ 8 h 10"/>
                  <a:gd name="T2" fmla="*/ 2 w 11"/>
                  <a:gd name="T3" fmla="*/ 2 h 10"/>
                  <a:gd name="T4" fmla="*/ 9 w 11"/>
                  <a:gd name="T5" fmla="*/ 2 h 10"/>
                  <a:gd name="T6" fmla="*/ 9 w 11"/>
                  <a:gd name="T7" fmla="*/ 9 h 10"/>
                  <a:gd name="T8" fmla="*/ 2 w 11"/>
                  <a:gd name="T9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0">
                    <a:moveTo>
                      <a:pt x="2" y="8"/>
                    </a:moveTo>
                    <a:cubicBezTo>
                      <a:pt x="0" y="6"/>
                      <a:pt x="0" y="3"/>
                      <a:pt x="2" y="2"/>
                    </a:cubicBezTo>
                    <a:cubicBezTo>
                      <a:pt x="4" y="0"/>
                      <a:pt x="7" y="0"/>
                      <a:pt x="9" y="2"/>
                    </a:cubicBezTo>
                    <a:cubicBezTo>
                      <a:pt x="11" y="4"/>
                      <a:pt x="11" y="7"/>
                      <a:pt x="9" y="9"/>
                    </a:cubicBezTo>
                    <a:cubicBezTo>
                      <a:pt x="7" y="10"/>
                      <a:pt x="4" y="10"/>
                      <a:pt x="2" y="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65" name="Freeform 288"/>
              <p:cNvSpPr>
                <a:spLocks/>
              </p:cNvSpPr>
              <p:nvPr/>
            </p:nvSpPr>
            <p:spPr bwMode="auto">
              <a:xfrm>
                <a:off x="2930526" y="1381125"/>
                <a:ext cx="139700" cy="136525"/>
              </a:xfrm>
              <a:custGeom>
                <a:avLst/>
                <a:gdLst>
                  <a:gd name="T0" fmla="*/ 3 w 37"/>
                  <a:gd name="T1" fmla="*/ 3 h 36"/>
                  <a:gd name="T2" fmla="*/ 32 w 37"/>
                  <a:gd name="T3" fmla="*/ 34 h 36"/>
                  <a:gd name="T4" fmla="*/ 37 w 37"/>
                  <a:gd name="T5" fmla="*/ 35 h 36"/>
                  <a:gd name="T6" fmla="*/ 3 w 37"/>
                  <a:gd name="T7" fmla="*/ 1 h 36"/>
                  <a:gd name="T8" fmla="*/ 3 w 37"/>
                  <a:gd name="T9" fmla="*/ 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36">
                    <a:moveTo>
                      <a:pt x="3" y="3"/>
                    </a:moveTo>
                    <a:cubicBezTo>
                      <a:pt x="19" y="5"/>
                      <a:pt x="31" y="17"/>
                      <a:pt x="32" y="34"/>
                    </a:cubicBezTo>
                    <a:cubicBezTo>
                      <a:pt x="32" y="36"/>
                      <a:pt x="37" y="36"/>
                      <a:pt x="37" y="35"/>
                    </a:cubicBezTo>
                    <a:cubicBezTo>
                      <a:pt x="36" y="15"/>
                      <a:pt x="22" y="3"/>
                      <a:pt x="3" y="1"/>
                    </a:cubicBezTo>
                    <a:cubicBezTo>
                      <a:pt x="0" y="0"/>
                      <a:pt x="0" y="2"/>
                      <a:pt x="3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66" name="Freeform 289"/>
              <p:cNvSpPr>
                <a:spLocks/>
              </p:cNvSpPr>
              <p:nvPr/>
            </p:nvSpPr>
            <p:spPr bwMode="auto">
              <a:xfrm>
                <a:off x="2952751" y="1403350"/>
                <a:ext cx="158750" cy="106363"/>
              </a:xfrm>
              <a:custGeom>
                <a:avLst/>
                <a:gdLst>
                  <a:gd name="T0" fmla="*/ 36 w 42"/>
                  <a:gd name="T1" fmla="*/ 0 h 28"/>
                  <a:gd name="T2" fmla="*/ 1 w 42"/>
                  <a:gd name="T3" fmla="*/ 25 h 28"/>
                  <a:gd name="T4" fmla="*/ 6 w 42"/>
                  <a:gd name="T5" fmla="*/ 26 h 28"/>
                  <a:gd name="T6" fmla="*/ 38 w 42"/>
                  <a:gd name="T7" fmla="*/ 2 h 28"/>
                  <a:gd name="T8" fmla="*/ 36 w 42"/>
                  <a:gd name="T9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28">
                    <a:moveTo>
                      <a:pt x="36" y="0"/>
                    </a:moveTo>
                    <a:cubicBezTo>
                      <a:pt x="19" y="0"/>
                      <a:pt x="6" y="9"/>
                      <a:pt x="1" y="25"/>
                    </a:cubicBezTo>
                    <a:cubicBezTo>
                      <a:pt x="0" y="26"/>
                      <a:pt x="5" y="28"/>
                      <a:pt x="6" y="26"/>
                    </a:cubicBezTo>
                    <a:cubicBezTo>
                      <a:pt x="10" y="11"/>
                      <a:pt x="23" y="2"/>
                      <a:pt x="38" y="2"/>
                    </a:cubicBezTo>
                    <a:cubicBezTo>
                      <a:pt x="42" y="2"/>
                      <a:pt x="38" y="0"/>
                      <a:pt x="36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67" name="Freeform 290"/>
              <p:cNvSpPr>
                <a:spLocks/>
              </p:cNvSpPr>
              <p:nvPr/>
            </p:nvSpPr>
            <p:spPr bwMode="auto">
              <a:xfrm>
                <a:off x="2987676" y="1347788"/>
                <a:ext cx="49213" cy="173038"/>
              </a:xfrm>
              <a:custGeom>
                <a:avLst/>
                <a:gdLst>
                  <a:gd name="T0" fmla="*/ 1 w 13"/>
                  <a:gd name="T1" fmla="*/ 2 h 46"/>
                  <a:gd name="T2" fmla="*/ 6 w 13"/>
                  <a:gd name="T3" fmla="*/ 45 h 46"/>
                  <a:gd name="T4" fmla="*/ 11 w 13"/>
                  <a:gd name="T5" fmla="*/ 44 h 46"/>
                  <a:gd name="T6" fmla="*/ 6 w 13"/>
                  <a:gd name="T7" fmla="*/ 1 h 46"/>
                  <a:gd name="T8" fmla="*/ 1 w 13"/>
                  <a:gd name="T9" fmla="*/ 2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46">
                    <a:moveTo>
                      <a:pt x="1" y="2"/>
                    </a:moveTo>
                    <a:cubicBezTo>
                      <a:pt x="7" y="14"/>
                      <a:pt x="8" y="31"/>
                      <a:pt x="6" y="45"/>
                    </a:cubicBezTo>
                    <a:cubicBezTo>
                      <a:pt x="6" y="46"/>
                      <a:pt x="10" y="46"/>
                      <a:pt x="11" y="44"/>
                    </a:cubicBezTo>
                    <a:cubicBezTo>
                      <a:pt x="13" y="30"/>
                      <a:pt x="12" y="14"/>
                      <a:pt x="6" y="1"/>
                    </a:cubicBezTo>
                    <a:cubicBezTo>
                      <a:pt x="5" y="0"/>
                      <a:pt x="0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68" name="Freeform 291"/>
              <p:cNvSpPr>
                <a:spLocks/>
              </p:cNvSpPr>
              <p:nvPr/>
            </p:nvSpPr>
            <p:spPr bwMode="auto">
              <a:xfrm>
                <a:off x="2927351" y="1411288"/>
                <a:ext cx="180975" cy="57150"/>
              </a:xfrm>
              <a:custGeom>
                <a:avLst/>
                <a:gdLst>
                  <a:gd name="T0" fmla="*/ 47 w 48"/>
                  <a:gd name="T1" fmla="*/ 13 h 15"/>
                  <a:gd name="T2" fmla="*/ 1 w 48"/>
                  <a:gd name="T3" fmla="*/ 9 h 15"/>
                  <a:gd name="T4" fmla="*/ 5 w 48"/>
                  <a:gd name="T5" fmla="*/ 10 h 15"/>
                  <a:gd name="T6" fmla="*/ 43 w 48"/>
                  <a:gd name="T7" fmla="*/ 14 h 15"/>
                  <a:gd name="T8" fmla="*/ 47 w 48"/>
                  <a:gd name="T9" fmla="*/ 13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15">
                    <a:moveTo>
                      <a:pt x="47" y="13"/>
                    </a:moveTo>
                    <a:cubicBezTo>
                      <a:pt x="33" y="3"/>
                      <a:pt x="16" y="0"/>
                      <a:pt x="1" y="9"/>
                    </a:cubicBezTo>
                    <a:cubicBezTo>
                      <a:pt x="0" y="10"/>
                      <a:pt x="4" y="10"/>
                      <a:pt x="5" y="10"/>
                    </a:cubicBezTo>
                    <a:cubicBezTo>
                      <a:pt x="18" y="2"/>
                      <a:pt x="32" y="6"/>
                      <a:pt x="43" y="14"/>
                    </a:cubicBezTo>
                    <a:cubicBezTo>
                      <a:pt x="44" y="15"/>
                      <a:pt x="48" y="14"/>
                      <a:pt x="47" y="1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69" name="Freeform 292"/>
              <p:cNvSpPr>
                <a:spLocks/>
              </p:cNvSpPr>
              <p:nvPr/>
            </p:nvSpPr>
            <p:spPr bwMode="auto">
              <a:xfrm>
                <a:off x="3013076" y="790575"/>
                <a:ext cx="561975" cy="631825"/>
              </a:xfrm>
              <a:custGeom>
                <a:avLst/>
                <a:gdLst>
                  <a:gd name="T0" fmla="*/ 6 w 149"/>
                  <a:gd name="T1" fmla="*/ 167 h 168"/>
                  <a:gd name="T2" fmla="*/ 148 w 149"/>
                  <a:gd name="T3" fmla="*/ 1 h 168"/>
                  <a:gd name="T4" fmla="*/ 143 w 149"/>
                  <a:gd name="T5" fmla="*/ 1 h 168"/>
                  <a:gd name="T6" fmla="*/ 1 w 149"/>
                  <a:gd name="T7" fmla="*/ 167 h 168"/>
                  <a:gd name="T8" fmla="*/ 6 w 149"/>
                  <a:gd name="T9" fmla="*/ 167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9" h="168">
                    <a:moveTo>
                      <a:pt x="6" y="167"/>
                    </a:moveTo>
                    <a:cubicBezTo>
                      <a:pt x="52" y="111"/>
                      <a:pt x="99" y="55"/>
                      <a:pt x="148" y="1"/>
                    </a:cubicBezTo>
                    <a:cubicBezTo>
                      <a:pt x="149" y="0"/>
                      <a:pt x="144" y="0"/>
                      <a:pt x="143" y="1"/>
                    </a:cubicBezTo>
                    <a:cubicBezTo>
                      <a:pt x="94" y="55"/>
                      <a:pt x="47" y="111"/>
                      <a:pt x="1" y="167"/>
                    </a:cubicBezTo>
                    <a:cubicBezTo>
                      <a:pt x="0" y="168"/>
                      <a:pt x="5" y="168"/>
                      <a:pt x="6" y="16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70" name="Freeform 293"/>
              <p:cNvSpPr>
                <a:spLocks/>
              </p:cNvSpPr>
              <p:nvPr/>
            </p:nvSpPr>
            <p:spPr bwMode="auto">
              <a:xfrm>
                <a:off x="2998788" y="1411288"/>
                <a:ext cx="38100" cy="38100"/>
              </a:xfrm>
              <a:custGeom>
                <a:avLst/>
                <a:gdLst>
                  <a:gd name="T0" fmla="*/ 2 w 10"/>
                  <a:gd name="T1" fmla="*/ 2 h 10"/>
                  <a:gd name="T2" fmla="*/ 8 w 10"/>
                  <a:gd name="T3" fmla="*/ 1 h 10"/>
                  <a:gd name="T4" fmla="*/ 9 w 10"/>
                  <a:gd name="T5" fmla="*/ 8 h 10"/>
                  <a:gd name="T6" fmla="*/ 2 w 10"/>
                  <a:gd name="T7" fmla="*/ 8 h 10"/>
                  <a:gd name="T8" fmla="*/ 2 w 10"/>
                  <a:gd name="T9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0">
                    <a:moveTo>
                      <a:pt x="2" y="2"/>
                    </a:moveTo>
                    <a:cubicBezTo>
                      <a:pt x="3" y="0"/>
                      <a:pt x="6" y="0"/>
                      <a:pt x="8" y="1"/>
                    </a:cubicBezTo>
                    <a:cubicBezTo>
                      <a:pt x="10" y="3"/>
                      <a:pt x="10" y="6"/>
                      <a:pt x="9" y="8"/>
                    </a:cubicBezTo>
                    <a:cubicBezTo>
                      <a:pt x="7" y="10"/>
                      <a:pt x="4" y="10"/>
                      <a:pt x="2" y="8"/>
                    </a:cubicBezTo>
                    <a:cubicBezTo>
                      <a:pt x="0" y="7"/>
                      <a:pt x="0" y="4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71" name="Freeform 294"/>
              <p:cNvSpPr>
                <a:spLocks/>
              </p:cNvSpPr>
              <p:nvPr/>
            </p:nvSpPr>
            <p:spPr bwMode="auto">
              <a:xfrm>
                <a:off x="2878138" y="1035050"/>
                <a:ext cx="112713" cy="173038"/>
              </a:xfrm>
              <a:custGeom>
                <a:avLst/>
                <a:gdLst>
                  <a:gd name="T0" fmla="*/ 2 w 30"/>
                  <a:gd name="T1" fmla="*/ 2 h 46"/>
                  <a:gd name="T2" fmla="*/ 19 w 30"/>
                  <a:gd name="T3" fmla="*/ 44 h 46"/>
                  <a:gd name="T4" fmla="*/ 24 w 30"/>
                  <a:gd name="T5" fmla="*/ 44 h 46"/>
                  <a:gd name="T6" fmla="*/ 6 w 30"/>
                  <a:gd name="T7" fmla="*/ 1 h 46"/>
                  <a:gd name="T8" fmla="*/ 2 w 30"/>
                  <a:gd name="T9" fmla="*/ 2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46">
                    <a:moveTo>
                      <a:pt x="2" y="2"/>
                    </a:moveTo>
                    <a:cubicBezTo>
                      <a:pt x="18" y="11"/>
                      <a:pt x="25" y="26"/>
                      <a:pt x="19" y="44"/>
                    </a:cubicBezTo>
                    <a:cubicBezTo>
                      <a:pt x="18" y="45"/>
                      <a:pt x="23" y="46"/>
                      <a:pt x="24" y="44"/>
                    </a:cubicBezTo>
                    <a:cubicBezTo>
                      <a:pt x="30" y="26"/>
                      <a:pt x="22" y="10"/>
                      <a:pt x="6" y="1"/>
                    </a:cubicBezTo>
                    <a:cubicBezTo>
                      <a:pt x="5" y="0"/>
                      <a:pt x="0" y="0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72" name="Freeform 295"/>
              <p:cNvSpPr>
                <a:spLocks/>
              </p:cNvSpPr>
              <p:nvPr/>
            </p:nvSpPr>
            <p:spPr bwMode="auto">
              <a:xfrm>
                <a:off x="2859088" y="1092200"/>
                <a:ext cx="184150" cy="66675"/>
              </a:xfrm>
              <a:custGeom>
                <a:avLst/>
                <a:gdLst>
                  <a:gd name="T0" fmla="*/ 46 w 49"/>
                  <a:gd name="T1" fmla="*/ 6 h 18"/>
                  <a:gd name="T2" fmla="*/ 1 w 49"/>
                  <a:gd name="T3" fmla="*/ 16 h 18"/>
                  <a:gd name="T4" fmla="*/ 6 w 49"/>
                  <a:gd name="T5" fmla="*/ 17 h 18"/>
                  <a:gd name="T6" fmla="*/ 44 w 49"/>
                  <a:gd name="T7" fmla="*/ 8 h 18"/>
                  <a:gd name="T8" fmla="*/ 46 w 49"/>
                  <a:gd name="T9" fmla="*/ 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18">
                    <a:moveTo>
                      <a:pt x="46" y="6"/>
                    </a:moveTo>
                    <a:cubicBezTo>
                      <a:pt x="29" y="0"/>
                      <a:pt x="13" y="2"/>
                      <a:pt x="1" y="16"/>
                    </a:cubicBezTo>
                    <a:cubicBezTo>
                      <a:pt x="0" y="17"/>
                      <a:pt x="5" y="18"/>
                      <a:pt x="6" y="17"/>
                    </a:cubicBezTo>
                    <a:cubicBezTo>
                      <a:pt x="16" y="6"/>
                      <a:pt x="29" y="2"/>
                      <a:pt x="44" y="8"/>
                    </a:cubicBezTo>
                    <a:cubicBezTo>
                      <a:pt x="46" y="8"/>
                      <a:pt x="49" y="7"/>
                      <a:pt x="46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73" name="Freeform 296"/>
              <p:cNvSpPr>
                <a:spLocks/>
              </p:cNvSpPr>
              <p:nvPr/>
            </p:nvSpPr>
            <p:spPr bwMode="auto">
              <a:xfrm>
                <a:off x="2905126" y="1023938"/>
                <a:ext cx="71438" cy="165100"/>
              </a:xfrm>
              <a:custGeom>
                <a:avLst/>
                <a:gdLst>
                  <a:gd name="T0" fmla="*/ 12 w 19"/>
                  <a:gd name="T1" fmla="*/ 2 h 44"/>
                  <a:gd name="T2" fmla="*/ 1 w 19"/>
                  <a:gd name="T3" fmla="*/ 43 h 44"/>
                  <a:gd name="T4" fmla="*/ 6 w 19"/>
                  <a:gd name="T5" fmla="*/ 43 h 44"/>
                  <a:gd name="T6" fmla="*/ 17 w 19"/>
                  <a:gd name="T7" fmla="*/ 2 h 44"/>
                  <a:gd name="T8" fmla="*/ 12 w 19"/>
                  <a:gd name="T9" fmla="*/ 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44">
                    <a:moveTo>
                      <a:pt x="12" y="2"/>
                    </a:moveTo>
                    <a:cubicBezTo>
                      <a:pt x="14" y="16"/>
                      <a:pt x="8" y="32"/>
                      <a:pt x="1" y="43"/>
                    </a:cubicBezTo>
                    <a:cubicBezTo>
                      <a:pt x="0" y="44"/>
                      <a:pt x="5" y="44"/>
                      <a:pt x="6" y="43"/>
                    </a:cubicBezTo>
                    <a:cubicBezTo>
                      <a:pt x="13" y="32"/>
                      <a:pt x="19" y="16"/>
                      <a:pt x="17" y="2"/>
                    </a:cubicBezTo>
                    <a:cubicBezTo>
                      <a:pt x="17" y="0"/>
                      <a:pt x="12" y="1"/>
                      <a:pt x="12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74" name="Freeform 297"/>
              <p:cNvSpPr>
                <a:spLocks/>
              </p:cNvSpPr>
              <p:nvPr/>
            </p:nvSpPr>
            <p:spPr bwMode="auto">
              <a:xfrm>
                <a:off x="2855913" y="1079500"/>
                <a:ext cx="165100" cy="95250"/>
              </a:xfrm>
              <a:custGeom>
                <a:avLst/>
                <a:gdLst>
                  <a:gd name="T0" fmla="*/ 43 w 44"/>
                  <a:gd name="T1" fmla="*/ 23 h 25"/>
                  <a:gd name="T2" fmla="*/ 3 w 44"/>
                  <a:gd name="T3" fmla="*/ 3 h 25"/>
                  <a:gd name="T4" fmla="*/ 5 w 44"/>
                  <a:gd name="T5" fmla="*/ 5 h 25"/>
                  <a:gd name="T6" fmla="*/ 38 w 44"/>
                  <a:gd name="T7" fmla="*/ 24 h 25"/>
                  <a:gd name="T8" fmla="*/ 43 w 44"/>
                  <a:gd name="T9" fmla="*/ 2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5">
                    <a:moveTo>
                      <a:pt x="43" y="23"/>
                    </a:moveTo>
                    <a:cubicBezTo>
                      <a:pt x="35" y="8"/>
                      <a:pt x="20" y="0"/>
                      <a:pt x="3" y="3"/>
                    </a:cubicBezTo>
                    <a:cubicBezTo>
                      <a:pt x="0" y="3"/>
                      <a:pt x="2" y="5"/>
                      <a:pt x="5" y="5"/>
                    </a:cubicBezTo>
                    <a:cubicBezTo>
                      <a:pt x="19" y="3"/>
                      <a:pt x="31" y="12"/>
                      <a:pt x="38" y="24"/>
                    </a:cubicBezTo>
                    <a:cubicBezTo>
                      <a:pt x="39" y="25"/>
                      <a:pt x="44" y="24"/>
                      <a:pt x="43" y="2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75" name="Freeform 298"/>
              <p:cNvSpPr>
                <a:spLocks/>
              </p:cNvSpPr>
              <p:nvPr/>
            </p:nvSpPr>
            <p:spPr bwMode="auto">
              <a:xfrm>
                <a:off x="2941638" y="790575"/>
                <a:ext cx="625475" cy="315913"/>
              </a:xfrm>
              <a:custGeom>
                <a:avLst/>
                <a:gdLst>
                  <a:gd name="T0" fmla="*/ 6 w 166"/>
                  <a:gd name="T1" fmla="*/ 83 h 84"/>
                  <a:gd name="T2" fmla="*/ 164 w 166"/>
                  <a:gd name="T3" fmla="*/ 2 h 84"/>
                  <a:gd name="T4" fmla="*/ 160 w 166"/>
                  <a:gd name="T5" fmla="*/ 1 h 84"/>
                  <a:gd name="T6" fmla="*/ 3 w 166"/>
                  <a:gd name="T7" fmla="*/ 82 h 84"/>
                  <a:gd name="T8" fmla="*/ 6 w 166"/>
                  <a:gd name="T9" fmla="*/ 83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6" h="84">
                    <a:moveTo>
                      <a:pt x="6" y="83"/>
                    </a:moveTo>
                    <a:cubicBezTo>
                      <a:pt x="59" y="56"/>
                      <a:pt x="111" y="27"/>
                      <a:pt x="164" y="2"/>
                    </a:cubicBezTo>
                    <a:cubicBezTo>
                      <a:pt x="166" y="1"/>
                      <a:pt x="161" y="0"/>
                      <a:pt x="160" y="1"/>
                    </a:cubicBezTo>
                    <a:cubicBezTo>
                      <a:pt x="107" y="26"/>
                      <a:pt x="55" y="55"/>
                      <a:pt x="3" y="82"/>
                    </a:cubicBezTo>
                    <a:cubicBezTo>
                      <a:pt x="0" y="83"/>
                      <a:pt x="5" y="84"/>
                      <a:pt x="6" y="8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76" name="Freeform 299"/>
              <p:cNvSpPr>
                <a:spLocks/>
              </p:cNvSpPr>
              <p:nvPr/>
            </p:nvSpPr>
            <p:spPr bwMode="auto">
              <a:xfrm>
                <a:off x="2927351" y="1087438"/>
                <a:ext cx="41275" cy="41275"/>
              </a:xfrm>
              <a:custGeom>
                <a:avLst/>
                <a:gdLst>
                  <a:gd name="T0" fmla="*/ 4 w 11"/>
                  <a:gd name="T1" fmla="*/ 1 h 11"/>
                  <a:gd name="T2" fmla="*/ 10 w 11"/>
                  <a:gd name="T3" fmla="*/ 4 h 11"/>
                  <a:gd name="T4" fmla="*/ 8 w 11"/>
                  <a:gd name="T5" fmla="*/ 10 h 11"/>
                  <a:gd name="T6" fmla="*/ 1 w 11"/>
                  <a:gd name="T7" fmla="*/ 8 h 11"/>
                  <a:gd name="T8" fmla="*/ 4 w 11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4" y="1"/>
                    </a:moveTo>
                    <a:cubicBezTo>
                      <a:pt x="6" y="0"/>
                      <a:pt x="9" y="1"/>
                      <a:pt x="10" y="4"/>
                    </a:cubicBezTo>
                    <a:cubicBezTo>
                      <a:pt x="11" y="6"/>
                      <a:pt x="10" y="9"/>
                      <a:pt x="8" y="10"/>
                    </a:cubicBezTo>
                    <a:cubicBezTo>
                      <a:pt x="5" y="11"/>
                      <a:pt x="3" y="10"/>
                      <a:pt x="1" y="8"/>
                    </a:cubicBezTo>
                    <a:cubicBezTo>
                      <a:pt x="0" y="5"/>
                      <a:pt x="1" y="2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77" name="Freeform 300"/>
              <p:cNvSpPr>
                <a:spLocks/>
              </p:cNvSpPr>
              <p:nvPr/>
            </p:nvSpPr>
            <p:spPr bwMode="auto">
              <a:xfrm>
                <a:off x="2809876" y="741362"/>
                <a:ext cx="68263" cy="184150"/>
              </a:xfrm>
              <a:custGeom>
                <a:avLst/>
                <a:gdLst>
                  <a:gd name="T0" fmla="*/ 2 w 18"/>
                  <a:gd name="T1" fmla="*/ 1 h 49"/>
                  <a:gd name="T2" fmla="*/ 1 w 18"/>
                  <a:gd name="T3" fmla="*/ 46 h 49"/>
                  <a:gd name="T4" fmla="*/ 6 w 18"/>
                  <a:gd name="T5" fmla="*/ 48 h 49"/>
                  <a:gd name="T6" fmla="*/ 7 w 18"/>
                  <a:gd name="T7" fmla="*/ 1 h 49"/>
                  <a:gd name="T8" fmla="*/ 2 w 18"/>
                  <a:gd name="T9" fmla="*/ 1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49">
                    <a:moveTo>
                      <a:pt x="2" y="1"/>
                    </a:moveTo>
                    <a:cubicBezTo>
                      <a:pt x="13" y="16"/>
                      <a:pt x="13" y="32"/>
                      <a:pt x="1" y="46"/>
                    </a:cubicBezTo>
                    <a:cubicBezTo>
                      <a:pt x="0" y="47"/>
                      <a:pt x="5" y="49"/>
                      <a:pt x="6" y="48"/>
                    </a:cubicBezTo>
                    <a:cubicBezTo>
                      <a:pt x="18" y="34"/>
                      <a:pt x="18" y="16"/>
                      <a:pt x="7" y="1"/>
                    </a:cubicBezTo>
                    <a:cubicBezTo>
                      <a:pt x="6" y="0"/>
                      <a:pt x="2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78" name="Freeform 301"/>
              <p:cNvSpPr>
                <a:spLocks/>
              </p:cNvSpPr>
              <p:nvPr/>
            </p:nvSpPr>
            <p:spPr bwMode="auto">
              <a:xfrm>
                <a:off x="2749551" y="804862"/>
                <a:ext cx="185738" cy="68263"/>
              </a:xfrm>
              <a:custGeom>
                <a:avLst/>
                <a:gdLst>
                  <a:gd name="T0" fmla="*/ 47 w 49"/>
                  <a:gd name="T1" fmla="*/ 17 h 18"/>
                  <a:gd name="T2" fmla="*/ 2 w 49"/>
                  <a:gd name="T3" fmla="*/ 9 h 18"/>
                  <a:gd name="T4" fmla="*/ 6 w 49"/>
                  <a:gd name="T5" fmla="*/ 11 h 18"/>
                  <a:gd name="T6" fmla="*/ 43 w 49"/>
                  <a:gd name="T7" fmla="*/ 17 h 18"/>
                  <a:gd name="T8" fmla="*/ 47 w 49"/>
                  <a:gd name="T9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18">
                    <a:moveTo>
                      <a:pt x="47" y="17"/>
                    </a:moveTo>
                    <a:cubicBezTo>
                      <a:pt x="35" y="4"/>
                      <a:pt x="18" y="0"/>
                      <a:pt x="2" y="9"/>
                    </a:cubicBezTo>
                    <a:cubicBezTo>
                      <a:pt x="0" y="10"/>
                      <a:pt x="5" y="11"/>
                      <a:pt x="6" y="11"/>
                    </a:cubicBezTo>
                    <a:cubicBezTo>
                      <a:pt x="19" y="4"/>
                      <a:pt x="32" y="6"/>
                      <a:pt x="43" y="17"/>
                    </a:cubicBezTo>
                    <a:cubicBezTo>
                      <a:pt x="44" y="18"/>
                      <a:pt x="49" y="18"/>
                      <a:pt x="47" y="1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79" name="Freeform 302"/>
              <p:cNvSpPr>
                <a:spLocks/>
              </p:cNvSpPr>
              <p:nvPr/>
            </p:nvSpPr>
            <p:spPr bwMode="auto">
              <a:xfrm>
                <a:off x="2776538" y="755650"/>
                <a:ext cx="128588" cy="136525"/>
              </a:xfrm>
              <a:custGeom>
                <a:avLst/>
                <a:gdLst>
                  <a:gd name="T0" fmla="*/ 29 w 34"/>
                  <a:gd name="T1" fmla="*/ 2 h 36"/>
                  <a:gd name="T2" fmla="*/ 2 w 34"/>
                  <a:gd name="T3" fmla="*/ 35 h 36"/>
                  <a:gd name="T4" fmla="*/ 6 w 34"/>
                  <a:gd name="T5" fmla="*/ 36 h 36"/>
                  <a:gd name="T6" fmla="*/ 33 w 34"/>
                  <a:gd name="T7" fmla="*/ 2 h 36"/>
                  <a:gd name="T8" fmla="*/ 29 w 34"/>
                  <a:gd name="T9" fmla="*/ 2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36">
                    <a:moveTo>
                      <a:pt x="29" y="2"/>
                    </a:moveTo>
                    <a:cubicBezTo>
                      <a:pt x="25" y="15"/>
                      <a:pt x="13" y="27"/>
                      <a:pt x="2" y="35"/>
                    </a:cubicBezTo>
                    <a:cubicBezTo>
                      <a:pt x="0" y="36"/>
                      <a:pt x="5" y="36"/>
                      <a:pt x="6" y="36"/>
                    </a:cubicBezTo>
                    <a:cubicBezTo>
                      <a:pt x="18" y="28"/>
                      <a:pt x="29" y="15"/>
                      <a:pt x="33" y="2"/>
                    </a:cubicBezTo>
                    <a:cubicBezTo>
                      <a:pt x="34" y="0"/>
                      <a:pt x="29" y="1"/>
                      <a:pt x="29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80" name="Freeform 303"/>
              <p:cNvSpPr>
                <a:spLocks/>
              </p:cNvSpPr>
              <p:nvPr/>
            </p:nvSpPr>
            <p:spPr bwMode="auto">
              <a:xfrm>
                <a:off x="2768601" y="779462"/>
                <a:ext cx="125413" cy="134938"/>
              </a:xfrm>
              <a:custGeom>
                <a:avLst/>
                <a:gdLst>
                  <a:gd name="T0" fmla="*/ 33 w 33"/>
                  <a:gd name="T1" fmla="*/ 34 h 36"/>
                  <a:gd name="T2" fmla="*/ 5 w 33"/>
                  <a:gd name="T3" fmla="*/ 1 h 36"/>
                  <a:gd name="T4" fmla="*/ 3 w 33"/>
                  <a:gd name="T5" fmla="*/ 3 h 36"/>
                  <a:gd name="T6" fmla="*/ 28 w 33"/>
                  <a:gd name="T7" fmla="*/ 34 h 36"/>
                  <a:gd name="T8" fmla="*/ 33 w 33"/>
                  <a:gd name="T9" fmla="*/ 3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36">
                    <a:moveTo>
                      <a:pt x="33" y="34"/>
                    </a:moveTo>
                    <a:cubicBezTo>
                      <a:pt x="31" y="18"/>
                      <a:pt x="21" y="5"/>
                      <a:pt x="5" y="1"/>
                    </a:cubicBezTo>
                    <a:cubicBezTo>
                      <a:pt x="4" y="0"/>
                      <a:pt x="0" y="2"/>
                      <a:pt x="3" y="3"/>
                    </a:cubicBezTo>
                    <a:cubicBezTo>
                      <a:pt x="18" y="6"/>
                      <a:pt x="26" y="20"/>
                      <a:pt x="28" y="34"/>
                    </a:cubicBezTo>
                    <a:cubicBezTo>
                      <a:pt x="28" y="36"/>
                      <a:pt x="33" y="35"/>
                      <a:pt x="33" y="3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81" name="Freeform 304"/>
              <p:cNvSpPr>
                <a:spLocks/>
              </p:cNvSpPr>
              <p:nvPr/>
            </p:nvSpPr>
            <p:spPr bwMode="auto">
              <a:xfrm>
                <a:off x="2851151" y="779462"/>
                <a:ext cx="690563" cy="52388"/>
              </a:xfrm>
              <a:custGeom>
                <a:avLst/>
                <a:gdLst>
                  <a:gd name="T0" fmla="*/ 3 w 183"/>
                  <a:gd name="T1" fmla="*/ 14 h 14"/>
                  <a:gd name="T2" fmla="*/ 180 w 183"/>
                  <a:gd name="T3" fmla="*/ 2 h 14"/>
                  <a:gd name="T4" fmla="*/ 180 w 183"/>
                  <a:gd name="T5" fmla="*/ 0 h 14"/>
                  <a:gd name="T6" fmla="*/ 3 w 183"/>
                  <a:gd name="T7" fmla="*/ 12 h 14"/>
                  <a:gd name="T8" fmla="*/ 3 w 183"/>
                  <a:gd name="T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3" h="14">
                    <a:moveTo>
                      <a:pt x="3" y="14"/>
                    </a:moveTo>
                    <a:cubicBezTo>
                      <a:pt x="62" y="9"/>
                      <a:pt x="121" y="4"/>
                      <a:pt x="180" y="2"/>
                    </a:cubicBezTo>
                    <a:cubicBezTo>
                      <a:pt x="183" y="2"/>
                      <a:pt x="183" y="0"/>
                      <a:pt x="180" y="0"/>
                    </a:cubicBezTo>
                    <a:cubicBezTo>
                      <a:pt x="121" y="2"/>
                      <a:pt x="62" y="7"/>
                      <a:pt x="3" y="12"/>
                    </a:cubicBezTo>
                    <a:cubicBezTo>
                      <a:pt x="0" y="12"/>
                      <a:pt x="0" y="14"/>
                      <a:pt x="3" y="1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82" name="Freeform 305"/>
              <p:cNvSpPr>
                <a:spLocks/>
              </p:cNvSpPr>
              <p:nvPr/>
            </p:nvSpPr>
            <p:spPr bwMode="auto">
              <a:xfrm>
                <a:off x="2833688" y="812800"/>
                <a:ext cx="36513" cy="33338"/>
              </a:xfrm>
              <a:custGeom>
                <a:avLst/>
                <a:gdLst>
                  <a:gd name="T0" fmla="*/ 5 w 10"/>
                  <a:gd name="T1" fmla="*/ 0 h 9"/>
                  <a:gd name="T2" fmla="*/ 10 w 10"/>
                  <a:gd name="T3" fmla="*/ 4 h 9"/>
                  <a:gd name="T4" fmla="*/ 5 w 10"/>
                  <a:gd name="T5" fmla="*/ 9 h 9"/>
                  <a:gd name="T6" fmla="*/ 0 w 10"/>
                  <a:gd name="T7" fmla="*/ 5 h 9"/>
                  <a:gd name="T8" fmla="*/ 5 w 10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cubicBezTo>
                      <a:pt x="7" y="0"/>
                      <a:pt x="10" y="2"/>
                      <a:pt x="10" y="4"/>
                    </a:cubicBezTo>
                    <a:cubicBezTo>
                      <a:pt x="10" y="7"/>
                      <a:pt x="8" y="9"/>
                      <a:pt x="5" y="9"/>
                    </a:cubicBezTo>
                    <a:cubicBezTo>
                      <a:pt x="2" y="9"/>
                      <a:pt x="0" y="7"/>
                      <a:pt x="0" y="5"/>
                    </a:cubicBezTo>
                    <a:cubicBezTo>
                      <a:pt x="0" y="2"/>
                      <a:pt x="2" y="0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83" name="Freeform 306"/>
              <p:cNvSpPr>
                <a:spLocks/>
              </p:cNvSpPr>
              <p:nvPr/>
            </p:nvSpPr>
            <p:spPr bwMode="auto">
              <a:xfrm>
                <a:off x="2809876" y="504825"/>
                <a:ext cx="106363" cy="173038"/>
              </a:xfrm>
              <a:custGeom>
                <a:avLst/>
                <a:gdLst>
                  <a:gd name="T0" fmla="*/ 18 w 28"/>
                  <a:gd name="T1" fmla="*/ 2 h 46"/>
                  <a:gd name="T2" fmla="*/ 1 w 28"/>
                  <a:gd name="T3" fmla="*/ 44 h 46"/>
                  <a:gd name="T4" fmla="*/ 5 w 28"/>
                  <a:gd name="T5" fmla="*/ 46 h 46"/>
                  <a:gd name="T6" fmla="*/ 23 w 28"/>
                  <a:gd name="T7" fmla="*/ 2 h 46"/>
                  <a:gd name="T8" fmla="*/ 18 w 28"/>
                  <a:gd name="T9" fmla="*/ 2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46">
                    <a:moveTo>
                      <a:pt x="18" y="2"/>
                    </a:moveTo>
                    <a:cubicBezTo>
                      <a:pt x="23" y="19"/>
                      <a:pt x="17" y="35"/>
                      <a:pt x="1" y="44"/>
                    </a:cubicBezTo>
                    <a:cubicBezTo>
                      <a:pt x="0" y="45"/>
                      <a:pt x="4" y="46"/>
                      <a:pt x="5" y="46"/>
                    </a:cubicBezTo>
                    <a:cubicBezTo>
                      <a:pt x="22" y="37"/>
                      <a:pt x="28" y="20"/>
                      <a:pt x="23" y="2"/>
                    </a:cubicBezTo>
                    <a:cubicBezTo>
                      <a:pt x="22" y="1"/>
                      <a:pt x="17" y="0"/>
                      <a:pt x="18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84" name="Freeform 307"/>
              <p:cNvSpPr>
                <a:spLocks/>
              </p:cNvSpPr>
              <p:nvPr/>
            </p:nvSpPr>
            <p:spPr bwMode="auto">
              <a:xfrm>
                <a:off x="2776538" y="568325"/>
                <a:ext cx="165100" cy="98425"/>
              </a:xfrm>
              <a:custGeom>
                <a:avLst/>
                <a:gdLst>
                  <a:gd name="T0" fmla="*/ 43 w 44"/>
                  <a:gd name="T1" fmla="*/ 25 h 26"/>
                  <a:gd name="T2" fmla="*/ 3 w 44"/>
                  <a:gd name="T3" fmla="*/ 2 h 26"/>
                  <a:gd name="T4" fmla="*/ 6 w 44"/>
                  <a:gd name="T5" fmla="*/ 4 h 26"/>
                  <a:gd name="T6" fmla="*/ 38 w 44"/>
                  <a:gd name="T7" fmla="*/ 24 h 26"/>
                  <a:gd name="T8" fmla="*/ 43 w 44"/>
                  <a:gd name="T9" fmla="*/ 2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6">
                    <a:moveTo>
                      <a:pt x="43" y="25"/>
                    </a:moveTo>
                    <a:cubicBezTo>
                      <a:pt x="36" y="8"/>
                      <a:pt x="21" y="0"/>
                      <a:pt x="3" y="2"/>
                    </a:cubicBezTo>
                    <a:cubicBezTo>
                      <a:pt x="0" y="2"/>
                      <a:pt x="5" y="4"/>
                      <a:pt x="6" y="4"/>
                    </a:cubicBezTo>
                    <a:cubicBezTo>
                      <a:pt x="21" y="2"/>
                      <a:pt x="32" y="11"/>
                      <a:pt x="38" y="24"/>
                    </a:cubicBezTo>
                    <a:cubicBezTo>
                      <a:pt x="39" y="25"/>
                      <a:pt x="44" y="26"/>
                      <a:pt x="43" y="2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85" name="Freeform 308"/>
              <p:cNvSpPr>
                <a:spLocks/>
              </p:cNvSpPr>
              <p:nvPr/>
            </p:nvSpPr>
            <p:spPr bwMode="auto">
              <a:xfrm>
                <a:off x="2787651" y="546100"/>
                <a:ext cx="165100" cy="93663"/>
              </a:xfrm>
              <a:custGeom>
                <a:avLst/>
                <a:gdLst>
                  <a:gd name="T0" fmla="*/ 38 w 44"/>
                  <a:gd name="T1" fmla="*/ 2 h 25"/>
                  <a:gd name="T2" fmla="*/ 3 w 44"/>
                  <a:gd name="T3" fmla="*/ 23 h 25"/>
                  <a:gd name="T4" fmla="*/ 5 w 44"/>
                  <a:gd name="T5" fmla="*/ 24 h 25"/>
                  <a:gd name="T6" fmla="*/ 43 w 44"/>
                  <a:gd name="T7" fmla="*/ 2 h 25"/>
                  <a:gd name="T8" fmla="*/ 38 w 44"/>
                  <a:gd name="T9" fmla="*/ 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5">
                    <a:moveTo>
                      <a:pt x="38" y="2"/>
                    </a:moveTo>
                    <a:cubicBezTo>
                      <a:pt x="30" y="12"/>
                      <a:pt x="16" y="20"/>
                      <a:pt x="3" y="23"/>
                    </a:cubicBezTo>
                    <a:cubicBezTo>
                      <a:pt x="0" y="23"/>
                      <a:pt x="3" y="25"/>
                      <a:pt x="5" y="24"/>
                    </a:cubicBezTo>
                    <a:cubicBezTo>
                      <a:pt x="19" y="21"/>
                      <a:pt x="34" y="13"/>
                      <a:pt x="43" y="2"/>
                    </a:cubicBezTo>
                    <a:cubicBezTo>
                      <a:pt x="44" y="1"/>
                      <a:pt x="39" y="0"/>
                      <a:pt x="38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86" name="Freeform 309"/>
              <p:cNvSpPr>
                <a:spLocks/>
              </p:cNvSpPr>
              <p:nvPr/>
            </p:nvSpPr>
            <p:spPr bwMode="auto">
              <a:xfrm>
                <a:off x="2817813" y="530225"/>
                <a:ext cx="87313" cy="158750"/>
              </a:xfrm>
              <a:custGeom>
                <a:avLst/>
                <a:gdLst>
                  <a:gd name="T0" fmla="*/ 19 w 23"/>
                  <a:gd name="T1" fmla="*/ 40 h 42"/>
                  <a:gd name="T2" fmla="*/ 6 w 23"/>
                  <a:gd name="T3" fmla="*/ 0 h 42"/>
                  <a:gd name="T4" fmla="*/ 2 w 23"/>
                  <a:gd name="T5" fmla="*/ 2 h 42"/>
                  <a:gd name="T6" fmla="*/ 14 w 23"/>
                  <a:gd name="T7" fmla="*/ 41 h 42"/>
                  <a:gd name="T8" fmla="*/ 19 w 23"/>
                  <a:gd name="T9" fmla="*/ 4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42">
                    <a:moveTo>
                      <a:pt x="19" y="40"/>
                    </a:moveTo>
                    <a:cubicBezTo>
                      <a:pt x="23" y="25"/>
                      <a:pt x="19" y="10"/>
                      <a:pt x="6" y="0"/>
                    </a:cubicBezTo>
                    <a:cubicBezTo>
                      <a:pt x="5" y="0"/>
                      <a:pt x="0" y="0"/>
                      <a:pt x="2" y="2"/>
                    </a:cubicBezTo>
                    <a:cubicBezTo>
                      <a:pt x="14" y="11"/>
                      <a:pt x="18" y="26"/>
                      <a:pt x="14" y="41"/>
                    </a:cubicBezTo>
                    <a:cubicBezTo>
                      <a:pt x="14" y="42"/>
                      <a:pt x="19" y="42"/>
                      <a:pt x="19" y="4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87" name="Freeform 310"/>
              <p:cNvSpPr>
                <a:spLocks/>
              </p:cNvSpPr>
              <p:nvPr/>
            </p:nvSpPr>
            <p:spPr bwMode="auto">
              <a:xfrm>
                <a:off x="2874963" y="598487"/>
                <a:ext cx="674688" cy="195263"/>
              </a:xfrm>
              <a:custGeom>
                <a:avLst/>
                <a:gdLst>
                  <a:gd name="T0" fmla="*/ 3 w 179"/>
                  <a:gd name="T1" fmla="*/ 2 h 52"/>
                  <a:gd name="T2" fmla="*/ 173 w 179"/>
                  <a:gd name="T3" fmla="*/ 52 h 52"/>
                  <a:gd name="T4" fmla="*/ 176 w 179"/>
                  <a:gd name="T5" fmla="*/ 50 h 52"/>
                  <a:gd name="T6" fmla="*/ 6 w 179"/>
                  <a:gd name="T7" fmla="*/ 0 h 52"/>
                  <a:gd name="T8" fmla="*/ 3 w 179"/>
                  <a:gd name="T9" fmla="*/ 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9" h="52">
                    <a:moveTo>
                      <a:pt x="3" y="2"/>
                    </a:moveTo>
                    <a:cubicBezTo>
                      <a:pt x="60" y="18"/>
                      <a:pt x="117" y="33"/>
                      <a:pt x="173" y="52"/>
                    </a:cubicBezTo>
                    <a:cubicBezTo>
                      <a:pt x="174" y="52"/>
                      <a:pt x="179" y="51"/>
                      <a:pt x="176" y="50"/>
                    </a:cubicBezTo>
                    <a:cubicBezTo>
                      <a:pt x="120" y="32"/>
                      <a:pt x="63" y="16"/>
                      <a:pt x="6" y="0"/>
                    </a:cubicBezTo>
                    <a:cubicBezTo>
                      <a:pt x="5" y="0"/>
                      <a:pt x="0" y="1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88" name="Freeform 311"/>
              <p:cNvSpPr>
                <a:spLocks/>
              </p:cNvSpPr>
              <p:nvPr/>
            </p:nvSpPr>
            <p:spPr bwMode="auto">
              <a:xfrm>
                <a:off x="2859088" y="579437"/>
                <a:ext cx="41275" cy="41275"/>
              </a:xfrm>
              <a:custGeom>
                <a:avLst/>
                <a:gdLst>
                  <a:gd name="T0" fmla="*/ 7 w 11"/>
                  <a:gd name="T1" fmla="*/ 1 h 11"/>
                  <a:gd name="T2" fmla="*/ 10 w 11"/>
                  <a:gd name="T3" fmla="*/ 7 h 11"/>
                  <a:gd name="T4" fmla="*/ 4 w 11"/>
                  <a:gd name="T5" fmla="*/ 10 h 11"/>
                  <a:gd name="T6" fmla="*/ 1 w 11"/>
                  <a:gd name="T7" fmla="*/ 4 h 11"/>
                  <a:gd name="T8" fmla="*/ 7 w 11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7" y="1"/>
                    </a:moveTo>
                    <a:cubicBezTo>
                      <a:pt x="9" y="2"/>
                      <a:pt x="11" y="4"/>
                      <a:pt x="10" y="7"/>
                    </a:cubicBezTo>
                    <a:cubicBezTo>
                      <a:pt x="9" y="9"/>
                      <a:pt x="6" y="11"/>
                      <a:pt x="4" y="10"/>
                    </a:cubicBezTo>
                    <a:cubicBezTo>
                      <a:pt x="1" y="9"/>
                      <a:pt x="0" y="6"/>
                      <a:pt x="1" y="4"/>
                    </a:cubicBezTo>
                    <a:cubicBezTo>
                      <a:pt x="2" y="1"/>
                      <a:pt x="4" y="0"/>
                      <a:pt x="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89" name="Freeform 312"/>
              <p:cNvSpPr>
                <a:spLocks/>
              </p:cNvSpPr>
              <p:nvPr/>
            </p:nvSpPr>
            <p:spPr bwMode="auto">
              <a:xfrm>
                <a:off x="2894013" y="288925"/>
                <a:ext cx="142875" cy="139700"/>
              </a:xfrm>
              <a:custGeom>
                <a:avLst/>
                <a:gdLst>
                  <a:gd name="T0" fmla="*/ 33 w 38"/>
                  <a:gd name="T1" fmla="*/ 2 h 37"/>
                  <a:gd name="T2" fmla="*/ 3 w 38"/>
                  <a:gd name="T3" fmla="*/ 35 h 37"/>
                  <a:gd name="T4" fmla="*/ 6 w 38"/>
                  <a:gd name="T5" fmla="*/ 37 h 37"/>
                  <a:gd name="T6" fmla="*/ 38 w 38"/>
                  <a:gd name="T7" fmla="*/ 2 h 37"/>
                  <a:gd name="T8" fmla="*/ 33 w 38"/>
                  <a:gd name="T9" fmla="*/ 2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37">
                    <a:moveTo>
                      <a:pt x="33" y="2"/>
                    </a:moveTo>
                    <a:cubicBezTo>
                      <a:pt x="32" y="19"/>
                      <a:pt x="21" y="33"/>
                      <a:pt x="3" y="35"/>
                    </a:cubicBezTo>
                    <a:cubicBezTo>
                      <a:pt x="0" y="35"/>
                      <a:pt x="4" y="37"/>
                      <a:pt x="6" y="37"/>
                    </a:cubicBezTo>
                    <a:cubicBezTo>
                      <a:pt x="24" y="35"/>
                      <a:pt x="37" y="21"/>
                      <a:pt x="38" y="2"/>
                    </a:cubicBezTo>
                    <a:cubicBezTo>
                      <a:pt x="38" y="1"/>
                      <a:pt x="33" y="0"/>
                      <a:pt x="33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90" name="Freeform 313"/>
              <p:cNvSpPr>
                <a:spLocks/>
              </p:cNvSpPr>
              <p:nvPr/>
            </p:nvSpPr>
            <p:spPr bwMode="auto">
              <a:xfrm>
                <a:off x="2905126" y="319087"/>
                <a:ext cx="120650" cy="139700"/>
              </a:xfrm>
              <a:custGeom>
                <a:avLst/>
                <a:gdLst>
                  <a:gd name="T0" fmla="*/ 32 w 32"/>
                  <a:gd name="T1" fmla="*/ 35 h 37"/>
                  <a:gd name="T2" fmla="*/ 3 w 32"/>
                  <a:gd name="T3" fmla="*/ 1 h 37"/>
                  <a:gd name="T4" fmla="*/ 3 w 32"/>
                  <a:gd name="T5" fmla="*/ 3 h 37"/>
                  <a:gd name="T6" fmla="*/ 27 w 32"/>
                  <a:gd name="T7" fmla="*/ 34 h 37"/>
                  <a:gd name="T8" fmla="*/ 32 w 32"/>
                  <a:gd name="T9" fmla="*/ 35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7">
                    <a:moveTo>
                      <a:pt x="32" y="35"/>
                    </a:moveTo>
                    <a:cubicBezTo>
                      <a:pt x="31" y="18"/>
                      <a:pt x="20" y="5"/>
                      <a:pt x="3" y="1"/>
                    </a:cubicBezTo>
                    <a:cubicBezTo>
                      <a:pt x="0" y="0"/>
                      <a:pt x="0" y="2"/>
                      <a:pt x="3" y="3"/>
                    </a:cubicBezTo>
                    <a:cubicBezTo>
                      <a:pt x="18" y="7"/>
                      <a:pt x="26" y="19"/>
                      <a:pt x="27" y="34"/>
                    </a:cubicBezTo>
                    <a:cubicBezTo>
                      <a:pt x="27" y="36"/>
                      <a:pt x="32" y="37"/>
                      <a:pt x="32" y="3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91" name="Freeform 314"/>
              <p:cNvSpPr>
                <a:spLocks/>
              </p:cNvSpPr>
              <p:nvPr/>
            </p:nvSpPr>
            <p:spPr bwMode="auto">
              <a:xfrm>
                <a:off x="2889251" y="349250"/>
                <a:ext cx="192088" cy="41275"/>
              </a:xfrm>
              <a:custGeom>
                <a:avLst/>
                <a:gdLst>
                  <a:gd name="T0" fmla="*/ 45 w 51"/>
                  <a:gd name="T1" fmla="*/ 1 h 11"/>
                  <a:gd name="T2" fmla="*/ 5 w 51"/>
                  <a:gd name="T3" fmla="*/ 7 h 11"/>
                  <a:gd name="T4" fmla="*/ 3 w 51"/>
                  <a:gd name="T5" fmla="*/ 9 h 11"/>
                  <a:gd name="T6" fmla="*/ 48 w 51"/>
                  <a:gd name="T7" fmla="*/ 2 h 11"/>
                  <a:gd name="T8" fmla="*/ 45 w 51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11">
                    <a:moveTo>
                      <a:pt x="45" y="1"/>
                    </a:moveTo>
                    <a:cubicBezTo>
                      <a:pt x="33" y="7"/>
                      <a:pt x="18" y="9"/>
                      <a:pt x="5" y="7"/>
                    </a:cubicBezTo>
                    <a:cubicBezTo>
                      <a:pt x="4" y="7"/>
                      <a:pt x="0" y="9"/>
                      <a:pt x="3" y="9"/>
                    </a:cubicBezTo>
                    <a:cubicBezTo>
                      <a:pt x="18" y="11"/>
                      <a:pt x="36" y="9"/>
                      <a:pt x="48" y="2"/>
                    </a:cubicBezTo>
                    <a:cubicBezTo>
                      <a:pt x="51" y="0"/>
                      <a:pt x="46" y="0"/>
                      <a:pt x="4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92" name="Freeform 315"/>
              <p:cNvSpPr>
                <a:spLocks/>
              </p:cNvSpPr>
              <p:nvPr/>
            </p:nvSpPr>
            <p:spPr bwMode="auto">
              <a:xfrm>
                <a:off x="2949576" y="293687"/>
                <a:ext cx="60325" cy="165100"/>
              </a:xfrm>
              <a:custGeom>
                <a:avLst/>
                <a:gdLst>
                  <a:gd name="T0" fmla="*/ 5 w 16"/>
                  <a:gd name="T1" fmla="*/ 43 h 44"/>
                  <a:gd name="T2" fmla="*/ 8 w 16"/>
                  <a:gd name="T3" fmla="*/ 1 h 44"/>
                  <a:gd name="T4" fmla="*/ 3 w 16"/>
                  <a:gd name="T5" fmla="*/ 2 h 44"/>
                  <a:gd name="T6" fmla="*/ 1 w 16"/>
                  <a:gd name="T7" fmla="*/ 43 h 44"/>
                  <a:gd name="T8" fmla="*/ 5 w 16"/>
                  <a:gd name="T9" fmla="*/ 43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44">
                    <a:moveTo>
                      <a:pt x="5" y="43"/>
                    </a:moveTo>
                    <a:cubicBezTo>
                      <a:pt x="14" y="30"/>
                      <a:pt x="16" y="14"/>
                      <a:pt x="8" y="1"/>
                    </a:cubicBezTo>
                    <a:cubicBezTo>
                      <a:pt x="7" y="0"/>
                      <a:pt x="2" y="1"/>
                      <a:pt x="3" y="2"/>
                    </a:cubicBezTo>
                    <a:cubicBezTo>
                      <a:pt x="11" y="15"/>
                      <a:pt x="9" y="30"/>
                      <a:pt x="1" y="43"/>
                    </a:cubicBezTo>
                    <a:cubicBezTo>
                      <a:pt x="0" y="44"/>
                      <a:pt x="5" y="44"/>
                      <a:pt x="5" y="4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93" name="Freeform 316"/>
              <p:cNvSpPr>
                <a:spLocks/>
              </p:cNvSpPr>
              <p:nvPr/>
            </p:nvSpPr>
            <p:spPr bwMode="auto">
              <a:xfrm>
                <a:off x="2987676" y="376237"/>
                <a:ext cx="554038" cy="422275"/>
              </a:xfrm>
              <a:custGeom>
                <a:avLst/>
                <a:gdLst>
                  <a:gd name="T0" fmla="*/ 1 w 147"/>
                  <a:gd name="T1" fmla="*/ 3 h 112"/>
                  <a:gd name="T2" fmla="*/ 141 w 147"/>
                  <a:gd name="T3" fmla="*/ 111 h 112"/>
                  <a:gd name="T4" fmla="*/ 146 w 147"/>
                  <a:gd name="T5" fmla="*/ 110 h 112"/>
                  <a:gd name="T6" fmla="*/ 5 w 147"/>
                  <a:gd name="T7" fmla="*/ 1 h 112"/>
                  <a:gd name="T8" fmla="*/ 1 w 147"/>
                  <a:gd name="T9" fmla="*/ 3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7" h="112">
                    <a:moveTo>
                      <a:pt x="1" y="3"/>
                    </a:moveTo>
                    <a:cubicBezTo>
                      <a:pt x="48" y="38"/>
                      <a:pt x="96" y="73"/>
                      <a:pt x="141" y="111"/>
                    </a:cubicBezTo>
                    <a:cubicBezTo>
                      <a:pt x="142" y="112"/>
                      <a:pt x="147" y="110"/>
                      <a:pt x="146" y="110"/>
                    </a:cubicBezTo>
                    <a:cubicBezTo>
                      <a:pt x="100" y="72"/>
                      <a:pt x="53" y="37"/>
                      <a:pt x="5" y="1"/>
                    </a:cubicBezTo>
                    <a:cubicBezTo>
                      <a:pt x="4" y="0"/>
                      <a:pt x="0" y="1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94" name="Freeform 317"/>
              <p:cNvSpPr>
                <a:spLocks/>
              </p:cNvSpPr>
              <p:nvPr/>
            </p:nvSpPr>
            <p:spPr bwMode="auto">
              <a:xfrm>
                <a:off x="2968626" y="357187"/>
                <a:ext cx="41275" cy="38100"/>
              </a:xfrm>
              <a:custGeom>
                <a:avLst/>
                <a:gdLst>
                  <a:gd name="T0" fmla="*/ 9 w 11"/>
                  <a:gd name="T1" fmla="*/ 1 h 10"/>
                  <a:gd name="T2" fmla="*/ 9 w 11"/>
                  <a:gd name="T3" fmla="*/ 8 h 10"/>
                  <a:gd name="T4" fmla="*/ 2 w 11"/>
                  <a:gd name="T5" fmla="*/ 9 h 10"/>
                  <a:gd name="T6" fmla="*/ 2 w 11"/>
                  <a:gd name="T7" fmla="*/ 2 h 10"/>
                  <a:gd name="T8" fmla="*/ 9 w 11"/>
                  <a:gd name="T9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0">
                    <a:moveTo>
                      <a:pt x="9" y="1"/>
                    </a:moveTo>
                    <a:cubicBezTo>
                      <a:pt x="11" y="3"/>
                      <a:pt x="11" y="6"/>
                      <a:pt x="9" y="8"/>
                    </a:cubicBezTo>
                    <a:cubicBezTo>
                      <a:pt x="7" y="10"/>
                      <a:pt x="4" y="10"/>
                      <a:pt x="2" y="9"/>
                    </a:cubicBezTo>
                    <a:cubicBezTo>
                      <a:pt x="0" y="7"/>
                      <a:pt x="0" y="4"/>
                      <a:pt x="2" y="2"/>
                    </a:cubicBezTo>
                    <a:cubicBezTo>
                      <a:pt x="3" y="0"/>
                      <a:pt x="6" y="0"/>
                      <a:pt x="9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95" name="Freeform 318"/>
              <p:cNvSpPr>
                <a:spLocks/>
              </p:cNvSpPr>
              <p:nvPr/>
            </p:nvSpPr>
            <p:spPr bwMode="auto">
              <a:xfrm>
                <a:off x="3081338" y="138112"/>
                <a:ext cx="185738" cy="103188"/>
              </a:xfrm>
              <a:custGeom>
                <a:avLst/>
                <a:gdLst>
                  <a:gd name="T0" fmla="*/ 43 w 49"/>
                  <a:gd name="T1" fmla="*/ 1 h 27"/>
                  <a:gd name="T2" fmla="*/ 5 w 49"/>
                  <a:gd name="T3" fmla="*/ 20 h 27"/>
                  <a:gd name="T4" fmla="*/ 3 w 49"/>
                  <a:gd name="T5" fmla="*/ 21 h 27"/>
                  <a:gd name="T6" fmla="*/ 48 w 49"/>
                  <a:gd name="T7" fmla="*/ 2 h 27"/>
                  <a:gd name="T8" fmla="*/ 43 w 49"/>
                  <a:gd name="T9" fmla="*/ 1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27">
                    <a:moveTo>
                      <a:pt x="43" y="1"/>
                    </a:moveTo>
                    <a:cubicBezTo>
                      <a:pt x="36" y="15"/>
                      <a:pt x="22" y="24"/>
                      <a:pt x="5" y="20"/>
                    </a:cubicBezTo>
                    <a:cubicBezTo>
                      <a:pt x="3" y="19"/>
                      <a:pt x="0" y="20"/>
                      <a:pt x="3" y="21"/>
                    </a:cubicBezTo>
                    <a:cubicBezTo>
                      <a:pt x="22" y="27"/>
                      <a:pt x="39" y="19"/>
                      <a:pt x="48" y="2"/>
                    </a:cubicBezTo>
                    <a:cubicBezTo>
                      <a:pt x="49" y="1"/>
                      <a:pt x="44" y="0"/>
                      <a:pt x="43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96" name="Freeform 319"/>
              <p:cNvSpPr>
                <a:spLocks/>
              </p:cNvSpPr>
              <p:nvPr/>
            </p:nvSpPr>
            <p:spPr bwMode="auto">
              <a:xfrm>
                <a:off x="3122613" y="123825"/>
                <a:ext cx="90488" cy="165100"/>
              </a:xfrm>
              <a:custGeom>
                <a:avLst/>
                <a:gdLst>
                  <a:gd name="T0" fmla="*/ 18 w 24"/>
                  <a:gd name="T1" fmla="*/ 42 h 44"/>
                  <a:gd name="T2" fmla="*/ 6 w 24"/>
                  <a:gd name="T3" fmla="*/ 1 h 44"/>
                  <a:gd name="T4" fmla="*/ 2 w 24"/>
                  <a:gd name="T5" fmla="*/ 2 h 44"/>
                  <a:gd name="T6" fmla="*/ 13 w 24"/>
                  <a:gd name="T7" fmla="*/ 41 h 44"/>
                  <a:gd name="T8" fmla="*/ 18 w 24"/>
                  <a:gd name="T9" fmla="*/ 4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44">
                    <a:moveTo>
                      <a:pt x="18" y="42"/>
                    </a:moveTo>
                    <a:cubicBezTo>
                      <a:pt x="24" y="26"/>
                      <a:pt x="20" y="11"/>
                      <a:pt x="6" y="1"/>
                    </a:cubicBezTo>
                    <a:cubicBezTo>
                      <a:pt x="5" y="0"/>
                      <a:pt x="0" y="0"/>
                      <a:pt x="2" y="2"/>
                    </a:cubicBezTo>
                    <a:cubicBezTo>
                      <a:pt x="15" y="11"/>
                      <a:pt x="19" y="26"/>
                      <a:pt x="13" y="41"/>
                    </a:cubicBezTo>
                    <a:cubicBezTo>
                      <a:pt x="13" y="43"/>
                      <a:pt x="18" y="44"/>
                      <a:pt x="18" y="4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97" name="Freeform 320"/>
              <p:cNvSpPr>
                <a:spLocks/>
              </p:cNvSpPr>
              <p:nvPr/>
            </p:nvSpPr>
            <p:spPr bwMode="auto">
              <a:xfrm>
                <a:off x="3092451" y="168275"/>
                <a:ext cx="185738" cy="53975"/>
              </a:xfrm>
              <a:custGeom>
                <a:avLst/>
                <a:gdLst>
                  <a:gd name="T0" fmla="*/ 46 w 49"/>
                  <a:gd name="T1" fmla="*/ 10 h 14"/>
                  <a:gd name="T2" fmla="*/ 6 w 49"/>
                  <a:gd name="T3" fmla="*/ 1 h 14"/>
                  <a:gd name="T4" fmla="*/ 2 w 49"/>
                  <a:gd name="T5" fmla="*/ 2 h 14"/>
                  <a:gd name="T6" fmla="*/ 46 w 49"/>
                  <a:gd name="T7" fmla="*/ 12 h 14"/>
                  <a:gd name="T8" fmla="*/ 46 w 49"/>
                  <a:gd name="T9" fmla="*/ 1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14">
                    <a:moveTo>
                      <a:pt x="46" y="10"/>
                    </a:moveTo>
                    <a:cubicBezTo>
                      <a:pt x="33" y="12"/>
                      <a:pt x="17" y="7"/>
                      <a:pt x="6" y="1"/>
                    </a:cubicBezTo>
                    <a:cubicBezTo>
                      <a:pt x="5" y="0"/>
                      <a:pt x="0" y="1"/>
                      <a:pt x="2" y="2"/>
                    </a:cubicBezTo>
                    <a:cubicBezTo>
                      <a:pt x="15" y="10"/>
                      <a:pt x="31" y="14"/>
                      <a:pt x="46" y="12"/>
                    </a:cubicBezTo>
                    <a:cubicBezTo>
                      <a:pt x="49" y="12"/>
                      <a:pt x="49" y="10"/>
                      <a:pt x="46" y="1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98" name="Freeform 321"/>
              <p:cNvSpPr>
                <a:spLocks/>
              </p:cNvSpPr>
              <p:nvPr/>
            </p:nvSpPr>
            <p:spPr bwMode="auto">
              <a:xfrm>
                <a:off x="3119438" y="115887"/>
                <a:ext cx="101600" cy="150813"/>
              </a:xfrm>
              <a:custGeom>
                <a:avLst/>
                <a:gdLst>
                  <a:gd name="T0" fmla="*/ 5 w 27"/>
                  <a:gd name="T1" fmla="*/ 40 h 40"/>
                  <a:gd name="T2" fmla="*/ 24 w 27"/>
                  <a:gd name="T3" fmla="*/ 2 h 40"/>
                  <a:gd name="T4" fmla="*/ 19 w 27"/>
                  <a:gd name="T5" fmla="*/ 2 h 40"/>
                  <a:gd name="T6" fmla="*/ 1 w 27"/>
                  <a:gd name="T7" fmla="*/ 39 h 40"/>
                  <a:gd name="T8" fmla="*/ 5 w 27"/>
                  <a:gd name="T9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40">
                    <a:moveTo>
                      <a:pt x="5" y="40"/>
                    </a:moveTo>
                    <a:cubicBezTo>
                      <a:pt x="18" y="31"/>
                      <a:pt x="27" y="17"/>
                      <a:pt x="24" y="2"/>
                    </a:cubicBezTo>
                    <a:cubicBezTo>
                      <a:pt x="23" y="0"/>
                      <a:pt x="18" y="1"/>
                      <a:pt x="19" y="2"/>
                    </a:cubicBezTo>
                    <a:cubicBezTo>
                      <a:pt x="21" y="17"/>
                      <a:pt x="14" y="31"/>
                      <a:pt x="1" y="39"/>
                    </a:cubicBezTo>
                    <a:cubicBezTo>
                      <a:pt x="0" y="40"/>
                      <a:pt x="4" y="40"/>
                      <a:pt x="5" y="4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99" name="Freeform 322"/>
              <p:cNvSpPr>
                <a:spLocks/>
              </p:cNvSpPr>
              <p:nvPr/>
            </p:nvSpPr>
            <p:spPr bwMode="auto">
              <a:xfrm>
                <a:off x="3182938" y="206375"/>
                <a:ext cx="358775" cy="592138"/>
              </a:xfrm>
              <a:custGeom>
                <a:avLst/>
                <a:gdLst>
                  <a:gd name="T0" fmla="*/ 1 w 95"/>
                  <a:gd name="T1" fmla="*/ 2 h 157"/>
                  <a:gd name="T2" fmla="*/ 89 w 95"/>
                  <a:gd name="T3" fmla="*/ 156 h 157"/>
                  <a:gd name="T4" fmla="*/ 94 w 95"/>
                  <a:gd name="T5" fmla="*/ 155 h 157"/>
                  <a:gd name="T6" fmla="*/ 5 w 95"/>
                  <a:gd name="T7" fmla="*/ 1 h 157"/>
                  <a:gd name="T8" fmla="*/ 1 w 95"/>
                  <a:gd name="T9" fmla="*/ 2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5" h="157">
                    <a:moveTo>
                      <a:pt x="1" y="2"/>
                    </a:moveTo>
                    <a:cubicBezTo>
                      <a:pt x="31" y="53"/>
                      <a:pt x="62" y="104"/>
                      <a:pt x="89" y="156"/>
                    </a:cubicBezTo>
                    <a:cubicBezTo>
                      <a:pt x="90" y="157"/>
                      <a:pt x="95" y="156"/>
                      <a:pt x="94" y="155"/>
                    </a:cubicBezTo>
                    <a:cubicBezTo>
                      <a:pt x="66" y="103"/>
                      <a:pt x="35" y="52"/>
                      <a:pt x="5" y="1"/>
                    </a:cubicBezTo>
                    <a:cubicBezTo>
                      <a:pt x="5" y="0"/>
                      <a:pt x="0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00" name="Freeform 323"/>
              <p:cNvSpPr>
                <a:spLocks/>
              </p:cNvSpPr>
              <p:nvPr/>
            </p:nvSpPr>
            <p:spPr bwMode="auto">
              <a:xfrm>
                <a:off x="3168651" y="180975"/>
                <a:ext cx="41275" cy="41275"/>
              </a:xfrm>
              <a:custGeom>
                <a:avLst/>
                <a:gdLst>
                  <a:gd name="T0" fmla="*/ 9 w 11"/>
                  <a:gd name="T1" fmla="*/ 4 h 11"/>
                  <a:gd name="T2" fmla="*/ 7 w 11"/>
                  <a:gd name="T3" fmla="*/ 10 h 11"/>
                  <a:gd name="T4" fmla="*/ 1 w 11"/>
                  <a:gd name="T5" fmla="*/ 8 h 11"/>
                  <a:gd name="T6" fmla="*/ 3 w 11"/>
                  <a:gd name="T7" fmla="*/ 2 h 11"/>
                  <a:gd name="T8" fmla="*/ 9 w 11"/>
                  <a:gd name="T9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9" y="4"/>
                    </a:moveTo>
                    <a:cubicBezTo>
                      <a:pt x="11" y="6"/>
                      <a:pt x="10" y="9"/>
                      <a:pt x="7" y="10"/>
                    </a:cubicBezTo>
                    <a:cubicBezTo>
                      <a:pt x="5" y="11"/>
                      <a:pt x="2" y="10"/>
                      <a:pt x="1" y="8"/>
                    </a:cubicBezTo>
                    <a:cubicBezTo>
                      <a:pt x="0" y="6"/>
                      <a:pt x="1" y="3"/>
                      <a:pt x="3" y="2"/>
                    </a:cubicBezTo>
                    <a:cubicBezTo>
                      <a:pt x="5" y="0"/>
                      <a:pt x="8" y="1"/>
                      <a:pt x="9" y="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01" name="Oval 324"/>
              <p:cNvSpPr>
                <a:spLocks noChangeArrowheads="1"/>
              </p:cNvSpPr>
              <p:nvPr/>
            </p:nvSpPr>
            <p:spPr bwMode="auto">
              <a:xfrm>
                <a:off x="3424238" y="661987"/>
                <a:ext cx="268288" cy="268288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972791916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矩形 5"/>
          <p:cNvSpPr/>
          <p:nvPr/>
        </p:nvSpPr>
        <p:spPr>
          <a:xfrm>
            <a:off x="0" y="2355726"/>
            <a:ext cx="9144000" cy="2484165"/>
          </a:xfrm>
          <a:prstGeom prst="rect">
            <a:avLst/>
          </a:prstGeom>
          <a:solidFill>
            <a:srgbClr val="00989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0" rIns="68580" bIns="34290" rtlCol="0" anchor="ctr"/>
          <a:lstStyle/>
          <a:p>
            <a:pPr algn="ctr"/>
            <a:endParaRPr lang="zh-CN" altLang="en-US"/>
          </a:p>
        </p:txBody>
      </p:sp>
      <p:sp>
        <p:nvSpPr>
          <p:cNvPr id="7" name="矩形 6"/>
          <p:cNvSpPr/>
          <p:nvPr/>
        </p:nvSpPr>
        <p:spPr>
          <a:xfrm>
            <a:off x="305991" y="519522"/>
            <a:ext cx="8532019" cy="3456384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blurRad="508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" name="矩形 3"/>
          <p:cNvSpPr/>
          <p:nvPr/>
        </p:nvSpPr>
        <p:spPr>
          <a:xfrm>
            <a:off x="305991" y="4091332"/>
            <a:ext cx="2214246" cy="34289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0" rIns="68580" bIns="34290" rtlCol="0" anchor="ctr"/>
          <a:lstStyle/>
          <a:p>
            <a:pPr algn="ctr"/>
            <a:endParaRPr lang="zh-CN" altLang="en-US"/>
          </a:p>
        </p:txBody>
      </p:sp>
      <p:sp>
        <p:nvSpPr>
          <p:cNvPr id="3" name="矩形 2"/>
          <p:cNvSpPr/>
          <p:nvPr/>
        </p:nvSpPr>
        <p:spPr>
          <a:xfrm>
            <a:off x="699526" y="2657181"/>
            <a:ext cx="7832914" cy="684803"/>
          </a:xfrm>
          <a:prstGeom prst="rect">
            <a:avLst/>
          </a:prstGeom>
        </p:spPr>
        <p:txBody>
          <a:bodyPr wrap="none" lIns="68580" tIns="34290" rIns="68580" bIns="34290">
            <a:spAutoFit/>
          </a:bodyPr>
          <a:lstStyle/>
          <a:p>
            <a:r>
              <a:rPr lang="zh-CN" altLang="en-US" sz="4000" b="1" dirty="0">
                <a:solidFill>
                  <a:srgbClr val="009899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Arial" charset="0"/>
                <a:sym typeface="冬青黑体简体中文 W6"/>
              </a:rPr>
              <a:t>上海市室内环境净化行业协会概况</a:t>
            </a:r>
            <a:endParaRPr lang="zh-CN" altLang="en-US" sz="4000" b="1" dirty="0">
              <a:solidFill>
                <a:srgbClr val="009899"/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Arial" charset="0"/>
            </a:endParaRPr>
          </a:p>
        </p:txBody>
      </p:sp>
      <p:sp>
        <p:nvSpPr>
          <p:cNvPr id="11" name="矩形 10"/>
          <p:cNvSpPr/>
          <p:nvPr/>
        </p:nvSpPr>
        <p:spPr>
          <a:xfrm>
            <a:off x="548553" y="725600"/>
            <a:ext cx="324036" cy="324036"/>
          </a:xfrm>
          <a:prstGeom prst="rect">
            <a:avLst/>
          </a:prstGeom>
          <a:solidFill>
            <a:srgbClr val="009899"/>
          </a:solidFill>
          <a:ln>
            <a:noFill/>
          </a:ln>
          <a:effectLst>
            <a:outerShdw blurRad="508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0" rIns="68580" bIns="34290" rtlCol="0" anchor="ctr"/>
          <a:lstStyle/>
          <a:p>
            <a:pPr algn="ctr"/>
            <a:endParaRPr lang="zh-CN" altLang="en-US"/>
          </a:p>
        </p:txBody>
      </p:sp>
      <p:sp>
        <p:nvSpPr>
          <p:cNvPr id="14" name="矩形 13"/>
          <p:cNvSpPr/>
          <p:nvPr/>
        </p:nvSpPr>
        <p:spPr>
          <a:xfrm>
            <a:off x="3771386" y="908554"/>
            <a:ext cx="1780151" cy="1661993"/>
          </a:xfrm>
          <a:prstGeom prst="rect">
            <a:avLst/>
          </a:prstGeom>
        </p:spPr>
        <p:txBody>
          <a:bodyPr wrap="none" lIns="68580" tIns="34290" rIns="68580" bIns="34290">
            <a:spAutoFit/>
          </a:bodyPr>
          <a:lstStyle/>
          <a:p>
            <a:r>
              <a:rPr lang="en-US" altLang="zh-CN" sz="10400" dirty="0">
                <a:solidFill>
                  <a:srgbClr val="009899"/>
                </a:solidFill>
                <a:latin typeface="Broadway" panose="04040905080B02020502" pitchFamily="82" charset="0"/>
              </a:rPr>
              <a:t>01</a:t>
            </a:r>
            <a:endParaRPr lang="zh-CN" altLang="en-US" sz="10400" dirty="0">
              <a:solidFill>
                <a:srgbClr val="009899"/>
              </a:solidFill>
              <a:latin typeface="Broadway" panose="04040905080B02020502" pitchFamily="82" charset="0"/>
            </a:endParaRPr>
          </a:p>
        </p:txBody>
      </p:sp>
      <p:pic>
        <p:nvPicPr>
          <p:cNvPr id="13" name="图片 12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9170" y="24754"/>
            <a:ext cx="686406" cy="67478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21774052"/>
      </p:ext>
    </p:extLst>
  </p:cSld>
  <p:clrMapOvr>
    <a:masterClrMapping/>
  </p:clrMapOvr>
  <p:transition spd="slow" advTm="3000">
    <p:fade/>
  </p:transition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矩形 4"/>
          <p:cNvSpPr/>
          <p:nvPr/>
        </p:nvSpPr>
        <p:spPr>
          <a:xfrm>
            <a:off x="0" y="654537"/>
            <a:ext cx="9144000" cy="3834426"/>
          </a:xfrm>
          <a:prstGeom prst="rect">
            <a:avLst/>
          </a:prstGeom>
          <a:solidFill>
            <a:srgbClr val="009899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0" rIns="68580" bIns="34290" rtlCol="0" anchor="ctr"/>
          <a:lstStyle/>
          <a:p>
            <a:pPr algn="ctr"/>
            <a:endParaRPr lang="zh-CN" altLang="en-US" dirty="0"/>
          </a:p>
        </p:txBody>
      </p:sp>
      <p:sp>
        <p:nvSpPr>
          <p:cNvPr id="10" name="MH_Other_1"/>
          <p:cNvSpPr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6922294" y="654259"/>
            <a:ext cx="1110854" cy="1022747"/>
          </a:xfrm>
          <a:prstGeom prst="rect">
            <a:avLst/>
          </a:prstGeom>
          <a:solidFill>
            <a:srgbClr val="58BD9B">
              <a:alpha val="49000"/>
            </a:srgbClr>
          </a:solidFill>
          <a:ln w="3175">
            <a:solidFill>
              <a:srgbClr val="FFFFFF"/>
            </a:solidFill>
            <a:miter lim="800000"/>
            <a:headEnd/>
            <a:tailEnd/>
          </a:ln>
        </p:spPr>
        <p:txBody>
          <a:bodyPr lIns="68580" tIns="34290" rIns="68580" bIns="34290" anchor="ctr"/>
          <a:lstStyle>
            <a:lvl1pPr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375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13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375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13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375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13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375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13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  <a:defRPr/>
            </a:pPr>
            <a:endParaRPr lang="zh-CN" altLang="zh-CN" sz="1400">
              <a:solidFill>
                <a:srgbClr val="FFFFFF"/>
              </a:solidFill>
              <a:latin typeface="Arial" panose="020B0604020202020204" pitchFamily="34" charset="0"/>
            </a:endParaRPr>
          </a:p>
        </p:txBody>
      </p:sp>
      <p:sp>
        <p:nvSpPr>
          <p:cNvPr id="11" name="MH_Picture_1"/>
          <p:cNvSpPr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5813821" y="654259"/>
            <a:ext cx="1109663" cy="1022747"/>
          </a:xfrm>
          <a:prstGeom prst="rect">
            <a:avLst/>
          </a:prstGeom>
          <a:solidFill>
            <a:srgbClr val="009899"/>
          </a:solidFill>
          <a:ln w="3175">
            <a:solidFill>
              <a:srgbClr val="FFFFFF"/>
            </a:solidFill>
            <a:miter lim="800000"/>
            <a:headEnd/>
            <a:tailEnd/>
          </a:ln>
        </p:spPr>
        <p:txBody>
          <a:bodyPr lIns="68580" tIns="34290" rIns="68580" bIns="34290" anchor="ctr"/>
          <a:lstStyle/>
          <a:p>
            <a:pPr algn="ctr"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en-US" sz="3000" dirty="0">
              <a:solidFill>
                <a:srgbClr val="FFFFFF"/>
              </a:solidFill>
              <a:latin typeface="方正正大黑简体" panose="02000000000000000000" pitchFamily="2" charset="-122"/>
              <a:ea typeface="方正正大黑简体" panose="02000000000000000000" pitchFamily="2" charset="-122"/>
            </a:endParaRPr>
          </a:p>
        </p:txBody>
      </p:sp>
      <p:sp>
        <p:nvSpPr>
          <p:cNvPr id="12" name="MH_Picture_2"/>
          <p:cNvSpPr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8033148" y="654259"/>
            <a:ext cx="1110853" cy="1022747"/>
          </a:xfrm>
          <a:prstGeom prst="rect">
            <a:avLst/>
          </a:prstGeom>
          <a:solidFill>
            <a:srgbClr val="58BD9B"/>
          </a:solidFill>
          <a:ln w="3175">
            <a:solidFill>
              <a:srgbClr val="FFFFFF"/>
            </a:solidFill>
            <a:miter lim="800000"/>
            <a:headEnd/>
            <a:tailEnd/>
          </a:ln>
        </p:spPr>
        <p:txBody>
          <a:bodyPr lIns="68580" tIns="34290" rIns="68580" bIns="34290" anchor="ctr"/>
          <a:lstStyle/>
          <a:p>
            <a:pPr algn="ctr">
              <a:spcBef>
                <a:spcPct val="0"/>
              </a:spcBef>
              <a:buFont typeface="Arial" panose="020B0604020202020204" pitchFamily="34" charset="0"/>
              <a:buNone/>
            </a:pPr>
            <a:endParaRPr lang="en-US" altLang="zh-CN" sz="2400" dirty="0">
              <a:solidFill>
                <a:srgbClr val="FFFFFF"/>
              </a:solidFill>
              <a:latin typeface="方正正大黑简体" panose="02000000000000000000" pitchFamily="2" charset="-122"/>
              <a:ea typeface="方正正大黑简体" panose="02000000000000000000" pitchFamily="2" charset="-122"/>
            </a:endParaRPr>
          </a:p>
        </p:txBody>
      </p:sp>
      <p:sp>
        <p:nvSpPr>
          <p:cNvPr id="13" name="MH_Picture_3"/>
          <p:cNvSpPr>
            <a:spLocks noChangeArrowheads="1"/>
          </p:cNvSpPr>
          <p:nvPr>
            <p:custDataLst>
              <p:tags r:id="rId4"/>
            </p:custDataLst>
          </p:nvPr>
        </p:nvSpPr>
        <p:spPr bwMode="auto">
          <a:xfrm>
            <a:off x="6922889" y="1679869"/>
            <a:ext cx="1109663" cy="1023938"/>
          </a:xfrm>
          <a:prstGeom prst="rect">
            <a:avLst/>
          </a:prstGeom>
          <a:solidFill>
            <a:srgbClr val="009899"/>
          </a:solidFill>
          <a:ln w="3175">
            <a:solidFill>
              <a:srgbClr val="FFFFFF"/>
            </a:solidFill>
            <a:miter lim="800000"/>
            <a:headEnd/>
            <a:tailEnd/>
          </a:ln>
        </p:spPr>
        <p:txBody>
          <a:bodyPr lIns="68580" tIns="34290" rIns="68580" bIns="34290" anchor="ctr"/>
          <a:lstStyle/>
          <a:p>
            <a:pPr algn="ctr"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en-US" sz="3000" dirty="0">
              <a:solidFill>
                <a:srgbClr val="FFFFFF"/>
              </a:solidFill>
              <a:latin typeface="方正正大黑简体" panose="02000000000000000000" pitchFamily="2" charset="-122"/>
              <a:ea typeface="方正正大黑简体" panose="02000000000000000000" pitchFamily="2" charset="-122"/>
            </a:endParaRPr>
          </a:p>
        </p:txBody>
      </p:sp>
      <p:sp>
        <p:nvSpPr>
          <p:cNvPr id="14" name="MH_Other_2"/>
          <p:cNvSpPr>
            <a:spLocks noChangeArrowheads="1"/>
          </p:cNvSpPr>
          <p:nvPr>
            <p:custDataLst>
              <p:tags r:id="rId5"/>
            </p:custDataLst>
          </p:nvPr>
        </p:nvSpPr>
        <p:spPr bwMode="auto">
          <a:xfrm>
            <a:off x="8033148" y="1679869"/>
            <a:ext cx="1110853" cy="1023938"/>
          </a:xfrm>
          <a:prstGeom prst="rect">
            <a:avLst/>
          </a:prstGeom>
          <a:solidFill>
            <a:srgbClr val="58BD9B">
              <a:alpha val="49000"/>
            </a:srgbClr>
          </a:solidFill>
          <a:ln w="3175">
            <a:solidFill>
              <a:srgbClr val="FFFFFF"/>
            </a:solidFill>
            <a:miter lim="800000"/>
            <a:headEnd/>
            <a:tailEnd/>
          </a:ln>
        </p:spPr>
        <p:txBody>
          <a:bodyPr lIns="68580" tIns="34290" rIns="68580" bIns="34290" anchor="ctr"/>
          <a:lstStyle>
            <a:lvl1pPr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375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13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375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13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375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13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375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13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  <a:defRPr/>
            </a:pPr>
            <a:endParaRPr lang="zh-CN" altLang="zh-CN" sz="1400">
              <a:solidFill>
                <a:srgbClr val="FFFFFF"/>
              </a:solidFill>
              <a:latin typeface="Arial" panose="020B0604020202020204" pitchFamily="34" charset="0"/>
            </a:endParaRPr>
          </a:p>
        </p:txBody>
      </p:sp>
      <p:sp>
        <p:nvSpPr>
          <p:cNvPr id="15" name="MH_Picture_4"/>
          <p:cNvSpPr>
            <a:spLocks noChangeArrowheads="1"/>
          </p:cNvSpPr>
          <p:nvPr>
            <p:custDataLst>
              <p:tags r:id="rId6"/>
            </p:custDataLst>
          </p:nvPr>
        </p:nvSpPr>
        <p:spPr bwMode="auto">
          <a:xfrm>
            <a:off x="8033148" y="2703807"/>
            <a:ext cx="1110853" cy="1022747"/>
          </a:xfrm>
          <a:prstGeom prst="rect">
            <a:avLst/>
          </a:prstGeom>
          <a:solidFill>
            <a:srgbClr val="009899"/>
          </a:solidFill>
          <a:ln w="3175">
            <a:solidFill>
              <a:srgbClr val="FFFFFF"/>
            </a:solidFill>
            <a:miter lim="800000"/>
            <a:headEnd/>
            <a:tailEnd/>
          </a:ln>
        </p:spPr>
        <p:txBody>
          <a:bodyPr lIns="68580" tIns="34290" rIns="68580" bIns="34290" anchor="ctr"/>
          <a:lstStyle/>
          <a:p>
            <a:pPr algn="ctr"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en-US" sz="3000" dirty="0">
              <a:solidFill>
                <a:srgbClr val="FFFFFF"/>
              </a:solidFill>
              <a:latin typeface="方正正大黑简体" panose="02000000000000000000" pitchFamily="2" charset="-122"/>
              <a:ea typeface="方正正大黑简体" panose="02000000000000000000" pitchFamily="2" charset="-122"/>
            </a:endParaRPr>
          </a:p>
        </p:txBody>
      </p:sp>
      <p:sp>
        <p:nvSpPr>
          <p:cNvPr id="16" name="MH_Picture_6"/>
          <p:cNvSpPr>
            <a:spLocks noChangeArrowheads="1"/>
          </p:cNvSpPr>
          <p:nvPr>
            <p:custDataLst>
              <p:tags r:id="rId7"/>
            </p:custDataLst>
          </p:nvPr>
        </p:nvSpPr>
        <p:spPr bwMode="auto">
          <a:xfrm>
            <a:off x="2213" y="3451054"/>
            <a:ext cx="1110854" cy="1022747"/>
          </a:xfrm>
          <a:prstGeom prst="rect">
            <a:avLst/>
          </a:prstGeom>
          <a:solidFill>
            <a:srgbClr val="58BD9B"/>
          </a:solidFill>
          <a:ln w="3175">
            <a:solidFill>
              <a:srgbClr val="FFFFFF"/>
            </a:solidFill>
            <a:miter lim="800000"/>
            <a:headEnd/>
            <a:tailEnd/>
          </a:ln>
        </p:spPr>
        <p:txBody>
          <a:bodyPr lIns="68580" tIns="34290" rIns="68580" bIns="34290" anchor="ctr"/>
          <a:lstStyle/>
          <a:p>
            <a:pPr algn="ctr">
              <a:spcBef>
                <a:spcPct val="0"/>
              </a:spcBef>
              <a:buFont typeface="Arial" panose="020B0604020202020204" pitchFamily="34" charset="0"/>
              <a:buNone/>
            </a:pPr>
            <a:endParaRPr lang="en-US" altLang="zh-CN" sz="2800" dirty="0">
              <a:solidFill>
                <a:srgbClr val="FFFFFF"/>
              </a:solidFill>
              <a:latin typeface="方正正大黑简体" panose="02000000000000000000" pitchFamily="2" charset="-122"/>
              <a:ea typeface="方正正大黑简体" panose="02000000000000000000" pitchFamily="2" charset="-122"/>
            </a:endParaRPr>
          </a:p>
        </p:txBody>
      </p:sp>
      <p:sp>
        <p:nvSpPr>
          <p:cNvPr id="17" name="MH_Picture_7"/>
          <p:cNvSpPr>
            <a:spLocks noChangeArrowheads="1"/>
          </p:cNvSpPr>
          <p:nvPr>
            <p:custDataLst>
              <p:tags r:id="rId8"/>
            </p:custDataLst>
          </p:nvPr>
        </p:nvSpPr>
        <p:spPr bwMode="auto">
          <a:xfrm>
            <a:off x="1115449" y="3451054"/>
            <a:ext cx="1110853" cy="1022747"/>
          </a:xfrm>
          <a:prstGeom prst="rect">
            <a:avLst/>
          </a:prstGeom>
          <a:solidFill>
            <a:srgbClr val="009899"/>
          </a:solidFill>
          <a:ln w="3175">
            <a:solidFill>
              <a:srgbClr val="FFFFFF"/>
            </a:solidFill>
            <a:miter lim="800000"/>
            <a:headEnd/>
            <a:tailEnd/>
          </a:ln>
        </p:spPr>
        <p:txBody>
          <a:bodyPr lIns="68580" tIns="34290" rIns="68580" bIns="34290" anchor="ctr"/>
          <a:lstStyle/>
          <a:p>
            <a:pPr algn="ctr"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en-US" sz="3000" dirty="0">
              <a:solidFill>
                <a:srgbClr val="FFFFFF"/>
              </a:solidFill>
              <a:latin typeface="方正正大黑简体" panose="02000000000000000000" pitchFamily="2" charset="-122"/>
              <a:ea typeface="方正正大黑简体" panose="02000000000000000000" pitchFamily="2" charset="-122"/>
            </a:endParaRPr>
          </a:p>
        </p:txBody>
      </p:sp>
      <p:sp>
        <p:nvSpPr>
          <p:cNvPr id="18" name="MH_Other_3"/>
          <p:cNvSpPr>
            <a:spLocks noChangeArrowheads="1"/>
          </p:cNvSpPr>
          <p:nvPr>
            <p:custDataLst>
              <p:tags r:id="rId9"/>
            </p:custDataLst>
          </p:nvPr>
        </p:nvSpPr>
        <p:spPr bwMode="auto">
          <a:xfrm>
            <a:off x="2226301" y="3451054"/>
            <a:ext cx="1110854" cy="1022747"/>
          </a:xfrm>
          <a:prstGeom prst="rect">
            <a:avLst/>
          </a:prstGeom>
          <a:solidFill>
            <a:srgbClr val="58BD9B">
              <a:alpha val="49000"/>
            </a:srgbClr>
          </a:solidFill>
          <a:ln w="3175">
            <a:solidFill>
              <a:srgbClr val="FFFFFF"/>
            </a:solidFill>
            <a:miter lim="800000"/>
            <a:headEnd/>
            <a:tailEnd/>
          </a:ln>
        </p:spPr>
        <p:txBody>
          <a:bodyPr lIns="68580" tIns="34290" rIns="68580" bIns="34290" anchor="ctr"/>
          <a:lstStyle>
            <a:lvl1pPr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375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13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375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13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375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13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375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13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  <a:defRPr/>
            </a:pPr>
            <a:endParaRPr lang="zh-CN" altLang="zh-CN" sz="1400">
              <a:solidFill>
                <a:srgbClr val="FFFFFF"/>
              </a:solidFill>
              <a:latin typeface="Arial" panose="020B0604020202020204" pitchFamily="34" charset="0"/>
            </a:endParaRPr>
          </a:p>
        </p:txBody>
      </p:sp>
      <p:sp>
        <p:nvSpPr>
          <p:cNvPr id="19" name="MH_Other_4"/>
          <p:cNvSpPr>
            <a:spLocks noChangeArrowheads="1"/>
          </p:cNvSpPr>
          <p:nvPr>
            <p:custDataLst>
              <p:tags r:id="rId10"/>
            </p:custDataLst>
          </p:nvPr>
        </p:nvSpPr>
        <p:spPr bwMode="auto">
          <a:xfrm>
            <a:off x="2213" y="2427117"/>
            <a:ext cx="1110854" cy="1023938"/>
          </a:xfrm>
          <a:prstGeom prst="rect">
            <a:avLst/>
          </a:prstGeom>
          <a:solidFill>
            <a:srgbClr val="009899">
              <a:alpha val="49000"/>
            </a:srgbClr>
          </a:solidFill>
          <a:ln w="3175">
            <a:solidFill>
              <a:srgbClr val="FFFFFF"/>
            </a:solidFill>
            <a:miter lim="800000"/>
            <a:headEnd/>
            <a:tailEnd/>
          </a:ln>
        </p:spPr>
        <p:txBody>
          <a:bodyPr lIns="68580" tIns="34290" rIns="68580" bIns="34290" anchor="ctr"/>
          <a:lstStyle>
            <a:lvl1pPr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375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13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375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13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375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13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375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13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  <a:defRPr/>
            </a:pPr>
            <a:endParaRPr lang="zh-CN" altLang="zh-CN" sz="1400">
              <a:solidFill>
                <a:srgbClr val="FFFFFF"/>
              </a:solidFill>
              <a:latin typeface="Arial" panose="020B0604020202020204" pitchFamily="34" charset="0"/>
            </a:endParaRPr>
          </a:p>
        </p:txBody>
      </p:sp>
      <p:sp>
        <p:nvSpPr>
          <p:cNvPr id="20" name="MH_Picture_5"/>
          <p:cNvSpPr>
            <a:spLocks noChangeArrowheads="1"/>
          </p:cNvSpPr>
          <p:nvPr>
            <p:custDataLst>
              <p:tags r:id="rId11"/>
            </p:custDataLst>
          </p:nvPr>
        </p:nvSpPr>
        <p:spPr bwMode="auto">
          <a:xfrm>
            <a:off x="1115449" y="2427117"/>
            <a:ext cx="1110853" cy="1023938"/>
          </a:xfrm>
          <a:prstGeom prst="rect">
            <a:avLst/>
          </a:prstGeom>
          <a:solidFill>
            <a:srgbClr val="58BD9B"/>
          </a:solidFill>
          <a:ln w="3175">
            <a:solidFill>
              <a:srgbClr val="FFFFFF"/>
            </a:solidFill>
            <a:miter lim="800000"/>
            <a:headEnd/>
            <a:tailEnd/>
          </a:ln>
        </p:spPr>
        <p:txBody>
          <a:bodyPr lIns="68580" tIns="34290" rIns="68580" bIns="34290" anchor="ctr"/>
          <a:lstStyle>
            <a:lvl1pPr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375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13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375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13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375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13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375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13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3000" dirty="0">
              <a:solidFill>
                <a:srgbClr val="FFFFFF"/>
              </a:solidFill>
              <a:latin typeface="方正正大黑简体" panose="02000000000000000000" pitchFamily="2" charset="-122"/>
              <a:ea typeface="方正正大黑简体" panose="02000000000000000000" pitchFamily="2" charset="-122"/>
            </a:endParaRPr>
          </a:p>
        </p:txBody>
      </p:sp>
      <p:sp>
        <p:nvSpPr>
          <p:cNvPr id="39" name="矩形 38"/>
          <p:cNvSpPr/>
          <p:nvPr/>
        </p:nvSpPr>
        <p:spPr>
          <a:xfrm>
            <a:off x="2830132" y="1389585"/>
            <a:ext cx="1831271" cy="577081"/>
          </a:xfrm>
          <a:prstGeom prst="rect">
            <a:avLst/>
          </a:prstGeom>
        </p:spPr>
        <p:txBody>
          <a:bodyPr wrap="none" lIns="68580" tIns="34290" rIns="68580" bIns="34290">
            <a:spAutoFit/>
          </a:bodyPr>
          <a:lstStyle/>
          <a:p>
            <a:pPr lvl="0">
              <a:defRPr sz="1800"/>
            </a:pPr>
            <a:r>
              <a:rPr lang="zh-CN" altLang="en-US" sz="3300" b="1" dirty="0" smtClean="0">
                <a:solidFill>
                  <a:srgbClr val="009899"/>
                </a:solidFill>
                <a:latin typeface="微软雅黑" pitchFamily="34" charset="-122"/>
                <a:ea typeface="微软雅黑" pitchFamily="34" charset="-122"/>
                <a:sym typeface="冬青黑体简体中文 W3"/>
              </a:rPr>
              <a:t>协会概况</a:t>
            </a:r>
            <a:endParaRPr lang="zh-CN" altLang="en-US" sz="3300" b="1" dirty="0">
              <a:solidFill>
                <a:srgbClr val="009899"/>
              </a:solidFill>
              <a:latin typeface="微软雅黑" pitchFamily="34" charset="-122"/>
              <a:ea typeface="微软雅黑" pitchFamily="34" charset="-122"/>
              <a:sym typeface="冬青黑体简体中文 W3"/>
            </a:endParaRPr>
          </a:p>
        </p:txBody>
      </p:sp>
      <p:cxnSp>
        <p:nvCxnSpPr>
          <p:cNvPr id="42" name="直接连接符 41"/>
          <p:cNvCxnSpPr/>
          <p:nvPr/>
        </p:nvCxnSpPr>
        <p:spPr>
          <a:xfrm>
            <a:off x="2076095" y="1318353"/>
            <a:ext cx="2484276" cy="0"/>
          </a:xfrm>
          <a:prstGeom prst="line">
            <a:avLst/>
          </a:prstGeom>
          <a:ln>
            <a:solidFill>
              <a:srgbClr val="009899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直接连接符 42"/>
          <p:cNvCxnSpPr/>
          <p:nvPr/>
        </p:nvCxnSpPr>
        <p:spPr>
          <a:xfrm>
            <a:off x="2886185" y="2074437"/>
            <a:ext cx="2484276" cy="0"/>
          </a:xfrm>
          <a:prstGeom prst="line">
            <a:avLst/>
          </a:prstGeom>
          <a:ln>
            <a:solidFill>
              <a:srgbClr val="009899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44" name="组合 43"/>
          <p:cNvGrpSpPr/>
          <p:nvPr/>
        </p:nvGrpSpPr>
        <p:grpSpPr>
          <a:xfrm rot="871781">
            <a:off x="2116541" y="701740"/>
            <a:ext cx="573513" cy="1163893"/>
            <a:chOff x="6798621" y="1128235"/>
            <a:chExt cx="925471" cy="1878160"/>
          </a:xfrm>
          <a:solidFill>
            <a:srgbClr val="009899"/>
          </a:solidFill>
        </p:grpSpPr>
        <p:sp>
          <p:nvSpPr>
            <p:cNvPr id="45" name="任意多边形 44"/>
            <p:cNvSpPr/>
            <p:nvPr/>
          </p:nvSpPr>
          <p:spPr>
            <a:xfrm rot="20684992">
              <a:off x="6853737" y="1621627"/>
              <a:ext cx="611936" cy="1384768"/>
            </a:xfrm>
            <a:custGeom>
              <a:avLst/>
              <a:gdLst>
                <a:gd name="connsiteX0" fmla="*/ 711760 w 711760"/>
                <a:gd name="connsiteY0" fmla="*/ 0 h 1358900"/>
                <a:gd name="connsiteX1" fmla="*/ 114860 w 711760"/>
                <a:gd name="connsiteY1" fmla="*/ 635000 h 1358900"/>
                <a:gd name="connsiteX2" fmla="*/ 560 w 711760"/>
                <a:gd name="connsiteY2" fmla="*/ 1358900 h 1358900"/>
                <a:gd name="connsiteX0" fmla="*/ 711760 w 711760"/>
                <a:gd name="connsiteY0" fmla="*/ 0 h 1358900"/>
                <a:gd name="connsiteX1" fmla="*/ 114860 w 711760"/>
                <a:gd name="connsiteY1" fmla="*/ 635000 h 1358900"/>
                <a:gd name="connsiteX2" fmla="*/ 560 w 711760"/>
                <a:gd name="connsiteY2" fmla="*/ 1358900 h 1358900"/>
                <a:gd name="connsiteX0" fmla="*/ 711760 w 711760"/>
                <a:gd name="connsiteY0" fmla="*/ 0 h 1358900"/>
                <a:gd name="connsiteX1" fmla="*/ 114860 w 711760"/>
                <a:gd name="connsiteY1" fmla="*/ 635000 h 1358900"/>
                <a:gd name="connsiteX2" fmla="*/ 560 w 711760"/>
                <a:gd name="connsiteY2" fmla="*/ 1358900 h 1358900"/>
                <a:gd name="connsiteX0" fmla="*/ 884014 w 884014"/>
                <a:gd name="connsiteY0" fmla="*/ 0 h 1368888"/>
                <a:gd name="connsiteX1" fmla="*/ 287114 w 884014"/>
                <a:gd name="connsiteY1" fmla="*/ 635000 h 1368888"/>
                <a:gd name="connsiteX2" fmla="*/ 22 w 884014"/>
                <a:gd name="connsiteY2" fmla="*/ 1368888 h 1368888"/>
                <a:gd name="connsiteX0" fmla="*/ 883991 w 883991"/>
                <a:gd name="connsiteY0" fmla="*/ 0 h 1368888"/>
                <a:gd name="connsiteX1" fmla="*/ 287091 w 883991"/>
                <a:gd name="connsiteY1" fmla="*/ 635000 h 1368888"/>
                <a:gd name="connsiteX2" fmla="*/ -1 w 883991"/>
                <a:gd name="connsiteY2" fmla="*/ 1368888 h 1368888"/>
                <a:gd name="connsiteX0" fmla="*/ 883992 w 883992"/>
                <a:gd name="connsiteY0" fmla="*/ 0 h 1368888"/>
                <a:gd name="connsiteX1" fmla="*/ 0 w 883992"/>
                <a:gd name="connsiteY1" fmla="*/ 1368888 h 1368888"/>
                <a:gd name="connsiteX0" fmla="*/ 883992 w 883992"/>
                <a:gd name="connsiteY0" fmla="*/ 0 h 1368888"/>
                <a:gd name="connsiteX1" fmla="*/ 0 w 883992"/>
                <a:gd name="connsiteY1" fmla="*/ 1368888 h 1368888"/>
                <a:gd name="connsiteX0" fmla="*/ 928344 w 928343"/>
                <a:gd name="connsiteY0" fmla="*/ 0 h 1390417"/>
                <a:gd name="connsiteX1" fmla="*/ 0 w 928343"/>
                <a:gd name="connsiteY1" fmla="*/ 1390417 h 1390417"/>
                <a:gd name="connsiteX0" fmla="*/ 863431 w 863431"/>
                <a:gd name="connsiteY0" fmla="*/ 0 h 1384768"/>
                <a:gd name="connsiteX1" fmla="*/ 0 w 863431"/>
                <a:gd name="connsiteY1" fmla="*/ 1384768 h 1384768"/>
                <a:gd name="connsiteX0" fmla="*/ 863431 w 863431"/>
                <a:gd name="connsiteY0" fmla="*/ 0 h 1384768"/>
                <a:gd name="connsiteX1" fmla="*/ 0 w 863431"/>
                <a:gd name="connsiteY1" fmla="*/ 1384768 h 1384768"/>
                <a:gd name="connsiteX0" fmla="*/ 863431 w 863431"/>
                <a:gd name="connsiteY0" fmla="*/ 0 h 1384768"/>
                <a:gd name="connsiteX1" fmla="*/ 282647 w 863431"/>
                <a:gd name="connsiteY1" fmla="*/ 606889 h 1384768"/>
                <a:gd name="connsiteX2" fmla="*/ 0 w 863431"/>
                <a:gd name="connsiteY2" fmla="*/ 1384768 h 1384768"/>
                <a:gd name="connsiteX0" fmla="*/ 863431 w 863431"/>
                <a:gd name="connsiteY0" fmla="*/ 0 h 1384768"/>
                <a:gd name="connsiteX1" fmla="*/ 0 w 863431"/>
                <a:gd name="connsiteY1" fmla="*/ 1384768 h 1384768"/>
                <a:gd name="connsiteX0" fmla="*/ 863431 w 863431"/>
                <a:gd name="connsiteY0" fmla="*/ 0 h 1384768"/>
                <a:gd name="connsiteX1" fmla="*/ 0 w 863431"/>
                <a:gd name="connsiteY1" fmla="*/ 1384768 h 1384768"/>
                <a:gd name="connsiteX0" fmla="*/ 863431 w 863431"/>
                <a:gd name="connsiteY0" fmla="*/ 0 h 1384768"/>
                <a:gd name="connsiteX1" fmla="*/ 0 w 863431"/>
                <a:gd name="connsiteY1" fmla="*/ 1384768 h 1384768"/>
                <a:gd name="connsiteX0" fmla="*/ 863431 w 863431"/>
                <a:gd name="connsiteY0" fmla="*/ 0 h 1384768"/>
                <a:gd name="connsiteX1" fmla="*/ 0 w 863431"/>
                <a:gd name="connsiteY1" fmla="*/ 1384768 h 1384768"/>
                <a:gd name="connsiteX0" fmla="*/ 863431 w 863431"/>
                <a:gd name="connsiteY0" fmla="*/ 0 h 1384768"/>
                <a:gd name="connsiteX1" fmla="*/ 0 w 863431"/>
                <a:gd name="connsiteY1" fmla="*/ 1384768 h 1384768"/>
                <a:gd name="connsiteX0" fmla="*/ 863431 w 863431"/>
                <a:gd name="connsiteY0" fmla="*/ 0 h 1384768"/>
                <a:gd name="connsiteX1" fmla="*/ 0 w 863431"/>
                <a:gd name="connsiteY1" fmla="*/ 1384768 h 1384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63431" h="1384768">
                  <a:moveTo>
                    <a:pt x="863431" y="0"/>
                  </a:moveTo>
                  <a:cubicBezTo>
                    <a:pt x="615118" y="165338"/>
                    <a:pt x="20070" y="724344"/>
                    <a:pt x="0" y="1384768"/>
                  </a:cubicBezTo>
                </a:path>
              </a:pathLst>
            </a:custGeom>
            <a:noFill/>
            <a:ln w="19050">
              <a:solidFill>
                <a:srgbClr val="009899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46" name="组合 45"/>
            <p:cNvGrpSpPr/>
            <p:nvPr/>
          </p:nvGrpSpPr>
          <p:grpSpPr>
            <a:xfrm rot="2537975" flipH="1">
              <a:off x="6798621" y="1128235"/>
              <a:ext cx="925471" cy="911449"/>
              <a:chOff x="2286001" y="-455613"/>
              <a:chExt cx="2514600" cy="2476501"/>
            </a:xfrm>
            <a:grpFill/>
          </p:grpSpPr>
          <p:grpSp>
            <p:nvGrpSpPr>
              <p:cNvPr id="47" name="Group 205"/>
              <p:cNvGrpSpPr>
                <a:grpSpLocks/>
              </p:cNvGrpSpPr>
              <p:nvPr/>
            </p:nvGrpSpPr>
            <p:grpSpPr bwMode="auto">
              <a:xfrm>
                <a:off x="2286001" y="-455613"/>
                <a:ext cx="2514600" cy="2476501"/>
                <a:chOff x="1440" y="-287"/>
                <a:chExt cx="1584" cy="1560"/>
              </a:xfrm>
              <a:grpFill/>
            </p:grpSpPr>
            <p:sp>
              <p:nvSpPr>
                <p:cNvPr id="167" name="Freeform 5"/>
                <p:cNvSpPr>
                  <a:spLocks/>
                </p:cNvSpPr>
                <p:nvPr/>
              </p:nvSpPr>
              <p:spPr bwMode="auto">
                <a:xfrm>
                  <a:off x="2119" y="-230"/>
                  <a:ext cx="193" cy="57"/>
                </a:xfrm>
                <a:custGeom>
                  <a:avLst/>
                  <a:gdLst>
                    <a:gd name="T0" fmla="*/ 75 w 81"/>
                    <a:gd name="T1" fmla="*/ 5 h 24"/>
                    <a:gd name="T2" fmla="*/ 6 w 81"/>
                    <a:gd name="T3" fmla="*/ 1 h 24"/>
                    <a:gd name="T4" fmla="*/ 1 w 81"/>
                    <a:gd name="T5" fmla="*/ 1 h 24"/>
                    <a:gd name="T6" fmla="*/ 79 w 81"/>
                    <a:gd name="T7" fmla="*/ 6 h 24"/>
                    <a:gd name="T8" fmla="*/ 75 w 81"/>
                    <a:gd name="T9" fmla="*/ 5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1" h="24">
                      <a:moveTo>
                        <a:pt x="75" y="5"/>
                      </a:moveTo>
                      <a:cubicBezTo>
                        <a:pt x="52" y="20"/>
                        <a:pt x="26" y="21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ubicBezTo>
                        <a:pt x="24" y="23"/>
                        <a:pt x="54" y="24"/>
                        <a:pt x="79" y="6"/>
                      </a:cubicBezTo>
                      <a:cubicBezTo>
                        <a:pt x="81" y="5"/>
                        <a:pt x="76" y="4"/>
                        <a:pt x="75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8" name="Freeform 6"/>
                <p:cNvSpPr>
                  <a:spLocks/>
                </p:cNvSpPr>
                <p:nvPr/>
              </p:nvSpPr>
              <p:spPr bwMode="auto">
                <a:xfrm>
                  <a:off x="2167" y="-287"/>
                  <a:ext cx="73" cy="163"/>
                </a:xfrm>
                <a:custGeom>
                  <a:avLst/>
                  <a:gdLst>
                    <a:gd name="T0" fmla="*/ 6 w 31"/>
                    <a:gd name="T1" fmla="*/ 68 h 69"/>
                    <a:gd name="T2" fmla="*/ 20 w 31"/>
                    <a:gd name="T3" fmla="*/ 1 h 69"/>
                    <a:gd name="T4" fmla="*/ 15 w 31"/>
                    <a:gd name="T5" fmla="*/ 1 h 69"/>
                    <a:gd name="T6" fmla="*/ 1 w 31"/>
                    <a:gd name="T7" fmla="*/ 66 h 69"/>
                    <a:gd name="T8" fmla="*/ 6 w 31"/>
                    <a:gd name="T9" fmla="*/ 68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1" h="69">
                      <a:moveTo>
                        <a:pt x="6" y="68"/>
                      </a:moveTo>
                      <a:cubicBezTo>
                        <a:pt x="25" y="50"/>
                        <a:pt x="31" y="26"/>
                        <a:pt x="20" y="1"/>
                      </a:cubicBezTo>
                      <a:cubicBezTo>
                        <a:pt x="19" y="0"/>
                        <a:pt x="14" y="0"/>
                        <a:pt x="15" y="1"/>
                      </a:cubicBezTo>
                      <a:cubicBezTo>
                        <a:pt x="26" y="25"/>
                        <a:pt x="20" y="49"/>
                        <a:pt x="1" y="66"/>
                      </a:cubicBezTo>
                      <a:cubicBezTo>
                        <a:pt x="0" y="67"/>
                        <a:pt x="4" y="69"/>
                        <a:pt x="6" y="6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9" name="Freeform 7"/>
                <p:cNvSpPr>
                  <a:spLocks/>
                </p:cNvSpPr>
                <p:nvPr/>
              </p:nvSpPr>
              <p:spPr bwMode="auto">
                <a:xfrm>
                  <a:off x="2150" y="-264"/>
                  <a:ext cx="143" cy="117"/>
                </a:xfrm>
                <a:custGeom>
                  <a:avLst/>
                  <a:gdLst>
                    <a:gd name="T0" fmla="*/ 57 w 60"/>
                    <a:gd name="T1" fmla="*/ 46 h 49"/>
                    <a:gd name="T2" fmla="*/ 6 w 60"/>
                    <a:gd name="T3" fmla="*/ 1 h 49"/>
                    <a:gd name="T4" fmla="*/ 1 w 60"/>
                    <a:gd name="T5" fmla="*/ 2 h 49"/>
                    <a:gd name="T6" fmla="*/ 54 w 60"/>
                    <a:gd name="T7" fmla="*/ 48 h 49"/>
                    <a:gd name="T8" fmla="*/ 57 w 60"/>
                    <a:gd name="T9" fmla="*/ 46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0" h="49">
                      <a:moveTo>
                        <a:pt x="57" y="46"/>
                      </a:moveTo>
                      <a:cubicBezTo>
                        <a:pt x="37" y="39"/>
                        <a:pt x="17" y="20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13" y="22"/>
                        <a:pt x="33" y="41"/>
                        <a:pt x="54" y="48"/>
                      </a:cubicBezTo>
                      <a:cubicBezTo>
                        <a:pt x="55" y="49"/>
                        <a:pt x="60" y="47"/>
                        <a:pt x="5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0" name="Freeform 8"/>
                <p:cNvSpPr>
                  <a:spLocks/>
                </p:cNvSpPr>
                <p:nvPr/>
              </p:nvSpPr>
              <p:spPr bwMode="auto">
                <a:xfrm>
                  <a:off x="2129" y="-266"/>
                  <a:ext cx="142" cy="102"/>
                </a:xfrm>
                <a:custGeom>
                  <a:avLst/>
                  <a:gdLst>
                    <a:gd name="T0" fmla="*/ 3 w 60"/>
                    <a:gd name="T1" fmla="*/ 43 h 43"/>
                    <a:gd name="T2" fmla="*/ 59 w 60"/>
                    <a:gd name="T3" fmla="*/ 2 h 43"/>
                    <a:gd name="T4" fmla="*/ 54 w 60"/>
                    <a:gd name="T5" fmla="*/ 1 h 43"/>
                    <a:gd name="T6" fmla="*/ 3 w 60"/>
                    <a:gd name="T7" fmla="*/ 41 h 43"/>
                    <a:gd name="T8" fmla="*/ 3 w 60"/>
                    <a:gd name="T9" fmla="*/ 4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0" h="43">
                      <a:moveTo>
                        <a:pt x="3" y="43"/>
                      </a:moveTo>
                      <a:cubicBezTo>
                        <a:pt x="28" y="41"/>
                        <a:pt x="52" y="27"/>
                        <a:pt x="59" y="2"/>
                      </a:cubicBezTo>
                      <a:cubicBezTo>
                        <a:pt x="60" y="0"/>
                        <a:pt x="55" y="0"/>
                        <a:pt x="54" y="1"/>
                      </a:cubicBezTo>
                      <a:cubicBezTo>
                        <a:pt x="47" y="24"/>
                        <a:pt x="27" y="39"/>
                        <a:pt x="3" y="41"/>
                      </a:cubicBezTo>
                      <a:cubicBezTo>
                        <a:pt x="0" y="41"/>
                        <a:pt x="0" y="43"/>
                        <a:pt x="3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1" name="Freeform 9"/>
                <p:cNvSpPr>
                  <a:spLocks/>
                </p:cNvSpPr>
                <p:nvPr/>
              </p:nvSpPr>
              <p:spPr bwMode="auto">
                <a:xfrm>
                  <a:off x="2212" y="-188"/>
                  <a:ext cx="35" cy="683"/>
                </a:xfrm>
                <a:custGeom>
                  <a:avLst/>
                  <a:gdLst>
                    <a:gd name="T0" fmla="*/ 0 w 15"/>
                    <a:gd name="T1" fmla="*/ 2 h 288"/>
                    <a:gd name="T2" fmla="*/ 10 w 15"/>
                    <a:gd name="T3" fmla="*/ 287 h 288"/>
                    <a:gd name="T4" fmla="*/ 15 w 15"/>
                    <a:gd name="T5" fmla="*/ 287 h 288"/>
                    <a:gd name="T6" fmla="*/ 5 w 15"/>
                    <a:gd name="T7" fmla="*/ 2 h 288"/>
                    <a:gd name="T8" fmla="*/ 0 w 15"/>
                    <a:gd name="T9" fmla="*/ 2 h 2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" h="288">
                      <a:moveTo>
                        <a:pt x="0" y="2"/>
                      </a:moveTo>
                      <a:cubicBezTo>
                        <a:pt x="4" y="97"/>
                        <a:pt x="10" y="192"/>
                        <a:pt x="10" y="287"/>
                      </a:cubicBezTo>
                      <a:cubicBezTo>
                        <a:pt x="10" y="288"/>
                        <a:pt x="15" y="288"/>
                        <a:pt x="15" y="287"/>
                      </a:cubicBezTo>
                      <a:cubicBezTo>
                        <a:pt x="15" y="192"/>
                        <a:pt x="9" y="96"/>
                        <a:pt x="5" y="2"/>
                      </a:cubicBezTo>
                      <a:cubicBezTo>
                        <a:pt x="5" y="0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2" name="Oval 10"/>
                <p:cNvSpPr>
                  <a:spLocks noChangeArrowheads="1"/>
                </p:cNvSpPr>
                <p:nvPr/>
              </p:nvSpPr>
              <p:spPr bwMode="auto">
                <a:xfrm>
                  <a:off x="2198" y="-214"/>
                  <a:ext cx="35" cy="36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3" name="Freeform 11"/>
                <p:cNvSpPr>
                  <a:spLocks/>
                </p:cNvSpPr>
                <p:nvPr/>
              </p:nvSpPr>
              <p:spPr bwMode="auto">
                <a:xfrm>
                  <a:off x="2371" y="-223"/>
                  <a:ext cx="176" cy="92"/>
                </a:xfrm>
                <a:custGeom>
                  <a:avLst/>
                  <a:gdLst>
                    <a:gd name="T0" fmla="*/ 69 w 74"/>
                    <a:gd name="T1" fmla="*/ 30 h 39"/>
                    <a:gd name="T2" fmla="*/ 5 w 74"/>
                    <a:gd name="T3" fmla="*/ 2 h 39"/>
                    <a:gd name="T4" fmla="*/ 0 w 74"/>
                    <a:gd name="T5" fmla="*/ 1 h 39"/>
                    <a:gd name="T6" fmla="*/ 72 w 74"/>
                    <a:gd name="T7" fmla="*/ 32 h 39"/>
                    <a:gd name="T8" fmla="*/ 69 w 74"/>
                    <a:gd name="T9" fmla="*/ 3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39">
                      <a:moveTo>
                        <a:pt x="69" y="30"/>
                      </a:moveTo>
                      <a:cubicBezTo>
                        <a:pt x="41" y="37"/>
                        <a:pt x="17" y="27"/>
                        <a:pt x="5" y="2"/>
                      </a:cubicBezTo>
                      <a:cubicBezTo>
                        <a:pt x="4" y="0"/>
                        <a:pt x="0" y="0"/>
                        <a:pt x="0" y="1"/>
                      </a:cubicBezTo>
                      <a:cubicBezTo>
                        <a:pt x="14" y="30"/>
                        <a:pt x="42" y="39"/>
                        <a:pt x="72" y="32"/>
                      </a:cubicBezTo>
                      <a:cubicBezTo>
                        <a:pt x="74" y="32"/>
                        <a:pt x="70" y="30"/>
                        <a:pt x="69" y="3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4" name="Freeform 12"/>
                <p:cNvSpPr>
                  <a:spLocks/>
                </p:cNvSpPr>
                <p:nvPr/>
              </p:nvSpPr>
              <p:spPr bwMode="auto">
                <a:xfrm>
                  <a:off x="2378" y="-249"/>
                  <a:ext cx="104" cy="142"/>
                </a:xfrm>
                <a:custGeom>
                  <a:avLst/>
                  <a:gdLst>
                    <a:gd name="T0" fmla="*/ 5 w 44"/>
                    <a:gd name="T1" fmla="*/ 60 h 60"/>
                    <a:gd name="T2" fmla="*/ 42 w 44"/>
                    <a:gd name="T3" fmla="*/ 2 h 60"/>
                    <a:gd name="T4" fmla="*/ 37 w 44"/>
                    <a:gd name="T5" fmla="*/ 1 h 60"/>
                    <a:gd name="T6" fmla="*/ 1 w 44"/>
                    <a:gd name="T7" fmla="*/ 58 h 60"/>
                    <a:gd name="T8" fmla="*/ 5 w 44"/>
                    <a:gd name="T9" fmla="*/ 60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4" h="60">
                      <a:moveTo>
                        <a:pt x="5" y="60"/>
                      </a:moveTo>
                      <a:cubicBezTo>
                        <a:pt x="30" y="50"/>
                        <a:pt x="44" y="29"/>
                        <a:pt x="42" y="2"/>
                      </a:cubicBezTo>
                      <a:cubicBezTo>
                        <a:pt x="42" y="0"/>
                        <a:pt x="37" y="0"/>
                        <a:pt x="37" y="1"/>
                      </a:cubicBezTo>
                      <a:cubicBezTo>
                        <a:pt x="39" y="27"/>
                        <a:pt x="26" y="48"/>
                        <a:pt x="1" y="58"/>
                      </a:cubicBezTo>
                      <a:cubicBezTo>
                        <a:pt x="0" y="58"/>
                        <a:pt x="4" y="60"/>
                        <a:pt x="5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5" name="Freeform 13"/>
                <p:cNvSpPr>
                  <a:spLocks/>
                </p:cNvSpPr>
                <p:nvPr/>
              </p:nvSpPr>
              <p:spPr bwMode="auto">
                <a:xfrm>
                  <a:off x="2411" y="-242"/>
                  <a:ext cx="93" cy="152"/>
                </a:xfrm>
                <a:custGeom>
                  <a:avLst/>
                  <a:gdLst>
                    <a:gd name="T0" fmla="*/ 38 w 39"/>
                    <a:gd name="T1" fmla="*/ 62 h 64"/>
                    <a:gd name="T2" fmla="*/ 5 w 39"/>
                    <a:gd name="T3" fmla="*/ 1 h 64"/>
                    <a:gd name="T4" fmla="*/ 0 w 39"/>
                    <a:gd name="T5" fmla="*/ 2 h 64"/>
                    <a:gd name="T6" fmla="*/ 33 w 39"/>
                    <a:gd name="T7" fmla="*/ 63 h 64"/>
                    <a:gd name="T8" fmla="*/ 38 w 39"/>
                    <a:gd name="T9" fmla="*/ 62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" h="64">
                      <a:moveTo>
                        <a:pt x="38" y="62"/>
                      </a:moveTo>
                      <a:cubicBezTo>
                        <a:pt x="21" y="47"/>
                        <a:pt x="9" y="23"/>
                        <a:pt x="5" y="1"/>
                      </a:cubicBezTo>
                      <a:cubicBezTo>
                        <a:pt x="5" y="0"/>
                        <a:pt x="0" y="0"/>
                        <a:pt x="0" y="2"/>
                      </a:cubicBezTo>
                      <a:cubicBezTo>
                        <a:pt x="4" y="24"/>
                        <a:pt x="16" y="48"/>
                        <a:pt x="33" y="63"/>
                      </a:cubicBezTo>
                      <a:cubicBezTo>
                        <a:pt x="34" y="64"/>
                        <a:pt x="39" y="62"/>
                        <a:pt x="38" y="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6" name="Freeform 14"/>
                <p:cNvSpPr>
                  <a:spLocks/>
                </p:cNvSpPr>
                <p:nvPr/>
              </p:nvSpPr>
              <p:spPr bwMode="auto">
                <a:xfrm>
                  <a:off x="2354" y="-209"/>
                  <a:ext cx="171" cy="66"/>
                </a:xfrm>
                <a:custGeom>
                  <a:avLst/>
                  <a:gdLst>
                    <a:gd name="T0" fmla="*/ 2 w 72"/>
                    <a:gd name="T1" fmla="*/ 21 h 28"/>
                    <a:gd name="T2" fmla="*/ 71 w 72"/>
                    <a:gd name="T3" fmla="*/ 2 h 28"/>
                    <a:gd name="T4" fmla="*/ 66 w 72"/>
                    <a:gd name="T5" fmla="*/ 2 h 28"/>
                    <a:gd name="T6" fmla="*/ 6 w 72"/>
                    <a:gd name="T7" fmla="*/ 20 h 28"/>
                    <a:gd name="T8" fmla="*/ 2 w 72"/>
                    <a:gd name="T9" fmla="*/ 21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2" h="28">
                      <a:moveTo>
                        <a:pt x="2" y="21"/>
                      </a:moveTo>
                      <a:cubicBezTo>
                        <a:pt x="27" y="28"/>
                        <a:pt x="54" y="23"/>
                        <a:pt x="71" y="2"/>
                      </a:cubicBezTo>
                      <a:cubicBezTo>
                        <a:pt x="72" y="1"/>
                        <a:pt x="67" y="0"/>
                        <a:pt x="66" y="2"/>
                      </a:cubicBezTo>
                      <a:cubicBezTo>
                        <a:pt x="52" y="20"/>
                        <a:pt x="28" y="26"/>
                        <a:pt x="6" y="20"/>
                      </a:cubicBezTo>
                      <a:cubicBezTo>
                        <a:pt x="5" y="19"/>
                        <a:pt x="0" y="20"/>
                        <a:pt x="2" y="2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7" name="Freeform 15"/>
                <p:cNvSpPr>
                  <a:spLocks/>
                </p:cNvSpPr>
                <p:nvPr/>
              </p:nvSpPr>
              <p:spPr bwMode="auto">
                <a:xfrm>
                  <a:off x="2226" y="-150"/>
                  <a:ext cx="228" cy="648"/>
                </a:xfrm>
                <a:custGeom>
                  <a:avLst/>
                  <a:gdLst>
                    <a:gd name="T0" fmla="*/ 90 w 96"/>
                    <a:gd name="T1" fmla="*/ 1 h 273"/>
                    <a:gd name="T2" fmla="*/ 0 w 96"/>
                    <a:gd name="T3" fmla="*/ 271 h 273"/>
                    <a:gd name="T4" fmla="*/ 5 w 96"/>
                    <a:gd name="T5" fmla="*/ 272 h 273"/>
                    <a:gd name="T6" fmla="*/ 95 w 96"/>
                    <a:gd name="T7" fmla="*/ 1 h 273"/>
                    <a:gd name="T8" fmla="*/ 90 w 96"/>
                    <a:gd name="T9" fmla="*/ 1 h 2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6" h="273">
                      <a:moveTo>
                        <a:pt x="90" y="1"/>
                      </a:moveTo>
                      <a:cubicBezTo>
                        <a:pt x="61" y="91"/>
                        <a:pt x="33" y="182"/>
                        <a:pt x="0" y="271"/>
                      </a:cubicBezTo>
                      <a:cubicBezTo>
                        <a:pt x="0" y="273"/>
                        <a:pt x="4" y="273"/>
                        <a:pt x="5" y="272"/>
                      </a:cubicBezTo>
                      <a:cubicBezTo>
                        <a:pt x="38" y="183"/>
                        <a:pt x="66" y="91"/>
                        <a:pt x="95" y="1"/>
                      </a:cubicBezTo>
                      <a:cubicBezTo>
                        <a:pt x="96" y="0"/>
                        <a:pt x="91" y="0"/>
                        <a:pt x="9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8" name="Freeform 16"/>
                <p:cNvSpPr>
                  <a:spLocks/>
                </p:cNvSpPr>
                <p:nvPr/>
              </p:nvSpPr>
              <p:spPr bwMode="auto">
                <a:xfrm>
                  <a:off x="2428" y="-181"/>
                  <a:ext cx="43" cy="41"/>
                </a:xfrm>
                <a:custGeom>
                  <a:avLst/>
                  <a:gdLst>
                    <a:gd name="T0" fmla="*/ 16 w 18"/>
                    <a:gd name="T1" fmla="*/ 11 h 17"/>
                    <a:gd name="T2" fmla="*/ 6 w 18"/>
                    <a:gd name="T3" fmla="*/ 16 h 17"/>
                    <a:gd name="T4" fmla="*/ 2 w 18"/>
                    <a:gd name="T5" fmla="*/ 6 h 17"/>
                    <a:gd name="T6" fmla="*/ 12 w 18"/>
                    <a:gd name="T7" fmla="*/ 1 h 17"/>
                    <a:gd name="T8" fmla="*/ 16 w 18"/>
                    <a:gd name="T9" fmla="*/ 1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16" y="11"/>
                      </a:moveTo>
                      <a:cubicBezTo>
                        <a:pt x="15" y="15"/>
                        <a:pt x="10" y="17"/>
                        <a:pt x="6" y="16"/>
                      </a:cubicBezTo>
                      <a:cubicBezTo>
                        <a:pt x="2" y="14"/>
                        <a:pt x="0" y="10"/>
                        <a:pt x="2" y="6"/>
                      </a:cubicBezTo>
                      <a:cubicBezTo>
                        <a:pt x="3" y="2"/>
                        <a:pt x="8" y="0"/>
                        <a:pt x="12" y="1"/>
                      </a:cubicBezTo>
                      <a:cubicBezTo>
                        <a:pt x="16" y="3"/>
                        <a:pt x="18" y="7"/>
                        <a:pt x="16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9" name="Freeform 17"/>
                <p:cNvSpPr>
                  <a:spLocks/>
                </p:cNvSpPr>
                <p:nvPr/>
              </p:nvSpPr>
              <p:spPr bwMode="auto">
                <a:xfrm>
                  <a:off x="2620" y="-126"/>
                  <a:ext cx="138" cy="130"/>
                </a:xfrm>
                <a:custGeom>
                  <a:avLst/>
                  <a:gdLst>
                    <a:gd name="T0" fmla="*/ 55 w 58"/>
                    <a:gd name="T1" fmla="*/ 53 h 55"/>
                    <a:gd name="T2" fmla="*/ 5 w 58"/>
                    <a:gd name="T3" fmla="*/ 2 h 55"/>
                    <a:gd name="T4" fmla="*/ 0 w 58"/>
                    <a:gd name="T5" fmla="*/ 1 h 55"/>
                    <a:gd name="T6" fmla="*/ 55 w 58"/>
                    <a:gd name="T7" fmla="*/ 55 h 55"/>
                    <a:gd name="T8" fmla="*/ 55 w 58"/>
                    <a:gd name="T9" fmla="*/ 53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8" h="55">
                      <a:moveTo>
                        <a:pt x="55" y="53"/>
                      </a:moveTo>
                      <a:cubicBezTo>
                        <a:pt x="27" y="49"/>
                        <a:pt x="7" y="30"/>
                        <a:pt x="5" y="2"/>
                      </a:cubicBezTo>
                      <a:cubicBezTo>
                        <a:pt x="5" y="0"/>
                        <a:pt x="0" y="0"/>
                        <a:pt x="0" y="1"/>
                      </a:cubicBezTo>
                      <a:cubicBezTo>
                        <a:pt x="2" y="32"/>
                        <a:pt x="25" y="51"/>
                        <a:pt x="55" y="55"/>
                      </a:cubicBezTo>
                      <a:cubicBezTo>
                        <a:pt x="57" y="55"/>
                        <a:pt x="58" y="53"/>
                        <a:pt x="55" y="5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0" name="Freeform 18"/>
                <p:cNvSpPr>
                  <a:spLocks/>
                </p:cNvSpPr>
                <p:nvPr/>
              </p:nvSpPr>
              <p:spPr bwMode="auto">
                <a:xfrm>
                  <a:off x="2585" y="-116"/>
                  <a:ext cx="144" cy="102"/>
                </a:xfrm>
                <a:custGeom>
                  <a:avLst/>
                  <a:gdLst>
                    <a:gd name="T0" fmla="*/ 5 w 61"/>
                    <a:gd name="T1" fmla="*/ 43 h 43"/>
                    <a:gd name="T2" fmla="*/ 61 w 61"/>
                    <a:gd name="T3" fmla="*/ 2 h 43"/>
                    <a:gd name="T4" fmla="*/ 56 w 61"/>
                    <a:gd name="T5" fmla="*/ 1 h 43"/>
                    <a:gd name="T6" fmla="*/ 3 w 61"/>
                    <a:gd name="T7" fmla="*/ 41 h 43"/>
                    <a:gd name="T8" fmla="*/ 5 w 61"/>
                    <a:gd name="T9" fmla="*/ 4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1" h="43">
                      <a:moveTo>
                        <a:pt x="5" y="43"/>
                      </a:moveTo>
                      <a:cubicBezTo>
                        <a:pt x="32" y="43"/>
                        <a:pt x="54" y="28"/>
                        <a:pt x="61" y="2"/>
                      </a:cubicBezTo>
                      <a:cubicBezTo>
                        <a:pt x="61" y="1"/>
                        <a:pt x="57" y="0"/>
                        <a:pt x="56" y="1"/>
                      </a:cubicBezTo>
                      <a:cubicBezTo>
                        <a:pt x="49" y="26"/>
                        <a:pt x="29" y="40"/>
                        <a:pt x="3" y="41"/>
                      </a:cubicBezTo>
                      <a:cubicBezTo>
                        <a:pt x="0" y="41"/>
                        <a:pt x="4" y="43"/>
                        <a:pt x="5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1" name="Freeform 19"/>
                <p:cNvSpPr>
                  <a:spLocks/>
                </p:cNvSpPr>
                <p:nvPr/>
              </p:nvSpPr>
              <p:spPr bwMode="auto">
                <a:xfrm>
                  <a:off x="2653" y="-128"/>
                  <a:ext cx="45" cy="168"/>
                </a:xfrm>
                <a:custGeom>
                  <a:avLst/>
                  <a:gdLst>
                    <a:gd name="T0" fmla="*/ 18 w 19"/>
                    <a:gd name="T1" fmla="*/ 69 h 71"/>
                    <a:gd name="T2" fmla="*/ 10 w 19"/>
                    <a:gd name="T3" fmla="*/ 1 h 71"/>
                    <a:gd name="T4" fmla="*/ 4 w 19"/>
                    <a:gd name="T5" fmla="*/ 1 h 71"/>
                    <a:gd name="T6" fmla="*/ 14 w 19"/>
                    <a:gd name="T7" fmla="*/ 70 h 71"/>
                    <a:gd name="T8" fmla="*/ 18 w 19"/>
                    <a:gd name="T9" fmla="*/ 69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" h="71">
                      <a:moveTo>
                        <a:pt x="18" y="69"/>
                      </a:moveTo>
                      <a:cubicBezTo>
                        <a:pt x="7" y="49"/>
                        <a:pt x="6" y="22"/>
                        <a:pt x="10" y="1"/>
                      </a:cubicBezTo>
                      <a:cubicBezTo>
                        <a:pt x="10" y="0"/>
                        <a:pt x="5" y="0"/>
                        <a:pt x="4" y="1"/>
                      </a:cubicBezTo>
                      <a:cubicBezTo>
                        <a:pt x="0" y="23"/>
                        <a:pt x="3" y="50"/>
                        <a:pt x="14" y="70"/>
                      </a:cubicBezTo>
                      <a:cubicBezTo>
                        <a:pt x="14" y="71"/>
                        <a:pt x="19" y="70"/>
                        <a:pt x="18" y="6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2" name="Freeform 20"/>
                <p:cNvSpPr>
                  <a:spLocks/>
                </p:cNvSpPr>
                <p:nvPr/>
              </p:nvSpPr>
              <p:spPr bwMode="auto">
                <a:xfrm>
                  <a:off x="2585" y="-76"/>
                  <a:ext cx="175" cy="52"/>
                </a:xfrm>
                <a:custGeom>
                  <a:avLst/>
                  <a:gdLst>
                    <a:gd name="T0" fmla="*/ 1 w 74"/>
                    <a:gd name="T1" fmla="*/ 2 h 22"/>
                    <a:gd name="T2" fmla="*/ 72 w 74"/>
                    <a:gd name="T3" fmla="*/ 8 h 22"/>
                    <a:gd name="T4" fmla="*/ 68 w 74"/>
                    <a:gd name="T5" fmla="*/ 7 h 22"/>
                    <a:gd name="T6" fmla="*/ 6 w 74"/>
                    <a:gd name="T7" fmla="*/ 1 h 22"/>
                    <a:gd name="T8" fmla="*/ 1 w 74"/>
                    <a:gd name="T9" fmla="*/ 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22">
                      <a:moveTo>
                        <a:pt x="1" y="2"/>
                      </a:moveTo>
                      <a:cubicBezTo>
                        <a:pt x="22" y="18"/>
                        <a:pt x="49" y="22"/>
                        <a:pt x="72" y="8"/>
                      </a:cubicBezTo>
                      <a:cubicBezTo>
                        <a:pt x="74" y="7"/>
                        <a:pt x="69" y="7"/>
                        <a:pt x="68" y="7"/>
                      </a:cubicBezTo>
                      <a:cubicBezTo>
                        <a:pt x="47" y="20"/>
                        <a:pt x="24" y="15"/>
                        <a:pt x="6" y="1"/>
                      </a:cubicBezTo>
                      <a:cubicBezTo>
                        <a:pt x="4" y="0"/>
                        <a:pt x="0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3" name="Freeform 21"/>
                <p:cNvSpPr>
                  <a:spLocks/>
                </p:cNvSpPr>
                <p:nvPr/>
              </p:nvSpPr>
              <p:spPr bwMode="auto">
                <a:xfrm>
                  <a:off x="2224" y="-33"/>
                  <a:ext cx="448" cy="526"/>
                </a:xfrm>
                <a:custGeom>
                  <a:avLst/>
                  <a:gdLst>
                    <a:gd name="T0" fmla="*/ 183 w 189"/>
                    <a:gd name="T1" fmla="*/ 1 h 222"/>
                    <a:gd name="T2" fmla="*/ 1 w 189"/>
                    <a:gd name="T3" fmla="*/ 221 h 222"/>
                    <a:gd name="T4" fmla="*/ 6 w 189"/>
                    <a:gd name="T5" fmla="*/ 221 h 222"/>
                    <a:gd name="T6" fmla="*/ 188 w 189"/>
                    <a:gd name="T7" fmla="*/ 2 h 222"/>
                    <a:gd name="T8" fmla="*/ 183 w 189"/>
                    <a:gd name="T9" fmla="*/ 1 h 2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9" h="222">
                      <a:moveTo>
                        <a:pt x="183" y="1"/>
                      </a:moveTo>
                      <a:cubicBezTo>
                        <a:pt x="123" y="75"/>
                        <a:pt x="64" y="150"/>
                        <a:pt x="1" y="221"/>
                      </a:cubicBezTo>
                      <a:cubicBezTo>
                        <a:pt x="0" y="222"/>
                        <a:pt x="5" y="222"/>
                        <a:pt x="6" y="221"/>
                      </a:cubicBezTo>
                      <a:cubicBezTo>
                        <a:pt x="69" y="150"/>
                        <a:pt x="128" y="75"/>
                        <a:pt x="188" y="2"/>
                      </a:cubicBezTo>
                      <a:cubicBezTo>
                        <a:pt x="189" y="1"/>
                        <a:pt x="184" y="0"/>
                        <a:pt x="18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4" name="Freeform 22"/>
                <p:cNvSpPr>
                  <a:spLocks/>
                </p:cNvSpPr>
                <p:nvPr/>
              </p:nvSpPr>
              <p:spPr bwMode="auto">
                <a:xfrm>
                  <a:off x="2651" y="-62"/>
                  <a:ext cx="40" cy="40"/>
                </a:xfrm>
                <a:custGeom>
                  <a:avLst/>
                  <a:gdLst>
                    <a:gd name="T0" fmla="*/ 14 w 17"/>
                    <a:gd name="T1" fmla="*/ 14 h 17"/>
                    <a:gd name="T2" fmla="*/ 3 w 17"/>
                    <a:gd name="T3" fmla="*/ 15 h 17"/>
                    <a:gd name="T4" fmla="*/ 3 w 17"/>
                    <a:gd name="T5" fmla="*/ 4 h 17"/>
                    <a:gd name="T6" fmla="*/ 14 w 17"/>
                    <a:gd name="T7" fmla="*/ 3 h 17"/>
                    <a:gd name="T8" fmla="*/ 14 w 17"/>
                    <a:gd name="T9" fmla="*/ 14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4" y="14"/>
                      </a:moveTo>
                      <a:cubicBezTo>
                        <a:pt x="11" y="17"/>
                        <a:pt x="7" y="17"/>
                        <a:pt x="3" y="15"/>
                      </a:cubicBezTo>
                      <a:cubicBezTo>
                        <a:pt x="0" y="12"/>
                        <a:pt x="0" y="7"/>
                        <a:pt x="3" y="4"/>
                      </a:cubicBezTo>
                      <a:cubicBezTo>
                        <a:pt x="6" y="1"/>
                        <a:pt x="10" y="0"/>
                        <a:pt x="14" y="3"/>
                      </a:cubicBezTo>
                      <a:cubicBezTo>
                        <a:pt x="17" y="6"/>
                        <a:pt x="17" y="11"/>
                        <a:pt x="14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5" name="Freeform 23"/>
                <p:cNvSpPr>
                  <a:spLocks/>
                </p:cNvSpPr>
                <p:nvPr/>
              </p:nvSpPr>
              <p:spPr bwMode="auto">
                <a:xfrm>
                  <a:off x="2801" y="69"/>
                  <a:ext cx="106" cy="168"/>
                </a:xfrm>
                <a:custGeom>
                  <a:avLst/>
                  <a:gdLst>
                    <a:gd name="T0" fmla="*/ 43 w 45"/>
                    <a:gd name="T1" fmla="*/ 70 h 71"/>
                    <a:gd name="T2" fmla="*/ 15 w 45"/>
                    <a:gd name="T3" fmla="*/ 2 h 71"/>
                    <a:gd name="T4" fmla="*/ 10 w 45"/>
                    <a:gd name="T5" fmla="*/ 2 h 71"/>
                    <a:gd name="T6" fmla="*/ 39 w 45"/>
                    <a:gd name="T7" fmla="*/ 71 h 71"/>
                    <a:gd name="T8" fmla="*/ 43 w 45"/>
                    <a:gd name="T9" fmla="*/ 70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" h="71">
                      <a:moveTo>
                        <a:pt x="43" y="70"/>
                      </a:moveTo>
                      <a:cubicBezTo>
                        <a:pt x="18" y="55"/>
                        <a:pt x="6" y="30"/>
                        <a:pt x="15" y="2"/>
                      </a:cubicBezTo>
                      <a:cubicBezTo>
                        <a:pt x="15" y="1"/>
                        <a:pt x="10" y="0"/>
                        <a:pt x="10" y="2"/>
                      </a:cubicBezTo>
                      <a:cubicBezTo>
                        <a:pt x="0" y="30"/>
                        <a:pt x="13" y="56"/>
                        <a:pt x="39" y="71"/>
                      </a:cubicBezTo>
                      <a:cubicBezTo>
                        <a:pt x="40" y="71"/>
                        <a:pt x="45" y="71"/>
                        <a:pt x="43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6" name="Freeform 24"/>
                <p:cNvSpPr>
                  <a:spLocks/>
                </p:cNvSpPr>
                <p:nvPr/>
              </p:nvSpPr>
              <p:spPr bwMode="auto">
                <a:xfrm>
                  <a:off x="2751" y="116"/>
                  <a:ext cx="173" cy="69"/>
                </a:xfrm>
                <a:custGeom>
                  <a:avLst/>
                  <a:gdLst>
                    <a:gd name="T0" fmla="*/ 3 w 73"/>
                    <a:gd name="T1" fmla="*/ 19 h 29"/>
                    <a:gd name="T2" fmla="*/ 72 w 73"/>
                    <a:gd name="T3" fmla="*/ 2 h 29"/>
                    <a:gd name="T4" fmla="*/ 68 w 73"/>
                    <a:gd name="T5" fmla="*/ 1 h 29"/>
                    <a:gd name="T6" fmla="*/ 5 w 73"/>
                    <a:gd name="T7" fmla="*/ 17 h 29"/>
                    <a:gd name="T8" fmla="*/ 3 w 73"/>
                    <a:gd name="T9" fmla="*/ 19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29">
                      <a:moveTo>
                        <a:pt x="3" y="19"/>
                      </a:moveTo>
                      <a:cubicBezTo>
                        <a:pt x="29" y="29"/>
                        <a:pt x="55" y="24"/>
                        <a:pt x="72" y="2"/>
                      </a:cubicBezTo>
                      <a:cubicBezTo>
                        <a:pt x="73" y="1"/>
                        <a:pt x="68" y="0"/>
                        <a:pt x="68" y="1"/>
                      </a:cubicBezTo>
                      <a:cubicBezTo>
                        <a:pt x="52" y="21"/>
                        <a:pt x="29" y="27"/>
                        <a:pt x="5" y="17"/>
                      </a:cubicBezTo>
                      <a:cubicBezTo>
                        <a:pt x="3" y="16"/>
                        <a:pt x="0" y="18"/>
                        <a:pt x="3" y="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7" name="Freeform 25"/>
                <p:cNvSpPr>
                  <a:spLocks/>
                </p:cNvSpPr>
                <p:nvPr/>
              </p:nvSpPr>
              <p:spPr bwMode="auto">
                <a:xfrm>
                  <a:off x="2817" y="85"/>
                  <a:ext cx="62" cy="164"/>
                </a:xfrm>
                <a:custGeom>
                  <a:avLst/>
                  <a:gdLst>
                    <a:gd name="T0" fmla="*/ 8 w 26"/>
                    <a:gd name="T1" fmla="*/ 67 h 69"/>
                    <a:gd name="T2" fmla="*/ 25 w 26"/>
                    <a:gd name="T3" fmla="*/ 1 h 69"/>
                    <a:gd name="T4" fmla="*/ 21 w 26"/>
                    <a:gd name="T5" fmla="*/ 1 h 69"/>
                    <a:gd name="T6" fmla="*/ 3 w 26"/>
                    <a:gd name="T7" fmla="*/ 68 h 69"/>
                    <a:gd name="T8" fmla="*/ 8 w 26"/>
                    <a:gd name="T9" fmla="*/ 67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69">
                      <a:moveTo>
                        <a:pt x="8" y="67"/>
                      </a:moveTo>
                      <a:cubicBezTo>
                        <a:pt x="5" y="45"/>
                        <a:pt x="13" y="19"/>
                        <a:pt x="25" y="1"/>
                      </a:cubicBezTo>
                      <a:cubicBezTo>
                        <a:pt x="26" y="0"/>
                        <a:pt x="21" y="0"/>
                        <a:pt x="21" y="1"/>
                      </a:cubicBezTo>
                      <a:cubicBezTo>
                        <a:pt x="9" y="19"/>
                        <a:pt x="0" y="45"/>
                        <a:pt x="3" y="68"/>
                      </a:cubicBezTo>
                      <a:cubicBezTo>
                        <a:pt x="3" y="69"/>
                        <a:pt x="8" y="69"/>
                        <a:pt x="8" y="6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8" name="Freeform 26"/>
                <p:cNvSpPr>
                  <a:spLocks/>
                </p:cNvSpPr>
                <p:nvPr/>
              </p:nvSpPr>
              <p:spPr bwMode="auto">
                <a:xfrm>
                  <a:off x="2772" y="104"/>
                  <a:ext cx="159" cy="88"/>
                </a:xfrm>
                <a:custGeom>
                  <a:avLst/>
                  <a:gdLst>
                    <a:gd name="T0" fmla="*/ 1 w 67"/>
                    <a:gd name="T1" fmla="*/ 2 h 37"/>
                    <a:gd name="T2" fmla="*/ 63 w 67"/>
                    <a:gd name="T3" fmla="*/ 33 h 37"/>
                    <a:gd name="T4" fmla="*/ 62 w 67"/>
                    <a:gd name="T5" fmla="*/ 31 h 37"/>
                    <a:gd name="T6" fmla="*/ 6 w 67"/>
                    <a:gd name="T7" fmla="*/ 1 h 37"/>
                    <a:gd name="T8" fmla="*/ 1 w 67"/>
                    <a:gd name="T9" fmla="*/ 2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7">
                      <a:moveTo>
                        <a:pt x="1" y="2"/>
                      </a:moveTo>
                      <a:cubicBezTo>
                        <a:pt x="14" y="24"/>
                        <a:pt x="37" y="37"/>
                        <a:pt x="63" y="33"/>
                      </a:cubicBezTo>
                      <a:cubicBezTo>
                        <a:pt x="67" y="33"/>
                        <a:pt x="64" y="31"/>
                        <a:pt x="62" y="31"/>
                      </a:cubicBezTo>
                      <a:cubicBezTo>
                        <a:pt x="38" y="35"/>
                        <a:pt x="17" y="21"/>
                        <a:pt x="6" y="1"/>
                      </a:cubicBezTo>
                      <a:cubicBezTo>
                        <a:pt x="5" y="0"/>
                        <a:pt x="0" y="0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9" name="Freeform 27"/>
                <p:cNvSpPr>
                  <a:spLocks/>
                </p:cNvSpPr>
                <p:nvPr/>
              </p:nvSpPr>
              <p:spPr bwMode="auto">
                <a:xfrm>
                  <a:off x="2221" y="171"/>
                  <a:ext cx="617" cy="322"/>
                </a:xfrm>
                <a:custGeom>
                  <a:avLst/>
                  <a:gdLst>
                    <a:gd name="T0" fmla="*/ 254 w 260"/>
                    <a:gd name="T1" fmla="*/ 1 h 136"/>
                    <a:gd name="T2" fmla="*/ 3 w 260"/>
                    <a:gd name="T3" fmla="*/ 134 h 136"/>
                    <a:gd name="T4" fmla="*/ 6 w 260"/>
                    <a:gd name="T5" fmla="*/ 136 h 136"/>
                    <a:gd name="T6" fmla="*/ 258 w 260"/>
                    <a:gd name="T7" fmla="*/ 2 h 136"/>
                    <a:gd name="T8" fmla="*/ 254 w 260"/>
                    <a:gd name="T9" fmla="*/ 1 h 1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0" h="136">
                      <a:moveTo>
                        <a:pt x="254" y="1"/>
                      </a:moveTo>
                      <a:cubicBezTo>
                        <a:pt x="171" y="46"/>
                        <a:pt x="88" y="93"/>
                        <a:pt x="3" y="134"/>
                      </a:cubicBezTo>
                      <a:cubicBezTo>
                        <a:pt x="0" y="136"/>
                        <a:pt x="5" y="136"/>
                        <a:pt x="6" y="136"/>
                      </a:cubicBezTo>
                      <a:cubicBezTo>
                        <a:pt x="92" y="94"/>
                        <a:pt x="175" y="47"/>
                        <a:pt x="258" y="2"/>
                      </a:cubicBezTo>
                      <a:cubicBezTo>
                        <a:pt x="260" y="0"/>
                        <a:pt x="256" y="0"/>
                        <a:pt x="25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0" name="Freeform 28"/>
                <p:cNvSpPr>
                  <a:spLocks/>
                </p:cNvSpPr>
                <p:nvPr/>
              </p:nvSpPr>
              <p:spPr bwMode="auto">
                <a:xfrm>
                  <a:off x="2820" y="144"/>
                  <a:ext cx="42" cy="43"/>
                </a:xfrm>
                <a:custGeom>
                  <a:avLst/>
                  <a:gdLst>
                    <a:gd name="T0" fmla="*/ 12 w 18"/>
                    <a:gd name="T1" fmla="*/ 16 h 18"/>
                    <a:gd name="T2" fmla="*/ 2 w 18"/>
                    <a:gd name="T3" fmla="*/ 12 h 18"/>
                    <a:gd name="T4" fmla="*/ 6 w 18"/>
                    <a:gd name="T5" fmla="*/ 2 h 18"/>
                    <a:gd name="T6" fmla="*/ 16 w 18"/>
                    <a:gd name="T7" fmla="*/ 6 h 18"/>
                    <a:gd name="T8" fmla="*/ 12 w 18"/>
                    <a:gd name="T9" fmla="*/ 16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8">
                      <a:moveTo>
                        <a:pt x="12" y="16"/>
                      </a:moveTo>
                      <a:cubicBezTo>
                        <a:pt x="8" y="18"/>
                        <a:pt x="4" y="16"/>
                        <a:pt x="2" y="12"/>
                      </a:cubicBezTo>
                      <a:cubicBezTo>
                        <a:pt x="0" y="9"/>
                        <a:pt x="2" y="4"/>
                        <a:pt x="6" y="2"/>
                      </a:cubicBezTo>
                      <a:cubicBezTo>
                        <a:pt x="9" y="0"/>
                        <a:pt x="14" y="2"/>
                        <a:pt x="16" y="6"/>
                      </a:cubicBezTo>
                      <a:cubicBezTo>
                        <a:pt x="18" y="10"/>
                        <a:pt x="16" y="14"/>
                        <a:pt x="12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1" name="Freeform 29"/>
                <p:cNvSpPr>
                  <a:spLocks/>
                </p:cNvSpPr>
                <p:nvPr/>
              </p:nvSpPr>
              <p:spPr bwMode="auto">
                <a:xfrm>
                  <a:off x="2900" y="322"/>
                  <a:ext cx="62" cy="183"/>
                </a:xfrm>
                <a:custGeom>
                  <a:avLst/>
                  <a:gdLst>
                    <a:gd name="T0" fmla="*/ 25 w 26"/>
                    <a:gd name="T1" fmla="*/ 75 h 77"/>
                    <a:gd name="T2" fmla="*/ 24 w 26"/>
                    <a:gd name="T3" fmla="*/ 2 h 77"/>
                    <a:gd name="T4" fmla="*/ 19 w 26"/>
                    <a:gd name="T5" fmla="*/ 1 h 77"/>
                    <a:gd name="T6" fmla="*/ 21 w 26"/>
                    <a:gd name="T7" fmla="*/ 76 h 77"/>
                    <a:gd name="T8" fmla="*/ 25 w 26"/>
                    <a:gd name="T9" fmla="*/ 75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77">
                      <a:moveTo>
                        <a:pt x="25" y="75"/>
                      </a:moveTo>
                      <a:cubicBezTo>
                        <a:pt x="7" y="53"/>
                        <a:pt x="5" y="25"/>
                        <a:pt x="24" y="2"/>
                      </a:cubicBezTo>
                      <a:cubicBezTo>
                        <a:pt x="25" y="1"/>
                        <a:pt x="20" y="0"/>
                        <a:pt x="19" y="1"/>
                      </a:cubicBezTo>
                      <a:cubicBezTo>
                        <a:pt x="0" y="24"/>
                        <a:pt x="2" y="53"/>
                        <a:pt x="21" y="76"/>
                      </a:cubicBezTo>
                      <a:cubicBezTo>
                        <a:pt x="21" y="77"/>
                        <a:pt x="26" y="77"/>
                        <a:pt x="25" y="7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2" name="Freeform 30"/>
                <p:cNvSpPr>
                  <a:spLocks/>
                </p:cNvSpPr>
                <p:nvPr/>
              </p:nvSpPr>
              <p:spPr bwMode="auto">
                <a:xfrm>
                  <a:off x="2848" y="377"/>
                  <a:ext cx="176" cy="59"/>
                </a:xfrm>
                <a:custGeom>
                  <a:avLst/>
                  <a:gdLst>
                    <a:gd name="T0" fmla="*/ 1 w 74"/>
                    <a:gd name="T1" fmla="*/ 1 h 25"/>
                    <a:gd name="T2" fmla="*/ 72 w 74"/>
                    <a:gd name="T3" fmla="*/ 11 h 25"/>
                    <a:gd name="T4" fmla="*/ 68 w 74"/>
                    <a:gd name="T5" fmla="*/ 9 h 25"/>
                    <a:gd name="T6" fmla="*/ 6 w 74"/>
                    <a:gd name="T7" fmla="*/ 1 h 25"/>
                    <a:gd name="T8" fmla="*/ 1 w 74"/>
                    <a:gd name="T9" fmla="*/ 1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25">
                      <a:moveTo>
                        <a:pt x="1" y="1"/>
                      </a:moveTo>
                      <a:cubicBezTo>
                        <a:pt x="21" y="20"/>
                        <a:pt x="48" y="25"/>
                        <a:pt x="72" y="11"/>
                      </a:cubicBezTo>
                      <a:cubicBezTo>
                        <a:pt x="74" y="10"/>
                        <a:pt x="69" y="9"/>
                        <a:pt x="68" y="9"/>
                      </a:cubicBezTo>
                      <a:cubicBezTo>
                        <a:pt x="47" y="22"/>
                        <a:pt x="24" y="18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3" name="Freeform 31"/>
                <p:cNvSpPr>
                  <a:spLocks/>
                </p:cNvSpPr>
                <p:nvPr/>
              </p:nvSpPr>
              <p:spPr bwMode="auto">
                <a:xfrm>
                  <a:off x="2881" y="353"/>
                  <a:ext cx="114" cy="138"/>
                </a:xfrm>
                <a:custGeom>
                  <a:avLst/>
                  <a:gdLst>
                    <a:gd name="T0" fmla="*/ 5 w 48"/>
                    <a:gd name="T1" fmla="*/ 56 h 58"/>
                    <a:gd name="T2" fmla="*/ 46 w 48"/>
                    <a:gd name="T3" fmla="*/ 1 h 58"/>
                    <a:gd name="T4" fmla="*/ 42 w 48"/>
                    <a:gd name="T5" fmla="*/ 0 h 58"/>
                    <a:gd name="T6" fmla="*/ 0 w 48"/>
                    <a:gd name="T7" fmla="*/ 56 h 58"/>
                    <a:gd name="T8" fmla="*/ 5 w 48"/>
                    <a:gd name="T9" fmla="*/ 56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8" h="58">
                      <a:moveTo>
                        <a:pt x="5" y="56"/>
                      </a:moveTo>
                      <a:cubicBezTo>
                        <a:pt x="11" y="34"/>
                        <a:pt x="28" y="14"/>
                        <a:pt x="46" y="1"/>
                      </a:cubicBezTo>
                      <a:cubicBezTo>
                        <a:pt x="48" y="0"/>
                        <a:pt x="43" y="0"/>
                        <a:pt x="42" y="0"/>
                      </a:cubicBezTo>
                      <a:cubicBezTo>
                        <a:pt x="24" y="13"/>
                        <a:pt x="6" y="34"/>
                        <a:pt x="0" y="56"/>
                      </a:cubicBezTo>
                      <a:cubicBezTo>
                        <a:pt x="0" y="58"/>
                        <a:pt x="5" y="57"/>
                        <a:pt x="5" y="5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4" name="Freeform 32"/>
                <p:cNvSpPr>
                  <a:spLocks/>
                </p:cNvSpPr>
                <p:nvPr/>
              </p:nvSpPr>
              <p:spPr bwMode="auto">
                <a:xfrm>
                  <a:off x="2886" y="337"/>
                  <a:ext cx="121" cy="125"/>
                </a:xfrm>
                <a:custGeom>
                  <a:avLst/>
                  <a:gdLst>
                    <a:gd name="T0" fmla="*/ 0 w 51"/>
                    <a:gd name="T1" fmla="*/ 1 h 53"/>
                    <a:gd name="T2" fmla="*/ 45 w 51"/>
                    <a:gd name="T3" fmla="*/ 53 h 53"/>
                    <a:gd name="T4" fmla="*/ 48 w 51"/>
                    <a:gd name="T5" fmla="*/ 51 h 53"/>
                    <a:gd name="T6" fmla="*/ 5 w 51"/>
                    <a:gd name="T7" fmla="*/ 1 h 53"/>
                    <a:gd name="T8" fmla="*/ 0 w 51"/>
                    <a:gd name="T9" fmla="*/ 1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1" h="53">
                      <a:moveTo>
                        <a:pt x="0" y="1"/>
                      </a:moveTo>
                      <a:cubicBezTo>
                        <a:pt x="4" y="26"/>
                        <a:pt x="20" y="47"/>
                        <a:pt x="45" y="53"/>
                      </a:cubicBezTo>
                      <a:cubicBezTo>
                        <a:pt x="47" y="53"/>
                        <a:pt x="51" y="52"/>
                        <a:pt x="48" y="51"/>
                      </a:cubicBezTo>
                      <a:cubicBezTo>
                        <a:pt x="24" y="46"/>
                        <a:pt x="9" y="24"/>
                        <a:pt x="5" y="1"/>
                      </a:cubicBezTo>
                      <a:cubicBezTo>
                        <a:pt x="5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5" name="Freeform 33"/>
                <p:cNvSpPr>
                  <a:spLocks/>
                </p:cNvSpPr>
                <p:nvPr/>
              </p:nvSpPr>
              <p:spPr bwMode="auto">
                <a:xfrm>
                  <a:off x="2233" y="417"/>
                  <a:ext cx="689" cy="78"/>
                </a:xfrm>
                <a:custGeom>
                  <a:avLst/>
                  <a:gdLst>
                    <a:gd name="T0" fmla="*/ 287 w 290"/>
                    <a:gd name="T1" fmla="*/ 0 h 33"/>
                    <a:gd name="T2" fmla="*/ 3 w 290"/>
                    <a:gd name="T3" fmla="*/ 31 h 33"/>
                    <a:gd name="T4" fmla="*/ 4 w 290"/>
                    <a:gd name="T5" fmla="*/ 33 h 33"/>
                    <a:gd name="T6" fmla="*/ 287 w 290"/>
                    <a:gd name="T7" fmla="*/ 2 h 33"/>
                    <a:gd name="T8" fmla="*/ 287 w 290"/>
                    <a:gd name="T9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0" h="33">
                      <a:moveTo>
                        <a:pt x="287" y="0"/>
                      </a:moveTo>
                      <a:cubicBezTo>
                        <a:pt x="193" y="11"/>
                        <a:pt x="98" y="24"/>
                        <a:pt x="3" y="31"/>
                      </a:cubicBezTo>
                      <a:cubicBezTo>
                        <a:pt x="0" y="31"/>
                        <a:pt x="1" y="33"/>
                        <a:pt x="4" y="33"/>
                      </a:cubicBezTo>
                      <a:cubicBezTo>
                        <a:pt x="98" y="26"/>
                        <a:pt x="193" y="13"/>
                        <a:pt x="287" y="2"/>
                      </a:cubicBezTo>
                      <a:cubicBezTo>
                        <a:pt x="290" y="2"/>
                        <a:pt x="290" y="0"/>
                        <a:pt x="28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6" name="Freeform 34"/>
                <p:cNvSpPr>
                  <a:spLocks/>
                </p:cNvSpPr>
                <p:nvPr/>
              </p:nvSpPr>
              <p:spPr bwMode="auto">
                <a:xfrm>
                  <a:off x="2907" y="398"/>
                  <a:ext cx="38" cy="38"/>
                </a:xfrm>
                <a:custGeom>
                  <a:avLst/>
                  <a:gdLst>
                    <a:gd name="T0" fmla="*/ 9 w 16"/>
                    <a:gd name="T1" fmla="*/ 15 h 16"/>
                    <a:gd name="T2" fmla="*/ 1 w 16"/>
                    <a:gd name="T3" fmla="*/ 8 h 16"/>
                    <a:gd name="T4" fmla="*/ 8 w 16"/>
                    <a:gd name="T5" fmla="*/ 0 h 16"/>
                    <a:gd name="T6" fmla="*/ 16 w 16"/>
                    <a:gd name="T7" fmla="*/ 7 h 16"/>
                    <a:gd name="T8" fmla="*/ 9 w 16"/>
                    <a:gd name="T9" fmla="*/ 15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9" y="15"/>
                      </a:moveTo>
                      <a:cubicBezTo>
                        <a:pt x="5" y="16"/>
                        <a:pt x="1" y="13"/>
                        <a:pt x="1" y="8"/>
                      </a:cubicBezTo>
                      <a:cubicBezTo>
                        <a:pt x="0" y="4"/>
                        <a:pt x="4" y="0"/>
                        <a:pt x="8" y="0"/>
                      </a:cubicBezTo>
                      <a:cubicBezTo>
                        <a:pt x="12" y="0"/>
                        <a:pt x="16" y="3"/>
                        <a:pt x="16" y="7"/>
                      </a:cubicBezTo>
                      <a:cubicBezTo>
                        <a:pt x="16" y="11"/>
                        <a:pt x="13" y="15"/>
                        <a:pt x="9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7" name="Freeform 35"/>
                <p:cNvSpPr>
                  <a:spLocks/>
                </p:cNvSpPr>
                <p:nvPr/>
              </p:nvSpPr>
              <p:spPr bwMode="auto">
                <a:xfrm>
                  <a:off x="2876" y="571"/>
                  <a:ext cx="95" cy="174"/>
                </a:xfrm>
                <a:custGeom>
                  <a:avLst/>
                  <a:gdLst>
                    <a:gd name="T0" fmla="*/ 14 w 40"/>
                    <a:gd name="T1" fmla="*/ 71 h 73"/>
                    <a:gd name="T2" fmla="*/ 38 w 40"/>
                    <a:gd name="T3" fmla="*/ 3 h 73"/>
                    <a:gd name="T4" fmla="*/ 34 w 40"/>
                    <a:gd name="T5" fmla="*/ 1 h 73"/>
                    <a:gd name="T6" fmla="*/ 9 w 40"/>
                    <a:gd name="T7" fmla="*/ 71 h 73"/>
                    <a:gd name="T8" fmla="*/ 14 w 40"/>
                    <a:gd name="T9" fmla="*/ 71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73">
                      <a:moveTo>
                        <a:pt x="14" y="71"/>
                      </a:moveTo>
                      <a:cubicBezTo>
                        <a:pt x="5" y="44"/>
                        <a:pt x="13" y="17"/>
                        <a:pt x="38" y="3"/>
                      </a:cubicBezTo>
                      <a:cubicBezTo>
                        <a:pt x="40" y="2"/>
                        <a:pt x="35" y="0"/>
                        <a:pt x="34" y="1"/>
                      </a:cubicBezTo>
                      <a:cubicBezTo>
                        <a:pt x="8" y="16"/>
                        <a:pt x="0" y="43"/>
                        <a:pt x="9" y="71"/>
                      </a:cubicBezTo>
                      <a:cubicBezTo>
                        <a:pt x="10" y="73"/>
                        <a:pt x="14" y="73"/>
                        <a:pt x="14" y="7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8" name="Freeform 36"/>
                <p:cNvSpPr>
                  <a:spLocks/>
                </p:cNvSpPr>
                <p:nvPr/>
              </p:nvSpPr>
              <p:spPr bwMode="auto">
                <a:xfrm>
                  <a:off x="2848" y="588"/>
                  <a:ext cx="157" cy="92"/>
                </a:xfrm>
                <a:custGeom>
                  <a:avLst/>
                  <a:gdLst>
                    <a:gd name="T0" fmla="*/ 0 w 66"/>
                    <a:gd name="T1" fmla="*/ 2 h 39"/>
                    <a:gd name="T2" fmla="*/ 64 w 66"/>
                    <a:gd name="T3" fmla="*/ 35 h 39"/>
                    <a:gd name="T4" fmla="*/ 61 w 66"/>
                    <a:gd name="T5" fmla="*/ 33 h 39"/>
                    <a:gd name="T6" fmla="*/ 5 w 66"/>
                    <a:gd name="T7" fmla="*/ 2 h 39"/>
                    <a:gd name="T8" fmla="*/ 0 w 66"/>
                    <a:gd name="T9" fmla="*/ 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" h="39">
                      <a:moveTo>
                        <a:pt x="0" y="2"/>
                      </a:moveTo>
                      <a:cubicBezTo>
                        <a:pt x="12" y="27"/>
                        <a:pt x="36" y="39"/>
                        <a:pt x="64" y="35"/>
                      </a:cubicBezTo>
                      <a:cubicBezTo>
                        <a:pt x="66" y="34"/>
                        <a:pt x="62" y="32"/>
                        <a:pt x="61" y="33"/>
                      </a:cubicBezTo>
                      <a:cubicBezTo>
                        <a:pt x="36" y="37"/>
                        <a:pt x="16" y="24"/>
                        <a:pt x="5" y="2"/>
                      </a:cubicBezTo>
                      <a:cubicBezTo>
                        <a:pt x="4" y="1"/>
                        <a:pt x="0" y="0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9" name="Freeform 37"/>
                <p:cNvSpPr>
                  <a:spLocks/>
                </p:cNvSpPr>
                <p:nvPr/>
              </p:nvSpPr>
              <p:spPr bwMode="auto">
                <a:xfrm>
                  <a:off x="2838" y="609"/>
                  <a:ext cx="157" cy="98"/>
                </a:xfrm>
                <a:custGeom>
                  <a:avLst/>
                  <a:gdLst>
                    <a:gd name="T0" fmla="*/ 6 w 66"/>
                    <a:gd name="T1" fmla="*/ 39 h 41"/>
                    <a:gd name="T2" fmla="*/ 62 w 66"/>
                    <a:gd name="T3" fmla="*/ 3 h 41"/>
                    <a:gd name="T4" fmla="*/ 61 w 66"/>
                    <a:gd name="T5" fmla="*/ 1 h 41"/>
                    <a:gd name="T6" fmla="*/ 1 w 66"/>
                    <a:gd name="T7" fmla="*/ 39 h 41"/>
                    <a:gd name="T8" fmla="*/ 6 w 66"/>
                    <a:gd name="T9" fmla="*/ 39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" h="41">
                      <a:moveTo>
                        <a:pt x="6" y="39"/>
                      </a:moveTo>
                      <a:cubicBezTo>
                        <a:pt x="19" y="22"/>
                        <a:pt x="42" y="8"/>
                        <a:pt x="62" y="3"/>
                      </a:cubicBezTo>
                      <a:cubicBezTo>
                        <a:pt x="66" y="2"/>
                        <a:pt x="63" y="0"/>
                        <a:pt x="61" y="1"/>
                      </a:cubicBezTo>
                      <a:cubicBezTo>
                        <a:pt x="39" y="7"/>
                        <a:pt x="14" y="20"/>
                        <a:pt x="1" y="39"/>
                      </a:cubicBezTo>
                      <a:cubicBezTo>
                        <a:pt x="0" y="40"/>
                        <a:pt x="5" y="41"/>
                        <a:pt x="6" y="3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00" name="Freeform 38"/>
                <p:cNvSpPr>
                  <a:spLocks/>
                </p:cNvSpPr>
                <p:nvPr/>
              </p:nvSpPr>
              <p:spPr bwMode="auto">
                <a:xfrm>
                  <a:off x="2886" y="564"/>
                  <a:ext cx="81" cy="154"/>
                </a:xfrm>
                <a:custGeom>
                  <a:avLst/>
                  <a:gdLst>
                    <a:gd name="T0" fmla="*/ 5 w 34"/>
                    <a:gd name="T1" fmla="*/ 1 h 65"/>
                    <a:gd name="T2" fmla="*/ 28 w 34"/>
                    <a:gd name="T3" fmla="*/ 64 h 65"/>
                    <a:gd name="T4" fmla="*/ 32 w 34"/>
                    <a:gd name="T5" fmla="*/ 63 h 65"/>
                    <a:gd name="T6" fmla="*/ 10 w 34"/>
                    <a:gd name="T7" fmla="*/ 1 h 65"/>
                    <a:gd name="T8" fmla="*/ 5 w 34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4" h="65">
                      <a:moveTo>
                        <a:pt x="5" y="1"/>
                      </a:moveTo>
                      <a:cubicBezTo>
                        <a:pt x="0" y="26"/>
                        <a:pt x="7" y="50"/>
                        <a:pt x="28" y="64"/>
                      </a:cubicBezTo>
                      <a:cubicBezTo>
                        <a:pt x="29" y="65"/>
                        <a:pt x="34" y="64"/>
                        <a:pt x="32" y="63"/>
                      </a:cubicBezTo>
                      <a:cubicBezTo>
                        <a:pt x="12" y="49"/>
                        <a:pt x="5" y="25"/>
                        <a:pt x="10" y="1"/>
                      </a:cubicBezTo>
                      <a:cubicBezTo>
                        <a:pt x="10" y="0"/>
                        <a:pt x="5" y="0"/>
                        <a:pt x="5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01" name="Freeform 39"/>
                <p:cNvSpPr>
                  <a:spLocks/>
                </p:cNvSpPr>
                <p:nvPr/>
              </p:nvSpPr>
              <p:spPr bwMode="auto">
                <a:xfrm>
                  <a:off x="2228" y="481"/>
                  <a:ext cx="677" cy="171"/>
                </a:xfrm>
                <a:custGeom>
                  <a:avLst/>
                  <a:gdLst>
                    <a:gd name="T0" fmla="*/ 283 w 285"/>
                    <a:gd name="T1" fmla="*/ 70 h 72"/>
                    <a:gd name="T2" fmla="*/ 6 w 285"/>
                    <a:gd name="T3" fmla="*/ 0 h 72"/>
                    <a:gd name="T4" fmla="*/ 3 w 285"/>
                    <a:gd name="T5" fmla="*/ 2 h 72"/>
                    <a:gd name="T6" fmla="*/ 279 w 285"/>
                    <a:gd name="T7" fmla="*/ 72 h 72"/>
                    <a:gd name="T8" fmla="*/ 283 w 285"/>
                    <a:gd name="T9" fmla="*/ 70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5" h="72">
                      <a:moveTo>
                        <a:pt x="283" y="70"/>
                      </a:moveTo>
                      <a:cubicBezTo>
                        <a:pt x="190" y="47"/>
                        <a:pt x="97" y="26"/>
                        <a:pt x="6" y="0"/>
                      </a:cubicBezTo>
                      <a:cubicBezTo>
                        <a:pt x="5" y="0"/>
                        <a:pt x="0" y="1"/>
                        <a:pt x="3" y="2"/>
                      </a:cubicBezTo>
                      <a:cubicBezTo>
                        <a:pt x="94" y="28"/>
                        <a:pt x="187" y="49"/>
                        <a:pt x="279" y="72"/>
                      </a:cubicBezTo>
                      <a:cubicBezTo>
                        <a:pt x="280" y="72"/>
                        <a:pt x="285" y="71"/>
                        <a:pt x="283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02" name="Freeform 40"/>
                <p:cNvSpPr>
                  <a:spLocks/>
                </p:cNvSpPr>
                <p:nvPr/>
              </p:nvSpPr>
              <p:spPr bwMode="auto">
                <a:xfrm>
                  <a:off x="2888" y="631"/>
                  <a:ext cx="41" cy="40"/>
                </a:xfrm>
                <a:custGeom>
                  <a:avLst/>
                  <a:gdLst>
                    <a:gd name="T0" fmla="*/ 6 w 17"/>
                    <a:gd name="T1" fmla="*/ 16 h 17"/>
                    <a:gd name="T2" fmla="*/ 1 w 17"/>
                    <a:gd name="T3" fmla="*/ 7 h 17"/>
                    <a:gd name="T4" fmla="*/ 10 w 17"/>
                    <a:gd name="T5" fmla="*/ 1 h 17"/>
                    <a:gd name="T6" fmla="*/ 16 w 17"/>
                    <a:gd name="T7" fmla="*/ 11 h 17"/>
                    <a:gd name="T8" fmla="*/ 6 w 17"/>
                    <a:gd name="T9" fmla="*/ 1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6" y="16"/>
                      </a:moveTo>
                      <a:cubicBezTo>
                        <a:pt x="2" y="15"/>
                        <a:pt x="0" y="11"/>
                        <a:pt x="1" y="7"/>
                      </a:cubicBezTo>
                      <a:cubicBezTo>
                        <a:pt x="2" y="3"/>
                        <a:pt x="6" y="0"/>
                        <a:pt x="10" y="1"/>
                      </a:cubicBezTo>
                      <a:cubicBezTo>
                        <a:pt x="15" y="3"/>
                        <a:pt x="17" y="7"/>
                        <a:pt x="16" y="11"/>
                      </a:cubicBezTo>
                      <a:cubicBezTo>
                        <a:pt x="15" y="15"/>
                        <a:pt x="10" y="17"/>
                        <a:pt x="6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03" name="Freeform 41"/>
                <p:cNvSpPr>
                  <a:spLocks/>
                </p:cNvSpPr>
                <p:nvPr/>
              </p:nvSpPr>
              <p:spPr bwMode="auto">
                <a:xfrm>
                  <a:off x="2763" y="828"/>
                  <a:ext cx="130" cy="139"/>
                </a:xfrm>
                <a:custGeom>
                  <a:avLst/>
                  <a:gdLst>
                    <a:gd name="T0" fmla="*/ 5 w 55"/>
                    <a:gd name="T1" fmla="*/ 58 h 59"/>
                    <a:gd name="T2" fmla="*/ 53 w 55"/>
                    <a:gd name="T3" fmla="*/ 2 h 59"/>
                    <a:gd name="T4" fmla="*/ 49 w 55"/>
                    <a:gd name="T5" fmla="*/ 0 h 59"/>
                    <a:gd name="T6" fmla="*/ 0 w 55"/>
                    <a:gd name="T7" fmla="*/ 57 h 59"/>
                    <a:gd name="T8" fmla="*/ 5 w 55"/>
                    <a:gd name="T9" fmla="*/ 58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5" h="59">
                      <a:moveTo>
                        <a:pt x="5" y="58"/>
                      </a:moveTo>
                      <a:cubicBezTo>
                        <a:pt x="7" y="29"/>
                        <a:pt x="24" y="6"/>
                        <a:pt x="53" y="2"/>
                      </a:cubicBezTo>
                      <a:cubicBezTo>
                        <a:pt x="55" y="2"/>
                        <a:pt x="51" y="0"/>
                        <a:pt x="49" y="0"/>
                      </a:cubicBezTo>
                      <a:cubicBezTo>
                        <a:pt x="20" y="5"/>
                        <a:pt x="2" y="27"/>
                        <a:pt x="0" y="57"/>
                      </a:cubicBezTo>
                      <a:cubicBezTo>
                        <a:pt x="0" y="58"/>
                        <a:pt x="5" y="59"/>
                        <a:pt x="5" y="5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04" name="Freeform 42"/>
                <p:cNvSpPr>
                  <a:spLocks/>
                </p:cNvSpPr>
                <p:nvPr/>
              </p:nvSpPr>
              <p:spPr bwMode="auto">
                <a:xfrm>
                  <a:off x="2770" y="804"/>
                  <a:ext cx="118" cy="128"/>
                </a:xfrm>
                <a:custGeom>
                  <a:avLst/>
                  <a:gdLst>
                    <a:gd name="T0" fmla="*/ 0 w 50"/>
                    <a:gd name="T1" fmla="*/ 1 h 54"/>
                    <a:gd name="T2" fmla="*/ 47 w 50"/>
                    <a:gd name="T3" fmla="*/ 54 h 54"/>
                    <a:gd name="T4" fmla="*/ 47 w 50"/>
                    <a:gd name="T5" fmla="*/ 52 h 54"/>
                    <a:gd name="T6" fmla="*/ 5 w 50"/>
                    <a:gd name="T7" fmla="*/ 2 h 54"/>
                    <a:gd name="T8" fmla="*/ 0 w 50"/>
                    <a:gd name="T9" fmla="*/ 1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0" h="54">
                      <a:moveTo>
                        <a:pt x="0" y="1"/>
                      </a:moveTo>
                      <a:cubicBezTo>
                        <a:pt x="3" y="28"/>
                        <a:pt x="20" y="48"/>
                        <a:pt x="47" y="54"/>
                      </a:cubicBezTo>
                      <a:cubicBezTo>
                        <a:pt x="50" y="54"/>
                        <a:pt x="50" y="52"/>
                        <a:pt x="47" y="52"/>
                      </a:cubicBezTo>
                      <a:cubicBezTo>
                        <a:pt x="22" y="47"/>
                        <a:pt x="7" y="27"/>
                        <a:pt x="5" y="2"/>
                      </a:cubicBezTo>
                      <a:cubicBezTo>
                        <a:pt x="5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05" name="Freeform 43"/>
                <p:cNvSpPr>
                  <a:spLocks/>
                </p:cNvSpPr>
                <p:nvPr/>
              </p:nvSpPr>
              <p:spPr bwMode="auto">
                <a:xfrm>
                  <a:off x="2720" y="865"/>
                  <a:ext cx="180" cy="46"/>
                </a:xfrm>
                <a:custGeom>
                  <a:avLst/>
                  <a:gdLst>
                    <a:gd name="T0" fmla="*/ 6 w 76"/>
                    <a:gd name="T1" fmla="*/ 18 h 19"/>
                    <a:gd name="T2" fmla="*/ 71 w 76"/>
                    <a:gd name="T3" fmla="*/ 5 h 19"/>
                    <a:gd name="T4" fmla="*/ 73 w 76"/>
                    <a:gd name="T5" fmla="*/ 3 h 19"/>
                    <a:gd name="T6" fmla="*/ 2 w 76"/>
                    <a:gd name="T7" fmla="*/ 17 h 19"/>
                    <a:gd name="T8" fmla="*/ 6 w 76"/>
                    <a:gd name="T9" fmla="*/ 18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6" h="19">
                      <a:moveTo>
                        <a:pt x="6" y="18"/>
                      </a:moveTo>
                      <a:cubicBezTo>
                        <a:pt x="24" y="6"/>
                        <a:pt x="50" y="2"/>
                        <a:pt x="71" y="5"/>
                      </a:cubicBezTo>
                      <a:cubicBezTo>
                        <a:pt x="72" y="5"/>
                        <a:pt x="76" y="3"/>
                        <a:pt x="73" y="3"/>
                      </a:cubicBezTo>
                      <a:cubicBezTo>
                        <a:pt x="50" y="0"/>
                        <a:pt x="22" y="4"/>
                        <a:pt x="2" y="17"/>
                      </a:cubicBezTo>
                      <a:cubicBezTo>
                        <a:pt x="0" y="19"/>
                        <a:pt x="5" y="19"/>
                        <a:pt x="6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06" name="Freeform 44"/>
                <p:cNvSpPr>
                  <a:spLocks/>
                </p:cNvSpPr>
                <p:nvPr/>
              </p:nvSpPr>
              <p:spPr bwMode="auto">
                <a:xfrm>
                  <a:off x="2789" y="797"/>
                  <a:ext cx="49" cy="166"/>
                </a:xfrm>
                <a:custGeom>
                  <a:avLst/>
                  <a:gdLst>
                    <a:gd name="T0" fmla="*/ 15 w 21"/>
                    <a:gd name="T1" fmla="*/ 2 h 70"/>
                    <a:gd name="T2" fmla="*/ 14 w 21"/>
                    <a:gd name="T3" fmla="*/ 69 h 70"/>
                    <a:gd name="T4" fmla="*/ 19 w 21"/>
                    <a:gd name="T5" fmla="*/ 68 h 70"/>
                    <a:gd name="T6" fmla="*/ 20 w 21"/>
                    <a:gd name="T7" fmla="*/ 2 h 70"/>
                    <a:gd name="T8" fmla="*/ 15 w 21"/>
                    <a:gd name="T9" fmla="*/ 2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1" h="70">
                      <a:moveTo>
                        <a:pt x="15" y="2"/>
                      </a:moveTo>
                      <a:cubicBezTo>
                        <a:pt x="2" y="23"/>
                        <a:pt x="0" y="48"/>
                        <a:pt x="14" y="69"/>
                      </a:cubicBezTo>
                      <a:cubicBezTo>
                        <a:pt x="15" y="70"/>
                        <a:pt x="20" y="70"/>
                        <a:pt x="19" y="68"/>
                      </a:cubicBezTo>
                      <a:cubicBezTo>
                        <a:pt x="5" y="48"/>
                        <a:pt x="7" y="23"/>
                        <a:pt x="20" y="2"/>
                      </a:cubicBezTo>
                      <a:cubicBezTo>
                        <a:pt x="21" y="1"/>
                        <a:pt x="16" y="0"/>
                        <a:pt x="1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07" name="Freeform 45"/>
                <p:cNvSpPr>
                  <a:spLocks/>
                </p:cNvSpPr>
                <p:nvPr/>
              </p:nvSpPr>
              <p:spPr bwMode="auto">
                <a:xfrm>
                  <a:off x="2233" y="479"/>
                  <a:ext cx="570" cy="401"/>
                </a:xfrm>
                <a:custGeom>
                  <a:avLst/>
                  <a:gdLst>
                    <a:gd name="T0" fmla="*/ 238 w 240"/>
                    <a:gd name="T1" fmla="*/ 166 h 169"/>
                    <a:gd name="T2" fmla="*/ 6 w 240"/>
                    <a:gd name="T3" fmla="*/ 1 h 169"/>
                    <a:gd name="T4" fmla="*/ 2 w 240"/>
                    <a:gd name="T5" fmla="*/ 2 h 169"/>
                    <a:gd name="T6" fmla="*/ 234 w 240"/>
                    <a:gd name="T7" fmla="*/ 168 h 169"/>
                    <a:gd name="T8" fmla="*/ 238 w 240"/>
                    <a:gd name="T9" fmla="*/ 166 h 1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0" h="169">
                      <a:moveTo>
                        <a:pt x="238" y="166"/>
                      </a:moveTo>
                      <a:cubicBezTo>
                        <a:pt x="161" y="112"/>
                        <a:pt x="82" y="59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ubicBezTo>
                        <a:pt x="77" y="60"/>
                        <a:pt x="156" y="113"/>
                        <a:pt x="234" y="168"/>
                      </a:cubicBezTo>
                      <a:cubicBezTo>
                        <a:pt x="235" y="169"/>
                        <a:pt x="240" y="167"/>
                        <a:pt x="238" y="16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08" name="Freeform 46"/>
                <p:cNvSpPr>
                  <a:spLocks/>
                </p:cNvSpPr>
                <p:nvPr/>
              </p:nvSpPr>
              <p:spPr bwMode="auto">
                <a:xfrm>
                  <a:off x="2784" y="861"/>
                  <a:ext cx="43" cy="40"/>
                </a:xfrm>
                <a:custGeom>
                  <a:avLst/>
                  <a:gdLst>
                    <a:gd name="T0" fmla="*/ 4 w 18"/>
                    <a:gd name="T1" fmla="*/ 15 h 17"/>
                    <a:gd name="T2" fmla="*/ 3 w 18"/>
                    <a:gd name="T3" fmla="*/ 4 h 17"/>
                    <a:gd name="T4" fmla="*/ 14 w 18"/>
                    <a:gd name="T5" fmla="*/ 3 h 17"/>
                    <a:gd name="T6" fmla="*/ 15 w 18"/>
                    <a:gd name="T7" fmla="*/ 14 h 17"/>
                    <a:gd name="T8" fmla="*/ 4 w 18"/>
                    <a:gd name="T9" fmla="*/ 1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4" y="15"/>
                      </a:moveTo>
                      <a:cubicBezTo>
                        <a:pt x="1" y="12"/>
                        <a:pt x="0" y="8"/>
                        <a:pt x="3" y="4"/>
                      </a:cubicBezTo>
                      <a:cubicBezTo>
                        <a:pt x="6" y="1"/>
                        <a:pt x="10" y="0"/>
                        <a:pt x="14" y="3"/>
                      </a:cubicBezTo>
                      <a:cubicBezTo>
                        <a:pt x="17" y="5"/>
                        <a:pt x="18" y="10"/>
                        <a:pt x="15" y="14"/>
                      </a:cubicBezTo>
                      <a:cubicBezTo>
                        <a:pt x="13" y="17"/>
                        <a:pt x="8" y="17"/>
                        <a:pt x="4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09" name="Freeform 47"/>
                <p:cNvSpPr>
                  <a:spLocks/>
                </p:cNvSpPr>
                <p:nvPr/>
              </p:nvSpPr>
              <p:spPr bwMode="auto">
                <a:xfrm>
                  <a:off x="2539" y="1029"/>
                  <a:ext cx="174" cy="102"/>
                </a:xfrm>
                <a:custGeom>
                  <a:avLst/>
                  <a:gdLst>
                    <a:gd name="T0" fmla="*/ 6 w 73"/>
                    <a:gd name="T1" fmla="*/ 42 h 43"/>
                    <a:gd name="T2" fmla="*/ 68 w 73"/>
                    <a:gd name="T3" fmla="*/ 9 h 43"/>
                    <a:gd name="T4" fmla="*/ 70 w 73"/>
                    <a:gd name="T5" fmla="*/ 7 h 43"/>
                    <a:gd name="T6" fmla="*/ 1 w 73"/>
                    <a:gd name="T7" fmla="*/ 41 h 43"/>
                    <a:gd name="T8" fmla="*/ 6 w 73"/>
                    <a:gd name="T9" fmla="*/ 42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43">
                      <a:moveTo>
                        <a:pt x="6" y="42"/>
                      </a:moveTo>
                      <a:cubicBezTo>
                        <a:pt x="17" y="17"/>
                        <a:pt x="40" y="2"/>
                        <a:pt x="68" y="9"/>
                      </a:cubicBezTo>
                      <a:cubicBezTo>
                        <a:pt x="70" y="9"/>
                        <a:pt x="73" y="8"/>
                        <a:pt x="70" y="7"/>
                      </a:cubicBezTo>
                      <a:cubicBezTo>
                        <a:pt x="40" y="0"/>
                        <a:pt x="14" y="13"/>
                        <a:pt x="1" y="41"/>
                      </a:cubicBezTo>
                      <a:cubicBezTo>
                        <a:pt x="0" y="42"/>
                        <a:pt x="5" y="43"/>
                        <a:pt x="6" y="4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10" name="Freeform 48"/>
                <p:cNvSpPr>
                  <a:spLocks/>
                </p:cNvSpPr>
                <p:nvPr/>
              </p:nvSpPr>
              <p:spPr bwMode="auto">
                <a:xfrm>
                  <a:off x="2589" y="982"/>
                  <a:ext cx="83" cy="159"/>
                </a:xfrm>
                <a:custGeom>
                  <a:avLst/>
                  <a:gdLst>
                    <a:gd name="T0" fmla="*/ 7 w 35"/>
                    <a:gd name="T1" fmla="*/ 1 h 67"/>
                    <a:gd name="T2" fmla="*/ 29 w 35"/>
                    <a:gd name="T3" fmla="*/ 66 h 67"/>
                    <a:gd name="T4" fmla="*/ 33 w 35"/>
                    <a:gd name="T5" fmla="*/ 66 h 67"/>
                    <a:gd name="T6" fmla="*/ 12 w 35"/>
                    <a:gd name="T7" fmla="*/ 2 h 67"/>
                    <a:gd name="T8" fmla="*/ 7 w 35"/>
                    <a:gd name="T9" fmla="*/ 1 h 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5" h="67">
                      <a:moveTo>
                        <a:pt x="7" y="1"/>
                      </a:moveTo>
                      <a:cubicBezTo>
                        <a:pt x="0" y="27"/>
                        <a:pt x="7" y="51"/>
                        <a:pt x="29" y="66"/>
                      </a:cubicBezTo>
                      <a:cubicBezTo>
                        <a:pt x="30" y="67"/>
                        <a:pt x="35" y="67"/>
                        <a:pt x="33" y="66"/>
                      </a:cubicBezTo>
                      <a:cubicBezTo>
                        <a:pt x="11" y="51"/>
                        <a:pt x="5" y="27"/>
                        <a:pt x="12" y="2"/>
                      </a:cubicBezTo>
                      <a:cubicBezTo>
                        <a:pt x="13" y="1"/>
                        <a:pt x="8" y="0"/>
                        <a:pt x="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11" name="Freeform 49"/>
                <p:cNvSpPr>
                  <a:spLocks/>
                </p:cNvSpPr>
                <p:nvPr/>
              </p:nvSpPr>
              <p:spPr bwMode="auto">
                <a:xfrm>
                  <a:off x="2523" y="1048"/>
                  <a:ext cx="178" cy="45"/>
                </a:xfrm>
                <a:custGeom>
                  <a:avLst/>
                  <a:gdLst>
                    <a:gd name="T0" fmla="*/ 4 w 75"/>
                    <a:gd name="T1" fmla="*/ 6 h 19"/>
                    <a:gd name="T2" fmla="*/ 69 w 75"/>
                    <a:gd name="T3" fmla="*/ 19 h 19"/>
                    <a:gd name="T4" fmla="*/ 74 w 75"/>
                    <a:gd name="T5" fmla="*/ 17 h 19"/>
                    <a:gd name="T6" fmla="*/ 3 w 75"/>
                    <a:gd name="T7" fmla="*/ 4 h 19"/>
                    <a:gd name="T8" fmla="*/ 4 w 75"/>
                    <a:gd name="T9" fmla="*/ 6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19">
                      <a:moveTo>
                        <a:pt x="4" y="6"/>
                      </a:moveTo>
                      <a:cubicBezTo>
                        <a:pt x="26" y="2"/>
                        <a:pt x="51" y="9"/>
                        <a:pt x="69" y="19"/>
                      </a:cubicBezTo>
                      <a:cubicBezTo>
                        <a:pt x="71" y="19"/>
                        <a:pt x="75" y="18"/>
                        <a:pt x="74" y="17"/>
                      </a:cubicBezTo>
                      <a:cubicBezTo>
                        <a:pt x="53" y="6"/>
                        <a:pt x="26" y="0"/>
                        <a:pt x="3" y="4"/>
                      </a:cubicBezTo>
                      <a:cubicBezTo>
                        <a:pt x="0" y="5"/>
                        <a:pt x="2" y="6"/>
                        <a:pt x="4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12" name="Freeform 50"/>
                <p:cNvSpPr>
                  <a:spLocks/>
                </p:cNvSpPr>
                <p:nvPr/>
              </p:nvSpPr>
              <p:spPr bwMode="auto">
                <a:xfrm>
                  <a:off x="2585" y="998"/>
                  <a:ext cx="90" cy="152"/>
                </a:xfrm>
                <a:custGeom>
                  <a:avLst/>
                  <a:gdLst>
                    <a:gd name="T0" fmla="*/ 32 w 38"/>
                    <a:gd name="T1" fmla="*/ 1 h 64"/>
                    <a:gd name="T2" fmla="*/ 5 w 38"/>
                    <a:gd name="T3" fmla="*/ 63 h 64"/>
                    <a:gd name="T4" fmla="*/ 10 w 38"/>
                    <a:gd name="T5" fmla="*/ 62 h 64"/>
                    <a:gd name="T6" fmla="*/ 36 w 38"/>
                    <a:gd name="T7" fmla="*/ 1 h 64"/>
                    <a:gd name="T8" fmla="*/ 32 w 38"/>
                    <a:gd name="T9" fmla="*/ 1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8" h="64">
                      <a:moveTo>
                        <a:pt x="32" y="1"/>
                      </a:moveTo>
                      <a:cubicBezTo>
                        <a:pt x="12" y="15"/>
                        <a:pt x="0" y="38"/>
                        <a:pt x="5" y="63"/>
                      </a:cubicBezTo>
                      <a:cubicBezTo>
                        <a:pt x="6" y="64"/>
                        <a:pt x="11" y="64"/>
                        <a:pt x="10" y="62"/>
                      </a:cubicBezTo>
                      <a:cubicBezTo>
                        <a:pt x="5" y="38"/>
                        <a:pt x="16" y="15"/>
                        <a:pt x="36" y="1"/>
                      </a:cubicBezTo>
                      <a:cubicBezTo>
                        <a:pt x="38" y="0"/>
                        <a:pt x="33" y="0"/>
                        <a:pt x="3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13" name="Freeform 51"/>
                <p:cNvSpPr>
                  <a:spLocks/>
                </p:cNvSpPr>
                <p:nvPr/>
              </p:nvSpPr>
              <p:spPr bwMode="auto">
                <a:xfrm>
                  <a:off x="2236" y="479"/>
                  <a:ext cx="375" cy="581"/>
                </a:xfrm>
                <a:custGeom>
                  <a:avLst/>
                  <a:gdLst>
                    <a:gd name="T0" fmla="*/ 157 w 158"/>
                    <a:gd name="T1" fmla="*/ 243 h 245"/>
                    <a:gd name="T2" fmla="*/ 5 w 158"/>
                    <a:gd name="T3" fmla="*/ 1 h 245"/>
                    <a:gd name="T4" fmla="*/ 1 w 158"/>
                    <a:gd name="T5" fmla="*/ 2 h 245"/>
                    <a:gd name="T6" fmla="*/ 153 w 158"/>
                    <a:gd name="T7" fmla="*/ 244 h 245"/>
                    <a:gd name="T8" fmla="*/ 157 w 158"/>
                    <a:gd name="T9" fmla="*/ 243 h 2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8" h="245">
                      <a:moveTo>
                        <a:pt x="157" y="243"/>
                      </a:moveTo>
                      <a:cubicBezTo>
                        <a:pt x="106" y="163"/>
                        <a:pt x="53" y="83"/>
                        <a:pt x="5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48" y="84"/>
                        <a:pt x="101" y="164"/>
                        <a:pt x="153" y="244"/>
                      </a:cubicBezTo>
                      <a:cubicBezTo>
                        <a:pt x="153" y="245"/>
                        <a:pt x="158" y="244"/>
                        <a:pt x="157" y="2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14" name="Freeform 52"/>
                <p:cNvSpPr>
                  <a:spLocks/>
                </p:cNvSpPr>
                <p:nvPr/>
              </p:nvSpPr>
              <p:spPr bwMode="auto">
                <a:xfrm>
                  <a:off x="2592" y="1046"/>
                  <a:ext cx="40" cy="40"/>
                </a:xfrm>
                <a:custGeom>
                  <a:avLst/>
                  <a:gdLst>
                    <a:gd name="T0" fmla="*/ 2 w 17"/>
                    <a:gd name="T1" fmla="*/ 12 h 17"/>
                    <a:gd name="T2" fmla="*/ 4 w 17"/>
                    <a:gd name="T3" fmla="*/ 2 h 17"/>
                    <a:gd name="T4" fmla="*/ 15 w 17"/>
                    <a:gd name="T5" fmla="*/ 5 h 17"/>
                    <a:gd name="T6" fmla="*/ 12 w 17"/>
                    <a:gd name="T7" fmla="*/ 15 h 17"/>
                    <a:gd name="T8" fmla="*/ 2 w 17"/>
                    <a:gd name="T9" fmla="*/ 1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2" y="12"/>
                      </a:moveTo>
                      <a:cubicBezTo>
                        <a:pt x="0" y="9"/>
                        <a:pt x="1" y="4"/>
                        <a:pt x="4" y="2"/>
                      </a:cubicBezTo>
                      <a:cubicBezTo>
                        <a:pt x="8" y="0"/>
                        <a:pt x="13" y="1"/>
                        <a:pt x="15" y="5"/>
                      </a:cubicBezTo>
                      <a:cubicBezTo>
                        <a:pt x="17" y="8"/>
                        <a:pt x="16" y="13"/>
                        <a:pt x="12" y="15"/>
                      </a:cubicBezTo>
                      <a:cubicBezTo>
                        <a:pt x="9" y="17"/>
                        <a:pt x="4" y="16"/>
                        <a:pt x="2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15" name="Freeform 53"/>
                <p:cNvSpPr>
                  <a:spLocks/>
                </p:cNvSpPr>
                <p:nvPr/>
              </p:nvSpPr>
              <p:spPr bwMode="auto">
                <a:xfrm>
                  <a:off x="2285" y="1153"/>
                  <a:ext cx="193" cy="64"/>
                </a:xfrm>
                <a:custGeom>
                  <a:avLst/>
                  <a:gdLst>
                    <a:gd name="T0" fmla="*/ 6 w 81"/>
                    <a:gd name="T1" fmla="*/ 26 h 27"/>
                    <a:gd name="T2" fmla="*/ 75 w 81"/>
                    <a:gd name="T3" fmla="*/ 18 h 27"/>
                    <a:gd name="T4" fmla="*/ 79 w 81"/>
                    <a:gd name="T5" fmla="*/ 17 h 27"/>
                    <a:gd name="T6" fmla="*/ 1 w 81"/>
                    <a:gd name="T7" fmla="*/ 25 h 27"/>
                    <a:gd name="T8" fmla="*/ 6 w 81"/>
                    <a:gd name="T9" fmla="*/ 26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1" h="27">
                      <a:moveTo>
                        <a:pt x="6" y="26"/>
                      </a:moveTo>
                      <a:cubicBezTo>
                        <a:pt x="26" y="7"/>
                        <a:pt x="51" y="2"/>
                        <a:pt x="75" y="18"/>
                      </a:cubicBezTo>
                      <a:cubicBezTo>
                        <a:pt x="76" y="19"/>
                        <a:pt x="81" y="19"/>
                        <a:pt x="79" y="17"/>
                      </a:cubicBezTo>
                      <a:cubicBezTo>
                        <a:pt x="53" y="0"/>
                        <a:pt x="23" y="4"/>
                        <a:pt x="1" y="25"/>
                      </a:cubicBezTo>
                      <a:cubicBezTo>
                        <a:pt x="0" y="26"/>
                        <a:pt x="5" y="27"/>
                        <a:pt x="6" y="2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16" name="Freeform 54"/>
                <p:cNvSpPr>
                  <a:spLocks/>
                </p:cNvSpPr>
                <p:nvPr/>
              </p:nvSpPr>
              <p:spPr bwMode="auto">
                <a:xfrm>
                  <a:off x="2357" y="1100"/>
                  <a:ext cx="57" cy="169"/>
                </a:xfrm>
                <a:custGeom>
                  <a:avLst/>
                  <a:gdLst>
                    <a:gd name="T0" fmla="*/ 18 w 24"/>
                    <a:gd name="T1" fmla="*/ 1 h 71"/>
                    <a:gd name="T2" fmla="*/ 16 w 24"/>
                    <a:gd name="T3" fmla="*/ 69 h 71"/>
                    <a:gd name="T4" fmla="*/ 20 w 24"/>
                    <a:gd name="T5" fmla="*/ 69 h 71"/>
                    <a:gd name="T6" fmla="*/ 23 w 24"/>
                    <a:gd name="T7" fmla="*/ 2 h 71"/>
                    <a:gd name="T8" fmla="*/ 18 w 24"/>
                    <a:gd name="T9" fmla="*/ 1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" h="71">
                      <a:moveTo>
                        <a:pt x="18" y="1"/>
                      </a:moveTo>
                      <a:cubicBezTo>
                        <a:pt x="2" y="22"/>
                        <a:pt x="0" y="47"/>
                        <a:pt x="16" y="69"/>
                      </a:cubicBezTo>
                      <a:cubicBezTo>
                        <a:pt x="16" y="70"/>
                        <a:pt x="21" y="71"/>
                        <a:pt x="20" y="69"/>
                      </a:cubicBezTo>
                      <a:cubicBezTo>
                        <a:pt x="5" y="47"/>
                        <a:pt x="7" y="23"/>
                        <a:pt x="23" y="2"/>
                      </a:cubicBezTo>
                      <a:cubicBezTo>
                        <a:pt x="24" y="1"/>
                        <a:pt x="19" y="0"/>
                        <a:pt x="1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17" name="Freeform 55"/>
                <p:cNvSpPr>
                  <a:spLocks/>
                </p:cNvSpPr>
                <p:nvPr/>
              </p:nvSpPr>
              <p:spPr bwMode="auto">
                <a:xfrm>
                  <a:off x="2293" y="1143"/>
                  <a:ext cx="159" cy="93"/>
                </a:xfrm>
                <a:custGeom>
                  <a:avLst/>
                  <a:gdLst>
                    <a:gd name="T0" fmla="*/ 3 w 67"/>
                    <a:gd name="T1" fmla="*/ 2 h 39"/>
                    <a:gd name="T2" fmla="*/ 61 w 67"/>
                    <a:gd name="T3" fmla="*/ 37 h 39"/>
                    <a:gd name="T4" fmla="*/ 66 w 67"/>
                    <a:gd name="T5" fmla="*/ 36 h 39"/>
                    <a:gd name="T6" fmla="*/ 5 w 67"/>
                    <a:gd name="T7" fmla="*/ 0 h 39"/>
                    <a:gd name="T8" fmla="*/ 3 w 67"/>
                    <a:gd name="T9" fmla="*/ 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9">
                      <a:moveTo>
                        <a:pt x="3" y="2"/>
                      </a:moveTo>
                      <a:cubicBezTo>
                        <a:pt x="25" y="6"/>
                        <a:pt x="47" y="21"/>
                        <a:pt x="61" y="37"/>
                      </a:cubicBezTo>
                      <a:cubicBezTo>
                        <a:pt x="62" y="39"/>
                        <a:pt x="67" y="37"/>
                        <a:pt x="66" y="36"/>
                      </a:cubicBezTo>
                      <a:cubicBezTo>
                        <a:pt x="51" y="19"/>
                        <a:pt x="28" y="4"/>
                        <a:pt x="5" y="0"/>
                      </a:cubicBezTo>
                      <a:cubicBezTo>
                        <a:pt x="4" y="0"/>
                        <a:pt x="0" y="2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18" name="Freeform 56"/>
                <p:cNvSpPr>
                  <a:spLocks/>
                </p:cNvSpPr>
                <p:nvPr/>
              </p:nvSpPr>
              <p:spPr bwMode="auto">
                <a:xfrm>
                  <a:off x="2333" y="1134"/>
                  <a:ext cx="128" cy="120"/>
                </a:xfrm>
                <a:custGeom>
                  <a:avLst/>
                  <a:gdLst>
                    <a:gd name="T0" fmla="*/ 48 w 54"/>
                    <a:gd name="T1" fmla="*/ 1 h 51"/>
                    <a:gd name="T2" fmla="*/ 0 w 54"/>
                    <a:gd name="T3" fmla="*/ 50 h 51"/>
                    <a:gd name="T4" fmla="*/ 5 w 54"/>
                    <a:gd name="T5" fmla="*/ 50 h 51"/>
                    <a:gd name="T6" fmla="*/ 50 w 54"/>
                    <a:gd name="T7" fmla="*/ 2 h 51"/>
                    <a:gd name="T8" fmla="*/ 48 w 54"/>
                    <a:gd name="T9" fmla="*/ 1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4" h="51">
                      <a:moveTo>
                        <a:pt x="48" y="1"/>
                      </a:moveTo>
                      <a:cubicBezTo>
                        <a:pt x="24" y="7"/>
                        <a:pt x="3" y="24"/>
                        <a:pt x="0" y="50"/>
                      </a:cubicBezTo>
                      <a:cubicBezTo>
                        <a:pt x="0" y="51"/>
                        <a:pt x="5" y="51"/>
                        <a:pt x="5" y="50"/>
                      </a:cubicBezTo>
                      <a:cubicBezTo>
                        <a:pt x="8" y="25"/>
                        <a:pt x="27" y="8"/>
                        <a:pt x="50" y="2"/>
                      </a:cubicBezTo>
                      <a:cubicBezTo>
                        <a:pt x="54" y="1"/>
                        <a:pt x="49" y="0"/>
                        <a:pt x="4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19" name="Freeform 57"/>
                <p:cNvSpPr>
                  <a:spLocks/>
                </p:cNvSpPr>
                <p:nvPr/>
              </p:nvSpPr>
              <p:spPr bwMode="auto">
                <a:xfrm>
                  <a:off x="2228" y="500"/>
                  <a:ext cx="150" cy="669"/>
                </a:xfrm>
                <a:custGeom>
                  <a:avLst/>
                  <a:gdLst>
                    <a:gd name="T0" fmla="*/ 63 w 63"/>
                    <a:gd name="T1" fmla="*/ 280 h 282"/>
                    <a:gd name="T2" fmla="*/ 5 w 63"/>
                    <a:gd name="T3" fmla="*/ 1 h 282"/>
                    <a:gd name="T4" fmla="*/ 0 w 63"/>
                    <a:gd name="T5" fmla="*/ 2 h 282"/>
                    <a:gd name="T6" fmla="*/ 58 w 63"/>
                    <a:gd name="T7" fmla="*/ 281 h 282"/>
                    <a:gd name="T8" fmla="*/ 63 w 63"/>
                    <a:gd name="T9" fmla="*/ 280 h 2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3" h="282">
                      <a:moveTo>
                        <a:pt x="63" y="280"/>
                      </a:moveTo>
                      <a:cubicBezTo>
                        <a:pt x="43" y="188"/>
                        <a:pt x="21" y="95"/>
                        <a:pt x="5" y="1"/>
                      </a:cubicBezTo>
                      <a:cubicBezTo>
                        <a:pt x="5" y="0"/>
                        <a:pt x="0" y="0"/>
                        <a:pt x="0" y="2"/>
                      </a:cubicBezTo>
                      <a:cubicBezTo>
                        <a:pt x="16" y="95"/>
                        <a:pt x="38" y="188"/>
                        <a:pt x="58" y="281"/>
                      </a:cubicBezTo>
                      <a:cubicBezTo>
                        <a:pt x="58" y="282"/>
                        <a:pt x="63" y="282"/>
                        <a:pt x="63" y="28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0" name="Freeform 58"/>
                <p:cNvSpPr>
                  <a:spLocks/>
                </p:cNvSpPr>
                <p:nvPr/>
              </p:nvSpPr>
              <p:spPr bwMode="auto">
                <a:xfrm>
                  <a:off x="2357" y="1160"/>
                  <a:ext cx="38" cy="38"/>
                </a:xfrm>
                <a:custGeom>
                  <a:avLst/>
                  <a:gdLst>
                    <a:gd name="T0" fmla="*/ 0 w 16"/>
                    <a:gd name="T1" fmla="*/ 9 h 16"/>
                    <a:gd name="T2" fmla="*/ 7 w 16"/>
                    <a:gd name="T3" fmla="*/ 0 h 16"/>
                    <a:gd name="T4" fmla="*/ 16 w 16"/>
                    <a:gd name="T5" fmla="*/ 7 h 16"/>
                    <a:gd name="T6" fmla="*/ 9 w 16"/>
                    <a:gd name="T7" fmla="*/ 16 h 16"/>
                    <a:gd name="T8" fmla="*/ 0 w 16"/>
                    <a:gd name="T9" fmla="*/ 9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0" y="9"/>
                      </a:moveTo>
                      <a:cubicBezTo>
                        <a:pt x="0" y="5"/>
                        <a:pt x="3" y="1"/>
                        <a:pt x="7" y="0"/>
                      </a:cubicBezTo>
                      <a:cubicBezTo>
                        <a:pt x="11" y="0"/>
                        <a:pt x="15" y="3"/>
                        <a:pt x="16" y="7"/>
                      </a:cubicBezTo>
                      <a:cubicBezTo>
                        <a:pt x="16" y="11"/>
                        <a:pt x="13" y="15"/>
                        <a:pt x="9" y="16"/>
                      </a:cubicBezTo>
                      <a:cubicBezTo>
                        <a:pt x="5" y="16"/>
                        <a:pt x="1" y="13"/>
                        <a:pt x="0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1" name="Freeform 59"/>
                <p:cNvSpPr>
                  <a:spLocks/>
                </p:cNvSpPr>
                <p:nvPr/>
              </p:nvSpPr>
              <p:spPr bwMode="auto">
                <a:xfrm>
                  <a:off x="2041" y="1155"/>
                  <a:ext cx="187" cy="76"/>
                </a:xfrm>
                <a:custGeom>
                  <a:avLst/>
                  <a:gdLst>
                    <a:gd name="T0" fmla="*/ 6 w 79"/>
                    <a:gd name="T1" fmla="*/ 14 h 32"/>
                    <a:gd name="T2" fmla="*/ 73 w 79"/>
                    <a:gd name="T3" fmla="*/ 31 h 32"/>
                    <a:gd name="T4" fmla="*/ 78 w 79"/>
                    <a:gd name="T5" fmla="*/ 31 h 32"/>
                    <a:gd name="T6" fmla="*/ 2 w 79"/>
                    <a:gd name="T7" fmla="*/ 12 h 32"/>
                    <a:gd name="T8" fmla="*/ 6 w 79"/>
                    <a:gd name="T9" fmla="*/ 14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9" h="32">
                      <a:moveTo>
                        <a:pt x="6" y="14"/>
                      </a:moveTo>
                      <a:cubicBezTo>
                        <a:pt x="32" y="3"/>
                        <a:pt x="57" y="8"/>
                        <a:pt x="73" y="31"/>
                      </a:cubicBezTo>
                      <a:cubicBezTo>
                        <a:pt x="74" y="32"/>
                        <a:pt x="79" y="32"/>
                        <a:pt x="78" y="31"/>
                      </a:cubicBezTo>
                      <a:cubicBezTo>
                        <a:pt x="60" y="6"/>
                        <a:pt x="30" y="0"/>
                        <a:pt x="2" y="12"/>
                      </a:cubicBezTo>
                      <a:cubicBezTo>
                        <a:pt x="0" y="13"/>
                        <a:pt x="5" y="15"/>
                        <a:pt x="6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2" name="Freeform 60"/>
                <p:cNvSpPr>
                  <a:spLocks/>
                </p:cNvSpPr>
                <p:nvPr/>
              </p:nvSpPr>
              <p:spPr bwMode="auto">
                <a:xfrm>
                  <a:off x="2110" y="1119"/>
                  <a:ext cx="92" cy="154"/>
                </a:xfrm>
                <a:custGeom>
                  <a:avLst/>
                  <a:gdLst>
                    <a:gd name="T0" fmla="*/ 33 w 39"/>
                    <a:gd name="T1" fmla="*/ 1 h 65"/>
                    <a:gd name="T2" fmla="*/ 7 w 39"/>
                    <a:gd name="T3" fmla="*/ 63 h 65"/>
                    <a:gd name="T4" fmla="*/ 12 w 39"/>
                    <a:gd name="T5" fmla="*/ 64 h 65"/>
                    <a:gd name="T6" fmla="*/ 38 w 39"/>
                    <a:gd name="T7" fmla="*/ 2 h 65"/>
                    <a:gd name="T8" fmla="*/ 33 w 39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" h="65">
                      <a:moveTo>
                        <a:pt x="33" y="1"/>
                      </a:moveTo>
                      <a:cubicBezTo>
                        <a:pt x="10" y="15"/>
                        <a:pt x="0" y="37"/>
                        <a:pt x="7" y="63"/>
                      </a:cubicBezTo>
                      <a:cubicBezTo>
                        <a:pt x="7" y="65"/>
                        <a:pt x="12" y="65"/>
                        <a:pt x="12" y="64"/>
                      </a:cubicBezTo>
                      <a:cubicBezTo>
                        <a:pt x="5" y="38"/>
                        <a:pt x="15" y="16"/>
                        <a:pt x="38" y="2"/>
                      </a:cubicBezTo>
                      <a:cubicBezTo>
                        <a:pt x="39" y="2"/>
                        <a:pt x="34" y="0"/>
                        <a:pt x="3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3" name="Freeform 61"/>
                <p:cNvSpPr>
                  <a:spLocks/>
                </p:cNvSpPr>
                <p:nvPr/>
              </p:nvSpPr>
              <p:spPr bwMode="auto">
                <a:xfrm>
                  <a:off x="2074" y="1122"/>
                  <a:ext cx="116" cy="137"/>
                </a:xfrm>
                <a:custGeom>
                  <a:avLst/>
                  <a:gdLst>
                    <a:gd name="T0" fmla="*/ 2 w 49"/>
                    <a:gd name="T1" fmla="*/ 2 h 58"/>
                    <a:gd name="T2" fmla="*/ 44 w 49"/>
                    <a:gd name="T3" fmla="*/ 56 h 58"/>
                    <a:gd name="T4" fmla="*/ 49 w 49"/>
                    <a:gd name="T5" fmla="*/ 56 h 58"/>
                    <a:gd name="T6" fmla="*/ 6 w 49"/>
                    <a:gd name="T7" fmla="*/ 1 h 58"/>
                    <a:gd name="T8" fmla="*/ 2 w 49"/>
                    <a:gd name="T9" fmla="*/ 2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58">
                      <a:moveTo>
                        <a:pt x="2" y="2"/>
                      </a:moveTo>
                      <a:cubicBezTo>
                        <a:pt x="21" y="13"/>
                        <a:pt x="37" y="36"/>
                        <a:pt x="44" y="56"/>
                      </a:cubicBezTo>
                      <a:cubicBezTo>
                        <a:pt x="45" y="58"/>
                        <a:pt x="49" y="57"/>
                        <a:pt x="49" y="56"/>
                      </a:cubicBezTo>
                      <a:cubicBezTo>
                        <a:pt x="41" y="35"/>
                        <a:pt x="26" y="12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4" name="Freeform 62"/>
                <p:cNvSpPr>
                  <a:spLocks/>
                </p:cNvSpPr>
                <p:nvPr/>
              </p:nvSpPr>
              <p:spPr bwMode="auto">
                <a:xfrm>
                  <a:off x="2074" y="1160"/>
                  <a:ext cx="159" cy="80"/>
                </a:xfrm>
                <a:custGeom>
                  <a:avLst/>
                  <a:gdLst>
                    <a:gd name="T0" fmla="*/ 64 w 67"/>
                    <a:gd name="T1" fmla="*/ 3 h 34"/>
                    <a:gd name="T2" fmla="*/ 0 w 67"/>
                    <a:gd name="T3" fmla="*/ 33 h 34"/>
                    <a:gd name="T4" fmla="*/ 5 w 67"/>
                    <a:gd name="T5" fmla="*/ 33 h 34"/>
                    <a:gd name="T6" fmla="*/ 62 w 67"/>
                    <a:gd name="T7" fmla="*/ 5 h 34"/>
                    <a:gd name="T8" fmla="*/ 64 w 67"/>
                    <a:gd name="T9" fmla="*/ 3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4">
                      <a:moveTo>
                        <a:pt x="64" y="3"/>
                      </a:moveTo>
                      <a:cubicBezTo>
                        <a:pt x="38" y="0"/>
                        <a:pt x="13" y="9"/>
                        <a:pt x="0" y="33"/>
                      </a:cubicBezTo>
                      <a:cubicBezTo>
                        <a:pt x="0" y="34"/>
                        <a:pt x="4" y="34"/>
                        <a:pt x="5" y="33"/>
                      </a:cubicBezTo>
                      <a:cubicBezTo>
                        <a:pt x="16" y="12"/>
                        <a:pt x="39" y="2"/>
                        <a:pt x="62" y="5"/>
                      </a:cubicBezTo>
                      <a:cubicBezTo>
                        <a:pt x="65" y="5"/>
                        <a:pt x="67" y="3"/>
                        <a:pt x="64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5" name="Freeform 63"/>
                <p:cNvSpPr>
                  <a:spLocks/>
                </p:cNvSpPr>
                <p:nvPr/>
              </p:nvSpPr>
              <p:spPr bwMode="auto">
                <a:xfrm>
                  <a:off x="2133" y="498"/>
                  <a:ext cx="117" cy="673"/>
                </a:xfrm>
                <a:custGeom>
                  <a:avLst/>
                  <a:gdLst>
                    <a:gd name="T0" fmla="*/ 6 w 49"/>
                    <a:gd name="T1" fmla="*/ 283 h 284"/>
                    <a:gd name="T2" fmla="*/ 49 w 49"/>
                    <a:gd name="T3" fmla="*/ 1 h 284"/>
                    <a:gd name="T4" fmla="*/ 44 w 49"/>
                    <a:gd name="T5" fmla="*/ 1 h 284"/>
                    <a:gd name="T6" fmla="*/ 1 w 49"/>
                    <a:gd name="T7" fmla="*/ 283 h 284"/>
                    <a:gd name="T8" fmla="*/ 6 w 49"/>
                    <a:gd name="T9" fmla="*/ 283 h 2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284">
                      <a:moveTo>
                        <a:pt x="6" y="283"/>
                      </a:moveTo>
                      <a:cubicBezTo>
                        <a:pt x="19" y="189"/>
                        <a:pt x="31" y="94"/>
                        <a:pt x="49" y="1"/>
                      </a:cubicBezTo>
                      <a:cubicBezTo>
                        <a:pt x="49" y="0"/>
                        <a:pt x="44" y="0"/>
                        <a:pt x="44" y="1"/>
                      </a:cubicBezTo>
                      <a:cubicBezTo>
                        <a:pt x="26" y="95"/>
                        <a:pt x="14" y="189"/>
                        <a:pt x="1" y="283"/>
                      </a:cubicBezTo>
                      <a:cubicBezTo>
                        <a:pt x="0" y="284"/>
                        <a:pt x="5" y="284"/>
                        <a:pt x="6" y="28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6" name="Freeform 64"/>
                <p:cNvSpPr>
                  <a:spLocks/>
                </p:cNvSpPr>
                <p:nvPr/>
              </p:nvSpPr>
              <p:spPr bwMode="auto">
                <a:xfrm>
                  <a:off x="2119" y="1162"/>
                  <a:ext cx="41" cy="40"/>
                </a:xfrm>
                <a:custGeom>
                  <a:avLst/>
                  <a:gdLst>
                    <a:gd name="T0" fmla="*/ 1 w 17"/>
                    <a:gd name="T1" fmla="*/ 7 h 17"/>
                    <a:gd name="T2" fmla="*/ 10 w 17"/>
                    <a:gd name="T3" fmla="*/ 1 h 17"/>
                    <a:gd name="T4" fmla="*/ 16 w 17"/>
                    <a:gd name="T5" fmla="*/ 10 h 17"/>
                    <a:gd name="T6" fmla="*/ 7 w 17"/>
                    <a:gd name="T7" fmla="*/ 16 h 17"/>
                    <a:gd name="T8" fmla="*/ 1 w 17"/>
                    <a:gd name="T9" fmla="*/ 7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" y="7"/>
                      </a:moveTo>
                      <a:cubicBezTo>
                        <a:pt x="2" y="3"/>
                        <a:pt x="6" y="0"/>
                        <a:pt x="10" y="1"/>
                      </a:cubicBezTo>
                      <a:cubicBezTo>
                        <a:pt x="14" y="2"/>
                        <a:pt x="17" y="6"/>
                        <a:pt x="16" y="10"/>
                      </a:cubicBezTo>
                      <a:cubicBezTo>
                        <a:pt x="15" y="14"/>
                        <a:pt x="11" y="17"/>
                        <a:pt x="7" y="16"/>
                      </a:cubicBezTo>
                      <a:cubicBezTo>
                        <a:pt x="3" y="15"/>
                        <a:pt x="0" y="11"/>
                        <a:pt x="1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7" name="Freeform 65"/>
                <p:cNvSpPr>
                  <a:spLocks/>
                </p:cNvSpPr>
                <p:nvPr/>
              </p:nvSpPr>
              <p:spPr bwMode="auto">
                <a:xfrm>
                  <a:off x="1806" y="1067"/>
                  <a:ext cx="159" cy="112"/>
                </a:xfrm>
                <a:custGeom>
                  <a:avLst/>
                  <a:gdLst>
                    <a:gd name="T0" fmla="*/ 5 w 67"/>
                    <a:gd name="T1" fmla="*/ 4 h 47"/>
                    <a:gd name="T2" fmla="*/ 62 w 67"/>
                    <a:gd name="T3" fmla="*/ 45 h 47"/>
                    <a:gd name="T4" fmla="*/ 67 w 67"/>
                    <a:gd name="T5" fmla="*/ 45 h 47"/>
                    <a:gd name="T6" fmla="*/ 3 w 67"/>
                    <a:gd name="T7" fmla="*/ 2 h 47"/>
                    <a:gd name="T8" fmla="*/ 5 w 67"/>
                    <a:gd name="T9" fmla="*/ 4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47">
                      <a:moveTo>
                        <a:pt x="5" y="4"/>
                      </a:moveTo>
                      <a:cubicBezTo>
                        <a:pt x="33" y="2"/>
                        <a:pt x="55" y="18"/>
                        <a:pt x="62" y="45"/>
                      </a:cubicBezTo>
                      <a:cubicBezTo>
                        <a:pt x="62" y="47"/>
                        <a:pt x="67" y="47"/>
                        <a:pt x="67" y="45"/>
                      </a:cubicBezTo>
                      <a:cubicBezTo>
                        <a:pt x="60" y="15"/>
                        <a:pt x="33" y="0"/>
                        <a:pt x="3" y="2"/>
                      </a:cubicBezTo>
                      <a:cubicBezTo>
                        <a:pt x="0" y="2"/>
                        <a:pt x="4" y="4"/>
                        <a:pt x="5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8" name="Freeform 66"/>
                <p:cNvSpPr>
                  <a:spLocks/>
                </p:cNvSpPr>
                <p:nvPr/>
              </p:nvSpPr>
              <p:spPr bwMode="auto">
                <a:xfrm>
                  <a:off x="1856" y="1062"/>
                  <a:ext cx="126" cy="124"/>
                </a:xfrm>
                <a:custGeom>
                  <a:avLst/>
                  <a:gdLst>
                    <a:gd name="T0" fmla="*/ 48 w 53"/>
                    <a:gd name="T1" fmla="*/ 0 h 52"/>
                    <a:gd name="T2" fmla="*/ 0 w 53"/>
                    <a:gd name="T3" fmla="*/ 50 h 52"/>
                    <a:gd name="T4" fmla="*/ 5 w 53"/>
                    <a:gd name="T5" fmla="*/ 51 h 52"/>
                    <a:gd name="T6" fmla="*/ 51 w 53"/>
                    <a:gd name="T7" fmla="*/ 2 h 52"/>
                    <a:gd name="T8" fmla="*/ 48 w 53"/>
                    <a:gd name="T9" fmla="*/ 0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3" h="52">
                      <a:moveTo>
                        <a:pt x="48" y="0"/>
                      </a:moveTo>
                      <a:cubicBezTo>
                        <a:pt x="21" y="5"/>
                        <a:pt x="3" y="23"/>
                        <a:pt x="0" y="50"/>
                      </a:cubicBezTo>
                      <a:cubicBezTo>
                        <a:pt x="0" y="51"/>
                        <a:pt x="5" y="52"/>
                        <a:pt x="5" y="51"/>
                      </a:cubicBezTo>
                      <a:cubicBezTo>
                        <a:pt x="7" y="25"/>
                        <a:pt x="25" y="7"/>
                        <a:pt x="51" y="2"/>
                      </a:cubicBezTo>
                      <a:cubicBezTo>
                        <a:pt x="53" y="2"/>
                        <a:pt x="49" y="0"/>
                        <a:pt x="48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9" name="Freeform 67"/>
                <p:cNvSpPr>
                  <a:spLocks/>
                </p:cNvSpPr>
                <p:nvPr/>
              </p:nvSpPr>
              <p:spPr bwMode="auto">
                <a:xfrm>
                  <a:off x="1860" y="1024"/>
                  <a:ext cx="62" cy="164"/>
                </a:xfrm>
                <a:custGeom>
                  <a:avLst/>
                  <a:gdLst>
                    <a:gd name="T0" fmla="*/ 1 w 26"/>
                    <a:gd name="T1" fmla="*/ 2 h 69"/>
                    <a:gd name="T2" fmla="*/ 21 w 26"/>
                    <a:gd name="T3" fmla="*/ 68 h 69"/>
                    <a:gd name="T4" fmla="*/ 26 w 26"/>
                    <a:gd name="T5" fmla="*/ 68 h 69"/>
                    <a:gd name="T6" fmla="*/ 6 w 26"/>
                    <a:gd name="T7" fmla="*/ 1 h 69"/>
                    <a:gd name="T8" fmla="*/ 1 w 26"/>
                    <a:gd name="T9" fmla="*/ 2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69">
                      <a:moveTo>
                        <a:pt x="1" y="2"/>
                      </a:moveTo>
                      <a:cubicBezTo>
                        <a:pt x="15" y="20"/>
                        <a:pt x="21" y="46"/>
                        <a:pt x="21" y="68"/>
                      </a:cubicBezTo>
                      <a:cubicBezTo>
                        <a:pt x="21" y="69"/>
                        <a:pt x="26" y="69"/>
                        <a:pt x="26" y="68"/>
                      </a:cubicBezTo>
                      <a:cubicBezTo>
                        <a:pt x="26" y="45"/>
                        <a:pt x="20" y="19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0" name="Freeform 68"/>
                <p:cNvSpPr>
                  <a:spLocks/>
                </p:cNvSpPr>
                <p:nvPr/>
              </p:nvSpPr>
              <p:spPr bwMode="auto">
                <a:xfrm>
                  <a:off x="1815" y="1091"/>
                  <a:ext cx="178" cy="45"/>
                </a:xfrm>
                <a:custGeom>
                  <a:avLst/>
                  <a:gdLst>
                    <a:gd name="T0" fmla="*/ 73 w 75"/>
                    <a:gd name="T1" fmla="*/ 11 h 19"/>
                    <a:gd name="T2" fmla="*/ 2 w 75"/>
                    <a:gd name="T3" fmla="*/ 17 h 19"/>
                    <a:gd name="T4" fmla="*/ 6 w 75"/>
                    <a:gd name="T5" fmla="*/ 18 h 19"/>
                    <a:gd name="T6" fmla="*/ 69 w 75"/>
                    <a:gd name="T7" fmla="*/ 13 h 19"/>
                    <a:gd name="T8" fmla="*/ 73 w 75"/>
                    <a:gd name="T9" fmla="*/ 1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19">
                      <a:moveTo>
                        <a:pt x="73" y="11"/>
                      </a:moveTo>
                      <a:cubicBezTo>
                        <a:pt x="50" y="0"/>
                        <a:pt x="22" y="0"/>
                        <a:pt x="2" y="17"/>
                      </a:cubicBezTo>
                      <a:cubicBezTo>
                        <a:pt x="0" y="18"/>
                        <a:pt x="5" y="19"/>
                        <a:pt x="6" y="18"/>
                      </a:cubicBezTo>
                      <a:cubicBezTo>
                        <a:pt x="24" y="2"/>
                        <a:pt x="48" y="2"/>
                        <a:pt x="69" y="13"/>
                      </a:cubicBezTo>
                      <a:cubicBezTo>
                        <a:pt x="70" y="13"/>
                        <a:pt x="75" y="12"/>
                        <a:pt x="73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1" name="Freeform 69"/>
                <p:cNvSpPr>
                  <a:spLocks/>
                </p:cNvSpPr>
                <p:nvPr/>
              </p:nvSpPr>
              <p:spPr bwMode="auto">
                <a:xfrm>
                  <a:off x="1898" y="500"/>
                  <a:ext cx="354" cy="593"/>
                </a:xfrm>
                <a:custGeom>
                  <a:avLst/>
                  <a:gdLst>
                    <a:gd name="T0" fmla="*/ 6 w 149"/>
                    <a:gd name="T1" fmla="*/ 249 h 250"/>
                    <a:gd name="T2" fmla="*/ 148 w 149"/>
                    <a:gd name="T3" fmla="*/ 2 h 250"/>
                    <a:gd name="T4" fmla="*/ 143 w 149"/>
                    <a:gd name="T5" fmla="*/ 1 h 250"/>
                    <a:gd name="T6" fmla="*/ 1 w 149"/>
                    <a:gd name="T7" fmla="*/ 249 h 250"/>
                    <a:gd name="T8" fmla="*/ 6 w 149"/>
                    <a:gd name="T9" fmla="*/ 249 h 2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49" h="250">
                      <a:moveTo>
                        <a:pt x="6" y="249"/>
                      </a:moveTo>
                      <a:cubicBezTo>
                        <a:pt x="52" y="166"/>
                        <a:pt x="98" y="82"/>
                        <a:pt x="148" y="2"/>
                      </a:cubicBezTo>
                      <a:cubicBezTo>
                        <a:pt x="149" y="0"/>
                        <a:pt x="144" y="0"/>
                        <a:pt x="143" y="1"/>
                      </a:cubicBezTo>
                      <a:cubicBezTo>
                        <a:pt x="93" y="82"/>
                        <a:pt x="48" y="166"/>
                        <a:pt x="1" y="249"/>
                      </a:cubicBezTo>
                      <a:cubicBezTo>
                        <a:pt x="0" y="250"/>
                        <a:pt x="5" y="250"/>
                        <a:pt x="6" y="24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2" name="Freeform 70"/>
                <p:cNvSpPr>
                  <a:spLocks/>
                </p:cNvSpPr>
                <p:nvPr/>
              </p:nvSpPr>
              <p:spPr bwMode="auto">
                <a:xfrm>
                  <a:off x="1879" y="1081"/>
                  <a:ext cx="43" cy="41"/>
                </a:xfrm>
                <a:custGeom>
                  <a:avLst/>
                  <a:gdLst>
                    <a:gd name="T0" fmla="*/ 2 w 18"/>
                    <a:gd name="T1" fmla="*/ 5 h 17"/>
                    <a:gd name="T2" fmla="*/ 13 w 18"/>
                    <a:gd name="T3" fmla="*/ 2 h 17"/>
                    <a:gd name="T4" fmla="*/ 15 w 18"/>
                    <a:gd name="T5" fmla="*/ 13 h 17"/>
                    <a:gd name="T6" fmla="*/ 5 w 18"/>
                    <a:gd name="T7" fmla="*/ 15 h 17"/>
                    <a:gd name="T8" fmla="*/ 2 w 18"/>
                    <a:gd name="T9" fmla="*/ 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2" y="5"/>
                      </a:moveTo>
                      <a:cubicBezTo>
                        <a:pt x="5" y="1"/>
                        <a:pt x="9" y="0"/>
                        <a:pt x="13" y="2"/>
                      </a:cubicBezTo>
                      <a:cubicBezTo>
                        <a:pt x="17" y="4"/>
                        <a:pt x="18" y="9"/>
                        <a:pt x="15" y="13"/>
                      </a:cubicBezTo>
                      <a:cubicBezTo>
                        <a:pt x="13" y="16"/>
                        <a:pt x="8" y="17"/>
                        <a:pt x="5" y="15"/>
                      </a:cubicBezTo>
                      <a:cubicBezTo>
                        <a:pt x="1" y="13"/>
                        <a:pt x="0" y="8"/>
                        <a:pt x="2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3" name="Freeform 71"/>
                <p:cNvSpPr>
                  <a:spLocks/>
                </p:cNvSpPr>
                <p:nvPr/>
              </p:nvSpPr>
              <p:spPr bwMode="auto">
                <a:xfrm>
                  <a:off x="1621" y="865"/>
                  <a:ext cx="121" cy="155"/>
                </a:xfrm>
                <a:custGeom>
                  <a:avLst/>
                  <a:gdLst>
                    <a:gd name="T0" fmla="*/ 3 w 51"/>
                    <a:gd name="T1" fmla="*/ 2 h 65"/>
                    <a:gd name="T2" fmla="*/ 42 w 51"/>
                    <a:gd name="T3" fmla="*/ 63 h 65"/>
                    <a:gd name="T4" fmla="*/ 47 w 51"/>
                    <a:gd name="T5" fmla="*/ 64 h 65"/>
                    <a:gd name="T6" fmla="*/ 6 w 51"/>
                    <a:gd name="T7" fmla="*/ 0 h 65"/>
                    <a:gd name="T8" fmla="*/ 3 w 51"/>
                    <a:gd name="T9" fmla="*/ 2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1" h="65">
                      <a:moveTo>
                        <a:pt x="3" y="2"/>
                      </a:moveTo>
                      <a:cubicBezTo>
                        <a:pt x="30" y="11"/>
                        <a:pt x="46" y="34"/>
                        <a:pt x="42" y="63"/>
                      </a:cubicBezTo>
                      <a:cubicBezTo>
                        <a:pt x="41" y="64"/>
                        <a:pt x="46" y="65"/>
                        <a:pt x="47" y="64"/>
                      </a:cubicBezTo>
                      <a:cubicBezTo>
                        <a:pt x="51" y="34"/>
                        <a:pt x="34" y="10"/>
                        <a:pt x="6" y="0"/>
                      </a:cubicBezTo>
                      <a:cubicBezTo>
                        <a:pt x="5" y="0"/>
                        <a:pt x="0" y="0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4" name="Freeform 72"/>
                <p:cNvSpPr>
                  <a:spLocks/>
                </p:cNvSpPr>
                <p:nvPr/>
              </p:nvSpPr>
              <p:spPr bwMode="auto">
                <a:xfrm>
                  <a:off x="1625" y="903"/>
                  <a:ext cx="162" cy="86"/>
                </a:xfrm>
                <a:custGeom>
                  <a:avLst/>
                  <a:gdLst>
                    <a:gd name="T0" fmla="*/ 65 w 68"/>
                    <a:gd name="T1" fmla="*/ 6 h 36"/>
                    <a:gd name="T2" fmla="*/ 0 w 68"/>
                    <a:gd name="T3" fmla="*/ 34 h 36"/>
                    <a:gd name="T4" fmla="*/ 5 w 68"/>
                    <a:gd name="T5" fmla="*/ 35 h 36"/>
                    <a:gd name="T6" fmla="*/ 64 w 68"/>
                    <a:gd name="T7" fmla="*/ 8 h 36"/>
                    <a:gd name="T8" fmla="*/ 65 w 68"/>
                    <a:gd name="T9" fmla="*/ 6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8" h="36">
                      <a:moveTo>
                        <a:pt x="65" y="6"/>
                      </a:moveTo>
                      <a:cubicBezTo>
                        <a:pt x="38" y="0"/>
                        <a:pt x="14" y="9"/>
                        <a:pt x="0" y="34"/>
                      </a:cubicBezTo>
                      <a:cubicBezTo>
                        <a:pt x="0" y="35"/>
                        <a:pt x="4" y="36"/>
                        <a:pt x="5" y="35"/>
                      </a:cubicBezTo>
                      <a:cubicBezTo>
                        <a:pt x="17" y="13"/>
                        <a:pt x="39" y="3"/>
                        <a:pt x="64" y="8"/>
                      </a:cubicBezTo>
                      <a:cubicBezTo>
                        <a:pt x="67" y="9"/>
                        <a:pt x="68" y="7"/>
                        <a:pt x="65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5" name="Freeform 73"/>
                <p:cNvSpPr>
                  <a:spLocks/>
                </p:cNvSpPr>
                <p:nvPr/>
              </p:nvSpPr>
              <p:spPr bwMode="auto">
                <a:xfrm>
                  <a:off x="1675" y="842"/>
                  <a:ext cx="43" cy="171"/>
                </a:xfrm>
                <a:custGeom>
                  <a:avLst/>
                  <a:gdLst>
                    <a:gd name="T0" fmla="*/ 6 w 18"/>
                    <a:gd name="T1" fmla="*/ 2 h 72"/>
                    <a:gd name="T2" fmla="*/ 0 w 18"/>
                    <a:gd name="T3" fmla="*/ 71 h 72"/>
                    <a:gd name="T4" fmla="*/ 5 w 18"/>
                    <a:gd name="T5" fmla="*/ 71 h 72"/>
                    <a:gd name="T6" fmla="*/ 12 w 18"/>
                    <a:gd name="T7" fmla="*/ 2 h 72"/>
                    <a:gd name="T8" fmla="*/ 6 w 18"/>
                    <a:gd name="T9" fmla="*/ 2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72">
                      <a:moveTo>
                        <a:pt x="6" y="2"/>
                      </a:moveTo>
                      <a:cubicBezTo>
                        <a:pt x="13" y="24"/>
                        <a:pt x="9" y="50"/>
                        <a:pt x="0" y="71"/>
                      </a:cubicBezTo>
                      <a:cubicBezTo>
                        <a:pt x="0" y="72"/>
                        <a:pt x="5" y="72"/>
                        <a:pt x="5" y="71"/>
                      </a:cubicBezTo>
                      <a:cubicBezTo>
                        <a:pt x="14" y="50"/>
                        <a:pt x="18" y="23"/>
                        <a:pt x="12" y="2"/>
                      </a:cubicBezTo>
                      <a:cubicBezTo>
                        <a:pt x="11" y="0"/>
                        <a:pt x="6" y="1"/>
                        <a:pt x="6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6" name="Freeform 74"/>
                <p:cNvSpPr>
                  <a:spLocks/>
                </p:cNvSpPr>
                <p:nvPr/>
              </p:nvSpPr>
              <p:spPr bwMode="auto">
                <a:xfrm>
                  <a:off x="1606" y="903"/>
                  <a:ext cx="171" cy="74"/>
                </a:xfrm>
                <a:custGeom>
                  <a:avLst/>
                  <a:gdLst>
                    <a:gd name="T0" fmla="*/ 71 w 72"/>
                    <a:gd name="T1" fmla="*/ 29 h 31"/>
                    <a:gd name="T2" fmla="*/ 3 w 72"/>
                    <a:gd name="T3" fmla="*/ 8 h 31"/>
                    <a:gd name="T4" fmla="*/ 6 w 72"/>
                    <a:gd name="T5" fmla="*/ 10 h 31"/>
                    <a:gd name="T6" fmla="*/ 66 w 72"/>
                    <a:gd name="T7" fmla="*/ 30 h 31"/>
                    <a:gd name="T8" fmla="*/ 71 w 72"/>
                    <a:gd name="T9" fmla="*/ 29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2" h="31">
                      <a:moveTo>
                        <a:pt x="71" y="29"/>
                      </a:moveTo>
                      <a:cubicBezTo>
                        <a:pt x="54" y="10"/>
                        <a:pt x="29" y="0"/>
                        <a:pt x="3" y="8"/>
                      </a:cubicBezTo>
                      <a:cubicBezTo>
                        <a:pt x="0" y="10"/>
                        <a:pt x="5" y="11"/>
                        <a:pt x="6" y="10"/>
                      </a:cubicBezTo>
                      <a:cubicBezTo>
                        <a:pt x="29" y="3"/>
                        <a:pt x="51" y="13"/>
                        <a:pt x="66" y="30"/>
                      </a:cubicBezTo>
                      <a:cubicBezTo>
                        <a:pt x="67" y="31"/>
                        <a:pt x="72" y="30"/>
                        <a:pt x="71" y="2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7" name="Freeform 75"/>
                <p:cNvSpPr>
                  <a:spLocks/>
                </p:cNvSpPr>
                <p:nvPr/>
              </p:nvSpPr>
              <p:spPr bwMode="auto">
                <a:xfrm>
                  <a:off x="1699" y="500"/>
                  <a:ext cx="553" cy="420"/>
                </a:xfrm>
                <a:custGeom>
                  <a:avLst/>
                  <a:gdLst>
                    <a:gd name="T0" fmla="*/ 6 w 233"/>
                    <a:gd name="T1" fmla="*/ 176 h 177"/>
                    <a:gd name="T2" fmla="*/ 232 w 233"/>
                    <a:gd name="T3" fmla="*/ 2 h 177"/>
                    <a:gd name="T4" fmla="*/ 227 w 233"/>
                    <a:gd name="T5" fmla="*/ 1 h 177"/>
                    <a:gd name="T6" fmla="*/ 2 w 233"/>
                    <a:gd name="T7" fmla="*/ 175 h 177"/>
                    <a:gd name="T8" fmla="*/ 6 w 233"/>
                    <a:gd name="T9" fmla="*/ 176 h 1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3" h="177">
                      <a:moveTo>
                        <a:pt x="6" y="176"/>
                      </a:moveTo>
                      <a:cubicBezTo>
                        <a:pt x="81" y="117"/>
                        <a:pt x="155" y="57"/>
                        <a:pt x="232" y="2"/>
                      </a:cubicBezTo>
                      <a:cubicBezTo>
                        <a:pt x="233" y="1"/>
                        <a:pt x="229" y="0"/>
                        <a:pt x="227" y="1"/>
                      </a:cubicBezTo>
                      <a:cubicBezTo>
                        <a:pt x="150" y="57"/>
                        <a:pt x="76" y="117"/>
                        <a:pt x="2" y="175"/>
                      </a:cubicBezTo>
                      <a:cubicBezTo>
                        <a:pt x="0" y="177"/>
                        <a:pt x="5" y="177"/>
                        <a:pt x="6" y="17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8" name="Freeform 76"/>
                <p:cNvSpPr>
                  <a:spLocks/>
                </p:cNvSpPr>
                <p:nvPr/>
              </p:nvSpPr>
              <p:spPr bwMode="auto">
                <a:xfrm>
                  <a:off x="1678" y="906"/>
                  <a:ext cx="42" cy="40"/>
                </a:xfrm>
                <a:custGeom>
                  <a:avLst/>
                  <a:gdLst>
                    <a:gd name="T0" fmla="*/ 4 w 18"/>
                    <a:gd name="T1" fmla="*/ 2 h 17"/>
                    <a:gd name="T2" fmla="*/ 15 w 18"/>
                    <a:gd name="T3" fmla="*/ 4 h 17"/>
                    <a:gd name="T4" fmla="*/ 13 w 18"/>
                    <a:gd name="T5" fmla="*/ 15 h 17"/>
                    <a:gd name="T6" fmla="*/ 3 w 18"/>
                    <a:gd name="T7" fmla="*/ 13 h 17"/>
                    <a:gd name="T8" fmla="*/ 4 w 18"/>
                    <a:gd name="T9" fmla="*/ 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4" y="2"/>
                      </a:moveTo>
                      <a:cubicBezTo>
                        <a:pt x="8" y="0"/>
                        <a:pt x="13" y="1"/>
                        <a:pt x="15" y="4"/>
                      </a:cubicBezTo>
                      <a:cubicBezTo>
                        <a:pt x="18" y="8"/>
                        <a:pt x="17" y="12"/>
                        <a:pt x="13" y="15"/>
                      </a:cubicBezTo>
                      <a:cubicBezTo>
                        <a:pt x="10" y="17"/>
                        <a:pt x="5" y="16"/>
                        <a:pt x="3" y="13"/>
                      </a:cubicBezTo>
                      <a:cubicBezTo>
                        <a:pt x="0" y="10"/>
                        <a:pt x="1" y="5"/>
                        <a:pt x="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9" name="Freeform 77"/>
                <p:cNvSpPr>
                  <a:spLocks/>
                </p:cNvSpPr>
                <p:nvPr/>
              </p:nvSpPr>
              <p:spPr bwMode="auto">
                <a:xfrm>
                  <a:off x="1504" y="583"/>
                  <a:ext cx="79" cy="181"/>
                </a:xfrm>
                <a:custGeom>
                  <a:avLst/>
                  <a:gdLst>
                    <a:gd name="T0" fmla="*/ 1 w 33"/>
                    <a:gd name="T1" fmla="*/ 1 h 76"/>
                    <a:gd name="T2" fmla="*/ 13 w 33"/>
                    <a:gd name="T3" fmla="*/ 73 h 76"/>
                    <a:gd name="T4" fmla="*/ 17 w 33"/>
                    <a:gd name="T5" fmla="*/ 75 h 76"/>
                    <a:gd name="T6" fmla="*/ 6 w 33"/>
                    <a:gd name="T7" fmla="*/ 1 h 76"/>
                    <a:gd name="T8" fmla="*/ 1 w 33"/>
                    <a:gd name="T9" fmla="*/ 1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76">
                      <a:moveTo>
                        <a:pt x="1" y="1"/>
                      </a:moveTo>
                      <a:cubicBezTo>
                        <a:pt x="22" y="21"/>
                        <a:pt x="28" y="48"/>
                        <a:pt x="13" y="73"/>
                      </a:cubicBezTo>
                      <a:cubicBezTo>
                        <a:pt x="12" y="75"/>
                        <a:pt x="17" y="76"/>
                        <a:pt x="17" y="75"/>
                      </a:cubicBezTo>
                      <a:cubicBezTo>
                        <a:pt x="33" y="49"/>
                        <a:pt x="27" y="21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0" name="Freeform 78"/>
                <p:cNvSpPr>
                  <a:spLocks/>
                </p:cNvSpPr>
                <p:nvPr/>
              </p:nvSpPr>
              <p:spPr bwMode="auto">
                <a:xfrm>
                  <a:off x="1459" y="650"/>
                  <a:ext cx="178" cy="47"/>
                </a:xfrm>
                <a:custGeom>
                  <a:avLst/>
                  <a:gdLst>
                    <a:gd name="T0" fmla="*/ 73 w 75"/>
                    <a:gd name="T1" fmla="*/ 18 h 20"/>
                    <a:gd name="T2" fmla="*/ 1 w 75"/>
                    <a:gd name="T3" fmla="*/ 18 h 20"/>
                    <a:gd name="T4" fmla="*/ 5 w 75"/>
                    <a:gd name="T5" fmla="*/ 19 h 20"/>
                    <a:gd name="T6" fmla="*/ 69 w 75"/>
                    <a:gd name="T7" fmla="*/ 18 h 20"/>
                    <a:gd name="T8" fmla="*/ 73 w 75"/>
                    <a:gd name="T9" fmla="*/ 18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20">
                      <a:moveTo>
                        <a:pt x="73" y="18"/>
                      </a:moveTo>
                      <a:cubicBezTo>
                        <a:pt x="50" y="2"/>
                        <a:pt x="23" y="0"/>
                        <a:pt x="1" y="18"/>
                      </a:cubicBezTo>
                      <a:cubicBezTo>
                        <a:pt x="0" y="18"/>
                        <a:pt x="4" y="20"/>
                        <a:pt x="5" y="19"/>
                      </a:cubicBezTo>
                      <a:cubicBezTo>
                        <a:pt x="25" y="4"/>
                        <a:pt x="48" y="4"/>
                        <a:pt x="69" y="18"/>
                      </a:cubicBezTo>
                      <a:cubicBezTo>
                        <a:pt x="70" y="19"/>
                        <a:pt x="75" y="19"/>
                        <a:pt x="73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1" name="Freeform 79"/>
                <p:cNvSpPr>
                  <a:spLocks/>
                </p:cNvSpPr>
                <p:nvPr/>
              </p:nvSpPr>
              <p:spPr bwMode="auto">
                <a:xfrm>
                  <a:off x="1493" y="588"/>
                  <a:ext cx="95" cy="149"/>
                </a:xfrm>
                <a:custGeom>
                  <a:avLst/>
                  <a:gdLst>
                    <a:gd name="T0" fmla="*/ 35 w 40"/>
                    <a:gd name="T1" fmla="*/ 2 h 63"/>
                    <a:gd name="T2" fmla="*/ 2 w 40"/>
                    <a:gd name="T3" fmla="*/ 62 h 63"/>
                    <a:gd name="T4" fmla="*/ 6 w 40"/>
                    <a:gd name="T5" fmla="*/ 62 h 63"/>
                    <a:gd name="T6" fmla="*/ 40 w 40"/>
                    <a:gd name="T7" fmla="*/ 1 h 63"/>
                    <a:gd name="T8" fmla="*/ 35 w 40"/>
                    <a:gd name="T9" fmla="*/ 2 h 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63">
                      <a:moveTo>
                        <a:pt x="35" y="2"/>
                      </a:moveTo>
                      <a:cubicBezTo>
                        <a:pt x="32" y="24"/>
                        <a:pt x="18" y="47"/>
                        <a:pt x="2" y="62"/>
                      </a:cubicBezTo>
                      <a:cubicBezTo>
                        <a:pt x="0" y="63"/>
                        <a:pt x="5" y="63"/>
                        <a:pt x="6" y="62"/>
                      </a:cubicBezTo>
                      <a:cubicBezTo>
                        <a:pt x="23" y="47"/>
                        <a:pt x="37" y="24"/>
                        <a:pt x="40" y="1"/>
                      </a:cubicBezTo>
                      <a:cubicBezTo>
                        <a:pt x="40" y="0"/>
                        <a:pt x="35" y="0"/>
                        <a:pt x="3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2" name="Freeform 80"/>
                <p:cNvSpPr>
                  <a:spLocks/>
                </p:cNvSpPr>
                <p:nvPr/>
              </p:nvSpPr>
              <p:spPr bwMode="auto">
                <a:xfrm>
                  <a:off x="1466" y="631"/>
                  <a:ext cx="138" cy="111"/>
                </a:xfrm>
                <a:custGeom>
                  <a:avLst/>
                  <a:gdLst>
                    <a:gd name="T0" fmla="*/ 57 w 58"/>
                    <a:gd name="T1" fmla="*/ 45 h 47"/>
                    <a:gd name="T2" fmla="*/ 5 w 58"/>
                    <a:gd name="T3" fmla="*/ 0 h 47"/>
                    <a:gd name="T4" fmla="*/ 4 w 58"/>
                    <a:gd name="T5" fmla="*/ 2 h 47"/>
                    <a:gd name="T6" fmla="*/ 52 w 58"/>
                    <a:gd name="T7" fmla="*/ 45 h 47"/>
                    <a:gd name="T8" fmla="*/ 57 w 58"/>
                    <a:gd name="T9" fmla="*/ 45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8" h="47">
                      <a:moveTo>
                        <a:pt x="57" y="45"/>
                      </a:moveTo>
                      <a:cubicBezTo>
                        <a:pt x="50" y="21"/>
                        <a:pt x="31" y="2"/>
                        <a:pt x="5" y="0"/>
                      </a:cubicBezTo>
                      <a:cubicBezTo>
                        <a:pt x="3" y="0"/>
                        <a:pt x="0" y="2"/>
                        <a:pt x="4" y="2"/>
                      </a:cubicBezTo>
                      <a:cubicBezTo>
                        <a:pt x="28" y="4"/>
                        <a:pt x="45" y="23"/>
                        <a:pt x="52" y="45"/>
                      </a:cubicBezTo>
                      <a:cubicBezTo>
                        <a:pt x="53" y="47"/>
                        <a:pt x="58" y="46"/>
                        <a:pt x="57" y="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3" name="Freeform 81"/>
                <p:cNvSpPr>
                  <a:spLocks/>
                </p:cNvSpPr>
                <p:nvPr/>
              </p:nvSpPr>
              <p:spPr bwMode="auto">
                <a:xfrm>
                  <a:off x="1552" y="491"/>
                  <a:ext cx="676" cy="173"/>
                </a:xfrm>
                <a:custGeom>
                  <a:avLst/>
                  <a:gdLst>
                    <a:gd name="T0" fmla="*/ 6 w 285"/>
                    <a:gd name="T1" fmla="*/ 73 h 73"/>
                    <a:gd name="T2" fmla="*/ 282 w 285"/>
                    <a:gd name="T3" fmla="*/ 2 h 73"/>
                    <a:gd name="T4" fmla="*/ 280 w 285"/>
                    <a:gd name="T5" fmla="*/ 0 h 73"/>
                    <a:gd name="T6" fmla="*/ 4 w 285"/>
                    <a:gd name="T7" fmla="*/ 71 h 73"/>
                    <a:gd name="T8" fmla="*/ 6 w 285"/>
                    <a:gd name="T9" fmla="*/ 73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5" h="73">
                      <a:moveTo>
                        <a:pt x="6" y="73"/>
                      </a:moveTo>
                      <a:cubicBezTo>
                        <a:pt x="98" y="49"/>
                        <a:pt x="189" y="23"/>
                        <a:pt x="282" y="2"/>
                      </a:cubicBezTo>
                      <a:cubicBezTo>
                        <a:pt x="285" y="2"/>
                        <a:pt x="283" y="0"/>
                        <a:pt x="280" y="0"/>
                      </a:cubicBezTo>
                      <a:cubicBezTo>
                        <a:pt x="187" y="21"/>
                        <a:pt x="96" y="47"/>
                        <a:pt x="4" y="71"/>
                      </a:cubicBezTo>
                      <a:cubicBezTo>
                        <a:pt x="0" y="72"/>
                        <a:pt x="5" y="73"/>
                        <a:pt x="6" y="7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4" name="Freeform 82"/>
                <p:cNvSpPr>
                  <a:spLocks/>
                </p:cNvSpPr>
                <p:nvPr/>
              </p:nvSpPr>
              <p:spPr bwMode="auto">
                <a:xfrm>
                  <a:off x="1531" y="647"/>
                  <a:ext cx="40" cy="38"/>
                </a:xfrm>
                <a:custGeom>
                  <a:avLst/>
                  <a:gdLst>
                    <a:gd name="T0" fmla="*/ 7 w 17"/>
                    <a:gd name="T1" fmla="*/ 0 h 16"/>
                    <a:gd name="T2" fmla="*/ 16 w 17"/>
                    <a:gd name="T3" fmla="*/ 6 h 16"/>
                    <a:gd name="T4" fmla="*/ 10 w 17"/>
                    <a:gd name="T5" fmla="*/ 15 h 16"/>
                    <a:gd name="T6" fmla="*/ 1 w 17"/>
                    <a:gd name="T7" fmla="*/ 10 h 16"/>
                    <a:gd name="T8" fmla="*/ 7 w 17"/>
                    <a:gd name="T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6">
                      <a:moveTo>
                        <a:pt x="7" y="0"/>
                      </a:moveTo>
                      <a:cubicBezTo>
                        <a:pt x="11" y="0"/>
                        <a:pt x="15" y="2"/>
                        <a:pt x="16" y="6"/>
                      </a:cubicBezTo>
                      <a:cubicBezTo>
                        <a:pt x="17" y="10"/>
                        <a:pt x="14" y="14"/>
                        <a:pt x="10" y="15"/>
                      </a:cubicBezTo>
                      <a:cubicBezTo>
                        <a:pt x="6" y="16"/>
                        <a:pt x="2" y="14"/>
                        <a:pt x="1" y="10"/>
                      </a:cubicBezTo>
                      <a:cubicBezTo>
                        <a:pt x="0" y="5"/>
                        <a:pt x="3" y="1"/>
                        <a:pt x="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5" name="Freeform 83"/>
                <p:cNvSpPr>
                  <a:spLocks/>
                </p:cNvSpPr>
                <p:nvPr/>
              </p:nvSpPr>
              <p:spPr bwMode="auto">
                <a:xfrm>
                  <a:off x="1485" y="339"/>
                  <a:ext cx="79" cy="178"/>
                </a:xfrm>
                <a:custGeom>
                  <a:avLst/>
                  <a:gdLst>
                    <a:gd name="T0" fmla="*/ 16 w 33"/>
                    <a:gd name="T1" fmla="*/ 1 h 75"/>
                    <a:gd name="T2" fmla="*/ 1 w 33"/>
                    <a:gd name="T3" fmla="*/ 73 h 75"/>
                    <a:gd name="T4" fmla="*/ 6 w 33"/>
                    <a:gd name="T5" fmla="*/ 74 h 75"/>
                    <a:gd name="T6" fmla="*/ 21 w 33"/>
                    <a:gd name="T7" fmla="*/ 1 h 75"/>
                    <a:gd name="T8" fmla="*/ 16 w 33"/>
                    <a:gd name="T9" fmla="*/ 1 h 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75">
                      <a:moveTo>
                        <a:pt x="16" y="1"/>
                      </a:moveTo>
                      <a:cubicBezTo>
                        <a:pt x="28" y="27"/>
                        <a:pt x="25" y="55"/>
                        <a:pt x="1" y="73"/>
                      </a:cubicBezTo>
                      <a:cubicBezTo>
                        <a:pt x="0" y="74"/>
                        <a:pt x="5" y="75"/>
                        <a:pt x="6" y="74"/>
                      </a:cubicBezTo>
                      <a:cubicBezTo>
                        <a:pt x="30" y="56"/>
                        <a:pt x="33" y="28"/>
                        <a:pt x="21" y="1"/>
                      </a:cubicBezTo>
                      <a:cubicBezTo>
                        <a:pt x="20" y="0"/>
                        <a:pt x="15" y="0"/>
                        <a:pt x="16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6" name="Freeform 84"/>
                <p:cNvSpPr>
                  <a:spLocks/>
                </p:cNvSpPr>
                <p:nvPr/>
              </p:nvSpPr>
              <p:spPr bwMode="auto">
                <a:xfrm>
                  <a:off x="1440" y="405"/>
                  <a:ext cx="166" cy="81"/>
                </a:xfrm>
                <a:custGeom>
                  <a:avLst/>
                  <a:gdLst>
                    <a:gd name="T0" fmla="*/ 69 w 70"/>
                    <a:gd name="T1" fmla="*/ 32 h 34"/>
                    <a:gd name="T2" fmla="*/ 1 w 70"/>
                    <a:gd name="T3" fmla="*/ 8 h 34"/>
                    <a:gd name="T4" fmla="*/ 5 w 70"/>
                    <a:gd name="T5" fmla="*/ 10 h 34"/>
                    <a:gd name="T6" fmla="*/ 65 w 70"/>
                    <a:gd name="T7" fmla="*/ 32 h 34"/>
                    <a:gd name="T8" fmla="*/ 69 w 70"/>
                    <a:gd name="T9" fmla="*/ 32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34">
                      <a:moveTo>
                        <a:pt x="69" y="32"/>
                      </a:moveTo>
                      <a:cubicBezTo>
                        <a:pt x="53" y="9"/>
                        <a:pt x="28" y="0"/>
                        <a:pt x="1" y="8"/>
                      </a:cubicBezTo>
                      <a:cubicBezTo>
                        <a:pt x="0" y="9"/>
                        <a:pt x="4" y="10"/>
                        <a:pt x="5" y="10"/>
                      </a:cubicBezTo>
                      <a:cubicBezTo>
                        <a:pt x="29" y="2"/>
                        <a:pt x="51" y="12"/>
                        <a:pt x="65" y="32"/>
                      </a:cubicBezTo>
                      <a:cubicBezTo>
                        <a:pt x="65" y="33"/>
                        <a:pt x="70" y="34"/>
                        <a:pt x="69" y="3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7" name="Freeform 85"/>
                <p:cNvSpPr>
                  <a:spLocks/>
                </p:cNvSpPr>
                <p:nvPr/>
              </p:nvSpPr>
              <p:spPr bwMode="auto">
                <a:xfrm>
                  <a:off x="1457" y="367"/>
                  <a:ext cx="140" cy="114"/>
                </a:xfrm>
                <a:custGeom>
                  <a:avLst/>
                  <a:gdLst>
                    <a:gd name="T0" fmla="*/ 54 w 59"/>
                    <a:gd name="T1" fmla="*/ 2 h 48"/>
                    <a:gd name="T2" fmla="*/ 3 w 59"/>
                    <a:gd name="T3" fmla="*/ 46 h 48"/>
                    <a:gd name="T4" fmla="*/ 5 w 59"/>
                    <a:gd name="T5" fmla="*/ 48 h 48"/>
                    <a:gd name="T6" fmla="*/ 59 w 59"/>
                    <a:gd name="T7" fmla="*/ 2 h 48"/>
                    <a:gd name="T8" fmla="*/ 54 w 59"/>
                    <a:gd name="T9" fmla="*/ 2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9" h="48">
                      <a:moveTo>
                        <a:pt x="54" y="2"/>
                      </a:moveTo>
                      <a:cubicBezTo>
                        <a:pt x="44" y="21"/>
                        <a:pt x="23" y="38"/>
                        <a:pt x="3" y="46"/>
                      </a:cubicBezTo>
                      <a:cubicBezTo>
                        <a:pt x="0" y="48"/>
                        <a:pt x="4" y="48"/>
                        <a:pt x="5" y="48"/>
                      </a:cubicBezTo>
                      <a:cubicBezTo>
                        <a:pt x="26" y="39"/>
                        <a:pt x="48" y="22"/>
                        <a:pt x="59" y="2"/>
                      </a:cubicBezTo>
                      <a:cubicBezTo>
                        <a:pt x="59" y="1"/>
                        <a:pt x="55" y="0"/>
                        <a:pt x="5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8" name="Freeform 86"/>
                <p:cNvSpPr>
                  <a:spLocks/>
                </p:cNvSpPr>
                <p:nvPr/>
              </p:nvSpPr>
              <p:spPr bwMode="auto">
                <a:xfrm>
                  <a:off x="1469" y="372"/>
                  <a:ext cx="95" cy="145"/>
                </a:xfrm>
                <a:custGeom>
                  <a:avLst/>
                  <a:gdLst>
                    <a:gd name="T0" fmla="*/ 39 w 40"/>
                    <a:gd name="T1" fmla="*/ 60 h 61"/>
                    <a:gd name="T2" fmla="*/ 6 w 40"/>
                    <a:gd name="T3" fmla="*/ 0 h 61"/>
                    <a:gd name="T4" fmla="*/ 2 w 40"/>
                    <a:gd name="T5" fmla="*/ 2 h 61"/>
                    <a:gd name="T6" fmla="*/ 33 w 40"/>
                    <a:gd name="T7" fmla="*/ 60 h 61"/>
                    <a:gd name="T8" fmla="*/ 39 w 40"/>
                    <a:gd name="T9" fmla="*/ 60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61">
                      <a:moveTo>
                        <a:pt x="39" y="60"/>
                      </a:moveTo>
                      <a:cubicBezTo>
                        <a:pt x="40" y="35"/>
                        <a:pt x="29" y="11"/>
                        <a:pt x="6" y="0"/>
                      </a:cubicBezTo>
                      <a:cubicBezTo>
                        <a:pt x="5" y="0"/>
                        <a:pt x="0" y="1"/>
                        <a:pt x="2" y="2"/>
                      </a:cubicBezTo>
                      <a:cubicBezTo>
                        <a:pt x="25" y="12"/>
                        <a:pt x="35" y="36"/>
                        <a:pt x="33" y="60"/>
                      </a:cubicBezTo>
                      <a:cubicBezTo>
                        <a:pt x="33" y="61"/>
                        <a:pt x="38" y="61"/>
                        <a:pt x="39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9" name="Freeform 87"/>
                <p:cNvSpPr>
                  <a:spLocks/>
                </p:cNvSpPr>
                <p:nvPr/>
              </p:nvSpPr>
              <p:spPr bwMode="auto">
                <a:xfrm>
                  <a:off x="1540" y="429"/>
                  <a:ext cx="693" cy="76"/>
                </a:xfrm>
                <a:custGeom>
                  <a:avLst/>
                  <a:gdLst>
                    <a:gd name="T0" fmla="*/ 3 w 292"/>
                    <a:gd name="T1" fmla="*/ 2 h 32"/>
                    <a:gd name="T2" fmla="*/ 287 w 292"/>
                    <a:gd name="T3" fmla="*/ 32 h 32"/>
                    <a:gd name="T4" fmla="*/ 289 w 292"/>
                    <a:gd name="T5" fmla="*/ 30 h 32"/>
                    <a:gd name="T6" fmla="*/ 5 w 292"/>
                    <a:gd name="T7" fmla="*/ 0 h 32"/>
                    <a:gd name="T8" fmla="*/ 3 w 292"/>
                    <a:gd name="T9" fmla="*/ 2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2" h="32">
                      <a:moveTo>
                        <a:pt x="3" y="2"/>
                      </a:moveTo>
                      <a:cubicBezTo>
                        <a:pt x="98" y="11"/>
                        <a:pt x="193" y="19"/>
                        <a:pt x="287" y="32"/>
                      </a:cubicBezTo>
                      <a:cubicBezTo>
                        <a:pt x="288" y="32"/>
                        <a:pt x="292" y="31"/>
                        <a:pt x="289" y="30"/>
                      </a:cubicBezTo>
                      <a:cubicBezTo>
                        <a:pt x="195" y="17"/>
                        <a:pt x="100" y="9"/>
                        <a:pt x="5" y="0"/>
                      </a:cubicBezTo>
                      <a:cubicBezTo>
                        <a:pt x="4" y="0"/>
                        <a:pt x="0" y="1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0" name="Freeform 88"/>
                <p:cNvSpPr>
                  <a:spLocks/>
                </p:cNvSpPr>
                <p:nvPr/>
              </p:nvSpPr>
              <p:spPr bwMode="auto">
                <a:xfrm>
                  <a:off x="1519" y="412"/>
                  <a:ext cx="38" cy="38"/>
                </a:xfrm>
                <a:custGeom>
                  <a:avLst/>
                  <a:gdLst>
                    <a:gd name="T0" fmla="*/ 9 w 16"/>
                    <a:gd name="T1" fmla="*/ 0 h 16"/>
                    <a:gd name="T2" fmla="*/ 15 w 16"/>
                    <a:gd name="T3" fmla="*/ 9 h 16"/>
                    <a:gd name="T4" fmla="*/ 7 w 16"/>
                    <a:gd name="T5" fmla="*/ 15 h 16"/>
                    <a:gd name="T6" fmla="*/ 0 w 16"/>
                    <a:gd name="T7" fmla="*/ 7 h 16"/>
                    <a:gd name="T8" fmla="*/ 9 w 16"/>
                    <a:gd name="T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9" y="0"/>
                      </a:moveTo>
                      <a:cubicBezTo>
                        <a:pt x="13" y="1"/>
                        <a:pt x="16" y="5"/>
                        <a:pt x="15" y="9"/>
                      </a:cubicBezTo>
                      <a:cubicBezTo>
                        <a:pt x="15" y="13"/>
                        <a:pt x="11" y="16"/>
                        <a:pt x="7" y="15"/>
                      </a:cubicBezTo>
                      <a:cubicBezTo>
                        <a:pt x="2" y="15"/>
                        <a:pt x="0" y="11"/>
                        <a:pt x="0" y="7"/>
                      </a:cubicBezTo>
                      <a:cubicBezTo>
                        <a:pt x="1" y="2"/>
                        <a:pt x="5" y="0"/>
                        <a:pt x="9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1" name="Freeform 89"/>
                <p:cNvSpPr>
                  <a:spLocks/>
                </p:cNvSpPr>
                <p:nvPr/>
              </p:nvSpPr>
              <p:spPr bwMode="auto">
                <a:xfrm>
                  <a:off x="1526" y="99"/>
                  <a:ext cx="116" cy="155"/>
                </a:xfrm>
                <a:custGeom>
                  <a:avLst/>
                  <a:gdLst>
                    <a:gd name="T0" fmla="*/ 42 w 49"/>
                    <a:gd name="T1" fmla="*/ 1 h 65"/>
                    <a:gd name="T2" fmla="*/ 3 w 49"/>
                    <a:gd name="T3" fmla="*/ 63 h 65"/>
                    <a:gd name="T4" fmla="*/ 6 w 49"/>
                    <a:gd name="T5" fmla="*/ 65 h 65"/>
                    <a:gd name="T6" fmla="*/ 47 w 49"/>
                    <a:gd name="T7" fmla="*/ 2 h 65"/>
                    <a:gd name="T8" fmla="*/ 42 w 49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65">
                      <a:moveTo>
                        <a:pt x="42" y="1"/>
                      </a:moveTo>
                      <a:cubicBezTo>
                        <a:pt x="44" y="29"/>
                        <a:pt x="31" y="54"/>
                        <a:pt x="3" y="63"/>
                      </a:cubicBezTo>
                      <a:cubicBezTo>
                        <a:pt x="0" y="63"/>
                        <a:pt x="5" y="65"/>
                        <a:pt x="6" y="65"/>
                      </a:cubicBezTo>
                      <a:cubicBezTo>
                        <a:pt x="35" y="56"/>
                        <a:pt x="49" y="31"/>
                        <a:pt x="47" y="2"/>
                      </a:cubicBezTo>
                      <a:cubicBezTo>
                        <a:pt x="46" y="0"/>
                        <a:pt x="42" y="0"/>
                        <a:pt x="4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2" name="Freeform 90"/>
                <p:cNvSpPr>
                  <a:spLocks/>
                </p:cNvSpPr>
                <p:nvPr/>
              </p:nvSpPr>
              <p:spPr bwMode="auto">
                <a:xfrm>
                  <a:off x="1516" y="149"/>
                  <a:ext cx="136" cy="114"/>
                </a:xfrm>
                <a:custGeom>
                  <a:avLst/>
                  <a:gdLst>
                    <a:gd name="T0" fmla="*/ 57 w 57"/>
                    <a:gd name="T1" fmla="*/ 46 h 48"/>
                    <a:gd name="T2" fmla="*/ 3 w 57"/>
                    <a:gd name="T3" fmla="*/ 0 h 48"/>
                    <a:gd name="T4" fmla="*/ 4 w 57"/>
                    <a:gd name="T5" fmla="*/ 3 h 48"/>
                    <a:gd name="T6" fmla="*/ 52 w 57"/>
                    <a:gd name="T7" fmla="*/ 46 h 48"/>
                    <a:gd name="T8" fmla="*/ 57 w 57"/>
                    <a:gd name="T9" fmla="*/ 46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48">
                      <a:moveTo>
                        <a:pt x="57" y="46"/>
                      </a:moveTo>
                      <a:cubicBezTo>
                        <a:pt x="51" y="19"/>
                        <a:pt x="31" y="2"/>
                        <a:pt x="3" y="0"/>
                      </a:cubicBezTo>
                      <a:cubicBezTo>
                        <a:pt x="0" y="0"/>
                        <a:pt x="2" y="2"/>
                        <a:pt x="4" y="3"/>
                      </a:cubicBezTo>
                      <a:cubicBezTo>
                        <a:pt x="30" y="4"/>
                        <a:pt x="46" y="21"/>
                        <a:pt x="52" y="46"/>
                      </a:cubicBezTo>
                      <a:cubicBezTo>
                        <a:pt x="52" y="47"/>
                        <a:pt x="57" y="48"/>
                        <a:pt x="5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3" name="Freeform 91"/>
                <p:cNvSpPr>
                  <a:spLocks/>
                </p:cNvSpPr>
                <p:nvPr/>
              </p:nvSpPr>
              <p:spPr bwMode="auto">
                <a:xfrm>
                  <a:off x="1514" y="149"/>
                  <a:ext cx="173" cy="62"/>
                </a:xfrm>
                <a:custGeom>
                  <a:avLst/>
                  <a:gdLst>
                    <a:gd name="T0" fmla="*/ 67 w 73"/>
                    <a:gd name="T1" fmla="*/ 1 h 26"/>
                    <a:gd name="T2" fmla="*/ 4 w 73"/>
                    <a:gd name="T3" fmla="*/ 24 h 26"/>
                    <a:gd name="T4" fmla="*/ 3 w 73"/>
                    <a:gd name="T5" fmla="*/ 26 h 26"/>
                    <a:gd name="T6" fmla="*/ 71 w 73"/>
                    <a:gd name="T7" fmla="*/ 2 h 26"/>
                    <a:gd name="T8" fmla="*/ 67 w 73"/>
                    <a:gd name="T9" fmla="*/ 1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26">
                      <a:moveTo>
                        <a:pt x="67" y="1"/>
                      </a:moveTo>
                      <a:cubicBezTo>
                        <a:pt x="50" y="15"/>
                        <a:pt x="26" y="23"/>
                        <a:pt x="4" y="24"/>
                      </a:cubicBezTo>
                      <a:cubicBezTo>
                        <a:pt x="2" y="24"/>
                        <a:pt x="0" y="26"/>
                        <a:pt x="3" y="26"/>
                      </a:cubicBezTo>
                      <a:cubicBezTo>
                        <a:pt x="27" y="25"/>
                        <a:pt x="53" y="17"/>
                        <a:pt x="71" y="2"/>
                      </a:cubicBezTo>
                      <a:cubicBezTo>
                        <a:pt x="73" y="0"/>
                        <a:pt x="68" y="0"/>
                        <a:pt x="6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4" name="Freeform 92"/>
                <p:cNvSpPr>
                  <a:spLocks/>
                </p:cNvSpPr>
                <p:nvPr/>
              </p:nvSpPr>
              <p:spPr bwMode="auto">
                <a:xfrm>
                  <a:off x="1564" y="111"/>
                  <a:ext cx="59" cy="164"/>
                </a:xfrm>
                <a:custGeom>
                  <a:avLst/>
                  <a:gdLst>
                    <a:gd name="T0" fmla="*/ 14 w 25"/>
                    <a:gd name="T1" fmla="*/ 68 h 69"/>
                    <a:gd name="T2" fmla="*/ 6 w 25"/>
                    <a:gd name="T3" fmla="*/ 1 h 69"/>
                    <a:gd name="T4" fmla="*/ 1 w 25"/>
                    <a:gd name="T5" fmla="*/ 2 h 69"/>
                    <a:gd name="T6" fmla="*/ 10 w 25"/>
                    <a:gd name="T7" fmla="*/ 68 h 69"/>
                    <a:gd name="T8" fmla="*/ 14 w 25"/>
                    <a:gd name="T9" fmla="*/ 68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69">
                      <a:moveTo>
                        <a:pt x="14" y="68"/>
                      </a:moveTo>
                      <a:cubicBezTo>
                        <a:pt x="25" y="45"/>
                        <a:pt x="23" y="20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18" y="20"/>
                        <a:pt x="20" y="45"/>
                        <a:pt x="10" y="68"/>
                      </a:cubicBezTo>
                      <a:cubicBezTo>
                        <a:pt x="9" y="69"/>
                        <a:pt x="14" y="69"/>
                        <a:pt x="14" y="6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5" name="Freeform 93"/>
                <p:cNvSpPr>
                  <a:spLocks/>
                </p:cNvSpPr>
                <p:nvPr/>
              </p:nvSpPr>
              <p:spPr bwMode="auto">
                <a:xfrm>
                  <a:off x="1609" y="189"/>
                  <a:ext cx="619" cy="318"/>
                </a:xfrm>
                <a:custGeom>
                  <a:avLst/>
                  <a:gdLst>
                    <a:gd name="T0" fmla="*/ 2 w 261"/>
                    <a:gd name="T1" fmla="*/ 2 h 134"/>
                    <a:gd name="T2" fmla="*/ 255 w 261"/>
                    <a:gd name="T3" fmla="*/ 133 h 134"/>
                    <a:gd name="T4" fmla="*/ 259 w 261"/>
                    <a:gd name="T5" fmla="*/ 132 h 134"/>
                    <a:gd name="T6" fmla="*/ 6 w 261"/>
                    <a:gd name="T7" fmla="*/ 1 h 134"/>
                    <a:gd name="T8" fmla="*/ 2 w 261"/>
                    <a:gd name="T9" fmla="*/ 2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1" h="134">
                      <a:moveTo>
                        <a:pt x="2" y="2"/>
                      </a:moveTo>
                      <a:cubicBezTo>
                        <a:pt x="87" y="45"/>
                        <a:pt x="172" y="87"/>
                        <a:pt x="255" y="133"/>
                      </a:cubicBezTo>
                      <a:cubicBezTo>
                        <a:pt x="256" y="134"/>
                        <a:pt x="261" y="133"/>
                        <a:pt x="259" y="132"/>
                      </a:cubicBezTo>
                      <a:cubicBezTo>
                        <a:pt x="177" y="85"/>
                        <a:pt x="91" y="44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6" name="Freeform 94"/>
                <p:cNvSpPr>
                  <a:spLocks/>
                </p:cNvSpPr>
                <p:nvPr/>
              </p:nvSpPr>
              <p:spPr bwMode="auto">
                <a:xfrm>
                  <a:off x="1585" y="168"/>
                  <a:ext cx="43" cy="40"/>
                </a:xfrm>
                <a:custGeom>
                  <a:avLst/>
                  <a:gdLst>
                    <a:gd name="T0" fmla="*/ 13 w 18"/>
                    <a:gd name="T1" fmla="*/ 2 h 17"/>
                    <a:gd name="T2" fmla="*/ 15 w 18"/>
                    <a:gd name="T3" fmla="*/ 12 h 17"/>
                    <a:gd name="T4" fmla="*/ 5 w 18"/>
                    <a:gd name="T5" fmla="*/ 15 h 17"/>
                    <a:gd name="T6" fmla="*/ 2 w 18"/>
                    <a:gd name="T7" fmla="*/ 5 h 17"/>
                    <a:gd name="T8" fmla="*/ 13 w 18"/>
                    <a:gd name="T9" fmla="*/ 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13" y="2"/>
                      </a:moveTo>
                      <a:cubicBezTo>
                        <a:pt x="16" y="4"/>
                        <a:pt x="18" y="9"/>
                        <a:pt x="15" y="12"/>
                      </a:cubicBezTo>
                      <a:cubicBezTo>
                        <a:pt x="13" y="16"/>
                        <a:pt x="9" y="17"/>
                        <a:pt x="5" y="15"/>
                      </a:cubicBezTo>
                      <a:cubicBezTo>
                        <a:pt x="1" y="13"/>
                        <a:pt x="0" y="8"/>
                        <a:pt x="2" y="5"/>
                      </a:cubicBezTo>
                      <a:cubicBezTo>
                        <a:pt x="4" y="1"/>
                        <a:pt x="9" y="0"/>
                        <a:pt x="1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7" name="Freeform 95"/>
                <p:cNvSpPr>
                  <a:spLocks/>
                </p:cNvSpPr>
                <p:nvPr/>
              </p:nvSpPr>
              <p:spPr bwMode="auto">
                <a:xfrm>
                  <a:off x="1675" y="-95"/>
                  <a:ext cx="159" cy="114"/>
                </a:xfrm>
                <a:custGeom>
                  <a:avLst/>
                  <a:gdLst>
                    <a:gd name="T0" fmla="*/ 62 w 67"/>
                    <a:gd name="T1" fmla="*/ 1 h 48"/>
                    <a:gd name="T2" fmla="*/ 3 w 67"/>
                    <a:gd name="T3" fmla="*/ 43 h 48"/>
                    <a:gd name="T4" fmla="*/ 4 w 67"/>
                    <a:gd name="T5" fmla="*/ 45 h 48"/>
                    <a:gd name="T6" fmla="*/ 67 w 67"/>
                    <a:gd name="T7" fmla="*/ 2 h 48"/>
                    <a:gd name="T8" fmla="*/ 62 w 67"/>
                    <a:gd name="T9" fmla="*/ 1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48">
                      <a:moveTo>
                        <a:pt x="62" y="1"/>
                      </a:moveTo>
                      <a:cubicBezTo>
                        <a:pt x="53" y="28"/>
                        <a:pt x="32" y="46"/>
                        <a:pt x="3" y="43"/>
                      </a:cubicBezTo>
                      <a:cubicBezTo>
                        <a:pt x="0" y="43"/>
                        <a:pt x="2" y="45"/>
                        <a:pt x="4" y="45"/>
                      </a:cubicBezTo>
                      <a:cubicBezTo>
                        <a:pt x="34" y="48"/>
                        <a:pt x="58" y="31"/>
                        <a:pt x="67" y="2"/>
                      </a:cubicBezTo>
                      <a:cubicBezTo>
                        <a:pt x="67" y="1"/>
                        <a:pt x="62" y="0"/>
                        <a:pt x="6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8" name="Freeform 96"/>
                <p:cNvSpPr>
                  <a:spLocks/>
                </p:cNvSpPr>
                <p:nvPr/>
              </p:nvSpPr>
              <p:spPr bwMode="auto">
                <a:xfrm>
                  <a:off x="1699" y="-88"/>
                  <a:ext cx="100" cy="152"/>
                </a:xfrm>
                <a:custGeom>
                  <a:avLst/>
                  <a:gdLst>
                    <a:gd name="T0" fmla="*/ 37 w 42"/>
                    <a:gd name="T1" fmla="*/ 62 h 64"/>
                    <a:gd name="T2" fmla="*/ 6 w 42"/>
                    <a:gd name="T3" fmla="*/ 1 h 64"/>
                    <a:gd name="T4" fmla="*/ 3 w 42"/>
                    <a:gd name="T5" fmla="*/ 2 h 64"/>
                    <a:gd name="T6" fmla="*/ 32 w 42"/>
                    <a:gd name="T7" fmla="*/ 61 h 64"/>
                    <a:gd name="T8" fmla="*/ 37 w 42"/>
                    <a:gd name="T9" fmla="*/ 62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2" h="64">
                      <a:moveTo>
                        <a:pt x="37" y="62"/>
                      </a:moveTo>
                      <a:cubicBezTo>
                        <a:pt x="42" y="36"/>
                        <a:pt x="31" y="13"/>
                        <a:pt x="6" y="1"/>
                      </a:cubicBezTo>
                      <a:cubicBezTo>
                        <a:pt x="5" y="0"/>
                        <a:pt x="0" y="0"/>
                        <a:pt x="3" y="2"/>
                      </a:cubicBezTo>
                      <a:cubicBezTo>
                        <a:pt x="27" y="13"/>
                        <a:pt x="37" y="36"/>
                        <a:pt x="32" y="61"/>
                      </a:cubicBezTo>
                      <a:cubicBezTo>
                        <a:pt x="32" y="63"/>
                        <a:pt x="37" y="64"/>
                        <a:pt x="37" y="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9" name="Freeform 97"/>
                <p:cNvSpPr>
                  <a:spLocks/>
                </p:cNvSpPr>
                <p:nvPr/>
              </p:nvSpPr>
              <p:spPr bwMode="auto">
                <a:xfrm>
                  <a:off x="1678" y="-38"/>
                  <a:ext cx="185" cy="31"/>
                </a:xfrm>
                <a:custGeom>
                  <a:avLst/>
                  <a:gdLst>
                    <a:gd name="T0" fmla="*/ 72 w 78"/>
                    <a:gd name="T1" fmla="*/ 4 h 13"/>
                    <a:gd name="T2" fmla="*/ 6 w 78"/>
                    <a:gd name="T3" fmla="*/ 1 h 13"/>
                    <a:gd name="T4" fmla="*/ 3 w 78"/>
                    <a:gd name="T5" fmla="*/ 2 h 13"/>
                    <a:gd name="T6" fmla="*/ 75 w 78"/>
                    <a:gd name="T7" fmla="*/ 5 h 13"/>
                    <a:gd name="T8" fmla="*/ 72 w 78"/>
                    <a:gd name="T9" fmla="*/ 4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8" h="13">
                      <a:moveTo>
                        <a:pt x="72" y="4"/>
                      </a:moveTo>
                      <a:cubicBezTo>
                        <a:pt x="52" y="11"/>
                        <a:pt x="26" y="8"/>
                        <a:pt x="6" y="1"/>
                      </a:cubicBezTo>
                      <a:cubicBezTo>
                        <a:pt x="5" y="0"/>
                        <a:pt x="0" y="1"/>
                        <a:pt x="3" y="2"/>
                      </a:cubicBezTo>
                      <a:cubicBezTo>
                        <a:pt x="24" y="11"/>
                        <a:pt x="52" y="13"/>
                        <a:pt x="75" y="5"/>
                      </a:cubicBezTo>
                      <a:cubicBezTo>
                        <a:pt x="78" y="4"/>
                        <a:pt x="73" y="3"/>
                        <a:pt x="72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0" name="Freeform 98"/>
                <p:cNvSpPr>
                  <a:spLocks/>
                </p:cNvSpPr>
                <p:nvPr/>
              </p:nvSpPr>
              <p:spPr bwMode="auto">
                <a:xfrm>
                  <a:off x="1718" y="-107"/>
                  <a:ext cx="78" cy="161"/>
                </a:xfrm>
                <a:custGeom>
                  <a:avLst/>
                  <a:gdLst>
                    <a:gd name="T0" fmla="*/ 6 w 33"/>
                    <a:gd name="T1" fmla="*/ 67 h 68"/>
                    <a:gd name="T2" fmla="*/ 24 w 33"/>
                    <a:gd name="T3" fmla="*/ 2 h 68"/>
                    <a:gd name="T4" fmla="*/ 19 w 33"/>
                    <a:gd name="T5" fmla="*/ 2 h 68"/>
                    <a:gd name="T6" fmla="*/ 2 w 33"/>
                    <a:gd name="T7" fmla="*/ 66 h 68"/>
                    <a:gd name="T8" fmla="*/ 6 w 33"/>
                    <a:gd name="T9" fmla="*/ 67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68">
                      <a:moveTo>
                        <a:pt x="6" y="67"/>
                      </a:moveTo>
                      <a:cubicBezTo>
                        <a:pt x="24" y="50"/>
                        <a:pt x="33" y="26"/>
                        <a:pt x="24" y="2"/>
                      </a:cubicBezTo>
                      <a:cubicBezTo>
                        <a:pt x="23" y="0"/>
                        <a:pt x="18" y="1"/>
                        <a:pt x="19" y="2"/>
                      </a:cubicBezTo>
                      <a:cubicBezTo>
                        <a:pt x="28" y="26"/>
                        <a:pt x="19" y="50"/>
                        <a:pt x="2" y="66"/>
                      </a:cubicBezTo>
                      <a:cubicBezTo>
                        <a:pt x="0" y="67"/>
                        <a:pt x="5" y="68"/>
                        <a:pt x="6" y="6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1" name="Freeform 99"/>
                <p:cNvSpPr>
                  <a:spLocks/>
                </p:cNvSpPr>
                <p:nvPr/>
              </p:nvSpPr>
              <p:spPr bwMode="auto">
                <a:xfrm>
                  <a:off x="1773" y="-17"/>
                  <a:ext cx="455" cy="524"/>
                </a:xfrm>
                <a:custGeom>
                  <a:avLst/>
                  <a:gdLst>
                    <a:gd name="T0" fmla="*/ 1 w 192"/>
                    <a:gd name="T1" fmla="*/ 3 h 221"/>
                    <a:gd name="T2" fmla="*/ 186 w 192"/>
                    <a:gd name="T3" fmla="*/ 220 h 221"/>
                    <a:gd name="T4" fmla="*/ 191 w 192"/>
                    <a:gd name="T5" fmla="*/ 219 h 221"/>
                    <a:gd name="T6" fmla="*/ 6 w 192"/>
                    <a:gd name="T7" fmla="*/ 2 h 221"/>
                    <a:gd name="T8" fmla="*/ 1 w 192"/>
                    <a:gd name="T9" fmla="*/ 3 h 2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2" h="221">
                      <a:moveTo>
                        <a:pt x="1" y="3"/>
                      </a:moveTo>
                      <a:cubicBezTo>
                        <a:pt x="63" y="74"/>
                        <a:pt x="127" y="146"/>
                        <a:pt x="186" y="220"/>
                      </a:cubicBezTo>
                      <a:cubicBezTo>
                        <a:pt x="187" y="221"/>
                        <a:pt x="192" y="220"/>
                        <a:pt x="191" y="219"/>
                      </a:cubicBezTo>
                      <a:cubicBezTo>
                        <a:pt x="132" y="145"/>
                        <a:pt x="68" y="73"/>
                        <a:pt x="6" y="2"/>
                      </a:cubicBezTo>
                      <a:cubicBezTo>
                        <a:pt x="5" y="0"/>
                        <a:pt x="0" y="2"/>
                        <a:pt x="1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2" name="Freeform 100"/>
                <p:cNvSpPr>
                  <a:spLocks/>
                </p:cNvSpPr>
                <p:nvPr/>
              </p:nvSpPr>
              <p:spPr bwMode="auto">
                <a:xfrm>
                  <a:off x="1751" y="-41"/>
                  <a:ext cx="41" cy="41"/>
                </a:xfrm>
                <a:custGeom>
                  <a:avLst/>
                  <a:gdLst>
                    <a:gd name="T0" fmla="*/ 15 w 17"/>
                    <a:gd name="T1" fmla="*/ 3 h 17"/>
                    <a:gd name="T2" fmla="*/ 14 w 17"/>
                    <a:gd name="T3" fmla="*/ 14 h 17"/>
                    <a:gd name="T4" fmla="*/ 3 w 17"/>
                    <a:gd name="T5" fmla="*/ 13 h 17"/>
                    <a:gd name="T6" fmla="*/ 4 w 17"/>
                    <a:gd name="T7" fmla="*/ 2 h 17"/>
                    <a:gd name="T8" fmla="*/ 15 w 17"/>
                    <a:gd name="T9" fmla="*/ 3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5" y="3"/>
                      </a:moveTo>
                      <a:cubicBezTo>
                        <a:pt x="17" y="7"/>
                        <a:pt x="17" y="12"/>
                        <a:pt x="14" y="14"/>
                      </a:cubicBezTo>
                      <a:cubicBezTo>
                        <a:pt x="10" y="17"/>
                        <a:pt x="5" y="16"/>
                        <a:pt x="3" y="13"/>
                      </a:cubicBezTo>
                      <a:cubicBezTo>
                        <a:pt x="0" y="10"/>
                        <a:pt x="1" y="5"/>
                        <a:pt x="4" y="2"/>
                      </a:cubicBezTo>
                      <a:cubicBezTo>
                        <a:pt x="7" y="0"/>
                        <a:pt x="12" y="0"/>
                        <a:pt x="15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3" name="Freeform 101"/>
                <p:cNvSpPr>
                  <a:spLocks/>
                </p:cNvSpPr>
                <p:nvPr/>
              </p:nvSpPr>
              <p:spPr bwMode="auto">
                <a:xfrm>
                  <a:off x="1884" y="-200"/>
                  <a:ext cx="188" cy="79"/>
                </a:xfrm>
                <a:custGeom>
                  <a:avLst/>
                  <a:gdLst>
                    <a:gd name="T0" fmla="*/ 74 w 79"/>
                    <a:gd name="T1" fmla="*/ 1 h 33"/>
                    <a:gd name="T2" fmla="*/ 6 w 79"/>
                    <a:gd name="T3" fmla="*/ 18 h 33"/>
                    <a:gd name="T4" fmla="*/ 2 w 79"/>
                    <a:gd name="T5" fmla="*/ 19 h 33"/>
                    <a:gd name="T6" fmla="*/ 78 w 79"/>
                    <a:gd name="T7" fmla="*/ 2 h 33"/>
                    <a:gd name="T8" fmla="*/ 74 w 79"/>
                    <a:gd name="T9" fmla="*/ 1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9" h="33">
                      <a:moveTo>
                        <a:pt x="74" y="1"/>
                      </a:moveTo>
                      <a:cubicBezTo>
                        <a:pt x="56" y="22"/>
                        <a:pt x="31" y="31"/>
                        <a:pt x="6" y="18"/>
                      </a:cubicBezTo>
                      <a:cubicBezTo>
                        <a:pt x="5" y="17"/>
                        <a:pt x="0" y="18"/>
                        <a:pt x="2" y="19"/>
                      </a:cubicBezTo>
                      <a:cubicBezTo>
                        <a:pt x="30" y="33"/>
                        <a:pt x="59" y="26"/>
                        <a:pt x="78" y="2"/>
                      </a:cubicBezTo>
                      <a:cubicBezTo>
                        <a:pt x="79" y="1"/>
                        <a:pt x="75" y="0"/>
                        <a:pt x="7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4" name="Freeform 102"/>
                <p:cNvSpPr>
                  <a:spLocks/>
                </p:cNvSpPr>
                <p:nvPr/>
              </p:nvSpPr>
              <p:spPr bwMode="auto">
                <a:xfrm>
                  <a:off x="1946" y="-237"/>
                  <a:ext cx="59" cy="168"/>
                </a:xfrm>
                <a:custGeom>
                  <a:avLst/>
                  <a:gdLst>
                    <a:gd name="T0" fmla="*/ 11 w 25"/>
                    <a:gd name="T1" fmla="*/ 70 h 71"/>
                    <a:gd name="T2" fmla="*/ 6 w 25"/>
                    <a:gd name="T3" fmla="*/ 2 h 71"/>
                    <a:gd name="T4" fmla="*/ 1 w 25"/>
                    <a:gd name="T5" fmla="*/ 2 h 71"/>
                    <a:gd name="T6" fmla="*/ 6 w 25"/>
                    <a:gd name="T7" fmla="*/ 69 h 71"/>
                    <a:gd name="T8" fmla="*/ 11 w 25"/>
                    <a:gd name="T9" fmla="*/ 70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71">
                      <a:moveTo>
                        <a:pt x="11" y="70"/>
                      </a:moveTo>
                      <a:cubicBezTo>
                        <a:pt x="25" y="47"/>
                        <a:pt x="23" y="22"/>
                        <a:pt x="6" y="2"/>
                      </a:cubicBezTo>
                      <a:cubicBezTo>
                        <a:pt x="5" y="1"/>
                        <a:pt x="0" y="0"/>
                        <a:pt x="1" y="2"/>
                      </a:cubicBezTo>
                      <a:cubicBezTo>
                        <a:pt x="19" y="22"/>
                        <a:pt x="20" y="46"/>
                        <a:pt x="6" y="69"/>
                      </a:cubicBezTo>
                      <a:cubicBezTo>
                        <a:pt x="6" y="69"/>
                        <a:pt x="10" y="71"/>
                        <a:pt x="11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5" name="Freeform 103"/>
                <p:cNvSpPr>
                  <a:spLocks/>
                </p:cNvSpPr>
                <p:nvPr/>
              </p:nvSpPr>
              <p:spPr bwMode="auto">
                <a:xfrm>
                  <a:off x="1906" y="-200"/>
                  <a:ext cx="168" cy="76"/>
                </a:xfrm>
                <a:custGeom>
                  <a:avLst/>
                  <a:gdLst>
                    <a:gd name="T0" fmla="*/ 68 w 71"/>
                    <a:gd name="T1" fmla="*/ 30 h 32"/>
                    <a:gd name="T2" fmla="*/ 6 w 71"/>
                    <a:gd name="T3" fmla="*/ 1 h 32"/>
                    <a:gd name="T4" fmla="*/ 1 w 71"/>
                    <a:gd name="T5" fmla="*/ 2 h 32"/>
                    <a:gd name="T6" fmla="*/ 65 w 71"/>
                    <a:gd name="T7" fmla="*/ 32 h 32"/>
                    <a:gd name="T8" fmla="*/ 68 w 71"/>
                    <a:gd name="T9" fmla="*/ 30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32">
                      <a:moveTo>
                        <a:pt x="68" y="30"/>
                      </a:moveTo>
                      <a:cubicBezTo>
                        <a:pt x="46" y="28"/>
                        <a:pt x="22" y="16"/>
                        <a:pt x="6" y="1"/>
                      </a:cubicBezTo>
                      <a:cubicBezTo>
                        <a:pt x="5" y="0"/>
                        <a:pt x="0" y="2"/>
                        <a:pt x="1" y="2"/>
                      </a:cubicBezTo>
                      <a:cubicBezTo>
                        <a:pt x="18" y="18"/>
                        <a:pt x="42" y="30"/>
                        <a:pt x="65" y="32"/>
                      </a:cubicBezTo>
                      <a:cubicBezTo>
                        <a:pt x="67" y="32"/>
                        <a:pt x="71" y="30"/>
                        <a:pt x="68" y="3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6" name="Freeform 104"/>
                <p:cNvSpPr>
                  <a:spLocks/>
                </p:cNvSpPr>
                <p:nvPr/>
              </p:nvSpPr>
              <p:spPr bwMode="auto">
                <a:xfrm>
                  <a:off x="1908" y="-230"/>
                  <a:ext cx="112" cy="132"/>
                </a:xfrm>
                <a:custGeom>
                  <a:avLst/>
                  <a:gdLst>
                    <a:gd name="T0" fmla="*/ 6 w 47"/>
                    <a:gd name="T1" fmla="*/ 55 h 56"/>
                    <a:gd name="T2" fmla="*/ 47 w 47"/>
                    <a:gd name="T3" fmla="*/ 1 h 56"/>
                    <a:gd name="T4" fmla="*/ 42 w 47"/>
                    <a:gd name="T5" fmla="*/ 1 h 56"/>
                    <a:gd name="T6" fmla="*/ 3 w 47"/>
                    <a:gd name="T7" fmla="*/ 54 h 56"/>
                    <a:gd name="T8" fmla="*/ 6 w 47"/>
                    <a:gd name="T9" fmla="*/ 55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7" h="56">
                      <a:moveTo>
                        <a:pt x="6" y="55"/>
                      </a:moveTo>
                      <a:cubicBezTo>
                        <a:pt x="29" y="46"/>
                        <a:pt x="47" y="27"/>
                        <a:pt x="47" y="1"/>
                      </a:cubicBezTo>
                      <a:cubicBezTo>
                        <a:pt x="47" y="0"/>
                        <a:pt x="42" y="0"/>
                        <a:pt x="42" y="1"/>
                      </a:cubicBezTo>
                      <a:cubicBezTo>
                        <a:pt x="42" y="26"/>
                        <a:pt x="25" y="45"/>
                        <a:pt x="3" y="54"/>
                      </a:cubicBezTo>
                      <a:cubicBezTo>
                        <a:pt x="0" y="55"/>
                        <a:pt x="5" y="56"/>
                        <a:pt x="6" y="5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7" name="Freeform 105"/>
                <p:cNvSpPr>
                  <a:spLocks/>
                </p:cNvSpPr>
                <p:nvPr/>
              </p:nvSpPr>
              <p:spPr bwMode="auto">
                <a:xfrm>
                  <a:off x="1986" y="-143"/>
                  <a:ext cx="254" cy="650"/>
                </a:xfrm>
                <a:custGeom>
                  <a:avLst/>
                  <a:gdLst>
                    <a:gd name="T0" fmla="*/ 0 w 107"/>
                    <a:gd name="T1" fmla="*/ 2 h 274"/>
                    <a:gd name="T2" fmla="*/ 102 w 107"/>
                    <a:gd name="T3" fmla="*/ 273 h 274"/>
                    <a:gd name="T4" fmla="*/ 107 w 107"/>
                    <a:gd name="T5" fmla="*/ 272 h 274"/>
                    <a:gd name="T6" fmla="*/ 5 w 107"/>
                    <a:gd name="T7" fmla="*/ 1 h 274"/>
                    <a:gd name="T8" fmla="*/ 0 w 107"/>
                    <a:gd name="T9" fmla="*/ 2 h 2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7" h="274">
                      <a:moveTo>
                        <a:pt x="0" y="2"/>
                      </a:moveTo>
                      <a:cubicBezTo>
                        <a:pt x="31" y="93"/>
                        <a:pt x="75" y="180"/>
                        <a:pt x="102" y="273"/>
                      </a:cubicBezTo>
                      <a:cubicBezTo>
                        <a:pt x="103" y="274"/>
                        <a:pt x="107" y="273"/>
                        <a:pt x="107" y="272"/>
                      </a:cubicBezTo>
                      <a:cubicBezTo>
                        <a:pt x="80" y="180"/>
                        <a:pt x="36" y="92"/>
                        <a:pt x="5" y="1"/>
                      </a:cubicBezTo>
                      <a:cubicBezTo>
                        <a:pt x="5" y="0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8" name="Freeform 106"/>
                <p:cNvSpPr>
                  <a:spLocks/>
                </p:cNvSpPr>
                <p:nvPr/>
              </p:nvSpPr>
              <p:spPr bwMode="auto">
                <a:xfrm>
                  <a:off x="1967" y="-171"/>
                  <a:ext cx="41" cy="40"/>
                </a:xfrm>
                <a:custGeom>
                  <a:avLst/>
                  <a:gdLst>
                    <a:gd name="T0" fmla="*/ 16 w 17"/>
                    <a:gd name="T1" fmla="*/ 6 h 17"/>
                    <a:gd name="T2" fmla="*/ 10 w 17"/>
                    <a:gd name="T3" fmla="*/ 16 h 17"/>
                    <a:gd name="T4" fmla="*/ 1 w 17"/>
                    <a:gd name="T5" fmla="*/ 11 h 17"/>
                    <a:gd name="T6" fmla="*/ 6 w 17"/>
                    <a:gd name="T7" fmla="*/ 1 h 17"/>
                    <a:gd name="T8" fmla="*/ 16 w 17"/>
                    <a:gd name="T9" fmla="*/ 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6" y="6"/>
                      </a:moveTo>
                      <a:cubicBezTo>
                        <a:pt x="17" y="10"/>
                        <a:pt x="15" y="15"/>
                        <a:pt x="10" y="16"/>
                      </a:cubicBezTo>
                      <a:cubicBezTo>
                        <a:pt x="6" y="17"/>
                        <a:pt x="2" y="15"/>
                        <a:pt x="1" y="11"/>
                      </a:cubicBezTo>
                      <a:cubicBezTo>
                        <a:pt x="0" y="7"/>
                        <a:pt x="2" y="2"/>
                        <a:pt x="6" y="1"/>
                      </a:cubicBezTo>
                      <a:cubicBezTo>
                        <a:pt x="10" y="0"/>
                        <a:pt x="14" y="2"/>
                        <a:pt x="16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9" name="Freeform 107"/>
                <p:cNvSpPr>
                  <a:spLocks/>
                </p:cNvSpPr>
                <p:nvPr/>
              </p:nvSpPr>
              <p:spPr bwMode="auto">
                <a:xfrm>
                  <a:off x="2119" y="-230"/>
                  <a:ext cx="193" cy="57"/>
                </a:xfrm>
                <a:custGeom>
                  <a:avLst/>
                  <a:gdLst>
                    <a:gd name="T0" fmla="*/ 75 w 81"/>
                    <a:gd name="T1" fmla="*/ 5 h 24"/>
                    <a:gd name="T2" fmla="*/ 6 w 81"/>
                    <a:gd name="T3" fmla="*/ 1 h 24"/>
                    <a:gd name="T4" fmla="*/ 1 w 81"/>
                    <a:gd name="T5" fmla="*/ 1 h 24"/>
                    <a:gd name="T6" fmla="*/ 79 w 81"/>
                    <a:gd name="T7" fmla="*/ 6 h 24"/>
                    <a:gd name="T8" fmla="*/ 75 w 81"/>
                    <a:gd name="T9" fmla="*/ 5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1" h="24">
                      <a:moveTo>
                        <a:pt x="75" y="5"/>
                      </a:moveTo>
                      <a:cubicBezTo>
                        <a:pt x="52" y="20"/>
                        <a:pt x="26" y="21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ubicBezTo>
                        <a:pt x="24" y="23"/>
                        <a:pt x="54" y="24"/>
                        <a:pt x="79" y="6"/>
                      </a:cubicBezTo>
                      <a:cubicBezTo>
                        <a:pt x="81" y="5"/>
                        <a:pt x="76" y="4"/>
                        <a:pt x="75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0" name="Freeform 108"/>
                <p:cNvSpPr>
                  <a:spLocks/>
                </p:cNvSpPr>
                <p:nvPr/>
              </p:nvSpPr>
              <p:spPr bwMode="auto">
                <a:xfrm>
                  <a:off x="2167" y="-287"/>
                  <a:ext cx="73" cy="163"/>
                </a:xfrm>
                <a:custGeom>
                  <a:avLst/>
                  <a:gdLst>
                    <a:gd name="T0" fmla="*/ 6 w 31"/>
                    <a:gd name="T1" fmla="*/ 68 h 69"/>
                    <a:gd name="T2" fmla="*/ 20 w 31"/>
                    <a:gd name="T3" fmla="*/ 1 h 69"/>
                    <a:gd name="T4" fmla="*/ 15 w 31"/>
                    <a:gd name="T5" fmla="*/ 1 h 69"/>
                    <a:gd name="T6" fmla="*/ 1 w 31"/>
                    <a:gd name="T7" fmla="*/ 66 h 69"/>
                    <a:gd name="T8" fmla="*/ 6 w 31"/>
                    <a:gd name="T9" fmla="*/ 68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1" h="69">
                      <a:moveTo>
                        <a:pt x="6" y="68"/>
                      </a:moveTo>
                      <a:cubicBezTo>
                        <a:pt x="25" y="50"/>
                        <a:pt x="31" y="26"/>
                        <a:pt x="20" y="1"/>
                      </a:cubicBezTo>
                      <a:cubicBezTo>
                        <a:pt x="19" y="0"/>
                        <a:pt x="14" y="0"/>
                        <a:pt x="15" y="1"/>
                      </a:cubicBezTo>
                      <a:cubicBezTo>
                        <a:pt x="26" y="25"/>
                        <a:pt x="20" y="49"/>
                        <a:pt x="1" y="66"/>
                      </a:cubicBezTo>
                      <a:cubicBezTo>
                        <a:pt x="0" y="67"/>
                        <a:pt x="4" y="69"/>
                        <a:pt x="6" y="6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1" name="Freeform 109"/>
                <p:cNvSpPr>
                  <a:spLocks/>
                </p:cNvSpPr>
                <p:nvPr/>
              </p:nvSpPr>
              <p:spPr bwMode="auto">
                <a:xfrm>
                  <a:off x="2150" y="-264"/>
                  <a:ext cx="143" cy="117"/>
                </a:xfrm>
                <a:custGeom>
                  <a:avLst/>
                  <a:gdLst>
                    <a:gd name="T0" fmla="*/ 57 w 60"/>
                    <a:gd name="T1" fmla="*/ 46 h 49"/>
                    <a:gd name="T2" fmla="*/ 6 w 60"/>
                    <a:gd name="T3" fmla="*/ 1 h 49"/>
                    <a:gd name="T4" fmla="*/ 1 w 60"/>
                    <a:gd name="T5" fmla="*/ 2 h 49"/>
                    <a:gd name="T6" fmla="*/ 54 w 60"/>
                    <a:gd name="T7" fmla="*/ 48 h 49"/>
                    <a:gd name="T8" fmla="*/ 57 w 60"/>
                    <a:gd name="T9" fmla="*/ 46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0" h="49">
                      <a:moveTo>
                        <a:pt x="57" y="46"/>
                      </a:moveTo>
                      <a:cubicBezTo>
                        <a:pt x="37" y="39"/>
                        <a:pt x="17" y="20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13" y="22"/>
                        <a:pt x="33" y="41"/>
                        <a:pt x="54" y="48"/>
                      </a:cubicBezTo>
                      <a:cubicBezTo>
                        <a:pt x="55" y="49"/>
                        <a:pt x="60" y="47"/>
                        <a:pt x="5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2" name="Freeform 110"/>
                <p:cNvSpPr>
                  <a:spLocks/>
                </p:cNvSpPr>
                <p:nvPr/>
              </p:nvSpPr>
              <p:spPr bwMode="auto">
                <a:xfrm>
                  <a:off x="2129" y="-266"/>
                  <a:ext cx="142" cy="102"/>
                </a:xfrm>
                <a:custGeom>
                  <a:avLst/>
                  <a:gdLst>
                    <a:gd name="T0" fmla="*/ 3 w 60"/>
                    <a:gd name="T1" fmla="*/ 43 h 43"/>
                    <a:gd name="T2" fmla="*/ 59 w 60"/>
                    <a:gd name="T3" fmla="*/ 2 h 43"/>
                    <a:gd name="T4" fmla="*/ 54 w 60"/>
                    <a:gd name="T5" fmla="*/ 1 h 43"/>
                    <a:gd name="T6" fmla="*/ 3 w 60"/>
                    <a:gd name="T7" fmla="*/ 41 h 43"/>
                    <a:gd name="T8" fmla="*/ 3 w 60"/>
                    <a:gd name="T9" fmla="*/ 4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0" h="43">
                      <a:moveTo>
                        <a:pt x="3" y="43"/>
                      </a:moveTo>
                      <a:cubicBezTo>
                        <a:pt x="28" y="41"/>
                        <a:pt x="52" y="27"/>
                        <a:pt x="59" y="2"/>
                      </a:cubicBezTo>
                      <a:cubicBezTo>
                        <a:pt x="60" y="0"/>
                        <a:pt x="55" y="0"/>
                        <a:pt x="54" y="1"/>
                      </a:cubicBezTo>
                      <a:cubicBezTo>
                        <a:pt x="47" y="24"/>
                        <a:pt x="27" y="39"/>
                        <a:pt x="3" y="41"/>
                      </a:cubicBezTo>
                      <a:cubicBezTo>
                        <a:pt x="0" y="41"/>
                        <a:pt x="0" y="43"/>
                        <a:pt x="3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3" name="Freeform 111"/>
                <p:cNvSpPr>
                  <a:spLocks/>
                </p:cNvSpPr>
                <p:nvPr/>
              </p:nvSpPr>
              <p:spPr bwMode="auto">
                <a:xfrm>
                  <a:off x="2212" y="-188"/>
                  <a:ext cx="35" cy="683"/>
                </a:xfrm>
                <a:custGeom>
                  <a:avLst/>
                  <a:gdLst>
                    <a:gd name="T0" fmla="*/ 0 w 15"/>
                    <a:gd name="T1" fmla="*/ 2 h 288"/>
                    <a:gd name="T2" fmla="*/ 10 w 15"/>
                    <a:gd name="T3" fmla="*/ 287 h 288"/>
                    <a:gd name="T4" fmla="*/ 15 w 15"/>
                    <a:gd name="T5" fmla="*/ 287 h 288"/>
                    <a:gd name="T6" fmla="*/ 5 w 15"/>
                    <a:gd name="T7" fmla="*/ 2 h 288"/>
                    <a:gd name="T8" fmla="*/ 0 w 15"/>
                    <a:gd name="T9" fmla="*/ 2 h 2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" h="288">
                      <a:moveTo>
                        <a:pt x="0" y="2"/>
                      </a:moveTo>
                      <a:cubicBezTo>
                        <a:pt x="4" y="97"/>
                        <a:pt x="10" y="192"/>
                        <a:pt x="10" y="287"/>
                      </a:cubicBezTo>
                      <a:cubicBezTo>
                        <a:pt x="10" y="288"/>
                        <a:pt x="15" y="288"/>
                        <a:pt x="15" y="287"/>
                      </a:cubicBezTo>
                      <a:cubicBezTo>
                        <a:pt x="15" y="192"/>
                        <a:pt x="9" y="96"/>
                        <a:pt x="5" y="2"/>
                      </a:cubicBezTo>
                      <a:cubicBezTo>
                        <a:pt x="5" y="0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4" name="Oval 112"/>
                <p:cNvSpPr>
                  <a:spLocks noChangeArrowheads="1"/>
                </p:cNvSpPr>
                <p:nvPr/>
              </p:nvSpPr>
              <p:spPr bwMode="auto">
                <a:xfrm>
                  <a:off x="2198" y="-214"/>
                  <a:ext cx="35" cy="36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5" name="Freeform 113"/>
                <p:cNvSpPr>
                  <a:spLocks/>
                </p:cNvSpPr>
                <p:nvPr/>
              </p:nvSpPr>
              <p:spPr bwMode="auto">
                <a:xfrm>
                  <a:off x="2371" y="-223"/>
                  <a:ext cx="176" cy="92"/>
                </a:xfrm>
                <a:custGeom>
                  <a:avLst/>
                  <a:gdLst>
                    <a:gd name="T0" fmla="*/ 69 w 74"/>
                    <a:gd name="T1" fmla="*/ 30 h 39"/>
                    <a:gd name="T2" fmla="*/ 5 w 74"/>
                    <a:gd name="T3" fmla="*/ 2 h 39"/>
                    <a:gd name="T4" fmla="*/ 0 w 74"/>
                    <a:gd name="T5" fmla="*/ 1 h 39"/>
                    <a:gd name="T6" fmla="*/ 72 w 74"/>
                    <a:gd name="T7" fmla="*/ 32 h 39"/>
                    <a:gd name="T8" fmla="*/ 69 w 74"/>
                    <a:gd name="T9" fmla="*/ 3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39">
                      <a:moveTo>
                        <a:pt x="69" y="30"/>
                      </a:moveTo>
                      <a:cubicBezTo>
                        <a:pt x="41" y="37"/>
                        <a:pt x="17" y="27"/>
                        <a:pt x="5" y="2"/>
                      </a:cubicBezTo>
                      <a:cubicBezTo>
                        <a:pt x="4" y="0"/>
                        <a:pt x="0" y="0"/>
                        <a:pt x="0" y="1"/>
                      </a:cubicBezTo>
                      <a:cubicBezTo>
                        <a:pt x="14" y="30"/>
                        <a:pt x="42" y="39"/>
                        <a:pt x="72" y="32"/>
                      </a:cubicBezTo>
                      <a:cubicBezTo>
                        <a:pt x="74" y="32"/>
                        <a:pt x="70" y="30"/>
                        <a:pt x="69" y="3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6" name="Freeform 114"/>
                <p:cNvSpPr>
                  <a:spLocks/>
                </p:cNvSpPr>
                <p:nvPr/>
              </p:nvSpPr>
              <p:spPr bwMode="auto">
                <a:xfrm>
                  <a:off x="2378" y="-249"/>
                  <a:ext cx="104" cy="142"/>
                </a:xfrm>
                <a:custGeom>
                  <a:avLst/>
                  <a:gdLst>
                    <a:gd name="T0" fmla="*/ 5 w 44"/>
                    <a:gd name="T1" fmla="*/ 60 h 60"/>
                    <a:gd name="T2" fmla="*/ 42 w 44"/>
                    <a:gd name="T3" fmla="*/ 2 h 60"/>
                    <a:gd name="T4" fmla="*/ 37 w 44"/>
                    <a:gd name="T5" fmla="*/ 1 h 60"/>
                    <a:gd name="T6" fmla="*/ 1 w 44"/>
                    <a:gd name="T7" fmla="*/ 58 h 60"/>
                    <a:gd name="T8" fmla="*/ 5 w 44"/>
                    <a:gd name="T9" fmla="*/ 60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4" h="60">
                      <a:moveTo>
                        <a:pt x="5" y="60"/>
                      </a:moveTo>
                      <a:cubicBezTo>
                        <a:pt x="30" y="50"/>
                        <a:pt x="44" y="29"/>
                        <a:pt x="42" y="2"/>
                      </a:cubicBezTo>
                      <a:cubicBezTo>
                        <a:pt x="42" y="0"/>
                        <a:pt x="37" y="0"/>
                        <a:pt x="37" y="1"/>
                      </a:cubicBezTo>
                      <a:cubicBezTo>
                        <a:pt x="39" y="27"/>
                        <a:pt x="26" y="48"/>
                        <a:pt x="1" y="58"/>
                      </a:cubicBezTo>
                      <a:cubicBezTo>
                        <a:pt x="0" y="58"/>
                        <a:pt x="4" y="60"/>
                        <a:pt x="5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7" name="Freeform 115"/>
                <p:cNvSpPr>
                  <a:spLocks/>
                </p:cNvSpPr>
                <p:nvPr/>
              </p:nvSpPr>
              <p:spPr bwMode="auto">
                <a:xfrm>
                  <a:off x="2411" y="-242"/>
                  <a:ext cx="93" cy="152"/>
                </a:xfrm>
                <a:custGeom>
                  <a:avLst/>
                  <a:gdLst>
                    <a:gd name="T0" fmla="*/ 38 w 39"/>
                    <a:gd name="T1" fmla="*/ 62 h 64"/>
                    <a:gd name="T2" fmla="*/ 5 w 39"/>
                    <a:gd name="T3" fmla="*/ 1 h 64"/>
                    <a:gd name="T4" fmla="*/ 0 w 39"/>
                    <a:gd name="T5" fmla="*/ 2 h 64"/>
                    <a:gd name="T6" fmla="*/ 33 w 39"/>
                    <a:gd name="T7" fmla="*/ 63 h 64"/>
                    <a:gd name="T8" fmla="*/ 38 w 39"/>
                    <a:gd name="T9" fmla="*/ 62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" h="64">
                      <a:moveTo>
                        <a:pt x="38" y="62"/>
                      </a:moveTo>
                      <a:cubicBezTo>
                        <a:pt x="21" y="47"/>
                        <a:pt x="9" y="23"/>
                        <a:pt x="5" y="1"/>
                      </a:cubicBezTo>
                      <a:cubicBezTo>
                        <a:pt x="5" y="0"/>
                        <a:pt x="0" y="0"/>
                        <a:pt x="0" y="2"/>
                      </a:cubicBezTo>
                      <a:cubicBezTo>
                        <a:pt x="4" y="24"/>
                        <a:pt x="16" y="48"/>
                        <a:pt x="33" y="63"/>
                      </a:cubicBezTo>
                      <a:cubicBezTo>
                        <a:pt x="34" y="64"/>
                        <a:pt x="39" y="62"/>
                        <a:pt x="38" y="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8" name="Freeform 116"/>
                <p:cNvSpPr>
                  <a:spLocks/>
                </p:cNvSpPr>
                <p:nvPr/>
              </p:nvSpPr>
              <p:spPr bwMode="auto">
                <a:xfrm>
                  <a:off x="2354" y="-209"/>
                  <a:ext cx="171" cy="66"/>
                </a:xfrm>
                <a:custGeom>
                  <a:avLst/>
                  <a:gdLst>
                    <a:gd name="T0" fmla="*/ 2 w 72"/>
                    <a:gd name="T1" fmla="*/ 21 h 28"/>
                    <a:gd name="T2" fmla="*/ 71 w 72"/>
                    <a:gd name="T3" fmla="*/ 2 h 28"/>
                    <a:gd name="T4" fmla="*/ 66 w 72"/>
                    <a:gd name="T5" fmla="*/ 2 h 28"/>
                    <a:gd name="T6" fmla="*/ 6 w 72"/>
                    <a:gd name="T7" fmla="*/ 20 h 28"/>
                    <a:gd name="T8" fmla="*/ 2 w 72"/>
                    <a:gd name="T9" fmla="*/ 21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2" h="28">
                      <a:moveTo>
                        <a:pt x="2" y="21"/>
                      </a:moveTo>
                      <a:cubicBezTo>
                        <a:pt x="27" y="28"/>
                        <a:pt x="54" y="23"/>
                        <a:pt x="71" y="2"/>
                      </a:cubicBezTo>
                      <a:cubicBezTo>
                        <a:pt x="72" y="1"/>
                        <a:pt x="67" y="0"/>
                        <a:pt x="66" y="2"/>
                      </a:cubicBezTo>
                      <a:cubicBezTo>
                        <a:pt x="52" y="20"/>
                        <a:pt x="28" y="26"/>
                        <a:pt x="6" y="20"/>
                      </a:cubicBezTo>
                      <a:cubicBezTo>
                        <a:pt x="5" y="19"/>
                        <a:pt x="0" y="20"/>
                        <a:pt x="2" y="2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9" name="Freeform 117"/>
                <p:cNvSpPr>
                  <a:spLocks/>
                </p:cNvSpPr>
                <p:nvPr/>
              </p:nvSpPr>
              <p:spPr bwMode="auto">
                <a:xfrm>
                  <a:off x="2226" y="-150"/>
                  <a:ext cx="228" cy="648"/>
                </a:xfrm>
                <a:custGeom>
                  <a:avLst/>
                  <a:gdLst>
                    <a:gd name="T0" fmla="*/ 90 w 96"/>
                    <a:gd name="T1" fmla="*/ 1 h 273"/>
                    <a:gd name="T2" fmla="*/ 0 w 96"/>
                    <a:gd name="T3" fmla="*/ 271 h 273"/>
                    <a:gd name="T4" fmla="*/ 5 w 96"/>
                    <a:gd name="T5" fmla="*/ 272 h 273"/>
                    <a:gd name="T6" fmla="*/ 95 w 96"/>
                    <a:gd name="T7" fmla="*/ 1 h 273"/>
                    <a:gd name="T8" fmla="*/ 90 w 96"/>
                    <a:gd name="T9" fmla="*/ 1 h 2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6" h="273">
                      <a:moveTo>
                        <a:pt x="90" y="1"/>
                      </a:moveTo>
                      <a:cubicBezTo>
                        <a:pt x="61" y="91"/>
                        <a:pt x="33" y="182"/>
                        <a:pt x="0" y="271"/>
                      </a:cubicBezTo>
                      <a:cubicBezTo>
                        <a:pt x="0" y="273"/>
                        <a:pt x="4" y="273"/>
                        <a:pt x="5" y="272"/>
                      </a:cubicBezTo>
                      <a:cubicBezTo>
                        <a:pt x="38" y="183"/>
                        <a:pt x="66" y="91"/>
                        <a:pt x="95" y="1"/>
                      </a:cubicBezTo>
                      <a:cubicBezTo>
                        <a:pt x="96" y="0"/>
                        <a:pt x="91" y="0"/>
                        <a:pt x="9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0" name="Freeform 118"/>
                <p:cNvSpPr>
                  <a:spLocks/>
                </p:cNvSpPr>
                <p:nvPr/>
              </p:nvSpPr>
              <p:spPr bwMode="auto">
                <a:xfrm>
                  <a:off x="2428" y="-181"/>
                  <a:ext cx="43" cy="41"/>
                </a:xfrm>
                <a:custGeom>
                  <a:avLst/>
                  <a:gdLst>
                    <a:gd name="T0" fmla="*/ 16 w 18"/>
                    <a:gd name="T1" fmla="*/ 11 h 17"/>
                    <a:gd name="T2" fmla="*/ 6 w 18"/>
                    <a:gd name="T3" fmla="*/ 16 h 17"/>
                    <a:gd name="T4" fmla="*/ 2 w 18"/>
                    <a:gd name="T5" fmla="*/ 6 h 17"/>
                    <a:gd name="T6" fmla="*/ 12 w 18"/>
                    <a:gd name="T7" fmla="*/ 1 h 17"/>
                    <a:gd name="T8" fmla="*/ 16 w 18"/>
                    <a:gd name="T9" fmla="*/ 1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16" y="11"/>
                      </a:moveTo>
                      <a:cubicBezTo>
                        <a:pt x="15" y="15"/>
                        <a:pt x="10" y="17"/>
                        <a:pt x="6" y="16"/>
                      </a:cubicBezTo>
                      <a:cubicBezTo>
                        <a:pt x="2" y="14"/>
                        <a:pt x="0" y="10"/>
                        <a:pt x="2" y="6"/>
                      </a:cubicBezTo>
                      <a:cubicBezTo>
                        <a:pt x="3" y="2"/>
                        <a:pt x="8" y="0"/>
                        <a:pt x="12" y="1"/>
                      </a:cubicBezTo>
                      <a:cubicBezTo>
                        <a:pt x="16" y="3"/>
                        <a:pt x="18" y="7"/>
                        <a:pt x="16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1" name="Freeform 119"/>
                <p:cNvSpPr>
                  <a:spLocks/>
                </p:cNvSpPr>
                <p:nvPr/>
              </p:nvSpPr>
              <p:spPr bwMode="auto">
                <a:xfrm>
                  <a:off x="2620" y="-126"/>
                  <a:ext cx="138" cy="130"/>
                </a:xfrm>
                <a:custGeom>
                  <a:avLst/>
                  <a:gdLst>
                    <a:gd name="T0" fmla="*/ 55 w 58"/>
                    <a:gd name="T1" fmla="*/ 53 h 55"/>
                    <a:gd name="T2" fmla="*/ 5 w 58"/>
                    <a:gd name="T3" fmla="*/ 2 h 55"/>
                    <a:gd name="T4" fmla="*/ 0 w 58"/>
                    <a:gd name="T5" fmla="*/ 1 h 55"/>
                    <a:gd name="T6" fmla="*/ 55 w 58"/>
                    <a:gd name="T7" fmla="*/ 55 h 55"/>
                    <a:gd name="T8" fmla="*/ 55 w 58"/>
                    <a:gd name="T9" fmla="*/ 53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8" h="55">
                      <a:moveTo>
                        <a:pt x="55" y="53"/>
                      </a:moveTo>
                      <a:cubicBezTo>
                        <a:pt x="27" y="49"/>
                        <a:pt x="7" y="30"/>
                        <a:pt x="5" y="2"/>
                      </a:cubicBezTo>
                      <a:cubicBezTo>
                        <a:pt x="5" y="0"/>
                        <a:pt x="0" y="0"/>
                        <a:pt x="0" y="1"/>
                      </a:cubicBezTo>
                      <a:cubicBezTo>
                        <a:pt x="2" y="32"/>
                        <a:pt x="25" y="51"/>
                        <a:pt x="55" y="55"/>
                      </a:cubicBezTo>
                      <a:cubicBezTo>
                        <a:pt x="57" y="55"/>
                        <a:pt x="58" y="53"/>
                        <a:pt x="55" y="5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2" name="Freeform 120"/>
                <p:cNvSpPr>
                  <a:spLocks/>
                </p:cNvSpPr>
                <p:nvPr/>
              </p:nvSpPr>
              <p:spPr bwMode="auto">
                <a:xfrm>
                  <a:off x="2585" y="-116"/>
                  <a:ext cx="144" cy="102"/>
                </a:xfrm>
                <a:custGeom>
                  <a:avLst/>
                  <a:gdLst>
                    <a:gd name="T0" fmla="*/ 5 w 61"/>
                    <a:gd name="T1" fmla="*/ 43 h 43"/>
                    <a:gd name="T2" fmla="*/ 61 w 61"/>
                    <a:gd name="T3" fmla="*/ 2 h 43"/>
                    <a:gd name="T4" fmla="*/ 56 w 61"/>
                    <a:gd name="T5" fmla="*/ 1 h 43"/>
                    <a:gd name="T6" fmla="*/ 3 w 61"/>
                    <a:gd name="T7" fmla="*/ 41 h 43"/>
                    <a:gd name="T8" fmla="*/ 5 w 61"/>
                    <a:gd name="T9" fmla="*/ 4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1" h="43">
                      <a:moveTo>
                        <a:pt x="5" y="43"/>
                      </a:moveTo>
                      <a:cubicBezTo>
                        <a:pt x="32" y="43"/>
                        <a:pt x="54" y="28"/>
                        <a:pt x="61" y="2"/>
                      </a:cubicBezTo>
                      <a:cubicBezTo>
                        <a:pt x="61" y="1"/>
                        <a:pt x="57" y="0"/>
                        <a:pt x="56" y="1"/>
                      </a:cubicBezTo>
                      <a:cubicBezTo>
                        <a:pt x="49" y="26"/>
                        <a:pt x="29" y="40"/>
                        <a:pt x="3" y="41"/>
                      </a:cubicBezTo>
                      <a:cubicBezTo>
                        <a:pt x="0" y="41"/>
                        <a:pt x="4" y="43"/>
                        <a:pt x="5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3" name="Freeform 121"/>
                <p:cNvSpPr>
                  <a:spLocks/>
                </p:cNvSpPr>
                <p:nvPr/>
              </p:nvSpPr>
              <p:spPr bwMode="auto">
                <a:xfrm>
                  <a:off x="2653" y="-128"/>
                  <a:ext cx="45" cy="168"/>
                </a:xfrm>
                <a:custGeom>
                  <a:avLst/>
                  <a:gdLst>
                    <a:gd name="T0" fmla="*/ 18 w 19"/>
                    <a:gd name="T1" fmla="*/ 69 h 71"/>
                    <a:gd name="T2" fmla="*/ 10 w 19"/>
                    <a:gd name="T3" fmla="*/ 1 h 71"/>
                    <a:gd name="T4" fmla="*/ 4 w 19"/>
                    <a:gd name="T5" fmla="*/ 1 h 71"/>
                    <a:gd name="T6" fmla="*/ 14 w 19"/>
                    <a:gd name="T7" fmla="*/ 70 h 71"/>
                    <a:gd name="T8" fmla="*/ 18 w 19"/>
                    <a:gd name="T9" fmla="*/ 69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" h="71">
                      <a:moveTo>
                        <a:pt x="18" y="69"/>
                      </a:moveTo>
                      <a:cubicBezTo>
                        <a:pt x="7" y="49"/>
                        <a:pt x="6" y="22"/>
                        <a:pt x="10" y="1"/>
                      </a:cubicBezTo>
                      <a:cubicBezTo>
                        <a:pt x="10" y="0"/>
                        <a:pt x="5" y="0"/>
                        <a:pt x="4" y="1"/>
                      </a:cubicBezTo>
                      <a:cubicBezTo>
                        <a:pt x="0" y="23"/>
                        <a:pt x="3" y="50"/>
                        <a:pt x="14" y="70"/>
                      </a:cubicBezTo>
                      <a:cubicBezTo>
                        <a:pt x="14" y="71"/>
                        <a:pt x="19" y="70"/>
                        <a:pt x="18" y="6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4" name="Freeform 122"/>
                <p:cNvSpPr>
                  <a:spLocks/>
                </p:cNvSpPr>
                <p:nvPr/>
              </p:nvSpPr>
              <p:spPr bwMode="auto">
                <a:xfrm>
                  <a:off x="2585" y="-76"/>
                  <a:ext cx="175" cy="52"/>
                </a:xfrm>
                <a:custGeom>
                  <a:avLst/>
                  <a:gdLst>
                    <a:gd name="T0" fmla="*/ 1 w 74"/>
                    <a:gd name="T1" fmla="*/ 2 h 22"/>
                    <a:gd name="T2" fmla="*/ 72 w 74"/>
                    <a:gd name="T3" fmla="*/ 8 h 22"/>
                    <a:gd name="T4" fmla="*/ 68 w 74"/>
                    <a:gd name="T5" fmla="*/ 7 h 22"/>
                    <a:gd name="T6" fmla="*/ 6 w 74"/>
                    <a:gd name="T7" fmla="*/ 1 h 22"/>
                    <a:gd name="T8" fmla="*/ 1 w 74"/>
                    <a:gd name="T9" fmla="*/ 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22">
                      <a:moveTo>
                        <a:pt x="1" y="2"/>
                      </a:moveTo>
                      <a:cubicBezTo>
                        <a:pt x="22" y="18"/>
                        <a:pt x="49" y="22"/>
                        <a:pt x="72" y="8"/>
                      </a:cubicBezTo>
                      <a:cubicBezTo>
                        <a:pt x="74" y="7"/>
                        <a:pt x="69" y="7"/>
                        <a:pt x="68" y="7"/>
                      </a:cubicBezTo>
                      <a:cubicBezTo>
                        <a:pt x="47" y="20"/>
                        <a:pt x="24" y="15"/>
                        <a:pt x="6" y="1"/>
                      </a:cubicBezTo>
                      <a:cubicBezTo>
                        <a:pt x="4" y="0"/>
                        <a:pt x="0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5" name="Freeform 123"/>
                <p:cNvSpPr>
                  <a:spLocks/>
                </p:cNvSpPr>
                <p:nvPr/>
              </p:nvSpPr>
              <p:spPr bwMode="auto">
                <a:xfrm>
                  <a:off x="2224" y="-33"/>
                  <a:ext cx="448" cy="526"/>
                </a:xfrm>
                <a:custGeom>
                  <a:avLst/>
                  <a:gdLst>
                    <a:gd name="T0" fmla="*/ 183 w 189"/>
                    <a:gd name="T1" fmla="*/ 1 h 222"/>
                    <a:gd name="T2" fmla="*/ 1 w 189"/>
                    <a:gd name="T3" fmla="*/ 221 h 222"/>
                    <a:gd name="T4" fmla="*/ 6 w 189"/>
                    <a:gd name="T5" fmla="*/ 221 h 222"/>
                    <a:gd name="T6" fmla="*/ 188 w 189"/>
                    <a:gd name="T7" fmla="*/ 2 h 222"/>
                    <a:gd name="T8" fmla="*/ 183 w 189"/>
                    <a:gd name="T9" fmla="*/ 1 h 2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9" h="222">
                      <a:moveTo>
                        <a:pt x="183" y="1"/>
                      </a:moveTo>
                      <a:cubicBezTo>
                        <a:pt x="123" y="75"/>
                        <a:pt x="64" y="150"/>
                        <a:pt x="1" y="221"/>
                      </a:cubicBezTo>
                      <a:cubicBezTo>
                        <a:pt x="0" y="222"/>
                        <a:pt x="5" y="222"/>
                        <a:pt x="6" y="221"/>
                      </a:cubicBezTo>
                      <a:cubicBezTo>
                        <a:pt x="69" y="150"/>
                        <a:pt x="128" y="75"/>
                        <a:pt x="188" y="2"/>
                      </a:cubicBezTo>
                      <a:cubicBezTo>
                        <a:pt x="189" y="1"/>
                        <a:pt x="184" y="0"/>
                        <a:pt x="18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6" name="Freeform 124"/>
                <p:cNvSpPr>
                  <a:spLocks/>
                </p:cNvSpPr>
                <p:nvPr/>
              </p:nvSpPr>
              <p:spPr bwMode="auto">
                <a:xfrm>
                  <a:off x="2651" y="-62"/>
                  <a:ext cx="40" cy="40"/>
                </a:xfrm>
                <a:custGeom>
                  <a:avLst/>
                  <a:gdLst>
                    <a:gd name="T0" fmla="*/ 14 w 17"/>
                    <a:gd name="T1" fmla="*/ 14 h 17"/>
                    <a:gd name="T2" fmla="*/ 3 w 17"/>
                    <a:gd name="T3" fmla="*/ 15 h 17"/>
                    <a:gd name="T4" fmla="*/ 3 w 17"/>
                    <a:gd name="T5" fmla="*/ 4 h 17"/>
                    <a:gd name="T6" fmla="*/ 14 w 17"/>
                    <a:gd name="T7" fmla="*/ 3 h 17"/>
                    <a:gd name="T8" fmla="*/ 14 w 17"/>
                    <a:gd name="T9" fmla="*/ 14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4" y="14"/>
                      </a:moveTo>
                      <a:cubicBezTo>
                        <a:pt x="11" y="17"/>
                        <a:pt x="7" y="17"/>
                        <a:pt x="3" y="15"/>
                      </a:cubicBezTo>
                      <a:cubicBezTo>
                        <a:pt x="0" y="12"/>
                        <a:pt x="0" y="7"/>
                        <a:pt x="3" y="4"/>
                      </a:cubicBezTo>
                      <a:cubicBezTo>
                        <a:pt x="6" y="1"/>
                        <a:pt x="10" y="0"/>
                        <a:pt x="14" y="3"/>
                      </a:cubicBezTo>
                      <a:cubicBezTo>
                        <a:pt x="17" y="6"/>
                        <a:pt x="17" y="11"/>
                        <a:pt x="14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7" name="Freeform 125"/>
                <p:cNvSpPr>
                  <a:spLocks/>
                </p:cNvSpPr>
                <p:nvPr/>
              </p:nvSpPr>
              <p:spPr bwMode="auto">
                <a:xfrm>
                  <a:off x="2801" y="69"/>
                  <a:ext cx="106" cy="168"/>
                </a:xfrm>
                <a:custGeom>
                  <a:avLst/>
                  <a:gdLst>
                    <a:gd name="T0" fmla="*/ 43 w 45"/>
                    <a:gd name="T1" fmla="*/ 70 h 71"/>
                    <a:gd name="T2" fmla="*/ 15 w 45"/>
                    <a:gd name="T3" fmla="*/ 2 h 71"/>
                    <a:gd name="T4" fmla="*/ 10 w 45"/>
                    <a:gd name="T5" fmla="*/ 2 h 71"/>
                    <a:gd name="T6" fmla="*/ 39 w 45"/>
                    <a:gd name="T7" fmla="*/ 71 h 71"/>
                    <a:gd name="T8" fmla="*/ 43 w 45"/>
                    <a:gd name="T9" fmla="*/ 70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" h="71">
                      <a:moveTo>
                        <a:pt x="43" y="70"/>
                      </a:moveTo>
                      <a:cubicBezTo>
                        <a:pt x="18" y="55"/>
                        <a:pt x="6" y="30"/>
                        <a:pt x="15" y="2"/>
                      </a:cubicBezTo>
                      <a:cubicBezTo>
                        <a:pt x="15" y="1"/>
                        <a:pt x="10" y="0"/>
                        <a:pt x="10" y="2"/>
                      </a:cubicBezTo>
                      <a:cubicBezTo>
                        <a:pt x="0" y="30"/>
                        <a:pt x="13" y="56"/>
                        <a:pt x="39" y="71"/>
                      </a:cubicBezTo>
                      <a:cubicBezTo>
                        <a:pt x="40" y="71"/>
                        <a:pt x="45" y="71"/>
                        <a:pt x="43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8" name="Freeform 126"/>
                <p:cNvSpPr>
                  <a:spLocks/>
                </p:cNvSpPr>
                <p:nvPr/>
              </p:nvSpPr>
              <p:spPr bwMode="auto">
                <a:xfrm>
                  <a:off x="2751" y="116"/>
                  <a:ext cx="173" cy="69"/>
                </a:xfrm>
                <a:custGeom>
                  <a:avLst/>
                  <a:gdLst>
                    <a:gd name="T0" fmla="*/ 3 w 73"/>
                    <a:gd name="T1" fmla="*/ 19 h 29"/>
                    <a:gd name="T2" fmla="*/ 72 w 73"/>
                    <a:gd name="T3" fmla="*/ 2 h 29"/>
                    <a:gd name="T4" fmla="*/ 68 w 73"/>
                    <a:gd name="T5" fmla="*/ 1 h 29"/>
                    <a:gd name="T6" fmla="*/ 5 w 73"/>
                    <a:gd name="T7" fmla="*/ 17 h 29"/>
                    <a:gd name="T8" fmla="*/ 3 w 73"/>
                    <a:gd name="T9" fmla="*/ 19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29">
                      <a:moveTo>
                        <a:pt x="3" y="19"/>
                      </a:moveTo>
                      <a:cubicBezTo>
                        <a:pt x="29" y="29"/>
                        <a:pt x="55" y="24"/>
                        <a:pt x="72" y="2"/>
                      </a:cubicBezTo>
                      <a:cubicBezTo>
                        <a:pt x="73" y="1"/>
                        <a:pt x="68" y="0"/>
                        <a:pt x="68" y="1"/>
                      </a:cubicBezTo>
                      <a:cubicBezTo>
                        <a:pt x="52" y="21"/>
                        <a:pt x="29" y="27"/>
                        <a:pt x="5" y="17"/>
                      </a:cubicBezTo>
                      <a:cubicBezTo>
                        <a:pt x="3" y="16"/>
                        <a:pt x="0" y="18"/>
                        <a:pt x="3" y="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9" name="Freeform 127"/>
                <p:cNvSpPr>
                  <a:spLocks/>
                </p:cNvSpPr>
                <p:nvPr/>
              </p:nvSpPr>
              <p:spPr bwMode="auto">
                <a:xfrm>
                  <a:off x="2817" y="85"/>
                  <a:ext cx="62" cy="164"/>
                </a:xfrm>
                <a:custGeom>
                  <a:avLst/>
                  <a:gdLst>
                    <a:gd name="T0" fmla="*/ 8 w 26"/>
                    <a:gd name="T1" fmla="*/ 67 h 69"/>
                    <a:gd name="T2" fmla="*/ 25 w 26"/>
                    <a:gd name="T3" fmla="*/ 1 h 69"/>
                    <a:gd name="T4" fmla="*/ 21 w 26"/>
                    <a:gd name="T5" fmla="*/ 1 h 69"/>
                    <a:gd name="T6" fmla="*/ 3 w 26"/>
                    <a:gd name="T7" fmla="*/ 68 h 69"/>
                    <a:gd name="T8" fmla="*/ 8 w 26"/>
                    <a:gd name="T9" fmla="*/ 67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69">
                      <a:moveTo>
                        <a:pt x="8" y="67"/>
                      </a:moveTo>
                      <a:cubicBezTo>
                        <a:pt x="5" y="45"/>
                        <a:pt x="13" y="19"/>
                        <a:pt x="25" y="1"/>
                      </a:cubicBezTo>
                      <a:cubicBezTo>
                        <a:pt x="26" y="0"/>
                        <a:pt x="21" y="0"/>
                        <a:pt x="21" y="1"/>
                      </a:cubicBezTo>
                      <a:cubicBezTo>
                        <a:pt x="9" y="19"/>
                        <a:pt x="0" y="45"/>
                        <a:pt x="3" y="68"/>
                      </a:cubicBezTo>
                      <a:cubicBezTo>
                        <a:pt x="3" y="69"/>
                        <a:pt x="8" y="69"/>
                        <a:pt x="8" y="6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0" name="Freeform 128"/>
                <p:cNvSpPr>
                  <a:spLocks/>
                </p:cNvSpPr>
                <p:nvPr/>
              </p:nvSpPr>
              <p:spPr bwMode="auto">
                <a:xfrm>
                  <a:off x="2772" y="104"/>
                  <a:ext cx="159" cy="88"/>
                </a:xfrm>
                <a:custGeom>
                  <a:avLst/>
                  <a:gdLst>
                    <a:gd name="T0" fmla="*/ 1 w 67"/>
                    <a:gd name="T1" fmla="*/ 2 h 37"/>
                    <a:gd name="T2" fmla="*/ 63 w 67"/>
                    <a:gd name="T3" fmla="*/ 33 h 37"/>
                    <a:gd name="T4" fmla="*/ 62 w 67"/>
                    <a:gd name="T5" fmla="*/ 31 h 37"/>
                    <a:gd name="T6" fmla="*/ 6 w 67"/>
                    <a:gd name="T7" fmla="*/ 1 h 37"/>
                    <a:gd name="T8" fmla="*/ 1 w 67"/>
                    <a:gd name="T9" fmla="*/ 2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7">
                      <a:moveTo>
                        <a:pt x="1" y="2"/>
                      </a:moveTo>
                      <a:cubicBezTo>
                        <a:pt x="14" y="24"/>
                        <a:pt x="37" y="37"/>
                        <a:pt x="63" y="33"/>
                      </a:cubicBezTo>
                      <a:cubicBezTo>
                        <a:pt x="67" y="33"/>
                        <a:pt x="64" y="31"/>
                        <a:pt x="62" y="31"/>
                      </a:cubicBezTo>
                      <a:cubicBezTo>
                        <a:pt x="38" y="35"/>
                        <a:pt x="17" y="21"/>
                        <a:pt x="6" y="1"/>
                      </a:cubicBezTo>
                      <a:cubicBezTo>
                        <a:pt x="5" y="0"/>
                        <a:pt x="0" y="0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1" name="Freeform 129"/>
                <p:cNvSpPr>
                  <a:spLocks/>
                </p:cNvSpPr>
                <p:nvPr/>
              </p:nvSpPr>
              <p:spPr bwMode="auto">
                <a:xfrm>
                  <a:off x="2221" y="171"/>
                  <a:ext cx="617" cy="322"/>
                </a:xfrm>
                <a:custGeom>
                  <a:avLst/>
                  <a:gdLst>
                    <a:gd name="T0" fmla="*/ 254 w 260"/>
                    <a:gd name="T1" fmla="*/ 1 h 136"/>
                    <a:gd name="T2" fmla="*/ 3 w 260"/>
                    <a:gd name="T3" fmla="*/ 134 h 136"/>
                    <a:gd name="T4" fmla="*/ 6 w 260"/>
                    <a:gd name="T5" fmla="*/ 136 h 136"/>
                    <a:gd name="T6" fmla="*/ 258 w 260"/>
                    <a:gd name="T7" fmla="*/ 2 h 136"/>
                    <a:gd name="T8" fmla="*/ 254 w 260"/>
                    <a:gd name="T9" fmla="*/ 1 h 1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0" h="136">
                      <a:moveTo>
                        <a:pt x="254" y="1"/>
                      </a:moveTo>
                      <a:cubicBezTo>
                        <a:pt x="171" y="46"/>
                        <a:pt x="88" y="93"/>
                        <a:pt x="3" y="134"/>
                      </a:cubicBezTo>
                      <a:cubicBezTo>
                        <a:pt x="0" y="136"/>
                        <a:pt x="5" y="136"/>
                        <a:pt x="6" y="136"/>
                      </a:cubicBezTo>
                      <a:cubicBezTo>
                        <a:pt x="92" y="94"/>
                        <a:pt x="175" y="47"/>
                        <a:pt x="258" y="2"/>
                      </a:cubicBezTo>
                      <a:cubicBezTo>
                        <a:pt x="260" y="0"/>
                        <a:pt x="256" y="0"/>
                        <a:pt x="25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2" name="Freeform 130"/>
                <p:cNvSpPr>
                  <a:spLocks/>
                </p:cNvSpPr>
                <p:nvPr/>
              </p:nvSpPr>
              <p:spPr bwMode="auto">
                <a:xfrm>
                  <a:off x="2820" y="144"/>
                  <a:ext cx="42" cy="43"/>
                </a:xfrm>
                <a:custGeom>
                  <a:avLst/>
                  <a:gdLst>
                    <a:gd name="T0" fmla="*/ 12 w 18"/>
                    <a:gd name="T1" fmla="*/ 16 h 18"/>
                    <a:gd name="T2" fmla="*/ 2 w 18"/>
                    <a:gd name="T3" fmla="*/ 12 h 18"/>
                    <a:gd name="T4" fmla="*/ 6 w 18"/>
                    <a:gd name="T5" fmla="*/ 2 h 18"/>
                    <a:gd name="T6" fmla="*/ 16 w 18"/>
                    <a:gd name="T7" fmla="*/ 6 h 18"/>
                    <a:gd name="T8" fmla="*/ 12 w 18"/>
                    <a:gd name="T9" fmla="*/ 16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8">
                      <a:moveTo>
                        <a:pt x="12" y="16"/>
                      </a:moveTo>
                      <a:cubicBezTo>
                        <a:pt x="8" y="18"/>
                        <a:pt x="4" y="16"/>
                        <a:pt x="2" y="12"/>
                      </a:cubicBezTo>
                      <a:cubicBezTo>
                        <a:pt x="0" y="9"/>
                        <a:pt x="2" y="4"/>
                        <a:pt x="6" y="2"/>
                      </a:cubicBezTo>
                      <a:cubicBezTo>
                        <a:pt x="9" y="0"/>
                        <a:pt x="14" y="2"/>
                        <a:pt x="16" y="6"/>
                      </a:cubicBezTo>
                      <a:cubicBezTo>
                        <a:pt x="18" y="10"/>
                        <a:pt x="16" y="14"/>
                        <a:pt x="12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3" name="Freeform 131"/>
                <p:cNvSpPr>
                  <a:spLocks/>
                </p:cNvSpPr>
                <p:nvPr/>
              </p:nvSpPr>
              <p:spPr bwMode="auto">
                <a:xfrm>
                  <a:off x="2900" y="322"/>
                  <a:ext cx="62" cy="183"/>
                </a:xfrm>
                <a:custGeom>
                  <a:avLst/>
                  <a:gdLst>
                    <a:gd name="T0" fmla="*/ 25 w 26"/>
                    <a:gd name="T1" fmla="*/ 75 h 77"/>
                    <a:gd name="T2" fmla="*/ 24 w 26"/>
                    <a:gd name="T3" fmla="*/ 2 h 77"/>
                    <a:gd name="T4" fmla="*/ 19 w 26"/>
                    <a:gd name="T5" fmla="*/ 1 h 77"/>
                    <a:gd name="T6" fmla="*/ 21 w 26"/>
                    <a:gd name="T7" fmla="*/ 76 h 77"/>
                    <a:gd name="T8" fmla="*/ 25 w 26"/>
                    <a:gd name="T9" fmla="*/ 75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77">
                      <a:moveTo>
                        <a:pt x="25" y="75"/>
                      </a:moveTo>
                      <a:cubicBezTo>
                        <a:pt x="7" y="53"/>
                        <a:pt x="5" y="25"/>
                        <a:pt x="24" y="2"/>
                      </a:cubicBezTo>
                      <a:cubicBezTo>
                        <a:pt x="25" y="1"/>
                        <a:pt x="20" y="0"/>
                        <a:pt x="19" y="1"/>
                      </a:cubicBezTo>
                      <a:cubicBezTo>
                        <a:pt x="0" y="24"/>
                        <a:pt x="2" y="53"/>
                        <a:pt x="21" y="76"/>
                      </a:cubicBezTo>
                      <a:cubicBezTo>
                        <a:pt x="21" y="77"/>
                        <a:pt x="26" y="77"/>
                        <a:pt x="25" y="7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4" name="Freeform 132"/>
                <p:cNvSpPr>
                  <a:spLocks/>
                </p:cNvSpPr>
                <p:nvPr/>
              </p:nvSpPr>
              <p:spPr bwMode="auto">
                <a:xfrm>
                  <a:off x="2848" y="377"/>
                  <a:ext cx="176" cy="59"/>
                </a:xfrm>
                <a:custGeom>
                  <a:avLst/>
                  <a:gdLst>
                    <a:gd name="T0" fmla="*/ 1 w 74"/>
                    <a:gd name="T1" fmla="*/ 1 h 25"/>
                    <a:gd name="T2" fmla="*/ 72 w 74"/>
                    <a:gd name="T3" fmla="*/ 11 h 25"/>
                    <a:gd name="T4" fmla="*/ 68 w 74"/>
                    <a:gd name="T5" fmla="*/ 9 h 25"/>
                    <a:gd name="T6" fmla="*/ 6 w 74"/>
                    <a:gd name="T7" fmla="*/ 1 h 25"/>
                    <a:gd name="T8" fmla="*/ 1 w 74"/>
                    <a:gd name="T9" fmla="*/ 1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25">
                      <a:moveTo>
                        <a:pt x="1" y="1"/>
                      </a:moveTo>
                      <a:cubicBezTo>
                        <a:pt x="21" y="20"/>
                        <a:pt x="48" y="25"/>
                        <a:pt x="72" y="11"/>
                      </a:cubicBezTo>
                      <a:cubicBezTo>
                        <a:pt x="74" y="10"/>
                        <a:pt x="69" y="9"/>
                        <a:pt x="68" y="9"/>
                      </a:cubicBezTo>
                      <a:cubicBezTo>
                        <a:pt x="47" y="22"/>
                        <a:pt x="24" y="18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5" name="Freeform 133"/>
                <p:cNvSpPr>
                  <a:spLocks/>
                </p:cNvSpPr>
                <p:nvPr/>
              </p:nvSpPr>
              <p:spPr bwMode="auto">
                <a:xfrm>
                  <a:off x="2881" y="353"/>
                  <a:ext cx="114" cy="138"/>
                </a:xfrm>
                <a:custGeom>
                  <a:avLst/>
                  <a:gdLst>
                    <a:gd name="T0" fmla="*/ 5 w 48"/>
                    <a:gd name="T1" fmla="*/ 56 h 58"/>
                    <a:gd name="T2" fmla="*/ 46 w 48"/>
                    <a:gd name="T3" fmla="*/ 1 h 58"/>
                    <a:gd name="T4" fmla="*/ 42 w 48"/>
                    <a:gd name="T5" fmla="*/ 0 h 58"/>
                    <a:gd name="T6" fmla="*/ 0 w 48"/>
                    <a:gd name="T7" fmla="*/ 56 h 58"/>
                    <a:gd name="T8" fmla="*/ 5 w 48"/>
                    <a:gd name="T9" fmla="*/ 56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8" h="58">
                      <a:moveTo>
                        <a:pt x="5" y="56"/>
                      </a:moveTo>
                      <a:cubicBezTo>
                        <a:pt x="11" y="34"/>
                        <a:pt x="28" y="14"/>
                        <a:pt x="46" y="1"/>
                      </a:cubicBezTo>
                      <a:cubicBezTo>
                        <a:pt x="48" y="0"/>
                        <a:pt x="43" y="0"/>
                        <a:pt x="42" y="0"/>
                      </a:cubicBezTo>
                      <a:cubicBezTo>
                        <a:pt x="24" y="13"/>
                        <a:pt x="6" y="34"/>
                        <a:pt x="0" y="56"/>
                      </a:cubicBezTo>
                      <a:cubicBezTo>
                        <a:pt x="0" y="58"/>
                        <a:pt x="5" y="57"/>
                        <a:pt x="5" y="5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6" name="Freeform 134"/>
                <p:cNvSpPr>
                  <a:spLocks/>
                </p:cNvSpPr>
                <p:nvPr/>
              </p:nvSpPr>
              <p:spPr bwMode="auto">
                <a:xfrm>
                  <a:off x="2886" y="337"/>
                  <a:ext cx="121" cy="125"/>
                </a:xfrm>
                <a:custGeom>
                  <a:avLst/>
                  <a:gdLst>
                    <a:gd name="T0" fmla="*/ 0 w 51"/>
                    <a:gd name="T1" fmla="*/ 1 h 53"/>
                    <a:gd name="T2" fmla="*/ 45 w 51"/>
                    <a:gd name="T3" fmla="*/ 53 h 53"/>
                    <a:gd name="T4" fmla="*/ 48 w 51"/>
                    <a:gd name="T5" fmla="*/ 51 h 53"/>
                    <a:gd name="T6" fmla="*/ 5 w 51"/>
                    <a:gd name="T7" fmla="*/ 1 h 53"/>
                    <a:gd name="T8" fmla="*/ 0 w 51"/>
                    <a:gd name="T9" fmla="*/ 1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1" h="53">
                      <a:moveTo>
                        <a:pt x="0" y="1"/>
                      </a:moveTo>
                      <a:cubicBezTo>
                        <a:pt x="4" y="26"/>
                        <a:pt x="20" y="47"/>
                        <a:pt x="45" y="53"/>
                      </a:cubicBezTo>
                      <a:cubicBezTo>
                        <a:pt x="47" y="53"/>
                        <a:pt x="51" y="52"/>
                        <a:pt x="48" y="51"/>
                      </a:cubicBezTo>
                      <a:cubicBezTo>
                        <a:pt x="24" y="46"/>
                        <a:pt x="9" y="24"/>
                        <a:pt x="5" y="1"/>
                      </a:cubicBezTo>
                      <a:cubicBezTo>
                        <a:pt x="5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7" name="Freeform 135"/>
                <p:cNvSpPr>
                  <a:spLocks/>
                </p:cNvSpPr>
                <p:nvPr/>
              </p:nvSpPr>
              <p:spPr bwMode="auto">
                <a:xfrm>
                  <a:off x="2233" y="417"/>
                  <a:ext cx="689" cy="78"/>
                </a:xfrm>
                <a:custGeom>
                  <a:avLst/>
                  <a:gdLst>
                    <a:gd name="T0" fmla="*/ 287 w 290"/>
                    <a:gd name="T1" fmla="*/ 0 h 33"/>
                    <a:gd name="T2" fmla="*/ 3 w 290"/>
                    <a:gd name="T3" fmla="*/ 31 h 33"/>
                    <a:gd name="T4" fmla="*/ 4 w 290"/>
                    <a:gd name="T5" fmla="*/ 33 h 33"/>
                    <a:gd name="T6" fmla="*/ 287 w 290"/>
                    <a:gd name="T7" fmla="*/ 2 h 33"/>
                    <a:gd name="T8" fmla="*/ 287 w 290"/>
                    <a:gd name="T9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0" h="33">
                      <a:moveTo>
                        <a:pt x="287" y="0"/>
                      </a:moveTo>
                      <a:cubicBezTo>
                        <a:pt x="193" y="11"/>
                        <a:pt x="98" y="24"/>
                        <a:pt x="3" y="31"/>
                      </a:cubicBezTo>
                      <a:cubicBezTo>
                        <a:pt x="0" y="31"/>
                        <a:pt x="1" y="33"/>
                        <a:pt x="4" y="33"/>
                      </a:cubicBezTo>
                      <a:cubicBezTo>
                        <a:pt x="98" y="26"/>
                        <a:pt x="193" y="13"/>
                        <a:pt x="287" y="2"/>
                      </a:cubicBezTo>
                      <a:cubicBezTo>
                        <a:pt x="290" y="2"/>
                        <a:pt x="290" y="0"/>
                        <a:pt x="28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8" name="Freeform 136"/>
                <p:cNvSpPr>
                  <a:spLocks/>
                </p:cNvSpPr>
                <p:nvPr/>
              </p:nvSpPr>
              <p:spPr bwMode="auto">
                <a:xfrm>
                  <a:off x="2907" y="398"/>
                  <a:ext cx="38" cy="38"/>
                </a:xfrm>
                <a:custGeom>
                  <a:avLst/>
                  <a:gdLst>
                    <a:gd name="T0" fmla="*/ 9 w 16"/>
                    <a:gd name="T1" fmla="*/ 15 h 16"/>
                    <a:gd name="T2" fmla="*/ 1 w 16"/>
                    <a:gd name="T3" fmla="*/ 8 h 16"/>
                    <a:gd name="T4" fmla="*/ 8 w 16"/>
                    <a:gd name="T5" fmla="*/ 0 h 16"/>
                    <a:gd name="T6" fmla="*/ 16 w 16"/>
                    <a:gd name="T7" fmla="*/ 7 h 16"/>
                    <a:gd name="T8" fmla="*/ 9 w 16"/>
                    <a:gd name="T9" fmla="*/ 15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9" y="15"/>
                      </a:moveTo>
                      <a:cubicBezTo>
                        <a:pt x="5" y="16"/>
                        <a:pt x="1" y="13"/>
                        <a:pt x="1" y="8"/>
                      </a:cubicBezTo>
                      <a:cubicBezTo>
                        <a:pt x="0" y="4"/>
                        <a:pt x="4" y="0"/>
                        <a:pt x="8" y="0"/>
                      </a:cubicBezTo>
                      <a:cubicBezTo>
                        <a:pt x="12" y="0"/>
                        <a:pt x="16" y="3"/>
                        <a:pt x="16" y="7"/>
                      </a:cubicBezTo>
                      <a:cubicBezTo>
                        <a:pt x="16" y="11"/>
                        <a:pt x="13" y="15"/>
                        <a:pt x="9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9" name="Freeform 137"/>
                <p:cNvSpPr>
                  <a:spLocks/>
                </p:cNvSpPr>
                <p:nvPr/>
              </p:nvSpPr>
              <p:spPr bwMode="auto">
                <a:xfrm>
                  <a:off x="2876" y="571"/>
                  <a:ext cx="95" cy="174"/>
                </a:xfrm>
                <a:custGeom>
                  <a:avLst/>
                  <a:gdLst>
                    <a:gd name="T0" fmla="*/ 14 w 40"/>
                    <a:gd name="T1" fmla="*/ 71 h 73"/>
                    <a:gd name="T2" fmla="*/ 38 w 40"/>
                    <a:gd name="T3" fmla="*/ 3 h 73"/>
                    <a:gd name="T4" fmla="*/ 34 w 40"/>
                    <a:gd name="T5" fmla="*/ 1 h 73"/>
                    <a:gd name="T6" fmla="*/ 9 w 40"/>
                    <a:gd name="T7" fmla="*/ 71 h 73"/>
                    <a:gd name="T8" fmla="*/ 14 w 40"/>
                    <a:gd name="T9" fmla="*/ 71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73">
                      <a:moveTo>
                        <a:pt x="14" y="71"/>
                      </a:moveTo>
                      <a:cubicBezTo>
                        <a:pt x="5" y="44"/>
                        <a:pt x="13" y="17"/>
                        <a:pt x="38" y="3"/>
                      </a:cubicBezTo>
                      <a:cubicBezTo>
                        <a:pt x="40" y="2"/>
                        <a:pt x="35" y="0"/>
                        <a:pt x="34" y="1"/>
                      </a:cubicBezTo>
                      <a:cubicBezTo>
                        <a:pt x="8" y="16"/>
                        <a:pt x="0" y="43"/>
                        <a:pt x="9" y="71"/>
                      </a:cubicBezTo>
                      <a:cubicBezTo>
                        <a:pt x="10" y="73"/>
                        <a:pt x="14" y="73"/>
                        <a:pt x="14" y="7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0" name="Freeform 138"/>
                <p:cNvSpPr>
                  <a:spLocks/>
                </p:cNvSpPr>
                <p:nvPr/>
              </p:nvSpPr>
              <p:spPr bwMode="auto">
                <a:xfrm>
                  <a:off x="2848" y="588"/>
                  <a:ext cx="157" cy="92"/>
                </a:xfrm>
                <a:custGeom>
                  <a:avLst/>
                  <a:gdLst>
                    <a:gd name="T0" fmla="*/ 0 w 66"/>
                    <a:gd name="T1" fmla="*/ 2 h 39"/>
                    <a:gd name="T2" fmla="*/ 64 w 66"/>
                    <a:gd name="T3" fmla="*/ 35 h 39"/>
                    <a:gd name="T4" fmla="*/ 61 w 66"/>
                    <a:gd name="T5" fmla="*/ 33 h 39"/>
                    <a:gd name="T6" fmla="*/ 5 w 66"/>
                    <a:gd name="T7" fmla="*/ 2 h 39"/>
                    <a:gd name="T8" fmla="*/ 0 w 66"/>
                    <a:gd name="T9" fmla="*/ 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" h="39">
                      <a:moveTo>
                        <a:pt x="0" y="2"/>
                      </a:moveTo>
                      <a:cubicBezTo>
                        <a:pt x="12" y="27"/>
                        <a:pt x="36" y="39"/>
                        <a:pt x="64" y="35"/>
                      </a:cubicBezTo>
                      <a:cubicBezTo>
                        <a:pt x="66" y="34"/>
                        <a:pt x="62" y="32"/>
                        <a:pt x="61" y="33"/>
                      </a:cubicBezTo>
                      <a:cubicBezTo>
                        <a:pt x="36" y="37"/>
                        <a:pt x="16" y="24"/>
                        <a:pt x="5" y="2"/>
                      </a:cubicBezTo>
                      <a:cubicBezTo>
                        <a:pt x="4" y="1"/>
                        <a:pt x="0" y="0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1" name="Freeform 139"/>
                <p:cNvSpPr>
                  <a:spLocks/>
                </p:cNvSpPr>
                <p:nvPr/>
              </p:nvSpPr>
              <p:spPr bwMode="auto">
                <a:xfrm>
                  <a:off x="2838" y="609"/>
                  <a:ext cx="157" cy="98"/>
                </a:xfrm>
                <a:custGeom>
                  <a:avLst/>
                  <a:gdLst>
                    <a:gd name="T0" fmla="*/ 6 w 66"/>
                    <a:gd name="T1" fmla="*/ 39 h 41"/>
                    <a:gd name="T2" fmla="*/ 62 w 66"/>
                    <a:gd name="T3" fmla="*/ 3 h 41"/>
                    <a:gd name="T4" fmla="*/ 61 w 66"/>
                    <a:gd name="T5" fmla="*/ 1 h 41"/>
                    <a:gd name="T6" fmla="*/ 1 w 66"/>
                    <a:gd name="T7" fmla="*/ 39 h 41"/>
                    <a:gd name="T8" fmla="*/ 6 w 66"/>
                    <a:gd name="T9" fmla="*/ 39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" h="41">
                      <a:moveTo>
                        <a:pt x="6" y="39"/>
                      </a:moveTo>
                      <a:cubicBezTo>
                        <a:pt x="19" y="22"/>
                        <a:pt x="42" y="8"/>
                        <a:pt x="62" y="3"/>
                      </a:cubicBezTo>
                      <a:cubicBezTo>
                        <a:pt x="66" y="2"/>
                        <a:pt x="63" y="0"/>
                        <a:pt x="61" y="1"/>
                      </a:cubicBezTo>
                      <a:cubicBezTo>
                        <a:pt x="39" y="7"/>
                        <a:pt x="14" y="20"/>
                        <a:pt x="1" y="39"/>
                      </a:cubicBezTo>
                      <a:cubicBezTo>
                        <a:pt x="0" y="40"/>
                        <a:pt x="5" y="41"/>
                        <a:pt x="6" y="3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2" name="Freeform 140"/>
                <p:cNvSpPr>
                  <a:spLocks/>
                </p:cNvSpPr>
                <p:nvPr/>
              </p:nvSpPr>
              <p:spPr bwMode="auto">
                <a:xfrm>
                  <a:off x="2886" y="564"/>
                  <a:ext cx="81" cy="154"/>
                </a:xfrm>
                <a:custGeom>
                  <a:avLst/>
                  <a:gdLst>
                    <a:gd name="T0" fmla="*/ 5 w 34"/>
                    <a:gd name="T1" fmla="*/ 1 h 65"/>
                    <a:gd name="T2" fmla="*/ 28 w 34"/>
                    <a:gd name="T3" fmla="*/ 64 h 65"/>
                    <a:gd name="T4" fmla="*/ 32 w 34"/>
                    <a:gd name="T5" fmla="*/ 63 h 65"/>
                    <a:gd name="T6" fmla="*/ 10 w 34"/>
                    <a:gd name="T7" fmla="*/ 1 h 65"/>
                    <a:gd name="T8" fmla="*/ 5 w 34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4" h="65">
                      <a:moveTo>
                        <a:pt x="5" y="1"/>
                      </a:moveTo>
                      <a:cubicBezTo>
                        <a:pt x="0" y="26"/>
                        <a:pt x="7" y="50"/>
                        <a:pt x="28" y="64"/>
                      </a:cubicBezTo>
                      <a:cubicBezTo>
                        <a:pt x="29" y="65"/>
                        <a:pt x="34" y="64"/>
                        <a:pt x="32" y="63"/>
                      </a:cubicBezTo>
                      <a:cubicBezTo>
                        <a:pt x="12" y="49"/>
                        <a:pt x="5" y="25"/>
                        <a:pt x="10" y="1"/>
                      </a:cubicBezTo>
                      <a:cubicBezTo>
                        <a:pt x="10" y="0"/>
                        <a:pt x="5" y="0"/>
                        <a:pt x="5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3" name="Freeform 141"/>
                <p:cNvSpPr>
                  <a:spLocks/>
                </p:cNvSpPr>
                <p:nvPr/>
              </p:nvSpPr>
              <p:spPr bwMode="auto">
                <a:xfrm>
                  <a:off x="2228" y="481"/>
                  <a:ext cx="677" cy="171"/>
                </a:xfrm>
                <a:custGeom>
                  <a:avLst/>
                  <a:gdLst>
                    <a:gd name="T0" fmla="*/ 283 w 285"/>
                    <a:gd name="T1" fmla="*/ 70 h 72"/>
                    <a:gd name="T2" fmla="*/ 6 w 285"/>
                    <a:gd name="T3" fmla="*/ 0 h 72"/>
                    <a:gd name="T4" fmla="*/ 3 w 285"/>
                    <a:gd name="T5" fmla="*/ 2 h 72"/>
                    <a:gd name="T6" fmla="*/ 279 w 285"/>
                    <a:gd name="T7" fmla="*/ 72 h 72"/>
                    <a:gd name="T8" fmla="*/ 283 w 285"/>
                    <a:gd name="T9" fmla="*/ 70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5" h="72">
                      <a:moveTo>
                        <a:pt x="283" y="70"/>
                      </a:moveTo>
                      <a:cubicBezTo>
                        <a:pt x="190" y="47"/>
                        <a:pt x="97" y="26"/>
                        <a:pt x="6" y="0"/>
                      </a:cubicBezTo>
                      <a:cubicBezTo>
                        <a:pt x="5" y="0"/>
                        <a:pt x="0" y="1"/>
                        <a:pt x="3" y="2"/>
                      </a:cubicBezTo>
                      <a:cubicBezTo>
                        <a:pt x="94" y="28"/>
                        <a:pt x="187" y="49"/>
                        <a:pt x="279" y="72"/>
                      </a:cubicBezTo>
                      <a:cubicBezTo>
                        <a:pt x="280" y="72"/>
                        <a:pt x="285" y="71"/>
                        <a:pt x="283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4" name="Freeform 142"/>
                <p:cNvSpPr>
                  <a:spLocks/>
                </p:cNvSpPr>
                <p:nvPr/>
              </p:nvSpPr>
              <p:spPr bwMode="auto">
                <a:xfrm>
                  <a:off x="2888" y="631"/>
                  <a:ext cx="41" cy="40"/>
                </a:xfrm>
                <a:custGeom>
                  <a:avLst/>
                  <a:gdLst>
                    <a:gd name="T0" fmla="*/ 6 w 17"/>
                    <a:gd name="T1" fmla="*/ 16 h 17"/>
                    <a:gd name="T2" fmla="*/ 1 w 17"/>
                    <a:gd name="T3" fmla="*/ 7 h 17"/>
                    <a:gd name="T4" fmla="*/ 10 w 17"/>
                    <a:gd name="T5" fmla="*/ 1 h 17"/>
                    <a:gd name="T6" fmla="*/ 16 w 17"/>
                    <a:gd name="T7" fmla="*/ 11 h 17"/>
                    <a:gd name="T8" fmla="*/ 6 w 17"/>
                    <a:gd name="T9" fmla="*/ 1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6" y="16"/>
                      </a:moveTo>
                      <a:cubicBezTo>
                        <a:pt x="2" y="15"/>
                        <a:pt x="0" y="11"/>
                        <a:pt x="1" y="7"/>
                      </a:cubicBezTo>
                      <a:cubicBezTo>
                        <a:pt x="2" y="3"/>
                        <a:pt x="6" y="0"/>
                        <a:pt x="10" y="1"/>
                      </a:cubicBezTo>
                      <a:cubicBezTo>
                        <a:pt x="15" y="3"/>
                        <a:pt x="17" y="7"/>
                        <a:pt x="16" y="11"/>
                      </a:cubicBezTo>
                      <a:cubicBezTo>
                        <a:pt x="15" y="15"/>
                        <a:pt x="10" y="17"/>
                        <a:pt x="6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5" name="Freeform 143"/>
                <p:cNvSpPr>
                  <a:spLocks/>
                </p:cNvSpPr>
                <p:nvPr/>
              </p:nvSpPr>
              <p:spPr bwMode="auto">
                <a:xfrm>
                  <a:off x="2763" y="828"/>
                  <a:ext cx="130" cy="139"/>
                </a:xfrm>
                <a:custGeom>
                  <a:avLst/>
                  <a:gdLst>
                    <a:gd name="T0" fmla="*/ 5 w 55"/>
                    <a:gd name="T1" fmla="*/ 58 h 59"/>
                    <a:gd name="T2" fmla="*/ 53 w 55"/>
                    <a:gd name="T3" fmla="*/ 2 h 59"/>
                    <a:gd name="T4" fmla="*/ 49 w 55"/>
                    <a:gd name="T5" fmla="*/ 0 h 59"/>
                    <a:gd name="T6" fmla="*/ 0 w 55"/>
                    <a:gd name="T7" fmla="*/ 57 h 59"/>
                    <a:gd name="T8" fmla="*/ 5 w 55"/>
                    <a:gd name="T9" fmla="*/ 58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5" h="59">
                      <a:moveTo>
                        <a:pt x="5" y="58"/>
                      </a:moveTo>
                      <a:cubicBezTo>
                        <a:pt x="7" y="29"/>
                        <a:pt x="24" y="6"/>
                        <a:pt x="53" y="2"/>
                      </a:cubicBezTo>
                      <a:cubicBezTo>
                        <a:pt x="55" y="2"/>
                        <a:pt x="51" y="0"/>
                        <a:pt x="49" y="0"/>
                      </a:cubicBezTo>
                      <a:cubicBezTo>
                        <a:pt x="20" y="5"/>
                        <a:pt x="2" y="27"/>
                        <a:pt x="0" y="57"/>
                      </a:cubicBezTo>
                      <a:cubicBezTo>
                        <a:pt x="0" y="58"/>
                        <a:pt x="5" y="59"/>
                        <a:pt x="5" y="5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6" name="Freeform 144"/>
                <p:cNvSpPr>
                  <a:spLocks/>
                </p:cNvSpPr>
                <p:nvPr/>
              </p:nvSpPr>
              <p:spPr bwMode="auto">
                <a:xfrm>
                  <a:off x="2770" y="804"/>
                  <a:ext cx="118" cy="128"/>
                </a:xfrm>
                <a:custGeom>
                  <a:avLst/>
                  <a:gdLst>
                    <a:gd name="T0" fmla="*/ 0 w 50"/>
                    <a:gd name="T1" fmla="*/ 1 h 54"/>
                    <a:gd name="T2" fmla="*/ 47 w 50"/>
                    <a:gd name="T3" fmla="*/ 54 h 54"/>
                    <a:gd name="T4" fmla="*/ 47 w 50"/>
                    <a:gd name="T5" fmla="*/ 52 h 54"/>
                    <a:gd name="T6" fmla="*/ 5 w 50"/>
                    <a:gd name="T7" fmla="*/ 2 h 54"/>
                    <a:gd name="T8" fmla="*/ 0 w 50"/>
                    <a:gd name="T9" fmla="*/ 1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0" h="54">
                      <a:moveTo>
                        <a:pt x="0" y="1"/>
                      </a:moveTo>
                      <a:cubicBezTo>
                        <a:pt x="3" y="28"/>
                        <a:pt x="20" y="48"/>
                        <a:pt x="47" y="54"/>
                      </a:cubicBezTo>
                      <a:cubicBezTo>
                        <a:pt x="50" y="54"/>
                        <a:pt x="50" y="52"/>
                        <a:pt x="47" y="52"/>
                      </a:cubicBezTo>
                      <a:cubicBezTo>
                        <a:pt x="22" y="47"/>
                        <a:pt x="7" y="27"/>
                        <a:pt x="5" y="2"/>
                      </a:cubicBezTo>
                      <a:cubicBezTo>
                        <a:pt x="5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7" name="Freeform 145"/>
                <p:cNvSpPr>
                  <a:spLocks/>
                </p:cNvSpPr>
                <p:nvPr/>
              </p:nvSpPr>
              <p:spPr bwMode="auto">
                <a:xfrm>
                  <a:off x="2720" y="865"/>
                  <a:ext cx="180" cy="46"/>
                </a:xfrm>
                <a:custGeom>
                  <a:avLst/>
                  <a:gdLst>
                    <a:gd name="T0" fmla="*/ 6 w 76"/>
                    <a:gd name="T1" fmla="*/ 18 h 19"/>
                    <a:gd name="T2" fmla="*/ 71 w 76"/>
                    <a:gd name="T3" fmla="*/ 5 h 19"/>
                    <a:gd name="T4" fmla="*/ 73 w 76"/>
                    <a:gd name="T5" fmla="*/ 3 h 19"/>
                    <a:gd name="T6" fmla="*/ 2 w 76"/>
                    <a:gd name="T7" fmla="*/ 17 h 19"/>
                    <a:gd name="T8" fmla="*/ 6 w 76"/>
                    <a:gd name="T9" fmla="*/ 18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6" h="19">
                      <a:moveTo>
                        <a:pt x="6" y="18"/>
                      </a:moveTo>
                      <a:cubicBezTo>
                        <a:pt x="24" y="6"/>
                        <a:pt x="50" y="2"/>
                        <a:pt x="71" y="5"/>
                      </a:cubicBezTo>
                      <a:cubicBezTo>
                        <a:pt x="72" y="5"/>
                        <a:pt x="76" y="3"/>
                        <a:pt x="73" y="3"/>
                      </a:cubicBezTo>
                      <a:cubicBezTo>
                        <a:pt x="50" y="0"/>
                        <a:pt x="22" y="4"/>
                        <a:pt x="2" y="17"/>
                      </a:cubicBezTo>
                      <a:cubicBezTo>
                        <a:pt x="0" y="19"/>
                        <a:pt x="5" y="19"/>
                        <a:pt x="6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8" name="Freeform 146"/>
                <p:cNvSpPr>
                  <a:spLocks/>
                </p:cNvSpPr>
                <p:nvPr/>
              </p:nvSpPr>
              <p:spPr bwMode="auto">
                <a:xfrm>
                  <a:off x="2789" y="797"/>
                  <a:ext cx="49" cy="166"/>
                </a:xfrm>
                <a:custGeom>
                  <a:avLst/>
                  <a:gdLst>
                    <a:gd name="T0" fmla="*/ 15 w 21"/>
                    <a:gd name="T1" fmla="*/ 2 h 70"/>
                    <a:gd name="T2" fmla="*/ 14 w 21"/>
                    <a:gd name="T3" fmla="*/ 69 h 70"/>
                    <a:gd name="T4" fmla="*/ 19 w 21"/>
                    <a:gd name="T5" fmla="*/ 68 h 70"/>
                    <a:gd name="T6" fmla="*/ 20 w 21"/>
                    <a:gd name="T7" fmla="*/ 2 h 70"/>
                    <a:gd name="T8" fmla="*/ 15 w 21"/>
                    <a:gd name="T9" fmla="*/ 2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1" h="70">
                      <a:moveTo>
                        <a:pt x="15" y="2"/>
                      </a:moveTo>
                      <a:cubicBezTo>
                        <a:pt x="2" y="23"/>
                        <a:pt x="0" y="48"/>
                        <a:pt x="14" y="69"/>
                      </a:cubicBezTo>
                      <a:cubicBezTo>
                        <a:pt x="15" y="70"/>
                        <a:pt x="20" y="70"/>
                        <a:pt x="19" y="68"/>
                      </a:cubicBezTo>
                      <a:cubicBezTo>
                        <a:pt x="5" y="48"/>
                        <a:pt x="7" y="23"/>
                        <a:pt x="20" y="2"/>
                      </a:cubicBezTo>
                      <a:cubicBezTo>
                        <a:pt x="21" y="1"/>
                        <a:pt x="16" y="0"/>
                        <a:pt x="1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9" name="Freeform 147"/>
                <p:cNvSpPr>
                  <a:spLocks/>
                </p:cNvSpPr>
                <p:nvPr/>
              </p:nvSpPr>
              <p:spPr bwMode="auto">
                <a:xfrm>
                  <a:off x="2233" y="479"/>
                  <a:ext cx="570" cy="401"/>
                </a:xfrm>
                <a:custGeom>
                  <a:avLst/>
                  <a:gdLst>
                    <a:gd name="T0" fmla="*/ 238 w 240"/>
                    <a:gd name="T1" fmla="*/ 166 h 169"/>
                    <a:gd name="T2" fmla="*/ 6 w 240"/>
                    <a:gd name="T3" fmla="*/ 1 h 169"/>
                    <a:gd name="T4" fmla="*/ 2 w 240"/>
                    <a:gd name="T5" fmla="*/ 2 h 169"/>
                    <a:gd name="T6" fmla="*/ 234 w 240"/>
                    <a:gd name="T7" fmla="*/ 168 h 169"/>
                    <a:gd name="T8" fmla="*/ 238 w 240"/>
                    <a:gd name="T9" fmla="*/ 166 h 1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0" h="169">
                      <a:moveTo>
                        <a:pt x="238" y="166"/>
                      </a:moveTo>
                      <a:cubicBezTo>
                        <a:pt x="161" y="112"/>
                        <a:pt x="82" y="59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ubicBezTo>
                        <a:pt x="77" y="60"/>
                        <a:pt x="156" y="113"/>
                        <a:pt x="234" y="168"/>
                      </a:cubicBezTo>
                      <a:cubicBezTo>
                        <a:pt x="235" y="169"/>
                        <a:pt x="240" y="167"/>
                        <a:pt x="238" y="16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10" name="Freeform 148"/>
                <p:cNvSpPr>
                  <a:spLocks/>
                </p:cNvSpPr>
                <p:nvPr/>
              </p:nvSpPr>
              <p:spPr bwMode="auto">
                <a:xfrm>
                  <a:off x="2784" y="861"/>
                  <a:ext cx="43" cy="40"/>
                </a:xfrm>
                <a:custGeom>
                  <a:avLst/>
                  <a:gdLst>
                    <a:gd name="T0" fmla="*/ 4 w 18"/>
                    <a:gd name="T1" fmla="*/ 15 h 17"/>
                    <a:gd name="T2" fmla="*/ 3 w 18"/>
                    <a:gd name="T3" fmla="*/ 4 h 17"/>
                    <a:gd name="T4" fmla="*/ 14 w 18"/>
                    <a:gd name="T5" fmla="*/ 3 h 17"/>
                    <a:gd name="T6" fmla="*/ 15 w 18"/>
                    <a:gd name="T7" fmla="*/ 14 h 17"/>
                    <a:gd name="T8" fmla="*/ 4 w 18"/>
                    <a:gd name="T9" fmla="*/ 1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4" y="15"/>
                      </a:moveTo>
                      <a:cubicBezTo>
                        <a:pt x="1" y="12"/>
                        <a:pt x="0" y="8"/>
                        <a:pt x="3" y="4"/>
                      </a:cubicBezTo>
                      <a:cubicBezTo>
                        <a:pt x="6" y="1"/>
                        <a:pt x="10" y="0"/>
                        <a:pt x="14" y="3"/>
                      </a:cubicBezTo>
                      <a:cubicBezTo>
                        <a:pt x="17" y="5"/>
                        <a:pt x="18" y="10"/>
                        <a:pt x="15" y="14"/>
                      </a:cubicBezTo>
                      <a:cubicBezTo>
                        <a:pt x="13" y="17"/>
                        <a:pt x="8" y="17"/>
                        <a:pt x="4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11" name="Freeform 149"/>
                <p:cNvSpPr>
                  <a:spLocks/>
                </p:cNvSpPr>
                <p:nvPr/>
              </p:nvSpPr>
              <p:spPr bwMode="auto">
                <a:xfrm>
                  <a:off x="2539" y="1029"/>
                  <a:ext cx="174" cy="102"/>
                </a:xfrm>
                <a:custGeom>
                  <a:avLst/>
                  <a:gdLst>
                    <a:gd name="T0" fmla="*/ 6 w 73"/>
                    <a:gd name="T1" fmla="*/ 42 h 43"/>
                    <a:gd name="T2" fmla="*/ 68 w 73"/>
                    <a:gd name="T3" fmla="*/ 9 h 43"/>
                    <a:gd name="T4" fmla="*/ 70 w 73"/>
                    <a:gd name="T5" fmla="*/ 7 h 43"/>
                    <a:gd name="T6" fmla="*/ 1 w 73"/>
                    <a:gd name="T7" fmla="*/ 41 h 43"/>
                    <a:gd name="T8" fmla="*/ 6 w 73"/>
                    <a:gd name="T9" fmla="*/ 42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43">
                      <a:moveTo>
                        <a:pt x="6" y="42"/>
                      </a:moveTo>
                      <a:cubicBezTo>
                        <a:pt x="17" y="17"/>
                        <a:pt x="40" y="2"/>
                        <a:pt x="68" y="9"/>
                      </a:cubicBezTo>
                      <a:cubicBezTo>
                        <a:pt x="70" y="9"/>
                        <a:pt x="73" y="8"/>
                        <a:pt x="70" y="7"/>
                      </a:cubicBezTo>
                      <a:cubicBezTo>
                        <a:pt x="40" y="0"/>
                        <a:pt x="14" y="13"/>
                        <a:pt x="1" y="41"/>
                      </a:cubicBezTo>
                      <a:cubicBezTo>
                        <a:pt x="0" y="42"/>
                        <a:pt x="5" y="43"/>
                        <a:pt x="6" y="4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12" name="Freeform 150"/>
                <p:cNvSpPr>
                  <a:spLocks/>
                </p:cNvSpPr>
                <p:nvPr/>
              </p:nvSpPr>
              <p:spPr bwMode="auto">
                <a:xfrm>
                  <a:off x="2589" y="982"/>
                  <a:ext cx="83" cy="159"/>
                </a:xfrm>
                <a:custGeom>
                  <a:avLst/>
                  <a:gdLst>
                    <a:gd name="T0" fmla="*/ 7 w 35"/>
                    <a:gd name="T1" fmla="*/ 1 h 67"/>
                    <a:gd name="T2" fmla="*/ 29 w 35"/>
                    <a:gd name="T3" fmla="*/ 66 h 67"/>
                    <a:gd name="T4" fmla="*/ 33 w 35"/>
                    <a:gd name="T5" fmla="*/ 66 h 67"/>
                    <a:gd name="T6" fmla="*/ 12 w 35"/>
                    <a:gd name="T7" fmla="*/ 2 h 67"/>
                    <a:gd name="T8" fmla="*/ 7 w 35"/>
                    <a:gd name="T9" fmla="*/ 1 h 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5" h="67">
                      <a:moveTo>
                        <a:pt x="7" y="1"/>
                      </a:moveTo>
                      <a:cubicBezTo>
                        <a:pt x="0" y="27"/>
                        <a:pt x="7" y="51"/>
                        <a:pt x="29" y="66"/>
                      </a:cubicBezTo>
                      <a:cubicBezTo>
                        <a:pt x="30" y="67"/>
                        <a:pt x="35" y="67"/>
                        <a:pt x="33" y="66"/>
                      </a:cubicBezTo>
                      <a:cubicBezTo>
                        <a:pt x="11" y="51"/>
                        <a:pt x="5" y="27"/>
                        <a:pt x="12" y="2"/>
                      </a:cubicBezTo>
                      <a:cubicBezTo>
                        <a:pt x="13" y="1"/>
                        <a:pt x="8" y="0"/>
                        <a:pt x="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13" name="Freeform 151"/>
                <p:cNvSpPr>
                  <a:spLocks/>
                </p:cNvSpPr>
                <p:nvPr/>
              </p:nvSpPr>
              <p:spPr bwMode="auto">
                <a:xfrm>
                  <a:off x="2523" y="1048"/>
                  <a:ext cx="178" cy="45"/>
                </a:xfrm>
                <a:custGeom>
                  <a:avLst/>
                  <a:gdLst>
                    <a:gd name="T0" fmla="*/ 4 w 75"/>
                    <a:gd name="T1" fmla="*/ 6 h 19"/>
                    <a:gd name="T2" fmla="*/ 69 w 75"/>
                    <a:gd name="T3" fmla="*/ 19 h 19"/>
                    <a:gd name="T4" fmla="*/ 74 w 75"/>
                    <a:gd name="T5" fmla="*/ 17 h 19"/>
                    <a:gd name="T6" fmla="*/ 3 w 75"/>
                    <a:gd name="T7" fmla="*/ 4 h 19"/>
                    <a:gd name="T8" fmla="*/ 4 w 75"/>
                    <a:gd name="T9" fmla="*/ 6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19">
                      <a:moveTo>
                        <a:pt x="4" y="6"/>
                      </a:moveTo>
                      <a:cubicBezTo>
                        <a:pt x="26" y="2"/>
                        <a:pt x="51" y="9"/>
                        <a:pt x="69" y="19"/>
                      </a:cubicBezTo>
                      <a:cubicBezTo>
                        <a:pt x="71" y="19"/>
                        <a:pt x="75" y="18"/>
                        <a:pt x="74" y="17"/>
                      </a:cubicBezTo>
                      <a:cubicBezTo>
                        <a:pt x="53" y="6"/>
                        <a:pt x="26" y="0"/>
                        <a:pt x="3" y="4"/>
                      </a:cubicBezTo>
                      <a:cubicBezTo>
                        <a:pt x="0" y="5"/>
                        <a:pt x="2" y="6"/>
                        <a:pt x="4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14" name="Freeform 152"/>
                <p:cNvSpPr>
                  <a:spLocks/>
                </p:cNvSpPr>
                <p:nvPr/>
              </p:nvSpPr>
              <p:spPr bwMode="auto">
                <a:xfrm>
                  <a:off x="2585" y="998"/>
                  <a:ext cx="90" cy="152"/>
                </a:xfrm>
                <a:custGeom>
                  <a:avLst/>
                  <a:gdLst>
                    <a:gd name="T0" fmla="*/ 32 w 38"/>
                    <a:gd name="T1" fmla="*/ 1 h 64"/>
                    <a:gd name="T2" fmla="*/ 5 w 38"/>
                    <a:gd name="T3" fmla="*/ 63 h 64"/>
                    <a:gd name="T4" fmla="*/ 10 w 38"/>
                    <a:gd name="T5" fmla="*/ 62 h 64"/>
                    <a:gd name="T6" fmla="*/ 36 w 38"/>
                    <a:gd name="T7" fmla="*/ 1 h 64"/>
                    <a:gd name="T8" fmla="*/ 32 w 38"/>
                    <a:gd name="T9" fmla="*/ 1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8" h="64">
                      <a:moveTo>
                        <a:pt x="32" y="1"/>
                      </a:moveTo>
                      <a:cubicBezTo>
                        <a:pt x="12" y="15"/>
                        <a:pt x="0" y="38"/>
                        <a:pt x="5" y="63"/>
                      </a:cubicBezTo>
                      <a:cubicBezTo>
                        <a:pt x="6" y="64"/>
                        <a:pt x="11" y="64"/>
                        <a:pt x="10" y="62"/>
                      </a:cubicBezTo>
                      <a:cubicBezTo>
                        <a:pt x="5" y="38"/>
                        <a:pt x="16" y="15"/>
                        <a:pt x="36" y="1"/>
                      </a:cubicBezTo>
                      <a:cubicBezTo>
                        <a:pt x="38" y="0"/>
                        <a:pt x="33" y="0"/>
                        <a:pt x="3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15" name="Freeform 153"/>
                <p:cNvSpPr>
                  <a:spLocks/>
                </p:cNvSpPr>
                <p:nvPr/>
              </p:nvSpPr>
              <p:spPr bwMode="auto">
                <a:xfrm>
                  <a:off x="2236" y="479"/>
                  <a:ext cx="375" cy="581"/>
                </a:xfrm>
                <a:custGeom>
                  <a:avLst/>
                  <a:gdLst>
                    <a:gd name="T0" fmla="*/ 157 w 158"/>
                    <a:gd name="T1" fmla="*/ 243 h 245"/>
                    <a:gd name="T2" fmla="*/ 5 w 158"/>
                    <a:gd name="T3" fmla="*/ 1 h 245"/>
                    <a:gd name="T4" fmla="*/ 1 w 158"/>
                    <a:gd name="T5" fmla="*/ 2 h 245"/>
                    <a:gd name="T6" fmla="*/ 153 w 158"/>
                    <a:gd name="T7" fmla="*/ 244 h 245"/>
                    <a:gd name="T8" fmla="*/ 157 w 158"/>
                    <a:gd name="T9" fmla="*/ 243 h 2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8" h="245">
                      <a:moveTo>
                        <a:pt x="157" y="243"/>
                      </a:moveTo>
                      <a:cubicBezTo>
                        <a:pt x="106" y="163"/>
                        <a:pt x="53" y="83"/>
                        <a:pt x="5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48" y="84"/>
                        <a:pt x="101" y="164"/>
                        <a:pt x="153" y="244"/>
                      </a:cubicBezTo>
                      <a:cubicBezTo>
                        <a:pt x="153" y="245"/>
                        <a:pt x="158" y="244"/>
                        <a:pt x="157" y="2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16" name="Freeform 154"/>
                <p:cNvSpPr>
                  <a:spLocks/>
                </p:cNvSpPr>
                <p:nvPr/>
              </p:nvSpPr>
              <p:spPr bwMode="auto">
                <a:xfrm>
                  <a:off x="2592" y="1046"/>
                  <a:ext cx="40" cy="40"/>
                </a:xfrm>
                <a:custGeom>
                  <a:avLst/>
                  <a:gdLst>
                    <a:gd name="T0" fmla="*/ 2 w 17"/>
                    <a:gd name="T1" fmla="*/ 12 h 17"/>
                    <a:gd name="T2" fmla="*/ 4 w 17"/>
                    <a:gd name="T3" fmla="*/ 2 h 17"/>
                    <a:gd name="T4" fmla="*/ 15 w 17"/>
                    <a:gd name="T5" fmla="*/ 5 h 17"/>
                    <a:gd name="T6" fmla="*/ 12 w 17"/>
                    <a:gd name="T7" fmla="*/ 15 h 17"/>
                    <a:gd name="T8" fmla="*/ 2 w 17"/>
                    <a:gd name="T9" fmla="*/ 1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2" y="12"/>
                      </a:moveTo>
                      <a:cubicBezTo>
                        <a:pt x="0" y="9"/>
                        <a:pt x="1" y="4"/>
                        <a:pt x="4" y="2"/>
                      </a:cubicBezTo>
                      <a:cubicBezTo>
                        <a:pt x="8" y="0"/>
                        <a:pt x="13" y="1"/>
                        <a:pt x="15" y="5"/>
                      </a:cubicBezTo>
                      <a:cubicBezTo>
                        <a:pt x="17" y="8"/>
                        <a:pt x="16" y="13"/>
                        <a:pt x="12" y="15"/>
                      </a:cubicBezTo>
                      <a:cubicBezTo>
                        <a:pt x="9" y="17"/>
                        <a:pt x="4" y="16"/>
                        <a:pt x="2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17" name="Freeform 155"/>
                <p:cNvSpPr>
                  <a:spLocks/>
                </p:cNvSpPr>
                <p:nvPr/>
              </p:nvSpPr>
              <p:spPr bwMode="auto">
                <a:xfrm>
                  <a:off x="2285" y="1153"/>
                  <a:ext cx="193" cy="64"/>
                </a:xfrm>
                <a:custGeom>
                  <a:avLst/>
                  <a:gdLst>
                    <a:gd name="T0" fmla="*/ 6 w 81"/>
                    <a:gd name="T1" fmla="*/ 26 h 27"/>
                    <a:gd name="T2" fmla="*/ 75 w 81"/>
                    <a:gd name="T3" fmla="*/ 18 h 27"/>
                    <a:gd name="T4" fmla="*/ 79 w 81"/>
                    <a:gd name="T5" fmla="*/ 17 h 27"/>
                    <a:gd name="T6" fmla="*/ 1 w 81"/>
                    <a:gd name="T7" fmla="*/ 25 h 27"/>
                    <a:gd name="T8" fmla="*/ 6 w 81"/>
                    <a:gd name="T9" fmla="*/ 26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1" h="27">
                      <a:moveTo>
                        <a:pt x="6" y="26"/>
                      </a:moveTo>
                      <a:cubicBezTo>
                        <a:pt x="26" y="7"/>
                        <a:pt x="51" y="2"/>
                        <a:pt x="75" y="18"/>
                      </a:cubicBezTo>
                      <a:cubicBezTo>
                        <a:pt x="76" y="19"/>
                        <a:pt x="81" y="19"/>
                        <a:pt x="79" y="17"/>
                      </a:cubicBezTo>
                      <a:cubicBezTo>
                        <a:pt x="53" y="0"/>
                        <a:pt x="23" y="4"/>
                        <a:pt x="1" y="25"/>
                      </a:cubicBezTo>
                      <a:cubicBezTo>
                        <a:pt x="0" y="26"/>
                        <a:pt x="5" y="27"/>
                        <a:pt x="6" y="2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18" name="Freeform 156"/>
                <p:cNvSpPr>
                  <a:spLocks/>
                </p:cNvSpPr>
                <p:nvPr/>
              </p:nvSpPr>
              <p:spPr bwMode="auto">
                <a:xfrm>
                  <a:off x="2357" y="1100"/>
                  <a:ext cx="57" cy="169"/>
                </a:xfrm>
                <a:custGeom>
                  <a:avLst/>
                  <a:gdLst>
                    <a:gd name="T0" fmla="*/ 18 w 24"/>
                    <a:gd name="T1" fmla="*/ 1 h 71"/>
                    <a:gd name="T2" fmla="*/ 16 w 24"/>
                    <a:gd name="T3" fmla="*/ 69 h 71"/>
                    <a:gd name="T4" fmla="*/ 20 w 24"/>
                    <a:gd name="T5" fmla="*/ 69 h 71"/>
                    <a:gd name="T6" fmla="*/ 23 w 24"/>
                    <a:gd name="T7" fmla="*/ 2 h 71"/>
                    <a:gd name="T8" fmla="*/ 18 w 24"/>
                    <a:gd name="T9" fmla="*/ 1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" h="71">
                      <a:moveTo>
                        <a:pt x="18" y="1"/>
                      </a:moveTo>
                      <a:cubicBezTo>
                        <a:pt x="2" y="22"/>
                        <a:pt x="0" y="47"/>
                        <a:pt x="16" y="69"/>
                      </a:cubicBezTo>
                      <a:cubicBezTo>
                        <a:pt x="16" y="70"/>
                        <a:pt x="21" y="71"/>
                        <a:pt x="20" y="69"/>
                      </a:cubicBezTo>
                      <a:cubicBezTo>
                        <a:pt x="5" y="47"/>
                        <a:pt x="7" y="23"/>
                        <a:pt x="23" y="2"/>
                      </a:cubicBezTo>
                      <a:cubicBezTo>
                        <a:pt x="24" y="1"/>
                        <a:pt x="19" y="0"/>
                        <a:pt x="1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19" name="Freeform 157"/>
                <p:cNvSpPr>
                  <a:spLocks/>
                </p:cNvSpPr>
                <p:nvPr/>
              </p:nvSpPr>
              <p:spPr bwMode="auto">
                <a:xfrm>
                  <a:off x="2293" y="1143"/>
                  <a:ext cx="159" cy="93"/>
                </a:xfrm>
                <a:custGeom>
                  <a:avLst/>
                  <a:gdLst>
                    <a:gd name="T0" fmla="*/ 3 w 67"/>
                    <a:gd name="T1" fmla="*/ 2 h 39"/>
                    <a:gd name="T2" fmla="*/ 61 w 67"/>
                    <a:gd name="T3" fmla="*/ 37 h 39"/>
                    <a:gd name="T4" fmla="*/ 66 w 67"/>
                    <a:gd name="T5" fmla="*/ 36 h 39"/>
                    <a:gd name="T6" fmla="*/ 5 w 67"/>
                    <a:gd name="T7" fmla="*/ 0 h 39"/>
                    <a:gd name="T8" fmla="*/ 3 w 67"/>
                    <a:gd name="T9" fmla="*/ 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9">
                      <a:moveTo>
                        <a:pt x="3" y="2"/>
                      </a:moveTo>
                      <a:cubicBezTo>
                        <a:pt x="25" y="6"/>
                        <a:pt x="47" y="21"/>
                        <a:pt x="61" y="37"/>
                      </a:cubicBezTo>
                      <a:cubicBezTo>
                        <a:pt x="62" y="39"/>
                        <a:pt x="67" y="37"/>
                        <a:pt x="66" y="36"/>
                      </a:cubicBezTo>
                      <a:cubicBezTo>
                        <a:pt x="51" y="19"/>
                        <a:pt x="28" y="4"/>
                        <a:pt x="5" y="0"/>
                      </a:cubicBezTo>
                      <a:cubicBezTo>
                        <a:pt x="4" y="0"/>
                        <a:pt x="0" y="2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0" name="Freeform 158"/>
                <p:cNvSpPr>
                  <a:spLocks/>
                </p:cNvSpPr>
                <p:nvPr/>
              </p:nvSpPr>
              <p:spPr bwMode="auto">
                <a:xfrm>
                  <a:off x="2333" y="1134"/>
                  <a:ext cx="128" cy="120"/>
                </a:xfrm>
                <a:custGeom>
                  <a:avLst/>
                  <a:gdLst>
                    <a:gd name="T0" fmla="*/ 48 w 54"/>
                    <a:gd name="T1" fmla="*/ 1 h 51"/>
                    <a:gd name="T2" fmla="*/ 0 w 54"/>
                    <a:gd name="T3" fmla="*/ 50 h 51"/>
                    <a:gd name="T4" fmla="*/ 5 w 54"/>
                    <a:gd name="T5" fmla="*/ 50 h 51"/>
                    <a:gd name="T6" fmla="*/ 50 w 54"/>
                    <a:gd name="T7" fmla="*/ 2 h 51"/>
                    <a:gd name="T8" fmla="*/ 48 w 54"/>
                    <a:gd name="T9" fmla="*/ 1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4" h="51">
                      <a:moveTo>
                        <a:pt x="48" y="1"/>
                      </a:moveTo>
                      <a:cubicBezTo>
                        <a:pt x="24" y="7"/>
                        <a:pt x="3" y="24"/>
                        <a:pt x="0" y="50"/>
                      </a:cubicBezTo>
                      <a:cubicBezTo>
                        <a:pt x="0" y="51"/>
                        <a:pt x="5" y="51"/>
                        <a:pt x="5" y="50"/>
                      </a:cubicBezTo>
                      <a:cubicBezTo>
                        <a:pt x="8" y="25"/>
                        <a:pt x="27" y="8"/>
                        <a:pt x="50" y="2"/>
                      </a:cubicBezTo>
                      <a:cubicBezTo>
                        <a:pt x="54" y="1"/>
                        <a:pt x="49" y="0"/>
                        <a:pt x="4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1" name="Freeform 159"/>
                <p:cNvSpPr>
                  <a:spLocks/>
                </p:cNvSpPr>
                <p:nvPr/>
              </p:nvSpPr>
              <p:spPr bwMode="auto">
                <a:xfrm>
                  <a:off x="2228" y="500"/>
                  <a:ext cx="150" cy="669"/>
                </a:xfrm>
                <a:custGeom>
                  <a:avLst/>
                  <a:gdLst>
                    <a:gd name="T0" fmla="*/ 63 w 63"/>
                    <a:gd name="T1" fmla="*/ 280 h 282"/>
                    <a:gd name="T2" fmla="*/ 5 w 63"/>
                    <a:gd name="T3" fmla="*/ 1 h 282"/>
                    <a:gd name="T4" fmla="*/ 0 w 63"/>
                    <a:gd name="T5" fmla="*/ 2 h 282"/>
                    <a:gd name="T6" fmla="*/ 58 w 63"/>
                    <a:gd name="T7" fmla="*/ 281 h 282"/>
                    <a:gd name="T8" fmla="*/ 63 w 63"/>
                    <a:gd name="T9" fmla="*/ 280 h 2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3" h="282">
                      <a:moveTo>
                        <a:pt x="63" y="280"/>
                      </a:moveTo>
                      <a:cubicBezTo>
                        <a:pt x="43" y="188"/>
                        <a:pt x="21" y="95"/>
                        <a:pt x="5" y="1"/>
                      </a:cubicBezTo>
                      <a:cubicBezTo>
                        <a:pt x="5" y="0"/>
                        <a:pt x="0" y="0"/>
                        <a:pt x="0" y="2"/>
                      </a:cubicBezTo>
                      <a:cubicBezTo>
                        <a:pt x="16" y="95"/>
                        <a:pt x="38" y="188"/>
                        <a:pt x="58" y="281"/>
                      </a:cubicBezTo>
                      <a:cubicBezTo>
                        <a:pt x="58" y="282"/>
                        <a:pt x="63" y="282"/>
                        <a:pt x="63" y="28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2" name="Freeform 160"/>
                <p:cNvSpPr>
                  <a:spLocks/>
                </p:cNvSpPr>
                <p:nvPr/>
              </p:nvSpPr>
              <p:spPr bwMode="auto">
                <a:xfrm>
                  <a:off x="2357" y="1160"/>
                  <a:ext cx="38" cy="38"/>
                </a:xfrm>
                <a:custGeom>
                  <a:avLst/>
                  <a:gdLst>
                    <a:gd name="T0" fmla="*/ 0 w 16"/>
                    <a:gd name="T1" fmla="*/ 9 h 16"/>
                    <a:gd name="T2" fmla="*/ 7 w 16"/>
                    <a:gd name="T3" fmla="*/ 0 h 16"/>
                    <a:gd name="T4" fmla="*/ 16 w 16"/>
                    <a:gd name="T5" fmla="*/ 7 h 16"/>
                    <a:gd name="T6" fmla="*/ 9 w 16"/>
                    <a:gd name="T7" fmla="*/ 16 h 16"/>
                    <a:gd name="T8" fmla="*/ 0 w 16"/>
                    <a:gd name="T9" fmla="*/ 9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0" y="9"/>
                      </a:moveTo>
                      <a:cubicBezTo>
                        <a:pt x="0" y="5"/>
                        <a:pt x="3" y="1"/>
                        <a:pt x="7" y="0"/>
                      </a:cubicBezTo>
                      <a:cubicBezTo>
                        <a:pt x="11" y="0"/>
                        <a:pt x="15" y="3"/>
                        <a:pt x="16" y="7"/>
                      </a:cubicBezTo>
                      <a:cubicBezTo>
                        <a:pt x="16" y="11"/>
                        <a:pt x="13" y="15"/>
                        <a:pt x="9" y="16"/>
                      </a:cubicBezTo>
                      <a:cubicBezTo>
                        <a:pt x="5" y="16"/>
                        <a:pt x="1" y="13"/>
                        <a:pt x="0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3" name="Freeform 161"/>
                <p:cNvSpPr>
                  <a:spLocks/>
                </p:cNvSpPr>
                <p:nvPr/>
              </p:nvSpPr>
              <p:spPr bwMode="auto">
                <a:xfrm>
                  <a:off x="2041" y="1155"/>
                  <a:ext cx="187" cy="76"/>
                </a:xfrm>
                <a:custGeom>
                  <a:avLst/>
                  <a:gdLst>
                    <a:gd name="T0" fmla="*/ 6 w 79"/>
                    <a:gd name="T1" fmla="*/ 14 h 32"/>
                    <a:gd name="T2" fmla="*/ 73 w 79"/>
                    <a:gd name="T3" fmla="*/ 31 h 32"/>
                    <a:gd name="T4" fmla="*/ 78 w 79"/>
                    <a:gd name="T5" fmla="*/ 31 h 32"/>
                    <a:gd name="T6" fmla="*/ 2 w 79"/>
                    <a:gd name="T7" fmla="*/ 12 h 32"/>
                    <a:gd name="T8" fmla="*/ 6 w 79"/>
                    <a:gd name="T9" fmla="*/ 14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9" h="32">
                      <a:moveTo>
                        <a:pt x="6" y="14"/>
                      </a:moveTo>
                      <a:cubicBezTo>
                        <a:pt x="32" y="3"/>
                        <a:pt x="57" y="8"/>
                        <a:pt x="73" y="31"/>
                      </a:cubicBezTo>
                      <a:cubicBezTo>
                        <a:pt x="74" y="32"/>
                        <a:pt x="79" y="32"/>
                        <a:pt x="78" y="31"/>
                      </a:cubicBezTo>
                      <a:cubicBezTo>
                        <a:pt x="60" y="6"/>
                        <a:pt x="30" y="0"/>
                        <a:pt x="2" y="12"/>
                      </a:cubicBezTo>
                      <a:cubicBezTo>
                        <a:pt x="0" y="13"/>
                        <a:pt x="5" y="15"/>
                        <a:pt x="6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4" name="Freeform 162"/>
                <p:cNvSpPr>
                  <a:spLocks/>
                </p:cNvSpPr>
                <p:nvPr/>
              </p:nvSpPr>
              <p:spPr bwMode="auto">
                <a:xfrm>
                  <a:off x="2110" y="1119"/>
                  <a:ext cx="92" cy="154"/>
                </a:xfrm>
                <a:custGeom>
                  <a:avLst/>
                  <a:gdLst>
                    <a:gd name="T0" fmla="*/ 33 w 39"/>
                    <a:gd name="T1" fmla="*/ 1 h 65"/>
                    <a:gd name="T2" fmla="*/ 7 w 39"/>
                    <a:gd name="T3" fmla="*/ 63 h 65"/>
                    <a:gd name="T4" fmla="*/ 12 w 39"/>
                    <a:gd name="T5" fmla="*/ 64 h 65"/>
                    <a:gd name="T6" fmla="*/ 38 w 39"/>
                    <a:gd name="T7" fmla="*/ 2 h 65"/>
                    <a:gd name="T8" fmla="*/ 33 w 39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" h="65">
                      <a:moveTo>
                        <a:pt x="33" y="1"/>
                      </a:moveTo>
                      <a:cubicBezTo>
                        <a:pt x="10" y="15"/>
                        <a:pt x="0" y="37"/>
                        <a:pt x="7" y="63"/>
                      </a:cubicBezTo>
                      <a:cubicBezTo>
                        <a:pt x="7" y="65"/>
                        <a:pt x="12" y="65"/>
                        <a:pt x="12" y="64"/>
                      </a:cubicBezTo>
                      <a:cubicBezTo>
                        <a:pt x="5" y="38"/>
                        <a:pt x="15" y="16"/>
                        <a:pt x="38" y="2"/>
                      </a:cubicBezTo>
                      <a:cubicBezTo>
                        <a:pt x="39" y="2"/>
                        <a:pt x="34" y="0"/>
                        <a:pt x="3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5" name="Freeform 163"/>
                <p:cNvSpPr>
                  <a:spLocks/>
                </p:cNvSpPr>
                <p:nvPr/>
              </p:nvSpPr>
              <p:spPr bwMode="auto">
                <a:xfrm>
                  <a:off x="2074" y="1122"/>
                  <a:ext cx="116" cy="137"/>
                </a:xfrm>
                <a:custGeom>
                  <a:avLst/>
                  <a:gdLst>
                    <a:gd name="T0" fmla="*/ 2 w 49"/>
                    <a:gd name="T1" fmla="*/ 2 h 58"/>
                    <a:gd name="T2" fmla="*/ 44 w 49"/>
                    <a:gd name="T3" fmla="*/ 56 h 58"/>
                    <a:gd name="T4" fmla="*/ 49 w 49"/>
                    <a:gd name="T5" fmla="*/ 56 h 58"/>
                    <a:gd name="T6" fmla="*/ 6 w 49"/>
                    <a:gd name="T7" fmla="*/ 1 h 58"/>
                    <a:gd name="T8" fmla="*/ 2 w 49"/>
                    <a:gd name="T9" fmla="*/ 2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58">
                      <a:moveTo>
                        <a:pt x="2" y="2"/>
                      </a:moveTo>
                      <a:cubicBezTo>
                        <a:pt x="21" y="13"/>
                        <a:pt x="37" y="36"/>
                        <a:pt x="44" y="56"/>
                      </a:cubicBezTo>
                      <a:cubicBezTo>
                        <a:pt x="45" y="58"/>
                        <a:pt x="49" y="57"/>
                        <a:pt x="49" y="56"/>
                      </a:cubicBezTo>
                      <a:cubicBezTo>
                        <a:pt x="41" y="35"/>
                        <a:pt x="26" y="12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6" name="Freeform 164"/>
                <p:cNvSpPr>
                  <a:spLocks/>
                </p:cNvSpPr>
                <p:nvPr/>
              </p:nvSpPr>
              <p:spPr bwMode="auto">
                <a:xfrm>
                  <a:off x="2074" y="1160"/>
                  <a:ext cx="159" cy="80"/>
                </a:xfrm>
                <a:custGeom>
                  <a:avLst/>
                  <a:gdLst>
                    <a:gd name="T0" fmla="*/ 64 w 67"/>
                    <a:gd name="T1" fmla="*/ 3 h 34"/>
                    <a:gd name="T2" fmla="*/ 0 w 67"/>
                    <a:gd name="T3" fmla="*/ 33 h 34"/>
                    <a:gd name="T4" fmla="*/ 5 w 67"/>
                    <a:gd name="T5" fmla="*/ 33 h 34"/>
                    <a:gd name="T6" fmla="*/ 62 w 67"/>
                    <a:gd name="T7" fmla="*/ 5 h 34"/>
                    <a:gd name="T8" fmla="*/ 64 w 67"/>
                    <a:gd name="T9" fmla="*/ 3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4">
                      <a:moveTo>
                        <a:pt x="64" y="3"/>
                      </a:moveTo>
                      <a:cubicBezTo>
                        <a:pt x="38" y="0"/>
                        <a:pt x="13" y="9"/>
                        <a:pt x="0" y="33"/>
                      </a:cubicBezTo>
                      <a:cubicBezTo>
                        <a:pt x="0" y="34"/>
                        <a:pt x="4" y="34"/>
                        <a:pt x="5" y="33"/>
                      </a:cubicBezTo>
                      <a:cubicBezTo>
                        <a:pt x="16" y="12"/>
                        <a:pt x="39" y="2"/>
                        <a:pt x="62" y="5"/>
                      </a:cubicBezTo>
                      <a:cubicBezTo>
                        <a:pt x="65" y="5"/>
                        <a:pt x="67" y="3"/>
                        <a:pt x="64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7" name="Freeform 165"/>
                <p:cNvSpPr>
                  <a:spLocks/>
                </p:cNvSpPr>
                <p:nvPr/>
              </p:nvSpPr>
              <p:spPr bwMode="auto">
                <a:xfrm>
                  <a:off x="2133" y="498"/>
                  <a:ext cx="117" cy="673"/>
                </a:xfrm>
                <a:custGeom>
                  <a:avLst/>
                  <a:gdLst>
                    <a:gd name="T0" fmla="*/ 6 w 49"/>
                    <a:gd name="T1" fmla="*/ 283 h 284"/>
                    <a:gd name="T2" fmla="*/ 49 w 49"/>
                    <a:gd name="T3" fmla="*/ 1 h 284"/>
                    <a:gd name="T4" fmla="*/ 44 w 49"/>
                    <a:gd name="T5" fmla="*/ 1 h 284"/>
                    <a:gd name="T6" fmla="*/ 1 w 49"/>
                    <a:gd name="T7" fmla="*/ 283 h 284"/>
                    <a:gd name="T8" fmla="*/ 6 w 49"/>
                    <a:gd name="T9" fmla="*/ 283 h 2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284">
                      <a:moveTo>
                        <a:pt x="6" y="283"/>
                      </a:moveTo>
                      <a:cubicBezTo>
                        <a:pt x="19" y="189"/>
                        <a:pt x="31" y="94"/>
                        <a:pt x="49" y="1"/>
                      </a:cubicBezTo>
                      <a:cubicBezTo>
                        <a:pt x="49" y="0"/>
                        <a:pt x="44" y="0"/>
                        <a:pt x="44" y="1"/>
                      </a:cubicBezTo>
                      <a:cubicBezTo>
                        <a:pt x="26" y="95"/>
                        <a:pt x="14" y="189"/>
                        <a:pt x="1" y="283"/>
                      </a:cubicBezTo>
                      <a:cubicBezTo>
                        <a:pt x="0" y="284"/>
                        <a:pt x="5" y="284"/>
                        <a:pt x="6" y="28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8" name="Freeform 166"/>
                <p:cNvSpPr>
                  <a:spLocks/>
                </p:cNvSpPr>
                <p:nvPr/>
              </p:nvSpPr>
              <p:spPr bwMode="auto">
                <a:xfrm>
                  <a:off x="2119" y="1162"/>
                  <a:ext cx="41" cy="40"/>
                </a:xfrm>
                <a:custGeom>
                  <a:avLst/>
                  <a:gdLst>
                    <a:gd name="T0" fmla="*/ 1 w 17"/>
                    <a:gd name="T1" fmla="*/ 7 h 17"/>
                    <a:gd name="T2" fmla="*/ 10 w 17"/>
                    <a:gd name="T3" fmla="*/ 1 h 17"/>
                    <a:gd name="T4" fmla="*/ 16 w 17"/>
                    <a:gd name="T5" fmla="*/ 10 h 17"/>
                    <a:gd name="T6" fmla="*/ 7 w 17"/>
                    <a:gd name="T7" fmla="*/ 16 h 17"/>
                    <a:gd name="T8" fmla="*/ 1 w 17"/>
                    <a:gd name="T9" fmla="*/ 7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" y="7"/>
                      </a:moveTo>
                      <a:cubicBezTo>
                        <a:pt x="2" y="3"/>
                        <a:pt x="6" y="0"/>
                        <a:pt x="10" y="1"/>
                      </a:cubicBezTo>
                      <a:cubicBezTo>
                        <a:pt x="14" y="2"/>
                        <a:pt x="17" y="6"/>
                        <a:pt x="16" y="10"/>
                      </a:cubicBezTo>
                      <a:cubicBezTo>
                        <a:pt x="15" y="14"/>
                        <a:pt x="11" y="17"/>
                        <a:pt x="7" y="16"/>
                      </a:cubicBezTo>
                      <a:cubicBezTo>
                        <a:pt x="3" y="15"/>
                        <a:pt x="0" y="11"/>
                        <a:pt x="1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9" name="Freeform 167"/>
                <p:cNvSpPr>
                  <a:spLocks/>
                </p:cNvSpPr>
                <p:nvPr/>
              </p:nvSpPr>
              <p:spPr bwMode="auto">
                <a:xfrm>
                  <a:off x="1806" y="1067"/>
                  <a:ext cx="159" cy="112"/>
                </a:xfrm>
                <a:custGeom>
                  <a:avLst/>
                  <a:gdLst>
                    <a:gd name="T0" fmla="*/ 5 w 67"/>
                    <a:gd name="T1" fmla="*/ 4 h 47"/>
                    <a:gd name="T2" fmla="*/ 62 w 67"/>
                    <a:gd name="T3" fmla="*/ 45 h 47"/>
                    <a:gd name="T4" fmla="*/ 67 w 67"/>
                    <a:gd name="T5" fmla="*/ 45 h 47"/>
                    <a:gd name="T6" fmla="*/ 3 w 67"/>
                    <a:gd name="T7" fmla="*/ 2 h 47"/>
                    <a:gd name="T8" fmla="*/ 5 w 67"/>
                    <a:gd name="T9" fmla="*/ 4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47">
                      <a:moveTo>
                        <a:pt x="5" y="4"/>
                      </a:moveTo>
                      <a:cubicBezTo>
                        <a:pt x="33" y="2"/>
                        <a:pt x="55" y="18"/>
                        <a:pt x="62" y="45"/>
                      </a:cubicBezTo>
                      <a:cubicBezTo>
                        <a:pt x="62" y="47"/>
                        <a:pt x="67" y="47"/>
                        <a:pt x="67" y="45"/>
                      </a:cubicBezTo>
                      <a:cubicBezTo>
                        <a:pt x="60" y="15"/>
                        <a:pt x="33" y="0"/>
                        <a:pt x="3" y="2"/>
                      </a:cubicBezTo>
                      <a:cubicBezTo>
                        <a:pt x="0" y="2"/>
                        <a:pt x="4" y="4"/>
                        <a:pt x="5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30" name="Freeform 168"/>
                <p:cNvSpPr>
                  <a:spLocks/>
                </p:cNvSpPr>
                <p:nvPr/>
              </p:nvSpPr>
              <p:spPr bwMode="auto">
                <a:xfrm>
                  <a:off x="1856" y="1062"/>
                  <a:ext cx="126" cy="124"/>
                </a:xfrm>
                <a:custGeom>
                  <a:avLst/>
                  <a:gdLst>
                    <a:gd name="T0" fmla="*/ 48 w 53"/>
                    <a:gd name="T1" fmla="*/ 0 h 52"/>
                    <a:gd name="T2" fmla="*/ 0 w 53"/>
                    <a:gd name="T3" fmla="*/ 50 h 52"/>
                    <a:gd name="T4" fmla="*/ 5 w 53"/>
                    <a:gd name="T5" fmla="*/ 51 h 52"/>
                    <a:gd name="T6" fmla="*/ 51 w 53"/>
                    <a:gd name="T7" fmla="*/ 2 h 52"/>
                    <a:gd name="T8" fmla="*/ 48 w 53"/>
                    <a:gd name="T9" fmla="*/ 0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3" h="52">
                      <a:moveTo>
                        <a:pt x="48" y="0"/>
                      </a:moveTo>
                      <a:cubicBezTo>
                        <a:pt x="21" y="5"/>
                        <a:pt x="3" y="23"/>
                        <a:pt x="0" y="50"/>
                      </a:cubicBezTo>
                      <a:cubicBezTo>
                        <a:pt x="0" y="51"/>
                        <a:pt x="5" y="52"/>
                        <a:pt x="5" y="51"/>
                      </a:cubicBezTo>
                      <a:cubicBezTo>
                        <a:pt x="7" y="25"/>
                        <a:pt x="25" y="7"/>
                        <a:pt x="51" y="2"/>
                      </a:cubicBezTo>
                      <a:cubicBezTo>
                        <a:pt x="53" y="2"/>
                        <a:pt x="49" y="0"/>
                        <a:pt x="48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31" name="Freeform 169"/>
                <p:cNvSpPr>
                  <a:spLocks/>
                </p:cNvSpPr>
                <p:nvPr/>
              </p:nvSpPr>
              <p:spPr bwMode="auto">
                <a:xfrm>
                  <a:off x="1860" y="1024"/>
                  <a:ext cx="62" cy="164"/>
                </a:xfrm>
                <a:custGeom>
                  <a:avLst/>
                  <a:gdLst>
                    <a:gd name="T0" fmla="*/ 1 w 26"/>
                    <a:gd name="T1" fmla="*/ 2 h 69"/>
                    <a:gd name="T2" fmla="*/ 21 w 26"/>
                    <a:gd name="T3" fmla="*/ 68 h 69"/>
                    <a:gd name="T4" fmla="*/ 26 w 26"/>
                    <a:gd name="T5" fmla="*/ 68 h 69"/>
                    <a:gd name="T6" fmla="*/ 6 w 26"/>
                    <a:gd name="T7" fmla="*/ 1 h 69"/>
                    <a:gd name="T8" fmla="*/ 1 w 26"/>
                    <a:gd name="T9" fmla="*/ 2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69">
                      <a:moveTo>
                        <a:pt x="1" y="2"/>
                      </a:moveTo>
                      <a:cubicBezTo>
                        <a:pt x="15" y="20"/>
                        <a:pt x="21" y="46"/>
                        <a:pt x="21" y="68"/>
                      </a:cubicBezTo>
                      <a:cubicBezTo>
                        <a:pt x="21" y="69"/>
                        <a:pt x="26" y="69"/>
                        <a:pt x="26" y="68"/>
                      </a:cubicBezTo>
                      <a:cubicBezTo>
                        <a:pt x="26" y="45"/>
                        <a:pt x="20" y="19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32" name="Freeform 170"/>
                <p:cNvSpPr>
                  <a:spLocks/>
                </p:cNvSpPr>
                <p:nvPr/>
              </p:nvSpPr>
              <p:spPr bwMode="auto">
                <a:xfrm>
                  <a:off x="1815" y="1091"/>
                  <a:ext cx="178" cy="45"/>
                </a:xfrm>
                <a:custGeom>
                  <a:avLst/>
                  <a:gdLst>
                    <a:gd name="T0" fmla="*/ 73 w 75"/>
                    <a:gd name="T1" fmla="*/ 11 h 19"/>
                    <a:gd name="T2" fmla="*/ 2 w 75"/>
                    <a:gd name="T3" fmla="*/ 17 h 19"/>
                    <a:gd name="T4" fmla="*/ 6 w 75"/>
                    <a:gd name="T5" fmla="*/ 18 h 19"/>
                    <a:gd name="T6" fmla="*/ 69 w 75"/>
                    <a:gd name="T7" fmla="*/ 13 h 19"/>
                    <a:gd name="T8" fmla="*/ 73 w 75"/>
                    <a:gd name="T9" fmla="*/ 1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19">
                      <a:moveTo>
                        <a:pt x="73" y="11"/>
                      </a:moveTo>
                      <a:cubicBezTo>
                        <a:pt x="50" y="0"/>
                        <a:pt x="22" y="0"/>
                        <a:pt x="2" y="17"/>
                      </a:cubicBezTo>
                      <a:cubicBezTo>
                        <a:pt x="0" y="18"/>
                        <a:pt x="5" y="19"/>
                        <a:pt x="6" y="18"/>
                      </a:cubicBezTo>
                      <a:cubicBezTo>
                        <a:pt x="24" y="2"/>
                        <a:pt x="48" y="2"/>
                        <a:pt x="69" y="13"/>
                      </a:cubicBezTo>
                      <a:cubicBezTo>
                        <a:pt x="70" y="13"/>
                        <a:pt x="75" y="12"/>
                        <a:pt x="73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33" name="Freeform 171"/>
                <p:cNvSpPr>
                  <a:spLocks/>
                </p:cNvSpPr>
                <p:nvPr/>
              </p:nvSpPr>
              <p:spPr bwMode="auto">
                <a:xfrm>
                  <a:off x="1898" y="500"/>
                  <a:ext cx="354" cy="593"/>
                </a:xfrm>
                <a:custGeom>
                  <a:avLst/>
                  <a:gdLst>
                    <a:gd name="T0" fmla="*/ 6 w 149"/>
                    <a:gd name="T1" fmla="*/ 249 h 250"/>
                    <a:gd name="T2" fmla="*/ 148 w 149"/>
                    <a:gd name="T3" fmla="*/ 2 h 250"/>
                    <a:gd name="T4" fmla="*/ 143 w 149"/>
                    <a:gd name="T5" fmla="*/ 1 h 250"/>
                    <a:gd name="T6" fmla="*/ 1 w 149"/>
                    <a:gd name="T7" fmla="*/ 249 h 250"/>
                    <a:gd name="T8" fmla="*/ 6 w 149"/>
                    <a:gd name="T9" fmla="*/ 249 h 2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49" h="250">
                      <a:moveTo>
                        <a:pt x="6" y="249"/>
                      </a:moveTo>
                      <a:cubicBezTo>
                        <a:pt x="52" y="166"/>
                        <a:pt x="98" y="82"/>
                        <a:pt x="148" y="2"/>
                      </a:cubicBezTo>
                      <a:cubicBezTo>
                        <a:pt x="149" y="0"/>
                        <a:pt x="144" y="0"/>
                        <a:pt x="143" y="1"/>
                      </a:cubicBezTo>
                      <a:cubicBezTo>
                        <a:pt x="93" y="82"/>
                        <a:pt x="48" y="166"/>
                        <a:pt x="1" y="249"/>
                      </a:cubicBezTo>
                      <a:cubicBezTo>
                        <a:pt x="0" y="250"/>
                        <a:pt x="5" y="250"/>
                        <a:pt x="6" y="24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34" name="Freeform 172"/>
                <p:cNvSpPr>
                  <a:spLocks/>
                </p:cNvSpPr>
                <p:nvPr/>
              </p:nvSpPr>
              <p:spPr bwMode="auto">
                <a:xfrm>
                  <a:off x="1879" y="1081"/>
                  <a:ext cx="43" cy="41"/>
                </a:xfrm>
                <a:custGeom>
                  <a:avLst/>
                  <a:gdLst>
                    <a:gd name="T0" fmla="*/ 2 w 18"/>
                    <a:gd name="T1" fmla="*/ 5 h 17"/>
                    <a:gd name="T2" fmla="*/ 13 w 18"/>
                    <a:gd name="T3" fmla="*/ 2 h 17"/>
                    <a:gd name="T4" fmla="*/ 15 w 18"/>
                    <a:gd name="T5" fmla="*/ 13 h 17"/>
                    <a:gd name="T6" fmla="*/ 5 w 18"/>
                    <a:gd name="T7" fmla="*/ 15 h 17"/>
                    <a:gd name="T8" fmla="*/ 2 w 18"/>
                    <a:gd name="T9" fmla="*/ 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2" y="5"/>
                      </a:moveTo>
                      <a:cubicBezTo>
                        <a:pt x="5" y="1"/>
                        <a:pt x="9" y="0"/>
                        <a:pt x="13" y="2"/>
                      </a:cubicBezTo>
                      <a:cubicBezTo>
                        <a:pt x="17" y="4"/>
                        <a:pt x="18" y="9"/>
                        <a:pt x="15" y="13"/>
                      </a:cubicBezTo>
                      <a:cubicBezTo>
                        <a:pt x="13" y="16"/>
                        <a:pt x="8" y="17"/>
                        <a:pt x="5" y="15"/>
                      </a:cubicBezTo>
                      <a:cubicBezTo>
                        <a:pt x="1" y="13"/>
                        <a:pt x="0" y="8"/>
                        <a:pt x="2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35" name="Freeform 173"/>
                <p:cNvSpPr>
                  <a:spLocks/>
                </p:cNvSpPr>
                <p:nvPr/>
              </p:nvSpPr>
              <p:spPr bwMode="auto">
                <a:xfrm>
                  <a:off x="1621" y="865"/>
                  <a:ext cx="121" cy="155"/>
                </a:xfrm>
                <a:custGeom>
                  <a:avLst/>
                  <a:gdLst>
                    <a:gd name="T0" fmla="*/ 3 w 51"/>
                    <a:gd name="T1" fmla="*/ 2 h 65"/>
                    <a:gd name="T2" fmla="*/ 42 w 51"/>
                    <a:gd name="T3" fmla="*/ 63 h 65"/>
                    <a:gd name="T4" fmla="*/ 47 w 51"/>
                    <a:gd name="T5" fmla="*/ 64 h 65"/>
                    <a:gd name="T6" fmla="*/ 6 w 51"/>
                    <a:gd name="T7" fmla="*/ 0 h 65"/>
                    <a:gd name="T8" fmla="*/ 3 w 51"/>
                    <a:gd name="T9" fmla="*/ 2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1" h="65">
                      <a:moveTo>
                        <a:pt x="3" y="2"/>
                      </a:moveTo>
                      <a:cubicBezTo>
                        <a:pt x="30" y="11"/>
                        <a:pt x="46" y="34"/>
                        <a:pt x="42" y="63"/>
                      </a:cubicBezTo>
                      <a:cubicBezTo>
                        <a:pt x="41" y="64"/>
                        <a:pt x="46" y="65"/>
                        <a:pt x="47" y="64"/>
                      </a:cubicBezTo>
                      <a:cubicBezTo>
                        <a:pt x="51" y="34"/>
                        <a:pt x="34" y="10"/>
                        <a:pt x="6" y="0"/>
                      </a:cubicBezTo>
                      <a:cubicBezTo>
                        <a:pt x="5" y="0"/>
                        <a:pt x="0" y="0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36" name="Freeform 174"/>
                <p:cNvSpPr>
                  <a:spLocks/>
                </p:cNvSpPr>
                <p:nvPr/>
              </p:nvSpPr>
              <p:spPr bwMode="auto">
                <a:xfrm>
                  <a:off x="1625" y="903"/>
                  <a:ext cx="162" cy="86"/>
                </a:xfrm>
                <a:custGeom>
                  <a:avLst/>
                  <a:gdLst>
                    <a:gd name="T0" fmla="*/ 65 w 68"/>
                    <a:gd name="T1" fmla="*/ 6 h 36"/>
                    <a:gd name="T2" fmla="*/ 0 w 68"/>
                    <a:gd name="T3" fmla="*/ 34 h 36"/>
                    <a:gd name="T4" fmla="*/ 5 w 68"/>
                    <a:gd name="T5" fmla="*/ 35 h 36"/>
                    <a:gd name="T6" fmla="*/ 64 w 68"/>
                    <a:gd name="T7" fmla="*/ 8 h 36"/>
                    <a:gd name="T8" fmla="*/ 65 w 68"/>
                    <a:gd name="T9" fmla="*/ 6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8" h="36">
                      <a:moveTo>
                        <a:pt x="65" y="6"/>
                      </a:moveTo>
                      <a:cubicBezTo>
                        <a:pt x="38" y="0"/>
                        <a:pt x="14" y="9"/>
                        <a:pt x="0" y="34"/>
                      </a:cubicBezTo>
                      <a:cubicBezTo>
                        <a:pt x="0" y="35"/>
                        <a:pt x="4" y="36"/>
                        <a:pt x="5" y="35"/>
                      </a:cubicBezTo>
                      <a:cubicBezTo>
                        <a:pt x="17" y="13"/>
                        <a:pt x="39" y="3"/>
                        <a:pt x="64" y="8"/>
                      </a:cubicBezTo>
                      <a:cubicBezTo>
                        <a:pt x="67" y="9"/>
                        <a:pt x="68" y="7"/>
                        <a:pt x="65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37" name="Freeform 175"/>
                <p:cNvSpPr>
                  <a:spLocks/>
                </p:cNvSpPr>
                <p:nvPr/>
              </p:nvSpPr>
              <p:spPr bwMode="auto">
                <a:xfrm>
                  <a:off x="1675" y="842"/>
                  <a:ext cx="43" cy="171"/>
                </a:xfrm>
                <a:custGeom>
                  <a:avLst/>
                  <a:gdLst>
                    <a:gd name="T0" fmla="*/ 6 w 18"/>
                    <a:gd name="T1" fmla="*/ 2 h 72"/>
                    <a:gd name="T2" fmla="*/ 0 w 18"/>
                    <a:gd name="T3" fmla="*/ 71 h 72"/>
                    <a:gd name="T4" fmla="*/ 5 w 18"/>
                    <a:gd name="T5" fmla="*/ 71 h 72"/>
                    <a:gd name="T6" fmla="*/ 12 w 18"/>
                    <a:gd name="T7" fmla="*/ 2 h 72"/>
                    <a:gd name="T8" fmla="*/ 6 w 18"/>
                    <a:gd name="T9" fmla="*/ 2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72">
                      <a:moveTo>
                        <a:pt x="6" y="2"/>
                      </a:moveTo>
                      <a:cubicBezTo>
                        <a:pt x="13" y="24"/>
                        <a:pt x="9" y="50"/>
                        <a:pt x="0" y="71"/>
                      </a:cubicBezTo>
                      <a:cubicBezTo>
                        <a:pt x="0" y="72"/>
                        <a:pt x="5" y="72"/>
                        <a:pt x="5" y="71"/>
                      </a:cubicBezTo>
                      <a:cubicBezTo>
                        <a:pt x="14" y="50"/>
                        <a:pt x="18" y="23"/>
                        <a:pt x="12" y="2"/>
                      </a:cubicBezTo>
                      <a:cubicBezTo>
                        <a:pt x="11" y="0"/>
                        <a:pt x="6" y="1"/>
                        <a:pt x="6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38" name="Freeform 176"/>
                <p:cNvSpPr>
                  <a:spLocks/>
                </p:cNvSpPr>
                <p:nvPr/>
              </p:nvSpPr>
              <p:spPr bwMode="auto">
                <a:xfrm>
                  <a:off x="1606" y="903"/>
                  <a:ext cx="171" cy="74"/>
                </a:xfrm>
                <a:custGeom>
                  <a:avLst/>
                  <a:gdLst>
                    <a:gd name="T0" fmla="*/ 71 w 72"/>
                    <a:gd name="T1" fmla="*/ 29 h 31"/>
                    <a:gd name="T2" fmla="*/ 3 w 72"/>
                    <a:gd name="T3" fmla="*/ 8 h 31"/>
                    <a:gd name="T4" fmla="*/ 6 w 72"/>
                    <a:gd name="T5" fmla="*/ 10 h 31"/>
                    <a:gd name="T6" fmla="*/ 66 w 72"/>
                    <a:gd name="T7" fmla="*/ 30 h 31"/>
                    <a:gd name="T8" fmla="*/ 71 w 72"/>
                    <a:gd name="T9" fmla="*/ 29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2" h="31">
                      <a:moveTo>
                        <a:pt x="71" y="29"/>
                      </a:moveTo>
                      <a:cubicBezTo>
                        <a:pt x="54" y="10"/>
                        <a:pt x="29" y="0"/>
                        <a:pt x="3" y="8"/>
                      </a:cubicBezTo>
                      <a:cubicBezTo>
                        <a:pt x="0" y="10"/>
                        <a:pt x="5" y="11"/>
                        <a:pt x="6" y="10"/>
                      </a:cubicBezTo>
                      <a:cubicBezTo>
                        <a:pt x="29" y="3"/>
                        <a:pt x="51" y="13"/>
                        <a:pt x="66" y="30"/>
                      </a:cubicBezTo>
                      <a:cubicBezTo>
                        <a:pt x="67" y="31"/>
                        <a:pt x="72" y="30"/>
                        <a:pt x="71" y="2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39" name="Freeform 177"/>
                <p:cNvSpPr>
                  <a:spLocks/>
                </p:cNvSpPr>
                <p:nvPr/>
              </p:nvSpPr>
              <p:spPr bwMode="auto">
                <a:xfrm>
                  <a:off x="1699" y="500"/>
                  <a:ext cx="553" cy="420"/>
                </a:xfrm>
                <a:custGeom>
                  <a:avLst/>
                  <a:gdLst>
                    <a:gd name="T0" fmla="*/ 6 w 233"/>
                    <a:gd name="T1" fmla="*/ 176 h 177"/>
                    <a:gd name="T2" fmla="*/ 232 w 233"/>
                    <a:gd name="T3" fmla="*/ 2 h 177"/>
                    <a:gd name="T4" fmla="*/ 227 w 233"/>
                    <a:gd name="T5" fmla="*/ 1 h 177"/>
                    <a:gd name="T6" fmla="*/ 2 w 233"/>
                    <a:gd name="T7" fmla="*/ 175 h 177"/>
                    <a:gd name="T8" fmla="*/ 6 w 233"/>
                    <a:gd name="T9" fmla="*/ 176 h 1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3" h="177">
                      <a:moveTo>
                        <a:pt x="6" y="176"/>
                      </a:moveTo>
                      <a:cubicBezTo>
                        <a:pt x="81" y="117"/>
                        <a:pt x="155" y="57"/>
                        <a:pt x="232" y="2"/>
                      </a:cubicBezTo>
                      <a:cubicBezTo>
                        <a:pt x="233" y="1"/>
                        <a:pt x="229" y="0"/>
                        <a:pt x="227" y="1"/>
                      </a:cubicBezTo>
                      <a:cubicBezTo>
                        <a:pt x="150" y="57"/>
                        <a:pt x="76" y="117"/>
                        <a:pt x="2" y="175"/>
                      </a:cubicBezTo>
                      <a:cubicBezTo>
                        <a:pt x="0" y="177"/>
                        <a:pt x="5" y="177"/>
                        <a:pt x="6" y="17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40" name="Freeform 178"/>
                <p:cNvSpPr>
                  <a:spLocks/>
                </p:cNvSpPr>
                <p:nvPr/>
              </p:nvSpPr>
              <p:spPr bwMode="auto">
                <a:xfrm>
                  <a:off x="1678" y="906"/>
                  <a:ext cx="42" cy="40"/>
                </a:xfrm>
                <a:custGeom>
                  <a:avLst/>
                  <a:gdLst>
                    <a:gd name="T0" fmla="*/ 4 w 18"/>
                    <a:gd name="T1" fmla="*/ 2 h 17"/>
                    <a:gd name="T2" fmla="*/ 15 w 18"/>
                    <a:gd name="T3" fmla="*/ 4 h 17"/>
                    <a:gd name="T4" fmla="*/ 13 w 18"/>
                    <a:gd name="T5" fmla="*/ 15 h 17"/>
                    <a:gd name="T6" fmla="*/ 3 w 18"/>
                    <a:gd name="T7" fmla="*/ 13 h 17"/>
                    <a:gd name="T8" fmla="*/ 4 w 18"/>
                    <a:gd name="T9" fmla="*/ 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4" y="2"/>
                      </a:moveTo>
                      <a:cubicBezTo>
                        <a:pt x="8" y="0"/>
                        <a:pt x="13" y="1"/>
                        <a:pt x="15" y="4"/>
                      </a:cubicBezTo>
                      <a:cubicBezTo>
                        <a:pt x="18" y="8"/>
                        <a:pt x="17" y="12"/>
                        <a:pt x="13" y="15"/>
                      </a:cubicBezTo>
                      <a:cubicBezTo>
                        <a:pt x="10" y="17"/>
                        <a:pt x="5" y="16"/>
                        <a:pt x="3" y="13"/>
                      </a:cubicBezTo>
                      <a:cubicBezTo>
                        <a:pt x="0" y="10"/>
                        <a:pt x="1" y="5"/>
                        <a:pt x="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41" name="Freeform 179"/>
                <p:cNvSpPr>
                  <a:spLocks/>
                </p:cNvSpPr>
                <p:nvPr/>
              </p:nvSpPr>
              <p:spPr bwMode="auto">
                <a:xfrm>
                  <a:off x="1504" y="583"/>
                  <a:ext cx="79" cy="181"/>
                </a:xfrm>
                <a:custGeom>
                  <a:avLst/>
                  <a:gdLst>
                    <a:gd name="T0" fmla="*/ 1 w 33"/>
                    <a:gd name="T1" fmla="*/ 1 h 76"/>
                    <a:gd name="T2" fmla="*/ 13 w 33"/>
                    <a:gd name="T3" fmla="*/ 73 h 76"/>
                    <a:gd name="T4" fmla="*/ 17 w 33"/>
                    <a:gd name="T5" fmla="*/ 75 h 76"/>
                    <a:gd name="T6" fmla="*/ 6 w 33"/>
                    <a:gd name="T7" fmla="*/ 1 h 76"/>
                    <a:gd name="T8" fmla="*/ 1 w 33"/>
                    <a:gd name="T9" fmla="*/ 1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76">
                      <a:moveTo>
                        <a:pt x="1" y="1"/>
                      </a:moveTo>
                      <a:cubicBezTo>
                        <a:pt x="22" y="21"/>
                        <a:pt x="28" y="48"/>
                        <a:pt x="13" y="73"/>
                      </a:cubicBezTo>
                      <a:cubicBezTo>
                        <a:pt x="12" y="75"/>
                        <a:pt x="17" y="76"/>
                        <a:pt x="17" y="75"/>
                      </a:cubicBezTo>
                      <a:cubicBezTo>
                        <a:pt x="33" y="49"/>
                        <a:pt x="27" y="21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42" name="Freeform 180"/>
                <p:cNvSpPr>
                  <a:spLocks/>
                </p:cNvSpPr>
                <p:nvPr/>
              </p:nvSpPr>
              <p:spPr bwMode="auto">
                <a:xfrm>
                  <a:off x="1459" y="650"/>
                  <a:ext cx="178" cy="47"/>
                </a:xfrm>
                <a:custGeom>
                  <a:avLst/>
                  <a:gdLst>
                    <a:gd name="T0" fmla="*/ 73 w 75"/>
                    <a:gd name="T1" fmla="*/ 18 h 20"/>
                    <a:gd name="T2" fmla="*/ 1 w 75"/>
                    <a:gd name="T3" fmla="*/ 18 h 20"/>
                    <a:gd name="T4" fmla="*/ 5 w 75"/>
                    <a:gd name="T5" fmla="*/ 19 h 20"/>
                    <a:gd name="T6" fmla="*/ 69 w 75"/>
                    <a:gd name="T7" fmla="*/ 18 h 20"/>
                    <a:gd name="T8" fmla="*/ 73 w 75"/>
                    <a:gd name="T9" fmla="*/ 18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20">
                      <a:moveTo>
                        <a:pt x="73" y="18"/>
                      </a:moveTo>
                      <a:cubicBezTo>
                        <a:pt x="50" y="2"/>
                        <a:pt x="23" y="0"/>
                        <a:pt x="1" y="18"/>
                      </a:cubicBezTo>
                      <a:cubicBezTo>
                        <a:pt x="0" y="18"/>
                        <a:pt x="4" y="20"/>
                        <a:pt x="5" y="19"/>
                      </a:cubicBezTo>
                      <a:cubicBezTo>
                        <a:pt x="25" y="4"/>
                        <a:pt x="48" y="4"/>
                        <a:pt x="69" y="18"/>
                      </a:cubicBezTo>
                      <a:cubicBezTo>
                        <a:pt x="70" y="19"/>
                        <a:pt x="75" y="19"/>
                        <a:pt x="73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43" name="Freeform 181"/>
                <p:cNvSpPr>
                  <a:spLocks/>
                </p:cNvSpPr>
                <p:nvPr/>
              </p:nvSpPr>
              <p:spPr bwMode="auto">
                <a:xfrm>
                  <a:off x="1493" y="588"/>
                  <a:ext cx="95" cy="149"/>
                </a:xfrm>
                <a:custGeom>
                  <a:avLst/>
                  <a:gdLst>
                    <a:gd name="T0" fmla="*/ 35 w 40"/>
                    <a:gd name="T1" fmla="*/ 2 h 63"/>
                    <a:gd name="T2" fmla="*/ 2 w 40"/>
                    <a:gd name="T3" fmla="*/ 62 h 63"/>
                    <a:gd name="T4" fmla="*/ 6 w 40"/>
                    <a:gd name="T5" fmla="*/ 62 h 63"/>
                    <a:gd name="T6" fmla="*/ 40 w 40"/>
                    <a:gd name="T7" fmla="*/ 1 h 63"/>
                    <a:gd name="T8" fmla="*/ 35 w 40"/>
                    <a:gd name="T9" fmla="*/ 2 h 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63">
                      <a:moveTo>
                        <a:pt x="35" y="2"/>
                      </a:moveTo>
                      <a:cubicBezTo>
                        <a:pt x="32" y="24"/>
                        <a:pt x="18" y="47"/>
                        <a:pt x="2" y="62"/>
                      </a:cubicBezTo>
                      <a:cubicBezTo>
                        <a:pt x="0" y="63"/>
                        <a:pt x="5" y="63"/>
                        <a:pt x="6" y="62"/>
                      </a:cubicBezTo>
                      <a:cubicBezTo>
                        <a:pt x="23" y="47"/>
                        <a:pt x="37" y="24"/>
                        <a:pt x="40" y="1"/>
                      </a:cubicBezTo>
                      <a:cubicBezTo>
                        <a:pt x="40" y="0"/>
                        <a:pt x="35" y="0"/>
                        <a:pt x="3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44" name="Freeform 182"/>
                <p:cNvSpPr>
                  <a:spLocks/>
                </p:cNvSpPr>
                <p:nvPr/>
              </p:nvSpPr>
              <p:spPr bwMode="auto">
                <a:xfrm>
                  <a:off x="1466" y="631"/>
                  <a:ext cx="138" cy="111"/>
                </a:xfrm>
                <a:custGeom>
                  <a:avLst/>
                  <a:gdLst>
                    <a:gd name="T0" fmla="*/ 57 w 58"/>
                    <a:gd name="T1" fmla="*/ 45 h 47"/>
                    <a:gd name="T2" fmla="*/ 5 w 58"/>
                    <a:gd name="T3" fmla="*/ 0 h 47"/>
                    <a:gd name="T4" fmla="*/ 4 w 58"/>
                    <a:gd name="T5" fmla="*/ 2 h 47"/>
                    <a:gd name="T6" fmla="*/ 52 w 58"/>
                    <a:gd name="T7" fmla="*/ 45 h 47"/>
                    <a:gd name="T8" fmla="*/ 57 w 58"/>
                    <a:gd name="T9" fmla="*/ 45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8" h="47">
                      <a:moveTo>
                        <a:pt x="57" y="45"/>
                      </a:moveTo>
                      <a:cubicBezTo>
                        <a:pt x="50" y="21"/>
                        <a:pt x="31" y="2"/>
                        <a:pt x="5" y="0"/>
                      </a:cubicBezTo>
                      <a:cubicBezTo>
                        <a:pt x="3" y="0"/>
                        <a:pt x="0" y="2"/>
                        <a:pt x="4" y="2"/>
                      </a:cubicBezTo>
                      <a:cubicBezTo>
                        <a:pt x="28" y="4"/>
                        <a:pt x="45" y="23"/>
                        <a:pt x="52" y="45"/>
                      </a:cubicBezTo>
                      <a:cubicBezTo>
                        <a:pt x="53" y="47"/>
                        <a:pt x="58" y="46"/>
                        <a:pt x="57" y="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45" name="Freeform 183"/>
                <p:cNvSpPr>
                  <a:spLocks/>
                </p:cNvSpPr>
                <p:nvPr/>
              </p:nvSpPr>
              <p:spPr bwMode="auto">
                <a:xfrm>
                  <a:off x="1552" y="491"/>
                  <a:ext cx="676" cy="173"/>
                </a:xfrm>
                <a:custGeom>
                  <a:avLst/>
                  <a:gdLst>
                    <a:gd name="T0" fmla="*/ 6 w 285"/>
                    <a:gd name="T1" fmla="*/ 73 h 73"/>
                    <a:gd name="T2" fmla="*/ 282 w 285"/>
                    <a:gd name="T3" fmla="*/ 2 h 73"/>
                    <a:gd name="T4" fmla="*/ 280 w 285"/>
                    <a:gd name="T5" fmla="*/ 0 h 73"/>
                    <a:gd name="T6" fmla="*/ 4 w 285"/>
                    <a:gd name="T7" fmla="*/ 71 h 73"/>
                    <a:gd name="T8" fmla="*/ 6 w 285"/>
                    <a:gd name="T9" fmla="*/ 73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5" h="73">
                      <a:moveTo>
                        <a:pt x="6" y="73"/>
                      </a:moveTo>
                      <a:cubicBezTo>
                        <a:pt x="98" y="49"/>
                        <a:pt x="189" y="23"/>
                        <a:pt x="282" y="2"/>
                      </a:cubicBezTo>
                      <a:cubicBezTo>
                        <a:pt x="285" y="2"/>
                        <a:pt x="283" y="0"/>
                        <a:pt x="280" y="0"/>
                      </a:cubicBezTo>
                      <a:cubicBezTo>
                        <a:pt x="187" y="21"/>
                        <a:pt x="96" y="47"/>
                        <a:pt x="4" y="71"/>
                      </a:cubicBezTo>
                      <a:cubicBezTo>
                        <a:pt x="0" y="72"/>
                        <a:pt x="5" y="73"/>
                        <a:pt x="6" y="7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46" name="Freeform 184"/>
                <p:cNvSpPr>
                  <a:spLocks/>
                </p:cNvSpPr>
                <p:nvPr/>
              </p:nvSpPr>
              <p:spPr bwMode="auto">
                <a:xfrm>
                  <a:off x="1531" y="647"/>
                  <a:ext cx="40" cy="38"/>
                </a:xfrm>
                <a:custGeom>
                  <a:avLst/>
                  <a:gdLst>
                    <a:gd name="T0" fmla="*/ 7 w 17"/>
                    <a:gd name="T1" fmla="*/ 0 h 16"/>
                    <a:gd name="T2" fmla="*/ 16 w 17"/>
                    <a:gd name="T3" fmla="*/ 6 h 16"/>
                    <a:gd name="T4" fmla="*/ 10 w 17"/>
                    <a:gd name="T5" fmla="*/ 15 h 16"/>
                    <a:gd name="T6" fmla="*/ 1 w 17"/>
                    <a:gd name="T7" fmla="*/ 10 h 16"/>
                    <a:gd name="T8" fmla="*/ 7 w 17"/>
                    <a:gd name="T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6">
                      <a:moveTo>
                        <a:pt x="7" y="0"/>
                      </a:moveTo>
                      <a:cubicBezTo>
                        <a:pt x="11" y="0"/>
                        <a:pt x="15" y="2"/>
                        <a:pt x="16" y="6"/>
                      </a:cubicBezTo>
                      <a:cubicBezTo>
                        <a:pt x="17" y="10"/>
                        <a:pt x="14" y="14"/>
                        <a:pt x="10" y="15"/>
                      </a:cubicBezTo>
                      <a:cubicBezTo>
                        <a:pt x="6" y="16"/>
                        <a:pt x="2" y="14"/>
                        <a:pt x="1" y="10"/>
                      </a:cubicBezTo>
                      <a:cubicBezTo>
                        <a:pt x="0" y="5"/>
                        <a:pt x="3" y="1"/>
                        <a:pt x="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47" name="Freeform 185"/>
                <p:cNvSpPr>
                  <a:spLocks/>
                </p:cNvSpPr>
                <p:nvPr/>
              </p:nvSpPr>
              <p:spPr bwMode="auto">
                <a:xfrm>
                  <a:off x="1485" y="339"/>
                  <a:ext cx="79" cy="178"/>
                </a:xfrm>
                <a:custGeom>
                  <a:avLst/>
                  <a:gdLst>
                    <a:gd name="T0" fmla="*/ 16 w 33"/>
                    <a:gd name="T1" fmla="*/ 1 h 75"/>
                    <a:gd name="T2" fmla="*/ 1 w 33"/>
                    <a:gd name="T3" fmla="*/ 73 h 75"/>
                    <a:gd name="T4" fmla="*/ 6 w 33"/>
                    <a:gd name="T5" fmla="*/ 74 h 75"/>
                    <a:gd name="T6" fmla="*/ 21 w 33"/>
                    <a:gd name="T7" fmla="*/ 1 h 75"/>
                    <a:gd name="T8" fmla="*/ 16 w 33"/>
                    <a:gd name="T9" fmla="*/ 1 h 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75">
                      <a:moveTo>
                        <a:pt x="16" y="1"/>
                      </a:moveTo>
                      <a:cubicBezTo>
                        <a:pt x="28" y="27"/>
                        <a:pt x="25" y="55"/>
                        <a:pt x="1" y="73"/>
                      </a:cubicBezTo>
                      <a:cubicBezTo>
                        <a:pt x="0" y="74"/>
                        <a:pt x="5" y="75"/>
                        <a:pt x="6" y="74"/>
                      </a:cubicBezTo>
                      <a:cubicBezTo>
                        <a:pt x="30" y="56"/>
                        <a:pt x="33" y="28"/>
                        <a:pt x="21" y="1"/>
                      </a:cubicBezTo>
                      <a:cubicBezTo>
                        <a:pt x="20" y="0"/>
                        <a:pt x="15" y="0"/>
                        <a:pt x="16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48" name="Freeform 186"/>
                <p:cNvSpPr>
                  <a:spLocks/>
                </p:cNvSpPr>
                <p:nvPr/>
              </p:nvSpPr>
              <p:spPr bwMode="auto">
                <a:xfrm>
                  <a:off x="1440" y="405"/>
                  <a:ext cx="166" cy="81"/>
                </a:xfrm>
                <a:custGeom>
                  <a:avLst/>
                  <a:gdLst>
                    <a:gd name="T0" fmla="*/ 69 w 70"/>
                    <a:gd name="T1" fmla="*/ 32 h 34"/>
                    <a:gd name="T2" fmla="*/ 1 w 70"/>
                    <a:gd name="T3" fmla="*/ 8 h 34"/>
                    <a:gd name="T4" fmla="*/ 5 w 70"/>
                    <a:gd name="T5" fmla="*/ 10 h 34"/>
                    <a:gd name="T6" fmla="*/ 65 w 70"/>
                    <a:gd name="T7" fmla="*/ 32 h 34"/>
                    <a:gd name="T8" fmla="*/ 69 w 70"/>
                    <a:gd name="T9" fmla="*/ 32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34">
                      <a:moveTo>
                        <a:pt x="69" y="32"/>
                      </a:moveTo>
                      <a:cubicBezTo>
                        <a:pt x="53" y="9"/>
                        <a:pt x="28" y="0"/>
                        <a:pt x="1" y="8"/>
                      </a:cubicBezTo>
                      <a:cubicBezTo>
                        <a:pt x="0" y="9"/>
                        <a:pt x="4" y="10"/>
                        <a:pt x="5" y="10"/>
                      </a:cubicBezTo>
                      <a:cubicBezTo>
                        <a:pt x="29" y="2"/>
                        <a:pt x="51" y="12"/>
                        <a:pt x="65" y="32"/>
                      </a:cubicBezTo>
                      <a:cubicBezTo>
                        <a:pt x="65" y="33"/>
                        <a:pt x="70" y="34"/>
                        <a:pt x="69" y="3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49" name="Freeform 187"/>
                <p:cNvSpPr>
                  <a:spLocks/>
                </p:cNvSpPr>
                <p:nvPr/>
              </p:nvSpPr>
              <p:spPr bwMode="auto">
                <a:xfrm>
                  <a:off x="1457" y="367"/>
                  <a:ext cx="140" cy="114"/>
                </a:xfrm>
                <a:custGeom>
                  <a:avLst/>
                  <a:gdLst>
                    <a:gd name="T0" fmla="*/ 54 w 59"/>
                    <a:gd name="T1" fmla="*/ 2 h 48"/>
                    <a:gd name="T2" fmla="*/ 3 w 59"/>
                    <a:gd name="T3" fmla="*/ 46 h 48"/>
                    <a:gd name="T4" fmla="*/ 5 w 59"/>
                    <a:gd name="T5" fmla="*/ 48 h 48"/>
                    <a:gd name="T6" fmla="*/ 59 w 59"/>
                    <a:gd name="T7" fmla="*/ 2 h 48"/>
                    <a:gd name="T8" fmla="*/ 54 w 59"/>
                    <a:gd name="T9" fmla="*/ 2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9" h="48">
                      <a:moveTo>
                        <a:pt x="54" y="2"/>
                      </a:moveTo>
                      <a:cubicBezTo>
                        <a:pt x="44" y="21"/>
                        <a:pt x="23" y="38"/>
                        <a:pt x="3" y="46"/>
                      </a:cubicBezTo>
                      <a:cubicBezTo>
                        <a:pt x="0" y="48"/>
                        <a:pt x="4" y="48"/>
                        <a:pt x="5" y="48"/>
                      </a:cubicBezTo>
                      <a:cubicBezTo>
                        <a:pt x="26" y="39"/>
                        <a:pt x="48" y="22"/>
                        <a:pt x="59" y="2"/>
                      </a:cubicBezTo>
                      <a:cubicBezTo>
                        <a:pt x="59" y="1"/>
                        <a:pt x="55" y="0"/>
                        <a:pt x="5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50" name="Freeform 188"/>
                <p:cNvSpPr>
                  <a:spLocks/>
                </p:cNvSpPr>
                <p:nvPr/>
              </p:nvSpPr>
              <p:spPr bwMode="auto">
                <a:xfrm>
                  <a:off x="1469" y="372"/>
                  <a:ext cx="95" cy="145"/>
                </a:xfrm>
                <a:custGeom>
                  <a:avLst/>
                  <a:gdLst>
                    <a:gd name="T0" fmla="*/ 39 w 40"/>
                    <a:gd name="T1" fmla="*/ 60 h 61"/>
                    <a:gd name="T2" fmla="*/ 6 w 40"/>
                    <a:gd name="T3" fmla="*/ 0 h 61"/>
                    <a:gd name="T4" fmla="*/ 2 w 40"/>
                    <a:gd name="T5" fmla="*/ 2 h 61"/>
                    <a:gd name="T6" fmla="*/ 33 w 40"/>
                    <a:gd name="T7" fmla="*/ 60 h 61"/>
                    <a:gd name="T8" fmla="*/ 39 w 40"/>
                    <a:gd name="T9" fmla="*/ 60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61">
                      <a:moveTo>
                        <a:pt x="39" y="60"/>
                      </a:moveTo>
                      <a:cubicBezTo>
                        <a:pt x="40" y="35"/>
                        <a:pt x="29" y="11"/>
                        <a:pt x="6" y="0"/>
                      </a:cubicBezTo>
                      <a:cubicBezTo>
                        <a:pt x="5" y="0"/>
                        <a:pt x="0" y="1"/>
                        <a:pt x="2" y="2"/>
                      </a:cubicBezTo>
                      <a:cubicBezTo>
                        <a:pt x="25" y="12"/>
                        <a:pt x="35" y="36"/>
                        <a:pt x="33" y="60"/>
                      </a:cubicBezTo>
                      <a:cubicBezTo>
                        <a:pt x="33" y="61"/>
                        <a:pt x="38" y="61"/>
                        <a:pt x="39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51" name="Freeform 189"/>
                <p:cNvSpPr>
                  <a:spLocks/>
                </p:cNvSpPr>
                <p:nvPr/>
              </p:nvSpPr>
              <p:spPr bwMode="auto">
                <a:xfrm>
                  <a:off x="1540" y="429"/>
                  <a:ext cx="693" cy="76"/>
                </a:xfrm>
                <a:custGeom>
                  <a:avLst/>
                  <a:gdLst>
                    <a:gd name="T0" fmla="*/ 3 w 292"/>
                    <a:gd name="T1" fmla="*/ 2 h 32"/>
                    <a:gd name="T2" fmla="*/ 287 w 292"/>
                    <a:gd name="T3" fmla="*/ 32 h 32"/>
                    <a:gd name="T4" fmla="*/ 289 w 292"/>
                    <a:gd name="T5" fmla="*/ 30 h 32"/>
                    <a:gd name="T6" fmla="*/ 5 w 292"/>
                    <a:gd name="T7" fmla="*/ 0 h 32"/>
                    <a:gd name="T8" fmla="*/ 3 w 292"/>
                    <a:gd name="T9" fmla="*/ 2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2" h="32">
                      <a:moveTo>
                        <a:pt x="3" y="2"/>
                      </a:moveTo>
                      <a:cubicBezTo>
                        <a:pt x="98" y="11"/>
                        <a:pt x="193" y="19"/>
                        <a:pt x="287" y="32"/>
                      </a:cubicBezTo>
                      <a:cubicBezTo>
                        <a:pt x="288" y="32"/>
                        <a:pt x="292" y="31"/>
                        <a:pt x="289" y="30"/>
                      </a:cubicBezTo>
                      <a:cubicBezTo>
                        <a:pt x="195" y="17"/>
                        <a:pt x="100" y="9"/>
                        <a:pt x="5" y="0"/>
                      </a:cubicBezTo>
                      <a:cubicBezTo>
                        <a:pt x="4" y="0"/>
                        <a:pt x="0" y="1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52" name="Freeform 190"/>
                <p:cNvSpPr>
                  <a:spLocks/>
                </p:cNvSpPr>
                <p:nvPr/>
              </p:nvSpPr>
              <p:spPr bwMode="auto">
                <a:xfrm>
                  <a:off x="1519" y="412"/>
                  <a:ext cx="38" cy="38"/>
                </a:xfrm>
                <a:custGeom>
                  <a:avLst/>
                  <a:gdLst>
                    <a:gd name="T0" fmla="*/ 9 w 16"/>
                    <a:gd name="T1" fmla="*/ 0 h 16"/>
                    <a:gd name="T2" fmla="*/ 15 w 16"/>
                    <a:gd name="T3" fmla="*/ 9 h 16"/>
                    <a:gd name="T4" fmla="*/ 7 w 16"/>
                    <a:gd name="T5" fmla="*/ 15 h 16"/>
                    <a:gd name="T6" fmla="*/ 0 w 16"/>
                    <a:gd name="T7" fmla="*/ 7 h 16"/>
                    <a:gd name="T8" fmla="*/ 9 w 16"/>
                    <a:gd name="T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9" y="0"/>
                      </a:moveTo>
                      <a:cubicBezTo>
                        <a:pt x="13" y="1"/>
                        <a:pt x="16" y="5"/>
                        <a:pt x="15" y="9"/>
                      </a:cubicBezTo>
                      <a:cubicBezTo>
                        <a:pt x="15" y="13"/>
                        <a:pt x="11" y="16"/>
                        <a:pt x="7" y="15"/>
                      </a:cubicBezTo>
                      <a:cubicBezTo>
                        <a:pt x="2" y="15"/>
                        <a:pt x="0" y="11"/>
                        <a:pt x="0" y="7"/>
                      </a:cubicBezTo>
                      <a:cubicBezTo>
                        <a:pt x="1" y="2"/>
                        <a:pt x="5" y="0"/>
                        <a:pt x="9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53" name="Freeform 191"/>
                <p:cNvSpPr>
                  <a:spLocks/>
                </p:cNvSpPr>
                <p:nvPr/>
              </p:nvSpPr>
              <p:spPr bwMode="auto">
                <a:xfrm>
                  <a:off x="1526" y="99"/>
                  <a:ext cx="116" cy="155"/>
                </a:xfrm>
                <a:custGeom>
                  <a:avLst/>
                  <a:gdLst>
                    <a:gd name="T0" fmla="*/ 42 w 49"/>
                    <a:gd name="T1" fmla="*/ 1 h 65"/>
                    <a:gd name="T2" fmla="*/ 3 w 49"/>
                    <a:gd name="T3" fmla="*/ 63 h 65"/>
                    <a:gd name="T4" fmla="*/ 6 w 49"/>
                    <a:gd name="T5" fmla="*/ 65 h 65"/>
                    <a:gd name="T6" fmla="*/ 47 w 49"/>
                    <a:gd name="T7" fmla="*/ 2 h 65"/>
                    <a:gd name="T8" fmla="*/ 42 w 49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65">
                      <a:moveTo>
                        <a:pt x="42" y="1"/>
                      </a:moveTo>
                      <a:cubicBezTo>
                        <a:pt x="44" y="29"/>
                        <a:pt x="31" y="54"/>
                        <a:pt x="3" y="63"/>
                      </a:cubicBezTo>
                      <a:cubicBezTo>
                        <a:pt x="0" y="63"/>
                        <a:pt x="5" y="65"/>
                        <a:pt x="6" y="65"/>
                      </a:cubicBezTo>
                      <a:cubicBezTo>
                        <a:pt x="35" y="56"/>
                        <a:pt x="49" y="31"/>
                        <a:pt x="47" y="2"/>
                      </a:cubicBezTo>
                      <a:cubicBezTo>
                        <a:pt x="46" y="0"/>
                        <a:pt x="42" y="0"/>
                        <a:pt x="4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54" name="Freeform 192"/>
                <p:cNvSpPr>
                  <a:spLocks/>
                </p:cNvSpPr>
                <p:nvPr/>
              </p:nvSpPr>
              <p:spPr bwMode="auto">
                <a:xfrm>
                  <a:off x="1516" y="149"/>
                  <a:ext cx="136" cy="114"/>
                </a:xfrm>
                <a:custGeom>
                  <a:avLst/>
                  <a:gdLst>
                    <a:gd name="T0" fmla="*/ 57 w 57"/>
                    <a:gd name="T1" fmla="*/ 46 h 48"/>
                    <a:gd name="T2" fmla="*/ 3 w 57"/>
                    <a:gd name="T3" fmla="*/ 0 h 48"/>
                    <a:gd name="T4" fmla="*/ 4 w 57"/>
                    <a:gd name="T5" fmla="*/ 3 h 48"/>
                    <a:gd name="T6" fmla="*/ 52 w 57"/>
                    <a:gd name="T7" fmla="*/ 46 h 48"/>
                    <a:gd name="T8" fmla="*/ 57 w 57"/>
                    <a:gd name="T9" fmla="*/ 46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48">
                      <a:moveTo>
                        <a:pt x="57" y="46"/>
                      </a:moveTo>
                      <a:cubicBezTo>
                        <a:pt x="51" y="19"/>
                        <a:pt x="31" y="2"/>
                        <a:pt x="3" y="0"/>
                      </a:cubicBezTo>
                      <a:cubicBezTo>
                        <a:pt x="0" y="0"/>
                        <a:pt x="2" y="2"/>
                        <a:pt x="4" y="3"/>
                      </a:cubicBezTo>
                      <a:cubicBezTo>
                        <a:pt x="30" y="4"/>
                        <a:pt x="46" y="21"/>
                        <a:pt x="52" y="46"/>
                      </a:cubicBezTo>
                      <a:cubicBezTo>
                        <a:pt x="52" y="47"/>
                        <a:pt x="57" y="48"/>
                        <a:pt x="5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55" name="Freeform 193"/>
                <p:cNvSpPr>
                  <a:spLocks/>
                </p:cNvSpPr>
                <p:nvPr/>
              </p:nvSpPr>
              <p:spPr bwMode="auto">
                <a:xfrm>
                  <a:off x="1514" y="149"/>
                  <a:ext cx="173" cy="62"/>
                </a:xfrm>
                <a:custGeom>
                  <a:avLst/>
                  <a:gdLst>
                    <a:gd name="T0" fmla="*/ 67 w 73"/>
                    <a:gd name="T1" fmla="*/ 1 h 26"/>
                    <a:gd name="T2" fmla="*/ 4 w 73"/>
                    <a:gd name="T3" fmla="*/ 24 h 26"/>
                    <a:gd name="T4" fmla="*/ 3 w 73"/>
                    <a:gd name="T5" fmla="*/ 26 h 26"/>
                    <a:gd name="T6" fmla="*/ 71 w 73"/>
                    <a:gd name="T7" fmla="*/ 2 h 26"/>
                    <a:gd name="T8" fmla="*/ 67 w 73"/>
                    <a:gd name="T9" fmla="*/ 1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26">
                      <a:moveTo>
                        <a:pt x="67" y="1"/>
                      </a:moveTo>
                      <a:cubicBezTo>
                        <a:pt x="50" y="15"/>
                        <a:pt x="26" y="23"/>
                        <a:pt x="4" y="24"/>
                      </a:cubicBezTo>
                      <a:cubicBezTo>
                        <a:pt x="2" y="24"/>
                        <a:pt x="0" y="26"/>
                        <a:pt x="3" y="26"/>
                      </a:cubicBezTo>
                      <a:cubicBezTo>
                        <a:pt x="27" y="25"/>
                        <a:pt x="53" y="17"/>
                        <a:pt x="71" y="2"/>
                      </a:cubicBezTo>
                      <a:cubicBezTo>
                        <a:pt x="73" y="0"/>
                        <a:pt x="68" y="0"/>
                        <a:pt x="6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56" name="Freeform 194"/>
                <p:cNvSpPr>
                  <a:spLocks/>
                </p:cNvSpPr>
                <p:nvPr/>
              </p:nvSpPr>
              <p:spPr bwMode="auto">
                <a:xfrm>
                  <a:off x="1564" y="111"/>
                  <a:ext cx="59" cy="164"/>
                </a:xfrm>
                <a:custGeom>
                  <a:avLst/>
                  <a:gdLst>
                    <a:gd name="T0" fmla="*/ 14 w 25"/>
                    <a:gd name="T1" fmla="*/ 68 h 69"/>
                    <a:gd name="T2" fmla="*/ 6 w 25"/>
                    <a:gd name="T3" fmla="*/ 1 h 69"/>
                    <a:gd name="T4" fmla="*/ 1 w 25"/>
                    <a:gd name="T5" fmla="*/ 2 h 69"/>
                    <a:gd name="T6" fmla="*/ 10 w 25"/>
                    <a:gd name="T7" fmla="*/ 68 h 69"/>
                    <a:gd name="T8" fmla="*/ 14 w 25"/>
                    <a:gd name="T9" fmla="*/ 68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69">
                      <a:moveTo>
                        <a:pt x="14" y="68"/>
                      </a:moveTo>
                      <a:cubicBezTo>
                        <a:pt x="25" y="45"/>
                        <a:pt x="23" y="20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18" y="20"/>
                        <a:pt x="20" y="45"/>
                        <a:pt x="10" y="68"/>
                      </a:cubicBezTo>
                      <a:cubicBezTo>
                        <a:pt x="9" y="69"/>
                        <a:pt x="14" y="69"/>
                        <a:pt x="14" y="6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57" name="Freeform 195"/>
                <p:cNvSpPr>
                  <a:spLocks/>
                </p:cNvSpPr>
                <p:nvPr/>
              </p:nvSpPr>
              <p:spPr bwMode="auto">
                <a:xfrm>
                  <a:off x="1609" y="189"/>
                  <a:ext cx="619" cy="318"/>
                </a:xfrm>
                <a:custGeom>
                  <a:avLst/>
                  <a:gdLst>
                    <a:gd name="T0" fmla="*/ 2 w 261"/>
                    <a:gd name="T1" fmla="*/ 2 h 134"/>
                    <a:gd name="T2" fmla="*/ 255 w 261"/>
                    <a:gd name="T3" fmla="*/ 133 h 134"/>
                    <a:gd name="T4" fmla="*/ 259 w 261"/>
                    <a:gd name="T5" fmla="*/ 132 h 134"/>
                    <a:gd name="T6" fmla="*/ 6 w 261"/>
                    <a:gd name="T7" fmla="*/ 1 h 134"/>
                    <a:gd name="T8" fmla="*/ 2 w 261"/>
                    <a:gd name="T9" fmla="*/ 2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1" h="134">
                      <a:moveTo>
                        <a:pt x="2" y="2"/>
                      </a:moveTo>
                      <a:cubicBezTo>
                        <a:pt x="87" y="45"/>
                        <a:pt x="172" y="87"/>
                        <a:pt x="255" y="133"/>
                      </a:cubicBezTo>
                      <a:cubicBezTo>
                        <a:pt x="256" y="134"/>
                        <a:pt x="261" y="133"/>
                        <a:pt x="259" y="132"/>
                      </a:cubicBezTo>
                      <a:cubicBezTo>
                        <a:pt x="177" y="85"/>
                        <a:pt x="91" y="44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58" name="Freeform 196"/>
                <p:cNvSpPr>
                  <a:spLocks/>
                </p:cNvSpPr>
                <p:nvPr/>
              </p:nvSpPr>
              <p:spPr bwMode="auto">
                <a:xfrm>
                  <a:off x="1585" y="168"/>
                  <a:ext cx="43" cy="40"/>
                </a:xfrm>
                <a:custGeom>
                  <a:avLst/>
                  <a:gdLst>
                    <a:gd name="T0" fmla="*/ 13 w 18"/>
                    <a:gd name="T1" fmla="*/ 2 h 17"/>
                    <a:gd name="T2" fmla="*/ 15 w 18"/>
                    <a:gd name="T3" fmla="*/ 12 h 17"/>
                    <a:gd name="T4" fmla="*/ 5 w 18"/>
                    <a:gd name="T5" fmla="*/ 15 h 17"/>
                    <a:gd name="T6" fmla="*/ 2 w 18"/>
                    <a:gd name="T7" fmla="*/ 5 h 17"/>
                    <a:gd name="T8" fmla="*/ 13 w 18"/>
                    <a:gd name="T9" fmla="*/ 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13" y="2"/>
                      </a:moveTo>
                      <a:cubicBezTo>
                        <a:pt x="16" y="4"/>
                        <a:pt x="18" y="9"/>
                        <a:pt x="15" y="12"/>
                      </a:cubicBezTo>
                      <a:cubicBezTo>
                        <a:pt x="13" y="16"/>
                        <a:pt x="9" y="17"/>
                        <a:pt x="5" y="15"/>
                      </a:cubicBezTo>
                      <a:cubicBezTo>
                        <a:pt x="1" y="13"/>
                        <a:pt x="0" y="8"/>
                        <a:pt x="2" y="5"/>
                      </a:cubicBezTo>
                      <a:cubicBezTo>
                        <a:pt x="4" y="1"/>
                        <a:pt x="9" y="0"/>
                        <a:pt x="1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59" name="Freeform 197"/>
                <p:cNvSpPr>
                  <a:spLocks/>
                </p:cNvSpPr>
                <p:nvPr/>
              </p:nvSpPr>
              <p:spPr bwMode="auto">
                <a:xfrm>
                  <a:off x="1675" y="-95"/>
                  <a:ext cx="159" cy="114"/>
                </a:xfrm>
                <a:custGeom>
                  <a:avLst/>
                  <a:gdLst>
                    <a:gd name="T0" fmla="*/ 62 w 67"/>
                    <a:gd name="T1" fmla="*/ 1 h 48"/>
                    <a:gd name="T2" fmla="*/ 3 w 67"/>
                    <a:gd name="T3" fmla="*/ 43 h 48"/>
                    <a:gd name="T4" fmla="*/ 4 w 67"/>
                    <a:gd name="T5" fmla="*/ 45 h 48"/>
                    <a:gd name="T6" fmla="*/ 67 w 67"/>
                    <a:gd name="T7" fmla="*/ 2 h 48"/>
                    <a:gd name="T8" fmla="*/ 62 w 67"/>
                    <a:gd name="T9" fmla="*/ 1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48">
                      <a:moveTo>
                        <a:pt x="62" y="1"/>
                      </a:moveTo>
                      <a:cubicBezTo>
                        <a:pt x="53" y="28"/>
                        <a:pt x="32" y="46"/>
                        <a:pt x="3" y="43"/>
                      </a:cubicBezTo>
                      <a:cubicBezTo>
                        <a:pt x="0" y="43"/>
                        <a:pt x="2" y="45"/>
                        <a:pt x="4" y="45"/>
                      </a:cubicBezTo>
                      <a:cubicBezTo>
                        <a:pt x="34" y="48"/>
                        <a:pt x="58" y="31"/>
                        <a:pt x="67" y="2"/>
                      </a:cubicBezTo>
                      <a:cubicBezTo>
                        <a:pt x="67" y="1"/>
                        <a:pt x="62" y="0"/>
                        <a:pt x="6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60" name="Freeform 198"/>
                <p:cNvSpPr>
                  <a:spLocks/>
                </p:cNvSpPr>
                <p:nvPr/>
              </p:nvSpPr>
              <p:spPr bwMode="auto">
                <a:xfrm>
                  <a:off x="1699" y="-88"/>
                  <a:ext cx="100" cy="152"/>
                </a:xfrm>
                <a:custGeom>
                  <a:avLst/>
                  <a:gdLst>
                    <a:gd name="T0" fmla="*/ 37 w 42"/>
                    <a:gd name="T1" fmla="*/ 62 h 64"/>
                    <a:gd name="T2" fmla="*/ 6 w 42"/>
                    <a:gd name="T3" fmla="*/ 1 h 64"/>
                    <a:gd name="T4" fmla="*/ 3 w 42"/>
                    <a:gd name="T5" fmla="*/ 2 h 64"/>
                    <a:gd name="T6" fmla="*/ 32 w 42"/>
                    <a:gd name="T7" fmla="*/ 61 h 64"/>
                    <a:gd name="T8" fmla="*/ 37 w 42"/>
                    <a:gd name="T9" fmla="*/ 62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2" h="64">
                      <a:moveTo>
                        <a:pt x="37" y="62"/>
                      </a:moveTo>
                      <a:cubicBezTo>
                        <a:pt x="42" y="36"/>
                        <a:pt x="31" y="13"/>
                        <a:pt x="6" y="1"/>
                      </a:cubicBezTo>
                      <a:cubicBezTo>
                        <a:pt x="5" y="0"/>
                        <a:pt x="0" y="0"/>
                        <a:pt x="3" y="2"/>
                      </a:cubicBezTo>
                      <a:cubicBezTo>
                        <a:pt x="27" y="13"/>
                        <a:pt x="37" y="36"/>
                        <a:pt x="32" y="61"/>
                      </a:cubicBezTo>
                      <a:cubicBezTo>
                        <a:pt x="32" y="63"/>
                        <a:pt x="37" y="64"/>
                        <a:pt x="37" y="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61" name="Freeform 199"/>
                <p:cNvSpPr>
                  <a:spLocks/>
                </p:cNvSpPr>
                <p:nvPr/>
              </p:nvSpPr>
              <p:spPr bwMode="auto">
                <a:xfrm>
                  <a:off x="1678" y="-38"/>
                  <a:ext cx="185" cy="31"/>
                </a:xfrm>
                <a:custGeom>
                  <a:avLst/>
                  <a:gdLst>
                    <a:gd name="T0" fmla="*/ 72 w 78"/>
                    <a:gd name="T1" fmla="*/ 4 h 13"/>
                    <a:gd name="T2" fmla="*/ 6 w 78"/>
                    <a:gd name="T3" fmla="*/ 1 h 13"/>
                    <a:gd name="T4" fmla="*/ 3 w 78"/>
                    <a:gd name="T5" fmla="*/ 2 h 13"/>
                    <a:gd name="T6" fmla="*/ 75 w 78"/>
                    <a:gd name="T7" fmla="*/ 5 h 13"/>
                    <a:gd name="T8" fmla="*/ 72 w 78"/>
                    <a:gd name="T9" fmla="*/ 4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8" h="13">
                      <a:moveTo>
                        <a:pt x="72" y="4"/>
                      </a:moveTo>
                      <a:cubicBezTo>
                        <a:pt x="52" y="11"/>
                        <a:pt x="26" y="8"/>
                        <a:pt x="6" y="1"/>
                      </a:cubicBezTo>
                      <a:cubicBezTo>
                        <a:pt x="5" y="0"/>
                        <a:pt x="0" y="1"/>
                        <a:pt x="3" y="2"/>
                      </a:cubicBezTo>
                      <a:cubicBezTo>
                        <a:pt x="24" y="11"/>
                        <a:pt x="52" y="13"/>
                        <a:pt x="75" y="5"/>
                      </a:cubicBezTo>
                      <a:cubicBezTo>
                        <a:pt x="78" y="4"/>
                        <a:pt x="73" y="3"/>
                        <a:pt x="72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62" name="Freeform 200"/>
                <p:cNvSpPr>
                  <a:spLocks/>
                </p:cNvSpPr>
                <p:nvPr/>
              </p:nvSpPr>
              <p:spPr bwMode="auto">
                <a:xfrm>
                  <a:off x="1718" y="-107"/>
                  <a:ext cx="78" cy="161"/>
                </a:xfrm>
                <a:custGeom>
                  <a:avLst/>
                  <a:gdLst>
                    <a:gd name="T0" fmla="*/ 6 w 33"/>
                    <a:gd name="T1" fmla="*/ 67 h 68"/>
                    <a:gd name="T2" fmla="*/ 24 w 33"/>
                    <a:gd name="T3" fmla="*/ 2 h 68"/>
                    <a:gd name="T4" fmla="*/ 19 w 33"/>
                    <a:gd name="T5" fmla="*/ 2 h 68"/>
                    <a:gd name="T6" fmla="*/ 2 w 33"/>
                    <a:gd name="T7" fmla="*/ 66 h 68"/>
                    <a:gd name="T8" fmla="*/ 6 w 33"/>
                    <a:gd name="T9" fmla="*/ 67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68">
                      <a:moveTo>
                        <a:pt x="6" y="67"/>
                      </a:moveTo>
                      <a:cubicBezTo>
                        <a:pt x="24" y="50"/>
                        <a:pt x="33" y="26"/>
                        <a:pt x="24" y="2"/>
                      </a:cubicBezTo>
                      <a:cubicBezTo>
                        <a:pt x="23" y="0"/>
                        <a:pt x="18" y="1"/>
                        <a:pt x="19" y="2"/>
                      </a:cubicBezTo>
                      <a:cubicBezTo>
                        <a:pt x="28" y="26"/>
                        <a:pt x="19" y="50"/>
                        <a:pt x="2" y="66"/>
                      </a:cubicBezTo>
                      <a:cubicBezTo>
                        <a:pt x="0" y="67"/>
                        <a:pt x="5" y="68"/>
                        <a:pt x="6" y="6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63" name="Freeform 201"/>
                <p:cNvSpPr>
                  <a:spLocks/>
                </p:cNvSpPr>
                <p:nvPr/>
              </p:nvSpPr>
              <p:spPr bwMode="auto">
                <a:xfrm>
                  <a:off x="1773" y="-17"/>
                  <a:ext cx="455" cy="524"/>
                </a:xfrm>
                <a:custGeom>
                  <a:avLst/>
                  <a:gdLst>
                    <a:gd name="T0" fmla="*/ 1 w 192"/>
                    <a:gd name="T1" fmla="*/ 3 h 221"/>
                    <a:gd name="T2" fmla="*/ 186 w 192"/>
                    <a:gd name="T3" fmla="*/ 220 h 221"/>
                    <a:gd name="T4" fmla="*/ 191 w 192"/>
                    <a:gd name="T5" fmla="*/ 219 h 221"/>
                    <a:gd name="T6" fmla="*/ 6 w 192"/>
                    <a:gd name="T7" fmla="*/ 2 h 221"/>
                    <a:gd name="T8" fmla="*/ 1 w 192"/>
                    <a:gd name="T9" fmla="*/ 3 h 2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2" h="221">
                      <a:moveTo>
                        <a:pt x="1" y="3"/>
                      </a:moveTo>
                      <a:cubicBezTo>
                        <a:pt x="63" y="74"/>
                        <a:pt x="127" y="146"/>
                        <a:pt x="186" y="220"/>
                      </a:cubicBezTo>
                      <a:cubicBezTo>
                        <a:pt x="187" y="221"/>
                        <a:pt x="192" y="220"/>
                        <a:pt x="191" y="219"/>
                      </a:cubicBezTo>
                      <a:cubicBezTo>
                        <a:pt x="132" y="145"/>
                        <a:pt x="68" y="73"/>
                        <a:pt x="6" y="2"/>
                      </a:cubicBezTo>
                      <a:cubicBezTo>
                        <a:pt x="5" y="0"/>
                        <a:pt x="0" y="2"/>
                        <a:pt x="1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64" name="Freeform 202"/>
                <p:cNvSpPr>
                  <a:spLocks/>
                </p:cNvSpPr>
                <p:nvPr/>
              </p:nvSpPr>
              <p:spPr bwMode="auto">
                <a:xfrm>
                  <a:off x="1751" y="-41"/>
                  <a:ext cx="41" cy="41"/>
                </a:xfrm>
                <a:custGeom>
                  <a:avLst/>
                  <a:gdLst>
                    <a:gd name="T0" fmla="*/ 15 w 17"/>
                    <a:gd name="T1" fmla="*/ 3 h 17"/>
                    <a:gd name="T2" fmla="*/ 14 w 17"/>
                    <a:gd name="T3" fmla="*/ 14 h 17"/>
                    <a:gd name="T4" fmla="*/ 3 w 17"/>
                    <a:gd name="T5" fmla="*/ 13 h 17"/>
                    <a:gd name="T6" fmla="*/ 4 w 17"/>
                    <a:gd name="T7" fmla="*/ 2 h 17"/>
                    <a:gd name="T8" fmla="*/ 15 w 17"/>
                    <a:gd name="T9" fmla="*/ 3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5" y="3"/>
                      </a:moveTo>
                      <a:cubicBezTo>
                        <a:pt x="17" y="7"/>
                        <a:pt x="17" y="12"/>
                        <a:pt x="14" y="14"/>
                      </a:cubicBezTo>
                      <a:cubicBezTo>
                        <a:pt x="10" y="17"/>
                        <a:pt x="5" y="16"/>
                        <a:pt x="3" y="13"/>
                      </a:cubicBezTo>
                      <a:cubicBezTo>
                        <a:pt x="0" y="10"/>
                        <a:pt x="1" y="5"/>
                        <a:pt x="4" y="2"/>
                      </a:cubicBezTo>
                      <a:cubicBezTo>
                        <a:pt x="7" y="0"/>
                        <a:pt x="12" y="0"/>
                        <a:pt x="15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65" name="Freeform 203"/>
                <p:cNvSpPr>
                  <a:spLocks/>
                </p:cNvSpPr>
                <p:nvPr/>
              </p:nvSpPr>
              <p:spPr bwMode="auto">
                <a:xfrm>
                  <a:off x="1884" y="-200"/>
                  <a:ext cx="188" cy="79"/>
                </a:xfrm>
                <a:custGeom>
                  <a:avLst/>
                  <a:gdLst>
                    <a:gd name="T0" fmla="*/ 74 w 79"/>
                    <a:gd name="T1" fmla="*/ 1 h 33"/>
                    <a:gd name="T2" fmla="*/ 6 w 79"/>
                    <a:gd name="T3" fmla="*/ 18 h 33"/>
                    <a:gd name="T4" fmla="*/ 2 w 79"/>
                    <a:gd name="T5" fmla="*/ 19 h 33"/>
                    <a:gd name="T6" fmla="*/ 78 w 79"/>
                    <a:gd name="T7" fmla="*/ 2 h 33"/>
                    <a:gd name="T8" fmla="*/ 74 w 79"/>
                    <a:gd name="T9" fmla="*/ 1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9" h="33">
                      <a:moveTo>
                        <a:pt x="74" y="1"/>
                      </a:moveTo>
                      <a:cubicBezTo>
                        <a:pt x="56" y="22"/>
                        <a:pt x="31" y="31"/>
                        <a:pt x="6" y="18"/>
                      </a:cubicBezTo>
                      <a:cubicBezTo>
                        <a:pt x="5" y="17"/>
                        <a:pt x="0" y="18"/>
                        <a:pt x="2" y="19"/>
                      </a:cubicBezTo>
                      <a:cubicBezTo>
                        <a:pt x="30" y="33"/>
                        <a:pt x="59" y="26"/>
                        <a:pt x="78" y="2"/>
                      </a:cubicBezTo>
                      <a:cubicBezTo>
                        <a:pt x="79" y="1"/>
                        <a:pt x="75" y="0"/>
                        <a:pt x="7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66" name="Freeform 204"/>
                <p:cNvSpPr>
                  <a:spLocks/>
                </p:cNvSpPr>
                <p:nvPr/>
              </p:nvSpPr>
              <p:spPr bwMode="auto">
                <a:xfrm>
                  <a:off x="1946" y="-237"/>
                  <a:ext cx="59" cy="168"/>
                </a:xfrm>
                <a:custGeom>
                  <a:avLst/>
                  <a:gdLst>
                    <a:gd name="T0" fmla="*/ 11 w 25"/>
                    <a:gd name="T1" fmla="*/ 70 h 71"/>
                    <a:gd name="T2" fmla="*/ 6 w 25"/>
                    <a:gd name="T3" fmla="*/ 2 h 71"/>
                    <a:gd name="T4" fmla="*/ 1 w 25"/>
                    <a:gd name="T5" fmla="*/ 2 h 71"/>
                    <a:gd name="T6" fmla="*/ 6 w 25"/>
                    <a:gd name="T7" fmla="*/ 69 h 71"/>
                    <a:gd name="T8" fmla="*/ 11 w 25"/>
                    <a:gd name="T9" fmla="*/ 70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71">
                      <a:moveTo>
                        <a:pt x="11" y="70"/>
                      </a:moveTo>
                      <a:cubicBezTo>
                        <a:pt x="25" y="47"/>
                        <a:pt x="23" y="22"/>
                        <a:pt x="6" y="2"/>
                      </a:cubicBezTo>
                      <a:cubicBezTo>
                        <a:pt x="5" y="1"/>
                        <a:pt x="0" y="0"/>
                        <a:pt x="1" y="2"/>
                      </a:cubicBezTo>
                      <a:cubicBezTo>
                        <a:pt x="19" y="22"/>
                        <a:pt x="20" y="46"/>
                        <a:pt x="6" y="69"/>
                      </a:cubicBezTo>
                      <a:cubicBezTo>
                        <a:pt x="6" y="69"/>
                        <a:pt x="10" y="71"/>
                        <a:pt x="11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sp>
            <p:nvSpPr>
              <p:cNvPr id="48" name="Freeform 206"/>
              <p:cNvSpPr>
                <a:spLocks/>
              </p:cNvSpPr>
              <p:nvPr/>
            </p:nvSpPr>
            <p:spPr bwMode="auto">
              <a:xfrm>
                <a:off x="3025776" y="-317500"/>
                <a:ext cx="266700" cy="120650"/>
              </a:xfrm>
              <a:custGeom>
                <a:avLst/>
                <a:gdLst>
                  <a:gd name="T0" fmla="*/ 68 w 71"/>
                  <a:gd name="T1" fmla="*/ 30 h 32"/>
                  <a:gd name="T2" fmla="*/ 6 w 71"/>
                  <a:gd name="T3" fmla="*/ 1 h 32"/>
                  <a:gd name="T4" fmla="*/ 1 w 71"/>
                  <a:gd name="T5" fmla="*/ 2 h 32"/>
                  <a:gd name="T6" fmla="*/ 65 w 71"/>
                  <a:gd name="T7" fmla="*/ 32 h 32"/>
                  <a:gd name="T8" fmla="*/ 68 w 71"/>
                  <a:gd name="T9" fmla="*/ 3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32">
                    <a:moveTo>
                      <a:pt x="68" y="30"/>
                    </a:moveTo>
                    <a:cubicBezTo>
                      <a:pt x="46" y="28"/>
                      <a:pt x="22" y="16"/>
                      <a:pt x="6" y="1"/>
                    </a:cubicBezTo>
                    <a:cubicBezTo>
                      <a:pt x="5" y="0"/>
                      <a:pt x="0" y="2"/>
                      <a:pt x="1" y="2"/>
                    </a:cubicBezTo>
                    <a:cubicBezTo>
                      <a:pt x="18" y="18"/>
                      <a:pt x="42" y="30"/>
                      <a:pt x="65" y="32"/>
                    </a:cubicBezTo>
                    <a:cubicBezTo>
                      <a:pt x="67" y="32"/>
                      <a:pt x="71" y="30"/>
                      <a:pt x="68" y="3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" name="Freeform 207"/>
              <p:cNvSpPr>
                <a:spLocks/>
              </p:cNvSpPr>
              <p:nvPr/>
            </p:nvSpPr>
            <p:spPr bwMode="auto">
              <a:xfrm>
                <a:off x="3028951" y="-365125"/>
                <a:ext cx="177800" cy="209550"/>
              </a:xfrm>
              <a:custGeom>
                <a:avLst/>
                <a:gdLst>
                  <a:gd name="T0" fmla="*/ 6 w 47"/>
                  <a:gd name="T1" fmla="*/ 55 h 56"/>
                  <a:gd name="T2" fmla="*/ 47 w 47"/>
                  <a:gd name="T3" fmla="*/ 1 h 56"/>
                  <a:gd name="T4" fmla="*/ 42 w 47"/>
                  <a:gd name="T5" fmla="*/ 1 h 56"/>
                  <a:gd name="T6" fmla="*/ 3 w 47"/>
                  <a:gd name="T7" fmla="*/ 54 h 56"/>
                  <a:gd name="T8" fmla="*/ 6 w 47"/>
                  <a:gd name="T9" fmla="*/ 55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56">
                    <a:moveTo>
                      <a:pt x="6" y="55"/>
                    </a:moveTo>
                    <a:cubicBezTo>
                      <a:pt x="29" y="46"/>
                      <a:pt x="47" y="27"/>
                      <a:pt x="47" y="1"/>
                    </a:cubicBezTo>
                    <a:cubicBezTo>
                      <a:pt x="47" y="0"/>
                      <a:pt x="42" y="0"/>
                      <a:pt x="42" y="1"/>
                    </a:cubicBezTo>
                    <a:cubicBezTo>
                      <a:pt x="42" y="26"/>
                      <a:pt x="25" y="45"/>
                      <a:pt x="3" y="54"/>
                    </a:cubicBezTo>
                    <a:cubicBezTo>
                      <a:pt x="0" y="55"/>
                      <a:pt x="5" y="56"/>
                      <a:pt x="6" y="5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" name="Freeform 208"/>
              <p:cNvSpPr>
                <a:spLocks/>
              </p:cNvSpPr>
              <p:nvPr/>
            </p:nvSpPr>
            <p:spPr bwMode="auto">
              <a:xfrm>
                <a:off x="3152776" y="-227013"/>
                <a:ext cx="403225" cy="1031875"/>
              </a:xfrm>
              <a:custGeom>
                <a:avLst/>
                <a:gdLst>
                  <a:gd name="T0" fmla="*/ 0 w 107"/>
                  <a:gd name="T1" fmla="*/ 2 h 274"/>
                  <a:gd name="T2" fmla="*/ 102 w 107"/>
                  <a:gd name="T3" fmla="*/ 273 h 274"/>
                  <a:gd name="T4" fmla="*/ 107 w 107"/>
                  <a:gd name="T5" fmla="*/ 272 h 274"/>
                  <a:gd name="T6" fmla="*/ 5 w 107"/>
                  <a:gd name="T7" fmla="*/ 1 h 274"/>
                  <a:gd name="T8" fmla="*/ 0 w 107"/>
                  <a:gd name="T9" fmla="*/ 2 h 2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7" h="274">
                    <a:moveTo>
                      <a:pt x="0" y="2"/>
                    </a:moveTo>
                    <a:cubicBezTo>
                      <a:pt x="31" y="93"/>
                      <a:pt x="75" y="180"/>
                      <a:pt x="102" y="273"/>
                    </a:cubicBezTo>
                    <a:cubicBezTo>
                      <a:pt x="103" y="274"/>
                      <a:pt x="107" y="273"/>
                      <a:pt x="107" y="272"/>
                    </a:cubicBezTo>
                    <a:cubicBezTo>
                      <a:pt x="80" y="180"/>
                      <a:pt x="36" y="92"/>
                      <a:pt x="5" y="1"/>
                    </a:cubicBezTo>
                    <a:cubicBezTo>
                      <a:pt x="5" y="0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" name="Freeform 209"/>
              <p:cNvSpPr>
                <a:spLocks/>
              </p:cNvSpPr>
              <p:nvPr/>
            </p:nvSpPr>
            <p:spPr bwMode="auto">
              <a:xfrm>
                <a:off x="3122613" y="-271463"/>
                <a:ext cx="65088" cy="63500"/>
              </a:xfrm>
              <a:custGeom>
                <a:avLst/>
                <a:gdLst>
                  <a:gd name="T0" fmla="*/ 16 w 17"/>
                  <a:gd name="T1" fmla="*/ 6 h 17"/>
                  <a:gd name="T2" fmla="*/ 10 w 17"/>
                  <a:gd name="T3" fmla="*/ 16 h 17"/>
                  <a:gd name="T4" fmla="*/ 1 w 17"/>
                  <a:gd name="T5" fmla="*/ 11 h 17"/>
                  <a:gd name="T6" fmla="*/ 6 w 17"/>
                  <a:gd name="T7" fmla="*/ 1 h 17"/>
                  <a:gd name="T8" fmla="*/ 16 w 17"/>
                  <a:gd name="T9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16" y="6"/>
                    </a:moveTo>
                    <a:cubicBezTo>
                      <a:pt x="17" y="10"/>
                      <a:pt x="15" y="15"/>
                      <a:pt x="10" y="16"/>
                    </a:cubicBezTo>
                    <a:cubicBezTo>
                      <a:pt x="6" y="17"/>
                      <a:pt x="2" y="15"/>
                      <a:pt x="1" y="11"/>
                    </a:cubicBezTo>
                    <a:cubicBezTo>
                      <a:pt x="0" y="7"/>
                      <a:pt x="2" y="2"/>
                      <a:pt x="6" y="1"/>
                    </a:cubicBezTo>
                    <a:cubicBezTo>
                      <a:pt x="10" y="0"/>
                      <a:pt x="14" y="2"/>
                      <a:pt x="16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" name="Freeform 210"/>
              <p:cNvSpPr>
                <a:spLocks/>
              </p:cNvSpPr>
              <p:nvPr/>
            </p:nvSpPr>
            <p:spPr bwMode="auto">
              <a:xfrm>
                <a:off x="4208463" y="71437"/>
                <a:ext cx="192088" cy="247650"/>
              </a:xfrm>
              <a:custGeom>
                <a:avLst/>
                <a:gdLst>
                  <a:gd name="T0" fmla="*/ 47 w 51"/>
                  <a:gd name="T1" fmla="*/ 64 h 66"/>
                  <a:gd name="T2" fmla="*/ 10 w 51"/>
                  <a:gd name="T3" fmla="*/ 3 h 66"/>
                  <a:gd name="T4" fmla="*/ 5 w 51"/>
                  <a:gd name="T5" fmla="*/ 2 h 66"/>
                  <a:gd name="T6" fmla="*/ 45 w 51"/>
                  <a:gd name="T7" fmla="*/ 66 h 66"/>
                  <a:gd name="T8" fmla="*/ 47 w 51"/>
                  <a:gd name="T9" fmla="*/ 64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66">
                    <a:moveTo>
                      <a:pt x="47" y="64"/>
                    </a:moveTo>
                    <a:cubicBezTo>
                      <a:pt x="21" y="54"/>
                      <a:pt x="5" y="31"/>
                      <a:pt x="10" y="3"/>
                    </a:cubicBezTo>
                    <a:cubicBezTo>
                      <a:pt x="10" y="1"/>
                      <a:pt x="5" y="0"/>
                      <a:pt x="5" y="2"/>
                    </a:cubicBezTo>
                    <a:cubicBezTo>
                      <a:pt x="0" y="32"/>
                      <a:pt x="17" y="55"/>
                      <a:pt x="45" y="66"/>
                    </a:cubicBezTo>
                    <a:cubicBezTo>
                      <a:pt x="46" y="66"/>
                      <a:pt x="51" y="66"/>
                      <a:pt x="47" y="6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" name="Freeform 211"/>
              <p:cNvSpPr>
                <a:spLocks/>
              </p:cNvSpPr>
              <p:nvPr/>
            </p:nvSpPr>
            <p:spPr bwMode="auto">
              <a:xfrm>
                <a:off x="4137026" y="123825"/>
                <a:ext cx="260350" cy="131763"/>
              </a:xfrm>
              <a:custGeom>
                <a:avLst/>
                <a:gdLst>
                  <a:gd name="T0" fmla="*/ 3 w 69"/>
                  <a:gd name="T1" fmla="*/ 29 h 35"/>
                  <a:gd name="T2" fmla="*/ 68 w 69"/>
                  <a:gd name="T3" fmla="*/ 2 h 35"/>
                  <a:gd name="T4" fmla="*/ 63 w 69"/>
                  <a:gd name="T5" fmla="*/ 1 h 35"/>
                  <a:gd name="T6" fmla="*/ 3 w 69"/>
                  <a:gd name="T7" fmla="*/ 27 h 35"/>
                  <a:gd name="T8" fmla="*/ 3 w 69"/>
                  <a:gd name="T9" fmla="*/ 29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9" h="35">
                    <a:moveTo>
                      <a:pt x="3" y="29"/>
                    </a:moveTo>
                    <a:cubicBezTo>
                      <a:pt x="30" y="35"/>
                      <a:pt x="54" y="27"/>
                      <a:pt x="68" y="2"/>
                    </a:cubicBezTo>
                    <a:cubicBezTo>
                      <a:pt x="69" y="1"/>
                      <a:pt x="64" y="0"/>
                      <a:pt x="63" y="1"/>
                    </a:cubicBezTo>
                    <a:cubicBezTo>
                      <a:pt x="51" y="23"/>
                      <a:pt x="28" y="33"/>
                      <a:pt x="3" y="27"/>
                    </a:cubicBezTo>
                    <a:cubicBezTo>
                      <a:pt x="1" y="27"/>
                      <a:pt x="0" y="29"/>
                      <a:pt x="3" y="2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" name="Freeform 212"/>
              <p:cNvSpPr>
                <a:spLocks/>
              </p:cNvSpPr>
              <p:nvPr/>
            </p:nvSpPr>
            <p:spPr bwMode="auto">
              <a:xfrm>
                <a:off x="4246563" y="85725"/>
                <a:ext cx="71438" cy="271463"/>
              </a:xfrm>
              <a:custGeom>
                <a:avLst/>
                <a:gdLst>
                  <a:gd name="T0" fmla="*/ 11 w 19"/>
                  <a:gd name="T1" fmla="*/ 69 h 72"/>
                  <a:gd name="T2" fmla="*/ 18 w 19"/>
                  <a:gd name="T3" fmla="*/ 1 h 72"/>
                  <a:gd name="T4" fmla="*/ 13 w 19"/>
                  <a:gd name="T5" fmla="*/ 1 h 72"/>
                  <a:gd name="T6" fmla="*/ 6 w 19"/>
                  <a:gd name="T7" fmla="*/ 70 h 72"/>
                  <a:gd name="T8" fmla="*/ 11 w 19"/>
                  <a:gd name="T9" fmla="*/ 69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72">
                    <a:moveTo>
                      <a:pt x="11" y="69"/>
                    </a:moveTo>
                    <a:cubicBezTo>
                      <a:pt x="5" y="48"/>
                      <a:pt x="9" y="21"/>
                      <a:pt x="18" y="1"/>
                    </a:cubicBezTo>
                    <a:cubicBezTo>
                      <a:pt x="19" y="0"/>
                      <a:pt x="14" y="0"/>
                      <a:pt x="13" y="1"/>
                    </a:cubicBezTo>
                    <a:cubicBezTo>
                      <a:pt x="4" y="21"/>
                      <a:pt x="0" y="48"/>
                      <a:pt x="6" y="70"/>
                    </a:cubicBezTo>
                    <a:cubicBezTo>
                      <a:pt x="6" y="72"/>
                      <a:pt x="11" y="71"/>
                      <a:pt x="11" y="6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" name="Freeform 213"/>
              <p:cNvSpPr>
                <a:spLocks/>
              </p:cNvSpPr>
              <p:nvPr/>
            </p:nvSpPr>
            <p:spPr bwMode="auto">
              <a:xfrm>
                <a:off x="4156076" y="138112"/>
                <a:ext cx="266700" cy="120650"/>
              </a:xfrm>
              <a:custGeom>
                <a:avLst/>
                <a:gdLst>
                  <a:gd name="T0" fmla="*/ 0 w 71"/>
                  <a:gd name="T1" fmla="*/ 2 h 32"/>
                  <a:gd name="T2" fmla="*/ 68 w 71"/>
                  <a:gd name="T3" fmla="*/ 24 h 32"/>
                  <a:gd name="T4" fmla="*/ 65 w 71"/>
                  <a:gd name="T5" fmla="*/ 22 h 32"/>
                  <a:gd name="T6" fmla="*/ 5 w 71"/>
                  <a:gd name="T7" fmla="*/ 1 h 32"/>
                  <a:gd name="T8" fmla="*/ 0 w 71"/>
                  <a:gd name="T9" fmla="*/ 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32">
                    <a:moveTo>
                      <a:pt x="0" y="2"/>
                    </a:moveTo>
                    <a:cubicBezTo>
                      <a:pt x="17" y="22"/>
                      <a:pt x="42" y="32"/>
                      <a:pt x="68" y="24"/>
                    </a:cubicBezTo>
                    <a:cubicBezTo>
                      <a:pt x="71" y="23"/>
                      <a:pt x="66" y="21"/>
                      <a:pt x="65" y="22"/>
                    </a:cubicBezTo>
                    <a:cubicBezTo>
                      <a:pt x="42" y="29"/>
                      <a:pt x="20" y="19"/>
                      <a:pt x="5" y="1"/>
                    </a:cubicBezTo>
                    <a:cubicBezTo>
                      <a:pt x="4" y="0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" name="Freeform 214"/>
              <p:cNvSpPr>
                <a:spLocks/>
              </p:cNvSpPr>
              <p:nvPr/>
            </p:nvSpPr>
            <p:spPr bwMode="auto">
              <a:xfrm>
                <a:off x="3476626" y="233362"/>
                <a:ext cx="800100" cy="606425"/>
              </a:xfrm>
              <a:custGeom>
                <a:avLst/>
                <a:gdLst>
                  <a:gd name="T0" fmla="*/ 206 w 212"/>
                  <a:gd name="T1" fmla="*/ 0 h 161"/>
                  <a:gd name="T2" fmla="*/ 2 w 212"/>
                  <a:gd name="T3" fmla="*/ 160 h 161"/>
                  <a:gd name="T4" fmla="*/ 6 w 212"/>
                  <a:gd name="T5" fmla="*/ 160 h 161"/>
                  <a:gd name="T6" fmla="*/ 210 w 212"/>
                  <a:gd name="T7" fmla="*/ 1 h 161"/>
                  <a:gd name="T8" fmla="*/ 206 w 212"/>
                  <a:gd name="T9" fmla="*/ 0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2" h="161">
                    <a:moveTo>
                      <a:pt x="206" y="0"/>
                    </a:moveTo>
                    <a:cubicBezTo>
                      <a:pt x="137" y="53"/>
                      <a:pt x="72" y="110"/>
                      <a:pt x="2" y="160"/>
                    </a:cubicBezTo>
                    <a:cubicBezTo>
                      <a:pt x="0" y="161"/>
                      <a:pt x="5" y="161"/>
                      <a:pt x="6" y="160"/>
                    </a:cubicBezTo>
                    <a:cubicBezTo>
                      <a:pt x="77" y="111"/>
                      <a:pt x="142" y="54"/>
                      <a:pt x="210" y="1"/>
                    </a:cubicBezTo>
                    <a:cubicBezTo>
                      <a:pt x="212" y="0"/>
                      <a:pt x="207" y="0"/>
                      <a:pt x="206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" name="Freeform 215"/>
              <p:cNvSpPr>
                <a:spLocks/>
              </p:cNvSpPr>
              <p:nvPr/>
            </p:nvSpPr>
            <p:spPr bwMode="auto">
              <a:xfrm>
                <a:off x="4241801" y="187325"/>
                <a:ext cx="68263" cy="68263"/>
              </a:xfrm>
              <a:custGeom>
                <a:avLst/>
                <a:gdLst>
                  <a:gd name="T0" fmla="*/ 13 w 18"/>
                  <a:gd name="T1" fmla="*/ 15 h 18"/>
                  <a:gd name="T2" fmla="*/ 3 w 18"/>
                  <a:gd name="T3" fmla="*/ 13 h 18"/>
                  <a:gd name="T4" fmla="*/ 5 w 18"/>
                  <a:gd name="T5" fmla="*/ 3 h 18"/>
                  <a:gd name="T6" fmla="*/ 15 w 18"/>
                  <a:gd name="T7" fmla="*/ 5 h 18"/>
                  <a:gd name="T8" fmla="*/ 13 w 18"/>
                  <a:gd name="T9" fmla="*/ 15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18">
                    <a:moveTo>
                      <a:pt x="13" y="15"/>
                    </a:moveTo>
                    <a:cubicBezTo>
                      <a:pt x="10" y="18"/>
                      <a:pt x="5" y="17"/>
                      <a:pt x="3" y="13"/>
                    </a:cubicBezTo>
                    <a:cubicBezTo>
                      <a:pt x="0" y="10"/>
                      <a:pt x="1" y="5"/>
                      <a:pt x="5" y="3"/>
                    </a:cubicBezTo>
                    <a:cubicBezTo>
                      <a:pt x="8" y="0"/>
                      <a:pt x="13" y="1"/>
                      <a:pt x="15" y="5"/>
                    </a:cubicBezTo>
                    <a:cubicBezTo>
                      <a:pt x="18" y="8"/>
                      <a:pt x="17" y="13"/>
                      <a:pt x="13" y="1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" name="Freeform 216"/>
              <p:cNvSpPr>
                <a:spLocks/>
              </p:cNvSpPr>
              <p:nvPr/>
            </p:nvSpPr>
            <p:spPr bwMode="auto">
              <a:xfrm>
                <a:off x="2697163" y="74612"/>
                <a:ext cx="184150" cy="244475"/>
              </a:xfrm>
              <a:custGeom>
                <a:avLst/>
                <a:gdLst>
                  <a:gd name="T0" fmla="*/ 5 w 49"/>
                  <a:gd name="T1" fmla="*/ 65 h 65"/>
                  <a:gd name="T2" fmla="*/ 44 w 49"/>
                  <a:gd name="T3" fmla="*/ 2 h 65"/>
                  <a:gd name="T4" fmla="*/ 39 w 49"/>
                  <a:gd name="T5" fmla="*/ 1 h 65"/>
                  <a:gd name="T6" fmla="*/ 1 w 49"/>
                  <a:gd name="T7" fmla="*/ 63 h 65"/>
                  <a:gd name="T8" fmla="*/ 5 w 49"/>
                  <a:gd name="T9" fmla="*/ 6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65">
                    <a:moveTo>
                      <a:pt x="5" y="65"/>
                    </a:moveTo>
                    <a:cubicBezTo>
                      <a:pt x="33" y="55"/>
                      <a:pt x="49" y="31"/>
                      <a:pt x="44" y="2"/>
                    </a:cubicBezTo>
                    <a:cubicBezTo>
                      <a:pt x="44" y="0"/>
                      <a:pt x="39" y="0"/>
                      <a:pt x="39" y="1"/>
                    </a:cubicBezTo>
                    <a:cubicBezTo>
                      <a:pt x="44" y="30"/>
                      <a:pt x="28" y="53"/>
                      <a:pt x="1" y="63"/>
                    </a:cubicBezTo>
                    <a:cubicBezTo>
                      <a:pt x="0" y="64"/>
                      <a:pt x="4" y="65"/>
                      <a:pt x="5" y="6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" name="Freeform 217"/>
              <p:cNvSpPr>
                <a:spLocks/>
              </p:cNvSpPr>
              <p:nvPr/>
            </p:nvSpPr>
            <p:spPr bwMode="auto">
              <a:xfrm>
                <a:off x="2697163" y="123825"/>
                <a:ext cx="260350" cy="131763"/>
              </a:xfrm>
              <a:custGeom>
                <a:avLst/>
                <a:gdLst>
                  <a:gd name="T0" fmla="*/ 64 w 69"/>
                  <a:gd name="T1" fmla="*/ 27 h 35"/>
                  <a:gd name="T2" fmla="*/ 5 w 69"/>
                  <a:gd name="T3" fmla="*/ 2 h 35"/>
                  <a:gd name="T4" fmla="*/ 0 w 69"/>
                  <a:gd name="T5" fmla="*/ 1 h 35"/>
                  <a:gd name="T6" fmla="*/ 67 w 69"/>
                  <a:gd name="T7" fmla="*/ 29 h 35"/>
                  <a:gd name="T8" fmla="*/ 64 w 69"/>
                  <a:gd name="T9" fmla="*/ 27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9" h="35">
                    <a:moveTo>
                      <a:pt x="64" y="27"/>
                    </a:moveTo>
                    <a:cubicBezTo>
                      <a:pt x="39" y="33"/>
                      <a:pt x="18" y="24"/>
                      <a:pt x="5" y="2"/>
                    </a:cubicBezTo>
                    <a:cubicBezTo>
                      <a:pt x="5" y="1"/>
                      <a:pt x="0" y="0"/>
                      <a:pt x="0" y="1"/>
                    </a:cubicBezTo>
                    <a:cubicBezTo>
                      <a:pt x="14" y="26"/>
                      <a:pt x="40" y="35"/>
                      <a:pt x="67" y="29"/>
                    </a:cubicBezTo>
                    <a:cubicBezTo>
                      <a:pt x="69" y="29"/>
                      <a:pt x="65" y="27"/>
                      <a:pt x="64" y="2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" name="Freeform 218"/>
              <p:cNvSpPr>
                <a:spLocks/>
              </p:cNvSpPr>
              <p:nvPr/>
            </p:nvSpPr>
            <p:spPr bwMode="auto">
              <a:xfrm>
                <a:off x="2776538" y="82550"/>
                <a:ext cx="68263" cy="271463"/>
              </a:xfrm>
              <a:custGeom>
                <a:avLst/>
                <a:gdLst>
                  <a:gd name="T0" fmla="*/ 12 w 18"/>
                  <a:gd name="T1" fmla="*/ 71 h 72"/>
                  <a:gd name="T2" fmla="*/ 5 w 18"/>
                  <a:gd name="T3" fmla="*/ 2 h 72"/>
                  <a:gd name="T4" fmla="*/ 0 w 18"/>
                  <a:gd name="T5" fmla="*/ 2 h 72"/>
                  <a:gd name="T6" fmla="*/ 7 w 18"/>
                  <a:gd name="T7" fmla="*/ 71 h 72"/>
                  <a:gd name="T8" fmla="*/ 12 w 18"/>
                  <a:gd name="T9" fmla="*/ 71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72">
                    <a:moveTo>
                      <a:pt x="12" y="71"/>
                    </a:moveTo>
                    <a:cubicBezTo>
                      <a:pt x="18" y="49"/>
                      <a:pt x="14" y="22"/>
                      <a:pt x="5" y="2"/>
                    </a:cubicBezTo>
                    <a:cubicBezTo>
                      <a:pt x="4" y="0"/>
                      <a:pt x="0" y="1"/>
                      <a:pt x="0" y="2"/>
                    </a:cubicBezTo>
                    <a:cubicBezTo>
                      <a:pt x="9" y="23"/>
                      <a:pt x="13" y="49"/>
                      <a:pt x="7" y="71"/>
                    </a:cubicBezTo>
                    <a:cubicBezTo>
                      <a:pt x="7" y="72"/>
                      <a:pt x="12" y="72"/>
                      <a:pt x="12" y="7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" name="Freeform 219"/>
              <p:cNvSpPr>
                <a:spLocks/>
              </p:cNvSpPr>
              <p:nvPr/>
            </p:nvSpPr>
            <p:spPr bwMode="auto">
              <a:xfrm>
                <a:off x="2670176" y="138112"/>
                <a:ext cx="268288" cy="120650"/>
              </a:xfrm>
              <a:custGeom>
                <a:avLst/>
                <a:gdLst>
                  <a:gd name="T0" fmla="*/ 65 w 71"/>
                  <a:gd name="T1" fmla="*/ 1 h 32"/>
                  <a:gd name="T2" fmla="*/ 6 w 71"/>
                  <a:gd name="T3" fmla="*/ 22 h 32"/>
                  <a:gd name="T4" fmla="*/ 2 w 71"/>
                  <a:gd name="T5" fmla="*/ 24 h 32"/>
                  <a:gd name="T6" fmla="*/ 70 w 71"/>
                  <a:gd name="T7" fmla="*/ 2 h 32"/>
                  <a:gd name="T8" fmla="*/ 65 w 71"/>
                  <a:gd name="T9" fmla="*/ 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32">
                    <a:moveTo>
                      <a:pt x="65" y="1"/>
                    </a:moveTo>
                    <a:cubicBezTo>
                      <a:pt x="51" y="19"/>
                      <a:pt x="29" y="29"/>
                      <a:pt x="6" y="22"/>
                    </a:cubicBezTo>
                    <a:cubicBezTo>
                      <a:pt x="5" y="22"/>
                      <a:pt x="0" y="23"/>
                      <a:pt x="2" y="24"/>
                    </a:cubicBezTo>
                    <a:cubicBezTo>
                      <a:pt x="28" y="32"/>
                      <a:pt x="53" y="22"/>
                      <a:pt x="70" y="2"/>
                    </a:cubicBezTo>
                    <a:cubicBezTo>
                      <a:pt x="71" y="1"/>
                      <a:pt x="66" y="0"/>
                      <a:pt x="6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" name="Freeform 220"/>
              <p:cNvSpPr>
                <a:spLocks/>
              </p:cNvSpPr>
              <p:nvPr/>
            </p:nvSpPr>
            <p:spPr bwMode="auto">
              <a:xfrm>
                <a:off x="2817813" y="228600"/>
                <a:ext cx="795338" cy="614363"/>
              </a:xfrm>
              <a:custGeom>
                <a:avLst/>
                <a:gdLst>
                  <a:gd name="T0" fmla="*/ 1 w 211"/>
                  <a:gd name="T1" fmla="*/ 2 h 163"/>
                  <a:gd name="T2" fmla="*/ 205 w 211"/>
                  <a:gd name="T3" fmla="*/ 162 h 163"/>
                  <a:gd name="T4" fmla="*/ 210 w 211"/>
                  <a:gd name="T5" fmla="*/ 160 h 163"/>
                  <a:gd name="T6" fmla="*/ 6 w 211"/>
                  <a:gd name="T7" fmla="*/ 1 h 163"/>
                  <a:gd name="T8" fmla="*/ 1 w 211"/>
                  <a:gd name="T9" fmla="*/ 2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1" h="163">
                    <a:moveTo>
                      <a:pt x="1" y="2"/>
                    </a:moveTo>
                    <a:cubicBezTo>
                      <a:pt x="70" y="55"/>
                      <a:pt x="135" y="112"/>
                      <a:pt x="205" y="162"/>
                    </a:cubicBezTo>
                    <a:cubicBezTo>
                      <a:pt x="206" y="163"/>
                      <a:pt x="211" y="162"/>
                      <a:pt x="210" y="160"/>
                    </a:cubicBezTo>
                    <a:cubicBezTo>
                      <a:pt x="139" y="111"/>
                      <a:pt x="74" y="53"/>
                      <a:pt x="6" y="1"/>
                    </a:cubicBezTo>
                    <a:cubicBezTo>
                      <a:pt x="5" y="0"/>
                      <a:pt x="0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" name="Freeform 221"/>
              <p:cNvSpPr>
                <a:spLocks/>
              </p:cNvSpPr>
              <p:nvPr/>
            </p:nvSpPr>
            <p:spPr bwMode="auto">
              <a:xfrm>
                <a:off x="2784476" y="187325"/>
                <a:ext cx="63500" cy="68263"/>
              </a:xfrm>
              <a:custGeom>
                <a:avLst/>
                <a:gdLst>
                  <a:gd name="T0" fmla="*/ 4 w 17"/>
                  <a:gd name="T1" fmla="*/ 15 h 18"/>
                  <a:gd name="T2" fmla="*/ 15 w 17"/>
                  <a:gd name="T3" fmla="*/ 13 h 18"/>
                  <a:gd name="T4" fmla="*/ 13 w 17"/>
                  <a:gd name="T5" fmla="*/ 3 h 18"/>
                  <a:gd name="T6" fmla="*/ 2 w 17"/>
                  <a:gd name="T7" fmla="*/ 5 h 18"/>
                  <a:gd name="T8" fmla="*/ 4 w 17"/>
                  <a:gd name="T9" fmla="*/ 15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8">
                    <a:moveTo>
                      <a:pt x="4" y="15"/>
                    </a:moveTo>
                    <a:cubicBezTo>
                      <a:pt x="7" y="18"/>
                      <a:pt x="12" y="17"/>
                      <a:pt x="15" y="13"/>
                    </a:cubicBezTo>
                    <a:cubicBezTo>
                      <a:pt x="17" y="10"/>
                      <a:pt x="16" y="5"/>
                      <a:pt x="13" y="3"/>
                    </a:cubicBezTo>
                    <a:cubicBezTo>
                      <a:pt x="9" y="0"/>
                      <a:pt x="5" y="1"/>
                      <a:pt x="2" y="5"/>
                    </a:cubicBezTo>
                    <a:cubicBezTo>
                      <a:pt x="0" y="8"/>
                      <a:pt x="1" y="13"/>
                      <a:pt x="4" y="1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" name="Freeform 222"/>
              <p:cNvSpPr>
                <a:spLocks/>
              </p:cNvSpPr>
              <p:nvPr/>
            </p:nvSpPr>
            <p:spPr bwMode="auto">
              <a:xfrm>
                <a:off x="3213101" y="-169863"/>
                <a:ext cx="298450" cy="134938"/>
              </a:xfrm>
              <a:custGeom>
                <a:avLst/>
                <a:gdLst>
                  <a:gd name="T0" fmla="*/ 73 w 79"/>
                  <a:gd name="T1" fmla="*/ 1 h 36"/>
                  <a:gd name="T2" fmla="*/ 6 w 79"/>
                  <a:gd name="T3" fmla="*/ 22 h 36"/>
                  <a:gd name="T4" fmla="*/ 3 w 79"/>
                  <a:gd name="T5" fmla="*/ 23 h 36"/>
                  <a:gd name="T6" fmla="*/ 78 w 79"/>
                  <a:gd name="T7" fmla="*/ 2 h 36"/>
                  <a:gd name="T8" fmla="*/ 73 w 79"/>
                  <a:gd name="T9" fmla="*/ 1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9" h="36">
                    <a:moveTo>
                      <a:pt x="73" y="1"/>
                    </a:moveTo>
                    <a:cubicBezTo>
                      <a:pt x="57" y="23"/>
                      <a:pt x="32" y="34"/>
                      <a:pt x="6" y="22"/>
                    </a:cubicBezTo>
                    <a:cubicBezTo>
                      <a:pt x="4" y="21"/>
                      <a:pt x="0" y="22"/>
                      <a:pt x="3" y="23"/>
                    </a:cubicBezTo>
                    <a:cubicBezTo>
                      <a:pt x="31" y="36"/>
                      <a:pt x="60" y="27"/>
                      <a:pt x="78" y="2"/>
                    </a:cubicBezTo>
                    <a:cubicBezTo>
                      <a:pt x="79" y="1"/>
                      <a:pt x="74" y="0"/>
                      <a:pt x="73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" name="Freeform 223"/>
              <p:cNvSpPr>
                <a:spLocks/>
              </p:cNvSpPr>
              <p:nvPr/>
            </p:nvSpPr>
            <p:spPr bwMode="auto">
              <a:xfrm>
                <a:off x="3303588" y="-219075"/>
                <a:ext cx="106363" cy="263525"/>
              </a:xfrm>
              <a:custGeom>
                <a:avLst/>
                <a:gdLst>
                  <a:gd name="T0" fmla="*/ 15 w 28"/>
                  <a:gd name="T1" fmla="*/ 69 h 70"/>
                  <a:gd name="T2" fmla="*/ 6 w 28"/>
                  <a:gd name="T3" fmla="*/ 1 h 70"/>
                  <a:gd name="T4" fmla="*/ 2 w 28"/>
                  <a:gd name="T5" fmla="*/ 1 h 70"/>
                  <a:gd name="T6" fmla="*/ 11 w 28"/>
                  <a:gd name="T7" fmla="*/ 68 h 70"/>
                  <a:gd name="T8" fmla="*/ 15 w 28"/>
                  <a:gd name="T9" fmla="*/ 69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70">
                    <a:moveTo>
                      <a:pt x="15" y="69"/>
                    </a:moveTo>
                    <a:cubicBezTo>
                      <a:pt x="28" y="45"/>
                      <a:pt x="25" y="20"/>
                      <a:pt x="6" y="1"/>
                    </a:cubicBezTo>
                    <a:cubicBezTo>
                      <a:pt x="5" y="1"/>
                      <a:pt x="0" y="0"/>
                      <a:pt x="2" y="1"/>
                    </a:cubicBezTo>
                    <a:cubicBezTo>
                      <a:pt x="20" y="20"/>
                      <a:pt x="23" y="45"/>
                      <a:pt x="11" y="68"/>
                    </a:cubicBezTo>
                    <a:cubicBezTo>
                      <a:pt x="10" y="69"/>
                      <a:pt x="15" y="70"/>
                      <a:pt x="15" y="6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" name="Freeform 224"/>
              <p:cNvSpPr>
                <a:spLocks/>
              </p:cNvSpPr>
              <p:nvPr/>
            </p:nvSpPr>
            <p:spPr bwMode="auto">
              <a:xfrm>
                <a:off x="3248026" y="-155575"/>
                <a:ext cx="266700" cy="106363"/>
              </a:xfrm>
              <a:custGeom>
                <a:avLst/>
                <a:gdLst>
                  <a:gd name="T0" fmla="*/ 68 w 71"/>
                  <a:gd name="T1" fmla="*/ 26 h 28"/>
                  <a:gd name="T2" fmla="*/ 5 w 71"/>
                  <a:gd name="T3" fmla="*/ 1 h 28"/>
                  <a:gd name="T4" fmla="*/ 1 w 71"/>
                  <a:gd name="T5" fmla="*/ 2 h 28"/>
                  <a:gd name="T6" fmla="*/ 67 w 71"/>
                  <a:gd name="T7" fmla="*/ 28 h 28"/>
                  <a:gd name="T8" fmla="*/ 68 w 71"/>
                  <a:gd name="T9" fmla="*/ 26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28">
                    <a:moveTo>
                      <a:pt x="68" y="26"/>
                    </a:moveTo>
                    <a:cubicBezTo>
                      <a:pt x="46" y="26"/>
                      <a:pt x="22" y="15"/>
                      <a:pt x="5" y="1"/>
                    </a:cubicBezTo>
                    <a:cubicBezTo>
                      <a:pt x="4" y="0"/>
                      <a:pt x="0" y="2"/>
                      <a:pt x="1" y="2"/>
                    </a:cubicBezTo>
                    <a:cubicBezTo>
                      <a:pt x="18" y="17"/>
                      <a:pt x="44" y="28"/>
                      <a:pt x="67" y="28"/>
                    </a:cubicBezTo>
                    <a:cubicBezTo>
                      <a:pt x="69" y="28"/>
                      <a:pt x="71" y="26"/>
                      <a:pt x="68" y="2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" name="Freeform 225"/>
              <p:cNvSpPr>
                <a:spLocks/>
              </p:cNvSpPr>
              <p:nvPr/>
            </p:nvSpPr>
            <p:spPr bwMode="auto">
              <a:xfrm>
                <a:off x="3259138" y="-214313"/>
                <a:ext cx="169863" cy="217488"/>
              </a:xfrm>
              <a:custGeom>
                <a:avLst/>
                <a:gdLst>
                  <a:gd name="T0" fmla="*/ 6 w 45"/>
                  <a:gd name="T1" fmla="*/ 58 h 58"/>
                  <a:gd name="T2" fmla="*/ 44 w 45"/>
                  <a:gd name="T3" fmla="*/ 1 h 58"/>
                  <a:gd name="T4" fmla="*/ 39 w 45"/>
                  <a:gd name="T5" fmla="*/ 2 h 58"/>
                  <a:gd name="T6" fmla="*/ 2 w 45"/>
                  <a:gd name="T7" fmla="*/ 57 h 58"/>
                  <a:gd name="T8" fmla="*/ 6 w 45"/>
                  <a:gd name="T9" fmla="*/ 58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58">
                    <a:moveTo>
                      <a:pt x="6" y="58"/>
                    </a:moveTo>
                    <a:cubicBezTo>
                      <a:pt x="29" y="48"/>
                      <a:pt x="45" y="27"/>
                      <a:pt x="44" y="1"/>
                    </a:cubicBezTo>
                    <a:cubicBezTo>
                      <a:pt x="44" y="0"/>
                      <a:pt x="39" y="0"/>
                      <a:pt x="39" y="2"/>
                    </a:cubicBezTo>
                    <a:cubicBezTo>
                      <a:pt x="40" y="26"/>
                      <a:pt x="24" y="47"/>
                      <a:pt x="2" y="57"/>
                    </a:cubicBezTo>
                    <a:cubicBezTo>
                      <a:pt x="0" y="58"/>
                      <a:pt x="5" y="58"/>
                      <a:pt x="6" y="5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" name="Freeform 226"/>
              <p:cNvSpPr>
                <a:spLocks/>
              </p:cNvSpPr>
              <p:nvPr/>
            </p:nvSpPr>
            <p:spPr bwMode="auto">
              <a:xfrm>
                <a:off x="3375026" y="-71438"/>
                <a:ext cx="234950" cy="914400"/>
              </a:xfrm>
              <a:custGeom>
                <a:avLst/>
                <a:gdLst>
                  <a:gd name="T0" fmla="*/ 1 w 62"/>
                  <a:gd name="T1" fmla="*/ 2 h 243"/>
                  <a:gd name="T2" fmla="*/ 57 w 62"/>
                  <a:gd name="T3" fmla="*/ 241 h 243"/>
                  <a:gd name="T4" fmla="*/ 62 w 62"/>
                  <a:gd name="T5" fmla="*/ 241 h 243"/>
                  <a:gd name="T6" fmla="*/ 6 w 62"/>
                  <a:gd name="T7" fmla="*/ 1 h 243"/>
                  <a:gd name="T8" fmla="*/ 1 w 62"/>
                  <a:gd name="T9" fmla="*/ 2 h 2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2" h="243">
                    <a:moveTo>
                      <a:pt x="1" y="2"/>
                    </a:moveTo>
                    <a:cubicBezTo>
                      <a:pt x="31" y="78"/>
                      <a:pt x="30" y="164"/>
                      <a:pt x="57" y="241"/>
                    </a:cubicBezTo>
                    <a:cubicBezTo>
                      <a:pt x="57" y="243"/>
                      <a:pt x="62" y="242"/>
                      <a:pt x="62" y="241"/>
                    </a:cubicBezTo>
                    <a:cubicBezTo>
                      <a:pt x="35" y="163"/>
                      <a:pt x="36" y="78"/>
                      <a:pt x="6" y="1"/>
                    </a:cubicBezTo>
                    <a:cubicBezTo>
                      <a:pt x="5" y="0"/>
                      <a:pt x="0" y="0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" name="Freeform 227"/>
              <p:cNvSpPr>
                <a:spLocks/>
              </p:cNvSpPr>
              <p:nvPr/>
            </p:nvSpPr>
            <p:spPr bwMode="auto">
              <a:xfrm>
                <a:off x="3344863" y="-117475"/>
                <a:ext cx="65088" cy="65088"/>
              </a:xfrm>
              <a:custGeom>
                <a:avLst/>
                <a:gdLst>
                  <a:gd name="T0" fmla="*/ 16 w 17"/>
                  <a:gd name="T1" fmla="*/ 6 h 17"/>
                  <a:gd name="T2" fmla="*/ 11 w 17"/>
                  <a:gd name="T3" fmla="*/ 16 h 17"/>
                  <a:gd name="T4" fmla="*/ 2 w 17"/>
                  <a:gd name="T5" fmla="*/ 11 h 17"/>
                  <a:gd name="T6" fmla="*/ 6 w 17"/>
                  <a:gd name="T7" fmla="*/ 1 h 17"/>
                  <a:gd name="T8" fmla="*/ 16 w 17"/>
                  <a:gd name="T9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16" y="6"/>
                    </a:moveTo>
                    <a:cubicBezTo>
                      <a:pt x="17" y="10"/>
                      <a:pt x="15" y="14"/>
                      <a:pt x="11" y="16"/>
                    </a:cubicBezTo>
                    <a:cubicBezTo>
                      <a:pt x="7" y="17"/>
                      <a:pt x="3" y="15"/>
                      <a:pt x="2" y="11"/>
                    </a:cubicBezTo>
                    <a:cubicBezTo>
                      <a:pt x="0" y="7"/>
                      <a:pt x="2" y="3"/>
                      <a:pt x="6" y="1"/>
                    </a:cubicBezTo>
                    <a:cubicBezTo>
                      <a:pt x="10" y="0"/>
                      <a:pt x="15" y="2"/>
                      <a:pt x="16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" name="Freeform 228"/>
              <p:cNvSpPr>
                <a:spLocks/>
              </p:cNvSpPr>
              <p:nvPr/>
            </p:nvSpPr>
            <p:spPr bwMode="auto">
              <a:xfrm>
                <a:off x="2640013" y="1062038"/>
                <a:ext cx="180975" cy="252413"/>
              </a:xfrm>
              <a:custGeom>
                <a:avLst/>
                <a:gdLst>
                  <a:gd name="T0" fmla="*/ 44 w 48"/>
                  <a:gd name="T1" fmla="*/ 65 h 67"/>
                  <a:gd name="T2" fmla="*/ 6 w 48"/>
                  <a:gd name="T3" fmla="*/ 0 h 67"/>
                  <a:gd name="T4" fmla="*/ 3 w 48"/>
                  <a:gd name="T5" fmla="*/ 2 h 67"/>
                  <a:gd name="T6" fmla="*/ 39 w 48"/>
                  <a:gd name="T7" fmla="*/ 64 h 67"/>
                  <a:gd name="T8" fmla="*/ 44 w 48"/>
                  <a:gd name="T9" fmla="*/ 65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67">
                    <a:moveTo>
                      <a:pt x="44" y="65"/>
                    </a:moveTo>
                    <a:cubicBezTo>
                      <a:pt x="48" y="36"/>
                      <a:pt x="34" y="10"/>
                      <a:pt x="6" y="0"/>
                    </a:cubicBezTo>
                    <a:cubicBezTo>
                      <a:pt x="4" y="0"/>
                      <a:pt x="0" y="1"/>
                      <a:pt x="3" y="2"/>
                    </a:cubicBezTo>
                    <a:cubicBezTo>
                      <a:pt x="31" y="11"/>
                      <a:pt x="43" y="36"/>
                      <a:pt x="39" y="64"/>
                    </a:cubicBezTo>
                    <a:cubicBezTo>
                      <a:pt x="39" y="66"/>
                      <a:pt x="44" y="67"/>
                      <a:pt x="44" y="6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" name="Freeform 229"/>
              <p:cNvSpPr>
                <a:spLocks/>
              </p:cNvSpPr>
              <p:nvPr/>
            </p:nvSpPr>
            <p:spPr bwMode="auto">
              <a:xfrm>
                <a:off x="2614613" y="1054100"/>
                <a:ext cx="225425" cy="169863"/>
              </a:xfrm>
              <a:custGeom>
                <a:avLst/>
                <a:gdLst>
                  <a:gd name="T0" fmla="*/ 55 w 60"/>
                  <a:gd name="T1" fmla="*/ 1 h 45"/>
                  <a:gd name="T2" fmla="*/ 4 w 60"/>
                  <a:gd name="T3" fmla="*/ 43 h 45"/>
                  <a:gd name="T4" fmla="*/ 6 w 60"/>
                  <a:gd name="T5" fmla="*/ 45 h 45"/>
                  <a:gd name="T6" fmla="*/ 60 w 60"/>
                  <a:gd name="T7" fmla="*/ 2 h 45"/>
                  <a:gd name="T8" fmla="*/ 55 w 60"/>
                  <a:gd name="T9" fmla="*/ 1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" h="45">
                    <a:moveTo>
                      <a:pt x="55" y="1"/>
                    </a:moveTo>
                    <a:cubicBezTo>
                      <a:pt x="48" y="26"/>
                      <a:pt x="30" y="42"/>
                      <a:pt x="4" y="43"/>
                    </a:cubicBezTo>
                    <a:cubicBezTo>
                      <a:pt x="0" y="43"/>
                      <a:pt x="4" y="45"/>
                      <a:pt x="6" y="45"/>
                    </a:cubicBezTo>
                    <a:cubicBezTo>
                      <a:pt x="33" y="45"/>
                      <a:pt x="53" y="28"/>
                      <a:pt x="60" y="2"/>
                    </a:cubicBezTo>
                    <a:cubicBezTo>
                      <a:pt x="60" y="1"/>
                      <a:pt x="56" y="0"/>
                      <a:pt x="5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" name="Freeform 230"/>
              <p:cNvSpPr>
                <a:spLocks/>
              </p:cNvSpPr>
              <p:nvPr/>
            </p:nvSpPr>
            <p:spPr bwMode="auto">
              <a:xfrm>
                <a:off x="2617788" y="1125538"/>
                <a:ext cx="268288" cy="109538"/>
              </a:xfrm>
              <a:custGeom>
                <a:avLst/>
                <a:gdLst>
                  <a:gd name="T0" fmla="*/ 70 w 71"/>
                  <a:gd name="T1" fmla="*/ 27 h 29"/>
                  <a:gd name="T2" fmla="*/ 5 w 71"/>
                  <a:gd name="T3" fmla="*/ 1 h 29"/>
                  <a:gd name="T4" fmla="*/ 3 w 71"/>
                  <a:gd name="T5" fmla="*/ 3 h 29"/>
                  <a:gd name="T6" fmla="*/ 66 w 71"/>
                  <a:gd name="T7" fmla="*/ 28 h 29"/>
                  <a:gd name="T8" fmla="*/ 70 w 71"/>
                  <a:gd name="T9" fmla="*/ 2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29">
                    <a:moveTo>
                      <a:pt x="70" y="27"/>
                    </a:moveTo>
                    <a:cubicBezTo>
                      <a:pt x="54" y="11"/>
                      <a:pt x="28" y="2"/>
                      <a:pt x="5" y="1"/>
                    </a:cubicBezTo>
                    <a:cubicBezTo>
                      <a:pt x="4" y="0"/>
                      <a:pt x="0" y="2"/>
                      <a:pt x="3" y="3"/>
                    </a:cubicBezTo>
                    <a:cubicBezTo>
                      <a:pt x="25" y="4"/>
                      <a:pt x="50" y="13"/>
                      <a:pt x="66" y="28"/>
                    </a:cubicBezTo>
                    <a:cubicBezTo>
                      <a:pt x="67" y="29"/>
                      <a:pt x="71" y="28"/>
                      <a:pt x="70" y="2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" name="Freeform 231"/>
              <p:cNvSpPr>
                <a:spLocks/>
              </p:cNvSpPr>
              <p:nvPr/>
            </p:nvSpPr>
            <p:spPr bwMode="auto">
              <a:xfrm>
                <a:off x="2689226" y="1027113"/>
                <a:ext cx="101600" cy="260350"/>
              </a:xfrm>
              <a:custGeom>
                <a:avLst/>
                <a:gdLst>
                  <a:gd name="T0" fmla="*/ 13 w 27"/>
                  <a:gd name="T1" fmla="*/ 2 h 69"/>
                  <a:gd name="T2" fmla="*/ 2 w 27"/>
                  <a:gd name="T3" fmla="*/ 67 h 69"/>
                  <a:gd name="T4" fmla="*/ 6 w 27"/>
                  <a:gd name="T5" fmla="*/ 68 h 69"/>
                  <a:gd name="T6" fmla="*/ 18 w 27"/>
                  <a:gd name="T7" fmla="*/ 1 h 69"/>
                  <a:gd name="T8" fmla="*/ 13 w 27"/>
                  <a:gd name="T9" fmla="*/ 2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69">
                    <a:moveTo>
                      <a:pt x="13" y="2"/>
                    </a:moveTo>
                    <a:cubicBezTo>
                      <a:pt x="22" y="25"/>
                      <a:pt x="20" y="50"/>
                      <a:pt x="2" y="67"/>
                    </a:cubicBezTo>
                    <a:cubicBezTo>
                      <a:pt x="0" y="69"/>
                      <a:pt x="5" y="69"/>
                      <a:pt x="6" y="68"/>
                    </a:cubicBezTo>
                    <a:cubicBezTo>
                      <a:pt x="25" y="50"/>
                      <a:pt x="27" y="25"/>
                      <a:pt x="18" y="1"/>
                    </a:cubicBezTo>
                    <a:cubicBezTo>
                      <a:pt x="17" y="0"/>
                      <a:pt x="12" y="1"/>
                      <a:pt x="13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" name="Freeform 232"/>
              <p:cNvSpPr>
                <a:spLocks/>
              </p:cNvSpPr>
              <p:nvPr/>
            </p:nvSpPr>
            <p:spPr bwMode="auto">
              <a:xfrm>
                <a:off x="2768601" y="793750"/>
                <a:ext cx="811213" cy="373063"/>
              </a:xfrm>
              <a:custGeom>
                <a:avLst/>
                <a:gdLst>
                  <a:gd name="T0" fmla="*/ 6 w 215"/>
                  <a:gd name="T1" fmla="*/ 98 h 99"/>
                  <a:gd name="T2" fmla="*/ 213 w 215"/>
                  <a:gd name="T3" fmla="*/ 2 h 99"/>
                  <a:gd name="T4" fmla="*/ 209 w 215"/>
                  <a:gd name="T5" fmla="*/ 1 h 99"/>
                  <a:gd name="T6" fmla="*/ 2 w 215"/>
                  <a:gd name="T7" fmla="*/ 97 h 99"/>
                  <a:gd name="T8" fmla="*/ 6 w 215"/>
                  <a:gd name="T9" fmla="*/ 98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5" h="99">
                    <a:moveTo>
                      <a:pt x="6" y="98"/>
                    </a:moveTo>
                    <a:cubicBezTo>
                      <a:pt x="75" y="67"/>
                      <a:pt x="145" y="36"/>
                      <a:pt x="213" y="2"/>
                    </a:cubicBezTo>
                    <a:cubicBezTo>
                      <a:pt x="215" y="1"/>
                      <a:pt x="210" y="0"/>
                      <a:pt x="209" y="1"/>
                    </a:cubicBezTo>
                    <a:cubicBezTo>
                      <a:pt x="141" y="35"/>
                      <a:pt x="71" y="66"/>
                      <a:pt x="2" y="97"/>
                    </a:cubicBezTo>
                    <a:cubicBezTo>
                      <a:pt x="0" y="98"/>
                      <a:pt x="5" y="99"/>
                      <a:pt x="6" y="9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" name="Freeform 233"/>
              <p:cNvSpPr>
                <a:spLocks/>
              </p:cNvSpPr>
              <p:nvPr/>
            </p:nvSpPr>
            <p:spPr bwMode="auto">
              <a:xfrm>
                <a:off x="2730501" y="1136650"/>
                <a:ext cx="65088" cy="63500"/>
              </a:xfrm>
              <a:custGeom>
                <a:avLst/>
                <a:gdLst>
                  <a:gd name="T0" fmla="*/ 12 w 17"/>
                  <a:gd name="T1" fmla="*/ 15 h 17"/>
                  <a:gd name="T2" fmla="*/ 16 w 17"/>
                  <a:gd name="T3" fmla="*/ 5 h 17"/>
                  <a:gd name="T4" fmla="*/ 5 w 17"/>
                  <a:gd name="T5" fmla="*/ 1 h 17"/>
                  <a:gd name="T6" fmla="*/ 2 w 17"/>
                  <a:gd name="T7" fmla="*/ 12 h 17"/>
                  <a:gd name="T8" fmla="*/ 12 w 17"/>
                  <a:gd name="T9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12" y="15"/>
                    </a:moveTo>
                    <a:cubicBezTo>
                      <a:pt x="16" y="13"/>
                      <a:pt x="17" y="9"/>
                      <a:pt x="16" y="5"/>
                    </a:cubicBezTo>
                    <a:cubicBezTo>
                      <a:pt x="14" y="1"/>
                      <a:pt x="9" y="0"/>
                      <a:pt x="5" y="1"/>
                    </a:cubicBezTo>
                    <a:cubicBezTo>
                      <a:pt x="1" y="3"/>
                      <a:pt x="0" y="8"/>
                      <a:pt x="2" y="12"/>
                    </a:cubicBezTo>
                    <a:cubicBezTo>
                      <a:pt x="4" y="16"/>
                      <a:pt x="8" y="17"/>
                      <a:pt x="12" y="1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" name="Freeform 234"/>
              <p:cNvSpPr>
                <a:spLocks/>
              </p:cNvSpPr>
              <p:nvPr/>
            </p:nvSpPr>
            <p:spPr bwMode="auto">
              <a:xfrm>
                <a:off x="3451226" y="1479550"/>
                <a:ext cx="296863" cy="128588"/>
              </a:xfrm>
              <a:custGeom>
                <a:avLst/>
                <a:gdLst>
                  <a:gd name="T0" fmla="*/ 76 w 79"/>
                  <a:gd name="T1" fmla="*/ 12 h 34"/>
                  <a:gd name="T2" fmla="*/ 1 w 79"/>
                  <a:gd name="T3" fmla="*/ 31 h 34"/>
                  <a:gd name="T4" fmla="*/ 6 w 79"/>
                  <a:gd name="T5" fmla="*/ 33 h 34"/>
                  <a:gd name="T6" fmla="*/ 73 w 79"/>
                  <a:gd name="T7" fmla="*/ 13 h 34"/>
                  <a:gd name="T8" fmla="*/ 76 w 79"/>
                  <a:gd name="T9" fmla="*/ 1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9" h="34">
                    <a:moveTo>
                      <a:pt x="76" y="12"/>
                    </a:moveTo>
                    <a:cubicBezTo>
                      <a:pt x="48" y="0"/>
                      <a:pt x="18" y="5"/>
                      <a:pt x="1" y="31"/>
                    </a:cubicBezTo>
                    <a:cubicBezTo>
                      <a:pt x="0" y="33"/>
                      <a:pt x="5" y="34"/>
                      <a:pt x="6" y="33"/>
                    </a:cubicBezTo>
                    <a:cubicBezTo>
                      <a:pt x="21" y="9"/>
                      <a:pt x="47" y="2"/>
                      <a:pt x="73" y="13"/>
                    </a:cubicBezTo>
                    <a:cubicBezTo>
                      <a:pt x="74" y="14"/>
                      <a:pt x="79" y="13"/>
                      <a:pt x="76" y="1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" name="Freeform 235"/>
              <p:cNvSpPr>
                <a:spLocks/>
              </p:cNvSpPr>
              <p:nvPr/>
            </p:nvSpPr>
            <p:spPr bwMode="auto">
              <a:xfrm>
                <a:off x="3484563" y="1427163"/>
                <a:ext cx="155575" cy="244475"/>
              </a:xfrm>
              <a:custGeom>
                <a:avLst/>
                <a:gdLst>
                  <a:gd name="T0" fmla="*/ 3 w 41"/>
                  <a:gd name="T1" fmla="*/ 1 h 65"/>
                  <a:gd name="T2" fmla="*/ 30 w 41"/>
                  <a:gd name="T3" fmla="*/ 62 h 65"/>
                  <a:gd name="T4" fmla="*/ 35 w 41"/>
                  <a:gd name="T5" fmla="*/ 63 h 65"/>
                  <a:gd name="T6" fmla="*/ 7 w 41"/>
                  <a:gd name="T7" fmla="*/ 1 h 65"/>
                  <a:gd name="T8" fmla="*/ 3 w 41"/>
                  <a:gd name="T9" fmla="*/ 1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65">
                    <a:moveTo>
                      <a:pt x="3" y="1"/>
                    </a:moveTo>
                    <a:cubicBezTo>
                      <a:pt x="25" y="14"/>
                      <a:pt x="36" y="37"/>
                      <a:pt x="30" y="62"/>
                    </a:cubicBezTo>
                    <a:cubicBezTo>
                      <a:pt x="29" y="64"/>
                      <a:pt x="34" y="65"/>
                      <a:pt x="35" y="63"/>
                    </a:cubicBezTo>
                    <a:cubicBezTo>
                      <a:pt x="41" y="37"/>
                      <a:pt x="29" y="14"/>
                      <a:pt x="7" y="1"/>
                    </a:cubicBezTo>
                    <a:cubicBezTo>
                      <a:pt x="5" y="0"/>
                      <a:pt x="0" y="0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" name="Freeform 236"/>
              <p:cNvSpPr>
                <a:spLocks/>
              </p:cNvSpPr>
              <p:nvPr/>
            </p:nvSpPr>
            <p:spPr bwMode="auto">
              <a:xfrm>
                <a:off x="3511551" y="1427163"/>
                <a:ext cx="180975" cy="217488"/>
              </a:xfrm>
              <a:custGeom>
                <a:avLst/>
                <a:gdLst>
                  <a:gd name="T0" fmla="*/ 42 w 48"/>
                  <a:gd name="T1" fmla="*/ 1 h 58"/>
                  <a:gd name="T2" fmla="*/ 0 w 48"/>
                  <a:gd name="T3" fmla="*/ 56 h 58"/>
                  <a:gd name="T4" fmla="*/ 5 w 48"/>
                  <a:gd name="T5" fmla="*/ 56 h 58"/>
                  <a:gd name="T6" fmla="*/ 46 w 48"/>
                  <a:gd name="T7" fmla="*/ 2 h 58"/>
                  <a:gd name="T8" fmla="*/ 42 w 48"/>
                  <a:gd name="T9" fmla="*/ 1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58">
                    <a:moveTo>
                      <a:pt x="42" y="1"/>
                    </a:moveTo>
                    <a:cubicBezTo>
                      <a:pt x="23" y="12"/>
                      <a:pt x="8" y="35"/>
                      <a:pt x="0" y="56"/>
                    </a:cubicBezTo>
                    <a:cubicBezTo>
                      <a:pt x="0" y="58"/>
                      <a:pt x="5" y="58"/>
                      <a:pt x="5" y="56"/>
                    </a:cubicBezTo>
                    <a:cubicBezTo>
                      <a:pt x="12" y="36"/>
                      <a:pt x="27" y="13"/>
                      <a:pt x="46" y="2"/>
                    </a:cubicBezTo>
                    <a:cubicBezTo>
                      <a:pt x="48" y="0"/>
                      <a:pt x="43" y="0"/>
                      <a:pt x="4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" name="Freeform 237"/>
              <p:cNvSpPr>
                <a:spLocks/>
              </p:cNvSpPr>
              <p:nvPr/>
            </p:nvSpPr>
            <p:spPr bwMode="auto">
              <a:xfrm>
                <a:off x="3440113" y="1487488"/>
                <a:ext cx="260350" cy="127000"/>
              </a:xfrm>
              <a:custGeom>
                <a:avLst/>
                <a:gdLst>
                  <a:gd name="T0" fmla="*/ 5 w 69"/>
                  <a:gd name="T1" fmla="*/ 6 h 34"/>
                  <a:gd name="T2" fmla="*/ 63 w 69"/>
                  <a:gd name="T3" fmla="*/ 33 h 34"/>
                  <a:gd name="T4" fmla="*/ 68 w 69"/>
                  <a:gd name="T5" fmla="*/ 32 h 34"/>
                  <a:gd name="T6" fmla="*/ 4 w 69"/>
                  <a:gd name="T7" fmla="*/ 4 h 34"/>
                  <a:gd name="T8" fmla="*/ 5 w 69"/>
                  <a:gd name="T9" fmla="*/ 6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9" h="34">
                    <a:moveTo>
                      <a:pt x="5" y="6"/>
                    </a:moveTo>
                    <a:cubicBezTo>
                      <a:pt x="29" y="2"/>
                      <a:pt x="51" y="12"/>
                      <a:pt x="63" y="33"/>
                    </a:cubicBezTo>
                    <a:cubicBezTo>
                      <a:pt x="64" y="34"/>
                      <a:pt x="69" y="33"/>
                      <a:pt x="68" y="32"/>
                    </a:cubicBezTo>
                    <a:cubicBezTo>
                      <a:pt x="55" y="9"/>
                      <a:pt x="29" y="0"/>
                      <a:pt x="4" y="4"/>
                    </a:cubicBezTo>
                    <a:cubicBezTo>
                      <a:pt x="0" y="4"/>
                      <a:pt x="3" y="6"/>
                      <a:pt x="5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" name="Freeform 238"/>
              <p:cNvSpPr>
                <a:spLocks/>
              </p:cNvSpPr>
              <p:nvPr/>
            </p:nvSpPr>
            <p:spPr bwMode="auto">
              <a:xfrm>
                <a:off x="3519488" y="700087"/>
                <a:ext cx="77788" cy="809625"/>
              </a:xfrm>
              <a:custGeom>
                <a:avLst/>
                <a:gdLst>
                  <a:gd name="T0" fmla="*/ 21 w 21"/>
                  <a:gd name="T1" fmla="*/ 213 h 215"/>
                  <a:gd name="T2" fmla="*/ 5 w 21"/>
                  <a:gd name="T3" fmla="*/ 1 h 215"/>
                  <a:gd name="T4" fmla="*/ 0 w 21"/>
                  <a:gd name="T5" fmla="*/ 2 h 215"/>
                  <a:gd name="T6" fmla="*/ 16 w 21"/>
                  <a:gd name="T7" fmla="*/ 213 h 215"/>
                  <a:gd name="T8" fmla="*/ 21 w 21"/>
                  <a:gd name="T9" fmla="*/ 213 h 2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215">
                    <a:moveTo>
                      <a:pt x="21" y="213"/>
                    </a:moveTo>
                    <a:cubicBezTo>
                      <a:pt x="9" y="143"/>
                      <a:pt x="12" y="72"/>
                      <a:pt x="5" y="1"/>
                    </a:cubicBezTo>
                    <a:cubicBezTo>
                      <a:pt x="5" y="0"/>
                      <a:pt x="0" y="0"/>
                      <a:pt x="0" y="2"/>
                    </a:cubicBezTo>
                    <a:cubicBezTo>
                      <a:pt x="7" y="72"/>
                      <a:pt x="4" y="144"/>
                      <a:pt x="16" y="213"/>
                    </a:cubicBezTo>
                    <a:cubicBezTo>
                      <a:pt x="16" y="215"/>
                      <a:pt x="21" y="214"/>
                      <a:pt x="21" y="21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" name="Freeform 239"/>
              <p:cNvSpPr>
                <a:spLocks/>
              </p:cNvSpPr>
              <p:nvPr/>
            </p:nvSpPr>
            <p:spPr bwMode="auto">
              <a:xfrm>
                <a:off x="3556001" y="1490663"/>
                <a:ext cx="65088" cy="63500"/>
              </a:xfrm>
              <a:custGeom>
                <a:avLst/>
                <a:gdLst>
                  <a:gd name="T0" fmla="*/ 16 w 17"/>
                  <a:gd name="T1" fmla="*/ 7 h 17"/>
                  <a:gd name="T2" fmla="*/ 7 w 17"/>
                  <a:gd name="T3" fmla="*/ 1 h 17"/>
                  <a:gd name="T4" fmla="*/ 1 w 17"/>
                  <a:gd name="T5" fmla="*/ 10 h 17"/>
                  <a:gd name="T6" fmla="*/ 10 w 17"/>
                  <a:gd name="T7" fmla="*/ 16 h 17"/>
                  <a:gd name="T8" fmla="*/ 16 w 17"/>
                  <a:gd name="T9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16" y="7"/>
                    </a:moveTo>
                    <a:cubicBezTo>
                      <a:pt x="15" y="3"/>
                      <a:pt x="11" y="0"/>
                      <a:pt x="7" y="1"/>
                    </a:cubicBezTo>
                    <a:cubicBezTo>
                      <a:pt x="3" y="2"/>
                      <a:pt x="0" y="6"/>
                      <a:pt x="1" y="10"/>
                    </a:cubicBezTo>
                    <a:cubicBezTo>
                      <a:pt x="2" y="14"/>
                      <a:pt x="6" y="17"/>
                      <a:pt x="10" y="16"/>
                    </a:cubicBezTo>
                    <a:cubicBezTo>
                      <a:pt x="15" y="15"/>
                      <a:pt x="17" y="11"/>
                      <a:pt x="16" y="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" name="Freeform 240"/>
              <p:cNvSpPr>
                <a:spLocks/>
              </p:cNvSpPr>
              <p:nvPr/>
            </p:nvSpPr>
            <p:spPr bwMode="auto">
              <a:xfrm>
                <a:off x="3832226" y="1506538"/>
                <a:ext cx="233363" cy="198438"/>
              </a:xfrm>
              <a:custGeom>
                <a:avLst/>
                <a:gdLst>
                  <a:gd name="T0" fmla="*/ 56 w 62"/>
                  <a:gd name="T1" fmla="*/ 1 h 53"/>
                  <a:gd name="T2" fmla="*/ 0 w 62"/>
                  <a:gd name="T3" fmla="*/ 51 h 53"/>
                  <a:gd name="T4" fmla="*/ 5 w 62"/>
                  <a:gd name="T5" fmla="*/ 52 h 53"/>
                  <a:gd name="T6" fmla="*/ 59 w 62"/>
                  <a:gd name="T7" fmla="*/ 3 h 53"/>
                  <a:gd name="T8" fmla="*/ 56 w 62"/>
                  <a:gd name="T9" fmla="*/ 1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2" h="53">
                    <a:moveTo>
                      <a:pt x="56" y="1"/>
                    </a:moveTo>
                    <a:cubicBezTo>
                      <a:pt x="27" y="3"/>
                      <a:pt x="4" y="21"/>
                      <a:pt x="0" y="51"/>
                    </a:cubicBezTo>
                    <a:cubicBezTo>
                      <a:pt x="0" y="53"/>
                      <a:pt x="5" y="53"/>
                      <a:pt x="5" y="52"/>
                    </a:cubicBezTo>
                    <a:cubicBezTo>
                      <a:pt x="9" y="23"/>
                      <a:pt x="30" y="5"/>
                      <a:pt x="59" y="3"/>
                    </a:cubicBezTo>
                    <a:cubicBezTo>
                      <a:pt x="62" y="2"/>
                      <a:pt x="58" y="0"/>
                      <a:pt x="56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" name="Freeform 241"/>
              <p:cNvSpPr>
                <a:spLocks/>
              </p:cNvSpPr>
              <p:nvPr/>
            </p:nvSpPr>
            <p:spPr bwMode="auto">
              <a:xfrm>
                <a:off x="3786188" y="1524000"/>
                <a:ext cx="222250" cy="173038"/>
              </a:xfrm>
              <a:custGeom>
                <a:avLst/>
                <a:gdLst>
                  <a:gd name="T0" fmla="*/ 4 w 59"/>
                  <a:gd name="T1" fmla="*/ 3 h 46"/>
                  <a:gd name="T2" fmla="*/ 54 w 59"/>
                  <a:gd name="T3" fmla="*/ 44 h 46"/>
                  <a:gd name="T4" fmla="*/ 59 w 59"/>
                  <a:gd name="T5" fmla="*/ 44 h 46"/>
                  <a:gd name="T6" fmla="*/ 3 w 59"/>
                  <a:gd name="T7" fmla="*/ 0 h 46"/>
                  <a:gd name="T8" fmla="*/ 4 w 59"/>
                  <a:gd name="T9" fmla="*/ 3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9" h="46">
                    <a:moveTo>
                      <a:pt x="4" y="3"/>
                    </a:moveTo>
                    <a:cubicBezTo>
                      <a:pt x="29" y="4"/>
                      <a:pt x="48" y="19"/>
                      <a:pt x="54" y="44"/>
                    </a:cubicBezTo>
                    <a:cubicBezTo>
                      <a:pt x="54" y="45"/>
                      <a:pt x="59" y="46"/>
                      <a:pt x="59" y="44"/>
                    </a:cubicBezTo>
                    <a:cubicBezTo>
                      <a:pt x="52" y="17"/>
                      <a:pt x="30" y="2"/>
                      <a:pt x="3" y="0"/>
                    </a:cubicBezTo>
                    <a:cubicBezTo>
                      <a:pt x="0" y="0"/>
                      <a:pt x="2" y="3"/>
                      <a:pt x="4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" name="Freeform 242"/>
              <p:cNvSpPr>
                <a:spLocks/>
              </p:cNvSpPr>
              <p:nvPr/>
            </p:nvSpPr>
            <p:spPr bwMode="auto">
              <a:xfrm>
                <a:off x="3892551" y="1446213"/>
                <a:ext cx="74613" cy="266700"/>
              </a:xfrm>
              <a:custGeom>
                <a:avLst/>
                <a:gdLst>
                  <a:gd name="T0" fmla="*/ 15 w 20"/>
                  <a:gd name="T1" fmla="*/ 2 h 71"/>
                  <a:gd name="T2" fmla="*/ 3 w 20"/>
                  <a:gd name="T3" fmla="*/ 70 h 71"/>
                  <a:gd name="T4" fmla="*/ 8 w 20"/>
                  <a:gd name="T5" fmla="*/ 69 h 71"/>
                  <a:gd name="T6" fmla="*/ 20 w 20"/>
                  <a:gd name="T7" fmla="*/ 2 h 71"/>
                  <a:gd name="T8" fmla="*/ 15 w 20"/>
                  <a:gd name="T9" fmla="*/ 2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71">
                    <a:moveTo>
                      <a:pt x="15" y="2"/>
                    </a:moveTo>
                    <a:cubicBezTo>
                      <a:pt x="3" y="21"/>
                      <a:pt x="0" y="48"/>
                      <a:pt x="3" y="70"/>
                    </a:cubicBezTo>
                    <a:cubicBezTo>
                      <a:pt x="3" y="71"/>
                      <a:pt x="8" y="71"/>
                      <a:pt x="8" y="69"/>
                    </a:cubicBezTo>
                    <a:cubicBezTo>
                      <a:pt x="5" y="47"/>
                      <a:pt x="8" y="21"/>
                      <a:pt x="20" y="2"/>
                    </a:cubicBezTo>
                    <a:cubicBezTo>
                      <a:pt x="20" y="1"/>
                      <a:pt x="16" y="0"/>
                      <a:pt x="15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" name="Freeform 243"/>
              <p:cNvSpPr>
                <a:spLocks/>
              </p:cNvSpPr>
              <p:nvPr/>
            </p:nvSpPr>
            <p:spPr bwMode="auto">
              <a:xfrm>
                <a:off x="3778251" y="1547813"/>
                <a:ext cx="279400" cy="74613"/>
              </a:xfrm>
              <a:custGeom>
                <a:avLst/>
                <a:gdLst>
                  <a:gd name="T0" fmla="*/ 6 w 74"/>
                  <a:gd name="T1" fmla="*/ 19 h 20"/>
                  <a:gd name="T2" fmla="*/ 69 w 74"/>
                  <a:gd name="T3" fmla="*/ 16 h 20"/>
                  <a:gd name="T4" fmla="*/ 73 w 74"/>
                  <a:gd name="T5" fmla="*/ 15 h 20"/>
                  <a:gd name="T6" fmla="*/ 2 w 74"/>
                  <a:gd name="T7" fmla="*/ 18 h 20"/>
                  <a:gd name="T8" fmla="*/ 6 w 74"/>
                  <a:gd name="T9" fmla="*/ 1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4" h="20">
                    <a:moveTo>
                      <a:pt x="6" y="19"/>
                    </a:moveTo>
                    <a:cubicBezTo>
                      <a:pt x="25" y="6"/>
                      <a:pt x="49" y="3"/>
                      <a:pt x="69" y="16"/>
                    </a:cubicBezTo>
                    <a:cubicBezTo>
                      <a:pt x="70" y="17"/>
                      <a:pt x="74" y="16"/>
                      <a:pt x="73" y="15"/>
                    </a:cubicBezTo>
                    <a:cubicBezTo>
                      <a:pt x="51" y="0"/>
                      <a:pt x="23" y="4"/>
                      <a:pt x="2" y="18"/>
                    </a:cubicBezTo>
                    <a:cubicBezTo>
                      <a:pt x="0" y="19"/>
                      <a:pt x="5" y="20"/>
                      <a:pt x="6" y="1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" name="Freeform 244"/>
              <p:cNvSpPr>
                <a:spLocks/>
              </p:cNvSpPr>
              <p:nvPr/>
            </p:nvSpPr>
            <p:spPr bwMode="auto">
              <a:xfrm>
                <a:off x="3511551" y="749300"/>
                <a:ext cx="411163" cy="812800"/>
              </a:xfrm>
              <a:custGeom>
                <a:avLst/>
                <a:gdLst>
                  <a:gd name="T0" fmla="*/ 108 w 109"/>
                  <a:gd name="T1" fmla="*/ 214 h 216"/>
                  <a:gd name="T2" fmla="*/ 55 w 109"/>
                  <a:gd name="T3" fmla="*/ 102 h 216"/>
                  <a:gd name="T4" fmla="*/ 5 w 109"/>
                  <a:gd name="T5" fmla="*/ 1 h 216"/>
                  <a:gd name="T6" fmla="*/ 1 w 109"/>
                  <a:gd name="T7" fmla="*/ 2 h 216"/>
                  <a:gd name="T8" fmla="*/ 53 w 109"/>
                  <a:gd name="T9" fmla="*/ 109 h 216"/>
                  <a:gd name="T10" fmla="*/ 103 w 109"/>
                  <a:gd name="T11" fmla="*/ 215 h 216"/>
                  <a:gd name="T12" fmla="*/ 108 w 109"/>
                  <a:gd name="T13" fmla="*/ 214 h 2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9" h="216">
                    <a:moveTo>
                      <a:pt x="108" y="214"/>
                    </a:moveTo>
                    <a:cubicBezTo>
                      <a:pt x="84" y="181"/>
                      <a:pt x="70" y="140"/>
                      <a:pt x="55" y="102"/>
                    </a:cubicBezTo>
                    <a:cubicBezTo>
                      <a:pt x="41" y="68"/>
                      <a:pt x="29" y="30"/>
                      <a:pt x="5" y="1"/>
                    </a:cubicBezTo>
                    <a:cubicBezTo>
                      <a:pt x="5" y="0"/>
                      <a:pt x="0" y="1"/>
                      <a:pt x="1" y="2"/>
                    </a:cubicBezTo>
                    <a:cubicBezTo>
                      <a:pt x="25" y="33"/>
                      <a:pt x="38" y="73"/>
                      <a:pt x="53" y="109"/>
                    </a:cubicBezTo>
                    <a:cubicBezTo>
                      <a:pt x="67" y="145"/>
                      <a:pt x="80" y="183"/>
                      <a:pt x="103" y="215"/>
                    </a:cubicBezTo>
                    <a:cubicBezTo>
                      <a:pt x="104" y="216"/>
                      <a:pt x="109" y="215"/>
                      <a:pt x="108" y="21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" name="Freeform 245"/>
              <p:cNvSpPr>
                <a:spLocks/>
              </p:cNvSpPr>
              <p:nvPr/>
            </p:nvSpPr>
            <p:spPr bwMode="auto">
              <a:xfrm>
                <a:off x="3887788" y="1539875"/>
                <a:ext cx="65088" cy="68263"/>
              </a:xfrm>
              <a:custGeom>
                <a:avLst/>
                <a:gdLst>
                  <a:gd name="T0" fmla="*/ 14 w 17"/>
                  <a:gd name="T1" fmla="*/ 4 h 18"/>
                  <a:gd name="T2" fmla="*/ 4 w 17"/>
                  <a:gd name="T3" fmla="*/ 3 h 18"/>
                  <a:gd name="T4" fmla="*/ 3 w 17"/>
                  <a:gd name="T5" fmla="*/ 14 h 18"/>
                  <a:gd name="T6" fmla="*/ 13 w 17"/>
                  <a:gd name="T7" fmla="*/ 15 h 18"/>
                  <a:gd name="T8" fmla="*/ 14 w 17"/>
                  <a:gd name="T9" fmla="*/ 4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8">
                    <a:moveTo>
                      <a:pt x="14" y="4"/>
                    </a:moveTo>
                    <a:cubicBezTo>
                      <a:pt x="12" y="1"/>
                      <a:pt x="7" y="0"/>
                      <a:pt x="4" y="3"/>
                    </a:cubicBezTo>
                    <a:cubicBezTo>
                      <a:pt x="0" y="6"/>
                      <a:pt x="0" y="10"/>
                      <a:pt x="3" y="14"/>
                    </a:cubicBezTo>
                    <a:cubicBezTo>
                      <a:pt x="5" y="17"/>
                      <a:pt x="10" y="18"/>
                      <a:pt x="13" y="15"/>
                    </a:cubicBezTo>
                    <a:cubicBezTo>
                      <a:pt x="17" y="12"/>
                      <a:pt x="17" y="7"/>
                      <a:pt x="14" y="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" name="Freeform 246"/>
              <p:cNvSpPr>
                <a:spLocks/>
              </p:cNvSpPr>
              <p:nvPr/>
            </p:nvSpPr>
            <p:spPr bwMode="auto">
              <a:xfrm>
                <a:off x="3556001" y="60325"/>
                <a:ext cx="196850" cy="77788"/>
              </a:xfrm>
              <a:custGeom>
                <a:avLst/>
                <a:gdLst>
                  <a:gd name="T0" fmla="*/ 46 w 52"/>
                  <a:gd name="T1" fmla="*/ 11 h 21"/>
                  <a:gd name="T2" fmla="*/ 6 w 52"/>
                  <a:gd name="T3" fmla="*/ 1 h 21"/>
                  <a:gd name="T4" fmla="*/ 1 w 52"/>
                  <a:gd name="T5" fmla="*/ 1 h 21"/>
                  <a:gd name="T6" fmla="*/ 50 w 52"/>
                  <a:gd name="T7" fmla="*/ 13 h 21"/>
                  <a:gd name="T8" fmla="*/ 46 w 52"/>
                  <a:gd name="T9" fmla="*/ 1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21">
                    <a:moveTo>
                      <a:pt x="46" y="11"/>
                    </a:moveTo>
                    <a:cubicBezTo>
                      <a:pt x="31" y="18"/>
                      <a:pt x="16" y="15"/>
                      <a:pt x="6" y="1"/>
                    </a:cubicBezTo>
                    <a:cubicBezTo>
                      <a:pt x="5" y="0"/>
                      <a:pt x="0" y="0"/>
                      <a:pt x="1" y="1"/>
                    </a:cubicBezTo>
                    <a:cubicBezTo>
                      <a:pt x="13" y="18"/>
                      <a:pt x="32" y="21"/>
                      <a:pt x="50" y="13"/>
                    </a:cubicBezTo>
                    <a:cubicBezTo>
                      <a:pt x="52" y="12"/>
                      <a:pt x="47" y="11"/>
                      <a:pt x="46" y="1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" name="Freeform 247"/>
              <p:cNvSpPr>
                <a:spLocks/>
              </p:cNvSpPr>
              <p:nvPr/>
            </p:nvSpPr>
            <p:spPr bwMode="auto">
              <a:xfrm>
                <a:off x="3582988" y="19050"/>
                <a:ext cx="98425" cy="157163"/>
              </a:xfrm>
              <a:custGeom>
                <a:avLst/>
                <a:gdLst>
                  <a:gd name="T0" fmla="*/ 6 w 26"/>
                  <a:gd name="T1" fmla="*/ 41 h 42"/>
                  <a:gd name="T2" fmla="*/ 22 w 26"/>
                  <a:gd name="T3" fmla="*/ 2 h 42"/>
                  <a:gd name="T4" fmla="*/ 17 w 26"/>
                  <a:gd name="T5" fmla="*/ 1 h 42"/>
                  <a:gd name="T6" fmla="*/ 1 w 26"/>
                  <a:gd name="T7" fmla="*/ 39 h 42"/>
                  <a:gd name="T8" fmla="*/ 6 w 26"/>
                  <a:gd name="T9" fmla="*/ 4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42">
                    <a:moveTo>
                      <a:pt x="6" y="41"/>
                    </a:moveTo>
                    <a:cubicBezTo>
                      <a:pt x="20" y="32"/>
                      <a:pt x="26" y="18"/>
                      <a:pt x="22" y="2"/>
                    </a:cubicBezTo>
                    <a:cubicBezTo>
                      <a:pt x="22" y="0"/>
                      <a:pt x="17" y="0"/>
                      <a:pt x="17" y="1"/>
                    </a:cubicBezTo>
                    <a:cubicBezTo>
                      <a:pt x="21" y="17"/>
                      <a:pt x="15" y="31"/>
                      <a:pt x="1" y="39"/>
                    </a:cubicBezTo>
                    <a:cubicBezTo>
                      <a:pt x="0" y="40"/>
                      <a:pt x="5" y="42"/>
                      <a:pt x="6" y="4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" name="Freeform 248"/>
              <p:cNvSpPr>
                <a:spLocks/>
              </p:cNvSpPr>
              <p:nvPr/>
            </p:nvSpPr>
            <p:spPr bwMode="auto">
              <a:xfrm>
                <a:off x="3594101" y="33337"/>
                <a:ext cx="123825" cy="139700"/>
              </a:xfrm>
              <a:custGeom>
                <a:avLst/>
                <a:gdLst>
                  <a:gd name="T0" fmla="*/ 32 w 33"/>
                  <a:gd name="T1" fmla="*/ 34 h 37"/>
                  <a:gd name="T2" fmla="*/ 5 w 33"/>
                  <a:gd name="T3" fmla="*/ 1 h 37"/>
                  <a:gd name="T4" fmla="*/ 0 w 33"/>
                  <a:gd name="T5" fmla="*/ 2 h 37"/>
                  <a:gd name="T6" fmla="*/ 28 w 33"/>
                  <a:gd name="T7" fmla="*/ 36 h 37"/>
                  <a:gd name="T8" fmla="*/ 32 w 33"/>
                  <a:gd name="T9" fmla="*/ 34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37">
                    <a:moveTo>
                      <a:pt x="32" y="34"/>
                    </a:moveTo>
                    <a:cubicBezTo>
                      <a:pt x="20" y="28"/>
                      <a:pt x="10" y="14"/>
                      <a:pt x="5" y="1"/>
                    </a:cubicBezTo>
                    <a:cubicBezTo>
                      <a:pt x="5" y="0"/>
                      <a:pt x="0" y="1"/>
                      <a:pt x="0" y="2"/>
                    </a:cubicBezTo>
                    <a:cubicBezTo>
                      <a:pt x="5" y="15"/>
                      <a:pt x="15" y="29"/>
                      <a:pt x="28" y="36"/>
                    </a:cubicBezTo>
                    <a:cubicBezTo>
                      <a:pt x="29" y="37"/>
                      <a:pt x="33" y="35"/>
                      <a:pt x="32" y="3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" name="Freeform 249"/>
              <p:cNvSpPr>
                <a:spLocks/>
              </p:cNvSpPr>
              <p:nvPr/>
            </p:nvSpPr>
            <p:spPr bwMode="auto">
              <a:xfrm>
                <a:off x="3552826" y="49212"/>
                <a:ext cx="165100" cy="85725"/>
              </a:xfrm>
              <a:custGeom>
                <a:avLst/>
                <a:gdLst>
                  <a:gd name="T0" fmla="*/ 3 w 44"/>
                  <a:gd name="T1" fmla="*/ 21 h 23"/>
                  <a:gd name="T2" fmla="*/ 44 w 44"/>
                  <a:gd name="T3" fmla="*/ 2 h 23"/>
                  <a:gd name="T4" fmla="*/ 39 w 44"/>
                  <a:gd name="T5" fmla="*/ 2 h 23"/>
                  <a:gd name="T6" fmla="*/ 4 w 44"/>
                  <a:gd name="T7" fmla="*/ 19 h 23"/>
                  <a:gd name="T8" fmla="*/ 3 w 44"/>
                  <a:gd name="T9" fmla="*/ 2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3">
                    <a:moveTo>
                      <a:pt x="3" y="21"/>
                    </a:moveTo>
                    <a:cubicBezTo>
                      <a:pt x="19" y="23"/>
                      <a:pt x="36" y="17"/>
                      <a:pt x="44" y="2"/>
                    </a:cubicBezTo>
                    <a:cubicBezTo>
                      <a:pt x="44" y="1"/>
                      <a:pt x="39" y="0"/>
                      <a:pt x="39" y="2"/>
                    </a:cubicBezTo>
                    <a:cubicBezTo>
                      <a:pt x="32" y="14"/>
                      <a:pt x="19" y="21"/>
                      <a:pt x="4" y="19"/>
                    </a:cubicBezTo>
                    <a:cubicBezTo>
                      <a:pt x="2" y="19"/>
                      <a:pt x="0" y="21"/>
                      <a:pt x="3" y="2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" name="Freeform 250"/>
              <p:cNvSpPr>
                <a:spLocks/>
              </p:cNvSpPr>
              <p:nvPr/>
            </p:nvSpPr>
            <p:spPr bwMode="auto">
              <a:xfrm>
                <a:off x="3541713" y="120650"/>
                <a:ext cx="115888" cy="669925"/>
              </a:xfrm>
              <a:custGeom>
                <a:avLst/>
                <a:gdLst>
                  <a:gd name="T0" fmla="*/ 26 w 31"/>
                  <a:gd name="T1" fmla="*/ 1 h 178"/>
                  <a:gd name="T2" fmla="*/ 0 w 31"/>
                  <a:gd name="T3" fmla="*/ 177 h 178"/>
                  <a:gd name="T4" fmla="*/ 5 w 31"/>
                  <a:gd name="T5" fmla="*/ 176 h 178"/>
                  <a:gd name="T6" fmla="*/ 31 w 31"/>
                  <a:gd name="T7" fmla="*/ 1 h 178"/>
                  <a:gd name="T8" fmla="*/ 26 w 31"/>
                  <a:gd name="T9" fmla="*/ 1 h 1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178">
                    <a:moveTo>
                      <a:pt x="26" y="1"/>
                    </a:moveTo>
                    <a:cubicBezTo>
                      <a:pt x="18" y="60"/>
                      <a:pt x="11" y="118"/>
                      <a:pt x="0" y="177"/>
                    </a:cubicBezTo>
                    <a:cubicBezTo>
                      <a:pt x="0" y="178"/>
                      <a:pt x="5" y="178"/>
                      <a:pt x="5" y="176"/>
                    </a:cubicBezTo>
                    <a:cubicBezTo>
                      <a:pt x="16" y="118"/>
                      <a:pt x="23" y="59"/>
                      <a:pt x="31" y="1"/>
                    </a:cubicBezTo>
                    <a:cubicBezTo>
                      <a:pt x="31" y="0"/>
                      <a:pt x="26" y="0"/>
                      <a:pt x="26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" name="Freeform 251"/>
              <p:cNvSpPr>
                <a:spLocks/>
              </p:cNvSpPr>
              <p:nvPr/>
            </p:nvSpPr>
            <p:spPr bwMode="auto">
              <a:xfrm>
                <a:off x="3632201" y="90487"/>
                <a:ext cx="38100" cy="41275"/>
              </a:xfrm>
              <a:custGeom>
                <a:avLst/>
                <a:gdLst>
                  <a:gd name="T0" fmla="*/ 9 w 10"/>
                  <a:gd name="T1" fmla="*/ 6 h 11"/>
                  <a:gd name="T2" fmla="*/ 4 w 10"/>
                  <a:gd name="T3" fmla="*/ 10 h 11"/>
                  <a:gd name="T4" fmla="*/ 0 w 10"/>
                  <a:gd name="T5" fmla="*/ 5 h 11"/>
                  <a:gd name="T6" fmla="*/ 6 w 10"/>
                  <a:gd name="T7" fmla="*/ 1 h 11"/>
                  <a:gd name="T8" fmla="*/ 9 w 10"/>
                  <a:gd name="T9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1">
                    <a:moveTo>
                      <a:pt x="9" y="6"/>
                    </a:moveTo>
                    <a:cubicBezTo>
                      <a:pt x="9" y="9"/>
                      <a:pt x="6" y="11"/>
                      <a:pt x="4" y="10"/>
                    </a:cubicBezTo>
                    <a:cubicBezTo>
                      <a:pt x="1" y="10"/>
                      <a:pt x="0" y="7"/>
                      <a:pt x="0" y="5"/>
                    </a:cubicBezTo>
                    <a:cubicBezTo>
                      <a:pt x="0" y="2"/>
                      <a:pt x="3" y="0"/>
                      <a:pt x="6" y="1"/>
                    </a:cubicBezTo>
                    <a:cubicBezTo>
                      <a:pt x="8" y="1"/>
                      <a:pt x="10" y="4"/>
                      <a:pt x="9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" name="Freeform 252"/>
              <p:cNvSpPr>
                <a:spLocks/>
              </p:cNvSpPr>
              <p:nvPr/>
            </p:nvSpPr>
            <p:spPr bwMode="auto">
              <a:xfrm>
                <a:off x="3887788" y="-46038"/>
                <a:ext cx="173038" cy="112713"/>
              </a:xfrm>
              <a:custGeom>
                <a:avLst/>
                <a:gdLst>
                  <a:gd name="T0" fmla="*/ 40 w 46"/>
                  <a:gd name="T1" fmla="*/ 26 h 30"/>
                  <a:gd name="T2" fmla="*/ 6 w 46"/>
                  <a:gd name="T3" fmla="*/ 2 h 30"/>
                  <a:gd name="T4" fmla="*/ 1 w 46"/>
                  <a:gd name="T5" fmla="*/ 1 h 30"/>
                  <a:gd name="T6" fmla="*/ 42 w 46"/>
                  <a:gd name="T7" fmla="*/ 28 h 30"/>
                  <a:gd name="T8" fmla="*/ 40 w 46"/>
                  <a:gd name="T9" fmla="*/ 26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" h="30">
                    <a:moveTo>
                      <a:pt x="40" y="26"/>
                    </a:moveTo>
                    <a:cubicBezTo>
                      <a:pt x="23" y="27"/>
                      <a:pt x="10" y="18"/>
                      <a:pt x="6" y="2"/>
                    </a:cubicBezTo>
                    <a:cubicBezTo>
                      <a:pt x="5" y="0"/>
                      <a:pt x="0" y="0"/>
                      <a:pt x="1" y="1"/>
                    </a:cubicBezTo>
                    <a:cubicBezTo>
                      <a:pt x="6" y="21"/>
                      <a:pt x="23" y="30"/>
                      <a:pt x="42" y="28"/>
                    </a:cubicBezTo>
                    <a:cubicBezTo>
                      <a:pt x="46" y="28"/>
                      <a:pt x="42" y="26"/>
                      <a:pt x="40" y="2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" name="Freeform 253"/>
              <p:cNvSpPr>
                <a:spLocks/>
              </p:cNvSpPr>
              <p:nvPr/>
            </p:nvSpPr>
            <p:spPr bwMode="auto">
              <a:xfrm>
                <a:off x="3873501" y="-57150"/>
                <a:ext cx="134938" cy="131763"/>
              </a:xfrm>
              <a:custGeom>
                <a:avLst/>
                <a:gdLst>
                  <a:gd name="T0" fmla="*/ 6 w 36"/>
                  <a:gd name="T1" fmla="*/ 34 h 35"/>
                  <a:gd name="T2" fmla="*/ 35 w 36"/>
                  <a:gd name="T3" fmla="*/ 3 h 35"/>
                  <a:gd name="T4" fmla="*/ 30 w 36"/>
                  <a:gd name="T5" fmla="*/ 2 h 35"/>
                  <a:gd name="T6" fmla="*/ 3 w 36"/>
                  <a:gd name="T7" fmla="*/ 32 h 35"/>
                  <a:gd name="T8" fmla="*/ 6 w 36"/>
                  <a:gd name="T9" fmla="*/ 34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6" h="35">
                    <a:moveTo>
                      <a:pt x="6" y="34"/>
                    </a:moveTo>
                    <a:cubicBezTo>
                      <a:pt x="22" y="31"/>
                      <a:pt x="34" y="20"/>
                      <a:pt x="35" y="3"/>
                    </a:cubicBezTo>
                    <a:cubicBezTo>
                      <a:pt x="36" y="1"/>
                      <a:pt x="31" y="0"/>
                      <a:pt x="30" y="2"/>
                    </a:cubicBezTo>
                    <a:cubicBezTo>
                      <a:pt x="29" y="18"/>
                      <a:pt x="18" y="29"/>
                      <a:pt x="3" y="32"/>
                    </a:cubicBezTo>
                    <a:cubicBezTo>
                      <a:pt x="0" y="33"/>
                      <a:pt x="5" y="35"/>
                      <a:pt x="6" y="3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" name="Freeform 254"/>
              <p:cNvSpPr>
                <a:spLocks/>
              </p:cNvSpPr>
              <p:nvPr/>
            </p:nvSpPr>
            <p:spPr bwMode="auto">
              <a:xfrm>
                <a:off x="3933826" y="-57150"/>
                <a:ext cx="71438" cy="166688"/>
              </a:xfrm>
              <a:custGeom>
                <a:avLst/>
                <a:gdLst>
                  <a:gd name="T0" fmla="*/ 18 w 19"/>
                  <a:gd name="T1" fmla="*/ 42 h 44"/>
                  <a:gd name="T2" fmla="*/ 5 w 19"/>
                  <a:gd name="T3" fmla="*/ 1 h 44"/>
                  <a:gd name="T4" fmla="*/ 0 w 19"/>
                  <a:gd name="T5" fmla="*/ 2 h 44"/>
                  <a:gd name="T6" fmla="*/ 14 w 19"/>
                  <a:gd name="T7" fmla="*/ 43 h 44"/>
                  <a:gd name="T8" fmla="*/ 18 w 19"/>
                  <a:gd name="T9" fmla="*/ 4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44">
                    <a:moveTo>
                      <a:pt x="18" y="42"/>
                    </a:moveTo>
                    <a:cubicBezTo>
                      <a:pt x="9" y="31"/>
                      <a:pt x="5" y="15"/>
                      <a:pt x="5" y="1"/>
                    </a:cubicBezTo>
                    <a:cubicBezTo>
                      <a:pt x="5" y="0"/>
                      <a:pt x="0" y="0"/>
                      <a:pt x="0" y="2"/>
                    </a:cubicBezTo>
                    <a:cubicBezTo>
                      <a:pt x="0" y="16"/>
                      <a:pt x="5" y="32"/>
                      <a:pt x="14" y="43"/>
                    </a:cubicBezTo>
                    <a:cubicBezTo>
                      <a:pt x="14" y="44"/>
                      <a:pt x="19" y="43"/>
                      <a:pt x="18" y="4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" name="Freeform 255"/>
              <p:cNvSpPr>
                <a:spLocks/>
              </p:cNvSpPr>
              <p:nvPr/>
            </p:nvSpPr>
            <p:spPr bwMode="auto">
              <a:xfrm>
                <a:off x="3862388" y="-4763"/>
                <a:ext cx="184150" cy="49213"/>
              </a:xfrm>
              <a:custGeom>
                <a:avLst/>
                <a:gdLst>
                  <a:gd name="T0" fmla="*/ 2 w 49"/>
                  <a:gd name="T1" fmla="*/ 6 h 13"/>
                  <a:gd name="T2" fmla="*/ 48 w 49"/>
                  <a:gd name="T3" fmla="*/ 1 h 13"/>
                  <a:gd name="T4" fmla="*/ 43 w 49"/>
                  <a:gd name="T5" fmla="*/ 1 h 13"/>
                  <a:gd name="T6" fmla="*/ 6 w 49"/>
                  <a:gd name="T7" fmla="*/ 5 h 13"/>
                  <a:gd name="T8" fmla="*/ 2 w 49"/>
                  <a:gd name="T9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13">
                    <a:moveTo>
                      <a:pt x="2" y="6"/>
                    </a:moveTo>
                    <a:cubicBezTo>
                      <a:pt x="17" y="13"/>
                      <a:pt x="35" y="13"/>
                      <a:pt x="48" y="1"/>
                    </a:cubicBezTo>
                    <a:cubicBezTo>
                      <a:pt x="49" y="0"/>
                      <a:pt x="44" y="0"/>
                      <a:pt x="43" y="1"/>
                    </a:cubicBezTo>
                    <a:cubicBezTo>
                      <a:pt x="33" y="10"/>
                      <a:pt x="19" y="11"/>
                      <a:pt x="6" y="5"/>
                    </a:cubicBezTo>
                    <a:cubicBezTo>
                      <a:pt x="5" y="4"/>
                      <a:pt x="0" y="5"/>
                      <a:pt x="2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" name="Freeform 256"/>
              <p:cNvSpPr>
                <a:spLocks/>
              </p:cNvSpPr>
              <p:nvPr/>
            </p:nvSpPr>
            <p:spPr bwMode="auto">
              <a:xfrm>
                <a:off x="3552826" y="36512"/>
                <a:ext cx="414338" cy="712788"/>
              </a:xfrm>
              <a:custGeom>
                <a:avLst/>
                <a:gdLst>
                  <a:gd name="T0" fmla="*/ 104 w 110"/>
                  <a:gd name="T1" fmla="*/ 1 h 189"/>
                  <a:gd name="T2" fmla="*/ 0 w 110"/>
                  <a:gd name="T3" fmla="*/ 188 h 189"/>
                  <a:gd name="T4" fmla="*/ 5 w 110"/>
                  <a:gd name="T5" fmla="*/ 188 h 189"/>
                  <a:gd name="T6" fmla="*/ 109 w 110"/>
                  <a:gd name="T7" fmla="*/ 2 h 189"/>
                  <a:gd name="T8" fmla="*/ 104 w 110"/>
                  <a:gd name="T9" fmla="*/ 1 h 1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0" h="189">
                    <a:moveTo>
                      <a:pt x="104" y="1"/>
                    </a:moveTo>
                    <a:cubicBezTo>
                      <a:pt x="71" y="64"/>
                      <a:pt x="37" y="127"/>
                      <a:pt x="0" y="188"/>
                    </a:cubicBezTo>
                    <a:cubicBezTo>
                      <a:pt x="0" y="189"/>
                      <a:pt x="5" y="189"/>
                      <a:pt x="5" y="188"/>
                    </a:cubicBezTo>
                    <a:cubicBezTo>
                      <a:pt x="42" y="127"/>
                      <a:pt x="75" y="64"/>
                      <a:pt x="109" y="2"/>
                    </a:cubicBezTo>
                    <a:cubicBezTo>
                      <a:pt x="110" y="0"/>
                      <a:pt x="105" y="0"/>
                      <a:pt x="104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" name="Freeform 257"/>
              <p:cNvSpPr>
                <a:spLocks/>
              </p:cNvSpPr>
              <p:nvPr/>
            </p:nvSpPr>
            <p:spPr bwMode="auto">
              <a:xfrm>
                <a:off x="3940176" y="11112"/>
                <a:ext cx="38100" cy="41275"/>
              </a:xfrm>
              <a:custGeom>
                <a:avLst/>
                <a:gdLst>
                  <a:gd name="T0" fmla="*/ 9 w 10"/>
                  <a:gd name="T1" fmla="*/ 8 h 11"/>
                  <a:gd name="T2" fmla="*/ 3 w 10"/>
                  <a:gd name="T3" fmla="*/ 9 h 11"/>
                  <a:gd name="T4" fmla="*/ 1 w 10"/>
                  <a:gd name="T5" fmla="*/ 3 h 11"/>
                  <a:gd name="T6" fmla="*/ 7 w 10"/>
                  <a:gd name="T7" fmla="*/ 1 h 11"/>
                  <a:gd name="T8" fmla="*/ 9 w 10"/>
                  <a:gd name="T9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1">
                    <a:moveTo>
                      <a:pt x="9" y="8"/>
                    </a:moveTo>
                    <a:cubicBezTo>
                      <a:pt x="8" y="10"/>
                      <a:pt x="5" y="11"/>
                      <a:pt x="3" y="9"/>
                    </a:cubicBezTo>
                    <a:cubicBezTo>
                      <a:pt x="0" y="8"/>
                      <a:pt x="0" y="5"/>
                      <a:pt x="1" y="3"/>
                    </a:cubicBezTo>
                    <a:cubicBezTo>
                      <a:pt x="2" y="1"/>
                      <a:pt x="5" y="0"/>
                      <a:pt x="7" y="1"/>
                    </a:cubicBezTo>
                    <a:cubicBezTo>
                      <a:pt x="10" y="3"/>
                      <a:pt x="10" y="6"/>
                      <a:pt x="9" y="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" name="Freeform 258"/>
              <p:cNvSpPr>
                <a:spLocks/>
              </p:cNvSpPr>
              <p:nvPr/>
            </p:nvSpPr>
            <p:spPr bwMode="auto">
              <a:xfrm>
                <a:off x="4016376" y="247650"/>
                <a:ext cx="131763" cy="155575"/>
              </a:xfrm>
              <a:custGeom>
                <a:avLst/>
                <a:gdLst>
                  <a:gd name="T0" fmla="*/ 32 w 35"/>
                  <a:gd name="T1" fmla="*/ 39 h 41"/>
                  <a:gd name="T2" fmla="*/ 7 w 35"/>
                  <a:gd name="T3" fmla="*/ 2 h 41"/>
                  <a:gd name="T4" fmla="*/ 2 w 35"/>
                  <a:gd name="T5" fmla="*/ 1 h 41"/>
                  <a:gd name="T6" fmla="*/ 30 w 35"/>
                  <a:gd name="T7" fmla="*/ 40 h 41"/>
                  <a:gd name="T8" fmla="*/ 32 w 35"/>
                  <a:gd name="T9" fmla="*/ 39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41">
                    <a:moveTo>
                      <a:pt x="32" y="39"/>
                    </a:moveTo>
                    <a:cubicBezTo>
                      <a:pt x="15" y="33"/>
                      <a:pt x="5" y="19"/>
                      <a:pt x="7" y="2"/>
                    </a:cubicBezTo>
                    <a:cubicBezTo>
                      <a:pt x="7" y="1"/>
                      <a:pt x="2" y="0"/>
                      <a:pt x="2" y="1"/>
                    </a:cubicBezTo>
                    <a:cubicBezTo>
                      <a:pt x="0" y="21"/>
                      <a:pt x="12" y="35"/>
                      <a:pt x="30" y="40"/>
                    </a:cubicBezTo>
                    <a:cubicBezTo>
                      <a:pt x="32" y="41"/>
                      <a:pt x="35" y="40"/>
                      <a:pt x="32" y="3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" name="Freeform 259"/>
              <p:cNvSpPr>
                <a:spLocks/>
              </p:cNvSpPr>
              <p:nvPr/>
            </p:nvSpPr>
            <p:spPr bwMode="auto">
              <a:xfrm>
                <a:off x="3970338" y="274637"/>
                <a:ext cx="166688" cy="90488"/>
              </a:xfrm>
              <a:custGeom>
                <a:avLst/>
                <a:gdLst>
                  <a:gd name="T0" fmla="*/ 4 w 44"/>
                  <a:gd name="T1" fmla="*/ 22 h 24"/>
                  <a:gd name="T2" fmla="*/ 44 w 44"/>
                  <a:gd name="T3" fmla="*/ 2 h 24"/>
                  <a:gd name="T4" fmla="*/ 39 w 44"/>
                  <a:gd name="T5" fmla="*/ 1 h 24"/>
                  <a:gd name="T6" fmla="*/ 3 w 44"/>
                  <a:gd name="T7" fmla="*/ 19 h 24"/>
                  <a:gd name="T8" fmla="*/ 4 w 44"/>
                  <a:gd name="T9" fmla="*/ 2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4">
                    <a:moveTo>
                      <a:pt x="4" y="22"/>
                    </a:moveTo>
                    <a:cubicBezTo>
                      <a:pt x="21" y="24"/>
                      <a:pt x="36" y="18"/>
                      <a:pt x="44" y="2"/>
                    </a:cubicBezTo>
                    <a:cubicBezTo>
                      <a:pt x="44" y="1"/>
                      <a:pt x="40" y="0"/>
                      <a:pt x="39" y="1"/>
                    </a:cubicBezTo>
                    <a:cubicBezTo>
                      <a:pt x="32" y="15"/>
                      <a:pt x="19" y="22"/>
                      <a:pt x="3" y="19"/>
                    </a:cubicBezTo>
                    <a:cubicBezTo>
                      <a:pt x="0" y="19"/>
                      <a:pt x="2" y="21"/>
                      <a:pt x="4" y="2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" name="Freeform 260"/>
              <p:cNvSpPr>
                <a:spLocks/>
              </p:cNvSpPr>
              <p:nvPr/>
            </p:nvSpPr>
            <p:spPr bwMode="auto">
              <a:xfrm>
                <a:off x="4043363" y="255587"/>
                <a:ext cx="44450" cy="173038"/>
              </a:xfrm>
              <a:custGeom>
                <a:avLst/>
                <a:gdLst>
                  <a:gd name="T0" fmla="*/ 10 w 12"/>
                  <a:gd name="T1" fmla="*/ 44 h 46"/>
                  <a:gd name="T2" fmla="*/ 12 w 12"/>
                  <a:gd name="T3" fmla="*/ 1 h 46"/>
                  <a:gd name="T4" fmla="*/ 7 w 12"/>
                  <a:gd name="T5" fmla="*/ 1 h 46"/>
                  <a:gd name="T6" fmla="*/ 5 w 12"/>
                  <a:gd name="T7" fmla="*/ 44 h 46"/>
                  <a:gd name="T8" fmla="*/ 10 w 12"/>
                  <a:gd name="T9" fmla="*/ 44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46">
                    <a:moveTo>
                      <a:pt x="10" y="44"/>
                    </a:moveTo>
                    <a:cubicBezTo>
                      <a:pt x="5" y="30"/>
                      <a:pt x="7" y="14"/>
                      <a:pt x="12" y="1"/>
                    </a:cubicBezTo>
                    <a:cubicBezTo>
                      <a:pt x="12" y="0"/>
                      <a:pt x="7" y="0"/>
                      <a:pt x="7" y="1"/>
                    </a:cubicBezTo>
                    <a:cubicBezTo>
                      <a:pt x="2" y="14"/>
                      <a:pt x="0" y="31"/>
                      <a:pt x="5" y="44"/>
                    </a:cubicBezTo>
                    <a:cubicBezTo>
                      <a:pt x="5" y="46"/>
                      <a:pt x="10" y="45"/>
                      <a:pt x="10" y="4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" name="Freeform 261"/>
              <p:cNvSpPr>
                <a:spLocks/>
              </p:cNvSpPr>
              <p:nvPr/>
            </p:nvSpPr>
            <p:spPr bwMode="auto">
              <a:xfrm>
                <a:off x="3983038" y="293687"/>
                <a:ext cx="176213" cy="71438"/>
              </a:xfrm>
              <a:custGeom>
                <a:avLst/>
                <a:gdLst>
                  <a:gd name="T0" fmla="*/ 0 w 47"/>
                  <a:gd name="T1" fmla="*/ 2 h 19"/>
                  <a:gd name="T2" fmla="*/ 45 w 47"/>
                  <a:gd name="T3" fmla="*/ 13 h 19"/>
                  <a:gd name="T4" fmla="*/ 41 w 47"/>
                  <a:gd name="T5" fmla="*/ 12 h 19"/>
                  <a:gd name="T6" fmla="*/ 5 w 47"/>
                  <a:gd name="T7" fmla="*/ 1 h 19"/>
                  <a:gd name="T8" fmla="*/ 0 w 47"/>
                  <a:gd name="T9" fmla="*/ 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19">
                    <a:moveTo>
                      <a:pt x="0" y="2"/>
                    </a:moveTo>
                    <a:cubicBezTo>
                      <a:pt x="12" y="14"/>
                      <a:pt x="29" y="19"/>
                      <a:pt x="45" y="13"/>
                    </a:cubicBezTo>
                    <a:cubicBezTo>
                      <a:pt x="47" y="12"/>
                      <a:pt x="42" y="11"/>
                      <a:pt x="41" y="12"/>
                    </a:cubicBezTo>
                    <a:cubicBezTo>
                      <a:pt x="28" y="17"/>
                      <a:pt x="14" y="11"/>
                      <a:pt x="5" y="1"/>
                    </a:cubicBezTo>
                    <a:cubicBezTo>
                      <a:pt x="4" y="0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" name="Freeform 262"/>
              <p:cNvSpPr>
                <a:spLocks/>
              </p:cNvSpPr>
              <p:nvPr/>
            </p:nvSpPr>
            <p:spPr bwMode="auto">
              <a:xfrm>
                <a:off x="3530601" y="346075"/>
                <a:ext cx="538163" cy="439738"/>
              </a:xfrm>
              <a:custGeom>
                <a:avLst/>
                <a:gdLst>
                  <a:gd name="T0" fmla="*/ 137 w 143"/>
                  <a:gd name="T1" fmla="*/ 1 h 117"/>
                  <a:gd name="T2" fmla="*/ 1 w 143"/>
                  <a:gd name="T3" fmla="*/ 115 h 117"/>
                  <a:gd name="T4" fmla="*/ 6 w 143"/>
                  <a:gd name="T5" fmla="*/ 116 h 117"/>
                  <a:gd name="T6" fmla="*/ 141 w 143"/>
                  <a:gd name="T7" fmla="*/ 2 h 117"/>
                  <a:gd name="T8" fmla="*/ 137 w 143"/>
                  <a:gd name="T9" fmla="*/ 1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3" h="117">
                    <a:moveTo>
                      <a:pt x="137" y="1"/>
                    </a:moveTo>
                    <a:cubicBezTo>
                      <a:pt x="92" y="39"/>
                      <a:pt x="48" y="79"/>
                      <a:pt x="1" y="115"/>
                    </a:cubicBezTo>
                    <a:cubicBezTo>
                      <a:pt x="0" y="116"/>
                      <a:pt x="5" y="117"/>
                      <a:pt x="6" y="116"/>
                    </a:cubicBezTo>
                    <a:cubicBezTo>
                      <a:pt x="52" y="79"/>
                      <a:pt x="97" y="40"/>
                      <a:pt x="141" y="2"/>
                    </a:cubicBezTo>
                    <a:cubicBezTo>
                      <a:pt x="143" y="0"/>
                      <a:pt x="138" y="0"/>
                      <a:pt x="1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" name="Freeform 263"/>
              <p:cNvSpPr>
                <a:spLocks/>
              </p:cNvSpPr>
              <p:nvPr/>
            </p:nvSpPr>
            <p:spPr bwMode="auto">
              <a:xfrm>
                <a:off x="4043363" y="323850"/>
                <a:ext cx="41275" cy="36513"/>
              </a:xfrm>
              <a:custGeom>
                <a:avLst/>
                <a:gdLst>
                  <a:gd name="T0" fmla="*/ 9 w 11"/>
                  <a:gd name="T1" fmla="*/ 9 h 10"/>
                  <a:gd name="T2" fmla="*/ 2 w 11"/>
                  <a:gd name="T3" fmla="*/ 8 h 10"/>
                  <a:gd name="T4" fmla="*/ 3 w 11"/>
                  <a:gd name="T5" fmla="*/ 1 h 10"/>
                  <a:gd name="T6" fmla="*/ 9 w 11"/>
                  <a:gd name="T7" fmla="*/ 2 h 10"/>
                  <a:gd name="T8" fmla="*/ 9 w 11"/>
                  <a:gd name="T9" fmla="*/ 9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0">
                    <a:moveTo>
                      <a:pt x="9" y="9"/>
                    </a:moveTo>
                    <a:cubicBezTo>
                      <a:pt x="7" y="10"/>
                      <a:pt x="4" y="10"/>
                      <a:pt x="2" y="8"/>
                    </a:cubicBezTo>
                    <a:cubicBezTo>
                      <a:pt x="0" y="6"/>
                      <a:pt x="1" y="3"/>
                      <a:pt x="3" y="1"/>
                    </a:cubicBezTo>
                    <a:cubicBezTo>
                      <a:pt x="5" y="0"/>
                      <a:pt x="8" y="0"/>
                      <a:pt x="9" y="2"/>
                    </a:cubicBezTo>
                    <a:cubicBezTo>
                      <a:pt x="11" y="4"/>
                      <a:pt x="11" y="7"/>
                      <a:pt x="9" y="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" name="Freeform 264"/>
              <p:cNvSpPr>
                <a:spLocks/>
              </p:cNvSpPr>
              <p:nvPr/>
            </p:nvSpPr>
            <p:spPr bwMode="auto">
              <a:xfrm>
                <a:off x="4156076" y="474662"/>
                <a:ext cx="93663" cy="179388"/>
              </a:xfrm>
              <a:custGeom>
                <a:avLst/>
                <a:gdLst>
                  <a:gd name="T0" fmla="*/ 23 w 25"/>
                  <a:gd name="T1" fmla="*/ 46 h 48"/>
                  <a:gd name="T2" fmla="*/ 13 w 25"/>
                  <a:gd name="T3" fmla="*/ 2 h 48"/>
                  <a:gd name="T4" fmla="*/ 9 w 25"/>
                  <a:gd name="T5" fmla="*/ 1 h 48"/>
                  <a:gd name="T6" fmla="*/ 19 w 25"/>
                  <a:gd name="T7" fmla="*/ 47 h 48"/>
                  <a:gd name="T8" fmla="*/ 23 w 25"/>
                  <a:gd name="T9" fmla="*/ 46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48">
                    <a:moveTo>
                      <a:pt x="23" y="46"/>
                    </a:moveTo>
                    <a:cubicBezTo>
                      <a:pt x="10" y="35"/>
                      <a:pt x="5" y="19"/>
                      <a:pt x="13" y="2"/>
                    </a:cubicBezTo>
                    <a:cubicBezTo>
                      <a:pt x="14" y="1"/>
                      <a:pt x="9" y="0"/>
                      <a:pt x="9" y="1"/>
                    </a:cubicBezTo>
                    <a:cubicBezTo>
                      <a:pt x="0" y="18"/>
                      <a:pt x="5" y="35"/>
                      <a:pt x="19" y="47"/>
                    </a:cubicBezTo>
                    <a:cubicBezTo>
                      <a:pt x="20" y="48"/>
                      <a:pt x="25" y="48"/>
                      <a:pt x="23" y="4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" name="Freeform 265"/>
              <p:cNvSpPr>
                <a:spLocks/>
              </p:cNvSpPr>
              <p:nvPr/>
            </p:nvSpPr>
            <p:spPr bwMode="auto">
              <a:xfrm>
                <a:off x="4098926" y="534987"/>
                <a:ext cx="188913" cy="55563"/>
              </a:xfrm>
              <a:custGeom>
                <a:avLst/>
                <a:gdLst>
                  <a:gd name="T0" fmla="*/ 2 w 50"/>
                  <a:gd name="T1" fmla="*/ 5 h 15"/>
                  <a:gd name="T2" fmla="*/ 49 w 50"/>
                  <a:gd name="T3" fmla="*/ 3 h 15"/>
                  <a:gd name="T4" fmla="*/ 44 w 50"/>
                  <a:gd name="T5" fmla="*/ 1 h 15"/>
                  <a:gd name="T6" fmla="*/ 6 w 50"/>
                  <a:gd name="T7" fmla="*/ 4 h 15"/>
                  <a:gd name="T8" fmla="*/ 2 w 50"/>
                  <a:gd name="T9" fmla="*/ 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0" h="15">
                    <a:moveTo>
                      <a:pt x="2" y="5"/>
                    </a:moveTo>
                    <a:cubicBezTo>
                      <a:pt x="18" y="14"/>
                      <a:pt x="35" y="15"/>
                      <a:pt x="49" y="3"/>
                    </a:cubicBezTo>
                    <a:cubicBezTo>
                      <a:pt x="50" y="2"/>
                      <a:pt x="45" y="0"/>
                      <a:pt x="44" y="1"/>
                    </a:cubicBezTo>
                    <a:cubicBezTo>
                      <a:pt x="33" y="11"/>
                      <a:pt x="19" y="12"/>
                      <a:pt x="6" y="4"/>
                    </a:cubicBezTo>
                    <a:cubicBezTo>
                      <a:pt x="5" y="4"/>
                      <a:pt x="0" y="4"/>
                      <a:pt x="2" y="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" name="Freeform 266"/>
              <p:cNvSpPr>
                <a:spLocks/>
              </p:cNvSpPr>
              <p:nvPr/>
            </p:nvSpPr>
            <p:spPr bwMode="auto">
              <a:xfrm>
                <a:off x="4156076" y="496887"/>
                <a:ext cx="93663" cy="157163"/>
              </a:xfrm>
              <a:custGeom>
                <a:avLst/>
                <a:gdLst>
                  <a:gd name="T0" fmla="*/ 5 w 25"/>
                  <a:gd name="T1" fmla="*/ 40 h 42"/>
                  <a:gd name="T2" fmla="*/ 24 w 25"/>
                  <a:gd name="T3" fmla="*/ 2 h 42"/>
                  <a:gd name="T4" fmla="*/ 19 w 25"/>
                  <a:gd name="T5" fmla="*/ 1 h 42"/>
                  <a:gd name="T6" fmla="*/ 0 w 25"/>
                  <a:gd name="T7" fmla="*/ 40 h 42"/>
                  <a:gd name="T8" fmla="*/ 5 w 25"/>
                  <a:gd name="T9" fmla="*/ 4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42">
                    <a:moveTo>
                      <a:pt x="5" y="40"/>
                    </a:moveTo>
                    <a:cubicBezTo>
                      <a:pt x="6" y="26"/>
                      <a:pt x="14" y="11"/>
                      <a:pt x="24" y="2"/>
                    </a:cubicBezTo>
                    <a:cubicBezTo>
                      <a:pt x="25" y="0"/>
                      <a:pt x="20" y="0"/>
                      <a:pt x="19" y="1"/>
                    </a:cubicBezTo>
                    <a:cubicBezTo>
                      <a:pt x="9" y="11"/>
                      <a:pt x="1" y="26"/>
                      <a:pt x="0" y="40"/>
                    </a:cubicBezTo>
                    <a:cubicBezTo>
                      <a:pt x="0" y="42"/>
                      <a:pt x="5" y="41"/>
                      <a:pt x="5" y="4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" name="Freeform 267"/>
              <p:cNvSpPr>
                <a:spLocks/>
              </p:cNvSpPr>
              <p:nvPr/>
            </p:nvSpPr>
            <p:spPr bwMode="auto">
              <a:xfrm>
                <a:off x="4132263" y="500062"/>
                <a:ext cx="150813" cy="106363"/>
              </a:xfrm>
              <a:custGeom>
                <a:avLst/>
                <a:gdLst>
                  <a:gd name="T0" fmla="*/ 0 w 40"/>
                  <a:gd name="T1" fmla="*/ 1 h 28"/>
                  <a:gd name="T2" fmla="*/ 35 w 40"/>
                  <a:gd name="T3" fmla="*/ 28 h 28"/>
                  <a:gd name="T4" fmla="*/ 36 w 40"/>
                  <a:gd name="T5" fmla="*/ 26 h 28"/>
                  <a:gd name="T6" fmla="*/ 5 w 40"/>
                  <a:gd name="T7" fmla="*/ 1 h 28"/>
                  <a:gd name="T8" fmla="*/ 0 w 40"/>
                  <a:gd name="T9" fmla="*/ 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28">
                    <a:moveTo>
                      <a:pt x="0" y="1"/>
                    </a:moveTo>
                    <a:cubicBezTo>
                      <a:pt x="6" y="16"/>
                      <a:pt x="18" y="27"/>
                      <a:pt x="35" y="28"/>
                    </a:cubicBezTo>
                    <a:cubicBezTo>
                      <a:pt x="37" y="28"/>
                      <a:pt x="40" y="26"/>
                      <a:pt x="36" y="26"/>
                    </a:cubicBezTo>
                    <a:cubicBezTo>
                      <a:pt x="21" y="25"/>
                      <a:pt x="10" y="14"/>
                      <a:pt x="5" y="1"/>
                    </a:cubicBezTo>
                    <a:cubicBezTo>
                      <a:pt x="5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" name="Freeform 268"/>
              <p:cNvSpPr>
                <a:spLocks/>
              </p:cNvSpPr>
              <p:nvPr/>
            </p:nvSpPr>
            <p:spPr bwMode="auto">
              <a:xfrm>
                <a:off x="3525838" y="571500"/>
                <a:ext cx="671513" cy="214313"/>
              </a:xfrm>
              <a:custGeom>
                <a:avLst/>
                <a:gdLst>
                  <a:gd name="T0" fmla="*/ 172 w 178"/>
                  <a:gd name="T1" fmla="*/ 1 h 57"/>
                  <a:gd name="T2" fmla="*/ 3 w 178"/>
                  <a:gd name="T3" fmla="*/ 55 h 57"/>
                  <a:gd name="T4" fmla="*/ 6 w 178"/>
                  <a:gd name="T5" fmla="*/ 56 h 57"/>
                  <a:gd name="T6" fmla="*/ 175 w 178"/>
                  <a:gd name="T7" fmla="*/ 2 h 57"/>
                  <a:gd name="T8" fmla="*/ 172 w 178"/>
                  <a:gd name="T9" fmla="*/ 1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8" h="57">
                    <a:moveTo>
                      <a:pt x="172" y="1"/>
                    </a:moveTo>
                    <a:cubicBezTo>
                      <a:pt x="116" y="19"/>
                      <a:pt x="60" y="39"/>
                      <a:pt x="3" y="55"/>
                    </a:cubicBezTo>
                    <a:cubicBezTo>
                      <a:pt x="0" y="56"/>
                      <a:pt x="4" y="57"/>
                      <a:pt x="6" y="56"/>
                    </a:cubicBezTo>
                    <a:cubicBezTo>
                      <a:pt x="63" y="40"/>
                      <a:pt x="119" y="21"/>
                      <a:pt x="175" y="2"/>
                    </a:cubicBezTo>
                    <a:cubicBezTo>
                      <a:pt x="178" y="1"/>
                      <a:pt x="173" y="0"/>
                      <a:pt x="17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" name="Freeform 269"/>
              <p:cNvSpPr>
                <a:spLocks/>
              </p:cNvSpPr>
              <p:nvPr/>
            </p:nvSpPr>
            <p:spPr bwMode="auto">
              <a:xfrm>
                <a:off x="4170363" y="552450"/>
                <a:ext cx="41275" cy="42863"/>
              </a:xfrm>
              <a:custGeom>
                <a:avLst/>
                <a:gdLst>
                  <a:gd name="T0" fmla="*/ 7 w 11"/>
                  <a:gd name="T1" fmla="*/ 10 h 11"/>
                  <a:gd name="T2" fmla="*/ 1 w 11"/>
                  <a:gd name="T3" fmla="*/ 7 h 11"/>
                  <a:gd name="T4" fmla="*/ 4 w 11"/>
                  <a:gd name="T5" fmla="*/ 1 h 11"/>
                  <a:gd name="T6" fmla="*/ 10 w 11"/>
                  <a:gd name="T7" fmla="*/ 4 h 11"/>
                  <a:gd name="T8" fmla="*/ 7 w 11"/>
                  <a:gd name="T9" fmla="*/ 1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7" y="10"/>
                    </a:moveTo>
                    <a:cubicBezTo>
                      <a:pt x="4" y="11"/>
                      <a:pt x="2" y="9"/>
                      <a:pt x="1" y="7"/>
                    </a:cubicBezTo>
                    <a:cubicBezTo>
                      <a:pt x="0" y="4"/>
                      <a:pt x="2" y="1"/>
                      <a:pt x="4" y="1"/>
                    </a:cubicBezTo>
                    <a:cubicBezTo>
                      <a:pt x="7" y="0"/>
                      <a:pt x="9" y="1"/>
                      <a:pt x="10" y="4"/>
                    </a:cubicBezTo>
                    <a:cubicBezTo>
                      <a:pt x="11" y="6"/>
                      <a:pt x="9" y="9"/>
                      <a:pt x="7" y="1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" name="Freeform 270"/>
              <p:cNvSpPr>
                <a:spLocks/>
              </p:cNvSpPr>
              <p:nvPr/>
            </p:nvSpPr>
            <p:spPr bwMode="auto">
              <a:xfrm>
                <a:off x="4362451" y="744537"/>
                <a:ext cx="84138" cy="185738"/>
              </a:xfrm>
              <a:custGeom>
                <a:avLst/>
                <a:gdLst>
                  <a:gd name="T0" fmla="*/ 14 w 22"/>
                  <a:gd name="T1" fmla="*/ 47 h 49"/>
                  <a:gd name="T2" fmla="*/ 21 w 22"/>
                  <a:gd name="T3" fmla="*/ 3 h 49"/>
                  <a:gd name="T4" fmla="*/ 17 w 22"/>
                  <a:gd name="T5" fmla="*/ 1 h 49"/>
                  <a:gd name="T6" fmla="*/ 9 w 22"/>
                  <a:gd name="T7" fmla="*/ 47 h 49"/>
                  <a:gd name="T8" fmla="*/ 14 w 22"/>
                  <a:gd name="T9" fmla="*/ 47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49">
                    <a:moveTo>
                      <a:pt x="14" y="47"/>
                    </a:moveTo>
                    <a:cubicBezTo>
                      <a:pt x="5" y="31"/>
                      <a:pt x="7" y="15"/>
                      <a:pt x="21" y="3"/>
                    </a:cubicBezTo>
                    <a:cubicBezTo>
                      <a:pt x="22" y="2"/>
                      <a:pt x="18" y="0"/>
                      <a:pt x="17" y="1"/>
                    </a:cubicBezTo>
                    <a:cubicBezTo>
                      <a:pt x="2" y="14"/>
                      <a:pt x="0" y="31"/>
                      <a:pt x="9" y="47"/>
                    </a:cubicBezTo>
                    <a:cubicBezTo>
                      <a:pt x="10" y="49"/>
                      <a:pt x="14" y="49"/>
                      <a:pt x="14" y="4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" name="Freeform 271"/>
              <p:cNvSpPr>
                <a:spLocks/>
              </p:cNvSpPr>
              <p:nvPr/>
            </p:nvSpPr>
            <p:spPr bwMode="auto">
              <a:xfrm>
                <a:off x="4318001" y="782637"/>
                <a:ext cx="176213" cy="79375"/>
              </a:xfrm>
              <a:custGeom>
                <a:avLst/>
                <a:gdLst>
                  <a:gd name="T0" fmla="*/ 1 w 47"/>
                  <a:gd name="T1" fmla="*/ 1 h 21"/>
                  <a:gd name="T2" fmla="*/ 46 w 47"/>
                  <a:gd name="T3" fmla="*/ 15 h 21"/>
                  <a:gd name="T4" fmla="*/ 42 w 47"/>
                  <a:gd name="T5" fmla="*/ 13 h 21"/>
                  <a:gd name="T6" fmla="*/ 6 w 47"/>
                  <a:gd name="T7" fmla="*/ 1 h 21"/>
                  <a:gd name="T8" fmla="*/ 1 w 47"/>
                  <a:gd name="T9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21">
                    <a:moveTo>
                      <a:pt x="1" y="1"/>
                    </a:moveTo>
                    <a:cubicBezTo>
                      <a:pt x="12" y="16"/>
                      <a:pt x="29" y="21"/>
                      <a:pt x="46" y="15"/>
                    </a:cubicBezTo>
                    <a:cubicBezTo>
                      <a:pt x="47" y="15"/>
                      <a:pt x="43" y="13"/>
                      <a:pt x="42" y="13"/>
                    </a:cubicBezTo>
                    <a:cubicBezTo>
                      <a:pt x="27" y="18"/>
                      <a:pt x="15" y="13"/>
                      <a:pt x="6" y="1"/>
                    </a:cubicBezTo>
                    <a:cubicBezTo>
                      <a:pt x="5" y="0"/>
                      <a:pt x="0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" name="Freeform 272"/>
              <p:cNvSpPr>
                <a:spLocks/>
              </p:cNvSpPr>
              <p:nvPr/>
            </p:nvSpPr>
            <p:spPr bwMode="auto">
              <a:xfrm>
                <a:off x="4332288" y="782637"/>
                <a:ext cx="147638" cy="117475"/>
              </a:xfrm>
              <a:custGeom>
                <a:avLst/>
                <a:gdLst>
                  <a:gd name="T0" fmla="*/ 5 w 39"/>
                  <a:gd name="T1" fmla="*/ 30 h 31"/>
                  <a:gd name="T2" fmla="*/ 36 w 39"/>
                  <a:gd name="T3" fmla="*/ 1 h 31"/>
                  <a:gd name="T4" fmla="*/ 32 w 39"/>
                  <a:gd name="T5" fmla="*/ 0 h 31"/>
                  <a:gd name="T6" fmla="*/ 0 w 39"/>
                  <a:gd name="T7" fmla="*/ 30 h 31"/>
                  <a:gd name="T8" fmla="*/ 5 w 39"/>
                  <a:gd name="T9" fmla="*/ 3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1">
                    <a:moveTo>
                      <a:pt x="5" y="30"/>
                    </a:moveTo>
                    <a:cubicBezTo>
                      <a:pt x="11" y="18"/>
                      <a:pt x="24" y="7"/>
                      <a:pt x="36" y="1"/>
                    </a:cubicBezTo>
                    <a:cubicBezTo>
                      <a:pt x="39" y="0"/>
                      <a:pt x="34" y="0"/>
                      <a:pt x="32" y="0"/>
                    </a:cubicBezTo>
                    <a:cubicBezTo>
                      <a:pt x="20" y="6"/>
                      <a:pt x="6" y="17"/>
                      <a:pt x="0" y="30"/>
                    </a:cubicBezTo>
                    <a:cubicBezTo>
                      <a:pt x="0" y="31"/>
                      <a:pt x="5" y="31"/>
                      <a:pt x="5" y="3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5" name="Freeform 273"/>
              <p:cNvSpPr>
                <a:spLocks/>
              </p:cNvSpPr>
              <p:nvPr/>
            </p:nvSpPr>
            <p:spPr bwMode="auto">
              <a:xfrm>
                <a:off x="4362451" y="749300"/>
                <a:ext cx="106363" cy="146050"/>
              </a:xfrm>
              <a:custGeom>
                <a:avLst/>
                <a:gdLst>
                  <a:gd name="T0" fmla="*/ 1 w 28"/>
                  <a:gd name="T1" fmla="*/ 2 h 39"/>
                  <a:gd name="T2" fmla="*/ 22 w 28"/>
                  <a:gd name="T3" fmla="*/ 38 h 39"/>
                  <a:gd name="T4" fmla="*/ 26 w 28"/>
                  <a:gd name="T5" fmla="*/ 37 h 39"/>
                  <a:gd name="T6" fmla="*/ 6 w 28"/>
                  <a:gd name="T7" fmla="*/ 1 h 39"/>
                  <a:gd name="T8" fmla="*/ 1 w 28"/>
                  <a:gd name="T9" fmla="*/ 2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39">
                    <a:moveTo>
                      <a:pt x="1" y="2"/>
                    </a:moveTo>
                    <a:cubicBezTo>
                      <a:pt x="0" y="17"/>
                      <a:pt x="8" y="32"/>
                      <a:pt x="22" y="38"/>
                    </a:cubicBezTo>
                    <a:cubicBezTo>
                      <a:pt x="24" y="39"/>
                      <a:pt x="28" y="38"/>
                      <a:pt x="26" y="37"/>
                    </a:cubicBezTo>
                    <a:cubicBezTo>
                      <a:pt x="12" y="31"/>
                      <a:pt x="5" y="16"/>
                      <a:pt x="6" y="1"/>
                    </a:cubicBezTo>
                    <a:cubicBezTo>
                      <a:pt x="6" y="0"/>
                      <a:pt x="1" y="0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6" name="Freeform 274"/>
              <p:cNvSpPr>
                <a:spLocks/>
              </p:cNvSpPr>
              <p:nvPr/>
            </p:nvSpPr>
            <p:spPr bwMode="auto">
              <a:xfrm>
                <a:off x="3609976" y="760412"/>
                <a:ext cx="787400" cy="79375"/>
              </a:xfrm>
              <a:custGeom>
                <a:avLst/>
                <a:gdLst>
                  <a:gd name="T0" fmla="*/ 206 w 209"/>
                  <a:gd name="T1" fmla="*/ 19 h 21"/>
                  <a:gd name="T2" fmla="*/ 5 w 209"/>
                  <a:gd name="T3" fmla="*/ 0 h 21"/>
                  <a:gd name="T4" fmla="*/ 3 w 209"/>
                  <a:gd name="T5" fmla="*/ 2 h 21"/>
                  <a:gd name="T6" fmla="*/ 204 w 209"/>
                  <a:gd name="T7" fmla="*/ 21 h 21"/>
                  <a:gd name="T8" fmla="*/ 206 w 209"/>
                  <a:gd name="T9" fmla="*/ 19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9" h="21">
                    <a:moveTo>
                      <a:pt x="206" y="19"/>
                    </a:moveTo>
                    <a:cubicBezTo>
                      <a:pt x="139" y="15"/>
                      <a:pt x="72" y="7"/>
                      <a:pt x="5" y="0"/>
                    </a:cubicBezTo>
                    <a:cubicBezTo>
                      <a:pt x="4" y="0"/>
                      <a:pt x="0" y="2"/>
                      <a:pt x="3" y="2"/>
                    </a:cubicBezTo>
                    <a:cubicBezTo>
                      <a:pt x="70" y="9"/>
                      <a:pt x="137" y="17"/>
                      <a:pt x="204" y="21"/>
                    </a:cubicBezTo>
                    <a:cubicBezTo>
                      <a:pt x="207" y="21"/>
                      <a:pt x="209" y="19"/>
                      <a:pt x="206" y="1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7" name="Freeform 275"/>
              <p:cNvSpPr>
                <a:spLocks/>
              </p:cNvSpPr>
              <p:nvPr/>
            </p:nvSpPr>
            <p:spPr bwMode="auto">
              <a:xfrm>
                <a:off x="4373563" y="815975"/>
                <a:ext cx="38100" cy="38100"/>
              </a:xfrm>
              <a:custGeom>
                <a:avLst/>
                <a:gdLst>
                  <a:gd name="T0" fmla="*/ 5 w 10"/>
                  <a:gd name="T1" fmla="*/ 10 h 10"/>
                  <a:gd name="T2" fmla="*/ 1 w 10"/>
                  <a:gd name="T3" fmla="*/ 5 h 10"/>
                  <a:gd name="T4" fmla="*/ 6 w 10"/>
                  <a:gd name="T5" fmla="*/ 0 h 10"/>
                  <a:gd name="T6" fmla="*/ 10 w 10"/>
                  <a:gd name="T7" fmla="*/ 6 h 10"/>
                  <a:gd name="T8" fmla="*/ 5 w 10"/>
                  <a:gd name="T9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0">
                    <a:moveTo>
                      <a:pt x="5" y="10"/>
                    </a:moveTo>
                    <a:cubicBezTo>
                      <a:pt x="2" y="10"/>
                      <a:pt x="0" y="7"/>
                      <a:pt x="1" y="5"/>
                    </a:cubicBezTo>
                    <a:cubicBezTo>
                      <a:pt x="1" y="2"/>
                      <a:pt x="3" y="0"/>
                      <a:pt x="6" y="0"/>
                    </a:cubicBezTo>
                    <a:cubicBezTo>
                      <a:pt x="8" y="1"/>
                      <a:pt x="10" y="3"/>
                      <a:pt x="10" y="6"/>
                    </a:cubicBezTo>
                    <a:cubicBezTo>
                      <a:pt x="10" y="8"/>
                      <a:pt x="7" y="10"/>
                      <a:pt x="5" y="1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8" name="Freeform 276"/>
              <p:cNvSpPr>
                <a:spLocks/>
              </p:cNvSpPr>
              <p:nvPr/>
            </p:nvSpPr>
            <p:spPr bwMode="auto">
              <a:xfrm>
                <a:off x="4260851" y="1050925"/>
                <a:ext cx="117475" cy="157163"/>
              </a:xfrm>
              <a:custGeom>
                <a:avLst/>
                <a:gdLst>
                  <a:gd name="T0" fmla="*/ 7 w 31"/>
                  <a:gd name="T1" fmla="*/ 41 h 42"/>
                  <a:gd name="T2" fmla="*/ 30 w 31"/>
                  <a:gd name="T3" fmla="*/ 2 h 42"/>
                  <a:gd name="T4" fmla="*/ 26 w 31"/>
                  <a:gd name="T5" fmla="*/ 0 h 42"/>
                  <a:gd name="T6" fmla="*/ 2 w 31"/>
                  <a:gd name="T7" fmla="*/ 40 h 42"/>
                  <a:gd name="T8" fmla="*/ 7 w 31"/>
                  <a:gd name="T9" fmla="*/ 4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42">
                    <a:moveTo>
                      <a:pt x="7" y="41"/>
                    </a:moveTo>
                    <a:cubicBezTo>
                      <a:pt x="5" y="23"/>
                      <a:pt x="12" y="8"/>
                      <a:pt x="30" y="2"/>
                    </a:cubicBezTo>
                    <a:cubicBezTo>
                      <a:pt x="31" y="1"/>
                      <a:pt x="27" y="0"/>
                      <a:pt x="26" y="0"/>
                    </a:cubicBezTo>
                    <a:cubicBezTo>
                      <a:pt x="8" y="6"/>
                      <a:pt x="0" y="22"/>
                      <a:pt x="2" y="40"/>
                    </a:cubicBezTo>
                    <a:cubicBezTo>
                      <a:pt x="2" y="42"/>
                      <a:pt x="7" y="42"/>
                      <a:pt x="7" y="4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9" name="Freeform 277"/>
              <p:cNvSpPr>
                <a:spLocks/>
              </p:cNvSpPr>
              <p:nvPr/>
            </p:nvSpPr>
            <p:spPr bwMode="auto">
              <a:xfrm>
                <a:off x="4246563" y="1042988"/>
                <a:ext cx="150813" cy="109538"/>
              </a:xfrm>
              <a:custGeom>
                <a:avLst/>
                <a:gdLst>
                  <a:gd name="T0" fmla="*/ 0 w 40"/>
                  <a:gd name="T1" fmla="*/ 2 h 29"/>
                  <a:gd name="T2" fmla="*/ 37 w 40"/>
                  <a:gd name="T3" fmla="*/ 29 h 29"/>
                  <a:gd name="T4" fmla="*/ 35 w 40"/>
                  <a:gd name="T5" fmla="*/ 27 h 29"/>
                  <a:gd name="T6" fmla="*/ 5 w 40"/>
                  <a:gd name="T7" fmla="*/ 2 h 29"/>
                  <a:gd name="T8" fmla="*/ 0 w 40"/>
                  <a:gd name="T9" fmla="*/ 2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29">
                    <a:moveTo>
                      <a:pt x="0" y="2"/>
                    </a:moveTo>
                    <a:cubicBezTo>
                      <a:pt x="5" y="19"/>
                      <a:pt x="19" y="29"/>
                      <a:pt x="37" y="29"/>
                    </a:cubicBezTo>
                    <a:cubicBezTo>
                      <a:pt x="40" y="29"/>
                      <a:pt x="36" y="27"/>
                      <a:pt x="35" y="27"/>
                    </a:cubicBezTo>
                    <a:cubicBezTo>
                      <a:pt x="19" y="27"/>
                      <a:pt x="9" y="16"/>
                      <a:pt x="5" y="2"/>
                    </a:cubicBezTo>
                    <a:cubicBezTo>
                      <a:pt x="5" y="1"/>
                      <a:pt x="0" y="0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0" name="Freeform 278"/>
              <p:cNvSpPr>
                <a:spLocks/>
              </p:cNvSpPr>
              <p:nvPr/>
            </p:nvSpPr>
            <p:spPr bwMode="auto">
              <a:xfrm>
                <a:off x="4216401" y="1087438"/>
                <a:ext cx="176213" cy="71438"/>
              </a:xfrm>
              <a:custGeom>
                <a:avLst/>
                <a:gdLst>
                  <a:gd name="T0" fmla="*/ 6 w 47"/>
                  <a:gd name="T1" fmla="*/ 18 h 19"/>
                  <a:gd name="T2" fmla="*/ 44 w 47"/>
                  <a:gd name="T3" fmla="*/ 3 h 19"/>
                  <a:gd name="T4" fmla="*/ 43 w 47"/>
                  <a:gd name="T5" fmla="*/ 1 h 19"/>
                  <a:gd name="T6" fmla="*/ 2 w 47"/>
                  <a:gd name="T7" fmla="*/ 18 h 19"/>
                  <a:gd name="T8" fmla="*/ 6 w 47"/>
                  <a:gd name="T9" fmla="*/ 1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19">
                    <a:moveTo>
                      <a:pt x="6" y="18"/>
                    </a:moveTo>
                    <a:cubicBezTo>
                      <a:pt x="16" y="9"/>
                      <a:pt x="31" y="4"/>
                      <a:pt x="44" y="3"/>
                    </a:cubicBezTo>
                    <a:cubicBezTo>
                      <a:pt x="47" y="3"/>
                      <a:pt x="46" y="0"/>
                      <a:pt x="43" y="1"/>
                    </a:cubicBezTo>
                    <a:cubicBezTo>
                      <a:pt x="29" y="2"/>
                      <a:pt x="12" y="8"/>
                      <a:pt x="2" y="18"/>
                    </a:cubicBezTo>
                    <a:cubicBezTo>
                      <a:pt x="0" y="19"/>
                      <a:pt x="5" y="19"/>
                      <a:pt x="6" y="1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1" name="Freeform 279"/>
              <p:cNvSpPr>
                <a:spLocks/>
              </p:cNvSpPr>
              <p:nvPr/>
            </p:nvSpPr>
            <p:spPr bwMode="auto">
              <a:xfrm>
                <a:off x="4276726" y="1027113"/>
                <a:ext cx="71438" cy="166688"/>
              </a:xfrm>
              <a:custGeom>
                <a:avLst/>
                <a:gdLst>
                  <a:gd name="T0" fmla="*/ 6 w 19"/>
                  <a:gd name="T1" fmla="*/ 2 h 44"/>
                  <a:gd name="T2" fmla="*/ 13 w 19"/>
                  <a:gd name="T3" fmla="*/ 43 h 44"/>
                  <a:gd name="T4" fmla="*/ 18 w 19"/>
                  <a:gd name="T5" fmla="*/ 42 h 44"/>
                  <a:gd name="T6" fmla="*/ 11 w 19"/>
                  <a:gd name="T7" fmla="*/ 2 h 44"/>
                  <a:gd name="T8" fmla="*/ 6 w 19"/>
                  <a:gd name="T9" fmla="*/ 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44">
                    <a:moveTo>
                      <a:pt x="6" y="2"/>
                    </a:moveTo>
                    <a:cubicBezTo>
                      <a:pt x="0" y="16"/>
                      <a:pt x="2" y="32"/>
                      <a:pt x="13" y="43"/>
                    </a:cubicBezTo>
                    <a:cubicBezTo>
                      <a:pt x="15" y="44"/>
                      <a:pt x="19" y="43"/>
                      <a:pt x="18" y="42"/>
                    </a:cubicBezTo>
                    <a:cubicBezTo>
                      <a:pt x="7" y="32"/>
                      <a:pt x="5" y="16"/>
                      <a:pt x="11" y="2"/>
                    </a:cubicBezTo>
                    <a:cubicBezTo>
                      <a:pt x="12" y="1"/>
                      <a:pt x="7" y="0"/>
                      <a:pt x="6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2" name="Freeform 280"/>
              <p:cNvSpPr>
                <a:spLocks/>
              </p:cNvSpPr>
              <p:nvPr/>
            </p:nvSpPr>
            <p:spPr bwMode="auto">
              <a:xfrm>
                <a:off x="3665538" y="831850"/>
                <a:ext cx="636588" cy="285750"/>
              </a:xfrm>
              <a:custGeom>
                <a:avLst/>
                <a:gdLst>
                  <a:gd name="T0" fmla="*/ 167 w 169"/>
                  <a:gd name="T1" fmla="*/ 74 h 76"/>
                  <a:gd name="T2" fmla="*/ 6 w 169"/>
                  <a:gd name="T3" fmla="*/ 0 h 76"/>
                  <a:gd name="T4" fmla="*/ 1 w 169"/>
                  <a:gd name="T5" fmla="*/ 2 h 76"/>
                  <a:gd name="T6" fmla="*/ 163 w 169"/>
                  <a:gd name="T7" fmla="*/ 75 h 76"/>
                  <a:gd name="T8" fmla="*/ 167 w 169"/>
                  <a:gd name="T9" fmla="*/ 74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9" h="76">
                    <a:moveTo>
                      <a:pt x="167" y="74"/>
                    </a:moveTo>
                    <a:cubicBezTo>
                      <a:pt x="113" y="50"/>
                      <a:pt x="59" y="27"/>
                      <a:pt x="6" y="0"/>
                    </a:cubicBezTo>
                    <a:cubicBezTo>
                      <a:pt x="5" y="0"/>
                      <a:pt x="0" y="1"/>
                      <a:pt x="1" y="2"/>
                    </a:cubicBezTo>
                    <a:cubicBezTo>
                      <a:pt x="54" y="28"/>
                      <a:pt x="109" y="51"/>
                      <a:pt x="163" y="75"/>
                    </a:cubicBezTo>
                    <a:cubicBezTo>
                      <a:pt x="164" y="76"/>
                      <a:pt x="169" y="75"/>
                      <a:pt x="167" y="7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3" name="Freeform 281"/>
              <p:cNvSpPr>
                <a:spLocks/>
              </p:cNvSpPr>
              <p:nvPr/>
            </p:nvSpPr>
            <p:spPr bwMode="auto">
              <a:xfrm>
                <a:off x="4279901" y="1095375"/>
                <a:ext cx="38100" cy="41275"/>
              </a:xfrm>
              <a:custGeom>
                <a:avLst/>
                <a:gdLst>
                  <a:gd name="T0" fmla="*/ 3 w 10"/>
                  <a:gd name="T1" fmla="*/ 10 h 11"/>
                  <a:gd name="T2" fmla="*/ 1 w 10"/>
                  <a:gd name="T3" fmla="*/ 4 h 11"/>
                  <a:gd name="T4" fmla="*/ 7 w 10"/>
                  <a:gd name="T5" fmla="*/ 2 h 11"/>
                  <a:gd name="T6" fmla="*/ 9 w 10"/>
                  <a:gd name="T7" fmla="*/ 8 h 11"/>
                  <a:gd name="T8" fmla="*/ 3 w 10"/>
                  <a:gd name="T9" fmla="*/ 1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1">
                    <a:moveTo>
                      <a:pt x="3" y="10"/>
                    </a:moveTo>
                    <a:cubicBezTo>
                      <a:pt x="1" y="9"/>
                      <a:pt x="0" y="6"/>
                      <a:pt x="1" y="4"/>
                    </a:cubicBezTo>
                    <a:cubicBezTo>
                      <a:pt x="2" y="1"/>
                      <a:pt x="5" y="0"/>
                      <a:pt x="7" y="2"/>
                    </a:cubicBezTo>
                    <a:cubicBezTo>
                      <a:pt x="10" y="3"/>
                      <a:pt x="10" y="6"/>
                      <a:pt x="9" y="8"/>
                    </a:cubicBezTo>
                    <a:cubicBezTo>
                      <a:pt x="8" y="10"/>
                      <a:pt x="5" y="11"/>
                      <a:pt x="3" y="1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4" name="Freeform 282"/>
              <p:cNvSpPr>
                <a:spLocks/>
              </p:cNvSpPr>
              <p:nvPr/>
            </p:nvSpPr>
            <p:spPr bwMode="auto">
              <a:xfrm>
                <a:off x="4103688" y="1350963"/>
                <a:ext cx="157163" cy="120650"/>
              </a:xfrm>
              <a:custGeom>
                <a:avLst/>
                <a:gdLst>
                  <a:gd name="T0" fmla="*/ 5 w 42"/>
                  <a:gd name="T1" fmla="*/ 31 h 32"/>
                  <a:gd name="T2" fmla="*/ 39 w 42"/>
                  <a:gd name="T3" fmla="*/ 3 h 32"/>
                  <a:gd name="T4" fmla="*/ 38 w 42"/>
                  <a:gd name="T5" fmla="*/ 0 h 32"/>
                  <a:gd name="T6" fmla="*/ 0 w 42"/>
                  <a:gd name="T7" fmla="*/ 30 h 32"/>
                  <a:gd name="T8" fmla="*/ 5 w 42"/>
                  <a:gd name="T9" fmla="*/ 3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32">
                    <a:moveTo>
                      <a:pt x="5" y="31"/>
                    </a:moveTo>
                    <a:cubicBezTo>
                      <a:pt x="9" y="14"/>
                      <a:pt x="21" y="2"/>
                      <a:pt x="39" y="3"/>
                    </a:cubicBezTo>
                    <a:cubicBezTo>
                      <a:pt x="42" y="3"/>
                      <a:pt x="40" y="1"/>
                      <a:pt x="38" y="0"/>
                    </a:cubicBezTo>
                    <a:cubicBezTo>
                      <a:pt x="18" y="0"/>
                      <a:pt x="4" y="11"/>
                      <a:pt x="0" y="30"/>
                    </a:cubicBezTo>
                    <a:cubicBezTo>
                      <a:pt x="0" y="31"/>
                      <a:pt x="4" y="32"/>
                      <a:pt x="5" y="3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5" name="Freeform 283"/>
              <p:cNvSpPr>
                <a:spLocks/>
              </p:cNvSpPr>
              <p:nvPr/>
            </p:nvSpPr>
            <p:spPr bwMode="auto">
              <a:xfrm>
                <a:off x="4129088" y="1309688"/>
                <a:ext cx="112713" cy="147638"/>
              </a:xfrm>
              <a:custGeom>
                <a:avLst/>
                <a:gdLst>
                  <a:gd name="T0" fmla="*/ 2 w 30"/>
                  <a:gd name="T1" fmla="*/ 1 h 39"/>
                  <a:gd name="T2" fmla="*/ 25 w 30"/>
                  <a:gd name="T3" fmla="*/ 39 h 39"/>
                  <a:gd name="T4" fmla="*/ 27 w 30"/>
                  <a:gd name="T5" fmla="*/ 37 h 39"/>
                  <a:gd name="T6" fmla="*/ 7 w 30"/>
                  <a:gd name="T7" fmla="*/ 2 h 39"/>
                  <a:gd name="T8" fmla="*/ 2 w 30"/>
                  <a:gd name="T9" fmla="*/ 1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39">
                    <a:moveTo>
                      <a:pt x="2" y="1"/>
                    </a:moveTo>
                    <a:cubicBezTo>
                      <a:pt x="0" y="18"/>
                      <a:pt x="9" y="32"/>
                      <a:pt x="25" y="39"/>
                    </a:cubicBezTo>
                    <a:cubicBezTo>
                      <a:pt x="27" y="39"/>
                      <a:pt x="30" y="38"/>
                      <a:pt x="27" y="37"/>
                    </a:cubicBezTo>
                    <a:cubicBezTo>
                      <a:pt x="12" y="31"/>
                      <a:pt x="6" y="17"/>
                      <a:pt x="7" y="2"/>
                    </a:cubicBezTo>
                    <a:cubicBezTo>
                      <a:pt x="7" y="0"/>
                      <a:pt x="2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6" name="Freeform 284"/>
              <p:cNvSpPr>
                <a:spLocks/>
              </p:cNvSpPr>
              <p:nvPr/>
            </p:nvSpPr>
            <p:spPr bwMode="auto">
              <a:xfrm>
                <a:off x="4065588" y="1381125"/>
                <a:ext cx="195263" cy="26988"/>
              </a:xfrm>
              <a:custGeom>
                <a:avLst/>
                <a:gdLst>
                  <a:gd name="T0" fmla="*/ 6 w 52"/>
                  <a:gd name="T1" fmla="*/ 7 h 7"/>
                  <a:gd name="T2" fmla="*/ 46 w 52"/>
                  <a:gd name="T3" fmla="*/ 6 h 7"/>
                  <a:gd name="T4" fmla="*/ 49 w 52"/>
                  <a:gd name="T5" fmla="*/ 4 h 7"/>
                  <a:gd name="T6" fmla="*/ 3 w 52"/>
                  <a:gd name="T7" fmla="*/ 5 h 7"/>
                  <a:gd name="T8" fmla="*/ 6 w 52"/>
                  <a:gd name="T9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7">
                    <a:moveTo>
                      <a:pt x="6" y="7"/>
                    </a:moveTo>
                    <a:cubicBezTo>
                      <a:pt x="18" y="2"/>
                      <a:pt x="34" y="2"/>
                      <a:pt x="46" y="6"/>
                    </a:cubicBezTo>
                    <a:cubicBezTo>
                      <a:pt x="47" y="6"/>
                      <a:pt x="52" y="5"/>
                      <a:pt x="49" y="4"/>
                    </a:cubicBezTo>
                    <a:cubicBezTo>
                      <a:pt x="35" y="0"/>
                      <a:pt x="17" y="0"/>
                      <a:pt x="3" y="5"/>
                    </a:cubicBezTo>
                    <a:cubicBezTo>
                      <a:pt x="0" y="7"/>
                      <a:pt x="5" y="7"/>
                      <a:pt x="6" y="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7" name="Freeform 285"/>
              <p:cNvSpPr>
                <a:spLocks/>
              </p:cNvSpPr>
              <p:nvPr/>
            </p:nvSpPr>
            <p:spPr bwMode="auto">
              <a:xfrm>
                <a:off x="4137026" y="1314450"/>
                <a:ext cx="74613" cy="165100"/>
              </a:xfrm>
              <a:custGeom>
                <a:avLst/>
                <a:gdLst>
                  <a:gd name="T0" fmla="*/ 14 w 20"/>
                  <a:gd name="T1" fmla="*/ 1 h 44"/>
                  <a:gd name="T2" fmla="*/ 6 w 20"/>
                  <a:gd name="T3" fmla="*/ 43 h 44"/>
                  <a:gd name="T4" fmla="*/ 11 w 20"/>
                  <a:gd name="T5" fmla="*/ 42 h 44"/>
                  <a:gd name="T6" fmla="*/ 19 w 20"/>
                  <a:gd name="T7" fmla="*/ 2 h 44"/>
                  <a:gd name="T8" fmla="*/ 14 w 20"/>
                  <a:gd name="T9" fmla="*/ 1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44">
                    <a:moveTo>
                      <a:pt x="14" y="1"/>
                    </a:moveTo>
                    <a:cubicBezTo>
                      <a:pt x="4" y="13"/>
                      <a:pt x="0" y="28"/>
                      <a:pt x="6" y="43"/>
                    </a:cubicBezTo>
                    <a:cubicBezTo>
                      <a:pt x="7" y="44"/>
                      <a:pt x="12" y="43"/>
                      <a:pt x="11" y="42"/>
                    </a:cubicBezTo>
                    <a:cubicBezTo>
                      <a:pt x="5" y="28"/>
                      <a:pt x="9" y="13"/>
                      <a:pt x="19" y="2"/>
                    </a:cubicBezTo>
                    <a:cubicBezTo>
                      <a:pt x="20" y="1"/>
                      <a:pt x="16" y="0"/>
                      <a:pt x="14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8" name="Freeform 286"/>
              <p:cNvSpPr>
                <a:spLocks/>
              </p:cNvSpPr>
              <p:nvPr/>
            </p:nvSpPr>
            <p:spPr bwMode="auto">
              <a:xfrm>
                <a:off x="3586163" y="831850"/>
                <a:ext cx="576263" cy="557213"/>
              </a:xfrm>
              <a:custGeom>
                <a:avLst/>
                <a:gdLst>
                  <a:gd name="T0" fmla="*/ 152 w 153"/>
                  <a:gd name="T1" fmla="*/ 146 h 148"/>
                  <a:gd name="T2" fmla="*/ 6 w 153"/>
                  <a:gd name="T3" fmla="*/ 1 h 148"/>
                  <a:gd name="T4" fmla="*/ 1 w 153"/>
                  <a:gd name="T5" fmla="*/ 2 h 148"/>
                  <a:gd name="T6" fmla="*/ 148 w 153"/>
                  <a:gd name="T7" fmla="*/ 147 h 148"/>
                  <a:gd name="T8" fmla="*/ 152 w 153"/>
                  <a:gd name="T9" fmla="*/ 146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3" h="148">
                    <a:moveTo>
                      <a:pt x="152" y="146"/>
                    </a:moveTo>
                    <a:cubicBezTo>
                      <a:pt x="104" y="97"/>
                      <a:pt x="52" y="51"/>
                      <a:pt x="6" y="1"/>
                    </a:cubicBezTo>
                    <a:cubicBezTo>
                      <a:pt x="5" y="0"/>
                      <a:pt x="0" y="1"/>
                      <a:pt x="1" y="2"/>
                    </a:cubicBezTo>
                    <a:cubicBezTo>
                      <a:pt x="47" y="52"/>
                      <a:pt x="99" y="98"/>
                      <a:pt x="148" y="147"/>
                    </a:cubicBezTo>
                    <a:cubicBezTo>
                      <a:pt x="149" y="148"/>
                      <a:pt x="153" y="147"/>
                      <a:pt x="152" y="14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9" name="Freeform 287"/>
              <p:cNvSpPr>
                <a:spLocks/>
              </p:cNvSpPr>
              <p:nvPr/>
            </p:nvSpPr>
            <p:spPr bwMode="auto">
              <a:xfrm>
                <a:off x="4140201" y="1373188"/>
                <a:ext cx="41275" cy="38100"/>
              </a:xfrm>
              <a:custGeom>
                <a:avLst/>
                <a:gdLst>
                  <a:gd name="T0" fmla="*/ 2 w 11"/>
                  <a:gd name="T1" fmla="*/ 8 h 10"/>
                  <a:gd name="T2" fmla="*/ 2 w 11"/>
                  <a:gd name="T3" fmla="*/ 2 h 10"/>
                  <a:gd name="T4" fmla="*/ 9 w 11"/>
                  <a:gd name="T5" fmla="*/ 2 h 10"/>
                  <a:gd name="T6" fmla="*/ 9 w 11"/>
                  <a:gd name="T7" fmla="*/ 9 h 10"/>
                  <a:gd name="T8" fmla="*/ 2 w 11"/>
                  <a:gd name="T9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0">
                    <a:moveTo>
                      <a:pt x="2" y="8"/>
                    </a:moveTo>
                    <a:cubicBezTo>
                      <a:pt x="0" y="6"/>
                      <a:pt x="0" y="3"/>
                      <a:pt x="2" y="2"/>
                    </a:cubicBezTo>
                    <a:cubicBezTo>
                      <a:pt x="4" y="0"/>
                      <a:pt x="7" y="0"/>
                      <a:pt x="9" y="2"/>
                    </a:cubicBezTo>
                    <a:cubicBezTo>
                      <a:pt x="11" y="4"/>
                      <a:pt x="11" y="7"/>
                      <a:pt x="9" y="9"/>
                    </a:cubicBezTo>
                    <a:cubicBezTo>
                      <a:pt x="7" y="10"/>
                      <a:pt x="4" y="10"/>
                      <a:pt x="2" y="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0" name="Freeform 288"/>
              <p:cNvSpPr>
                <a:spLocks/>
              </p:cNvSpPr>
              <p:nvPr/>
            </p:nvSpPr>
            <p:spPr bwMode="auto">
              <a:xfrm>
                <a:off x="2930526" y="1381125"/>
                <a:ext cx="139700" cy="136525"/>
              </a:xfrm>
              <a:custGeom>
                <a:avLst/>
                <a:gdLst>
                  <a:gd name="T0" fmla="*/ 3 w 37"/>
                  <a:gd name="T1" fmla="*/ 3 h 36"/>
                  <a:gd name="T2" fmla="*/ 32 w 37"/>
                  <a:gd name="T3" fmla="*/ 34 h 36"/>
                  <a:gd name="T4" fmla="*/ 37 w 37"/>
                  <a:gd name="T5" fmla="*/ 35 h 36"/>
                  <a:gd name="T6" fmla="*/ 3 w 37"/>
                  <a:gd name="T7" fmla="*/ 1 h 36"/>
                  <a:gd name="T8" fmla="*/ 3 w 37"/>
                  <a:gd name="T9" fmla="*/ 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36">
                    <a:moveTo>
                      <a:pt x="3" y="3"/>
                    </a:moveTo>
                    <a:cubicBezTo>
                      <a:pt x="19" y="5"/>
                      <a:pt x="31" y="17"/>
                      <a:pt x="32" y="34"/>
                    </a:cubicBezTo>
                    <a:cubicBezTo>
                      <a:pt x="32" y="36"/>
                      <a:pt x="37" y="36"/>
                      <a:pt x="37" y="35"/>
                    </a:cubicBezTo>
                    <a:cubicBezTo>
                      <a:pt x="36" y="15"/>
                      <a:pt x="22" y="3"/>
                      <a:pt x="3" y="1"/>
                    </a:cubicBezTo>
                    <a:cubicBezTo>
                      <a:pt x="0" y="0"/>
                      <a:pt x="0" y="2"/>
                      <a:pt x="3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1" name="Freeform 289"/>
              <p:cNvSpPr>
                <a:spLocks/>
              </p:cNvSpPr>
              <p:nvPr/>
            </p:nvSpPr>
            <p:spPr bwMode="auto">
              <a:xfrm>
                <a:off x="2952751" y="1403350"/>
                <a:ext cx="158750" cy="106363"/>
              </a:xfrm>
              <a:custGeom>
                <a:avLst/>
                <a:gdLst>
                  <a:gd name="T0" fmla="*/ 36 w 42"/>
                  <a:gd name="T1" fmla="*/ 0 h 28"/>
                  <a:gd name="T2" fmla="*/ 1 w 42"/>
                  <a:gd name="T3" fmla="*/ 25 h 28"/>
                  <a:gd name="T4" fmla="*/ 6 w 42"/>
                  <a:gd name="T5" fmla="*/ 26 h 28"/>
                  <a:gd name="T6" fmla="*/ 38 w 42"/>
                  <a:gd name="T7" fmla="*/ 2 h 28"/>
                  <a:gd name="T8" fmla="*/ 36 w 42"/>
                  <a:gd name="T9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28">
                    <a:moveTo>
                      <a:pt x="36" y="0"/>
                    </a:moveTo>
                    <a:cubicBezTo>
                      <a:pt x="19" y="0"/>
                      <a:pt x="6" y="9"/>
                      <a:pt x="1" y="25"/>
                    </a:cubicBezTo>
                    <a:cubicBezTo>
                      <a:pt x="0" y="26"/>
                      <a:pt x="5" y="28"/>
                      <a:pt x="6" y="26"/>
                    </a:cubicBezTo>
                    <a:cubicBezTo>
                      <a:pt x="10" y="11"/>
                      <a:pt x="23" y="2"/>
                      <a:pt x="38" y="2"/>
                    </a:cubicBezTo>
                    <a:cubicBezTo>
                      <a:pt x="42" y="2"/>
                      <a:pt x="38" y="0"/>
                      <a:pt x="36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2" name="Freeform 290"/>
              <p:cNvSpPr>
                <a:spLocks/>
              </p:cNvSpPr>
              <p:nvPr/>
            </p:nvSpPr>
            <p:spPr bwMode="auto">
              <a:xfrm>
                <a:off x="2987676" y="1347788"/>
                <a:ext cx="49213" cy="173038"/>
              </a:xfrm>
              <a:custGeom>
                <a:avLst/>
                <a:gdLst>
                  <a:gd name="T0" fmla="*/ 1 w 13"/>
                  <a:gd name="T1" fmla="*/ 2 h 46"/>
                  <a:gd name="T2" fmla="*/ 6 w 13"/>
                  <a:gd name="T3" fmla="*/ 45 h 46"/>
                  <a:gd name="T4" fmla="*/ 11 w 13"/>
                  <a:gd name="T5" fmla="*/ 44 h 46"/>
                  <a:gd name="T6" fmla="*/ 6 w 13"/>
                  <a:gd name="T7" fmla="*/ 1 h 46"/>
                  <a:gd name="T8" fmla="*/ 1 w 13"/>
                  <a:gd name="T9" fmla="*/ 2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46">
                    <a:moveTo>
                      <a:pt x="1" y="2"/>
                    </a:moveTo>
                    <a:cubicBezTo>
                      <a:pt x="7" y="14"/>
                      <a:pt x="8" y="31"/>
                      <a:pt x="6" y="45"/>
                    </a:cubicBezTo>
                    <a:cubicBezTo>
                      <a:pt x="6" y="46"/>
                      <a:pt x="10" y="46"/>
                      <a:pt x="11" y="44"/>
                    </a:cubicBezTo>
                    <a:cubicBezTo>
                      <a:pt x="13" y="30"/>
                      <a:pt x="12" y="14"/>
                      <a:pt x="6" y="1"/>
                    </a:cubicBezTo>
                    <a:cubicBezTo>
                      <a:pt x="5" y="0"/>
                      <a:pt x="0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3" name="Freeform 291"/>
              <p:cNvSpPr>
                <a:spLocks/>
              </p:cNvSpPr>
              <p:nvPr/>
            </p:nvSpPr>
            <p:spPr bwMode="auto">
              <a:xfrm>
                <a:off x="2927351" y="1411288"/>
                <a:ext cx="180975" cy="57150"/>
              </a:xfrm>
              <a:custGeom>
                <a:avLst/>
                <a:gdLst>
                  <a:gd name="T0" fmla="*/ 47 w 48"/>
                  <a:gd name="T1" fmla="*/ 13 h 15"/>
                  <a:gd name="T2" fmla="*/ 1 w 48"/>
                  <a:gd name="T3" fmla="*/ 9 h 15"/>
                  <a:gd name="T4" fmla="*/ 5 w 48"/>
                  <a:gd name="T5" fmla="*/ 10 h 15"/>
                  <a:gd name="T6" fmla="*/ 43 w 48"/>
                  <a:gd name="T7" fmla="*/ 14 h 15"/>
                  <a:gd name="T8" fmla="*/ 47 w 48"/>
                  <a:gd name="T9" fmla="*/ 13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15">
                    <a:moveTo>
                      <a:pt x="47" y="13"/>
                    </a:moveTo>
                    <a:cubicBezTo>
                      <a:pt x="33" y="3"/>
                      <a:pt x="16" y="0"/>
                      <a:pt x="1" y="9"/>
                    </a:cubicBezTo>
                    <a:cubicBezTo>
                      <a:pt x="0" y="10"/>
                      <a:pt x="4" y="10"/>
                      <a:pt x="5" y="10"/>
                    </a:cubicBezTo>
                    <a:cubicBezTo>
                      <a:pt x="18" y="2"/>
                      <a:pt x="32" y="6"/>
                      <a:pt x="43" y="14"/>
                    </a:cubicBezTo>
                    <a:cubicBezTo>
                      <a:pt x="44" y="15"/>
                      <a:pt x="48" y="14"/>
                      <a:pt x="47" y="1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4" name="Freeform 292"/>
              <p:cNvSpPr>
                <a:spLocks/>
              </p:cNvSpPr>
              <p:nvPr/>
            </p:nvSpPr>
            <p:spPr bwMode="auto">
              <a:xfrm>
                <a:off x="3013076" y="790575"/>
                <a:ext cx="561975" cy="631825"/>
              </a:xfrm>
              <a:custGeom>
                <a:avLst/>
                <a:gdLst>
                  <a:gd name="T0" fmla="*/ 6 w 149"/>
                  <a:gd name="T1" fmla="*/ 167 h 168"/>
                  <a:gd name="T2" fmla="*/ 148 w 149"/>
                  <a:gd name="T3" fmla="*/ 1 h 168"/>
                  <a:gd name="T4" fmla="*/ 143 w 149"/>
                  <a:gd name="T5" fmla="*/ 1 h 168"/>
                  <a:gd name="T6" fmla="*/ 1 w 149"/>
                  <a:gd name="T7" fmla="*/ 167 h 168"/>
                  <a:gd name="T8" fmla="*/ 6 w 149"/>
                  <a:gd name="T9" fmla="*/ 167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9" h="168">
                    <a:moveTo>
                      <a:pt x="6" y="167"/>
                    </a:moveTo>
                    <a:cubicBezTo>
                      <a:pt x="52" y="111"/>
                      <a:pt x="99" y="55"/>
                      <a:pt x="148" y="1"/>
                    </a:cubicBezTo>
                    <a:cubicBezTo>
                      <a:pt x="149" y="0"/>
                      <a:pt x="144" y="0"/>
                      <a:pt x="143" y="1"/>
                    </a:cubicBezTo>
                    <a:cubicBezTo>
                      <a:pt x="94" y="55"/>
                      <a:pt x="47" y="111"/>
                      <a:pt x="1" y="167"/>
                    </a:cubicBezTo>
                    <a:cubicBezTo>
                      <a:pt x="0" y="168"/>
                      <a:pt x="5" y="168"/>
                      <a:pt x="6" y="16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5" name="Freeform 293"/>
              <p:cNvSpPr>
                <a:spLocks/>
              </p:cNvSpPr>
              <p:nvPr/>
            </p:nvSpPr>
            <p:spPr bwMode="auto">
              <a:xfrm>
                <a:off x="2998788" y="1411288"/>
                <a:ext cx="38100" cy="38100"/>
              </a:xfrm>
              <a:custGeom>
                <a:avLst/>
                <a:gdLst>
                  <a:gd name="T0" fmla="*/ 2 w 10"/>
                  <a:gd name="T1" fmla="*/ 2 h 10"/>
                  <a:gd name="T2" fmla="*/ 8 w 10"/>
                  <a:gd name="T3" fmla="*/ 1 h 10"/>
                  <a:gd name="T4" fmla="*/ 9 w 10"/>
                  <a:gd name="T5" fmla="*/ 8 h 10"/>
                  <a:gd name="T6" fmla="*/ 2 w 10"/>
                  <a:gd name="T7" fmla="*/ 8 h 10"/>
                  <a:gd name="T8" fmla="*/ 2 w 10"/>
                  <a:gd name="T9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0">
                    <a:moveTo>
                      <a:pt x="2" y="2"/>
                    </a:moveTo>
                    <a:cubicBezTo>
                      <a:pt x="3" y="0"/>
                      <a:pt x="6" y="0"/>
                      <a:pt x="8" y="1"/>
                    </a:cubicBezTo>
                    <a:cubicBezTo>
                      <a:pt x="10" y="3"/>
                      <a:pt x="10" y="6"/>
                      <a:pt x="9" y="8"/>
                    </a:cubicBezTo>
                    <a:cubicBezTo>
                      <a:pt x="7" y="10"/>
                      <a:pt x="4" y="10"/>
                      <a:pt x="2" y="8"/>
                    </a:cubicBezTo>
                    <a:cubicBezTo>
                      <a:pt x="0" y="7"/>
                      <a:pt x="0" y="4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" name="Freeform 294"/>
              <p:cNvSpPr>
                <a:spLocks/>
              </p:cNvSpPr>
              <p:nvPr/>
            </p:nvSpPr>
            <p:spPr bwMode="auto">
              <a:xfrm>
                <a:off x="2878138" y="1035050"/>
                <a:ext cx="112713" cy="173038"/>
              </a:xfrm>
              <a:custGeom>
                <a:avLst/>
                <a:gdLst>
                  <a:gd name="T0" fmla="*/ 2 w 30"/>
                  <a:gd name="T1" fmla="*/ 2 h 46"/>
                  <a:gd name="T2" fmla="*/ 19 w 30"/>
                  <a:gd name="T3" fmla="*/ 44 h 46"/>
                  <a:gd name="T4" fmla="*/ 24 w 30"/>
                  <a:gd name="T5" fmla="*/ 44 h 46"/>
                  <a:gd name="T6" fmla="*/ 6 w 30"/>
                  <a:gd name="T7" fmla="*/ 1 h 46"/>
                  <a:gd name="T8" fmla="*/ 2 w 30"/>
                  <a:gd name="T9" fmla="*/ 2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46">
                    <a:moveTo>
                      <a:pt x="2" y="2"/>
                    </a:moveTo>
                    <a:cubicBezTo>
                      <a:pt x="18" y="11"/>
                      <a:pt x="25" y="26"/>
                      <a:pt x="19" y="44"/>
                    </a:cubicBezTo>
                    <a:cubicBezTo>
                      <a:pt x="18" y="45"/>
                      <a:pt x="23" y="46"/>
                      <a:pt x="24" y="44"/>
                    </a:cubicBezTo>
                    <a:cubicBezTo>
                      <a:pt x="30" y="26"/>
                      <a:pt x="22" y="10"/>
                      <a:pt x="6" y="1"/>
                    </a:cubicBezTo>
                    <a:cubicBezTo>
                      <a:pt x="5" y="0"/>
                      <a:pt x="0" y="0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7" name="Freeform 295"/>
              <p:cNvSpPr>
                <a:spLocks/>
              </p:cNvSpPr>
              <p:nvPr/>
            </p:nvSpPr>
            <p:spPr bwMode="auto">
              <a:xfrm>
                <a:off x="2859088" y="1092200"/>
                <a:ext cx="184150" cy="66675"/>
              </a:xfrm>
              <a:custGeom>
                <a:avLst/>
                <a:gdLst>
                  <a:gd name="T0" fmla="*/ 46 w 49"/>
                  <a:gd name="T1" fmla="*/ 6 h 18"/>
                  <a:gd name="T2" fmla="*/ 1 w 49"/>
                  <a:gd name="T3" fmla="*/ 16 h 18"/>
                  <a:gd name="T4" fmla="*/ 6 w 49"/>
                  <a:gd name="T5" fmla="*/ 17 h 18"/>
                  <a:gd name="T6" fmla="*/ 44 w 49"/>
                  <a:gd name="T7" fmla="*/ 8 h 18"/>
                  <a:gd name="T8" fmla="*/ 46 w 49"/>
                  <a:gd name="T9" fmla="*/ 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18">
                    <a:moveTo>
                      <a:pt x="46" y="6"/>
                    </a:moveTo>
                    <a:cubicBezTo>
                      <a:pt x="29" y="0"/>
                      <a:pt x="13" y="2"/>
                      <a:pt x="1" y="16"/>
                    </a:cubicBezTo>
                    <a:cubicBezTo>
                      <a:pt x="0" y="17"/>
                      <a:pt x="5" y="18"/>
                      <a:pt x="6" y="17"/>
                    </a:cubicBezTo>
                    <a:cubicBezTo>
                      <a:pt x="16" y="6"/>
                      <a:pt x="29" y="2"/>
                      <a:pt x="44" y="8"/>
                    </a:cubicBezTo>
                    <a:cubicBezTo>
                      <a:pt x="46" y="8"/>
                      <a:pt x="49" y="7"/>
                      <a:pt x="46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8" name="Freeform 296"/>
              <p:cNvSpPr>
                <a:spLocks/>
              </p:cNvSpPr>
              <p:nvPr/>
            </p:nvSpPr>
            <p:spPr bwMode="auto">
              <a:xfrm>
                <a:off x="2905126" y="1023938"/>
                <a:ext cx="71438" cy="165100"/>
              </a:xfrm>
              <a:custGeom>
                <a:avLst/>
                <a:gdLst>
                  <a:gd name="T0" fmla="*/ 12 w 19"/>
                  <a:gd name="T1" fmla="*/ 2 h 44"/>
                  <a:gd name="T2" fmla="*/ 1 w 19"/>
                  <a:gd name="T3" fmla="*/ 43 h 44"/>
                  <a:gd name="T4" fmla="*/ 6 w 19"/>
                  <a:gd name="T5" fmla="*/ 43 h 44"/>
                  <a:gd name="T6" fmla="*/ 17 w 19"/>
                  <a:gd name="T7" fmla="*/ 2 h 44"/>
                  <a:gd name="T8" fmla="*/ 12 w 19"/>
                  <a:gd name="T9" fmla="*/ 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44">
                    <a:moveTo>
                      <a:pt x="12" y="2"/>
                    </a:moveTo>
                    <a:cubicBezTo>
                      <a:pt x="14" y="16"/>
                      <a:pt x="8" y="32"/>
                      <a:pt x="1" y="43"/>
                    </a:cubicBezTo>
                    <a:cubicBezTo>
                      <a:pt x="0" y="44"/>
                      <a:pt x="5" y="44"/>
                      <a:pt x="6" y="43"/>
                    </a:cubicBezTo>
                    <a:cubicBezTo>
                      <a:pt x="13" y="32"/>
                      <a:pt x="19" y="16"/>
                      <a:pt x="17" y="2"/>
                    </a:cubicBezTo>
                    <a:cubicBezTo>
                      <a:pt x="17" y="0"/>
                      <a:pt x="12" y="1"/>
                      <a:pt x="12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9" name="Freeform 297"/>
              <p:cNvSpPr>
                <a:spLocks/>
              </p:cNvSpPr>
              <p:nvPr/>
            </p:nvSpPr>
            <p:spPr bwMode="auto">
              <a:xfrm>
                <a:off x="2855913" y="1079500"/>
                <a:ext cx="165100" cy="95250"/>
              </a:xfrm>
              <a:custGeom>
                <a:avLst/>
                <a:gdLst>
                  <a:gd name="T0" fmla="*/ 43 w 44"/>
                  <a:gd name="T1" fmla="*/ 23 h 25"/>
                  <a:gd name="T2" fmla="*/ 3 w 44"/>
                  <a:gd name="T3" fmla="*/ 3 h 25"/>
                  <a:gd name="T4" fmla="*/ 5 w 44"/>
                  <a:gd name="T5" fmla="*/ 5 h 25"/>
                  <a:gd name="T6" fmla="*/ 38 w 44"/>
                  <a:gd name="T7" fmla="*/ 24 h 25"/>
                  <a:gd name="T8" fmla="*/ 43 w 44"/>
                  <a:gd name="T9" fmla="*/ 2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5">
                    <a:moveTo>
                      <a:pt x="43" y="23"/>
                    </a:moveTo>
                    <a:cubicBezTo>
                      <a:pt x="35" y="8"/>
                      <a:pt x="20" y="0"/>
                      <a:pt x="3" y="3"/>
                    </a:cubicBezTo>
                    <a:cubicBezTo>
                      <a:pt x="0" y="3"/>
                      <a:pt x="2" y="5"/>
                      <a:pt x="5" y="5"/>
                    </a:cubicBezTo>
                    <a:cubicBezTo>
                      <a:pt x="19" y="3"/>
                      <a:pt x="31" y="12"/>
                      <a:pt x="38" y="24"/>
                    </a:cubicBezTo>
                    <a:cubicBezTo>
                      <a:pt x="39" y="25"/>
                      <a:pt x="44" y="24"/>
                      <a:pt x="43" y="2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0" name="Freeform 298"/>
              <p:cNvSpPr>
                <a:spLocks/>
              </p:cNvSpPr>
              <p:nvPr/>
            </p:nvSpPr>
            <p:spPr bwMode="auto">
              <a:xfrm>
                <a:off x="2941638" y="790575"/>
                <a:ext cx="625475" cy="315913"/>
              </a:xfrm>
              <a:custGeom>
                <a:avLst/>
                <a:gdLst>
                  <a:gd name="T0" fmla="*/ 6 w 166"/>
                  <a:gd name="T1" fmla="*/ 83 h 84"/>
                  <a:gd name="T2" fmla="*/ 164 w 166"/>
                  <a:gd name="T3" fmla="*/ 2 h 84"/>
                  <a:gd name="T4" fmla="*/ 160 w 166"/>
                  <a:gd name="T5" fmla="*/ 1 h 84"/>
                  <a:gd name="T6" fmla="*/ 3 w 166"/>
                  <a:gd name="T7" fmla="*/ 82 h 84"/>
                  <a:gd name="T8" fmla="*/ 6 w 166"/>
                  <a:gd name="T9" fmla="*/ 83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6" h="84">
                    <a:moveTo>
                      <a:pt x="6" y="83"/>
                    </a:moveTo>
                    <a:cubicBezTo>
                      <a:pt x="59" y="56"/>
                      <a:pt x="111" y="27"/>
                      <a:pt x="164" y="2"/>
                    </a:cubicBezTo>
                    <a:cubicBezTo>
                      <a:pt x="166" y="1"/>
                      <a:pt x="161" y="0"/>
                      <a:pt x="160" y="1"/>
                    </a:cubicBezTo>
                    <a:cubicBezTo>
                      <a:pt x="107" y="26"/>
                      <a:pt x="55" y="55"/>
                      <a:pt x="3" y="82"/>
                    </a:cubicBezTo>
                    <a:cubicBezTo>
                      <a:pt x="0" y="83"/>
                      <a:pt x="5" y="84"/>
                      <a:pt x="6" y="8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1" name="Freeform 299"/>
              <p:cNvSpPr>
                <a:spLocks/>
              </p:cNvSpPr>
              <p:nvPr/>
            </p:nvSpPr>
            <p:spPr bwMode="auto">
              <a:xfrm>
                <a:off x="2927351" y="1087438"/>
                <a:ext cx="41275" cy="41275"/>
              </a:xfrm>
              <a:custGeom>
                <a:avLst/>
                <a:gdLst>
                  <a:gd name="T0" fmla="*/ 4 w 11"/>
                  <a:gd name="T1" fmla="*/ 1 h 11"/>
                  <a:gd name="T2" fmla="*/ 10 w 11"/>
                  <a:gd name="T3" fmla="*/ 4 h 11"/>
                  <a:gd name="T4" fmla="*/ 8 w 11"/>
                  <a:gd name="T5" fmla="*/ 10 h 11"/>
                  <a:gd name="T6" fmla="*/ 1 w 11"/>
                  <a:gd name="T7" fmla="*/ 8 h 11"/>
                  <a:gd name="T8" fmla="*/ 4 w 11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4" y="1"/>
                    </a:moveTo>
                    <a:cubicBezTo>
                      <a:pt x="6" y="0"/>
                      <a:pt x="9" y="1"/>
                      <a:pt x="10" y="4"/>
                    </a:cubicBezTo>
                    <a:cubicBezTo>
                      <a:pt x="11" y="6"/>
                      <a:pt x="10" y="9"/>
                      <a:pt x="8" y="10"/>
                    </a:cubicBezTo>
                    <a:cubicBezTo>
                      <a:pt x="5" y="11"/>
                      <a:pt x="3" y="10"/>
                      <a:pt x="1" y="8"/>
                    </a:cubicBezTo>
                    <a:cubicBezTo>
                      <a:pt x="0" y="5"/>
                      <a:pt x="1" y="2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2" name="Freeform 300"/>
              <p:cNvSpPr>
                <a:spLocks/>
              </p:cNvSpPr>
              <p:nvPr/>
            </p:nvSpPr>
            <p:spPr bwMode="auto">
              <a:xfrm>
                <a:off x="2809876" y="741362"/>
                <a:ext cx="68263" cy="184150"/>
              </a:xfrm>
              <a:custGeom>
                <a:avLst/>
                <a:gdLst>
                  <a:gd name="T0" fmla="*/ 2 w 18"/>
                  <a:gd name="T1" fmla="*/ 1 h 49"/>
                  <a:gd name="T2" fmla="*/ 1 w 18"/>
                  <a:gd name="T3" fmla="*/ 46 h 49"/>
                  <a:gd name="T4" fmla="*/ 6 w 18"/>
                  <a:gd name="T5" fmla="*/ 48 h 49"/>
                  <a:gd name="T6" fmla="*/ 7 w 18"/>
                  <a:gd name="T7" fmla="*/ 1 h 49"/>
                  <a:gd name="T8" fmla="*/ 2 w 18"/>
                  <a:gd name="T9" fmla="*/ 1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49">
                    <a:moveTo>
                      <a:pt x="2" y="1"/>
                    </a:moveTo>
                    <a:cubicBezTo>
                      <a:pt x="13" y="16"/>
                      <a:pt x="13" y="32"/>
                      <a:pt x="1" y="46"/>
                    </a:cubicBezTo>
                    <a:cubicBezTo>
                      <a:pt x="0" y="47"/>
                      <a:pt x="5" y="49"/>
                      <a:pt x="6" y="48"/>
                    </a:cubicBezTo>
                    <a:cubicBezTo>
                      <a:pt x="18" y="34"/>
                      <a:pt x="18" y="16"/>
                      <a:pt x="7" y="1"/>
                    </a:cubicBezTo>
                    <a:cubicBezTo>
                      <a:pt x="6" y="0"/>
                      <a:pt x="2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3" name="Freeform 301"/>
              <p:cNvSpPr>
                <a:spLocks/>
              </p:cNvSpPr>
              <p:nvPr/>
            </p:nvSpPr>
            <p:spPr bwMode="auto">
              <a:xfrm>
                <a:off x="2749551" y="804862"/>
                <a:ext cx="185738" cy="68263"/>
              </a:xfrm>
              <a:custGeom>
                <a:avLst/>
                <a:gdLst>
                  <a:gd name="T0" fmla="*/ 47 w 49"/>
                  <a:gd name="T1" fmla="*/ 17 h 18"/>
                  <a:gd name="T2" fmla="*/ 2 w 49"/>
                  <a:gd name="T3" fmla="*/ 9 h 18"/>
                  <a:gd name="T4" fmla="*/ 6 w 49"/>
                  <a:gd name="T5" fmla="*/ 11 h 18"/>
                  <a:gd name="T6" fmla="*/ 43 w 49"/>
                  <a:gd name="T7" fmla="*/ 17 h 18"/>
                  <a:gd name="T8" fmla="*/ 47 w 49"/>
                  <a:gd name="T9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18">
                    <a:moveTo>
                      <a:pt x="47" y="17"/>
                    </a:moveTo>
                    <a:cubicBezTo>
                      <a:pt x="35" y="4"/>
                      <a:pt x="18" y="0"/>
                      <a:pt x="2" y="9"/>
                    </a:cubicBezTo>
                    <a:cubicBezTo>
                      <a:pt x="0" y="10"/>
                      <a:pt x="5" y="11"/>
                      <a:pt x="6" y="11"/>
                    </a:cubicBezTo>
                    <a:cubicBezTo>
                      <a:pt x="19" y="4"/>
                      <a:pt x="32" y="6"/>
                      <a:pt x="43" y="17"/>
                    </a:cubicBezTo>
                    <a:cubicBezTo>
                      <a:pt x="44" y="18"/>
                      <a:pt x="49" y="18"/>
                      <a:pt x="47" y="1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4" name="Freeform 302"/>
              <p:cNvSpPr>
                <a:spLocks/>
              </p:cNvSpPr>
              <p:nvPr/>
            </p:nvSpPr>
            <p:spPr bwMode="auto">
              <a:xfrm>
                <a:off x="2776538" y="755650"/>
                <a:ext cx="128588" cy="136525"/>
              </a:xfrm>
              <a:custGeom>
                <a:avLst/>
                <a:gdLst>
                  <a:gd name="T0" fmla="*/ 29 w 34"/>
                  <a:gd name="T1" fmla="*/ 2 h 36"/>
                  <a:gd name="T2" fmla="*/ 2 w 34"/>
                  <a:gd name="T3" fmla="*/ 35 h 36"/>
                  <a:gd name="T4" fmla="*/ 6 w 34"/>
                  <a:gd name="T5" fmla="*/ 36 h 36"/>
                  <a:gd name="T6" fmla="*/ 33 w 34"/>
                  <a:gd name="T7" fmla="*/ 2 h 36"/>
                  <a:gd name="T8" fmla="*/ 29 w 34"/>
                  <a:gd name="T9" fmla="*/ 2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36">
                    <a:moveTo>
                      <a:pt x="29" y="2"/>
                    </a:moveTo>
                    <a:cubicBezTo>
                      <a:pt x="25" y="15"/>
                      <a:pt x="13" y="27"/>
                      <a:pt x="2" y="35"/>
                    </a:cubicBezTo>
                    <a:cubicBezTo>
                      <a:pt x="0" y="36"/>
                      <a:pt x="5" y="36"/>
                      <a:pt x="6" y="36"/>
                    </a:cubicBezTo>
                    <a:cubicBezTo>
                      <a:pt x="18" y="28"/>
                      <a:pt x="29" y="15"/>
                      <a:pt x="33" y="2"/>
                    </a:cubicBezTo>
                    <a:cubicBezTo>
                      <a:pt x="34" y="0"/>
                      <a:pt x="29" y="1"/>
                      <a:pt x="29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5" name="Freeform 303"/>
              <p:cNvSpPr>
                <a:spLocks/>
              </p:cNvSpPr>
              <p:nvPr/>
            </p:nvSpPr>
            <p:spPr bwMode="auto">
              <a:xfrm>
                <a:off x="2768601" y="779462"/>
                <a:ext cx="125413" cy="134938"/>
              </a:xfrm>
              <a:custGeom>
                <a:avLst/>
                <a:gdLst>
                  <a:gd name="T0" fmla="*/ 33 w 33"/>
                  <a:gd name="T1" fmla="*/ 34 h 36"/>
                  <a:gd name="T2" fmla="*/ 5 w 33"/>
                  <a:gd name="T3" fmla="*/ 1 h 36"/>
                  <a:gd name="T4" fmla="*/ 3 w 33"/>
                  <a:gd name="T5" fmla="*/ 3 h 36"/>
                  <a:gd name="T6" fmla="*/ 28 w 33"/>
                  <a:gd name="T7" fmla="*/ 34 h 36"/>
                  <a:gd name="T8" fmla="*/ 33 w 33"/>
                  <a:gd name="T9" fmla="*/ 3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36">
                    <a:moveTo>
                      <a:pt x="33" y="34"/>
                    </a:moveTo>
                    <a:cubicBezTo>
                      <a:pt x="31" y="18"/>
                      <a:pt x="21" y="5"/>
                      <a:pt x="5" y="1"/>
                    </a:cubicBezTo>
                    <a:cubicBezTo>
                      <a:pt x="4" y="0"/>
                      <a:pt x="0" y="2"/>
                      <a:pt x="3" y="3"/>
                    </a:cubicBezTo>
                    <a:cubicBezTo>
                      <a:pt x="18" y="6"/>
                      <a:pt x="26" y="20"/>
                      <a:pt x="28" y="34"/>
                    </a:cubicBezTo>
                    <a:cubicBezTo>
                      <a:pt x="28" y="36"/>
                      <a:pt x="33" y="35"/>
                      <a:pt x="33" y="3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" name="Freeform 304"/>
              <p:cNvSpPr>
                <a:spLocks/>
              </p:cNvSpPr>
              <p:nvPr/>
            </p:nvSpPr>
            <p:spPr bwMode="auto">
              <a:xfrm>
                <a:off x="2851151" y="779462"/>
                <a:ext cx="690563" cy="52388"/>
              </a:xfrm>
              <a:custGeom>
                <a:avLst/>
                <a:gdLst>
                  <a:gd name="T0" fmla="*/ 3 w 183"/>
                  <a:gd name="T1" fmla="*/ 14 h 14"/>
                  <a:gd name="T2" fmla="*/ 180 w 183"/>
                  <a:gd name="T3" fmla="*/ 2 h 14"/>
                  <a:gd name="T4" fmla="*/ 180 w 183"/>
                  <a:gd name="T5" fmla="*/ 0 h 14"/>
                  <a:gd name="T6" fmla="*/ 3 w 183"/>
                  <a:gd name="T7" fmla="*/ 12 h 14"/>
                  <a:gd name="T8" fmla="*/ 3 w 183"/>
                  <a:gd name="T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3" h="14">
                    <a:moveTo>
                      <a:pt x="3" y="14"/>
                    </a:moveTo>
                    <a:cubicBezTo>
                      <a:pt x="62" y="9"/>
                      <a:pt x="121" y="4"/>
                      <a:pt x="180" y="2"/>
                    </a:cubicBezTo>
                    <a:cubicBezTo>
                      <a:pt x="183" y="2"/>
                      <a:pt x="183" y="0"/>
                      <a:pt x="180" y="0"/>
                    </a:cubicBezTo>
                    <a:cubicBezTo>
                      <a:pt x="121" y="2"/>
                      <a:pt x="62" y="7"/>
                      <a:pt x="3" y="12"/>
                    </a:cubicBezTo>
                    <a:cubicBezTo>
                      <a:pt x="0" y="12"/>
                      <a:pt x="0" y="14"/>
                      <a:pt x="3" y="1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" name="Freeform 305"/>
              <p:cNvSpPr>
                <a:spLocks/>
              </p:cNvSpPr>
              <p:nvPr/>
            </p:nvSpPr>
            <p:spPr bwMode="auto">
              <a:xfrm>
                <a:off x="2833688" y="812800"/>
                <a:ext cx="36513" cy="33338"/>
              </a:xfrm>
              <a:custGeom>
                <a:avLst/>
                <a:gdLst>
                  <a:gd name="T0" fmla="*/ 5 w 10"/>
                  <a:gd name="T1" fmla="*/ 0 h 9"/>
                  <a:gd name="T2" fmla="*/ 10 w 10"/>
                  <a:gd name="T3" fmla="*/ 4 h 9"/>
                  <a:gd name="T4" fmla="*/ 5 w 10"/>
                  <a:gd name="T5" fmla="*/ 9 h 9"/>
                  <a:gd name="T6" fmla="*/ 0 w 10"/>
                  <a:gd name="T7" fmla="*/ 5 h 9"/>
                  <a:gd name="T8" fmla="*/ 5 w 10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cubicBezTo>
                      <a:pt x="7" y="0"/>
                      <a:pt x="10" y="2"/>
                      <a:pt x="10" y="4"/>
                    </a:cubicBezTo>
                    <a:cubicBezTo>
                      <a:pt x="10" y="7"/>
                      <a:pt x="8" y="9"/>
                      <a:pt x="5" y="9"/>
                    </a:cubicBezTo>
                    <a:cubicBezTo>
                      <a:pt x="2" y="9"/>
                      <a:pt x="0" y="7"/>
                      <a:pt x="0" y="5"/>
                    </a:cubicBezTo>
                    <a:cubicBezTo>
                      <a:pt x="0" y="2"/>
                      <a:pt x="2" y="0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" name="Freeform 306"/>
              <p:cNvSpPr>
                <a:spLocks/>
              </p:cNvSpPr>
              <p:nvPr/>
            </p:nvSpPr>
            <p:spPr bwMode="auto">
              <a:xfrm>
                <a:off x="2809876" y="504825"/>
                <a:ext cx="106363" cy="173038"/>
              </a:xfrm>
              <a:custGeom>
                <a:avLst/>
                <a:gdLst>
                  <a:gd name="T0" fmla="*/ 18 w 28"/>
                  <a:gd name="T1" fmla="*/ 2 h 46"/>
                  <a:gd name="T2" fmla="*/ 1 w 28"/>
                  <a:gd name="T3" fmla="*/ 44 h 46"/>
                  <a:gd name="T4" fmla="*/ 5 w 28"/>
                  <a:gd name="T5" fmla="*/ 46 h 46"/>
                  <a:gd name="T6" fmla="*/ 23 w 28"/>
                  <a:gd name="T7" fmla="*/ 2 h 46"/>
                  <a:gd name="T8" fmla="*/ 18 w 28"/>
                  <a:gd name="T9" fmla="*/ 2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46">
                    <a:moveTo>
                      <a:pt x="18" y="2"/>
                    </a:moveTo>
                    <a:cubicBezTo>
                      <a:pt x="23" y="19"/>
                      <a:pt x="17" y="35"/>
                      <a:pt x="1" y="44"/>
                    </a:cubicBezTo>
                    <a:cubicBezTo>
                      <a:pt x="0" y="45"/>
                      <a:pt x="4" y="46"/>
                      <a:pt x="5" y="46"/>
                    </a:cubicBezTo>
                    <a:cubicBezTo>
                      <a:pt x="22" y="37"/>
                      <a:pt x="28" y="20"/>
                      <a:pt x="23" y="2"/>
                    </a:cubicBezTo>
                    <a:cubicBezTo>
                      <a:pt x="22" y="1"/>
                      <a:pt x="17" y="0"/>
                      <a:pt x="18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" name="Freeform 307"/>
              <p:cNvSpPr>
                <a:spLocks/>
              </p:cNvSpPr>
              <p:nvPr/>
            </p:nvSpPr>
            <p:spPr bwMode="auto">
              <a:xfrm>
                <a:off x="2776538" y="568325"/>
                <a:ext cx="165100" cy="98425"/>
              </a:xfrm>
              <a:custGeom>
                <a:avLst/>
                <a:gdLst>
                  <a:gd name="T0" fmla="*/ 43 w 44"/>
                  <a:gd name="T1" fmla="*/ 25 h 26"/>
                  <a:gd name="T2" fmla="*/ 3 w 44"/>
                  <a:gd name="T3" fmla="*/ 2 h 26"/>
                  <a:gd name="T4" fmla="*/ 6 w 44"/>
                  <a:gd name="T5" fmla="*/ 4 h 26"/>
                  <a:gd name="T6" fmla="*/ 38 w 44"/>
                  <a:gd name="T7" fmla="*/ 24 h 26"/>
                  <a:gd name="T8" fmla="*/ 43 w 44"/>
                  <a:gd name="T9" fmla="*/ 2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6">
                    <a:moveTo>
                      <a:pt x="43" y="25"/>
                    </a:moveTo>
                    <a:cubicBezTo>
                      <a:pt x="36" y="8"/>
                      <a:pt x="21" y="0"/>
                      <a:pt x="3" y="2"/>
                    </a:cubicBezTo>
                    <a:cubicBezTo>
                      <a:pt x="0" y="2"/>
                      <a:pt x="5" y="4"/>
                      <a:pt x="6" y="4"/>
                    </a:cubicBezTo>
                    <a:cubicBezTo>
                      <a:pt x="21" y="2"/>
                      <a:pt x="32" y="11"/>
                      <a:pt x="38" y="24"/>
                    </a:cubicBezTo>
                    <a:cubicBezTo>
                      <a:pt x="39" y="25"/>
                      <a:pt x="44" y="26"/>
                      <a:pt x="43" y="2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0" name="Freeform 308"/>
              <p:cNvSpPr>
                <a:spLocks/>
              </p:cNvSpPr>
              <p:nvPr/>
            </p:nvSpPr>
            <p:spPr bwMode="auto">
              <a:xfrm>
                <a:off x="2787651" y="546100"/>
                <a:ext cx="165100" cy="93663"/>
              </a:xfrm>
              <a:custGeom>
                <a:avLst/>
                <a:gdLst>
                  <a:gd name="T0" fmla="*/ 38 w 44"/>
                  <a:gd name="T1" fmla="*/ 2 h 25"/>
                  <a:gd name="T2" fmla="*/ 3 w 44"/>
                  <a:gd name="T3" fmla="*/ 23 h 25"/>
                  <a:gd name="T4" fmla="*/ 5 w 44"/>
                  <a:gd name="T5" fmla="*/ 24 h 25"/>
                  <a:gd name="T6" fmla="*/ 43 w 44"/>
                  <a:gd name="T7" fmla="*/ 2 h 25"/>
                  <a:gd name="T8" fmla="*/ 38 w 44"/>
                  <a:gd name="T9" fmla="*/ 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5">
                    <a:moveTo>
                      <a:pt x="38" y="2"/>
                    </a:moveTo>
                    <a:cubicBezTo>
                      <a:pt x="30" y="12"/>
                      <a:pt x="16" y="20"/>
                      <a:pt x="3" y="23"/>
                    </a:cubicBezTo>
                    <a:cubicBezTo>
                      <a:pt x="0" y="23"/>
                      <a:pt x="3" y="25"/>
                      <a:pt x="5" y="24"/>
                    </a:cubicBezTo>
                    <a:cubicBezTo>
                      <a:pt x="19" y="21"/>
                      <a:pt x="34" y="13"/>
                      <a:pt x="43" y="2"/>
                    </a:cubicBezTo>
                    <a:cubicBezTo>
                      <a:pt x="44" y="1"/>
                      <a:pt x="39" y="0"/>
                      <a:pt x="38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1" name="Freeform 309"/>
              <p:cNvSpPr>
                <a:spLocks/>
              </p:cNvSpPr>
              <p:nvPr/>
            </p:nvSpPr>
            <p:spPr bwMode="auto">
              <a:xfrm>
                <a:off x="2817813" y="530225"/>
                <a:ext cx="87313" cy="158750"/>
              </a:xfrm>
              <a:custGeom>
                <a:avLst/>
                <a:gdLst>
                  <a:gd name="T0" fmla="*/ 19 w 23"/>
                  <a:gd name="T1" fmla="*/ 40 h 42"/>
                  <a:gd name="T2" fmla="*/ 6 w 23"/>
                  <a:gd name="T3" fmla="*/ 0 h 42"/>
                  <a:gd name="T4" fmla="*/ 2 w 23"/>
                  <a:gd name="T5" fmla="*/ 2 h 42"/>
                  <a:gd name="T6" fmla="*/ 14 w 23"/>
                  <a:gd name="T7" fmla="*/ 41 h 42"/>
                  <a:gd name="T8" fmla="*/ 19 w 23"/>
                  <a:gd name="T9" fmla="*/ 4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42">
                    <a:moveTo>
                      <a:pt x="19" y="40"/>
                    </a:moveTo>
                    <a:cubicBezTo>
                      <a:pt x="23" y="25"/>
                      <a:pt x="19" y="10"/>
                      <a:pt x="6" y="0"/>
                    </a:cubicBezTo>
                    <a:cubicBezTo>
                      <a:pt x="5" y="0"/>
                      <a:pt x="0" y="0"/>
                      <a:pt x="2" y="2"/>
                    </a:cubicBezTo>
                    <a:cubicBezTo>
                      <a:pt x="14" y="11"/>
                      <a:pt x="18" y="26"/>
                      <a:pt x="14" y="41"/>
                    </a:cubicBezTo>
                    <a:cubicBezTo>
                      <a:pt x="14" y="42"/>
                      <a:pt x="19" y="42"/>
                      <a:pt x="19" y="4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2" name="Freeform 310"/>
              <p:cNvSpPr>
                <a:spLocks/>
              </p:cNvSpPr>
              <p:nvPr/>
            </p:nvSpPr>
            <p:spPr bwMode="auto">
              <a:xfrm>
                <a:off x="2874963" y="598487"/>
                <a:ext cx="674688" cy="195263"/>
              </a:xfrm>
              <a:custGeom>
                <a:avLst/>
                <a:gdLst>
                  <a:gd name="T0" fmla="*/ 3 w 179"/>
                  <a:gd name="T1" fmla="*/ 2 h 52"/>
                  <a:gd name="T2" fmla="*/ 173 w 179"/>
                  <a:gd name="T3" fmla="*/ 52 h 52"/>
                  <a:gd name="T4" fmla="*/ 176 w 179"/>
                  <a:gd name="T5" fmla="*/ 50 h 52"/>
                  <a:gd name="T6" fmla="*/ 6 w 179"/>
                  <a:gd name="T7" fmla="*/ 0 h 52"/>
                  <a:gd name="T8" fmla="*/ 3 w 179"/>
                  <a:gd name="T9" fmla="*/ 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9" h="52">
                    <a:moveTo>
                      <a:pt x="3" y="2"/>
                    </a:moveTo>
                    <a:cubicBezTo>
                      <a:pt x="60" y="18"/>
                      <a:pt x="117" y="33"/>
                      <a:pt x="173" y="52"/>
                    </a:cubicBezTo>
                    <a:cubicBezTo>
                      <a:pt x="174" y="52"/>
                      <a:pt x="179" y="51"/>
                      <a:pt x="176" y="50"/>
                    </a:cubicBezTo>
                    <a:cubicBezTo>
                      <a:pt x="120" y="32"/>
                      <a:pt x="63" y="16"/>
                      <a:pt x="6" y="0"/>
                    </a:cubicBezTo>
                    <a:cubicBezTo>
                      <a:pt x="5" y="0"/>
                      <a:pt x="0" y="1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3" name="Freeform 311"/>
              <p:cNvSpPr>
                <a:spLocks/>
              </p:cNvSpPr>
              <p:nvPr/>
            </p:nvSpPr>
            <p:spPr bwMode="auto">
              <a:xfrm>
                <a:off x="2859088" y="579437"/>
                <a:ext cx="41275" cy="41275"/>
              </a:xfrm>
              <a:custGeom>
                <a:avLst/>
                <a:gdLst>
                  <a:gd name="T0" fmla="*/ 7 w 11"/>
                  <a:gd name="T1" fmla="*/ 1 h 11"/>
                  <a:gd name="T2" fmla="*/ 10 w 11"/>
                  <a:gd name="T3" fmla="*/ 7 h 11"/>
                  <a:gd name="T4" fmla="*/ 4 w 11"/>
                  <a:gd name="T5" fmla="*/ 10 h 11"/>
                  <a:gd name="T6" fmla="*/ 1 w 11"/>
                  <a:gd name="T7" fmla="*/ 4 h 11"/>
                  <a:gd name="T8" fmla="*/ 7 w 11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7" y="1"/>
                    </a:moveTo>
                    <a:cubicBezTo>
                      <a:pt x="9" y="2"/>
                      <a:pt x="11" y="4"/>
                      <a:pt x="10" y="7"/>
                    </a:cubicBezTo>
                    <a:cubicBezTo>
                      <a:pt x="9" y="9"/>
                      <a:pt x="6" y="11"/>
                      <a:pt x="4" y="10"/>
                    </a:cubicBezTo>
                    <a:cubicBezTo>
                      <a:pt x="1" y="9"/>
                      <a:pt x="0" y="6"/>
                      <a:pt x="1" y="4"/>
                    </a:cubicBezTo>
                    <a:cubicBezTo>
                      <a:pt x="2" y="1"/>
                      <a:pt x="4" y="0"/>
                      <a:pt x="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4" name="Freeform 312"/>
              <p:cNvSpPr>
                <a:spLocks/>
              </p:cNvSpPr>
              <p:nvPr/>
            </p:nvSpPr>
            <p:spPr bwMode="auto">
              <a:xfrm>
                <a:off x="2894013" y="288925"/>
                <a:ext cx="142875" cy="139700"/>
              </a:xfrm>
              <a:custGeom>
                <a:avLst/>
                <a:gdLst>
                  <a:gd name="T0" fmla="*/ 33 w 38"/>
                  <a:gd name="T1" fmla="*/ 2 h 37"/>
                  <a:gd name="T2" fmla="*/ 3 w 38"/>
                  <a:gd name="T3" fmla="*/ 35 h 37"/>
                  <a:gd name="T4" fmla="*/ 6 w 38"/>
                  <a:gd name="T5" fmla="*/ 37 h 37"/>
                  <a:gd name="T6" fmla="*/ 38 w 38"/>
                  <a:gd name="T7" fmla="*/ 2 h 37"/>
                  <a:gd name="T8" fmla="*/ 33 w 38"/>
                  <a:gd name="T9" fmla="*/ 2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37">
                    <a:moveTo>
                      <a:pt x="33" y="2"/>
                    </a:moveTo>
                    <a:cubicBezTo>
                      <a:pt x="32" y="19"/>
                      <a:pt x="21" y="33"/>
                      <a:pt x="3" y="35"/>
                    </a:cubicBezTo>
                    <a:cubicBezTo>
                      <a:pt x="0" y="35"/>
                      <a:pt x="4" y="37"/>
                      <a:pt x="6" y="37"/>
                    </a:cubicBezTo>
                    <a:cubicBezTo>
                      <a:pt x="24" y="35"/>
                      <a:pt x="37" y="21"/>
                      <a:pt x="38" y="2"/>
                    </a:cubicBezTo>
                    <a:cubicBezTo>
                      <a:pt x="38" y="1"/>
                      <a:pt x="33" y="0"/>
                      <a:pt x="33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5" name="Freeform 313"/>
              <p:cNvSpPr>
                <a:spLocks/>
              </p:cNvSpPr>
              <p:nvPr/>
            </p:nvSpPr>
            <p:spPr bwMode="auto">
              <a:xfrm>
                <a:off x="2905126" y="319087"/>
                <a:ext cx="120650" cy="139700"/>
              </a:xfrm>
              <a:custGeom>
                <a:avLst/>
                <a:gdLst>
                  <a:gd name="T0" fmla="*/ 32 w 32"/>
                  <a:gd name="T1" fmla="*/ 35 h 37"/>
                  <a:gd name="T2" fmla="*/ 3 w 32"/>
                  <a:gd name="T3" fmla="*/ 1 h 37"/>
                  <a:gd name="T4" fmla="*/ 3 w 32"/>
                  <a:gd name="T5" fmla="*/ 3 h 37"/>
                  <a:gd name="T6" fmla="*/ 27 w 32"/>
                  <a:gd name="T7" fmla="*/ 34 h 37"/>
                  <a:gd name="T8" fmla="*/ 32 w 32"/>
                  <a:gd name="T9" fmla="*/ 35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7">
                    <a:moveTo>
                      <a:pt x="32" y="35"/>
                    </a:moveTo>
                    <a:cubicBezTo>
                      <a:pt x="31" y="18"/>
                      <a:pt x="20" y="5"/>
                      <a:pt x="3" y="1"/>
                    </a:cubicBezTo>
                    <a:cubicBezTo>
                      <a:pt x="0" y="0"/>
                      <a:pt x="0" y="2"/>
                      <a:pt x="3" y="3"/>
                    </a:cubicBezTo>
                    <a:cubicBezTo>
                      <a:pt x="18" y="7"/>
                      <a:pt x="26" y="19"/>
                      <a:pt x="27" y="34"/>
                    </a:cubicBezTo>
                    <a:cubicBezTo>
                      <a:pt x="27" y="36"/>
                      <a:pt x="32" y="37"/>
                      <a:pt x="32" y="3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6" name="Freeform 314"/>
              <p:cNvSpPr>
                <a:spLocks/>
              </p:cNvSpPr>
              <p:nvPr/>
            </p:nvSpPr>
            <p:spPr bwMode="auto">
              <a:xfrm>
                <a:off x="2889251" y="349250"/>
                <a:ext cx="192088" cy="41275"/>
              </a:xfrm>
              <a:custGeom>
                <a:avLst/>
                <a:gdLst>
                  <a:gd name="T0" fmla="*/ 45 w 51"/>
                  <a:gd name="T1" fmla="*/ 1 h 11"/>
                  <a:gd name="T2" fmla="*/ 5 w 51"/>
                  <a:gd name="T3" fmla="*/ 7 h 11"/>
                  <a:gd name="T4" fmla="*/ 3 w 51"/>
                  <a:gd name="T5" fmla="*/ 9 h 11"/>
                  <a:gd name="T6" fmla="*/ 48 w 51"/>
                  <a:gd name="T7" fmla="*/ 2 h 11"/>
                  <a:gd name="T8" fmla="*/ 45 w 51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11">
                    <a:moveTo>
                      <a:pt x="45" y="1"/>
                    </a:moveTo>
                    <a:cubicBezTo>
                      <a:pt x="33" y="7"/>
                      <a:pt x="18" y="9"/>
                      <a:pt x="5" y="7"/>
                    </a:cubicBezTo>
                    <a:cubicBezTo>
                      <a:pt x="4" y="7"/>
                      <a:pt x="0" y="9"/>
                      <a:pt x="3" y="9"/>
                    </a:cubicBezTo>
                    <a:cubicBezTo>
                      <a:pt x="18" y="11"/>
                      <a:pt x="36" y="9"/>
                      <a:pt x="48" y="2"/>
                    </a:cubicBezTo>
                    <a:cubicBezTo>
                      <a:pt x="51" y="0"/>
                      <a:pt x="46" y="0"/>
                      <a:pt x="4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7" name="Freeform 315"/>
              <p:cNvSpPr>
                <a:spLocks/>
              </p:cNvSpPr>
              <p:nvPr/>
            </p:nvSpPr>
            <p:spPr bwMode="auto">
              <a:xfrm>
                <a:off x="2949576" y="293687"/>
                <a:ext cx="60325" cy="165100"/>
              </a:xfrm>
              <a:custGeom>
                <a:avLst/>
                <a:gdLst>
                  <a:gd name="T0" fmla="*/ 5 w 16"/>
                  <a:gd name="T1" fmla="*/ 43 h 44"/>
                  <a:gd name="T2" fmla="*/ 8 w 16"/>
                  <a:gd name="T3" fmla="*/ 1 h 44"/>
                  <a:gd name="T4" fmla="*/ 3 w 16"/>
                  <a:gd name="T5" fmla="*/ 2 h 44"/>
                  <a:gd name="T6" fmla="*/ 1 w 16"/>
                  <a:gd name="T7" fmla="*/ 43 h 44"/>
                  <a:gd name="T8" fmla="*/ 5 w 16"/>
                  <a:gd name="T9" fmla="*/ 43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44">
                    <a:moveTo>
                      <a:pt x="5" y="43"/>
                    </a:moveTo>
                    <a:cubicBezTo>
                      <a:pt x="14" y="30"/>
                      <a:pt x="16" y="14"/>
                      <a:pt x="8" y="1"/>
                    </a:cubicBezTo>
                    <a:cubicBezTo>
                      <a:pt x="7" y="0"/>
                      <a:pt x="2" y="1"/>
                      <a:pt x="3" y="2"/>
                    </a:cubicBezTo>
                    <a:cubicBezTo>
                      <a:pt x="11" y="15"/>
                      <a:pt x="9" y="30"/>
                      <a:pt x="1" y="43"/>
                    </a:cubicBezTo>
                    <a:cubicBezTo>
                      <a:pt x="0" y="44"/>
                      <a:pt x="5" y="44"/>
                      <a:pt x="5" y="4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8" name="Freeform 316"/>
              <p:cNvSpPr>
                <a:spLocks/>
              </p:cNvSpPr>
              <p:nvPr/>
            </p:nvSpPr>
            <p:spPr bwMode="auto">
              <a:xfrm>
                <a:off x="2987676" y="376237"/>
                <a:ext cx="554038" cy="422275"/>
              </a:xfrm>
              <a:custGeom>
                <a:avLst/>
                <a:gdLst>
                  <a:gd name="T0" fmla="*/ 1 w 147"/>
                  <a:gd name="T1" fmla="*/ 3 h 112"/>
                  <a:gd name="T2" fmla="*/ 141 w 147"/>
                  <a:gd name="T3" fmla="*/ 111 h 112"/>
                  <a:gd name="T4" fmla="*/ 146 w 147"/>
                  <a:gd name="T5" fmla="*/ 110 h 112"/>
                  <a:gd name="T6" fmla="*/ 5 w 147"/>
                  <a:gd name="T7" fmla="*/ 1 h 112"/>
                  <a:gd name="T8" fmla="*/ 1 w 147"/>
                  <a:gd name="T9" fmla="*/ 3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7" h="112">
                    <a:moveTo>
                      <a:pt x="1" y="3"/>
                    </a:moveTo>
                    <a:cubicBezTo>
                      <a:pt x="48" y="38"/>
                      <a:pt x="96" y="73"/>
                      <a:pt x="141" y="111"/>
                    </a:cubicBezTo>
                    <a:cubicBezTo>
                      <a:pt x="142" y="112"/>
                      <a:pt x="147" y="110"/>
                      <a:pt x="146" y="110"/>
                    </a:cubicBezTo>
                    <a:cubicBezTo>
                      <a:pt x="100" y="72"/>
                      <a:pt x="53" y="37"/>
                      <a:pt x="5" y="1"/>
                    </a:cubicBezTo>
                    <a:cubicBezTo>
                      <a:pt x="4" y="0"/>
                      <a:pt x="0" y="1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9" name="Freeform 317"/>
              <p:cNvSpPr>
                <a:spLocks/>
              </p:cNvSpPr>
              <p:nvPr/>
            </p:nvSpPr>
            <p:spPr bwMode="auto">
              <a:xfrm>
                <a:off x="2968626" y="357187"/>
                <a:ext cx="41275" cy="38100"/>
              </a:xfrm>
              <a:custGeom>
                <a:avLst/>
                <a:gdLst>
                  <a:gd name="T0" fmla="*/ 9 w 11"/>
                  <a:gd name="T1" fmla="*/ 1 h 10"/>
                  <a:gd name="T2" fmla="*/ 9 w 11"/>
                  <a:gd name="T3" fmla="*/ 8 h 10"/>
                  <a:gd name="T4" fmla="*/ 2 w 11"/>
                  <a:gd name="T5" fmla="*/ 9 h 10"/>
                  <a:gd name="T6" fmla="*/ 2 w 11"/>
                  <a:gd name="T7" fmla="*/ 2 h 10"/>
                  <a:gd name="T8" fmla="*/ 9 w 11"/>
                  <a:gd name="T9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0">
                    <a:moveTo>
                      <a:pt x="9" y="1"/>
                    </a:moveTo>
                    <a:cubicBezTo>
                      <a:pt x="11" y="3"/>
                      <a:pt x="11" y="6"/>
                      <a:pt x="9" y="8"/>
                    </a:cubicBezTo>
                    <a:cubicBezTo>
                      <a:pt x="7" y="10"/>
                      <a:pt x="4" y="10"/>
                      <a:pt x="2" y="9"/>
                    </a:cubicBezTo>
                    <a:cubicBezTo>
                      <a:pt x="0" y="7"/>
                      <a:pt x="0" y="4"/>
                      <a:pt x="2" y="2"/>
                    </a:cubicBezTo>
                    <a:cubicBezTo>
                      <a:pt x="3" y="0"/>
                      <a:pt x="6" y="0"/>
                      <a:pt x="9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0" name="Freeform 318"/>
              <p:cNvSpPr>
                <a:spLocks/>
              </p:cNvSpPr>
              <p:nvPr/>
            </p:nvSpPr>
            <p:spPr bwMode="auto">
              <a:xfrm>
                <a:off x="3081338" y="138112"/>
                <a:ext cx="185738" cy="103188"/>
              </a:xfrm>
              <a:custGeom>
                <a:avLst/>
                <a:gdLst>
                  <a:gd name="T0" fmla="*/ 43 w 49"/>
                  <a:gd name="T1" fmla="*/ 1 h 27"/>
                  <a:gd name="T2" fmla="*/ 5 w 49"/>
                  <a:gd name="T3" fmla="*/ 20 h 27"/>
                  <a:gd name="T4" fmla="*/ 3 w 49"/>
                  <a:gd name="T5" fmla="*/ 21 h 27"/>
                  <a:gd name="T6" fmla="*/ 48 w 49"/>
                  <a:gd name="T7" fmla="*/ 2 h 27"/>
                  <a:gd name="T8" fmla="*/ 43 w 49"/>
                  <a:gd name="T9" fmla="*/ 1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27">
                    <a:moveTo>
                      <a:pt x="43" y="1"/>
                    </a:moveTo>
                    <a:cubicBezTo>
                      <a:pt x="36" y="15"/>
                      <a:pt x="22" y="24"/>
                      <a:pt x="5" y="20"/>
                    </a:cubicBezTo>
                    <a:cubicBezTo>
                      <a:pt x="3" y="19"/>
                      <a:pt x="0" y="20"/>
                      <a:pt x="3" y="21"/>
                    </a:cubicBezTo>
                    <a:cubicBezTo>
                      <a:pt x="22" y="27"/>
                      <a:pt x="39" y="19"/>
                      <a:pt x="48" y="2"/>
                    </a:cubicBezTo>
                    <a:cubicBezTo>
                      <a:pt x="49" y="1"/>
                      <a:pt x="44" y="0"/>
                      <a:pt x="43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1" name="Freeform 319"/>
              <p:cNvSpPr>
                <a:spLocks/>
              </p:cNvSpPr>
              <p:nvPr/>
            </p:nvSpPr>
            <p:spPr bwMode="auto">
              <a:xfrm>
                <a:off x="3122613" y="123825"/>
                <a:ext cx="90488" cy="165100"/>
              </a:xfrm>
              <a:custGeom>
                <a:avLst/>
                <a:gdLst>
                  <a:gd name="T0" fmla="*/ 18 w 24"/>
                  <a:gd name="T1" fmla="*/ 42 h 44"/>
                  <a:gd name="T2" fmla="*/ 6 w 24"/>
                  <a:gd name="T3" fmla="*/ 1 h 44"/>
                  <a:gd name="T4" fmla="*/ 2 w 24"/>
                  <a:gd name="T5" fmla="*/ 2 h 44"/>
                  <a:gd name="T6" fmla="*/ 13 w 24"/>
                  <a:gd name="T7" fmla="*/ 41 h 44"/>
                  <a:gd name="T8" fmla="*/ 18 w 24"/>
                  <a:gd name="T9" fmla="*/ 4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44">
                    <a:moveTo>
                      <a:pt x="18" y="42"/>
                    </a:moveTo>
                    <a:cubicBezTo>
                      <a:pt x="24" y="26"/>
                      <a:pt x="20" y="11"/>
                      <a:pt x="6" y="1"/>
                    </a:cubicBezTo>
                    <a:cubicBezTo>
                      <a:pt x="5" y="0"/>
                      <a:pt x="0" y="0"/>
                      <a:pt x="2" y="2"/>
                    </a:cubicBezTo>
                    <a:cubicBezTo>
                      <a:pt x="15" y="11"/>
                      <a:pt x="19" y="26"/>
                      <a:pt x="13" y="41"/>
                    </a:cubicBezTo>
                    <a:cubicBezTo>
                      <a:pt x="13" y="43"/>
                      <a:pt x="18" y="44"/>
                      <a:pt x="18" y="4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2" name="Freeform 320"/>
              <p:cNvSpPr>
                <a:spLocks/>
              </p:cNvSpPr>
              <p:nvPr/>
            </p:nvSpPr>
            <p:spPr bwMode="auto">
              <a:xfrm>
                <a:off x="3092451" y="168275"/>
                <a:ext cx="185738" cy="53975"/>
              </a:xfrm>
              <a:custGeom>
                <a:avLst/>
                <a:gdLst>
                  <a:gd name="T0" fmla="*/ 46 w 49"/>
                  <a:gd name="T1" fmla="*/ 10 h 14"/>
                  <a:gd name="T2" fmla="*/ 6 w 49"/>
                  <a:gd name="T3" fmla="*/ 1 h 14"/>
                  <a:gd name="T4" fmla="*/ 2 w 49"/>
                  <a:gd name="T5" fmla="*/ 2 h 14"/>
                  <a:gd name="T6" fmla="*/ 46 w 49"/>
                  <a:gd name="T7" fmla="*/ 12 h 14"/>
                  <a:gd name="T8" fmla="*/ 46 w 49"/>
                  <a:gd name="T9" fmla="*/ 1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14">
                    <a:moveTo>
                      <a:pt x="46" y="10"/>
                    </a:moveTo>
                    <a:cubicBezTo>
                      <a:pt x="33" y="12"/>
                      <a:pt x="17" y="7"/>
                      <a:pt x="6" y="1"/>
                    </a:cubicBezTo>
                    <a:cubicBezTo>
                      <a:pt x="5" y="0"/>
                      <a:pt x="0" y="1"/>
                      <a:pt x="2" y="2"/>
                    </a:cubicBezTo>
                    <a:cubicBezTo>
                      <a:pt x="15" y="10"/>
                      <a:pt x="31" y="14"/>
                      <a:pt x="46" y="12"/>
                    </a:cubicBezTo>
                    <a:cubicBezTo>
                      <a:pt x="49" y="12"/>
                      <a:pt x="49" y="10"/>
                      <a:pt x="46" y="1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3" name="Freeform 321"/>
              <p:cNvSpPr>
                <a:spLocks/>
              </p:cNvSpPr>
              <p:nvPr/>
            </p:nvSpPr>
            <p:spPr bwMode="auto">
              <a:xfrm>
                <a:off x="3119438" y="115887"/>
                <a:ext cx="101600" cy="150813"/>
              </a:xfrm>
              <a:custGeom>
                <a:avLst/>
                <a:gdLst>
                  <a:gd name="T0" fmla="*/ 5 w 27"/>
                  <a:gd name="T1" fmla="*/ 40 h 40"/>
                  <a:gd name="T2" fmla="*/ 24 w 27"/>
                  <a:gd name="T3" fmla="*/ 2 h 40"/>
                  <a:gd name="T4" fmla="*/ 19 w 27"/>
                  <a:gd name="T5" fmla="*/ 2 h 40"/>
                  <a:gd name="T6" fmla="*/ 1 w 27"/>
                  <a:gd name="T7" fmla="*/ 39 h 40"/>
                  <a:gd name="T8" fmla="*/ 5 w 27"/>
                  <a:gd name="T9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40">
                    <a:moveTo>
                      <a:pt x="5" y="40"/>
                    </a:moveTo>
                    <a:cubicBezTo>
                      <a:pt x="18" y="31"/>
                      <a:pt x="27" y="17"/>
                      <a:pt x="24" y="2"/>
                    </a:cubicBezTo>
                    <a:cubicBezTo>
                      <a:pt x="23" y="0"/>
                      <a:pt x="18" y="1"/>
                      <a:pt x="19" y="2"/>
                    </a:cubicBezTo>
                    <a:cubicBezTo>
                      <a:pt x="21" y="17"/>
                      <a:pt x="14" y="31"/>
                      <a:pt x="1" y="39"/>
                    </a:cubicBezTo>
                    <a:cubicBezTo>
                      <a:pt x="0" y="40"/>
                      <a:pt x="4" y="40"/>
                      <a:pt x="5" y="4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4" name="Freeform 322"/>
              <p:cNvSpPr>
                <a:spLocks/>
              </p:cNvSpPr>
              <p:nvPr/>
            </p:nvSpPr>
            <p:spPr bwMode="auto">
              <a:xfrm>
                <a:off x="3182938" y="206375"/>
                <a:ext cx="358775" cy="592138"/>
              </a:xfrm>
              <a:custGeom>
                <a:avLst/>
                <a:gdLst>
                  <a:gd name="T0" fmla="*/ 1 w 95"/>
                  <a:gd name="T1" fmla="*/ 2 h 157"/>
                  <a:gd name="T2" fmla="*/ 89 w 95"/>
                  <a:gd name="T3" fmla="*/ 156 h 157"/>
                  <a:gd name="T4" fmla="*/ 94 w 95"/>
                  <a:gd name="T5" fmla="*/ 155 h 157"/>
                  <a:gd name="T6" fmla="*/ 5 w 95"/>
                  <a:gd name="T7" fmla="*/ 1 h 157"/>
                  <a:gd name="T8" fmla="*/ 1 w 95"/>
                  <a:gd name="T9" fmla="*/ 2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5" h="157">
                    <a:moveTo>
                      <a:pt x="1" y="2"/>
                    </a:moveTo>
                    <a:cubicBezTo>
                      <a:pt x="31" y="53"/>
                      <a:pt x="62" y="104"/>
                      <a:pt x="89" y="156"/>
                    </a:cubicBezTo>
                    <a:cubicBezTo>
                      <a:pt x="90" y="157"/>
                      <a:pt x="95" y="156"/>
                      <a:pt x="94" y="155"/>
                    </a:cubicBezTo>
                    <a:cubicBezTo>
                      <a:pt x="66" y="103"/>
                      <a:pt x="35" y="52"/>
                      <a:pt x="5" y="1"/>
                    </a:cubicBezTo>
                    <a:cubicBezTo>
                      <a:pt x="5" y="0"/>
                      <a:pt x="0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5" name="Freeform 323"/>
              <p:cNvSpPr>
                <a:spLocks/>
              </p:cNvSpPr>
              <p:nvPr/>
            </p:nvSpPr>
            <p:spPr bwMode="auto">
              <a:xfrm>
                <a:off x="3168651" y="180975"/>
                <a:ext cx="41275" cy="41275"/>
              </a:xfrm>
              <a:custGeom>
                <a:avLst/>
                <a:gdLst>
                  <a:gd name="T0" fmla="*/ 9 w 11"/>
                  <a:gd name="T1" fmla="*/ 4 h 11"/>
                  <a:gd name="T2" fmla="*/ 7 w 11"/>
                  <a:gd name="T3" fmla="*/ 10 h 11"/>
                  <a:gd name="T4" fmla="*/ 1 w 11"/>
                  <a:gd name="T5" fmla="*/ 8 h 11"/>
                  <a:gd name="T6" fmla="*/ 3 w 11"/>
                  <a:gd name="T7" fmla="*/ 2 h 11"/>
                  <a:gd name="T8" fmla="*/ 9 w 11"/>
                  <a:gd name="T9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9" y="4"/>
                    </a:moveTo>
                    <a:cubicBezTo>
                      <a:pt x="11" y="6"/>
                      <a:pt x="10" y="9"/>
                      <a:pt x="7" y="10"/>
                    </a:cubicBezTo>
                    <a:cubicBezTo>
                      <a:pt x="5" y="11"/>
                      <a:pt x="2" y="10"/>
                      <a:pt x="1" y="8"/>
                    </a:cubicBezTo>
                    <a:cubicBezTo>
                      <a:pt x="0" y="6"/>
                      <a:pt x="1" y="3"/>
                      <a:pt x="3" y="2"/>
                    </a:cubicBezTo>
                    <a:cubicBezTo>
                      <a:pt x="5" y="0"/>
                      <a:pt x="8" y="1"/>
                      <a:pt x="9" y="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6" name="Oval 324"/>
              <p:cNvSpPr>
                <a:spLocks noChangeArrowheads="1"/>
              </p:cNvSpPr>
              <p:nvPr/>
            </p:nvSpPr>
            <p:spPr bwMode="auto">
              <a:xfrm>
                <a:off x="3424238" y="661987"/>
                <a:ext cx="268288" cy="268288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sp>
        <p:nvSpPr>
          <p:cNvPr id="2" name="矩形 1"/>
          <p:cNvSpPr/>
          <p:nvPr/>
        </p:nvSpPr>
        <p:spPr>
          <a:xfrm>
            <a:off x="251520" y="123478"/>
            <a:ext cx="1008112" cy="432048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pic>
        <p:nvPicPr>
          <p:cNvPr id="367" name="图片 366"/>
          <p:cNvPicPr>
            <a:picLocks noChangeAspect="1"/>
          </p:cNvPicPr>
          <p:nvPr/>
        </p:nvPicPr>
        <p:blipFill rotWithShape="1"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6711"/>
          <a:stretch/>
        </p:blipFill>
        <p:spPr>
          <a:xfrm>
            <a:off x="69170" y="24754"/>
            <a:ext cx="686406" cy="629505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2339752" y="2218668"/>
            <a:ext cx="3150221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2400" b="1" dirty="0" smtClean="0">
                <a:solidFill>
                  <a:srgbClr val="009899"/>
                </a:solidFill>
                <a:latin typeface="微软雅黑" pitchFamily="34" charset="-122"/>
                <a:ea typeface="微软雅黑" pitchFamily="34" charset="-122"/>
              </a:rPr>
              <a:t>2006</a:t>
            </a:r>
            <a:r>
              <a:rPr lang="zh-CN" altLang="en-US" sz="2400" b="1" dirty="0" smtClean="0">
                <a:solidFill>
                  <a:srgbClr val="009899"/>
                </a:solidFill>
                <a:latin typeface="微软雅黑" pitchFamily="34" charset="-122"/>
                <a:ea typeface="微软雅黑" pitchFamily="34" charset="-122"/>
              </a:rPr>
              <a:t>年</a:t>
            </a:r>
            <a:r>
              <a:rPr lang="en-US" altLang="zh-CN" sz="2400" b="1" dirty="0" smtClean="0">
                <a:solidFill>
                  <a:srgbClr val="009899"/>
                </a:solidFill>
                <a:latin typeface="微软雅黑" pitchFamily="34" charset="-122"/>
                <a:ea typeface="微软雅黑" pitchFamily="34" charset="-122"/>
              </a:rPr>
              <a:t>8</a:t>
            </a:r>
            <a:r>
              <a:rPr lang="zh-CN" altLang="en-US" sz="2400" b="1" dirty="0" smtClean="0">
                <a:solidFill>
                  <a:srgbClr val="009899"/>
                </a:solidFill>
                <a:latin typeface="微软雅黑" pitchFamily="34" charset="-122"/>
                <a:ea typeface="微软雅黑" pitchFamily="34" charset="-122"/>
              </a:rPr>
              <a:t>月</a:t>
            </a:r>
            <a:r>
              <a:rPr lang="en-US" altLang="zh-CN" sz="2400" b="1" dirty="0" smtClean="0">
                <a:solidFill>
                  <a:srgbClr val="009899"/>
                </a:solidFill>
                <a:latin typeface="微软雅黑" pitchFamily="34" charset="-122"/>
                <a:ea typeface="微软雅黑" pitchFamily="34" charset="-122"/>
              </a:rPr>
              <a:t>22</a:t>
            </a:r>
            <a:r>
              <a:rPr lang="zh-CN" altLang="en-US" sz="2400" b="1" dirty="0" smtClean="0">
                <a:solidFill>
                  <a:srgbClr val="009899"/>
                </a:solidFill>
                <a:latin typeface="微软雅黑" pitchFamily="34" charset="-122"/>
                <a:ea typeface="微软雅黑" pitchFamily="34" charset="-122"/>
              </a:rPr>
              <a:t>日</a:t>
            </a:r>
            <a:r>
              <a:rPr lang="zh-CN" altLang="en-US" sz="2800" b="1" dirty="0" smtClean="0">
                <a:solidFill>
                  <a:srgbClr val="58BD9B"/>
                </a:solidFill>
                <a:latin typeface="微软雅黑" pitchFamily="34" charset="-122"/>
                <a:ea typeface="微软雅黑" pitchFamily="34" charset="-122"/>
              </a:rPr>
              <a:t>成立</a:t>
            </a:r>
            <a:endParaRPr lang="zh-CN" altLang="en-US" sz="2800" b="1" dirty="0">
              <a:solidFill>
                <a:srgbClr val="58BD9B"/>
              </a:solidFill>
              <a:latin typeface="微软雅黑" pitchFamily="34" charset="-122"/>
              <a:ea typeface="微软雅黑" pitchFamily="34" charset="-122"/>
            </a:endParaRPr>
          </a:p>
        </p:txBody>
      </p:sp>
      <p:sp>
        <p:nvSpPr>
          <p:cNvPr id="368" name="TextBox 367"/>
          <p:cNvSpPr txBox="1"/>
          <p:nvPr/>
        </p:nvSpPr>
        <p:spPr>
          <a:xfrm>
            <a:off x="2627784" y="2682819"/>
            <a:ext cx="5174815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1800" b="1" dirty="0">
                <a:solidFill>
                  <a:srgbClr val="58BD9B"/>
                </a:solidFill>
                <a:latin typeface="微软雅黑" pitchFamily="34" charset="-122"/>
                <a:ea typeface="微软雅黑" pitchFamily="34" charset="-122"/>
              </a:rPr>
              <a:t>截止到</a:t>
            </a:r>
            <a:r>
              <a:rPr lang="en-US" altLang="zh-CN" sz="1800" b="1" dirty="0">
                <a:solidFill>
                  <a:srgbClr val="58BD9B"/>
                </a:solidFill>
                <a:latin typeface="微软雅黑" pitchFamily="34" charset="-122"/>
                <a:ea typeface="微软雅黑" pitchFamily="34" charset="-122"/>
              </a:rPr>
              <a:t>2017</a:t>
            </a:r>
            <a:r>
              <a:rPr lang="zh-CN" altLang="en-US" sz="1800" b="1" dirty="0">
                <a:solidFill>
                  <a:srgbClr val="58BD9B"/>
                </a:solidFill>
                <a:latin typeface="微软雅黑" pitchFamily="34" charset="-122"/>
                <a:ea typeface="微软雅黑" pitchFamily="34" charset="-122"/>
              </a:rPr>
              <a:t>年</a:t>
            </a:r>
            <a:r>
              <a:rPr lang="en-US" altLang="zh-CN" sz="1800" b="1" dirty="0">
                <a:solidFill>
                  <a:srgbClr val="58BD9B"/>
                </a:solidFill>
                <a:latin typeface="微软雅黑" pitchFamily="34" charset="-122"/>
                <a:ea typeface="微软雅黑" pitchFamily="34" charset="-122"/>
              </a:rPr>
              <a:t>12</a:t>
            </a:r>
            <a:r>
              <a:rPr lang="zh-CN" altLang="en-US" sz="1800" b="1" dirty="0">
                <a:solidFill>
                  <a:srgbClr val="58BD9B"/>
                </a:solidFill>
                <a:latin typeface="微软雅黑" pitchFamily="34" charset="-122"/>
                <a:ea typeface="微软雅黑" pitchFamily="34" charset="-122"/>
              </a:rPr>
              <a:t>月</a:t>
            </a:r>
            <a:r>
              <a:rPr lang="en-US" altLang="zh-CN" sz="1800" b="1" dirty="0">
                <a:solidFill>
                  <a:srgbClr val="58BD9B"/>
                </a:solidFill>
                <a:latin typeface="微软雅黑" pitchFamily="34" charset="-122"/>
                <a:ea typeface="微软雅黑" pitchFamily="34" charset="-122"/>
              </a:rPr>
              <a:t>31</a:t>
            </a:r>
            <a:r>
              <a:rPr lang="zh-CN" altLang="en-US" sz="1800" b="1" dirty="0" smtClean="0">
                <a:solidFill>
                  <a:srgbClr val="58BD9B"/>
                </a:solidFill>
                <a:latin typeface="微软雅黑" pitchFamily="34" charset="-122"/>
                <a:ea typeface="微软雅黑" pitchFamily="34" charset="-122"/>
              </a:rPr>
              <a:t>日 </a:t>
            </a:r>
            <a:r>
              <a:rPr lang="en-US" altLang="zh-CN" sz="3600" b="1" dirty="0" smtClean="0">
                <a:solidFill>
                  <a:srgbClr val="009899"/>
                </a:solidFill>
                <a:latin typeface="微软雅黑" pitchFamily="34" charset="-122"/>
                <a:ea typeface="微软雅黑" pitchFamily="34" charset="-122"/>
              </a:rPr>
              <a:t>493</a:t>
            </a:r>
            <a:r>
              <a:rPr lang="zh-CN" altLang="en-US" sz="2400" b="1" dirty="0" smtClean="0">
                <a:solidFill>
                  <a:srgbClr val="58BD9B"/>
                </a:solidFill>
                <a:latin typeface="微软雅黑" pitchFamily="34" charset="-122"/>
                <a:ea typeface="微软雅黑" pitchFamily="34" charset="-122"/>
              </a:rPr>
              <a:t>家会员单位</a:t>
            </a:r>
            <a:endParaRPr lang="zh-CN" altLang="en-US" sz="2400" b="1" dirty="0">
              <a:solidFill>
                <a:srgbClr val="58BD9B"/>
              </a:solidFill>
              <a:latin typeface="微软雅黑" pitchFamily="34" charset="-122"/>
              <a:ea typeface="微软雅黑" pitchFamily="34" charset="-122"/>
            </a:endParaRPr>
          </a:p>
        </p:txBody>
      </p:sp>
      <p:sp>
        <p:nvSpPr>
          <p:cNvPr id="369" name="TextBox 368"/>
          <p:cNvSpPr txBox="1"/>
          <p:nvPr/>
        </p:nvSpPr>
        <p:spPr>
          <a:xfrm>
            <a:off x="3447174" y="3334689"/>
            <a:ext cx="264687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400" b="1" dirty="0" smtClean="0">
                <a:solidFill>
                  <a:srgbClr val="009899"/>
                </a:solidFill>
                <a:latin typeface="微软雅黑" pitchFamily="34" charset="-122"/>
                <a:ea typeface="微软雅黑" pitchFamily="34" charset="-122"/>
              </a:rPr>
              <a:t>非营利性</a:t>
            </a:r>
            <a:r>
              <a:rPr lang="zh-CN" altLang="en-US" sz="2400" b="1" dirty="0" smtClean="0">
                <a:solidFill>
                  <a:srgbClr val="58BD9B"/>
                </a:solidFill>
                <a:latin typeface="微软雅黑" pitchFamily="34" charset="-122"/>
                <a:ea typeface="微软雅黑" pitchFamily="34" charset="-122"/>
              </a:rPr>
              <a:t>社会组织</a:t>
            </a:r>
            <a:endParaRPr lang="zh-CN" altLang="en-US" sz="2400" b="1" dirty="0">
              <a:solidFill>
                <a:srgbClr val="58BD9B"/>
              </a:solidFill>
              <a:latin typeface="微软雅黑" pitchFamily="34" charset="-122"/>
              <a:ea typeface="微软雅黑" pitchFamily="34" charset="-122"/>
            </a:endParaRPr>
          </a:p>
        </p:txBody>
      </p:sp>
      <p:sp>
        <p:nvSpPr>
          <p:cNvPr id="370" name="TextBox 369"/>
          <p:cNvSpPr txBox="1"/>
          <p:nvPr/>
        </p:nvSpPr>
        <p:spPr>
          <a:xfrm>
            <a:off x="3419872" y="3898154"/>
            <a:ext cx="5760052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000" b="1" dirty="0" smtClean="0">
                <a:solidFill>
                  <a:srgbClr val="58BD9B"/>
                </a:solidFill>
                <a:latin typeface="微软雅黑" pitchFamily="34" charset="-122"/>
                <a:ea typeface="微软雅黑" pitchFamily="34" charset="-122"/>
              </a:rPr>
              <a:t>上级业务指导单位：</a:t>
            </a:r>
            <a:r>
              <a:rPr lang="zh-CN" altLang="en-US" sz="2000" b="1" dirty="0" smtClean="0">
                <a:solidFill>
                  <a:srgbClr val="009899"/>
                </a:solidFill>
                <a:latin typeface="微软雅黑" pitchFamily="34" charset="-122"/>
                <a:ea typeface="微软雅黑" pitchFamily="34" charset="-122"/>
              </a:rPr>
              <a:t>上海市经济和信息化委员会</a:t>
            </a:r>
            <a:endParaRPr lang="zh-CN" altLang="en-US" sz="2000" b="1" dirty="0">
              <a:solidFill>
                <a:srgbClr val="009899"/>
              </a:solidFill>
              <a:latin typeface="微软雅黑" pitchFamily="34" charset="-122"/>
              <a:ea typeface="微软雅黑" pitchFamily="34" charset="-122"/>
            </a:endParaRPr>
          </a:p>
        </p:txBody>
      </p:sp>
      <p:sp>
        <p:nvSpPr>
          <p:cNvPr id="6" name="矩形 5"/>
          <p:cNvSpPr/>
          <p:nvPr/>
        </p:nvSpPr>
        <p:spPr>
          <a:xfrm>
            <a:off x="745192" y="148094"/>
            <a:ext cx="4544834" cy="4001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CN" altLang="en-US" sz="2000" b="1" dirty="0" smtClean="0">
                <a:solidFill>
                  <a:schemeClr val="bg1">
                    <a:lumMod val="6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Arial" charset="0"/>
                <a:sym typeface="冬青黑体简体中文 W6"/>
              </a:rPr>
              <a:t>一、上海市</a:t>
            </a:r>
            <a:r>
              <a:rPr lang="zh-CN" altLang="en-US" sz="2000" b="1" dirty="0">
                <a:solidFill>
                  <a:schemeClr val="bg1">
                    <a:lumMod val="6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Arial" charset="0"/>
                <a:sym typeface="冬青黑体简体中文 W6"/>
              </a:rPr>
              <a:t>室内环境净化行业协会概况</a:t>
            </a:r>
            <a:endParaRPr lang="zh-CN" altLang="en-US" sz="2000" b="1" dirty="0">
              <a:solidFill>
                <a:schemeClr val="bg1">
                  <a:lumMod val="6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378079367"/>
      </p:ext>
    </p:extLst>
  </p:cSld>
  <p:clrMapOvr>
    <a:masterClrMapping/>
  </p:clrMapOvr>
  <p:transition spd="slow" advTm="3000">
    <p:push dir="u"/>
  </p:transition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矩形 4"/>
          <p:cNvSpPr/>
          <p:nvPr/>
        </p:nvSpPr>
        <p:spPr>
          <a:xfrm>
            <a:off x="0" y="555526"/>
            <a:ext cx="9144000" cy="3834426"/>
          </a:xfrm>
          <a:prstGeom prst="rect">
            <a:avLst/>
          </a:prstGeom>
          <a:solidFill>
            <a:srgbClr val="009899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0" rIns="68580" bIns="34290" rtlCol="0" anchor="ctr"/>
          <a:lstStyle/>
          <a:p>
            <a:pPr algn="ctr"/>
            <a:endParaRPr lang="zh-CN" altLang="en-US" dirty="0"/>
          </a:p>
        </p:txBody>
      </p:sp>
      <p:sp>
        <p:nvSpPr>
          <p:cNvPr id="10" name="MH_Other_1"/>
          <p:cNvSpPr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6922294" y="654259"/>
            <a:ext cx="1110854" cy="1022747"/>
          </a:xfrm>
          <a:prstGeom prst="rect">
            <a:avLst/>
          </a:prstGeom>
          <a:solidFill>
            <a:srgbClr val="58BD9B">
              <a:alpha val="49000"/>
            </a:srgbClr>
          </a:solidFill>
          <a:ln w="3175">
            <a:solidFill>
              <a:srgbClr val="FFFFFF"/>
            </a:solidFill>
            <a:miter lim="800000"/>
            <a:headEnd/>
            <a:tailEnd/>
          </a:ln>
        </p:spPr>
        <p:txBody>
          <a:bodyPr lIns="68580" tIns="34290" rIns="68580" bIns="34290" anchor="ctr"/>
          <a:lstStyle>
            <a:lvl1pPr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375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13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375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13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375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13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375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13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  <a:defRPr/>
            </a:pPr>
            <a:endParaRPr lang="zh-CN" altLang="zh-CN" sz="1400">
              <a:solidFill>
                <a:srgbClr val="FFFFFF"/>
              </a:solidFill>
              <a:latin typeface="Arial" panose="020B0604020202020204" pitchFamily="34" charset="0"/>
            </a:endParaRPr>
          </a:p>
        </p:txBody>
      </p:sp>
      <p:sp>
        <p:nvSpPr>
          <p:cNvPr id="11" name="MH_Picture_1"/>
          <p:cNvSpPr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5813821" y="654259"/>
            <a:ext cx="1109663" cy="1022747"/>
          </a:xfrm>
          <a:prstGeom prst="rect">
            <a:avLst/>
          </a:prstGeom>
          <a:solidFill>
            <a:srgbClr val="009899"/>
          </a:solidFill>
          <a:ln w="3175">
            <a:solidFill>
              <a:srgbClr val="FFFFFF"/>
            </a:solidFill>
            <a:miter lim="800000"/>
            <a:headEnd/>
            <a:tailEnd/>
          </a:ln>
        </p:spPr>
        <p:txBody>
          <a:bodyPr lIns="68580" tIns="34290" rIns="68580" bIns="34290" anchor="ctr"/>
          <a:lstStyle/>
          <a:p>
            <a:pPr algn="ctr"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3000" b="1" dirty="0" smtClean="0">
                <a:solidFill>
                  <a:srgbClr val="FFFFFF"/>
                </a:solidFill>
                <a:latin typeface="微软雅黑" pitchFamily="34" charset="-122"/>
                <a:ea typeface="微软雅黑" pitchFamily="34" charset="-122"/>
              </a:rPr>
              <a:t>咨询</a:t>
            </a:r>
            <a:endParaRPr lang="zh-CN" altLang="en-US" sz="3000" b="1" dirty="0">
              <a:solidFill>
                <a:srgbClr val="FFFFFF"/>
              </a:solidFill>
              <a:latin typeface="微软雅黑" pitchFamily="34" charset="-122"/>
              <a:ea typeface="微软雅黑" pitchFamily="34" charset="-122"/>
            </a:endParaRPr>
          </a:p>
        </p:txBody>
      </p:sp>
      <p:sp>
        <p:nvSpPr>
          <p:cNvPr id="12" name="MH_Picture_2"/>
          <p:cNvSpPr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8033148" y="654259"/>
            <a:ext cx="1110853" cy="1022747"/>
          </a:xfrm>
          <a:prstGeom prst="rect">
            <a:avLst/>
          </a:prstGeom>
          <a:solidFill>
            <a:srgbClr val="58BD9B"/>
          </a:solidFill>
          <a:ln w="3175">
            <a:solidFill>
              <a:srgbClr val="FFFFFF"/>
            </a:solidFill>
            <a:miter lim="800000"/>
            <a:headEnd/>
            <a:tailEnd/>
          </a:ln>
        </p:spPr>
        <p:txBody>
          <a:bodyPr lIns="68580" tIns="34290" rIns="68580" bIns="34290" anchor="ctr"/>
          <a:lstStyle/>
          <a:p>
            <a:pPr algn="ctr">
              <a:spcBef>
                <a:spcPct val="0"/>
              </a:spcBef>
              <a:buFont typeface="Arial" panose="020B0604020202020204" pitchFamily="34" charset="0"/>
              <a:buNone/>
            </a:pPr>
            <a:endParaRPr lang="en-US" altLang="zh-CN" sz="2400" dirty="0">
              <a:solidFill>
                <a:srgbClr val="FFFFFF"/>
              </a:solidFill>
              <a:latin typeface="方正正大黑简体" panose="02000000000000000000" pitchFamily="2" charset="-122"/>
              <a:ea typeface="方正正大黑简体" panose="02000000000000000000" pitchFamily="2" charset="-122"/>
            </a:endParaRPr>
          </a:p>
        </p:txBody>
      </p:sp>
      <p:sp>
        <p:nvSpPr>
          <p:cNvPr id="13" name="MH_Picture_3"/>
          <p:cNvSpPr>
            <a:spLocks noChangeArrowheads="1"/>
          </p:cNvSpPr>
          <p:nvPr>
            <p:custDataLst>
              <p:tags r:id="rId4"/>
            </p:custDataLst>
          </p:nvPr>
        </p:nvSpPr>
        <p:spPr bwMode="auto">
          <a:xfrm>
            <a:off x="6922889" y="1679869"/>
            <a:ext cx="1109663" cy="1023938"/>
          </a:xfrm>
          <a:prstGeom prst="rect">
            <a:avLst/>
          </a:prstGeom>
          <a:solidFill>
            <a:srgbClr val="009899"/>
          </a:solidFill>
          <a:ln w="3175">
            <a:solidFill>
              <a:srgbClr val="FFFFFF"/>
            </a:solidFill>
            <a:miter lim="800000"/>
            <a:headEnd/>
            <a:tailEnd/>
          </a:ln>
        </p:spPr>
        <p:txBody>
          <a:bodyPr lIns="68580" tIns="34290" rIns="68580" bIns="34290" anchor="ctr"/>
          <a:lstStyle/>
          <a:p>
            <a:pPr algn="ctr"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3000" b="1" dirty="0" smtClean="0">
                <a:solidFill>
                  <a:srgbClr val="FFFFFF"/>
                </a:solidFill>
                <a:latin typeface="微软雅黑" pitchFamily="34" charset="-122"/>
                <a:ea typeface="微软雅黑" pitchFamily="34" charset="-122"/>
              </a:rPr>
              <a:t>工程</a:t>
            </a:r>
            <a:endParaRPr lang="zh-CN" altLang="en-US" sz="3000" b="1" dirty="0">
              <a:solidFill>
                <a:srgbClr val="FFFFFF"/>
              </a:solidFill>
              <a:latin typeface="微软雅黑" pitchFamily="34" charset="-122"/>
              <a:ea typeface="微软雅黑" pitchFamily="34" charset="-122"/>
            </a:endParaRPr>
          </a:p>
        </p:txBody>
      </p:sp>
      <p:sp>
        <p:nvSpPr>
          <p:cNvPr id="14" name="MH_Other_2"/>
          <p:cNvSpPr>
            <a:spLocks noChangeArrowheads="1"/>
          </p:cNvSpPr>
          <p:nvPr>
            <p:custDataLst>
              <p:tags r:id="rId5"/>
            </p:custDataLst>
          </p:nvPr>
        </p:nvSpPr>
        <p:spPr bwMode="auto">
          <a:xfrm>
            <a:off x="8033148" y="1679869"/>
            <a:ext cx="1110853" cy="1023938"/>
          </a:xfrm>
          <a:prstGeom prst="rect">
            <a:avLst/>
          </a:prstGeom>
          <a:solidFill>
            <a:srgbClr val="58BD9B">
              <a:alpha val="49000"/>
            </a:srgbClr>
          </a:solidFill>
          <a:ln w="3175">
            <a:solidFill>
              <a:srgbClr val="FFFFFF"/>
            </a:solidFill>
            <a:miter lim="800000"/>
            <a:headEnd/>
            <a:tailEnd/>
          </a:ln>
        </p:spPr>
        <p:txBody>
          <a:bodyPr lIns="68580" tIns="34290" rIns="68580" bIns="34290" anchor="ctr"/>
          <a:lstStyle>
            <a:lvl1pPr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375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13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375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13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375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13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375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13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  <a:defRPr/>
            </a:pPr>
            <a:endParaRPr lang="zh-CN" altLang="zh-CN" sz="1400">
              <a:solidFill>
                <a:srgbClr val="FFFFFF"/>
              </a:solidFill>
              <a:latin typeface="Arial" panose="020B0604020202020204" pitchFamily="34" charset="0"/>
            </a:endParaRPr>
          </a:p>
        </p:txBody>
      </p:sp>
      <p:sp>
        <p:nvSpPr>
          <p:cNvPr id="15" name="MH_Picture_4"/>
          <p:cNvSpPr>
            <a:spLocks noChangeArrowheads="1"/>
          </p:cNvSpPr>
          <p:nvPr>
            <p:custDataLst>
              <p:tags r:id="rId6"/>
            </p:custDataLst>
          </p:nvPr>
        </p:nvSpPr>
        <p:spPr bwMode="auto">
          <a:xfrm>
            <a:off x="8033148" y="2703807"/>
            <a:ext cx="1110853" cy="1022747"/>
          </a:xfrm>
          <a:prstGeom prst="rect">
            <a:avLst/>
          </a:prstGeom>
          <a:solidFill>
            <a:srgbClr val="009899"/>
          </a:solidFill>
          <a:ln w="3175">
            <a:solidFill>
              <a:srgbClr val="FFFFFF"/>
            </a:solidFill>
            <a:miter lim="800000"/>
            <a:headEnd/>
            <a:tailEnd/>
          </a:ln>
        </p:spPr>
        <p:txBody>
          <a:bodyPr lIns="68580" tIns="34290" rIns="68580" bIns="34290" anchor="ctr"/>
          <a:lstStyle/>
          <a:p>
            <a:pPr algn="ctr"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3000" b="1" dirty="0" smtClean="0">
                <a:solidFill>
                  <a:srgbClr val="FFFFFF"/>
                </a:solidFill>
                <a:latin typeface="微软雅黑" pitchFamily="34" charset="-122"/>
                <a:ea typeface="微软雅黑" pitchFamily="34" charset="-122"/>
              </a:rPr>
              <a:t>服务</a:t>
            </a:r>
            <a:endParaRPr lang="zh-CN" altLang="en-US" sz="3000" b="1" dirty="0">
              <a:solidFill>
                <a:srgbClr val="FFFFFF"/>
              </a:solidFill>
              <a:latin typeface="微软雅黑" pitchFamily="34" charset="-122"/>
              <a:ea typeface="微软雅黑" pitchFamily="34" charset="-122"/>
            </a:endParaRPr>
          </a:p>
        </p:txBody>
      </p:sp>
      <p:sp>
        <p:nvSpPr>
          <p:cNvPr id="16" name="MH_Picture_6"/>
          <p:cNvSpPr>
            <a:spLocks noChangeArrowheads="1"/>
          </p:cNvSpPr>
          <p:nvPr>
            <p:custDataLst>
              <p:tags r:id="rId7"/>
            </p:custDataLst>
          </p:nvPr>
        </p:nvSpPr>
        <p:spPr bwMode="auto">
          <a:xfrm>
            <a:off x="2213" y="3451054"/>
            <a:ext cx="1110854" cy="1022747"/>
          </a:xfrm>
          <a:prstGeom prst="rect">
            <a:avLst/>
          </a:prstGeom>
          <a:solidFill>
            <a:srgbClr val="58BD9B"/>
          </a:solidFill>
          <a:ln w="3175">
            <a:solidFill>
              <a:srgbClr val="FFFFFF"/>
            </a:solidFill>
            <a:miter lim="800000"/>
            <a:headEnd/>
            <a:tailEnd/>
          </a:ln>
        </p:spPr>
        <p:txBody>
          <a:bodyPr lIns="68580" tIns="34290" rIns="68580" bIns="34290" anchor="ctr"/>
          <a:lstStyle/>
          <a:p>
            <a:pPr algn="ctr"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3200" b="1" dirty="0" smtClean="0">
                <a:solidFill>
                  <a:srgbClr val="FFFFFF"/>
                </a:solidFill>
                <a:latin typeface="微软雅黑" pitchFamily="34" charset="-122"/>
                <a:ea typeface="微软雅黑" pitchFamily="34" charset="-122"/>
              </a:rPr>
              <a:t>生产</a:t>
            </a:r>
            <a:endParaRPr lang="en-US" altLang="zh-CN" sz="2800" b="1" dirty="0">
              <a:solidFill>
                <a:srgbClr val="FFFFFF"/>
              </a:solidFill>
              <a:latin typeface="微软雅黑" pitchFamily="34" charset="-122"/>
              <a:ea typeface="微软雅黑" pitchFamily="34" charset="-122"/>
            </a:endParaRPr>
          </a:p>
        </p:txBody>
      </p:sp>
      <p:sp>
        <p:nvSpPr>
          <p:cNvPr id="17" name="MH_Picture_7"/>
          <p:cNvSpPr>
            <a:spLocks noChangeArrowheads="1"/>
          </p:cNvSpPr>
          <p:nvPr>
            <p:custDataLst>
              <p:tags r:id="rId8"/>
            </p:custDataLst>
          </p:nvPr>
        </p:nvSpPr>
        <p:spPr bwMode="auto">
          <a:xfrm>
            <a:off x="1115449" y="3451054"/>
            <a:ext cx="1110853" cy="1022747"/>
          </a:xfrm>
          <a:prstGeom prst="rect">
            <a:avLst/>
          </a:prstGeom>
          <a:solidFill>
            <a:srgbClr val="009899"/>
          </a:solidFill>
          <a:ln w="3175">
            <a:solidFill>
              <a:srgbClr val="FFFFFF"/>
            </a:solidFill>
            <a:miter lim="800000"/>
            <a:headEnd/>
            <a:tailEnd/>
          </a:ln>
        </p:spPr>
        <p:txBody>
          <a:bodyPr lIns="68580" tIns="34290" rIns="68580" bIns="34290" anchor="ctr"/>
          <a:lstStyle/>
          <a:p>
            <a:pPr algn="ctr"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3000" b="1" dirty="0" smtClean="0">
                <a:solidFill>
                  <a:srgbClr val="FFFFFF"/>
                </a:solidFill>
                <a:latin typeface="微软雅黑" pitchFamily="34" charset="-122"/>
                <a:ea typeface="微软雅黑" pitchFamily="34" charset="-122"/>
              </a:rPr>
              <a:t>检测</a:t>
            </a:r>
            <a:endParaRPr lang="zh-CN" altLang="en-US" sz="3000" b="1" dirty="0">
              <a:solidFill>
                <a:srgbClr val="FFFFFF"/>
              </a:solidFill>
              <a:latin typeface="微软雅黑" pitchFamily="34" charset="-122"/>
              <a:ea typeface="微软雅黑" pitchFamily="34" charset="-122"/>
            </a:endParaRPr>
          </a:p>
        </p:txBody>
      </p:sp>
      <p:sp>
        <p:nvSpPr>
          <p:cNvPr id="18" name="MH_Other_3"/>
          <p:cNvSpPr>
            <a:spLocks noChangeArrowheads="1"/>
          </p:cNvSpPr>
          <p:nvPr>
            <p:custDataLst>
              <p:tags r:id="rId9"/>
            </p:custDataLst>
          </p:nvPr>
        </p:nvSpPr>
        <p:spPr bwMode="auto">
          <a:xfrm>
            <a:off x="2226301" y="3451054"/>
            <a:ext cx="1110854" cy="1022747"/>
          </a:xfrm>
          <a:prstGeom prst="rect">
            <a:avLst/>
          </a:prstGeom>
          <a:solidFill>
            <a:srgbClr val="58BD9B">
              <a:alpha val="49000"/>
            </a:srgbClr>
          </a:solidFill>
          <a:ln w="3175">
            <a:solidFill>
              <a:srgbClr val="FFFFFF"/>
            </a:solidFill>
            <a:miter lim="800000"/>
            <a:headEnd/>
            <a:tailEnd/>
          </a:ln>
        </p:spPr>
        <p:txBody>
          <a:bodyPr lIns="68580" tIns="34290" rIns="68580" bIns="34290" anchor="ctr"/>
          <a:lstStyle>
            <a:lvl1pPr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375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13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375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13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375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13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375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13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  <a:defRPr/>
            </a:pPr>
            <a:endParaRPr lang="zh-CN" altLang="zh-CN" sz="1400">
              <a:solidFill>
                <a:srgbClr val="FFFFFF"/>
              </a:solidFill>
              <a:latin typeface="Arial" panose="020B0604020202020204" pitchFamily="34" charset="0"/>
            </a:endParaRPr>
          </a:p>
        </p:txBody>
      </p:sp>
      <p:sp>
        <p:nvSpPr>
          <p:cNvPr id="19" name="MH_Other_4"/>
          <p:cNvSpPr>
            <a:spLocks noChangeArrowheads="1"/>
          </p:cNvSpPr>
          <p:nvPr>
            <p:custDataLst>
              <p:tags r:id="rId10"/>
            </p:custDataLst>
          </p:nvPr>
        </p:nvSpPr>
        <p:spPr bwMode="auto">
          <a:xfrm>
            <a:off x="2213" y="2427117"/>
            <a:ext cx="1110854" cy="1023938"/>
          </a:xfrm>
          <a:prstGeom prst="rect">
            <a:avLst/>
          </a:prstGeom>
          <a:solidFill>
            <a:srgbClr val="009899">
              <a:alpha val="49000"/>
            </a:srgbClr>
          </a:solidFill>
          <a:ln w="3175">
            <a:solidFill>
              <a:srgbClr val="FFFFFF"/>
            </a:solidFill>
            <a:miter lim="800000"/>
            <a:headEnd/>
            <a:tailEnd/>
          </a:ln>
        </p:spPr>
        <p:txBody>
          <a:bodyPr lIns="68580" tIns="34290" rIns="68580" bIns="34290" anchor="ctr"/>
          <a:lstStyle>
            <a:lvl1pPr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375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13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375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13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375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13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375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13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  <a:defRPr/>
            </a:pPr>
            <a:endParaRPr lang="zh-CN" altLang="zh-CN" sz="1400">
              <a:solidFill>
                <a:srgbClr val="FFFFFF"/>
              </a:solidFill>
              <a:latin typeface="Arial" panose="020B0604020202020204" pitchFamily="34" charset="0"/>
            </a:endParaRPr>
          </a:p>
        </p:txBody>
      </p:sp>
      <p:sp>
        <p:nvSpPr>
          <p:cNvPr id="20" name="MH_Picture_5"/>
          <p:cNvSpPr>
            <a:spLocks noChangeArrowheads="1"/>
          </p:cNvSpPr>
          <p:nvPr>
            <p:custDataLst>
              <p:tags r:id="rId11"/>
            </p:custDataLst>
          </p:nvPr>
        </p:nvSpPr>
        <p:spPr bwMode="auto">
          <a:xfrm>
            <a:off x="1115449" y="2427117"/>
            <a:ext cx="1110853" cy="1023938"/>
          </a:xfrm>
          <a:prstGeom prst="rect">
            <a:avLst/>
          </a:prstGeom>
          <a:solidFill>
            <a:srgbClr val="58BD9B"/>
          </a:solidFill>
          <a:ln w="3175">
            <a:solidFill>
              <a:srgbClr val="FFFFFF"/>
            </a:solidFill>
            <a:miter lim="800000"/>
            <a:headEnd/>
            <a:tailEnd/>
          </a:ln>
        </p:spPr>
        <p:txBody>
          <a:bodyPr lIns="68580" tIns="34290" rIns="68580" bIns="34290" anchor="ctr"/>
          <a:lstStyle>
            <a:lvl1pPr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375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13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375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13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375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13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375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13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3300" b="1" dirty="0" smtClean="0">
                <a:solidFill>
                  <a:schemeClr val="bg1"/>
                </a:solidFill>
                <a:latin typeface="微软雅黑" pitchFamily="34" charset="-122"/>
                <a:ea typeface="微软雅黑" pitchFamily="34" charset="-122"/>
                <a:sym typeface="冬青黑体简体中文 W3"/>
              </a:rPr>
              <a:t>研发</a:t>
            </a:r>
            <a:endParaRPr lang="zh-CN" altLang="zh-CN" sz="3300" b="1" dirty="0">
              <a:solidFill>
                <a:schemeClr val="bg1"/>
              </a:solidFill>
              <a:latin typeface="微软雅黑" pitchFamily="34" charset="-122"/>
              <a:ea typeface="微软雅黑" pitchFamily="34" charset="-122"/>
              <a:sym typeface="冬青黑体简体中文 W3"/>
            </a:endParaRPr>
          </a:p>
        </p:txBody>
      </p:sp>
      <p:sp>
        <p:nvSpPr>
          <p:cNvPr id="39" name="矩形 38"/>
          <p:cNvSpPr/>
          <p:nvPr/>
        </p:nvSpPr>
        <p:spPr>
          <a:xfrm>
            <a:off x="2830132" y="1389585"/>
            <a:ext cx="1831271" cy="577081"/>
          </a:xfrm>
          <a:prstGeom prst="rect">
            <a:avLst/>
          </a:prstGeom>
        </p:spPr>
        <p:txBody>
          <a:bodyPr wrap="none" lIns="68580" tIns="34290" rIns="68580" bIns="34290">
            <a:spAutoFit/>
          </a:bodyPr>
          <a:lstStyle/>
          <a:p>
            <a:pPr lvl="0">
              <a:defRPr sz="1800"/>
            </a:pPr>
            <a:r>
              <a:rPr lang="zh-CN" altLang="en-US" sz="3300" b="1" dirty="0" smtClean="0">
                <a:solidFill>
                  <a:srgbClr val="009899"/>
                </a:solidFill>
                <a:latin typeface="微软雅黑" pitchFamily="34" charset="-122"/>
                <a:ea typeface="微软雅黑" pitchFamily="34" charset="-122"/>
                <a:sym typeface="冬青黑体简体中文 W3"/>
              </a:rPr>
              <a:t>会员构成</a:t>
            </a:r>
            <a:endParaRPr lang="zh-CN" altLang="en-US" sz="3300" b="1" dirty="0">
              <a:solidFill>
                <a:srgbClr val="009899"/>
              </a:solidFill>
              <a:latin typeface="微软雅黑" pitchFamily="34" charset="-122"/>
              <a:ea typeface="微软雅黑" pitchFamily="34" charset="-122"/>
              <a:sym typeface="冬青黑体简体中文 W3"/>
            </a:endParaRPr>
          </a:p>
        </p:txBody>
      </p:sp>
      <p:cxnSp>
        <p:nvCxnSpPr>
          <p:cNvPr id="42" name="直接连接符 41"/>
          <p:cNvCxnSpPr/>
          <p:nvPr/>
        </p:nvCxnSpPr>
        <p:spPr>
          <a:xfrm>
            <a:off x="2076095" y="1318353"/>
            <a:ext cx="2484276" cy="0"/>
          </a:xfrm>
          <a:prstGeom prst="line">
            <a:avLst/>
          </a:prstGeom>
          <a:ln>
            <a:solidFill>
              <a:srgbClr val="009899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直接连接符 42"/>
          <p:cNvCxnSpPr/>
          <p:nvPr/>
        </p:nvCxnSpPr>
        <p:spPr>
          <a:xfrm>
            <a:off x="2886185" y="2074437"/>
            <a:ext cx="2484276" cy="0"/>
          </a:xfrm>
          <a:prstGeom prst="line">
            <a:avLst/>
          </a:prstGeom>
          <a:ln>
            <a:solidFill>
              <a:srgbClr val="009899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矩形 1"/>
          <p:cNvSpPr/>
          <p:nvPr/>
        </p:nvSpPr>
        <p:spPr>
          <a:xfrm>
            <a:off x="251520" y="123478"/>
            <a:ext cx="1008112" cy="432048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pic>
        <p:nvPicPr>
          <p:cNvPr id="367" name="图片 366"/>
          <p:cNvPicPr>
            <a:picLocks noChangeAspect="1"/>
          </p:cNvPicPr>
          <p:nvPr/>
        </p:nvPicPr>
        <p:blipFill rotWithShape="1"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6711"/>
          <a:stretch/>
        </p:blipFill>
        <p:spPr>
          <a:xfrm>
            <a:off x="69170" y="24754"/>
            <a:ext cx="686406" cy="629505"/>
          </a:xfrm>
          <a:prstGeom prst="rect">
            <a:avLst/>
          </a:prstGeom>
        </p:spPr>
      </p:pic>
      <p:pic>
        <p:nvPicPr>
          <p:cNvPr id="1026" name="图片 3"/>
          <p:cNvPicPr>
            <a:picLocks noChangeAspect="1" noChangeArrowheads="1"/>
          </p:cNvPicPr>
          <p:nvPr/>
        </p:nvPicPr>
        <p:blipFill rotWithShape="1">
          <a:blip r:embed="rId15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635" t="12093" r="8459" b="1778"/>
          <a:stretch/>
        </p:blipFill>
        <p:spPr bwMode="auto">
          <a:xfrm>
            <a:off x="3203848" y="2139702"/>
            <a:ext cx="3888432" cy="225325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368" name="矩形 367"/>
          <p:cNvSpPr/>
          <p:nvPr/>
        </p:nvSpPr>
        <p:spPr>
          <a:xfrm>
            <a:off x="745192" y="148094"/>
            <a:ext cx="4544834" cy="4001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CN" altLang="en-US" sz="2000" b="1" dirty="0" smtClean="0">
                <a:solidFill>
                  <a:schemeClr val="bg1">
                    <a:lumMod val="6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Arial" charset="0"/>
                <a:sym typeface="冬青黑体简体中文 W6"/>
              </a:rPr>
              <a:t>一、上海市</a:t>
            </a:r>
            <a:r>
              <a:rPr lang="zh-CN" altLang="en-US" sz="2000" b="1" dirty="0">
                <a:solidFill>
                  <a:schemeClr val="bg1">
                    <a:lumMod val="6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Arial" charset="0"/>
                <a:sym typeface="冬青黑体简体中文 W6"/>
              </a:rPr>
              <a:t>室内环境净化行业协会概况</a:t>
            </a:r>
            <a:endParaRPr lang="zh-CN" altLang="en-US" sz="2000" b="1" dirty="0">
              <a:solidFill>
                <a:schemeClr val="bg1">
                  <a:lumMod val="6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Arial" charset="0"/>
            </a:endParaRPr>
          </a:p>
        </p:txBody>
      </p:sp>
      <p:grpSp>
        <p:nvGrpSpPr>
          <p:cNvPr id="369" name="组合 368"/>
          <p:cNvGrpSpPr/>
          <p:nvPr/>
        </p:nvGrpSpPr>
        <p:grpSpPr>
          <a:xfrm rot="871781">
            <a:off x="2116541" y="701740"/>
            <a:ext cx="573513" cy="1163893"/>
            <a:chOff x="6798621" y="1128235"/>
            <a:chExt cx="925471" cy="1878160"/>
          </a:xfrm>
          <a:solidFill>
            <a:srgbClr val="009899"/>
          </a:solidFill>
        </p:grpSpPr>
        <p:sp>
          <p:nvSpPr>
            <p:cNvPr id="370" name="任意多边形 369"/>
            <p:cNvSpPr/>
            <p:nvPr/>
          </p:nvSpPr>
          <p:spPr>
            <a:xfrm rot="20684992">
              <a:off x="6853737" y="1621627"/>
              <a:ext cx="611936" cy="1384768"/>
            </a:xfrm>
            <a:custGeom>
              <a:avLst/>
              <a:gdLst>
                <a:gd name="connsiteX0" fmla="*/ 711760 w 711760"/>
                <a:gd name="connsiteY0" fmla="*/ 0 h 1358900"/>
                <a:gd name="connsiteX1" fmla="*/ 114860 w 711760"/>
                <a:gd name="connsiteY1" fmla="*/ 635000 h 1358900"/>
                <a:gd name="connsiteX2" fmla="*/ 560 w 711760"/>
                <a:gd name="connsiteY2" fmla="*/ 1358900 h 1358900"/>
                <a:gd name="connsiteX0" fmla="*/ 711760 w 711760"/>
                <a:gd name="connsiteY0" fmla="*/ 0 h 1358900"/>
                <a:gd name="connsiteX1" fmla="*/ 114860 w 711760"/>
                <a:gd name="connsiteY1" fmla="*/ 635000 h 1358900"/>
                <a:gd name="connsiteX2" fmla="*/ 560 w 711760"/>
                <a:gd name="connsiteY2" fmla="*/ 1358900 h 1358900"/>
                <a:gd name="connsiteX0" fmla="*/ 711760 w 711760"/>
                <a:gd name="connsiteY0" fmla="*/ 0 h 1358900"/>
                <a:gd name="connsiteX1" fmla="*/ 114860 w 711760"/>
                <a:gd name="connsiteY1" fmla="*/ 635000 h 1358900"/>
                <a:gd name="connsiteX2" fmla="*/ 560 w 711760"/>
                <a:gd name="connsiteY2" fmla="*/ 1358900 h 1358900"/>
                <a:gd name="connsiteX0" fmla="*/ 884014 w 884014"/>
                <a:gd name="connsiteY0" fmla="*/ 0 h 1368888"/>
                <a:gd name="connsiteX1" fmla="*/ 287114 w 884014"/>
                <a:gd name="connsiteY1" fmla="*/ 635000 h 1368888"/>
                <a:gd name="connsiteX2" fmla="*/ 22 w 884014"/>
                <a:gd name="connsiteY2" fmla="*/ 1368888 h 1368888"/>
                <a:gd name="connsiteX0" fmla="*/ 883991 w 883991"/>
                <a:gd name="connsiteY0" fmla="*/ 0 h 1368888"/>
                <a:gd name="connsiteX1" fmla="*/ 287091 w 883991"/>
                <a:gd name="connsiteY1" fmla="*/ 635000 h 1368888"/>
                <a:gd name="connsiteX2" fmla="*/ -1 w 883991"/>
                <a:gd name="connsiteY2" fmla="*/ 1368888 h 1368888"/>
                <a:gd name="connsiteX0" fmla="*/ 883992 w 883992"/>
                <a:gd name="connsiteY0" fmla="*/ 0 h 1368888"/>
                <a:gd name="connsiteX1" fmla="*/ 0 w 883992"/>
                <a:gd name="connsiteY1" fmla="*/ 1368888 h 1368888"/>
                <a:gd name="connsiteX0" fmla="*/ 883992 w 883992"/>
                <a:gd name="connsiteY0" fmla="*/ 0 h 1368888"/>
                <a:gd name="connsiteX1" fmla="*/ 0 w 883992"/>
                <a:gd name="connsiteY1" fmla="*/ 1368888 h 1368888"/>
                <a:gd name="connsiteX0" fmla="*/ 928344 w 928343"/>
                <a:gd name="connsiteY0" fmla="*/ 0 h 1390417"/>
                <a:gd name="connsiteX1" fmla="*/ 0 w 928343"/>
                <a:gd name="connsiteY1" fmla="*/ 1390417 h 1390417"/>
                <a:gd name="connsiteX0" fmla="*/ 863431 w 863431"/>
                <a:gd name="connsiteY0" fmla="*/ 0 h 1384768"/>
                <a:gd name="connsiteX1" fmla="*/ 0 w 863431"/>
                <a:gd name="connsiteY1" fmla="*/ 1384768 h 1384768"/>
                <a:gd name="connsiteX0" fmla="*/ 863431 w 863431"/>
                <a:gd name="connsiteY0" fmla="*/ 0 h 1384768"/>
                <a:gd name="connsiteX1" fmla="*/ 0 w 863431"/>
                <a:gd name="connsiteY1" fmla="*/ 1384768 h 1384768"/>
                <a:gd name="connsiteX0" fmla="*/ 863431 w 863431"/>
                <a:gd name="connsiteY0" fmla="*/ 0 h 1384768"/>
                <a:gd name="connsiteX1" fmla="*/ 282647 w 863431"/>
                <a:gd name="connsiteY1" fmla="*/ 606889 h 1384768"/>
                <a:gd name="connsiteX2" fmla="*/ 0 w 863431"/>
                <a:gd name="connsiteY2" fmla="*/ 1384768 h 1384768"/>
                <a:gd name="connsiteX0" fmla="*/ 863431 w 863431"/>
                <a:gd name="connsiteY0" fmla="*/ 0 h 1384768"/>
                <a:gd name="connsiteX1" fmla="*/ 0 w 863431"/>
                <a:gd name="connsiteY1" fmla="*/ 1384768 h 1384768"/>
                <a:gd name="connsiteX0" fmla="*/ 863431 w 863431"/>
                <a:gd name="connsiteY0" fmla="*/ 0 h 1384768"/>
                <a:gd name="connsiteX1" fmla="*/ 0 w 863431"/>
                <a:gd name="connsiteY1" fmla="*/ 1384768 h 1384768"/>
                <a:gd name="connsiteX0" fmla="*/ 863431 w 863431"/>
                <a:gd name="connsiteY0" fmla="*/ 0 h 1384768"/>
                <a:gd name="connsiteX1" fmla="*/ 0 w 863431"/>
                <a:gd name="connsiteY1" fmla="*/ 1384768 h 1384768"/>
                <a:gd name="connsiteX0" fmla="*/ 863431 w 863431"/>
                <a:gd name="connsiteY0" fmla="*/ 0 h 1384768"/>
                <a:gd name="connsiteX1" fmla="*/ 0 w 863431"/>
                <a:gd name="connsiteY1" fmla="*/ 1384768 h 1384768"/>
                <a:gd name="connsiteX0" fmla="*/ 863431 w 863431"/>
                <a:gd name="connsiteY0" fmla="*/ 0 h 1384768"/>
                <a:gd name="connsiteX1" fmla="*/ 0 w 863431"/>
                <a:gd name="connsiteY1" fmla="*/ 1384768 h 1384768"/>
                <a:gd name="connsiteX0" fmla="*/ 863431 w 863431"/>
                <a:gd name="connsiteY0" fmla="*/ 0 h 1384768"/>
                <a:gd name="connsiteX1" fmla="*/ 0 w 863431"/>
                <a:gd name="connsiteY1" fmla="*/ 1384768 h 1384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63431" h="1384768">
                  <a:moveTo>
                    <a:pt x="863431" y="0"/>
                  </a:moveTo>
                  <a:cubicBezTo>
                    <a:pt x="615118" y="165338"/>
                    <a:pt x="20070" y="724344"/>
                    <a:pt x="0" y="1384768"/>
                  </a:cubicBezTo>
                </a:path>
              </a:pathLst>
            </a:custGeom>
            <a:noFill/>
            <a:ln w="19050">
              <a:solidFill>
                <a:srgbClr val="009899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371" name="组合 370"/>
            <p:cNvGrpSpPr/>
            <p:nvPr/>
          </p:nvGrpSpPr>
          <p:grpSpPr>
            <a:xfrm rot="2537975" flipH="1">
              <a:off x="6798621" y="1128235"/>
              <a:ext cx="925471" cy="911449"/>
              <a:chOff x="2286001" y="-455613"/>
              <a:chExt cx="2514600" cy="2476501"/>
            </a:xfrm>
            <a:grpFill/>
          </p:grpSpPr>
          <p:grpSp>
            <p:nvGrpSpPr>
              <p:cNvPr id="372" name="Group 205"/>
              <p:cNvGrpSpPr>
                <a:grpSpLocks/>
              </p:cNvGrpSpPr>
              <p:nvPr/>
            </p:nvGrpSpPr>
            <p:grpSpPr bwMode="auto">
              <a:xfrm>
                <a:off x="2286001" y="-455613"/>
                <a:ext cx="2514600" cy="2476501"/>
                <a:chOff x="1440" y="-287"/>
                <a:chExt cx="1584" cy="1560"/>
              </a:xfrm>
              <a:grpFill/>
            </p:grpSpPr>
            <p:sp>
              <p:nvSpPr>
                <p:cNvPr id="492" name="Freeform 5"/>
                <p:cNvSpPr>
                  <a:spLocks/>
                </p:cNvSpPr>
                <p:nvPr/>
              </p:nvSpPr>
              <p:spPr bwMode="auto">
                <a:xfrm>
                  <a:off x="2119" y="-230"/>
                  <a:ext cx="193" cy="57"/>
                </a:xfrm>
                <a:custGeom>
                  <a:avLst/>
                  <a:gdLst>
                    <a:gd name="T0" fmla="*/ 75 w 81"/>
                    <a:gd name="T1" fmla="*/ 5 h 24"/>
                    <a:gd name="T2" fmla="*/ 6 w 81"/>
                    <a:gd name="T3" fmla="*/ 1 h 24"/>
                    <a:gd name="T4" fmla="*/ 1 w 81"/>
                    <a:gd name="T5" fmla="*/ 1 h 24"/>
                    <a:gd name="T6" fmla="*/ 79 w 81"/>
                    <a:gd name="T7" fmla="*/ 6 h 24"/>
                    <a:gd name="T8" fmla="*/ 75 w 81"/>
                    <a:gd name="T9" fmla="*/ 5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1" h="24">
                      <a:moveTo>
                        <a:pt x="75" y="5"/>
                      </a:moveTo>
                      <a:cubicBezTo>
                        <a:pt x="52" y="20"/>
                        <a:pt x="26" y="21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ubicBezTo>
                        <a:pt x="24" y="23"/>
                        <a:pt x="54" y="24"/>
                        <a:pt x="79" y="6"/>
                      </a:cubicBezTo>
                      <a:cubicBezTo>
                        <a:pt x="81" y="5"/>
                        <a:pt x="76" y="4"/>
                        <a:pt x="75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93" name="Freeform 6"/>
                <p:cNvSpPr>
                  <a:spLocks/>
                </p:cNvSpPr>
                <p:nvPr/>
              </p:nvSpPr>
              <p:spPr bwMode="auto">
                <a:xfrm>
                  <a:off x="2167" y="-287"/>
                  <a:ext cx="73" cy="163"/>
                </a:xfrm>
                <a:custGeom>
                  <a:avLst/>
                  <a:gdLst>
                    <a:gd name="T0" fmla="*/ 6 w 31"/>
                    <a:gd name="T1" fmla="*/ 68 h 69"/>
                    <a:gd name="T2" fmla="*/ 20 w 31"/>
                    <a:gd name="T3" fmla="*/ 1 h 69"/>
                    <a:gd name="T4" fmla="*/ 15 w 31"/>
                    <a:gd name="T5" fmla="*/ 1 h 69"/>
                    <a:gd name="T6" fmla="*/ 1 w 31"/>
                    <a:gd name="T7" fmla="*/ 66 h 69"/>
                    <a:gd name="T8" fmla="*/ 6 w 31"/>
                    <a:gd name="T9" fmla="*/ 68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1" h="69">
                      <a:moveTo>
                        <a:pt x="6" y="68"/>
                      </a:moveTo>
                      <a:cubicBezTo>
                        <a:pt x="25" y="50"/>
                        <a:pt x="31" y="26"/>
                        <a:pt x="20" y="1"/>
                      </a:cubicBezTo>
                      <a:cubicBezTo>
                        <a:pt x="19" y="0"/>
                        <a:pt x="14" y="0"/>
                        <a:pt x="15" y="1"/>
                      </a:cubicBezTo>
                      <a:cubicBezTo>
                        <a:pt x="26" y="25"/>
                        <a:pt x="20" y="49"/>
                        <a:pt x="1" y="66"/>
                      </a:cubicBezTo>
                      <a:cubicBezTo>
                        <a:pt x="0" y="67"/>
                        <a:pt x="4" y="69"/>
                        <a:pt x="6" y="6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94" name="Freeform 7"/>
                <p:cNvSpPr>
                  <a:spLocks/>
                </p:cNvSpPr>
                <p:nvPr/>
              </p:nvSpPr>
              <p:spPr bwMode="auto">
                <a:xfrm>
                  <a:off x="2150" y="-264"/>
                  <a:ext cx="143" cy="117"/>
                </a:xfrm>
                <a:custGeom>
                  <a:avLst/>
                  <a:gdLst>
                    <a:gd name="T0" fmla="*/ 57 w 60"/>
                    <a:gd name="T1" fmla="*/ 46 h 49"/>
                    <a:gd name="T2" fmla="*/ 6 w 60"/>
                    <a:gd name="T3" fmla="*/ 1 h 49"/>
                    <a:gd name="T4" fmla="*/ 1 w 60"/>
                    <a:gd name="T5" fmla="*/ 2 h 49"/>
                    <a:gd name="T6" fmla="*/ 54 w 60"/>
                    <a:gd name="T7" fmla="*/ 48 h 49"/>
                    <a:gd name="T8" fmla="*/ 57 w 60"/>
                    <a:gd name="T9" fmla="*/ 46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0" h="49">
                      <a:moveTo>
                        <a:pt x="57" y="46"/>
                      </a:moveTo>
                      <a:cubicBezTo>
                        <a:pt x="37" y="39"/>
                        <a:pt x="17" y="20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13" y="22"/>
                        <a:pt x="33" y="41"/>
                        <a:pt x="54" y="48"/>
                      </a:cubicBezTo>
                      <a:cubicBezTo>
                        <a:pt x="55" y="49"/>
                        <a:pt x="60" y="47"/>
                        <a:pt x="5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95" name="Freeform 8"/>
                <p:cNvSpPr>
                  <a:spLocks/>
                </p:cNvSpPr>
                <p:nvPr/>
              </p:nvSpPr>
              <p:spPr bwMode="auto">
                <a:xfrm>
                  <a:off x="2129" y="-266"/>
                  <a:ext cx="142" cy="102"/>
                </a:xfrm>
                <a:custGeom>
                  <a:avLst/>
                  <a:gdLst>
                    <a:gd name="T0" fmla="*/ 3 w 60"/>
                    <a:gd name="T1" fmla="*/ 43 h 43"/>
                    <a:gd name="T2" fmla="*/ 59 w 60"/>
                    <a:gd name="T3" fmla="*/ 2 h 43"/>
                    <a:gd name="T4" fmla="*/ 54 w 60"/>
                    <a:gd name="T5" fmla="*/ 1 h 43"/>
                    <a:gd name="T6" fmla="*/ 3 w 60"/>
                    <a:gd name="T7" fmla="*/ 41 h 43"/>
                    <a:gd name="T8" fmla="*/ 3 w 60"/>
                    <a:gd name="T9" fmla="*/ 4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0" h="43">
                      <a:moveTo>
                        <a:pt x="3" y="43"/>
                      </a:moveTo>
                      <a:cubicBezTo>
                        <a:pt x="28" y="41"/>
                        <a:pt x="52" y="27"/>
                        <a:pt x="59" y="2"/>
                      </a:cubicBezTo>
                      <a:cubicBezTo>
                        <a:pt x="60" y="0"/>
                        <a:pt x="55" y="0"/>
                        <a:pt x="54" y="1"/>
                      </a:cubicBezTo>
                      <a:cubicBezTo>
                        <a:pt x="47" y="24"/>
                        <a:pt x="27" y="39"/>
                        <a:pt x="3" y="41"/>
                      </a:cubicBezTo>
                      <a:cubicBezTo>
                        <a:pt x="0" y="41"/>
                        <a:pt x="0" y="43"/>
                        <a:pt x="3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96" name="Freeform 9"/>
                <p:cNvSpPr>
                  <a:spLocks/>
                </p:cNvSpPr>
                <p:nvPr/>
              </p:nvSpPr>
              <p:spPr bwMode="auto">
                <a:xfrm>
                  <a:off x="2212" y="-188"/>
                  <a:ext cx="35" cy="683"/>
                </a:xfrm>
                <a:custGeom>
                  <a:avLst/>
                  <a:gdLst>
                    <a:gd name="T0" fmla="*/ 0 w 15"/>
                    <a:gd name="T1" fmla="*/ 2 h 288"/>
                    <a:gd name="T2" fmla="*/ 10 w 15"/>
                    <a:gd name="T3" fmla="*/ 287 h 288"/>
                    <a:gd name="T4" fmla="*/ 15 w 15"/>
                    <a:gd name="T5" fmla="*/ 287 h 288"/>
                    <a:gd name="T6" fmla="*/ 5 w 15"/>
                    <a:gd name="T7" fmla="*/ 2 h 288"/>
                    <a:gd name="T8" fmla="*/ 0 w 15"/>
                    <a:gd name="T9" fmla="*/ 2 h 2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" h="288">
                      <a:moveTo>
                        <a:pt x="0" y="2"/>
                      </a:moveTo>
                      <a:cubicBezTo>
                        <a:pt x="4" y="97"/>
                        <a:pt x="10" y="192"/>
                        <a:pt x="10" y="287"/>
                      </a:cubicBezTo>
                      <a:cubicBezTo>
                        <a:pt x="10" y="288"/>
                        <a:pt x="15" y="288"/>
                        <a:pt x="15" y="287"/>
                      </a:cubicBezTo>
                      <a:cubicBezTo>
                        <a:pt x="15" y="192"/>
                        <a:pt x="9" y="96"/>
                        <a:pt x="5" y="2"/>
                      </a:cubicBezTo>
                      <a:cubicBezTo>
                        <a:pt x="5" y="0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97" name="Oval 10"/>
                <p:cNvSpPr>
                  <a:spLocks noChangeArrowheads="1"/>
                </p:cNvSpPr>
                <p:nvPr/>
              </p:nvSpPr>
              <p:spPr bwMode="auto">
                <a:xfrm>
                  <a:off x="2198" y="-214"/>
                  <a:ext cx="35" cy="36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98" name="Freeform 11"/>
                <p:cNvSpPr>
                  <a:spLocks/>
                </p:cNvSpPr>
                <p:nvPr/>
              </p:nvSpPr>
              <p:spPr bwMode="auto">
                <a:xfrm>
                  <a:off x="2371" y="-223"/>
                  <a:ext cx="176" cy="92"/>
                </a:xfrm>
                <a:custGeom>
                  <a:avLst/>
                  <a:gdLst>
                    <a:gd name="T0" fmla="*/ 69 w 74"/>
                    <a:gd name="T1" fmla="*/ 30 h 39"/>
                    <a:gd name="T2" fmla="*/ 5 w 74"/>
                    <a:gd name="T3" fmla="*/ 2 h 39"/>
                    <a:gd name="T4" fmla="*/ 0 w 74"/>
                    <a:gd name="T5" fmla="*/ 1 h 39"/>
                    <a:gd name="T6" fmla="*/ 72 w 74"/>
                    <a:gd name="T7" fmla="*/ 32 h 39"/>
                    <a:gd name="T8" fmla="*/ 69 w 74"/>
                    <a:gd name="T9" fmla="*/ 3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39">
                      <a:moveTo>
                        <a:pt x="69" y="30"/>
                      </a:moveTo>
                      <a:cubicBezTo>
                        <a:pt x="41" y="37"/>
                        <a:pt x="17" y="27"/>
                        <a:pt x="5" y="2"/>
                      </a:cubicBezTo>
                      <a:cubicBezTo>
                        <a:pt x="4" y="0"/>
                        <a:pt x="0" y="0"/>
                        <a:pt x="0" y="1"/>
                      </a:cubicBezTo>
                      <a:cubicBezTo>
                        <a:pt x="14" y="30"/>
                        <a:pt x="42" y="39"/>
                        <a:pt x="72" y="32"/>
                      </a:cubicBezTo>
                      <a:cubicBezTo>
                        <a:pt x="74" y="32"/>
                        <a:pt x="70" y="30"/>
                        <a:pt x="69" y="3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99" name="Freeform 12"/>
                <p:cNvSpPr>
                  <a:spLocks/>
                </p:cNvSpPr>
                <p:nvPr/>
              </p:nvSpPr>
              <p:spPr bwMode="auto">
                <a:xfrm>
                  <a:off x="2378" y="-249"/>
                  <a:ext cx="104" cy="142"/>
                </a:xfrm>
                <a:custGeom>
                  <a:avLst/>
                  <a:gdLst>
                    <a:gd name="T0" fmla="*/ 5 w 44"/>
                    <a:gd name="T1" fmla="*/ 60 h 60"/>
                    <a:gd name="T2" fmla="*/ 42 w 44"/>
                    <a:gd name="T3" fmla="*/ 2 h 60"/>
                    <a:gd name="T4" fmla="*/ 37 w 44"/>
                    <a:gd name="T5" fmla="*/ 1 h 60"/>
                    <a:gd name="T6" fmla="*/ 1 w 44"/>
                    <a:gd name="T7" fmla="*/ 58 h 60"/>
                    <a:gd name="T8" fmla="*/ 5 w 44"/>
                    <a:gd name="T9" fmla="*/ 60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4" h="60">
                      <a:moveTo>
                        <a:pt x="5" y="60"/>
                      </a:moveTo>
                      <a:cubicBezTo>
                        <a:pt x="30" y="50"/>
                        <a:pt x="44" y="29"/>
                        <a:pt x="42" y="2"/>
                      </a:cubicBezTo>
                      <a:cubicBezTo>
                        <a:pt x="42" y="0"/>
                        <a:pt x="37" y="0"/>
                        <a:pt x="37" y="1"/>
                      </a:cubicBezTo>
                      <a:cubicBezTo>
                        <a:pt x="39" y="27"/>
                        <a:pt x="26" y="48"/>
                        <a:pt x="1" y="58"/>
                      </a:cubicBezTo>
                      <a:cubicBezTo>
                        <a:pt x="0" y="58"/>
                        <a:pt x="4" y="60"/>
                        <a:pt x="5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00" name="Freeform 13"/>
                <p:cNvSpPr>
                  <a:spLocks/>
                </p:cNvSpPr>
                <p:nvPr/>
              </p:nvSpPr>
              <p:spPr bwMode="auto">
                <a:xfrm>
                  <a:off x="2411" y="-242"/>
                  <a:ext cx="93" cy="152"/>
                </a:xfrm>
                <a:custGeom>
                  <a:avLst/>
                  <a:gdLst>
                    <a:gd name="T0" fmla="*/ 38 w 39"/>
                    <a:gd name="T1" fmla="*/ 62 h 64"/>
                    <a:gd name="T2" fmla="*/ 5 w 39"/>
                    <a:gd name="T3" fmla="*/ 1 h 64"/>
                    <a:gd name="T4" fmla="*/ 0 w 39"/>
                    <a:gd name="T5" fmla="*/ 2 h 64"/>
                    <a:gd name="T6" fmla="*/ 33 w 39"/>
                    <a:gd name="T7" fmla="*/ 63 h 64"/>
                    <a:gd name="T8" fmla="*/ 38 w 39"/>
                    <a:gd name="T9" fmla="*/ 62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" h="64">
                      <a:moveTo>
                        <a:pt x="38" y="62"/>
                      </a:moveTo>
                      <a:cubicBezTo>
                        <a:pt x="21" y="47"/>
                        <a:pt x="9" y="23"/>
                        <a:pt x="5" y="1"/>
                      </a:cubicBezTo>
                      <a:cubicBezTo>
                        <a:pt x="5" y="0"/>
                        <a:pt x="0" y="0"/>
                        <a:pt x="0" y="2"/>
                      </a:cubicBezTo>
                      <a:cubicBezTo>
                        <a:pt x="4" y="24"/>
                        <a:pt x="16" y="48"/>
                        <a:pt x="33" y="63"/>
                      </a:cubicBezTo>
                      <a:cubicBezTo>
                        <a:pt x="34" y="64"/>
                        <a:pt x="39" y="62"/>
                        <a:pt x="38" y="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01" name="Freeform 14"/>
                <p:cNvSpPr>
                  <a:spLocks/>
                </p:cNvSpPr>
                <p:nvPr/>
              </p:nvSpPr>
              <p:spPr bwMode="auto">
                <a:xfrm>
                  <a:off x="2354" y="-209"/>
                  <a:ext cx="171" cy="66"/>
                </a:xfrm>
                <a:custGeom>
                  <a:avLst/>
                  <a:gdLst>
                    <a:gd name="T0" fmla="*/ 2 w 72"/>
                    <a:gd name="T1" fmla="*/ 21 h 28"/>
                    <a:gd name="T2" fmla="*/ 71 w 72"/>
                    <a:gd name="T3" fmla="*/ 2 h 28"/>
                    <a:gd name="T4" fmla="*/ 66 w 72"/>
                    <a:gd name="T5" fmla="*/ 2 h 28"/>
                    <a:gd name="T6" fmla="*/ 6 w 72"/>
                    <a:gd name="T7" fmla="*/ 20 h 28"/>
                    <a:gd name="T8" fmla="*/ 2 w 72"/>
                    <a:gd name="T9" fmla="*/ 21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2" h="28">
                      <a:moveTo>
                        <a:pt x="2" y="21"/>
                      </a:moveTo>
                      <a:cubicBezTo>
                        <a:pt x="27" y="28"/>
                        <a:pt x="54" y="23"/>
                        <a:pt x="71" y="2"/>
                      </a:cubicBezTo>
                      <a:cubicBezTo>
                        <a:pt x="72" y="1"/>
                        <a:pt x="67" y="0"/>
                        <a:pt x="66" y="2"/>
                      </a:cubicBezTo>
                      <a:cubicBezTo>
                        <a:pt x="52" y="20"/>
                        <a:pt x="28" y="26"/>
                        <a:pt x="6" y="20"/>
                      </a:cubicBezTo>
                      <a:cubicBezTo>
                        <a:pt x="5" y="19"/>
                        <a:pt x="0" y="20"/>
                        <a:pt x="2" y="2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02" name="Freeform 15"/>
                <p:cNvSpPr>
                  <a:spLocks/>
                </p:cNvSpPr>
                <p:nvPr/>
              </p:nvSpPr>
              <p:spPr bwMode="auto">
                <a:xfrm>
                  <a:off x="2226" y="-150"/>
                  <a:ext cx="228" cy="648"/>
                </a:xfrm>
                <a:custGeom>
                  <a:avLst/>
                  <a:gdLst>
                    <a:gd name="T0" fmla="*/ 90 w 96"/>
                    <a:gd name="T1" fmla="*/ 1 h 273"/>
                    <a:gd name="T2" fmla="*/ 0 w 96"/>
                    <a:gd name="T3" fmla="*/ 271 h 273"/>
                    <a:gd name="T4" fmla="*/ 5 w 96"/>
                    <a:gd name="T5" fmla="*/ 272 h 273"/>
                    <a:gd name="T6" fmla="*/ 95 w 96"/>
                    <a:gd name="T7" fmla="*/ 1 h 273"/>
                    <a:gd name="T8" fmla="*/ 90 w 96"/>
                    <a:gd name="T9" fmla="*/ 1 h 2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6" h="273">
                      <a:moveTo>
                        <a:pt x="90" y="1"/>
                      </a:moveTo>
                      <a:cubicBezTo>
                        <a:pt x="61" y="91"/>
                        <a:pt x="33" y="182"/>
                        <a:pt x="0" y="271"/>
                      </a:cubicBezTo>
                      <a:cubicBezTo>
                        <a:pt x="0" y="273"/>
                        <a:pt x="4" y="273"/>
                        <a:pt x="5" y="272"/>
                      </a:cubicBezTo>
                      <a:cubicBezTo>
                        <a:pt x="38" y="183"/>
                        <a:pt x="66" y="91"/>
                        <a:pt x="95" y="1"/>
                      </a:cubicBezTo>
                      <a:cubicBezTo>
                        <a:pt x="96" y="0"/>
                        <a:pt x="91" y="0"/>
                        <a:pt x="9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03" name="Freeform 16"/>
                <p:cNvSpPr>
                  <a:spLocks/>
                </p:cNvSpPr>
                <p:nvPr/>
              </p:nvSpPr>
              <p:spPr bwMode="auto">
                <a:xfrm>
                  <a:off x="2428" y="-181"/>
                  <a:ext cx="43" cy="41"/>
                </a:xfrm>
                <a:custGeom>
                  <a:avLst/>
                  <a:gdLst>
                    <a:gd name="T0" fmla="*/ 16 w 18"/>
                    <a:gd name="T1" fmla="*/ 11 h 17"/>
                    <a:gd name="T2" fmla="*/ 6 w 18"/>
                    <a:gd name="T3" fmla="*/ 16 h 17"/>
                    <a:gd name="T4" fmla="*/ 2 w 18"/>
                    <a:gd name="T5" fmla="*/ 6 h 17"/>
                    <a:gd name="T6" fmla="*/ 12 w 18"/>
                    <a:gd name="T7" fmla="*/ 1 h 17"/>
                    <a:gd name="T8" fmla="*/ 16 w 18"/>
                    <a:gd name="T9" fmla="*/ 1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16" y="11"/>
                      </a:moveTo>
                      <a:cubicBezTo>
                        <a:pt x="15" y="15"/>
                        <a:pt x="10" y="17"/>
                        <a:pt x="6" y="16"/>
                      </a:cubicBezTo>
                      <a:cubicBezTo>
                        <a:pt x="2" y="14"/>
                        <a:pt x="0" y="10"/>
                        <a:pt x="2" y="6"/>
                      </a:cubicBezTo>
                      <a:cubicBezTo>
                        <a:pt x="3" y="2"/>
                        <a:pt x="8" y="0"/>
                        <a:pt x="12" y="1"/>
                      </a:cubicBezTo>
                      <a:cubicBezTo>
                        <a:pt x="16" y="3"/>
                        <a:pt x="18" y="7"/>
                        <a:pt x="16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04" name="Freeform 17"/>
                <p:cNvSpPr>
                  <a:spLocks/>
                </p:cNvSpPr>
                <p:nvPr/>
              </p:nvSpPr>
              <p:spPr bwMode="auto">
                <a:xfrm>
                  <a:off x="2620" y="-126"/>
                  <a:ext cx="138" cy="130"/>
                </a:xfrm>
                <a:custGeom>
                  <a:avLst/>
                  <a:gdLst>
                    <a:gd name="T0" fmla="*/ 55 w 58"/>
                    <a:gd name="T1" fmla="*/ 53 h 55"/>
                    <a:gd name="T2" fmla="*/ 5 w 58"/>
                    <a:gd name="T3" fmla="*/ 2 h 55"/>
                    <a:gd name="T4" fmla="*/ 0 w 58"/>
                    <a:gd name="T5" fmla="*/ 1 h 55"/>
                    <a:gd name="T6" fmla="*/ 55 w 58"/>
                    <a:gd name="T7" fmla="*/ 55 h 55"/>
                    <a:gd name="T8" fmla="*/ 55 w 58"/>
                    <a:gd name="T9" fmla="*/ 53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8" h="55">
                      <a:moveTo>
                        <a:pt x="55" y="53"/>
                      </a:moveTo>
                      <a:cubicBezTo>
                        <a:pt x="27" y="49"/>
                        <a:pt x="7" y="30"/>
                        <a:pt x="5" y="2"/>
                      </a:cubicBezTo>
                      <a:cubicBezTo>
                        <a:pt x="5" y="0"/>
                        <a:pt x="0" y="0"/>
                        <a:pt x="0" y="1"/>
                      </a:cubicBezTo>
                      <a:cubicBezTo>
                        <a:pt x="2" y="32"/>
                        <a:pt x="25" y="51"/>
                        <a:pt x="55" y="55"/>
                      </a:cubicBezTo>
                      <a:cubicBezTo>
                        <a:pt x="57" y="55"/>
                        <a:pt x="58" y="53"/>
                        <a:pt x="55" y="5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05" name="Freeform 18"/>
                <p:cNvSpPr>
                  <a:spLocks/>
                </p:cNvSpPr>
                <p:nvPr/>
              </p:nvSpPr>
              <p:spPr bwMode="auto">
                <a:xfrm>
                  <a:off x="2585" y="-116"/>
                  <a:ext cx="144" cy="102"/>
                </a:xfrm>
                <a:custGeom>
                  <a:avLst/>
                  <a:gdLst>
                    <a:gd name="T0" fmla="*/ 5 w 61"/>
                    <a:gd name="T1" fmla="*/ 43 h 43"/>
                    <a:gd name="T2" fmla="*/ 61 w 61"/>
                    <a:gd name="T3" fmla="*/ 2 h 43"/>
                    <a:gd name="T4" fmla="*/ 56 w 61"/>
                    <a:gd name="T5" fmla="*/ 1 h 43"/>
                    <a:gd name="T6" fmla="*/ 3 w 61"/>
                    <a:gd name="T7" fmla="*/ 41 h 43"/>
                    <a:gd name="T8" fmla="*/ 5 w 61"/>
                    <a:gd name="T9" fmla="*/ 4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1" h="43">
                      <a:moveTo>
                        <a:pt x="5" y="43"/>
                      </a:moveTo>
                      <a:cubicBezTo>
                        <a:pt x="32" y="43"/>
                        <a:pt x="54" y="28"/>
                        <a:pt x="61" y="2"/>
                      </a:cubicBezTo>
                      <a:cubicBezTo>
                        <a:pt x="61" y="1"/>
                        <a:pt x="57" y="0"/>
                        <a:pt x="56" y="1"/>
                      </a:cubicBezTo>
                      <a:cubicBezTo>
                        <a:pt x="49" y="26"/>
                        <a:pt x="29" y="40"/>
                        <a:pt x="3" y="41"/>
                      </a:cubicBezTo>
                      <a:cubicBezTo>
                        <a:pt x="0" y="41"/>
                        <a:pt x="4" y="43"/>
                        <a:pt x="5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06" name="Freeform 19"/>
                <p:cNvSpPr>
                  <a:spLocks/>
                </p:cNvSpPr>
                <p:nvPr/>
              </p:nvSpPr>
              <p:spPr bwMode="auto">
                <a:xfrm>
                  <a:off x="2653" y="-128"/>
                  <a:ext cx="45" cy="168"/>
                </a:xfrm>
                <a:custGeom>
                  <a:avLst/>
                  <a:gdLst>
                    <a:gd name="T0" fmla="*/ 18 w 19"/>
                    <a:gd name="T1" fmla="*/ 69 h 71"/>
                    <a:gd name="T2" fmla="*/ 10 w 19"/>
                    <a:gd name="T3" fmla="*/ 1 h 71"/>
                    <a:gd name="T4" fmla="*/ 4 w 19"/>
                    <a:gd name="T5" fmla="*/ 1 h 71"/>
                    <a:gd name="T6" fmla="*/ 14 w 19"/>
                    <a:gd name="T7" fmla="*/ 70 h 71"/>
                    <a:gd name="T8" fmla="*/ 18 w 19"/>
                    <a:gd name="T9" fmla="*/ 69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" h="71">
                      <a:moveTo>
                        <a:pt x="18" y="69"/>
                      </a:moveTo>
                      <a:cubicBezTo>
                        <a:pt x="7" y="49"/>
                        <a:pt x="6" y="22"/>
                        <a:pt x="10" y="1"/>
                      </a:cubicBezTo>
                      <a:cubicBezTo>
                        <a:pt x="10" y="0"/>
                        <a:pt x="5" y="0"/>
                        <a:pt x="4" y="1"/>
                      </a:cubicBezTo>
                      <a:cubicBezTo>
                        <a:pt x="0" y="23"/>
                        <a:pt x="3" y="50"/>
                        <a:pt x="14" y="70"/>
                      </a:cubicBezTo>
                      <a:cubicBezTo>
                        <a:pt x="14" y="71"/>
                        <a:pt x="19" y="70"/>
                        <a:pt x="18" y="6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07" name="Freeform 20"/>
                <p:cNvSpPr>
                  <a:spLocks/>
                </p:cNvSpPr>
                <p:nvPr/>
              </p:nvSpPr>
              <p:spPr bwMode="auto">
                <a:xfrm>
                  <a:off x="2585" y="-76"/>
                  <a:ext cx="175" cy="52"/>
                </a:xfrm>
                <a:custGeom>
                  <a:avLst/>
                  <a:gdLst>
                    <a:gd name="T0" fmla="*/ 1 w 74"/>
                    <a:gd name="T1" fmla="*/ 2 h 22"/>
                    <a:gd name="T2" fmla="*/ 72 w 74"/>
                    <a:gd name="T3" fmla="*/ 8 h 22"/>
                    <a:gd name="T4" fmla="*/ 68 w 74"/>
                    <a:gd name="T5" fmla="*/ 7 h 22"/>
                    <a:gd name="T6" fmla="*/ 6 w 74"/>
                    <a:gd name="T7" fmla="*/ 1 h 22"/>
                    <a:gd name="T8" fmla="*/ 1 w 74"/>
                    <a:gd name="T9" fmla="*/ 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22">
                      <a:moveTo>
                        <a:pt x="1" y="2"/>
                      </a:moveTo>
                      <a:cubicBezTo>
                        <a:pt x="22" y="18"/>
                        <a:pt x="49" y="22"/>
                        <a:pt x="72" y="8"/>
                      </a:cubicBezTo>
                      <a:cubicBezTo>
                        <a:pt x="74" y="7"/>
                        <a:pt x="69" y="7"/>
                        <a:pt x="68" y="7"/>
                      </a:cubicBezTo>
                      <a:cubicBezTo>
                        <a:pt x="47" y="20"/>
                        <a:pt x="24" y="15"/>
                        <a:pt x="6" y="1"/>
                      </a:cubicBezTo>
                      <a:cubicBezTo>
                        <a:pt x="4" y="0"/>
                        <a:pt x="0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08" name="Freeform 21"/>
                <p:cNvSpPr>
                  <a:spLocks/>
                </p:cNvSpPr>
                <p:nvPr/>
              </p:nvSpPr>
              <p:spPr bwMode="auto">
                <a:xfrm>
                  <a:off x="2224" y="-33"/>
                  <a:ext cx="448" cy="526"/>
                </a:xfrm>
                <a:custGeom>
                  <a:avLst/>
                  <a:gdLst>
                    <a:gd name="T0" fmla="*/ 183 w 189"/>
                    <a:gd name="T1" fmla="*/ 1 h 222"/>
                    <a:gd name="T2" fmla="*/ 1 w 189"/>
                    <a:gd name="T3" fmla="*/ 221 h 222"/>
                    <a:gd name="T4" fmla="*/ 6 w 189"/>
                    <a:gd name="T5" fmla="*/ 221 h 222"/>
                    <a:gd name="T6" fmla="*/ 188 w 189"/>
                    <a:gd name="T7" fmla="*/ 2 h 222"/>
                    <a:gd name="T8" fmla="*/ 183 w 189"/>
                    <a:gd name="T9" fmla="*/ 1 h 2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9" h="222">
                      <a:moveTo>
                        <a:pt x="183" y="1"/>
                      </a:moveTo>
                      <a:cubicBezTo>
                        <a:pt x="123" y="75"/>
                        <a:pt x="64" y="150"/>
                        <a:pt x="1" y="221"/>
                      </a:cubicBezTo>
                      <a:cubicBezTo>
                        <a:pt x="0" y="222"/>
                        <a:pt x="5" y="222"/>
                        <a:pt x="6" y="221"/>
                      </a:cubicBezTo>
                      <a:cubicBezTo>
                        <a:pt x="69" y="150"/>
                        <a:pt x="128" y="75"/>
                        <a:pt x="188" y="2"/>
                      </a:cubicBezTo>
                      <a:cubicBezTo>
                        <a:pt x="189" y="1"/>
                        <a:pt x="184" y="0"/>
                        <a:pt x="18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09" name="Freeform 22"/>
                <p:cNvSpPr>
                  <a:spLocks/>
                </p:cNvSpPr>
                <p:nvPr/>
              </p:nvSpPr>
              <p:spPr bwMode="auto">
                <a:xfrm>
                  <a:off x="2651" y="-62"/>
                  <a:ext cx="40" cy="40"/>
                </a:xfrm>
                <a:custGeom>
                  <a:avLst/>
                  <a:gdLst>
                    <a:gd name="T0" fmla="*/ 14 w 17"/>
                    <a:gd name="T1" fmla="*/ 14 h 17"/>
                    <a:gd name="T2" fmla="*/ 3 w 17"/>
                    <a:gd name="T3" fmla="*/ 15 h 17"/>
                    <a:gd name="T4" fmla="*/ 3 w 17"/>
                    <a:gd name="T5" fmla="*/ 4 h 17"/>
                    <a:gd name="T6" fmla="*/ 14 w 17"/>
                    <a:gd name="T7" fmla="*/ 3 h 17"/>
                    <a:gd name="T8" fmla="*/ 14 w 17"/>
                    <a:gd name="T9" fmla="*/ 14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4" y="14"/>
                      </a:moveTo>
                      <a:cubicBezTo>
                        <a:pt x="11" y="17"/>
                        <a:pt x="7" y="17"/>
                        <a:pt x="3" y="15"/>
                      </a:cubicBezTo>
                      <a:cubicBezTo>
                        <a:pt x="0" y="12"/>
                        <a:pt x="0" y="7"/>
                        <a:pt x="3" y="4"/>
                      </a:cubicBezTo>
                      <a:cubicBezTo>
                        <a:pt x="6" y="1"/>
                        <a:pt x="10" y="0"/>
                        <a:pt x="14" y="3"/>
                      </a:cubicBezTo>
                      <a:cubicBezTo>
                        <a:pt x="17" y="6"/>
                        <a:pt x="17" y="11"/>
                        <a:pt x="14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10" name="Freeform 23"/>
                <p:cNvSpPr>
                  <a:spLocks/>
                </p:cNvSpPr>
                <p:nvPr/>
              </p:nvSpPr>
              <p:spPr bwMode="auto">
                <a:xfrm>
                  <a:off x="2801" y="69"/>
                  <a:ext cx="106" cy="168"/>
                </a:xfrm>
                <a:custGeom>
                  <a:avLst/>
                  <a:gdLst>
                    <a:gd name="T0" fmla="*/ 43 w 45"/>
                    <a:gd name="T1" fmla="*/ 70 h 71"/>
                    <a:gd name="T2" fmla="*/ 15 w 45"/>
                    <a:gd name="T3" fmla="*/ 2 h 71"/>
                    <a:gd name="T4" fmla="*/ 10 w 45"/>
                    <a:gd name="T5" fmla="*/ 2 h 71"/>
                    <a:gd name="T6" fmla="*/ 39 w 45"/>
                    <a:gd name="T7" fmla="*/ 71 h 71"/>
                    <a:gd name="T8" fmla="*/ 43 w 45"/>
                    <a:gd name="T9" fmla="*/ 70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" h="71">
                      <a:moveTo>
                        <a:pt x="43" y="70"/>
                      </a:moveTo>
                      <a:cubicBezTo>
                        <a:pt x="18" y="55"/>
                        <a:pt x="6" y="30"/>
                        <a:pt x="15" y="2"/>
                      </a:cubicBezTo>
                      <a:cubicBezTo>
                        <a:pt x="15" y="1"/>
                        <a:pt x="10" y="0"/>
                        <a:pt x="10" y="2"/>
                      </a:cubicBezTo>
                      <a:cubicBezTo>
                        <a:pt x="0" y="30"/>
                        <a:pt x="13" y="56"/>
                        <a:pt x="39" y="71"/>
                      </a:cubicBezTo>
                      <a:cubicBezTo>
                        <a:pt x="40" y="71"/>
                        <a:pt x="45" y="71"/>
                        <a:pt x="43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11" name="Freeform 24"/>
                <p:cNvSpPr>
                  <a:spLocks/>
                </p:cNvSpPr>
                <p:nvPr/>
              </p:nvSpPr>
              <p:spPr bwMode="auto">
                <a:xfrm>
                  <a:off x="2751" y="116"/>
                  <a:ext cx="173" cy="69"/>
                </a:xfrm>
                <a:custGeom>
                  <a:avLst/>
                  <a:gdLst>
                    <a:gd name="T0" fmla="*/ 3 w 73"/>
                    <a:gd name="T1" fmla="*/ 19 h 29"/>
                    <a:gd name="T2" fmla="*/ 72 w 73"/>
                    <a:gd name="T3" fmla="*/ 2 h 29"/>
                    <a:gd name="T4" fmla="*/ 68 w 73"/>
                    <a:gd name="T5" fmla="*/ 1 h 29"/>
                    <a:gd name="T6" fmla="*/ 5 w 73"/>
                    <a:gd name="T7" fmla="*/ 17 h 29"/>
                    <a:gd name="T8" fmla="*/ 3 w 73"/>
                    <a:gd name="T9" fmla="*/ 19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29">
                      <a:moveTo>
                        <a:pt x="3" y="19"/>
                      </a:moveTo>
                      <a:cubicBezTo>
                        <a:pt x="29" y="29"/>
                        <a:pt x="55" y="24"/>
                        <a:pt x="72" y="2"/>
                      </a:cubicBezTo>
                      <a:cubicBezTo>
                        <a:pt x="73" y="1"/>
                        <a:pt x="68" y="0"/>
                        <a:pt x="68" y="1"/>
                      </a:cubicBezTo>
                      <a:cubicBezTo>
                        <a:pt x="52" y="21"/>
                        <a:pt x="29" y="27"/>
                        <a:pt x="5" y="17"/>
                      </a:cubicBezTo>
                      <a:cubicBezTo>
                        <a:pt x="3" y="16"/>
                        <a:pt x="0" y="18"/>
                        <a:pt x="3" y="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12" name="Freeform 25"/>
                <p:cNvSpPr>
                  <a:spLocks/>
                </p:cNvSpPr>
                <p:nvPr/>
              </p:nvSpPr>
              <p:spPr bwMode="auto">
                <a:xfrm>
                  <a:off x="2817" y="85"/>
                  <a:ext cx="62" cy="164"/>
                </a:xfrm>
                <a:custGeom>
                  <a:avLst/>
                  <a:gdLst>
                    <a:gd name="T0" fmla="*/ 8 w 26"/>
                    <a:gd name="T1" fmla="*/ 67 h 69"/>
                    <a:gd name="T2" fmla="*/ 25 w 26"/>
                    <a:gd name="T3" fmla="*/ 1 h 69"/>
                    <a:gd name="T4" fmla="*/ 21 w 26"/>
                    <a:gd name="T5" fmla="*/ 1 h 69"/>
                    <a:gd name="T6" fmla="*/ 3 w 26"/>
                    <a:gd name="T7" fmla="*/ 68 h 69"/>
                    <a:gd name="T8" fmla="*/ 8 w 26"/>
                    <a:gd name="T9" fmla="*/ 67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69">
                      <a:moveTo>
                        <a:pt x="8" y="67"/>
                      </a:moveTo>
                      <a:cubicBezTo>
                        <a:pt x="5" y="45"/>
                        <a:pt x="13" y="19"/>
                        <a:pt x="25" y="1"/>
                      </a:cubicBezTo>
                      <a:cubicBezTo>
                        <a:pt x="26" y="0"/>
                        <a:pt x="21" y="0"/>
                        <a:pt x="21" y="1"/>
                      </a:cubicBezTo>
                      <a:cubicBezTo>
                        <a:pt x="9" y="19"/>
                        <a:pt x="0" y="45"/>
                        <a:pt x="3" y="68"/>
                      </a:cubicBezTo>
                      <a:cubicBezTo>
                        <a:pt x="3" y="69"/>
                        <a:pt x="8" y="69"/>
                        <a:pt x="8" y="6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13" name="Freeform 26"/>
                <p:cNvSpPr>
                  <a:spLocks/>
                </p:cNvSpPr>
                <p:nvPr/>
              </p:nvSpPr>
              <p:spPr bwMode="auto">
                <a:xfrm>
                  <a:off x="2772" y="104"/>
                  <a:ext cx="159" cy="88"/>
                </a:xfrm>
                <a:custGeom>
                  <a:avLst/>
                  <a:gdLst>
                    <a:gd name="T0" fmla="*/ 1 w 67"/>
                    <a:gd name="T1" fmla="*/ 2 h 37"/>
                    <a:gd name="T2" fmla="*/ 63 w 67"/>
                    <a:gd name="T3" fmla="*/ 33 h 37"/>
                    <a:gd name="T4" fmla="*/ 62 w 67"/>
                    <a:gd name="T5" fmla="*/ 31 h 37"/>
                    <a:gd name="T6" fmla="*/ 6 w 67"/>
                    <a:gd name="T7" fmla="*/ 1 h 37"/>
                    <a:gd name="T8" fmla="*/ 1 w 67"/>
                    <a:gd name="T9" fmla="*/ 2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7">
                      <a:moveTo>
                        <a:pt x="1" y="2"/>
                      </a:moveTo>
                      <a:cubicBezTo>
                        <a:pt x="14" y="24"/>
                        <a:pt x="37" y="37"/>
                        <a:pt x="63" y="33"/>
                      </a:cubicBezTo>
                      <a:cubicBezTo>
                        <a:pt x="67" y="33"/>
                        <a:pt x="64" y="31"/>
                        <a:pt x="62" y="31"/>
                      </a:cubicBezTo>
                      <a:cubicBezTo>
                        <a:pt x="38" y="35"/>
                        <a:pt x="17" y="21"/>
                        <a:pt x="6" y="1"/>
                      </a:cubicBezTo>
                      <a:cubicBezTo>
                        <a:pt x="5" y="0"/>
                        <a:pt x="0" y="0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14" name="Freeform 27"/>
                <p:cNvSpPr>
                  <a:spLocks/>
                </p:cNvSpPr>
                <p:nvPr/>
              </p:nvSpPr>
              <p:spPr bwMode="auto">
                <a:xfrm>
                  <a:off x="2221" y="171"/>
                  <a:ext cx="617" cy="322"/>
                </a:xfrm>
                <a:custGeom>
                  <a:avLst/>
                  <a:gdLst>
                    <a:gd name="T0" fmla="*/ 254 w 260"/>
                    <a:gd name="T1" fmla="*/ 1 h 136"/>
                    <a:gd name="T2" fmla="*/ 3 w 260"/>
                    <a:gd name="T3" fmla="*/ 134 h 136"/>
                    <a:gd name="T4" fmla="*/ 6 w 260"/>
                    <a:gd name="T5" fmla="*/ 136 h 136"/>
                    <a:gd name="T6" fmla="*/ 258 w 260"/>
                    <a:gd name="T7" fmla="*/ 2 h 136"/>
                    <a:gd name="T8" fmla="*/ 254 w 260"/>
                    <a:gd name="T9" fmla="*/ 1 h 1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0" h="136">
                      <a:moveTo>
                        <a:pt x="254" y="1"/>
                      </a:moveTo>
                      <a:cubicBezTo>
                        <a:pt x="171" y="46"/>
                        <a:pt x="88" y="93"/>
                        <a:pt x="3" y="134"/>
                      </a:cubicBezTo>
                      <a:cubicBezTo>
                        <a:pt x="0" y="136"/>
                        <a:pt x="5" y="136"/>
                        <a:pt x="6" y="136"/>
                      </a:cubicBezTo>
                      <a:cubicBezTo>
                        <a:pt x="92" y="94"/>
                        <a:pt x="175" y="47"/>
                        <a:pt x="258" y="2"/>
                      </a:cubicBezTo>
                      <a:cubicBezTo>
                        <a:pt x="260" y="0"/>
                        <a:pt x="256" y="0"/>
                        <a:pt x="25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15" name="Freeform 28"/>
                <p:cNvSpPr>
                  <a:spLocks/>
                </p:cNvSpPr>
                <p:nvPr/>
              </p:nvSpPr>
              <p:spPr bwMode="auto">
                <a:xfrm>
                  <a:off x="2820" y="144"/>
                  <a:ext cx="42" cy="43"/>
                </a:xfrm>
                <a:custGeom>
                  <a:avLst/>
                  <a:gdLst>
                    <a:gd name="T0" fmla="*/ 12 w 18"/>
                    <a:gd name="T1" fmla="*/ 16 h 18"/>
                    <a:gd name="T2" fmla="*/ 2 w 18"/>
                    <a:gd name="T3" fmla="*/ 12 h 18"/>
                    <a:gd name="T4" fmla="*/ 6 w 18"/>
                    <a:gd name="T5" fmla="*/ 2 h 18"/>
                    <a:gd name="T6" fmla="*/ 16 w 18"/>
                    <a:gd name="T7" fmla="*/ 6 h 18"/>
                    <a:gd name="T8" fmla="*/ 12 w 18"/>
                    <a:gd name="T9" fmla="*/ 16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8">
                      <a:moveTo>
                        <a:pt x="12" y="16"/>
                      </a:moveTo>
                      <a:cubicBezTo>
                        <a:pt x="8" y="18"/>
                        <a:pt x="4" y="16"/>
                        <a:pt x="2" y="12"/>
                      </a:cubicBezTo>
                      <a:cubicBezTo>
                        <a:pt x="0" y="9"/>
                        <a:pt x="2" y="4"/>
                        <a:pt x="6" y="2"/>
                      </a:cubicBezTo>
                      <a:cubicBezTo>
                        <a:pt x="9" y="0"/>
                        <a:pt x="14" y="2"/>
                        <a:pt x="16" y="6"/>
                      </a:cubicBezTo>
                      <a:cubicBezTo>
                        <a:pt x="18" y="10"/>
                        <a:pt x="16" y="14"/>
                        <a:pt x="12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16" name="Freeform 29"/>
                <p:cNvSpPr>
                  <a:spLocks/>
                </p:cNvSpPr>
                <p:nvPr/>
              </p:nvSpPr>
              <p:spPr bwMode="auto">
                <a:xfrm>
                  <a:off x="2900" y="322"/>
                  <a:ext cx="62" cy="183"/>
                </a:xfrm>
                <a:custGeom>
                  <a:avLst/>
                  <a:gdLst>
                    <a:gd name="T0" fmla="*/ 25 w 26"/>
                    <a:gd name="T1" fmla="*/ 75 h 77"/>
                    <a:gd name="T2" fmla="*/ 24 w 26"/>
                    <a:gd name="T3" fmla="*/ 2 h 77"/>
                    <a:gd name="T4" fmla="*/ 19 w 26"/>
                    <a:gd name="T5" fmla="*/ 1 h 77"/>
                    <a:gd name="T6" fmla="*/ 21 w 26"/>
                    <a:gd name="T7" fmla="*/ 76 h 77"/>
                    <a:gd name="T8" fmla="*/ 25 w 26"/>
                    <a:gd name="T9" fmla="*/ 75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77">
                      <a:moveTo>
                        <a:pt x="25" y="75"/>
                      </a:moveTo>
                      <a:cubicBezTo>
                        <a:pt x="7" y="53"/>
                        <a:pt x="5" y="25"/>
                        <a:pt x="24" y="2"/>
                      </a:cubicBezTo>
                      <a:cubicBezTo>
                        <a:pt x="25" y="1"/>
                        <a:pt x="20" y="0"/>
                        <a:pt x="19" y="1"/>
                      </a:cubicBezTo>
                      <a:cubicBezTo>
                        <a:pt x="0" y="24"/>
                        <a:pt x="2" y="53"/>
                        <a:pt x="21" y="76"/>
                      </a:cubicBezTo>
                      <a:cubicBezTo>
                        <a:pt x="21" y="77"/>
                        <a:pt x="26" y="77"/>
                        <a:pt x="25" y="7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17" name="Freeform 30"/>
                <p:cNvSpPr>
                  <a:spLocks/>
                </p:cNvSpPr>
                <p:nvPr/>
              </p:nvSpPr>
              <p:spPr bwMode="auto">
                <a:xfrm>
                  <a:off x="2848" y="377"/>
                  <a:ext cx="176" cy="59"/>
                </a:xfrm>
                <a:custGeom>
                  <a:avLst/>
                  <a:gdLst>
                    <a:gd name="T0" fmla="*/ 1 w 74"/>
                    <a:gd name="T1" fmla="*/ 1 h 25"/>
                    <a:gd name="T2" fmla="*/ 72 w 74"/>
                    <a:gd name="T3" fmla="*/ 11 h 25"/>
                    <a:gd name="T4" fmla="*/ 68 w 74"/>
                    <a:gd name="T5" fmla="*/ 9 h 25"/>
                    <a:gd name="T6" fmla="*/ 6 w 74"/>
                    <a:gd name="T7" fmla="*/ 1 h 25"/>
                    <a:gd name="T8" fmla="*/ 1 w 74"/>
                    <a:gd name="T9" fmla="*/ 1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25">
                      <a:moveTo>
                        <a:pt x="1" y="1"/>
                      </a:moveTo>
                      <a:cubicBezTo>
                        <a:pt x="21" y="20"/>
                        <a:pt x="48" y="25"/>
                        <a:pt x="72" y="11"/>
                      </a:cubicBezTo>
                      <a:cubicBezTo>
                        <a:pt x="74" y="10"/>
                        <a:pt x="69" y="9"/>
                        <a:pt x="68" y="9"/>
                      </a:cubicBezTo>
                      <a:cubicBezTo>
                        <a:pt x="47" y="22"/>
                        <a:pt x="24" y="18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18" name="Freeform 31"/>
                <p:cNvSpPr>
                  <a:spLocks/>
                </p:cNvSpPr>
                <p:nvPr/>
              </p:nvSpPr>
              <p:spPr bwMode="auto">
                <a:xfrm>
                  <a:off x="2881" y="353"/>
                  <a:ext cx="114" cy="138"/>
                </a:xfrm>
                <a:custGeom>
                  <a:avLst/>
                  <a:gdLst>
                    <a:gd name="T0" fmla="*/ 5 w 48"/>
                    <a:gd name="T1" fmla="*/ 56 h 58"/>
                    <a:gd name="T2" fmla="*/ 46 w 48"/>
                    <a:gd name="T3" fmla="*/ 1 h 58"/>
                    <a:gd name="T4" fmla="*/ 42 w 48"/>
                    <a:gd name="T5" fmla="*/ 0 h 58"/>
                    <a:gd name="T6" fmla="*/ 0 w 48"/>
                    <a:gd name="T7" fmla="*/ 56 h 58"/>
                    <a:gd name="T8" fmla="*/ 5 w 48"/>
                    <a:gd name="T9" fmla="*/ 56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8" h="58">
                      <a:moveTo>
                        <a:pt x="5" y="56"/>
                      </a:moveTo>
                      <a:cubicBezTo>
                        <a:pt x="11" y="34"/>
                        <a:pt x="28" y="14"/>
                        <a:pt x="46" y="1"/>
                      </a:cubicBezTo>
                      <a:cubicBezTo>
                        <a:pt x="48" y="0"/>
                        <a:pt x="43" y="0"/>
                        <a:pt x="42" y="0"/>
                      </a:cubicBezTo>
                      <a:cubicBezTo>
                        <a:pt x="24" y="13"/>
                        <a:pt x="6" y="34"/>
                        <a:pt x="0" y="56"/>
                      </a:cubicBezTo>
                      <a:cubicBezTo>
                        <a:pt x="0" y="58"/>
                        <a:pt x="5" y="57"/>
                        <a:pt x="5" y="5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19" name="Freeform 32"/>
                <p:cNvSpPr>
                  <a:spLocks/>
                </p:cNvSpPr>
                <p:nvPr/>
              </p:nvSpPr>
              <p:spPr bwMode="auto">
                <a:xfrm>
                  <a:off x="2886" y="337"/>
                  <a:ext cx="121" cy="125"/>
                </a:xfrm>
                <a:custGeom>
                  <a:avLst/>
                  <a:gdLst>
                    <a:gd name="T0" fmla="*/ 0 w 51"/>
                    <a:gd name="T1" fmla="*/ 1 h 53"/>
                    <a:gd name="T2" fmla="*/ 45 w 51"/>
                    <a:gd name="T3" fmla="*/ 53 h 53"/>
                    <a:gd name="T4" fmla="*/ 48 w 51"/>
                    <a:gd name="T5" fmla="*/ 51 h 53"/>
                    <a:gd name="T6" fmla="*/ 5 w 51"/>
                    <a:gd name="T7" fmla="*/ 1 h 53"/>
                    <a:gd name="T8" fmla="*/ 0 w 51"/>
                    <a:gd name="T9" fmla="*/ 1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1" h="53">
                      <a:moveTo>
                        <a:pt x="0" y="1"/>
                      </a:moveTo>
                      <a:cubicBezTo>
                        <a:pt x="4" y="26"/>
                        <a:pt x="20" y="47"/>
                        <a:pt x="45" y="53"/>
                      </a:cubicBezTo>
                      <a:cubicBezTo>
                        <a:pt x="47" y="53"/>
                        <a:pt x="51" y="52"/>
                        <a:pt x="48" y="51"/>
                      </a:cubicBezTo>
                      <a:cubicBezTo>
                        <a:pt x="24" y="46"/>
                        <a:pt x="9" y="24"/>
                        <a:pt x="5" y="1"/>
                      </a:cubicBezTo>
                      <a:cubicBezTo>
                        <a:pt x="5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20" name="Freeform 33"/>
                <p:cNvSpPr>
                  <a:spLocks/>
                </p:cNvSpPr>
                <p:nvPr/>
              </p:nvSpPr>
              <p:spPr bwMode="auto">
                <a:xfrm>
                  <a:off x="2233" y="417"/>
                  <a:ext cx="689" cy="78"/>
                </a:xfrm>
                <a:custGeom>
                  <a:avLst/>
                  <a:gdLst>
                    <a:gd name="T0" fmla="*/ 287 w 290"/>
                    <a:gd name="T1" fmla="*/ 0 h 33"/>
                    <a:gd name="T2" fmla="*/ 3 w 290"/>
                    <a:gd name="T3" fmla="*/ 31 h 33"/>
                    <a:gd name="T4" fmla="*/ 4 w 290"/>
                    <a:gd name="T5" fmla="*/ 33 h 33"/>
                    <a:gd name="T6" fmla="*/ 287 w 290"/>
                    <a:gd name="T7" fmla="*/ 2 h 33"/>
                    <a:gd name="T8" fmla="*/ 287 w 290"/>
                    <a:gd name="T9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0" h="33">
                      <a:moveTo>
                        <a:pt x="287" y="0"/>
                      </a:moveTo>
                      <a:cubicBezTo>
                        <a:pt x="193" y="11"/>
                        <a:pt x="98" y="24"/>
                        <a:pt x="3" y="31"/>
                      </a:cubicBezTo>
                      <a:cubicBezTo>
                        <a:pt x="0" y="31"/>
                        <a:pt x="1" y="33"/>
                        <a:pt x="4" y="33"/>
                      </a:cubicBezTo>
                      <a:cubicBezTo>
                        <a:pt x="98" y="26"/>
                        <a:pt x="193" y="13"/>
                        <a:pt x="287" y="2"/>
                      </a:cubicBezTo>
                      <a:cubicBezTo>
                        <a:pt x="290" y="2"/>
                        <a:pt x="290" y="0"/>
                        <a:pt x="28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21" name="Freeform 34"/>
                <p:cNvSpPr>
                  <a:spLocks/>
                </p:cNvSpPr>
                <p:nvPr/>
              </p:nvSpPr>
              <p:spPr bwMode="auto">
                <a:xfrm>
                  <a:off x="2907" y="398"/>
                  <a:ext cx="38" cy="38"/>
                </a:xfrm>
                <a:custGeom>
                  <a:avLst/>
                  <a:gdLst>
                    <a:gd name="T0" fmla="*/ 9 w 16"/>
                    <a:gd name="T1" fmla="*/ 15 h 16"/>
                    <a:gd name="T2" fmla="*/ 1 w 16"/>
                    <a:gd name="T3" fmla="*/ 8 h 16"/>
                    <a:gd name="T4" fmla="*/ 8 w 16"/>
                    <a:gd name="T5" fmla="*/ 0 h 16"/>
                    <a:gd name="T6" fmla="*/ 16 w 16"/>
                    <a:gd name="T7" fmla="*/ 7 h 16"/>
                    <a:gd name="T8" fmla="*/ 9 w 16"/>
                    <a:gd name="T9" fmla="*/ 15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9" y="15"/>
                      </a:moveTo>
                      <a:cubicBezTo>
                        <a:pt x="5" y="16"/>
                        <a:pt x="1" y="13"/>
                        <a:pt x="1" y="8"/>
                      </a:cubicBezTo>
                      <a:cubicBezTo>
                        <a:pt x="0" y="4"/>
                        <a:pt x="4" y="0"/>
                        <a:pt x="8" y="0"/>
                      </a:cubicBezTo>
                      <a:cubicBezTo>
                        <a:pt x="12" y="0"/>
                        <a:pt x="16" y="3"/>
                        <a:pt x="16" y="7"/>
                      </a:cubicBezTo>
                      <a:cubicBezTo>
                        <a:pt x="16" y="11"/>
                        <a:pt x="13" y="15"/>
                        <a:pt x="9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22" name="Freeform 35"/>
                <p:cNvSpPr>
                  <a:spLocks/>
                </p:cNvSpPr>
                <p:nvPr/>
              </p:nvSpPr>
              <p:spPr bwMode="auto">
                <a:xfrm>
                  <a:off x="2876" y="571"/>
                  <a:ext cx="95" cy="174"/>
                </a:xfrm>
                <a:custGeom>
                  <a:avLst/>
                  <a:gdLst>
                    <a:gd name="T0" fmla="*/ 14 w 40"/>
                    <a:gd name="T1" fmla="*/ 71 h 73"/>
                    <a:gd name="T2" fmla="*/ 38 w 40"/>
                    <a:gd name="T3" fmla="*/ 3 h 73"/>
                    <a:gd name="T4" fmla="*/ 34 w 40"/>
                    <a:gd name="T5" fmla="*/ 1 h 73"/>
                    <a:gd name="T6" fmla="*/ 9 w 40"/>
                    <a:gd name="T7" fmla="*/ 71 h 73"/>
                    <a:gd name="T8" fmla="*/ 14 w 40"/>
                    <a:gd name="T9" fmla="*/ 71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73">
                      <a:moveTo>
                        <a:pt x="14" y="71"/>
                      </a:moveTo>
                      <a:cubicBezTo>
                        <a:pt x="5" y="44"/>
                        <a:pt x="13" y="17"/>
                        <a:pt x="38" y="3"/>
                      </a:cubicBezTo>
                      <a:cubicBezTo>
                        <a:pt x="40" y="2"/>
                        <a:pt x="35" y="0"/>
                        <a:pt x="34" y="1"/>
                      </a:cubicBezTo>
                      <a:cubicBezTo>
                        <a:pt x="8" y="16"/>
                        <a:pt x="0" y="43"/>
                        <a:pt x="9" y="71"/>
                      </a:cubicBezTo>
                      <a:cubicBezTo>
                        <a:pt x="10" y="73"/>
                        <a:pt x="14" y="73"/>
                        <a:pt x="14" y="7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23" name="Freeform 36"/>
                <p:cNvSpPr>
                  <a:spLocks/>
                </p:cNvSpPr>
                <p:nvPr/>
              </p:nvSpPr>
              <p:spPr bwMode="auto">
                <a:xfrm>
                  <a:off x="2848" y="588"/>
                  <a:ext cx="157" cy="92"/>
                </a:xfrm>
                <a:custGeom>
                  <a:avLst/>
                  <a:gdLst>
                    <a:gd name="T0" fmla="*/ 0 w 66"/>
                    <a:gd name="T1" fmla="*/ 2 h 39"/>
                    <a:gd name="T2" fmla="*/ 64 w 66"/>
                    <a:gd name="T3" fmla="*/ 35 h 39"/>
                    <a:gd name="T4" fmla="*/ 61 w 66"/>
                    <a:gd name="T5" fmla="*/ 33 h 39"/>
                    <a:gd name="T6" fmla="*/ 5 w 66"/>
                    <a:gd name="T7" fmla="*/ 2 h 39"/>
                    <a:gd name="T8" fmla="*/ 0 w 66"/>
                    <a:gd name="T9" fmla="*/ 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" h="39">
                      <a:moveTo>
                        <a:pt x="0" y="2"/>
                      </a:moveTo>
                      <a:cubicBezTo>
                        <a:pt x="12" y="27"/>
                        <a:pt x="36" y="39"/>
                        <a:pt x="64" y="35"/>
                      </a:cubicBezTo>
                      <a:cubicBezTo>
                        <a:pt x="66" y="34"/>
                        <a:pt x="62" y="32"/>
                        <a:pt x="61" y="33"/>
                      </a:cubicBezTo>
                      <a:cubicBezTo>
                        <a:pt x="36" y="37"/>
                        <a:pt x="16" y="24"/>
                        <a:pt x="5" y="2"/>
                      </a:cubicBezTo>
                      <a:cubicBezTo>
                        <a:pt x="4" y="1"/>
                        <a:pt x="0" y="0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24" name="Freeform 37"/>
                <p:cNvSpPr>
                  <a:spLocks/>
                </p:cNvSpPr>
                <p:nvPr/>
              </p:nvSpPr>
              <p:spPr bwMode="auto">
                <a:xfrm>
                  <a:off x="2838" y="609"/>
                  <a:ext cx="157" cy="98"/>
                </a:xfrm>
                <a:custGeom>
                  <a:avLst/>
                  <a:gdLst>
                    <a:gd name="T0" fmla="*/ 6 w 66"/>
                    <a:gd name="T1" fmla="*/ 39 h 41"/>
                    <a:gd name="T2" fmla="*/ 62 w 66"/>
                    <a:gd name="T3" fmla="*/ 3 h 41"/>
                    <a:gd name="T4" fmla="*/ 61 w 66"/>
                    <a:gd name="T5" fmla="*/ 1 h 41"/>
                    <a:gd name="T6" fmla="*/ 1 w 66"/>
                    <a:gd name="T7" fmla="*/ 39 h 41"/>
                    <a:gd name="T8" fmla="*/ 6 w 66"/>
                    <a:gd name="T9" fmla="*/ 39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" h="41">
                      <a:moveTo>
                        <a:pt x="6" y="39"/>
                      </a:moveTo>
                      <a:cubicBezTo>
                        <a:pt x="19" y="22"/>
                        <a:pt x="42" y="8"/>
                        <a:pt x="62" y="3"/>
                      </a:cubicBezTo>
                      <a:cubicBezTo>
                        <a:pt x="66" y="2"/>
                        <a:pt x="63" y="0"/>
                        <a:pt x="61" y="1"/>
                      </a:cubicBezTo>
                      <a:cubicBezTo>
                        <a:pt x="39" y="7"/>
                        <a:pt x="14" y="20"/>
                        <a:pt x="1" y="39"/>
                      </a:cubicBezTo>
                      <a:cubicBezTo>
                        <a:pt x="0" y="40"/>
                        <a:pt x="5" y="41"/>
                        <a:pt x="6" y="3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25" name="Freeform 38"/>
                <p:cNvSpPr>
                  <a:spLocks/>
                </p:cNvSpPr>
                <p:nvPr/>
              </p:nvSpPr>
              <p:spPr bwMode="auto">
                <a:xfrm>
                  <a:off x="2886" y="564"/>
                  <a:ext cx="81" cy="154"/>
                </a:xfrm>
                <a:custGeom>
                  <a:avLst/>
                  <a:gdLst>
                    <a:gd name="T0" fmla="*/ 5 w 34"/>
                    <a:gd name="T1" fmla="*/ 1 h 65"/>
                    <a:gd name="T2" fmla="*/ 28 w 34"/>
                    <a:gd name="T3" fmla="*/ 64 h 65"/>
                    <a:gd name="T4" fmla="*/ 32 w 34"/>
                    <a:gd name="T5" fmla="*/ 63 h 65"/>
                    <a:gd name="T6" fmla="*/ 10 w 34"/>
                    <a:gd name="T7" fmla="*/ 1 h 65"/>
                    <a:gd name="T8" fmla="*/ 5 w 34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4" h="65">
                      <a:moveTo>
                        <a:pt x="5" y="1"/>
                      </a:moveTo>
                      <a:cubicBezTo>
                        <a:pt x="0" y="26"/>
                        <a:pt x="7" y="50"/>
                        <a:pt x="28" y="64"/>
                      </a:cubicBezTo>
                      <a:cubicBezTo>
                        <a:pt x="29" y="65"/>
                        <a:pt x="34" y="64"/>
                        <a:pt x="32" y="63"/>
                      </a:cubicBezTo>
                      <a:cubicBezTo>
                        <a:pt x="12" y="49"/>
                        <a:pt x="5" y="25"/>
                        <a:pt x="10" y="1"/>
                      </a:cubicBezTo>
                      <a:cubicBezTo>
                        <a:pt x="10" y="0"/>
                        <a:pt x="5" y="0"/>
                        <a:pt x="5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26" name="Freeform 39"/>
                <p:cNvSpPr>
                  <a:spLocks/>
                </p:cNvSpPr>
                <p:nvPr/>
              </p:nvSpPr>
              <p:spPr bwMode="auto">
                <a:xfrm>
                  <a:off x="2228" y="481"/>
                  <a:ext cx="677" cy="171"/>
                </a:xfrm>
                <a:custGeom>
                  <a:avLst/>
                  <a:gdLst>
                    <a:gd name="T0" fmla="*/ 283 w 285"/>
                    <a:gd name="T1" fmla="*/ 70 h 72"/>
                    <a:gd name="T2" fmla="*/ 6 w 285"/>
                    <a:gd name="T3" fmla="*/ 0 h 72"/>
                    <a:gd name="T4" fmla="*/ 3 w 285"/>
                    <a:gd name="T5" fmla="*/ 2 h 72"/>
                    <a:gd name="T6" fmla="*/ 279 w 285"/>
                    <a:gd name="T7" fmla="*/ 72 h 72"/>
                    <a:gd name="T8" fmla="*/ 283 w 285"/>
                    <a:gd name="T9" fmla="*/ 70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5" h="72">
                      <a:moveTo>
                        <a:pt x="283" y="70"/>
                      </a:moveTo>
                      <a:cubicBezTo>
                        <a:pt x="190" y="47"/>
                        <a:pt x="97" y="26"/>
                        <a:pt x="6" y="0"/>
                      </a:cubicBezTo>
                      <a:cubicBezTo>
                        <a:pt x="5" y="0"/>
                        <a:pt x="0" y="1"/>
                        <a:pt x="3" y="2"/>
                      </a:cubicBezTo>
                      <a:cubicBezTo>
                        <a:pt x="94" y="28"/>
                        <a:pt x="187" y="49"/>
                        <a:pt x="279" y="72"/>
                      </a:cubicBezTo>
                      <a:cubicBezTo>
                        <a:pt x="280" y="72"/>
                        <a:pt x="285" y="71"/>
                        <a:pt x="283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27" name="Freeform 40"/>
                <p:cNvSpPr>
                  <a:spLocks/>
                </p:cNvSpPr>
                <p:nvPr/>
              </p:nvSpPr>
              <p:spPr bwMode="auto">
                <a:xfrm>
                  <a:off x="2888" y="631"/>
                  <a:ext cx="41" cy="40"/>
                </a:xfrm>
                <a:custGeom>
                  <a:avLst/>
                  <a:gdLst>
                    <a:gd name="T0" fmla="*/ 6 w 17"/>
                    <a:gd name="T1" fmla="*/ 16 h 17"/>
                    <a:gd name="T2" fmla="*/ 1 w 17"/>
                    <a:gd name="T3" fmla="*/ 7 h 17"/>
                    <a:gd name="T4" fmla="*/ 10 w 17"/>
                    <a:gd name="T5" fmla="*/ 1 h 17"/>
                    <a:gd name="T6" fmla="*/ 16 w 17"/>
                    <a:gd name="T7" fmla="*/ 11 h 17"/>
                    <a:gd name="T8" fmla="*/ 6 w 17"/>
                    <a:gd name="T9" fmla="*/ 1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6" y="16"/>
                      </a:moveTo>
                      <a:cubicBezTo>
                        <a:pt x="2" y="15"/>
                        <a:pt x="0" y="11"/>
                        <a:pt x="1" y="7"/>
                      </a:cubicBezTo>
                      <a:cubicBezTo>
                        <a:pt x="2" y="3"/>
                        <a:pt x="6" y="0"/>
                        <a:pt x="10" y="1"/>
                      </a:cubicBezTo>
                      <a:cubicBezTo>
                        <a:pt x="15" y="3"/>
                        <a:pt x="17" y="7"/>
                        <a:pt x="16" y="11"/>
                      </a:cubicBezTo>
                      <a:cubicBezTo>
                        <a:pt x="15" y="15"/>
                        <a:pt x="10" y="17"/>
                        <a:pt x="6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28" name="Freeform 41"/>
                <p:cNvSpPr>
                  <a:spLocks/>
                </p:cNvSpPr>
                <p:nvPr/>
              </p:nvSpPr>
              <p:spPr bwMode="auto">
                <a:xfrm>
                  <a:off x="2763" y="828"/>
                  <a:ext cx="130" cy="139"/>
                </a:xfrm>
                <a:custGeom>
                  <a:avLst/>
                  <a:gdLst>
                    <a:gd name="T0" fmla="*/ 5 w 55"/>
                    <a:gd name="T1" fmla="*/ 58 h 59"/>
                    <a:gd name="T2" fmla="*/ 53 w 55"/>
                    <a:gd name="T3" fmla="*/ 2 h 59"/>
                    <a:gd name="T4" fmla="*/ 49 w 55"/>
                    <a:gd name="T5" fmla="*/ 0 h 59"/>
                    <a:gd name="T6" fmla="*/ 0 w 55"/>
                    <a:gd name="T7" fmla="*/ 57 h 59"/>
                    <a:gd name="T8" fmla="*/ 5 w 55"/>
                    <a:gd name="T9" fmla="*/ 58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5" h="59">
                      <a:moveTo>
                        <a:pt x="5" y="58"/>
                      </a:moveTo>
                      <a:cubicBezTo>
                        <a:pt x="7" y="29"/>
                        <a:pt x="24" y="6"/>
                        <a:pt x="53" y="2"/>
                      </a:cubicBezTo>
                      <a:cubicBezTo>
                        <a:pt x="55" y="2"/>
                        <a:pt x="51" y="0"/>
                        <a:pt x="49" y="0"/>
                      </a:cubicBezTo>
                      <a:cubicBezTo>
                        <a:pt x="20" y="5"/>
                        <a:pt x="2" y="27"/>
                        <a:pt x="0" y="57"/>
                      </a:cubicBezTo>
                      <a:cubicBezTo>
                        <a:pt x="0" y="58"/>
                        <a:pt x="5" y="59"/>
                        <a:pt x="5" y="5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29" name="Freeform 42"/>
                <p:cNvSpPr>
                  <a:spLocks/>
                </p:cNvSpPr>
                <p:nvPr/>
              </p:nvSpPr>
              <p:spPr bwMode="auto">
                <a:xfrm>
                  <a:off x="2770" y="804"/>
                  <a:ext cx="118" cy="128"/>
                </a:xfrm>
                <a:custGeom>
                  <a:avLst/>
                  <a:gdLst>
                    <a:gd name="T0" fmla="*/ 0 w 50"/>
                    <a:gd name="T1" fmla="*/ 1 h 54"/>
                    <a:gd name="T2" fmla="*/ 47 w 50"/>
                    <a:gd name="T3" fmla="*/ 54 h 54"/>
                    <a:gd name="T4" fmla="*/ 47 w 50"/>
                    <a:gd name="T5" fmla="*/ 52 h 54"/>
                    <a:gd name="T6" fmla="*/ 5 w 50"/>
                    <a:gd name="T7" fmla="*/ 2 h 54"/>
                    <a:gd name="T8" fmla="*/ 0 w 50"/>
                    <a:gd name="T9" fmla="*/ 1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0" h="54">
                      <a:moveTo>
                        <a:pt x="0" y="1"/>
                      </a:moveTo>
                      <a:cubicBezTo>
                        <a:pt x="3" y="28"/>
                        <a:pt x="20" y="48"/>
                        <a:pt x="47" y="54"/>
                      </a:cubicBezTo>
                      <a:cubicBezTo>
                        <a:pt x="50" y="54"/>
                        <a:pt x="50" y="52"/>
                        <a:pt x="47" y="52"/>
                      </a:cubicBezTo>
                      <a:cubicBezTo>
                        <a:pt x="22" y="47"/>
                        <a:pt x="7" y="27"/>
                        <a:pt x="5" y="2"/>
                      </a:cubicBezTo>
                      <a:cubicBezTo>
                        <a:pt x="5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30" name="Freeform 43"/>
                <p:cNvSpPr>
                  <a:spLocks/>
                </p:cNvSpPr>
                <p:nvPr/>
              </p:nvSpPr>
              <p:spPr bwMode="auto">
                <a:xfrm>
                  <a:off x="2720" y="865"/>
                  <a:ext cx="180" cy="46"/>
                </a:xfrm>
                <a:custGeom>
                  <a:avLst/>
                  <a:gdLst>
                    <a:gd name="T0" fmla="*/ 6 w 76"/>
                    <a:gd name="T1" fmla="*/ 18 h 19"/>
                    <a:gd name="T2" fmla="*/ 71 w 76"/>
                    <a:gd name="T3" fmla="*/ 5 h 19"/>
                    <a:gd name="T4" fmla="*/ 73 w 76"/>
                    <a:gd name="T5" fmla="*/ 3 h 19"/>
                    <a:gd name="T6" fmla="*/ 2 w 76"/>
                    <a:gd name="T7" fmla="*/ 17 h 19"/>
                    <a:gd name="T8" fmla="*/ 6 w 76"/>
                    <a:gd name="T9" fmla="*/ 18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6" h="19">
                      <a:moveTo>
                        <a:pt x="6" y="18"/>
                      </a:moveTo>
                      <a:cubicBezTo>
                        <a:pt x="24" y="6"/>
                        <a:pt x="50" y="2"/>
                        <a:pt x="71" y="5"/>
                      </a:cubicBezTo>
                      <a:cubicBezTo>
                        <a:pt x="72" y="5"/>
                        <a:pt x="76" y="3"/>
                        <a:pt x="73" y="3"/>
                      </a:cubicBezTo>
                      <a:cubicBezTo>
                        <a:pt x="50" y="0"/>
                        <a:pt x="22" y="4"/>
                        <a:pt x="2" y="17"/>
                      </a:cubicBezTo>
                      <a:cubicBezTo>
                        <a:pt x="0" y="19"/>
                        <a:pt x="5" y="19"/>
                        <a:pt x="6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31" name="Freeform 44"/>
                <p:cNvSpPr>
                  <a:spLocks/>
                </p:cNvSpPr>
                <p:nvPr/>
              </p:nvSpPr>
              <p:spPr bwMode="auto">
                <a:xfrm>
                  <a:off x="2789" y="797"/>
                  <a:ext cx="49" cy="166"/>
                </a:xfrm>
                <a:custGeom>
                  <a:avLst/>
                  <a:gdLst>
                    <a:gd name="T0" fmla="*/ 15 w 21"/>
                    <a:gd name="T1" fmla="*/ 2 h 70"/>
                    <a:gd name="T2" fmla="*/ 14 w 21"/>
                    <a:gd name="T3" fmla="*/ 69 h 70"/>
                    <a:gd name="T4" fmla="*/ 19 w 21"/>
                    <a:gd name="T5" fmla="*/ 68 h 70"/>
                    <a:gd name="T6" fmla="*/ 20 w 21"/>
                    <a:gd name="T7" fmla="*/ 2 h 70"/>
                    <a:gd name="T8" fmla="*/ 15 w 21"/>
                    <a:gd name="T9" fmla="*/ 2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1" h="70">
                      <a:moveTo>
                        <a:pt x="15" y="2"/>
                      </a:moveTo>
                      <a:cubicBezTo>
                        <a:pt x="2" y="23"/>
                        <a:pt x="0" y="48"/>
                        <a:pt x="14" y="69"/>
                      </a:cubicBezTo>
                      <a:cubicBezTo>
                        <a:pt x="15" y="70"/>
                        <a:pt x="20" y="70"/>
                        <a:pt x="19" y="68"/>
                      </a:cubicBezTo>
                      <a:cubicBezTo>
                        <a:pt x="5" y="48"/>
                        <a:pt x="7" y="23"/>
                        <a:pt x="20" y="2"/>
                      </a:cubicBezTo>
                      <a:cubicBezTo>
                        <a:pt x="21" y="1"/>
                        <a:pt x="16" y="0"/>
                        <a:pt x="1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32" name="Freeform 45"/>
                <p:cNvSpPr>
                  <a:spLocks/>
                </p:cNvSpPr>
                <p:nvPr/>
              </p:nvSpPr>
              <p:spPr bwMode="auto">
                <a:xfrm>
                  <a:off x="2233" y="479"/>
                  <a:ext cx="570" cy="401"/>
                </a:xfrm>
                <a:custGeom>
                  <a:avLst/>
                  <a:gdLst>
                    <a:gd name="T0" fmla="*/ 238 w 240"/>
                    <a:gd name="T1" fmla="*/ 166 h 169"/>
                    <a:gd name="T2" fmla="*/ 6 w 240"/>
                    <a:gd name="T3" fmla="*/ 1 h 169"/>
                    <a:gd name="T4" fmla="*/ 2 w 240"/>
                    <a:gd name="T5" fmla="*/ 2 h 169"/>
                    <a:gd name="T6" fmla="*/ 234 w 240"/>
                    <a:gd name="T7" fmla="*/ 168 h 169"/>
                    <a:gd name="T8" fmla="*/ 238 w 240"/>
                    <a:gd name="T9" fmla="*/ 166 h 1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0" h="169">
                      <a:moveTo>
                        <a:pt x="238" y="166"/>
                      </a:moveTo>
                      <a:cubicBezTo>
                        <a:pt x="161" y="112"/>
                        <a:pt x="82" y="59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ubicBezTo>
                        <a:pt x="77" y="60"/>
                        <a:pt x="156" y="113"/>
                        <a:pt x="234" y="168"/>
                      </a:cubicBezTo>
                      <a:cubicBezTo>
                        <a:pt x="235" y="169"/>
                        <a:pt x="240" y="167"/>
                        <a:pt x="238" y="16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33" name="Freeform 46"/>
                <p:cNvSpPr>
                  <a:spLocks/>
                </p:cNvSpPr>
                <p:nvPr/>
              </p:nvSpPr>
              <p:spPr bwMode="auto">
                <a:xfrm>
                  <a:off x="2784" y="861"/>
                  <a:ext cx="43" cy="40"/>
                </a:xfrm>
                <a:custGeom>
                  <a:avLst/>
                  <a:gdLst>
                    <a:gd name="T0" fmla="*/ 4 w 18"/>
                    <a:gd name="T1" fmla="*/ 15 h 17"/>
                    <a:gd name="T2" fmla="*/ 3 w 18"/>
                    <a:gd name="T3" fmla="*/ 4 h 17"/>
                    <a:gd name="T4" fmla="*/ 14 w 18"/>
                    <a:gd name="T5" fmla="*/ 3 h 17"/>
                    <a:gd name="T6" fmla="*/ 15 w 18"/>
                    <a:gd name="T7" fmla="*/ 14 h 17"/>
                    <a:gd name="T8" fmla="*/ 4 w 18"/>
                    <a:gd name="T9" fmla="*/ 1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4" y="15"/>
                      </a:moveTo>
                      <a:cubicBezTo>
                        <a:pt x="1" y="12"/>
                        <a:pt x="0" y="8"/>
                        <a:pt x="3" y="4"/>
                      </a:cubicBezTo>
                      <a:cubicBezTo>
                        <a:pt x="6" y="1"/>
                        <a:pt x="10" y="0"/>
                        <a:pt x="14" y="3"/>
                      </a:cubicBezTo>
                      <a:cubicBezTo>
                        <a:pt x="17" y="5"/>
                        <a:pt x="18" y="10"/>
                        <a:pt x="15" y="14"/>
                      </a:cubicBezTo>
                      <a:cubicBezTo>
                        <a:pt x="13" y="17"/>
                        <a:pt x="8" y="17"/>
                        <a:pt x="4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34" name="Freeform 47"/>
                <p:cNvSpPr>
                  <a:spLocks/>
                </p:cNvSpPr>
                <p:nvPr/>
              </p:nvSpPr>
              <p:spPr bwMode="auto">
                <a:xfrm>
                  <a:off x="2539" y="1029"/>
                  <a:ext cx="174" cy="102"/>
                </a:xfrm>
                <a:custGeom>
                  <a:avLst/>
                  <a:gdLst>
                    <a:gd name="T0" fmla="*/ 6 w 73"/>
                    <a:gd name="T1" fmla="*/ 42 h 43"/>
                    <a:gd name="T2" fmla="*/ 68 w 73"/>
                    <a:gd name="T3" fmla="*/ 9 h 43"/>
                    <a:gd name="T4" fmla="*/ 70 w 73"/>
                    <a:gd name="T5" fmla="*/ 7 h 43"/>
                    <a:gd name="T6" fmla="*/ 1 w 73"/>
                    <a:gd name="T7" fmla="*/ 41 h 43"/>
                    <a:gd name="T8" fmla="*/ 6 w 73"/>
                    <a:gd name="T9" fmla="*/ 42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43">
                      <a:moveTo>
                        <a:pt x="6" y="42"/>
                      </a:moveTo>
                      <a:cubicBezTo>
                        <a:pt x="17" y="17"/>
                        <a:pt x="40" y="2"/>
                        <a:pt x="68" y="9"/>
                      </a:cubicBezTo>
                      <a:cubicBezTo>
                        <a:pt x="70" y="9"/>
                        <a:pt x="73" y="8"/>
                        <a:pt x="70" y="7"/>
                      </a:cubicBezTo>
                      <a:cubicBezTo>
                        <a:pt x="40" y="0"/>
                        <a:pt x="14" y="13"/>
                        <a:pt x="1" y="41"/>
                      </a:cubicBezTo>
                      <a:cubicBezTo>
                        <a:pt x="0" y="42"/>
                        <a:pt x="5" y="43"/>
                        <a:pt x="6" y="4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35" name="Freeform 48"/>
                <p:cNvSpPr>
                  <a:spLocks/>
                </p:cNvSpPr>
                <p:nvPr/>
              </p:nvSpPr>
              <p:spPr bwMode="auto">
                <a:xfrm>
                  <a:off x="2589" y="982"/>
                  <a:ext cx="83" cy="159"/>
                </a:xfrm>
                <a:custGeom>
                  <a:avLst/>
                  <a:gdLst>
                    <a:gd name="T0" fmla="*/ 7 w 35"/>
                    <a:gd name="T1" fmla="*/ 1 h 67"/>
                    <a:gd name="T2" fmla="*/ 29 w 35"/>
                    <a:gd name="T3" fmla="*/ 66 h 67"/>
                    <a:gd name="T4" fmla="*/ 33 w 35"/>
                    <a:gd name="T5" fmla="*/ 66 h 67"/>
                    <a:gd name="T6" fmla="*/ 12 w 35"/>
                    <a:gd name="T7" fmla="*/ 2 h 67"/>
                    <a:gd name="T8" fmla="*/ 7 w 35"/>
                    <a:gd name="T9" fmla="*/ 1 h 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5" h="67">
                      <a:moveTo>
                        <a:pt x="7" y="1"/>
                      </a:moveTo>
                      <a:cubicBezTo>
                        <a:pt x="0" y="27"/>
                        <a:pt x="7" y="51"/>
                        <a:pt x="29" y="66"/>
                      </a:cubicBezTo>
                      <a:cubicBezTo>
                        <a:pt x="30" y="67"/>
                        <a:pt x="35" y="67"/>
                        <a:pt x="33" y="66"/>
                      </a:cubicBezTo>
                      <a:cubicBezTo>
                        <a:pt x="11" y="51"/>
                        <a:pt x="5" y="27"/>
                        <a:pt x="12" y="2"/>
                      </a:cubicBezTo>
                      <a:cubicBezTo>
                        <a:pt x="13" y="1"/>
                        <a:pt x="8" y="0"/>
                        <a:pt x="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36" name="Freeform 49"/>
                <p:cNvSpPr>
                  <a:spLocks/>
                </p:cNvSpPr>
                <p:nvPr/>
              </p:nvSpPr>
              <p:spPr bwMode="auto">
                <a:xfrm>
                  <a:off x="2523" y="1048"/>
                  <a:ext cx="178" cy="45"/>
                </a:xfrm>
                <a:custGeom>
                  <a:avLst/>
                  <a:gdLst>
                    <a:gd name="T0" fmla="*/ 4 w 75"/>
                    <a:gd name="T1" fmla="*/ 6 h 19"/>
                    <a:gd name="T2" fmla="*/ 69 w 75"/>
                    <a:gd name="T3" fmla="*/ 19 h 19"/>
                    <a:gd name="T4" fmla="*/ 74 w 75"/>
                    <a:gd name="T5" fmla="*/ 17 h 19"/>
                    <a:gd name="T6" fmla="*/ 3 w 75"/>
                    <a:gd name="T7" fmla="*/ 4 h 19"/>
                    <a:gd name="T8" fmla="*/ 4 w 75"/>
                    <a:gd name="T9" fmla="*/ 6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19">
                      <a:moveTo>
                        <a:pt x="4" y="6"/>
                      </a:moveTo>
                      <a:cubicBezTo>
                        <a:pt x="26" y="2"/>
                        <a:pt x="51" y="9"/>
                        <a:pt x="69" y="19"/>
                      </a:cubicBezTo>
                      <a:cubicBezTo>
                        <a:pt x="71" y="19"/>
                        <a:pt x="75" y="18"/>
                        <a:pt x="74" y="17"/>
                      </a:cubicBezTo>
                      <a:cubicBezTo>
                        <a:pt x="53" y="6"/>
                        <a:pt x="26" y="0"/>
                        <a:pt x="3" y="4"/>
                      </a:cubicBezTo>
                      <a:cubicBezTo>
                        <a:pt x="0" y="5"/>
                        <a:pt x="2" y="6"/>
                        <a:pt x="4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37" name="Freeform 50"/>
                <p:cNvSpPr>
                  <a:spLocks/>
                </p:cNvSpPr>
                <p:nvPr/>
              </p:nvSpPr>
              <p:spPr bwMode="auto">
                <a:xfrm>
                  <a:off x="2585" y="998"/>
                  <a:ext cx="90" cy="152"/>
                </a:xfrm>
                <a:custGeom>
                  <a:avLst/>
                  <a:gdLst>
                    <a:gd name="T0" fmla="*/ 32 w 38"/>
                    <a:gd name="T1" fmla="*/ 1 h 64"/>
                    <a:gd name="T2" fmla="*/ 5 w 38"/>
                    <a:gd name="T3" fmla="*/ 63 h 64"/>
                    <a:gd name="T4" fmla="*/ 10 w 38"/>
                    <a:gd name="T5" fmla="*/ 62 h 64"/>
                    <a:gd name="T6" fmla="*/ 36 w 38"/>
                    <a:gd name="T7" fmla="*/ 1 h 64"/>
                    <a:gd name="T8" fmla="*/ 32 w 38"/>
                    <a:gd name="T9" fmla="*/ 1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8" h="64">
                      <a:moveTo>
                        <a:pt x="32" y="1"/>
                      </a:moveTo>
                      <a:cubicBezTo>
                        <a:pt x="12" y="15"/>
                        <a:pt x="0" y="38"/>
                        <a:pt x="5" y="63"/>
                      </a:cubicBezTo>
                      <a:cubicBezTo>
                        <a:pt x="6" y="64"/>
                        <a:pt x="11" y="64"/>
                        <a:pt x="10" y="62"/>
                      </a:cubicBezTo>
                      <a:cubicBezTo>
                        <a:pt x="5" y="38"/>
                        <a:pt x="16" y="15"/>
                        <a:pt x="36" y="1"/>
                      </a:cubicBezTo>
                      <a:cubicBezTo>
                        <a:pt x="38" y="0"/>
                        <a:pt x="33" y="0"/>
                        <a:pt x="3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38" name="Freeform 51"/>
                <p:cNvSpPr>
                  <a:spLocks/>
                </p:cNvSpPr>
                <p:nvPr/>
              </p:nvSpPr>
              <p:spPr bwMode="auto">
                <a:xfrm>
                  <a:off x="2236" y="479"/>
                  <a:ext cx="375" cy="581"/>
                </a:xfrm>
                <a:custGeom>
                  <a:avLst/>
                  <a:gdLst>
                    <a:gd name="T0" fmla="*/ 157 w 158"/>
                    <a:gd name="T1" fmla="*/ 243 h 245"/>
                    <a:gd name="T2" fmla="*/ 5 w 158"/>
                    <a:gd name="T3" fmla="*/ 1 h 245"/>
                    <a:gd name="T4" fmla="*/ 1 w 158"/>
                    <a:gd name="T5" fmla="*/ 2 h 245"/>
                    <a:gd name="T6" fmla="*/ 153 w 158"/>
                    <a:gd name="T7" fmla="*/ 244 h 245"/>
                    <a:gd name="T8" fmla="*/ 157 w 158"/>
                    <a:gd name="T9" fmla="*/ 243 h 2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8" h="245">
                      <a:moveTo>
                        <a:pt x="157" y="243"/>
                      </a:moveTo>
                      <a:cubicBezTo>
                        <a:pt x="106" y="163"/>
                        <a:pt x="53" y="83"/>
                        <a:pt x="5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48" y="84"/>
                        <a:pt x="101" y="164"/>
                        <a:pt x="153" y="244"/>
                      </a:cubicBezTo>
                      <a:cubicBezTo>
                        <a:pt x="153" y="245"/>
                        <a:pt x="158" y="244"/>
                        <a:pt x="157" y="2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39" name="Freeform 52"/>
                <p:cNvSpPr>
                  <a:spLocks/>
                </p:cNvSpPr>
                <p:nvPr/>
              </p:nvSpPr>
              <p:spPr bwMode="auto">
                <a:xfrm>
                  <a:off x="2592" y="1046"/>
                  <a:ext cx="40" cy="40"/>
                </a:xfrm>
                <a:custGeom>
                  <a:avLst/>
                  <a:gdLst>
                    <a:gd name="T0" fmla="*/ 2 w 17"/>
                    <a:gd name="T1" fmla="*/ 12 h 17"/>
                    <a:gd name="T2" fmla="*/ 4 w 17"/>
                    <a:gd name="T3" fmla="*/ 2 h 17"/>
                    <a:gd name="T4" fmla="*/ 15 w 17"/>
                    <a:gd name="T5" fmla="*/ 5 h 17"/>
                    <a:gd name="T6" fmla="*/ 12 w 17"/>
                    <a:gd name="T7" fmla="*/ 15 h 17"/>
                    <a:gd name="T8" fmla="*/ 2 w 17"/>
                    <a:gd name="T9" fmla="*/ 1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2" y="12"/>
                      </a:moveTo>
                      <a:cubicBezTo>
                        <a:pt x="0" y="9"/>
                        <a:pt x="1" y="4"/>
                        <a:pt x="4" y="2"/>
                      </a:cubicBezTo>
                      <a:cubicBezTo>
                        <a:pt x="8" y="0"/>
                        <a:pt x="13" y="1"/>
                        <a:pt x="15" y="5"/>
                      </a:cubicBezTo>
                      <a:cubicBezTo>
                        <a:pt x="17" y="8"/>
                        <a:pt x="16" y="13"/>
                        <a:pt x="12" y="15"/>
                      </a:cubicBezTo>
                      <a:cubicBezTo>
                        <a:pt x="9" y="17"/>
                        <a:pt x="4" y="16"/>
                        <a:pt x="2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40" name="Freeform 53"/>
                <p:cNvSpPr>
                  <a:spLocks/>
                </p:cNvSpPr>
                <p:nvPr/>
              </p:nvSpPr>
              <p:spPr bwMode="auto">
                <a:xfrm>
                  <a:off x="2285" y="1153"/>
                  <a:ext cx="193" cy="64"/>
                </a:xfrm>
                <a:custGeom>
                  <a:avLst/>
                  <a:gdLst>
                    <a:gd name="T0" fmla="*/ 6 w 81"/>
                    <a:gd name="T1" fmla="*/ 26 h 27"/>
                    <a:gd name="T2" fmla="*/ 75 w 81"/>
                    <a:gd name="T3" fmla="*/ 18 h 27"/>
                    <a:gd name="T4" fmla="*/ 79 w 81"/>
                    <a:gd name="T5" fmla="*/ 17 h 27"/>
                    <a:gd name="T6" fmla="*/ 1 w 81"/>
                    <a:gd name="T7" fmla="*/ 25 h 27"/>
                    <a:gd name="T8" fmla="*/ 6 w 81"/>
                    <a:gd name="T9" fmla="*/ 26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1" h="27">
                      <a:moveTo>
                        <a:pt x="6" y="26"/>
                      </a:moveTo>
                      <a:cubicBezTo>
                        <a:pt x="26" y="7"/>
                        <a:pt x="51" y="2"/>
                        <a:pt x="75" y="18"/>
                      </a:cubicBezTo>
                      <a:cubicBezTo>
                        <a:pt x="76" y="19"/>
                        <a:pt x="81" y="19"/>
                        <a:pt x="79" y="17"/>
                      </a:cubicBezTo>
                      <a:cubicBezTo>
                        <a:pt x="53" y="0"/>
                        <a:pt x="23" y="4"/>
                        <a:pt x="1" y="25"/>
                      </a:cubicBezTo>
                      <a:cubicBezTo>
                        <a:pt x="0" y="26"/>
                        <a:pt x="5" y="27"/>
                        <a:pt x="6" y="2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41" name="Freeform 54"/>
                <p:cNvSpPr>
                  <a:spLocks/>
                </p:cNvSpPr>
                <p:nvPr/>
              </p:nvSpPr>
              <p:spPr bwMode="auto">
                <a:xfrm>
                  <a:off x="2357" y="1100"/>
                  <a:ext cx="57" cy="169"/>
                </a:xfrm>
                <a:custGeom>
                  <a:avLst/>
                  <a:gdLst>
                    <a:gd name="T0" fmla="*/ 18 w 24"/>
                    <a:gd name="T1" fmla="*/ 1 h 71"/>
                    <a:gd name="T2" fmla="*/ 16 w 24"/>
                    <a:gd name="T3" fmla="*/ 69 h 71"/>
                    <a:gd name="T4" fmla="*/ 20 w 24"/>
                    <a:gd name="T5" fmla="*/ 69 h 71"/>
                    <a:gd name="T6" fmla="*/ 23 w 24"/>
                    <a:gd name="T7" fmla="*/ 2 h 71"/>
                    <a:gd name="T8" fmla="*/ 18 w 24"/>
                    <a:gd name="T9" fmla="*/ 1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" h="71">
                      <a:moveTo>
                        <a:pt x="18" y="1"/>
                      </a:moveTo>
                      <a:cubicBezTo>
                        <a:pt x="2" y="22"/>
                        <a:pt x="0" y="47"/>
                        <a:pt x="16" y="69"/>
                      </a:cubicBezTo>
                      <a:cubicBezTo>
                        <a:pt x="16" y="70"/>
                        <a:pt x="21" y="71"/>
                        <a:pt x="20" y="69"/>
                      </a:cubicBezTo>
                      <a:cubicBezTo>
                        <a:pt x="5" y="47"/>
                        <a:pt x="7" y="23"/>
                        <a:pt x="23" y="2"/>
                      </a:cubicBezTo>
                      <a:cubicBezTo>
                        <a:pt x="24" y="1"/>
                        <a:pt x="19" y="0"/>
                        <a:pt x="1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42" name="Freeform 55"/>
                <p:cNvSpPr>
                  <a:spLocks/>
                </p:cNvSpPr>
                <p:nvPr/>
              </p:nvSpPr>
              <p:spPr bwMode="auto">
                <a:xfrm>
                  <a:off x="2293" y="1143"/>
                  <a:ext cx="159" cy="93"/>
                </a:xfrm>
                <a:custGeom>
                  <a:avLst/>
                  <a:gdLst>
                    <a:gd name="T0" fmla="*/ 3 w 67"/>
                    <a:gd name="T1" fmla="*/ 2 h 39"/>
                    <a:gd name="T2" fmla="*/ 61 w 67"/>
                    <a:gd name="T3" fmla="*/ 37 h 39"/>
                    <a:gd name="T4" fmla="*/ 66 w 67"/>
                    <a:gd name="T5" fmla="*/ 36 h 39"/>
                    <a:gd name="T6" fmla="*/ 5 w 67"/>
                    <a:gd name="T7" fmla="*/ 0 h 39"/>
                    <a:gd name="T8" fmla="*/ 3 w 67"/>
                    <a:gd name="T9" fmla="*/ 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9">
                      <a:moveTo>
                        <a:pt x="3" y="2"/>
                      </a:moveTo>
                      <a:cubicBezTo>
                        <a:pt x="25" y="6"/>
                        <a:pt x="47" y="21"/>
                        <a:pt x="61" y="37"/>
                      </a:cubicBezTo>
                      <a:cubicBezTo>
                        <a:pt x="62" y="39"/>
                        <a:pt x="67" y="37"/>
                        <a:pt x="66" y="36"/>
                      </a:cubicBezTo>
                      <a:cubicBezTo>
                        <a:pt x="51" y="19"/>
                        <a:pt x="28" y="4"/>
                        <a:pt x="5" y="0"/>
                      </a:cubicBezTo>
                      <a:cubicBezTo>
                        <a:pt x="4" y="0"/>
                        <a:pt x="0" y="2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43" name="Freeform 56"/>
                <p:cNvSpPr>
                  <a:spLocks/>
                </p:cNvSpPr>
                <p:nvPr/>
              </p:nvSpPr>
              <p:spPr bwMode="auto">
                <a:xfrm>
                  <a:off x="2333" y="1134"/>
                  <a:ext cx="128" cy="120"/>
                </a:xfrm>
                <a:custGeom>
                  <a:avLst/>
                  <a:gdLst>
                    <a:gd name="T0" fmla="*/ 48 w 54"/>
                    <a:gd name="T1" fmla="*/ 1 h 51"/>
                    <a:gd name="T2" fmla="*/ 0 w 54"/>
                    <a:gd name="T3" fmla="*/ 50 h 51"/>
                    <a:gd name="T4" fmla="*/ 5 w 54"/>
                    <a:gd name="T5" fmla="*/ 50 h 51"/>
                    <a:gd name="T6" fmla="*/ 50 w 54"/>
                    <a:gd name="T7" fmla="*/ 2 h 51"/>
                    <a:gd name="T8" fmla="*/ 48 w 54"/>
                    <a:gd name="T9" fmla="*/ 1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4" h="51">
                      <a:moveTo>
                        <a:pt x="48" y="1"/>
                      </a:moveTo>
                      <a:cubicBezTo>
                        <a:pt x="24" y="7"/>
                        <a:pt x="3" y="24"/>
                        <a:pt x="0" y="50"/>
                      </a:cubicBezTo>
                      <a:cubicBezTo>
                        <a:pt x="0" y="51"/>
                        <a:pt x="5" y="51"/>
                        <a:pt x="5" y="50"/>
                      </a:cubicBezTo>
                      <a:cubicBezTo>
                        <a:pt x="8" y="25"/>
                        <a:pt x="27" y="8"/>
                        <a:pt x="50" y="2"/>
                      </a:cubicBezTo>
                      <a:cubicBezTo>
                        <a:pt x="54" y="1"/>
                        <a:pt x="49" y="0"/>
                        <a:pt x="4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44" name="Freeform 57"/>
                <p:cNvSpPr>
                  <a:spLocks/>
                </p:cNvSpPr>
                <p:nvPr/>
              </p:nvSpPr>
              <p:spPr bwMode="auto">
                <a:xfrm>
                  <a:off x="2228" y="500"/>
                  <a:ext cx="150" cy="669"/>
                </a:xfrm>
                <a:custGeom>
                  <a:avLst/>
                  <a:gdLst>
                    <a:gd name="T0" fmla="*/ 63 w 63"/>
                    <a:gd name="T1" fmla="*/ 280 h 282"/>
                    <a:gd name="T2" fmla="*/ 5 w 63"/>
                    <a:gd name="T3" fmla="*/ 1 h 282"/>
                    <a:gd name="T4" fmla="*/ 0 w 63"/>
                    <a:gd name="T5" fmla="*/ 2 h 282"/>
                    <a:gd name="T6" fmla="*/ 58 w 63"/>
                    <a:gd name="T7" fmla="*/ 281 h 282"/>
                    <a:gd name="T8" fmla="*/ 63 w 63"/>
                    <a:gd name="T9" fmla="*/ 280 h 2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3" h="282">
                      <a:moveTo>
                        <a:pt x="63" y="280"/>
                      </a:moveTo>
                      <a:cubicBezTo>
                        <a:pt x="43" y="188"/>
                        <a:pt x="21" y="95"/>
                        <a:pt x="5" y="1"/>
                      </a:cubicBezTo>
                      <a:cubicBezTo>
                        <a:pt x="5" y="0"/>
                        <a:pt x="0" y="0"/>
                        <a:pt x="0" y="2"/>
                      </a:cubicBezTo>
                      <a:cubicBezTo>
                        <a:pt x="16" y="95"/>
                        <a:pt x="38" y="188"/>
                        <a:pt x="58" y="281"/>
                      </a:cubicBezTo>
                      <a:cubicBezTo>
                        <a:pt x="58" y="282"/>
                        <a:pt x="63" y="282"/>
                        <a:pt x="63" y="28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45" name="Freeform 58"/>
                <p:cNvSpPr>
                  <a:spLocks/>
                </p:cNvSpPr>
                <p:nvPr/>
              </p:nvSpPr>
              <p:spPr bwMode="auto">
                <a:xfrm>
                  <a:off x="2357" y="1160"/>
                  <a:ext cx="38" cy="38"/>
                </a:xfrm>
                <a:custGeom>
                  <a:avLst/>
                  <a:gdLst>
                    <a:gd name="T0" fmla="*/ 0 w 16"/>
                    <a:gd name="T1" fmla="*/ 9 h 16"/>
                    <a:gd name="T2" fmla="*/ 7 w 16"/>
                    <a:gd name="T3" fmla="*/ 0 h 16"/>
                    <a:gd name="T4" fmla="*/ 16 w 16"/>
                    <a:gd name="T5" fmla="*/ 7 h 16"/>
                    <a:gd name="T6" fmla="*/ 9 w 16"/>
                    <a:gd name="T7" fmla="*/ 16 h 16"/>
                    <a:gd name="T8" fmla="*/ 0 w 16"/>
                    <a:gd name="T9" fmla="*/ 9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0" y="9"/>
                      </a:moveTo>
                      <a:cubicBezTo>
                        <a:pt x="0" y="5"/>
                        <a:pt x="3" y="1"/>
                        <a:pt x="7" y="0"/>
                      </a:cubicBezTo>
                      <a:cubicBezTo>
                        <a:pt x="11" y="0"/>
                        <a:pt x="15" y="3"/>
                        <a:pt x="16" y="7"/>
                      </a:cubicBezTo>
                      <a:cubicBezTo>
                        <a:pt x="16" y="11"/>
                        <a:pt x="13" y="15"/>
                        <a:pt x="9" y="16"/>
                      </a:cubicBezTo>
                      <a:cubicBezTo>
                        <a:pt x="5" y="16"/>
                        <a:pt x="1" y="13"/>
                        <a:pt x="0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46" name="Freeform 59"/>
                <p:cNvSpPr>
                  <a:spLocks/>
                </p:cNvSpPr>
                <p:nvPr/>
              </p:nvSpPr>
              <p:spPr bwMode="auto">
                <a:xfrm>
                  <a:off x="2041" y="1155"/>
                  <a:ext cx="187" cy="76"/>
                </a:xfrm>
                <a:custGeom>
                  <a:avLst/>
                  <a:gdLst>
                    <a:gd name="T0" fmla="*/ 6 w 79"/>
                    <a:gd name="T1" fmla="*/ 14 h 32"/>
                    <a:gd name="T2" fmla="*/ 73 w 79"/>
                    <a:gd name="T3" fmla="*/ 31 h 32"/>
                    <a:gd name="T4" fmla="*/ 78 w 79"/>
                    <a:gd name="T5" fmla="*/ 31 h 32"/>
                    <a:gd name="T6" fmla="*/ 2 w 79"/>
                    <a:gd name="T7" fmla="*/ 12 h 32"/>
                    <a:gd name="T8" fmla="*/ 6 w 79"/>
                    <a:gd name="T9" fmla="*/ 14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9" h="32">
                      <a:moveTo>
                        <a:pt x="6" y="14"/>
                      </a:moveTo>
                      <a:cubicBezTo>
                        <a:pt x="32" y="3"/>
                        <a:pt x="57" y="8"/>
                        <a:pt x="73" y="31"/>
                      </a:cubicBezTo>
                      <a:cubicBezTo>
                        <a:pt x="74" y="32"/>
                        <a:pt x="79" y="32"/>
                        <a:pt x="78" y="31"/>
                      </a:cubicBezTo>
                      <a:cubicBezTo>
                        <a:pt x="60" y="6"/>
                        <a:pt x="30" y="0"/>
                        <a:pt x="2" y="12"/>
                      </a:cubicBezTo>
                      <a:cubicBezTo>
                        <a:pt x="0" y="13"/>
                        <a:pt x="5" y="15"/>
                        <a:pt x="6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47" name="Freeform 60"/>
                <p:cNvSpPr>
                  <a:spLocks/>
                </p:cNvSpPr>
                <p:nvPr/>
              </p:nvSpPr>
              <p:spPr bwMode="auto">
                <a:xfrm>
                  <a:off x="2110" y="1119"/>
                  <a:ext cx="92" cy="154"/>
                </a:xfrm>
                <a:custGeom>
                  <a:avLst/>
                  <a:gdLst>
                    <a:gd name="T0" fmla="*/ 33 w 39"/>
                    <a:gd name="T1" fmla="*/ 1 h 65"/>
                    <a:gd name="T2" fmla="*/ 7 w 39"/>
                    <a:gd name="T3" fmla="*/ 63 h 65"/>
                    <a:gd name="T4" fmla="*/ 12 w 39"/>
                    <a:gd name="T5" fmla="*/ 64 h 65"/>
                    <a:gd name="T6" fmla="*/ 38 w 39"/>
                    <a:gd name="T7" fmla="*/ 2 h 65"/>
                    <a:gd name="T8" fmla="*/ 33 w 39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" h="65">
                      <a:moveTo>
                        <a:pt x="33" y="1"/>
                      </a:moveTo>
                      <a:cubicBezTo>
                        <a:pt x="10" y="15"/>
                        <a:pt x="0" y="37"/>
                        <a:pt x="7" y="63"/>
                      </a:cubicBezTo>
                      <a:cubicBezTo>
                        <a:pt x="7" y="65"/>
                        <a:pt x="12" y="65"/>
                        <a:pt x="12" y="64"/>
                      </a:cubicBezTo>
                      <a:cubicBezTo>
                        <a:pt x="5" y="38"/>
                        <a:pt x="15" y="16"/>
                        <a:pt x="38" y="2"/>
                      </a:cubicBezTo>
                      <a:cubicBezTo>
                        <a:pt x="39" y="2"/>
                        <a:pt x="34" y="0"/>
                        <a:pt x="3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48" name="Freeform 61"/>
                <p:cNvSpPr>
                  <a:spLocks/>
                </p:cNvSpPr>
                <p:nvPr/>
              </p:nvSpPr>
              <p:spPr bwMode="auto">
                <a:xfrm>
                  <a:off x="2074" y="1122"/>
                  <a:ext cx="116" cy="137"/>
                </a:xfrm>
                <a:custGeom>
                  <a:avLst/>
                  <a:gdLst>
                    <a:gd name="T0" fmla="*/ 2 w 49"/>
                    <a:gd name="T1" fmla="*/ 2 h 58"/>
                    <a:gd name="T2" fmla="*/ 44 w 49"/>
                    <a:gd name="T3" fmla="*/ 56 h 58"/>
                    <a:gd name="T4" fmla="*/ 49 w 49"/>
                    <a:gd name="T5" fmla="*/ 56 h 58"/>
                    <a:gd name="T6" fmla="*/ 6 w 49"/>
                    <a:gd name="T7" fmla="*/ 1 h 58"/>
                    <a:gd name="T8" fmla="*/ 2 w 49"/>
                    <a:gd name="T9" fmla="*/ 2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58">
                      <a:moveTo>
                        <a:pt x="2" y="2"/>
                      </a:moveTo>
                      <a:cubicBezTo>
                        <a:pt x="21" y="13"/>
                        <a:pt x="37" y="36"/>
                        <a:pt x="44" y="56"/>
                      </a:cubicBezTo>
                      <a:cubicBezTo>
                        <a:pt x="45" y="58"/>
                        <a:pt x="49" y="57"/>
                        <a:pt x="49" y="56"/>
                      </a:cubicBezTo>
                      <a:cubicBezTo>
                        <a:pt x="41" y="35"/>
                        <a:pt x="26" y="12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49" name="Freeform 62"/>
                <p:cNvSpPr>
                  <a:spLocks/>
                </p:cNvSpPr>
                <p:nvPr/>
              </p:nvSpPr>
              <p:spPr bwMode="auto">
                <a:xfrm>
                  <a:off x="2074" y="1160"/>
                  <a:ext cx="159" cy="80"/>
                </a:xfrm>
                <a:custGeom>
                  <a:avLst/>
                  <a:gdLst>
                    <a:gd name="T0" fmla="*/ 64 w 67"/>
                    <a:gd name="T1" fmla="*/ 3 h 34"/>
                    <a:gd name="T2" fmla="*/ 0 w 67"/>
                    <a:gd name="T3" fmla="*/ 33 h 34"/>
                    <a:gd name="T4" fmla="*/ 5 w 67"/>
                    <a:gd name="T5" fmla="*/ 33 h 34"/>
                    <a:gd name="T6" fmla="*/ 62 w 67"/>
                    <a:gd name="T7" fmla="*/ 5 h 34"/>
                    <a:gd name="T8" fmla="*/ 64 w 67"/>
                    <a:gd name="T9" fmla="*/ 3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4">
                      <a:moveTo>
                        <a:pt x="64" y="3"/>
                      </a:moveTo>
                      <a:cubicBezTo>
                        <a:pt x="38" y="0"/>
                        <a:pt x="13" y="9"/>
                        <a:pt x="0" y="33"/>
                      </a:cubicBezTo>
                      <a:cubicBezTo>
                        <a:pt x="0" y="34"/>
                        <a:pt x="4" y="34"/>
                        <a:pt x="5" y="33"/>
                      </a:cubicBezTo>
                      <a:cubicBezTo>
                        <a:pt x="16" y="12"/>
                        <a:pt x="39" y="2"/>
                        <a:pt x="62" y="5"/>
                      </a:cubicBezTo>
                      <a:cubicBezTo>
                        <a:pt x="65" y="5"/>
                        <a:pt x="67" y="3"/>
                        <a:pt x="64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50" name="Freeform 63"/>
                <p:cNvSpPr>
                  <a:spLocks/>
                </p:cNvSpPr>
                <p:nvPr/>
              </p:nvSpPr>
              <p:spPr bwMode="auto">
                <a:xfrm>
                  <a:off x="2133" y="498"/>
                  <a:ext cx="117" cy="673"/>
                </a:xfrm>
                <a:custGeom>
                  <a:avLst/>
                  <a:gdLst>
                    <a:gd name="T0" fmla="*/ 6 w 49"/>
                    <a:gd name="T1" fmla="*/ 283 h 284"/>
                    <a:gd name="T2" fmla="*/ 49 w 49"/>
                    <a:gd name="T3" fmla="*/ 1 h 284"/>
                    <a:gd name="T4" fmla="*/ 44 w 49"/>
                    <a:gd name="T5" fmla="*/ 1 h 284"/>
                    <a:gd name="T6" fmla="*/ 1 w 49"/>
                    <a:gd name="T7" fmla="*/ 283 h 284"/>
                    <a:gd name="T8" fmla="*/ 6 w 49"/>
                    <a:gd name="T9" fmla="*/ 283 h 2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284">
                      <a:moveTo>
                        <a:pt x="6" y="283"/>
                      </a:moveTo>
                      <a:cubicBezTo>
                        <a:pt x="19" y="189"/>
                        <a:pt x="31" y="94"/>
                        <a:pt x="49" y="1"/>
                      </a:cubicBezTo>
                      <a:cubicBezTo>
                        <a:pt x="49" y="0"/>
                        <a:pt x="44" y="0"/>
                        <a:pt x="44" y="1"/>
                      </a:cubicBezTo>
                      <a:cubicBezTo>
                        <a:pt x="26" y="95"/>
                        <a:pt x="14" y="189"/>
                        <a:pt x="1" y="283"/>
                      </a:cubicBezTo>
                      <a:cubicBezTo>
                        <a:pt x="0" y="284"/>
                        <a:pt x="5" y="284"/>
                        <a:pt x="6" y="28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51" name="Freeform 64"/>
                <p:cNvSpPr>
                  <a:spLocks/>
                </p:cNvSpPr>
                <p:nvPr/>
              </p:nvSpPr>
              <p:spPr bwMode="auto">
                <a:xfrm>
                  <a:off x="2119" y="1162"/>
                  <a:ext cx="41" cy="40"/>
                </a:xfrm>
                <a:custGeom>
                  <a:avLst/>
                  <a:gdLst>
                    <a:gd name="T0" fmla="*/ 1 w 17"/>
                    <a:gd name="T1" fmla="*/ 7 h 17"/>
                    <a:gd name="T2" fmla="*/ 10 w 17"/>
                    <a:gd name="T3" fmla="*/ 1 h 17"/>
                    <a:gd name="T4" fmla="*/ 16 w 17"/>
                    <a:gd name="T5" fmla="*/ 10 h 17"/>
                    <a:gd name="T6" fmla="*/ 7 w 17"/>
                    <a:gd name="T7" fmla="*/ 16 h 17"/>
                    <a:gd name="T8" fmla="*/ 1 w 17"/>
                    <a:gd name="T9" fmla="*/ 7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" y="7"/>
                      </a:moveTo>
                      <a:cubicBezTo>
                        <a:pt x="2" y="3"/>
                        <a:pt x="6" y="0"/>
                        <a:pt x="10" y="1"/>
                      </a:cubicBezTo>
                      <a:cubicBezTo>
                        <a:pt x="14" y="2"/>
                        <a:pt x="17" y="6"/>
                        <a:pt x="16" y="10"/>
                      </a:cubicBezTo>
                      <a:cubicBezTo>
                        <a:pt x="15" y="14"/>
                        <a:pt x="11" y="17"/>
                        <a:pt x="7" y="16"/>
                      </a:cubicBezTo>
                      <a:cubicBezTo>
                        <a:pt x="3" y="15"/>
                        <a:pt x="0" y="11"/>
                        <a:pt x="1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52" name="Freeform 65"/>
                <p:cNvSpPr>
                  <a:spLocks/>
                </p:cNvSpPr>
                <p:nvPr/>
              </p:nvSpPr>
              <p:spPr bwMode="auto">
                <a:xfrm>
                  <a:off x="1806" y="1067"/>
                  <a:ext cx="159" cy="112"/>
                </a:xfrm>
                <a:custGeom>
                  <a:avLst/>
                  <a:gdLst>
                    <a:gd name="T0" fmla="*/ 5 w 67"/>
                    <a:gd name="T1" fmla="*/ 4 h 47"/>
                    <a:gd name="T2" fmla="*/ 62 w 67"/>
                    <a:gd name="T3" fmla="*/ 45 h 47"/>
                    <a:gd name="T4" fmla="*/ 67 w 67"/>
                    <a:gd name="T5" fmla="*/ 45 h 47"/>
                    <a:gd name="T6" fmla="*/ 3 w 67"/>
                    <a:gd name="T7" fmla="*/ 2 h 47"/>
                    <a:gd name="T8" fmla="*/ 5 w 67"/>
                    <a:gd name="T9" fmla="*/ 4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47">
                      <a:moveTo>
                        <a:pt x="5" y="4"/>
                      </a:moveTo>
                      <a:cubicBezTo>
                        <a:pt x="33" y="2"/>
                        <a:pt x="55" y="18"/>
                        <a:pt x="62" y="45"/>
                      </a:cubicBezTo>
                      <a:cubicBezTo>
                        <a:pt x="62" y="47"/>
                        <a:pt x="67" y="47"/>
                        <a:pt x="67" y="45"/>
                      </a:cubicBezTo>
                      <a:cubicBezTo>
                        <a:pt x="60" y="15"/>
                        <a:pt x="33" y="0"/>
                        <a:pt x="3" y="2"/>
                      </a:cubicBezTo>
                      <a:cubicBezTo>
                        <a:pt x="0" y="2"/>
                        <a:pt x="4" y="4"/>
                        <a:pt x="5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53" name="Freeform 66"/>
                <p:cNvSpPr>
                  <a:spLocks/>
                </p:cNvSpPr>
                <p:nvPr/>
              </p:nvSpPr>
              <p:spPr bwMode="auto">
                <a:xfrm>
                  <a:off x="1856" y="1062"/>
                  <a:ext cx="126" cy="124"/>
                </a:xfrm>
                <a:custGeom>
                  <a:avLst/>
                  <a:gdLst>
                    <a:gd name="T0" fmla="*/ 48 w 53"/>
                    <a:gd name="T1" fmla="*/ 0 h 52"/>
                    <a:gd name="T2" fmla="*/ 0 w 53"/>
                    <a:gd name="T3" fmla="*/ 50 h 52"/>
                    <a:gd name="T4" fmla="*/ 5 w 53"/>
                    <a:gd name="T5" fmla="*/ 51 h 52"/>
                    <a:gd name="T6" fmla="*/ 51 w 53"/>
                    <a:gd name="T7" fmla="*/ 2 h 52"/>
                    <a:gd name="T8" fmla="*/ 48 w 53"/>
                    <a:gd name="T9" fmla="*/ 0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3" h="52">
                      <a:moveTo>
                        <a:pt x="48" y="0"/>
                      </a:moveTo>
                      <a:cubicBezTo>
                        <a:pt x="21" y="5"/>
                        <a:pt x="3" y="23"/>
                        <a:pt x="0" y="50"/>
                      </a:cubicBezTo>
                      <a:cubicBezTo>
                        <a:pt x="0" y="51"/>
                        <a:pt x="5" y="52"/>
                        <a:pt x="5" y="51"/>
                      </a:cubicBezTo>
                      <a:cubicBezTo>
                        <a:pt x="7" y="25"/>
                        <a:pt x="25" y="7"/>
                        <a:pt x="51" y="2"/>
                      </a:cubicBezTo>
                      <a:cubicBezTo>
                        <a:pt x="53" y="2"/>
                        <a:pt x="49" y="0"/>
                        <a:pt x="48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54" name="Freeform 67"/>
                <p:cNvSpPr>
                  <a:spLocks/>
                </p:cNvSpPr>
                <p:nvPr/>
              </p:nvSpPr>
              <p:spPr bwMode="auto">
                <a:xfrm>
                  <a:off x="1860" y="1024"/>
                  <a:ext cx="62" cy="164"/>
                </a:xfrm>
                <a:custGeom>
                  <a:avLst/>
                  <a:gdLst>
                    <a:gd name="T0" fmla="*/ 1 w 26"/>
                    <a:gd name="T1" fmla="*/ 2 h 69"/>
                    <a:gd name="T2" fmla="*/ 21 w 26"/>
                    <a:gd name="T3" fmla="*/ 68 h 69"/>
                    <a:gd name="T4" fmla="*/ 26 w 26"/>
                    <a:gd name="T5" fmla="*/ 68 h 69"/>
                    <a:gd name="T6" fmla="*/ 6 w 26"/>
                    <a:gd name="T7" fmla="*/ 1 h 69"/>
                    <a:gd name="T8" fmla="*/ 1 w 26"/>
                    <a:gd name="T9" fmla="*/ 2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69">
                      <a:moveTo>
                        <a:pt x="1" y="2"/>
                      </a:moveTo>
                      <a:cubicBezTo>
                        <a:pt x="15" y="20"/>
                        <a:pt x="21" y="46"/>
                        <a:pt x="21" y="68"/>
                      </a:cubicBezTo>
                      <a:cubicBezTo>
                        <a:pt x="21" y="69"/>
                        <a:pt x="26" y="69"/>
                        <a:pt x="26" y="68"/>
                      </a:cubicBezTo>
                      <a:cubicBezTo>
                        <a:pt x="26" y="45"/>
                        <a:pt x="20" y="19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55" name="Freeform 68"/>
                <p:cNvSpPr>
                  <a:spLocks/>
                </p:cNvSpPr>
                <p:nvPr/>
              </p:nvSpPr>
              <p:spPr bwMode="auto">
                <a:xfrm>
                  <a:off x="1815" y="1091"/>
                  <a:ext cx="178" cy="45"/>
                </a:xfrm>
                <a:custGeom>
                  <a:avLst/>
                  <a:gdLst>
                    <a:gd name="T0" fmla="*/ 73 w 75"/>
                    <a:gd name="T1" fmla="*/ 11 h 19"/>
                    <a:gd name="T2" fmla="*/ 2 w 75"/>
                    <a:gd name="T3" fmla="*/ 17 h 19"/>
                    <a:gd name="T4" fmla="*/ 6 w 75"/>
                    <a:gd name="T5" fmla="*/ 18 h 19"/>
                    <a:gd name="T6" fmla="*/ 69 w 75"/>
                    <a:gd name="T7" fmla="*/ 13 h 19"/>
                    <a:gd name="T8" fmla="*/ 73 w 75"/>
                    <a:gd name="T9" fmla="*/ 1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19">
                      <a:moveTo>
                        <a:pt x="73" y="11"/>
                      </a:moveTo>
                      <a:cubicBezTo>
                        <a:pt x="50" y="0"/>
                        <a:pt x="22" y="0"/>
                        <a:pt x="2" y="17"/>
                      </a:cubicBezTo>
                      <a:cubicBezTo>
                        <a:pt x="0" y="18"/>
                        <a:pt x="5" y="19"/>
                        <a:pt x="6" y="18"/>
                      </a:cubicBezTo>
                      <a:cubicBezTo>
                        <a:pt x="24" y="2"/>
                        <a:pt x="48" y="2"/>
                        <a:pt x="69" y="13"/>
                      </a:cubicBezTo>
                      <a:cubicBezTo>
                        <a:pt x="70" y="13"/>
                        <a:pt x="75" y="12"/>
                        <a:pt x="73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56" name="Freeform 69"/>
                <p:cNvSpPr>
                  <a:spLocks/>
                </p:cNvSpPr>
                <p:nvPr/>
              </p:nvSpPr>
              <p:spPr bwMode="auto">
                <a:xfrm>
                  <a:off x="1898" y="500"/>
                  <a:ext cx="354" cy="593"/>
                </a:xfrm>
                <a:custGeom>
                  <a:avLst/>
                  <a:gdLst>
                    <a:gd name="T0" fmla="*/ 6 w 149"/>
                    <a:gd name="T1" fmla="*/ 249 h 250"/>
                    <a:gd name="T2" fmla="*/ 148 w 149"/>
                    <a:gd name="T3" fmla="*/ 2 h 250"/>
                    <a:gd name="T4" fmla="*/ 143 w 149"/>
                    <a:gd name="T5" fmla="*/ 1 h 250"/>
                    <a:gd name="T6" fmla="*/ 1 w 149"/>
                    <a:gd name="T7" fmla="*/ 249 h 250"/>
                    <a:gd name="T8" fmla="*/ 6 w 149"/>
                    <a:gd name="T9" fmla="*/ 249 h 2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49" h="250">
                      <a:moveTo>
                        <a:pt x="6" y="249"/>
                      </a:moveTo>
                      <a:cubicBezTo>
                        <a:pt x="52" y="166"/>
                        <a:pt x="98" y="82"/>
                        <a:pt x="148" y="2"/>
                      </a:cubicBezTo>
                      <a:cubicBezTo>
                        <a:pt x="149" y="0"/>
                        <a:pt x="144" y="0"/>
                        <a:pt x="143" y="1"/>
                      </a:cubicBezTo>
                      <a:cubicBezTo>
                        <a:pt x="93" y="82"/>
                        <a:pt x="48" y="166"/>
                        <a:pt x="1" y="249"/>
                      </a:cubicBezTo>
                      <a:cubicBezTo>
                        <a:pt x="0" y="250"/>
                        <a:pt x="5" y="250"/>
                        <a:pt x="6" y="24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57" name="Freeform 70"/>
                <p:cNvSpPr>
                  <a:spLocks/>
                </p:cNvSpPr>
                <p:nvPr/>
              </p:nvSpPr>
              <p:spPr bwMode="auto">
                <a:xfrm>
                  <a:off x="1879" y="1081"/>
                  <a:ext cx="43" cy="41"/>
                </a:xfrm>
                <a:custGeom>
                  <a:avLst/>
                  <a:gdLst>
                    <a:gd name="T0" fmla="*/ 2 w 18"/>
                    <a:gd name="T1" fmla="*/ 5 h 17"/>
                    <a:gd name="T2" fmla="*/ 13 w 18"/>
                    <a:gd name="T3" fmla="*/ 2 h 17"/>
                    <a:gd name="T4" fmla="*/ 15 w 18"/>
                    <a:gd name="T5" fmla="*/ 13 h 17"/>
                    <a:gd name="T6" fmla="*/ 5 w 18"/>
                    <a:gd name="T7" fmla="*/ 15 h 17"/>
                    <a:gd name="T8" fmla="*/ 2 w 18"/>
                    <a:gd name="T9" fmla="*/ 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2" y="5"/>
                      </a:moveTo>
                      <a:cubicBezTo>
                        <a:pt x="5" y="1"/>
                        <a:pt x="9" y="0"/>
                        <a:pt x="13" y="2"/>
                      </a:cubicBezTo>
                      <a:cubicBezTo>
                        <a:pt x="17" y="4"/>
                        <a:pt x="18" y="9"/>
                        <a:pt x="15" y="13"/>
                      </a:cubicBezTo>
                      <a:cubicBezTo>
                        <a:pt x="13" y="16"/>
                        <a:pt x="8" y="17"/>
                        <a:pt x="5" y="15"/>
                      </a:cubicBezTo>
                      <a:cubicBezTo>
                        <a:pt x="1" y="13"/>
                        <a:pt x="0" y="8"/>
                        <a:pt x="2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58" name="Freeform 71"/>
                <p:cNvSpPr>
                  <a:spLocks/>
                </p:cNvSpPr>
                <p:nvPr/>
              </p:nvSpPr>
              <p:spPr bwMode="auto">
                <a:xfrm>
                  <a:off x="1621" y="865"/>
                  <a:ext cx="121" cy="155"/>
                </a:xfrm>
                <a:custGeom>
                  <a:avLst/>
                  <a:gdLst>
                    <a:gd name="T0" fmla="*/ 3 w 51"/>
                    <a:gd name="T1" fmla="*/ 2 h 65"/>
                    <a:gd name="T2" fmla="*/ 42 w 51"/>
                    <a:gd name="T3" fmla="*/ 63 h 65"/>
                    <a:gd name="T4" fmla="*/ 47 w 51"/>
                    <a:gd name="T5" fmla="*/ 64 h 65"/>
                    <a:gd name="T6" fmla="*/ 6 w 51"/>
                    <a:gd name="T7" fmla="*/ 0 h 65"/>
                    <a:gd name="T8" fmla="*/ 3 w 51"/>
                    <a:gd name="T9" fmla="*/ 2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1" h="65">
                      <a:moveTo>
                        <a:pt x="3" y="2"/>
                      </a:moveTo>
                      <a:cubicBezTo>
                        <a:pt x="30" y="11"/>
                        <a:pt x="46" y="34"/>
                        <a:pt x="42" y="63"/>
                      </a:cubicBezTo>
                      <a:cubicBezTo>
                        <a:pt x="41" y="64"/>
                        <a:pt x="46" y="65"/>
                        <a:pt x="47" y="64"/>
                      </a:cubicBezTo>
                      <a:cubicBezTo>
                        <a:pt x="51" y="34"/>
                        <a:pt x="34" y="10"/>
                        <a:pt x="6" y="0"/>
                      </a:cubicBezTo>
                      <a:cubicBezTo>
                        <a:pt x="5" y="0"/>
                        <a:pt x="0" y="0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59" name="Freeform 72"/>
                <p:cNvSpPr>
                  <a:spLocks/>
                </p:cNvSpPr>
                <p:nvPr/>
              </p:nvSpPr>
              <p:spPr bwMode="auto">
                <a:xfrm>
                  <a:off x="1625" y="903"/>
                  <a:ext cx="162" cy="86"/>
                </a:xfrm>
                <a:custGeom>
                  <a:avLst/>
                  <a:gdLst>
                    <a:gd name="T0" fmla="*/ 65 w 68"/>
                    <a:gd name="T1" fmla="*/ 6 h 36"/>
                    <a:gd name="T2" fmla="*/ 0 w 68"/>
                    <a:gd name="T3" fmla="*/ 34 h 36"/>
                    <a:gd name="T4" fmla="*/ 5 w 68"/>
                    <a:gd name="T5" fmla="*/ 35 h 36"/>
                    <a:gd name="T6" fmla="*/ 64 w 68"/>
                    <a:gd name="T7" fmla="*/ 8 h 36"/>
                    <a:gd name="T8" fmla="*/ 65 w 68"/>
                    <a:gd name="T9" fmla="*/ 6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8" h="36">
                      <a:moveTo>
                        <a:pt x="65" y="6"/>
                      </a:moveTo>
                      <a:cubicBezTo>
                        <a:pt x="38" y="0"/>
                        <a:pt x="14" y="9"/>
                        <a:pt x="0" y="34"/>
                      </a:cubicBezTo>
                      <a:cubicBezTo>
                        <a:pt x="0" y="35"/>
                        <a:pt x="4" y="36"/>
                        <a:pt x="5" y="35"/>
                      </a:cubicBezTo>
                      <a:cubicBezTo>
                        <a:pt x="17" y="13"/>
                        <a:pt x="39" y="3"/>
                        <a:pt x="64" y="8"/>
                      </a:cubicBezTo>
                      <a:cubicBezTo>
                        <a:pt x="67" y="9"/>
                        <a:pt x="68" y="7"/>
                        <a:pt x="65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60" name="Freeform 73"/>
                <p:cNvSpPr>
                  <a:spLocks/>
                </p:cNvSpPr>
                <p:nvPr/>
              </p:nvSpPr>
              <p:spPr bwMode="auto">
                <a:xfrm>
                  <a:off x="1675" y="842"/>
                  <a:ext cx="43" cy="171"/>
                </a:xfrm>
                <a:custGeom>
                  <a:avLst/>
                  <a:gdLst>
                    <a:gd name="T0" fmla="*/ 6 w 18"/>
                    <a:gd name="T1" fmla="*/ 2 h 72"/>
                    <a:gd name="T2" fmla="*/ 0 w 18"/>
                    <a:gd name="T3" fmla="*/ 71 h 72"/>
                    <a:gd name="T4" fmla="*/ 5 w 18"/>
                    <a:gd name="T5" fmla="*/ 71 h 72"/>
                    <a:gd name="T6" fmla="*/ 12 w 18"/>
                    <a:gd name="T7" fmla="*/ 2 h 72"/>
                    <a:gd name="T8" fmla="*/ 6 w 18"/>
                    <a:gd name="T9" fmla="*/ 2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72">
                      <a:moveTo>
                        <a:pt x="6" y="2"/>
                      </a:moveTo>
                      <a:cubicBezTo>
                        <a:pt x="13" y="24"/>
                        <a:pt x="9" y="50"/>
                        <a:pt x="0" y="71"/>
                      </a:cubicBezTo>
                      <a:cubicBezTo>
                        <a:pt x="0" y="72"/>
                        <a:pt x="5" y="72"/>
                        <a:pt x="5" y="71"/>
                      </a:cubicBezTo>
                      <a:cubicBezTo>
                        <a:pt x="14" y="50"/>
                        <a:pt x="18" y="23"/>
                        <a:pt x="12" y="2"/>
                      </a:cubicBezTo>
                      <a:cubicBezTo>
                        <a:pt x="11" y="0"/>
                        <a:pt x="6" y="1"/>
                        <a:pt x="6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61" name="Freeform 74"/>
                <p:cNvSpPr>
                  <a:spLocks/>
                </p:cNvSpPr>
                <p:nvPr/>
              </p:nvSpPr>
              <p:spPr bwMode="auto">
                <a:xfrm>
                  <a:off x="1606" y="903"/>
                  <a:ext cx="171" cy="74"/>
                </a:xfrm>
                <a:custGeom>
                  <a:avLst/>
                  <a:gdLst>
                    <a:gd name="T0" fmla="*/ 71 w 72"/>
                    <a:gd name="T1" fmla="*/ 29 h 31"/>
                    <a:gd name="T2" fmla="*/ 3 w 72"/>
                    <a:gd name="T3" fmla="*/ 8 h 31"/>
                    <a:gd name="T4" fmla="*/ 6 w 72"/>
                    <a:gd name="T5" fmla="*/ 10 h 31"/>
                    <a:gd name="T6" fmla="*/ 66 w 72"/>
                    <a:gd name="T7" fmla="*/ 30 h 31"/>
                    <a:gd name="T8" fmla="*/ 71 w 72"/>
                    <a:gd name="T9" fmla="*/ 29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2" h="31">
                      <a:moveTo>
                        <a:pt x="71" y="29"/>
                      </a:moveTo>
                      <a:cubicBezTo>
                        <a:pt x="54" y="10"/>
                        <a:pt x="29" y="0"/>
                        <a:pt x="3" y="8"/>
                      </a:cubicBezTo>
                      <a:cubicBezTo>
                        <a:pt x="0" y="10"/>
                        <a:pt x="5" y="11"/>
                        <a:pt x="6" y="10"/>
                      </a:cubicBezTo>
                      <a:cubicBezTo>
                        <a:pt x="29" y="3"/>
                        <a:pt x="51" y="13"/>
                        <a:pt x="66" y="30"/>
                      </a:cubicBezTo>
                      <a:cubicBezTo>
                        <a:pt x="67" y="31"/>
                        <a:pt x="72" y="30"/>
                        <a:pt x="71" y="2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62" name="Freeform 75"/>
                <p:cNvSpPr>
                  <a:spLocks/>
                </p:cNvSpPr>
                <p:nvPr/>
              </p:nvSpPr>
              <p:spPr bwMode="auto">
                <a:xfrm>
                  <a:off x="1699" y="500"/>
                  <a:ext cx="553" cy="420"/>
                </a:xfrm>
                <a:custGeom>
                  <a:avLst/>
                  <a:gdLst>
                    <a:gd name="T0" fmla="*/ 6 w 233"/>
                    <a:gd name="T1" fmla="*/ 176 h 177"/>
                    <a:gd name="T2" fmla="*/ 232 w 233"/>
                    <a:gd name="T3" fmla="*/ 2 h 177"/>
                    <a:gd name="T4" fmla="*/ 227 w 233"/>
                    <a:gd name="T5" fmla="*/ 1 h 177"/>
                    <a:gd name="T6" fmla="*/ 2 w 233"/>
                    <a:gd name="T7" fmla="*/ 175 h 177"/>
                    <a:gd name="T8" fmla="*/ 6 w 233"/>
                    <a:gd name="T9" fmla="*/ 176 h 1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3" h="177">
                      <a:moveTo>
                        <a:pt x="6" y="176"/>
                      </a:moveTo>
                      <a:cubicBezTo>
                        <a:pt x="81" y="117"/>
                        <a:pt x="155" y="57"/>
                        <a:pt x="232" y="2"/>
                      </a:cubicBezTo>
                      <a:cubicBezTo>
                        <a:pt x="233" y="1"/>
                        <a:pt x="229" y="0"/>
                        <a:pt x="227" y="1"/>
                      </a:cubicBezTo>
                      <a:cubicBezTo>
                        <a:pt x="150" y="57"/>
                        <a:pt x="76" y="117"/>
                        <a:pt x="2" y="175"/>
                      </a:cubicBezTo>
                      <a:cubicBezTo>
                        <a:pt x="0" y="177"/>
                        <a:pt x="5" y="177"/>
                        <a:pt x="6" y="17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63" name="Freeform 76"/>
                <p:cNvSpPr>
                  <a:spLocks/>
                </p:cNvSpPr>
                <p:nvPr/>
              </p:nvSpPr>
              <p:spPr bwMode="auto">
                <a:xfrm>
                  <a:off x="1678" y="906"/>
                  <a:ext cx="42" cy="40"/>
                </a:xfrm>
                <a:custGeom>
                  <a:avLst/>
                  <a:gdLst>
                    <a:gd name="T0" fmla="*/ 4 w 18"/>
                    <a:gd name="T1" fmla="*/ 2 h 17"/>
                    <a:gd name="T2" fmla="*/ 15 w 18"/>
                    <a:gd name="T3" fmla="*/ 4 h 17"/>
                    <a:gd name="T4" fmla="*/ 13 w 18"/>
                    <a:gd name="T5" fmla="*/ 15 h 17"/>
                    <a:gd name="T6" fmla="*/ 3 w 18"/>
                    <a:gd name="T7" fmla="*/ 13 h 17"/>
                    <a:gd name="T8" fmla="*/ 4 w 18"/>
                    <a:gd name="T9" fmla="*/ 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4" y="2"/>
                      </a:moveTo>
                      <a:cubicBezTo>
                        <a:pt x="8" y="0"/>
                        <a:pt x="13" y="1"/>
                        <a:pt x="15" y="4"/>
                      </a:cubicBezTo>
                      <a:cubicBezTo>
                        <a:pt x="18" y="8"/>
                        <a:pt x="17" y="12"/>
                        <a:pt x="13" y="15"/>
                      </a:cubicBezTo>
                      <a:cubicBezTo>
                        <a:pt x="10" y="17"/>
                        <a:pt x="5" y="16"/>
                        <a:pt x="3" y="13"/>
                      </a:cubicBezTo>
                      <a:cubicBezTo>
                        <a:pt x="0" y="10"/>
                        <a:pt x="1" y="5"/>
                        <a:pt x="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64" name="Freeform 77"/>
                <p:cNvSpPr>
                  <a:spLocks/>
                </p:cNvSpPr>
                <p:nvPr/>
              </p:nvSpPr>
              <p:spPr bwMode="auto">
                <a:xfrm>
                  <a:off x="1504" y="583"/>
                  <a:ext cx="79" cy="181"/>
                </a:xfrm>
                <a:custGeom>
                  <a:avLst/>
                  <a:gdLst>
                    <a:gd name="T0" fmla="*/ 1 w 33"/>
                    <a:gd name="T1" fmla="*/ 1 h 76"/>
                    <a:gd name="T2" fmla="*/ 13 w 33"/>
                    <a:gd name="T3" fmla="*/ 73 h 76"/>
                    <a:gd name="T4" fmla="*/ 17 w 33"/>
                    <a:gd name="T5" fmla="*/ 75 h 76"/>
                    <a:gd name="T6" fmla="*/ 6 w 33"/>
                    <a:gd name="T7" fmla="*/ 1 h 76"/>
                    <a:gd name="T8" fmla="*/ 1 w 33"/>
                    <a:gd name="T9" fmla="*/ 1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76">
                      <a:moveTo>
                        <a:pt x="1" y="1"/>
                      </a:moveTo>
                      <a:cubicBezTo>
                        <a:pt x="22" y="21"/>
                        <a:pt x="28" y="48"/>
                        <a:pt x="13" y="73"/>
                      </a:cubicBezTo>
                      <a:cubicBezTo>
                        <a:pt x="12" y="75"/>
                        <a:pt x="17" y="76"/>
                        <a:pt x="17" y="75"/>
                      </a:cubicBezTo>
                      <a:cubicBezTo>
                        <a:pt x="33" y="49"/>
                        <a:pt x="27" y="21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65" name="Freeform 78"/>
                <p:cNvSpPr>
                  <a:spLocks/>
                </p:cNvSpPr>
                <p:nvPr/>
              </p:nvSpPr>
              <p:spPr bwMode="auto">
                <a:xfrm>
                  <a:off x="1459" y="650"/>
                  <a:ext cx="178" cy="47"/>
                </a:xfrm>
                <a:custGeom>
                  <a:avLst/>
                  <a:gdLst>
                    <a:gd name="T0" fmla="*/ 73 w 75"/>
                    <a:gd name="T1" fmla="*/ 18 h 20"/>
                    <a:gd name="T2" fmla="*/ 1 w 75"/>
                    <a:gd name="T3" fmla="*/ 18 h 20"/>
                    <a:gd name="T4" fmla="*/ 5 w 75"/>
                    <a:gd name="T5" fmla="*/ 19 h 20"/>
                    <a:gd name="T6" fmla="*/ 69 w 75"/>
                    <a:gd name="T7" fmla="*/ 18 h 20"/>
                    <a:gd name="T8" fmla="*/ 73 w 75"/>
                    <a:gd name="T9" fmla="*/ 18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20">
                      <a:moveTo>
                        <a:pt x="73" y="18"/>
                      </a:moveTo>
                      <a:cubicBezTo>
                        <a:pt x="50" y="2"/>
                        <a:pt x="23" y="0"/>
                        <a:pt x="1" y="18"/>
                      </a:cubicBezTo>
                      <a:cubicBezTo>
                        <a:pt x="0" y="18"/>
                        <a:pt x="4" y="20"/>
                        <a:pt x="5" y="19"/>
                      </a:cubicBezTo>
                      <a:cubicBezTo>
                        <a:pt x="25" y="4"/>
                        <a:pt x="48" y="4"/>
                        <a:pt x="69" y="18"/>
                      </a:cubicBezTo>
                      <a:cubicBezTo>
                        <a:pt x="70" y="19"/>
                        <a:pt x="75" y="19"/>
                        <a:pt x="73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66" name="Freeform 79"/>
                <p:cNvSpPr>
                  <a:spLocks/>
                </p:cNvSpPr>
                <p:nvPr/>
              </p:nvSpPr>
              <p:spPr bwMode="auto">
                <a:xfrm>
                  <a:off x="1493" y="588"/>
                  <a:ext cx="95" cy="149"/>
                </a:xfrm>
                <a:custGeom>
                  <a:avLst/>
                  <a:gdLst>
                    <a:gd name="T0" fmla="*/ 35 w 40"/>
                    <a:gd name="T1" fmla="*/ 2 h 63"/>
                    <a:gd name="T2" fmla="*/ 2 w 40"/>
                    <a:gd name="T3" fmla="*/ 62 h 63"/>
                    <a:gd name="T4" fmla="*/ 6 w 40"/>
                    <a:gd name="T5" fmla="*/ 62 h 63"/>
                    <a:gd name="T6" fmla="*/ 40 w 40"/>
                    <a:gd name="T7" fmla="*/ 1 h 63"/>
                    <a:gd name="T8" fmla="*/ 35 w 40"/>
                    <a:gd name="T9" fmla="*/ 2 h 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63">
                      <a:moveTo>
                        <a:pt x="35" y="2"/>
                      </a:moveTo>
                      <a:cubicBezTo>
                        <a:pt x="32" y="24"/>
                        <a:pt x="18" y="47"/>
                        <a:pt x="2" y="62"/>
                      </a:cubicBezTo>
                      <a:cubicBezTo>
                        <a:pt x="0" y="63"/>
                        <a:pt x="5" y="63"/>
                        <a:pt x="6" y="62"/>
                      </a:cubicBezTo>
                      <a:cubicBezTo>
                        <a:pt x="23" y="47"/>
                        <a:pt x="37" y="24"/>
                        <a:pt x="40" y="1"/>
                      </a:cubicBezTo>
                      <a:cubicBezTo>
                        <a:pt x="40" y="0"/>
                        <a:pt x="35" y="0"/>
                        <a:pt x="3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67" name="Freeform 80"/>
                <p:cNvSpPr>
                  <a:spLocks/>
                </p:cNvSpPr>
                <p:nvPr/>
              </p:nvSpPr>
              <p:spPr bwMode="auto">
                <a:xfrm>
                  <a:off x="1466" y="631"/>
                  <a:ext cx="138" cy="111"/>
                </a:xfrm>
                <a:custGeom>
                  <a:avLst/>
                  <a:gdLst>
                    <a:gd name="T0" fmla="*/ 57 w 58"/>
                    <a:gd name="T1" fmla="*/ 45 h 47"/>
                    <a:gd name="T2" fmla="*/ 5 w 58"/>
                    <a:gd name="T3" fmla="*/ 0 h 47"/>
                    <a:gd name="T4" fmla="*/ 4 w 58"/>
                    <a:gd name="T5" fmla="*/ 2 h 47"/>
                    <a:gd name="T6" fmla="*/ 52 w 58"/>
                    <a:gd name="T7" fmla="*/ 45 h 47"/>
                    <a:gd name="T8" fmla="*/ 57 w 58"/>
                    <a:gd name="T9" fmla="*/ 45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8" h="47">
                      <a:moveTo>
                        <a:pt x="57" y="45"/>
                      </a:moveTo>
                      <a:cubicBezTo>
                        <a:pt x="50" y="21"/>
                        <a:pt x="31" y="2"/>
                        <a:pt x="5" y="0"/>
                      </a:cubicBezTo>
                      <a:cubicBezTo>
                        <a:pt x="3" y="0"/>
                        <a:pt x="0" y="2"/>
                        <a:pt x="4" y="2"/>
                      </a:cubicBezTo>
                      <a:cubicBezTo>
                        <a:pt x="28" y="4"/>
                        <a:pt x="45" y="23"/>
                        <a:pt x="52" y="45"/>
                      </a:cubicBezTo>
                      <a:cubicBezTo>
                        <a:pt x="53" y="47"/>
                        <a:pt x="58" y="46"/>
                        <a:pt x="57" y="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68" name="Freeform 81"/>
                <p:cNvSpPr>
                  <a:spLocks/>
                </p:cNvSpPr>
                <p:nvPr/>
              </p:nvSpPr>
              <p:spPr bwMode="auto">
                <a:xfrm>
                  <a:off x="1552" y="491"/>
                  <a:ext cx="676" cy="173"/>
                </a:xfrm>
                <a:custGeom>
                  <a:avLst/>
                  <a:gdLst>
                    <a:gd name="T0" fmla="*/ 6 w 285"/>
                    <a:gd name="T1" fmla="*/ 73 h 73"/>
                    <a:gd name="T2" fmla="*/ 282 w 285"/>
                    <a:gd name="T3" fmla="*/ 2 h 73"/>
                    <a:gd name="T4" fmla="*/ 280 w 285"/>
                    <a:gd name="T5" fmla="*/ 0 h 73"/>
                    <a:gd name="T6" fmla="*/ 4 w 285"/>
                    <a:gd name="T7" fmla="*/ 71 h 73"/>
                    <a:gd name="T8" fmla="*/ 6 w 285"/>
                    <a:gd name="T9" fmla="*/ 73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5" h="73">
                      <a:moveTo>
                        <a:pt x="6" y="73"/>
                      </a:moveTo>
                      <a:cubicBezTo>
                        <a:pt x="98" y="49"/>
                        <a:pt x="189" y="23"/>
                        <a:pt x="282" y="2"/>
                      </a:cubicBezTo>
                      <a:cubicBezTo>
                        <a:pt x="285" y="2"/>
                        <a:pt x="283" y="0"/>
                        <a:pt x="280" y="0"/>
                      </a:cubicBezTo>
                      <a:cubicBezTo>
                        <a:pt x="187" y="21"/>
                        <a:pt x="96" y="47"/>
                        <a:pt x="4" y="71"/>
                      </a:cubicBezTo>
                      <a:cubicBezTo>
                        <a:pt x="0" y="72"/>
                        <a:pt x="5" y="73"/>
                        <a:pt x="6" y="7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69" name="Freeform 82"/>
                <p:cNvSpPr>
                  <a:spLocks/>
                </p:cNvSpPr>
                <p:nvPr/>
              </p:nvSpPr>
              <p:spPr bwMode="auto">
                <a:xfrm>
                  <a:off x="1531" y="647"/>
                  <a:ext cx="40" cy="38"/>
                </a:xfrm>
                <a:custGeom>
                  <a:avLst/>
                  <a:gdLst>
                    <a:gd name="T0" fmla="*/ 7 w 17"/>
                    <a:gd name="T1" fmla="*/ 0 h 16"/>
                    <a:gd name="T2" fmla="*/ 16 w 17"/>
                    <a:gd name="T3" fmla="*/ 6 h 16"/>
                    <a:gd name="T4" fmla="*/ 10 w 17"/>
                    <a:gd name="T5" fmla="*/ 15 h 16"/>
                    <a:gd name="T6" fmla="*/ 1 w 17"/>
                    <a:gd name="T7" fmla="*/ 10 h 16"/>
                    <a:gd name="T8" fmla="*/ 7 w 17"/>
                    <a:gd name="T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6">
                      <a:moveTo>
                        <a:pt x="7" y="0"/>
                      </a:moveTo>
                      <a:cubicBezTo>
                        <a:pt x="11" y="0"/>
                        <a:pt x="15" y="2"/>
                        <a:pt x="16" y="6"/>
                      </a:cubicBezTo>
                      <a:cubicBezTo>
                        <a:pt x="17" y="10"/>
                        <a:pt x="14" y="14"/>
                        <a:pt x="10" y="15"/>
                      </a:cubicBezTo>
                      <a:cubicBezTo>
                        <a:pt x="6" y="16"/>
                        <a:pt x="2" y="14"/>
                        <a:pt x="1" y="10"/>
                      </a:cubicBezTo>
                      <a:cubicBezTo>
                        <a:pt x="0" y="5"/>
                        <a:pt x="3" y="1"/>
                        <a:pt x="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70" name="Freeform 83"/>
                <p:cNvSpPr>
                  <a:spLocks/>
                </p:cNvSpPr>
                <p:nvPr/>
              </p:nvSpPr>
              <p:spPr bwMode="auto">
                <a:xfrm>
                  <a:off x="1485" y="339"/>
                  <a:ext cx="79" cy="178"/>
                </a:xfrm>
                <a:custGeom>
                  <a:avLst/>
                  <a:gdLst>
                    <a:gd name="T0" fmla="*/ 16 w 33"/>
                    <a:gd name="T1" fmla="*/ 1 h 75"/>
                    <a:gd name="T2" fmla="*/ 1 w 33"/>
                    <a:gd name="T3" fmla="*/ 73 h 75"/>
                    <a:gd name="T4" fmla="*/ 6 w 33"/>
                    <a:gd name="T5" fmla="*/ 74 h 75"/>
                    <a:gd name="T6" fmla="*/ 21 w 33"/>
                    <a:gd name="T7" fmla="*/ 1 h 75"/>
                    <a:gd name="T8" fmla="*/ 16 w 33"/>
                    <a:gd name="T9" fmla="*/ 1 h 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75">
                      <a:moveTo>
                        <a:pt x="16" y="1"/>
                      </a:moveTo>
                      <a:cubicBezTo>
                        <a:pt x="28" y="27"/>
                        <a:pt x="25" y="55"/>
                        <a:pt x="1" y="73"/>
                      </a:cubicBezTo>
                      <a:cubicBezTo>
                        <a:pt x="0" y="74"/>
                        <a:pt x="5" y="75"/>
                        <a:pt x="6" y="74"/>
                      </a:cubicBezTo>
                      <a:cubicBezTo>
                        <a:pt x="30" y="56"/>
                        <a:pt x="33" y="28"/>
                        <a:pt x="21" y="1"/>
                      </a:cubicBezTo>
                      <a:cubicBezTo>
                        <a:pt x="20" y="0"/>
                        <a:pt x="15" y="0"/>
                        <a:pt x="16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71" name="Freeform 84"/>
                <p:cNvSpPr>
                  <a:spLocks/>
                </p:cNvSpPr>
                <p:nvPr/>
              </p:nvSpPr>
              <p:spPr bwMode="auto">
                <a:xfrm>
                  <a:off x="1440" y="405"/>
                  <a:ext cx="166" cy="81"/>
                </a:xfrm>
                <a:custGeom>
                  <a:avLst/>
                  <a:gdLst>
                    <a:gd name="T0" fmla="*/ 69 w 70"/>
                    <a:gd name="T1" fmla="*/ 32 h 34"/>
                    <a:gd name="T2" fmla="*/ 1 w 70"/>
                    <a:gd name="T3" fmla="*/ 8 h 34"/>
                    <a:gd name="T4" fmla="*/ 5 w 70"/>
                    <a:gd name="T5" fmla="*/ 10 h 34"/>
                    <a:gd name="T6" fmla="*/ 65 w 70"/>
                    <a:gd name="T7" fmla="*/ 32 h 34"/>
                    <a:gd name="T8" fmla="*/ 69 w 70"/>
                    <a:gd name="T9" fmla="*/ 32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34">
                      <a:moveTo>
                        <a:pt x="69" y="32"/>
                      </a:moveTo>
                      <a:cubicBezTo>
                        <a:pt x="53" y="9"/>
                        <a:pt x="28" y="0"/>
                        <a:pt x="1" y="8"/>
                      </a:cubicBezTo>
                      <a:cubicBezTo>
                        <a:pt x="0" y="9"/>
                        <a:pt x="4" y="10"/>
                        <a:pt x="5" y="10"/>
                      </a:cubicBezTo>
                      <a:cubicBezTo>
                        <a:pt x="29" y="2"/>
                        <a:pt x="51" y="12"/>
                        <a:pt x="65" y="32"/>
                      </a:cubicBezTo>
                      <a:cubicBezTo>
                        <a:pt x="65" y="33"/>
                        <a:pt x="70" y="34"/>
                        <a:pt x="69" y="3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72" name="Freeform 85"/>
                <p:cNvSpPr>
                  <a:spLocks/>
                </p:cNvSpPr>
                <p:nvPr/>
              </p:nvSpPr>
              <p:spPr bwMode="auto">
                <a:xfrm>
                  <a:off x="1457" y="367"/>
                  <a:ext cx="140" cy="114"/>
                </a:xfrm>
                <a:custGeom>
                  <a:avLst/>
                  <a:gdLst>
                    <a:gd name="T0" fmla="*/ 54 w 59"/>
                    <a:gd name="T1" fmla="*/ 2 h 48"/>
                    <a:gd name="T2" fmla="*/ 3 w 59"/>
                    <a:gd name="T3" fmla="*/ 46 h 48"/>
                    <a:gd name="T4" fmla="*/ 5 w 59"/>
                    <a:gd name="T5" fmla="*/ 48 h 48"/>
                    <a:gd name="T6" fmla="*/ 59 w 59"/>
                    <a:gd name="T7" fmla="*/ 2 h 48"/>
                    <a:gd name="T8" fmla="*/ 54 w 59"/>
                    <a:gd name="T9" fmla="*/ 2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9" h="48">
                      <a:moveTo>
                        <a:pt x="54" y="2"/>
                      </a:moveTo>
                      <a:cubicBezTo>
                        <a:pt x="44" y="21"/>
                        <a:pt x="23" y="38"/>
                        <a:pt x="3" y="46"/>
                      </a:cubicBezTo>
                      <a:cubicBezTo>
                        <a:pt x="0" y="48"/>
                        <a:pt x="4" y="48"/>
                        <a:pt x="5" y="48"/>
                      </a:cubicBezTo>
                      <a:cubicBezTo>
                        <a:pt x="26" y="39"/>
                        <a:pt x="48" y="22"/>
                        <a:pt x="59" y="2"/>
                      </a:cubicBezTo>
                      <a:cubicBezTo>
                        <a:pt x="59" y="1"/>
                        <a:pt x="55" y="0"/>
                        <a:pt x="5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73" name="Freeform 86"/>
                <p:cNvSpPr>
                  <a:spLocks/>
                </p:cNvSpPr>
                <p:nvPr/>
              </p:nvSpPr>
              <p:spPr bwMode="auto">
                <a:xfrm>
                  <a:off x="1469" y="372"/>
                  <a:ext cx="95" cy="145"/>
                </a:xfrm>
                <a:custGeom>
                  <a:avLst/>
                  <a:gdLst>
                    <a:gd name="T0" fmla="*/ 39 w 40"/>
                    <a:gd name="T1" fmla="*/ 60 h 61"/>
                    <a:gd name="T2" fmla="*/ 6 w 40"/>
                    <a:gd name="T3" fmla="*/ 0 h 61"/>
                    <a:gd name="T4" fmla="*/ 2 w 40"/>
                    <a:gd name="T5" fmla="*/ 2 h 61"/>
                    <a:gd name="T6" fmla="*/ 33 w 40"/>
                    <a:gd name="T7" fmla="*/ 60 h 61"/>
                    <a:gd name="T8" fmla="*/ 39 w 40"/>
                    <a:gd name="T9" fmla="*/ 60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61">
                      <a:moveTo>
                        <a:pt x="39" y="60"/>
                      </a:moveTo>
                      <a:cubicBezTo>
                        <a:pt x="40" y="35"/>
                        <a:pt x="29" y="11"/>
                        <a:pt x="6" y="0"/>
                      </a:cubicBezTo>
                      <a:cubicBezTo>
                        <a:pt x="5" y="0"/>
                        <a:pt x="0" y="1"/>
                        <a:pt x="2" y="2"/>
                      </a:cubicBezTo>
                      <a:cubicBezTo>
                        <a:pt x="25" y="12"/>
                        <a:pt x="35" y="36"/>
                        <a:pt x="33" y="60"/>
                      </a:cubicBezTo>
                      <a:cubicBezTo>
                        <a:pt x="33" y="61"/>
                        <a:pt x="38" y="61"/>
                        <a:pt x="39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74" name="Freeform 87"/>
                <p:cNvSpPr>
                  <a:spLocks/>
                </p:cNvSpPr>
                <p:nvPr/>
              </p:nvSpPr>
              <p:spPr bwMode="auto">
                <a:xfrm>
                  <a:off x="1540" y="429"/>
                  <a:ext cx="693" cy="76"/>
                </a:xfrm>
                <a:custGeom>
                  <a:avLst/>
                  <a:gdLst>
                    <a:gd name="T0" fmla="*/ 3 w 292"/>
                    <a:gd name="T1" fmla="*/ 2 h 32"/>
                    <a:gd name="T2" fmla="*/ 287 w 292"/>
                    <a:gd name="T3" fmla="*/ 32 h 32"/>
                    <a:gd name="T4" fmla="*/ 289 w 292"/>
                    <a:gd name="T5" fmla="*/ 30 h 32"/>
                    <a:gd name="T6" fmla="*/ 5 w 292"/>
                    <a:gd name="T7" fmla="*/ 0 h 32"/>
                    <a:gd name="T8" fmla="*/ 3 w 292"/>
                    <a:gd name="T9" fmla="*/ 2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2" h="32">
                      <a:moveTo>
                        <a:pt x="3" y="2"/>
                      </a:moveTo>
                      <a:cubicBezTo>
                        <a:pt x="98" y="11"/>
                        <a:pt x="193" y="19"/>
                        <a:pt x="287" y="32"/>
                      </a:cubicBezTo>
                      <a:cubicBezTo>
                        <a:pt x="288" y="32"/>
                        <a:pt x="292" y="31"/>
                        <a:pt x="289" y="30"/>
                      </a:cubicBezTo>
                      <a:cubicBezTo>
                        <a:pt x="195" y="17"/>
                        <a:pt x="100" y="9"/>
                        <a:pt x="5" y="0"/>
                      </a:cubicBezTo>
                      <a:cubicBezTo>
                        <a:pt x="4" y="0"/>
                        <a:pt x="0" y="1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75" name="Freeform 88"/>
                <p:cNvSpPr>
                  <a:spLocks/>
                </p:cNvSpPr>
                <p:nvPr/>
              </p:nvSpPr>
              <p:spPr bwMode="auto">
                <a:xfrm>
                  <a:off x="1519" y="412"/>
                  <a:ext cx="38" cy="38"/>
                </a:xfrm>
                <a:custGeom>
                  <a:avLst/>
                  <a:gdLst>
                    <a:gd name="T0" fmla="*/ 9 w 16"/>
                    <a:gd name="T1" fmla="*/ 0 h 16"/>
                    <a:gd name="T2" fmla="*/ 15 w 16"/>
                    <a:gd name="T3" fmla="*/ 9 h 16"/>
                    <a:gd name="T4" fmla="*/ 7 w 16"/>
                    <a:gd name="T5" fmla="*/ 15 h 16"/>
                    <a:gd name="T6" fmla="*/ 0 w 16"/>
                    <a:gd name="T7" fmla="*/ 7 h 16"/>
                    <a:gd name="T8" fmla="*/ 9 w 16"/>
                    <a:gd name="T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9" y="0"/>
                      </a:moveTo>
                      <a:cubicBezTo>
                        <a:pt x="13" y="1"/>
                        <a:pt x="16" y="5"/>
                        <a:pt x="15" y="9"/>
                      </a:cubicBezTo>
                      <a:cubicBezTo>
                        <a:pt x="15" y="13"/>
                        <a:pt x="11" y="16"/>
                        <a:pt x="7" y="15"/>
                      </a:cubicBezTo>
                      <a:cubicBezTo>
                        <a:pt x="2" y="15"/>
                        <a:pt x="0" y="11"/>
                        <a:pt x="0" y="7"/>
                      </a:cubicBezTo>
                      <a:cubicBezTo>
                        <a:pt x="1" y="2"/>
                        <a:pt x="5" y="0"/>
                        <a:pt x="9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76" name="Freeform 89"/>
                <p:cNvSpPr>
                  <a:spLocks/>
                </p:cNvSpPr>
                <p:nvPr/>
              </p:nvSpPr>
              <p:spPr bwMode="auto">
                <a:xfrm>
                  <a:off x="1526" y="99"/>
                  <a:ext cx="116" cy="155"/>
                </a:xfrm>
                <a:custGeom>
                  <a:avLst/>
                  <a:gdLst>
                    <a:gd name="T0" fmla="*/ 42 w 49"/>
                    <a:gd name="T1" fmla="*/ 1 h 65"/>
                    <a:gd name="T2" fmla="*/ 3 w 49"/>
                    <a:gd name="T3" fmla="*/ 63 h 65"/>
                    <a:gd name="T4" fmla="*/ 6 w 49"/>
                    <a:gd name="T5" fmla="*/ 65 h 65"/>
                    <a:gd name="T6" fmla="*/ 47 w 49"/>
                    <a:gd name="T7" fmla="*/ 2 h 65"/>
                    <a:gd name="T8" fmla="*/ 42 w 49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65">
                      <a:moveTo>
                        <a:pt x="42" y="1"/>
                      </a:moveTo>
                      <a:cubicBezTo>
                        <a:pt x="44" y="29"/>
                        <a:pt x="31" y="54"/>
                        <a:pt x="3" y="63"/>
                      </a:cubicBezTo>
                      <a:cubicBezTo>
                        <a:pt x="0" y="63"/>
                        <a:pt x="5" y="65"/>
                        <a:pt x="6" y="65"/>
                      </a:cubicBezTo>
                      <a:cubicBezTo>
                        <a:pt x="35" y="56"/>
                        <a:pt x="49" y="31"/>
                        <a:pt x="47" y="2"/>
                      </a:cubicBezTo>
                      <a:cubicBezTo>
                        <a:pt x="46" y="0"/>
                        <a:pt x="42" y="0"/>
                        <a:pt x="4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77" name="Freeform 90"/>
                <p:cNvSpPr>
                  <a:spLocks/>
                </p:cNvSpPr>
                <p:nvPr/>
              </p:nvSpPr>
              <p:spPr bwMode="auto">
                <a:xfrm>
                  <a:off x="1516" y="149"/>
                  <a:ext cx="136" cy="114"/>
                </a:xfrm>
                <a:custGeom>
                  <a:avLst/>
                  <a:gdLst>
                    <a:gd name="T0" fmla="*/ 57 w 57"/>
                    <a:gd name="T1" fmla="*/ 46 h 48"/>
                    <a:gd name="T2" fmla="*/ 3 w 57"/>
                    <a:gd name="T3" fmla="*/ 0 h 48"/>
                    <a:gd name="T4" fmla="*/ 4 w 57"/>
                    <a:gd name="T5" fmla="*/ 3 h 48"/>
                    <a:gd name="T6" fmla="*/ 52 w 57"/>
                    <a:gd name="T7" fmla="*/ 46 h 48"/>
                    <a:gd name="T8" fmla="*/ 57 w 57"/>
                    <a:gd name="T9" fmla="*/ 46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48">
                      <a:moveTo>
                        <a:pt x="57" y="46"/>
                      </a:moveTo>
                      <a:cubicBezTo>
                        <a:pt x="51" y="19"/>
                        <a:pt x="31" y="2"/>
                        <a:pt x="3" y="0"/>
                      </a:cubicBezTo>
                      <a:cubicBezTo>
                        <a:pt x="0" y="0"/>
                        <a:pt x="2" y="2"/>
                        <a:pt x="4" y="3"/>
                      </a:cubicBezTo>
                      <a:cubicBezTo>
                        <a:pt x="30" y="4"/>
                        <a:pt x="46" y="21"/>
                        <a:pt x="52" y="46"/>
                      </a:cubicBezTo>
                      <a:cubicBezTo>
                        <a:pt x="52" y="47"/>
                        <a:pt x="57" y="48"/>
                        <a:pt x="5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78" name="Freeform 91"/>
                <p:cNvSpPr>
                  <a:spLocks/>
                </p:cNvSpPr>
                <p:nvPr/>
              </p:nvSpPr>
              <p:spPr bwMode="auto">
                <a:xfrm>
                  <a:off x="1514" y="149"/>
                  <a:ext cx="173" cy="62"/>
                </a:xfrm>
                <a:custGeom>
                  <a:avLst/>
                  <a:gdLst>
                    <a:gd name="T0" fmla="*/ 67 w 73"/>
                    <a:gd name="T1" fmla="*/ 1 h 26"/>
                    <a:gd name="T2" fmla="*/ 4 w 73"/>
                    <a:gd name="T3" fmla="*/ 24 h 26"/>
                    <a:gd name="T4" fmla="*/ 3 w 73"/>
                    <a:gd name="T5" fmla="*/ 26 h 26"/>
                    <a:gd name="T6" fmla="*/ 71 w 73"/>
                    <a:gd name="T7" fmla="*/ 2 h 26"/>
                    <a:gd name="T8" fmla="*/ 67 w 73"/>
                    <a:gd name="T9" fmla="*/ 1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26">
                      <a:moveTo>
                        <a:pt x="67" y="1"/>
                      </a:moveTo>
                      <a:cubicBezTo>
                        <a:pt x="50" y="15"/>
                        <a:pt x="26" y="23"/>
                        <a:pt x="4" y="24"/>
                      </a:cubicBezTo>
                      <a:cubicBezTo>
                        <a:pt x="2" y="24"/>
                        <a:pt x="0" y="26"/>
                        <a:pt x="3" y="26"/>
                      </a:cubicBezTo>
                      <a:cubicBezTo>
                        <a:pt x="27" y="25"/>
                        <a:pt x="53" y="17"/>
                        <a:pt x="71" y="2"/>
                      </a:cubicBezTo>
                      <a:cubicBezTo>
                        <a:pt x="73" y="0"/>
                        <a:pt x="68" y="0"/>
                        <a:pt x="6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79" name="Freeform 92"/>
                <p:cNvSpPr>
                  <a:spLocks/>
                </p:cNvSpPr>
                <p:nvPr/>
              </p:nvSpPr>
              <p:spPr bwMode="auto">
                <a:xfrm>
                  <a:off x="1564" y="111"/>
                  <a:ext cx="59" cy="164"/>
                </a:xfrm>
                <a:custGeom>
                  <a:avLst/>
                  <a:gdLst>
                    <a:gd name="T0" fmla="*/ 14 w 25"/>
                    <a:gd name="T1" fmla="*/ 68 h 69"/>
                    <a:gd name="T2" fmla="*/ 6 w 25"/>
                    <a:gd name="T3" fmla="*/ 1 h 69"/>
                    <a:gd name="T4" fmla="*/ 1 w 25"/>
                    <a:gd name="T5" fmla="*/ 2 h 69"/>
                    <a:gd name="T6" fmla="*/ 10 w 25"/>
                    <a:gd name="T7" fmla="*/ 68 h 69"/>
                    <a:gd name="T8" fmla="*/ 14 w 25"/>
                    <a:gd name="T9" fmla="*/ 68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69">
                      <a:moveTo>
                        <a:pt x="14" y="68"/>
                      </a:moveTo>
                      <a:cubicBezTo>
                        <a:pt x="25" y="45"/>
                        <a:pt x="23" y="20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18" y="20"/>
                        <a:pt x="20" y="45"/>
                        <a:pt x="10" y="68"/>
                      </a:cubicBezTo>
                      <a:cubicBezTo>
                        <a:pt x="9" y="69"/>
                        <a:pt x="14" y="69"/>
                        <a:pt x="14" y="6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80" name="Freeform 93"/>
                <p:cNvSpPr>
                  <a:spLocks/>
                </p:cNvSpPr>
                <p:nvPr/>
              </p:nvSpPr>
              <p:spPr bwMode="auto">
                <a:xfrm>
                  <a:off x="1609" y="189"/>
                  <a:ext cx="619" cy="318"/>
                </a:xfrm>
                <a:custGeom>
                  <a:avLst/>
                  <a:gdLst>
                    <a:gd name="T0" fmla="*/ 2 w 261"/>
                    <a:gd name="T1" fmla="*/ 2 h 134"/>
                    <a:gd name="T2" fmla="*/ 255 w 261"/>
                    <a:gd name="T3" fmla="*/ 133 h 134"/>
                    <a:gd name="T4" fmla="*/ 259 w 261"/>
                    <a:gd name="T5" fmla="*/ 132 h 134"/>
                    <a:gd name="T6" fmla="*/ 6 w 261"/>
                    <a:gd name="T7" fmla="*/ 1 h 134"/>
                    <a:gd name="T8" fmla="*/ 2 w 261"/>
                    <a:gd name="T9" fmla="*/ 2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1" h="134">
                      <a:moveTo>
                        <a:pt x="2" y="2"/>
                      </a:moveTo>
                      <a:cubicBezTo>
                        <a:pt x="87" y="45"/>
                        <a:pt x="172" y="87"/>
                        <a:pt x="255" y="133"/>
                      </a:cubicBezTo>
                      <a:cubicBezTo>
                        <a:pt x="256" y="134"/>
                        <a:pt x="261" y="133"/>
                        <a:pt x="259" y="132"/>
                      </a:cubicBezTo>
                      <a:cubicBezTo>
                        <a:pt x="177" y="85"/>
                        <a:pt x="91" y="44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81" name="Freeform 94"/>
                <p:cNvSpPr>
                  <a:spLocks/>
                </p:cNvSpPr>
                <p:nvPr/>
              </p:nvSpPr>
              <p:spPr bwMode="auto">
                <a:xfrm>
                  <a:off x="1585" y="168"/>
                  <a:ext cx="43" cy="40"/>
                </a:xfrm>
                <a:custGeom>
                  <a:avLst/>
                  <a:gdLst>
                    <a:gd name="T0" fmla="*/ 13 w 18"/>
                    <a:gd name="T1" fmla="*/ 2 h 17"/>
                    <a:gd name="T2" fmla="*/ 15 w 18"/>
                    <a:gd name="T3" fmla="*/ 12 h 17"/>
                    <a:gd name="T4" fmla="*/ 5 w 18"/>
                    <a:gd name="T5" fmla="*/ 15 h 17"/>
                    <a:gd name="T6" fmla="*/ 2 w 18"/>
                    <a:gd name="T7" fmla="*/ 5 h 17"/>
                    <a:gd name="T8" fmla="*/ 13 w 18"/>
                    <a:gd name="T9" fmla="*/ 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13" y="2"/>
                      </a:moveTo>
                      <a:cubicBezTo>
                        <a:pt x="16" y="4"/>
                        <a:pt x="18" y="9"/>
                        <a:pt x="15" y="12"/>
                      </a:cubicBezTo>
                      <a:cubicBezTo>
                        <a:pt x="13" y="16"/>
                        <a:pt x="9" y="17"/>
                        <a:pt x="5" y="15"/>
                      </a:cubicBezTo>
                      <a:cubicBezTo>
                        <a:pt x="1" y="13"/>
                        <a:pt x="0" y="8"/>
                        <a:pt x="2" y="5"/>
                      </a:cubicBezTo>
                      <a:cubicBezTo>
                        <a:pt x="4" y="1"/>
                        <a:pt x="9" y="0"/>
                        <a:pt x="1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82" name="Freeform 95"/>
                <p:cNvSpPr>
                  <a:spLocks/>
                </p:cNvSpPr>
                <p:nvPr/>
              </p:nvSpPr>
              <p:spPr bwMode="auto">
                <a:xfrm>
                  <a:off x="1675" y="-95"/>
                  <a:ext cx="159" cy="114"/>
                </a:xfrm>
                <a:custGeom>
                  <a:avLst/>
                  <a:gdLst>
                    <a:gd name="T0" fmla="*/ 62 w 67"/>
                    <a:gd name="T1" fmla="*/ 1 h 48"/>
                    <a:gd name="T2" fmla="*/ 3 w 67"/>
                    <a:gd name="T3" fmla="*/ 43 h 48"/>
                    <a:gd name="T4" fmla="*/ 4 w 67"/>
                    <a:gd name="T5" fmla="*/ 45 h 48"/>
                    <a:gd name="T6" fmla="*/ 67 w 67"/>
                    <a:gd name="T7" fmla="*/ 2 h 48"/>
                    <a:gd name="T8" fmla="*/ 62 w 67"/>
                    <a:gd name="T9" fmla="*/ 1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48">
                      <a:moveTo>
                        <a:pt x="62" y="1"/>
                      </a:moveTo>
                      <a:cubicBezTo>
                        <a:pt x="53" y="28"/>
                        <a:pt x="32" y="46"/>
                        <a:pt x="3" y="43"/>
                      </a:cubicBezTo>
                      <a:cubicBezTo>
                        <a:pt x="0" y="43"/>
                        <a:pt x="2" y="45"/>
                        <a:pt x="4" y="45"/>
                      </a:cubicBezTo>
                      <a:cubicBezTo>
                        <a:pt x="34" y="48"/>
                        <a:pt x="58" y="31"/>
                        <a:pt x="67" y="2"/>
                      </a:cubicBezTo>
                      <a:cubicBezTo>
                        <a:pt x="67" y="1"/>
                        <a:pt x="62" y="0"/>
                        <a:pt x="6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83" name="Freeform 96"/>
                <p:cNvSpPr>
                  <a:spLocks/>
                </p:cNvSpPr>
                <p:nvPr/>
              </p:nvSpPr>
              <p:spPr bwMode="auto">
                <a:xfrm>
                  <a:off x="1699" y="-88"/>
                  <a:ext cx="100" cy="152"/>
                </a:xfrm>
                <a:custGeom>
                  <a:avLst/>
                  <a:gdLst>
                    <a:gd name="T0" fmla="*/ 37 w 42"/>
                    <a:gd name="T1" fmla="*/ 62 h 64"/>
                    <a:gd name="T2" fmla="*/ 6 w 42"/>
                    <a:gd name="T3" fmla="*/ 1 h 64"/>
                    <a:gd name="T4" fmla="*/ 3 w 42"/>
                    <a:gd name="T5" fmla="*/ 2 h 64"/>
                    <a:gd name="T6" fmla="*/ 32 w 42"/>
                    <a:gd name="T7" fmla="*/ 61 h 64"/>
                    <a:gd name="T8" fmla="*/ 37 w 42"/>
                    <a:gd name="T9" fmla="*/ 62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2" h="64">
                      <a:moveTo>
                        <a:pt x="37" y="62"/>
                      </a:moveTo>
                      <a:cubicBezTo>
                        <a:pt x="42" y="36"/>
                        <a:pt x="31" y="13"/>
                        <a:pt x="6" y="1"/>
                      </a:cubicBezTo>
                      <a:cubicBezTo>
                        <a:pt x="5" y="0"/>
                        <a:pt x="0" y="0"/>
                        <a:pt x="3" y="2"/>
                      </a:cubicBezTo>
                      <a:cubicBezTo>
                        <a:pt x="27" y="13"/>
                        <a:pt x="37" y="36"/>
                        <a:pt x="32" y="61"/>
                      </a:cubicBezTo>
                      <a:cubicBezTo>
                        <a:pt x="32" y="63"/>
                        <a:pt x="37" y="64"/>
                        <a:pt x="37" y="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84" name="Freeform 97"/>
                <p:cNvSpPr>
                  <a:spLocks/>
                </p:cNvSpPr>
                <p:nvPr/>
              </p:nvSpPr>
              <p:spPr bwMode="auto">
                <a:xfrm>
                  <a:off x="1678" y="-38"/>
                  <a:ext cx="185" cy="31"/>
                </a:xfrm>
                <a:custGeom>
                  <a:avLst/>
                  <a:gdLst>
                    <a:gd name="T0" fmla="*/ 72 w 78"/>
                    <a:gd name="T1" fmla="*/ 4 h 13"/>
                    <a:gd name="T2" fmla="*/ 6 w 78"/>
                    <a:gd name="T3" fmla="*/ 1 h 13"/>
                    <a:gd name="T4" fmla="*/ 3 w 78"/>
                    <a:gd name="T5" fmla="*/ 2 h 13"/>
                    <a:gd name="T6" fmla="*/ 75 w 78"/>
                    <a:gd name="T7" fmla="*/ 5 h 13"/>
                    <a:gd name="T8" fmla="*/ 72 w 78"/>
                    <a:gd name="T9" fmla="*/ 4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8" h="13">
                      <a:moveTo>
                        <a:pt x="72" y="4"/>
                      </a:moveTo>
                      <a:cubicBezTo>
                        <a:pt x="52" y="11"/>
                        <a:pt x="26" y="8"/>
                        <a:pt x="6" y="1"/>
                      </a:cubicBezTo>
                      <a:cubicBezTo>
                        <a:pt x="5" y="0"/>
                        <a:pt x="0" y="1"/>
                        <a:pt x="3" y="2"/>
                      </a:cubicBezTo>
                      <a:cubicBezTo>
                        <a:pt x="24" y="11"/>
                        <a:pt x="52" y="13"/>
                        <a:pt x="75" y="5"/>
                      </a:cubicBezTo>
                      <a:cubicBezTo>
                        <a:pt x="78" y="4"/>
                        <a:pt x="73" y="3"/>
                        <a:pt x="72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85" name="Freeform 98"/>
                <p:cNvSpPr>
                  <a:spLocks/>
                </p:cNvSpPr>
                <p:nvPr/>
              </p:nvSpPr>
              <p:spPr bwMode="auto">
                <a:xfrm>
                  <a:off x="1718" y="-107"/>
                  <a:ext cx="78" cy="161"/>
                </a:xfrm>
                <a:custGeom>
                  <a:avLst/>
                  <a:gdLst>
                    <a:gd name="T0" fmla="*/ 6 w 33"/>
                    <a:gd name="T1" fmla="*/ 67 h 68"/>
                    <a:gd name="T2" fmla="*/ 24 w 33"/>
                    <a:gd name="T3" fmla="*/ 2 h 68"/>
                    <a:gd name="T4" fmla="*/ 19 w 33"/>
                    <a:gd name="T5" fmla="*/ 2 h 68"/>
                    <a:gd name="T6" fmla="*/ 2 w 33"/>
                    <a:gd name="T7" fmla="*/ 66 h 68"/>
                    <a:gd name="T8" fmla="*/ 6 w 33"/>
                    <a:gd name="T9" fmla="*/ 67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68">
                      <a:moveTo>
                        <a:pt x="6" y="67"/>
                      </a:moveTo>
                      <a:cubicBezTo>
                        <a:pt x="24" y="50"/>
                        <a:pt x="33" y="26"/>
                        <a:pt x="24" y="2"/>
                      </a:cubicBezTo>
                      <a:cubicBezTo>
                        <a:pt x="23" y="0"/>
                        <a:pt x="18" y="1"/>
                        <a:pt x="19" y="2"/>
                      </a:cubicBezTo>
                      <a:cubicBezTo>
                        <a:pt x="28" y="26"/>
                        <a:pt x="19" y="50"/>
                        <a:pt x="2" y="66"/>
                      </a:cubicBezTo>
                      <a:cubicBezTo>
                        <a:pt x="0" y="67"/>
                        <a:pt x="5" y="68"/>
                        <a:pt x="6" y="6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86" name="Freeform 99"/>
                <p:cNvSpPr>
                  <a:spLocks/>
                </p:cNvSpPr>
                <p:nvPr/>
              </p:nvSpPr>
              <p:spPr bwMode="auto">
                <a:xfrm>
                  <a:off x="1773" y="-17"/>
                  <a:ext cx="455" cy="524"/>
                </a:xfrm>
                <a:custGeom>
                  <a:avLst/>
                  <a:gdLst>
                    <a:gd name="T0" fmla="*/ 1 w 192"/>
                    <a:gd name="T1" fmla="*/ 3 h 221"/>
                    <a:gd name="T2" fmla="*/ 186 w 192"/>
                    <a:gd name="T3" fmla="*/ 220 h 221"/>
                    <a:gd name="T4" fmla="*/ 191 w 192"/>
                    <a:gd name="T5" fmla="*/ 219 h 221"/>
                    <a:gd name="T6" fmla="*/ 6 w 192"/>
                    <a:gd name="T7" fmla="*/ 2 h 221"/>
                    <a:gd name="T8" fmla="*/ 1 w 192"/>
                    <a:gd name="T9" fmla="*/ 3 h 2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2" h="221">
                      <a:moveTo>
                        <a:pt x="1" y="3"/>
                      </a:moveTo>
                      <a:cubicBezTo>
                        <a:pt x="63" y="74"/>
                        <a:pt x="127" y="146"/>
                        <a:pt x="186" y="220"/>
                      </a:cubicBezTo>
                      <a:cubicBezTo>
                        <a:pt x="187" y="221"/>
                        <a:pt x="192" y="220"/>
                        <a:pt x="191" y="219"/>
                      </a:cubicBezTo>
                      <a:cubicBezTo>
                        <a:pt x="132" y="145"/>
                        <a:pt x="68" y="73"/>
                        <a:pt x="6" y="2"/>
                      </a:cubicBezTo>
                      <a:cubicBezTo>
                        <a:pt x="5" y="0"/>
                        <a:pt x="0" y="2"/>
                        <a:pt x="1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87" name="Freeform 100"/>
                <p:cNvSpPr>
                  <a:spLocks/>
                </p:cNvSpPr>
                <p:nvPr/>
              </p:nvSpPr>
              <p:spPr bwMode="auto">
                <a:xfrm>
                  <a:off x="1751" y="-41"/>
                  <a:ext cx="41" cy="41"/>
                </a:xfrm>
                <a:custGeom>
                  <a:avLst/>
                  <a:gdLst>
                    <a:gd name="T0" fmla="*/ 15 w 17"/>
                    <a:gd name="T1" fmla="*/ 3 h 17"/>
                    <a:gd name="T2" fmla="*/ 14 w 17"/>
                    <a:gd name="T3" fmla="*/ 14 h 17"/>
                    <a:gd name="T4" fmla="*/ 3 w 17"/>
                    <a:gd name="T5" fmla="*/ 13 h 17"/>
                    <a:gd name="T6" fmla="*/ 4 w 17"/>
                    <a:gd name="T7" fmla="*/ 2 h 17"/>
                    <a:gd name="T8" fmla="*/ 15 w 17"/>
                    <a:gd name="T9" fmla="*/ 3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5" y="3"/>
                      </a:moveTo>
                      <a:cubicBezTo>
                        <a:pt x="17" y="7"/>
                        <a:pt x="17" y="12"/>
                        <a:pt x="14" y="14"/>
                      </a:cubicBezTo>
                      <a:cubicBezTo>
                        <a:pt x="10" y="17"/>
                        <a:pt x="5" y="16"/>
                        <a:pt x="3" y="13"/>
                      </a:cubicBezTo>
                      <a:cubicBezTo>
                        <a:pt x="0" y="10"/>
                        <a:pt x="1" y="5"/>
                        <a:pt x="4" y="2"/>
                      </a:cubicBezTo>
                      <a:cubicBezTo>
                        <a:pt x="7" y="0"/>
                        <a:pt x="12" y="0"/>
                        <a:pt x="15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88" name="Freeform 101"/>
                <p:cNvSpPr>
                  <a:spLocks/>
                </p:cNvSpPr>
                <p:nvPr/>
              </p:nvSpPr>
              <p:spPr bwMode="auto">
                <a:xfrm>
                  <a:off x="1884" y="-200"/>
                  <a:ext cx="188" cy="79"/>
                </a:xfrm>
                <a:custGeom>
                  <a:avLst/>
                  <a:gdLst>
                    <a:gd name="T0" fmla="*/ 74 w 79"/>
                    <a:gd name="T1" fmla="*/ 1 h 33"/>
                    <a:gd name="T2" fmla="*/ 6 w 79"/>
                    <a:gd name="T3" fmla="*/ 18 h 33"/>
                    <a:gd name="T4" fmla="*/ 2 w 79"/>
                    <a:gd name="T5" fmla="*/ 19 h 33"/>
                    <a:gd name="T6" fmla="*/ 78 w 79"/>
                    <a:gd name="T7" fmla="*/ 2 h 33"/>
                    <a:gd name="T8" fmla="*/ 74 w 79"/>
                    <a:gd name="T9" fmla="*/ 1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9" h="33">
                      <a:moveTo>
                        <a:pt x="74" y="1"/>
                      </a:moveTo>
                      <a:cubicBezTo>
                        <a:pt x="56" y="22"/>
                        <a:pt x="31" y="31"/>
                        <a:pt x="6" y="18"/>
                      </a:cubicBezTo>
                      <a:cubicBezTo>
                        <a:pt x="5" y="17"/>
                        <a:pt x="0" y="18"/>
                        <a:pt x="2" y="19"/>
                      </a:cubicBezTo>
                      <a:cubicBezTo>
                        <a:pt x="30" y="33"/>
                        <a:pt x="59" y="26"/>
                        <a:pt x="78" y="2"/>
                      </a:cubicBezTo>
                      <a:cubicBezTo>
                        <a:pt x="79" y="1"/>
                        <a:pt x="75" y="0"/>
                        <a:pt x="7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89" name="Freeform 102"/>
                <p:cNvSpPr>
                  <a:spLocks/>
                </p:cNvSpPr>
                <p:nvPr/>
              </p:nvSpPr>
              <p:spPr bwMode="auto">
                <a:xfrm>
                  <a:off x="1946" y="-237"/>
                  <a:ext cx="59" cy="168"/>
                </a:xfrm>
                <a:custGeom>
                  <a:avLst/>
                  <a:gdLst>
                    <a:gd name="T0" fmla="*/ 11 w 25"/>
                    <a:gd name="T1" fmla="*/ 70 h 71"/>
                    <a:gd name="T2" fmla="*/ 6 w 25"/>
                    <a:gd name="T3" fmla="*/ 2 h 71"/>
                    <a:gd name="T4" fmla="*/ 1 w 25"/>
                    <a:gd name="T5" fmla="*/ 2 h 71"/>
                    <a:gd name="T6" fmla="*/ 6 w 25"/>
                    <a:gd name="T7" fmla="*/ 69 h 71"/>
                    <a:gd name="T8" fmla="*/ 11 w 25"/>
                    <a:gd name="T9" fmla="*/ 70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71">
                      <a:moveTo>
                        <a:pt x="11" y="70"/>
                      </a:moveTo>
                      <a:cubicBezTo>
                        <a:pt x="25" y="47"/>
                        <a:pt x="23" y="22"/>
                        <a:pt x="6" y="2"/>
                      </a:cubicBezTo>
                      <a:cubicBezTo>
                        <a:pt x="5" y="1"/>
                        <a:pt x="0" y="0"/>
                        <a:pt x="1" y="2"/>
                      </a:cubicBezTo>
                      <a:cubicBezTo>
                        <a:pt x="19" y="22"/>
                        <a:pt x="20" y="46"/>
                        <a:pt x="6" y="69"/>
                      </a:cubicBezTo>
                      <a:cubicBezTo>
                        <a:pt x="6" y="69"/>
                        <a:pt x="10" y="71"/>
                        <a:pt x="11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90" name="Freeform 103"/>
                <p:cNvSpPr>
                  <a:spLocks/>
                </p:cNvSpPr>
                <p:nvPr/>
              </p:nvSpPr>
              <p:spPr bwMode="auto">
                <a:xfrm>
                  <a:off x="1906" y="-200"/>
                  <a:ext cx="168" cy="76"/>
                </a:xfrm>
                <a:custGeom>
                  <a:avLst/>
                  <a:gdLst>
                    <a:gd name="T0" fmla="*/ 68 w 71"/>
                    <a:gd name="T1" fmla="*/ 30 h 32"/>
                    <a:gd name="T2" fmla="*/ 6 w 71"/>
                    <a:gd name="T3" fmla="*/ 1 h 32"/>
                    <a:gd name="T4" fmla="*/ 1 w 71"/>
                    <a:gd name="T5" fmla="*/ 2 h 32"/>
                    <a:gd name="T6" fmla="*/ 65 w 71"/>
                    <a:gd name="T7" fmla="*/ 32 h 32"/>
                    <a:gd name="T8" fmla="*/ 68 w 71"/>
                    <a:gd name="T9" fmla="*/ 30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32">
                      <a:moveTo>
                        <a:pt x="68" y="30"/>
                      </a:moveTo>
                      <a:cubicBezTo>
                        <a:pt x="46" y="28"/>
                        <a:pt x="22" y="16"/>
                        <a:pt x="6" y="1"/>
                      </a:cubicBezTo>
                      <a:cubicBezTo>
                        <a:pt x="5" y="0"/>
                        <a:pt x="0" y="2"/>
                        <a:pt x="1" y="2"/>
                      </a:cubicBezTo>
                      <a:cubicBezTo>
                        <a:pt x="18" y="18"/>
                        <a:pt x="42" y="30"/>
                        <a:pt x="65" y="32"/>
                      </a:cubicBezTo>
                      <a:cubicBezTo>
                        <a:pt x="67" y="32"/>
                        <a:pt x="71" y="30"/>
                        <a:pt x="68" y="3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91" name="Freeform 104"/>
                <p:cNvSpPr>
                  <a:spLocks/>
                </p:cNvSpPr>
                <p:nvPr/>
              </p:nvSpPr>
              <p:spPr bwMode="auto">
                <a:xfrm>
                  <a:off x="1908" y="-230"/>
                  <a:ext cx="112" cy="132"/>
                </a:xfrm>
                <a:custGeom>
                  <a:avLst/>
                  <a:gdLst>
                    <a:gd name="T0" fmla="*/ 6 w 47"/>
                    <a:gd name="T1" fmla="*/ 55 h 56"/>
                    <a:gd name="T2" fmla="*/ 47 w 47"/>
                    <a:gd name="T3" fmla="*/ 1 h 56"/>
                    <a:gd name="T4" fmla="*/ 42 w 47"/>
                    <a:gd name="T5" fmla="*/ 1 h 56"/>
                    <a:gd name="T6" fmla="*/ 3 w 47"/>
                    <a:gd name="T7" fmla="*/ 54 h 56"/>
                    <a:gd name="T8" fmla="*/ 6 w 47"/>
                    <a:gd name="T9" fmla="*/ 55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7" h="56">
                      <a:moveTo>
                        <a:pt x="6" y="55"/>
                      </a:moveTo>
                      <a:cubicBezTo>
                        <a:pt x="29" y="46"/>
                        <a:pt x="47" y="27"/>
                        <a:pt x="47" y="1"/>
                      </a:cubicBezTo>
                      <a:cubicBezTo>
                        <a:pt x="47" y="0"/>
                        <a:pt x="42" y="0"/>
                        <a:pt x="42" y="1"/>
                      </a:cubicBezTo>
                      <a:cubicBezTo>
                        <a:pt x="42" y="26"/>
                        <a:pt x="25" y="45"/>
                        <a:pt x="3" y="54"/>
                      </a:cubicBezTo>
                      <a:cubicBezTo>
                        <a:pt x="0" y="55"/>
                        <a:pt x="5" y="56"/>
                        <a:pt x="6" y="5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92" name="Freeform 105"/>
                <p:cNvSpPr>
                  <a:spLocks/>
                </p:cNvSpPr>
                <p:nvPr/>
              </p:nvSpPr>
              <p:spPr bwMode="auto">
                <a:xfrm>
                  <a:off x="1986" y="-143"/>
                  <a:ext cx="254" cy="650"/>
                </a:xfrm>
                <a:custGeom>
                  <a:avLst/>
                  <a:gdLst>
                    <a:gd name="T0" fmla="*/ 0 w 107"/>
                    <a:gd name="T1" fmla="*/ 2 h 274"/>
                    <a:gd name="T2" fmla="*/ 102 w 107"/>
                    <a:gd name="T3" fmla="*/ 273 h 274"/>
                    <a:gd name="T4" fmla="*/ 107 w 107"/>
                    <a:gd name="T5" fmla="*/ 272 h 274"/>
                    <a:gd name="T6" fmla="*/ 5 w 107"/>
                    <a:gd name="T7" fmla="*/ 1 h 274"/>
                    <a:gd name="T8" fmla="*/ 0 w 107"/>
                    <a:gd name="T9" fmla="*/ 2 h 2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7" h="274">
                      <a:moveTo>
                        <a:pt x="0" y="2"/>
                      </a:moveTo>
                      <a:cubicBezTo>
                        <a:pt x="31" y="93"/>
                        <a:pt x="75" y="180"/>
                        <a:pt x="102" y="273"/>
                      </a:cubicBezTo>
                      <a:cubicBezTo>
                        <a:pt x="103" y="274"/>
                        <a:pt x="107" y="273"/>
                        <a:pt x="107" y="272"/>
                      </a:cubicBezTo>
                      <a:cubicBezTo>
                        <a:pt x="80" y="180"/>
                        <a:pt x="36" y="92"/>
                        <a:pt x="5" y="1"/>
                      </a:cubicBezTo>
                      <a:cubicBezTo>
                        <a:pt x="5" y="0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93" name="Freeform 106"/>
                <p:cNvSpPr>
                  <a:spLocks/>
                </p:cNvSpPr>
                <p:nvPr/>
              </p:nvSpPr>
              <p:spPr bwMode="auto">
                <a:xfrm>
                  <a:off x="1967" y="-171"/>
                  <a:ext cx="41" cy="40"/>
                </a:xfrm>
                <a:custGeom>
                  <a:avLst/>
                  <a:gdLst>
                    <a:gd name="T0" fmla="*/ 16 w 17"/>
                    <a:gd name="T1" fmla="*/ 6 h 17"/>
                    <a:gd name="T2" fmla="*/ 10 w 17"/>
                    <a:gd name="T3" fmla="*/ 16 h 17"/>
                    <a:gd name="T4" fmla="*/ 1 w 17"/>
                    <a:gd name="T5" fmla="*/ 11 h 17"/>
                    <a:gd name="T6" fmla="*/ 6 w 17"/>
                    <a:gd name="T7" fmla="*/ 1 h 17"/>
                    <a:gd name="T8" fmla="*/ 16 w 17"/>
                    <a:gd name="T9" fmla="*/ 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6" y="6"/>
                      </a:moveTo>
                      <a:cubicBezTo>
                        <a:pt x="17" y="10"/>
                        <a:pt x="15" y="15"/>
                        <a:pt x="10" y="16"/>
                      </a:cubicBezTo>
                      <a:cubicBezTo>
                        <a:pt x="6" y="17"/>
                        <a:pt x="2" y="15"/>
                        <a:pt x="1" y="11"/>
                      </a:cubicBezTo>
                      <a:cubicBezTo>
                        <a:pt x="0" y="7"/>
                        <a:pt x="2" y="2"/>
                        <a:pt x="6" y="1"/>
                      </a:cubicBezTo>
                      <a:cubicBezTo>
                        <a:pt x="10" y="0"/>
                        <a:pt x="14" y="2"/>
                        <a:pt x="16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94" name="Freeform 107"/>
                <p:cNvSpPr>
                  <a:spLocks/>
                </p:cNvSpPr>
                <p:nvPr/>
              </p:nvSpPr>
              <p:spPr bwMode="auto">
                <a:xfrm>
                  <a:off x="2119" y="-230"/>
                  <a:ext cx="193" cy="57"/>
                </a:xfrm>
                <a:custGeom>
                  <a:avLst/>
                  <a:gdLst>
                    <a:gd name="T0" fmla="*/ 75 w 81"/>
                    <a:gd name="T1" fmla="*/ 5 h 24"/>
                    <a:gd name="T2" fmla="*/ 6 w 81"/>
                    <a:gd name="T3" fmla="*/ 1 h 24"/>
                    <a:gd name="T4" fmla="*/ 1 w 81"/>
                    <a:gd name="T5" fmla="*/ 1 h 24"/>
                    <a:gd name="T6" fmla="*/ 79 w 81"/>
                    <a:gd name="T7" fmla="*/ 6 h 24"/>
                    <a:gd name="T8" fmla="*/ 75 w 81"/>
                    <a:gd name="T9" fmla="*/ 5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1" h="24">
                      <a:moveTo>
                        <a:pt x="75" y="5"/>
                      </a:moveTo>
                      <a:cubicBezTo>
                        <a:pt x="52" y="20"/>
                        <a:pt x="26" y="21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ubicBezTo>
                        <a:pt x="24" y="23"/>
                        <a:pt x="54" y="24"/>
                        <a:pt x="79" y="6"/>
                      </a:cubicBezTo>
                      <a:cubicBezTo>
                        <a:pt x="81" y="5"/>
                        <a:pt x="76" y="4"/>
                        <a:pt x="75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95" name="Freeform 108"/>
                <p:cNvSpPr>
                  <a:spLocks/>
                </p:cNvSpPr>
                <p:nvPr/>
              </p:nvSpPr>
              <p:spPr bwMode="auto">
                <a:xfrm>
                  <a:off x="2167" y="-287"/>
                  <a:ext cx="73" cy="163"/>
                </a:xfrm>
                <a:custGeom>
                  <a:avLst/>
                  <a:gdLst>
                    <a:gd name="T0" fmla="*/ 6 w 31"/>
                    <a:gd name="T1" fmla="*/ 68 h 69"/>
                    <a:gd name="T2" fmla="*/ 20 w 31"/>
                    <a:gd name="T3" fmla="*/ 1 h 69"/>
                    <a:gd name="T4" fmla="*/ 15 w 31"/>
                    <a:gd name="T5" fmla="*/ 1 h 69"/>
                    <a:gd name="T6" fmla="*/ 1 w 31"/>
                    <a:gd name="T7" fmla="*/ 66 h 69"/>
                    <a:gd name="T8" fmla="*/ 6 w 31"/>
                    <a:gd name="T9" fmla="*/ 68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1" h="69">
                      <a:moveTo>
                        <a:pt x="6" y="68"/>
                      </a:moveTo>
                      <a:cubicBezTo>
                        <a:pt x="25" y="50"/>
                        <a:pt x="31" y="26"/>
                        <a:pt x="20" y="1"/>
                      </a:cubicBezTo>
                      <a:cubicBezTo>
                        <a:pt x="19" y="0"/>
                        <a:pt x="14" y="0"/>
                        <a:pt x="15" y="1"/>
                      </a:cubicBezTo>
                      <a:cubicBezTo>
                        <a:pt x="26" y="25"/>
                        <a:pt x="20" y="49"/>
                        <a:pt x="1" y="66"/>
                      </a:cubicBezTo>
                      <a:cubicBezTo>
                        <a:pt x="0" y="67"/>
                        <a:pt x="4" y="69"/>
                        <a:pt x="6" y="6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96" name="Freeform 109"/>
                <p:cNvSpPr>
                  <a:spLocks/>
                </p:cNvSpPr>
                <p:nvPr/>
              </p:nvSpPr>
              <p:spPr bwMode="auto">
                <a:xfrm>
                  <a:off x="2150" y="-264"/>
                  <a:ext cx="143" cy="117"/>
                </a:xfrm>
                <a:custGeom>
                  <a:avLst/>
                  <a:gdLst>
                    <a:gd name="T0" fmla="*/ 57 w 60"/>
                    <a:gd name="T1" fmla="*/ 46 h 49"/>
                    <a:gd name="T2" fmla="*/ 6 w 60"/>
                    <a:gd name="T3" fmla="*/ 1 h 49"/>
                    <a:gd name="T4" fmla="*/ 1 w 60"/>
                    <a:gd name="T5" fmla="*/ 2 h 49"/>
                    <a:gd name="T6" fmla="*/ 54 w 60"/>
                    <a:gd name="T7" fmla="*/ 48 h 49"/>
                    <a:gd name="T8" fmla="*/ 57 w 60"/>
                    <a:gd name="T9" fmla="*/ 46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0" h="49">
                      <a:moveTo>
                        <a:pt x="57" y="46"/>
                      </a:moveTo>
                      <a:cubicBezTo>
                        <a:pt x="37" y="39"/>
                        <a:pt x="17" y="20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13" y="22"/>
                        <a:pt x="33" y="41"/>
                        <a:pt x="54" y="48"/>
                      </a:cubicBezTo>
                      <a:cubicBezTo>
                        <a:pt x="55" y="49"/>
                        <a:pt x="60" y="47"/>
                        <a:pt x="5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97" name="Freeform 110"/>
                <p:cNvSpPr>
                  <a:spLocks/>
                </p:cNvSpPr>
                <p:nvPr/>
              </p:nvSpPr>
              <p:spPr bwMode="auto">
                <a:xfrm>
                  <a:off x="2129" y="-266"/>
                  <a:ext cx="142" cy="102"/>
                </a:xfrm>
                <a:custGeom>
                  <a:avLst/>
                  <a:gdLst>
                    <a:gd name="T0" fmla="*/ 3 w 60"/>
                    <a:gd name="T1" fmla="*/ 43 h 43"/>
                    <a:gd name="T2" fmla="*/ 59 w 60"/>
                    <a:gd name="T3" fmla="*/ 2 h 43"/>
                    <a:gd name="T4" fmla="*/ 54 w 60"/>
                    <a:gd name="T5" fmla="*/ 1 h 43"/>
                    <a:gd name="T6" fmla="*/ 3 w 60"/>
                    <a:gd name="T7" fmla="*/ 41 h 43"/>
                    <a:gd name="T8" fmla="*/ 3 w 60"/>
                    <a:gd name="T9" fmla="*/ 4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0" h="43">
                      <a:moveTo>
                        <a:pt x="3" y="43"/>
                      </a:moveTo>
                      <a:cubicBezTo>
                        <a:pt x="28" y="41"/>
                        <a:pt x="52" y="27"/>
                        <a:pt x="59" y="2"/>
                      </a:cubicBezTo>
                      <a:cubicBezTo>
                        <a:pt x="60" y="0"/>
                        <a:pt x="55" y="0"/>
                        <a:pt x="54" y="1"/>
                      </a:cubicBezTo>
                      <a:cubicBezTo>
                        <a:pt x="47" y="24"/>
                        <a:pt x="27" y="39"/>
                        <a:pt x="3" y="41"/>
                      </a:cubicBezTo>
                      <a:cubicBezTo>
                        <a:pt x="0" y="41"/>
                        <a:pt x="0" y="43"/>
                        <a:pt x="3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98" name="Freeform 111"/>
                <p:cNvSpPr>
                  <a:spLocks/>
                </p:cNvSpPr>
                <p:nvPr/>
              </p:nvSpPr>
              <p:spPr bwMode="auto">
                <a:xfrm>
                  <a:off x="2212" y="-188"/>
                  <a:ext cx="35" cy="683"/>
                </a:xfrm>
                <a:custGeom>
                  <a:avLst/>
                  <a:gdLst>
                    <a:gd name="T0" fmla="*/ 0 w 15"/>
                    <a:gd name="T1" fmla="*/ 2 h 288"/>
                    <a:gd name="T2" fmla="*/ 10 w 15"/>
                    <a:gd name="T3" fmla="*/ 287 h 288"/>
                    <a:gd name="T4" fmla="*/ 15 w 15"/>
                    <a:gd name="T5" fmla="*/ 287 h 288"/>
                    <a:gd name="T6" fmla="*/ 5 w 15"/>
                    <a:gd name="T7" fmla="*/ 2 h 288"/>
                    <a:gd name="T8" fmla="*/ 0 w 15"/>
                    <a:gd name="T9" fmla="*/ 2 h 2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" h="288">
                      <a:moveTo>
                        <a:pt x="0" y="2"/>
                      </a:moveTo>
                      <a:cubicBezTo>
                        <a:pt x="4" y="97"/>
                        <a:pt x="10" y="192"/>
                        <a:pt x="10" y="287"/>
                      </a:cubicBezTo>
                      <a:cubicBezTo>
                        <a:pt x="10" y="288"/>
                        <a:pt x="15" y="288"/>
                        <a:pt x="15" y="287"/>
                      </a:cubicBezTo>
                      <a:cubicBezTo>
                        <a:pt x="15" y="192"/>
                        <a:pt x="9" y="96"/>
                        <a:pt x="5" y="2"/>
                      </a:cubicBezTo>
                      <a:cubicBezTo>
                        <a:pt x="5" y="0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99" name="Oval 112"/>
                <p:cNvSpPr>
                  <a:spLocks noChangeArrowheads="1"/>
                </p:cNvSpPr>
                <p:nvPr/>
              </p:nvSpPr>
              <p:spPr bwMode="auto">
                <a:xfrm>
                  <a:off x="2198" y="-214"/>
                  <a:ext cx="35" cy="36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00" name="Freeform 113"/>
                <p:cNvSpPr>
                  <a:spLocks/>
                </p:cNvSpPr>
                <p:nvPr/>
              </p:nvSpPr>
              <p:spPr bwMode="auto">
                <a:xfrm>
                  <a:off x="2371" y="-223"/>
                  <a:ext cx="176" cy="92"/>
                </a:xfrm>
                <a:custGeom>
                  <a:avLst/>
                  <a:gdLst>
                    <a:gd name="T0" fmla="*/ 69 w 74"/>
                    <a:gd name="T1" fmla="*/ 30 h 39"/>
                    <a:gd name="T2" fmla="*/ 5 w 74"/>
                    <a:gd name="T3" fmla="*/ 2 h 39"/>
                    <a:gd name="T4" fmla="*/ 0 w 74"/>
                    <a:gd name="T5" fmla="*/ 1 h 39"/>
                    <a:gd name="T6" fmla="*/ 72 w 74"/>
                    <a:gd name="T7" fmla="*/ 32 h 39"/>
                    <a:gd name="T8" fmla="*/ 69 w 74"/>
                    <a:gd name="T9" fmla="*/ 3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39">
                      <a:moveTo>
                        <a:pt x="69" y="30"/>
                      </a:moveTo>
                      <a:cubicBezTo>
                        <a:pt x="41" y="37"/>
                        <a:pt x="17" y="27"/>
                        <a:pt x="5" y="2"/>
                      </a:cubicBezTo>
                      <a:cubicBezTo>
                        <a:pt x="4" y="0"/>
                        <a:pt x="0" y="0"/>
                        <a:pt x="0" y="1"/>
                      </a:cubicBezTo>
                      <a:cubicBezTo>
                        <a:pt x="14" y="30"/>
                        <a:pt x="42" y="39"/>
                        <a:pt x="72" y="32"/>
                      </a:cubicBezTo>
                      <a:cubicBezTo>
                        <a:pt x="74" y="32"/>
                        <a:pt x="70" y="30"/>
                        <a:pt x="69" y="3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01" name="Freeform 114"/>
                <p:cNvSpPr>
                  <a:spLocks/>
                </p:cNvSpPr>
                <p:nvPr/>
              </p:nvSpPr>
              <p:spPr bwMode="auto">
                <a:xfrm>
                  <a:off x="2378" y="-249"/>
                  <a:ext cx="104" cy="142"/>
                </a:xfrm>
                <a:custGeom>
                  <a:avLst/>
                  <a:gdLst>
                    <a:gd name="T0" fmla="*/ 5 w 44"/>
                    <a:gd name="T1" fmla="*/ 60 h 60"/>
                    <a:gd name="T2" fmla="*/ 42 w 44"/>
                    <a:gd name="T3" fmla="*/ 2 h 60"/>
                    <a:gd name="T4" fmla="*/ 37 w 44"/>
                    <a:gd name="T5" fmla="*/ 1 h 60"/>
                    <a:gd name="T6" fmla="*/ 1 w 44"/>
                    <a:gd name="T7" fmla="*/ 58 h 60"/>
                    <a:gd name="T8" fmla="*/ 5 w 44"/>
                    <a:gd name="T9" fmla="*/ 60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4" h="60">
                      <a:moveTo>
                        <a:pt x="5" y="60"/>
                      </a:moveTo>
                      <a:cubicBezTo>
                        <a:pt x="30" y="50"/>
                        <a:pt x="44" y="29"/>
                        <a:pt x="42" y="2"/>
                      </a:cubicBezTo>
                      <a:cubicBezTo>
                        <a:pt x="42" y="0"/>
                        <a:pt x="37" y="0"/>
                        <a:pt x="37" y="1"/>
                      </a:cubicBezTo>
                      <a:cubicBezTo>
                        <a:pt x="39" y="27"/>
                        <a:pt x="26" y="48"/>
                        <a:pt x="1" y="58"/>
                      </a:cubicBezTo>
                      <a:cubicBezTo>
                        <a:pt x="0" y="58"/>
                        <a:pt x="4" y="60"/>
                        <a:pt x="5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02" name="Freeform 115"/>
                <p:cNvSpPr>
                  <a:spLocks/>
                </p:cNvSpPr>
                <p:nvPr/>
              </p:nvSpPr>
              <p:spPr bwMode="auto">
                <a:xfrm>
                  <a:off x="2411" y="-242"/>
                  <a:ext cx="93" cy="152"/>
                </a:xfrm>
                <a:custGeom>
                  <a:avLst/>
                  <a:gdLst>
                    <a:gd name="T0" fmla="*/ 38 w 39"/>
                    <a:gd name="T1" fmla="*/ 62 h 64"/>
                    <a:gd name="T2" fmla="*/ 5 w 39"/>
                    <a:gd name="T3" fmla="*/ 1 h 64"/>
                    <a:gd name="T4" fmla="*/ 0 w 39"/>
                    <a:gd name="T5" fmla="*/ 2 h 64"/>
                    <a:gd name="T6" fmla="*/ 33 w 39"/>
                    <a:gd name="T7" fmla="*/ 63 h 64"/>
                    <a:gd name="T8" fmla="*/ 38 w 39"/>
                    <a:gd name="T9" fmla="*/ 62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" h="64">
                      <a:moveTo>
                        <a:pt x="38" y="62"/>
                      </a:moveTo>
                      <a:cubicBezTo>
                        <a:pt x="21" y="47"/>
                        <a:pt x="9" y="23"/>
                        <a:pt x="5" y="1"/>
                      </a:cubicBezTo>
                      <a:cubicBezTo>
                        <a:pt x="5" y="0"/>
                        <a:pt x="0" y="0"/>
                        <a:pt x="0" y="2"/>
                      </a:cubicBezTo>
                      <a:cubicBezTo>
                        <a:pt x="4" y="24"/>
                        <a:pt x="16" y="48"/>
                        <a:pt x="33" y="63"/>
                      </a:cubicBezTo>
                      <a:cubicBezTo>
                        <a:pt x="34" y="64"/>
                        <a:pt x="39" y="62"/>
                        <a:pt x="38" y="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03" name="Freeform 116"/>
                <p:cNvSpPr>
                  <a:spLocks/>
                </p:cNvSpPr>
                <p:nvPr/>
              </p:nvSpPr>
              <p:spPr bwMode="auto">
                <a:xfrm>
                  <a:off x="2354" y="-209"/>
                  <a:ext cx="171" cy="66"/>
                </a:xfrm>
                <a:custGeom>
                  <a:avLst/>
                  <a:gdLst>
                    <a:gd name="T0" fmla="*/ 2 w 72"/>
                    <a:gd name="T1" fmla="*/ 21 h 28"/>
                    <a:gd name="T2" fmla="*/ 71 w 72"/>
                    <a:gd name="T3" fmla="*/ 2 h 28"/>
                    <a:gd name="T4" fmla="*/ 66 w 72"/>
                    <a:gd name="T5" fmla="*/ 2 h 28"/>
                    <a:gd name="T6" fmla="*/ 6 w 72"/>
                    <a:gd name="T7" fmla="*/ 20 h 28"/>
                    <a:gd name="T8" fmla="*/ 2 w 72"/>
                    <a:gd name="T9" fmla="*/ 21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2" h="28">
                      <a:moveTo>
                        <a:pt x="2" y="21"/>
                      </a:moveTo>
                      <a:cubicBezTo>
                        <a:pt x="27" y="28"/>
                        <a:pt x="54" y="23"/>
                        <a:pt x="71" y="2"/>
                      </a:cubicBezTo>
                      <a:cubicBezTo>
                        <a:pt x="72" y="1"/>
                        <a:pt x="67" y="0"/>
                        <a:pt x="66" y="2"/>
                      </a:cubicBezTo>
                      <a:cubicBezTo>
                        <a:pt x="52" y="20"/>
                        <a:pt x="28" y="26"/>
                        <a:pt x="6" y="20"/>
                      </a:cubicBezTo>
                      <a:cubicBezTo>
                        <a:pt x="5" y="19"/>
                        <a:pt x="0" y="20"/>
                        <a:pt x="2" y="2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04" name="Freeform 117"/>
                <p:cNvSpPr>
                  <a:spLocks/>
                </p:cNvSpPr>
                <p:nvPr/>
              </p:nvSpPr>
              <p:spPr bwMode="auto">
                <a:xfrm>
                  <a:off x="2226" y="-150"/>
                  <a:ext cx="228" cy="648"/>
                </a:xfrm>
                <a:custGeom>
                  <a:avLst/>
                  <a:gdLst>
                    <a:gd name="T0" fmla="*/ 90 w 96"/>
                    <a:gd name="T1" fmla="*/ 1 h 273"/>
                    <a:gd name="T2" fmla="*/ 0 w 96"/>
                    <a:gd name="T3" fmla="*/ 271 h 273"/>
                    <a:gd name="T4" fmla="*/ 5 w 96"/>
                    <a:gd name="T5" fmla="*/ 272 h 273"/>
                    <a:gd name="T6" fmla="*/ 95 w 96"/>
                    <a:gd name="T7" fmla="*/ 1 h 273"/>
                    <a:gd name="T8" fmla="*/ 90 w 96"/>
                    <a:gd name="T9" fmla="*/ 1 h 2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6" h="273">
                      <a:moveTo>
                        <a:pt x="90" y="1"/>
                      </a:moveTo>
                      <a:cubicBezTo>
                        <a:pt x="61" y="91"/>
                        <a:pt x="33" y="182"/>
                        <a:pt x="0" y="271"/>
                      </a:cubicBezTo>
                      <a:cubicBezTo>
                        <a:pt x="0" y="273"/>
                        <a:pt x="4" y="273"/>
                        <a:pt x="5" y="272"/>
                      </a:cubicBezTo>
                      <a:cubicBezTo>
                        <a:pt x="38" y="183"/>
                        <a:pt x="66" y="91"/>
                        <a:pt x="95" y="1"/>
                      </a:cubicBezTo>
                      <a:cubicBezTo>
                        <a:pt x="96" y="0"/>
                        <a:pt x="91" y="0"/>
                        <a:pt x="9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05" name="Freeform 118"/>
                <p:cNvSpPr>
                  <a:spLocks/>
                </p:cNvSpPr>
                <p:nvPr/>
              </p:nvSpPr>
              <p:spPr bwMode="auto">
                <a:xfrm>
                  <a:off x="2428" y="-181"/>
                  <a:ext cx="43" cy="41"/>
                </a:xfrm>
                <a:custGeom>
                  <a:avLst/>
                  <a:gdLst>
                    <a:gd name="T0" fmla="*/ 16 w 18"/>
                    <a:gd name="T1" fmla="*/ 11 h 17"/>
                    <a:gd name="T2" fmla="*/ 6 w 18"/>
                    <a:gd name="T3" fmla="*/ 16 h 17"/>
                    <a:gd name="T4" fmla="*/ 2 w 18"/>
                    <a:gd name="T5" fmla="*/ 6 h 17"/>
                    <a:gd name="T6" fmla="*/ 12 w 18"/>
                    <a:gd name="T7" fmla="*/ 1 h 17"/>
                    <a:gd name="T8" fmla="*/ 16 w 18"/>
                    <a:gd name="T9" fmla="*/ 1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16" y="11"/>
                      </a:moveTo>
                      <a:cubicBezTo>
                        <a:pt x="15" y="15"/>
                        <a:pt x="10" y="17"/>
                        <a:pt x="6" y="16"/>
                      </a:cubicBezTo>
                      <a:cubicBezTo>
                        <a:pt x="2" y="14"/>
                        <a:pt x="0" y="10"/>
                        <a:pt x="2" y="6"/>
                      </a:cubicBezTo>
                      <a:cubicBezTo>
                        <a:pt x="3" y="2"/>
                        <a:pt x="8" y="0"/>
                        <a:pt x="12" y="1"/>
                      </a:cubicBezTo>
                      <a:cubicBezTo>
                        <a:pt x="16" y="3"/>
                        <a:pt x="18" y="7"/>
                        <a:pt x="16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06" name="Freeform 119"/>
                <p:cNvSpPr>
                  <a:spLocks/>
                </p:cNvSpPr>
                <p:nvPr/>
              </p:nvSpPr>
              <p:spPr bwMode="auto">
                <a:xfrm>
                  <a:off x="2620" y="-126"/>
                  <a:ext cx="138" cy="130"/>
                </a:xfrm>
                <a:custGeom>
                  <a:avLst/>
                  <a:gdLst>
                    <a:gd name="T0" fmla="*/ 55 w 58"/>
                    <a:gd name="T1" fmla="*/ 53 h 55"/>
                    <a:gd name="T2" fmla="*/ 5 w 58"/>
                    <a:gd name="T3" fmla="*/ 2 h 55"/>
                    <a:gd name="T4" fmla="*/ 0 w 58"/>
                    <a:gd name="T5" fmla="*/ 1 h 55"/>
                    <a:gd name="T6" fmla="*/ 55 w 58"/>
                    <a:gd name="T7" fmla="*/ 55 h 55"/>
                    <a:gd name="T8" fmla="*/ 55 w 58"/>
                    <a:gd name="T9" fmla="*/ 53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8" h="55">
                      <a:moveTo>
                        <a:pt x="55" y="53"/>
                      </a:moveTo>
                      <a:cubicBezTo>
                        <a:pt x="27" y="49"/>
                        <a:pt x="7" y="30"/>
                        <a:pt x="5" y="2"/>
                      </a:cubicBezTo>
                      <a:cubicBezTo>
                        <a:pt x="5" y="0"/>
                        <a:pt x="0" y="0"/>
                        <a:pt x="0" y="1"/>
                      </a:cubicBezTo>
                      <a:cubicBezTo>
                        <a:pt x="2" y="32"/>
                        <a:pt x="25" y="51"/>
                        <a:pt x="55" y="55"/>
                      </a:cubicBezTo>
                      <a:cubicBezTo>
                        <a:pt x="57" y="55"/>
                        <a:pt x="58" y="53"/>
                        <a:pt x="55" y="5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07" name="Freeform 120"/>
                <p:cNvSpPr>
                  <a:spLocks/>
                </p:cNvSpPr>
                <p:nvPr/>
              </p:nvSpPr>
              <p:spPr bwMode="auto">
                <a:xfrm>
                  <a:off x="2585" y="-116"/>
                  <a:ext cx="144" cy="102"/>
                </a:xfrm>
                <a:custGeom>
                  <a:avLst/>
                  <a:gdLst>
                    <a:gd name="T0" fmla="*/ 5 w 61"/>
                    <a:gd name="T1" fmla="*/ 43 h 43"/>
                    <a:gd name="T2" fmla="*/ 61 w 61"/>
                    <a:gd name="T3" fmla="*/ 2 h 43"/>
                    <a:gd name="T4" fmla="*/ 56 w 61"/>
                    <a:gd name="T5" fmla="*/ 1 h 43"/>
                    <a:gd name="T6" fmla="*/ 3 w 61"/>
                    <a:gd name="T7" fmla="*/ 41 h 43"/>
                    <a:gd name="T8" fmla="*/ 5 w 61"/>
                    <a:gd name="T9" fmla="*/ 4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1" h="43">
                      <a:moveTo>
                        <a:pt x="5" y="43"/>
                      </a:moveTo>
                      <a:cubicBezTo>
                        <a:pt x="32" y="43"/>
                        <a:pt x="54" y="28"/>
                        <a:pt x="61" y="2"/>
                      </a:cubicBezTo>
                      <a:cubicBezTo>
                        <a:pt x="61" y="1"/>
                        <a:pt x="57" y="0"/>
                        <a:pt x="56" y="1"/>
                      </a:cubicBezTo>
                      <a:cubicBezTo>
                        <a:pt x="49" y="26"/>
                        <a:pt x="29" y="40"/>
                        <a:pt x="3" y="41"/>
                      </a:cubicBezTo>
                      <a:cubicBezTo>
                        <a:pt x="0" y="41"/>
                        <a:pt x="4" y="43"/>
                        <a:pt x="5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08" name="Freeform 121"/>
                <p:cNvSpPr>
                  <a:spLocks/>
                </p:cNvSpPr>
                <p:nvPr/>
              </p:nvSpPr>
              <p:spPr bwMode="auto">
                <a:xfrm>
                  <a:off x="2653" y="-128"/>
                  <a:ext cx="45" cy="168"/>
                </a:xfrm>
                <a:custGeom>
                  <a:avLst/>
                  <a:gdLst>
                    <a:gd name="T0" fmla="*/ 18 w 19"/>
                    <a:gd name="T1" fmla="*/ 69 h 71"/>
                    <a:gd name="T2" fmla="*/ 10 w 19"/>
                    <a:gd name="T3" fmla="*/ 1 h 71"/>
                    <a:gd name="T4" fmla="*/ 4 w 19"/>
                    <a:gd name="T5" fmla="*/ 1 h 71"/>
                    <a:gd name="T6" fmla="*/ 14 w 19"/>
                    <a:gd name="T7" fmla="*/ 70 h 71"/>
                    <a:gd name="T8" fmla="*/ 18 w 19"/>
                    <a:gd name="T9" fmla="*/ 69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" h="71">
                      <a:moveTo>
                        <a:pt x="18" y="69"/>
                      </a:moveTo>
                      <a:cubicBezTo>
                        <a:pt x="7" y="49"/>
                        <a:pt x="6" y="22"/>
                        <a:pt x="10" y="1"/>
                      </a:cubicBezTo>
                      <a:cubicBezTo>
                        <a:pt x="10" y="0"/>
                        <a:pt x="5" y="0"/>
                        <a:pt x="4" y="1"/>
                      </a:cubicBezTo>
                      <a:cubicBezTo>
                        <a:pt x="0" y="23"/>
                        <a:pt x="3" y="50"/>
                        <a:pt x="14" y="70"/>
                      </a:cubicBezTo>
                      <a:cubicBezTo>
                        <a:pt x="14" y="71"/>
                        <a:pt x="19" y="70"/>
                        <a:pt x="18" y="6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09" name="Freeform 122"/>
                <p:cNvSpPr>
                  <a:spLocks/>
                </p:cNvSpPr>
                <p:nvPr/>
              </p:nvSpPr>
              <p:spPr bwMode="auto">
                <a:xfrm>
                  <a:off x="2585" y="-76"/>
                  <a:ext cx="175" cy="52"/>
                </a:xfrm>
                <a:custGeom>
                  <a:avLst/>
                  <a:gdLst>
                    <a:gd name="T0" fmla="*/ 1 w 74"/>
                    <a:gd name="T1" fmla="*/ 2 h 22"/>
                    <a:gd name="T2" fmla="*/ 72 w 74"/>
                    <a:gd name="T3" fmla="*/ 8 h 22"/>
                    <a:gd name="T4" fmla="*/ 68 w 74"/>
                    <a:gd name="T5" fmla="*/ 7 h 22"/>
                    <a:gd name="T6" fmla="*/ 6 w 74"/>
                    <a:gd name="T7" fmla="*/ 1 h 22"/>
                    <a:gd name="T8" fmla="*/ 1 w 74"/>
                    <a:gd name="T9" fmla="*/ 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22">
                      <a:moveTo>
                        <a:pt x="1" y="2"/>
                      </a:moveTo>
                      <a:cubicBezTo>
                        <a:pt x="22" y="18"/>
                        <a:pt x="49" y="22"/>
                        <a:pt x="72" y="8"/>
                      </a:cubicBezTo>
                      <a:cubicBezTo>
                        <a:pt x="74" y="7"/>
                        <a:pt x="69" y="7"/>
                        <a:pt x="68" y="7"/>
                      </a:cubicBezTo>
                      <a:cubicBezTo>
                        <a:pt x="47" y="20"/>
                        <a:pt x="24" y="15"/>
                        <a:pt x="6" y="1"/>
                      </a:cubicBezTo>
                      <a:cubicBezTo>
                        <a:pt x="4" y="0"/>
                        <a:pt x="0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10" name="Freeform 123"/>
                <p:cNvSpPr>
                  <a:spLocks/>
                </p:cNvSpPr>
                <p:nvPr/>
              </p:nvSpPr>
              <p:spPr bwMode="auto">
                <a:xfrm>
                  <a:off x="2224" y="-33"/>
                  <a:ext cx="448" cy="526"/>
                </a:xfrm>
                <a:custGeom>
                  <a:avLst/>
                  <a:gdLst>
                    <a:gd name="T0" fmla="*/ 183 w 189"/>
                    <a:gd name="T1" fmla="*/ 1 h 222"/>
                    <a:gd name="T2" fmla="*/ 1 w 189"/>
                    <a:gd name="T3" fmla="*/ 221 h 222"/>
                    <a:gd name="T4" fmla="*/ 6 w 189"/>
                    <a:gd name="T5" fmla="*/ 221 h 222"/>
                    <a:gd name="T6" fmla="*/ 188 w 189"/>
                    <a:gd name="T7" fmla="*/ 2 h 222"/>
                    <a:gd name="T8" fmla="*/ 183 w 189"/>
                    <a:gd name="T9" fmla="*/ 1 h 2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9" h="222">
                      <a:moveTo>
                        <a:pt x="183" y="1"/>
                      </a:moveTo>
                      <a:cubicBezTo>
                        <a:pt x="123" y="75"/>
                        <a:pt x="64" y="150"/>
                        <a:pt x="1" y="221"/>
                      </a:cubicBezTo>
                      <a:cubicBezTo>
                        <a:pt x="0" y="222"/>
                        <a:pt x="5" y="222"/>
                        <a:pt x="6" y="221"/>
                      </a:cubicBezTo>
                      <a:cubicBezTo>
                        <a:pt x="69" y="150"/>
                        <a:pt x="128" y="75"/>
                        <a:pt x="188" y="2"/>
                      </a:cubicBezTo>
                      <a:cubicBezTo>
                        <a:pt x="189" y="1"/>
                        <a:pt x="184" y="0"/>
                        <a:pt x="18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11" name="Freeform 124"/>
                <p:cNvSpPr>
                  <a:spLocks/>
                </p:cNvSpPr>
                <p:nvPr/>
              </p:nvSpPr>
              <p:spPr bwMode="auto">
                <a:xfrm>
                  <a:off x="2651" y="-62"/>
                  <a:ext cx="40" cy="40"/>
                </a:xfrm>
                <a:custGeom>
                  <a:avLst/>
                  <a:gdLst>
                    <a:gd name="T0" fmla="*/ 14 w 17"/>
                    <a:gd name="T1" fmla="*/ 14 h 17"/>
                    <a:gd name="T2" fmla="*/ 3 w 17"/>
                    <a:gd name="T3" fmla="*/ 15 h 17"/>
                    <a:gd name="T4" fmla="*/ 3 w 17"/>
                    <a:gd name="T5" fmla="*/ 4 h 17"/>
                    <a:gd name="T6" fmla="*/ 14 w 17"/>
                    <a:gd name="T7" fmla="*/ 3 h 17"/>
                    <a:gd name="T8" fmla="*/ 14 w 17"/>
                    <a:gd name="T9" fmla="*/ 14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4" y="14"/>
                      </a:moveTo>
                      <a:cubicBezTo>
                        <a:pt x="11" y="17"/>
                        <a:pt x="7" y="17"/>
                        <a:pt x="3" y="15"/>
                      </a:cubicBezTo>
                      <a:cubicBezTo>
                        <a:pt x="0" y="12"/>
                        <a:pt x="0" y="7"/>
                        <a:pt x="3" y="4"/>
                      </a:cubicBezTo>
                      <a:cubicBezTo>
                        <a:pt x="6" y="1"/>
                        <a:pt x="10" y="0"/>
                        <a:pt x="14" y="3"/>
                      </a:cubicBezTo>
                      <a:cubicBezTo>
                        <a:pt x="17" y="6"/>
                        <a:pt x="17" y="11"/>
                        <a:pt x="14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12" name="Freeform 125"/>
                <p:cNvSpPr>
                  <a:spLocks/>
                </p:cNvSpPr>
                <p:nvPr/>
              </p:nvSpPr>
              <p:spPr bwMode="auto">
                <a:xfrm>
                  <a:off x="2801" y="69"/>
                  <a:ext cx="106" cy="168"/>
                </a:xfrm>
                <a:custGeom>
                  <a:avLst/>
                  <a:gdLst>
                    <a:gd name="T0" fmla="*/ 43 w 45"/>
                    <a:gd name="T1" fmla="*/ 70 h 71"/>
                    <a:gd name="T2" fmla="*/ 15 w 45"/>
                    <a:gd name="T3" fmla="*/ 2 h 71"/>
                    <a:gd name="T4" fmla="*/ 10 w 45"/>
                    <a:gd name="T5" fmla="*/ 2 h 71"/>
                    <a:gd name="T6" fmla="*/ 39 w 45"/>
                    <a:gd name="T7" fmla="*/ 71 h 71"/>
                    <a:gd name="T8" fmla="*/ 43 w 45"/>
                    <a:gd name="T9" fmla="*/ 70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" h="71">
                      <a:moveTo>
                        <a:pt x="43" y="70"/>
                      </a:moveTo>
                      <a:cubicBezTo>
                        <a:pt x="18" y="55"/>
                        <a:pt x="6" y="30"/>
                        <a:pt x="15" y="2"/>
                      </a:cubicBezTo>
                      <a:cubicBezTo>
                        <a:pt x="15" y="1"/>
                        <a:pt x="10" y="0"/>
                        <a:pt x="10" y="2"/>
                      </a:cubicBezTo>
                      <a:cubicBezTo>
                        <a:pt x="0" y="30"/>
                        <a:pt x="13" y="56"/>
                        <a:pt x="39" y="71"/>
                      </a:cubicBezTo>
                      <a:cubicBezTo>
                        <a:pt x="40" y="71"/>
                        <a:pt x="45" y="71"/>
                        <a:pt x="43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13" name="Freeform 126"/>
                <p:cNvSpPr>
                  <a:spLocks/>
                </p:cNvSpPr>
                <p:nvPr/>
              </p:nvSpPr>
              <p:spPr bwMode="auto">
                <a:xfrm>
                  <a:off x="2751" y="116"/>
                  <a:ext cx="173" cy="69"/>
                </a:xfrm>
                <a:custGeom>
                  <a:avLst/>
                  <a:gdLst>
                    <a:gd name="T0" fmla="*/ 3 w 73"/>
                    <a:gd name="T1" fmla="*/ 19 h 29"/>
                    <a:gd name="T2" fmla="*/ 72 w 73"/>
                    <a:gd name="T3" fmla="*/ 2 h 29"/>
                    <a:gd name="T4" fmla="*/ 68 w 73"/>
                    <a:gd name="T5" fmla="*/ 1 h 29"/>
                    <a:gd name="T6" fmla="*/ 5 w 73"/>
                    <a:gd name="T7" fmla="*/ 17 h 29"/>
                    <a:gd name="T8" fmla="*/ 3 w 73"/>
                    <a:gd name="T9" fmla="*/ 19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29">
                      <a:moveTo>
                        <a:pt x="3" y="19"/>
                      </a:moveTo>
                      <a:cubicBezTo>
                        <a:pt x="29" y="29"/>
                        <a:pt x="55" y="24"/>
                        <a:pt x="72" y="2"/>
                      </a:cubicBezTo>
                      <a:cubicBezTo>
                        <a:pt x="73" y="1"/>
                        <a:pt x="68" y="0"/>
                        <a:pt x="68" y="1"/>
                      </a:cubicBezTo>
                      <a:cubicBezTo>
                        <a:pt x="52" y="21"/>
                        <a:pt x="29" y="27"/>
                        <a:pt x="5" y="17"/>
                      </a:cubicBezTo>
                      <a:cubicBezTo>
                        <a:pt x="3" y="16"/>
                        <a:pt x="0" y="18"/>
                        <a:pt x="3" y="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14" name="Freeform 127"/>
                <p:cNvSpPr>
                  <a:spLocks/>
                </p:cNvSpPr>
                <p:nvPr/>
              </p:nvSpPr>
              <p:spPr bwMode="auto">
                <a:xfrm>
                  <a:off x="2817" y="85"/>
                  <a:ext cx="62" cy="164"/>
                </a:xfrm>
                <a:custGeom>
                  <a:avLst/>
                  <a:gdLst>
                    <a:gd name="T0" fmla="*/ 8 w 26"/>
                    <a:gd name="T1" fmla="*/ 67 h 69"/>
                    <a:gd name="T2" fmla="*/ 25 w 26"/>
                    <a:gd name="T3" fmla="*/ 1 h 69"/>
                    <a:gd name="T4" fmla="*/ 21 w 26"/>
                    <a:gd name="T5" fmla="*/ 1 h 69"/>
                    <a:gd name="T6" fmla="*/ 3 w 26"/>
                    <a:gd name="T7" fmla="*/ 68 h 69"/>
                    <a:gd name="T8" fmla="*/ 8 w 26"/>
                    <a:gd name="T9" fmla="*/ 67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69">
                      <a:moveTo>
                        <a:pt x="8" y="67"/>
                      </a:moveTo>
                      <a:cubicBezTo>
                        <a:pt x="5" y="45"/>
                        <a:pt x="13" y="19"/>
                        <a:pt x="25" y="1"/>
                      </a:cubicBezTo>
                      <a:cubicBezTo>
                        <a:pt x="26" y="0"/>
                        <a:pt x="21" y="0"/>
                        <a:pt x="21" y="1"/>
                      </a:cubicBezTo>
                      <a:cubicBezTo>
                        <a:pt x="9" y="19"/>
                        <a:pt x="0" y="45"/>
                        <a:pt x="3" y="68"/>
                      </a:cubicBezTo>
                      <a:cubicBezTo>
                        <a:pt x="3" y="69"/>
                        <a:pt x="8" y="69"/>
                        <a:pt x="8" y="6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15" name="Freeform 128"/>
                <p:cNvSpPr>
                  <a:spLocks/>
                </p:cNvSpPr>
                <p:nvPr/>
              </p:nvSpPr>
              <p:spPr bwMode="auto">
                <a:xfrm>
                  <a:off x="2772" y="104"/>
                  <a:ext cx="159" cy="88"/>
                </a:xfrm>
                <a:custGeom>
                  <a:avLst/>
                  <a:gdLst>
                    <a:gd name="T0" fmla="*/ 1 w 67"/>
                    <a:gd name="T1" fmla="*/ 2 h 37"/>
                    <a:gd name="T2" fmla="*/ 63 w 67"/>
                    <a:gd name="T3" fmla="*/ 33 h 37"/>
                    <a:gd name="T4" fmla="*/ 62 w 67"/>
                    <a:gd name="T5" fmla="*/ 31 h 37"/>
                    <a:gd name="T6" fmla="*/ 6 w 67"/>
                    <a:gd name="T7" fmla="*/ 1 h 37"/>
                    <a:gd name="T8" fmla="*/ 1 w 67"/>
                    <a:gd name="T9" fmla="*/ 2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7">
                      <a:moveTo>
                        <a:pt x="1" y="2"/>
                      </a:moveTo>
                      <a:cubicBezTo>
                        <a:pt x="14" y="24"/>
                        <a:pt x="37" y="37"/>
                        <a:pt x="63" y="33"/>
                      </a:cubicBezTo>
                      <a:cubicBezTo>
                        <a:pt x="67" y="33"/>
                        <a:pt x="64" y="31"/>
                        <a:pt x="62" y="31"/>
                      </a:cubicBezTo>
                      <a:cubicBezTo>
                        <a:pt x="38" y="35"/>
                        <a:pt x="17" y="21"/>
                        <a:pt x="6" y="1"/>
                      </a:cubicBezTo>
                      <a:cubicBezTo>
                        <a:pt x="5" y="0"/>
                        <a:pt x="0" y="0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16" name="Freeform 129"/>
                <p:cNvSpPr>
                  <a:spLocks/>
                </p:cNvSpPr>
                <p:nvPr/>
              </p:nvSpPr>
              <p:spPr bwMode="auto">
                <a:xfrm>
                  <a:off x="2221" y="171"/>
                  <a:ext cx="617" cy="322"/>
                </a:xfrm>
                <a:custGeom>
                  <a:avLst/>
                  <a:gdLst>
                    <a:gd name="T0" fmla="*/ 254 w 260"/>
                    <a:gd name="T1" fmla="*/ 1 h 136"/>
                    <a:gd name="T2" fmla="*/ 3 w 260"/>
                    <a:gd name="T3" fmla="*/ 134 h 136"/>
                    <a:gd name="T4" fmla="*/ 6 w 260"/>
                    <a:gd name="T5" fmla="*/ 136 h 136"/>
                    <a:gd name="T6" fmla="*/ 258 w 260"/>
                    <a:gd name="T7" fmla="*/ 2 h 136"/>
                    <a:gd name="T8" fmla="*/ 254 w 260"/>
                    <a:gd name="T9" fmla="*/ 1 h 1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0" h="136">
                      <a:moveTo>
                        <a:pt x="254" y="1"/>
                      </a:moveTo>
                      <a:cubicBezTo>
                        <a:pt x="171" y="46"/>
                        <a:pt x="88" y="93"/>
                        <a:pt x="3" y="134"/>
                      </a:cubicBezTo>
                      <a:cubicBezTo>
                        <a:pt x="0" y="136"/>
                        <a:pt x="5" y="136"/>
                        <a:pt x="6" y="136"/>
                      </a:cubicBezTo>
                      <a:cubicBezTo>
                        <a:pt x="92" y="94"/>
                        <a:pt x="175" y="47"/>
                        <a:pt x="258" y="2"/>
                      </a:cubicBezTo>
                      <a:cubicBezTo>
                        <a:pt x="260" y="0"/>
                        <a:pt x="256" y="0"/>
                        <a:pt x="25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17" name="Freeform 130"/>
                <p:cNvSpPr>
                  <a:spLocks/>
                </p:cNvSpPr>
                <p:nvPr/>
              </p:nvSpPr>
              <p:spPr bwMode="auto">
                <a:xfrm>
                  <a:off x="2820" y="144"/>
                  <a:ext cx="42" cy="43"/>
                </a:xfrm>
                <a:custGeom>
                  <a:avLst/>
                  <a:gdLst>
                    <a:gd name="T0" fmla="*/ 12 w 18"/>
                    <a:gd name="T1" fmla="*/ 16 h 18"/>
                    <a:gd name="T2" fmla="*/ 2 w 18"/>
                    <a:gd name="T3" fmla="*/ 12 h 18"/>
                    <a:gd name="T4" fmla="*/ 6 w 18"/>
                    <a:gd name="T5" fmla="*/ 2 h 18"/>
                    <a:gd name="T6" fmla="*/ 16 w 18"/>
                    <a:gd name="T7" fmla="*/ 6 h 18"/>
                    <a:gd name="T8" fmla="*/ 12 w 18"/>
                    <a:gd name="T9" fmla="*/ 16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8">
                      <a:moveTo>
                        <a:pt x="12" y="16"/>
                      </a:moveTo>
                      <a:cubicBezTo>
                        <a:pt x="8" y="18"/>
                        <a:pt x="4" y="16"/>
                        <a:pt x="2" y="12"/>
                      </a:cubicBezTo>
                      <a:cubicBezTo>
                        <a:pt x="0" y="9"/>
                        <a:pt x="2" y="4"/>
                        <a:pt x="6" y="2"/>
                      </a:cubicBezTo>
                      <a:cubicBezTo>
                        <a:pt x="9" y="0"/>
                        <a:pt x="14" y="2"/>
                        <a:pt x="16" y="6"/>
                      </a:cubicBezTo>
                      <a:cubicBezTo>
                        <a:pt x="18" y="10"/>
                        <a:pt x="16" y="14"/>
                        <a:pt x="12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18" name="Freeform 131"/>
                <p:cNvSpPr>
                  <a:spLocks/>
                </p:cNvSpPr>
                <p:nvPr/>
              </p:nvSpPr>
              <p:spPr bwMode="auto">
                <a:xfrm>
                  <a:off x="2900" y="322"/>
                  <a:ext cx="62" cy="183"/>
                </a:xfrm>
                <a:custGeom>
                  <a:avLst/>
                  <a:gdLst>
                    <a:gd name="T0" fmla="*/ 25 w 26"/>
                    <a:gd name="T1" fmla="*/ 75 h 77"/>
                    <a:gd name="T2" fmla="*/ 24 w 26"/>
                    <a:gd name="T3" fmla="*/ 2 h 77"/>
                    <a:gd name="T4" fmla="*/ 19 w 26"/>
                    <a:gd name="T5" fmla="*/ 1 h 77"/>
                    <a:gd name="T6" fmla="*/ 21 w 26"/>
                    <a:gd name="T7" fmla="*/ 76 h 77"/>
                    <a:gd name="T8" fmla="*/ 25 w 26"/>
                    <a:gd name="T9" fmla="*/ 75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77">
                      <a:moveTo>
                        <a:pt x="25" y="75"/>
                      </a:moveTo>
                      <a:cubicBezTo>
                        <a:pt x="7" y="53"/>
                        <a:pt x="5" y="25"/>
                        <a:pt x="24" y="2"/>
                      </a:cubicBezTo>
                      <a:cubicBezTo>
                        <a:pt x="25" y="1"/>
                        <a:pt x="20" y="0"/>
                        <a:pt x="19" y="1"/>
                      </a:cubicBezTo>
                      <a:cubicBezTo>
                        <a:pt x="0" y="24"/>
                        <a:pt x="2" y="53"/>
                        <a:pt x="21" y="76"/>
                      </a:cubicBezTo>
                      <a:cubicBezTo>
                        <a:pt x="21" y="77"/>
                        <a:pt x="26" y="77"/>
                        <a:pt x="25" y="7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19" name="Freeform 132"/>
                <p:cNvSpPr>
                  <a:spLocks/>
                </p:cNvSpPr>
                <p:nvPr/>
              </p:nvSpPr>
              <p:spPr bwMode="auto">
                <a:xfrm>
                  <a:off x="2848" y="377"/>
                  <a:ext cx="176" cy="59"/>
                </a:xfrm>
                <a:custGeom>
                  <a:avLst/>
                  <a:gdLst>
                    <a:gd name="T0" fmla="*/ 1 w 74"/>
                    <a:gd name="T1" fmla="*/ 1 h 25"/>
                    <a:gd name="T2" fmla="*/ 72 w 74"/>
                    <a:gd name="T3" fmla="*/ 11 h 25"/>
                    <a:gd name="T4" fmla="*/ 68 w 74"/>
                    <a:gd name="T5" fmla="*/ 9 h 25"/>
                    <a:gd name="T6" fmla="*/ 6 w 74"/>
                    <a:gd name="T7" fmla="*/ 1 h 25"/>
                    <a:gd name="T8" fmla="*/ 1 w 74"/>
                    <a:gd name="T9" fmla="*/ 1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25">
                      <a:moveTo>
                        <a:pt x="1" y="1"/>
                      </a:moveTo>
                      <a:cubicBezTo>
                        <a:pt x="21" y="20"/>
                        <a:pt x="48" y="25"/>
                        <a:pt x="72" y="11"/>
                      </a:cubicBezTo>
                      <a:cubicBezTo>
                        <a:pt x="74" y="10"/>
                        <a:pt x="69" y="9"/>
                        <a:pt x="68" y="9"/>
                      </a:cubicBezTo>
                      <a:cubicBezTo>
                        <a:pt x="47" y="22"/>
                        <a:pt x="24" y="18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20" name="Freeform 133"/>
                <p:cNvSpPr>
                  <a:spLocks/>
                </p:cNvSpPr>
                <p:nvPr/>
              </p:nvSpPr>
              <p:spPr bwMode="auto">
                <a:xfrm>
                  <a:off x="2881" y="353"/>
                  <a:ext cx="114" cy="138"/>
                </a:xfrm>
                <a:custGeom>
                  <a:avLst/>
                  <a:gdLst>
                    <a:gd name="T0" fmla="*/ 5 w 48"/>
                    <a:gd name="T1" fmla="*/ 56 h 58"/>
                    <a:gd name="T2" fmla="*/ 46 w 48"/>
                    <a:gd name="T3" fmla="*/ 1 h 58"/>
                    <a:gd name="T4" fmla="*/ 42 w 48"/>
                    <a:gd name="T5" fmla="*/ 0 h 58"/>
                    <a:gd name="T6" fmla="*/ 0 w 48"/>
                    <a:gd name="T7" fmla="*/ 56 h 58"/>
                    <a:gd name="T8" fmla="*/ 5 w 48"/>
                    <a:gd name="T9" fmla="*/ 56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8" h="58">
                      <a:moveTo>
                        <a:pt x="5" y="56"/>
                      </a:moveTo>
                      <a:cubicBezTo>
                        <a:pt x="11" y="34"/>
                        <a:pt x="28" y="14"/>
                        <a:pt x="46" y="1"/>
                      </a:cubicBezTo>
                      <a:cubicBezTo>
                        <a:pt x="48" y="0"/>
                        <a:pt x="43" y="0"/>
                        <a:pt x="42" y="0"/>
                      </a:cubicBezTo>
                      <a:cubicBezTo>
                        <a:pt x="24" y="13"/>
                        <a:pt x="6" y="34"/>
                        <a:pt x="0" y="56"/>
                      </a:cubicBezTo>
                      <a:cubicBezTo>
                        <a:pt x="0" y="58"/>
                        <a:pt x="5" y="57"/>
                        <a:pt x="5" y="5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21" name="Freeform 134"/>
                <p:cNvSpPr>
                  <a:spLocks/>
                </p:cNvSpPr>
                <p:nvPr/>
              </p:nvSpPr>
              <p:spPr bwMode="auto">
                <a:xfrm>
                  <a:off x="2886" y="337"/>
                  <a:ext cx="121" cy="125"/>
                </a:xfrm>
                <a:custGeom>
                  <a:avLst/>
                  <a:gdLst>
                    <a:gd name="T0" fmla="*/ 0 w 51"/>
                    <a:gd name="T1" fmla="*/ 1 h 53"/>
                    <a:gd name="T2" fmla="*/ 45 w 51"/>
                    <a:gd name="T3" fmla="*/ 53 h 53"/>
                    <a:gd name="T4" fmla="*/ 48 w 51"/>
                    <a:gd name="T5" fmla="*/ 51 h 53"/>
                    <a:gd name="T6" fmla="*/ 5 w 51"/>
                    <a:gd name="T7" fmla="*/ 1 h 53"/>
                    <a:gd name="T8" fmla="*/ 0 w 51"/>
                    <a:gd name="T9" fmla="*/ 1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1" h="53">
                      <a:moveTo>
                        <a:pt x="0" y="1"/>
                      </a:moveTo>
                      <a:cubicBezTo>
                        <a:pt x="4" y="26"/>
                        <a:pt x="20" y="47"/>
                        <a:pt x="45" y="53"/>
                      </a:cubicBezTo>
                      <a:cubicBezTo>
                        <a:pt x="47" y="53"/>
                        <a:pt x="51" y="52"/>
                        <a:pt x="48" y="51"/>
                      </a:cubicBezTo>
                      <a:cubicBezTo>
                        <a:pt x="24" y="46"/>
                        <a:pt x="9" y="24"/>
                        <a:pt x="5" y="1"/>
                      </a:cubicBezTo>
                      <a:cubicBezTo>
                        <a:pt x="5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22" name="Freeform 135"/>
                <p:cNvSpPr>
                  <a:spLocks/>
                </p:cNvSpPr>
                <p:nvPr/>
              </p:nvSpPr>
              <p:spPr bwMode="auto">
                <a:xfrm>
                  <a:off x="2233" y="417"/>
                  <a:ext cx="689" cy="78"/>
                </a:xfrm>
                <a:custGeom>
                  <a:avLst/>
                  <a:gdLst>
                    <a:gd name="T0" fmla="*/ 287 w 290"/>
                    <a:gd name="T1" fmla="*/ 0 h 33"/>
                    <a:gd name="T2" fmla="*/ 3 w 290"/>
                    <a:gd name="T3" fmla="*/ 31 h 33"/>
                    <a:gd name="T4" fmla="*/ 4 w 290"/>
                    <a:gd name="T5" fmla="*/ 33 h 33"/>
                    <a:gd name="T6" fmla="*/ 287 w 290"/>
                    <a:gd name="T7" fmla="*/ 2 h 33"/>
                    <a:gd name="T8" fmla="*/ 287 w 290"/>
                    <a:gd name="T9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0" h="33">
                      <a:moveTo>
                        <a:pt x="287" y="0"/>
                      </a:moveTo>
                      <a:cubicBezTo>
                        <a:pt x="193" y="11"/>
                        <a:pt x="98" y="24"/>
                        <a:pt x="3" y="31"/>
                      </a:cubicBezTo>
                      <a:cubicBezTo>
                        <a:pt x="0" y="31"/>
                        <a:pt x="1" y="33"/>
                        <a:pt x="4" y="33"/>
                      </a:cubicBezTo>
                      <a:cubicBezTo>
                        <a:pt x="98" y="26"/>
                        <a:pt x="193" y="13"/>
                        <a:pt x="287" y="2"/>
                      </a:cubicBezTo>
                      <a:cubicBezTo>
                        <a:pt x="290" y="2"/>
                        <a:pt x="290" y="0"/>
                        <a:pt x="28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23" name="Freeform 136"/>
                <p:cNvSpPr>
                  <a:spLocks/>
                </p:cNvSpPr>
                <p:nvPr/>
              </p:nvSpPr>
              <p:spPr bwMode="auto">
                <a:xfrm>
                  <a:off x="2907" y="398"/>
                  <a:ext cx="38" cy="38"/>
                </a:xfrm>
                <a:custGeom>
                  <a:avLst/>
                  <a:gdLst>
                    <a:gd name="T0" fmla="*/ 9 w 16"/>
                    <a:gd name="T1" fmla="*/ 15 h 16"/>
                    <a:gd name="T2" fmla="*/ 1 w 16"/>
                    <a:gd name="T3" fmla="*/ 8 h 16"/>
                    <a:gd name="T4" fmla="*/ 8 w 16"/>
                    <a:gd name="T5" fmla="*/ 0 h 16"/>
                    <a:gd name="T6" fmla="*/ 16 w 16"/>
                    <a:gd name="T7" fmla="*/ 7 h 16"/>
                    <a:gd name="T8" fmla="*/ 9 w 16"/>
                    <a:gd name="T9" fmla="*/ 15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9" y="15"/>
                      </a:moveTo>
                      <a:cubicBezTo>
                        <a:pt x="5" y="16"/>
                        <a:pt x="1" y="13"/>
                        <a:pt x="1" y="8"/>
                      </a:cubicBezTo>
                      <a:cubicBezTo>
                        <a:pt x="0" y="4"/>
                        <a:pt x="4" y="0"/>
                        <a:pt x="8" y="0"/>
                      </a:cubicBezTo>
                      <a:cubicBezTo>
                        <a:pt x="12" y="0"/>
                        <a:pt x="16" y="3"/>
                        <a:pt x="16" y="7"/>
                      </a:cubicBezTo>
                      <a:cubicBezTo>
                        <a:pt x="16" y="11"/>
                        <a:pt x="13" y="15"/>
                        <a:pt x="9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24" name="Freeform 137"/>
                <p:cNvSpPr>
                  <a:spLocks/>
                </p:cNvSpPr>
                <p:nvPr/>
              </p:nvSpPr>
              <p:spPr bwMode="auto">
                <a:xfrm>
                  <a:off x="2876" y="571"/>
                  <a:ext cx="95" cy="174"/>
                </a:xfrm>
                <a:custGeom>
                  <a:avLst/>
                  <a:gdLst>
                    <a:gd name="T0" fmla="*/ 14 w 40"/>
                    <a:gd name="T1" fmla="*/ 71 h 73"/>
                    <a:gd name="T2" fmla="*/ 38 w 40"/>
                    <a:gd name="T3" fmla="*/ 3 h 73"/>
                    <a:gd name="T4" fmla="*/ 34 w 40"/>
                    <a:gd name="T5" fmla="*/ 1 h 73"/>
                    <a:gd name="T6" fmla="*/ 9 w 40"/>
                    <a:gd name="T7" fmla="*/ 71 h 73"/>
                    <a:gd name="T8" fmla="*/ 14 w 40"/>
                    <a:gd name="T9" fmla="*/ 71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73">
                      <a:moveTo>
                        <a:pt x="14" y="71"/>
                      </a:moveTo>
                      <a:cubicBezTo>
                        <a:pt x="5" y="44"/>
                        <a:pt x="13" y="17"/>
                        <a:pt x="38" y="3"/>
                      </a:cubicBezTo>
                      <a:cubicBezTo>
                        <a:pt x="40" y="2"/>
                        <a:pt x="35" y="0"/>
                        <a:pt x="34" y="1"/>
                      </a:cubicBezTo>
                      <a:cubicBezTo>
                        <a:pt x="8" y="16"/>
                        <a:pt x="0" y="43"/>
                        <a:pt x="9" y="71"/>
                      </a:cubicBezTo>
                      <a:cubicBezTo>
                        <a:pt x="10" y="73"/>
                        <a:pt x="14" y="73"/>
                        <a:pt x="14" y="7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25" name="Freeform 138"/>
                <p:cNvSpPr>
                  <a:spLocks/>
                </p:cNvSpPr>
                <p:nvPr/>
              </p:nvSpPr>
              <p:spPr bwMode="auto">
                <a:xfrm>
                  <a:off x="2848" y="588"/>
                  <a:ext cx="157" cy="92"/>
                </a:xfrm>
                <a:custGeom>
                  <a:avLst/>
                  <a:gdLst>
                    <a:gd name="T0" fmla="*/ 0 w 66"/>
                    <a:gd name="T1" fmla="*/ 2 h 39"/>
                    <a:gd name="T2" fmla="*/ 64 w 66"/>
                    <a:gd name="T3" fmla="*/ 35 h 39"/>
                    <a:gd name="T4" fmla="*/ 61 w 66"/>
                    <a:gd name="T5" fmla="*/ 33 h 39"/>
                    <a:gd name="T6" fmla="*/ 5 w 66"/>
                    <a:gd name="T7" fmla="*/ 2 h 39"/>
                    <a:gd name="T8" fmla="*/ 0 w 66"/>
                    <a:gd name="T9" fmla="*/ 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" h="39">
                      <a:moveTo>
                        <a:pt x="0" y="2"/>
                      </a:moveTo>
                      <a:cubicBezTo>
                        <a:pt x="12" y="27"/>
                        <a:pt x="36" y="39"/>
                        <a:pt x="64" y="35"/>
                      </a:cubicBezTo>
                      <a:cubicBezTo>
                        <a:pt x="66" y="34"/>
                        <a:pt x="62" y="32"/>
                        <a:pt x="61" y="33"/>
                      </a:cubicBezTo>
                      <a:cubicBezTo>
                        <a:pt x="36" y="37"/>
                        <a:pt x="16" y="24"/>
                        <a:pt x="5" y="2"/>
                      </a:cubicBezTo>
                      <a:cubicBezTo>
                        <a:pt x="4" y="1"/>
                        <a:pt x="0" y="0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26" name="Freeform 139"/>
                <p:cNvSpPr>
                  <a:spLocks/>
                </p:cNvSpPr>
                <p:nvPr/>
              </p:nvSpPr>
              <p:spPr bwMode="auto">
                <a:xfrm>
                  <a:off x="2838" y="609"/>
                  <a:ext cx="157" cy="98"/>
                </a:xfrm>
                <a:custGeom>
                  <a:avLst/>
                  <a:gdLst>
                    <a:gd name="T0" fmla="*/ 6 w 66"/>
                    <a:gd name="T1" fmla="*/ 39 h 41"/>
                    <a:gd name="T2" fmla="*/ 62 w 66"/>
                    <a:gd name="T3" fmla="*/ 3 h 41"/>
                    <a:gd name="T4" fmla="*/ 61 w 66"/>
                    <a:gd name="T5" fmla="*/ 1 h 41"/>
                    <a:gd name="T6" fmla="*/ 1 w 66"/>
                    <a:gd name="T7" fmla="*/ 39 h 41"/>
                    <a:gd name="T8" fmla="*/ 6 w 66"/>
                    <a:gd name="T9" fmla="*/ 39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" h="41">
                      <a:moveTo>
                        <a:pt x="6" y="39"/>
                      </a:moveTo>
                      <a:cubicBezTo>
                        <a:pt x="19" y="22"/>
                        <a:pt x="42" y="8"/>
                        <a:pt x="62" y="3"/>
                      </a:cubicBezTo>
                      <a:cubicBezTo>
                        <a:pt x="66" y="2"/>
                        <a:pt x="63" y="0"/>
                        <a:pt x="61" y="1"/>
                      </a:cubicBezTo>
                      <a:cubicBezTo>
                        <a:pt x="39" y="7"/>
                        <a:pt x="14" y="20"/>
                        <a:pt x="1" y="39"/>
                      </a:cubicBezTo>
                      <a:cubicBezTo>
                        <a:pt x="0" y="40"/>
                        <a:pt x="5" y="41"/>
                        <a:pt x="6" y="3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27" name="Freeform 140"/>
                <p:cNvSpPr>
                  <a:spLocks/>
                </p:cNvSpPr>
                <p:nvPr/>
              </p:nvSpPr>
              <p:spPr bwMode="auto">
                <a:xfrm>
                  <a:off x="2886" y="564"/>
                  <a:ext cx="81" cy="154"/>
                </a:xfrm>
                <a:custGeom>
                  <a:avLst/>
                  <a:gdLst>
                    <a:gd name="T0" fmla="*/ 5 w 34"/>
                    <a:gd name="T1" fmla="*/ 1 h 65"/>
                    <a:gd name="T2" fmla="*/ 28 w 34"/>
                    <a:gd name="T3" fmla="*/ 64 h 65"/>
                    <a:gd name="T4" fmla="*/ 32 w 34"/>
                    <a:gd name="T5" fmla="*/ 63 h 65"/>
                    <a:gd name="T6" fmla="*/ 10 w 34"/>
                    <a:gd name="T7" fmla="*/ 1 h 65"/>
                    <a:gd name="T8" fmla="*/ 5 w 34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4" h="65">
                      <a:moveTo>
                        <a:pt x="5" y="1"/>
                      </a:moveTo>
                      <a:cubicBezTo>
                        <a:pt x="0" y="26"/>
                        <a:pt x="7" y="50"/>
                        <a:pt x="28" y="64"/>
                      </a:cubicBezTo>
                      <a:cubicBezTo>
                        <a:pt x="29" y="65"/>
                        <a:pt x="34" y="64"/>
                        <a:pt x="32" y="63"/>
                      </a:cubicBezTo>
                      <a:cubicBezTo>
                        <a:pt x="12" y="49"/>
                        <a:pt x="5" y="25"/>
                        <a:pt x="10" y="1"/>
                      </a:cubicBezTo>
                      <a:cubicBezTo>
                        <a:pt x="10" y="0"/>
                        <a:pt x="5" y="0"/>
                        <a:pt x="5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28" name="Freeform 141"/>
                <p:cNvSpPr>
                  <a:spLocks/>
                </p:cNvSpPr>
                <p:nvPr/>
              </p:nvSpPr>
              <p:spPr bwMode="auto">
                <a:xfrm>
                  <a:off x="2228" y="481"/>
                  <a:ext cx="677" cy="171"/>
                </a:xfrm>
                <a:custGeom>
                  <a:avLst/>
                  <a:gdLst>
                    <a:gd name="T0" fmla="*/ 283 w 285"/>
                    <a:gd name="T1" fmla="*/ 70 h 72"/>
                    <a:gd name="T2" fmla="*/ 6 w 285"/>
                    <a:gd name="T3" fmla="*/ 0 h 72"/>
                    <a:gd name="T4" fmla="*/ 3 w 285"/>
                    <a:gd name="T5" fmla="*/ 2 h 72"/>
                    <a:gd name="T6" fmla="*/ 279 w 285"/>
                    <a:gd name="T7" fmla="*/ 72 h 72"/>
                    <a:gd name="T8" fmla="*/ 283 w 285"/>
                    <a:gd name="T9" fmla="*/ 70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5" h="72">
                      <a:moveTo>
                        <a:pt x="283" y="70"/>
                      </a:moveTo>
                      <a:cubicBezTo>
                        <a:pt x="190" y="47"/>
                        <a:pt x="97" y="26"/>
                        <a:pt x="6" y="0"/>
                      </a:cubicBezTo>
                      <a:cubicBezTo>
                        <a:pt x="5" y="0"/>
                        <a:pt x="0" y="1"/>
                        <a:pt x="3" y="2"/>
                      </a:cubicBezTo>
                      <a:cubicBezTo>
                        <a:pt x="94" y="28"/>
                        <a:pt x="187" y="49"/>
                        <a:pt x="279" y="72"/>
                      </a:cubicBezTo>
                      <a:cubicBezTo>
                        <a:pt x="280" y="72"/>
                        <a:pt x="285" y="71"/>
                        <a:pt x="283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29" name="Freeform 142"/>
                <p:cNvSpPr>
                  <a:spLocks/>
                </p:cNvSpPr>
                <p:nvPr/>
              </p:nvSpPr>
              <p:spPr bwMode="auto">
                <a:xfrm>
                  <a:off x="2888" y="631"/>
                  <a:ext cx="41" cy="40"/>
                </a:xfrm>
                <a:custGeom>
                  <a:avLst/>
                  <a:gdLst>
                    <a:gd name="T0" fmla="*/ 6 w 17"/>
                    <a:gd name="T1" fmla="*/ 16 h 17"/>
                    <a:gd name="T2" fmla="*/ 1 w 17"/>
                    <a:gd name="T3" fmla="*/ 7 h 17"/>
                    <a:gd name="T4" fmla="*/ 10 w 17"/>
                    <a:gd name="T5" fmla="*/ 1 h 17"/>
                    <a:gd name="T6" fmla="*/ 16 w 17"/>
                    <a:gd name="T7" fmla="*/ 11 h 17"/>
                    <a:gd name="T8" fmla="*/ 6 w 17"/>
                    <a:gd name="T9" fmla="*/ 1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6" y="16"/>
                      </a:moveTo>
                      <a:cubicBezTo>
                        <a:pt x="2" y="15"/>
                        <a:pt x="0" y="11"/>
                        <a:pt x="1" y="7"/>
                      </a:cubicBezTo>
                      <a:cubicBezTo>
                        <a:pt x="2" y="3"/>
                        <a:pt x="6" y="0"/>
                        <a:pt x="10" y="1"/>
                      </a:cubicBezTo>
                      <a:cubicBezTo>
                        <a:pt x="15" y="3"/>
                        <a:pt x="17" y="7"/>
                        <a:pt x="16" y="11"/>
                      </a:cubicBezTo>
                      <a:cubicBezTo>
                        <a:pt x="15" y="15"/>
                        <a:pt x="10" y="17"/>
                        <a:pt x="6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30" name="Freeform 143"/>
                <p:cNvSpPr>
                  <a:spLocks/>
                </p:cNvSpPr>
                <p:nvPr/>
              </p:nvSpPr>
              <p:spPr bwMode="auto">
                <a:xfrm>
                  <a:off x="2763" y="828"/>
                  <a:ext cx="130" cy="139"/>
                </a:xfrm>
                <a:custGeom>
                  <a:avLst/>
                  <a:gdLst>
                    <a:gd name="T0" fmla="*/ 5 w 55"/>
                    <a:gd name="T1" fmla="*/ 58 h 59"/>
                    <a:gd name="T2" fmla="*/ 53 w 55"/>
                    <a:gd name="T3" fmla="*/ 2 h 59"/>
                    <a:gd name="T4" fmla="*/ 49 w 55"/>
                    <a:gd name="T5" fmla="*/ 0 h 59"/>
                    <a:gd name="T6" fmla="*/ 0 w 55"/>
                    <a:gd name="T7" fmla="*/ 57 h 59"/>
                    <a:gd name="T8" fmla="*/ 5 w 55"/>
                    <a:gd name="T9" fmla="*/ 58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5" h="59">
                      <a:moveTo>
                        <a:pt x="5" y="58"/>
                      </a:moveTo>
                      <a:cubicBezTo>
                        <a:pt x="7" y="29"/>
                        <a:pt x="24" y="6"/>
                        <a:pt x="53" y="2"/>
                      </a:cubicBezTo>
                      <a:cubicBezTo>
                        <a:pt x="55" y="2"/>
                        <a:pt x="51" y="0"/>
                        <a:pt x="49" y="0"/>
                      </a:cubicBezTo>
                      <a:cubicBezTo>
                        <a:pt x="20" y="5"/>
                        <a:pt x="2" y="27"/>
                        <a:pt x="0" y="57"/>
                      </a:cubicBezTo>
                      <a:cubicBezTo>
                        <a:pt x="0" y="58"/>
                        <a:pt x="5" y="59"/>
                        <a:pt x="5" y="5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31" name="Freeform 144"/>
                <p:cNvSpPr>
                  <a:spLocks/>
                </p:cNvSpPr>
                <p:nvPr/>
              </p:nvSpPr>
              <p:spPr bwMode="auto">
                <a:xfrm>
                  <a:off x="2770" y="804"/>
                  <a:ext cx="118" cy="128"/>
                </a:xfrm>
                <a:custGeom>
                  <a:avLst/>
                  <a:gdLst>
                    <a:gd name="T0" fmla="*/ 0 w 50"/>
                    <a:gd name="T1" fmla="*/ 1 h 54"/>
                    <a:gd name="T2" fmla="*/ 47 w 50"/>
                    <a:gd name="T3" fmla="*/ 54 h 54"/>
                    <a:gd name="T4" fmla="*/ 47 w 50"/>
                    <a:gd name="T5" fmla="*/ 52 h 54"/>
                    <a:gd name="T6" fmla="*/ 5 w 50"/>
                    <a:gd name="T7" fmla="*/ 2 h 54"/>
                    <a:gd name="T8" fmla="*/ 0 w 50"/>
                    <a:gd name="T9" fmla="*/ 1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0" h="54">
                      <a:moveTo>
                        <a:pt x="0" y="1"/>
                      </a:moveTo>
                      <a:cubicBezTo>
                        <a:pt x="3" y="28"/>
                        <a:pt x="20" y="48"/>
                        <a:pt x="47" y="54"/>
                      </a:cubicBezTo>
                      <a:cubicBezTo>
                        <a:pt x="50" y="54"/>
                        <a:pt x="50" y="52"/>
                        <a:pt x="47" y="52"/>
                      </a:cubicBezTo>
                      <a:cubicBezTo>
                        <a:pt x="22" y="47"/>
                        <a:pt x="7" y="27"/>
                        <a:pt x="5" y="2"/>
                      </a:cubicBezTo>
                      <a:cubicBezTo>
                        <a:pt x="5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32" name="Freeform 145"/>
                <p:cNvSpPr>
                  <a:spLocks/>
                </p:cNvSpPr>
                <p:nvPr/>
              </p:nvSpPr>
              <p:spPr bwMode="auto">
                <a:xfrm>
                  <a:off x="2720" y="865"/>
                  <a:ext cx="180" cy="46"/>
                </a:xfrm>
                <a:custGeom>
                  <a:avLst/>
                  <a:gdLst>
                    <a:gd name="T0" fmla="*/ 6 w 76"/>
                    <a:gd name="T1" fmla="*/ 18 h 19"/>
                    <a:gd name="T2" fmla="*/ 71 w 76"/>
                    <a:gd name="T3" fmla="*/ 5 h 19"/>
                    <a:gd name="T4" fmla="*/ 73 w 76"/>
                    <a:gd name="T5" fmla="*/ 3 h 19"/>
                    <a:gd name="T6" fmla="*/ 2 w 76"/>
                    <a:gd name="T7" fmla="*/ 17 h 19"/>
                    <a:gd name="T8" fmla="*/ 6 w 76"/>
                    <a:gd name="T9" fmla="*/ 18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6" h="19">
                      <a:moveTo>
                        <a:pt x="6" y="18"/>
                      </a:moveTo>
                      <a:cubicBezTo>
                        <a:pt x="24" y="6"/>
                        <a:pt x="50" y="2"/>
                        <a:pt x="71" y="5"/>
                      </a:cubicBezTo>
                      <a:cubicBezTo>
                        <a:pt x="72" y="5"/>
                        <a:pt x="76" y="3"/>
                        <a:pt x="73" y="3"/>
                      </a:cubicBezTo>
                      <a:cubicBezTo>
                        <a:pt x="50" y="0"/>
                        <a:pt x="22" y="4"/>
                        <a:pt x="2" y="17"/>
                      </a:cubicBezTo>
                      <a:cubicBezTo>
                        <a:pt x="0" y="19"/>
                        <a:pt x="5" y="19"/>
                        <a:pt x="6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33" name="Freeform 146"/>
                <p:cNvSpPr>
                  <a:spLocks/>
                </p:cNvSpPr>
                <p:nvPr/>
              </p:nvSpPr>
              <p:spPr bwMode="auto">
                <a:xfrm>
                  <a:off x="2789" y="797"/>
                  <a:ext cx="49" cy="166"/>
                </a:xfrm>
                <a:custGeom>
                  <a:avLst/>
                  <a:gdLst>
                    <a:gd name="T0" fmla="*/ 15 w 21"/>
                    <a:gd name="T1" fmla="*/ 2 h 70"/>
                    <a:gd name="T2" fmla="*/ 14 w 21"/>
                    <a:gd name="T3" fmla="*/ 69 h 70"/>
                    <a:gd name="T4" fmla="*/ 19 w 21"/>
                    <a:gd name="T5" fmla="*/ 68 h 70"/>
                    <a:gd name="T6" fmla="*/ 20 w 21"/>
                    <a:gd name="T7" fmla="*/ 2 h 70"/>
                    <a:gd name="T8" fmla="*/ 15 w 21"/>
                    <a:gd name="T9" fmla="*/ 2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1" h="70">
                      <a:moveTo>
                        <a:pt x="15" y="2"/>
                      </a:moveTo>
                      <a:cubicBezTo>
                        <a:pt x="2" y="23"/>
                        <a:pt x="0" y="48"/>
                        <a:pt x="14" y="69"/>
                      </a:cubicBezTo>
                      <a:cubicBezTo>
                        <a:pt x="15" y="70"/>
                        <a:pt x="20" y="70"/>
                        <a:pt x="19" y="68"/>
                      </a:cubicBezTo>
                      <a:cubicBezTo>
                        <a:pt x="5" y="48"/>
                        <a:pt x="7" y="23"/>
                        <a:pt x="20" y="2"/>
                      </a:cubicBezTo>
                      <a:cubicBezTo>
                        <a:pt x="21" y="1"/>
                        <a:pt x="16" y="0"/>
                        <a:pt x="1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34" name="Freeform 147"/>
                <p:cNvSpPr>
                  <a:spLocks/>
                </p:cNvSpPr>
                <p:nvPr/>
              </p:nvSpPr>
              <p:spPr bwMode="auto">
                <a:xfrm>
                  <a:off x="2233" y="479"/>
                  <a:ext cx="570" cy="401"/>
                </a:xfrm>
                <a:custGeom>
                  <a:avLst/>
                  <a:gdLst>
                    <a:gd name="T0" fmla="*/ 238 w 240"/>
                    <a:gd name="T1" fmla="*/ 166 h 169"/>
                    <a:gd name="T2" fmla="*/ 6 w 240"/>
                    <a:gd name="T3" fmla="*/ 1 h 169"/>
                    <a:gd name="T4" fmla="*/ 2 w 240"/>
                    <a:gd name="T5" fmla="*/ 2 h 169"/>
                    <a:gd name="T6" fmla="*/ 234 w 240"/>
                    <a:gd name="T7" fmla="*/ 168 h 169"/>
                    <a:gd name="T8" fmla="*/ 238 w 240"/>
                    <a:gd name="T9" fmla="*/ 166 h 1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0" h="169">
                      <a:moveTo>
                        <a:pt x="238" y="166"/>
                      </a:moveTo>
                      <a:cubicBezTo>
                        <a:pt x="161" y="112"/>
                        <a:pt x="82" y="59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ubicBezTo>
                        <a:pt x="77" y="60"/>
                        <a:pt x="156" y="113"/>
                        <a:pt x="234" y="168"/>
                      </a:cubicBezTo>
                      <a:cubicBezTo>
                        <a:pt x="235" y="169"/>
                        <a:pt x="240" y="167"/>
                        <a:pt x="238" y="16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35" name="Freeform 148"/>
                <p:cNvSpPr>
                  <a:spLocks/>
                </p:cNvSpPr>
                <p:nvPr/>
              </p:nvSpPr>
              <p:spPr bwMode="auto">
                <a:xfrm>
                  <a:off x="2784" y="861"/>
                  <a:ext cx="43" cy="40"/>
                </a:xfrm>
                <a:custGeom>
                  <a:avLst/>
                  <a:gdLst>
                    <a:gd name="T0" fmla="*/ 4 w 18"/>
                    <a:gd name="T1" fmla="*/ 15 h 17"/>
                    <a:gd name="T2" fmla="*/ 3 w 18"/>
                    <a:gd name="T3" fmla="*/ 4 h 17"/>
                    <a:gd name="T4" fmla="*/ 14 w 18"/>
                    <a:gd name="T5" fmla="*/ 3 h 17"/>
                    <a:gd name="T6" fmla="*/ 15 w 18"/>
                    <a:gd name="T7" fmla="*/ 14 h 17"/>
                    <a:gd name="T8" fmla="*/ 4 w 18"/>
                    <a:gd name="T9" fmla="*/ 1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4" y="15"/>
                      </a:moveTo>
                      <a:cubicBezTo>
                        <a:pt x="1" y="12"/>
                        <a:pt x="0" y="8"/>
                        <a:pt x="3" y="4"/>
                      </a:cubicBezTo>
                      <a:cubicBezTo>
                        <a:pt x="6" y="1"/>
                        <a:pt x="10" y="0"/>
                        <a:pt x="14" y="3"/>
                      </a:cubicBezTo>
                      <a:cubicBezTo>
                        <a:pt x="17" y="5"/>
                        <a:pt x="18" y="10"/>
                        <a:pt x="15" y="14"/>
                      </a:cubicBezTo>
                      <a:cubicBezTo>
                        <a:pt x="13" y="17"/>
                        <a:pt x="8" y="17"/>
                        <a:pt x="4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36" name="Freeform 149"/>
                <p:cNvSpPr>
                  <a:spLocks/>
                </p:cNvSpPr>
                <p:nvPr/>
              </p:nvSpPr>
              <p:spPr bwMode="auto">
                <a:xfrm>
                  <a:off x="2539" y="1029"/>
                  <a:ext cx="174" cy="102"/>
                </a:xfrm>
                <a:custGeom>
                  <a:avLst/>
                  <a:gdLst>
                    <a:gd name="T0" fmla="*/ 6 w 73"/>
                    <a:gd name="T1" fmla="*/ 42 h 43"/>
                    <a:gd name="T2" fmla="*/ 68 w 73"/>
                    <a:gd name="T3" fmla="*/ 9 h 43"/>
                    <a:gd name="T4" fmla="*/ 70 w 73"/>
                    <a:gd name="T5" fmla="*/ 7 h 43"/>
                    <a:gd name="T6" fmla="*/ 1 w 73"/>
                    <a:gd name="T7" fmla="*/ 41 h 43"/>
                    <a:gd name="T8" fmla="*/ 6 w 73"/>
                    <a:gd name="T9" fmla="*/ 42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43">
                      <a:moveTo>
                        <a:pt x="6" y="42"/>
                      </a:moveTo>
                      <a:cubicBezTo>
                        <a:pt x="17" y="17"/>
                        <a:pt x="40" y="2"/>
                        <a:pt x="68" y="9"/>
                      </a:cubicBezTo>
                      <a:cubicBezTo>
                        <a:pt x="70" y="9"/>
                        <a:pt x="73" y="8"/>
                        <a:pt x="70" y="7"/>
                      </a:cubicBezTo>
                      <a:cubicBezTo>
                        <a:pt x="40" y="0"/>
                        <a:pt x="14" y="13"/>
                        <a:pt x="1" y="41"/>
                      </a:cubicBezTo>
                      <a:cubicBezTo>
                        <a:pt x="0" y="42"/>
                        <a:pt x="5" y="43"/>
                        <a:pt x="6" y="4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37" name="Freeform 150"/>
                <p:cNvSpPr>
                  <a:spLocks/>
                </p:cNvSpPr>
                <p:nvPr/>
              </p:nvSpPr>
              <p:spPr bwMode="auto">
                <a:xfrm>
                  <a:off x="2589" y="982"/>
                  <a:ext cx="83" cy="159"/>
                </a:xfrm>
                <a:custGeom>
                  <a:avLst/>
                  <a:gdLst>
                    <a:gd name="T0" fmla="*/ 7 w 35"/>
                    <a:gd name="T1" fmla="*/ 1 h 67"/>
                    <a:gd name="T2" fmla="*/ 29 w 35"/>
                    <a:gd name="T3" fmla="*/ 66 h 67"/>
                    <a:gd name="T4" fmla="*/ 33 w 35"/>
                    <a:gd name="T5" fmla="*/ 66 h 67"/>
                    <a:gd name="T6" fmla="*/ 12 w 35"/>
                    <a:gd name="T7" fmla="*/ 2 h 67"/>
                    <a:gd name="T8" fmla="*/ 7 w 35"/>
                    <a:gd name="T9" fmla="*/ 1 h 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5" h="67">
                      <a:moveTo>
                        <a:pt x="7" y="1"/>
                      </a:moveTo>
                      <a:cubicBezTo>
                        <a:pt x="0" y="27"/>
                        <a:pt x="7" y="51"/>
                        <a:pt x="29" y="66"/>
                      </a:cubicBezTo>
                      <a:cubicBezTo>
                        <a:pt x="30" y="67"/>
                        <a:pt x="35" y="67"/>
                        <a:pt x="33" y="66"/>
                      </a:cubicBezTo>
                      <a:cubicBezTo>
                        <a:pt x="11" y="51"/>
                        <a:pt x="5" y="27"/>
                        <a:pt x="12" y="2"/>
                      </a:cubicBezTo>
                      <a:cubicBezTo>
                        <a:pt x="13" y="1"/>
                        <a:pt x="8" y="0"/>
                        <a:pt x="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38" name="Freeform 151"/>
                <p:cNvSpPr>
                  <a:spLocks/>
                </p:cNvSpPr>
                <p:nvPr/>
              </p:nvSpPr>
              <p:spPr bwMode="auto">
                <a:xfrm>
                  <a:off x="2523" y="1048"/>
                  <a:ext cx="178" cy="45"/>
                </a:xfrm>
                <a:custGeom>
                  <a:avLst/>
                  <a:gdLst>
                    <a:gd name="T0" fmla="*/ 4 w 75"/>
                    <a:gd name="T1" fmla="*/ 6 h 19"/>
                    <a:gd name="T2" fmla="*/ 69 w 75"/>
                    <a:gd name="T3" fmla="*/ 19 h 19"/>
                    <a:gd name="T4" fmla="*/ 74 w 75"/>
                    <a:gd name="T5" fmla="*/ 17 h 19"/>
                    <a:gd name="T6" fmla="*/ 3 w 75"/>
                    <a:gd name="T7" fmla="*/ 4 h 19"/>
                    <a:gd name="T8" fmla="*/ 4 w 75"/>
                    <a:gd name="T9" fmla="*/ 6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19">
                      <a:moveTo>
                        <a:pt x="4" y="6"/>
                      </a:moveTo>
                      <a:cubicBezTo>
                        <a:pt x="26" y="2"/>
                        <a:pt x="51" y="9"/>
                        <a:pt x="69" y="19"/>
                      </a:cubicBezTo>
                      <a:cubicBezTo>
                        <a:pt x="71" y="19"/>
                        <a:pt x="75" y="18"/>
                        <a:pt x="74" y="17"/>
                      </a:cubicBezTo>
                      <a:cubicBezTo>
                        <a:pt x="53" y="6"/>
                        <a:pt x="26" y="0"/>
                        <a:pt x="3" y="4"/>
                      </a:cubicBezTo>
                      <a:cubicBezTo>
                        <a:pt x="0" y="5"/>
                        <a:pt x="2" y="6"/>
                        <a:pt x="4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39" name="Freeform 152"/>
                <p:cNvSpPr>
                  <a:spLocks/>
                </p:cNvSpPr>
                <p:nvPr/>
              </p:nvSpPr>
              <p:spPr bwMode="auto">
                <a:xfrm>
                  <a:off x="2585" y="998"/>
                  <a:ext cx="90" cy="152"/>
                </a:xfrm>
                <a:custGeom>
                  <a:avLst/>
                  <a:gdLst>
                    <a:gd name="T0" fmla="*/ 32 w 38"/>
                    <a:gd name="T1" fmla="*/ 1 h 64"/>
                    <a:gd name="T2" fmla="*/ 5 w 38"/>
                    <a:gd name="T3" fmla="*/ 63 h 64"/>
                    <a:gd name="T4" fmla="*/ 10 w 38"/>
                    <a:gd name="T5" fmla="*/ 62 h 64"/>
                    <a:gd name="T6" fmla="*/ 36 w 38"/>
                    <a:gd name="T7" fmla="*/ 1 h 64"/>
                    <a:gd name="T8" fmla="*/ 32 w 38"/>
                    <a:gd name="T9" fmla="*/ 1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8" h="64">
                      <a:moveTo>
                        <a:pt x="32" y="1"/>
                      </a:moveTo>
                      <a:cubicBezTo>
                        <a:pt x="12" y="15"/>
                        <a:pt x="0" y="38"/>
                        <a:pt x="5" y="63"/>
                      </a:cubicBezTo>
                      <a:cubicBezTo>
                        <a:pt x="6" y="64"/>
                        <a:pt x="11" y="64"/>
                        <a:pt x="10" y="62"/>
                      </a:cubicBezTo>
                      <a:cubicBezTo>
                        <a:pt x="5" y="38"/>
                        <a:pt x="16" y="15"/>
                        <a:pt x="36" y="1"/>
                      </a:cubicBezTo>
                      <a:cubicBezTo>
                        <a:pt x="38" y="0"/>
                        <a:pt x="33" y="0"/>
                        <a:pt x="3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40" name="Freeform 153"/>
                <p:cNvSpPr>
                  <a:spLocks/>
                </p:cNvSpPr>
                <p:nvPr/>
              </p:nvSpPr>
              <p:spPr bwMode="auto">
                <a:xfrm>
                  <a:off x="2236" y="479"/>
                  <a:ext cx="375" cy="581"/>
                </a:xfrm>
                <a:custGeom>
                  <a:avLst/>
                  <a:gdLst>
                    <a:gd name="T0" fmla="*/ 157 w 158"/>
                    <a:gd name="T1" fmla="*/ 243 h 245"/>
                    <a:gd name="T2" fmla="*/ 5 w 158"/>
                    <a:gd name="T3" fmla="*/ 1 h 245"/>
                    <a:gd name="T4" fmla="*/ 1 w 158"/>
                    <a:gd name="T5" fmla="*/ 2 h 245"/>
                    <a:gd name="T6" fmla="*/ 153 w 158"/>
                    <a:gd name="T7" fmla="*/ 244 h 245"/>
                    <a:gd name="T8" fmla="*/ 157 w 158"/>
                    <a:gd name="T9" fmla="*/ 243 h 2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8" h="245">
                      <a:moveTo>
                        <a:pt x="157" y="243"/>
                      </a:moveTo>
                      <a:cubicBezTo>
                        <a:pt x="106" y="163"/>
                        <a:pt x="53" y="83"/>
                        <a:pt x="5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48" y="84"/>
                        <a:pt x="101" y="164"/>
                        <a:pt x="153" y="244"/>
                      </a:cubicBezTo>
                      <a:cubicBezTo>
                        <a:pt x="153" y="245"/>
                        <a:pt x="158" y="244"/>
                        <a:pt x="157" y="2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41" name="Freeform 154"/>
                <p:cNvSpPr>
                  <a:spLocks/>
                </p:cNvSpPr>
                <p:nvPr/>
              </p:nvSpPr>
              <p:spPr bwMode="auto">
                <a:xfrm>
                  <a:off x="2592" y="1046"/>
                  <a:ext cx="40" cy="40"/>
                </a:xfrm>
                <a:custGeom>
                  <a:avLst/>
                  <a:gdLst>
                    <a:gd name="T0" fmla="*/ 2 w 17"/>
                    <a:gd name="T1" fmla="*/ 12 h 17"/>
                    <a:gd name="T2" fmla="*/ 4 w 17"/>
                    <a:gd name="T3" fmla="*/ 2 h 17"/>
                    <a:gd name="T4" fmla="*/ 15 w 17"/>
                    <a:gd name="T5" fmla="*/ 5 h 17"/>
                    <a:gd name="T6" fmla="*/ 12 w 17"/>
                    <a:gd name="T7" fmla="*/ 15 h 17"/>
                    <a:gd name="T8" fmla="*/ 2 w 17"/>
                    <a:gd name="T9" fmla="*/ 1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2" y="12"/>
                      </a:moveTo>
                      <a:cubicBezTo>
                        <a:pt x="0" y="9"/>
                        <a:pt x="1" y="4"/>
                        <a:pt x="4" y="2"/>
                      </a:cubicBezTo>
                      <a:cubicBezTo>
                        <a:pt x="8" y="0"/>
                        <a:pt x="13" y="1"/>
                        <a:pt x="15" y="5"/>
                      </a:cubicBezTo>
                      <a:cubicBezTo>
                        <a:pt x="17" y="8"/>
                        <a:pt x="16" y="13"/>
                        <a:pt x="12" y="15"/>
                      </a:cubicBezTo>
                      <a:cubicBezTo>
                        <a:pt x="9" y="17"/>
                        <a:pt x="4" y="16"/>
                        <a:pt x="2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42" name="Freeform 155"/>
                <p:cNvSpPr>
                  <a:spLocks/>
                </p:cNvSpPr>
                <p:nvPr/>
              </p:nvSpPr>
              <p:spPr bwMode="auto">
                <a:xfrm>
                  <a:off x="2285" y="1153"/>
                  <a:ext cx="193" cy="64"/>
                </a:xfrm>
                <a:custGeom>
                  <a:avLst/>
                  <a:gdLst>
                    <a:gd name="T0" fmla="*/ 6 w 81"/>
                    <a:gd name="T1" fmla="*/ 26 h 27"/>
                    <a:gd name="T2" fmla="*/ 75 w 81"/>
                    <a:gd name="T3" fmla="*/ 18 h 27"/>
                    <a:gd name="T4" fmla="*/ 79 w 81"/>
                    <a:gd name="T5" fmla="*/ 17 h 27"/>
                    <a:gd name="T6" fmla="*/ 1 w 81"/>
                    <a:gd name="T7" fmla="*/ 25 h 27"/>
                    <a:gd name="T8" fmla="*/ 6 w 81"/>
                    <a:gd name="T9" fmla="*/ 26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1" h="27">
                      <a:moveTo>
                        <a:pt x="6" y="26"/>
                      </a:moveTo>
                      <a:cubicBezTo>
                        <a:pt x="26" y="7"/>
                        <a:pt x="51" y="2"/>
                        <a:pt x="75" y="18"/>
                      </a:cubicBezTo>
                      <a:cubicBezTo>
                        <a:pt x="76" y="19"/>
                        <a:pt x="81" y="19"/>
                        <a:pt x="79" y="17"/>
                      </a:cubicBezTo>
                      <a:cubicBezTo>
                        <a:pt x="53" y="0"/>
                        <a:pt x="23" y="4"/>
                        <a:pt x="1" y="25"/>
                      </a:cubicBezTo>
                      <a:cubicBezTo>
                        <a:pt x="0" y="26"/>
                        <a:pt x="5" y="27"/>
                        <a:pt x="6" y="2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43" name="Freeform 156"/>
                <p:cNvSpPr>
                  <a:spLocks/>
                </p:cNvSpPr>
                <p:nvPr/>
              </p:nvSpPr>
              <p:spPr bwMode="auto">
                <a:xfrm>
                  <a:off x="2357" y="1100"/>
                  <a:ext cx="57" cy="169"/>
                </a:xfrm>
                <a:custGeom>
                  <a:avLst/>
                  <a:gdLst>
                    <a:gd name="T0" fmla="*/ 18 w 24"/>
                    <a:gd name="T1" fmla="*/ 1 h 71"/>
                    <a:gd name="T2" fmla="*/ 16 w 24"/>
                    <a:gd name="T3" fmla="*/ 69 h 71"/>
                    <a:gd name="T4" fmla="*/ 20 w 24"/>
                    <a:gd name="T5" fmla="*/ 69 h 71"/>
                    <a:gd name="T6" fmla="*/ 23 w 24"/>
                    <a:gd name="T7" fmla="*/ 2 h 71"/>
                    <a:gd name="T8" fmla="*/ 18 w 24"/>
                    <a:gd name="T9" fmla="*/ 1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" h="71">
                      <a:moveTo>
                        <a:pt x="18" y="1"/>
                      </a:moveTo>
                      <a:cubicBezTo>
                        <a:pt x="2" y="22"/>
                        <a:pt x="0" y="47"/>
                        <a:pt x="16" y="69"/>
                      </a:cubicBezTo>
                      <a:cubicBezTo>
                        <a:pt x="16" y="70"/>
                        <a:pt x="21" y="71"/>
                        <a:pt x="20" y="69"/>
                      </a:cubicBezTo>
                      <a:cubicBezTo>
                        <a:pt x="5" y="47"/>
                        <a:pt x="7" y="23"/>
                        <a:pt x="23" y="2"/>
                      </a:cubicBezTo>
                      <a:cubicBezTo>
                        <a:pt x="24" y="1"/>
                        <a:pt x="19" y="0"/>
                        <a:pt x="1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44" name="Freeform 157"/>
                <p:cNvSpPr>
                  <a:spLocks/>
                </p:cNvSpPr>
                <p:nvPr/>
              </p:nvSpPr>
              <p:spPr bwMode="auto">
                <a:xfrm>
                  <a:off x="2293" y="1143"/>
                  <a:ext cx="159" cy="93"/>
                </a:xfrm>
                <a:custGeom>
                  <a:avLst/>
                  <a:gdLst>
                    <a:gd name="T0" fmla="*/ 3 w 67"/>
                    <a:gd name="T1" fmla="*/ 2 h 39"/>
                    <a:gd name="T2" fmla="*/ 61 w 67"/>
                    <a:gd name="T3" fmla="*/ 37 h 39"/>
                    <a:gd name="T4" fmla="*/ 66 w 67"/>
                    <a:gd name="T5" fmla="*/ 36 h 39"/>
                    <a:gd name="T6" fmla="*/ 5 w 67"/>
                    <a:gd name="T7" fmla="*/ 0 h 39"/>
                    <a:gd name="T8" fmla="*/ 3 w 67"/>
                    <a:gd name="T9" fmla="*/ 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9">
                      <a:moveTo>
                        <a:pt x="3" y="2"/>
                      </a:moveTo>
                      <a:cubicBezTo>
                        <a:pt x="25" y="6"/>
                        <a:pt x="47" y="21"/>
                        <a:pt x="61" y="37"/>
                      </a:cubicBezTo>
                      <a:cubicBezTo>
                        <a:pt x="62" y="39"/>
                        <a:pt x="67" y="37"/>
                        <a:pt x="66" y="36"/>
                      </a:cubicBezTo>
                      <a:cubicBezTo>
                        <a:pt x="51" y="19"/>
                        <a:pt x="28" y="4"/>
                        <a:pt x="5" y="0"/>
                      </a:cubicBezTo>
                      <a:cubicBezTo>
                        <a:pt x="4" y="0"/>
                        <a:pt x="0" y="2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45" name="Freeform 158"/>
                <p:cNvSpPr>
                  <a:spLocks/>
                </p:cNvSpPr>
                <p:nvPr/>
              </p:nvSpPr>
              <p:spPr bwMode="auto">
                <a:xfrm>
                  <a:off x="2333" y="1134"/>
                  <a:ext cx="128" cy="120"/>
                </a:xfrm>
                <a:custGeom>
                  <a:avLst/>
                  <a:gdLst>
                    <a:gd name="T0" fmla="*/ 48 w 54"/>
                    <a:gd name="T1" fmla="*/ 1 h 51"/>
                    <a:gd name="T2" fmla="*/ 0 w 54"/>
                    <a:gd name="T3" fmla="*/ 50 h 51"/>
                    <a:gd name="T4" fmla="*/ 5 w 54"/>
                    <a:gd name="T5" fmla="*/ 50 h 51"/>
                    <a:gd name="T6" fmla="*/ 50 w 54"/>
                    <a:gd name="T7" fmla="*/ 2 h 51"/>
                    <a:gd name="T8" fmla="*/ 48 w 54"/>
                    <a:gd name="T9" fmla="*/ 1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4" h="51">
                      <a:moveTo>
                        <a:pt x="48" y="1"/>
                      </a:moveTo>
                      <a:cubicBezTo>
                        <a:pt x="24" y="7"/>
                        <a:pt x="3" y="24"/>
                        <a:pt x="0" y="50"/>
                      </a:cubicBezTo>
                      <a:cubicBezTo>
                        <a:pt x="0" y="51"/>
                        <a:pt x="5" y="51"/>
                        <a:pt x="5" y="50"/>
                      </a:cubicBezTo>
                      <a:cubicBezTo>
                        <a:pt x="8" y="25"/>
                        <a:pt x="27" y="8"/>
                        <a:pt x="50" y="2"/>
                      </a:cubicBezTo>
                      <a:cubicBezTo>
                        <a:pt x="54" y="1"/>
                        <a:pt x="49" y="0"/>
                        <a:pt x="4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46" name="Freeform 159"/>
                <p:cNvSpPr>
                  <a:spLocks/>
                </p:cNvSpPr>
                <p:nvPr/>
              </p:nvSpPr>
              <p:spPr bwMode="auto">
                <a:xfrm>
                  <a:off x="2228" y="500"/>
                  <a:ext cx="150" cy="669"/>
                </a:xfrm>
                <a:custGeom>
                  <a:avLst/>
                  <a:gdLst>
                    <a:gd name="T0" fmla="*/ 63 w 63"/>
                    <a:gd name="T1" fmla="*/ 280 h 282"/>
                    <a:gd name="T2" fmla="*/ 5 w 63"/>
                    <a:gd name="T3" fmla="*/ 1 h 282"/>
                    <a:gd name="T4" fmla="*/ 0 w 63"/>
                    <a:gd name="T5" fmla="*/ 2 h 282"/>
                    <a:gd name="T6" fmla="*/ 58 w 63"/>
                    <a:gd name="T7" fmla="*/ 281 h 282"/>
                    <a:gd name="T8" fmla="*/ 63 w 63"/>
                    <a:gd name="T9" fmla="*/ 280 h 2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3" h="282">
                      <a:moveTo>
                        <a:pt x="63" y="280"/>
                      </a:moveTo>
                      <a:cubicBezTo>
                        <a:pt x="43" y="188"/>
                        <a:pt x="21" y="95"/>
                        <a:pt x="5" y="1"/>
                      </a:cubicBezTo>
                      <a:cubicBezTo>
                        <a:pt x="5" y="0"/>
                        <a:pt x="0" y="0"/>
                        <a:pt x="0" y="2"/>
                      </a:cubicBezTo>
                      <a:cubicBezTo>
                        <a:pt x="16" y="95"/>
                        <a:pt x="38" y="188"/>
                        <a:pt x="58" y="281"/>
                      </a:cubicBezTo>
                      <a:cubicBezTo>
                        <a:pt x="58" y="282"/>
                        <a:pt x="63" y="282"/>
                        <a:pt x="63" y="28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47" name="Freeform 160"/>
                <p:cNvSpPr>
                  <a:spLocks/>
                </p:cNvSpPr>
                <p:nvPr/>
              </p:nvSpPr>
              <p:spPr bwMode="auto">
                <a:xfrm>
                  <a:off x="2357" y="1160"/>
                  <a:ext cx="38" cy="38"/>
                </a:xfrm>
                <a:custGeom>
                  <a:avLst/>
                  <a:gdLst>
                    <a:gd name="T0" fmla="*/ 0 w 16"/>
                    <a:gd name="T1" fmla="*/ 9 h 16"/>
                    <a:gd name="T2" fmla="*/ 7 w 16"/>
                    <a:gd name="T3" fmla="*/ 0 h 16"/>
                    <a:gd name="T4" fmla="*/ 16 w 16"/>
                    <a:gd name="T5" fmla="*/ 7 h 16"/>
                    <a:gd name="T6" fmla="*/ 9 w 16"/>
                    <a:gd name="T7" fmla="*/ 16 h 16"/>
                    <a:gd name="T8" fmla="*/ 0 w 16"/>
                    <a:gd name="T9" fmla="*/ 9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0" y="9"/>
                      </a:moveTo>
                      <a:cubicBezTo>
                        <a:pt x="0" y="5"/>
                        <a:pt x="3" y="1"/>
                        <a:pt x="7" y="0"/>
                      </a:cubicBezTo>
                      <a:cubicBezTo>
                        <a:pt x="11" y="0"/>
                        <a:pt x="15" y="3"/>
                        <a:pt x="16" y="7"/>
                      </a:cubicBezTo>
                      <a:cubicBezTo>
                        <a:pt x="16" y="11"/>
                        <a:pt x="13" y="15"/>
                        <a:pt x="9" y="16"/>
                      </a:cubicBezTo>
                      <a:cubicBezTo>
                        <a:pt x="5" y="16"/>
                        <a:pt x="1" y="13"/>
                        <a:pt x="0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48" name="Freeform 161"/>
                <p:cNvSpPr>
                  <a:spLocks/>
                </p:cNvSpPr>
                <p:nvPr/>
              </p:nvSpPr>
              <p:spPr bwMode="auto">
                <a:xfrm>
                  <a:off x="2041" y="1155"/>
                  <a:ext cx="187" cy="76"/>
                </a:xfrm>
                <a:custGeom>
                  <a:avLst/>
                  <a:gdLst>
                    <a:gd name="T0" fmla="*/ 6 w 79"/>
                    <a:gd name="T1" fmla="*/ 14 h 32"/>
                    <a:gd name="T2" fmla="*/ 73 w 79"/>
                    <a:gd name="T3" fmla="*/ 31 h 32"/>
                    <a:gd name="T4" fmla="*/ 78 w 79"/>
                    <a:gd name="T5" fmla="*/ 31 h 32"/>
                    <a:gd name="T6" fmla="*/ 2 w 79"/>
                    <a:gd name="T7" fmla="*/ 12 h 32"/>
                    <a:gd name="T8" fmla="*/ 6 w 79"/>
                    <a:gd name="T9" fmla="*/ 14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9" h="32">
                      <a:moveTo>
                        <a:pt x="6" y="14"/>
                      </a:moveTo>
                      <a:cubicBezTo>
                        <a:pt x="32" y="3"/>
                        <a:pt x="57" y="8"/>
                        <a:pt x="73" y="31"/>
                      </a:cubicBezTo>
                      <a:cubicBezTo>
                        <a:pt x="74" y="32"/>
                        <a:pt x="79" y="32"/>
                        <a:pt x="78" y="31"/>
                      </a:cubicBezTo>
                      <a:cubicBezTo>
                        <a:pt x="60" y="6"/>
                        <a:pt x="30" y="0"/>
                        <a:pt x="2" y="12"/>
                      </a:cubicBezTo>
                      <a:cubicBezTo>
                        <a:pt x="0" y="13"/>
                        <a:pt x="5" y="15"/>
                        <a:pt x="6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49" name="Freeform 162"/>
                <p:cNvSpPr>
                  <a:spLocks/>
                </p:cNvSpPr>
                <p:nvPr/>
              </p:nvSpPr>
              <p:spPr bwMode="auto">
                <a:xfrm>
                  <a:off x="2110" y="1119"/>
                  <a:ext cx="92" cy="154"/>
                </a:xfrm>
                <a:custGeom>
                  <a:avLst/>
                  <a:gdLst>
                    <a:gd name="T0" fmla="*/ 33 w 39"/>
                    <a:gd name="T1" fmla="*/ 1 h 65"/>
                    <a:gd name="T2" fmla="*/ 7 w 39"/>
                    <a:gd name="T3" fmla="*/ 63 h 65"/>
                    <a:gd name="T4" fmla="*/ 12 w 39"/>
                    <a:gd name="T5" fmla="*/ 64 h 65"/>
                    <a:gd name="T6" fmla="*/ 38 w 39"/>
                    <a:gd name="T7" fmla="*/ 2 h 65"/>
                    <a:gd name="T8" fmla="*/ 33 w 39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" h="65">
                      <a:moveTo>
                        <a:pt x="33" y="1"/>
                      </a:moveTo>
                      <a:cubicBezTo>
                        <a:pt x="10" y="15"/>
                        <a:pt x="0" y="37"/>
                        <a:pt x="7" y="63"/>
                      </a:cubicBezTo>
                      <a:cubicBezTo>
                        <a:pt x="7" y="65"/>
                        <a:pt x="12" y="65"/>
                        <a:pt x="12" y="64"/>
                      </a:cubicBezTo>
                      <a:cubicBezTo>
                        <a:pt x="5" y="38"/>
                        <a:pt x="15" y="16"/>
                        <a:pt x="38" y="2"/>
                      </a:cubicBezTo>
                      <a:cubicBezTo>
                        <a:pt x="39" y="2"/>
                        <a:pt x="34" y="0"/>
                        <a:pt x="3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50" name="Freeform 163"/>
                <p:cNvSpPr>
                  <a:spLocks/>
                </p:cNvSpPr>
                <p:nvPr/>
              </p:nvSpPr>
              <p:spPr bwMode="auto">
                <a:xfrm>
                  <a:off x="2074" y="1122"/>
                  <a:ext cx="116" cy="137"/>
                </a:xfrm>
                <a:custGeom>
                  <a:avLst/>
                  <a:gdLst>
                    <a:gd name="T0" fmla="*/ 2 w 49"/>
                    <a:gd name="T1" fmla="*/ 2 h 58"/>
                    <a:gd name="T2" fmla="*/ 44 w 49"/>
                    <a:gd name="T3" fmla="*/ 56 h 58"/>
                    <a:gd name="T4" fmla="*/ 49 w 49"/>
                    <a:gd name="T5" fmla="*/ 56 h 58"/>
                    <a:gd name="T6" fmla="*/ 6 w 49"/>
                    <a:gd name="T7" fmla="*/ 1 h 58"/>
                    <a:gd name="T8" fmla="*/ 2 w 49"/>
                    <a:gd name="T9" fmla="*/ 2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58">
                      <a:moveTo>
                        <a:pt x="2" y="2"/>
                      </a:moveTo>
                      <a:cubicBezTo>
                        <a:pt x="21" y="13"/>
                        <a:pt x="37" y="36"/>
                        <a:pt x="44" y="56"/>
                      </a:cubicBezTo>
                      <a:cubicBezTo>
                        <a:pt x="45" y="58"/>
                        <a:pt x="49" y="57"/>
                        <a:pt x="49" y="56"/>
                      </a:cubicBezTo>
                      <a:cubicBezTo>
                        <a:pt x="41" y="35"/>
                        <a:pt x="26" y="12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51" name="Freeform 164"/>
                <p:cNvSpPr>
                  <a:spLocks/>
                </p:cNvSpPr>
                <p:nvPr/>
              </p:nvSpPr>
              <p:spPr bwMode="auto">
                <a:xfrm>
                  <a:off x="2074" y="1160"/>
                  <a:ext cx="159" cy="80"/>
                </a:xfrm>
                <a:custGeom>
                  <a:avLst/>
                  <a:gdLst>
                    <a:gd name="T0" fmla="*/ 64 w 67"/>
                    <a:gd name="T1" fmla="*/ 3 h 34"/>
                    <a:gd name="T2" fmla="*/ 0 w 67"/>
                    <a:gd name="T3" fmla="*/ 33 h 34"/>
                    <a:gd name="T4" fmla="*/ 5 w 67"/>
                    <a:gd name="T5" fmla="*/ 33 h 34"/>
                    <a:gd name="T6" fmla="*/ 62 w 67"/>
                    <a:gd name="T7" fmla="*/ 5 h 34"/>
                    <a:gd name="T8" fmla="*/ 64 w 67"/>
                    <a:gd name="T9" fmla="*/ 3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4">
                      <a:moveTo>
                        <a:pt x="64" y="3"/>
                      </a:moveTo>
                      <a:cubicBezTo>
                        <a:pt x="38" y="0"/>
                        <a:pt x="13" y="9"/>
                        <a:pt x="0" y="33"/>
                      </a:cubicBezTo>
                      <a:cubicBezTo>
                        <a:pt x="0" y="34"/>
                        <a:pt x="4" y="34"/>
                        <a:pt x="5" y="33"/>
                      </a:cubicBezTo>
                      <a:cubicBezTo>
                        <a:pt x="16" y="12"/>
                        <a:pt x="39" y="2"/>
                        <a:pt x="62" y="5"/>
                      </a:cubicBezTo>
                      <a:cubicBezTo>
                        <a:pt x="65" y="5"/>
                        <a:pt x="67" y="3"/>
                        <a:pt x="64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52" name="Freeform 165"/>
                <p:cNvSpPr>
                  <a:spLocks/>
                </p:cNvSpPr>
                <p:nvPr/>
              </p:nvSpPr>
              <p:spPr bwMode="auto">
                <a:xfrm>
                  <a:off x="2133" y="498"/>
                  <a:ext cx="117" cy="673"/>
                </a:xfrm>
                <a:custGeom>
                  <a:avLst/>
                  <a:gdLst>
                    <a:gd name="T0" fmla="*/ 6 w 49"/>
                    <a:gd name="T1" fmla="*/ 283 h 284"/>
                    <a:gd name="T2" fmla="*/ 49 w 49"/>
                    <a:gd name="T3" fmla="*/ 1 h 284"/>
                    <a:gd name="T4" fmla="*/ 44 w 49"/>
                    <a:gd name="T5" fmla="*/ 1 h 284"/>
                    <a:gd name="T6" fmla="*/ 1 w 49"/>
                    <a:gd name="T7" fmla="*/ 283 h 284"/>
                    <a:gd name="T8" fmla="*/ 6 w 49"/>
                    <a:gd name="T9" fmla="*/ 283 h 2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284">
                      <a:moveTo>
                        <a:pt x="6" y="283"/>
                      </a:moveTo>
                      <a:cubicBezTo>
                        <a:pt x="19" y="189"/>
                        <a:pt x="31" y="94"/>
                        <a:pt x="49" y="1"/>
                      </a:cubicBezTo>
                      <a:cubicBezTo>
                        <a:pt x="49" y="0"/>
                        <a:pt x="44" y="0"/>
                        <a:pt x="44" y="1"/>
                      </a:cubicBezTo>
                      <a:cubicBezTo>
                        <a:pt x="26" y="95"/>
                        <a:pt x="14" y="189"/>
                        <a:pt x="1" y="283"/>
                      </a:cubicBezTo>
                      <a:cubicBezTo>
                        <a:pt x="0" y="284"/>
                        <a:pt x="5" y="284"/>
                        <a:pt x="6" y="28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53" name="Freeform 166"/>
                <p:cNvSpPr>
                  <a:spLocks/>
                </p:cNvSpPr>
                <p:nvPr/>
              </p:nvSpPr>
              <p:spPr bwMode="auto">
                <a:xfrm>
                  <a:off x="2119" y="1162"/>
                  <a:ext cx="41" cy="40"/>
                </a:xfrm>
                <a:custGeom>
                  <a:avLst/>
                  <a:gdLst>
                    <a:gd name="T0" fmla="*/ 1 w 17"/>
                    <a:gd name="T1" fmla="*/ 7 h 17"/>
                    <a:gd name="T2" fmla="*/ 10 w 17"/>
                    <a:gd name="T3" fmla="*/ 1 h 17"/>
                    <a:gd name="T4" fmla="*/ 16 w 17"/>
                    <a:gd name="T5" fmla="*/ 10 h 17"/>
                    <a:gd name="T6" fmla="*/ 7 w 17"/>
                    <a:gd name="T7" fmla="*/ 16 h 17"/>
                    <a:gd name="T8" fmla="*/ 1 w 17"/>
                    <a:gd name="T9" fmla="*/ 7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" y="7"/>
                      </a:moveTo>
                      <a:cubicBezTo>
                        <a:pt x="2" y="3"/>
                        <a:pt x="6" y="0"/>
                        <a:pt x="10" y="1"/>
                      </a:cubicBezTo>
                      <a:cubicBezTo>
                        <a:pt x="14" y="2"/>
                        <a:pt x="17" y="6"/>
                        <a:pt x="16" y="10"/>
                      </a:cubicBezTo>
                      <a:cubicBezTo>
                        <a:pt x="15" y="14"/>
                        <a:pt x="11" y="17"/>
                        <a:pt x="7" y="16"/>
                      </a:cubicBezTo>
                      <a:cubicBezTo>
                        <a:pt x="3" y="15"/>
                        <a:pt x="0" y="11"/>
                        <a:pt x="1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54" name="Freeform 167"/>
                <p:cNvSpPr>
                  <a:spLocks/>
                </p:cNvSpPr>
                <p:nvPr/>
              </p:nvSpPr>
              <p:spPr bwMode="auto">
                <a:xfrm>
                  <a:off x="1806" y="1067"/>
                  <a:ext cx="159" cy="112"/>
                </a:xfrm>
                <a:custGeom>
                  <a:avLst/>
                  <a:gdLst>
                    <a:gd name="T0" fmla="*/ 5 w 67"/>
                    <a:gd name="T1" fmla="*/ 4 h 47"/>
                    <a:gd name="T2" fmla="*/ 62 w 67"/>
                    <a:gd name="T3" fmla="*/ 45 h 47"/>
                    <a:gd name="T4" fmla="*/ 67 w 67"/>
                    <a:gd name="T5" fmla="*/ 45 h 47"/>
                    <a:gd name="T6" fmla="*/ 3 w 67"/>
                    <a:gd name="T7" fmla="*/ 2 h 47"/>
                    <a:gd name="T8" fmla="*/ 5 w 67"/>
                    <a:gd name="T9" fmla="*/ 4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47">
                      <a:moveTo>
                        <a:pt x="5" y="4"/>
                      </a:moveTo>
                      <a:cubicBezTo>
                        <a:pt x="33" y="2"/>
                        <a:pt x="55" y="18"/>
                        <a:pt x="62" y="45"/>
                      </a:cubicBezTo>
                      <a:cubicBezTo>
                        <a:pt x="62" y="47"/>
                        <a:pt x="67" y="47"/>
                        <a:pt x="67" y="45"/>
                      </a:cubicBezTo>
                      <a:cubicBezTo>
                        <a:pt x="60" y="15"/>
                        <a:pt x="33" y="0"/>
                        <a:pt x="3" y="2"/>
                      </a:cubicBezTo>
                      <a:cubicBezTo>
                        <a:pt x="0" y="2"/>
                        <a:pt x="4" y="4"/>
                        <a:pt x="5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55" name="Freeform 168"/>
                <p:cNvSpPr>
                  <a:spLocks/>
                </p:cNvSpPr>
                <p:nvPr/>
              </p:nvSpPr>
              <p:spPr bwMode="auto">
                <a:xfrm>
                  <a:off x="1856" y="1062"/>
                  <a:ext cx="126" cy="124"/>
                </a:xfrm>
                <a:custGeom>
                  <a:avLst/>
                  <a:gdLst>
                    <a:gd name="T0" fmla="*/ 48 w 53"/>
                    <a:gd name="T1" fmla="*/ 0 h 52"/>
                    <a:gd name="T2" fmla="*/ 0 w 53"/>
                    <a:gd name="T3" fmla="*/ 50 h 52"/>
                    <a:gd name="T4" fmla="*/ 5 w 53"/>
                    <a:gd name="T5" fmla="*/ 51 h 52"/>
                    <a:gd name="T6" fmla="*/ 51 w 53"/>
                    <a:gd name="T7" fmla="*/ 2 h 52"/>
                    <a:gd name="T8" fmla="*/ 48 w 53"/>
                    <a:gd name="T9" fmla="*/ 0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3" h="52">
                      <a:moveTo>
                        <a:pt x="48" y="0"/>
                      </a:moveTo>
                      <a:cubicBezTo>
                        <a:pt x="21" y="5"/>
                        <a:pt x="3" y="23"/>
                        <a:pt x="0" y="50"/>
                      </a:cubicBezTo>
                      <a:cubicBezTo>
                        <a:pt x="0" y="51"/>
                        <a:pt x="5" y="52"/>
                        <a:pt x="5" y="51"/>
                      </a:cubicBezTo>
                      <a:cubicBezTo>
                        <a:pt x="7" y="25"/>
                        <a:pt x="25" y="7"/>
                        <a:pt x="51" y="2"/>
                      </a:cubicBezTo>
                      <a:cubicBezTo>
                        <a:pt x="53" y="2"/>
                        <a:pt x="49" y="0"/>
                        <a:pt x="48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56" name="Freeform 169"/>
                <p:cNvSpPr>
                  <a:spLocks/>
                </p:cNvSpPr>
                <p:nvPr/>
              </p:nvSpPr>
              <p:spPr bwMode="auto">
                <a:xfrm>
                  <a:off x="1860" y="1024"/>
                  <a:ext cx="62" cy="164"/>
                </a:xfrm>
                <a:custGeom>
                  <a:avLst/>
                  <a:gdLst>
                    <a:gd name="T0" fmla="*/ 1 w 26"/>
                    <a:gd name="T1" fmla="*/ 2 h 69"/>
                    <a:gd name="T2" fmla="*/ 21 w 26"/>
                    <a:gd name="T3" fmla="*/ 68 h 69"/>
                    <a:gd name="T4" fmla="*/ 26 w 26"/>
                    <a:gd name="T5" fmla="*/ 68 h 69"/>
                    <a:gd name="T6" fmla="*/ 6 w 26"/>
                    <a:gd name="T7" fmla="*/ 1 h 69"/>
                    <a:gd name="T8" fmla="*/ 1 w 26"/>
                    <a:gd name="T9" fmla="*/ 2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69">
                      <a:moveTo>
                        <a:pt x="1" y="2"/>
                      </a:moveTo>
                      <a:cubicBezTo>
                        <a:pt x="15" y="20"/>
                        <a:pt x="21" y="46"/>
                        <a:pt x="21" y="68"/>
                      </a:cubicBezTo>
                      <a:cubicBezTo>
                        <a:pt x="21" y="69"/>
                        <a:pt x="26" y="69"/>
                        <a:pt x="26" y="68"/>
                      </a:cubicBezTo>
                      <a:cubicBezTo>
                        <a:pt x="26" y="45"/>
                        <a:pt x="20" y="19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57" name="Freeform 170"/>
                <p:cNvSpPr>
                  <a:spLocks/>
                </p:cNvSpPr>
                <p:nvPr/>
              </p:nvSpPr>
              <p:spPr bwMode="auto">
                <a:xfrm>
                  <a:off x="1815" y="1091"/>
                  <a:ext cx="178" cy="45"/>
                </a:xfrm>
                <a:custGeom>
                  <a:avLst/>
                  <a:gdLst>
                    <a:gd name="T0" fmla="*/ 73 w 75"/>
                    <a:gd name="T1" fmla="*/ 11 h 19"/>
                    <a:gd name="T2" fmla="*/ 2 w 75"/>
                    <a:gd name="T3" fmla="*/ 17 h 19"/>
                    <a:gd name="T4" fmla="*/ 6 w 75"/>
                    <a:gd name="T5" fmla="*/ 18 h 19"/>
                    <a:gd name="T6" fmla="*/ 69 w 75"/>
                    <a:gd name="T7" fmla="*/ 13 h 19"/>
                    <a:gd name="T8" fmla="*/ 73 w 75"/>
                    <a:gd name="T9" fmla="*/ 1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19">
                      <a:moveTo>
                        <a:pt x="73" y="11"/>
                      </a:moveTo>
                      <a:cubicBezTo>
                        <a:pt x="50" y="0"/>
                        <a:pt x="22" y="0"/>
                        <a:pt x="2" y="17"/>
                      </a:cubicBezTo>
                      <a:cubicBezTo>
                        <a:pt x="0" y="18"/>
                        <a:pt x="5" y="19"/>
                        <a:pt x="6" y="18"/>
                      </a:cubicBezTo>
                      <a:cubicBezTo>
                        <a:pt x="24" y="2"/>
                        <a:pt x="48" y="2"/>
                        <a:pt x="69" y="13"/>
                      </a:cubicBezTo>
                      <a:cubicBezTo>
                        <a:pt x="70" y="13"/>
                        <a:pt x="75" y="12"/>
                        <a:pt x="73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58" name="Freeform 171"/>
                <p:cNvSpPr>
                  <a:spLocks/>
                </p:cNvSpPr>
                <p:nvPr/>
              </p:nvSpPr>
              <p:spPr bwMode="auto">
                <a:xfrm>
                  <a:off x="1898" y="500"/>
                  <a:ext cx="354" cy="593"/>
                </a:xfrm>
                <a:custGeom>
                  <a:avLst/>
                  <a:gdLst>
                    <a:gd name="T0" fmla="*/ 6 w 149"/>
                    <a:gd name="T1" fmla="*/ 249 h 250"/>
                    <a:gd name="T2" fmla="*/ 148 w 149"/>
                    <a:gd name="T3" fmla="*/ 2 h 250"/>
                    <a:gd name="T4" fmla="*/ 143 w 149"/>
                    <a:gd name="T5" fmla="*/ 1 h 250"/>
                    <a:gd name="T6" fmla="*/ 1 w 149"/>
                    <a:gd name="T7" fmla="*/ 249 h 250"/>
                    <a:gd name="T8" fmla="*/ 6 w 149"/>
                    <a:gd name="T9" fmla="*/ 249 h 2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49" h="250">
                      <a:moveTo>
                        <a:pt x="6" y="249"/>
                      </a:moveTo>
                      <a:cubicBezTo>
                        <a:pt x="52" y="166"/>
                        <a:pt x="98" y="82"/>
                        <a:pt x="148" y="2"/>
                      </a:cubicBezTo>
                      <a:cubicBezTo>
                        <a:pt x="149" y="0"/>
                        <a:pt x="144" y="0"/>
                        <a:pt x="143" y="1"/>
                      </a:cubicBezTo>
                      <a:cubicBezTo>
                        <a:pt x="93" y="82"/>
                        <a:pt x="48" y="166"/>
                        <a:pt x="1" y="249"/>
                      </a:cubicBezTo>
                      <a:cubicBezTo>
                        <a:pt x="0" y="250"/>
                        <a:pt x="5" y="250"/>
                        <a:pt x="6" y="24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59" name="Freeform 172"/>
                <p:cNvSpPr>
                  <a:spLocks/>
                </p:cNvSpPr>
                <p:nvPr/>
              </p:nvSpPr>
              <p:spPr bwMode="auto">
                <a:xfrm>
                  <a:off x="1879" y="1081"/>
                  <a:ext cx="43" cy="41"/>
                </a:xfrm>
                <a:custGeom>
                  <a:avLst/>
                  <a:gdLst>
                    <a:gd name="T0" fmla="*/ 2 w 18"/>
                    <a:gd name="T1" fmla="*/ 5 h 17"/>
                    <a:gd name="T2" fmla="*/ 13 w 18"/>
                    <a:gd name="T3" fmla="*/ 2 h 17"/>
                    <a:gd name="T4" fmla="*/ 15 w 18"/>
                    <a:gd name="T5" fmla="*/ 13 h 17"/>
                    <a:gd name="T6" fmla="*/ 5 w 18"/>
                    <a:gd name="T7" fmla="*/ 15 h 17"/>
                    <a:gd name="T8" fmla="*/ 2 w 18"/>
                    <a:gd name="T9" fmla="*/ 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2" y="5"/>
                      </a:moveTo>
                      <a:cubicBezTo>
                        <a:pt x="5" y="1"/>
                        <a:pt x="9" y="0"/>
                        <a:pt x="13" y="2"/>
                      </a:cubicBezTo>
                      <a:cubicBezTo>
                        <a:pt x="17" y="4"/>
                        <a:pt x="18" y="9"/>
                        <a:pt x="15" y="13"/>
                      </a:cubicBezTo>
                      <a:cubicBezTo>
                        <a:pt x="13" y="16"/>
                        <a:pt x="8" y="17"/>
                        <a:pt x="5" y="15"/>
                      </a:cubicBezTo>
                      <a:cubicBezTo>
                        <a:pt x="1" y="13"/>
                        <a:pt x="0" y="8"/>
                        <a:pt x="2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60" name="Freeform 173"/>
                <p:cNvSpPr>
                  <a:spLocks/>
                </p:cNvSpPr>
                <p:nvPr/>
              </p:nvSpPr>
              <p:spPr bwMode="auto">
                <a:xfrm>
                  <a:off x="1621" y="865"/>
                  <a:ext cx="121" cy="155"/>
                </a:xfrm>
                <a:custGeom>
                  <a:avLst/>
                  <a:gdLst>
                    <a:gd name="T0" fmla="*/ 3 w 51"/>
                    <a:gd name="T1" fmla="*/ 2 h 65"/>
                    <a:gd name="T2" fmla="*/ 42 w 51"/>
                    <a:gd name="T3" fmla="*/ 63 h 65"/>
                    <a:gd name="T4" fmla="*/ 47 w 51"/>
                    <a:gd name="T5" fmla="*/ 64 h 65"/>
                    <a:gd name="T6" fmla="*/ 6 w 51"/>
                    <a:gd name="T7" fmla="*/ 0 h 65"/>
                    <a:gd name="T8" fmla="*/ 3 w 51"/>
                    <a:gd name="T9" fmla="*/ 2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1" h="65">
                      <a:moveTo>
                        <a:pt x="3" y="2"/>
                      </a:moveTo>
                      <a:cubicBezTo>
                        <a:pt x="30" y="11"/>
                        <a:pt x="46" y="34"/>
                        <a:pt x="42" y="63"/>
                      </a:cubicBezTo>
                      <a:cubicBezTo>
                        <a:pt x="41" y="64"/>
                        <a:pt x="46" y="65"/>
                        <a:pt x="47" y="64"/>
                      </a:cubicBezTo>
                      <a:cubicBezTo>
                        <a:pt x="51" y="34"/>
                        <a:pt x="34" y="10"/>
                        <a:pt x="6" y="0"/>
                      </a:cubicBezTo>
                      <a:cubicBezTo>
                        <a:pt x="5" y="0"/>
                        <a:pt x="0" y="0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61" name="Freeform 174"/>
                <p:cNvSpPr>
                  <a:spLocks/>
                </p:cNvSpPr>
                <p:nvPr/>
              </p:nvSpPr>
              <p:spPr bwMode="auto">
                <a:xfrm>
                  <a:off x="1625" y="903"/>
                  <a:ext cx="162" cy="86"/>
                </a:xfrm>
                <a:custGeom>
                  <a:avLst/>
                  <a:gdLst>
                    <a:gd name="T0" fmla="*/ 65 w 68"/>
                    <a:gd name="T1" fmla="*/ 6 h 36"/>
                    <a:gd name="T2" fmla="*/ 0 w 68"/>
                    <a:gd name="T3" fmla="*/ 34 h 36"/>
                    <a:gd name="T4" fmla="*/ 5 w 68"/>
                    <a:gd name="T5" fmla="*/ 35 h 36"/>
                    <a:gd name="T6" fmla="*/ 64 w 68"/>
                    <a:gd name="T7" fmla="*/ 8 h 36"/>
                    <a:gd name="T8" fmla="*/ 65 w 68"/>
                    <a:gd name="T9" fmla="*/ 6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8" h="36">
                      <a:moveTo>
                        <a:pt x="65" y="6"/>
                      </a:moveTo>
                      <a:cubicBezTo>
                        <a:pt x="38" y="0"/>
                        <a:pt x="14" y="9"/>
                        <a:pt x="0" y="34"/>
                      </a:cubicBezTo>
                      <a:cubicBezTo>
                        <a:pt x="0" y="35"/>
                        <a:pt x="4" y="36"/>
                        <a:pt x="5" y="35"/>
                      </a:cubicBezTo>
                      <a:cubicBezTo>
                        <a:pt x="17" y="13"/>
                        <a:pt x="39" y="3"/>
                        <a:pt x="64" y="8"/>
                      </a:cubicBezTo>
                      <a:cubicBezTo>
                        <a:pt x="67" y="9"/>
                        <a:pt x="68" y="7"/>
                        <a:pt x="65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62" name="Freeform 175"/>
                <p:cNvSpPr>
                  <a:spLocks/>
                </p:cNvSpPr>
                <p:nvPr/>
              </p:nvSpPr>
              <p:spPr bwMode="auto">
                <a:xfrm>
                  <a:off x="1675" y="842"/>
                  <a:ext cx="43" cy="171"/>
                </a:xfrm>
                <a:custGeom>
                  <a:avLst/>
                  <a:gdLst>
                    <a:gd name="T0" fmla="*/ 6 w 18"/>
                    <a:gd name="T1" fmla="*/ 2 h 72"/>
                    <a:gd name="T2" fmla="*/ 0 w 18"/>
                    <a:gd name="T3" fmla="*/ 71 h 72"/>
                    <a:gd name="T4" fmla="*/ 5 w 18"/>
                    <a:gd name="T5" fmla="*/ 71 h 72"/>
                    <a:gd name="T6" fmla="*/ 12 w 18"/>
                    <a:gd name="T7" fmla="*/ 2 h 72"/>
                    <a:gd name="T8" fmla="*/ 6 w 18"/>
                    <a:gd name="T9" fmla="*/ 2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72">
                      <a:moveTo>
                        <a:pt x="6" y="2"/>
                      </a:moveTo>
                      <a:cubicBezTo>
                        <a:pt x="13" y="24"/>
                        <a:pt x="9" y="50"/>
                        <a:pt x="0" y="71"/>
                      </a:cubicBezTo>
                      <a:cubicBezTo>
                        <a:pt x="0" y="72"/>
                        <a:pt x="5" y="72"/>
                        <a:pt x="5" y="71"/>
                      </a:cubicBezTo>
                      <a:cubicBezTo>
                        <a:pt x="14" y="50"/>
                        <a:pt x="18" y="23"/>
                        <a:pt x="12" y="2"/>
                      </a:cubicBezTo>
                      <a:cubicBezTo>
                        <a:pt x="11" y="0"/>
                        <a:pt x="6" y="1"/>
                        <a:pt x="6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63" name="Freeform 176"/>
                <p:cNvSpPr>
                  <a:spLocks/>
                </p:cNvSpPr>
                <p:nvPr/>
              </p:nvSpPr>
              <p:spPr bwMode="auto">
                <a:xfrm>
                  <a:off x="1606" y="903"/>
                  <a:ext cx="171" cy="74"/>
                </a:xfrm>
                <a:custGeom>
                  <a:avLst/>
                  <a:gdLst>
                    <a:gd name="T0" fmla="*/ 71 w 72"/>
                    <a:gd name="T1" fmla="*/ 29 h 31"/>
                    <a:gd name="T2" fmla="*/ 3 w 72"/>
                    <a:gd name="T3" fmla="*/ 8 h 31"/>
                    <a:gd name="T4" fmla="*/ 6 w 72"/>
                    <a:gd name="T5" fmla="*/ 10 h 31"/>
                    <a:gd name="T6" fmla="*/ 66 w 72"/>
                    <a:gd name="T7" fmla="*/ 30 h 31"/>
                    <a:gd name="T8" fmla="*/ 71 w 72"/>
                    <a:gd name="T9" fmla="*/ 29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2" h="31">
                      <a:moveTo>
                        <a:pt x="71" y="29"/>
                      </a:moveTo>
                      <a:cubicBezTo>
                        <a:pt x="54" y="10"/>
                        <a:pt x="29" y="0"/>
                        <a:pt x="3" y="8"/>
                      </a:cubicBezTo>
                      <a:cubicBezTo>
                        <a:pt x="0" y="10"/>
                        <a:pt x="5" y="11"/>
                        <a:pt x="6" y="10"/>
                      </a:cubicBezTo>
                      <a:cubicBezTo>
                        <a:pt x="29" y="3"/>
                        <a:pt x="51" y="13"/>
                        <a:pt x="66" y="30"/>
                      </a:cubicBezTo>
                      <a:cubicBezTo>
                        <a:pt x="67" y="31"/>
                        <a:pt x="72" y="30"/>
                        <a:pt x="71" y="2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64" name="Freeform 177"/>
                <p:cNvSpPr>
                  <a:spLocks/>
                </p:cNvSpPr>
                <p:nvPr/>
              </p:nvSpPr>
              <p:spPr bwMode="auto">
                <a:xfrm>
                  <a:off x="1699" y="500"/>
                  <a:ext cx="553" cy="420"/>
                </a:xfrm>
                <a:custGeom>
                  <a:avLst/>
                  <a:gdLst>
                    <a:gd name="T0" fmla="*/ 6 w 233"/>
                    <a:gd name="T1" fmla="*/ 176 h 177"/>
                    <a:gd name="T2" fmla="*/ 232 w 233"/>
                    <a:gd name="T3" fmla="*/ 2 h 177"/>
                    <a:gd name="T4" fmla="*/ 227 w 233"/>
                    <a:gd name="T5" fmla="*/ 1 h 177"/>
                    <a:gd name="T6" fmla="*/ 2 w 233"/>
                    <a:gd name="T7" fmla="*/ 175 h 177"/>
                    <a:gd name="T8" fmla="*/ 6 w 233"/>
                    <a:gd name="T9" fmla="*/ 176 h 1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3" h="177">
                      <a:moveTo>
                        <a:pt x="6" y="176"/>
                      </a:moveTo>
                      <a:cubicBezTo>
                        <a:pt x="81" y="117"/>
                        <a:pt x="155" y="57"/>
                        <a:pt x="232" y="2"/>
                      </a:cubicBezTo>
                      <a:cubicBezTo>
                        <a:pt x="233" y="1"/>
                        <a:pt x="229" y="0"/>
                        <a:pt x="227" y="1"/>
                      </a:cubicBezTo>
                      <a:cubicBezTo>
                        <a:pt x="150" y="57"/>
                        <a:pt x="76" y="117"/>
                        <a:pt x="2" y="175"/>
                      </a:cubicBezTo>
                      <a:cubicBezTo>
                        <a:pt x="0" y="177"/>
                        <a:pt x="5" y="177"/>
                        <a:pt x="6" y="17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65" name="Freeform 178"/>
                <p:cNvSpPr>
                  <a:spLocks/>
                </p:cNvSpPr>
                <p:nvPr/>
              </p:nvSpPr>
              <p:spPr bwMode="auto">
                <a:xfrm>
                  <a:off x="1678" y="906"/>
                  <a:ext cx="42" cy="40"/>
                </a:xfrm>
                <a:custGeom>
                  <a:avLst/>
                  <a:gdLst>
                    <a:gd name="T0" fmla="*/ 4 w 18"/>
                    <a:gd name="T1" fmla="*/ 2 h 17"/>
                    <a:gd name="T2" fmla="*/ 15 w 18"/>
                    <a:gd name="T3" fmla="*/ 4 h 17"/>
                    <a:gd name="T4" fmla="*/ 13 w 18"/>
                    <a:gd name="T5" fmla="*/ 15 h 17"/>
                    <a:gd name="T6" fmla="*/ 3 w 18"/>
                    <a:gd name="T7" fmla="*/ 13 h 17"/>
                    <a:gd name="T8" fmla="*/ 4 w 18"/>
                    <a:gd name="T9" fmla="*/ 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4" y="2"/>
                      </a:moveTo>
                      <a:cubicBezTo>
                        <a:pt x="8" y="0"/>
                        <a:pt x="13" y="1"/>
                        <a:pt x="15" y="4"/>
                      </a:cubicBezTo>
                      <a:cubicBezTo>
                        <a:pt x="18" y="8"/>
                        <a:pt x="17" y="12"/>
                        <a:pt x="13" y="15"/>
                      </a:cubicBezTo>
                      <a:cubicBezTo>
                        <a:pt x="10" y="17"/>
                        <a:pt x="5" y="16"/>
                        <a:pt x="3" y="13"/>
                      </a:cubicBezTo>
                      <a:cubicBezTo>
                        <a:pt x="0" y="10"/>
                        <a:pt x="1" y="5"/>
                        <a:pt x="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66" name="Freeform 179"/>
                <p:cNvSpPr>
                  <a:spLocks/>
                </p:cNvSpPr>
                <p:nvPr/>
              </p:nvSpPr>
              <p:spPr bwMode="auto">
                <a:xfrm>
                  <a:off x="1504" y="583"/>
                  <a:ext cx="79" cy="181"/>
                </a:xfrm>
                <a:custGeom>
                  <a:avLst/>
                  <a:gdLst>
                    <a:gd name="T0" fmla="*/ 1 w 33"/>
                    <a:gd name="T1" fmla="*/ 1 h 76"/>
                    <a:gd name="T2" fmla="*/ 13 w 33"/>
                    <a:gd name="T3" fmla="*/ 73 h 76"/>
                    <a:gd name="T4" fmla="*/ 17 w 33"/>
                    <a:gd name="T5" fmla="*/ 75 h 76"/>
                    <a:gd name="T6" fmla="*/ 6 w 33"/>
                    <a:gd name="T7" fmla="*/ 1 h 76"/>
                    <a:gd name="T8" fmla="*/ 1 w 33"/>
                    <a:gd name="T9" fmla="*/ 1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76">
                      <a:moveTo>
                        <a:pt x="1" y="1"/>
                      </a:moveTo>
                      <a:cubicBezTo>
                        <a:pt x="22" y="21"/>
                        <a:pt x="28" y="48"/>
                        <a:pt x="13" y="73"/>
                      </a:cubicBezTo>
                      <a:cubicBezTo>
                        <a:pt x="12" y="75"/>
                        <a:pt x="17" y="76"/>
                        <a:pt x="17" y="75"/>
                      </a:cubicBezTo>
                      <a:cubicBezTo>
                        <a:pt x="33" y="49"/>
                        <a:pt x="27" y="21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67" name="Freeform 180"/>
                <p:cNvSpPr>
                  <a:spLocks/>
                </p:cNvSpPr>
                <p:nvPr/>
              </p:nvSpPr>
              <p:spPr bwMode="auto">
                <a:xfrm>
                  <a:off x="1459" y="650"/>
                  <a:ext cx="178" cy="47"/>
                </a:xfrm>
                <a:custGeom>
                  <a:avLst/>
                  <a:gdLst>
                    <a:gd name="T0" fmla="*/ 73 w 75"/>
                    <a:gd name="T1" fmla="*/ 18 h 20"/>
                    <a:gd name="T2" fmla="*/ 1 w 75"/>
                    <a:gd name="T3" fmla="*/ 18 h 20"/>
                    <a:gd name="T4" fmla="*/ 5 w 75"/>
                    <a:gd name="T5" fmla="*/ 19 h 20"/>
                    <a:gd name="T6" fmla="*/ 69 w 75"/>
                    <a:gd name="T7" fmla="*/ 18 h 20"/>
                    <a:gd name="T8" fmla="*/ 73 w 75"/>
                    <a:gd name="T9" fmla="*/ 18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20">
                      <a:moveTo>
                        <a:pt x="73" y="18"/>
                      </a:moveTo>
                      <a:cubicBezTo>
                        <a:pt x="50" y="2"/>
                        <a:pt x="23" y="0"/>
                        <a:pt x="1" y="18"/>
                      </a:cubicBezTo>
                      <a:cubicBezTo>
                        <a:pt x="0" y="18"/>
                        <a:pt x="4" y="20"/>
                        <a:pt x="5" y="19"/>
                      </a:cubicBezTo>
                      <a:cubicBezTo>
                        <a:pt x="25" y="4"/>
                        <a:pt x="48" y="4"/>
                        <a:pt x="69" y="18"/>
                      </a:cubicBezTo>
                      <a:cubicBezTo>
                        <a:pt x="70" y="19"/>
                        <a:pt x="75" y="19"/>
                        <a:pt x="73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68" name="Freeform 181"/>
                <p:cNvSpPr>
                  <a:spLocks/>
                </p:cNvSpPr>
                <p:nvPr/>
              </p:nvSpPr>
              <p:spPr bwMode="auto">
                <a:xfrm>
                  <a:off x="1493" y="588"/>
                  <a:ext cx="95" cy="149"/>
                </a:xfrm>
                <a:custGeom>
                  <a:avLst/>
                  <a:gdLst>
                    <a:gd name="T0" fmla="*/ 35 w 40"/>
                    <a:gd name="T1" fmla="*/ 2 h 63"/>
                    <a:gd name="T2" fmla="*/ 2 w 40"/>
                    <a:gd name="T3" fmla="*/ 62 h 63"/>
                    <a:gd name="T4" fmla="*/ 6 w 40"/>
                    <a:gd name="T5" fmla="*/ 62 h 63"/>
                    <a:gd name="T6" fmla="*/ 40 w 40"/>
                    <a:gd name="T7" fmla="*/ 1 h 63"/>
                    <a:gd name="T8" fmla="*/ 35 w 40"/>
                    <a:gd name="T9" fmla="*/ 2 h 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63">
                      <a:moveTo>
                        <a:pt x="35" y="2"/>
                      </a:moveTo>
                      <a:cubicBezTo>
                        <a:pt x="32" y="24"/>
                        <a:pt x="18" y="47"/>
                        <a:pt x="2" y="62"/>
                      </a:cubicBezTo>
                      <a:cubicBezTo>
                        <a:pt x="0" y="63"/>
                        <a:pt x="5" y="63"/>
                        <a:pt x="6" y="62"/>
                      </a:cubicBezTo>
                      <a:cubicBezTo>
                        <a:pt x="23" y="47"/>
                        <a:pt x="37" y="24"/>
                        <a:pt x="40" y="1"/>
                      </a:cubicBezTo>
                      <a:cubicBezTo>
                        <a:pt x="40" y="0"/>
                        <a:pt x="35" y="0"/>
                        <a:pt x="3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69" name="Freeform 182"/>
                <p:cNvSpPr>
                  <a:spLocks/>
                </p:cNvSpPr>
                <p:nvPr/>
              </p:nvSpPr>
              <p:spPr bwMode="auto">
                <a:xfrm>
                  <a:off x="1466" y="631"/>
                  <a:ext cx="138" cy="111"/>
                </a:xfrm>
                <a:custGeom>
                  <a:avLst/>
                  <a:gdLst>
                    <a:gd name="T0" fmla="*/ 57 w 58"/>
                    <a:gd name="T1" fmla="*/ 45 h 47"/>
                    <a:gd name="T2" fmla="*/ 5 w 58"/>
                    <a:gd name="T3" fmla="*/ 0 h 47"/>
                    <a:gd name="T4" fmla="*/ 4 w 58"/>
                    <a:gd name="T5" fmla="*/ 2 h 47"/>
                    <a:gd name="T6" fmla="*/ 52 w 58"/>
                    <a:gd name="T7" fmla="*/ 45 h 47"/>
                    <a:gd name="T8" fmla="*/ 57 w 58"/>
                    <a:gd name="T9" fmla="*/ 45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8" h="47">
                      <a:moveTo>
                        <a:pt x="57" y="45"/>
                      </a:moveTo>
                      <a:cubicBezTo>
                        <a:pt x="50" y="21"/>
                        <a:pt x="31" y="2"/>
                        <a:pt x="5" y="0"/>
                      </a:cubicBezTo>
                      <a:cubicBezTo>
                        <a:pt x="3" y="0"/>
                        <a:pt x="0" y="2"/>
                        <a:pt x="4" y="2"/>
                      </a:cubicBezTo>
                      <a:cubicBezTo>
                        <a:pt x="28" y="4"/>
                        <a:pt x="45" y="23"/>
                        <a:pt x="52" y="45"/>
                      </a:cubicBezTo>
                      <a:cubicBezTo>
                        <a:pt x="53" y="47"/>
                        <a:pt x="58" y="46"/>
                        <a:pt x="57" y="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70" name="Freeform 183"/>
                <p:cNvSpPr>
                  <a:spLocks/>
                </p:cNvSpPr>
                <p:nvPr/>
              </p:nvSpPr>
              <p:spPr bwMode="auto">
                <a:xfrm>
                  <a:off x="1552" y="491"/>
                  <a:ext cx="676" cy="173"/>
                </a:xfrm>
                <a:custGeom>
                  <a:avLst/>
                  <a:gdLst>
                    <a:gd name="T0" fmla="*/ 6 w 285"/>
                    <a:gd name="T1" fmla="*/ 73 h 73"/>
                    <a:gd name="T2" fmla="*/ 282 w 285"/>
                    <a:gd name="T3" fmla="*/ 2 h 73"/>
                    <a:gd name="T4" fmla="*/ 280 w 285"/>
                    <a:gd name="T5" fmla="*/ 0 h 73"/>
                    <a:gd name="T6" fmla="*/ 4 w 285"/>
                    <a:gd name="T7" fmla="*/ 71 h 73"/>
                    <a:gd name="T8" fmla="*/ 6 w 285"/>
                    <a:gd name="T9" fmla="*/ 73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5" h="73">
                      <a:moveTo>
                        <a:pt x="6" y="73"/>
                      </a:moveTo>
                      <a:cubicBezTo>
                        <a:pt x="98" y="49"/>
                        <a:pt x="189" y="23"/>
                        <a:pt x="282" y="2"/>
                      </a:cubicBezTo>
                      <a:cubicBezTo>
                        <a:pt x="285" y="2"/>
                        <a:pt x="283" y="0"/>
                        <a:pt x="280" y="0"/>
                      </a:cubicBezTo>
                      <a:cubicBezTo>
                        <a:pt x="187" y="21"/>
                        <a:pt x="96" y="47"/>
                        <a:pt x="4" y="71"/>
                      </a:cubicBezTo>
                      <a:cubicBezTo>
                        <a:pt x="0" y="72"/>
                        <a:pt x="5" y="73"/>
                        <a:pt x="6" y="7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71" name="Freeform 184"/>
                <p:cNvSpPr>
                  <a:spLocks/>
                </p:cNvSpPr>
                <p:nvPr/>
              </p:nvSpPr>
              <p:spPr bwMode="auto">
                <a:xfrm>
                  <a:off x="1531" y="647"/>
                  <a:ext cx="40" cy="38"/>
                </a:xfrm>
                <a:custGeom>
                  <a:avLst/>
                  <a:gdLst>
                    <a:gd name="T0" fmla="*/ 7 w 17"/>
                    <a:gd name="T1" fmla="*/ 0 h 16"/>
                    <a:gd name="T2" fmla="*/ 16 w 17"/>
                    <a:gd name="T3" fmla="*/ 6 h 16"/>
                    <a:gd name="T4" fmla="*/ 10 w 17"/>
                    <a:gd name="T5" fmla="*/ 15 h 16"/>
                    <a:gd name="T6" fmla="*/ 1 w 17"/>
                    <a:gd name="T7" fmla="*/ 10 h 16"/>
                    <a:gd name="T8" fmla="*/ 7 w 17"/>
                    <a:gd name="T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6">
                      <a:moveTo>
                        <a:pt x="7" y="0"/>
                      </a:moveTo>
                      <a:cubicBezTo>
                        <a:pt x="11" y="0"/>
                        <a:pt x="15" y="2"/>
                        <a:pt x="16" y="6"/>
                      </a:cubicBezTo>
                      <a:cubicBezTo>
                        <a:pt x="17" y="10"/>
                        <a:pt x="14" y="14"/>
                        <a:pt x="10" y="15"/>
                      </a:cubicBezTo>
                      <a:cubicBezTo>
                        <a:pt x="6" y="16"/>
                        <a:pt x="2" y="14"/>
                        <a:pt x="1" y="10"/>
                      </a:cubicBezTo>
                      <a:cubicBezTo>
                        <a:pt x="0" y="5"/>
                        <a:pt x="3" y="1"/>
                        <a:pt x="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72" name="Freeform 185"/>
                <p:cNvSpPr>
                  <a:spLocks/>
                </p:cNvSpPr>
                <p:nvPr/>
              </p:nvSpPr>
              <p:spPr bwMode="auto">
                <a:xfrm>
                  <a:off x="1485" y="339"/>
                  <a:ext cx="79" cy="178"/>
                </a:xfrm>
                <a:custGeom>
                  <a:avLst/>
                  <a:gdLst>
                    <a:gd name="T0" fmla="*/ 16 w 33"/>
                    <a:gd name="T1" fmla="*/ 1 h 75"/>
                    <a:gd name="T2" fmla="*/ 1 w 33"/>
                    <a:gd name="T3" fmla="*/ 73 h 75"/>
                    <a:gd name="T4" fmla="*/ 6 w 33"/>
                    <a:gd name="T5" fmla="*/ 74 h 75"/>
                    <a:gd name="T6" fmla="*/ 21 w 33"/>
                    <a:gd name="T7" fmla="*/ 1 h 75"/>
                    <a:gd name="T8" fmla="*/ 16 w 33"/>
                    <a:gd name="T9" fmla="*/ 1 h 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75">
                      <a:moveTo>
                        <a:pt x="16" y="1"/>
                      </a:moveTo>
                      <a:cubicBezTo>
                        <a:pt x="28" y="27"/>
                        <a:pt x="25" y="55"/>
                        <a:pt x="1" y="73"/>
                      </a:cubicBezTo>
                      <a:cubicBezTo>
                        <a:pt x="0" y="74"/>
                        <a:pt x="5" y="75"/>
                        <a:pt x="6" y="74"/>
                      </a:cubicBezTo>
                      <a:cubicBezTo>
                        <a:pt x="30" y="56"/>
                        <a:pt x="33" y="28"/>
                        <a:pt x="21" y="1"/>
                      </a:cubicBezTo>
                      <a:cubicBezTo>
                        <a:pt x="20" y="0"/>
                        <a:pt x="15" y="0"/>
                        <a:pt x="16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73" name="Freeform 186"/>
                <p:cNvSpPr>
                  <a:spLocks/>
                </p:cNvSpPr>
                <p:nvPr/>
              </p:nvSpPr>
              <p:spPr bwMode="auto">
                <a:xfrm>
                  <a:off x="1440" y="405"/>
                  <a:ext cx="166" cy="81"/>
                </a:xfrm>
                <a:custGeom>
                  <a:avLst/>
                  <a:gdLst>
                    <a:gd name="T0" fmla="*/ 69 w 70"/>
                    <a:gd name="T1" fmla="*/ 32 h 34"/>
                    <a:gd name="T2" fmla="*/ 1 w 70"/>
                    <a:gd name="T3" fmla="*/ 8 h 34"/>
                    <a:gd name="T4" fmla="*/ 5 w 70"/>
                    <a:gd name="T5" fmla="*/ 10 h 34"/>
                    <a:gd name="T6" fmla="*/ 65 w 70"/>
                    <a:gd name="T7" fmla="*/ 32 h 34"/>
                    <a:gd name="T8" fmla="*/ 69 w 70"/>
                    <a:gd name="T9" fmla="*/ 32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34">
                      <a:moveTo>
                        <a:pt x="69" y="32"/>
                      </a:moveTo>
                      <a:cubicBezTo>
                        <a:pt x="53" y="9"/>
                        <a:pt x="28" y="0"/>
                        <a:pt x="1" y="8"/>
                      </a:cubicBezTo>
                      <a:cubicBezTo>
                        <a:pt x="0" y="9"/>
                        <a:pt x="4" y="10"/>
                        <a:pt x="5" y="10"/>
                      </a:cubicBezTo>
                      <a:cubicBezTo>
                        <a:pt x="29" y="2"/>
                        <a:pt x="51" y="12"/>
                        <a:pt x="65" y="32"/>
                      </a:cubicBezTo>
                      <a:cubicBezTo>
                        <a:pt x="65" y="33"/>
                        <a:pt x="70" y="34"/>
                        <a:pt x="69" y="3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74" name="Freeform 187"/>
                <p:cNvSpPr>
                  <a:spLocks/>
                </p:cNvSpPr>
                <p:nvPr/>
              </p:nvSpPr>
              <p:spPr bwMode="auto">
                <a:xfrm>
                  <a:off x="1457" y="367"/>
                  <a:ext cx="140" cy="114"/>
                </a:xfrm>
                <a:custGeom>
                  <a:avLst/>
                  <a:gdLst>
                    <a:gd name="T0" fmla="*/ 54 w 59"/>
                    <a:gd name="T1" fmla="*/ 2 h 48"/>
                    <a:gd name="T2" fmla="*/ 3 w 59"/>
                    <a:gd name="T3" fmla="*/ 46 h 48"/>
                    <a:gd name="T4" fmla="*/ 5 w 59"/>
                    <a:gd name="T5" fmla="*/ 48 h 48"/>
                    <a:gd name="T6" fmla="*/ 59 w 59"/>
                    <a:gd name="T7" fmla="*/ 2 h 48"/>
                    <a:gd name="T8" fmla="*/ 54 w 59"/>
                    <a:gd name="T9" fmla="*/ 2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9" h="48">
                      <a:moveTo>
                        <a:pt x="54" y="2"/>
                      </a:moveTo>
                      <a:cubicBezTo>
                        <a:pt x="44" y="21"/>
                        <a:pt x="23" y="38"/>
                        <a:pt x="3" y="46"/>
                      </a:cubicBezTo>
                      <a:cubicBezTo>
                        <a:pt x="0" y="48"/>
                        <a:pt x="4" y="48"/>
                        <a:pt x="5" y="48"/>
                      </a:cubicBezTo>
                      <a:cubicBezTo>
                        <a:pt x="26" y="39"/>
                        <a:pt x="48" y="22"/>
                        <a:pt x="59" y="2"/>
                      </a:cubicBezTo>
                      <a:cubicBezTo>
                        <a:pt x="59" y="1"/>
                        <a:pt x="55" y="0"/>
                        <a:pt x="5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75" name="Freeform 188"/>
                <p:cNvSpPr>
                  <a:spLocks/>
                </p:cNvSpPr>
                <p:nvPr/>
              </p:nvSpPr>
              <p:spPr bwMode="auto">
                <a:xfrm>
                  <a:off x="1469" y="372"/>
                  <a:ext cx="95" cy="145"/>
                </a:xfrm>
                <a:custGeom>
                  <a:avLst/>
                  <a:gdLst>
                    <a:gd name="T0" fmla="*/ 39 w 40"/>
                    <a:gd name="T1" fmla="*/ 60 h 61"/>
                    <a:gd name="T2" fmla="*/ 6 w 40"/>
                    <a:gd name="T3" fmla="*/ 0 h 61"/>
                    <a:gd name="T4" fmla="*/ 2 w 40"/>
                    <a:gd name="T5" fmla="*/ 2 h 61"/>
                    <a:gd name="T6" fmla="*/ 33 w 40"/>
                    <a:gd name="T7" fmla="*/ 60 h 61"/>
                    <a:gd name="T8" fmla="*/ 39 w 40"/>
                    <a:gd name="T9" fmla="*/ 60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61">
                      <a:moveTo>
                        <a:pt x="39" y="60"/>
                      </a:moveTo>
                      <a:cubicBezTo>
                        <a:pt x="40" y="35"/>
                        <a:pt x="29" y="11"/>
                        <a:pt x="6" y="0"/>
                      </a:cubicBezTo>
                      <a:cubicBezTo>
                        <a:pt x="5" y="0"/>
                        <a:pt x="0" y="1"/>
                        <a:pt x="2" y="2"/>
                      </a:cubicBezTo>
                      <a:cubicBezTo>
                        <a:pt x="25" y="12"/>
                        <a:pt x="35" y="36"/>
                        <a:pt x="33" y="60"/>
                      </a:cubicBezTo>
                      <a:cubicBezTo>
                        <a:pt x="33" y="61"/>
                        <a:pt x="38" y="61"/>
                        <a:pt x="39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76" name="Freeform 189"/>
                <p:cNvSpPr>
                  <a:spLocks/>
                </p:cNvSpPr>
                <p:nvPr/>
              </p:nvSpPr>
              <p:spPr bwMode="auto">
                <a:xfrm>
                  <a:off x="1540" y="429"/>
                  <a:ext cx="693" cy="76"/>
                </a:xfrm>
                <a:custGeom>
                  <a:avLst/>
                  <a:gdLst>
                    <a:gd name="T0" fmla="*/ 3 w 292"/>
                    <a:gd name="T1" fmla="*/ 2 h 32"/>
                    <a:gd name="T2" fmla="*/ 287 w 292"/>
                    <a:gd name="T3" fmla="*/ 32 h 32"/>
                    <a:gd name="T4" fmla="*/ 289 w 292"/>
                    <a:gd name="T5" fmla="*/ 30 h 32"/>
                    <a:gd name="T6" fmla="*/ 5 w 292"/>
                    <a:gd name="T7" fmla="*/ 0 h 32"/>
                    <a:gd name="T8" fmla="*/ 3 w 292"/>
                    <a:gd name="T9" fmla="*/ 2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2" h="32">
                      <a:moveTo>
                        <a:pt x="3" y="2"/>
                      </a:moveTo>
                      <a:cubicBezTo>
                        <a:pt x="98" y="11"/>
                        <a:pt x="193" y="19"/>
                        <a:pt x="287" y="32"/>
                      </a:cubicBezTo>
                      <a:cubicBezTo>
                        <a:pt x="288" y="32"/>
                        <a:pt x="292" y="31"/>
                        <a:pt x="289" y="30"/>
                      </a:cubicBezTo>
                      <a:cubicBezTo>
                        <a:pt x="195" y="17"/>
                        <a:pt x="100" y="9"/>
                        <a:pt x="5" y="0"/>
                      </a:cubicBezTo>
                      <a:cubicBezTo>
                        <a:pt x="4" y="0"/>
                        <a:pt x="0" y="1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77" name="Freeform 190"/>
                <p:cNvSpPr>
                  <a:spLocks/>
                </p:cNvSpPr>
                <p:nvPr/>
              </p:nvSpPr>
              <p:spPr bwMode="auto">
                <a:xfrm>
                  <a:off x="1519" y="412"/>
                  <a:ext cx="38" cy="38"/>
                </a:xfrm>
                <a:custGeom>
                  <a:avLst/>
                  <a:gdLst>
                    <a:gd name="T0" fmla="*/ 9 w 16"/>
                    <a:gd name="T1" fmla="*/ 0 h 16"/>
                    <a:gd name="T2" fmla="*/ 15 w 16"/>
                    <a:gd name="T3" fmla="*/ 9 h 16"/>
                    <a:gd name="T4" fmla="*/ 7 w 16"/>
                    <a:gd name="T5" fmla="*/ 15 h 16"/>
                    <a:gd name="T6" fmla="*/ 0 w 16"/>
                    <a:gd name="T7" fmla="*/ 7 h 16"/>
                    <a:gd name="T8" fmla="*/ 9 w 16"/>
                    <a:gd name="T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9" y="0"/>
                      </a:moveTo>
                      <a:cubicBezTo>
                        <a:pt x="13" y="1"/>
                        <a:pt x="16" y="5"/>
                        <a:pt x="15" y="9"/>
                      </a:cubicBezTo>
                      <a:cubicBezTo>
                        <a:pt x="15" y="13"/>
                        <a:pt x="11" y="16"/>
                        <a:pt x="7" y="15"/>
                      </a:cubicBezTo>
                      <a:cubicBezTo>
                        <a:pt x="2" y="15"/>
                        <a:pt x="0" y="11"/>
                        <a:pt x="0" y="7"/>
                      </a:cubicBezTo>
                      <a:cubicBezTo>
                        <a:pt x="1" y="2"/>
                        <a:pt x="5" y="0"/>
                        <a:pt x="9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78" name="Freeform 191"/>
                <p:cNvSpPr>
                  <a:spLocks/>
                </p:cNvSpPr>
                <p:nvPr/>
              </p:nvSpPr>
              <p:spPr bwMode="auto">
                <a:xfrm>
                  <a:off x="1526" y="99"/>
                  <a:ext cx="116" cy="155"/>
                </a:xfrm>
                <a:custGeom>
                  <a:avLst/>
                  <a:gdLst>
                    <a:gd name="T0" fmla="*/ 42 w 49"/>
                    <a:gd name="T1" fmla="*/ 1 h 65"/>
                    <a:gd name="T2" fmla="*/ 3 w 49"/>
                    <a:gd name="T3" fmla="*/ 63 h 65"/>
                    <a:gd name="T4" fmla="*/ 6 w 49"/>
                    <a:gd name="T5" fmla="*/ 65 h 65"/>
                    <a:gd name="T6" fmla="*/ 47 w 49"/>
                    <a:gd name="T7" fmla="*/ 2 h 65"/>
                    <a:gd name="T8" fmla="*/ 42 w 49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65">
                      <a:moveTo>
                        <a:pt x="42" y="1"/>
                      </a:moveTo>
                      <a:cubicBezTo>
                        <a:pt x="44" y="29"/>
                        <a:pt x="31" y="54"/>
                        <a:pt x="3" y="63"/>
                      </a:cubicBezTo>
                      <a:cubicBezTo>
                        <a:pt x="0" y="63"/>
                        <a:pt x="5" y="65"/>
                        <a:pt x="6" y="65"/>
                      </a:cubicBezTo>
                      <a:cubicBezTo>
                        <a:pt x="35" y="56"/>
                        <a:pt x="49" y="31"/>
                        <a:pt x="47" y="2"/>
                      </a:cubicBezTo>
                      <a:cubicBezTo>
                        <a:pt x="46" y="0"/>
                        <a:pt x="42" y="0"/>
                        <a:pt x="4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79" name="Freeform 192"/>
                <p:cNvSpPr>
                  <a:spLocks/>
                </p:cNvSpPr>
                <p:nvPr/>
              </p:nvSpPr>
              <p:spPr bwMode="auto">
                <a:xfrm>
                  <a:off x="1516" y="149"/>
                  <a:ext cx="136" cy="114"/>
                </a:xfrm>
                <a:custGeom>
                  <a:avLst/>
                  <a:gdLst>
                    <a:gd name="T0" fmla="*/ 57 w 57"/>
                    <a:gd name="T1" fmla="*/ 46 h 48"/>
                    <a:gd name="T2" fmla="*/ 3 w 57"/>
                    <a:gd name="T3" fmla="*/ 0 h 48"/>
                    <a:gd name="T4" fmla="*/ 4 w 57"/>
                    <a:gd name="T5" fmla="*/ 3 h 48"/>
                    <a:gd name="T6" fmla="*/ 52 w 57"/>
                    <a:gd name="T7" fmla="*/ 46 h 48"/>
                    <a:gd name="T8" fmla="*/ 57 w 57"/>
                    <a:gd name="T9" fmla="*/ 46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48">
                      <a:moveTo>
                        <a:pt x="57" y="46"/>
                      </a:moveTo>
                      <a:cubicBezTo>
                        <a:pt x="51" y="19"/>
                        <a:pt x="31" y="2"/>
                        <a:pt x="3" y="0"/>
                      </a:cubicBezTo>
                      <a:cubicBezTo>
                        <a:pt x="0" y="0"/>
                        <a:pt x="2" y="2"/>
                        <a:pt x="4" y="3"/>
                      </a:cubicBezTo>
                      <a:cubicBezTo>
                        <a:pt x="30" y="4"/>
                        <a:pt x="46" y="21"/>
                        <a:pt x="52" y="46"/>
                      </a:cubicBezTo>
                      <a:cubicBezTo>
                        <a:pt x="52" y="47"/>
                        <a:pt x="57" y="48"/>
                        <a:pt x="5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80" name="Freeform 193"/>
                <p:cNvSpPr>
                  <a:spLocks/>
                </p:cNvSpPr>
                <p:nvPr/>
              </p:nvSpPr>
              <p:spPr bwMode="auto">
                <a:xfrm>
                  <a:off x="1514" y="149"/>
                  <a:ext cx="173" cy="62"/>
                </a:xfrm>
                <a:custGeom>
                  <a:avLst/>
                  <a:gdLst>
                    <a:gd name="T0" fmla="*/ 67 w 73"/>
                    <a:gd name="T1" fmla="*/ 1 h 26"/>
                    <a:gd name="T2" fmla="*/ 4 w 73"/>
                    <a:gd name="T3" fmla="*/ 24 h 26"/>
                    <a:gd name="T4" fmla="*/ 3 w 73"/>
                    <a:gd name="T5" fmla="*/ 26 h 26"/>
                    <a:gd name="T6" fmla="*/ 71 w 73"/>
                    <a:gd name="T7" fmla="*/ 2 h 26"/>
                    <a:gd name="T8" fmla="*/ 67 w 73"/>
                    <a:gd name="T9" fmla="*/ 1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26">
                      <a:moveTo>
                        <a:pt x="67" y="1"/>
                      </a:moveTo>
                      <a:cubicBezTo>
                        <a:pt x="50" y="15"/>
                        <a:pt x="26" y="23"/>
                        <a:pt x="4" y="24"/>
                      </a:cubicBezTo>
                      <a:cubicBezTo>
                        <a:pt x="2" y="24"/>
                        <a:pt x="0" y="26"/>
                        <a:pt x="3" y="26"/>
                      </a:cubicBezTo>
                      <a:cubicBezTo>
                        <a:pt x="27" y="25"/>
                        <a:pt x="53" y="17"/>
                        <a:pt x="71" y="2"/>
                      </a:cubicBezTo>
                      <a:cubicBezTo>
                        <a:pt x="73" y="0"/>
                        <a:pt x="68" y="0"/>
                        <a:pt x="6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81" name="Freeform 194"/>
                <p:cNvSpPr>
                  <a:spLocks/>
                </p:cNvSpPr>
                <p:nvPr/>
              </p:nvSpPr>
              <p:spPr bwMode="auto">
                <a:xfrm>
                  <a:off x="1564" y="111"/>
                  <a:ext cx="59" cy="164"/>
                </a:xfrm>
                <a:custGeom>
                  <a:avLst/>
                  <a:gdLst>
                    <a:gd name="T0" fmla="*/ 14 w 25"/>
                    <a:gd name="T1" fmla="*/ 68 h 69"/>
                    <a:gd name="T2" fmla="*/ 6 w 25"/>
                    <a:gd name="T3" fmla="*/ 1 h 69"/>
                    <a:gd name="T4" fmla="*/ 1 w 25"/>
                    <a:gd name="T5" fmla="*/ 2 h 69"/>
                    <a:gd name="T6" fmla="*/ 10 w 25"/>
                    <a:gd name="T7" fmla="*/ 68 h 69"/>
                    <a:gd name="T8" fmla="*/ 14 w 25"/>
                    <a:gd name="T9" fmla="*/ 68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69">
                      <a:moveTo>
                        <a:pt x="14" y="68"/>
                      </a:moveTo>
                      <a:cubicBezTo>
                        <a:pt x="25" y="45"/>
                        <a:pt x="23" y="20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18" y="20"/>
                        <a:pt x="20" y="45"/>
                        <a:pt x="10" y="68"/>
                      </a:cubicBezTo>
                      <a:cubicBezTo>
                        <a:pt x="9" y="69"/>
                        <a:pt x="14" y="69"/>
                        <a:pt x="14" y="6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82" name="Freeform 195"/>
                <p:cNvSpPr>
                  <a:spLocks/>
                </p:cNvSpPr>
                <p:nvPr/>
              </p:nvSpPr>
              <p:spPr bwMode="auto">
                <a:xfrm>
                  <a:off x="1609" y="189"/>
                  <a:ext cx="619" cy="318"/>
                </a:xfrm>
                <a:custGeom>
                  <a:avLst/>
                  <a:gdLst>
                    <a:gd name="T0" fmla="*/ 2 w 261"/>
                    <a:gd name="T1" fmla="*/ 2 h 134"/>
                    <a:gd name="T2" fmla="*/ 255 w 261"/>
                    <a:gd name="T3" fmla="*/ 133 h 134"/>
                    <a:gd name="T4" fmla="*/ 259 w 261"/>
                    <a:gd name="T5" fmla="*/ 132 h 134"/>
                    <a:gd name="T6" fmla="*/ 6 w 261"/>
                    <a:gd name="T7" fmla="*/ 1 h 134"/>
                    <a:gd name="T8" fmla="*/ 2 w 261"/>
                    <a:gd name="T9" fmla="*/ 2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1" h="134">
                      <a:moveTo>
                        <a:pt x="2" y="2"/>
                      </a:moveTo>
                      <a:cubicBezTo>
                        <a:pt x="87" y="45"/>
                        <a:pt x="172" y="87"/>
                        <a:pt x="255" y="133"/>
                      </a:cubicBezTo>
                      <a:cubicBezTo>
                        <a:pt x="256" y="134"/>
                        <a:pt x="261" y="133"/>
                        <a:pt x="259" y="132"/>
                      </a:cubicBezTo>
                      <a:cubicBezTo>
                        <a:pt x="177" y="85"/>
                        <a:pt x="91" y="44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83" name="Freeform 196"/>
                <p:cNvSpPr>
                  <a:spLocks/>
                </p:cNvSpPr>
                <p:nvPr/>
              </p:nvSpPr>
              <p:spPr bwMode="auto">
                <a:xfrm>
                  <a:off x="1585" y="168"/>
                  <a:ext cx="43" cy="40"/>
                </a:xfrm>
                <a:custGeom>
                  <a:avLst/>
                  <a:gdLst>
                    <a:gd name="T0" fmla="*/ 13 w 18"/>
                    <a:gd name="T1" fmla="*/ 2 h 17"/>
                    <a:gd name="T2" fmla="*/ 15 w 18"/>
                    <a:gd name="T3" fmla="*/ 12 h 17"/>
                    <a:gd name="T4" fmla="*/ 5 w 18"/>
                    <a:gd name="T5" fmla="*/ 15 h 17"/>
                    <a:gd name="T6" fmla="*/ 2 w 18"/>
                    <a:gd name="T7" fmla="*/ 5 h 17"/>
                    <a:gd name="T8" fmla="*/ 13 w 18"/>
                    <a:gd name="T9" fmla="*/ 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13" y="2"/>
                      </a:moveTo>
                      <a:cubicBezTo>
                        <a:pt x="16" y="4"/>
                        <a:pt x="18" y="9"/>
                        <a:pt x="15" y="12"/>
                      </a:cubicBezTo>
                      <a:cubicBezTo>
                        <a:pt x="13" y="16"/>
                        <a:pt x="9" y="17"/>
                        <a:pt x="5" y="15"/>
                      </a:cubicBezTo>
                      <a:cubicBezTo>
                        <a:pt x="1" y="13"/>
                        <a:pt x="0" y="8"/>
                        <a:pt x="2" y="5"/>
                      </a:cubicBezTo>
                      <a:cubicBezTo>
                        <a:pt x="4" y="1"/>
                        <a:pt x="9" y="0"/>
                        <a:pt x="1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84" name="Freeform 197"/>
                <p:cNvSpPr>
                  <a:spLocks/>
                </p:cNvSpPr>
                <p:nvPr/>
              </p:nvSpPr>
              <p:spPr bwMode="auto">
                <a:xfrm>
                  <a:off x="1675" y="-95"/>
                  <a:ext cx="159" cy="114"/>
                </a:xfrm>
                <a:custGeom>
                  <a:avLst/>
                  <a:gdLst>
                    <a:gd name="T0" fmla="*/ 62 w 67"/>
                    <a:gd name="T1" fmla="*/ 1 h 48"/>
                    <a:gd name="T2" fmla="*/ 3 w 67"/>
                    <a:gd name="T3" fmla="*/ 43 h 48"/>
                    <a:gd name="T4" fmla="*/ 4 w 67"/>
                    <a:gd name="T5" fmla="*/ 45 h 48"/>
                    <a:gd name="T6" fmla="*/ 67 w 67"/>
                    <a:gd name="T7" fmla="*/ 2 h 48"/>
                    <a:gd name="T8" fmla="*/ 62 w 67"/>
                    <a:gd name="T9" fmla="*/ 1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48">
                      <a:moveTo>
                        <a:pt x="62" y="1"/>
                      </a:moveTo>
                      <a:cubicBezTo>
                        <a:pt x="53" y="28"/>
                        <a:pt x="32" y="46"/>
                        <a:pt x="3" y="43"/>
                      </a:cubicBezTo>
                      <a:cubicBezTo>
                        <a:pt x="0" y="43"/>
                        <a:pt x="2" y="45"/>
                        <a:pt x="4" y="45"/>
                      </a:cubicBezTo>
                      <a:cubicBezTo>
                        <a:pt x="34" y="48"/>
                        <a:pt x="58" y="31"/>
                        <a:pt x="67" y="2"/>
                      </a:cubicBezTo>
                      <a:cubicBezTo>
                        <a:pt x="67" y="1"/>
                        <a:pt x="62" y="0"/>
                        <a:pt x="6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85" name="Freeform 198"/>
                <p:cNvSpPr>
                  <a:spLocks/>
                </p:cNvSpPr>
                <p:nvPr/>
              </p:nvSpPr>
              <p:spPr bwMode="auto">
                <a:xfrm>
                  <a:off x="1699" y="-88"/>
                  <a:ext cx="100" cy="152"/>
                </a:xfrm>
                <a:custGeom>
                  <a:avLst/>
                  <a:gdLst>
                    <a:gd name="T0" fmla="*/ 37 w 42"/>
                    <a:gd name="T1" fmla="*/ 62 h 64"/>
                    <a:gd name="T2" fmla="*/ 6 w 42"/>
                    <a:gd name="T3" fmla="*/ 1 h 64"/>
                    <a:gd name="T4" fmla="*/ 3 w 42"/>
                    <a:gd name="T5" fmla="*/ 2 h 64"/>
                    <a:gd name="T6" fmla="*/ 32 w 42"/>
                    <a:gd name="T7" fmla="*/ 61 h 64"/>
                    <a:gd name="T8" fmla="*/ 37 w 42"/>
                    <a:gd name="T9" fmla="*/ 62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2" h="64">
                      <a:moveTo>
                        <a:pt x="37" y="62"/>
                      </a:moveTo>
                      <a:cubicBezTo>
                        <a:pt x="42" y="36"/>
                        <a:pt x="31" y="13"/>
                        <a:pt x="6" y="1"/>
                      </a:cubicBezTo>
                      <a:cubicBezTo>
                        <a:pt x="5" y="0"/>
                        <a:pt x="0" y="0"/>
                        <a:pt x="3" y="2"/>
                      </a:cubicBezTo>
                      <a:cubicBezTo>
                        <a:pt x="27" y="13"/>
                        <a:pt x="37" y="36"/>
                        <a:pt x="32" y="61"/>
                      </a:cubicBezTo>
                      <a:cubicBezTo>
                        <a:pt x="32" y="63"/>
                        <a:pt x="37" y="64"/>
                        <a:pt x="37" y="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86" name="Freeform 199"/>
                <p:cNvSpPr>
                  <a:spLocks/>
                </p:cNvSpPr>
                <p:nvPr/>
              </p:nvSpPr>
              <p:spPr bwMode="auto">
                <a:xfrm>
                  <a:off x="1678" y="-38"/>
                  <a:ext cx="185" cy="31"/>
                </a:xfrm>
                <a:custGeom>
                  <a:avLst/>
                  <a:gdLst>
                    <a:gd name="T0" fmla="*/ 72 w 78"/>
                    <a:gd name="T1" fmla="*/ 4 h 13"/>
                    <a:gd name="T2" fmla="*/ 6 w 78"/>
                    <a:gd name="T3" fmla="*/ 1 h 13"/>
                    <a:gd name="T4" fmla="*/ 3 w 78"/>
                    <a:gd name="T5" fmla="*/ 2 h 13"/>
                    <a:gd name="T6" fmla="*/ 75 w 78"/>
                    <a:gd name="T7" fmla="*/ 5 h 13"/>
                    <a:gd name="T8" fmla="*/ 72 w 78"/>
                    <a:gd name="T9" fmla="*/ 4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8" h="13">
                      <a:moveTo>
                        <a:pt x="72" y="4"/>
                      </a:moveTo>
                      <a:cubicBezTo>
                        <a:pt x="52" y="11"/>
                        <a:pt x="26" y="8"/>
                        <a:pt x="6" y="1"/>
                      </a:cubicBezTo>
                      <a:cubicBezTo>
                        <a:pt x="5" y="0"/>
                        <a:pt x="0" y="1"/>
                        <a:pt x="3" y="2"/>
                      </a:cubicBezTo>
                      <a:cubicBezTo>
                        <a:pt x="24" y="11"/>
                        <a:pt x="52" y="13"/>
                        <a:pt x="75" y="5"/>
                      </a:cubicBezTo>
                      <a:cubicBezTo>
                        <a:pt x="78" y="4"/>
                        <a:pt x="73" y="3"/>
                        <a:pt x="72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87" name="Freeform 200"/>
                <p:cNvSpPr>
                  <a:spLocks/>
                </p:cNvSpPr>
                <p:nvPr/>
              </p:nvSpPr>
              <p:spPr bwMode="auto">
                <a:xfrm>
                  <a:off x="1718" y="-107"/>
                  <a:ext cx="78" cy="161"/>
                </a:xfrm>
                <a:custGeom>
                  <a:avLst/>
                  <a:gdLst>
                    <a:gd name="T0" fmla="*/ 6 w 33"/>
                    <a:gd name="T1" fmla="*/ 67 h 68"/>
                    <a:gd name="T2" fmla="*/ 24 w 33"/>
                    <a:gd name="T3" fmla="*/ 2 h 68"/>
                    <a:gd name="T4" fmla="*/ 19 w 33"/>
                    <a:gd name="T5" fmla="*/ 2 h 68"/>
                    <a:gd name="T6" fmla="*/ 2 w 33"/>
                    <a:gd name="T7" fmla="*/ 66 h 68"/>
                    <a:gd name="T8" fmla="*/ 6 w 33"/>
                    <a:gd name="T9" fmla="*/ 67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68">
                      <a:moveTo>
                        <a:pt x="6" y="67"/>
                      </a:moveTo>
                      <a:cubicBezTo>
                        <a:pt x="24" y="50"/>
                        <a:pt x="33" y="26"/>
                        <a:pt x="24" y="2"/>
                      </a:cubicBezTo>
                      <a:cubicBezTo>
                        <a:pt x="23" y="0"/>
                        <a:pt x="18" y="1"/>
                        <a:pt x="19" y="2"/>
                      </a:cubicBezTo>
                      <a:cubicBezTo>
                        <a:pt x="28" y="26"/>
                        <a:pt x="19" y="50"/>
                        <a:pt x="2" y="66"/>
                      </a:cubicBezTo>
                      <a:cubicBezTo>
                        <a:pt x="0" y="67"/>
                        <a:pt x="5" y="68"/>
                        <a:pt x="6" y="6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88" name="Freeform 201"/>
                <p:cNvSpPr>
                  <a:spLocks/>
                </p:cNvSpPr>
                <p:nvPr/>
              </p:nvSpPr>
              <p:spPr bwMode="auto">
                <a:xfrm>
                  <a:off x="1773" y="-17"/>
                  <a:ext cx="455" cy="524"/>
                </a:xfrm>
                <a:custGeom>
                  <a:avLst/>
                  <a:gdLst>
                    <a:gd name="T0" fmla="*/ 1 w 192"/>
                    <a:gd name="T1" fmla="*/ 3 h 221"/>
                    <a:gd name="T2" fmla="*/ 186 w 192"/>
                    <a:gd name="T3" fmla="*/ 220 h 221"/>
                    <a:gd name="T4" fmla="*/ 191 w 192"/>
                    <a:gd name="T5" fmla="*/ 219 h 221"/>
                    <a:gd name="T6" fmla="*/ 6 w 192"/>
                    <a:gd name="T7" fmla="*/ 2 h 221"/>
                    <a:gd name="T8" fmla="*/ 1 w 192"/>
                    <a:gd name="T9" fmla="*/ 3 h 2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2" h="221">
                      <a:moveTo>
                        <a:pt x="1" y="3"/>
                      </a:moveTo>
                      <a:cubicBezTo>
                        <a:pt x="63" y="74"/>
                        <a:pt x="127" y="146"/>
                        <a:pt x="186" y="220"/>
                      </a:cubicBezTo>
                      <a:cubicBezTo>
                        <a:pt x="187" y="221"/>
                        <a:pt x="192" y="220"/>
                        <a:pt x="191" y="219"/>
                      </a:cubicBezTo>
                      <a:cubicBezTo>
                        <a:pt x="132" y="145"/>
                        <a:pt x="68" y="73"/>
                        <a:pt x="6" y="2"/>
                      </a:cubicBezTo>
                      <a:cubicBezTo>
                        <a:pt x="5" y="0"/>
                        <a:pt x="0" y="2"/>
                        <a:pt x="1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89" name="Freeform 202"/>
                <p:cNvSpPr>
                  <a:spLocks/>
                </p:cNvSpPr>
                <p:nvPr/>
              </p:nvSpPr>
              <p:spPr bwMode="auto">
                <a:xfrm>
                  <a:off x="1751" y="-41"/>
                  <a:ext cx="41" cy="41"/>
                </a:xfrm>
                <a:custGeom>
                  <a:avLst/>
                  <a:gdLst>
                    <a:gd name="T0" fmla="*/ 15 w 17"/>
                    <a:gd name="T1" fmla="*/ 3 h 17"/>
                    <a:gd name="T2" fmla="*/ 14 w 17"/>
                    <a:gd name="T3" fmla="*/ 14 h 17"/>
                    <a:gd name="T4" fmla="*/ 3 w 17"/>
                    <a:gd name="T5" fmla="*/ 13 h 17"/>
                    <a:gd name="T6" fmla="*/ 4 w 17"/>
                    <a:gd name="T7" fmla="*/ 2 h 17"/>
                    <a:gd name="T8" fmla="*/ 15 w 17"/>
                    <a:gd name="T9" fmla="*/ 3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5" y="3"/>
                      </a:moveTo>
                      <a:cubicBezTo>
                        <a:pt x="17" y="7"/>
                        <a:pt x="17" y="12"/>
                        <a:pt x="14" y="14"/>
                      </a:cubicBezTo>
                      <a:cubicBezTo>
                        <a:pt x="10" y="17"/>
                        <a:pt x="5" y="16"/>
                        <a:pt x="3" y="13"/>
                      </a:cubicBezTo>
                      <a:cubicBezTo>
                        <a:pt x="0" y="10"/>
                        <a:pt x="1" y="5"/>
                        <a:pt x="4" y="2"/>
                      </a:cubicBezTo>
                      <a:cubicBezTo>
                        <a:pt x="7" y="0"/>
                        <a:pt x="12" y="0"/>
                        <a:pt x="15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90" name="Freeform 203"/>
                <p:cNvSpPr>
                  <a:spLocks/>
                </p:cNvSpPr>
                <p:nvPr/>
              </p:nvSpPr>
              <p:spPr bwMode="auto">
                <a:xfrm>
                  <a:off x="1884" y="-200"/>
                  <a:ext cx="188" cy="79"/>
                </a:xfrm>
                <a:custGeom>
                  <a:avLst/>
                  <a:gdLst>
                    <a:gd name="T0" fmla="*/ 74 w 79"/>
                    <a:gd name="T1" fmla="*/ 1 h 33"/>
                    <a:gd name="T2" fmla="*/ 6 w 79"/>
                    <a:gd name="T3" fmla="*/ 18 h 33"/>
                    <a:gd name="T4" fmla="*/ 2 w 79"/>
                    <a:gd name="T5" fmla="*/ 19 h 33"/>
                    <a:gd name="T6" fmla="*/ 78 w 79"/>
                    <a:gd name="T7" fmla="*/ 2 h 33"/>
                    <a:gd name="T8" fmla="*/ 74 w 79"/>
                    <a:gd name="T9" fmla="*/ 1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9" h="33">
                      <a:moveTo>
                        <a:pt x="74" y="1"/>
                      </a:moveTo>
                      <a:cubicBezTo>
                        <a:pt x="56" y="22"/>
                        <a:pt x="31" y="31"/>
                        <a:pt x="6" y="18"/>
                      </a:cubicBezTo>
                      <a:cubicBezTo>
                        <a:pt x="5" y="17"/>
                        <a:pt x="0" y="18"/>
                        <a:pt x="2" y="19"/>
                      </a:cubicBezTo>
                      <a:cubicBezTo>
                        <a:pt x="30" y="33"/>
                        <a:pt x="59" y="26"/>
                        <a:pt x="78" y="2"/>
                      </a:cubicBezTo>
                      <a:cubicBezTo>
                        <a:pt x="79" y="1"/>
                        <a:pt x="75" y="0"/>
                        <a:pt x="7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91" name="Freeform 204"/>
                <p:cNvSpPr>
                  <a:spLocks/>
                </p:cNvSpPr>
                <p:nvPr/>
              </p:nvSpPr>
              <p:spPr bwMode="auto">
                <a:xfrm>
                  <a:off x="1946" y="-237"/>
                  <a:ext cx="59" cy="168"/>
                </a:xfrm>
                <a:custGeom>
                  <a:avLst/>
                  <a:gdLst>
                    <a:gd name="T0" fmla="*/ 11 w 25"/>
                    <a:gd name="T1" fmla="*/ 70 h 71"/>
                    <a:gd name="T2" fmla="*/ 6 w 25"/>
                    <a:gd name="T3" fmla="*/ 2 h 71"/>
                    <a:gd name="T4" fmla="*/ 1 w 25"/>
                    <a:gd name="T5" fmla="*/ 2 h 71"/>
                    <a:gd name="T6" fmla="*/ 6 w 25"/>
                    <a:gd name="T7" fmla="*/ 69 h 71"/>
                    <a:gd name="T8" fmla="*/ 11 w 25"/>
                    <a:gd name="T9" fmla="*/ 70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71">
                      <a:moveTo>
                        <a:pt x="11" y="70"/>
                      </a:moveTo>
                      <a:cubicBezTo>
                        <a:pt x="25" y="47"/>
                        <a:pt x="23" y="22"/>
                        <a:pt x="6" y="2"/>
                      </a:cubicBezTo>
                      <a:cubicBezTo>
                        <a:pt x="5" y="1"/>
                        <a:pt x="0" y="0"/>
                        <a:pt x="1" y="2"/>
                      </a:cubicBezTo>
                      <a:cubicBezTo>
                        <a:pt x="19" y="22"/>
                        <a:pt x="20" y="46"/>
                        <a:pt x="6" y="69"/>
                      </a:cubicBezTo>
                      <a:cubicBezTo>
                        <a:pt x="6" y="69"/>
                        <a:pt x="10" y="71"/>
                        <a:pt x="11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sp>
            <p:nvSpPr>
              <p:cNvPr id="373" name="Freeform 206"/>
              <p:cNvSpPr>
                <a:spLocks/>
              </p:cNvSpPr>
              <p:nvPr/>
            </p:nvSpPr>
            <p:spPr bwMode="auto">
              <a:xfrm>
                <a:off x="3025776" y="-317500"/>
                <a:ext cx="266700" cy="120650"/>
              </a:xfrm>
              <a:custGeom>
                <a:avLst/>
                <a:gdLst>
                  <a:gd name="T0" fmla="*/ 68 w 71"/>
                  <a:gd name="T1" fmla="*/ 30 h 32"/>
                  <a:gd name="T2" fmla="*/ 6 w 71"/>
                  <a:gd name="T3" fmla="*/ 1 h 32"/>
                  <a:gd name="T4" fmla="*/ 1 w 71"/>
                  <a:gd name="T5" fmla="*/ 2 h 32"/>
                  <a:gd name="T6" fmla="*/ 65 w 71"/>
                  <a:gd name="T7" fmla="*/ 32 h 32"/>
                  <a:gd name="T8" fmla="*/ 68 w 71"/>
                  <a:gd name="T9" fmla="*/ 3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32">
                    <a:moveTo>
                      <a:pt x="68" y="30"/>
                    </a:moveTo>
                    <a:cubicBezTo>
                      <a:pt x="46" y="28"/>
                      <a:pt x="22" y="16"/>
                      <a:pt x="6" y="1"/>
                    </a:cubicBezTo>
                    <a:cubicBezTo>
                      <a:pt x="5" y="0"/>
                      <a:pt x="0" y="2"/>
                      <a:pt x="1" y="2"/>
                    </a:cubicBezTo>
                    <a:cubicBezTo>
                      <a:pt x="18" y="18"/>
                      <a:pt x="42" y="30"/>
                      <a:pt x="65" y="32"/>
                    </a:cubicBezTo>
                    <a:cubicBezTo>
                      <a:pt x="67" y="32"/>
                      <a:pt x="71" y="30"/>
                      <a:pt x="68" y="3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4" name="Freeform 207"/>
              <p:cNvSpPr>
                <a:spLocks/>
              </p:cNvSpPr>
              <p:nvPr/>
            </p:nvSpPr>
            <p:spPr bwMode="auto">
              <a:xfrm>
                <a:off x="3028951" y="-365125"/>
                <a:ext cx="177800" cy="209550"/>
              </a:xfrm>
              <a:custGeom>
                <a:avLst/>
                <a:gdLst>
                  <a:gd name="T0" fmla="*/ 6 w 47"/>
                  <a:gd name="T1" fmla="*/ 55 h 56"/>
                  <a:gd name="T2" fmla="*/ 47 w 47"/>
                  <a:gd name="T3" fmla="*/ 1 h 56"/>
                  <a:gd name="T4" fmla="*/ 42 w 47"/>
                  <a:gd name="T5" fmla="*/ 1 h 56"/>
                  <a:gd name="T6" fmla="*/ 3 w 47"/>
                  <a:gd name="T7" fmla="*/ 54 h 56"/>
                  <a:gd name="T8" fmla="*/ 6 w 47"/>
                  <a:gd name="T9" fmla="*/ 55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56">
                    <a:moveTo>
                      <a:pt x="6" y="55"/>
                    </a:moveTo>
                    <a:cubicBezTo>
                      <a:pt x="29" y="46"/>
                      <a:pt x="47" y="27"/>
                      <a:pt x="47" y="1"/>
                    </a:cubicBezTo>
                    <a:cubicBezTo>
                      <a:pt x="47" y="0"/>
                      <a:pt x="42" y="0"/>
                      <a:pt x="42" y="1"/>
                    </a:cubicBezTo>
                    <a:cubicBezTo>
                      <a:pt x="42" y="26"/>
                      <a:pt x="25" y="45"/>
                      <a:pt x="3" y="54"/>
                    </a:cubicBezTo>
                    <a:cubicBezTo>
                      <a:pt x="0" y="55"/>
                      <a:pt x="5" y="56"/>
                      <a:pt x="6" y="5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5" name="Freeform 208"/>
              <p:cNvSpPr>
                <a:spLocks/>
              </p:cNvSpPr>
              <p:nvPr/>
            </p:nvSpPr>
            <p:spPr bwMode="auto">
              <a:xfrm>
                <a:off x="3152776" y="-227013"/>
                <a:ext cx="403225" cy="1031875"/>
              </a:xfrm>
              <a:custGeom>
                <a:avLst/>
                <a:gdLst>
                  <a:gd name="T0" fmla="*/ 0 w 107"/>
                  <a:gd name="T1" fmla="*/ 2 h 274"/>
                  <a:gd name="T2" fmla="*/ 102 w 107"/>
                  <a:gd name="T3" fmla="*/ 273 h 274"/>
                  <a:gd name="T4" fmla="*/ 107 w 107"/>
                  <a:gd name="T5" fmla="*/ 272 h 274"/>
                  <a:gd name="T6" fmla="*/ 5 w 107"/>
                  <a:gd name="T7" fmla="*/ 1 h 274"/>
                  <a:gd name="T8" fmla="*/ 0 w 107"/>
                  <a:gd name="T9" fmla="*/ 2 h 2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7" h="274">
                    <a:moveTo>
                      <a:pt x="0" y="2"/>
                    </a:moveTo>
                    <a:cubicBezTo>
                      <a:pt x="31" y="93"/>
                      <a:pt x="75" y="180"/>
                      <a:pt x="102" y="273"/>
                    </a:cubicBezTo>
                    <a:cubicBezTo>
                      <a:pt x="103" y="274"/>
                      <a:pt x="107" y="273"/>
                      <a:pt x="107" y="272"/>
                    </a:cubicBezTo>
                    <a:cubicBezTo>
                      <a:pt x="80" y="180"/>
                      <a:pt x="36" y="92"/>
                      <a:pt x="5" y="1"/>
                    </a:cubicBezTo>
                    <a:cubicBezTo>
                      <a:pt x="5" y="0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6" name="Freeform 209"/>
              <p:cNvSpPr>
                <a:spLocks/>
              </p:cNvSpPr>
              <p:nvPr/>
            </p:nvSpPr>
            <p:spPr bwMode="auto">
              <a:xfrm>
                <a:off x="3122613" y="-271463"/>
                <a:ext cx="65088" cy="63500"/>
              </a:xfrm>
              <a:custGeom>
                <a:avLst/>
                <a:gdLst>
                  <a:gd name="T0" fmla="*/ 16 w 17"/>
                  <a:gd name="T1" fmla="*/ 6 h 17"/>
                  <a:gd name="T2" fmla="*/ 10 w 17"/>
                  <a:gd name="T3" fmla="*/ 16 h 17"/>
                  <a:gd name="T4" fmla="*/ 1 w 17"/>
                  <a:gd name="T5" fmla="*/ 11 h 17"/>
                  <a:gd name="T6" fmla="*/ 6 w 17"/>
                  <a:gd name="T7" fmla="*/ 1 h 17"/>
                  <a:gd name="T8" fmla="*/ 16 w 17"/>
                  <a:gd name="T9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16" y="6"/>
                    </a:moveTo>
                    <a:cubicBezTo>
                      <a:pt x="17" y="10"/>
                      <a:pt x="15" y="15"/>
                      <a:pt x="10" y="16"/>
                    </a:cubicBezTo>
                    <a:cubicBezTo>
                      <a:pt x="6" y="17"/>
                      <a:pt x="2" y="15"/>
                      <a:pt x="1" y="11"/>
                    </a:cubicBezTo>
                    <a:cubicBezTo>
                      <a:pt x="0" y="7"/>
                      <a:pt x="2" y="2"/>
                      <a:pt x="6" y="1"/>
                    </a:cubicBezTo>
                    <a:cubicBezTo>
                      <a:pt x="10" y="0"/>
                      <a:pt x="14" y="2"/>
                      <a:pt x="16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7" name="Freeform 210"/>
              <p:cNvSpPr>
                <a:spLocks/>
              </p:cNvSpPr>
              <p:nvPr/>
            </p:nvSpPr>
            <p:spPr bwMode="auto">
              <a:xfrm>
                <a:off x="4208463" y="71437"/>
                <a:ext cx="192088" cy="247650"/>
              </a:xfrm>
              <a:custGeom>
                <a:avLst/>
                <a:gdLst>
                  <a:gd name="T0" fmla="*/ 47 w 51"/>
                  <a:gd name="T1" fmla="*/ 64 h 66"/>
                  <a:gd name="T2" fmla="*/ 10 w 51"/>
                  <a:gd name="T3" fmla="*/ 3 h 66"/>
                  <a:gd name="T4" fmla="*/ 5 w 51"/>
                  <a:gd name="T5" fmla="*/ 2 h 66"/>
                  <a:gd name="T6" fmla="*/ 45 w 51"/>
                  <a:gd name="T7" fmla="*/ 66 h 66"/>
                  <a:gd name="T8" fmla="*/ 47 w 51"/>
                  <a:gd name="T9" fmla="*/ 64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66">
                    <a:moveTo>
                      <a:pt x="47" y="64"/>
                    </a:moveTo>
                    <a:cubicBezTo>
                      <a:pt x="21" y="54"/>
                      <a:pt x="5" y="31"/>
                      <a:pt x="10" y="3"/>
                    </a:cubicBezTo>
                    <a:cubicBezTo>
                      <a:pt x="10" y="1"/>
                      <a:pt x="5" y="0"/>
                      <a:pt x="5" y="2"/>
                    </a:cubicBezTo>
                    <a:cubicBezTo>
                      <a:pt x="0" y="32"/>
                      <a:pt x="17" y="55"/>
                      <a:pt x="45" y="66"/>
                    </a:cubicBezTo>
                    <a:cubicBezTo>
                      <a:pt x="46" y="66"/>
                      <a:pt x="51" y="66"/>
                      <a:pt x="47" y="6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8" name="Freeform 211"/>
              <p:cNvSpPr>
                <a:spLocks/>
              </p:cNvSpPr>
              <p:nvPr/>
            </p:nvSpPr>
            <p:spPr bwMode="auto">
              <a:xfrm>
                <a:off x="4137026" y="123825"/>
                <a:ext cx="260350" cy="131763"/>
              </a:xfrm>
              <a:custGeom>
                <a:avLst/>
                <a:gdLst>
                  <a:gd name="T0" fmla="*/ 3 w 69"/>
                  <a:gd name="T1" fmla="*/ 29 h 35"/>
                  <a:gd name="T2" fmla="*/ 68 w 69"/>
                  <a:gd name="T3" fmla="*/ 2 h 35"/>
                  <a:gd name="T4" fmla="*/ 63 w 69"/>
                  <a:gd name="T5" fmla="*/ 1 h 35"/>
                  <a:gd name="T6" fmla="*/ 3 w 69"/>
                  <a:gd name="T7" fmla="*/ 27 h 35"/>
                  <a:gd name="T8" fmla="*/ 3 w 69"/>
                  <a:gd name="T9" fmla="*/ 29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9" h="35">
                    <a:moveTo>
                      <a:pt x="3" y="29"/>
                    </a:moveTo>
                    <a:cubicBezTo>
                      <a:pt x="30" y="35"/>
                      <a:pt x="54" y="27"/>
                      <a:pt x="68" y="2"/>
                    </a:cubicBezTo>
                    <a:cubicBezTo>
                      <a:pt x="69" y="1"/>
                      <a:pt x="64" y="0"/>
                      <a:pt x="63" y="1"/>
                    </a:cubicBezTo>
                    <a:cubicBezTo>
                      <a:pt x="51" y="23"/>
                      <a:pt x="28" y="33"/>
                      <a:pt x="3" y="27"/>
                    </a:cubicBezTo>
                    <a:cubicBezTo>
                      <a:pt x="1" y="27"/>
                      <a:pt x="0" y="29"/>
                      <a:pt x="3" y="2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9" name="Freeform 212"/>
              <p:cNvSpPr>
                <a:spLocks/>
              </p:cNvSpPr>
              <p:nvPr/>
            </p:nvSpPr>
            <p:spPr bwMode="auto">
              <a:xfrm>
                <a:off x="4246563" y="85725"/>
                <a:ext cx="71438" cy="271463"/>
              </a:xfrm>
              <a:custGeom>
                <a:avLst/>
                <a:gdLst>
                  <a:gd name="T0" fmla="*/ 11 w 19"/>
                  <a:gd name="T1" fmla="*/ 69 h 72"/>
                  <a:gd name="T2" fmla="*/ 18 w 19"/>
                  <a:gd name="T3" fmla="*/ 1 h 72"/>
                  <a:gd name="T4" fmla="*/ 13 w 19"/>
                  <a:gd name="T5" fmla="*/ 1 h 72"/>
                  <a:gd name="T6" fmla="*/ 6 w 19"/>
                  <a:gd name="T7" fmla="*/ 70 h 72"/>
                  <a:gd name="T8" fmla="*/ 11 w 19"/>
                  <a:gd name="T9" fmla="*/ 69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72">
                    <a:moveTo>
                      <a:pt x="11" y="69"/>
                    </a:moveTo>
                    <a:cubicBezTo>
                      <a:pt x="5" y="48"/>
                      <a:pt x="9" y="21"/>
                      <a:pt x="18" y="1"/>
                    </a:cubicBezTo>
                    <a:cubicBezTo>
                      <a:pt x="19" y="0"/>
                      <a:pt x="14" y="0"/>
                      <a:pt x="13" y="1"/>
                    </a:cubicBezTo>
                    <a:cubicBezTo>
                      <a:pt x="4" y="21"/>
                      <a:pt x="0" y="48"/>
                      <a:pt x="6" y="70"/>
                    </a:cubicBezTo>
                    <a:cubicBezTo>
                      <a:pt x="6" y="72"/>
                      <a:pt x="11" y="71"/>
                      <a:pt x="11" y="6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0" name="Freeform 213"/>
              <p:cNvSpPr>
                <a:spLocks/>
              </p:cNvSpPr>
              <p:nvPr/>
            </p:nvSpPr>
            <p:spPr bwMode="auto">
              <a:xfrm>
                <a:off x="4156076" y="138112"/>
                <a:ext cx="266700" cy="120650"/>
              </a:xfrm>
              <a:custGeom>
                <a:avLst/>
                <a:gdLst>
                  <a:gd name="T0" fmla="*/ 0 w 71"/>
                  <a:gd name="T1" fmla="*/ 2 h 32"/>
                  <a:gd name="T2" fmla="*/ 68 w 71"/>
                  <a:gd name="T3" fmla="*/ 24 h 32"/>
                  <a:gd name="T4" fmla="*/ 65 w 71"/>
                  <a:gd name="T5" fmla="*/ 22 h 32"/>
                  <a:gd name="T6" fmla="*/ 5 w 71"/>
                  <a:gd name="T7" fmla="*/ 1 h 32"/>
                  <a:gd name="T8" fmla="*/ 0 w 71"/>
                  <a:gd name="T9" fmla="*/ 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32">
                    <a:moveTo>
                      <a:pt x="0" y="2"/>
                    </a:moveTo>
                    <a:cubicBezTo>
                      <a:pt x="17" y="22"/>
                      <a:pt x="42" y="32"/>
                      <a:pt x="68" y="24"/>
                    </a:cubicBezTo>
                    <a:cubicBezTo>
                      <a:pt x="71" y="23"/>
                      <a:pt x="66" y="21"/>
                      <a:pt x="65" y="22"/>
                    </a:cubicBezTo>
                    <a:cubicBezTo>
                      <a:pt x="42" y="29"/>
                      <a:pt x="20" y="19"/>
                      <a:pt x="5" y="1"/>
                    </a:cubicBezTo>
                    <a:cubicBezTo>
                      <a:pt x="4" y="0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1" name="Freeform 214"/>
              <p:cNvSpPr>
                <a:spLocks/>
              </p:cNvSpPr>
              <p:nvPr/>
            </p:nvSpPr>
            <p:spPr bwMode="auto">
              <a:xfrm>
                <a:off x="3476626" y="233362"/>
                <a:ext cx="800100" cy="606425"/>
              </a:xfrm>
              <a:custGeom>
                <a:avLst/>
                <a:gdLst>
                  <a:gd name="T0" fmla="*/ 206 w 212"/>
                  <a:gd name="T1" fmla="*/ 0 h 161"/>
                  <a:gd name="T2" fmla="*/ 2 w 212"/>
                  <a:gd name="T3" fmla="*/ 160 h 161"/>
                  <a:gd name="T4" fmla="*/ 6 w 212"/>
                  <a:gd name="T5" fmla="*/ 160 h 161"/>
                  <a:gd name="T6" fmla="*/ 210 w 212"/>
                  <a:gd name="T7" fmla="*/ 1 h 161"/>
                  <a:gd name="T8" fmla="*/ 206 w 212"/>
                  <a:gd name="T9" fmla="*/ 0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2" h="161">
                    <a:moveTo>
                      <a:pt x="206" y="0"/>
                    </a:moveTo>
                    <a:cubicBezTo>
                      <a:pt x="137" y="53"/>
                      <a:pt x="72" y="110"/>
                      <a:pt x="2" y="160"/>
                    </a:cubicBezTo>
                    <a:cubicBezTo>
                      <a:pt x="0" y="161"/>
                      <a:pt x="5" y="161"/>
                      <a:pt x="6" y="160"/>
                    </a:cubicBezTo>
                    <a:cubicBezTo>
                      <a:pt x="77" y="111"/>
                      <a:pt x="142" y="54"/>
                      <a:pt x="210" y="1"/>
                    </a:cubicBezTo>
                    <a:cubicBezTo>
                      <a:pt x="212" y="0"/>
                      <a:pt x="207" y="0"/>
                      <a:pt x="206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2" name="Freeform 215"/>
              <p:cNvSpPr>
                <a:spLocks/>
              </p:cNvSpPr>
              <p:nvPr/>
            </p:nvSpPr>
            <p:spPr bwMode="auto">
              <a:xfrm>
                <a:off x="4241801" y="187325"/>
                <a:ext cx="68263" cy="68263"/>
              </a:xfrm>
              <a:custGeom>
                <a:avLst/>
                <a:gdLst>
                  <a:gd name="T0" fmla="*/ 13 w 18"/>
                  <a:gd name="T1" fmla="*/ 15 h 18"/>
                  <a:gd name="T2" fmla="*/ 3 w 18"/>
                  <a:gd name="T3" fmla="*/ 13 h 18"/>
                  <a:gd name="T4" fmla="*/ 5 w 18"/>
                  <a:gd name="T5" fmla="*/ 3 h 18"/>
                  <a:gd name="T6" fmla="*/ 15 w 18"/>
                  <a:gd name="T7" fmla="*/ 5 h 18"/>
                  <a:gd name="T8" fmla="*/ 13 w 18"/>
                  <a:gd name="T9" fmla="*/ 15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18">
                    <a:moveTo>
                      <a:pt x="13" y="15"/>
                    </a:moveTo>
                    <a:cubicBezTo>
                      <a:pt x="10" y="18"/>
                      <a:pt x="5" y="17"/>
                      <a:pt x="3" y="13"/>
                    </a:cubicBezTo>
                    <a:cubicBezTo>
                      <a:pt x="0" y="10"/>
                      <a:pt x="1" y="5"/>
                      <a:pt x="5" y="3"/>
                    </a:cubicBezTo>
                    <a:cubicBezTo>
                      <a:pt x="8" y="0"/>
                      <a:pt x="13" y="1"/>
                      <a:pt x="15" y="5"/>
                    </a:cubicBezTo>
                    <a:cubicBezTo>
                      <a:pt x="18" y="8"/>
                      <a:pt x="17" y="13"/>
                      <a:pt x="13" y="1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3" name="Freeform 216"/>
              <p:cNvSpPr>
                <a:spLocks/>
              </p:cNvSpPr>
              <p:nvPr/>
            </p:nvSpPr>
            <p:spPr bwMode="auto">
              <a:xfrm>
                <a:off x="2697163" y="74612"/>
                <a:ext cx="184150" cy="244475"/>
              </a:xfrm>
              <a:custGeom>
                <a:avLst/>
                <a:gdLst>
                  <a:gd name="T0" fmla="*/ 5 w 49"/>
                  <a:gd name="T1" fmla="*/ 65 h 65"/>
                  <a:gd name="T2" fmla="*/ 44 w 49"/>
                  <a:gd name="T3" fmla="*/ 2 h 65"/>
                  <a:gd name="T4" fmla="*/ 39 w 49"/>
                  <a:gd name="T5" fmla="*/ 1 h 65"/>
                  <a:gd name="T6" fmla="*/ 1 w 49"/>
                  <a:gd name="T7" fmla="*/ 63 h 65"/>
                  <a:gd name="T8" fmla="*/ 5 w 49"/>
                  <a:gd name="T9" fmla="*/ 6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65">
                    <a:moveTo>
                      <a:pt x="5" y="65"/>
                    </a:moveTo>
                    <a:cubicBezTo>
                      <a:pt x="33" y="55"/>
                      <a:pt x="49" y="31"/>
                      <a:pt x="44" y="2"/>
                    </a:cubicBezTo>
                    <a:cubicBezTo>
                      <a:pt x="44" y="0"/>
                      <a:pt x="39" y="0"/>
                      <a:pt x="39" y="1"/>
                    </a:cubicBezTo>
                    <a:cubicBezTo>
                      <a:pt x="44" y="30"/>
                      <a:pt x="28" y="53"/>
                      <a:pt x="1" y="63"/>
                    </a:cubicBezTo>
                    <a:cubicBezTo>
                      <a:pt x="0" y="64"/>
                      <a:pt x="4" y="65"/>
                      <a:pt x="5" y="6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4" name="Freeform 217"/>
              <p:cNvSpPr>
                <a:spLocks/>
              </p:cNvSpPr>
              <p:nvPr/>
            </p:nvSpPr>
            <p:spPr bwMode="auto">
              <a:xfrm>
                <a:off x="2697163" y="123825"/>
                <a:ext cx="260350" cy="131763"/>
              </a:xfrm>
              <a:custGeom>
                <a:avLst/>
                <a:gdLst>
                  <a:gd name="T0" fmla="*/ 64 w 69"/>
                  <a:gd name="T1" fmla="*/ 27 h 35"/>
                  <a:gd name="T2" fmla="*/ 5 w 69"/>
                  <a:gd name="T3" fmla="*/ 2 h 35"/>
                  <a:gd name="T4" fmla="*/ 0 w 69"/>
                  <a:gd name="T5" fmla="*/ 1 h 35"/>
                  <a:gd name="T6" fmla="*/ 67 w 69"/>
                  <a:gd name="T7" fmla="*/ 29 h 35"/>
                  <a:gd name="T8" fmla="*/ 64 w 69"/>
                  <a:gd name="T9" fmla="*/ 27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9" h="35">
                    <a:moveTo>
                      <a:pt x="64" y="27"/>
                    </a:moveTo>
                    <a:cubicBezTo>
                      <a:pt x="39" y="33"/>
                      <a:pt x="18" y="24"/>
                      <a:pt x="5" y="2"/>
                    </a:cubicBezTo>
                    <a:cubicBezTo>
                      <a:pt x="5" y="1"/>
                      <a:pt x="0" y="0"/>
                      <a:pt x="0" y="1"/>
                    </a:cubicBezTo>
                    <a:cubicBezTo>
                      <a:pt x="14" y="26"/>
                      <a:pt x="40" y="35"/>
                      <a:pt x="67" y="29"/>
                    </a:cubicBezTo>
                    <a:cubicBezTo>
                      <a:pt x="69" y="29"/>
                      <a:pt x="65" y="27"/>
                      <a:pt x="64" y="2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5" name="Freeform 218"/>
              <p:cNvSpPr>
                <a:spLocks/>
              </p:cNvSpPr>
              <p:nvPr/>
            </p:nvSpPr>
            <p:spPr bwMode="auto">
              <a:xfrm>
                <a:off x="2776538" y="82550"/>
                <a:ext cx="68263" cy="271463"/>
              </a:xfrm>
              <a:custGeom>
                <a:avLst/>
                <a:gdLst>
                  <a:gd name="T0" fmla="*/ 12 w 18"/>
                  <a:gd name="T1" fmla="*/ 71 h 72"/>
                  <a:gd name="T2" fmla="*/ 5 w 18"/>
                  <a:gd name="T3" fmla="*/ 2 h 72"/>
                  <a:gd name="T4" fmla="*/ 0 w 18"/>
                  <a:gd name="T5" fmla="*/ 2 h 72"/>
                  <a:gd name="T6" fmla="*/ 7 w 18"/>
                  <a:gd name="T7" fmla="*/ 71 h 72"/>
                  <a:gd name="T8" fmla="*/ 12 w 18"/>
                  <a:gd name="T9" fmla="*/ 71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72">
                    <a:moveTo>
                      <a:pt x="12" y="71"/>
                    </a:moveTo>
                    <a:cubicBezTo>
                      <a:pt x="18" y="49"/>
                      <a:pt x="14" y="22"/>
                      <a:pt x="5" y="2"/>
                    </a:cubicBezTo>
                    <a:cubicBezTo>
                      <a:pt x="4" y="0"/>
                      <a:pt x="0" y="1"/>
                      <a:pt x="0" y="2"/>
                    </a:cubicBezTo>
                    <a:cubicBezTo>
                      <a:pt x="9" y="23"/>
                      <a:pt x="13" y="49"/>
                      <a:pt x="7" y="71"/>
                    </a:cubicBezTo>
                    <a:cubicBezTo>
                      <a:pt x="7" y="72"/>
                      <a:pt x="12" y="72"/>
                      <a:pt x="12" y="7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6" name="Freeform 219"/>
              <p:cNvSpPr>
                <a:spLocks/>
              </p:cNvSpPr>
              <p:nvPr/>
            </p:nvSpPr>
            <p:spPr bwMode="auto">
              <a:xfrm>
                <a:off x="2670176" y="138112"/>
                <a:ext cx="268288" cy="120650"/>
              </a:xfrm>
              <a:custGeom>
                <a:avLst/>
                <a:gdLst>
                  <a:gd name="T0" fmla="*/ 65 w 71"/>
                  <a:gd name="T1" fmla="*/ 1 h 32"/>
                  <a:gd name="T2" fmla="*/ 6 w 71"/>
                  <a:gd name="T3" fmla="*/ 22 h 32"/>
                  <a:gd name="T4" fmla="*/ 2 w 71"/>
                  <a:gd name="T5" fmla="*/ 24 h 32"/>
                  <a:gd name="T6" fmla="*/ 70 w 71"/>
                  <a:gd name="T7" fmla="*/ 2 h 32"/>
                  <a:gd name="T8" fmla="*/ 65 w 71"/>
                  <a:gd name="T9" fmla="*/ 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32">
                    <a:moveTo>
                      <a:pt x="65" y="1"/>
                    </a:moveTo>
                    <a:cubicBezTo>
                      <a:pt x="51" y="19"/>
                      <a:pt x="29" y="29"/>
                      <a:pt x="6" y="22"/>
                    </a:cubicBezTo>
                    <a:cubicBezTo>
                      <a:pt x="5" y="22"/>
                      <a:pt x="0" y="23"/>
                      <a:pt x="2" y="24"/>
                    </a:cubicBezTo>
                    <a:cubicBezTo>
                      <a:pt x="28" y="32"/>
                      <a:pt x="53" y="22"/>
                      <a:pt x="70" y="2"/>
                    </a:cubicBezTo>
                    <a:cubicBezTo>
                      <a:pt x="71" y="1"/>
                      <a:pt x="66" y="0"/>
                      <a:pt x="6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7" name="Freeform 220"/>
              <p:cNvSpPr>
                <a:spLocks/>
              </p:cNvSpPr>
              <p:nvPr/>
            </p:nvSpPr>
            <p:spPr bwMode="auto">
              <a:xfrm>
                <a:off x="2817813" y="228600"/>
                <a:ext cx="795338" cy="614363"/>
              </a:xfrm>
              <a:custGeom>
                <a:avLst/>
                <a:gdLst>
                  <a:gd name="T0" fmla="*/ 1 w 211"/>
                  <a:gd name="T1" fmla="*/ 2 h 163"/>
                  <a:gd name="T2" fmla="*/ 205 w 211"/>
                  <a:gd name="T3" fmla="*/ 162 h 163"/>
                  <a:gd name="T4" fmla="*/ 210 w 211"/>
                  <a:gd name="T5" fmla="*/ 160 h 163"/>
                  <a:gd name="T6" fmla="*/ 6 w 211"/>
                  <a:gd name="T7" fmla="*/ 1 h 163"/>
                  <a:gd name="T8" fmla="*/ 1 w 211"/>
                  <a:gd name="T9" fmla="*/ 2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1" h="163">
                    <a:moveTo>
                      <a:pt x="1" y="2"/>
                    </a:moveTo>
                    <a:cubicBezTo>
                      <a:pt x="70" y="55"/>
                      <a:pt x="135" y="112"/>
                      <a:pt x="205" y="162"/>
                    </a:cubicBezTo>
                    <a:cubicBezTo>
                      <a:pt x="206" y="163"/>
                      <a:pt x="211" y="162"/>
                      <a:pt x="210" y="160"/>
                    </a:cubicBezTo>
                    <a:cubicBezTo>
                      <a:pt x="139" y="111"/>
                      <a:pt x="74" y="53"/>
                      <a:pt x="6" y="1"/>
                    </a:cubicBezTo>
                    <a:cubicBezTo>
                      <a:pt x="5" y="0"/>
                      <a:pt x="0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8" name="Freeform 221"/>
              <p:cNvSpPr>
                <a:spLocks/>
              </p:cNvSpPr>
              <p:nvPr/>
            </p:nvSpPr>
            <p:spPr bwMode="auto">
              <a:xfrm>
                <a:off x="2784476" y="187325"/>
                <a:ext cx="63500" cy="68263"/>
              </a:xfrm>
              <a:custGeom>
                <a:avLst/>
                <a:gdLst>
                  <a:gd name="T0" fmla="*/ 4 w 17"/>
                  <a:gd name="T1" fmla="*/ 15 h 18"/>
                  <a:gd name="T2" fmla="*/ 15 w 17"/>
                  <a:gd name="T3" fmla="*/ 13 h 18"/>
                  <a:gd name="T4" fmla="*/ 13 w 17"/>
                  <a:gd name="T5" fmla="*/ 3 h 18"/>
                  <a:gd name="T6" fmla="*/ 2 w 17"/>
                  <a:gd name="T7" fmla="*/ 5 h 18"/>
                  <a:gd name="T8" fmla="*/ 4 w 17"/>
                  <a:gd name="T9" fmla="*/ 15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8">
                    <a:moveTo>
                      <a:pt x="4" y="15"/>
                    </a:moveTo>
                    <a:cubicBezTo>
                      <a:pt x="7" y="18"/>
                      <a:pt x="12" y="17"/>
                      <a:pt x="15" y="13"/>
                    </a:cubicBezTo>
                    <a:cubicBezTo>
                      <a:pt x="17" y="10"/>
                      <a:pt x="16" y="5"/>
                      <a:pt x="13" y="3"/>
                    </a:cubicBezTo>
                    <a:cubicBezTo>
                      <a:pt x="9" y="0"/>
                      <a:pt x="5" y="1"/>
                      <a:pt x="2" y="5"/>
                    </a:cubicBezTo>
                    <a:cubicBezTo>
                      <a:pt x="0" y="8"/>
                      <a:pt x="1" y="13"/>
                      <a:pt x="4" y="1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9" name="Freeform 222"/>
              <p:cNvSpPr>
                <a:spLocks/>
              </p:cNvSpPr>
              <p:nvPr/>
            </p:nvSpPr>
            <p:spPr bwMode="auto">
              <a:xfrm>
                <a:off x="3213101" y="-169863"/>
                <a:ext cx="298450" cy="134938"/>
              </a:xfrm>
              <a:custGeom>
                <a:avLst/>
                <a:gdLst>
                  <a:gd name="T0" fmla="*/ 73 w 79"/>
                  <a:gd name="T1" fmla="*/ 1 h 36"/>
                  <a:gd name="T2" fmla="*/ 6 w 79"/>
                  <a:gd name="T3" fmla="*/ 22 h 36"/>
                  <a:gd name="T4" fmla="*/ 3 w 79"/>
                  <a:gd name="T5" fmla="*/ 23 h 36"/>
                  <a:gd name="T6" fmla="*/ 78 w 79"/>
                  <a:gd name="T7" fmla="*/ 2 h 36"/>
                  <a:gd name="T8" fmla="*/ 73 w 79"/>
                  <a:gd name="T9" fmla="*/ 1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9" h="36">
                    <a:moveTo>
                      <a:pt x="73" y="1"/>
                    </a:moveTo>
                    <a:cubicBezTo>
                      <a:pt x="57" y="23"/>
                      <a:pt x="32" y="34"/>
                      <a:pt x="6" y="22"/>
                    </a:cubicBezTo>
                    <a:cubicBezTo>
                      <a:pt x="4" y="21"/>
                      <a:pt x="0" y="22"/>
                      <a:pt x="3" y="23"/>
                    </a:cubicBezTo>
                    <a:cubicBezTo>
                      <a:pt x="31" y="36"/>
                      <a:pt x="60" y="27"/>
                      <a:pt x="78" y="2"/>
                    </a:cubicBezTo>
                    <a:cubicBezTo>
                      <a:pt x="79" y="1"/>
                      <a:pt x="74" y="0"/>
                      <a:pt x="73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0" name="Freeform 223"/>
              <p:cNvSpPr>
                <a:spLocks/>
              </p:cNvSpPr>
              <p:nvPr/>
            </p:nvSpPr>
            <p:spPr bwMode="auto">
              <a:xfrm>
                <a:off x="3303588" y="-219075"/>
                <a:ext cx="106363" cy="263525"/>
              </a:xfrm>
              <a:custGeom>
                <a:avLst/>
                <a:gdLst>
                  <a:gd name="T0" fmla="*/ 15 w 28"/>
                  <a:gd name="T1" fmla="*/ 69 h 70"/>
                  <a:gd name="T2" fmla="*/ 6 w 28"/>
                  <a:gd name="T3" fmla="*/ 1 h 70"/>
                  <a:gd name="T4" fmla="*/ 2 w 28"/>
                  <a:gd name="T5" fmla="*/ 1 h 70"/>
                  <a:gd name="T6" fmla="*/ 11 w 28"/>
                  <a:gd name="T7" fmla="*/ 68 h 70"/>
                  <a:gd name="T8" fmla="*/ 15 w 28"/>
                  <a:gd name="T9" fmla="*/ 69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70">
                    <a:moveTo>
                      <a:pt x="15" y="69"/>
                    </a:moveTo>
                    <a:cubicBezTo>
                      <a:pt x="28" y="45"/>
                      <a:pt x="25" y="20"/>
                      <a:pt x="6" y="1"/>
                    </a:cubicBezTo>
                    <a:cubicBezTo>
                      <a:pt x="5" y="1"/>
                      <a:pt x="0" y="0"/>
                      <a:pt x="2" y="1"/>
                    </a:cubicBezTo>
                    <a:cubicBezTo>
                      <a:pt x="20" y="20"/>
                      <a:pt x="23" y="45"/>
                      <a:pt x="11" y="68"/>
                    </a:cubicBezTo>
                    <a:cubicBezTo>
                      <a:pt x="10" y="69"/>
                      <a:pt x="15" y="70"/>
                      <a:pt x="15" y="6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1" name="Freeform 224"/>
              <p:cNvSpPr>
                <a:spLocks/>
              </p:cNvSpPr>
              <p:nvPr/>
            </p:nvSpPr>
            <p:spPr bwMode="auto">
              <a:xfrm>
                <a:off x="3248026" y="-155575"/>
                <a:ext cx="266700" cy="106363"/>
              </a:xfrm>
              <a:custGeom>
                <a:avLst/>
                <a:gdLst>
                  <a:gd name="T0" fmla="*/ 68 w 71"/>
                  <a:gd name="T1" fmla="*/ 26 h 28"/>
                  <a:gd name="T2" fmla="*/ 5 w 71"/>
                  <a:gd name="T3" fmla="*/ 1 h 28"/>
                  <a:gd name="T4" fmla="*/ 1 w 71"/>
                  <a:gd name="T5" fmla="*/ 2 h 28"/>
                  <a:gd name="T6" fmla="*/ 67 w 71"/>
                  <a:gd name="T7" fmla="*/ 28 h 28"/>
                  <a:gd name="T8" fmla="*/ 68 w 71"/>
                  <a:gd name="T9" fmla="*/ 26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28">
                    <a:moveTo>
                      <a:pt x="68" y="26"/>
                    </a:moveTo>
                    <a:cubicBezTo>
                      <a:pt x="46" y="26"/>
                      <a:pt x="22" y="15"/>
                      <a:pt x="5" y="1"/>
                    </a:cubicBezTo>
                    <a:cubicBezTo>
                      <a:pt x="4" y="0"/>
                      <a:pt x="0" y="2"/>
                      <a:pt x="1" y="2"/>
                    </a:cubicBezTo>
                    <a:cubicBezTo>
                      <a:pt x="18" y="17"/>
                      <a:pt x="44" y="28"/>
                      <a:pt x="67" y="28"/>
                    </a:cubicBezTo>
                    <a:cubicBezTo>
                      <a:pt x="69" y="28"/>
                      <a:pt x="71" y="26"/>
                      <a:pt x="68" y="2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2" name="Freeform 225"/>
              <p:cNvSpPr>
                <a:spLocks/>
              </p:cNvSpPr>
              <p:nvPr/>
            </p:nvSpPr>
            <p:spPr bwMode="auto">
              <a:xfrm>
                <a:off x="3259138" y="-214313"/>
                <a:ext cx="169863" cy="217488"/>
              </a:xfrm>
              <a:custGeom>
                <a:avLst/>
                <a:gdLst>
                  <a:gd name="T0" fmla="*/ 6 w 45"/>
                  <a:gd name="T1" fmla="*/ 58 h 58"/>
                  <a:gd name="T2" fmla="*/ 44 w 45"/>
                  <a:gd name="T3" fmla="*/ 1 h 58"/>
                  <a:gd name="T4" fmla="*/ 39 w 45"/>
                  <a:gd name="T5" fmla="*/ 2 h 58"/>
                  <a:gd name="T6" fmla="*/ 2 w 45"/>
                  <a:gd name="T7" fmla="*/ 57 h 58"/>
                  <a:gd name="T8" fmla="*/ 6 w 45"/>
                  <a:gd name="T9" fmla="*/ 58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58">
                    <a:moveTo>
                      <a:pt x="6" y="58"/>
                    </a:moveTo>
                    <a:cubicBezTo>
                      <a:pt x="29" y="48"/>
                      <a:pt x="45" y="27"/>
                      <a:pt x="44" y="1"/>
                    </a:cubicBezTo>
                    <a:cubicBezTo>
                      <a:pt x="44" y="0"/>
                      <a:pt x="39" y="0"/>
                      <a:pt x="39" y="2"/>
                    </a:cubicBezTo>
                    <a:cubicBezTo>
                      <a:pt x="40" y="26"/>
                      <a:pt x="24" y="47"/>
                      <a:pt x="2" y="57"/>
                    </a:cubicBezTo>
                    <a:cubicBezTo>
                      <a:pt x="0" y="58"/>
                      <a:pt x="5" y="58"/>
                      <a:pt x="6" y="5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3" name="Freeform 226"/>
              <p:cNvSpPr>
                <a:spLocks/>
              </p:cNvSpPr>
              <p:nvPr/>
            </p:nvSpPr>
            <p:spPr bwMode="auto">
              <a:xfrm>
                <a:off x="3375026" y="-71438"/>
                <a:ext cx="234950" cy="914400"/>
              </a:xfrm>
              <a:custGeom>
                <a:avLst/>
                <a:gdLst>
                  <a:gd name="T0" fmla="*/ 1 w 62"/>
                  <a:gd name="T1" fmla="*/ 2 h 243"/>
                  <a:gd name="T2" fmla="*/ 57 w 62"/>
                  <a:gd name="T3" fmla="*/ 241 h 243"/>
                  <a:gd name="T4" fmla="*/ 62 w 62"/>
                  <a:gd name="T5" fmla="*/ 241 h 243"/>
                  <a:gd name="T6" fmla="*/ 6 w 62"/>
                  <a:gd name="T7" fmla="*/ 1 h 243"/>
                  <a:gd name="T8" fmla="*/ 1 w 62"/>
                  <a:gd name="T9" fmla="*/ 2 h 2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2" h="243">
                    <a:moveTo>
                      <a:pt x="1" y="2"/>
                    </a:moveTo>
                    <a:cubicBezTo>
                      <a:pt x="31" y="78"/>
                      <a:pt x="30" y="164"/>
                      <a:pt x="57" y="241"/>
                    </a:cubicBezTo>
                    <a:cubicBezTo>
                      <a:pt x="57" y="243"/>
                      <a:pt x="62" y="242"/>
                      <a:pt x="62" y="241"/>
                    </a:cubicBezTo>
                    <a:cubicBezTo>
                      <a:pt x="35" y="163"/>
                      <a:pt x="36" y="78"/>
                      <a:pt x="6" y="1"/>
                    </a:cubicBezTo>
                    <a:cubicBezTo>
                      <a:pt x="5" y="0"/>
                      <a:pt x="0" y="0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4" name="Freeform 227"/>
              <p:cNvSpPr>
                <a:spLocks/>
              </p:cNvSpPr>
              <p:nvPr/>
            </p:nvSpPr>
            <p:spPr bwMode="auto">
              <a:xfrm>
                <a:off x="3344863" y="-117475"/>
                <a:ext cx="65088" cy="65088"/>
              </a:xfrm>
              <a:custGeom>
                <a:avLst/>
                <a:gdLst>
                  <a:gd name="T0" fmla="*/ 16 w 17"/>
                  <a:gd name="T1" fmla="*/ 6 h 17"/>
                  <a:gd name="T2" fmla="*/ 11 w 17"/>
                  <a:gd name="T3" fmla="*/ 16 h 17"/>
                  <a:gd name="T4" fmla="*/ 2 w 17"/>
                  <a:gd name="T5" fmla="*/ 11 h 17"/>
                  <a:gd name="T6" fmla="*/ 6 w 17"/>
                  <a:gd name="T7" fmla="*/ 1 h 17"/>
                  <a:gd name="T8" fmla="*/ 16 w 17"/>
                  <a:gd name="T9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16" y="6"/>
                    </a:moveTo>
                    <a:cubicBezTo>
                      <a:pt x="17" y="10"/>
                      <a:pt x="15" y="14"/>
                      <a:pt x="11" y="16"/>
                    </a:cubicBezTo>
                    <a:cubicBezTo>
                      <a:pt x="7" y="17"/>
                      <a:pt x="3" y="15"/>
                      <a:pt x="2" y="11"/>
                    </a:cubicBezTo>
                    <a:cubicBezTo>
                      <a:pt x="0" y="7"/>
                      <a:pt x="2" y="3"/>
                      <a:pt x="6" y="1"/>
                    </a:cubicBezTo>
                    <a:cubicBezTo>
                      <a:pt x="10" y="0"/>
                      <a:pt x="15" y="2"/>
                      <a:pt x="16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5" name="Freeform 228"/>
              <p:cNvSpPr>
                <a:spLocks/>
              </p:cNvSpPr>
              <p:nvPr/>
            </p:nvSpPr>
            <p:spPr bwMode="auto">
              <a:xfrm>
                <a:off x="2640013" y="1062038"/>
                <a:ext cx="180975" cy="252413"/>
              </a:xfrm>
              <a:custGeom>
                <a:avLst/>
                <a:gdLst>
                  <a:gd name="T0" fmla="*/ 44 w 48"/>
                  <a:gd name="T1" fmla="*/ 65 h 67"/>
                  <a:gd name="T2" fmla="*/ 6 w 48"/>
                  <a:gd name="T3" fmla="*/ 0 h 67"/>
                  <a:gd name="T4" fmla="*/ 3 w 48"/>
                  <a:gd name="T5" fmla="*/ 2 h 67"/>
                  <a:gd name="T6" fmla="*/ 39 w 48"/>
                  <a:gd name="T7" fmla="*/ 64 h 67"/>
                  <a:gd name="T8" fmla="*/ 44 w 48"/>
                  <a:gd name="T9" fmla="*/ 65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67">
                    <a:moveTo>
                      <a:pt x="44" y="65"/>
                    </a:moveTo>
                    <a:cubicBezTo>
                      <a:pt x="48" y="36"/>
                      <a:pt x="34" y="10"/>
                      <a:pt x="6" y="0"/>
                    </a:cubicBezTo>
                    <a:cubicBezTo>
                      <a:pt x="4" y="0"/>
                      <a:pt x="0" y="1"/>
                      <a:pt x="3" y="2"/>
                    </a:cubicBezTo>
                    <a:cubicBezTo>
                      <a:pt x="31" y="11"/>
                      <a:pt x="43" y="36"/>
                      <a:pt x="39" y="64"/>
                    </a:cubicBezTo>
                    <a:cubicBezTo>
                      <a:pt x="39" y="66"/>
                      <a:pt x="44" y="67"/>
                      <a:pt x="44" y="6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6" name="Freeform 229"/>
              <p:cNvSpPr>
                <a:spLocks/>
              </p:cNvSpPr>
              <p:nvPr/>
            </p:nvSpPr>
            <p:spPr bwMode="auto">
              <a:xfrm>
                <a:off x="2614613" y="1054100"/>
                <a:ext cx="225425" cy="169863"/>
              </a:xfrm>
              <a:custGeom>
                <a:avLst/>
                <a:gdLst>
                  <a:gd name="T0" fmla="*/ 55 w 60"/>
                  <a:gd name="T1" fmla="*/ 1 h 45"/>
                  <a:gd name="T2" fmla="*/ 4 w 60"/>
                  <a:gd name="T3" fmla="*/ 43 h 45"/>
                  <a:gd name="T4" fmla="*/ 6 w 60"/>
                  <a:gd name="T5" fmla="*/ 45 h 45"/>
                  <a:gd name="T6" fmla="*/ 60 w 60"/>
                  <a:gd name="T7" fmla="*/ 2 h 45"/>
                  <a:gd name="T8" fmla="*/ 55 w 60"/>
                  <a:gd name="T9" fmla="*/ 1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" h="45">
                    <a:moveTo>
                      <a:pt x="55" y="1"/>
                    </a:moveTo>
                    <a:cubicBezTo>
                      <a:pt x="48" y="26"/>
                      <a:pt x="30" y="42"/>
                      <a:pt x="4" y="43"/>
                    </a:cubicBezTo>
                    <a:cubicBezTo>
                      <a:pt x="0" y="43"/>
                      <a:pt x="4" y="45"/>
                      <a:pt x="6" y="45"/>
                    </a:cubicBezTo>
                    <a:cubicBezTo>
                      <a:pt x="33" y="45"/>
                      <a:pt x="53" y="28"/>
                      <a:pt x="60" y="2"/>
                    </a:cubicBezTo>
                    <a:cubicBezTo>
                      <a:pt x="60" y="1"/>
                      <a:pt x="56" y="0"/>
                      <a:pt x="5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7" name="Freeform 230"/>
              <p:cNvSpPr>
                <a:spLocks/>
              </p:cNvSpPr>
              <p:nvPr/>
            </p:nvSpPr>
            <p:spPr bwMode="auto">
              <a:xfrm>
                <a:off x="2617788" y="1125538"/>
                <a:ext cx="268288" cy="109538"/>
              </a:xfrm>
              <a:custGeom>
                <a:avLst/>
                <a:gdLst>
                  <a:gd name="T0" fmla="*/ 70 w 71"/>
                  <a:gd name="T1" fmla="*/ 27 h 29"/>
                  <a:gd name="T2" fmla="*/ 5 w 71"/>
                  <a:gd name="T3" fmla="*/ 1 h 29"/>
                  <a:gd name="T4" fmla="*/ 3 w 71"/>
                  <a:gd name="T5" fmla="*/ 3 h 29"/>
                  <a:gd name="T6" fmla="*/ 66 w 71"/>
                  <a:gd name="T7" fmla="*/ 28 h 29"/>
                  <a:gd name="T8" fmla="*/ 70 w 71"/>
                  <a:gd name="T9" fmla="*/ 2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29">
                    <a:moveTo>
                      <a:pt x="70" y="27"/>
                    </a:moveTo>
                    <a:cubicBezTo>
                      <a:pt x="54" y="11"/>
                      <a:pt x="28" y="2"/>
                      <a:pt x="5" y="1"/>
                    </a:cubicBezTo>
                    <a:cubicBezTo>
                      <a:pt x="4" y="0"/>
                      <a:pt x="0" y="2"/>
                      <a:pt x="3" y="3"/>
                    </a:cubicBezTo>
                    <a:cubicBezTo>
                      <a:pt x="25" y="4"/>
                      <a:pt x="50" y="13"/>
                      <a:pt x="66" y="28"/>
                    </a:cubicBezTo>
                    <a:cubicBezTo>
                      <a:pt x="67" y="29"/>
                      <a:pt x="71" y="28"/>
                      <a:pt x="70" y="2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8" name="Freeform 231"/>
              <p:cNvSpPr>
                <a:spLocks/>
              </p:cNvSpPr>
              <p:nvPr/>
            </p:nvSpPr>
            <p:spPr bwMode="auto">
              <a:xfrm>
                <a:off x="2689226" y="1027113"/>
                <a:ext cx="101600" cy="260350"/>
              </a:xfrm>
              <a:custGeom>
                <a:avLst/>
                <a:gdLst>
                  <a:gd name="T0" fmla="*/ 13 w 27"/>
                  <a:gd name="T1" fmla="*/ 2 h 69"/>
                  <a:gd name="T2" fmla="*/ 2 w 27"/>
                  <a:gd name="T3" fmla="*/ 67 h 69"/>
                  <a:gd name="T4" fmla="*/ 6 w 27"/>
                  <a:gd name="T5" fmla="*/ 68 h 69"/>
                  <a:gd name="T6" fmla="*/ 18 w 27"/>
                  <a:gd name="T7" fmla="*/ 1 h 69"/>
                  <a:gd name="T8" fmla="*/ 13 w 27"/>
                  <a:gd name="T9" fmla="*/ 2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69">
                    <a:moveTo>
                      <a:pt x="13" y="2"/>
                    </a:moveTo>
                    <a:cubicBezTo>
                      <a:pt x="22" y="25"/>
                      <a:pt x="20" y="50"/>
                      <a:pt x="2" y="67"/>
                    </a:cubicBezTo>
                    <a:cubicBezTo>
                      <a:pt x="0" y="69"/>
                      <a:pt x="5" y="69"/>
                      <a:pt x="6" y="68"/>
                    </a:cubicBezTo>
                    <a:cubicBezTo>
                      <a:pt x="25" y="50"/>
                      <a:pt x="27" y="25"/>
                      <a:pt x="18" y="1"/>
                    </a:cubicBezTo>
                    <a:cubicBezTo>
                      <a:pt x="17" y="0"/>
                      <a:pt x="12" y="1"/>
                      <a:pt x="13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9" name="Freeform 232"/>
              <p:cNvSpPr>
                <a:spLocks/>
              </p:cNvSpPr>
              <p:nvPr/>
            </p:nvSpPr>
            <p:spPr bwMode="auto">
              <a:xfrm>
                <a:off x="2768601" y="793750"/>
                <a:ext cx="811213" cy="373063"/>
              </a:xfrm>
              <a:custGeom>
                <a:avLst/>
                <a:gdLst>
                  <a:gd name="T0" fmla="*/ 6 w 215"/>
                  <a:gd name="T1" fmla="*/ 98 h 99"/>
                  <a:gd name="T2" fmla="*/ 213 w 215"/>
                  <a:gd name="T3" fmla="*/ 2 h 99"/>
                  <a:gd name="T4" fmla="*/ 209 w 215"/>
                  <a:gd name="T5" fmla="*/ 1 h 99"/>
                  <a:gd name="T6" fmla="*/ 2 w 215"/>
                  <a:gd name="T7" fmla="*/ 97 h 99"/>
                  <a:gd name="T8" fmla="*/ 6 w 215"/>
                  <a:gd name="T9" fmla="*/ 98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5" h="99">
                    <a:moveTo>
                      <a:pt x="6" y="98"/>
                    </a:moveTo>
                    <a:cubicBezTo>
                      <a:pt x="75" y="67"/>
                      <a:pt x="145" y="36"/>
                      <a:pt x="213" y="2"/>
                    </a:cubicBezTo>
                    <a:cubicBezTo>
                      <a:pt x="215" y="1"/>
                      <a:pt x="210" y="0"/>
                      <a:pt x="209" y="1"/>
                    </a:cubicBezTo>
                    <a:cubicBezTo>
                      <a:pt x="141" y="35"/>
                      <a:pt x="71" y="66"/>
                      <a:pt x="2" y="97"/>
                    </a:cubicBezTo>
                    <a:cubicBezTo>
                      <a:pt x="0" y="98"/>
                      <a:pt x="5" y="99"/>
                      <a:pt x="6" y="9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0" name="Freeform 233"/>
              <p:cNvSpPr>
                <a:spLocks/>
              </p:cNvSpPr>
              <p:nvPr/>
            </p:nvSpPr>
            <p:spPr bwMode="auto">
              <a:xfrm>
                <a:off x="2730501" y="1136650"/>
                <a:ext cx="65088" cy="63500"/>
              </a:xfrm>
              <a:custGeom>
                <a:avLst/>
                <a:gdLst>
                  <a:gd name="T0" fmla="*/ 12 w 17"/>
                  <a:gd name="T1" fmla="*/ 15 h 17"/>
                  <a:gd name="T2" fmla="*/ 16 w 17"/>
                  <a:gd name="T3" fmla="*/ 5 h 17"/>
                  <a:gd name="T4" fmla="*/ 5 w 17"/>
                  <a:gd name="T5" fmla="*/ 1 h 17"/>
                  <a:gd name="T6" fmla="*/ 2 w 17"/>
                  <a:gd name="T7" fmla="*/ 12 h 17"/>
                  <a:gd name="T8" fmla="*/ 12 w 17"/>
                  <a:gd name="T9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12" y="15"/>
                    </a:moveTo>
                    <a:cubicBezTo>
                      <a:pt x="16" y="13"/>
                      <a:pt x="17" y="9"/>
                      <a:pt x="16" y="5"/>
                    </a:cubicBezTo>
                    <a:cubicBezTo>
                      <a:pt x="14" y="1"/>
                      <a:pt x="9" y="0"/>
                      <a:pt x="5" y="1"/>
                    </a:cubicBezTo>
                    <a:cubicBezTo>
                      <a:pt x="1" y="3"/>
                      <a:pt x="0" y="8"/>
                      <a:pt x="2" y="12"/>
                    </a:cubicBezTo>
                    <a:cubicBezTo>
                      <a:pt x="4" y="16"/>
                      <a:pt x="8" y="17"/>
                      <a:pt x="12" y="1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1" name="Freeform 234"/>
              <p:cNvSpPr>
                <a:spLocks/>
              </p:cNvSpPr>
              <p:nvPr/>
            </p:nvSpPr>
            <p:spPr bwMode="auto">
              <a:xfrm>
                <a:off x="3451226" y="1479550"/>
                <a:ext cx="296863" cy="128588"/>
              </a:xfrm>
              <a:custGeom>
                <a:avLst/>
                <a:gdLst>
                  <a:gd name="T0" fmla="*/ 76 w 79"/>
                  <a:gd name="T1" fmla="*/ 12 h 34"/>
                  <a:gd name="T2" fmla="*/ 1 w 79"/>
                  <a:gd name="T3" fmla="*/ 31 h 34"/>
                  <a:gd name="T4" fmla="*/ 6 w 79"/>
                  <a:gd name="T5" fmla="*/ 33 h 34"/>
                  <a:gd name="T6" fmla="*/ 73 w 79"/>
                  <a:gd name="T7" fmla="*/ 13 h 34"/>
                  <a:gd name="T8" fmla="*/ 76 w 79"/>
                  <a:gd name="T9" fmla="*/ 1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9" h="34">
                    <a:moveTo>
                      <a:pt x="76" y="12"/>
                    </a:moveTo>
                    <a:cubicBezTo>
                      <a:pt x="48" y="0"/>
                      <a:pt x="18" y="5"/>
                      <a:pt x="1" y="31"/>
                    </a:cubicBezTo>
                    <a:cubicBezTo>
                      <a:pt x="0" y="33"/>
                      <a:pt x="5" y="34"/>
                      <a:pt x="6" y="33"/>
                    </a:cubicBezTo>
                    <a:cubicBezTo>
                      <a:pt x="21" y="9"/>
                      <a:pt x="47" y="2"/>
                      <a:pt x="73" y="13"/>
                    </a:cubicBezTo>
                    <a:cubicBezTo>
                      <a:pt x="74" y="14"/>
                      <a:pt x="79" y="13"/>
                      <a:pt x="76" y="1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2" name="Freeform 235"/>
              <p:cNvSpPr>
                <a:spLocks/>
              </p:cNvSpPr>
              <p:nvPr/>
            </p:nvSpPr>
            <p:spPr bwMode="auto">
              <a:xfrm>
                <a:off x="3484563" y="1427163"/>
                <a:ext cx="155575" cy="244475"/>
              </a:xfrm>
              <a:custGeom>
                <a:avLst/>
                <a:gdLst>
                  <a:gd name="T0" fmla="*/ 3 w 41"/>
                  <a:gd name="T1" fmla="*/ 1 h 65"/>
                  <a:gd name="T2" fmla="*/ 30 w 41"/>
                  <a:gd name="T3" fmla="*/ 62 h 65"/>
                  <a:gd name="T4" fmla="*/ 35 w 41"/>
                  <a:gd name="T5" fmla="*/ 63 h 65"/>
                  <a:gd name="T6" fmla="*/ 7 w 41"/>
                  <a:gd name="T7" fmla="*/ 1 h 65"/>
                  <a:gd name="T8" fmla="*/ 3 w 41"/>
                  <a:gd name="T9" fmla="*/ 1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65">
                    <a:moveTo>
                      <a:pt x="3" y="1"/>
                    </a:moveTo>
                    <a:cubicBezTo>
                      <a:pt x="25" y="14"/>
                      <a:pt x="36" y="37"/>
                      <a:pt x="30" y="62"/>
                    </a:cubicBezTo>
                    <a:cubicBezTo>
                      <a:pt x="29" y="64"/>
                      <a:pt x="34" y="65"/>
                      <a:pt x="35" y="63"/>
                    </a:cubicBezTo>
                    <a:cubicBezTo>
                      <a:pt x="41" y="37"/>
                      <a:pt x="29" y="14"/>
                      <a:pt x="7" y="1"/>
                    </a:cubicBezTo>
                    <a:cubicBezTo>
                      <a:pt x="5" y="0"/>
                      <a:pt x="0" y="0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3" name="Freeform 236"/>
              <p:cNvSpPr>
                <a:spLocks/>
              </p:cNvSpPr>
              <p:nvPr/>
            </p:nvSpPr>
            <p:spPr bwMode="auto">
              <a:xfrm>
                <a:off x="3511551" y="1427163"/>
                <a:ext cx="180975" cy="217488"/>
              </a:xfrm>
              <a:custGeom>
                <a:avLst/>
                <a:gdLst>
                  <a:gd name="T0" fmla="*/ 42 w 48"/>
                  <a:gd name="T1" fmla="*/ 1 h 58"/>
                  <a:gd name="T2" fmla="*/ 0 w 48"/>
                  <a:gd name="T3" fmla="*/ 56 h 58"/>
                  <a:gd name="T4" fmla="*/ 5 w 48"/>
                  <a:gd name="T5" fmla="*/ 56 h 58"/>
                  <a:gd name="T6" fmla="*/ 46 w 48"/>
                  <a:gd name="T7" fmla="*/ 2 h 58"/>
                  <a:gd name="T8" fmla="*/ 42 w 48"/>
                  <a:gd name="T9" fmla="*/ 1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58">
                    <a:moveTo>
                      <a:pt x="42" y="1"/>
                    </a:moveTo>
                    <a:cubicBezTo>
                      <a:pt x="23" y="12"/>
                      <a:pt x="8" y="35"/>
                      <a:pt x="0" y="56"/>
                    </a:cubicBezTo>
                    <a:cubicBezTo>
                      <a:pt x="0" y="58"/>
                      <a:pt x="5" y="58"/>
                      <a:pt x="5" y="56"/>
                    </a:cubicBezTo>
                    <a:cubicBezTo>
                      <a:pt x="12" y="36"/>
                      <a:pt x="27" y="13"/>
                      <a:pt x="46" y="2"/>
                    </a:cubicBezTo>
                    <a:cubicBezTo>
                      <a:pt x="48" y="0"/>
                      <a:pt x="43" y="0"/>
                      <a:pt x="4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4" name="Freeform 237"/>
              <p:cNvSpPr>
                <a:spLocks/>
              </p:cNvSpPr>
              <p:nvPr/>
            </p:nvSpPr>
            <p:spPr bwMode="auto">
              <a:xfrm>
                <a:off x="3440113" y="1487488"/>
                <a:ext cx="260350" cy="127000"/>
              </a:xfrm>
              <a:custGeom>
                <a:avLst/>
                <a:gdLst>
                  <a:gd name="T0" fmla="*/ 5 w 69"/>
                  <a:gd name="T1" fmla="*/ 6 h 34"/>
                  <a:gd name="T2" fmla="*/ 63 w 69"/>
                  <a:gd name="T3" fmla="*/ 33 h 34"/>
                  <a:gd name="T4" fmla="*/ 68 w 69"/>
                  <a:gd name="T5" fmla="*/ 32 h 34"/>
                  <a:gd name="T6" fmla="*/ 4 w 69"/>
                  <a:gd name="T7" fmla="*/ 4 h 34"/>
                  <a:gd name="T8" fmla="*/ 5 w 69"/>
                  <a:gd name="T9" fmla="*/ 6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9" h="34">
                    <a:moveTo>
                      <a:pt x="5" y="6"/>
                    </a:moveTo>
                    <a:cubicBezTo>
                      <a:pt x="29" y="2"/>
                      <a:pt x="51" y="12"/>
                      <a:pt x="63" y="33"/>
                    </a:cubicBezTo>
                    <a:cubicBezTo>
                      <a:pt x="64" y="34"/>
                      <a:pt x="69" y="33"/>
                      <a:pt x="68" y="32"/>
                    </a:cubicBezTo>
                    <a:cubicBezTo>
                      <a:pt x="55" y="9"/>
                      <a:pt x="29" y="0"/>
                      <a:pt x="4" y="4"/>
                    </a:cubicBezTo>
                    <a:cubicBezTo>
                      <a:pt x="0" y="4"/>
                      <a:pt x="3" y="6"/>
                      <a:pt x="5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5" name="Freeform 238"/>
              <p:cNvSpPr>
                <a:spLocks/>
              </p:cNvSpPr>
              <p:nvPr/>
            </p:nvSpPr>
            <p:spPr bwMode="auto">
              <a:xfrm>
                <a:off x="3519488" y="700087"/>
                <a:ext cx="77788" cy="809625"/>
              </a:xfrm>
              <a:custGeom>
                <a:avLst/>
                <a:gdLst>
                  <a:gd name="T0" fmla="*/ 21 w 21"/>
                  <a:gd name="T1" fmla="*/ 213 h 215"/>
                  <a:gd name="T2" fmla="*/ 5 w 21"/>
                  <a:gd name="T3" fmla="*/ 1 h 215"/>
                  <a:gd name="T4" fmla="*/ 0 w 21"/>
                  <a:gd name="T5" fmla="*/ 2 h 215"/>
                  <a:gd name="T6" fmla="*/ 16 w 21"/>
                  <a:gd name="T7" fmla="*/ 213 h 215"/>
                  <a:gd name="T8" fmla="*/ 21 w 21"/>
                  <a:gd name="T9" fmla="*/ 213 h 2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215">
                    <a:moveTo>
                      <a:pt x="21" y="213"/>
                    </a:moveTo>
                    <a:cubicBezTo>
                      <a:pt x="9" y="143"/>
                      <a:pt x="12" y="72"/>
                      <a:pt x="5" y="1"/>
                    </a:cubicBezTo>
                    <a:cubicBezTo>
                      <a:pt x="5" y="0"/>
                      <a:pt x="0" y="0"/>
                      <a:pt x="0" y="2"/>
                    </a:cubicBezTo>
                    <a:cubicBezTo>
                      <a:pt x="7" y="72"/>
                      <a:pt x="4" y="144"/>
                      <a:pt x="16" y="213"/>
                    </a:cubicBezTo>
                    <a:cubicBezTo>
                      <a:pt x="16" y="215"/>
                      <a:pt x="21" y="214"/>
                      <a:pt x="21" y="21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6" name="Freeform 239"/>
              <p:cNvSpPr>
                <a:spLocks/>
              </p:cNvSpPr>
              <p:nvPr/>
            </p:nvSpPr>
            <p:spPr bwMode="auto">
              <a:xfrm>
                <a:off x="3556001" y="1490663"/>
                <a:ext cx="65088" cy="63500"/>
              </a:xfrm>
              <a:custGeom>
                <a:avLst/>
                <a:gdLst>
                  <a:gd name="T0" fmla="*/ 16 w 17"/>
                  <a:gd name="T1" fmla="*/ 7 h 17"/>
                  <a:gd name="T2" fmla="*/ 7 w 17"/>
                  <a:gd name="T3" fmla="*/ 1 h 17"/>
                  <a:gd name="T4" fmla="*/ 1 w 17"/>
                  <a:gd name="T5" fmla="*/ 10 h 17"/>
                  <a:gd name="T6" fmla="*/ 10 w 17"/>
                  <a:gd name="T7" fmla="*/ 16 h 17"/>
                  <a:gd name="T8" fmla="*/ 16 w 17"/>
                  <a:gd name="T9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16" y="7"/>
                    </a:moveTo>
                    <a:cubicBezTo>
                      <a:pt x="15" y="3"/>
                      <a:pt x="11" y="0"/>
                      <a:pt x="7" y="1"/>
                    </a:cubicBezTo>
                    <a:cubicBezTo>
                      <a:pt x="3" y="2"/>
                      <a:pt x="0" y="6"/>
                      <a:pt x="1" y="10"/>
                    </a:cubicBezTo>
                    <a:cubicBezTo>
                      <a:pt x="2" y="14"/>
                      <a:pt x="6" y="17"/>
                      <a:pt x="10" y="16"/>
                    </a:cubicBezTo>
                    <a:cubicBezTo>
                      <a:pt x="15" y="15"/>
                      <a:pt x="17" y="11"/>
                      <a:pt x="16" y="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7" name="Freeform 240"/>
              <p:cNvSpPr>
                <a:spLocks/>
              </p:cNvSpPr>
              <p:nvPr/>
            </p:nvSpPr>
            <p:spPr bwMode="auto">
              <a:xfrm>
                <a:off x="3832226" y="1506538"/>
                <a:ext cx="233363" cy="198438"/>
              </a:xfrm>
              <a:custGeom>
                <a:avLst/>
                <a:gdLst>
                  <a:gd name="T0" fmla="*/ 56 w 62"/>
                  <a:gd name="T1" fmla="*/ 1 h 53"/>
                  <a:gd name="T2" fmla="*/ 0 w 62"/>
                  <a:gd name="T3" fmla="*/ 51 h 53"/>
                  <a:gd name="T4" fmla="*/ 5 w 62"/>
                  <a:gd name="T5" fmla="*/ 52 h 53"/>
                  <a:gd name="T6" fmla="*/ 59 w 62"/>
                  <a:gd name="T7" fmla="*/ 3 h 53"/>
                  <a:gd name="T8" fmla="*/ 56 w 62"/>
                  <a:gd name="T9" fmla="*/ 1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2" h="53">
                    <a:moveTo>
                      <a:pt x="56" y="1"/>
                    </a:moveTo>
                    <a:cubicBezTo>
                      <a:pt x="27" y="3"/>
                      <a:pt x="4" y="21"/>
                      <a:pt x="0" y="51"/>
                    </a:cubicBezTo>
                    <a:cubicBezTo>
                      <a:pt x="0" y="53"/>
                      <a:pt x="5" y="53"/>
                      <a:pt x="5" y="52"/>
                    </a:cubicBezTo>
                    <a:cubicBezTo>
                      <a:pt x="9" y="23"/>
                      <a:pt x="30" y="5"/>
                      <a:pt x="59" y="3"/>
                    </a:cubicBezTo>
                    <a:cubicBezTo>
                      <a:pt x="62" y="2"/>
                      <a:pt x="58" y="0"/>
                      <a:pt x="56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8" name="Freeform 241"/>
              <p:cNvSpPr>
                <a:spLocks/>
              </p:cNvSpPr>
              <p:nvPr/>
            </p:nvSpPr>
            <p:spPr bwMode="auto">
              <a:xfrm>
                <a:off x="3786188" y="1524000"/>
                <a:ext cx="222250" cy="173038"/>
              </a:xfrm>
              <a:custGeom>
                <a:avLst/>
                <a:gdLst>
                  <a:gd name="T0" fmla="*/ 4 w 59"/>
                  <a:gd name="T1" fmla="*/ 3 h 46"/>
                  <a:gd name="T2" fmla="*/ 54 w 59"/>
                  <a:gd name="T3" fmla="*/ 44 h 46"/>
                  <a:gd name="T4" fmla="*/ 59 w 59"/>
                  <a:gd name="T5" fmla="*/ 44 h 46"/>
                  <a:gd name="T6" fmla="*/ 3 w 59"/>
                  <a:gd name="T7" fmla="*/ 0 h 46"/>
                  <a:gd name="T8" fmla="*/ 4 w 59"/>
                  <a:gd name="T9" fmla="*/ 3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9" h="46">
                    <a:moveTo>
                      <a:pt x="4" y="3"/>
                    </a:moveTo>
                    <a:cubicBezTo>
                      <a:pt x="29" y="4"/>
                      <a:pt x="48" y="19"/>
                      <a:pt x="54" y="44"/>
                    </a:cubicBezTo>
                    <a:cubicBezTo>
                      <a:pt x="54" y="45"/>
                      <a:pt x="59" y="46"/>
                      <a:pt x="59" y="44"/>
                    </a:cubicBezTo>
                    <a:cubicBezTo>
                      <a:pt x="52" y="17"/>
                      <a:pt x="30" y="2"/>
                      <a:pt x="3" y="0"/>
                    </a:cubicBezTo>
                    <a:cubicBezTo>
                      <a:pt x="0" y="0"/>
                      <a:pt x="2" y="3"/>
                      <a:pt x="4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9" name="Freeform 242"/>
              <p:cNvSpPr>
                <a:spLocks/>
              </p:cNvSpPr>
              <p:nvPr/>
            </p:nvSpPr>
            <p:spPr bwMode="auto">
              <a:xfrm>
                <a:off x="3892551" y="1446213"/>
                <a:ext cx="74613" cy="266700"/>
              </a:xfrm>
              <a:custGeom>
                <a:avLst/>
                <a:gdLst>
                  <a:gd name="T0" fmla="*/ 15 w 20"/>
                  <a:gd name="T1" fmla="*/ 2 h 71"/>
                  <a:gd name="T2" fmla="*/ 3 w 20"/>
                  <a:gd name="T3" fmla="*/ 70 h 71"/>
                  <a:gd name="T4" fmla="*/ 8 w 20"/>
                  <a:gd name="T5" fmla="*/ 69 h 71"/>
                  <a:gd name="T6" fmla="*/ 20 w 20"/>
                  <a:gd name="T7" fmla="*/ 2 h 71"/>
                  <a:gd name="T8" fmla="*/ 15 w 20"/>
                  <a:gd name="T9" fmla="*/ 2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71">
                    <a:moveTo>
                      <a:pt x="15" y="2"/>
                    </a:moveTo>
                    <a:cubicBezTo>
                      <a:pt x="3" y="21"/>
                      <a:pt x="0" y="48"/>
                      <a:pt x="3" y="70"/>
                    </a:cubicBezTo>
                    <a:cubicBezTo>
                      <a:pt x="3" y="71"/>
                      <a:pt x="8" y="71"/>
                      <a:pt x="8" y="69"/>
                    </a:cubicBezTo>
                    <a:cubicBezTo>
                      <a:pt x="5" y="47"/>
                      <a:pt x="8" y="21"/>
                      <a:pt x="20" y="2"/>
                    </a:cubicBezTo>
                    <a:cubicBezTo>
                      <a:pt x="20" y="1"/>
                      <a:pt x="16" y="0"/>
                      <a:pt x="15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0" name="Freeform 243"/>
              <p:cNvSpPr>
                <a:spLocks/>
              </p:cNvSpPr>
              <p:nvPr/>
            </p:nvSpPr>
            <p:spPr bwMode="auto">
              <a:xfrm>
                <a:off x="3778251" y="1547813"/>
                <a:ext cx="279400" cy="74613"/>
              </a:xfrm>
              <a:custGeom>
                <a:avLst/>
                <a:gdLst>
                  <a:gd name="T0" fmla="*/ 6 w 74"/>
                  <a:gd name="T1" fmla="*/ 19 h 20"/>
                  <a:gd name="T2" fmla="*/ 69 w 74"/>
                  <a:gd name="T3" fmla="*/ 16 h 20"/>
                  <a:gd name="T4" fmla="*/ 73 w 74"/>
                  <a:gd name="T5" fmla="*/ 15 h 20"/>
                  <a:gd name="T6" fmla="*/ 2 w 74"/>
                  <a:gd name="T7" fmla="*/ 18 h 20"/>
                  <a:gd name="T8" fmla="*/ 6 w 74"/>
                  <a:gd name="T9" fmla="*/ 1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4" h="20">
                    <a:moveTo>
                      <a:pt x="6" y="19"/>
                    </a:moveTo>
                    <a:cubicBezTo>
                      <a:pt x="25" y="6"/>
                      <a:pt x="49" y="3"/>
                      <a:pt x="69" y="16"/>
                    </a:cubicBezTo>
                    <a:cubicBezTo>
                      <a:pt x="70" y="17"/>
                      <a:pt x="74" y="16"/>
                      <a:pt x="73" y="15"/>
                    </a:cubicBezTo>
                    <a:cubicBezTo>
                      <a:pt x="51" y="0"/>
                      <a:pt x="23" y="4"/>
                      <a:pt x="2" y="18"/>
                    </a:cubicBezTo>
                    <a:cubicBezTo>
                      <a:pt x="0" y="19"/>
                      <a:pt x="5" y="20"/>
                      <a:pt x="6" y="1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1" name="Freeform 244"/>
              <p:cNvSpPr>
                <a:spLocks/>
              </p:cNvSpPr>
              <p:nvPr/>
            </p:nvSpPr>
            <p:spPr bwMode="auto">
              <a:xfrm>
                <a:off x="3511551" y="749300"/>
                <a:ext cx="411163" cy="812800"/>
              </a:xfrm>
              <a:custGeom>
                <a:avLst/>
                <a:gdLst>
                  <a:gd name="T0" fmla="*/ 108 w 109"/>
                  <a:gd name="T1" fmla="*/ 214 h 216"/>
                  <a:gd name="T2" fmla="*/ 55 w 109"/>
                  <a:gd name="T3" fmla="*/ 102 h 216"/>
                  <a:gd name="T4" fmla="*/ 5 w 109"/>
                  <a:gd name="T5" fmla="*/ 1 h 216"/>
                  <a:gd name="T6" fmla="*/ 1 w 109"/>
                  <a:gd name="T7" fmla="*/ 2 h 216"/>
                  <a:gd name="T8" fmla="*/ 53 w 109"/>
                  <a:gd name="T9" fmla="*/ 109 h 216"/>
                  <a:gd name="T10" fmla="*/ 103 w 109"/>
                  <a:gd name="T11" fmla="*/ 215 h 216"/>
                  <a:gd name="T12" fmla="*/ 108 w 109"/>
                  <a:gd name="T13" fmla="*/ 214 h 2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9" h="216">
                    <a:moveTo>
                      <a:pt x="108" y="214"/>
                    </a:moveTo>
                    <a:cubicBezTo>
                      <a:pt x="84" y="181"/>
                      <a:pt x="70" y="140"/>
                      <a:pt x="55" y="102"/>
                    </a:cubicBezTo>
                    <a:cubicBezTo>
                      <a:pt x="41" y="68"/>
                      <a:pt x="29" y="30"/>
                      <a:pt x="5" y="1"/>
                    </a:cubicBezTo>
                    <a:cubicBezTo>
                      <a:pt x="5" y="0"/>
                      <a:pt x="0" y="1"/>
                      <a:pt x="1" y="2"/>
                    </a:cubicBezTo>
                    <a:cubicBezTo>
                      <a:pt x="25" y="33"/>
                      <a:pt x="38" y="73"/>
                      <a:pt x="53" y="109"/>
                    </a:cubicBezTo>
                    <a:cubicBezTo>
                      <a:pt x="67" y="145"/>
                      <a:pt x="80" y="183"/>
                      <a:pt x="103" y="215"/>
                    </a:cubicBezTo>
                    <a:cubicBezTo>
                      <a:pt x="104" y="216"/>
                      <a:pt x="109" y="215"/>
                      <a:pt x="108" y="21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2" name="Freeform 245"/>
              <p:cNvSpPr>
                <a:spLocks/>
              </p:cNvSpPr>
              <p:nvPr/>
            </p:nvSpPr>
            <p:spPr bwMode="auto">
              <a:xfrm>
                <a:off x="3887788" y="1539875"/>
                <a:ext cx="65088" cy="68263"/>
              </a:xfrm>
              <a:custGeom>
                <a:avLst/>
                <a:gdLst>
                  <a:gd name="T0" fmla="*/ 14 w 17"/>
                  <a:gd name="T1" fmla="*/ 4 h 18"/>
                  <a:gd name="T2" fmla="*/ 4 w 17"/>
                  <a:gd name="T3" fmla="*/ 3 h 18"/>
                  <a:gd name="T4" fmla="*/ 3 w 17"/>
                  <a:gd name="T5" fmla="*/ 14 h 18"/>
                  <a:gd name="T6" fmla="*/ 13 w 17"/>
                  <a:gd name="T7" fmla="*/ 15 h 18"/>
                  <a:gd name="T8" fmla="*/ 14 w 17"/>
                  <a:gd name="T9" fmla="*/ 4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8">
                    <a:moveTo>
                      <a:pt x="14" y="4"/>
                    </a:moveTo>
                    <a:cubicBezTo>
                      <a:pt x="12" y="1"/>
                      <a:pt x="7" y="0"/>
                      <a:pt x="4" y="3"/>
                    </a:cubicBezTo>
                    <a:cubicBezTo>
                      <a:pt x="0" y="6"/>
                      <a:pt x="0" y="10"/>
                      <a:pt x="3" y="14"/>
                    </a:cubicBezTo>
                    <a:cubicBezTo>
                      <a:pt x="5" y="17"/>
                      <a:pt x="10" y="18"/>
                      <a:pt x="13" y="15"/>
                    </a:cubicBezTo>
                    <a:cubicBezTo>
                      <a:pt x="17" y="12"/>
                      <a:pt x="17" y="7"/>
                      <a:pt x="14" y="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3" name="Freeform 246"/>
              <p:cNvSpPr>
                <a:spLocks/>
              </p:cNvSpPr>
              <p:nvPr/>
            </p:nvSpPr>
            <p:spPr bwMode="auto">
              <a:xfrm>
                <a:off x="3556001" y="60325"/>
                <a:ext cx="196850" cy="77788"/>
              </a:xfrm>
              <a:custGeom>
                <a:avLst/>
                <a:gdLst>
                  <a:gd name="T0" fmla="*/ 46 w 52"/>
                  <a:gd name="T1" fmla="*/ 11 h 21"/>
                  <a:gd name="T2" fmla="*/ 6 w 52"/>
                  <a:gd name="T3" fmla="*/ 1 h 21"/>
                  <a:gd name="T4" fmla="*/ 1 w 52"/>
                  <a:gd name="T5" fmla="*/ 1 h 21"/>
                  <a:gd name="T6" fmla="*/ 50 w 52"/>
                  <a:gd name="T7" fmla="*/ 13 h 21"/>
                  <a:gd name="T8" fmla="*/ 46 w 52"/>
                  <a:gd name="T9" fmla="*/ 1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21">
                    <a:moveTo>
                      <a:pt x="46" y="11"/>
                    </a:moveTo>
                    <a:cubicBezTo>
                      <a:pt x="31" y="18"/>
                      <a:pt x="16" y="15"/>
                      <a:pt x="6" y="1"/>
                    </a:cubicBezTo>
                    <a:cubicBezTo>
                      <a:pt x="5" y="0"/>
                      <a:pt x="0" y="0"/>
                      <a:pt x="1" y="1"/>
                    </a:cubicBezTo>
                    <a:cubicBezTo>
                      <a:pt x="13" y="18"/>
                      <a:pt x="32" y="21"/>
                      <a:pt x="50" y="13"/>
                    </a:cubicBezTo>
                    <a:cubicBezTo>
                      <a:pt x="52" y="12"/>
                      <a:pt x="47" y="11"/>
                      <a:pt x="46" y="1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4" name="Freeform 247"/>
              <p:cNvSpPr>
                <a:spLocks/>
              </p:cNvSpPr>
              <p:nvPr/>
            </p:nvSpPr>
            <p:spPr bwMode="auto">
              <a:xfrm>
                <a:off x="3582988" y="19050"/>
                <a:ext cx="98425" cy="157163"/>
              </a:xfrm>
              <a:custGeom>
                <a:avLst/>
                <a:gdLst>
                  <a:gd name="T0" fmla="*/ 6 w 26"/>
                  <a:gd name="T1" fmla="*/ 41 h 42"/>
                  <a:gd name="T2" fmla="*/ 22 w 26"/>
                  <a:gd name="T3" fmla="*/ 2 h 42"/>
                  <a:gd name="T4" fmla="*/ 17 w 26"/>
                  <a:gd name="T5" fmla="*/ 1 h 42"/>
                  <a:gd name="T6" fmla="*/ 1 w 26"/>
                  <a:gd name="T7" fmla="*/ 39 h 42"/>
                  <a:gd name="T8" fmla="*/ 6 w 26"/>
                  <a:gd name="T9" fmla="*/ 4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42">
                    <a:moveTo>
                      <a:pt x="6" y="41"/>
                    </a:moveTo>
                    <a:cubicBezTo>
                      <a:pt x="20" y="32"/>
                      <a:pt x="26" y="18"/>
                      <a:pt x="22" y="2"/>
                    </a:cubicBezTo>
                    <a:cubicBezTo>
                      <a:pt x="22" y="0"/>
                      <a:pt x="17" y="0"/>
                      <a:pt x="17" y="1"/>
                    </a:cubicBezTo>
                    <a:cubicBezTo>
                      <a:pt x="21" y="17"/>
                      <a:pt x="15" y="31"/>
                      <a:pt x="1" y="39"/>
                    </a:cubicBezTo>
                    <a:cubicBezTo>
                      <a:pt x="0" y="40"/>
                      <a:pt x="5" y="42"/>
                      <a:pt x="6" y="4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5" name="Freeform 248"/>
              <p:cNvSpPr>
                <a:spLocks/>
              </p:cNvSpPr>
              <p:nvPr/>
            </p:nvSpPr>
            <p:spPr bwMode="auto">
              <a:xfrm>
                <a:off x="3594101" y="33337"/>
                <a:ext cx="123825" cy="139700"/>
              </a:xfrm>
              <a:custGeom>
                <a:avLst/>
                <a:gdLst>
                  <a:gd name="T0" fmla="*/ 32 w 33"/>
                  <a:gd name="T1" fmla="*/ 34 h 37"/>
                  <a:gd name="T2" fmla="*/ 5 w 33"/>
                  <a:gd name="T3" fmla="*/ 1 h 37"/>
                  <a:gd name="T4" fmla="*/ 0 w 33"/>
                  <a:gd name="T5" fmla="*/ 2 h 37"/>
                  <a:gd name="T6" fmla="*/ 28 w 33"/>
                  <a:gd name="T7" fmla="*/ 36 h 37"/>
                  <a:gd name="T8" fmla="*/ 32 w 33"/>
                  <a:gd name="T9" fmla="*/ 34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37">
                    <a:moveTo>
                      <a:pt x="32" y="34"/>
                    </a:moveTo>
                    <a:cubicBezTo>
                      <a:pt x="20" y="28"/>
                      <a:pt x="10" y="14"/>
                      <a:pt x="5" y="1"/>
                    </a:cubicBezTo>
                    <a:cubicBezTo>
                      <a:pt x="5" y="0"/>
                      <a:pt x="0" y="1"/>
                      <a:pt x="0" y="2"/>
                    </a:cubicBezTo>
                    <a:cubicBezTo>
                      <a:pt x="5" y="15"/>
                      <a:pt x="15" y="29"/>
                      <a:pt x="28" y="36"/>
                    </a:cubicBezTo>
                    <a:cubicBezTo>
                      <a:pt x="29" y="37"/>
                      <a:pt x="33" y="35"/>
                      <a:pt x="32" y="3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6" name="Freeform 249"/>
              <p:cNvSpPr>
                <a:spLocks/>
              </p:cNvSpPr>
              <p:nvPr/>
            </p:nvSpPr>
            <p:spPr bwMode="auto">
              <a:xfrm>
                <a:off x="3552826" y="49212"/>
                <a:ext cx="165100" cy="85725"/>
              </a:xfrm>
              <a:custGeom>
                <a:avLst/>
                <a:gdLst>
                  <a:gd name="T0" fmla="*/ 3 w 44"/>
                  <a:gd name="T1" fmla="*/ 21 h 23"/>
                  <a:gd name="T2" fmla="*/ 44 w 44"/>
                  <a:gd name="T3" fmla="*/ 2 h 23"/>
                  <a:gd name="T4" fmla="*/ 39 w 44"/>
                  <a:gd name="T5" fmla="*/ 2 h 23"/>
                  <a:gd name="T6" fmla="*/ 4 w 44"/>
                  <a:gd name="T7" fmla="*/ 19 h 23"/>
                  <a:gd name="T8" fmla="*/ 3 w 44"/>
                  <a:gd name="T9" fmla="*/ 2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3">
                    <a:moveTo>
                      <a:pt x="3" y="21"/>
                    </a:moveTo>
                    <a:cubicBezTo>
                      <a:pt x="19" y="23"/>
                      <a:pt x="36" y="17"/>
                      <a:pt x="44" y="2"/>
                    </a:cubicBezTo>
                    <a:cubicBezTo>
                      <a:pt x="44" y="1"/>
                      <a:pt x="39" y="0"/>
                      <a:pt x="39" y="2"/>
                    </a:cubicBezTo>
                    <a:cubicBezTo>
                      <a:pt x="32" y="14"/>
                      <a:pt x="19" y="21"/>
                      <a:pt x="4" y="19"/>
                    </a:cubicBezTo>
                    <a:cubicBezTo>
                      <a:pt x="2" y="19"/>
                      <a:pt x="0" y="21"/>
                      <a:pt x="3" y="2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7" name="Freeform 250"/>
              <p:cNvSpPr>
                <a:spLocks/>
              </p:cNvSpPr>
              <p:nvPr/>
            </p:nvSpPr>
            <p:spPr bwMode="auto">
              <a:xfrm>
                <a:off x="3541713" y="120650"/>
                <a:ext cx="115888" cy="669925"/>
              </a:xfrm>
              <a:custGeom>
                <a:avLst/>
                <a:gdLst>
                  <a:gd name="T0" fmla="*/ 26 w 31"/>
                  <a:gd name="T1" fmla="*/ 1 h 178"/>
                  <a:gd name="T2" fmla="*/ 0 w 31"/>
                  <a:gd name="T3" fmla="*/ 177 h 178"/>
                  <a:gd name="T4" fmla="*/ 5 w 31"/>
                  <a:gd name="T5" fmla="*/ 176 h 178"/>
                  <a:gd name="T6" fmla="*/ 31 w 31"/>
                  <a:gd name="T7" fmla="*/ 1 h 178"/>
                  <a:gd name="T8" fmla="*/ 26 w 31"/>
                  <a:gd name="T9" fmla="*/ 1 h 1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178">
                    <a:moveTo>
                      <a:pt x="26" y="1"/>
                    </a:moveTo>
                    <a:cubicBezTo>
                      <a:pt x="18" y="60"/>
                      <a:pt x="11" y="118"/>
                      <a:pt x="0" y="177"/>
                    </a:cubicBezTo>
                    <a:cubicBezTo>
                      <a:pt x="0" y="178"/>
                      <a:pt x="5" y="178"/>
                      <a:pt x="5" y="176"/>
                    </a:cubicBezTo>
                    <a:cubicBezTo>
                      <a:pt x="16" y="118"/>
                      <a:pt x="23" y="59"/>
                      <a:pt x="31" y="1"/>
                    </a:cubicBezTo>
                    <a:cubicBezTo>
                      <a:pt x="31" y="0"/>
                      <a:pt x="26" y="0"/>
                      <a:pt x="26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8" name="Freeform 251"/>
              <p:cNvSpPr>
                <a:spLocks/>
              </p:cNvSpPr>
              <p:nvPr/>
            </p:nvSpPr>
            <p:spPr bwMode="auto">
              <a:xfrm>
                <a:off x="3632201" y="90487"/>
                <a:ext cx="38100" cy="41275"/>
              </a:xfrm>
              <a:custGeom>
                <a:avLst/>
                <a:gdLst>
                  <a:gd name="T0" fmla="*/ 9 w 10"/>
                  <a:gd name="T1" fmla="*/ 6 h 11"/>
                  <a:gd name="T2" fmla="*/ 4 w 10"/>
                  <a:gd name="T3" fmla="*/ 10 h 11"/>
                  <a:gd name="T4" fmla="*/ 0 w 10"/>
                  <a:gd name="T5" fmla="*/ 5 h 11"/>
                  <a:gd name="T6" fmla="*/ 6 w 10"/>
                  <a:gd name="T7" fmla="*/ 1 h 11"/>
                  <a:gd name="T8" fmla="*/ 9 w 10"/>
                  <a:gd name="T9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1">
                    <a:moveTo>
                      <a:pt x="9" y="6"/>
                    </a:moveTo>
                    <a:cubicBezTo>
                      <a:pt x="9" y="9"/>
                      <a:pt x="6" y="11"/>
                      <a:pt x="4" y="10"/>
                    </a:cubicBezTo>
                    <a:cubicBezTo>
                      <a:pt x="1" y="10"/>
                      <a:pt x="0" y="7"/>
                      <a:pt x="0" y="5"/>
                    </a:cubicBezTo>
                    <a:cubicBezTo>
                      <a:pt x="0" y="2"/>
                      <a:pt x="3" y="0"/>
                      <a:pt x="6" y="1"/>
                    </a:cubicBezTo>
                    <a:cubicBezTo>
                      <a:pt x="8" y="1"/>
                      <a:pt x="10" y="4"/>
                      <a:pt x="9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9" name="Freeform 252"/>
              <p:cNvSpPr>
                <a:spLocks/>
              </p:cNvSpPr>
              <p:nvPr/>
            </p:nvSpPr>
            <p:spPr bwMode="auto">
              <a:xfrm>
                <a:off x="3887788" y="-46038"/>
                <a:ext cx="173038" cy="112713"/>
              </a:xfrm>
              <a:custGeom>
                <a:avLst/>
                <a:gdLst>
                  <a:gd name="T0" fmla="*/ 40 w 46"/>
                  <a:gd name="T1" fmla="*/ 26 h 30"/>
                  <a:gd name="T2" fmla="*/ 6 w 46"/>
                  <a:gd name="T3" fmla="*/ 2 h 30"/>
                  <a:gd name="T4" fmla="*/ 1 w 46"/>
                  <a:gd name="T5" fmla="*/ 1 h 30"/>
                  <a:gd name="T6" fmla="*/ 42 w 46"/>
                  <a:gd name="T7" fmla="*/ 28 h 30"/>
                  <a:gd name="T8" fmla="*/ 40 w 46"/>
                  <a:gd name="T9" fmla="*/ 26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" h="30">
                    <a:moveTo>
                      <a:pt x="40" y="26"/>
                    </a:moveTo>
                    <a:cubicBezTo>
                      <a:pt x="23" y="27"/>
                      <a:pt x="10" y="18"/>
                      <a:pt x="6" y="2"/>
                    </a:cubicBezTo>
                    <a:cubicBezTo>
                      <a:pt x="5" y="0"/>
                      <a:pt x="0" y="0"/>
                      <a:pt x="1" y="1"/>
                    </a:cubicBezTo>
                    <a:cubicBezTo>
                      <a:pt x="6" y="21"/>
                      <a:pt x="23" y="30"/>
                      <a:pt x="42" y="28"/>
                    </a:cubicBezTo>
                    <a:cubicBezTo>
                      <a:pt x="46" y="28"/>
                      <a:pt x="42" y="26"/>
                      <a:pt x="40" y="2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0" name="Freeform 253"/>
              <p:cNvSpPr>
                <a:spLocks/>
              </p:cNvSpPr>
              <p:nvPr/>
            </p:nvSpPr>
            <p:spPr bwMode="auto">
              <a:xfrm>
                <a:off x="3873501" y="-57150"/>
                <a:ext cx="134938" cy="131763"/>
              </a:xfrm>
              <a:custGeom>
                <a:avLst/>
                <a:gdLst>
                  <a:gd name="T0" fmla="*/ 6 w 36"/>
                  <a:gd name="T1" fmla="*/ 34 h 35"/>
                  <a:gd name="T2" fmla="*/ 35 w 36"/>
                  <a:gd name="T3" fmla="*/ 3 h 35"/>
                  <a:gd name="T4" fmla="*/ 30 w 36"/>
                  <a:gd name="T5" fmla="*/ 2 h 35"/>
                  <a:gd name="T6" fmla="*/ 3 w 36"/>
                  <a:gd name="T7" fmla="*/ 32 h 35"/>
                  <a:gd name="T8" fmla="*/ 6 w 36"/>
                  <a:gd name="T9" fmla="*/ 34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6" h="35">
                    <a:moveTo>
                      <a:pt x="6" y="34"/>
                    </a:moveTo>
                    <a:cubicBezTo>
                      <a:pt x="22" y="31"/>
                      <a:pt x="34" y="20"/>
                      <a:pt x="35" y="3"/>
                    </a:cubicBezTo>
                    <a:cubicBezTo>
                      <a:pt x="36" y="1"/>
                      <a:pt x="31" y="0"/>
                      <a:pt x="30" y="2"/>
                    </a:cubicBezTo>
                    <a:cubicBezTo>
                      <a:pt x="29" y="18"/>
                      <a:pt x="18" y="29"/>
                      <a:pt x="3" y="32"/>
                    </a:cubicBezTo>
                    <a:cubicBezTo>
                      <a:pt x="0" y="33"/>
                      <a:pt x="5" y="35"/>
                      <a:pt x="6" y="3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1" name="Freeform 254"/>
              <p:cNvSpPr>
                <a:spLocks/>
              </p:cNvSpPr>
              <p:nvPr/>
            </p:nvSpPr>
            <p:spPr bwMode="auto">
              <a:xfrm>
                <a:off x="3933826" y="-57150"/>
                <a:ext cx="71438" cy="166688"/>
              </a:xfrm>
              <a:custGeom>
                <a:avLst/>
                <a:gdLst>
                  <a:gd name="T0" fmla="*/ 18 w 19"/>
                  <a:gd name="T1" fmla="*/ 42 h 44"/>
                  <a:gd name="T2" fmla="*/ 5 w 19"/>
                  <a:gd name="T3" fmla="*/ 1 h 44"/>
                  <a:gd name="T4" fmla="*/ 0 w 19"/>
                  <a:gd name="T5" fmla="*/ 2 h 44"/>
                  <a:gd name="T6" fmla="*/ 14 w 19"/>
                  <a:gd name="T7" fmla="*/ 43 h 44"/>
                  <a:gd name="T8" fmla="*/ 18 w 19"/>
                  <a:gd name="T9" fmla="*/ 4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44">
                    <a:moveTo>
                      <a:pt x="18" y="42"/>
                    </a:moveTo>
                    <a:cubicBezTo>
                      <a:pt x="9" y="31"/>
                      <a:pt x="5" y="15"/>
                      <a:pt x="5" y="1"/>
                    </a:cubicBezTo>
                    <a:cubicBezTo>
                      <a:pt x="5" y="0"/>
                      <a:pt x="0" y="0"/>
                      <a:pt x="0" y="2"/>
                    </a:cubicBezTo>
                    <a:cubicBezTo>
                      <a:pt x="0" y="16"/>
                      <a:pt x="5" y="32"/>
                      <a:pt x="14" y="43"/>
                    </a:cubicBezTo>
                    <a:cubicBezTo>
                      <a:pt x="14" y="44"/>
                      <a:pt x="19" y="43"/>
                      <a:pt x="18" y="4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2" name="Freeform 255"/>
              <p:cNvSpPr>
                <a:spLocks/>
              </p:cNvSpPr>
              <p:nvPr/>
            </p:nvSpPr>
            <p:spPr bwMode="auto">
              <a:xfrm>
                <a:off x="3862388" y="-4763"/>
                <a:ext cx="184150" cy="49213"/>
              </a:xfrm>
              <a:custGeom>
                <a:avLst/>
                <a:gdLst>
                  <a:gd name="T0" fmla="*/ 2 w 49"/>
                  <a:gd name="T1" fmla="*/ 6 h 13"/>
                  <a:gd name="T2" fmla="*/ 48 w 49"/>
                  <a:gd name="T3" fmla="*/ 1 h 13"/>
                  <a:gd name="T4" fmla="*/ 43 w 49"/>
                  <a:gd name="T5" fmla="*/ 1 h 13"/>
                  <a:gd name="T6" fmla="*/ 6 w 49"/>
                  <a:gd name="T7" fmla="*/ 5 h 13"/>
                  <a:gd name="T8" fmla="*/ 2 w 49"/>
                  <a:gd name="T9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13">
                    <a:moveTo>
                      <a:pt x="2" y="6"/>
                    </a:moveTo>
                    <a:cubicBezTo>
                      <a:pt x="17" y="13"/>
                      <a:pt x="35" y="13"/>
                      <a:pt x="48" y="1"/>
                    </a:cubicBezTo>
                    <a:cubicBezTo>
                      <a:pt x="49" y="0"/>
                      <a:pt x="44" y="0"/>
                      <a:pt x="43" y="1"/>
                    </a:cubicBezTo>
                    <a:cubicBezTo>
                      <a:pt x="33" y="10"/>
                      <a:pt x="19" y="11"/>
                      <a:pt x="6" y="5"/>
                    </a:cubicBezTo>
                    <a:cubicBezTo>
                      <a:pt x="5" y="4"/>
                      <a:pt x="0" y="5"/>
                      <a:pt x="2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3" name="Freeform 256"/>
              <p:cNvSpPr>
                <a:spLocks/>
              </p:cNvSpPr>
              <p:nvPr/>
            </p:nvSpPr>
            <p:spPr bwMode="auto">
              <a:xfrm>
                <a:off x="3552826" y="36512"/>
                <a:ext cx="414338" cy="712788"/>
              </a:xfrm>
              <a:custGeom>
                <a:avLst/>
                <a:gdLst>
                  <a:gd name="T0" fmla="*/ 104 w 110"/>
                  <a:gd name="T1" fmla="*/ 1 h 189"/>
                  <a:gd name="T2" fmla="*/ 0 w 110"/>
                  <a:gd name="T3" fmla="*/ 188 h 189"/>
                  <a:gd name="T4" fmla="*/ 5 w 110"/>
                  <a:gd name="T5" fmla="*/ 188 h 189"/>
                  <a:gd name="T6" fmla="*/ 109 w 110"/>
                  <a:gd name="T7" fmla="*/ 2 h 189"/>
                  <a:gd name="T8" fmla="*/ 104 w 110"/>
                  <a:gd name="T9" fmla="*/ 1 h 1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0" h="189">
                    <a:moveTo>
                      <a:pt x="104" y="1"/>
                    </a:moveTo>
                    <a:cubicBezTo>
                      <a:pt x="71" y="64"/>
                      <a:pt x="37" y="127"/>
                      <a:pt x="0" y="188"/>
                    </a:cubicBezTo>
                    <a:cubicBezTo>
                      <a:pt x="0" y="189"/>
                      <a:pt x="5" y="189"/>
                      <a:pt x="5" y="188"/>
                    </a:cubicBezTo>
                    <a:cubicBezTo>
                      <a:pt x="42" y="127"/>
                      <a:pt x="75" y="64"/>
                      <a:pt x="109" y="2"/>
                    </a:cubicBezTo>
                    <a:cubicBezTo>
                      <a:pt x="110" y="0"/>
                      <a:pt x="105" y="0"/>
                      <a:pt x="104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4" name="Freeform 257"/>
              <p:cNvSpPr>
                <a:spLocks/>
              </p:cNvSpPr>
              <p:nvPr/>
            </p:nvSpPr>
            <p:spPr bwMode="auto">
              <a:xfrm>
                <a:off x="3940176" y="11112"/>
                <a:ext cx="38100" cy="41275"/>
              </a:xfrm>
              <a:custGeom>
                <a:avLst/>
                <a:gdLst>
                  <a:gd name="T0" fmla="*/ 9 w 10"/>
                  <a:gd name="T1" fmla="*/ 8 h 11"/>
                  <a:gd name="T2" fmla="*/ 3 w 10"/>
                  <a:gd name="T3" fmla="*/ 9 h 11"/>
                  <a:gd name="T4" fmla="*/ 1 w 10"/>
                  <a:gd name="T5" fmla="*/ 3 h 11"/>
                  <a:gd name="T6" fmla="*/ 7 w 10"/>
                  <a:gd name="T7" fmla="*/ 1 h 11"/>
                  <a:gd name="T8" fmla="*/ 9 w 10"/>
                  <a:gd name="T9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1">
                    <a:moveTo>
                      <a:pt x="9" y="8"/>
                    </a:moveTo>
                    <a:cubicBezTo>
                      <a:pt x="8" y="10"/>
                      <a:pt x="5" y="11"/>
                      <a:pt x="3" y="9"/>
                    </a:cubicBezTo>
                    <a:cubicBezTo>
                      <a:pt x="0" y="8"/>
                      <a:pt x="0" y="5"/>
                      <a:pt x="1" y="3"/>
                    </a:cubicBezTo>
                    <a:cubicBezTo>
                      <a:pt x="2" y="1"/>
                      <a:pt x="5" y="0"/>
                      <a:pt x="7" y="1"/>
                    </a:cubicBezTo>
                    <a:cubicBezTo>
                      <a:pt x="10" y="3"/>
                      <a:pt x="10" y="6"/>
                      <a:pt x="9" y="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5" name="Freeform 258"/>
              <p:cNvSpPr>
                <a:spLocks/>
              </p:cNvSpPr>
              <p:nvPr/>
            </p:nvSpPr>
            <p:spPr bwMode="auto">
              <a:xfrm>
                <a:off x="4016376" y="247650"/>
                <a:ext cx="131763" cy="155575"/>
              </a:xfrm>
              <a:custGeom>
                <a:avLst/>
                <a:gdLst>
                  <a:gd name="T0" fmla="*/ 32 w 35"/>
                  <a:gd name="T1" fmla="*/ 39 h 41"/>
                  <a:gd name="T2" fmla="*/ 7 w 35"/>
                  <a:gd name="T3" fmla="*/ 2 h 41"/>
                  <a:gd name="T4" fmla="*/ 2 w 35"/>
                  <a:gd name="T5" fmla="*/ 1 h 41"/>
                  <a:gd name="T6" fmla="*/ 30 w 35"/>
                  <a:gd name="T7" fmla="*/ 40 h 41"/>
                  <a:gd name="T8" fmla="*/ 32 w 35"/>
                  <a:gd name="T9" fmla="*/ 39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41">
                    <a:moveTo>
                      <a:pt x="32" y="39"/>
                    </a:moveTo>
                    <a:cubicBezTo>
                      <a:pt x="15" y="33"/>
                      <a:pt x="5" y="19"/>
                      <a:pt x="7" y="2"/>
                    </a:cubicBezTo>
                    <a:cubicBezTo>
                      <a:pt x="7" y="1"/>
                      <a:pt x="2" y="0"/>
                      <a:pt x="2" y="1"/>
                    </a:cubicBezTo>
                    <a:cubicBezTo>
                      <a:pt x="0" y="21"/>
                      <a:pt x="12" y="35"/>
                      <a:pt x="30" y="40"/>
                    </a:cubicBezTo>
                    <a:cubicBezTo>
                      <a:pt x="32" y="41"/>
                      <a:pt x="35" y="40"/>
                      <a:pt x="32" y="3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6" name="Freeform 259"/>
              <p:cNvSpPr>
                <a:spLocks/>
              </p:cNvSpPr>
              <p:nvPr/>
            </p:nvSpPr>
            <p:spPr bwMode="auto">
              <a:xfrm>
                <a:off x="3970338" y="274637"/>
                <a:ext cx="166688" cy="90488"/>
              </a:xfrm>
              <a:custGeom>
                <a:avLst/>
                <a:gdLst>
                  <a:gd name="T0" fmla="*/ 4 w 44"/>
                  <a:gd name="T1" fmla="*/ 22 h 24"/>
                  <a:gd name="T2" fmla="*/ 44 w 44"/>
                  <a:gd name="T3" fmla="*/ 2 h 24"/>
                  <a:gd name="T4" fmla="*/ 39 w 44"/>
                  <a:gd name="T5" fmla="*/ 1 h 24"/>
                  <a:gd name="T6" fmla="*/ 3 w 44"/>
                  <a:gd name="T7" fmla="*/ 19 h 24"/>
                  <a:gd name="T8" fmla="*/ 4 w 44"/>
                  <a:gd name="T9" fmla="*/ 2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4">
                    <a:moveTo>
                      <a:pt x="4" y="22"/>
                    </a:moveTo>
                    <a:cubicBezTo>
                      <a:pt x="21" y="24"/>
                      <a:pt x="36" y="18"/>
                      <a:pt x="44" y="2"/>
                    </a:cubicBezTo>
                    <a:cubicBezTo>
                      <a:pt x="44" y="1"/>
                      <a:pt x="40" y="0"/>
                      <a:pt x="39" y="1"/>
                    </a:cubicBezTo>
                    <a:cubicBezTo>
                      <a:pt x="32" y="15"/>
                      <a:pt x="19" y="22"/>
                      <a:pt x="3" y="19"/>
                    </a:cubicBezTo>
                    <a:cubicBezTo>
                      <a:pt x="0" y="19"/>
                      <a:pt x="2" y="21"/>
                      <a:pt x="4" y="2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7" name="Freeform 260"/>
              <p:cNvSpPr>
                <a:spLocks/>
              </p:cNvSpPr>
              <p:nvPr/>
            </p:nvSpPr>
            <p:spPr bwMode="auto">
              <a:xfrm>
                <a:off x="4043363" y="255587"/>
                <a:ext cx="44450" cy="173038"/>
              </a:xfrm>
              <a:custGeom>
                <a:avLst/>
                <a:gdLst>
                  <a:gd name="T0" fmla="*/ 10 w 12"/>
                  <a:gd name="T1" fmla="*/ 44 h 46"/>
                  <a:gd name="T2" fmla="*/ 12 w 12"/>
                  <a:gd name="T3" fmla="*/ 1 h 46"/>
                  <a:gd name="T4" fmla="*/ 7 w 12"/>
                  <a:gd name="T5" fmla="*/ 1 h 46"/>
                  <a:gd name="T6" fmla="*/ 5 w 12"/>
                  <a:gd name="T7" fmla="*/ 44 h 46"/>
                  <a:gd name="T8" fmla="*/ 10 w 12"/>
                  <a:gd name="T9" fmla="*/ 44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46">
                    <a:moveTo>
                      <a:pt x="10" y="44"/>
                    </a:moveTo>
                    <a:cubicBezTo>
                      <a:pt x="5" y="30"/>
                      <a:pt x="7" y="14"/>
                      <a:pt x="12" y="1"/>
                    </a:cubicBezTo>
                    <a:cubicBezTo>
                      <a:pt x="12" y="0"/>
                      <a:pt x="7" y="0"/>
                      <a:pt x="7" y="1"/>
                    </a:cubicBezTo>
                    <a:cubicBezTo>
                      <a:pt x="2" y="14"/>
                      <a:pt x="0" y="31"/>
                      <a:pt x="5" y="44"/>
                    </a:cubicBezTo>
                    <a:cubicBezTo>
                      <a:pt x="5" y="46"/>
                      <a:pt x="10" y="45"/>
                      <a:pt x="10" y="4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8" name="Freeform 261"/>
              <p:cNvSpPr>
                <a:spLocks/>
              </p:cNvSpPr>
              <p:nvPr/>
            </p:nvSpPr>
            <p:spPr bwMode="auto">
              <a:xfrm>
                <a:off x="3983038" y="293687"/>
                <a:ext cx="176213" cy="71438"/>
              </a:xfrm>
              <a:custGeom>
                <a:avLst/>
                <a:gdLst>
                  <a:gd name="T0" fmla="*/ 0 w 47"/>
                  <a:gd name="T1" fmla="*/ 2 h 19"/>
                  <a:gd name="T2" fmla="*/ 45 w 47"/>
                  <a:gd name="T3" fmla="*/ 13 h 19"/>
                  <a:gd name="T4" fmla="*/ 41 w 47"/>
                  <a:gd name="T5" fmla="*/ 12 h 19"/>
                  <a:gd name="T6" fmla="*/ 5 w 47"/>
                  <a:gd name="T7" fmla="*/ 1 h 19"/>
                  <a:gd name="T8" fmla="*/ 0 w 47"/>
                  <a:gd name="T9" fmla="*/ 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19">
                    <a:moveTo>
                      <a:pt x="0" y="2"/>
                    </a:moveTo>
                    <a:cubicBezTo>
                      <a:pt x="12" y="14"/>
                      <a:pt x="29" y="19"/>
                      <a:pt x="45" y="13"/>
                    </a:cubicBezTo>
                    <a:cubicBezTo>
                      <a:pt x="47" y="12"/>
                      <a:pt x="42" y="11"/>
                      <a:pt x="41" y="12"/>
                    </a:cubicBezTo>
                    <a:cubicBezTo>
                      <a:pt x="28" y="17"/>
                      <a:pt x="14" y="11"/>
                      <a:pt x="5" y="1"/>
                    </a:cubicBezTo>
                    <a:cubicBezTo>
                      <a:pt x="4" y="0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9" name="Freeform 262"/>
              <p:cNvSpPr>
                <a:spLocks/>
              </p:cNvSpPr>
              <p:nvPr/>
            </p:nvSpPr>
            <p:spPr bwMode="auto">
              <a:xfrm>
                <a:off x="3530601" y="346075"/>
                <a:ext cx="538163" cy="439738"/>
              </a:xfrm>
              <a:custGeom>
                <a:avLst/>
                <a:gdLst>
                  <a:gd name="T0" fmla="*/ 137 w 143"/>
                  <a:gd name="T1" fmla="*/ 1 h 117"/>
                  <a:gd name="T2" fmla="*/ 1 w 143"/>
                  <a:gd name="T3" fmla="*/ 115 h 117"/>
                  <a:gd name="T4" fmla="*/ 6 w 143"/>
                  <a:gd name="T5" fmla="*/ 116 h 117"/>
                  <a:gd name="T6" fmla="*/ 141 w 143"/>
                  <a:gd name="T7" fmla="*/ 2 h 117"/>
                  <a:gd name="T8" fmla="*/ 137 w 143"/>
                  <a:gd name="T9" fmla="*/ 1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3" h="117">
                    <a:moveTo>
                      <a:pt x="137" y="1"/>
                    </a:moveTo>
                    <a:cubicBezTo>
                      <a:pt x="92" y="39"/>
                      <a:pt x="48" y="79"/>
                      <a:pt x="1" y="115"/>
                    </a:cubicBezTo>
                    <a:cubicBezTo>
                      <a:pt x="0" y="116"/>
                      <a:pt x="5" y="117"/>
                      <a:pt x="6" y="116"/>
                    </a:cubicBezTo>
                    <a:cubicBezTo>
                      <a:pt x="52" y="79"/>
                      <a:pt x="97" y="40"/>
                      <a:pt x="141" y="2"/>
                    </a:cubicBezTo>
                    <a:cubicBezTo>
                      <a:pt x="143" y="0"/>
                      <a:pt x="138" y="0"/>
                      <a:pt x="1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0" name="Freeform 263"/>
              <p:cNvSpPr>
                <a:spLocks/>
              </p:cNvSpPr>
              <p:nvPr/>
            </p:nvSpPr>
            <p:spPr bwMode="auto">
              <a:xfrm>
                <a:off x="4043363" y="323850"/>
                <a:ext cx="41275" cy="36513"/>
              </a:xfrm>
              <a:custGeom>
                <a:avLst/>
                <a:gdLst>
                  <a:gd name="T0" fmla="*/ 9 w 11"/>
                  <a:gd name="T1" fmla="*/ 9 h 10"/>
                  <a:gd name="T2" fmla="*/ 2 w 11"/>
                  <a:gd name="T3" fmla="*/ 8 h 10"/>
                  <a:gd name="T4" fmla="*/ 3 w 11"/>
                  <a:gd name="T5" fmla="*/ 1 h 10"/>
                  <a:gd name="T6" fmla="*/ 9 w 11"/>
                  <a:gd name="T7" fmla="*/ 2 h 10"/>
                  <a:gd name="T8" fmla="*/ 9 w 11"/>
                  <a:gd name="T9" fmla="*/ 9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0">
                    <a:moveTo>
                      <a:pt x="9" y="9"/>
                    </a:moveTo>
                    <a:cubicBezTo>
                      <a:pt x="7" y="10"/>
                      <a:pt x="4" y="10"/>
                      <a:pt x="2" y="8"/>
                    </a:cubicBezTo>
                    <a:cubicBezTo>
                      <a:pt x="0" y="6"/>
                      <a:pt x="1" y="3"/>
                      <a:pt x="3" y="1"/>
                    </a:cubicBezTo>
                    <a:cubicBezTo>
                      <a:pt x="5" y="0"/>
                      <a:pt x="8" y="0"/>
                      <a:pt x="9" y="2"/>
                    </a:cubicBezTo>
                    <a:cubicBezTo>
                      <a:pt x="11" y="4"/>
                      <a:pt x="11" y="7"/>
                      <a:pt x="9" y="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1" name="Freeform 264"/>
              <p:cNvSpPr>
                <a:spLocks/>
              </p:cNvSpPr>
              <p:nvPr/>
            </p:nvSpPr>
            <p:spPr bwMode="auto">
              <a:xfrm>
                <a:off x="4156076" y="474662"/>
                <a:ext cx="93663" cy="179388"/>
              </a:xfrm>
              <a:custGeom>
                <a:avLst/>
                <a:gdLst>
                  <a:gd name="T0" fmla="*/ 23 w 25"/>
                  <a:gd name="T1" fmla="*/ 46 h 48"/>
                  <a:gd name="T2" fmla="*/ 13 w 25"/>
                  <a:gd name="T3" fmla="*/ 2 h 48"/>
                  <a:gd name="T4" fmla="*/ 9 w 25"/>
                  <a:gd name="T5" fmla="*/ 1 h 48"/>
                  <a:gd name="T6" fmla="*/ 19 w 25"/>
                  <a:gd name="T7" fmla="*/ 47 h 48"/>
                  <a:gd name="T8" fmla="*/ 23 w 25"/>
                  <a:gd name="T9" fmla="*/ 46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48">
                    <a:moveTo>
                      <a:pt x="23" y="46"/>
                    </a:moveTo>
                    <a:cubicBezTo>
                      <a:pt x="10" y="35"/>
                      <a:pt x="5" y="19"/>
                      <a:pt x="13" y="2"/>
                    </a:cubicBezTo>
                    <a:cubicBezTo>
                      <a:pt x="14" y="1"/>
                      <a:pt x="9" y="0"/>
                      <a:pt x="9" y="1"/>
                    </a:cubicBezTo>
                    <a:cubicBezTo>
                      <a:pt x="0" y="18"/>
                      <a:pt x="5" y="35"/>
                      <a:pt x="19" y="47"/>
                    </a:cubicBezTo>
                    <a:cubicBezTo>
                      <a:pt x="20" y="48"/>
                      <a:pt x="25" y="48"/>
                      <a:pt x="23" y="4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2" name="Freeform 265"/>
              <p:cNvSpPr>
                <a:spLocks/>
              </p:cNvSpPr>
              <p:nvPr/>
            </p:nvSpPr>
            <p:spPr bwMode="auto">
              <a:xfrm>
                <a:off x="4098926" y="534987"/>
                <a:ext cx="188913" cy="55563"/>
              </a:xfrm>
              <a:custGeom>
                <a:avLst/>
                <a:gdLst>
                  <a:gd name="T0" fmla="*/ 2 w 50"/>
                  <a:gd name="T1" fmla="*/ 5 h 15"/>
                  <a:gd name="T2" fmla="*/ 49 w 50"/>
                  <a:gd name="T3" fmla="*/ 3 h 15"/>
                  <a:gd name="T4" fmla="*/ 44 w 50"/>
                  <a:gd name="T5" fmla="*/ 1 h 15"/>
                  <a:gd name="T6" fmla="*/ 6 w 50"/>
                  <a:gd name="T7" fmla="*/ 4 h 15"/>
                  <a:gd name="T8" fmla="*/ 2 w 50"/>
                  <a:gd name="T9" fmla="*/ 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0" h="15">
                    <a:moveTo>
                      <a:pt x="2" y="5"/>
                    </a:moveTo>
                    <a:cubicBezTo>
                      <a:pt x="18" y="14"/>
                      <a:pt x="35" y="15"/>
                      <a:pt x="49" y="3"/>
                    </a:cubicBezTo>
                    <a:cubicBezTo>
                      <a:pt x="50" y="2"/>
                      <a:pt x="45" y="0"/>
                      <a:pt x="44" y="1"/>
                    </a:cubicBezTo>
                    <a:cubicBezTo>
                      <a:pt x="33" y="11"/>
                      <a:pt x="19" y="12"/>
                      <a:pt x="6" y="4"/>
                    </a:cubicBezTo>
                    <a:cubicBezTo>
                      <a:pt x="5" y="4"/>
                      <a:pt x="0" y="4"/>
                      <a:pt x="2" y="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3" name="Freeform 266"/>
              <p:cNvSpPr>
                <a:spLocks/>
              </p:cNvSpPr>
              <p:nvPr/>
            </p:nvSpPr>
            <p:spPr bwMode="auto">
              <a:xfrm>
                <a:off x="4156076" y="496887"/>
                <a:ext cx="93663" cy="157163"/>
              </a:xfrm>
              <a:custGeom>
                <a:avLst/>
                <a:gdLst>
                  <a:gd name="T0" fmla="*/ 5 w 25"/>
                  <a:gd name="T1" fmla="*/ 40 h 42"/>
                  <a:gd name="T2" fmla="*/ 24 w 25"/>
                  <a:gd name="T3" fmla="*/ 2 h 42"/>
                  <a:gd name="T4" fmla="*/ 19 w 25"/>
                  <a:gd name="T5" fmla="*/ 1 h 42"/>
                  <a:gd name="T6" fmla="*/ 0 w 25"/>
                  <a:gd name="T7" fmla="*/ 40 h 42"/>
                  <a:gd name="T8" fmla="*/ 5 w 25"/>
                  <a:gd name="T9" fmla="*/ 4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42">
                    <a:moveTo>
                      <a:pt x="5" y="40"/>
                    </a:moveTo>
                    <a:cubicBezTo>
                      <a:pt x="6" y="26"/>
                      <a:pt x="14" y="11"/>
                      <a:pt x="24" y="2"/>
                    </a:cubicBezTo>
                    <a:cubicBezTo>
                      <a:pt x="25" y="0"/>
                      <a:pt x="20" y="0"/>
                      <a:pt x="19" y="1"/>
                    </a:cubicBezTo>
                    <a:cubicBezTo>
                      <a:pt x="9" y="11"/>
                      <a:pt x="1" y="26"/>
                      <a:pt x="0" y="40"/>
                    </a:cubicBezTo>
                    <a:cubicBezTo>
                      <a:pt x="0" y="42"/>
                      <a:pt x="5" y="41"/>
                      <a:pt x="5" y="4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4" name="Freeform 267"/>
              <p:cNvSpPr>
                <a:spLocks/>
              </p:cNvSpPr>
              <p:nvPr/>
            </p:nvSpPr>
            <p:spPr bwMode="auto">
              <a:xfrm>
                <a:off x="4132263" y="500062"/>
                <a:ext cx="150813" cy="106363"/>
              </a:xfrm>
              <a:custGeom>
                <a:avLst/>
                <a:gdLst>
                  <a:gd name="T0" fmla="*/ 0 w 40"/>
                  <a:gd name="T1" fmla="*/ 1 h 28"/>
                  <a:gd name="T2" fmla="*/ 35 w 40"/>
                  <a:gd name="T3" fmla="*/ 28 h 28"/>
                  <a:gd name="T4" fmla="*/ 36 w 40"/>
                  <a:gd name="T5" fmla="*/ 26 h 28"/>
                  <a:gd name="T6" fmla="*/ 5 w 40"/>
                  <a:gd name="T7" fmla="*/ 1 h 28"/>
                  <a:gd name="T8" fmla="*/ 0 w 40"/>
                  <a:gd name="T9" fmla="*/ 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28">
                    <a:moveTo>
                      <a:pt x="0" y="1"/>
                    </a:moveTo>
                    <a:cubicBezTo>
                      <a:pt x="6" y="16"/>
                      <a:pt x="18" y="27"/>
                      <a:pt x="35" y="28"/>
                    </a:cubicBezTo>
                    <a:cubicBezTo>
                      <a:pt x="37" y="28"/>
                      <a:pt x="40" y="26"/>
                      <a:pt x="36" y="26"/>
                    </a:cubicBezTo>
                    <a:cubicBezTo>
                      <a:pt x="21" y="25"/>
                      <a:pt x="10" y="14"/>
                      <a:pt x="5" y="1"/>
                    </a:cubicBezTo>
                    <a:cubicBezTo>
                      <a:pt x="5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5" name="Freeform 268"/>
              <p:cNvSpPr>
                <a:spLocks/>
              </p:cNvSpPr>
              <p:nvPr/>
            </p:nvSpPr>
            <p:spPr bwMode="auto">
              <a:xfrm>
                <a:off x="3525838" y="571500"/>
                <a:ext cx="671513" cy="214313"/>
              </a:xfrm>
              <a:custGeom>
                <a:avLst/>
                <a:gdLst>
                  <a:gd name="T0" fmla="*/ 172 w 178"/>
                  <a:gd name="T1" fmla="*/ 1 h 57"/>
                  <a:gd name="T2" fmla="*/ 3 w 178"/>
                  <a:gd name="T3" fmla="*/ 55 h 57"/>
                  <a:gd name="T4" fmla="*/ 6 w 178"/>
                  <a:gd name="T5" fmla="*/ 56 h 57"/>
                  <a:gd name="T6" fmla="*/ 175 w 178"/>
                  <a:gd name="T7" fmla="*/ 2 h 57"/>
                  <a:gd name="T8" fmla="*/ 172 w 178"/>
                  <a:gd name="T9" fmla="*/ 1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8" h="57">
                    <a:moveTo>
                      <a:pt x="172" y="1"/>
                    </a:moveTo>
                    <a:cubicBezTo>
                      <a:pt x="116" y="19"/>
                      <a:pt x="60" y="39"/>
                      <a:pt x="3" y="55"/>
                    </a:cubicBezTo>
                    <a:cubicBezTo>
                      <a:pt x="0" y="56"/>
                      <a:pt x="4" y="57"/>
                      <a:pt x="6" y="56"/>
                    </a:cubicBezTo>
                    <a:cubicBezTo>
                      <a:pt x="63" y="40"/>
                      <a:pt x="119" y="21"/>
                      <a:pt x="175" y="2"/>
                    </a:cubicBezTo>
                    <a:cubicBezTo>
                      <a:pt x="178" y="1"/>
                      <a:pt x="173" y="0"/>
                      <a:pt x="17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6" name="Freeform 269"/>
              <p:cNvSpPr>
                <a:spLocks/>
              </p:cNvSpPr>
              <p:nvPr/>
            </p:nvSpPr>
            <p:spPr bwMode="auto">
              <a:xfrm>
                <a:off x="4170363" y="552450"/>
                <a:ext cx="41275" cy="42863"/>
              </a:xfrm>
              <a:custGeom>
                <a:avLst/>
                <a:gdLst>
                  <a:gd name="T0" fmla="*/ 7 w 11"/>
                  <a:gd name="T1" fmla="*/ 10 h 11"/>
                  <a:gd name="T2" fmla="*/ 1 w 11"/>
                  <a:gd name="T3" fmla="*/ 7 h 11"/>
                  <a:gd name="T4" fmla="*/ 4 w 11"/>
                  <a:gd name="T5" fmla="*/ 1 h 11"/>
                  <a:gd name="T6" fmla="*/ 10 w 11"/>
                  <a:gd name="T7" fmla="*/ 4 h 11"/>
                  <a:gd name="T8" fmla="*/ 7 w 11"/>
                  <a:gd name="T9" fmla="*/ 1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7" y="10"/>
                    </a:moveTo>
                    <a:cubicBezTo>
                      <a:pt x="4" y="11"/>
                      <a:pt x="2" y="9"/>
                      <a:pt x="1" y="7"/>
                    </a:cubicBezTo>
                    <a:cubicBezTo>
                      <a:pt x="0" y="4"/>
                      <a:pt x="2" y="1"/>
                      <a:pt x="4" y="1"/>
                    </a:cubicBezTo>
                    <a:cubicBezTo>
                      <a:pt x="7" y="0"/>
                      <a:pt x="9" y="1"/>
                      <a:pt x="10" y="4"/>
                    </a:cubicBezTo>
                    <a:cubicBezTo>
                      <a:pt x="11" y="6"/>
                      <a:pt x="9" y="9"/>
                      <a:pt x="7" y="1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7" name="Freeform 270"/>
              <p:cNvSpPr>
                <a:spLocks/>
              </p:cNvSpPr>
              <p:nvPr/>
            </p:nvSpPr>
            <p:spPr bwMode="auto">
              <a:xfrm>
                <a:off x="4362451" y="744537"/>
                <a:ext cx="84138" cy="185738"/>
              </a:xfrm>
              <a:custGeom>
                <a:avLst/>
                <a:gdLst>
                  <a:gd name="T0" fmla="*/ 14 w 22"/>
                  <a:gd name="T1" fmla="*/ 47 h 49"/>
                  <a:gd name="T2" fmla="*/ 21 w 22"/>
                  <a:gd name="T3" fmla="*/ 3 h 49"/>
                  <a:gd name="T4" fmla="*/ 17 w 22"/>
                  <a:gd name="T5" fmla="*/ 1 h 49"/>
                  <a:gd name="T6" fmla="*/ 9 w 22"/>
                  <a:gd name="T7" fmla="*/ 47 h 49"/>
                  <a:gd name="T8" fmla="*/ 14 w 22"/>
                  <a:gd name="T9" fmla="*/ 47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49">
                    <a:moveTo>
                      <a:pt x="14" y="47"/>
                    </a:moveTo>
                    <a:cubicBezTo>
                      <a:pt x="5" y="31"/>
                      <a:pt x="7" y="15"/>
                      <a:pt x="21" y="3"/>
                    </a:cubicBezTo>
                    <a:cubicBezTo>
                      <a:pt x="22" y="2"/>
                      <a:pt x="18" y="0"/>
                      <a:pt x="17" y="1"/>
                    </a:cubicBezTo>
                    <a:cubicBezTo>
                      <a:pt x="2" y="14"/>
                      <a:pt x="0" y="31"/>
                      <a:pt x="9" y="47"/>
                    </a:cubicBezTo>
                    <a:cubicBezTo>
                      <a:pt x="10" y="49"/>
                      <a:pt x="14" y="49"/>
                      <a:pt x="14" y="4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8" name="Freeform 271"/>
              <p:cNvSpPr>
                <a:spLocks/>
              </p:cNvSpPr>
              <p:nvPr/>
            </p:nvSpPr>
            <p:spPr bwMode="auto">
              <a:xfrm>
                <a:off x="4318001" y="782637"/>
                <a:ext cx="176213" cy="79375"/>
              </a:xfrm>
              <a:custGeom>
                <a:avLst/>
                <a:gdLst>
                  <a:gd name="T0" fmla="*/ 1 w 47"/>
                  <a:gd name="T1" fmla="*/ 1 h 21"/>
                  <a:gd name="T2" fmla="*/ 46 w 47"/>
                  <a:gd name="T3" fmla="*/ 15 h 21"/>
                  <a:gd name="T4" fmla="*/ 42 w 47"/>
                  <a:gd name="T5" fmla="*/ 13 h 21"/>
                  <a:gd name="T6" fmla="*/ 6 w 47"/>
                  <a:gd name="T7" fmla="*/ 1 h 21"/>
                  <a:gd name="T8" fmla="*/ 1 w 47"/>
                  <a:gd name="T9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21">
                    <a:moveTo>
                      <a:pt x="1" y="1"/>
                    </a:moveTo>
                    <a:cubicBezTo>
                      <a:pt x="12" y="16"/>
                      <a:pt x="29" y="21"/>
                      <a:pt x="46" y="15"/>
                    </a:cubicBezTo>
                    <a:cubicBezTo>
                      <a:pt x="47" y="15"/>
                      <a:pt x="43" y="13"/>
                      <a:pt x="42" y="13"/>
                    </a:cubicBezTo>
                    <a:cubicBezTo>
                      <a:pt x="27" y="18"/>
                      <a:pt x="15" y="13"/>
                      <a:pt x="6" y="1"/>
                    </a:cubicBezTo>
                    <a:cubicBezTo>
                      <a:pt x="5" y="0"/>
                      <a:pt x="0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9" name="Freeform 272"/>
              <p:cNvSpPr>
                <a:spLocks/>
              </p:cNvSpPr>
              <p:nvPr/>
            </p:nvSpPr>
            <p:spPr bwMode="auto">
              <a:xfrm>
                <a:off x="4332288" y="782637"/>
                <a:ext cx="147638" cy="117475"/>
              </a:xfrm>
              <a:custGeom>
                <a:avLst/>
                <a:gdLst>
                  <a:gd name="T0" fmla="*/ 5 w 39"/>
                  <a:gd name="T1" fmla="*/ 30 h 31"/>
                  <a:gd name="T2" fmla="*/ 36 w 39"/>
                  <a:gd name="T3" fmla="*/ 1 h 31"/>
                  <a:gd name="T4" fmla="*/ 32 w 39"/>
                  <a:gd name="T5" fmla="*/ 0 h 31"/>
                  <a:gd name="T6" fmla="*/ 0 w 39"/>
                  <a:gd name="T7" fmla="*/ 30 h 31"/>
                  <a:gd name="T8" fmla="*/ 5 w 39"/>
                  <a:gd name="T9" fmla="*/ 3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1">
                    <a:moveTo>
                      <a:pt x="5" y="30"/>
                    </a:moveTo>
                    <a:cubicBezTo>
                      <a:pt x="11" y="18"/>
                      <a:pt x="24" y="7"/>
                      <a:pt x="36" y="1"/>
                    </a:cubicBezTo>
                    <a:cubicBezTo>
                      <a:pt x="39" y="0"/>
                      <a:pt x="34" y="0"/>
                      <a:pt x="32" y="0"/>
                    </a:cubicBezTo>
                    <a:cubicBezTo>
                      <a:pt x="20" y="6"/>
                      <a:pt x="6" y="17"/>
                      <a:pt x="0" y="30"/>
                    </a:cubicBezTo>
                    <a:cubicBezTo>
                      <a:pt x="0" y="31"/>
                      <a:pt x="5" y="31"/>
                      <a:pt x="5" y="3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0" name="Freeform 273"/>
              <p:cNvSpPr>
                <a:spLocks/>
              </p:cNvSpPr>
              <p:nvPr/>
            </p:nvSpPr>
            <p:spPr bwMode="auto">
              <a:xfrm>
                <a:off x="4362451" y="749300"/>
                <a:ext cx="106363" cy="146050"/>
              </a:xfrm>
              <a:custGeom>
                <a:avLst/>
                <a:gdLst>
                  <a:gd name="T0" fmla="*/ 1 w 28"/>
                  <a:gd name="T1" fmla="*/ 2 h 39"/>
                  <a:gd name="T2" fmla="*/ 22 w 28"/>
                  <a:gd name="T3" fmla="*/ 38 h 39"/>
                  <a:gd name="T4" fmla="*/ 26 w 28"/>
                  <a:gd name="T5" fmla="*/ 37 h 39"/>
                  <a:gd name="T6" fmla="*/ 6 w 28"/>
                  <a:gd name="T7" fmla="*/ 1 h 39"/>
                  <a:gd name="T8" fmla="*/ 1 w 28"/>
                  <a:gd name="T9" fmla="*/ 2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39">
                    <a:moveTo>
                      <a:pt x="1" y="2"/>
                    </a:moveTo>
                    <a:cubicBezTo>
                      <a:pt x="0" y="17"/>
                      <a:pt x="8" y="32"/>
                      <a:pt x="22" y="38"/>
                    </a:cubicBezTo>
                    <a:cubicBezTo>
                      <a:pt x="24" y="39"/>
                      <a:pt x="28" y="38"/>
                      <a:pt x="26" y="37"/>
                    </a:cubicBezTo>
                    <a:cubicBezTo>
                      <a:pt x="12" y="31"/>
                      <a:pt x="5" y="16"/>
                      <a:pt x="6" y="1"/>
                    </a:cubicBezTo>
                    <a:cubicBezTo>
                      <a:pt x="6" y="0"/>
                      <a:pt x="1" y="0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1" name="Freeform 274"/>
              <p:cNvSpPr>
                <a:spLocks/>
              </p:cNvSpPr>
              <p:nvPr/>
            </p:nvSpPr>
            <p:spPr bwMode="auto">
              <a:xfrm>
                <a:off x="3609976" y="760412"/>
                <a:ext cx="787400" cy="79375"/>
              </a:xfrm>
              <a:custGeom>
                <a:avLst/>
                <a:gdLst>
                  <a:gd name="T0" fmla="*/ 206 w 209"/>
                  <a:gd name="T1" fmla="*/ 19 h 21"/>
                  <a:gd name="T2" fmla="*/ 5 w 209"/>
                  <a:gd name="T3" fmla="*/ 0 h 21"/>
                  <a:gd name="T4" fmla="*/ 3 w 209"/>
                  <a:gd name="T5" fmla="*/ 2 h 21"/>
                  <a:gd name="T6" fmla="*/ 204 w 209"/>
                  <a:gd name="T7" fmla="*/ 21 h 21"/>
                  <a:gd name="T8" fmla="*/ 206 w 209"/>
                  <a:gd name="T9" fmla="*/ 19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9" h="21">
                    <a:moveTo>
                      <a:pt x="206" y="19"/>
                    </a:moveTo>
                    <a:cubicBezTo>
                      <a:pt x="139" y="15"/>
                      <a:pt x="72" y="7"/>
                      <a:pt x="5" y="0"/>
                    </a:cubicBezTo>
                    <a:cubicBezTo>
                      <a:pt x="4" y="0"/>
                      <a:pt x="0" y="2"/>
                      <a:pt x="3" y="2"/>
                    </a:cubicBezTo>
                    <a:cubicBezTo>
                      <a:pt x="70" y="9"/>
                      <a:pt x="137" y="17"/>
                      <a:pt x="204" y="21"/>
                    </a:cubicBezTo>
                    <a:cubicBezTo>
                      <a:pt x="207" y="21"/>
                      <a:pt x="209" y="19"/>
                      <a:pt x="206" y="1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2" name="Freeform 275"/>
              <p:cNvSpPr>
                <a:spLocks/>
              </p:cNvSpPr>
              <p:nvPr/>
            </p:nvSpPr>
            <p:spPr bwMode="auto">
              <a:xfrm>
                <a:off x="4373563" y="815975"/>
                <a:ext cx="38100" cy="38100"/>
              </a:xfrm>
              <a:custGeom>
                <a:avLst/>
                <a:gdLst>
                  <a:gd name="T0" fmla="*/ 5 w 10"/>
                  <a:gd name="T1" fmla="*/ 10 h 10"/>
                  <a:gd name="T2" fmla="*/ 1 w 10"/>
                  <a:gd name="T3" fmla="*/ 5 h 10"/>
                  <a:gd name="T4" fmla="*/ 6 w 10"/>
                  <a:gd name="T5" fmla="*/ 0 h 10"/>
                  <a:gd name="T6" fmla="*/ 10 w 10"/>
                  <a:gd name="T7" fmla="*/ 6 h 10"/>
                  <a:gd name="T8" fmla="*/ 5 w 10"/>
                  <a:gd name="T9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0">
                    <a:moveTo>
                      <a:pt x="5" y="10"/>
                    </a:moveTo>
                    <a:cubicBezTo>
                      <a:pt x="2" y="10"/>
                      <a:pt x="0" y="7"/>
                      <a:pt x="1" y="5"/>
                    </a:cubicBezTo>
                    <a:cubicBezTo>
                      <a:pt x="1" y="2"/>
                      <a:pt x="3" y="0"/>
                      <a:pt x="6" y="0"/>
                    </a:cubicBezTo>
                    <a:cubicBezTo>
                      <a:pt x="8" y="1"/>
                      <a:pt x="10" y="3"/>
                      <a:pt x="10" y="6"/>
                    </a:cubicBezTo>
                    <a:cubicBezTo>
                      <a:pt x="10" y="8"/>
                      <a:pt x="7" y="10"/>
                      <a:pt x="5" y="1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3" name="Freeform 276"/>
              <p:cNvSpPr>
                <a:spLocks/>
              </p:cNvSpPr>
              <p:nvPr/>
            </p:nvSpPr>
            <p:spPr bwMode="auto">
              <a:xfrm>
                <a:off x="4260851" y="1050925"/>
                <a:ext cx="117475" cy="157163"/>
              </a:xfrm>
              <a:custGeom>
                <a:avLst/>
                <a:gdLst>
                  <a:gd name="T0" fmla="*/ 7 w 31"/>
                  <a:gd name="T1" fmla="*/ 41 h 42"/>
                  <a:gd name="T2" fmla="*/ 30 w 31"/>
                  <a:gd name="T3" fmla="*/ 2 h 42"/>
                  <a:gd name="T4" fmla="*/ 26 w 31"/>
                  <a:gd name="T5" fmla="*/ 0 h 42"/>
                  <a:gd name="T6" fmla="*/ 2 w 31"/>
                  <a:gd name="T7" fmla="*/ 40 h 42"/>
                  <a:gd name="T8" fmla="*/ 7 w 31"/>
                  <a:gd name="T9" fmla="*/ 4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42">
                    <a:moveTo>
                      <a:pt x="7" y="41"/>
                    </a:moveTo>
                    <a:cubicBezTo>
                      <a:pt x="5" y="23"/>
                      <a:pt x="12" y="8"/>
                      <a:pt x="30" y="2"/>
                    </a:cubicBezTo>
                    <a:cubicBezTo>
                      <a:pt x="31" y="1"/>
                      <a:pt x="27" y="0"/>
                      <a:pt x="26" y="0"/>
                    </a:cubicBezTo>
                    <a:cubicBezTo>
                      <a:pt x="8" y="6"/>
                      <a:pt x="0" y="22"/>
                      <a:pt x="2" y="40"/>
                    </a:cubicBezTo>
                    <a:cubicBezTo>
                      <a:pt x="2" y="42"/>
                      <a:pt x="7" y="42"/>
                      <a:pt x="7" y="4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4" name="Freeform 277"/>
              <p:cNvSpPr>
                <a:spLocks/>
              </p:cNvSpPr>
              <p:nvPr/>
            </p:nvSpPr>
            <p:spPr bwMode="auto">
              <a:xfrm>
                <a:off x="4246563" y="1042988"/>
                <a:ext cx="150813" cy="109538"/>
              </a:xfrm>
              <a:custGeom>
                <a:avLst/>
                <a:gdLst>
                  <a:gd name="T0" fmla="*/ 0 w 40"/>
                  <a:gd name="T1" fmla="*/ 2 h 29"/>
                  <a:gd name="T2" fmla="*/ 37 w 40"/>
                  <a:gd name="T3" fmla="*/ 29 h 29"/>
                  <a:gd name="T4" fmla="*/ 35 w 40"/>
                  <a:gd name="T5" fmla="*/ 27 h 29"/>
                  <a:gd name="T6" fmla="*/ 5 w 40"/>
                  <a:gd name="T7" fmla="*/ 2 h 29"/>
                  <a:gd name="T8" fmla="*/ 0 w 40"/>
                  <a:gd name="T9" fmla="*/ 2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29">
                    <a:moveTo>
                      <a:pt x="0" y="2"/>
                    </a:moveTo>
                    <a:cubicBezTo>
                      <a:pt x="5" y="19"/>
                      <a:pt x="19" y="29"/>
                      <a:pt x="37" y="29"/>
                    </a:cubicBezTo>
                    <a:cubicBezTo>
                      <a:pt x="40" y="29"/>
                      <a:pt x="36" y="27"/>
                      <a:pt x="35" y="27"/>
                    </a:cubicBezTo>
                    <a:cubicBezTo>
                      <a:pt x="19" y="27"/>
                      <a:pt x="9" y="16"/>
                      <a:pt x="5" y="2"/>
                    </a:cubicBezTo>
                    <a:cubicBezTo>
                      <a:pt x="5" y="1"/>
                      <a:pt x="0" y="0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5" name="Freeform 278"/>
              <p:cNvSpPr>
                <a:spLocks/>
              </p:cNvSpPr>
              <p:nvPr/>
            </p:nvSpPr>
            <p:spPr bwMode="auto">
              <a:xfrm>
                <a:off x="4216401" y="1087438"/>
                <a:ext cx="176213" cy="71438"/>
              </a:xfrm>
              <a:custGeom>
                <a:avLst/>
                <a:gdLst>
                  <a:gd name="T0" fmla="*/ 6 w 47"/>
                  <a:gd name="T1" fmla="*/ 18 h 19"/>
                  <a:gd name="T2" fmla="*/ 44 w 47"/>
                  <a:gd name="T3" fmla="*/ 3 h 19"/>
                  <a:gd name="T4" fmla="*/ 43 w 47"/>
                  <a:gd name="T5" fmla="*/ 1 h 19"/>
                  <a:gd name="T6" fmla="*/ 2 w 47"/>
                  <a:gd name="T7" fmla="*/ 18 h 19"/>
                  <a:gd name="T8" fmla="*/ 6 w 47"/>
                  <a:gd name="T9" fmla="*/ 1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19">
                    <a:moveTo>
                      <a:pt x="6" y="18"/>
                    </a:moveTo>
                    <a:cubicBezTo>
                      <a:pt x="16" y="9"/>
                      <a:pt x="31" y="4"/>
                      <a:pt x="44" y="3"/>
                    </a:cubicBezTo>
                    <a:cubicBezTo>
                      <a:pt x="47" y="3"/>
                      <a:pt x="46" y="0"/>
                      <a:pt x="43" y="1"/>
                    </a:cubicBezTo>
                    <a:cubicBezTo>
                      <a:pt x="29" y="2"/>
                      <a:pt x="12" y="8"/>
                      <a:pt x="2" y="18"/>
                    </a:cubicBezTo>
                    <a:cubicBezTo>
                      <a:pt x="0" y="19"/>
                      <a:pt x="5" y="19"/>
                      <a:pt x="6" y="1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6" name="Freeform 279"/>
              <p:cNvSpPr>
                <a:spLocks/>
              </p:cNvSpPr>
              <p:nvPr/>
            </p:nvSpPr>
            <p:spPr bwMode="auto">
              <a:xfrm>
                <a:off x="4276726" y="1027113"/>
                <a:ext cx="71438" cy="166688"/>
              </a:xfrm>
              <a:custGeom>
                <a:avLst/>
                <a:gdLst>
                  <a:gd name="T0" fmla="*/ 6 w 19"/>
                  <a:gd name="T1" fmla="*/ 2 h 44"/>
                  <a:gd name="T2" fmla="*/ 13 w 19"/>
                  <a:gd name="T3" fmla="*/ 43 h 44"/>
                  <a:gd name="T4" fmla="*/ 18 w 19"/>
                  <a:gd name="T5" fmla="*/ 42 h 44"/>
                  <a:gd name="T6" fmla="*/ 11 w 19"/>
                  <a:gd name="T7" fmla="*/ 2 h 44"/>
                  <a:gd name="T8" fmla="*/ 6 w 19"/>
                  <a:gd name="T9" fmla="*/ 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44">
                    <a:moveTo>
                      <a:pt x="6" y="2"/>
                    </a:moveTo>
                    <a:cubicBezTo>
                      <a:pt x="0" y="16"/>
                      <a:pt x="2" y="32"/>
                      <a:pt x="13" y="43"/>
                    </a:cubicBezTo>
                    <a:cubicBezTo>
                      <a:pt x="15" y="44"/>
                      <a:pt x="19" y="43"/>
                      <a:pt x="18" y="42"/>
                    </a:cubicBezTo>
                    <a:cubicBezTo>
                      <a:pt x="7" y="32"/>
                      <a:pt x="5" y="16"/>
                      <a:pt x="11" y="2"/>
                    </a:cubicBezTo>
                    <a:cubicBezTo>
                      <a:pt x="12" y="1"/>
                      <a:pt x="7" y="0"/>
                      <a:pt x="6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7" name="Freeform 280"/>
              <p:cNvSpPr>
                <a:spLocks/>
              </p:cNvSpPr>
              <p:nvPr/>
            </p:nvSpPr>
            <p:spPr bwMode="auto">
              <a:xfrm>
                <a:off x="3665538" y="831850"/>
                <a:ext cx="636588" cy="285750"/>
              </a:xfrm>
              <a:custGeom>
                <a:avLst/>
                <a:gdLst>
                  <a:gd name="T0" fmla="*/ 167 w 169"/>
                  <a:gd name="T1" fmla="*/ 74 h 76"/>
                  <a:gd name="T2" fmla="*/ 6 w 169"/>
                  <a:gd name="T3" fmla="*/ 0 h 76"/>
                  <a:gd name="T4" fmla="*/ 1 w 169"/>
                  <a:gd name="T5" fmla="*/ 2 h 76"/>
                  <a:gd name="T6" fmla="*/ 163 w 169"/>
                  <a:gd name="T7" fmla="*/ 75 h 76"/>
                  <a:gd name="T8" fmla="*/ 167 w 169"/>
                  <a:gd name="T9" fmla="*/ 74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9" h="76">
                    <a:moveTo>
                      <a:pt x="167" y="74"/>
                    </a:moveTo>
                    <a:cubicBezTo>
                      <a:pt x="113" y="50"/>
                      <a:pt x="59" y="27"/>
                      <a:pt x="6" y="0"/>
                    </a:cubicBezTo>
                    <a:cubicBezTo>
                      <a:pt x="5" y="0"/>
                      <a:pt x="0" y="1"/>
                      <a:pt x="1" y="2"/>
                    </a:cubicBezTo>
                    <a:cubicBezTo>
                      <a:pt x="54" y="28"/>
                      <a:pt x="109" y="51"/>
                      <a:pt x="163" y="75"/>
                    </a:cubicBezTo>
                    <a:cubicBezTo>
                      <a:pt x="164" y="76"/>
                      <a:pt x="169" y="75"/>
                      <a:pt x="167" y="7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8" name="Freeform 281"/>
              <p:cNvSpPr>
                <a:spLocks/>
              </p:cNvSpPr>
              <p:nvPr/>
            </p:nvSpPr>
            <p:spPr bwMode="auto">
              <a:xfrm>
                <a:off x="4279901" y="1095375"/>
                <a:ext cx="38100" cy="41275"/>
              </a:xfrm>
              <a:custGeom>
                <a:avLst/>
                <a:gdLst>
                  <a:gd name="T0" fmla="*/ 3 w 10"/>
                  <a:gd name="T1" fmla="*/ 10 h 11"/>
                  <a:gd name="T2" fmla="*/ 1 w 10"/>
                  <a:gd name="T3" fmla="*/ 4 h 11"/>
                  <a:gd name="T4" fmla="*/ 7 w 10"/>
                  <a:gd name="T5" fmla="*/ 2 h 11"/>
                  <a:gd name="T6" fmla="*/ 9 w 10"/>
                  <a:gd name="T7" fmla="*/ 8 h 11"/>
                  <a:gd name="T8" fmla="*/ 3 w 10"/>
                  <a:gd name="T9" fmla="*/ 1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1">
                    <a:moveTo>
                      <a:pt x="3" y="10"/>
                    </a:moveTo>
                    <a:cubicBezTo>
                      <a:pt x="1" y="9"/>
                      <a:pt x="0" y="6"/>
                      <a:pt x="1" y="4"/>
                    </a:cubicBezTo>
                    <a:cubicBezTo>
                      <a:pt x="2" y="1"/>
                      <a:pt x="5" y="0"/>
                      <a:pt x="7" y="2"/>
                    </a:cubicBezTo>
                    <a:cubicBezTo>
                      <a:pt x="10" y="3"/>
                      <a:pt x="10" y="6"/>
                      <a:pt x="9" y="8"/>
                    </a:cubicBezTo>
                    <a:cubicBezTo>
                      <a:pt x="8" y="10"/>
                      <a:pt x="5" y="11"/>
                      <a:pt x="3" y="1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9" name="Freeform 282"/>
              <p:cNvSpPr>
                <a:spLocks/>
              </p:cNvSpPr>
              <p:nvPr/>
            </p:nvSpPr>
            <p:spPr bwMode="auto">
              <a:xfrm>
                <a:off x="4103688" y="1350963"/>
                <a:ext cx="157163" cy="120650"/>
              </a:xfrm>
              <a:custGeom>
                <a:avLst/>
                <a:gdLst>
                  <a:gd name="T0" fmla="*/ 5 w 42"/>
                  <a:gd name="T1" fmla="*/ 31 h 32"/>
                  <a:gd name="T2" fmla="*/ 39 w 42"/>
                  <a:gd name="T3" fmla="*/ 3 h 32"/>
                  <a:gd name="T4" fmla="*/ 38 w 42"/>
                  <a:gd name="T5" fmla="*/ 0 h 32"/>
                  <a:gd name="T6" fmla="*/ 0 w 42"/>
                  <a:gd name="T7" fmla="*/ 30 h 32"/>
                  <a:gd name="T8" fmla="*/ 5 w 42"/>
                  <a:gd name="T9" fmla="*/ 3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32">
                    <a:moveTo>
                      <a:pt x="5" y="31"/>
                    </a:moveTo>
                    <a:cubicBezTo>
                      <a:pt x="9" y="14"/>
                      <a:pt x="21" y="2"/>
                      <a:pt x="39" y="3"/>
                    </a:cubicBezTo>
                    <a:cubicBezTo>
                      <a:pt x="42" y="3"/>
                      <a:pt x="40" y="1"/>
                      <a:pt x="38" y="0"/>
                    </a:cubicBezTo>
                    <a:cubicBezTo>
                      <a:pt x="18" y="0"/>
                      <a:pt x="4" y="11"/>
                      <a:pt x="0" y="30"/>
                    </a:cubicBezTo>
                    <a:cubicBezTo>
                      <a:pt x="0" y="31"/>
                      <a:pt x="4" y="32"/>
                      <a:pt x="5" y="3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0" name="Freeform 283"/>
              <p:cNvSpPr>
                <a:spLocks/>
              </p:cNvSpPr>
              <p:nvPr/>
            </p:nvSpPr>
            <p:spPr bwMode="auto">
              <a:xfrm>
                <a:off x="4129088" y="1309688"/>
                <a:ext cx="112713" cy="147638"/>
              </a:xfrm>
              <a:custGeom>
                <a:avLst/>
                <a:gdLst>
                  <a:gd name="T0" fmla="*/ 2 w 30"/>
                  <a:gd name="T1" fmla="*/ 1 h 39"/>
                  <a:gd name="T2" fmla="*/ 25 w 30"/>
                  <a:gd name="T3" fmla="*/ 39 h 39"/>
                  <a:gd name="T4" fmla="*/ 27 w 30"/>
                  <a:gd name="T5" fmla="*/ 37 h 39"/>
                  <a:gd name="T6" fmla="*/ 7 w 30"/>
                  <a:gd name="T7" fmla="*/ 2 h 39"/>
                  <a:gd name="T8" fmla="*/ 2 w 30"/>
                  <a:gd name="T9" fmla="*/ 1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39">
                    <a:moveTo>
                      <a:pt x="2" y="1"/>
                    </a:moveTo>
                    <a:cubicBezTo>
                      <a:pt x="0" y="18"/>
                      <a:pt x="9" y="32"/>
                      <a:pt x="25" y="39"/>
                    </a:cubicBezTo>
                    <a:cubicBezTo>
                      <a:pt x="27" y="39"/>
                      <a:pt x="30" y="38"/>
                      <a:pt x="27" y="37"/>
                    </a:cubicBezTo>
                    <a:cubicBezTo>
                      <a:pt x="12" y="31"/>
                      <a:pt x="6" y="17"/>
                      <a:pt x="7" y="2"/>
                    </a:cubicBezTo>
                    <a:cubicBezTo>
                      <a:pt x="7" y="0"/>
                      <a:pt x="2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1" name="Freeform 284"/>
              <p:cNvSpPr>
                <a:spLocks/>
              </p:cNvSpPr>
              <p:nvPr/>
            </p:nvSpPr>
            <p:spPr bwMode="auto">
              <a:xfrm>
                <a:off x="4065588" y="1381125"/>
                <a:ext cx="195263" cy="26988"/>
              </a:xfrm>
              <a:custGeom>
                <a:avLst/>
                <a:gdLst>
                  <a:gd name="T0" fmla="*/ 6 w 52"/>
                  <a:gd name="T1" fmla="*/ 7 h 7"/>
                  <a:gd name="T2" fmla="*/ 46 w 52"/>
                  <a:gd name="T3" fmla="*/ 6 h 7"/>
                  <a:gd name="T4" fmla="*/ 49 w 52"/>
                  <a:gd name="T5" fmla="*/ 4 h 7"/>
                  <a:gd name="T6" fmla="*/ 3 w 52"/>
                  <a:gd name="T7" fmla="*/ 5 h 7"/>
                  <a:gd name="T8" fmla="*/ 6 w 52"/>
                  <a:gd name="T9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7">
                    <a:moveTo>
                      <a:pt x="6" y="7"/>
                    </a:moveTo>
                    <a:cubicBezTo>
                      <a:pt x="18" y="2"/>
                      <a:pt x="34" y="2"/>
                      <a:pt x="46" y="6"/>
                    </a:cubicBezTo>
                    <a:cubicBezTo>
                      <a:pt x="47" y="6"/>
                      <a:pt x="52" y="5"/>
                      <a:pt x="49" y="4"/>
                    </a:cubicBezTo>
                    <a:cubicBezTo>
                      <a:pt x="35" y="0"/>
                      <a:pt x="17" y="0"/>
                      <a:pt x="3" y="5"/>
                    </a:cubicBezTo>
                    <a:cubicBezTo>
                      <a:pt x="0" y="7"/>
                      <a:pt x="5" y="7"/>
                      <a:pt x="6" y="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2" name="Freeform 285"/>
              <p:cNvSpPr>
                <a:spLocks/>
              </p:cNvSpPr>
              <p:nvPr/>
            </p:nvSpPr>
            <p:spPr bwMode="auto">
              <a:xfrm>
                <a:off x="4137026" y="1314450"/>
                <a:ext cx="74613" cy="165100"/>
              </a:xfrm>
              <a:custGeom>
                <a:avLst/>
                <a:gdLst>
                  <a:gd name="T0" fmla="*/ 14 w 20"/>
                  <a:gd name="T1" fmla="*/ 1 h 44"/>
                  <a:gd name="T2" fmla="*/ 6 w 20"/>
                  <a:gd name="T3" fmla="*/ 43 h 44"/>
                  <a:gd name="T4" fmla="*/ 11 w 20"/>
                  <a:gd name="T5" fmla="*/ 42 h 44"/>
                  <a:gd name="T6" fmla="*/ 19 w 20"/>
                  <a:gd name="T7" fmla="*/ 2 h 44"/>
                  <a:gd name="T8" fmla="*/ 14 w 20"/>
                  <a:gd name="T9" fmla="*/ 1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44">
                    <a:moveTo>
                      <a:pt x="14" y="1"/>
                    </a:moveTo>
                    <a:cubicBezTo>
                      <a:pt x="4" y="13"/>
                      <a:pt x="0" y="28"/>
                      <a:pt x="6" y="43"/>
                    </a:cubicBezTo>
                    <a:cubicBezTo>
                      <a:pt x="7" y="44"/>
                      <a:pt x="12" y="43"/>
                      <a:pt x="11" y="42"/>
                    </a:cubicBezTo>
                    <a:cubicBezTo>
                      <a:pt x="5" y="28"/>
                      <a:pt x="9" y="13"/>
                      <a:pt x="19" y="2"/>
                    </a:cubicBezTo>
                    <a:cubicBezTo>
                      <a:pt x="20" y="1"/>
                      <a:pt x="16" y="0"/>
                      <a:pt x="14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3" name="Freeform 286"/>
              <p:cNvSpPr>
                <a:spLocks/>
              </p:cNvSpPr>
              <p:nvPr/>
            </p:nvSpPr>
            <p:spPr bwMode="auto">
              <a:xfrm>
                <a:off x="3586163" y="831850"/>
                <a:ext cx="576263" cy="557213"/>
              </a:xfrm>
              <a:custGeom>
                <a:avLst/>
                <a:gdLst>
                  <a:gd name="T0" fmla="*/ 152 w 153"/>
                  <a:gd name="T1" fmla="*/ 146 h 148"/>
                  <a:gd name="T2" fmla="*/ 6 w 153"/>
                  <a:gd name="T3" fmla="*/ 1 h 148"/>
                  <a:gd name="T4" fmla="*/ 1 w 153"/>
                  <a:gd name="T5" fmla="*/ 2 h 148"/>
                  <a:gd name="T6" fmla="*/ 148 w 153"/>
                  <a:gd name="T7" fmla="*/ 147 h 148"/>
                  <a:gd name="T8" fmla="*/ 152 w 153"/>
                  <a:gd name="T9" fmla="*/ 146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3" h="148">
                    <a:moveTo>
                      <a:pt x="152" y="146"/>
                    </a:moveTo>
                    <a:cubicBezTo>
                      <a:pt x="104" y="97"/>
                      <a:pt x="52" y="51"/>
                      <a:pt x="6" y="1"/>
                    </a:cubicBezTo>
                    <a:cubicBezTo>
                      <a:pt x="5" y="0"/>
                      <a:pt x="0" y="1"/>
                      <a:pt x="1" y="2"/>
                    </a:cubicBezTo>
                    <a:cubicBezTo>
                      <a:pt x="47" y="52"/>
                      <a:pt x="99" y="98"/>
                      <a:pt x="148" y="147"/>
                    </a:cubicBezTo>
                    <a:cubicBezTo>
                      <a:pt x="149" y="148"/>
                      <a:pt x="153" y="147"/>
                      <a:pt x="152" y="14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4" name="Freeform 287"/>
              <p:cNvSpPr>
                <a:spLocks/>
              </p:cNvSpPr>
              <p:nvPr/>
            </p:nvSpPr>
            <p:spPr bwMode="auto">
              <a:xfrm>
                <a:off x="4140201" y="1373188"/>
                <a:ext cx="41275" cy="38100"/>
              </a:xfrm>
              <a:custGeom>
                <a:avLst/>
                <a:gdLst>
                  <a:gd name="T0" fmla="*/ 2 w 11"/>
                  <a:gd name="T1" fmla="*/ 8 h 10"/>
                  <a:gd name="T2" fmla="*/ 2 w 11"/>
                  <a:gd name="T3" fmla="*/ 2 h 10"/>
                  <a:gd name="T4" fmla="*/ 9 w 11"/>
                  <a:gd name="T5" fmla="*/ 2 h 10"/>
                  <a:gd name="T6" fmla="*/ 9 w 11"/>
                  <a:gd name="T7" fmla="*/ 9 h 10"/>
                  <a:gd name="T8" fmla="*/ 2 w 11"/>
                  <a:gd name="T9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0">
                    <a:moveTo>
                      <a:pt x="2" y="8"/>
                    </a:moveTo>
                    <a:cubicBezTo>
                      <a:pt x="0" y="6"/>
                      <a:pt x="0" y="3"/>
                      <a:pt x="2" y="2"/>
                    </a:cubicBezTo>
                    <a:cubicBezTo>
                      <a:pt x="4" y="0"/>
                      <a:pt x="7" y="0"/>
                      <a:pt x="9" y="2"/>
                    </a:cubicBezTo>
                    <a:cubicBezTo>
                      <a:pt x="11" y="4"/>
                      <a:pt x="11" y="7"/>
                      <a:pt x="9" y="9"/>
                    </a:cubicBezTo>
                    <a:cubicBezTo>
                      <a:pt x="7" y="10"/>
                      <a:pt x="4" y="10"/>
                      <a:pt x="2" y="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5" name="Freeform 288"/>
              <p:cNvSpPr>
                <a:spLocks/>
              </p:cNvSpPr>
              <p:nvPr/>
            </p:nvSpPr>
            <p:spPr bwMode="auto">
              <a:xfrm>
                <a:off x="2930526" y="1381125"/>
                <a:ext cx="139700" cy="136525"/>
              </a:xfrm>
              <a:custGeom>
                <a:avLst/>
                <a:gdLst>
                  <a:gd name="T0" fmla="*/ 3 w 37"/>
                  <a:gd name="T1" fmla="*/ 3 h 36"/>
                  <a:gd name="T2" fmla="*/ 32 w 37"/>
                  <a:gd name="T3" fmla="*/ 34 h 36"/>
                  <a:gd name="T4" fmla="*/ 37 w 37"/>
                  <a:gd name="T5" fmla="*/ 35 h 36"/>
                  <a:gd name="T6" fmla="*/ 3 w 37"/>
                  <a:gd name="T7" fmla="*/ 1 h 36"/>
                  <a:gd name="T8" fmla="*/ 3 w 37"/>
                  <a:gd name="T9" fmla="*/ 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36">
                    <a:moveTo>
                      <a:pt x="3" y="3"/>
                    </a:moveTo>
                    <a:cubicBezTo>
                      <a:pt x="19" y="5"/>
                      <a:pt x="31" y="17"/>
                      <a:pt x="32" y="34"/>
                    </a:cubicBezTo>
                    <a:cubicBezTo>
                      <a:pt x="32" y="36"/>
                      <a:pt x="37" y="36"/>
                      <a:pt x="37" y="35"/>
                    </a:cubicBezTo>
                    <a:cubicBezTo>
                      <a:pt x="36" y="15"/>
                      <a:pt x="22" y="3"/>
                      <a:pt x="3" y="1"/>
                    </a:cubicBezTo>
                    <a:cubicBezTo>
                      <a:pt x="0" y="0"/>
                      <a:pt x="0" y="2"/>
                      <a:pt x="3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6" name="Freeform 289"/>
              <p:cNvSpPr>
                <a:spLocks/>
              </p:cNvSpPr>
              <p:nvPr/>
            </p:nvSpPr>
            <p:spPr bwMode="auto">
              <a:xfrm>
                <a:off x="2952751" y="1403350"/>
                <a:ext cx="158750" cy="106363"/>
              </a:xfrm>
              <a:custGeom>
                <a:avLst/>
                <a:gdLst>
                  <a:gd name="T0" fmla="*/ 36 w 42"/>
                  <a:gd name="T1" fmla="*/ 0 h 28"/>
                  <a:gd name="T2" fmla="*/ 1 w 42"/>
                  <a:gd name="T3" fmla="*/ 25 h 28"/>
                  <a:gd name="T4" fmla="*/ 6 w 42"/>
                  <a:gd name="T5" fmla="*/ 26 h 28"/>
                  <a:gd name="T6" fmla="*/ 38 w 42"/>
                  <a:gd name="T7" fmla="*/ 2 h 28"/>
                  <a:gd name="T8" fmla="*/ 36 w 42"/>
                  <a:gd name="T9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28">
                    <a:moveTo>
                      <a:pt x="36" y="0"/>
                    </a:moveTo>
                    <a:cubicBezTo>
                      <a:pt x="19" y="0"/>
                      <a:pt x="6" y="9"/>
                      <a:pt x="1" y="25"/>
                    </a:cubicBezTo>
                    <a:cubicBezTo>
                      <a:pt x="0" y="26"/>
                      <a:pt x="5" y="28"/>
                      <a:pt x="6" y="26"/>
                    </a:cubicBezTo>
                    <a:cubicBezTo>
                      <a:pt x="10" y="11"/>
                      <a:pt x="23" y="2"/>
                      <a:pt x="38" y="2"/>
                    </a:cubicBezTo>
                    <a:cubicBezTo>
                      <a:pt x="42" y="2"/>
                      <a:pt x="38" y="0"/>
                      <a:pt x="36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7" name="Freeform 290"/>
              <p:cNvSpPr>
                <a:spLocks/>
              </p:cNvSpPr>
              <p:nvPr/>
            </p:nvSpPr>
            <p:spPr bwMode="auto">
              <a:xfrm>
                <a:off x="2987676" y="1347788"/>
                <a:ext cx="49213" cy="173038"/>
              </a:xfrm>
              <a:custGeom>
                <a:avLst/>
                <a:gdLst>
                  <a:gd name="T0" fmla="*/ 1 w 13"/>
                  <a:gd name="T1" fmla="*/ 2 h 46"/>
                  <a:gd name="T2" fmla="*/ 6 w 13"/>
                  <a:gd name="T3" fmla="*/ 45 h 46"/>
                  <a:gd name="T4" fmla="*/ 11 w 13"/>
                  <a:gd name="T5" fmla="*/ 44 h 46"/>
                  <a:gd name="T6" fmla="*/ 6 w 13"/>
                  <a:gd name="T7" fmla="*/ 1 h 46"/>
                  <a:gd name="T8" fmla="*/ 1 w 13"/>
                  <a:gd name="T9" fmla="*/ 2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46">
                    <a:moveTo>
                      <a:pt x="1" y="2"/>
                    </a:moveTo>
                    <a:cubicBezTo>
                      <a:pt x="7" y="14"/>
                      <a:pt x="8" y="31"/>
                      <a:pt x="6" y="45"/>
                    </a:cubicBezTo>
                    <a:cubicBezTo>
                      <a:pt x="6" y="46"/>
                      <a:pt x="10" y="46"/>
                      <a:pt x="11" y="44"/>
                    </a:cubicBezTo>
                    <a:cubicBezTo>
                      <a:pt x="13" y="30"/>
                      <a:pt x="12" y="14"/>
                      <a:pt x="6" y="1"/>
                    </a:cubicBezTo>
                    <a:cubicBezTo>
                      <a:pt x="5" y="0"/>
                      <a:pt x="0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8" name="Freeform 291"/>
              <p:cNvSpPr>
                <a:spLocks/>
              </p:cNvSpPr>
              <p:nvPr/>
            </p:nvSpPr>
            <p:spPr bwMode="auto">
              <a:xfrm>
                <a:off x="2927351" y="1411288"/>
                <a:ext cx="180975" cy="57150"/>
              </a:xfrm>
              <a:custGeom>
                <a:avLst/>
                <a:gdLst>
                  <a:gd name="T0" fmla="*/ 47 w 48"/>
                  <a:gd name="T1" fmla="*/ 13 h 15"/>
                  <a:gd name="T2" fmla="*/ 1 w 48"/>
                  <a:gd name="T3" fmla="*/ 9 h 15"/>
                  <a:gd name="T4" fmla="*/ 5 w 48"/>
                  <a:gd name="T5" fmla="*/ 10 h 15"/>
                  <a:gd name="T6" fmla="*/ 43 w 48"/>
                  <a:gd name="T7" fmla="*/ 14 h 15"/>
                  <a:gd name="T8" fmla="*/ 47 w 48"/>
                  <a:gd name="T9" fmla="*/ 13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15">
                    <a:moveTo>
                      <a:pt x="47" y="13"/>
                    </a:moveTo>
                    <a:cubicBezTo>
                      <a:pt x="33" y="3"/>
                      <a:pt x="16" y="0"/>
                      <a:pt x="1" y="9"/>
                    </a:cubicBezTo>
                    <a:cubicBezTo>
                      <a:pt x="0" y="10"/>
                      <a:pt x="4" y="10"/>
                      <a:pt x="5" y="10"/>
                    </a:cubicBezTo>
                    <a:cubicBezTo>
                      <a:pt x="18" y="2"/>
                      <a:pt x="32" y="6"/>
                      <a:pt x="43" y="14"/>
                    </a:cubicBezTo>
                    <a:cubicBezTo>
                      <a:pt x="44" y="15"/>
                      <a:pt x="48" y="14"/>
                      <a:pt x="47" y="1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9" name="Freeform 292"/>
              <p:cNvSpPr>
                <a:spLocks/>
              </p:cNvSpPr>
              <p:nvPr/>
            </p:nvSpPr>
            <p:spPr bwMode="auto">
              <a:xfrm>
                <a:off x="3013076" y="790575"/>
                <a:ext cx="561975" cy="631825"/>
              </a:xfrm>
              <a:custGeom>
                <a:avLst/>
                <a:gdLst>
                  <a:gd name="T0" fmla="*/ 6 w 149"/>
                  <a:gd name="T1" fmla="*/ 167 h 168"/>
                  <a:gd name="T2" fmla="*/ 148 w 149"/>
                  <a:gd name="T3" fmla="*/ 1 h 168"/>
                  <a:gd name="T4" fmla="*/ 143 w 149"/>
                  <a:gd name="T5" fmla="*/ 1 h 168"/>
                  <a:gd name="T6" fmla="*/ 1 w 149"/>
                  <a:gd name="T7" fmla="*/ 167 h 168"/>
                  <a:gd name="T8" fmla="*/ 6 w 149"/>
                  <a:gd name="T9" fmla="*/ 167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9" h="168">
                    <a:moveTo>
                      <a:pt x="6" y="167"/>
                    </a:moveTo>
                    <a:cubicBezTo>
                      <a:pt x="52" y="111"/>
                      <a:pt x="99" y="55"/>
                      <a:pt x="148" y="1"/>
                    </a:cubicBezTo>
                    <a:cubicBezTo>
                      <a:pt x="149" y="0"/>
                      <a:pt x="144" y="0"/>
                      <a:pt x="143" y="1"/>
                    </a:cubicBezTo>
                    <a:cubicBezTo>
                      <a:pt x="94" y="55"/>
                      <a:pt x="47" y="111"/>
                      <a:pt x="1" y="167"/>
                    </a:cubicBezTo>
                    <a:cubicBezTo>
                      <a:pt x="0" y="168"/>
                      <a:pt x="5" y="168"/>
                      <a:pt x="6" y="16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0" name="Freeform 293"/>
              <p:cNvSpPr>
                <a:spLocks/>
              </p:cNvSpPr>
              <p:nvPr/>
            </p:nvSpPr>
            <p:spPr bwMode="auto">
              <a:xfrm>
                <a:off x="2998788" y="1411288"/>
                <a:ext cx="38100" cy="38100"/>
              </a:xfrm>
              <a:custGeom>
                <a:avLst/>
                <a:gdLst>
                  <a:gd name="T0" fmla="*/ 2 w 10"/>
                  <a:gd name="T1" fmla="*/ 2 h 10"/>
                  <a:gd name="T2" fmla="*/ 8 w 10"/>
                  <a:gd name="T3" fmla="*/ 1 h 10"/>
                  <a:gd name="T4" fmla="*/ 9 w 10"/>
                  <a:gd name="T5" fmla="*/ 8 h 10"/>
                  <a:gd name="T6" fmla="*/ 2 w 10"/>
                  <a:gd name="T7" fmla="*/ 8 h 10"/>
                  <a:gd name="T8" fmla="*/ 2 w 10"/>
                  <a:gd name="T9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0">
                    <a:moveTo>
                      <a:pt x="2" y="2"/>
                    </a:moveTo>
                    <a:cubicBezTo>
                      <a:pt x="3" y="0"/>
                      <a:pt x="6" y="0"/>
                      <a:pt x="8" y="1"/>
                    </a:cubicBezTo>
                    <a:cubicBezTo>
                      <a:pt x="10" y="3"/>
                      <a:pt x="10" y="6"/>
                      <a:pt x="9" y="8"/>
                    </a:cubicBezTo>
                    <a:cubicBezTo>
                      <a:pt x="7" y="10"/>
                      <a:pt x="4" y="10"/>
                      <a:pt x="2" y="8"/>
                    </a:cubicBezTo>
                    <a:cubicBezTo>
                      <a:pt x="0" y="7"/>
                      <a:pt x="0" y="4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1" name="Freeform 294"/>
              <p:cNvSpPr>
                <a:spLocks/>
              </p:cNvSpPr>
              <p:nvPr/>
            </p:nvSpPr>
            <p:spPr bwMode="auto">
              <a:xfrm>
                <a:off x="2878138" y="1035050"/>
                <a:ext cx="112713" cy="173038"/>
              </a:xfrm>
              <a:custGeom>
                <a:avLst/>
                <a:gdLst>
                  <a:gd name="T0" fmla="*/ 2 w 30"/>
                  <a:gd name="T1" fmla="*/ 2 h 46"/>
                  <a:gd name="T2" fmla="*/ 19 w 30"/>
                  <a:gd name="T3" fmla="*/ 44 h 46"/>
                  <a:gd name="T4" fmla="*/ 24 w 30"/>
                  <a:gd name="T5" fmla="*/ 44 h 46"/>
                  <a:gd name="T6" fmla="*/ 6 w 30"/>
                  <a:gd name="T7" fmla="*/ 1 h 46"/>
                  <a:gd name="T8" fmla="*/ 2 w 30"/>
                  <a:gd name="T9" fmla="*/ 2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46">
                    <a:moveTo>
                      <a:pt x="2" y="2"/>
                    </a:moveTo>
                    <a:cubicBezTo>
                      <a:pt x="18" y="11"/>
                      <a:pt x="25" y="26"/>
                      <a:pt x="19" y="44"/>
                    </a:cubicBezTo>
                    <a:cubicBezTo>
                      <a:pt x="18" y="45"/>
                      <a:pt x="23" y="46"/>
                      <a:pt x="24" y="44"/>
                    </a:cubicBezTo>
                    <a:cubicBezTo>
                      <a:pt x="30" y="26"/>
                      <a:pt x="22" y="10"/>
                      <a:pt x="6" y="1"/>
                    </a:cubicBezTo>
                    <a:cubicBezTo>
                      <a:pt x="5" y="0"/>
                      <a:pt x="0" y="0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2" name="Freeform 295"/>
              <p:cNvSpPr>
                <a:spLocks/>
              </p:cNvSpPr>
              <p:nvPr/>
            </p:nvSpPr>
            <p:spPr bwMode="auto">
              <a:xfrm>
                <a:off x="2859088" y="1092200"/>
                <a:ext cx="184150" cy="66675"/>
              </a:xfrm>
              <a:custGeom>
                <a:avLst/>
                <a:gdLst>
                  <a:gd name="T0" fmla="*/ 46 w 49"/>
                  <a:gd name="T1" fmla="*/ 6 h 18"/>
                  <a:gd name="T2" fmla="*/ 1 w 49"/>
                  <a:gd name="T3" fmla="*/ 16 h 18"/>
                  <a:gd name="T4" fmla="*/ 6 w 49"/>
                  <a:gd name="T5" fmla="*/ 17 h 18"/>
                  <a:gd name="T6" fmla="*/ 44 w 49"/>
                  <a:gd name="T7" fmla="*/ 8 h 18"/>
                  <a:gd name="T8" fmla="*/ 46 w 49"/>
                  <a:gd name="T9" fmla="*/ 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18">
                    <a:moveTo>
                      <a:pt x="46" y="6"/>
                    </a:moveTo>
                    <a:cubicBezTo>
                      <a:pt x="29" y="0"/>
                      <a:pt x="13" y="2"/>
                      <a:pt x="1" y="16"/>
                    </a:cubicBezTo>
                    <a:cubicBezTo>
                      <a:pt x="0" y="17"/>
                      <a:pt x="5" y="18"/>
                      <a:pt x="6" y="17"/>
                    </a:cubicBezTo>
                    <a:cubicBezTo>
                      <a:pt x="16" y="6"/>
                      <a:pt x="29" y="2"/>
                      <a:pt x="44" y="8"/>
                    </a:cubicBezTo>
                    <a:cubicBezTo>
                      <a:pt x="46" y="8"/>
                      <a:pt x="49" y="7"/>
                      <a:pt x="46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3" name="Freeform 296"/>
              <p:cNvSpPr>
                <a:spLocks/>
              </p:cNvSpPr>
              <p:nvPr/>
            </p:nvSpPr>
            <p:spPr bwMode="auto">
              <a:xfrm>
                <a:off x="2905126" y="1023938"/>
                <a:ext cx="71438" cy="165100"/>
              </a:xfrm>
              <a:custGeom>
                <a:avLst/>
                <a:gdLst>
                  <a:gd name="T0" fmla="*/ 12 w 19"/>
                  <a:gd name="T1" fmla="*/ 2 h 44"/>
                  <a:gd name="T2" fmla="*/ 1 w 19"/>
                  <a:gd name="T3" fmla="*/ 43 h 44"/>
                  <a:gd name="T4" fmla="*/ 6 w 19"/>
                  <a:gd name="T5" fmla="*/ 43 h 44"/>
                  <a:gd name="T6" fmla="*/ 17 w 19"/>
                  <a:gd name="T7" fmla="*/ 2 h 44"/>
                  <a:gd name="T8" fmla="*/ 12 w 19"/>
                  <a:gd name="T9" fmla="*/ 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44">
                    <a:moveTo>
                      <a:pt x="12" y="2"/>
                    </a:moveTo>
                    <a:cubicBezTo>
                      <a:pt x="14" y="16"/>
                      <a:pt x="8" y="32"/>
                      <a:pt x="1" y="43"/>
                    </a:cubicBezTo>
                    <a:cubicBezTo>
                      <a:pt x="0" y="44"/>
                      <a:pt x="5" y="44"/>
                      <a:pt x="6" y="43"/>
                    </a:cubicBezTo>
                    <a:cubicBezTo>
                      <a:pt x="13" y="32"/>
                      <a:pt x="19" y="16"/>
                      <a:pt x="17" y="2"/>
                    </a:cubicBezTo>
                    <a:cubicBezTo>
                      <a:pt x="17" y="0"/>
                      <a:pt x="12" y="1"/>
                      <a:pt x="12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4" name="Freeform 297"/>
              <p:cNvSpPr>
                <a:spLocks/>
              </p:cNvSpPr>
              <p:nvPr/>
            </p:nvSpPr>
            <p:spPr bwMode="auto">
              <a:xfrm>
                <a:off x="2855913" y="1079500"/>
                <a:ext cx="165100" cy="95250"/>
              </a:xfrm>
              <a:custGeom>
                <a:avLst/>
                <a:gdLst>
                  <a:gd name="T0" fmla="*/ 43 w 44"/>
                  <a:gd name="T1" fmla="*/ 23 h 25"/>
                  <a:gd name="T2" fmla="*/ 3 w 44"/>
                  <a:gd name="T3" fmla="*/ 3 h 25"/>
                  <a:gd name="T4" fmla="*/ 5 w 44"/>
                  <a:gd name="T5" fmla="*/ 5 h 25"/>
                  <a:gd name="T6" fmla="*/ 38 w 44"/>
                  <a:gd name="T7" fmla="*/ 24 h 25"/>
                  <a:gd name="T8" fmla="*/ 43 w 44"/>
                  <a:gd name="T9" fmla="*/ 2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5">
                    <a:moveTo>
                      <a:pt x="43" y="23"/>
                    </a:moveTo>
                    <a:cubicBezTo>
                      <a:pt x="35" y="8"/>
                      <a:pt x="20" y="0"/>
                      <a:pt x="3" y="3"/>
                    </a:cubicBezTo>
                    <a:cubicBezTo>
                      <a:pt x="0" y="3"/>
                      <a:pt x="2" y="5"/>
                      <a:pt x="5" y="5"/>
                    </a:cubicBezTo>
                    <a:cubicBezTo>
                      <a:pt x="19" y="3"/>
                      <a:pt x="31" y="12"/>
                      <a:pt x="38" y="24"/>
                    </a:cubicBezTo>
                    <a:cubicBezTo>
                      <a:pt x="39" y="25"/>
                      <a:pt x="44" y="24"/>
                      <a:pt x="43" y="2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5" name="Freeform 298"/>
              <p:cNvSpPr>
                <a:spLocks/>
              </p:cNvSpPr>
              <p:nvPr/>
            </p:nvSpPr>
            <p:spPr bwMode="auto">
              <a:xfrm>
                <a:off x="2941638" y="790575"/>
                <a:ext cx="625475" cy="315913"/>
              </a:xfrm>
              <a:custGeom>
                <a:avLst/>
                <a:gdLst>
                  <a:gd name="T0" fmla="*/ 6 w 166"/>
                  <a:gd name="T1" fmla="*/ 83 h 84"/>
                  <a:gd name="T2" fmla="*/ 164 w 166"/>
                  <a:gd name="T3" fmla="*/ 2 h 84"/>
                  <a:gd name="T4" fmla="*/ 160 w 166"/>
                  <a:gd name="T5" fmla="*/ 1 h 84"/>
                  <a:gd name="T6" fmla="*/ 3 w 166"/>
                  <a:gd name="T7" fmla="*/ 82 h 84"/>
                  <a:gd name="T8" fmla="*/ 6 w 166"/>
                  <a:gd name="T9" fmla="*/ 83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6" h="84">
                    <a:moveTo>
                      <a:pt x="6" y="83"/>
                    </a:moveTo>
                    <a:cubicBezTo>
                      <a:pt x="59" y="56"/>
                      <a:pt x="111" y="27"/>
                      <a:pt x="164" y="2"/>
                    </a:cubicBezTo>
                    <a:cubicBezTo>
                      <a:pt x="166" y="1"/>
                      <a:pt x="161" y="0"/>
                      <a:pt x="160" y="1"/>
                    </a:cubicBezTo>
                    <a:cubicBezTo>
                      <a:pt x="107" y="26"/>
                      <a:pt x="55" y="55"/>
                      <a:pt x="3" y="82"/>
                    </a:cubicBezTo>
                    <a:cubicBezTo>
                      <a:pt x="0" y="83"/>
                      <a:pt x="5" y="84"/>
                      <a:pt x="6" y="8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6" name="Freeform 299"/>
              <p:cNvSpPr>
                <a:spLocks/>
              </p:cNvSpPr>
              <p:nvPr/>
            </p:nvSpPr>
            <p:spPr bwMode="auto">
              <a:xfrm>
                <a:off x="2927351" y="1087438"/>
                <a:ext cx="41275" cy="41275"/>
              </a:xfrm>
              <a:custGeom>
                <a:avLst/>
                <a:gdLst>
                  <a:gd name="T0" fmla="*/ 4 w 11"/>
                  <a:gd name="T1" fmla="*/ 1 h 11"/>
                  <a:gd name="T2" fmla="*/ 10 w 11"/>
                  <a:gd name="T3" fmla="*/ 4 h 11"/>
                  <a:gd name="T4" fmla="*/ 8 w 11"/>
                  <a:gd name="T5" fmla="*/ 10 h 11"/>
                  <a:gd name="T6" fmla="*/ 1 w 11"/>
                  <a:gd name="T7" fmla="*/ 8 h 11"/>
                  <a:gd name="T8" fmla="*/ 4 w 11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4" y="1"/>
                    </a:moveTo>
                    <a:cubicBezTo>
                      <a:pt x="6" y="0"/>
                      <a:pt x="9" y="1"/>
                      <a:pt x="10" y="4"/>
                    </a:cubicBezTo>
                    <a:cubicBezTo>
                      <a:pt x="11" y="6"/>
                      <a:pt x="10" y="9"/>
                      <a:pt x="8" y="10"/>
                    </a:cubicBezTo>
                    <a:cubicBezTo>
                      <a:pt x="5" y="11"/>
                      <a:pt x="3" y="10"/>
                      <a:pt x="1" y="8"/>
                    </a:cubicBezTo>
                    <a:cubicBezTo>
                      <a:pt x="0" y="5"/>
                      <a:pt x="1" y="2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7" name="Freeform 300"/>
              <p:cNvSpPr>
                <a:spLocks/>
              </p:cNvSpPr>
              <p:nvPr/>
            </p:nvSpPr>
            <p:spPr bwMode="auto">
              <a:xfrm>
                <a:off x="2809876" y="741362"/>
                <a:ext cx="68263" cy="184150"/>
              </a:xfrm>
              <a:custGeom>
                <a:avLst/>
                <a:gdLst>
                  <a:gd name="T0" fmla="*/ 2 w 18"/>
                  <a:gd name="T1" fmla="*/ 1 h 49"/>
                  <a:gd name="T2" fmla="*/ 1 w 18"/>
                  <a:gd name="T3" fmla="*/ 46 h 49"/>
                  <a:gd name="T4" fmla="*/ 6 w 18"/>
                  <a:gd name="T5" fmla="*/ 48 h 49"/>
                  <a:gd name="T6" fmla="*/ 7 w 18"/>
                  <a:gd name="T7" fmla="*/ 1 h 49"/>
                  <a:gd name="T8" fmla="*/ 2 w 18"/>
                  <a:gd name="T9" fmla="*/ 1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49">
                    <a:moveTo>
                      <a:pt x="2" y="1"/>
                    </a:moveTo>
                    <a:cubicBezTo>
                      <a:pt x="13" y="16"/>
                      <a:pt x="13" y="32"/>
                      <a:pt x="1" y="46"/>
                    </a:cubicBezTo>
                    <a:cubicBezTo>
                      <a:pt x="0" y="47"/>
                      <a:pt x="5" y="49"/>
                      <a:pt x="6" y="48"/>
                    </a:cubicBezTo>
                    <a:cubicBezTo>
                      <a:pt x="18" y="34"/>
                      <a:pt x="18" y="16"/>
                      <a:pt x="7" y="1"/>
                    </a:cubicBezTo>
                    <a:cubicBezTo>
                      <a:pt x="6" y="0"/>
                      <a:pt x="2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8" name="Freeform 301"/>
              <p:cNvSpPr>
                <a:spLocks/>
              </p:cNvSpPr>
              <p:nvPr/>
            </p:nvSpPr>
            <p:spPr bwMode="auto">
              <a:xfrm>
                <a:off x="2749551" y="804862"/>
                <a:ext cx="185738" cy="68263"/>
              </a:xfrm>
              <a:custGeom>
                <a:avLst/>
                <a:gdLst>
                  <a:gd name="T0" fmla="*/ 47 w 49"/>
                  <a:gd name="T1" fmla="*/ 17 h 18"/>
                  <a:gd name="T2" fmla="*/ 2 w 49"/>
                  <a:gd name="T3" fmla="*/ 9 h 18"/>
                  <a:gd name="T4" fmla="*/ 6 w 49"/>
                  <a:gd name="T5" fmla="*/ 11 h 18"/>
                  <a:gd name="T6" fmla="*/ 43 w 49"/>
                  <a:gd name="T7" fmla="*/ 17 h 18"/>
                  <a:gd name="T8" fmla="*/ 47 w 49"/>
                  <a:gd name="T9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18">
                    <a:moveTo>
                      <a:pt x="47" y="17"/>
                    </a:moveTo>
                    <a:cubicBezTo>
                      <a:pt x="35" y="4"/>
                      <a:pt x="18" y="0"/>
                      <a:pt x="2" y="9"/>
                    </a:cubicBezTo>
                    <a:cubicBezTo>
                      <a:pt x="0" y="10"/>
                      <a:pt x="5" y="11"/>
                      <a:pt x="6" y="11"/>
                    </a:cubicBezTo>
                    <a:cubicBezTo>
                      <a:pt x="19" y="4"/>
                      <a:pt x="32" y="6"/>
                      <a:pt x="43" y="17"/>
                    </a:cubicBezTo>
                    <a:cubicBezTo>
                      <a:pt x="44" y="18"/>
                      <a:pt x="49" y="18"/>
                      <a:pt x="47" y="1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9" name="Freeform 302"/>
              <p:cNvSpPr>
                <a:spLocks/>
              </p:cNvSpPr>
              <p:nvPr/>
            </p:nvSpPr>
            <p:spPr bwMode="auto">
              <a:xfrm>
                <a:off x="2776538" y="755650"/>
                <a:ext cx="128588" cy="136525"/>
              </a:xfrm>
              <a:custGeom>
                <a:avLst/>
                <a:gdLst>
                  <a:gd name="T0" fmla="*/ 29 w 34"/>
                  <a:gd name="T1" fmla="*/ 2 h 36"/>
                  <a:gd name="T2" fmla="*/ 2 w 34"/>
                  <a:gd name="T3" fmla="*/ 35 h 36"/>
                  <a:gd name="T4" fmla="*/ 6 w 34"/>
                  <a:gd name="T5" fmla="*/ 36 h 36"/>
                  <a:gd name="T6" fmla="*/ 33 w 34"/>
                  <a:gd name="T7" fmla="*/ 2 h 36"/>
                  <a:gd name="T8" fmla="*/ 29 w 34"/>
                  <a:gd name="T9" fmla="*/ 2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36">
                    <a:moveTo>
                      <a:pt x="29" y="2"/>
                    </a:moveTo>
                    <a:cubicBezTo>
                      <a:pt x="25" y="15"/>
                      <a:pt x="13" y="27"/>
                      <a:pt x="2" y="35"/>
                    </a:cubicBezTo>
                    <a:cubicBezTo>
                      <a:pt x="0" y="36"/>
                      <a:pt x="5" y="36"/>
                      <a:pt x="6" y="36"/>
                    </a:cubicBezTo>
                    <a:cubicBezTo>
                      <a:pt x="18" y="28"/>
                      <a:pt x="29" y="15"/>
                      <a:pt x="33" y="2"/>
                    </a:cubicBezTo>
                    <a:cubicBezTo>
                      <a:pt x="34" y="0"/>
                      <a:pt x="29" y="1"/>
                      <a:pt x="29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0" name="Freeform 303"/>
              <p:cNvSpPr>
                <a:spLocks/>
              </p:cNvSpPr>
              <p:nvPr/>
            </p:nvSpPr>
            <p:spPr bwMode="auto">
              <a:xfrm>
                <a:off x="2768601" y="779462"/>
                <a:ext cx="125413" cy="134938"/>
              </a:xfrm>
              <a:custGeom>
                <a:avLst/>
                <a:gdLst>
                  <a:gd name="T0" fmla="*/ 33 w 33"/>
                  <a:gd name="T1" fmla="*/ 34 h 36"/>
                  <a:gd name="T2" fmla="*/ 5 w 33"/>
                  <a:gd name="T3" fmla="*/ 1 h 36"/>
                  <a:gd name="T4" fmla="*/ 3 w 33"/>
                  <a:gd name="T5" fmla="*/ 3 h 36"/>
                  <a:gd name="T6" fmla="*/ 28 w 33"/>
                  <a:gd name="T7" fmla="*/ 34 h 36"/>
                  <a:gd name="T8" fmla="*/ 33 w 33"/>
                  <a:gd name="T9" fmla="*/ 3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36">
                    <a:moveTo>
                      <a:pt x="33" y="34"/>
                    </a:moveTo>
                    <a:cubicBezTo>
                      <a:pt x="31" y="18"/>
                      <a:pt x="21" y="5"/>
                      <a:pt x="5" y="1"/>
                    </a:cubicBezTo>
                    <a:cubicBezTo>
                      <a:pt x="4" y="0"/>
                      <a:pt x="0" y="2"/>
                      <a:pt x="3" y="3"/>
                    </a:cubicBezTo>
                    <a:cubicBezTo>
                      <a:pt x="18" y="6"/>
                      <a:pt x="26" y="20"/>
                      <a:pt x="28" y="34"/>
                    </a:cubicBezTo>
                    <a:cubicBezTo>
                      <a:pt x="28" y="36"/>
                      <a:pt x="33" y="35"/>
                      <a:pt x="33" y="3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1" name="Freeform 304"/>
              <p:cNvSpPr>
                <a:spLocks/>
              </p:cNvSpPr>
              <p:nvPr/>
            </p:nvSpPr>
            <p:spPr bwMode="auto">
              <a:xfrm>
                <a:off x="2851151" y="779462"/>
                <a:ext cx="690563" cy="52388"/>
              </a:xfrm>
              <a:custGeom>
                <a:avLst/>
                <a:gdLst>
                  <a:gd name="T0" fmla="*/ 3 w 183"/>
                  <a:gd name="T1" fmla="*/ 14 h 14"/>
                  <a:gd name="T2" fmla="*/ 180 w 183"/>
                  <a:gd name="T3" fmla="*/ 2 h 14"/>
                  <a:gd name="T4" fmla="*/ 180 w 183"/>
                  <a:gd name="T5" fmla="*/ 0 h 14"/>
                  <a:gd name="T6" fmla="*/ 3 w 183"/>
                  <a:gd name="T7" fmla="*/ 12 h 14"/>
                  <a:gd name="T8" fmla="*/ 3 w 183"/>
                  <a:gd name="T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3" h="14">
                    <a:moveTo>
                      <a:pt x="3" y="14"/>
                    </a:moveTo>
                    <a:cubicBezTo>
                      <a:pt x="62" y="9"/>
                      <a:pt x="121" y="4"/>
                      <a:pt x="180" y="2"/>
                    </a:cubicBezTo>
                    <a:cubicBezTo>
                      <a:pt x="183" y="2"/>
                      <a:pt x="183" y="0"/>
                      <a:pt x="180" y="0"/>
                    </a:cubicBezTo>
                    <a:cubicBezTo>
                      <a:pt x="121" y="2"/>
                      <a:pt x="62" y="7"/>
                      <a:pt x="3" y="12"/>
                    </a:cubicBezTo>
                    <a:cubicBezTo>
                      <a:pt x="0" y="12"/>
                      <a:pt x="0" y="14"/>
                      <a:pt x="3" y="1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2" name="Freeform 305"/>
              <p:cNvSpPr>
                <a:spLocks/>
              </p:cNvSpPr>
              <p:nvPr/>
            </p:nvSpPr>
            <p:spPr bwMode="auto">
              <a:xfrm>
                <a:off x="2833688" y="812800"/>
                <a:ext cx="36513" cy="33338"/>
              </a:xfrm>
              <a:custGeom>
                <a:avLst/>
                <a:gdLst>
                  <a:gd name="T0" fmla="*/ 5 w 10"/>
                  <a:gd name="T1" fmla="*/ 0 h 9"/>
                  <a:gd name="T2" fmla="*/ 10 w 10"/>
                  <a:gd name="T3" fmla="*/ 4 h 9"/>
                  <a:gd name="T4" fmla="*/ 5 w 10"/>
                  <a:gd name="T5" fmla="*/ 9 h 9"/>
                  <a:gd name="T6" fmla="*/ 0 w 10"/>
                  <a:gd name="T7" fmla="*/ 5 h 9"/>
                  <a:gd name="T8" fmla="*/ 5 w 10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cubicBezTo>
                      <a:pt x="7" y="0"/>
                      <a:pt x="10" y="2"/>
                      <a:pt x="10" y="4"/>
                    </a:cubicBezTo>
                    <a:cubicBezTo>
                      <a:pt x="10" y="7"/>
                      <a:pt x="8" y="9"/>
                      <a:pt x="5" y="9"/>
                    </a:cubicBezTo>
                    <a:cubicBezTo>
                      <a:pt x="2" y="9"/>
                      <a:pt x="0" y="7"/>
                      <a:pt x="0" y="5"/>
                    </a:cubicBezTo>
                    <a:cubicBezTo>
                      <a:pt x="0" y="2"/>
                      <a:pt x="2" y="0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3" name="Freeform 306"/>
              <p:cNvSpPr>
                <a:spLocks/>
              </p:cNvSpPr>
              <p:nvPr/>
            </p:nvSpPr>
            <p:spPr bwMode="auto">
              <a:xfrm>
                <a:off x="2809876" y="504825"/>
                <a:ext cx="106363" cy="173038"/>
              </a:xfrm>
              <a:custGeom>
                <a:avLst/>
                <a:gdLst>
                  <a:gd name="T0" fmla="*/ 18 w 28"/>
                  <a:gd name="T1" fmla="*/ 2 h 46"/>
                  <a:gd name="T2" fmla="*/ 1 w 28"/>
                  <a:gd name="T3" fmla="*/ 44 h 46"/>
                  <a:gd name="T4" fmla="*/ 5 w 28"/>
                  <a:gd name="T5" fmla="*/ 46 h 46"/>
                  <a:gd name="T6" fmla="*/ 23 w 28"/>
                  <a:gd name="T7" fmla="*/ 2 h 46"/>
                  <a:gd name="T8" fmla="*/ 18 w 28"/>
                  <a:gd name="T9" fmla="*/ 2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46">
                    <a:moveTo>
                      <a:pt x="18" y="2"/>
                    </a:moveTo>
                    <a:cubicBezTo>
                      <a:pt x="23" y="19"/>
                      <a:pt x="17" y="35"/>
                      <a:pt x="1" y="44"/>
                    </a:cubicBezTo>
                    <a:cubicBezTo>
                      <a:pt x="0" y="45"/>
                      <a:pt x="4" y="46"/>
                      <a:pt x="5" y="46"/>
                    </a:cubicBezTo>
                    <a:cubicBezTo>
                      <a:pt x="22" y="37"/>
                      <a:pt x="28" y="20"/>
                      <a:pt x="23" y="2"/>
                    </a:cubicBezTo>
                    <a:cubicBezTo>
                      <a:pt x="22" y="1"/>
                      <a:pt x="17" y="0"/>
                      <a:pt x="18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4" name="Freeform 307"/>
              <p:cNvSpPr>
                <a:spLocks/>
              </p:cNvSpPr>
              <p:nvPr/>
            </p:nvSpPr>
            <p:spPr bwMode="auto">
              <a:xfrm>
                <a:off x="2776538" y="568325"/>
                <a:ext cx="165100" cy="98425"/>
              </a:xfrm>
              <a:custGeom>
                <a:avLst/>
                <a:gdLst>
                  <a:gd name="T0" fmla="*/ 43 w 44"/>
                  <a:gd name="T1" fmla="*/ 25 h 26"/>
                  <a:gd name="T2" fmla="*/ 3 w 44"/>
                  <a:gd name="T3" fmla="*/ 2 h 26"/>
                  <a:gd name="T4" fmla="*/ 6 w 44"/>
                  <a:gd name="T5" fmla="*/ 4 h 26"/>
                  <a:gd name="T6" fmla="*/ 38 w 44"/>
                  <a:gd name="T7" fmla="*/ 24 h 26"/>
                  <a:gd name="T8" fmla="*/ 43 w 44"/>
                  <a:gd name="T9" fmla="*/ 2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6">
                    <a:moveTo>
                      <a:pt x="43" y="25"/>
                    </a:moveTo>
                    <a:cubicBezTo>
                      <a:pt x="36" y="8"/>
                      <a:pt x="21" y="0"/>
                      <a:pt x="3" y="2"/>
                    </a:cubicBezTo>
                    <a:cubicBezTo>
                      <a:pt x="0" y="2"/>
                      <a:pt x="5" y="4"/>
                      <a:pt x="6" y="4"/>
                    </a:cubicBezTo>
                    <a:cubicBezTo>
                      <a:pt x="21" y="2"/>
                      <a:pt x="32" y="11"/>
                      <a:pt x="38" y="24"/>
                    </a:cubicBezTo>
                    <a:cubicBezTo>
                      <a:pt x="39" y="25"/>
                      <a:pt x="44" y="26"/>
                      <a:pt x="43" y="2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5" name="Freeform 308"/>
              <p:cNvSpPr>
                <a:spLocks/>
              </p:cNvSpPr>
              <p:nvPr/>
            </p:nvSpPr>
            <p:spPr bwMode="auto">
              <a:xfrm>
                <a:off x="2787651" y="546100"/>
                <a:ext cx="165100" cy="93663"/>
              </a:xfrm>
              <a:custGeom>
                <a:avLst/>
                <a:gdLst>
                  <a:gd name="T0" fmla="*/ 38 w 44"/>
                  <a:gd name="T1" fmla="*/ 2 h 25"/>
                  <a:gd name="T2" fmla="*/ 3 w 44"/>
                  <a:gd name="T3" fmla="*/ 23 h 25"/>
                  <a:gd name="T4" fmla="*/ 5 w 44"/>
                  <a:gd name="T5" fmla="*/ 24 h 25"/>
                  <a:gd name="T6" fmla="*/ 43 w 44"/>
                  <a:gd name="T7" fmla="*/ 2 h 25"/>
                  <a:gd name="T8" fmla="*/ 38 w 44"/>
                  <a:gd name="T9" fmla="*/ 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5">
                    <a:moveTo>
                      <a:pt x="38" y="2"/>
                    </a:moveTo>
                    <a:cubicBezTo>
                      <a:pt x="30" y="12"/>
                      <a:pt x="16" y="20"/>
                      <a:pt x="3" y="23"/>
                    </a:cubicBezTo>
                    <a:cubicBezTo>
                      <a:pt x="0" y="23"/>
                      <a:pt x="3" y="25"/>
                      <a:pt x="5" y="24"/>
                    </a:cubicBezTo>
                    <a:cubicBezTo>
                      <a:pt x="19" y="21"/>
                      <a:pt x="34" y="13"/>
                      <a:pt x="43" y="2"/>
                    </a:cubicBezTo>
                    <a:cubicBezTo>
                      <a:pt x="44" y="1"/>
                      <a:pt x="39" y="0"/>
                      <a:pt x="38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6" name="Freeform 309"/>
              <p:cNvSpPr>
                <a:spLocks/>
              </p:cNvSpPr>
              <p:nvPr/>
            </p:nvSpPr>
            <p:spPr bwMode="auto">
              <a:xfrm>
                <a:off x="2817813" y="530225"/>
                <a:ext cx="87313" cy="158750"/>
              </a:xfrm>
              <a:custGeom>
                <a:avLst/>
                <a:gdLst>
                  <a:gd name="T0" fmla="*/ 19 w 23"/>
                  <a:gd name="T1" fmla="*/ 40 h 42"/>
                  <a:gd name="T2" fmla="*/ 6 w 23"/>
                  <a:gd name="T3" fmla="*/ 0 h 42"/>
                  <a:gd name="T4" fmla="*/ 2 w 23"/>
                  <a:gd name="T5" fmla="*/ 2 h 42"/>
                  <a:gd name="T6" fmla="*/ 14 w 23"/>
                  <a:gd name="T7" fmla="*/ 41 h 42"/>
                  <a:gd name="T8" fmla="*/ 19 w 23"/>
                  <a:gd name="T9" fmla="*/ 4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42">
                    <a:moveTo>
                      <a:pt x="19" y="40"/>
                    </a:moveTo>
                    <a:cubicBezTo>
                      <a:pt x="23" y="25"/>
                      <a:pt x="19" y="10"/>
                      <a:pt x="6" y="0"/>
                    </a:cubicBezTo>
                    <a:cubicBezTo>
                      <a:pt x="5" y="0"/>
                      <a:pt x="0" y="0"/>
                      <a:pt x="2" y="2"/>
                    </a:cubicBezTo>
                    <a:cubicBezTo>
                      <a:pt x="14" y="11"/>
                      <a:pt x="18" y="26"/>
                      <a:pt x="14" y="41"/>
                    </a:cubicBezTo>
                    <a:cubicBezTo>
                      <a:pt x="14" y="42"/>
                      <a:pt x="19" y="42"/>
                      <a:pt x="19" y="4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7" name="Freeform 310"/>
              <p:cNvSpPr>
                <a:spLocks/>
              </p:cNvSpPr>
              <p:nvPr/>
            </p:nvSpPr>
            <p:spPr bwMode="auto">
              <a:xfrm>
                <a:off x="2874963" y="598487"/>
                <a:ext cx="674688" cy="195263"/>
              </a:xfrm>
              <a:custGeom>
                <a:avLst/>
                <a:gdLst>
                  <a:gd name="T0" fmla="*/ 3 w 179"/>
                  <a:gd name="T1" fmla="*/ 2 h 52"/>
                  <a:gd name="T2" fmla="*/ 173 w 179"/>
                  <a:gd name="T3" fmla="*/ 52 h 52"/>
                  <a:gd name="T4" fmla="*/ 176 w 179"/>
                  <a:gd name="T5" fmla="*/ 50 h 52"/>
                  <a:gd name="T6" fmla="*/ 6 w 179"/>
                  <a:gd name="T7" fmla="*/ 0 h 52"/>
                  <a:gd name="T8" fmla="*/ 3 w 179"/>
                  <a:gd name="T9" fmla="*/ 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9" h="52">
                    <a:moveTo>
                      <a:pt x="3" y="2"/>
                    </a:moveTo>
                    <a:cubicBezTo>
                      <a:pt x="60" y="18"/>
                      <a:pt x="117" y="33"/>
                      <a:pt x="173" y="52"/>
                    </a:cubicBezTo>
                    <a:cubicBezTo>
                      <a:pt x="174" y="52"/>
                      <a:pt x="179" y="51"/>
                      <a:pt x="176" y="50"/>
                    </a:cubicBezTo>
                    <a:cubicBezTo>
                      <a:pt x="120" y="32"/>
                      <a:pt x="63" y="16"/>
                      <a:pt x="6" y="0"/>
                    </a:cubicBezTo>
                    <a:cubicBezTo>
                      <a:pt x="5" y="0"/>
                      <a:pt x="0" y="1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8" name="Freeform 311"/>
              <p:cNvSpPr>
                <a:spLocks/>
              </p:cNvSpPr>
              <p:nvPr/>
            </p:nvSpPr>
            <p:spPr bwMode="auto">
              <a:xfrm>
                <a:off x="2859088" y="579437"/>
                <a:ext cx="41275" cy="41275"/>
              </a:xfrm>
              <a:custGeom>
                <a:avLst/>
                <a:gdLst>
                  <a:gd name="T0" fmla="*/ 7 w 11"/>
                  <a:gd name="T1" fmla="*/ 1 h 11"/>
                  <a:gd name="T2" fmla="*/ 10 w 11"/>
                  <a:gd name="T3" fmla="*/ 7 h 11"/>
                  <a:gd name="T4" fmla="*/ 4 w 11"/>
                  <a:gd name="T5" fmla="*/ 10 h 11"/>
                  <a:gd name="T6" fmla="*/ 1 w 11"/>
                  <a:gd name="T7" fmla="*/ 4 h 11"/>
                  <a:gd name="T8" fmla="*/ 7 w 11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7" y="1"/>
                    </a:moveTo>
                    <a:cubicBezTo>
                      <a:pt x="9" y="2"/>
                      <a:pt x="11" y="4"/>
                      <a:pt x="10" y="7"/>
                    </a:cubicBezTo>
                    <a:cubicBezTo>
                      <a:pt x="9" y="9"/>
                      <a:pt x="6" y="11"/>
                      <a:pt x="4" y="10"/>
                    </a:cubicBezTo>
                    <a:cubicBezTo>
                      <a:pt x="1" y="9"/>
                      <a:pt x="0" y="6"/>
                      <a:pt x="1" y="4"/>
                    </a:cubicBezTo>
                    <a:cubicBezTo>
                      <a:pt x="2" y="1"/>
                      <a:pt x="4" y="0"/>
                      <a:pt x="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9" name="Freeform 312"/>
              <p:cNvSpPr>
                <a:spLocks/>
              </p:cNvSpPr>
              <p:nvPr/>
            </p:nvSpPr>
            <p:spPr bwMode="auto">
              <a:xfrm>
                <a:off x="2894013" y="288925"/>
                <a:ext cx="142875" cy="139700"/>
              </a:xfrm>
              <a:custGeom>
                <a:avLst/>
                <a:gdLst>
                  <a:gd name="T0" fmla="*/ 33 w 38"/>
                  <a:gd name="T1" fmla="*/ 2 h 37"/>
                  <a:gd name="T2" fmla="*/ 3 w 38"/>
                  <a:gd name="T3" fmla="*/ 35 h 37"/>
                  <a:gd name="T4" fmla="*/ 6 w 38"/>
                  <a:gd name="T5" fmla="*/ 37 h 37"/>
                  <a:gd name="T6" fmla="*/ 38 w 38"/>
                  <a:gd name="T7" fmla="*/ 2 h 37"/>
                  <a:gd name="T8" fmla="*/ 33 w 38"/>
                  <a:gd name="T9" fmla="*/ 2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37">
                    <a:moveTo>
                      <a:pt x="33" y="2"/>
                    </a:moveTo>
                    <a:cubicBezTo>
                      <a:pt x="32" y="19"/>
                      <a:pt x="21" y="33"/>
                      <a:pt x="3" y="35"/>
                    </a:cubicBezTo>
                    <a:cubicBezTo>
                      <a:pt x="0" y="35"/>
                      <a:pt x="4" y="37"/>
                      <a:pt x="6" y="37"/>
                    </a:cubicBezTo>
                    <a:cubicBezTo>
                      <a:pt x="24" y="35"/>
                      <a:pt x="37" y="21"/>
                      <a:pt x="38" y="2"/>
                    </a:cubicBezTo>
                    <a:cubicBezTo>
                      <a:pt x="38" y="1"/>
                      <a:pt x="33" y="0"/>
                      <a:pt x="33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0" name="Freeform 313"/>
              <p:cNvSpPr>
                <a:spLocks/>
              </p:cNvSpPr>
              <p:nvPr/>
            </p:nvSpPr>
            <p:spPr bwMode="auto">
              <a:xfrm>
                <a:off x="2905126" y="319087"/>
                <a:ext cx="120650" cy="139700"/>
              </a:xfrm>
              <a:custGeom>
                <a:avLst/>
                <a:gdLst>
                  <a:gd name="T0" fmla="*/ 32 w 32"/>
                  <a:gd name="T1" fmla="*/ 35 h 37"/>
                  <a:gd name="T2" fmla="*/ 3 w 32"/>
                  <a:gd name="T3" fmla="*/ 1 h 37"/>
                  <a:gd name="T4" fmla="*/ 3 w 32"/>
                  <a:gd name="T5" fmla="*/ 3 h 37"/>
                  <a:gd name="T6" fmla="*/ 27 w 32"/>
                  <a:gd name="T7" fmla="*/ 34 h 37"/>
                  <a:gd name="T8" fmla="*/ 32 w 32"/>
                  <a:gd name="T9" fmla="*/ 35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7">
                    <a:moveTo>
                      <a:pt x="32" y="35"/>
                    </a:moveTo>
                    <a:cubicBezTo>
                      <a:pt x="31" y="18"/>
                      <a:pt x="20" y="5"/>
                      <a:pt x="3" y="1"/>
                    </a:cubicBezTo>
                    <a:cubicBezTo>
                      <a:pt x="0" y="0"/>
                      <a:pt x="0" y="2"/>
                      <a:pt x="3" y="3"/>
                    </a:cubicBezTo>
                    <a:cubicBezTo>
                      <a:pt x="18" y="7"/>
                      <a:pt x="26" y="19"/>
                      <a:pt x="27" y="34"/>
                    </a:cubicBezTo>
                    <a:cubicBezTo>
                      <a:pt x="27" y="36"/>
                      <a:pt x="32" y="37"/>
                      <a:pt x="32" y="3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1" name="Freeform 314"/>
              <p:cNvSpPr>
                <a:spLocks/>
              </p:cNvSpPr>
              <p:nvPr/>
            </p:nvSpPr>
            <p:spPr bwMode="auto">
              <a:xfrm>
                <a:off x="2889251" y="349250"/>
                <a:ext cx="192088" cy="41275"/>
              </a:xfrm>
              <a:custGeom>
                <a:avLst/>
                <a:gdLst>
                  <a:gd name="T0" fmla="*/ 45 w 51"/>
                  <a:gd name="T1" fmla="*/ 1 h 11"/>
                  <a:gd name="T2" fmla="*/ 5 w 51"/>
                  <a:gd name="T3" fmla="*/ 7 h 11"/>
                  <a:gd name="T4" fmla="*/ 3 w 51"/>
                  <a:gd name="T5" fmla="*/ 9 h 11"/>
                  <a:gd name="T6" fmla="*/ 48 w 51"/>
                  <a:gd name="T7" fmla="*/ 2 h 11"/>
                  <a:gd name="T8" fmla="*/ 45 w 51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11">
                    <a:moveTo>
                      <a:pt x="45" y="1"/>
                    </a:moveTo>
                    <a:cubicBezTo>
                      <a:pt x="33" y="7"/>
                      <a:pt x="18" y="9"/>
                      <a:pt x="5" y="7"/>
                    </a:cubicBezTo>
                    <a:cubicBezTo>
                      <a:pt x="4" y="7"/>
                      <a:pt x="0" y="9"/>
                      <a:pt x="3" y="9"/>
                    </a:cubicBezTo>
                    <a:cubicBezTo>
                      <a:pt x="18" y="11"/>
                      <a:pt x="36" y="9"/>
                      <a:pt x="48" y="2"/>
                    </a:cubicBezTo>
                    <a:cubicBezTo>
                      <a:pt x="51" y="0"/>
                      <a:pt x="46" y="0"/>
                      <a:pt x="4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2" name="Freeform 315"/>
              <p:cNvSpPr>
                <a:spLocks/>
              </p:cNvSpPr>
              <p:nvPr/>
            </p:nvSpPr>
            <p:spPr bwMode="auto">
              <a:xfrm>
                <a:off x="2949576" y="293687"/>
                <a:ext cx="60325" cy="165100"/>
              </a:xfrm>
              <a:custGeom>
                <a:avLst/>
                <a:gdLst>
                  <a:gd name="T0" fmla="*/ 5 w 16"/>
                  <a:gd name="T1" fmla="*/ 43 h 44"/>
                  <a:gd name="T2" fmla="*/ 8 w 16"/>
                  <a:gd name="T3" fmla="*/ 1 h 44"/>
                  <a:gd name="T4" fmla="*/ 3 w 16"/>
                  <a:gd name="T5" fmla="*/ 2 h 44"/>
                  <a:gd name="T6" fmla="*/ 1 w 16"/>
                  <a:gd name="T7" fmla="*/ 43 h 44"/>
                  <a:gd name="T8" fmla="*/ 5 w 16"/>
                  <a:gd name="T9" fmla="*/ 43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44">
                    <a:moveTo>
                      <a:pt x="5" y="43"/>
                    </a:moveTo>
                    <a:cubicBezTo>
                      <a:pt x="14" y="30"/>
                      <a:pt x="16" y="14"/>
                      <a:pt x="8" y="1"/>
                    </a:cubicBezTo>
                    <a:cubicBezTo>
                      <a:pt x="7" y="0"/>
                      <a:pt x="2" y="1"/>
                      <a:pt x="3" y="2"/>
                    </a:cubicBezTo>
                    <a:cubicBezTo>
                      <a:pt x="11" y="15"/>
                      <a:pt x="9" y="30"/>
                      <a:pt x="1" y="43"/>
                    </a:cubicBezTo>
                    <a:cubicBezTo>
                      <a:pt x="0" y="44"/>
                      <a:pt x="5" y="44"/>
                      <a:pt x="5" y="4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3" name="Freeform 316"/>
              <p:cNvSpPr>
                <a:spLocks/>
              </p:cNvSpPr>
              <p:nvPr/>
            </p:nvSpPr>
            <p:spPr bwMode="auto">
              <a:xfrm>
                <a:off x="2987676" y="376237"/>
                <a:ext cx="554038" cy="422275"/>
              </a:xfrm>
              <a:custGeom>
                <a:avLst/>
                <a:gdLst>
                  <a:gd name="T0" fmla="*/ 1 w 147"/>
                  <a:gd name="T1" fmla="*/ 3 h 112"/>
                  <a:gd name="T2" fmla="*/ 141 w 147"/>
                  <a:gd name="T3" fmla="*/ 111 h 112"/>
                  <a:gd name="T4" fmla="*/ 146 w 147"/>
                  <a:gd name="T5" fmla="*/ 110 h 112"/>
                  <a:gd name="T6" fmla="*/ 5 w 147"/>
                  <a:gd name="T7" fmla="*/ 1 h 112"/>
                  <a:gd name="T8" fmla="*/ 1 w 147"/>
                  <a:gd name="T9" fmla="*/ 3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7" h="112">
                    <a:moveTo>
                      <a:pt x="1" y="3"/>
                    </a:moveTo>
                    <a:cubicBezTo>
                      <a:pt x="48" y="38"/>
                      <a:pt x="96" y="73"/>
                      <a:pt x="141" y="111"/>
                    </a:cubicBezTo>
                    <a:cubicBezTo>
                      <a:pt x="142" y="112"/>
                      <a:pt x="147" y="110"/>
                      <a:pt x="146" y="110"/>
                    </a:cubicBezTo>
                    <a:cubicBezTo>
                      <a:pt x="100" y="72"/>
                      <a:pt x="53" y="37"/>
                      <a:pt x="5" y="1"/>
                    </a:cubicBezTo>
                    <a:cubicBezTo>
                      <a:pt x="4" y="0"/>
                      <a:pt x="0" y="1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4" name="Freeform 317"/>
              <p:cNvSpPr>
                <a:spLocks/>
              </p:cNvSpPr>
              <p:nvPr/>
            </p:nvSpPr>
            <p:spPr bwMode="auto">
              <a:xfrm>
                <a:off x="2968626" y="357187"/>
                <a:ext cx="41275" cy="38100"/>
              </a:xfrm>
              <a:custGeom>
                <a:avLst/>
                <a:gdLst>
                  <a:gd name="T0" fmla="*/ 9 w 11"/>
                  <a:gd name="T1" fmla="*/ 1 h 10"/>
                  <a:gd name="T2" fmla="*/ 9 w 11"/>
                  <a:gd name="T3" fmla="*/ 8 h 10"/>
                  <a:gd name="T4" fmla="*/ 2 w 11"/>
                  <a:gd name="T5" fmla="*/ 9 h 10"/>
                  <a:gd name="T6" fmla="*/ 2 w 11"/>
                  <a:gd name="T7" fmla="*/ 2 h 10"/>
                  <a:gd name="T8" fmla="*/ 9 w 11"/>
                  <a:gd name="T9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0">
                    <a:moveTo>
                      <a:pt x="9" y="1"/>
                    </a:moveTo>
                    <a:cubicBezTo>
                      <a:pt x="11" y="3"/>
                      <a:pt x="11" y="6"/>
                      <a:pt x="9" y="8"/>
                    </a:cubicBezTo>
                    <a:cubicBezTo>
                      <a:pt x="7" y="10"/>
                      <a:pt x="4" y="10"/>
                      <a:pt x="2" y="9"/>
                    </a:cubicBezTo>
                    <a:cubicBezTo>
                      <a:pt x="0" y="7"/>
                      <a:pt x="0" y="4"/>
                      <a:pt x="2" y="2"/>
                    </a:cubicBezTo>
                    <a:cubicBezTo>
                      <a:pt x="3" y="0"/>
                      <a:pt x="6" y="0"/>
                      <a:pt x="9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5" name="Freeform 318"/>
              <p:cNvSpPr>
                <a:spLocks/>
              </p:cNvSpPr>
              <p:nvPr/>
            </p:nvSpPr>
            <p:spPr bwMode="auto">
              <a:xfrm>
                <a:off x="3081338" y="138112"/>
                <a:ext cx="185738" cy="103188"/>
              </a:xfrm>
              <a:custGeom>
                <a:avLst/>
                <a:gdLst>
                  <a:gd name="T0" fmla="*/ 43 w 49"/>
                  <a:gd name="T1" fmla="*/ 1 h 27"/>
                  <a:gd name="T2" fmla="*/ 5 w 49"/>
                  <a:gd name="T3" fmla="*/ 20 h 27"/>
                  <a:gd name="T4" fmla="*/ 3 w 49"/>
                  <a:gd name="T5" fmla="*/ 21 h 27"/>
                  <a:gd name="T6" fmla="*/ 48 w 49"/>
                  <a:gd name="T7" fmla="*/ 2 h 27"/>
                  <a:gd name="T8" fmla="*/ 43 w 49"/>
                  <a:gd name="T9" fmla="*/ 1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27">
                    <a:moveTo>
                      <a:pt x="43" y="1"/>
                    </a:moveTo>
                    <a:cubicBezTo>
                      <a:pt x="36" y="15"/>
                      <a:pt x="22" y="24"/>
                      <a:pt x="5" y="20"/>
                    </a:cubicBezTo>
                    <a:cubicBezTo>
                      <a:pt x="3" y="19"/>
                      <a:pt x="0" y="20"/>
                      <a:pt x="3" y="21"/>
                    </a:cubicBezTo>
                    <a:cubicBezTo>
                      <a:pt x="22" y="27"/>
                      <a:pt x="39" y="19"/>
                      <a:pt x="48" y="2"/>
                    </a:cubicBezTo>
                    <a:cubicBezTo>
                      <a:pt x="49" y="1"/>
                      <a:pt x="44" y="0"/>
                      <a:pt x="43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6" name="Freeform 319"/>
              <p:cNvSpPr>
                <a:spLocks/>
              </p:cNvSpPr>
              <p:nvPr/>
            </p:nvSpPr>
            <p:spPr bwMode="auto">
              <a:xfrm>
                <a:off x="3122613" y="123825"/>
                <a:ext cx="90488" cy="165100"/>
              </a:xfrm>
              <a:custGeom>
                <a:avLst/>
                <a:gdLst>
                  <a:gd name="T0" fmla="*/ 18 w 24"/>
                  <a:gd name="T1" fmla="*/ 42 h 44"/>
                  <a:gd name="T2" fmla="*/ 6 w 24"/>
                  <a:gd name="T3" fmla="*/ 1 h 44"/>
                  <a:gd name="T4" fmla="*/ 2 w 24"/>
                  <a:gd name="T5" fmla="*/ 2 h 44"/>
                  <a:gd name="T6" fmla="*/ 13 w 24"/>
                  <a:gd name="T7" fmla="*/ 41 h 44"/>
                  <a:gd name="T8" fmla="*/ 18 w 24"/>
                  <a:gd name="T9" fmla="*/ 4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44">
                    <a:moveTo>
                      <a:pt x="18" y="42"/>
                    </a:moveTo>
                    <a:cubicBezTo>
                      <a:pt x="24" y="26"/>
                      <a:pt x="20" y="11"/>
                      <a:pt x="6" y="1"/>
                    </a:cubicBezTo>
                    <a:cubicBezTo>
                      <a:pt x="5" y="0"/>
                      <a:pt x="0" y="0"/>
                      <a:pt x="2" y="2"/>
                    </a:cubicBezTo>
                    <a:cubicBezTo>
                      <a:pt x="15" y="11"/>
                      <a:pt x="19" y="26"/>
                      <a:pt x="13" y="41"/>
                    </a:cubicBezTo>
                    <a:cubicBezTo>
                      <a:pt x="13" y="43"/>
                      <a:pt x="18" y="44"/>
                      <a:pt x="18" y="4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7" name="Freeform 320"/>
              <p:cNvSpPr>
                <a:spLocks/>
              </p:cNvSpPr>
              <p:nvPr/>
            </p:nvSpPr>
            <p:spPr bwMode="auto">
              <a:xfrm>
                <a:off x="3092451" y="168275"/>
                <a:ext cx="185738" cy="53975"/>
              </a:xfrm>
              <a:custGeom>
                <a:avLst/>
                <a:gdLst>
                  <a:gd name="T0" fmla="*/ 46 w 49"/>
                  <a:gd name="T1" fmla="*/ 10 h 14"/>
                  <a:gd name="T2" fmla="*/ 6 w 49"/>
                  <a:gd name="T3" fmla="*/ 1 h 14"/>
                  <a:gd name="T4" fmla="*/ 2 w 49"/>
                  <a:gd name="T5" fmla="*/ 2 h 14"/>
                  <a:gd name="T6" fmla="*/ 46 w 49"/>
                  <a:gd name="T7" fmla="*/ 12 h 14"/>
                  <a:gd name="T8" fmla="*/ 46 w 49"/>
                  <a:gd name="T9" fmla="*/ 1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14">
                    <a:moveTo>
                      <a:pt x="46" y="10"/>
                    </a:moveTo>
                    <a:cubicBezTo>
                      <a:pt x="33" y="12"/>
                      <a:pt x="17" y="7"/>
                      <a:pt x="6" y="1"/>
                    </a:cubicBezTo>
                    <a:cubicBezTo>
                      <a:pt x="5" y="0"/>
                      <a:pt x="0" y="1"/>
                      <a:pt x="2" y="2"/>
                    </a:cubicBezTo>
                    <a:cubicBezTo>
                      <a:pt x="15" y="10"/>
                      <a:pt x="31" y="14"/>
                      <a:pt x="46" y="12"/>
                    </a:cubicBezTo>
                    <a:cubicBezTo>
                      <a:pt x="49" y="12"/>
                      <a:pt x="49" y="10"/>
                      <a:pt x="46" y="1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8" name="Freeform 321"/>
              <p:cNvSpPr>
                <a:spLocks/>
              </p:cNvSpPr>
              <p:nvPr/>
            </p:nvSpPr>
            <p:spPr bwMode="auto">
              <a:xfrm>
                <a:off x="3119438" y="115887"/>
                <a:ext cx="101600" cy="150813"/>
              </a:xfrm>
              <a:custGeom>
                <a:avLst/>
                <a:gdLst>
                  <a:gd name="T0" fmla="*/ 5 w 27"/>
                  <a:gd name="T1" fmla="*/ 40 h 40"/>
                  <a:gd name="T2" fmla="*/ 24 w 27"/>
                  <a:gd name="T3" fmla="*/ 2 h 40"/>
                  <a:gd name="T4" fmla="*/ 19 w 27"/>
                  <a:gd name="T5" fmla="*/ 2 h 40"/>
                  <a:gd name="T6" fmla="*/ 1 w 27"/>
                  <a:gd name="T7" fmla="*/ 39 h 40"/>
                  <a:gd name="T8" fmla="*/ 5 w 27"/>
                  <a:gd name="T9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40">
                    <a:moveTo>
                      <a:pt x="5" y="40"/>
                    </a:moveTo>
                    <a:cubicBezTo>
                      <a:pt x="18" y="31"/>
                      <a:pt x="27" y="17"/>
                      <a:pt x="24" y="2"/>
                    </a:cubicBezTo>
                    <a:cubicBezTo>
                      <a:pt x="23" y="0"/>
                      <a:pt x="18" y="1"/>
                      <a:pt x="19" y="2"/>
                    </a:cubicBezTo>
                    <a:cubicBezTo>
                      <a:pt x="21" y="17"/>
                      <a:pt x="14" y="31"/>
                      <a:pt x="1" y="39"/>
                    </a:cubicBezTo>
                    <a:cubicBezTo>
                      <a:pt x="0" y="40"/>
                      <a:pt x="4" y="40"/>
                      <a:pt x="5" y="4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9" name="Freeform 322"/>
              <p:cNvSpPr>
                <a:spLocks/>
              </p:cNvSpPr>
              <p:nvPr/>
            </p:nvSpPr>
            <p:spPr bwMode="auto">
              <a:xfrm>
                <a:off x="3182938" y="206375"/>
                <a:ext cx="358775" cy="592138"/>
              </a:xfrm>
              <a:custGeom>
                <a:avLst/>
                <a:gdLst>
                  <a:gd name="T0" fmla="*/ 1 w 95"/>
                  <a:gd name="T1" fmla="*/ 2 h 157"/>
                  <a:gd name="T2" fmla="*/ 89 w 95"/>
                  <a:gd name="T3" fmla="*/ 156 h 157"/>
                  <a:gd name="T4" fmla="*/ 94 w 95"/>
                  <a:gd name="T5" fmla="*/ 155 h 157"/>
                  <a:gd name="T6" fmla="*/ 5 w 95"/>
                  <a:gd name="T7" fmla="*/ 1 h 157"/>
                  <a:gd name="T8" fmla="*/ 1 w 95"/>
                  <a:gd name="T9" fmla="*/ 2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5" h="157">
                    <a:moveTo>
                      <a:pt x="1" y="2"/>
                    </a:moveTo>
                    <a:cubicBezTo>
                      <a:pt x="31" y="53"/>
                      <a:pt x="62" y="104"/>
                      <a:pt x="89" y="156"/>
                    </a:cubicBezTo>
                    <a:cubicBezTo>
                      <a:pt x="90" y="157"/>
                      <a:pt x="95" y="156"/>
                      <a:pt x="94" y="155"/>
                    </a:cubicBezTo>
                    <a:cubicBezTo>
                      <a:pt x="66" y="103"/>
                      <a:pt x="35" y="52"/>
                      <a:pt x="5" y="1"/>
                    </a:cubicBezTo>
                    <a:cubicBezTo>
                      <a:pt x="5" y="0"/>
                      <a:pt x="0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0" name="Freeform 323"/>
              <p:cNvSpPr>
                <a:spLocks/>
              </p:cNvSpPr>
              <p:nvPr/>
            </p:nvSpPr>
            <p:spPr bwMode="auto">
              <a:xfrm>
                <a:off x="3168651" y="180975"/>
                <a:ext cx="41275" cy="41275"/>
              </a:xfrm>
              <a:custGeom>
                <a:avLst/>
                <a:gdLst>
                  <a:gd name="T0" fmla="*/ 9 w 11"/>
                  <a:gd name="T1" fmla="*/ 4 h 11"/>
                  <a:gd name="T2" fmla="*/ 7 w 11"/>
                  <a:gd name="T3" fmla="*/ 10 h 11"/>
                  <a:gd name="T4" fmla="*/ 1 w 11"/>
                  <a:gd name="T5" fmla="*/ 8 h 11"/>
                  <a:gd name="T6" fmla="*/ 3 w 11"/>
                  <a:gd name="T7" fmla="*/ 2 h 11"/>
                  <a:gd name="T8" fmla="*/ 9 w 11"/>
                  <a:gd name="T9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9" y="4"/>
                    </a:moveTo>
                    <a:cubicBezTo>
                      <a:pt x="11" y="6"/>
                      <a:pt x="10" y="9"/>
                      <a:pt x="7" y="10"/>
                    </a:cubicBezTo>
                    <a:cubicBezTo>
                      <a:pt x="5" y="11"/>
                      <a:pt x="2" y="10"/>
                      <a:pt x="1" y="8"/>
                    </a:cubicBezTo>
                    <a:cubicBezTo>
                      <a:pt x="0" y="6"/>
                      <a:pt x="1" y="3"/>
                      <a:pt x="3" y="2"/>
                    </a:cubicBezTo>
                    <a:cubicBezTo>
                      <a:pt x="5" y="0"/>
                      <a:pt x="8" y="1"/>
                      <a:pt x="9" y="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1" name="Oval 324"/>
              <p:cNvSpPr>
                <a:spLocks noChangeArrowheads="1"/>
              </p:cNvSpPr>
              <p:nvPr/>
            </p:nvSpPr>
            <p:spPr bwMode="auto">
              <a:xfrm>
                <a:off x="3424238" y="661987"/>
                <a:ext cx="268288" cy="268288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680439179"/>
      </p:ext>
    </p:extLst>
  </p:cSld>
  <p:clrMapOvr>
    <a:masterClrMapping/>
  </p:clrMapOvr>
  <p:transition spd="slow" advTm="3000">
    <p:push dir="u"/>
  </p:transition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8" name="矩形 327"/>
          <p:cNvSpPr/>
          <p:nvPr/>
        </p:nvSpPr>
        <p:spPr>
          <a:xfrm flipV="1">
            <a:off x="953597" y="4324226"/>
            <a:ext cx="7236806" cy="350004"/>
          </a:xfrm>
          <a:prstGeom prst="rect">
            <a:avLst/>
          </a:prstGeom>
          <a:solidFill>
            <a:srgbClr val="00989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0" rIns="68580" bIns="34290" rtlCol="0" anchor="ctr"/>
          <a:lstStyle/>
          <a:p>
            <a:pPr algn="ctr"/>
            <a:endParaRPr lang="zh-CN" altLang="en-US"/>
          </a:p>
        </p:txBody>
      </p:sp>
      <p:grpSp>
        <p:nvGrpSpPr>
          <p:cNvPr id="329" name="组合 328"/>
          <p:cNvGrpSpPr/>
          <p:nvPr/>
        </p:nvGrpSpPr>
        <p:grpSpPr>
          <a:xfrm>
            <a:off x="326876" y="771549"/>
            <a:ext cx="8500710" cy="2913913"/>
            <a:chOff x="435834" y="1028732"/>
            <a:chExt cx="11334281" cy="3885217"/>
          </a:xfrm>
        </p:grpSpPr>
        <p:pic>
          <p:nvPicPr>
            <p:cNvPr id="341" name="图片 340"/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5400000">
              <a:off x="8381374" y="1490177"/>
              <a:ext cx="3791666" cy="2985816"/>
            </a:xfrm>
            <a:custGeom>
              <a:avLst/>
              <a:gdLst>
                <a:gd name="connsiteX0" fmla="*/ 0 w 3730729"/>
                <a:gd name="connsiteY0" fmla="*/ 0 h 2728959"/>
                <a:gd name="connsiteX1" fmla="*/ 718722 w 3730729"/>
                <a:gd name="connsiteY1" fmla="*/ 0 h 2728959"/>
                <a:gd name="connsiteX2" fmla="*/ 3012006 w 3730729"/>
                <a:gd name="connsiteY2" fmla="*/ 0 h 2728959"/>
                <a:gd name="connsiteX3" fmla="*/ 3730729 w 3730729"/>
                <a:gd name="connsiteY3" fmla="*/ 0 h 2728959"/>
                <a:gd name="connsiteX4" fmla="*/ 3632775 w 3730729"/>
                <a:gd name="connsiteY4" fmla="*/ 572922 h 2728959"/>
                <a:gd name="connsiteX5" fmla="*/ 3492610 w 3730729"/>
                <a:gd name="connsiteY5" fmla="*/ 1651922 h 2728959"/>
                <a:gd name="connsiteX6" fmla="*/ 3394320 w 3730729"/>
                <a:gd name="connsiteY6" fmla="*/ 2728959 h 2728959"/>
                <a:gd name="connsiteX7" fmla="*/ 3012006 w 3730729"/>
                <a:gd name="connsiteY7" fmla="*/ 2728959 h 2728959"/>
                <a:gd name="connsiteX8" fmla="*/ 718722 w 3730729"/>
                <a:gd name="connsiteY8" fmla="*/ 2728959 h 2728959"/>
                <a:gd name="connsiteX9" fmla="*/ 336408 w 3730729"/>
                <a:gd name="connsiteY9" fmla="*/ 2728959 h 2728959"/>
                <a:gd name="connsiteX10" fmla="*/ 238119 w 3730729"/>
                <a:gd name="connsiteY10" fmla="*/ 1651922 h 2728959"/>
                <a:gd name="connsiteX11" fmla="*/ 97954 w 3730729"/>
                <a:gd name="connsiteY11" fmla="*/ 572922 h 2728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730729" h="2728959">
                  <a:moveTo>
                    <a:pt x="0" y="0"/>
                  </a:moveTo>
                  <a:lnTo>
                    <a:pt x="718722" y="0"/>
                  </a:lnTo>
                  <a:lnTo>
                    <a:pt x="3012006" y="0"/>
                  </a:lnTo>
                  <a:lnTo>
                    <a:pt x="3730729" y="0"/>
                  </a:lnTo>
                  <a:lnTo>
                    <a:pt x="3632775" y="572922"/>
                  </a:lnTo>
                  <a:cubicBezTo>
                    <a:pt x="3580043" y="924184"/>
                    <a:pt x="3533206" y="1284179"/>
                    <a:pt x="3492610" y="1651922"/>
                  </a:cubicBezTo>
                  <a:lnTo>
                    <a:pt x="3394320" y="2728959"/>
                  </a:lnTo>
                  <a:lnTo>
                    <a:pt x="3012006" y="2728959"/>
                  </a:lnTo>
                  <a:lnTo>
                    <a:pt x="718722" y="2728959"/>
                  </a:lnTo>
                  <a:lnTo>
                    <a:pt x="336408" y="2728959"/>
                  </a:lnTo>
                  <a:lnTo>
                    <a:pt x="238119" y="1651922"/>
                  </a:lnTo>
                  <a:cubicBezTo>
                    <a:pt x="197523" y="1284179"/>
                    <a:pt x="150685" y="924184"/>
                    <a:pt x="97954" y="572922"/>
                  </a:cubicBezTo>
                  <a:close/>
                </a:path>
              </a:pathLst>
            </a:custGeom>
            <a:ln>
              <a:solidFill>
                <a:schemeClr val="bg1">
                  <a:lumMod val="85000"/>
                </a:schemeClr>
              </a:solidFill>
            </a:ln>
          </p:spPr>
        </p:pic>
        <p:pic>
          <p:nvPicPr>
            <p:cNvPr id="339" name="图片 338"/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35834" y="1028732"/>
              <a:ext cx="2971867" cy="3885217"/>
            </a:xfrm>
            <a:custGeom>
              <a:avLst/>
              <a:gdLst>
                <a:gd name="connsiteX0" fmla="*/ 0 w 2723203"/>
                <a:gd name="connsiteY0" fmla="*/ 0 h 3861228"/>
                <a:gd name="connsiteX1" fmla="*/ 949251 w 2723203"/>
                <a:gd name="connsiteY1" fmla="*/ 162687 h 3861228"/>
                <a:gd name="connsiteX2" fmla="*/ 2025974 w 2723203"/>
                <a:gd name="connsiteY2" fmla="*/ 302893 h 3861228"/>
                <a:gd name="connsiteX3" fmla="*/ 2723203 w 2723203"/>
                <a:gd name="connsiteY3" fmla="*/ 366675 h 3861228"/>
                <a:gd name="connsiteX4" fmla="*/ 2723203 w 2723203"/>
                <a:gd name="connsiteY4" fmla="*/ 783637 h 3861228"/>
                <a:gd name="connsiteX5" fmla="*/ 2723203 w 2723203"/>
                <a:gd name="connsiteY5" fmla="*/ 3077591 h 3861228"/>
                <a:gd name="connsiteX6" fmla="*/ 2723203 w 2723203"/>
                <a:gd name="connsiteY6" fmla="*/ 3494553 h 3861228"/>
                <a:gd name="connsiteX7" fmla="*/ 2025974 w 2723203"/>
                <a:gd name="connsiteY7" fmla="*/ 3558336 h 3861228"/>
                <a:gd name="connsiteX8" fmla="*/ 949251 w 2723203"/>
                <a:gd name="connsiteY8" fmla="*/ 3698542 h 3861228"/>
                <a:gd name="connsiteX9" fmla="*/ 0 w 2723203"/>
                <a:gd name="connsiteY9" fmla="*/ 3861228 h 3861228"/>
                <a:gd name="connsiteX10" fmla="*/ 0 w 2723203"/>
                <a:gd name="connsiteY10" fmla="*/ 3077591 h 3861228"/>
                <a:gd name="connsiteX11" fmla="*/ 0 w 2723203"/>
                <a:gd name="connsiteY11" fmla="*/ 783637 h 3861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723203" h="3861228">
                  <a:moveTo>
                    <a:pt x="0" y="0"/>
                  </a:moveTo>
                  <a:lnTo>
                    <a:pt x="949251" y="162687"/>
                  </a:lnTo>
                  <a:cubicBezTo>
                    <a:pt x="1299771" y="215434"/>
                    <a:pt x="1659006" y="262285"/>
                    <a:pt x="2025974" y="302893"/>
                  </a:cubicBezTo>
                  <a:lnTo>
                    <a:pt x="2723203" y="366675"/>
                  </a:lnTo>
                  <a:lnTo>
                    <a:pt x="2723203" y="783637"/>
                  </a:lnTo>
                  <a:lnTo>
                    <a:pt x="2723203" y="3077591"/>
                  </a:lnTo>
                  <a:lnTo>
                    <a:pt x="2723203" y="3494553"/>
                  </a:lnTo>
                  <a:lnTo>
                    <a:pt x="2025974" y="3558336"/>
                  </a:lnTo>
                  <a:cubicBezTo>
                    <a:pt x="1659006" y="3598944"/>
                    <a:pt x="1299771" y="3645795"/>
                    <a:pt x="949251" y="3698542"/>
                  </a:cubicBezTo>
                  <a:lnTo>
                    <a:pt x="0" y="3861228"/>
                  </a:lnTo>
                  <a:lnTo>
                    <a:pt x="0" y="3077591"/>
                  </a:lnTo>
                  <a:lnTo>
                    <a:pt x="0" y="783637"/>
                  </a:lnTo>
                  <a:close/>
                </a:path>
              </a:pathLst>
            </a:custGeom>
            <a:ln>
              <a:solidFill>
                <a:schemeClr val="bg1">
                  <a:lumMod val="85000"/>
                </a:schemeClr>
              </a:solidFill>
            </a:ln>
          </p:spPr>
        </p:pic>
      </p:grpSp>
      <p:sp>
        <p:nvSpPr>
          <p:cNvPr id="4" name="矩形 3"/>
          <p:cNvSpPr/>
          <p:nvPr/>
        </p:nvSpPr>
        <p:spPr>
          <a:xfrm>
            <a:off x="3656364" y="3732120"/>
            <a:ext cx="1831271" cy="577081"/>
          </a:xfrm>
          <a:prstGeom prst="rect">
            <a:avLst/>
          </a:prstGeom>
        </p:spPr>
        <p:txBody>
          <a:bodyPr wrap="none" lIns="68580" tIns="34290" rIns="68580" bIns="34290">
            <a:spAutoFit/>
          </a:bodyPr>
          <a:lstStyle/>
          <a:p>
            <a:pPr algn="ctr"/>
            <a:r>
              <a:rPr lang="zh-CN" altLang="en-US" sz="3200" b="1" dirty="0" smtClean="0">
                <a:solidFill>
                  <a:srgbClr val="FF0000"/>
                </a:solidFill>
                <a:latin typeface="微软雅黑" pitchFamily="34" charset="-122"/>
                <a:ea typeface="微软雅黑" pitchFamily="34" charset="-122"/>
                <a:sym typeface="Helvetica Light"/>
              </a:rPr>
              <a:t>所获荣誉</a:t>
            </a:r>
            <a:endParaRPr lang="zh-CN" altLang="en-US" sz="3200" b="1" dirty="0">
              <a:solidFill>
                <a:srgbClr val="FF0000"/>
              </a:solidFill>
              <a:latin typeface="微软雅黑" pitchFamily="34" charset="-122"/>
              <a:ea typeface="微软雅黑" pitchFamily="34" charset="-122"/>
            </a:endParaRPr>
          </a:p>
        </p:txBody>
      </p:sp>
      <p:grpSp>
        <p:nvGrpSpPr>
          <p:cNvPr id="5" name="组合 4"/>
          <p:cNvGrpSpPr/>
          <p:nvPr/>
        </p:nvGrpSpPr>
        <p:grpSpPr>
          <a:xfrm rot="871781">
            <a:off x="2928700" y="3519020"/>
            <a:ext cx="411703" cy="835514"/>
            <a:chOff x="6798621" y="1128235"/>
            <a:chExt cx="925471" cy="1878160"/>
          </a:xfrm>
          <a:solidFill>
            <a:srgbClr val="009899"/>
          </a:solidFill>
        </p:grpSpPr>
        <p:sp>
          <p:nvSpPr>
            <p:cNvPr id="6" name="任意多边形 5"/>
            <p:cNvSpPr/>
            <p:nvPr/>
          </p:nvSpPr>
          <p:spPr>
            <a:xfrm rot="20684992">
              <a:off x="6853735" y="1621626"/>
              <a:ext cx="611937" cy="1384769"/>
            </a:xfrm>
            <a:custGeom>
              <a:avLst/>
              <a:gdLst>
                <a:gd name="connsiteX0" fmla="*/ 711760 w 711760"/>
                <a:gd name="connsiteY0" fmla="*/ 0 h 1358900"/>
                <a:gd name="connsiteX1" fmla="*/ 114860 w 711760"/>
                <a:gd name="connsiteY1" fmla="*/ 635000 h 1358900"/>
                <a:gd name="connsiteX2" fmla="*/ 560 w 711760"/>
                <a:gd name="connsiteY2" fmla="*/ 1358900 h 1358900"/>
                <a:gd name="connsiteX0" fmla="*/ 711760 w 711760"/>
                <a:gd name="connsiteY0" fmla="*/ 0 h 1358900"/>
                <a:gd name="connsiteX1" fmla="*/ 114860 w 711760"/>
                <a:gd name="connsiteY1" fmla="*/ 635000 h 1358900"/>
                <a:gd name="connsiteX2" fmla="*/ 560 w 711760"/>
                <a:gd name="connsiteY2" fmla="*/ 1358900 h 1358900"/>
                <a:gd name="connsiteX0" fmla="*/ 711760 w 711760"/>
                <a:gd name="connsiteY0" fmla="*/ 0 h 1358900"/>
                <a:gd name="connsiteX1" fmla="*/ 114860 w 711760"/>
                <a:gd name="connsiteY1" fmla="*/ 635000 h 1358900"/>
                <a:gd name="connsiteX2" fmla="*/ 560 w 711760"/>
                <a:gd name="connsiteY2" fmla="*/ 1358900 h 1358900"/>
                <a:gd name="connsiteX0" fmla="*/ 884014 w 884014"/>
                <a:gd name="connsiteY0" fmla="*/ 0 h 1368888"/>
                <a:gd name="connsiteX1" fmla="*/ 287114 w 884014"/>
                <a:gd name="connsiteY1" fmla="*/ 635000 h 1368888"/>
                <a:gd name="connsiteX2" fmla="*/ 22 w 884014"/>
                <a:gd name="connsiteY2" fmla="*/ 1368888 h 1368888"/>
                <a:gd name="connsiteX0" fmla="*/ 883991 w 883991"/>
                <a:gd name="connsiteY0" fmla="*/ 0 h 1368888"/>
                <a:gd name="connsiteX1" fmla="*/ 287091 w 883991"/>
                <a:gd name="connsiteY1" fmla="*/ 635000 h 1368888"/>
                <a:gd name="connsiteX2" fmla="*/ -1 w 883991"/>
                <a:gd name="connsiteY2" fmla="*/ 1368888 h 1368888"/>
                <a:gd name="connsiteX0" fmla="*/ 883992 w 883992"/>
                <a:gd name="connsiteY0" fmla="*/ 0 h 1368888"/>
                <a:gd name="connsiteX1" fmla="*/ 0 w 883992"/>
                <a:gd name="connsiteY1" fmla="*/ 1368888 h 1368888"/>
                <a:gd name="connsiteX0" fmla="*/ 883992 w 883992"/>
                <a:gd name="connsiteY0" fmla="*/ 0 h 1368888"/>
                <a:gd name="connsiteX1" fmla="*/ 0 w 883992"/>
                <a:gd name="connsiteY1" fmla="*/ 1368888 h 1368888"/>
                <a:gd name="connsiteX0" fmla="*/ 928344 w 928343"/>
                <a:gd name="connsiteY0" fmla="*/ 0 h 1390417"/>
                <a:gd name="connsiteX1" fmla="*/ 0 w 928343"/>
                <a:gd name="connsiteY1" fmla="*/ 1390417 h 1390417"/>
                <a:gd name="connsiteX0" fmla="*/ 863431 w 863431"/>
                <a:gd name="connsiteY0" fmla="*/ 0 h 1384768"/>
                <a:gd name="connsiteX1" fmla="*/ 0 w 863431"/>
                <a:gd name="connsiteY1" fmla="*/ 1384768 h 1384768"/>
                <a:gd name="connsiteX0" fmla="*/ 863431 w 863431"/>
                <a:gd name="connsiteY0" fmla="*/ 0 h 1384768"/>
                <a:gd name="connsiteX1" fmla="*/ 0 w 863431"/>
                <a:gd name="connsiteY1" fmla="*/ 1384768 h 1384768"/>
                <a:gd name="connsiteX0" fmla="*/ 863431 w 863431"/>
                <a:gd name="connsiteY0" fmla="*/ 0 h 1384768"/>
                <a:gd name="connsiteX1" fmla="*/ 282647 w 863431"/>
                <a:gd name="connsiteY1" fmla="*/ 606889 h 1384768"/>
                <a:gd name="connsiteX2" fmla="*/ 0 w 863431"/>
                <a:gd name="connsiteY2" fmla="*/ 1384768 h 1384768"/>
                <a:gd name="connsiteX0" fmla="*/ 863431 w 863431"/>
                <a:gd name="connsiteY0" fmla="*/ 0 h 1384768"/>
                <a:gd name="connsiteX1" fmla="*/ 0 w 863431"/>
                <a:gd name="connsiteY1" fmla="*/ 1384768 h 1384768"/>
                <a:gd name="connsiteX0" fmla="*/ 863431 w 863431"/>
                <a:gd name="connsiteY0" fmla="*/ 0 h 1384768"/>
                <a:gd name="connsiteX1" fmla="*/ 0 w 863431"/>
                <a:gd name="connsiteY1" fmla="*/ 1384768 h 1384768"/>
                <a:gd name="connsiteX0" fmla="*/ 863431 w 863431"/>
                <a:gd name="connsiteY0" fmla="*/ 0 h 1384768"/>
                <a:gd name="connsiteX1" fmla="*/ 0 w 863431"/>
                <a:gd name="connsiteY1" fmla="*/ 1384768 h 1384768"/>
                <a:gd name="connsiteX0" fmla="*/ 863431 w 863431"/>
                <a:gd name="connsiteY0" fmla="*/ 0 h 1384768"/>
                <a:gd name="connsiteX1" fmla="*/ 0 w 863431"/>
                <a:gd name="connsiteY1" fmla="*/ 1384768 h 1384768"/>
                <a:gd name="connsiteX0" fmla="*/ 863431 w 863431"/>
                <a:gd name="connsiteY0" fmla="*/ 0 h 1384768"/>
                <a:gd name="connsiteX1" fmla="*/ 0 w 863431"/>
                <a:gd name="connsiteY1" fmla="*/ 1384768 h 1384768"/>
                <a:gd name="connsiteX0" fmla="*/ 863431 w 863431"/>
                <a:gd name="connsiteY0" fmla="*/ 0 h 1384768"/>
                <a:gd name="connsiteX1" fmla="*/ 0 w 863431"/>
                <a:gd name="connsiteY1" fmla="*/ 1384768 h 1384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63431" h="1384768">
                  <a:moveTo>
                    <a:pt x="863431" y="0"/>
                  </a:moveTo>
                  <a:cubicBezTo>
                    <a:pt x="615118" y="165338"/>
                    <a:pt x="20070" y="724344"/>
                    <a:pt x="0" y="1384768"/>
                  </a:cubicBezTo>
                </a:path>
              </a:pathLst>
            </a:custGeom>
            <a:noFill/>
            <a:ln w="19050">
              <a:solidFill>
                <a:srgbClr val="009899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7" name="组合 6"/>
            <p:cNvGrpSpPr/>
            <p:nvPr/>
          </p:nvGrpSpPr>
          <p:grpSpPr>
            <a:xfrm rot="2537975" flipH="1">
              <a:off x="6798621" y="1128235"/>
              <a:ext cx="925471" cy="911449"/>
              <a:chOff x="2286001" y="-455613"/>
              <a:chExt cx="2514600" cy="2476501"/>
            </a:xfrm>
            <a:grpFill/>
          </p:grpSpPr>
          <p:grpSp>
            <p:nvGrpSpPr>
              <p:cNvPr id="8" name="Group 205"/>
              <p:cNvGrpSpPr>
                <a:grpSpLocks/>
              </p:cNvGrpSpPr>
              <p:nvPr/>
            </p:nvGrpSpPr>
            <p:grpSpPr bwMode="auto">
              <a:xfrm>
                <a:off x="2286001" y="-455613"/>
                <a:ext cx="2514600" cy="2476501"/>
                <a:chOff x="1440" y="-287"/>
                <a:chExt cx="1584" cy="1560"/>
              </a:xfrm>
              <a:grpFill/>
            </p:grpSpPr>
            <p:sp>
              <p:nvSpPr>
                <p:cNvPr id="128" name="Freeform 5"/>
                <p:cNvSpPr>
                  <a:spLocks/>
                </p:cNvSpPr>
                <p:nvPr/>
              </p:nvSpPr>
              <p:spPr bwMode="auto">
                <a:xfrm>
                  <a:off x="2119" y="-230"/>
                  <a:ext cx="193" cy="57"/>
                </a:xfrm>
                <a:custGeom>
                  <a:avLst/>
                  <a:gdLst>
                    <a:gd name="T0" fmla="*/ 75 w 81"/>
                    <a:gd name="T1" fmla="*/ 5 h 24"/>
                    <a:gd name="T2" fmla="*/ 6 w 81"/>
                    <a:gd name="T3" fmla="*/ 1 h 24"/>
                    <a:gd name="T4" fmla="*/ 1 w 81"/>
                    <a:gd name="T5" fmla="*/ 1 h 24"/>
                    <a:gd name="T6" fmla="*/ 79 w 81"/>
                    <a:gd name="T7" fmla="*/ 6 h 24"/>
                    <a:gd name="T8" fmla="*/ 75 w 81"/>
                    <a:gd name="T9" fmla="*/ 5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1" h="24">
                      <a:moveTo>
                        <a:pt x="75" y="5"/>
                      </a:moveTo>
                      <a:cubicBezTo>
                        <a:pt x="52" y="20"/>
                        <a:pt x="26" y="21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ubicBezTo>
                        <a:pt x="24" y="23"/>
                        <a:pt x="54" y="24"/>
                        <a:pt x="79" y="6"/>
                      </a:cubicBezTo>
                      <a:cubicBezTo>
                        <a:pt x="81" y="5"/>
                        <a:pt x="76" y="4"/>
                        <a:pt x="75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9" name="Freeform 6"/>
                <p:cNvSpPr>
                  <a:spLocks/>
                </p:cNvSpPr>
                <p:nvPr/>
              </p:nvSpPr>
              <p:spPr bwMode="auto">
                <a:xfrm>
                  <a:off x="2167" y="-287"/>
                  <a:ext cx="73" cy="163"/>
                </a:xfrm>
                <a:custGeom>
                  <a:avLst/>
                  <a:gdLst>
                    <a:gd name="T0" fmla="*/ 6 w 31"/>
                    <a:gd name="T1" fmla="*/ 68 h 69"/>
                    <a:gd name="T2" fmla="*/ 20 w 31"/>
                    <a:gd name="T3" fmla="*/ 1 h 69"/>
                    <a:gd name="T4" fmla="*/ 15 w 31"/>
                    <a:gd name="T5" fmla="*/ 1 h 69"/>
                    <a:gd name="T6" fmla="*/ 1 w 31"/>
                    <a:gd name="T7" fmla="*/ 66 h 69"/>
                    <a:gd name="T8" fmla="*/ 6 w 31"/>
                    <a:gd name="T9" fmla="*/ 68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1" h="69">
                      <a:moveTo>
                        <a:pt x="6" y="68"/>
                      </a:moveTo>
                      <a:cubicBezTo>
                        <a:pt x="25" y="50"/>
                        <a:pt x="31" y="26"/>
                        <a:pt x="20" y="1"/>
                      </a:cubicBezTo>
                      <a:cubicBezTo>
                        <a:pt x="19" y="0"/>
                        <a:pt x="14" y="0"/>
                        <a:pt x="15" y="1"/>
                      </a:cubicBezTo>
                      <a:cubicBezTo>
                        <a:pt x="26" y="25"/>
                        <a:pt x="20" y="49"/>
                        <a:pt x="1" y="66"/>
                      </a:cubicBezTo>
                      <a:cubicBezTo>
                        <a:pt x="0" y="67"/>
                        <a:pt x="4" y="69"/>
                        <a:pt x="6" y="6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0" name="Freeform 7"/>
                <p:cNvSpPr>
                  <a:spLocks/>
                </p:cNvSpPr>
                <p:nvPr/>
              </p:nvSpPr>
              <p:spPr bwMode="auto">
                <a:xfrm>
                  <a:off x="2150" y="-264"/>
                  <a:ext cx="143" cy="117"/>
                </a:xfrm>
                <a:custGeom>
                  <a:avLst/>
                  <a:gdLst>
                    <a:gd name="T0" fmla="*/ 57 w 60"/>
                    <a:gd name="T1" fmla="*/ 46 h 49"/>
                    <a:gd name="T2" fmla="*/ 6 w 60"/>
                    <a:gd name="T3" fmla="*/ 1 h 49"/>
                    <a:gd name="T4" fmla="*/ 1 w 60"/>
                    <a:gd name="T5" fmla="*/ 2 h 49"/>
                    <a:gd name="T6" fmla="*/ 54 w 60"/>
                    <a:gd name="T7" fmla="*/ 48 h 49"/>
                    <a:gd name="T8" fmla="*/ 57 w 60"/>
                    <a:gd name="T9" fmla="*/ 46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0" h="49">
                      <a:moveTo>
                        <a:pt x="57" y="46"/>
                      </a:moveTo>
                      <a:cubicBezTo>
                        <a:pt x="37" y="39"/>
                        <a:pt x="17" y="20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13" y="22"/>
                        <a:pt x="33" y="41"/>
                        <a:pt x="54" y="48"/>
                      </a:cubicBezTo>
                      <a:cubicBezTo>
                        <a:pt x="55" y="49"/>
                        <a:pt x="60" y="47"/>
                        <a:pt x="5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1" name="Freeform 8"/>
                <p:cNvSpPr>
                  <a:spLocks/>
                </p:cNvSpPr>
                <p:nvPr/>
              </p:nvSpPr>
              <p:spPr bwMode="auto">
                <a:xfrm>
                  <a:off x="2129" y="-266"/>
                  <a:ext cx="142" cy="102"/>
                </a:xfrm>
                <a:custGeom>
                  <a:avLst/>
                  <a:gdLst>
                    <a:gd name="T0" fmla="*/ 3 w 60"/>
                    <a:gd name="T1" fmla="*/ 43 h 43"/>
                    <a:gd name="T2" fmla="*/ 59 w 60"/>
                    <a:gd name="T3" fmla="*/ 2 h 43"/>
                    <a:gd name="T4" fmla="*/ 54 w 60"/>
                    <a:gd name="T5" fmla="*/ 1 h 43"/>
                    <a:gd name="T6" fmla="*/ 3 w 60"/>
                    <a:gd name="T7" fmla="*/ 41 h 43"/>
                    <a:gd name="T8" fmla="*/ 3 w 60"/>
                    <a:gd name="T9" fmla="*/ 4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0" h="43">
                      <a:moveTo>
                        <a:pt x="3" y="43"/>
                      </a:moveTo>
                      <a:cubicBezTo>
                        <a:pt x="28" y="41"/>
                        <a:pt x="52" y="27"/>
                        <a:pt x="59" y="2"/>
                      </a:cubicBezTo>
                      <a:cubicBezTo>
                        <a:pt x="60" y="0"/>
                        <a:pt x="55" y="0"/>
                        <a:pt x="54" y="1"/>
                      </a:cubicBezTo>
                      <a:cubicBezTo>
                        <a:pt x="47" y="24"/>
                        <a:pt x="27" y="39"/>
                        <a:pt x="3" y="41"/>
                      </a:cubicBezTo>
                      <a:cubicBezTo>
                        <a:pt x="0" y="41"/>
                        <a:pt x="0" y="43"/>
                        <a:pt x="3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2" name="Freeform 9"/>
                <p:cNvSpPr>
                  <a:spLocks/>
                </p:cNvSpPr>
                <p:nvPr/>
              </p:nvSpPr>
              <p:spPr bwMode="auto">
                <a:xfrm>
                  <a:off x="2212" y="-188"/>
                  <a:ext cx="35" cy="683"/>
                </a:xfrm>
                <a:custGeom>
                  <a:avLst/>
                  <a:gdLst>
                    <a:gd name="T0" fmla="*/ 0 w 15"/>
                    <a:gd name="T1" fmla="*/ 2 h 288"/>
                    <a:gd name="T2" fmla="*/ 10 w 15"/>
                    <a:gd name="T3" fmla="*/ 287 h 288"/>
                    <a:gd name="T4" fmla="*/ 15 w 15"/>
                    <a:gd name="T5" fmla="*/ 287 h 288"/>
                    <a:gd name="T6" fmla="*/ 5 w 15"/>
                    <a:gd name="T7" fmla="*/ 2 h 288"/>
                    <a:gd name="T8" fmla="*/ 0 w 15"/>
                    <a:gd name="T9" fmla="*/ 2 h 2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" h="288">
                      <a:moveTo>
                        <a:pt x="0" y="2"/>
                      </a:moveTo>
                      <a:cubicBezTo>
                        <a:pt x="4" y="97"/>
                        <a:pt x="10" y="192"/>
                        <a:pt x="10" y="287"/>
                      </a:cubicBezTo>
                      <a:cubicBezTo>
                        <a:pt x="10" y="288"/>
                        <a:pt x="15" y="288"/>
                        <a:pt x="15" y="287"/>
                      </a:cubicBezTo>
                      <a:cubicBezTo>
                        <a:pt x="15" y="192"/>
                        <a:pt x="9" y="96"/>
                        <a:pt x="5" y="2"/>
                      </a:cubicBezTo>
                      <a:cubicBezTo>
                        <a:pt x="5" y="0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3" name="Oval 10"/>
                <p:cNvSpPr>
                  <a:spLocks noChangeArrowheads="1"/>
                </p:cNvSpPr>
                <p:nvPr/>
              </p:nvSpPr>
              <p:spPr bwMode="auto">
                <a:xfrm>
                  <a:off x="2198" y="-214"/>
                  <a:ext cx="35" cy="36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4" name="Freeform 11"/>
                <p:cNvSpPr>
                  <a:spLocks/>
                </p:cNvSpPr>
                <p:nvPr/>
              </p:nvSpPr>
              <p:spPr bwMode="auto">
                <a:xfrm>
                  <a:off x="2371" y="-223"/>
                  <a:ext cx="176" cy="92"/>
                </a:xfrm>
                <a:custGeom>
                  <a:avLst/>
                  <a:gdLst>
                    <a:gd name="T0" fmla="*/ 69 w 74"/>
                    <a:gd name="T1" fmla="*/ 30 h 39"/>
                    <a:gd name="T2" fmla="*/ 5 w 74"/>
                    <a:gd name="T3" fmla="*/ 2 h 39"/>
                    <a:gd name="T4" fmla="*/ 0 w 74"/>
                    <a:gd name="T5" fmla="*/ 1 h 39"/>
                    <a:gd name="T6" fmla="*/ 72 w 74"/>
                    <a:gd name="T7" fmla="*/ 32 h 39"/>
                    <a:gd name="T8" fmla="*/ 69 w 74"/>
                    <a:gd name="T9" fmla="*/ 3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39">
                      <a:moveTo>
                        <a:pt x="69" y="30"/>
                      </a:moveTo>
                      <a:cubicBezTo>
                        <a:pt x="41" y="37"/>
                        <a:pt x="17" y="27"/>
                        <a:pt x="5" y="2"/>
                      </a:cubicBezTo>
                      <a:cubicBezTo>
                        <a:pt x="4" y="0"/>
                        <a:pt x="0" y="0"/>
                        <a:pt x="0" y="1"/>
                      </a:cubicBezTo>
                      <a:cubicBezTo>
                        <a:pt x="14" y="30"/>
                        <a:pt x="42" y="39"/>
                        <a:pt x="72" y="32"/>
                      </a:cubicBezTo>
                      <a:cubicBezTo>
                        <a:pt x="74" y="32"/>
                        <a:pt x="70" y="30"/>
                        <a:pt x="69" y="3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5" name="Freeform 12"/>
                <p:cNvSpPr>
                  <a:spLocks/>
                </p:cNvSpPr>
                <p:nvPr/>
              </p:nvSpPr>
              <p:spPr bwMode="auto">
                <a:xfrm>
                  <a:off x="2378" y="-249"/>
                  <a:ext cx="104" cy="142"/>
                </a:xfrm>
                <a:custGeom>
                  <a:avLst/>
                  <a:gdLst>
                    <a:gd name="T0" fmla="*/ 5 w 44"/>
                    <a:gd name="T1" fmla="*/ 60 h 60"/>
                    <a:gd name="T2" fmla="*/ 42 w 44"/>
                    <a:gd name="T3" fmla="*/ 2 h 60"/>
                    <a:gd name="T4" fmla="*/ 37 w 44"/>
                    <a:gd name="T5" fmla="*/ 1 h 60"/>
                    <a:gd name="T6" fmla="*/ 1 w 44"/>
                    <a:gd name="T7" fmla="*/ 58 h 60"/>
                    <a:gd name="T8" fmla="*/ 5 w 44"/>
                    <a:gd name="T9" fmla="*/ 60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4" h="60">
                      <a:moveTo>
                        <a:pt x="5" y="60"/>
                      </a:moveTo>
                      <a:cubicBezTo>
                        <a:pt x="30" y="50"/>
                        <a:pt x="44" y="29"/>
                        <a:pt x="42" y="2"/>
                      </a:cubicBezTo>
                      <a:cubicBezTo>
                        <a:pt x="42" y="0"/>
                        <a:pt x="37" y="0"/>
                        <a:pt x="37" y="1"/>
                      </a:cubicBezTo>
                      <a:cubicBezTo>
                        <a:pt x="39" y="27"/>
                        <a:pt x="26" y="48"/>
                        <a:pt x="1" y="58"/>
                      </a:cubicBezTo>
                      <a:cubicBezTo>
                        <a:pt x="0" y="58"/>
                        <a:pt x="4" y="60"/>
                        <a:pt x="5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6" name="Freeform 13"/>
                <p:cNvSpPr>
                  <a:spLocks/>
                </p:cNvSpPr>
                <p:nvPr/>
              </p:nvSpPr>
              <p:spPr bwMode="auto">
                <a:xfrm>
                  <a:off x="2411" y="-242"/>
                  <a:ext cx="93" cy="152"/>
                </a:xfrm>
                <a:custGeom>
                  <a:avLst/>
                  <a:gdLst>
                    <a:gd name="T0" fmla="*/ 38 w 39"/>
                    <a:gd name="T1" fmla="*/ 62 h 64"/>
                    <a:gd name="T2" fmla="*/ 5 w 39"/>
                    <a:gd name="T3" fmla="*/ 1 h 64"/>
                    <a:gd name="T4" fmla="*/ 0 w 39"/>
                    <a:gd name="T5" fmla="*/ 2 h 64"/>
                    <a:gd name="T6" fmla="*/ 33 w 39"/>
                    <a:gd name="T7" fmla="*/ 63 h 64"/>
                    <a:gd name="T8" fmla="*/ 38 w 39"/>
                    <a:gd name="T9" fmla="*/ 62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" h="64">
                      <a:moveTo>
                        <a:pt x="38" y="62"/>
                      </a:moveTo>
                      <a:cubicBezTo>
                        <a:pt x="21" y="47"/>
                        <a:pt x="9" y="23"/>
                        <a:pt x="5" y="1"/>
                      </a:cubicBezTo>
                      <a:cubicBezTo>
                        <a:pt x="5" y="0"/>
                        <a:pt x="0" y="0"/>
                        <a:pt x="0" y="2"/>
                      </a:cubicBezTo>
                      <a:cubicBezTo>
                        <a:pt x="4" y="24"/>
                        <a:pt x="16" y="48"/>
                        <a:pt x="33" y="63"/>
                      </a:cubicBezTo>
                      <a:cubicBezTo>
                        <a:pt x="34" y="64"/>
                        <a:pt x="39" y="62"/>
                        <a:pt x="38" y="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7" name="Freeform 14"/>
                <p:cNvSpPr>
                  <a:spLocks/>
                </p:cNvSpPr>
                <p:nvPr/>
              </p:nvSpPr>
              <p:spPr bwMode="auto">
                <a:xfrm>
                  <a:off x="2354" y="-209"/>
                  <a:ext cx="171" cy="66"/>
                </a:xfrm>
                <a:custGeom>
                  <a:avLst/>
                  <a:gdLst>
                    <a:gd name="T0" fmla="*/ 2 w 72"/>
                    <a:gd name="T1" fmla="*/ 21 h 28"/>
                    <a:gd name="T2" fmla="*/ 71 w 72"/>
                    <a:gd name="T3" fmla="*/ 2 h 28"/>
                    <a:gd name="T4" fmla="*/ 66 w 72"/>
                    <a:gd name="T5" fmla="*/ 2 h 28"/>
                    <a:gd name="T6" fmla="*/ 6 w 72"/>
                    <a:gd name="T7" fmla="*/ 20 h 28"/>
                    <a:gd name="T8" fmla="*/ 2 w 72"/>
                    <a:gd name="T9" fmla="*/ 21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2" h="28">
                      <a:moveTo>
                        <a:pt x="2" y="21"/>
                      </a:moveTo>
                      <a:cubicBezTo>
                        <a:pt x="27" y="28"/>
                        <a:pt x="54" y="23"/>
                        <a:pt x="71" y="2"/>
                      </a:cubicBezTo>
                      <a:cubicBezTo>
                        <a:pt x="72" y="1"/>
                        <a:pt x="67" y="0"/>
                        <a:pt x="66" y="2"/>
                      </a:cubicBezTo>
                      <a:cubicBezTo>
                        <a:pt x="52" y="20"/>
                        <a:pt x="28" y="26"/>
                        <a:pt x="6" y="20"/>
                      </a:cubicBezTo>
                      <a:cubicBezTo>
                        <a:pt x="5" y="19"/>
                        <a:pt x="0" y="20"/>
                        <a:pt x="2" y="2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8" name="Freeform 15"/>
                <p:cNvSpPr>
                  <a:spLocks/>
                </p:cNvSpPr>
                <p:nvPr/>
              </p:nvSpPr>
              <p:spPr bwMode="auto">
                <a:xfrm>
                  <a:off x="2226" y="-150"/>
                  <a:ext cx="228" cy="648"/>
                </a:xfrm>
                <a:custGeom>
                  <a:avLst/>
                  <a:gdLst>
                    <a:gd name="T0" fmla="*/ 90 w 96"/>
                    <a:gd name="T1" fmla="*/ 1 h 273"/>
                    <a:gd name="T2" fmla="*/ 0 w 96"/>
                    <a:gd name="T3" fmla="*/ 271 h 273"/>
                    <a:gd name="T4" fmla="*/ 5 w 96"/>
                    <a:gd name="T5" fmla="*/ 272 h 273"/>
                    <a:gd name="T6" fmla="*/ 95 w 96"/>
                    <a:gd name="T7" fmla="*/ 1 h 273"/>
                    <a:gd name="T8" fmla="*/ 90 w 96"/>
                    <a:gd name="T9" fmla="*/ 1 h 2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6" h="273">
                      <a:moveTo>
                        <a:pt x="90" y="1"/>
                      </a:moveTo>
                      <a:cubicBezTo>
                        <a:pt x="61" y="91"/>
                        <a:pt x="33" y="182"/>
                        <a:pt x="0" y="271"/>
                      </a:cubicBezTo>
                      <a:cubicBezTo>
                        <a:pt x="0" y="273"/>
                        <a:pt x="4" y="273"/>
                        <a:pt x="5" y="272"/>
                      </a:cubicBezTo>
                      <a:cubicBezTo>
                        <a:pt x="38" y="183"/>
                        <a:pt x="66" y="91"/>
                        <a:pt x="95" y="1"/>
                      </a:cubicBezTo>
                      <a:cubicBezTo>
                        <a:pt x="96" y="0"/>
                        <a:pt x="91" y="0"/>
                        <a:pt x="9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9" name="Freeform 16"/>
                <p:cNvSpPr>
                  <a:spLocks/>
                </p:cNvSpPr>
                <p:nvPr/>
              </p:nvSpPr>
              <p:spPr bwMode="auto">
                <a:xfrm>
                  <a:off x="2428" y="-181"/>
                  <a:ext cx="43" cy="41"/>
                </a:xfrm>
                <a:custGeom>
                  <a:avLst/>
                  <a:gdLst>
                    <a:gd name="T0" fmla="*/ 16 w 18"/>
                    <a:gd name="T1" fmla="*/ 11 h 17"/>
                    <a:gd name="T2" fmla="*/ 6 w 18"/>
                    <a:gd name="T3" fmla="*/ 16 h 17"/>
                    <a:gd name="T4" fmla="*/ 2 w 18"/>
                    <a:gd name="T5" fmla="*/ 6 h 17"/>
                    <a:gd name="T6" fmla="*/ 12 w 18"/>
                    <a:gd name="T7" fmla="*/ 1 h 17"/>
                    <a:gd name="T8" fmla="*/ 16 w 18"/>
                    <a:gd name="T9" fmla="*/ 1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16" y="11"/>
                      </a:moveTo>
                      <a:cubicBezTo>
                        <a:pt x="15" y="15"/>
                        <a:pt x="10" y="17"/>
                        <a:pt x="6" y="16"/>
                      </a:cubicBezTo>
                      <a:cubicBezTo>
                        <a:pt x="2" y="14"/>
                        <a:pt x="0" y="10"/>
                        <a:pt x="2" y="6"/>
                      </a:cubicBezTo>
                      <a:cubicBezTo>
                        <a:pt x="3" y="2"/>
                        <a:pt x="8" y="0"/>
                        <a:pt x="12" y="1"/>
                      </a:cubicBezTo>
                      <a:cubicBezTo>
                        <a:pt x="16" y="3"/>
                        <a:pt x="18" y="7"/>
                        <a:pt x="16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0" name="Freeform 17"/>
                <p:cNvSpPr>
                  <a:spLocks/>
                </p:cNvSpPr>
                <p:nvPr/>
              </p:nvSpPr>
              <p:spPr bwMode="auto">
                <a:xfrm>
                  <a:off x="2620" y="-126"/>
                  <a:ext cx="138" cy="130"/>
                </a:xfrm>
                <a:custGeom>
                  <a:avLst/>
                  <a:gdLst>
                    <a:gd name="T0" fmla="*/ 55 w 58"/>
                    <a:gd name="T1" fmla="*/ 53 h 55"/>
                    <a:gd name="T2" fmla="*/ 5 w 58"/>
                    <a:gd name="T3" fmla="*/ 2 h 55"/>
                    <a:gd name="T4" fmla="*/ 0 w 58"/>
                    <a:gd name="T5" fmla="*/ 1 h 55"/>
                    <a:gd name="T6" fmla="*/ 55 w 58"/>
                    <a:gd name="T7" fmla="*/ 55 h 55"/>
                    <a:gd name="T8" fmla="*/ 55 w 58"/>
                    <a:gd name="T9" fmla="*/ 53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8" h="55">
                      <a:moveTo>
                        <a:pt x="55" y="53"/>
                      </a:moveTo>
                      <a:cubicBezTo>
                        <a:pt x="27" y="49"/>
                        <a:pt x="7" y="30"/>
                        <a:pt x="5" y="2"/>
                      </a:cubicBezTo>
                      <a:cubicBezTo>
                        <a:pt x="5" y="0"/>
                        <a:pt x="0" y="0"/>
                        <a:pt x="0" y="1"/>
                      </a:cubicBezTo>
                      <a:cubicBezTo>
                        <a:pt x="2" y="32"/>
                        <a:pt x="25" y="51"/>
                        <a:pt x="55" y="55"/>
                      </a:cubicBezTo>
                      <a:cubicBezTo>
                        <a:pt x="57" y="55"/>
                        <a:pt x="58" y="53"/>
                        <a:pt x="55" y="5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1" name="Freeform 18"/>
                <p:cNvSpPr>
                  <a:spLocks/>
                </p:cNvSpPr>
                <p:nvPr/>
              </p:nvSpPr>
              <p:spPr bwMode="auto">
                <a:xfrm>
                  <a:off x="2585" y="-116"/>
                  <a:ext cx="144" cy="102"/>
                </a:xfrm>
                <a:custGeom>
                  <a:avLst/>
                  <a:gdLst>
                    <a:gd name="T0" fmla="*/ 5 w 61"/>
                    <a:gd name="T1" fmla="*/ 43 h 43"/>
                    <a:gd name="T2" fmla="*/ 61 w 61"/>
                    <a:gd name="T3" fmla="*/ 2 h 43"/>
                    <a:gd name="T4" fmla="*/ 56 w 61"/>
                    <a:gd name="T5" fmla="*/ 1 h 43"/>
                    <a:gd name="T6" fmla="*/ 3 w 61"/>
                    <a:gd name="T7" fmla="*/ 41 h 43"/>
                    <a:gd name="T8" fmla="*/ 5 w 61"/>
                    <a:gd name="T9" fmla="*/ 4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1" h="43">
                      <a:moveTo>
                        <a:pt x="5" y="43"/>
                      </a:moveTo>
                      <a:cubicBezTo>
                        <a:pt x="32" y="43"/>
                        <a:pt x="54" y="28"/>
                        <a:pt x="61" y="2"/>
                      </a:cubicBezTo>
                      <a:cubicBezTo>
                        <a:pt x="61" y="1"/>
                        <a:pt x="57" y="0"/>
                        <a:pt x="56" y="1"/>
                      </a:cubicBezTo>
                      <a:cubicBezTo>
                        <a:pt x="49" y="26"/>
                        <a:pt x="29" y="40"/>
                        <a:pt x="3" y="41"/>
                      </a:cubicBezTo>
                      <a:cubicBezTo>
                        <a:pt x="0" y="41"/>
                        <a:pt x="4" y="43"/>
                        <a:pt x="5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2" name="Freeform 19"/>
                <p:cNvSpPr>
                  <a:spLocks/>
                </p:cNvSpPr>
                <p:nvPr/>
              </p:nvSpPr>
              <p:spPr bwMode="auto">
                <a:xfrm>
                  <a:off x="2653" y="-128"/>
                  <a:ext cx="45" cy="168"/>
                </a:xfrm>
                <a:custGeom>
                  <a:avLst/>
                  <a:gdLst>
                    <a:gd name="T0" fmla="*/ 18 w 19"/>
                    <a:gd name="T1" fmla="*/ 69 h 71"/>
                    <a:gd name="T2" fmla="*/ 10 w 19"/>
                    <a:gd name="T3" fmla="*/ 1 h 71"/>
                    <a:gd name="T4" fmla="*/ 4 w 19"/>
                    <a:gd name="T5" fmla="*/ 1 h 71"/>
                    <a:gd name="T6" fmla="*/ 14 w 19"/>
                    <a:gd name="T7" fmla="*/ 70 h 71"/>
                    <a:gd name="T8" fmla="*/ 18 w 19"/>
                    <a:gd name="T9" fmla="*/ 69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" h="71">
                      <a:moveTo>
                        <a:pt x="18" y="69"/>
                      </a:moveTo>
                      <a:cubicBezTo>
                        <a:pt x="7" y="49"/>
                        <a:pt x="6" y="22"/>
                        <a:pt x="10" y="1"/>
                      </a:cubicBezTo>
                      <a:cubicBezTo>
                        <a:pt x="10" y="0"/>
                        <a:pt x="5" y="0"/>
                        <a:pt x="4" y="1"/>
                      </a:cubicBezTo>
                      <a:cubicBezTo>
                        <a:pt x="0" y="23"/>
                        <a:pt x="3" y="50"/>
                        <a:pt x="14" y="70"/>
                      </a:cubicBezTo>
                      <a:cubicBezTo>
                        <a:pt x="14" y="71"/>
                        <a:pt x="19" y="70"/>
                        <a:pt x="18" y="6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3" name="Freeform 20"/>
                <p:cNvSpPr>
                  <a:spLocks/>
                </p:cNvSpPr>
                <p:nvPr/>
              </p:nvSpPr>
              <p:spPr bwMode="auto">
                <a:xfrm>
                  <a:off x="2585" y="-76"/>
                  <a:ext cx="175" cy="52"/>
                </a:xfrm>
                <a:custGeom>
                  <a:avLst/>
                  <a:gdLst>
                    <a:gd name="T0" fmla="*/ 1 w 74"/>
                    <a:gd name="T1" fmla="*/ 2 h 22"/>
                    <a:gd name="T2" fmla="*/ 72 w 74"/>
                    <a:gd name="T3" fmla="*/ 8 h 22"/>
                    <a:gd name="T4" fmla="*/ 68 w 74"/>
                    <a:gd name="T5" fmla="*/ 7 h 22"/>
                    <a:gd name="T6" fmla="*/ 6 w 74"/>
                    <a:gd name="T7" fmla="*/ 1 h 22"/>
                    <a:gd name="T8" fmla="*/ 1 w 74"/>
                    <a:gd name="T9" fmla="*/ 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22">
                      <a:moveTo>
                        <a:pt x="1" y="2"/>
                      </a:moveTo>
                      <a:cubicBezTo>
                        <a:pt x="22" y="18"/>
                        <a:pt x="49" y="22"/>
                        <a:pt x="72" y="8"/>
                      </a:cubicBezTo>
                      <a:cubicBezTo>
                        <a:pt x="74" y="7"/>
                        <a:pt x="69" y="7"/>
                        <a:pt x="68" y="7"/>
                      </a:cubicBezTo>
                      <a:cubicBezTo>
                        <a:pt x="47" y="20"/>
                        <a:pt x="24" y="15"/>
                        <a:pt x="6" y="1"/>
                      </a:cubicBezTo>
                      <a:cubicBezTo>
                        <a:pt x="4" y="0"/>
                        <a:pt x="0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4" name="Freeform 21"/>
                <p:cNvSpPr>
                  <a:spLocks/>
                </p:cNvSpPr>
                <p:nvPr/>
              </p:nvSpPr>
              <p:spPr bwMode="auto">
                <a:xfrm>
                  <a:off x="2224" y="-33"/>
                  <a:ext cx="448" cy="526"/>
                </a:xfrm>
                <a:custGeom>
                  <a:avLst/>
                  <a:gdLst>
                    <a:gd name="T0" fmla="*/ 183 w 189"/>
                    <a:gd name="T1" fmla="*/ 1 h 222"/>
                    <a:gd name="T2" fmla="*/ 1 w 189"/>
                    <a:gd name="T3" fmla="*/ 221 h 222"/>
                    <a:gd name="T4" fmla="*/ 6 w 189"/>
                    <a:gd name="T5" fmla="*/ 221 h 222"/>
                    <a:gd name="T6" fmla="*/ 188 w 189"/>
                    <a:gd name="T7" fmla="*/ 2 h 222"/>
                    <a:gd name="T8" fmla="*/ 183 w 189"/>
                    <a:gd name="T9" fmla="*/ 1 h 2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9" h="222">
                      <a:moveTo>
                        <a:pt x="183" y="1"/>
                      </a:moveTo>
                      <a:cubicBezTo>
                        <a:pt x="123" y="75"/>
                        <a:pt x="64" y="150"/>
                        <a:pt x="1" y="221"/>
                      </a:cubicBezTo>
                      <a:cubicBezTo>
                        <a:pt x="0" y="222"/>
                        <a:pt x="5" y="222"/>
                        <a:pt x="6" y="221"/>
                      </a:cubicBezTo>
                      <a:cubicBezTo>
                        <a:pt x="69" y="150"/>
                        <a:pt x="128" y="75"/>
                        <a:pt x="188" y="2"/>
                      </a:cubicBezTo>
                      <a:cubicBezTo>
                        <a:pt x="189" y="1"/>
                        <a:pt x="184" y="0"/>
                        <a:pt x="18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5" name="Freeform 22"/>
                <p:cNvSpPr>
                  <a:spLocks/>
                </p:cNvSpPr>
                <p:nvPr/>
              </p:nvSpPr>
              <p:spPr bwMode="auto">
                <a:xfrm>
                  <a:off x="2651" y="-62"/>
                  <a:ext cx="40" cy="40"/>
                </a:xfrm>
                <a:custGeom>
                  <a:avLst/>
                  <a:gdLst>
                    <a:gd name="T0" fmla="*/ 14 w 17"/>
                    <a:gd name="T1" fmla="*/ 14 h 17"/>
                    <a:gd name="T2" fmla="*/ 3 w 17"/>
                    <a:gd name="T3" fmla="*/ 15 h 17"/>
                    <a:gd name="T4" fmla="*/ 3 w 17"/>
                    <a:gd name="T5" fmla="*/ 4 h 17"/>
                    <a:gd name="T6" fmla="*/ 14 w 17"/>
                    <a:gd name="T7" fmla="*/ 3 h 17"/>
                    <a:gd name="T8" fmla="*/ 14 w 17"/>
                    <a:gd name="T9" fmla="*/ 14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4" y="14"/>
                      </a:moveTo>
                      <a:cubicBezTo>
                        <a:pt x="11" y="17"/>
                        <a:pt x="7" y="17"/>
                        <a:pt x="3" y="15"/>
                      </a:cubicBezTo>
                      <a:cubicBezTo>
                        <a:pt x="0" y="12"/>
                        <a:pt x="0" y="7"/>
                        <a:pt x="3" y="4"/>
                      </a:cubicBezTo>
                      <a:cubicBezTo>
                        <a:pt x="6" y="1"/>
                        <a:pt x="10" y="0"/>
                        <a:pt x="14" y="3"/>
                      </a:cubicBezTo>
                      <a:cubicBezTo>
                        <a:pt x="17" y="6"/>
                        <a:pt x="17" y="11"/>
                        <a:pt x="14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6" name="Freeform 23"/>
                <p:cNvSpPr>
                  <a:spLocks/>
                </p:cNvSpPr>
                <p:nvPr/>
              </p:nvSpPr>
              <p:spPr bwMode="auto">
                <a:xfrm>
                  <a:off x="2801" y="69"/>
                  <a:ext cx="106" cy="168"/>
                </a:xfrm>
                <a:custGeom>
                  <a:avLst/>
                  <a:gdLst>
                    <a:gd name="T0" fmla="*/ 43 w 45"/>
                    <a:gd name="T1" fmla="*/ 70 h 71"/>
                    <a:gd name="T2" fmla="*/ 15 w 45"/>
                    <a:gd name="T3" fmla="*/ 2 h 71"/>
                    <a:gd name="T4" fmla="*/ 10 w 45"/>
                    <a:gd name="T5" fmla="*/ 2 h 71"/>
                    <a:gd name="T6" fmla="*/ 39 w 45"/>
                    <a:gd name="T7" fmla="*/ 71 h 71"/>
                    <a:gd name="T8" fmla="*/ 43 w 45"/>
                    <a:gd name="T9" fmla="*/ 70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" h="71">
                      <a:moveTo>
                        <a:pt x="43" y="70"/>
                      </a:moveTo>
                      <a:cubicBezTo>
                        <a:pt x="18" y="55"/>
                        <a:pt x="6" y="30"/>
                        <a:pt x="15" y="2"/>
                      </a:cubicBezTo>
                      <a:cubicBezTo>
                        <a:pt x="15" y="1"/>
                        <a:pt x="10" y="0"/>
                        <a:pt x="10" y="2"/>
                      </a:cubicBezTo>
                      <a:cubicBezTo>
                        <a:pt x="0" y="30"/>
                        <a:pt x="13" y="56"/>
                        <a:pt x="39" y="71"/>
                      </a:cubicBezTo>
                      <a:cubicBezTo>
                        <a:pt x="40" y="71"/>
                        <a:pt x="45" y="71"/>
                        <a:pt x="43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7" name="Freeform 24"/>
                <p:cNvSpPr>
                  <a:spLocks/>
                </p:cNvSpPr>
                <p:nvPr/>
              </p:nvSpPr>
              <p:spPr bwMode="auto">
                <a:xfrm>
                  <a:off x="2751" y="116"/>
                  <a:ext cx="173" cy="69"/>
                </a:xfrm>
                <a:custGeom>
                  <a:avLst/>
                  <a:gdLst>
                    <a:gd name="T0" fmla="*/ 3 w 73"/>
                    <a:gd name="T1" fmla="*/ 19 h 29"/>
                    <a:gd name="T2" fmla="*/ 72 w 73"/>
                    <a:gd name="T3" fmla="*/ 2 h 29"/>
                    <a:gd name="T4" fmla="*/ 68 w 73"/>
                    <a:gd name="T5" fmla="*/ 1 h 29"/>
                    <a:gd name="T6" fmla="*/ 5 w 73"/>
                    <a:gd name="T7" fmla="*/ 17 h 29"/>
                    <a:gd name="T8" fmla="*/ 3 w 73"/>
                    <a:gd name="T9" fmla="*/ 19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29">
                      <a:moveTo>
                        <a:pt x="3" y="19"/>
                      </a:moveTo>
                      <a:cubicBezTo>
                        <a:pt x="29" y="29"/>
                        <a:pt x="55" y="24"/>
                        <a:pt x="72" y="2"/>
                      </a:cubicBezTo>
                      <a:cubicBezTo>
                        <a:pt x="73" y="1"/>
                        <a:pt x="68" y="0"/>
                        <a:pt x="68" y="1"/>
                      </a:cubicBezTo>
                      <a:cubicBezTo>
                        <a:pt x="52" y="21"/>
                        <a:pt x="29" y="27"/>
                        <a:pt x="5" y="17"/>
                      </a:cubicBezTo>
                      <a:cubicBezTo>
                        <a:pt x="3" y="16"/>
                        <a:pt x="0" y="18"/>
                        <a:pt x="3" y="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8" name="Freeform 25"/>
                <p:cNvSpPr>
                  <a:spLocks/>
                </p:cNvSpPr>
                <p:nvPr/>
              </p:nvSpPr>
              <p:spPr bwMode="auto">
                <a:xfrm>
                  <a:off x="2817" y="85"/>
                  <a:ext cx="62" cy="164"/>
                </a:xfrm>
                <a:custGeom>
                  <a:avLst/>
                  <a:gdLst>
                    <a:gd name="T0" fmla="*/ 8 w 26"/>
                    <a:gd name="T1" fmla="*/ 67 h 69"/>
                    <a:gd name="T2" fmla="*/ 25 w 26"/>
                    <a:gd name="T3" fmla="*/ 1 h 69"/>
                    <a:gd name="T4" fmla="*/ 21 w 26"/>
                    <a:gd name="T5" fmla="*/ 1 h 69"/>
                    <a:gd name="T6" fmla="*/ 3 w 26"/>
                    <a:gd name="T7" fmla="*/ 68 h 69"/>
                    <a:gd name="T8" fmla="*/ 8 w 26"/>
                    <a:gd name="T9" fmla="*/ 67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69">
                      <a:moveTo>
                        <a:pt x="8" y="67"/>
                      </a:moveTo>
                      <a:cubicBezTo>
                        <a:pt x="5" y="45"/>
                        <a:pt x="13" y="19"/>
                        <a:pt x="25" y="1"/>
                      </a:cubicBezTo>
                      <a:cubicBezTo>
                        <a:pt x="26" y="0"/>
                        <a:pt x="21" y="0"/>
                        <a:pt x="21" y="1"/>
                      </a:cubicBezTo>
                      <a:cubicBezTo>
                        <a:pt x="9" y="19"/>
                        <a:pt x="0" y="45"/>
                        <a:pt x="3" y="68"/>
                      </a:cubicBezTo>
                      <a:cubicBezTo>
                        <a:pt x="3" y="69"/>
                        <a:pt x="8" y="69"/>
                        <a:pt x="8" y="6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9" name="Freeform 26"/>
                <p:cNvSpPr>
                  <a:spLocks/>
                </p:cNvSpPr>
                <p:nvPr/>
              </p:nvSpPr>
              <p:spPr bwMode="auto">
                <a:xfrm>
                  <a:off x="2772" y="104"/>
                  <a:ext cx="159" cy="88"/>
                </a:xfrm>
                <a:custGeom>
                  <a:avLst/>
                  <a:gdLst>
                    <a:gd name="T0" fmla="*/ 1 w 67"/>
                    <a:gd name="T1" fmla="*/ 2 h 37"/>
                    <a:gd name="T2" fmla="*/ 63 w 67"/>
                    <a:gd name="T3" fmla="*/ 33 h 37"/>
                    <a:gd name="T4" fmla="*/ 62 w 67"/>
                    <a:gd name="T5" fmla="*/ 31 h 37"/>
                    <a:gd name="T6" fmla="*/ 6 w 67"/>
                    <a:gd name="T7" fmla="*/ 1 h 37"/>
                    <a:gd name="T8" fmla="*/ 1 w 67"/>
                    <a:gd name="T9" fmla="*/ 2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7">
                      <a:moveTo>
                        <a:pt x="1" y="2"/>
                      </a:moveTo>
                      <a:cubicBezTo>
                        <a:pt x="14" y="24"/>
                        <a:pt x="37" y="37"/>
                        <a:pt x="63" y="33"/>
                      </a:cubicBezTo>
                      <a:cubicBezTo>
                        <a:pt x="67" y="33"/>
                        <a:pt x="64" y="31"/>
                        <a:pt x="62" y="31"/>
                      </a:cubicBezTo>
                      <a:cubicBezTo>
                        <a:pt x="38" y="35"/>
                        <a:pt x="17" y="21"/>
                        <a:pt x="6" y="1"/>
                      </a:cubicBezTo>
                      <a:cubicBezTo>
                        <a:pt x="5" y="0"/>
                        <a:pt x="0" y="0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0" name="Freeform 27"/>
                <p:cNvSpPr>
                  <a:spLocks/>
                </p:cNvSpPr>
                <p:nvPr/>
              </p:nvSpPr>
              <p:spPr bwMode="auto">
                <a:xfrm>
                  <a:off x="2221" y="171"/>
                  <a:ext cx="617" cy="322"/>
                </a:xfrm>
                <a:custGeom>
                  <a:avLst/>
                  <a:gdLst>
                    <a:gd name="T0" fmla="*/ 254 w 260"/>
                    <a:gd name="T1" fmla="*/ 1 h 136"/>
                    <a:gd name="T2" fmla="*/ 3 w 260"/>
                    <a:gd name="T3" fmla="*/ 134 h 136"/>
                    <a:gd name="T4" fmla="*/ 6 w 260"/>
                    <a:gd name="T5" fmla="*/ 136 h 136"/>
                    <a:gd name="T6" fmla="*/ 258 w 260"/>
                    <a:gd name="T7" fmla="*/ 2 h 136"/>
                    <a:gd name="T8" fmla="*/ 254 w 260"/>
                    <a:gd name="T9" fmla="*/ 1 h 1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0" h="136">
                      <a:moveTo>
                        <a:pt x="254" y="1"/>
                      </a:moveTo>
                      <a:cubicBezTo>
                        <a:pt x="171" y="46"/>
                        <a:pt x="88" y="93"/>
                        <a:pt x="3" y="134"/>
                      </a:cubicBezTo>
                      <a:cubicBezTo>
                        <a:pt x="0" y="136"/>
                        <a:pt x="5" y="136"/>
                        <a:pt x="6" y="136"/>
                      </a:cubicBezTo>
                      <a:cubicBezTo>
                        <a:pt x="92" y="94"/>
                        <a:pt x="175" y="47"/>
                        <a:pt x="258" y="2"/>
                      </a:cubicBezTo>
                      <a:cubicBezTo>
                        <a:pt x="260" y="0"/>
                        <a:pt x="256" y="0"/>
                        <a:pt x="25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1" name="Freeform 28"/>
                <p:cNvSpPr>
                  <a:spLocks/>
                </p:cNvSpPr>
                <p:nvPr/>
              </p:nvSpPr>
              <p:spPr bwMode="auto">
                <a:xfrm>
                  <a:off x="2820" y="144"/>
                  <a:ext cx="42" cy="43"/>
                </a:xfrm>
                <a:custGeom>
                  <a:avLst/>
                  <a:gdLst>
                    <a:gd name="T0" fmla="*/ 12 w 18"/>
                    <a:gd name="T1" fmla="*/ 16 h 18"/>
                    <a:gd name="T2" fmla="*/ 2 w 18"/>
                    <a:gd name="T3" fmla="*/ 12 h 18"/>
                    <a:gd name="T4" fmla="*/ 6 w 18"/>
                    <a:gd name="T5" fmla="*/ 2 h 18"/>
                    <a:gd name="T6" fmla="*/ 16 w 18"/>
                    <a:gd name="T7" fmla="*/ 6 h 18"/>
                    <a:gd name="T8" fmla="*/ 12 w 18"/>
                    <a:gd name="T9" fmla="*/ 16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8">
                      <a:moveTo>
                        <a:pt x="12" y="16"/>
                      </a:moveTo>
                      <a:cubicBezTo>
                        <a:pt x="8" y="18"/>
                        <a:pt x="4" y="16"/>
                        <a:pt x="2" y="12"/>
                      </a:cubicBezTo>
                      <a:cubicBezTo>
                        <a:pt x="0" y="9"/>
                        <a:pt x="2" y="4"/>
                        <a:pt x="6" y="2"/>
                      </a:cubicBezTo>
                      <a:cubicBezTo>
                        <a:pt x="9" y="0"/>
                        <a:pt x="14" y="2"/>
                        <a:pt x="16" y="6"/>
                      </a:cubicBezTo>
                      <a:cubicBezTo>
                        <a:pt x="18" y="10"/>
                        <a:pt x="16" y="14"/>
                        <a:pt x="12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2" name="Freeform 29"/>
                <p:cNvSpPr>
                  <a:spLocks/>
                </p:cNvSpPr>
                <p:nvPr/>
              </p:nvSpPr>
              <p:spPr bwMode="auto">
                <a:xfrm>
                  <a:off x="2900" y="322"/>
                  <a:ext cx="62" cy="183"/>
                </a:xfrm>
                <a:custGeom>
                  <a:avLst/>
                  <a:gdLst>
                    <a:gd name="T0" fmla="*/ 25 w 26"/>
                    <a:gd name="T1" fmla="*/ 75 h 77"/>
                    <a:gd name="T2" fmla="*/ 24 w 26"/>
                    <a:gd name="T3" fmla="*/ 2 h 77"/>
                    <a:gd name="T4" fmla="*/ 19 w 26"/>
                    <a:gd name="T5" fmla="*/ 1 h 77"/>
                    <a:gd name="T6" fmla="*/ 21 w 26"/>
                    <a:gd name="T7" fmla="*/ 76 h 77"/>
                    <a:gd name="T8" fmla="*/ 25 w 26"/>
                    <a:gd name="T9" fmla="*/ 75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77">
                      <a:moveTo>
                        <a:pt x="25" y="75"/>
                      </a:moveTo>
                      <a:cubicBezTo>
                        <a:pt x="7" y="53"/>
                        <a:pt x="5" y="25"/>
                        <a:pt x="24" y="2"/>
                      </a:cubicBezTo>
                      <a:cubicBezTo>
                        <a:pt x="25" y="1"/>
                        <a:pt x="20" y="0"/>
                        <a:pt x="19" y="1"/>
                      </a:cubicBezTo>
                      <a:cubicBezTo>
                        <a:pt x="0" y="24"/>
                        <a:pt x="2" y="53"/>
                        <a:pt x="21" y="76"/>
                      </a:cubicBezTo>
                      <a:cubicBezTo>
                        <a:pt x="21" y="77"/>
                        <a:pt x="26" y="77"/>
                        <a:pt x="25" y="7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3" name="Freeform 30"/>
                <p:cNvSpPr>
                  <a:spLocks/>
                </p:cNvSpPr>
                <p:nvPr/>
              </p:nvSpPr>
              <p:spPr bwMode="auto">
                <a:xfrm>
                  <a:off x="2848" y="377"/>
                  <a:ext cx="176" cy="59"/>
                </a:xfrm>
                <a:custGeom>
                  <a:avLst/>
                  <a:gdLst>
                    <a:gd name="T0" fmla="*/ 1 w 74"/>
                    <a:gd name="T1" fmla="*/ 1 h 25"/>
                    <a:gd name="T2" fmla="*/ 72 w 74"/>
                    <a:gd name="T3" fmla="*/ 11 h 25"/>
                    <a:gd name="T4" fmla="*/ 68 w 74"/>
                    <a:gd name="T5" fmla="*/ 9 h 25"/>
                    <a:gd name="T6" fmla="*/ 6 w 74"/>
                    <a:gd name="T7" fmla="*/ 1 h 25"/>
                    <a:gd name="T8" fmla="*/ 1 w 74"/>
                    <a:gd name="T9" fmla="*/ 1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25">
                      <a:moveTo>
                        <a:pt x="1" y="1"/>
                      </a:moveTo>
                      <a:cubicBezTo>
                        <a:pt x="21" y="20"/>
                        <a:pt x="48" y="25"/>
                        <a:pt x="72" y="11"/>
                      </a:cubicBezTo>
                      <a:cubicBezTo>
                        <a:pt x="74" y="10"/>
                        <a:pt x="69" y="9"/>
                        <a:pt x="68" y="9"/>
                      </a:cubicBezTo>
                      <a:cubicBezTo>
                        <a:pt x="47" y="22"/>
                        <a:pt x="24" y="18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4" name="Freeform 31"/>
                <p:cNvSpPr>
                  <a:spLocks/>
                </p:cNvSpPr>
                <p:nvPr/>
              </p:nvSpPr>
              <p:spPr bwMode="auto">
                <a:xfrm>
                  <a:off x="2881" y="353"/>
                  <a:ext cx="114" cy="138"/>
                </a:xfrm>
                <a:custGeom>
                  <a:avLst/>
                  <a:gdLst>
                    <a:gd name="T0" fmla="*/ 5 w 48"/>
                    <a:gd name="T1" fmla="*/ 56 h 58"/>
                    <a:gd name="T2" fmla="*/ 46 w 48"/>
                    <a:gd name="T3" fmla="*/ 1 h 58"/>
                    <a:gd name="T4" fmla="*/ 42 w 48"/>
                    <a:gd name="T5" fmla="*/ 0 h 58"/>
                    <a:gd name="T6" fmla="*/ 0 w 48"/>
                    <a:gd name="T7" fmla="*/ 56 h 58"/>
                    <a:gd name="T8" fmla="*/ 5 w 48"/>
                    <a:gd name="T9" fmla="*/ 56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8" h="58">
                      <a:moveTo>
                        <a:pt x="5" y="56"/>
                      </a:moveTo>
                      <a:cubicBezTo>
                        <a:pt x="11" y="34"/>
                        <a:pt x="28" y="14"/>
                        <a:pt x="46" y="1"/>
                      </a:cubicBezTo>
                      <a:cubicBezTo>
                        <a:pt x="48" y="0"/>
                        <a:pt x="43" y="0"/>
                        <a:pt x="42" y="0"/>
                      </a:cubicBezTo>
                      <a:cubicBezTo>
                        <a:pt x="24" y="13"/>
                        <a:pt x="6" y="34"/>
                        <a:pt x="0" y="56"/>
                      </a:cubicBezTo>
                      <a:cubicBezTo>
                        <a:pt x="0" y="58"/>
                        <a:pt x="5" y="57"/>
                        <a:pt x="5" y="5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5" name="Freeform 32"/>
                <p:cNvSpPr>
                  <a:spLocks/>
                </p:cNvSpPr>
                <p:nvPr/>
              </p:nvSpPr>
              <p:spPr bwMode="auto">
                <a:xfrm>
                  <a:off x="2886" y="337"/>
                  <a:ext cx="121" cy="125"/>
                </a:xfrm>
                <a:custGeom>
                  <a:avLst/>
                  <a:gdLst>
                    <a:gd name="T0" fmla="*/ 0 w 51"/>
                    <a:gd name="T1" fmla="*/ 1 h 53"/>
                    <a:gd name="T2" fmla="*/ 45 w 51"/>
                    <a:gd name="T3" fmla="*/ 53 h 53"/>
                    <a:gd name="T4" fmla="*/ 48 w 51"/>
                    <a:gd name="T5" fmla="*/ 51 h 53"/>
                    <a:gd name="T6" fmla="*/ 5 w 51"/>
                    <a:gd name="T7" fmla="*/ 1 h 53"/>
                    <a:gd name="T8" fmla="*/ 0 w 51"/>
                    <a:gd name="T9" fmla="*/ 1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1" h="53">
                      <a:moveTo>
                        <a:pt x="0" y="1"/>
                      </a:moveTo>
                      <a:cubicBezTo>
                        <a:pt x="4" y="26"/>
                        <a:pt x="20" y="47"/>
                        <a:pt x="45" y="53"/>
                      </a:cubicBezTo>
                      <a:cubicBezTo>
                        <a:pt x="47" y="53"/>
                        <a:pt x="51" y="52"/>
                        <a:pt x="48" y="51"/>
                      </a:cubicBezTo>
                      <a:cubicBezTo>
                        <a:pt x="24" y="46"/>
                        <a:pt x="9" y="24"/>
                        <a:pt x="5" y="1"/>
                      </a:cubicBezTo>
                      <a:cubicBezTo>
                        <a:pt x="5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6" name="Freeform 33"/>
                <p:cNvSpPr>
                  <a:spLocks/>
                </p:cNvSpPr>
                <p:nvPr/>
              </p:nvSpPr>
              <p:spPr bwMode="auto">
                <a:xfrm>
                  <a:off x="2233" y="417"/>
                  <a:ext cx="689" cy="78"/>
                </a:xfrm>
                <a:custGeom>
                  <a:avLst/>
                  <a:gdLst>
                    <a:gd name="T0" fmla="*/ 287 w 290"/>
                    <a:gd name="T1" fmla="*/ 0 h 33"/>
                    <a:gd name="T2" fmla="*/ 3 w 290"/>
                    <a:gd name="T3" fmla="*/ 31 h 33"/>
                    <a:gd name="T4" fmla="*/ 4 w 290"/>
                    <a:gd name="T5" fmla="*/ 33 h 33"/>
                    <a:gd name="T6" fmla="*/ 287 w 290"/>
                    <a:gd name="T7" fmla="*/ 2 h 33"/>
                    <a:gd name="T8" fmla="*/ 287 w 290"/>
                    <a:gd name="T9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0" h="33">
                      <a:moveTo>
                        <a:pt x="287" y="0"/>
                      </a:moveTo>
                      <a:cubicBezTo>
                        <a:pt x="193" y="11"/>
                        <a:pt x="98" y="24"/>
                        <a:pt x="3" y="31"/>
                      </a:cubicBezTo>
                      <a:cubicBezTo>
                        <a:pt x="0" y="31"/>
                        <a:pt x="1" y="33"/>
                        <a:pt x="4" y="33"/>
                      </a:cubicBezTo>
                      <a:cubicBezTo>
                        <a:pt x="98" y="26"/>
                        <a:pt x="193" y="13"/>
                        <a:pt x="287" y="2"/>
                      </a:cubicBezTo>
                      <a:cubicBezTo>
                        <a:pt x="290" y="2"/>
                        <a:pt x="290" y="0"/>
                        <a:pt x="28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7" name="Freeform 34"/>
                <p:cNvSpPr>
                  <a:spLocks/>
                </p:cNvSpPr>
                <p:nvPr/>
              </p:nvSpPr>
              <p:spPr bwMode="auto">
                <a:xfrm>
                  <a:off x="2907" y="398"/>
                  <a:ext cx="38" cy="38"/>
                </a:xfrm>
                <a:custGeom>
                  <a:avLst/>
                  <a:gdLst>
                    <a:gd name="T0" fmla="*/ 9 w 16"/>
                    <a:gd name="T1" fmla="*/ 15 h 16"/>
                    <a:gd name="T2" fmla="*/ 1 w 16"/>
                    <a:gd name="T3" fmla="*/ 8 h 16"/>
                    <a:gd name="T4" fmla="*/ 8 w 16"/>
                    <a:gd name="T5" fmla="*/ 0 h 16"/>
                    <a:gd name="T6" fmla="*/ 16 w 16"/>
                    <a:gd name="T7" fmla="*/ 7 h 16"/>
                    <a:gd name="T8" fmla="*/ 9 w 16"/>
                    <a:gd name="T9" fmla="*/ 15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9" y="15"/>
                      </a:moveTo>
                      <a:cubicBezTo>
                        <a:pt x="5" y="16"/>
                        <a:pt x="1" y="13"/>
                        <a:pt x="1" y="8"/>
                      </a:cubicBezTo>
                      <a:cubicBezTo>
                        <a:pt x="0" y="4"/>
                        <a:pt x="4" y="0"/>
                        <a:pt x="8" y="0"/>
                      </a:cubicBezTo>
                      <a:cubicBezTo>
                        <a:pt x="12" y="0"/>
                        <a:pt x="16" y="3"/>
                        <a:pt x="16" y="7"/>
                      </a:cubicBezTo>
                      <a:cubicBezTo>
                        <a:pt x="16" y="11"/>
                        <a:pt x="13" y="15"/>
                        <a:pt x="9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8" name="Freeform 35"/>
                <p:cNvSpPr>
                  <a:spLocks/>
                </p:cNvSpPr>
                <p:nvPr/>
              </p:nvSpPr>
              <p:spPr bwMode="auto">
                <a:xfrm>
                  <a:off x="2876" y="571"/>
                  <a:ext cx="95" cy="174"/>
                </a:xfrm>
                <a:custGeom>
                  <a:avLst/>
                  <a:gdLst>
                    <a:gd name="T0" fmla="*/ 14 w 40"/>
                    <a:gd name="T1" fmla="*/ 71 h 73"/>
                    <a:gd name="T2" fmla="*/ 38 w 40"/>
                    <a:gd name="T3" fmla="*/ 3 h 73"/>
                    <a:gd name="T4" fmla="*/ 34 w 40"/>
                    <a:gd name="T5" fmla="*/ 1 h 73"/>
                    <a:gd name="T6" fmla="*/ 9 w 40"/>
                    <a:gd name="T7" fmla="*/ 71 h 73"/>
                    <a:gd name="T8" fmla="*/ 14 w 40"/>
                    <a:gd name="T9" fmla="*/ 71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73">
                      <a:moveTo>
                        <a:pt x="14" y="71"/>
                      </a:moveTo>
                      <a:cubicBezTo>
                        <a:pt x="5" y="44"/>
                        <a:pt x="13" y="17"/>
                        <a:pt x="38" y="3"/>
                      </a:cubicBezTo>
                      <a:cubicBezTo>
                        <a:pt x="40" y="2"/>
                        <a:pt x="35" y="0"/>
                        <a:pt x="34" y="1"/>
                      </a:cubicBezTo>
                      <a:cubicBezTo>
                        <a:pt x="8" y="16"/>
                        <a:pt x="0" y="43"/>
                        <a:pt x="9" y="71"/>
                      </a:cubicBezTo>
                      <a:cubicBezTo>
                        <a:pt x="10" y="73"/>
                        <a:pt x="14" y="73"/>
                        <a:pt x="14" y="7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9" name="Freeform 36"/>
                <p:cNvSpPr>
                  <a:spLocks/>
                </p:cNvSpPr>
                <p:nvPr/>
              </p:nvSpPr>
              <p:spPr bwMode="auto">
                <a:xfrm>
                  <a:off x="2848" y="588"/>
                  <a:ext cx="157" cy="92"/>
                </a:xfrm>
                <a:custGeom>
                  <a:avLst/>
                  <a:gdLst>
                    <a:gd name="T0" fmla="*/ 0 w 66"/>
                    <a:gd name="T1" fmla="*/ 2 h 39"/>
                    <a:gd name="T2" fmla="*/ 64 w 66"/>
                    <a:gd name="T3" fmla="*/ 35 h 39"/>
                    <a:gd name="T4" fmla="*/ 61 w 66"/>
                    <a:gd name="T5" fmla="*/ 33 h 39"/>
                    <a:gd name="T6" fmla="*/ 5 w 66"/>
                    <a:gd name="T7" fmla="*/ 2 h 39"/>
                    <a:gd name="T8" fmla="*/ 0 w 66"/>
                    <a:gd name="T9" fmla="*/ 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" h="39">
                      <a:moveTo>
                        <a:pt x="0" y="2"/>
                      </a:moveTo>
                      <a:cubicBezTo>
                        <a:pt x="12" y="27"/>
                        <a:pt x="36" y="39"/>
                        <a:pt x="64" y="35"/>
                      </a:cubicBezTo>
                      <a:cubicBezTo>
                        <a:pt x="66" y="34"/>
                        <a:pt x="62" y="32"/>
                        <a:pt x="61" y="33"/>
                      </a:cubicBezTo>
                      <a:cubicBezTo>
                        <a:pt x="36" y="37"/>
                        <a:pt x="16" y="24"/>
                        <a:pt x="5" y="2"/>
                      </a:cubicBezTo>
                      <a:cubicBezTo>
                        <a:pt x="4" y="1"/>
                        <a:pt x="0" y="0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0" name="Freeform 37"/>
                <p:cNvSpPr>
                  <a:spLocks/>
                </p:cNvSpPr>
                <p:nvPr/>
              </p:nvSpPr>
              <p:spPr bwMode="auto">
                <a:xfrm>
                  <a:off x="2838" y="609"/>
                  <a:ext cx="157" cy="98"/>
                </a:xfrm>
                <a:custGeom>
                  <a:avLst/>
                  <a:gdLst>
                    <a:gd name="T0" fmla="*/ 6 w 66"/>
                    <a:gd name="T1" fmla="*/ 39 h 41"/>
                    <a:gd name="T2" fmla="*/ 62 w 66"/>
                    <a:gd name="T3" fmla="*/ 3 h 41"/>
                    <a:gd name="T4" fmla="*/ 61 w 66"/>
                    <a:gd name="T5" fmla="*/ 1 h 41"/>
                    <a:gd name="T6" fmla="*/ 1 w 66"/>
                    <a:gd name="T7" fmla="*/ 39 h 41"/>
                    <a:gd name="T8" fmla="*/ 6 w 66"/>
                    <a:gd name="T9" fmla="*/ 39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" h="41">
                      <a:moveTo>
                        <a:pt x="6" y="39"/>
                      </a:moveTo>
                      <a:cubicBezTo>
                        <a:pt x="19" y="22"/>
                        <a:pt x="42" y="8"/>
                        <a:pt x="62" y="3"/>
                      </a:cubicBezTo>
                      <a:cubicBezTo>
                        <a:pt x="66" y="2"/>
                        <a:pt x="63" y="0"/>
                        <a:pt x="61" y="1"/>
                      </a:cubicBezTo>
                      <a:cubicBezTo>
                        <a:pt x="39" y="7"/>
                        <a:pt x="14" y="20"/>
                        <a:pt x="1" y="39"/>
                      </a:cubicBezTo>
                      <a:cubicBezTo>
                        <a:pt x="0" y="40"/>
                        <a:pt x="5" y="41"/>
                        <a:pt x="6" y="3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1" name="Freeform 38"/>
                <p:cNvSpPr>
                  <a:spLocks/>
                </p:cNvSpPr>
                <p:nvPr/>
              </p:nvSpPr>
              <p:spPr bwMode="auto">
                <a:xfrm>
                  <a:off x="2886" y="564"/>
                  <a:ext cx="81" cy="154"/>
                </a:xfrm>
                <a:custGeom>
                  <a:avLst/>
                  <a:gdLst>
                    <a:gd name="T0" fmla="*/ 5 w 34"/>
                    <a:gd name="T1" fmla="*/ 1 h 65"/>
                    <a:gd name="T2" fmla="*/ 28 w 34"/>
                    <a:gd name="T3" fmla="*/ 64 h 65"/>
                    <a:gd name="T4" fmla="*/ 32 w 34"/>
                    <a:gd name="T5" fmla="*/ 63 h 65"/>
                    <a:gd name="T6" fmla="*/ 10 w 34"/>
                    <a:gd name="T7" fmla="*/ 1 h 65"/>
                    <a:gd name="T8" fmla="*/ 5 w 34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4" h="65">
                      <a:moveTo>
                        <a:pt x="5" y="1"/>
                      </a:moveTo>
                      <a:cubicBezTo>
                        <a:pt x="0" y="26"/>
                        <a:pt x="7" y="50"/>
                        <a:pt x="28" y="64"/>
                      </a:cubicBezTo>
                      <a:cubicBezTo>
                        <a:pt x="29" y="65"/>
                        <a:pt x="34" y="64"/>
                        <a:pt x="32" y="63"/>
                      </a:cubicBezTo>
                      <a:cubicBezTo>
                        <a:pt x="12" y="49"/>
                        <a:pt x="5" y="25"/>
                        <a:pt x="10" y="1"/>
                      </a:cubicBezTo>
                      <a:cubicBezTo>
                        <a:pt x="10" y="0"/>
                        <a:pt x="5" y="0"/>
                        <a:pt x="5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2" name="Freeform 39"/>
                <p:cNvSpPr>
                  <a:spLocks/>
                </p:cNvSpPr>
                <p:nvPr/>
              </p:nvSpPr>
              <p:spPr bwMode="auto">
                <a:xfrm>
                  <a:off x="2228" y="481"/>
                  <a:ext cx="677" cy="171"/>
                </a:xfrm>
                <a:custGeom>
                  <a:avLst/>
                  <a:gdLst>
                    <a:gd name="T0" fmla="*/ 283 w 285"/>
                    <a:gd name="T1" fmla="*/ 70 h 72"/>
                    <a:gd name="T2" fmla="*/ 6 w 285"/>
                    <a:gd name="T3" fmla="*/ 0 h 72"/>
                    <a:gd name="T4" fmla="*/ 3 w 285"/>
                    <a:gd name="T5" fmla="*/ 2 h 72"/>
                    <a:gd name="T6" fmla="*/ 279 w 285"/>
                    <a:gd name="T7" fmla="*/ 72 h 72"/>
                    <a:gd name="T8" fmla="*/ 283 w 285"/>
                    <a:gd name="T9" fmla="*/ 70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5" h="72">
                      <a:moveTo>
                        <a:pt x="283" y="70"/>
                      </a:moveTo>
                      <a:cubicBezTo>
                        <a:pt x="190" y="47"/>
                        <a:pt x="97" y="26"/>
                        <a:pt x="6" y="0"/>
                      </a:cubicBezTo>
                      <a:cubicBezTo>
                        <a:pt x="5" y="0"/>
                        <a:pt x="0" y="1"/>
                        <a:pt x="3" y="2"/>
                      </a:cubicBezTo>
                      <a:cubicBezTo>
                        <a:pt x="94" y="28"/>
                        <a:pt x="187" y="49"/>
                        <a:pt x="279" y="72"/>
                      </a:cubicBezTo>
                      <a:cubicBezTo>
                        <a:pt x="280" y="72"/>
                        <a:pt x="285" y="71"/>
                        <a:pt x="283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3" name="Freeform 40"/>
                <p:cNvSpPr>
                  <a:spLocks/>
                </p:cNvSpPr>
                <p:nvPr/>
              </p:nvSpPr>
              <p:spPr bwMode="auto">
                <a:xfrm>
                  <a:off x="2888" y="631"/>
                  <a:ext cx="41" cy="40"/>
                </a:xfrm>
                <a:custGeom>
                  <a:avLst/>
                  <a:gdLst>
                    <a:gd name="T0" fmla="*/ 6 w 17"/>
                    <a:gd name="T1" fmla="*/ 16 h 17"/>
                    <a:gd name="T2" fmla="*/ 1 w 17"/>
                    <a:gd name="T3" fmla="*/ 7 h 17"/>
                    <a:gd name="T4" fmla="*/ 10 w 17"/>
                    <a:gd name="T5" fmla="*/ 1 h 17"/>
                    <a:gd name="T6" fmla="*/ 16 w 17"/>
                    <a:gd name="T7" fmla="*/ 11 h 17"/>
                    <a:gd name="T8" fmla="*/ 6 w 17"/>
                    <a:gd name="T9" fmla="*/ 1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6" y="16"/>
                      </a:moveTo>
                      <a:cubicBezTo>
                        <a:pt x="2" y="15"/>
                        <a:pt x="0" y="11"/>
                        <a:pt x="1" y="7"/>
                      </a:cubicBezTo>
                      <a:cubicBezTo>
                        <a:pt x="2" y="3"/>
                        <a:pt x="6" y="0"/>
                        <a:pt x="10" y="1"/>
                      </a:cubicBezTo>
                      <a:cubicBezTo>
                        <a:pt x="15" y="3"/>
                        <a:pt x="17" y="7"/>
                        <a:pt x="16" y="11"/>
                      </a:cubicBezTo>
                      <a:cubicBezTo>
                        <a:pt x="15" y="15"/>
                        <a:pt x="10" y="17"/>
                        <a:pt x="6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4" name="Freeform 41"/>
                <p:cNvSpPr>
                  <a:spLocks/>
                </p:cNvSpPr>
                <p:nvPr/>
              </p:nvSpPr>
              <p:spPr bwMode="auto">
                <a:xfrm>
                  <a:off x="2763" y="828"/>
                  <a:ext cx="130" cy="139"/>
                </a:xfrm>
                <a:custGeom>
                  <a:avLst/>
                  <a:gdLst>
                    <a:gd name="T0" fmla="*/ 5 w 55"/>
                    <a:gd name="T1" fmla="*/ 58 h 59"/>
                    <a:gd name="T2" fmla="*/ 53 w 55"/>
                    <a:gd name="T3" fmla="*/ 2 h 59"/>
                    <a:gd name="T4" fmla="*/ 49 w 55"/>
                    <a:gd name="T5" fmla="*/ 0 h 59"/>
                    <a:gd name="T6" fmla="*/ 0 w 55"/>
                    <a:gd name="T7" fmla="*/ 57 h 59"/>
                    <a:gd name="T8" fmla="*/ 5 w 55"/>
                    <a:gd name="T9" fmla="*/ 58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5" h="59">
                      <a:moveTo>
                        <a:pt x="5" y="58"/>
                      </a:moveTo>
                      <a:cubicBezTo>
                        <a:pt x="7" y="29"/>
                        <a:pt x="24" y="6"/>
                        <a:pt x="53" y="2"/>
                      </a:cubicBezTo>
                      <a:cubicBezTo>
                        <a:pt x="55" y="2"/>
                        <a:pt x="51" y="0"/>
                        <a:pt x="49" y="0"/>
                      </a:cubicBezTo>
                      <a:cubicBezTo>
                        <a:pt x="20" y="5"/>
                        <a:pt x="2" y="27"/>
                        <a:pt x="0" y="57"/>
                      </a:cubicBezTo>
                      <a:cubicBezTo>
                        <a:pt x="0" y="58"/>
                        <a:pt x="5" y="59"/>
                        <a:pt x="5" y="5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5" name="Freeform 42"/>
                <p:cNvSpPr>
                  <a:spLocks/>
                </p:cNvSpPr>
                <p:nvPr/>
              </p:nvSpPr>
              <p:spPr bwMode="auto">
                <a:xfrm>
                  <a:off x="2770" y="804"/>
                  <a:ext cx="118" cy="128"/>
                </a:xfrm>
                <a:custGeom>
                  <a:avLst/>
                  <a:gdLst>
                    <a:gd name="T0" fmla="*/ 0 w 50"/>
                    <a:gd name="T1" fmla="*/ 1 h 54"/>
                    <a:gd name="T2" fmla="*/ 47 w 50"/>
                    <a:gd name="T3" fmla="*/ 54 h 54"/>
                    <a:gd name="T4" fmla="*/ 47 w 50"/>
                    <a:gd name="T5" fmla="*/ 52 h 54"/>
                    <a:gd name="T6" fmla="*/ 5 w 50"/>
                    <a:gd name="T7" fmla="*/ 2 h 54"/>
                    <a:gd name="T8" fmla="*/ 0 w 50"/>
                    <a:gd name="T9" fmla="*/ 1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0" h="54">
                      <a:moveTo>
                        <a:pt x="0" y="1"/>
                      </a:moveTo>
                      <a:cubicBezTo>
                        <a:pt x="3" y="28"/>
                        <a:pt x="20" y="48"/>
                        <a:pt x="47" y="54"/>
                      </a:cubicBezTo>
                      <a:cubicBezTo>
                        <a:pt x="50" y="54"/>
                        <a:pt x="50" y="52"/>
                        <a:pt x="47" y="52"/>
                      </a:cubicBezTo>
                      <a:cubicBezTo>
                        <a:pt x="22" y="47"/>
                        <a:pt x="7" y="27"/>
                        <a:pt x="5" y="2"/>
                      </a:cubicBezTo>
                      <a:cubicBezTo>
                        <a:pt x="5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6" name="Freeform 43"/>
                <p:cNvSpPr>
                  <a:spLocks/>
                </p:cNvSpPr>
                <p:nvPr/>
              </p:nvSpPr>
              <p:spPr bwMode="auto">
                <a:xfrm>
                  <a:off x="2720" y="865"/>
                  <a:ext cx="180" cy="46"/>
                </a:xfrm>
                <a:custGeom>
                  <a:avLst/>
                  <a:gdLst>
                    <a:gd name="T0" fmla="*/ 6 w 76"/>
                    <a:gd name="T1" fmla="*/ 18 h 19"/>
                    <a:gd name="T2" fmla="*/ 71 w 76"/>
                    <a:gd name="T3" fmla="*/ 5 h 19"/>
                    <a:gd name="T4" fmla="*/ 73 w 76"/>
                    <a:gd name="T5" fmla="*/ 3 h 19"/>
                    <a:gd name="T6" fmla="*/ 2 w 76"/>
                    <a:gd name="T7" fmla="*/ 17 h 19"/>
                    <a:gd name="T8" fmla="*/ 6 w 76"/>
                    <a:gd name="T9" fmla="*/ 18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6" h="19">
                      <a:moveTo>
                        <a:pt x="6" y="18"/>
                      </a:moveTo>
                      <a:cubicBezTo>
                        <a:pt x="24" y="6"/>
                        <a:pt x="50" y="2"/>
                        <a:pt x="71" y="5"/>
                      </a:cubicBezTo>
                      <a:cubicBezTo>
                        <a:pt x="72" y="5"/>
                        <a:pt x="76" y="3"/>
                        <a:pt x="73" y="3"/>
                      </a:cubicBezTo>
                      <a:cubicBezTo>
                        <a:pt x="50" y="0"/>
                        <a:pt x="22" y="4"/>
                        <a:pt x="2" y="17"/>
                      </a:cubicBezTo>
                      <a:cubicBezTo>
                        <a:pt x="0" y="19"/>
                        <a:pt x="5" y="19"/>
                        <a:pt x="6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7" name="Freeform 44"/>
                <p:cNvSpPr>
                  <a:spLocks/>
                </p:cNvSpPr>
                <p:nvPr/>
              </p:nvSpPr>
              <p:spPr bwMode="auto">
                <a:xfrm>
                  <a:off x="2789" y="797"/>
                  <a:ext cx="49" cy="166"/>
                </a:xfrm>
                <a:custGeom>
                  <a:avLst/>
                  <a:gdLst>
                    <a:gd name="T0" fmla="*/ 15 w 21"/>
                    <a:gd name="T1" fmla="*/ 2 h 70"/>
                    <a:gd name="T2" fmla="*/ 14 w 21"/>
                    <a:gd name="T3" fmla="*/ 69 h 70"/>
                    <a:gd name="T4" fmla="*/ 19 w 21"/>
                    <a:gd name="T5" fmla="*/ 68 h 70"/>
                    <a:gd name="T6" fmla="*/ 20 w 21"/>
                    <a:gd name="T7" fmla="*/ 2 h 70"/>
                    <a:gd name="T8" fmla="*/ 15 w 21"/>
                    <a:gd name="T9" fmla="*/ 2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1" h="70">
                      <a:moveTo>
                        <a:pt x="15" y="2"/>
                      </a:moveTo>
                      <a:cubicBezTo>
                        <a:pt x="2" y="23"/>
                        <a:pt x="0" y="48"/>
                        <a:pt x="14" y="69"/>
                      </a:cubicBezTo>
                      <a:cubicBezTo>
                        <a:pt x="15" y="70"/>
                        <a:pt x="20" y="70"/>
                        <a:pt x="19" y="68"/>
                      </a:cubicBezTo>
                      <a:cubicBezTo>
                        <a:pt x="5" y="48"/>
                        <a:pt x="7" y="23"/>
                        <a:pt x="20" y="2"/>
                      </a:cubicBezTo>
                      <a:cubicBezTo>
                        <a:pt x="21" y="1"/>
                        <a:pt x="16" y="0"/>
                        <a:pt x="1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8" name="Freeform 45"/>
                <p:cNvSpPr>
                  <a:spLocks/>
                </p:cNvSpPr>
                <p:nvPr/>
              </p:nvSpPr>
              <p:spPr bwMode="auto">
                <a:xfrm>
                  <a:off x="2233" y="479"/>
                  <a:ext cx="570" cy="401"/>
                </a:xfrm>
                <a:custGeom>
                  <a:avLst/>
                  <a:gdLst>
                    <a:gd name="T0" fmla="*/ 238 w 240"/>
                    <a:gd name="T1" fmla="*/ 166 h 169"/>
                    <a:gd name="T2" fmla="*/ 6 w 240"/>
                    <a:gd name="T3" fmla="*/ 1 h 169"/>
                    <a:gd name="T4" fmla="*/ 2 w 240"/>
                    <a:gd name="T5" fmla="*/ 2 h 169"/>
                    <a:gd name="T6" fmla="*/ 234 w 240"/>
                    <a:gd name="T7" fmla="*/ 168 h 169"/>
                    <a:gd name="T8" fmla="*/ 238 w 240"/>
                    <a:gd name="T9" fmla="*/ 166 h 1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0" h="169">
                      <a:moveTo>
                        <a:pt x="238" y="166"/>
                      </a:moveTo>
                      <a:cubicBezTo>
                        <a:pt x="161" y="112"/>
                        <a:pt x="82" y="59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ubicBezTo>
                        <a:pt x="77" y="60"/>
                        <a:pt x="156" y="113"/>
                        <a:pt x="234" y="168"/>
                      </a:cubicBezTo>
                      <a:cubicBezTo>
                        <a:pt x="235" y="169"/>
                        <a:pt x="240" y="167"/>
                        <a:pt x="238" y="16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9" name="Freeform 46"/>
                <p:cNvSpPr>
                  <a:spLocks/>
                </p:cNvSpPr>
                <p:nvPr/>
              </p:nvSpPr>
              <p:spPr bwMode="auto">
                <a:xfrm>
                  <a:off x="2784" y="861"/>
                  <a:ext cx="43" cy="40"/>
                </a:xfrm>
                <a:custGeom>
                  <a:avLst/>
                  <a:gdLst>
                    <a:gd name="T0" fmla="*/ 4 w 18"/>
                    <a:gd name="T1" fmla="*/ 15 h 17"/>
                    <a:gd name="T2" fmla="*/ 3 w 18"/>
                    <a:gd name="T3" fmla="*/ 4 h 17"/>
                    <a:gd name="T4" fmla="*/ 14 w 18"/>
                    <a:gd name="T5" fmla="*/ 3 h 17"/>
                    <a:gd name="T6" fmla="*/ 15 w 18"/>
                    <a:gd name="T7" fmla="*/ 14 h 17"/>
                    <a:gd name="T8" fmla="*/ 4 w 18"/>
                    <a:gd name="T9" fmla="*/ 1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4" y="15"/>
                      </a:moveTo>
                      <a:cubicBezTo>
                        <a:pt x="1" y="12"/>
                        <a:pt x="0" y="8"/>
                        <a:pt x="3" y="4"/>
                      </a:cubicBezTo>
                      <a:cubicBezTo>
                        <a:pt x="6" y="1"/>
                        <a:pt x="10" y="0"/>
                        <a:pt x="14" y="3"/>
                      </a:cubicBezTo>
                      <a:cubicBezTo>
                        <a:pt x="17" y="5"/>
                        <a:pt x="18" y="10"/>
                        <a:pt x="15" y="14"/>
                      </a:cubicBezTo>
                      <a:cubicBezTo>
                        <a:pt x="13" y="17"/>
                        <a:pt x="8" y="17"/>
                        <a:pt x="4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0" name="Freeform 47"/>
                <p:cNvSpPr>
                  <a:spLocks/>
                </p:cNvSpPr>
                <p:nvPr/>
              </p:nvSpPr>
              <p:spPr bwMode="auto">
                <a:xfrm>
                  <a:off x="2539" y="1029"/>
                  <a:ext cx="174" cy="102"/>
                </a:xfrm>
                <a:custGeom>
                  <a:avLst/>
                  <a:gdLst>
                    <a:gd name="T0" fmla="*/ 6 w 73"/>
                    <a:gd name="T1" fmla="*/ 42 h 43"/>
                    <a:gd name="T2" fmla="*/ 68 w 73"/>
                    <a:gd name="T3" fmla="*/ 9 h 43"/>
                    <a:gd name="T4" fmla="*/ 70 w 73"/>
                    <a:gd name="T5" fmla="*/ 7 h 43"/>
                    <a:gd name="T6" fmla="*/ 1 w 73"/>
                    <a:gd name="T7" fmla="*/ 41 h 43"/>
                    <a:gd name="T8" fmla="*/ 6 w 73"/>
                    <a:gd name="T9" fmla="*/ 42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43">
                      <a:moveTo>
                        <a:pt x="6" y="42"/>
                      </a:moveTo>
                      <a:cubicBezTo>
                        <a:pt x="17" y="17"/>
                        <a:pt x="40" y="2"/>
                        <a:pt x="68" y="9"/>
                      </a:cubicBezTo>
                      <a:cubicBezTo>
                        <a:pt x="70" y="9"/>
                        <a:pt x="73" y="8"/>
                        <a:pt x="70" y="7"/>
                      </a:cubicBezTo>
                      <a:cubicBezTo>
                        <a:pt x="40" y="0"/>
                        <a:pt x="14" y="13"/>
                        <a:pt x="1" y="41"/>
                      </a:cubicBezTo>
                      <a:cubicBezTo>
                        <a:pt x="0" y="42"/>
                        <a:pt x="5" y="43"/>
                        <a:pt x="6" y="4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1" name="Freeform 48"/>
                <p:cNvSpPr>
                  <a:spLocks/>
                </p:cNvSpPr>
                <p:nvPr/>
              </p:nvSpPr>
              <p:spPr bwMode="auto">
                <a:xfrm>
                  <a:off x="2589" y="982"/>
                  <a:ext cx="83" cy="159"/>
                </a:xfrm>
                <a:custGeom>
                  <a:avLst/>
                  <a:gdLst>
                    <a:gd name="T0" fmla="*/ 7 w 35"/>
                    <a:gd name="T1" fmla="*/ 1 h 67"/>
                    <a:gd name="T2" fmla="*/ 29 w 35"/>
                    <a:gd name="T3" fmla="*/ 66 h 67"/>
                    <a:gd name="T4" fmla="*/ 33 w 35"/>
                    <a:gd name="T5" fmla="*/ 66 h 67"/>
                    <a:gd name="T6" fmla="*/ 12 w 35"/>
                    <a:gd name="T7" fmla="*/ 2 h 67"/>
                    <a:gd name="T8" fmla="*/ 7 w 35"/>
                    <a:gd name="T9" fmla="*/ 1 h 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5" h="67">
                      <a:moveTo>
                        <a:pt x="7" y="1"/>
                      </a:moveTo>
                      <a:cubicBezTo>
                        <a:pt x="0" y="27"/>
                        <a:pt x="7" y="51"/>
                        <a:pt x="29" y="66"/>
                      </a:cubicBezTo>
                      <a:cubicBezTo>
                        <a:pt x="30" y="67"/>
                        <a:pt x="35" y="67"/>
                        <a:pt x="33" y="66"/>
                      </a:cubicBezTo>
                      <a:cubicBezTo>
                        <a:pt x="11" y="51"/>
                        <a:pt x="5" y="27"/>
                        <a:pt x="12" y="2"/>
                      </a:cubicBezTo>
                      <a:cubicBezTo>
                        <a:pt x="13" y="1"/>
                        <a:pt x="8" y="0"/>
                        <a:pt x="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2" name="Freeform 49"/>
                <p:cNvSpPr>
                  <a:spLocks/>
                </p:cNvSpPr>
                <p:nvPr/>
              </p:nvSpPr>
              <p:spPr bwMode="auto">
                <a:xfrm>
                  <a:off x="2523" y="1048"/>
                  <a:ext cx="178" cy="45"/>
                </a:xfrm>
                <a:custGeom>
                  <a:avLst/>
                  <a:gdLst>
                    <a:gd name="T0" fmla="*/ 4 w 75"/>
                    <a:gd name="T1" fmla="*/ 6 h 19"/>
                    <a:gd name="T2" fmla="*/ 69 w 75"/>
                    <a:gd name="T3" fmla="*/ 19 h 19"/>
                    <a:gd name="T4" fmla="*/ 74 w 75"/>
                    <a:gd name="T5" fmla="*/ 17 h 19"/>
                    <a:gd name="T6" fmla="*/ 3 w 75"/>
                    <a:gd name="T7" fmla="*/ 4 h 19"/>
                    <a:gd name="T8" fmla="*/ 4 w 75"/>
                    <a:gd name="T9" fmla="*/ 6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19">
                      <a:moveTo>
                        <a:pt x="4" y="6"/>
                      </a:moveTo>
                      <a:cubicBezTo>
                        <a:pt x="26" y="2"/>
                        <a:pt x="51" y="9"/>
                        <a:pt x="69" y="19"/>
                      </a:cubicBezTo>
                      <a:cubicBezTo>
                        <a:pt x="71" y="19"/>
                        <a:pt x="75" y="18"/>
                        <a:pt x="74" y="17"/>
                      </a:cubicBezTo>
                      <a:cubicBezTo>
                        <a:pt x="53" y="6"/>
                        <a:pt x="26" y="0"/>
                        <a:pt x="3" y="4"/>
                      </a:cubicBezTo>
                      <a:cubicBezTo>
                        <a:pt x="0" y="5"/>
                        <a:pt x="2" y="6"/>
                        <a:pt x="4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3" name="Freeform 50"/>
                <p:cNvSpPr>
                  <a:spLocks/>
                </p:cNvSpPr>
                <p:nvPr/>
              </p:nvSpPr>
              <p:spPr bwMode="auto">
                <a:xfrm>
                  <a:off x="2585" y="998"/>
                  <a:ext cx="90" cy="152"/>
                </a:xfrm>
                <a:custGeom>
                  <a:avLst/>
                  <a:gdLst>
                    <a:gd name="T0" fmla="*/ 32 w 38"/>
                    <a:gd name="T1" fmla="*/ 1 h 64"/>
                    <a:gd name="T2" fmla="*/ 5 w 38"/>
                    <a:gd name="T3" fmla="*/ 63 h 64"/>
                    <a:gd name="T4" fmla="*/ 10 w 38"/>
                    <a:gd name="T5" fmla="*/ 62 h 64"/>
                    <a:gd name="T6" fmla="*/ 36 w 38"/>
                    <a:gd name="T7" fmla="*/ 1 h 64"/>
                    <a:gd name="T8" fmla="*/ 32 w 38"/>
                    <a:gd name="T9" fmla="*/ 1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8" h="64">
                      <a:moveTo>
                        <a:pt x="32" y="1"/>
                      </a:moveTo>
                      <a:cubicBezTo>
                        <a:pt x="12" y="15"/>
                        <a:pt x="0" y="38"/>
                        <a:pt x="5" y="63"/>
                      </a:cubicBezTo>
                      <a:cubicBezTo>
                        <a:pt x="6" y="64"/>
                        <a:pt x="11" y="64"/>
                        <a:pt x="10" y="62"/>
                      </a:cubicBezTo>
                      <a:cubicBezTo>
                        <a:pt x="5" y="38"/>
                        <a:pt x="16" y="15"/>
                        <a:pt x="36" y="1"/>
                      </a:cubicBezTo>
                      <a:cubicBezTo>
                        <a:pt x="38" y="0"/>
                        <a:pt x="33" y="0"/>
                        <a:pt x="3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4" name="Freeform 51"/>
                <p:cNvSpPr>
                  <a:spLocks/>
                </p:cNvSpPr>
                <p:nvPr/>
              </p:nvSpPr>
              <p:spPr bwMode="auto">
                <a:xfrm>
                  <a:off x="2236" y="479"/>
                  <a:ext cx="375" cy="581"/>
                </a:xfrm>
                <a:custGeom>
                  <a:avLst/>
                  <a:gdLst>
                    <a:gd name="T0" fmla="*/ 157 w 158"/>
                    <a:gd name="T1" fmla="*/ 243 h 245"/>
                    <a:gd name="T2" fmla="*/ 5 w 158"/>
                    <a:gd name="T3" fmla="*/ 1 h 245"/>
                    <a:gd name="T4" fmla="*/ 1 w 158"/>
                    <a:gd name="T5" fmla="*/ 2 h 245"/>
                    <a:gd name="T6" fmla="*/ 153 w 158"/>
                    <a:gd name="T7" fmla="*/ 244 h 245"/>
                    <a:gd name="T8" fmla="*/ 157 w 158"/>
                    <a:gd name="T9" fmla="*/ 243 h 2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8" h="245">
                      <a:moveTo>
                        <a:pt x="157" y="243"/>
                      </a:moveTo>
                      <a:cubicBezTo>
                        <a:pt x="106" y="163"/>
                        <a:pt x="53" y="83"/>
                        <a:pt x="5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48" y="84"/>
                        <a:pt x="101" y="164"/>
                        <a:pt x="153" y="244"/>
                      </a:cubicBezTo>
                      <a:cubicBezTo>
                        <a:pt x="153" y="245"/>
                        <a:pt x="158" y="244"/>
                        <a:pt x="157" y="2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5" name="Freeform 52"/>
                <p:cNvSpPr>
                  <a:spLocks/>
                </p:cNvSpPr>
                <p:nvPr/>
              </p:nvSpPr>
              <p:spPr bwMode="auto">
                <a:xfrm>
                  <a:off x="2592" y="1046"/>
                  <a:ext cx="40" cy="40"/>
                </a:xfrm>
                <a:custGeom>
                  <a:avLst/>
                  <a:gdLst>
                    <a:gd name="T0" fmla="*/ 2 w 17"/>
                    <a:gd name="T1" fmla="*/ 12 h 17"/>
                    <a:gd name="T2" fmla="*/ 4 w 17"/>
                    <a:gd name="T3" fmla="*/ 2 h 17"/>
                    <a:gd name="T4" fmla="*/ 15 w 17"/>
                    <a:gd name="T5" fmla="*/ 5 h 17"/>
                    <a:gd name="T6" fmla="*/ 12 w 17"/>
                    <a:gd name="T7" fmla="*/ 15 h 17"/>
                    <a:gd name="T8" fmla="*/ 2 w 17"/>
                    <a:gd name="T9" fmla="*/ 1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2" y="12"/>
                      </a:moveTo>
                      <a:cubicBezTo>
                        <a:pt x="0" y="9"/>
                        <a:pt x="1" y="4"/>
                        <a:pt x="4" y="2"/>
                      </a:cubicBezTo>
                      <a:cubicBezTo>
                        <a:pt x="8" y="0"/>
                        <a:pt x="13" y="1"/>
                        <a:pt x="15" y="5"/>
                      </a:cubicBezTo>
                      <a:cubicBezTo>
                        <a:pt x="17" y="8"/>
                        <a:pt x="16" y="13"/>
                        <a:pt x="12" y="15"/>
                      </a:cubicBezTo>
                      <a:cubicBezTo>
                        <a:pt x="9" y="17"/>
                        <a:pt x="4" y="16"/>
                        <a:pt x="2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6" name="Freeform 53"/>
                <p:cNvSpPr>
                  <a:spLocks/>
                </p:cNvSpPr>
                <p:nvPr/>
              </p:nvSpPr>
              <p:spPr bwMode="auto">
                <a:xfrm>
                  <a:off x="2285" y="1153"/>
                  <a:ext cx="193" cy="64"/>
                </a:xfrm>
                <a:custGeom>
                  <a:avLst/>
                  <a:gdLst>
                    <a:gd name="T0" fmla="*/ 6 w 81"/>
                    <a:gd name="T1" fmla="*/ 26 h 27"/>
                    <a:gd name="T2" fmla="*/ 75 w 81"/>
                    <a:gd name="T3" fmla="*/ 18 h 27"/>
                    <a:gd name="T4" fmla="*/ 79 w 81"/>
                    <a:gd name="T5" fmla="*/ 17 h 27"/>
                    <a:gd name="T6" fmla="*/ 1 w 81"/>
                    <a:gd name="T7" fmla="*/ 25 h 27"/>
                    <a:gd name="T8" fmla="*/ 6 w 81"/>
                    <a:gd name="T9" fmla="*/ 26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1" h="27">
                      <a:moveTo>
                        <a:pt x="6" y="26"/>
                      </a:moveTo>
                      <a:cubicBezTo>
                        <a:pt x="26" y="7"/>
                        <a:pt x="51" y="2"/>
                        <a:pt x="75" y="18"/>
                      </a:cubicBezTo>
                      <a:cubicBezTo>
                        <a:pt x="76" y="19"/>
                        <a:pt x="81" y="19"/>
                        <a:pt x="79" y="17"/>
                      </a:cubicBezTo>
                      <a:cubicBezTo>
                        <a:pt x="53" y="0"/>
                        <a:pt x="23" y="4"/>
                        <a:pt x="1" y="25"/>
                      </a:cubicBezTo>
                      <a:cubicBezTo>
                        <a:pt x="0" y="26"/>
                        <a:pt x="5" y="27"/>
                        <a:pt x="6" y="2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7" name="Freeform 54"/>
                <p:cNvSpPr>
                  <a:spLocks/>
                </p:cNvSpPr>
                <p:nvPr/>
              </p:nvSpPr>
              <p:spPr bwMode="auto">
                <a:xfrm>
                  <a:off x="2357" y="1100"/>
                  <a:ext cx="57" cy="169"/>
                </a:xfrm>
                <a:custGeom>
                  <a:avLst/>
                  <a:gdLst>
                    <a:gd name="T0" fmla="*/ 18 w 24"/>
                    <a:gd name="T1" fmla="*/ 1 h 71"/>
                    <a:gd name="T2" fmla="*/ 16 w 24"/>
                    <a:gd name="T3" fmla="*/ 69 h 71"/>
                    <a:gd name="T4" fmla="*/ 20 w 24"/>
                    <a:gd name="T5" fmla="*/ 69 h 71"/>
                    <a:gd name="T6" fmla="*/ 23 w 24"/>
                    <a:gd name="T7" fmla="*/ 2 h 71"/>
                    <a:gd name="T8" fmla="*/ 18 w 24"/>
                    <a:gd name="T9" fmla="*/ 1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" h="71">
                      <a:moveTo>
                        <a:pt x="18" y="1"/>
                      </a:moveTo>
                      <a:cubicBezTo>
                        <a:pt x="2" y="22"/>
                        <a:pt x="0" y="47"/>
                        <a:pt x="16" y="69"/>
                      </a:cubicBezTo>
                      <a:cubicBezTo>
                        <a:pt x="16" y="70"/>
                        <a:pt x="21" y="71"/>
                        <a:pt x="20" y="69"/>
                      </a:cubicBezTo>
                      <a:cubicBezTo>
                        <a:pt x="5" y="47"/>
                        <a:pt x="7" y="23"/>
                        <a:pt x="23" y="2"/>
                      </a:cubicBezTo>
                      <a:cubicBezTo>
                        <a:pt x="24" y="1"/>
                        <a:pt x="19" y="0"/>
                        <a:pt x="1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8" name="Freeform 55"/>
                <p:cNvSpPr>
                  <a:spLocks/>
                </p:cNvSpPr>
                <p:nvPr/>
              </p:nvSpPr>
              <p:spPr bwMode="auto">
                <a:xfrm>
                  <a:off x="2293" y="1143"/>
                  <a:ext cx="159" cy="93"/>
                </a:xfrm>
                <a:custGeom>
                  <a:avLst/>
                  <a:gdLst>
                    <a:gd name="T0" fmla="*/ 3 w 67"/>
                    <a:gd name="T1" fmla="*/ 2 h 39"/>
                    <a:gd name="T2" fmla="*/ 61 w 67"/>
                    <a:gd name="T3" fmla="*/ 37 h 39"/>
                    <a:gd name="T4" fmla="*/ 66 w 67"/>
                    <a:gd name="T5" fmla="*/ 36 h 39"/>
                    <a:gd name="T6" fmla="*/ 5 w 67"/>
                    <a:gd name="T7" fmla="*/ 0 h 39"/>
                    <a:gd name="T8" fmla="*/ 3 w 67"/>
                    <a:gd name="T9" fmla="*/ 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9">
                      <a:moveTo>
                        <a:pt x="3" y="2"/>
                      </a:moveTo>
                      <a:cubicBezTo>
                        <a:pt x="25" y="6"/>
                        <a:pt x="47" y="21"/>
                        <a:pt x="61" y="37"/>
                      </a:cubicBezTo>
                      <a:cubicBezTo>
                        <a:pt x="62" y="39"/>
                        <a:pt x="67" y="37"/>
                        <a:pt x="66" y="36"/>
                      </a:cubicBezTo>
                      <a:cubicBezTo>
                        <a:pt x="51" y="19"/>
                        <a:pt x="28" y="4"/>
                        <a:pt x="5" y="0"/>
                      </a:cubicBezTo>
                      <a:cubicBezTo>
                        <a:pt x="4" y="0"/>
                        <a:pt x="0" y="2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9" name="Freeform 56"/>
                <p:cNvSpPr>
                  <a:spLocks/>
                </p:cNvSpPr>
                <p:nvPr/>
              </p:nvSpPr>
              <p:spPr bwMode="auto">
                <a:xfrm>
                  <a:off x="2333" y="1134"/>
                  <a:ext cx="128" cy="120"/>
                </a:xfrm>
                <a:custGeom>
                  <a:avLst/>
                  <a:gdLst>
                    <a:gd name="T0" fmla="*/ 48 w 54"/>
                    <a:gd name="T1" fmla="*/ 1 h 51"/>
                    <a:gd name="T2" fmla="*/ 0 w 54"/>
                    <a:gd name="T3" fmla="*/ 50 h 51"/>
                    <a:gd name="T4" fmla="*/ 5 w 54"/>
                    <a:gd name="T5" fmla="*/ 50 h 51"/>
                    <a:gd name="T6" fmla="*/ 50 w 54"/>
                    <a:gd name="T7" fmla="*/ 2 h 51"/>
                    <a:gd name="T8" fmla="*/ 48 w 54"/>
                    <a:gd name="T9" fmla="*/ 1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4" h="51">
                      <a:moveTo>
                        <a:pt x="48" y="1"/>
                      </a:moveTo>
                      <a:cubicBezTo>
                        <a:pt x="24" y="7"/>
                        <a:pt x="3" y="24"/>
                        <a:pt x="0" y="50"/>
                      </a:cubicBezTo>
                      <a:cubicBezTo>
                        <a:pt x="0" y="51"/>
                        <a:pt x="5" y="51"/>
                        <a:pt x="5" y="50"/>
                      </a:cubicBezTo>
                      <a:cubicBezTo>
                        <a:pt x="8" y="25"/>
                        <a:pt x="27" y="8"/>
                        <a:pt x="50" y="2"/>
                      </a:cubicBezTo>
                      <a:cubicBezTo>
                        <a:pt x="54" y="1"/>
                        <a:pt x="49" y="0"/>
                        <a:pt x="4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0" name="Freeform 57"/>
                <p:cNvSpPr>
                  <a:spLocks/>
                </p:cNvSpPr>
                <p:nvPr/>
              </p:nvSpPr>
              <p:spPr bwMode="auto">
                <a:xfrm>
                  <a:off x="2228" y="500"/>
                  <a:ext cx="150" cy="669"/>
                </a:xfrm>
                <a:custGeom>
                  <a:avLst/>
                  <a:gdLst>
                    <a:gd name="T0" fmla="*/ 63 w 63"/>
                    <a:gd name="T1" fmla="*/ 280 h 282"/>
                    <a:gd name="T2" fmla="*/ 5 w 63"/>
                    <a:gd name="T3" fmla="*/ 1 h 282"/>
                    <a:gd name="T4" fmla="*/ 0 w 63"/>
                    <a:gd name="T5" fmla="*/ 2 h 282"/>
                    <a:gd name="T6" fmla="*/ 58 w 63"/>
                    <a:gd name="T7" fmla="*/ 281 h 282"/>
                    <a:gd name="T8" fmla="*/ 63 w 63"/>
                    <a:gd name="T9" fmla="*/ 280 h 2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3" h="282">
                      <a:moveTo>
                        <a:pt x="63" y="280"/>
                      </a:moveTo>
                      <a:cubicBezTo>
                        <a:pt x="43" y="188"/>
                        <a:pt x="21" y="95"/>
                        <a:pt x="5" y="1"/>
                      </a:cubicBezTo>
                      <a:cubicBezTo>
                        <a:pt x="5" y="0"/>
                        <a:pt x="0" y="0"/>
                        <a:pt x="0" y="2"/>
                      </a:cubicBezTo>
                      <a:cubicBezTo>
                        <a:pt x="16" y="95"/>
                        <a:pt x="38" y="188"/>
                        <a:pt x="58" y="281"/>
                      </a:cubicBezTo>
                      <a:cubicBezTo>
                        <a:pt x="58" y="282"/>
                        <a:pt x="63" y="282"/>
                        <a:pt x="63" y="28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1" name="Freeform 58"/>
                <p:cNvSpPr>
                  <a:spLocks/>
                </p:cNvSpPr>
                <p:nvPr/>
              </p:nvSpPr>
              <p:spPr bwMode="auto">
                <a:xfrm>
                  <a:off x="2357" y="1160"/>
                  <a:ext cx="38" cy="38"/>
                </a:xfrm>
                <a:custGeom>
                  <a:avLst/>
                  <a:gdLst>
                    <a:gd name="T0" fmla="*/ 0 w 16"/>
                    <a:gd name="T1" fmla="*/ 9 h 16"/>
                    <a:gd name="T2" fmla="*/ 7 w 16"/>
                    <a:gd name="T3" fmla="*/ 0 h 16"/>
                    <a:gd name="T4" fmla="*/ 16 w 16"/>
                    <a:gd name="T5" fmla="*/ 7 h 16"/>
                    <a:gd name="T6" fmla="*/ 9 w 16"/>
                    <a:gd name="T7" fmla="*/ 16 h 16"/>
                    <a:gd name="T8" fmla="*/ 0 w 16"/>
                    <a:gd name="T9" fmla="*/ 9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0" y="9"/>
                      </a:moveTo>
                      <a:cubicBezTo>
                        <a:pt x="0" y="5"/>
                        <a:pt x="3" y="1"/>
                        <a:pt x="7" y="0"/>
                      </a:cubicBezTo>
                      <a:cubicBezTo>
                        <a:pt x="11" y="0"/>
                        <a:pt x="15" y="3"/>
                        <a:pt x="16" y="7"/>
                      </a:cubicBezTo>
                      <a:cubicBezTo>
                        <a:pt x="16" y="11"/>
                        <a:pt x="13" y="15"/>
                        <a:pt x="9" y="16"/>
                      </a:cubicBezTo>
                      <a:cubicBezTo>
                        <a:pt x="5" y="16"/>
                        <a:pt x="1" y="13"/>
                        <a:pt x="0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2" name="Freeform 59"/>
                <p:cNvSpPr>
                  <a:spLocks/>
                </p:cNvSpPr>
                <p:nvPr/>
              </p:nvSpPr>
              <p:spPr bwMode="auto">
                <a:xfrm>
                  <a:off x="2041" y="1155"/>
                  <a:ext cx="187" cy="76"/>
                </a:xfrm>
                <a:custGeom>
                  <a:avLst/>
                  <a:gdLst>
                    <a:gd name="T0" fmla="*/ 6 w 79"/>
                    <a:gd name="T1" fmla="*/ 14 h 32"/>
                    <a:gd name="T2" fmla="*/ 73 w 79"/>
                    <a:gd name="T3" fmla="*/ 31 h 32"/>
                    <a:gd name="T4" fmla="*/ 78 w 79"/>
                    <a:gd name="T5" fmla="*/ 31 h 32"/>
                    <a:gd name="T6" fmla="*/ 2 w 79"/>
                    <a:gd name="T7" fmla="*/ 12 h 32"/>
                    <a:gd name="T8" fmla="*/ 6 w 79"/>
                    <a:gd name="T9" fmla="*/ 14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9" h="32">
                      <a:moveTo>
                        <a:pt x="6" y="14"/>
                      </a:moveTo>
                      <a:cubicBezTo>
                        <a:pt x="32" y="3"/>
                        <a:pt x="57" y="8"/>
                        <a:pt x="73" y="31"/>
                      </a:cubicBezTo>
                      <a:cubicBezTo>
                        <a:pt x="74" y="32"/>
                        <a:pt x="79" y="32"/>
                        <a:pt x="78" y="31"/>
                      </a:cubicBezTo>
                      <a:cubicBezTo>
                        <a:pt x="60" y="6"/>
                        <a:pt x="30" y="0"/>
                        <a:pt x="2" y="12"/>
                      </a:cubicBezTo>
                      <a:cubicBezTo>
                        <a:pt x="0" y="13"/>
                        <a:pt x="5" y="15"/>
                        <a:pt x="6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3" name="Freeform 60"/>
                <p:cNvSpPr>
                  <a:spLocks/>
                </p:cNvSpPr>
                <p:nvPr/>
              </p:nvSpPr>
              <p:spPr bwMode="auto">
                <a:xfrm>
                  <a:off x="2110" y="1119"/>
                  <a:ext cx="92" cy="154"/>
                </a:xfrm>
                <a:custGeom>
                  <a:avLst/>
                  <a:gdLst>
                    <a:gd name="T0" fmla="*/ 33 w 39"/>
                    <a:gd name="T1" fmla="*/ 1 h 65"/>
                    <a:gd name="T2" fmla="*/ 7 w 39"/>
                    <a:gd name="T3" fmla="*/ 63 h 65"/>
                    <a:gd name="T4" fmla="*/ 12 w 39"/>
                    <a:gd name="T5" fmla="*/ 64 h 65"/>
                    <a:gd name="T6" fmla="*/ 38 w 39"/>
                    <a:gd name="T7" fmla="*/ 2 h 65"/>
                    <a:gd name="T8" fmla="*/ 33 w 39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" h="65">
                      <a:moveTo>
                        <a:pt x="33" y="1"/>
                      </a:moveTo>
                      <a:cubicBezTo>
                        <a:pt x="10" y="15"/>
                        <a:pt x="0" y="37"/>
                        <a:pt x="7" y="63"/>
                      </a:cubicBezTo>
                      <a:cubicBezTo>
                        <a:pt x="7" y="65"/>
                        <a:pt x="12" y="65"/>
                        <a:pt x="12" y="64"/>
                      </a:cubicBezTo>
                      <a:cubicBezTo>
                        <a:pt x="5" y="38"/>
                        <a:pt x="15" y="16"/>
                        <a:pt x="38" y="2"/>
                      </a:cubicBezTo>
                      <a:cubicBezTo>
                        <a:pt x="39" y="2"/>
                        <a:pt x="34" y="0"/>
                        <a:pt x="3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4" name="Freeform 61"/>
                <p:cNvSpPr>
                  <a:spLocks/>
                </p:cNvSpPr>
                <p:nvPr/>
              </p:nvSpPr>
              <p:spPr bwMode="auto">
                <a:xfrm>
                  <a:off x="2074" y="1122"/>
                  <a:ext cx="116" cy="137"/>
                </a:xfrm>
                <a:custGeom>
                  <a:avLst/>
                  <a:gdLst>
                    <a:gd name="T0" fmla="*/ 2 w 49"/>
                    <a:gd name="T1" fmla="*/ 2 h 58"/>
                    <a:gd name="T2" fmla="*/ 44 w 49"/>
                    <a:gd name="T3" fmla="*/ 56 h 58"/>
                    <a:gd name="T4" fmla="*/ 49 w 49"/>
                    <a:gd name="T5" fmla="*/ 56 h 58"/>
                    <a:gd name="T6" fmla="*/ 6 w 49"/>
                    <a:gd name="T7" fmla="*/ 1 h 58"/>
                    <a:gd name="T8" fmla="*/ 2 w 49"/>
                    <a:gd name="T9" fmla="*/ 2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58">
                      <a:moveTo>
                        <a:pt x="2" y="2"/>
                      </a:moveTo>
                      <a:cubicBezTo>
                        <a:pt x="21" y="13"/>
                        <a:pt x="37" y="36"/>
                        <a:pt x="44" y="56"/>
                      </a:cubicBezTo>
                      <a:cubicBezTo>
                        <a:pt x="45" y="58"/>
                        <a:pt x="49" y="57"/>
                        <a:pt x="49" y="56"/>
                      </a:cubicBezTo>
                      <a:cubicBezTo>
                        <a:pt x="41" y="35"/>
                        <a:pt x="26" y="12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5" name="Freeform 62"/>
                <p:cNvSpPr>
                  <a:spLocks/>
                </p:cNvSpPr>
                <p:nvPr/>
              </p:nvSpPr>
              <p:spPr bwMode="auto">
                <a:xfrm>
                  <a:off x="2074" y="1160"/>
                  <a:ext cx="159" cy="80"/>
                </a:xfrm>
                <a:custGeom>
                  <a:avLst/>
                  <a:gdLst>
                    <a:gd name="T0" fmla="*/ 64 w 67"/>
                    <a:gd name="T1" fmla="*/ 3 h 34"/>
                    <a:gd name="T2" fmla="*/ 0 w 67"/>
                    <a:gd name="T3" fmla="*/ 33 h 34"/>
                    <a:gd name="T4" fmla="*/ 5 w 67"/>
                    <a:gd name="T5" fmla="*/ 33 h 34"/>
                    <a:gd name="T6" fmla="*/ 62 w 67"/>
                    <a:gd name="T7" fmla="*/ 5 h 34"/>
                    <a:gd name="T8" fmla="*/ 64 w 67"/>
                    <a:gd name="T9" fmla="*/ 3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4">
                      <a:moveTo>
                        <a:pt x="64" y="3"/>
                      </a:moveTo>
                      <a:cubicBezTo>
                        <a:pt x="38" y="0"/>
                        <a:pt x="13" y="9"/>
                        <a:pt x="0" y="33"/>
                      </a:cubicBezTo>
                      <a:cubicBezTo>
                        <a:pt x="0" y="34"/>
                        <a:pt x="4" y="34"/>
                        <a:pt x="5" y="33"/>
                      </a:cubicBezTo>
                      <a:cubicBezTo>
                        <a:pt x="16" y="12"/>
                        <a:pt x="39" y="2"/>
                        <a:pt x="62" y="5"/>
                      </a:cubicBezTo>
                      <a:cubicBezTo>
                        <a:pt x="65" y="5"/>
                        <a:pt x="67" y="3"/>
                        <a:pt x="64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6" name="Freeform 63"/>
                <p:cNvSpPr>
                  <a:spLocks/>
                </p:cNvSpPr>
                <p:nvPr/>
              </p:nvSpPr>
              <p:spPr bwMode="auto">
                <a:xfrm>
                  <a:off x="2133" y="498"/>
                  <a:ext cx="117" cy="673"/>
                </a:xfrm>
                <a:custGeom>
                  <a:avLst/>
                  <a:gdLst>
                    <a:gd name="T0" fmla="*/ 6 w 49"/>
                    <a:gd name="T1" fmla="*/ 283 h 284"/>
                    <a:gd name="T2" fmla="*/ 49 w 49"/>
                    <a:gd name="T3" fmla="*/ 1 h 284"/>
                    <a:gd name="T4" fmla="*/ 44 w 49"/>
                    <a:gd name="T5" fmla="*/ 1 h 284"/>
                    <a:gd name="T6" fmla="*/ 1 w 49"/>
                    <a:gd name="T7" fmla="*/ 283 h 284"/>
                    <a:gd name="T8" fmla="*/ 6 w 49"/>
                    <a:gd name="T9" fmla="*/ 283 h 2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284">
                      <a:moveTo>
                        <a:pt x="6" y="283"/>
                      </a:moveTo>
                      <a:cubicBezTo>
                        <a:pt x="19" y="189"/>
                        <a:pt x="31" y="94"/>
                        <a:pt x="49" y="1"/>
                      </a:cubicBezTo>
                      <a:cubicBezTo>
                        <a:pt x="49" y="0"/>
                        <a:pt x="44" y="0"/>
                        <a:pt x="44" y="1"/>
                      </a:cubicBezTo>
                      <a:cubicBezTo>
                        <a:pt x="26" y="95"/>
                        <a:pt x="14" y="189"/>
                        <a:pt x="1" y="283"/>
                      </a:cubicBezTo>
                      <a:cubicBezTo>
                        <a:pt x="0" y="284"/>
                        <a:pt x="5" y="284"/>
                        <a:pt x="6" y="28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7" name="Freeform 64"/>
                <p:cNvSpPr>
                  <a:spLocks/>
                </p:cNvSpPr>
                <p:nvPr/>
              </p:nvSpPr>
              <p:spPr bwMode="auto">
                <a:xfrm>
                  <a:off x="2119" y="1162"/>
                  <a:ext cx="41" cy="40"/>
                </a:xfrm>
                <a:custGeom>
                  <a:avLst/>
                  <a:gdLst>
                    <a:gd name="T0" fmla="*/ 1 w 17"/>
                    <a:gd name="T1" fmla="*/ 7 h 17"/>
                    <a:gd name="T2" fmla="*/ 10 w 17"/>
                    <a:gd name="T3" fmla="*/ 1 h 17"/>
                    <a:gd name="T4" fmla="*/ 16 w 17"/>
                    <a:gd name="T5" fmla="*/ 10 h 17"/>
                    <a:gd name="T6" fmla="*/ 7 w 17"/>
                    <a:gd name="T7" fmla="*/ 16 h 17"/>
                    <a:gd name="T8" fmla="*/ 1 w 17"/>
                    <a:gd name="T9" fmla="*/ 7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" y="7"/>
                      </a:moveTo>
                      <a:cubicBezTo>
                        <a:pt x="2" y="3"/>
                        <a:pt x="6" y="0"/>
                        <a:pt x="10" y="1"/>
                      </a:cubicBezTo>
                      <a:cubicBezTo>
                        <a:pt x="14" y="2"/>
                        <a:pt x="17" y="6"/>
                        <a:pt x="16" y="10"/>
                      </a:cubicBezTo>
                      <a:cubicBezTo>
                        <a:pt x="15" y="14"/>
                        <a:pt x="11" y="17"/>
                        <a:pt x="7" y="16"/>
                      </a:cubicBezTo>
                      <a:cubicBezTo>
                        <a:pt x="3" y="15"/>
                        <a:pt x="0" y="11"/>
                        <a:pt x="1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8" name="Freeform 65"/>
                <p:cNvSpPr>
                  <a:spLocks/>
                </p:cNvSpPr>
                <p:nvPr/>
              </p:nvSpPr>
              <p:spPr bwMode="auto">
                <a:xfrm>
                  <a:off x="1806" y="1067"/>
                  <a:ext cx="159" cy="112"/>
                </a:xfrm>
                <a:custGeom>
                  <a:avLst/>
                  <a:gdLst>
                    <a:gd name="T0" fmla="*/ 5 w 67"/>
                    <a:gd name="T1" fmla="*/ 4 h 47"/>
                    <a:gd name="T2" fmla="*/ 62 w 67"/>
                    <a:gd name="T3" fmla="*/ 45 h 47"/>
                    <a:gd name="T4" fmla="*/ 67 w 67"/>
                    <a:gd name="T5" fmla="*/ 45 h 47"/>
                    <a:gd name="T6" fmla="*/ 3 w 67"/>
                    <a:gd name="T7" fmla="*/ 2 h 47"/>
                    <a:gd name="T8" fmla="*/ 5 w 67"/>
                    <a:gd name="T9" fmla="*/ 4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47">
                      <a:moveTo>
                        <a:pt x="5" y="4"/>
                      </a:moveTo>
                      <a:cubicBezTo>
                        <a:pt x="33" y="2"/>
                        <a:pt x="55" y="18"/>
                        <a:pt x="62" y="45"/>
                      </a:cubicBezTo>
                      <a:cubicBezTo>
                        <a:pt x="62" y="47"/>
                        <a:pt x="67" y="47"/>
                        <a:pt x="67" y="45"/>
                      </a:cubicBezTo>
                      <a:cubicBezTo>
                        <a:pt x="60" y="15"/>
                        <a:pt x="33" y="0"/>
                        <a:pt x="3" y="2"/>
                      </a:cubicBezTo>
                      <a:cubicBezTo>
                        <a:pt x="0" y="2"/>
                        <a:pt x="4" y="4"/>
                        <a:pt x="5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9" name="Freeform 66"/>
                <p:cNvSpPr>
                  <a:spLocks/>
                </p:cNvSpPr>
                <p:nvPr/>
              </p:nvSpPr>
              <p:spPr bwMode="auto">
                <a:xfrm>
                  <a:off x="1856" y="1062"/>
                  <a:ext cx="126" cy="124"/>
                </a:xfrm>
                <a:custGeom>
                  <a:avLst/>
                  <a:gdLst>
                    <a:gd name="T0" fmla="*/ 48 w 53"/>
                    <a:gd name="T1" fmla="*/ 0 h 52"/>
                    <a:gd name="T2" fmla="*/ 0 w 53"/>
                    <a:gd name="T3" fmla="*/ 50 h 52"/>
                    <a:gd name="T4" fmla="*/ 5 w 53"/>
                    <a:gd name="T5" fmla="*/ 51 h 52"/>
                    <a:gd name="T6" fmla="*/ 51 w 53"/>
                    <a:gd name="T7" fmla="*/ 2 h 52"/>
                    <a:gd name="T8" fmla="*/ 48 w 53"/>
                    <a:gd name="T9" fmla="*/ 0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3" h="52">
                      <a:moveTo>
                        <a:pt x="48" y="0"/>
                      </a:moveTo>
                      <a:cubicBezTo>
                        <a:pt x="21" y="5"/>
                        <a:pt x="3" y="23"/>
                        <a:pt x="0" y="50"/>
                      </a:cubicBezTo>
                      <a:cubicBezTo>
                        <a:pt x="0" y="51"/>
                        <a:pt x="5" y="52"/>
                        <a:pt x="5" y="51"/>
                      </a:cubicBezTo>
                      <a:cubicBezTo>
                        <a:pt x="7" y="25"/>
                        <a:pt x="25" y="7"/>
                        <a:pt x="51" y="2"/>
                      </a:cubicBezTo>
                      <a:cubicBezTo>
                        <a:pt x="53" y="2"/>
                        <a:pt x="49" y="0"/>
                        <a:pt x="48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0" name="Freeform 67"/>
                <p:cNvSpPr>
                  <a:spLocks/>
                </p:cNvSpPr>
                <p:nvPr/>
              </p:nvSpPr>
              <p:spPr bwMode="auto">
                <a:xfrm>
                  <a:off x="1860" y="1024"/>
                  <a:ext cx="62" cy="164"/>
                </a:xfrm>
                <a:custGeom>
                  <a:avLst/>
                  <a:gdLst>
                    <a:gd name="T0" fmla="*/ 1 w 26"/>
                    <a:gd name="T1" fmla="*/ 2 h 69"/>
                    <a:gd name="T2" fmla="*/ 21 w 26"/>
                    <a:gd name="T3" fmla="*/ 68 h 69"/>
                    <a:gd name="T4" fmla="*/ 26 w 26"/>
                    <a:gd name="T5" fmla="*/ 68 h 69"/>
                    <a:gd name="T6" fmla="*/ 6 w 26"/>
                    <a:gd name="T7" fmla="*/ 1 h 69"/>
                    <a:gd name="T8" fmla="*/ 1 w 26"/>
                    <a:gd name="T9" fmla="*/ 2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69">
                      <a:moveTo>
                        <a:pt x="1" y="2"/>
                      </a:moveTo>
                      <a:cubicBezTo>
                        <a:pt x="15" y="20"/>
                        <a:pt x="21" y="46"/>
                        <a:pt x="21" y="68"/>
                      </a:cubicBezTo>
                      <a:cubicBezTo>
                        <a:pt x="21" y="69"/>
                        <a:pt x="26" y="69"/>
                        <a:pt x="26" y="68"/>
                      </a:cubicBezTo>
                      <a:cubicBezTo>
                        <a:pt x="26" y="45"/>
                        <a:pt x="20" y="19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1" name="Freeform 68"/>
                <p:cNvSpPr>
                  <a:spLocks/>
                </p:cNvSpPr>
                <p:nvPr/>
              </p:nvSpPr>
              <p:spPr bwMode="auto">
                <a:xfrm>
                  <a:off x="1815" y="1091"/>
                  <a:ext cx="178" cy="45"/>
                </a:xfrm>
                <a:custGeom>
                  <a:avLst/>
                  <a:gdLst>
                    <a:gd name="T0" fmla="*/ 73 w 75"/>
                    <a:gd name="T1" fmla="*/ 11 h 19"/>
                    <a:gd name="T2" fmla="*/ 2 w 75"/>
                    <a:gd name="T3" fmla="*/ 17 h 19"/>
                    <a:gd name="T4" fmla="*/ 6 w 75"/>
                    <a:gd name="T5" fmla="*/ 18 h 19"/>
                    <a:gd name="T6" fmla="*/ 69 w 75"/>
                    <a:gd name="T7" fmla="*/ 13 h 19"/>
                    <a:gd name="T8" fmla="*/ 73 w 75"/>
                    <a:gd name="T9" fmla="*/ 1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19">
                      <a:moveTo>
                        <a:pt x="73" y="11"/>
                      </a:moveTo>
                      <a:cubicBezTo>
                        <a:pt x="50" y="0"/>
                        <a:pt x="22" y="0"/>
                        <a:pt x="2" y="17"/>
                      </a:cubicBezTo>
                      <a:cubicBezTo>
                        <a:pt x="0" y="18"/>
                        <a:pt x="5" y="19"/>
                        <a:pt x="6" y="18"/>
                      </a:cubicBezTo>
                      <a:cubicBezTo>
                        <a:pt x="24" y="2"/>
                        <a:pt x="48" y="2"/>
                        <a:pt x="69" y="13"/>
                      </a:cubicBezTo>
                      <a:cubicBezTo>
                        <a:pt x="70" y="13"/>
                        <a:pt x="75" y="12"/>
                        <a:pt x="73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2" name="Freeform 69"/>
                <p:cNvSpPr>
                  <a:spLocks/>
                </p:cNvSpPr>
                <p:nvPr/>
              </p:nvSpPr>
              <p:spPr bwMode="auto">
                <a:xfrm>
                  <a:off x="1898" y="500"/>
                  <a:ext cx="354" cy="593"/>
                </a:xfrm>
                <a:custGeom>
                  <a:avLst/>
                  <a:gdLst>
                    <a:gd name="T0" fmla="*/ 6 w 149"/>
                    <a:gd name="T1" fmla="*/ 249 h 250"/>
                    <a:gd name="T2" fmla="*/ 148 w 149"/>
                    <a:gd name="T3" fmla="*/ 2 h 250"/>
                    <a:gd name="T4" fmla="*/ 143 w 149"/>
                    <a:gd name="T5" fmla="*/ 1 h 250"/>
                    <a:gd name="T6" fmla="*/ 1 w 149"/>
                    <a:gd name="T7" fmla="*/ 249 h 250"/>
                    <a:gd name="T8" fmla="*/ 6 w 149"/>
                    <a:gd name="T9" fmla="*/ 249 h 2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49" h="250">
                      <a:moveTo>
                        <a:pt x="6" y="249"/>
                      </a:moveTo>
                      <a:cubicBezTo>
                        <a:pt x="52" y="166"/>
                        <a:pt x="98" y="82"/>
                        <a:pt x="148" y="2"/>
                      </a:cubicBezTo>
                      <a:cubicBezTo>
                        <a:pt x="149" y="0"/>
                        <a:pt x="144" y="0"/>
                        <a:pt x="143" y="1"/>
                      </a:cubicBezTo>
                      <a:cubicBezTo>
                        <a:pt x="93" y="82"/>
                        <a:pt x="48" y="166"/>
                        <a:pt x="1" y="249"/>
                      </a:cubicBezTo>
                      <a:cubicBezTo>
                        <a:pt x="0" y="250"/>
                        <a:pt x="5" y="250"/>
                        <a:pt x="6" y="24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3" name="Freeform 70"/>
                <p:cNvSpPr>
                  <a:spLocks/>
                </p:cNvSpPr>
                <p:nvPr/>
              </p:nvSpPr>
              <p:spPr bwMode="auto">
                <a:xfrm>
                  <a:off x="1879" y="1081"/>
                  <a:ext cx="43" cy="41"/>
                </a:xfrm>
                <a:custGeom>
                  <a:avLst/>
                  <a:gdLst>
                    <a:gd name="T0" fmla="*/ 2 w 18"/>
                    <a:gd name="T1" fmla="*/ 5 h 17"/>
                    <a:gd name="T2" fmla="*/ 13 w 18"/>
                    <a:gd name="T3" fmla="*/ 2 h 17"/>
                    <a:gd name="T4" fmla="*/ 15 w 18"/>
                    <a:gd name="T5" fmla="*/ 13 h 17"/>
                    <a:gd name="T6" fmla="*/ 5 w 18"/>
                    <a:gd name="T7" fmla="*/ 15 h 17"/>
                    <a:gd name="T8" fmla="*/ 2 w 18"/>
                    <a:gd name="T9" fmla="*/ 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2" y="5"/>
                      </a:moveTo>
                      <a:cubicBezTo>
                        <a:pt x="5" y="1"/>
                        <a:pt x="9" y="0"/>
                        <a:pt x="13" y="2"/>
                      </a:cubicBezTo>
                      <a:cubicBezTo>
                        <a:pt x="17" y="4"/>
                        <a:pt x="18" y="9"/>
                        <a:pt x="15" y="13"/>
                      </a:cubicBezTo>
                      <a:cubicBezTo>
                        <a:pt x="13" y="16"/>
                        <a:pt x="8" y="17"/>
                        <a:pt x="5" y="15"/>
                      </a:cubicBezTo>
                      <a:cubicBezTo>
                        <a:pt x="1" y="13"/>
                        <a:pt x="0" y="8"/>
                        <a:pt x="2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4" name="Freeform 71"/>
                <p:cNvSpPr>
                  <a:spLocks/>
                </p:cNvSpPr>
                <p:nvPr/>
              </p:nvSpPr>
              <p:spPr bwMode="auto">
                <a:xfrm>
                  <a:off x="1621" y="865"/>
                  <a:ext cx="121" cy="155"/>
                </a:xfrm>
                <a:custGeom>
                  <a:avLst/>
                  <a:gdLst>
                    <a:gd name="T0" fmla="*/ 3 w 51"/>
                    <a:gd name="T1" fmla="*/ 2 h 65"/>
                    <a:gd name="T2" fmla="*/ 42 w 51"/>
                    <a:gd name="T3" fmla="*/ 63 h 65"/>
                    <a:gd name="T4" fmla="*/ 47 w 51"/>
                    <a:gd name="T5" fmla="*/ 64 h 65"/>
                    <a:gd name="T6" fmla="*/ 6 w 51"/>
                    <a:gd name="T7" fmla="*/ 0 h 65"/>
                    <a:gd name="T8" fmla="*/ 3 w 51"/>
                    <a:gd name="T9" fmla="*/ 2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1" h="65">
                      <a:moveTo>
                        <a:pt x="3" y="2"/>
                      </a:moveTo>
                      <a:cubicBezTo>
                        <a:pt x="30" y="11"/>
                        <a:pt x="46" y="34"/>
                        <a:pt x="42" y="63"/>
                      </a:cubicBezTo>
                      <a:cubicBezTo>
                        <a:pt x="41" y="64"/>
                        <a:pt x="46" y="65"/>
                        <a:pt x="47" y="64"/>
                      </a:cubicBezTo>
                      <a:cubicBezTo>
                        <a:pt x="51" y="34"/>
                        <a:pt x="34" y="10"/>
                        <a:pt x="6" y="0"/>
                      </a:cubicBezTo>
                      <a:cubicBezTo>
                        <a:pt x="5" y="0"/>
                        <a:pt x="0" y="0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5" name="Freeform 72"/>
                <p:cNvSpPr>
                  <a:spLocks/>
                </p:cNvSpPr>
                <p:nvPr/>
              </p:nvSpPr>
              <p:spPr bwMode="auto">
                <a:xfrm>
                  <a:off x="1625" y="903"/>
                  <a:ext cx="162" cy="86"/>
                </a:xfrm>
                <a:custGeom>
                  <a:avLst/>
                  <a:gdLst>
                    <a:gd name="T0" fmla="*/ 65 w 68"/>
                    <a:gd name="T1" fmla="*/ 6 h 36"/>
                    <a:gd name="T2" fmla="*/ 0 w 68"/>
                    <a:gd name="T3" fmla="*/ 34 h 36"/>
                    <a:gd name="T4" fmla="*/ 5 w 68"/>
                    <a:gd name="T5" fmla="*/ 35 h 36"/>
                    <a:gd name="T6" fmla="*/ 64 w 68"/>
                    <a:gd name="T7" fmla="*/ 8 h 36"/>
                    <a:gd name="T8" fmla="*/ 65 w 68"/>
                    <a:gd name="T9" fmla="*/ 6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8" h="36">
                      <a:moveTo>
                        <a:pt x="65" y="6"/>
                      </a:moveTo>
                      <a:cubicBezTo>
                        <a:pt x="38" y="0"/>
                        <a:pt x="14" y="9"/>
                        <a:pt x="0" y="34"/>
                      </a:cubicBezTo>
                      <a:cubicBezTo>
                        <a:pt x="0" y="35"/>
                        <a:pt x="4" y="36"/>
                        <a:pt x="5" y="35"/>
                      </a:cubicBezTo>
                      <a:cubicBezTo>
                        <a:pt x="17" y="13"/>
                        <a:pt x="39" y="3"/>
                        <a:pt x="64" y="8"/>
                      </a:cubicBezTo>
                      <a:cubicBezTo>
                        <a:pt x="67" y="9"/>
                        <a:pt x="68" y="7"/>
                        <a:pt x="65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6" name="Freeform 73"/>
                <p:cNvSpPr>
                  <a:spLocks/>
                </p:cNvSpPr>
                <p:nvPr/>
              </p:nvSpPr>
              <p:spPr bwMode="auto">
                <a:xfrm>
                  <a:off x="1675" y="842"/>
                  <a:ext cx="43" cy="171"/>
                </a:xfrm>
                <a:custGeom>
                  <a:avLst/>
                  <a:gdLst>
                    <a:gd name="T0" fmla="*/ 6 w 18"/>
                    <a:gd name="T1" fmla="*/ 2 h 72"/>
                    <a:gd name="T2" fmla="*/ 0 w 18"/>
                    <a:gd name="T3" fmla="*/ 71 h 72"/>
                    <a:gd name="T4" fmla="*/ 5 w 18"/>
                    <a:gd name="T5" fmla="*/ 71 h 72"/>
                    <a:gd name="T6" fmla="*/ 12 w 18"/>
                    <a:gd name="T7" fmla="*/ 2 h 72"/>
                    <a:gd name="T8" fmla="*/ 6 w 18"/>
                    <a:gd name="T9" fmla="*/ 2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72">
                      <a:moveTo>
                        <a:pt x="6" y="2"/>
                      </a:moveTo>
                      <a:cubicBezTo>
                        <a:pt x="13" y="24"/>
                        <a:pt x="9" y="50"/>
                        <a:pt x="0" y="71"/>
                      </a:cubicBezTo>
                      <a:cubicBezTo>
                        <a:pt x="0" y="72"/>
                        <a:pt x="5" y="72"/>
                        <a:pt x="5" y="71"/>
                      </a:cubicBezTo>
                      <a:cubicBezTo>
                        <a:pt x="14" y="50"/>
                        <a:pt x="18" y="23"/>
                        <a:pt x="12" y="2"/>
                      </a:cubicBezTo>
                      <a:cubicBezTo>
                        <a:pt x="11" y="0"/>
                        <a:pt x="6" y="1"/>
                        <a:pt x="6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7" name="Freeform 74"/>
                <p:cNvSpPr>
                  <a:spLocks/>
                </p:cNvSpPr>
                <p:nvPr/>
              </p:nvSpPr>
              <p:spPr bwMode="auto">
                <a:xfrm>
                  <a:off x="1606" y="903"/>
                  <a:ext cx="171" cy="74"/>
                </a:xfrm>
                <a:custGeom>
                  <a:avLst/>
                  <a:gdLst>
                    <a:gd name="T0" fmla="*/ 71 w 72"/>
                    <a:gd name="T1" fmla="*/ 29 h 31"/>
                    <a:gd name="T2" fmla="*/ 3 w 72"/>
                    <a:gd name="T3" fmla="*/ 8 h 31"/>
                    <a:gd name="T4" fmla="*/ 6 w 72"/>
                    <a:gd name="T5" fmla="*/ 10 h 31"/>
                    <a:gd name="T6" fmla="*/ 66 w 72"/>
                    <a:gd name="T7" fmla="*/ 30 h 31"/>
                    <a:gd name="T8" fmla="*/ 71 w 72"/>
                    <a:gd name="T9" fmla="*/ 29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2" h="31">
                      <a:moveTo>
                        <a:pt x="71" y="29"/>
                      </a:moveTo>
                      <a:cubicBezTo>
                        <a:pt x="54" y="10"/>
                        <a:pt x="29" y="0"/>
                        <a:pt x="3" y="8"/>
                      </a:cubicBezTo>
                      <a:cubicBezTo>
                        <a:pt x="0" y="10"/>
                        <a:pt x="5" y="11"/>
                        <a:pt x="6" y="10"/>
                      </a:cubicBezTo>
                      <a:cubicBezTo>
                        <a:pt x="29" y="3"/>
                        <a:pt x="51" y="13"/>
                        <a:pt x="66" y="30"/>
                      </a:cubicBezTo>
                      <a:cubicBezTo>
                        <a:pt x="67" y="31"/>
                        <a:pt x="72" y="30"/>
                        <a:pt x="71" y="2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8" name="Freeform 75"/>
                <p:cNvSpPr>
                  <a:spLocks/>
                </p:cNvSpPr>
                <p:nvPr/>
              </p:nvSpPr>
              <p:spPr bwMode="auto">
                <a:xfrm>
                  <a:off x="1699" y="500"/>
                  <a:ext cx="553" cy="420"/>
                </a:xfrm>
                <a:custGeom>
                  <a:avLst/>
                  <a:gdLst>
                    <a:gd name="T0" fmla="*/ 6 w 233"/>
                    <a:gd name="T1" fmla="*/ 176 h 177"/>
                    <a:gd name="T2" fmla="*/ 232 w 233"/>
                    <a:gd name="T3" fmla="*/ 2 h 177"/>
                    <a:gd name="T4" fmla="*/ 227 w 233"/>
                    <a:gd name="T5" fmla="*/ 1 h 177"/>
                    <a:gd name="T6" fmla="*/ 2 w 233"/>
                    <a:gd name="T7" fmla="*/ 175 h 177"/>
                    <a:gd name="T8" fmla="*/ 6 w 233"/>
                    <a:gd name="T9" fmla="*/ 176 h 1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3" h="177">
                      <a:moveTo>
                        <a:pt x="6" y="176"/>
                      </a:moveTo>
                      <a:cubicBezTo>
                        <a:pt x="81" y="117"/>
                        <a:pt x="155" y="57"/>
                        <a:pt x="232" y="2"/>
                      </a:cubicBezTo>
                      <a:cubicBezTo>
                        <a:pt x="233" y="1"/>
                        <a:pt x="229" y="0"/>
                        <a:pt x="227" y="1"/>
                      </a:cubicBezTo>
                      <a:cubicBezTo>
                        <a:pt x="150" y="57"/>
                        <a:pt x="76" y="117"/>
                        <a:pt x="2" y="175"/>
                      </a:cubicBezTo>
                      <a:cubicBezTo>
                        <a:pt x="0" y="177"/>
                        <a:pt x="5" y="177"/>
                        <a:pt x="6" y="17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9" name="Freeform 76"/>
                <p:cNvSpPr>
                  <a:spLocks/>
                </p:cNvSpPr>
                <p:nvPr/>
              </p:nvSpPr>
              <p:spPr bwMode="auto">
                <a:xfrm>
                  <a:off x="1678" y="906"/>
                  <a:ext cx="42" cy="40"/>
                </a:xfrm>
                <a:custGeom>
                  <a:avLst/>
                  <a:gdLst>
                    <a:gd name="T0" fmla="*/ 4 w 18"/>
                    <a:gd name="T1" fmla="*/ 2 h 17"/>
                    <a:gd name="T2" fmla="*/ 15 w 18"/>
                    <a:gd name="T3" fmla="*/ 4 h 17"/>
                    <a:gd name="T4" fmla="*/ 13 w 18"/>
                    <a:gd name="T5" fmla="*/ 15 h 17"/>
                    <a:gd name="T6" fmla="*/ 3 w 18"/>
                    <a:gd name="T7" fmla="*/ 13 h 17"/>
                    <a:gd name="T8" fmla="*/ 4 w 18"/>
                    <a:gd name="T9" fmla="*/ 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4" y="2"/>
                      </a:moveTo>
                      <a:cubicBezTo>
                        <a:pt x="8" y="0"/>
                        <a:pt x="13" y="1"/>
                        <a:pt x="15" y="4"/>
                      </a:cubicBezTo>
                      <a:cubicBezTo>
                        <a:pt x="18" y="8"/>
                        <a:pt x="17" y="12"/>
                        <a:pt x="13" y="15"/>
                      </a:cubicBezTo>
                      <a:cubicBezTo>
                        <a:pt x="10" y="17"/>
                        <a:pt x="5" y="16"/>
                        <a:pt x="3" y="13"/>
                      </a:cubicBezTo>
                      <a:cubicBezTo>
                        <a:pt x="0" y="10"/>
                        <a:pt x="1" y="5"/>
                        <a:pt x="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00" name="Freeform 77"/>
                <p:cNvSpPr>
                  <a:spLocks/>
                </p:cNvSpPr>
                <p:nvPr/>
              </p:nvSpPr>
              <p:spPr bwMode="auto">
                <a:xfrm>
                  <a:off x="1504" y="583"/>
                  <a:ext cx="79" cy="181"/>
                </a:xfrm>
                <a:custGeom>
                  <a:avLst/>
                  <a:gdLst>
                    <a:gd name="T0" fmla="*/ 1 w 33"/>
                    <a:gd name="T1" fmla="*/ 1 h 76"/>
                    <a:gd name="T2" fmla="*/ 13 w 33"/>
                    <a:gd name="T3" fmla="*/ 73 h 76"/>
                    <a:gd name="T4" fmla="*/ 17 w 33"/>
                    <a:gd name="T5" fmla="*/ 75 h 76"/>
                    <a:gd name="T6" fmla="*/ 6 w 33"/>
                    <a:gd name="T7" fmla="*/ 1 h 76"/>
                    <a:gd name="T8" fmla="*/ 1 w 33"/>
                    <a:gd name="T9" fmla="*/ 1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76">
                      <a:moveTo>
                        <a:pt x="1" y="1"/>
                      </a:moveTo>
                      <a:cubicBezTo>
                        <a:pt x="22" y="21"/>
                        <a:pt x="28" y="48"/>
                        <a:pt x="13" y="73"/>
                      </a:cubicBezTo>
                      <a:cubicBezTo>
                        <a:pt x="12" y="75"/>
                        <a:pt x="17" y="76"/>
                        <a:pt x="17" y="75"/>
                      </a:cubicBezTo>
                      <a:cubicBezTo>
                        <a:pt x="33" y="49"/>
                        <a:pt x="27" y="21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01" name="Freeform 78"/>
                <p:cNvSpPr>
                  <a:spLocks/>
                </p:cNvSpPr>
                <p:nvPr/>
              </p:nvSpPr>
              <p:spPr bwMode="auto">
                <a:xfrm>
                  <a:off x="1459" y="650"/>
                  <a:ext cx="178" cy="47"/>
                </a:xfrm>
                <a:custGeom>
                  <a:avLst/>
                  <a:gdLst>
                    <a:gd name="T0" fmla="*/ 73 w 75"/>
                    <a:gd name="T1" fmla="*/ 18 h 20"/>
                    <a:gd name="T2" fmla="*/ 1 w 75"/>
                    <a:gd name="T3" fmla="*/ 18 h 20"/>
                    <a:gd name="T4" fmla="*/ 5 w 75"/>
                    <a:gd name="T5" fmla="*/ 19 h 20"/>
                    <a:gd name="T6" fmla="*/ 69 w 75"/>
                    <a:gd name="T7" fmla="*/ 18 h 20"/>
                    <a:gd name="T8" fmla="*/ 73 w 75"/>
                    <a:gd name="T9" fmla="*/ 18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20">
                      <a:moveTo>
                        <a:pt x="73" y="18"/>
                      </a:moveTo>
                      <a:cubicBezTo>
                        <a:pt x="50" y="2"/>
                        <a:pt x="23" y="0"/>
                        <a:pt x="1" y="18"/>
                      </a:cubicBezTo>
                      <a:cubicBezTo>
                        <a:pt x="0" y="18"/>
                        <a:pt x="4" y="20"/>
                        <a:pt x="5" y="19"/>
                      </a:cubicBezTo>
                      <a:cubicBezTo>
                        <a:pt x="25" y="4"/>
                        <a:pt x="48" y="4"/>
                        <a:pt x="69" y="18"/>
                      </a:cubicBezTo>
                      <a:cubicBezTo>
                        <a:pt x="70" y="19"/>
                        <a:pt x="75" y="19"/>
                        <a:pt x="73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02" name="Freeform 79"/>
                <p:cNvSpPr>
                  <a:spLocks/>
                </p:cNvSpPr>
                <p:nvPr/>
              </p:nvSpPr>
              <p:spPr bwMode="auto">
                <a:xfrm>
                  <a:off x="1493" y="588"/>
                  <a:ext cx="95" cy="149"/>
                </a:xfrm>
                <a:custGeom>
                  <a:avLst/>
                  <a:gdLst>
                    <a:gd name="T0" fmla="*/ 35 w 40"/>
                    <a:gd name="T1" fmla="*/ 2 h 63"/>
                    <a:gd name="T2" fmla="*/ 2 w 40"/>
                    <a:gd name="T3" fmla="*/ 62 h 63"/>
                    <a:gd name="T4" fmla="*/ 6 w 40"/>
                    <a:gd name="T5" fmla="*/ 62 h 63"/>
                    <a:gd name="T6" fmla="*/ 40 w 40"/>
                    <a:gd name="T7" fmla="*/ 1 h 63"/>
                    <a:gd name="T8" fmla="*/ 35 w 40"/>
                    <a:gd name="T9" fmla="*/ 2 h 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63">
                      <a:moveTo>
                        <a:pt x="35" y="2"/>
                      </a:moveTo>
                      <a:cubicBezTo>
                        <a:pt x="32" y="24"/>
                        <a:pt x="18" y="47"/>
                        <a:pt x="2" y="62"/>
                      </a:cubicBezTo>
                      <a:cubicBezTo>
                        <a:pt x="0" y="63"/>
                        <a:pt x="5" y="63"/>
                        <a:pt x="6" y="62"/>
                      </a:cubicBezTo>
                      <a:cubicBezTo>
                        <a:pt x="23" y="47"/>
                        <a:pt x="37" y="24"/>
                        <a:pt x="40" y="1"/>
                      </a:cubicBezTo>
                      <a:cubicBezTo>
                        <a:pt x="40" y="0"/>
                        <a:pt x="35" y="0"/>
                        <a:pt x="3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03" name="Freeform 80"/>
                <p:cNvSpPr>
                  <a:spLocks/>
                </p:cNvSpPr>
                <p:nvPr/>
              </p:nvSpPr>
              <p:spPr bwMode="auto">
                <a:xfrm>
                  <a:off x="1466" y="631"/>
                  <a:ext cx="138" cy="111"/>
                </a:xfrm>
                <a:custGeom>
                  <a:avLst/>
                  <a:gdLst>
                    <a:gd name="T0" fmla="*/ 57 w 58"/>
                    <a:gd name="T1" fmla="*/ 45 h 47"/>
                    <a:gd name="T2" fmla="*/ 5 w 58"/>
                    <a:gd name="T3" fmla="*/ 0 h 47"/>
                    <a:gd name="T4" fmla="*/ 4 w 58"/>
                    <a:gd name="T5" fmla="*/ 2 h 47"/>
                    <a:gd name="T6" fmla="*/ 52 w 58"/>
                    <a:gd name="T7" fmla="*/ 45 h 47"/>
                    <a:gd name="T8" fmla="*/ 57 w 58"/>
                    <a:gd name="T9" fmla="*/ 45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8" h="47">
                      <a:moveTo>
                        <a:pt x="57" y="45"/>
                      </a:moveTo>
                      <a:cubicBezTo>
                        <a:pt x="50" y="21"/>
                        <a:pt x="31" y="2"/>
                        <a:pt x="5" y="0"/>
                      </a:cubicBezTo>
                      <a:cubicBezTo>
                        <a:pt x="3" y="0"/>
                        <a:pt x="0" y="2"/>
                        <a:pt x="4" y="2"/>
                      </a:cubicBezTo>
                      <a:cubicBezTo>
                        <a:pt x="28" y="4"/>
                        <a:pt x="45" y="23"/>
                        <a:pt x="52" y="45"/>
                      </a:cubicBezTo>
                      <a:cubicBezTo>
                        <a:pt x="53" y="47"/>
                        <a:pt x="58" y="46"/>
                        <a:pt x="57" y="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04" name="Freeform 81"/>
                <p:cNvSpPr>
                  <a:spLocks/>
                </p:cNvSpPr>
                <p:nvPr/>
              </p:nvSpPr>
              <p:spPr bwMode="auto">
                <a:xfrm>
                  <a:off x="1552" y="491"/>
                  <a:ext cx="676" cy="173"/>
                </a:xfrm>
                <a:custGeom>
                  <a:avLst/>
                  <a:gdLst>
                    <a:gd name="T0" fmla="*/ 6 w 285"/>
                    <a:gd name="T1" fmla="*/ 73 h 73"/>
                    <a:gd name="T2" fmla="*/ 282 w 285"/>
                    <a:gd name="T3" fmla="*/ 2 h 73"/>
                    <a:gd name="T4" fmla="*/ 280 w 285"/>
                    <a:gd name="T5" fmla="*/ 0 h 73"/>
                    <a:gd name="T6" fmla="*/ 4 w 285"/>
                    <a:gd name="T7" fmla="*/ 71 h 73"/>
                    <a:gd name="T8" fmla="*/ 6 w 285"/>
                    <a:gd name="T9" fmla="*/ 73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5" h="73">
                      <a:moveTo>
                        <a:pt x="6" y="73"/>
                      </a:moveTo>
                      <a:cubicBezTo>
                        <a:pt x="98" y="49"/>
                        <a:pt x="189" y="23"/>
                        <a:pt x="282" y="2"/>
                      </a:cubicBezTo>
                      <a:cubicBezTo>
                        <a:pt x="285" y="2"/>
                        <a:pt x="283" y="0"/>
                        <a:pt x="280" y="0"/>
                      </a:cubicBezTo>
                      <a:cubicBezTo>
                        <a:pt x="187" y="21"/>
                        <a:pt x="96" y="47"/>
                        <a:pt x="4" y="71"/>
                      </a:cubicBezTo>
                      <a:cubicBezTo>
                        <a:pt x="0" y="72"/>
                        <a:pt x="5" y="73"/>
                        <a:pt x="6" y="7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05" name="Freeform 82"/>
                <p:cNvSpPr>
                  <a:spLocks/>
                </p:cNvSpPr>
                <p:nvPr/>
              </p:nvSpPr>
              <p:spPr bwMode="auto">
                <a:xfrm>
                  <a:off x="1531" y="647"/>
                  <a:ext cx="40" cy="38"/>
                </a:xfrm>
                <a:custGeom>
                  <a:avLst/>
                  <a:gdLst>
                    <a:gd name="T0" fmla="*/ 7 w 17"/>
                    <a:gd name="T1" fmla="*/ 0 h 16"/>
                    <a:gd name="T2" fmla="*/ 16 w 17"/>
                    <a:gd name="T3" fmla="*/ 6 h 16"/>
                    <a:gd name="T4" fmla="*/ 10 w 17"/>
                    <a:gd name="T5" fmla="*/ 15 h 16"/>
                    <a:gd name="T6" fmla="*/ 1 w 17"/>
                    <a:gd name="T7" fmla="*/ 10 h 16"/>
                    <a:gd name="T8" fmla="*/ 7 w 17"/>
                    <a:gd name="T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6">
                      <a:moveTo>
                        <a:pt x="7" y="0"/>
                      </a:moveTo>
                      <a:cubicBezTo>
                        <a:pt x="11" y="0"/>
                        <a:pt x="15" y="2"/>
                        <a:pt x="16" y="6"/>
                      </a:cubicBezTo>
                      <a:cubicBezTo>
                        <a:pt x="17" y="10"/>
                        <a:pt x="14" y="14"/>
                        <a:pt x="10" y="15"/>
                      </a:cubicBezTo>
                      <a:cubicBezTo>
                        <a:pt x="6" y="16"/>
                        <a:pt x="2" y="14"/>
                        <a:pt x="1" y="10"/>
                      </a:cubicBezTo>
                      <a:cubicBezTo>
                        <a:pt x="0" y="5"/>
                        <a:pt x="3" y="1"/>
                        <a:pt x="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06" name="Freeform 83"/>
                <p:cNvSpPr>
                  <a:spLocks/>
                </p:cNvSpPr>
                <p:nvPr/>
              </p:nvSpPr>
              <p:spPr bwMode="auto">
                <a:xfrm>
                  <a:off x="1485" y="339"/>
                  <a:ext cx="79" cy="178"/>
                </a:xfrm>
                <a:custGeom>
                  <a:avLst/>
                  <a:gdLst>
                    <a:gd name="T0" fmla="*/ 16 w 33"/>
                    <a:gd name="T1" fmla="*/ 1 h 75"/>
                    <a:gd name="T2" fmla="*/ 1 w 33"/>
                    <a:gd name="T3" fmla="*/ 73 h 75"/>
                    <a:gd name="T4" fmla="*/ 6 w 33"/>
                    <a:gd name="T5" fmla="*/ 74 h 75"/>
                    <a:gd name="T6" fmla="*/ 21 w 33"/>
                    <a:gd name="T7" fmla="*/ 1 h 75"/>
                    <a:gd name="T8" fmla="*/ 16 w 33"/>
                    <a:gd name="T9" fmla="*/ 1 h 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75">
                      <a:moveTo>
                        <a:pt x="16" y="1"/>
                      </a:moveTo>
                      <a:cubicBezTo>
                        <a:pt x="28" y="27"/>
                        <a:pt x="25" y="55"/>
                        <a:pt x="1" y="73"/>
                      </a:cubicBezTo>
                      <a:cubicBezTo>
                        <a:pt x="0" y="74"/>
                        <a:pt x="5" y="75"/>
                        <a:pt x="6" y="74"/>
                      </a:cubicBezTo>
                      <a:cubicBezTo>
                        <a:pt x="30" y="56"/>
                        <a:pt x="33" y="28"/>
                        <a:pt x="21" y="1"/>
                      </a:cubicBezTo>
                      <a:cubicBezTo>
                        <a:pt x="20" y="0"/>
                        <a:pt x="15" y="0"/>
                        <a:pt x="16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07" name="Freeform 84"/>
                <p:cNvSpPr>
                  <a:spLocks/>
                </p:cNvSpPr>
                <p:nvPr/>
              </p:nvSpPr>
              <p:spPr bwMode="auto">
                <a:xfrm>
                  <a:off x="1440" y="405"/>
                  <a:ext cx="166" cy="81"/>
                </a:xfrm>
                <a:custGeom>
                  <a:avLst/>
                  <a:gdLst>
                    <a:gd name="T0" fmla="*/ 69 w 70"/>
                    <a:gd name="T1" fmla="*/ 32 h 34"/>
                    <a:gd name="T2" fmla="*/ 1 w 70"/>
                    <a:gd name="T3" fmla="*/ 8 h 34"/>
                    <a:gd name="T4" fmla="*/ 5 w 70"/>
                    <a:gd name="T5" fmla="*/ 10 h 34"/>
                    <a:gd name="T6" fmla="*/ 65 w 70"/>
                    <a:gd name="T7" fmla="*/ 32 h 34"/>
                    <a:gd name="T8" fmla="*/ 69 w 70"/>
                    <a:gd name="T9" fmla="*/ 32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34">
                      <a:moveTo>
                        <a:pt x="69" y="32"/>
                      </a:moveTo>
                      <a:cubicBezTo>
                        <a:pt x="53" y="9"/>
                        <a:pt x="28" y="0"/>
                        <a:pt x="1" y="8"/>
                      </a:cubicBezTo>
                      <a:cubicBezTo>
                        <a:pt x="0" y="9"/>
                        <a:pt x="4" y="10"/>
                        <a:pt x="5" y="10"/>
                      </a:cubicBezTo>
                      <a:cubicBezTo>
                        <a:pt x="29" y="2"/>
                        <a:pt x="51" y="12"/>
                        <a:pt x="65" y="32"/>
                      </a:cubicBezTo>
                      <a:cubicBezTo>
                        <a:pt x="65" y="33"/>
                        <a:pt x="70" y="34"/>
                        <a:pt x="69" y="3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08" name="Freeform 85"/>
                <p:cNvSpPr>
                  <a:spLocks/>
                </p:cNvSpPr>
                <p:nvPr/>
              </p:nvSpPr>
              <p:spPr bwMode="auto">
                <a:xfrm>
                  <a:off x="1457" y="367"/>
                  <a:ext cx="140" cy="114"/>
                </a:xfrm>
                <a:custGeom>
                  <a:avLst/>
                  <a:gdLst>
                    <a:gd name="T0" fmla="*/ 54 w 59"/>
                    <a:gd name="T1" fmla="*/ 2 h 48"/>
                    <a:gd name="T2" fmla="*/ 3 w 59"/>
                    <a:gd name="T3" fmla="*/ 46 h 48"/>
                    <a:gd name="T4" fmla="*/ 5 w 59"/>
                    <a:gd name="T5" fmla="*/ 48 h 48"/>
                    <a:gd name="T6" fmla="*/ 59 w 59"/>
                    <a:gd name="T7" fmla="*/ 2 h 48"/>
                    <a:gd name="T8" fmla="*/ 54 w 59"/>
                    <a:gd name="T9" fmla="*/ 2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9" h="48">
                      <a:moveTo>
                        <a:pt x="54" y="2"/>
                      </a:moveTo>
                      <a:cubicBezTo>
                        <a:pt x="44" y="21"/>
                        <a:pt x="23" y="38"/>
                        <a:pt x="3" y="46"/>
                      </a:cubicBezTo>
                      <a:cubicBezTo>
                        <a:pt x="0" y="48"/>
                        <a:pt x="4" y="48"/>
                        <a:pt x="5" y="48"/>
                      </a:cubicBezTo>
                      <a:cubicBezTo>
                        <a:pt x="26" y="39"/>
                        <a:pt x="48" y="22"/>
                        <a:pt x="59" y="2"/>
                      </a:cubicBezTo>
                      <a:cubicBezTo>
                        <a:pt x="59" y="1"/>
                        <a:pt x="55" y="0"/>
                        <a:pt x="5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09" name="Freeform 86"/>
                <p:cNvSpPr>
                  <a:spLocks/>
                </p:cNvSpPr>
                <p:nvPr/>
              </p:nvSpPr>
              <p:spPr bwMode="auto">
                <a:xfrm>
                  <a:off x="1469" y="372"/>
                  <a:ext cx="95" cy="145"/>
                </a:xfrm>
                <a:custGeom>
                  <a:avLst/>
                  <a:gdLst>
                    <a:gd name="T0" fmla="*/ 39 w 40"/>
                    <a:gd name="T1" fmla="*/ 60 h 61"/>
                    <a:gd name="T2" fmla="*/ 6 w 40"/>
                    <a:gd name="T3" fmla="*/ 0 h 61"/>
                    <a:gd name="T4" fmla="*/ 2 w 40"/>
                    <a:gd name="T5" fmla="*/ 2 h 61"/>
                    <a:gd name="T6" fmla="*/ 33 w 40"/>
                    <a:gd name="T7" fmla="*/ 60 h 61"/>
                    <a:gd name="T8" fmla="*/ 39 w 40"/>
                    <a:gd name="T9" fmla="*/ 60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61">
                      <a:moveTo>
                        <a:pt x="39" y="60"/>
                      </a:moveTo>
                      <a:cubicBezTo>
                        <a:pt x="40" y="35"/>
                        <a:pt x="29" y="11"/>
                        <a:pt x="6" y="0"/>
                      </a:cubicBezTo>
                      <a:cubicBezTo>
                        <a:pt x="5" y="0"/>
                        <a:pt x="0" y="1"/>
                        <a:pt x="2" y="2"/>
                      </a:cubicBezTo>
                      <a:cubicBezTo>
                        <a:pt x="25" y="12"/>
                        <a:pt x="35" y="36"/>
                        <a:pt x="33" y="60"/>
                      </a:cubicBezTo>
                      <a:cubicBezTo>
                        <a:pt x="33" y="61"/>
                        <a:pt x="38" y="61"/>
                        <a:pt x="39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10" name="Freeform 87"/>
                <p:cNvSpPr>
                  <a:spLocks/>
                </p:cNvSpPr>
                <p:nvPr/>
              </p:nvSpPr>
              <p:spPr bwMode="auto">
                <a:xfrm>
                  <a:off x="1540" y="429"/>
                  <a:ext cx="693" cy="76"/>
                </a:xfrm>
                <a:custGeom>
                  <a:avLst/>
                  <a:gdLst>
                    <a:gd name="T0" fmla="*/ 3 w 292"/>
                    <a:gd name="T1" fmla="*/ 2 h 32"/>
                    <a:gd name="T2" fmla="*/ 287 w 292"/>
                    <a:gd name="T3" fmla="*/ 32 h 32"/>
                    <a:gd name="T4" fmla="*/ 289 w 292"/>
                    <a:gd name="T5" fmla="*/ 30 h 32"/>
                    <a:gd name="T6" fmla="*/ 5 w 292"/>
                    <a:gd name="T7" fmla="*/ 0 h 32"/>
                    <a:gd name="T8" fmla="*/ 3 w 292"/>
                    <a:gd name="T9" fmla="*/ 2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2" h="32">
                      <a:moveTo>
                        <a:pt x="3" y="2"/>
                      </a:moveTo>
                      <a:cubicBezTo>
                        <a:pt x="98" y="11"/>
                        <a:pt x="193" y="19"/>
                        <a:pt x="287" y="32"/>
                      </a:cubicBezTo>
                      <a:cubicBezTo>
                        <a:pt x="288" y="32"/>
                        <a:pt x="292" y="31"/>
                        <a:pt x="289" y="30"/>
                      </a:cubicBezTo>
                      <a:cubicBezTo>
                        <a:pt x="195" y="17"/>
                        <a:pt x="100" y="9"/>
                        <a:pt x="5" y="0"/>
                      </a:cubicBezTo>
                      <a:cubicBezTo>
                        <a:pt x="4" y="0"/>
                        <a:pt x="0" y="1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11" name="Freeform 88"/>
                <p:cNvSpPr>
                  <a:spLocks/>
                </p:cNvSpPr>
                <p:nvPr/>
              </p:nvSpPr>
              <p:spPr bwMode="auto">
                <a:xfrm>
                  <a:off x="1519" y="412"/>
                  <a:ext cx="38" cy="38"/>
                </a:xfrm>
                <a:custGeom>
                  <a:avLst/>
                  <a:gdLst>
                    <a:gd name="T0" fmla="*/ 9 w 16"/>
                    <a:gd name="T1" fmla="*/ 0 h 16"/>
                    <a:gd name="T2" fmla="*/ 15 w 16"/>
                    <a:gd name="T3" fmla="*/ 9 h 16"/>
                    <a:gd name="T4" fmla="*/ 7 w 16"/>
                    <a:gd name="T5" fmla="*/ 15 h 16"/>
                    <a:gd name="T6" fmla="*/ 0 w 16"/>
                    <a:gd name="T7" fmla="*/ 7 h 16"/>
                    <a:gd name="T8" fmla="*/ 9 w 16"/>
                    <a:gd name="T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9" y="0"/>
                      </a:moveTo>
                      <a:cubicBezTo>
                        <a:pt x="13" y="1"/>
                        <a:pt x="16" y="5"/>
                        <a:pt x="15" y="9"/>
                      </a:cubicBezTo>
                      <a:cubicBezTo>
                        <a:pt x="15" y="13"/>
                        <a:pt x="11" y="16"/>
                        <a:pt x="7" y="15"/>
                      </a:cubicBezTo>
                      <a:cubicBezTo>
                        <a:pt x="2" y="15"/>
                        <a:pt x="0" y="11"/>
                        <a:pt x="0" y="7"/>
                      </a:cubicBezTo>
                      <a:cubicBezTo>
                        <a:pt x="1" y="2"/>
                        <a:pt x="5" y="0"/>
                        <a:pt x="9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12" name="Freeform 89"/>
                <p:cNvSpPr>
                  <a:spLocks/>
                </p:cNvSpPr>
                <p:nvPr/>
              </p:nvSpPr>
              <p:spPr bwMode="auto">
                <a:xfrm>
                  <a:off x="1526" y="99"/>
                  <a:ext cx="116" cy="155"/>
                </a:xfrm>
                <a:custGeom>
                  <a:avLst/>
                  <a:gdLst>
                    <a:gd name="T0" fmla="*/ 42 w 49"/>
                    <a:gd name="T1" fmla="*/ 1 h 65"/>
                    <a:gd name="T2" fmla="*/ 3 w 49"/>
                    <a:gd name="T3" fmla="*/ 63 h 65"/>
                    <a:gd name="T4" fmla="*/ 6 w 49"/>
                    <a:gd name="T5" fmla="*/ 65 h 65"/>
                    <a:gd name="T6" fmla="*/ 47 w 49"/>
                    <a:gd name="T7" fmla="*/ 2 h 65"/>
                    <a:gd name="T8" fmla="*/ 42 w 49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65">
                      <a:moveTo>
                        <a:pt x="42" y="1"/>
                      </a:moveTo>
                      <a:cubicBezTo>
                        <a:pt x="44" y="29"/>
                        <a:pt x="31" y="54"/>
                        <a:pt x="3" y="63"/>
                      </a:cubicBezTo>
                      <a:cubicBezTo>
                        <a:pt x="0" y="63"/>
                        <a:pt x="5" y="65"/>
                        <a:pt x="6" y="65"/>
                      </a:cubicBezTo>
                      <a:cubicBezTo>
                        <a:pt x="35" y="56"/>
                        <a:pt x="49" y="31"/>
                        <a:pt x="47" y="2"/>
                      </a:cubicBezTo>
                      <a:cubicBezTo>
                        <a:pt x="46" y="0"/>
                        <a:pt x="42" y="0"/>
                        <a:pt x="4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13" name="Freeform 90"/>
                <p:cNvSpPr>
                  <a:spLocks/>
                </p:cNvSpPr>
                <p:nvPr/>
              </p:nvSpPr>
              <p:spPr bwMode="auto">
                <a:xfrm>
                  <a:off x="1516" y="149"/>
                  <a:ext cx="136" cy="114"/>
                </a:xfrm>
                <a:custGeom>
                  <a:avLst/>
                  <a:gdLst>
                    <a:gd name="T0" fmla="*/ 57 w 57"/>
                    <a:gd name="T1" fmla="*/ 46 h 48"/>
                    <a:gd name="T2" fmla="*/ 3 w 57"/>
                    <a:gd name="T3" fmla="*/ 0 h 48"/>
                    <a:gd name="T4" fmla="*/ 4 w 57"/>
                    <a:gd name="T5" fmla="*/ 3 h 48"/>
                    <a:gd name="T6" fmla="*/ 52 w 57"/>
                    <a:gd name="T7" fmla="*/ 46 h 48"/>
                    <a:gd name="T8" fmla="*/ 57 w 57"/>
                    <a:gd name="T9" fmla="*/ 46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48">
                      <a:moveTo>
                        <a:pt x="57" y="46"/>
                      </a:moveTo>
                      <a:cubicBezTo>
                        <a:pt x="51" y="19"/>
                        <a:pt x="31" y="2"/>
                        <a:pt x="3" y="0"/>
                      </a:cubicBezTo>
                      <a:cubicBezTo>
                        <a:pt x="0" y="0"/>
                        <a:pt x="2" y="2"/>
                        <a:pt x="4" y="3"/>
                      </a:cubicBezTo>
                      <a:cubicBezTo>
                        <a:pt x="30" y="4"/>
                        <a:pt x="46" y="21"/>
                        <a:pt x="52" y="46"/>
                      </a:cubicBezTo>
                      <a:cubicBezTo>
                        <a:pt x="52" y="47"/>
                        <a:pt x="57" y="48"/>
                        <a:pt x="5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14" name="Freeform 91"/>
                <p:cNvSpPr>
                  <a:spLocks/>
                </p:cNvSpPr>
                <p:nvPr/>
              </p:nvSpPr>
              <p:spPr bwMode="auto">
                <a:xfrm>
                  <a:off x="1514" y="149"/>
                  <a:ext cx="173" cy="62"/>
                </a:xfrm>
                <a:custGeom>
                  <a:avLst/>
                  <a:gdLst>
                    <a:gd name="T0" fmla="*/ 67 w 73"/>
                    <a:gd name="T1" fmla="*/ 1 h 26"/>
                    <a:gd name="T2" fmla="*/ 4 w 73"/>
                    <a:gd name="T3" fmla="*/ 24 h 26"/>
                    <a:gd name="T4" fmla="*/ 3 w 73"/>
                    <a:gd name="T5" fmla="*/ 26 h 26"/>
                    <a:gd name="T6" fmla="*/ 71 w 73"/>
                    <a:gd name="T7" fmla="*/ 2 h 26"/>
                    <a:gd name="T8" fmla="*/ 67 w 73"/>
                    <a:gd name="T9" fmla="*/ 1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26">
                      <a:moveTo>
                        <a:pt x="67" y="1"/>
                      </a:moveTo>
                      <a:cubicBezTo>
                        <a:pt x="50" y="15"/>
                        <a:pt x="26" y="23"/>
                        <a:pt x="4" y="24"/>
                      </a:cubicBezTo>
                      <a:cubicBezTo>
                        <a:pt x="2" y="24"/>
                        <a:pt x="0" y="26"/>
                        <a:pt x="3" y="26"/>
                      </a:cubicBezTo>
                      <a:cubicBezTo>
                        <a:pt x="27" y="25"/>
                        <a:pt x="53" y="17"/>
                        <a:pt x="71" y="2"/>
                      </a:cubicBezTo>
                      <a:cubicBezTo>
                        <a:pt x="73" y="0"/>
                        <a:pt x="68" y="0"/>
                        <a:pt x="6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15" name="Freeform 92"/>
                <p:cNvSpPr>
                  <a:spLocks/>
                </p:cNvSpPr>
                <p:nvPr/>
              </p:nvSpPr>
              <p:spPr bwMode="auto">
                <a:xfrm>
                  <a:off x="1564" y="111"/>
                  <a:ext cx="59" cy="164"/>
                </a:xfrm>
                <a:custGeom>
                  <a:avLst/>
                  <a:gdLst>
                    <a:gd name="T0" fmla="*/ 14 w 25"/>
                    <a:gd name="T1" fmla="*/ 68 h 69"/>
                    <a:gd name="T2" fmla="*/ 6 w 25"/>
                    <a:gd name="T3" fmla="*/ 1 h 69"/>
                    <a:gd name="T4" fmla="*/ 1 w 25"/>
                    <a:gd name="T5" fmla="*/ 2 h 69"/>
                    <a:gd name="T6" fmla="*/ 10 w 25"/>
                    <a:gd name="T7" fmla="*/ 68 h 69"/>
                    <a:gd name="T8" fmla="*/ 14 w 25"/>
                    <a:gd name="T9" fmla="*/ 68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69">
                      <a:moveTo>
                        <a:pt x="14" y="68"/>
                      </a:moveTo>
                      <a:cubicBezTo>
                        <a:pt x="25" y="45"/>
                        <a:pt x="23" y="20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18" y="20"/>
                        <a:pt x="20" y="45"/>
                        <a:pt x="10" y="68"/>
                      </a:cubicBezTo>
                      <a:cubicBezTo>
                        <a:pt x="9" y="69"/>
                        <a:pt x="14" y="69"/>
                        <a:pt x="14" y="6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16" name="Freeform 93"/>
                <p:cNvSpPr>
                  <a:spLocks/>
                </p:cNvSpPr>
                <p:nvPr/>
              </p:nvSpPr>
              <p:spPr bwMode="auto">
                <a:xfrm>
                  <a:off x="1609" y="189"/>
                  <a:ext cx="619" cy="318"/>
                </a:xfrm>
                <a:custGeom>
                  <a:avLst/>
                  <a:gdLst>
                    <a:gd name="T0" fmla="*/ 2 w 261"/>
                    <a:gd name="T1" fmla="*/ 2 h 134"/>
                    <a:gd name="T2" fmla="*/ 255 w 261"/>
                    <a:gd name="T3" fmla="*/ 133 h 134"/>
                    <a:gd name="T4" fmla="*/ 259 w 261"/>
                    <a:gd name="T5" fmla="*/ 132 h 134"/>
                    <a:gd name="T6" fmla="*/ 6 w 261"/>
                    <a:gd name="T7" fmla="*/ 1 h 134"/>
                    <a:gd name="T8" fmla="*/ 2 w 261"/>
                    <a:gd name="T9" fmla="*/ 2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1" h="134">
                      <a:moveTo>
                        <a:pt x="2" y="2"/>
                      </a:moveTo>
                      <a:cubicBezTo>
                        <a:pt x="87" y="45"/>
                        <a:pt x="172" y="87"/>
                        <a:pt x="255" y="133"/>
                      </a:cubicBezTo>
                      <a:cubicBezTo>
                        <a:pt x="256" y="134"/>
                        <a:pt x="261" y="133"/>
                        <a:pt x="259" y="132"/>
                      </a:cubicBezTo>
                      <a:cubicBezTo>
                        <a:pt x="177" y="85"/>
                        <a:pt x="91" y="44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17" name="Freeform 94"/>
                <p:cNvSpPr>
                  <a:spLocks/>
                </p:cNvSpPr>
                <p:nvPr/>
              </p:nvSpPr>
              <p:spPr bwMode="auto">
                <a:xfrm>
                  <a:off x="1585" y="168"/>
                  <a:ext cx="43" cy="40"/>
                </a:xfrm>
                <a:custGeom>
                  <a:avLst/>
                  <a:gdLst>
                    <a:gd name="T0" fmla="*/ 13 w 18"/>
                    <a:gd name="T1" fmla="*/ 2 h 17"/>
                    <a:gd name="T2" fmla="*/ 15 w 18"/>
                    <a:gd name="T3" fmla="*/ 12 h 17"/>
                    <a:gd name="T4" fmla="*/ 5 w 18"/>
                    <a:gd name="T5" fmla="*/ 15 h 17"/>
                    <a:gd name="T6" fmla="*/ 2 w 18"/>
                    <a:gd name="T7" fmla="*/ 5 h 17"/>
                    <a:gd name="T8" fmla="*/ 13 w 18"/>
                    <a:gd name="T9" fmla="*/ 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13" y="2"/>
                      </a:moveTo>
                      <a:cubicBezTo>
                        <a:pt x="16" y="4"/>
                        <a:pt x="18" y="9"/>
                        <a:pt x="15" y="12"/>
                      </a:cubicBezTo>
                      <a:cubicBezTo>
                        <a:pt x="13" y="16"/>
                        <a:pt x="9" y="17"/>
                        <a:pt x="5" y="15"/>
                      </a:cubicBezTo>
                      <a:cubicBezTo>
                        <a:pt x="1" y="13"/>
                        <a:pt x="0" y="8"/>
                        <a:pt x="2" y="5"/>
                      </a:cubicBezTo>
                      <a:cubicBezTo>
                        <a:pt x="4" y="1"/>
                        <a:pt x="9" y="0"/>
                        <a:pt x="1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18" name="Freeform 95"/>
                <p:cNvSpPr>
                  <a:spLocks/>
                </p:cNvSpPr>
                <p:nvPr/>
              </p:nvSpPr>
              <p:spPr bwMode="auto">
                <a:xfrm>
                  <a:off x="1675" y="-95"/>
                  <a:ext cx="159" cy="114"/>
                </a:xfrm>
                <a:custGeom>
                  <a:avLst/>
                  <a:gdLst>
                    <a:gd name="T0" fmla="*/ 62 w 67"/>
                    <a:gd name="T1" fmla="*/ 1 h 48"/>
                    <a:gd name="T2" fmla="*/ 3 w 67"/>
                    <a:gd name="T3" fmla="*/ 43 h 48"/>
                    <a:gd name="T4" fmla="*/ 4 w 67"/>
                    <a:gd name="T5" fmla="*/ 45 h 48"/>
                    <a:gd name="T6" fmla="*/ 67 w 67"/>
                    <a:gd name="T7" fmla="*/ 2 h 48"/>
                    <a:gd name="T8" fmla="*/ 62 w 67"/>
                    <a:gd name="T9" fmla="*/ 1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48">
                      <a:moveTo>
                        <a:pt x="62" y="1"/>
                      </a:moveTo>
                      <a:cubicBezTo>
                        <a:pt x="53" y="28"/>
                        <a:pt x="32" y="46"/>
                        <a:pt x="3" y="43"/>
                      </a:cubicBezTo>
                      <a:cubicBezTo>
                        <a:pt x="0" y="43"/>
                        <a:pt x="2" y="45"/>
                        <a:pt x="4" y="45"/>
                      </a:cubicBezTo>
                      <a:cubicBezTo>
                        <a:pt x="34" y="48"/>
                        <a:pt x="58" y="31"/>
                        <a:pt x="67" y="2"/>
                      </a:cubicBezTo>
                      <a:cubicBezTo>
                        <a:pt x="67" y="1"/>
                        <a:pt x="62" y="0"/>
                        <a:pt x="6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19" name="Freeform 96"/>
                <p:cNvSpPr>
                  <a:spLocks/>
                </p:cNvSpPr>
                <p:nvPr/>
              </p:nvSpPr>
              <p:spPr bwMode="auto">
                <a:xfrm>
                  <a:off x="1699" y="-88"/>
                  <a:ext cx="100" cy="152"/>
                </a:xfrm>
                <a:custGeom>
                  <a:avLst/>
                  <a:gdLst>
                    <a:gd name="T0" fmla="*/ 37 w 42"/>
                    <a:gd name="T1" fmla="*/ 62 h 64"/>
                    <a:gd name="T2" fmla="*/ 6 w 42"/>
                    <a:gd name="T3" fmla="*/ 1 h 64"/>
                    <a:gd name="T4" fmla="*/ 3 w 42"/>
                    <a:gd name="T5" fmla="*/ 2 h 64"/>
                    <a:gd name="T6" fmla="*/ 32 w 42"/>
                    <a:gd name="T7" fmla="*/ 61 h 64"/>
                    <a:gd name="T8" fmla="*/ 37 w 42"/>
                    <a:gd name="T9" fmla="*/ 62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2" h="64">
                      <a:moveTo>
                        <a:pt x="37" y="62"/>
                      </a:moveTo>
                      <a:cubicBezTo>
                        <a:pt x="42" y="36"/>
                        <a:pt x="31" y="13"/>
                        <a:pt x="6" y="1"/>
                      </a:cubicBezTo>
                      <a:cubicBezTo>
                        <a:pt x="5" y="0"/>
                        <a:pt x="0" y="0"/>
                        <a:pt x="3" y="2"/>
                      </a:cubicBezTo>
                      <a:cubicBezTo>
                        <a:pt x="27" y="13"/>
                        <a:pt x="37" y="36"/>
                        <a:pt x="32" y="61"/>
                      </a:cubicBezTo>
                      <a:cubicBezTo>
                        <a:pt x="32" y="63"/>
                        <a:pt x="37" y="64"/>
                        <a:pt x="37" y="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0" name="Freeform 97"/>
                <p:cNvSpPr>
                  <a:spLocks/>
                </p:cNvSpPr>
                <p:nvPr/>
              </p:nvSpPr>
              <p:spPr bwMode="auto">
                <a:xfrm>
                  <a:off x="1678" y="-38"/>
                  <a:ext cx="185" cy="31"/>
                </a:xfrm>
                <a:custGeom>
                  <a:avLst/>
                  <a:gdLst>
                    <a:gd name="T0" fmla="*/ 72 w 78"/>
                    <a:gd name="T1" fmla="*/ 4 h 13"/>
                    <a:gd name="T2" fmla="*/ 6 w 78"/>
                    <a:gd name="T3" fmla="*/ 1 h 13"/>
                    <a:gd name="T4" fmla="*/ 3 w 78"/>
                    <a:gd name="T5" fmla="*/ 2 h 13"/>
                    <a:gd name="T6" fmla="*/ 75 w 78"/>
                    <a:gd name="T7" fmla="*/ 5 h 13"/>
                    <a:gd name="T8" fmla="*/ 72 w 78"/>
                    <a:gd name="T9" fmla="*/ 4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8" h="13">
                      <a:moveTo>
                        <a:pt x="72" y="4"/>
                      </a:moveTo>
                      <a:cubicBezTo>
                        <a:pt x="52" y="11"/>
                        <a:pt x="26" y="8"/>
                        <a:pt x="6" y="1"/>
                      </a:cubicBezTo>
                      <a:cubicBezTo>
                        <a:pt x="5" y="0"/>
                        <a:pt x="0" y="1"/>
                        <a:pt x="3" y="2"/>
                      </a:cubicBezTo>
                      <a:cubicBezTo>
                        <a:pt x="24" y="11"/>
                        <a:pt x="52" y="13"/>
                        <a:pt x="75" y="5"/>
                      </a:cubicBezTo>
                      <a:cubicBezTo>
                        <a:pt x="78" y="4"/>
                        <a:pt x="73" y="3"/>
                        <a:pt x="72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1" name="Freeform 98"/>
                <p:cNvSpPr>
                  <a:spLocks/>
                </p:cNvSpPr>
                <p:nvPr/>
              </p:nvSpPr>
              <p:spPr bwMode="auto">
                <a:xfrm>
                  <a:off x="1718" y="-107"/>
                  <a:ext cx="78" cy="161"/>
                </a:xfrm>
                <a:custGeom>
                  <a:avLst/>
                  <a:gdLst>
                    <a:gd name="T0" fmla="*/ 6 w 33"/>
                    <a:gd name="T1" fmla="*/ 67 h 68"/>
                    <a:gd name="T2" fmla="*/ 24 w 33"/>
                    <a:gd name="T3" fmla="*/ 2 h 68"/>
                    <a:gd name="T4" fmla="*/ 19 w 33"/>
                    <a:gd name="T5" fmla="*/ 2 h 68"/>
                    <a:gd name="T6" fmla="*/ 2 w 33"/>
                    <a:gd name="T7" fmla="*/ 66 h 68"/>
                    <a:gd name="T8" fmla="*/ 6 w 33"/>
                    <a:gd name="T9" fmla="*/ 67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68">
                      <a:moveTo>
                        <a:pt x="6" y="67"/>
                      </a:moveTo>
                      <a:cubicBezTo>
                        <a:pt x="24" y="50"/>
                        <a:pt x="33" y="26"/>
                        <a:pt x="24" y="2"/>
                      </a:cubicBezTo>
                      <a:cubicBezTo>
                        <a:pt x="23" y="0"/>
                        <a:pt x="18" y="1"/>
                        <a:pt x="19" y="2"/>
                      </a:cubicBezTo>
                      <a:cubicBezTo>
                        <a:pt x="28" y="26"/>
                        <a:pt x="19" y="50"/>
                        <a:pt x="2" y="66"/>
                      </a:cubicBezTo>
                      <a:cubicBezTo>
                        <a:pt x="0" y="67"/>
                        <a:pt x="5" y="68"/>
                        <a:pt x="6" y="6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2" name="Freeform 99"/>
                <p:cNvSpPr>
                  <a:spLocks/>
                </p:cNvSpPr>
                <p:nvPr/>
              </p:nvSpPr>
              <p:spPr bwMode="auto">
                <a:xfrm>
                  <a:off x="1773" y="-17"/>
                  <a:ext cx="455" cy="524"/>
                </a:xfrm>
                <a:custGeom>
                  <a:avLst/>
                  <a:gdLst>
                    <a:gd name="T0" fmla="*/ 1 w 192"/>
                    <a:gd name="T1" fmla="*/ 3 h 221"/>
                    <a:gd name="T2" fmla="*/ 186 w 192"/>
                    <a:gd name="T3" fmla="*/ 220 h 221"/>
                    <a:gd name="T4" fmla="*/ 191 w 192"/>
                    <a:gd name="T5" fmla="*/ 219 h 221"/>
                    <a:gd name="T6" fmla="*/ 6 w 192"/>
                    <a:gd name="T7" fmla="*/ 2 h 221"/>
                    <a:gd name="T8" fmla="*/ 1 w 192"/>
                    <a:gd name="T9" fmla="*/ 3 h 2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2" h="221">
                      <a:moveTo>
                        <a:pt x="1" y="3"/>
                      </a:moveTo>
                      <a:cubicBezTo>
                        <a:pt x="63" y="74"/>
                        <a:pt x="127" y="146"/>
                        <a:pt x="186" y="220"/>
                      </a:cubicBezTo>
                      <a:cubicBezTo>
                        <a:pt x="187" y="221"/>
                        <a:pt x="192" y="220"/>
                        <a:pt x="191" y="219"/>
                      </a:cubicBezTo>
                      <a:cubicBezTo>
                        <a:pt x="132" y="145"/>
                        <a:pt x="68" y="73"/>
                        <a:pt x="6" y="2"/>
                      </a:cubicBezTo>
                      <a:cubicBezTo>
                        <a:pt x="5" y="0"/>
                        <a:pt x="0" y="2"/>
                        <a:pt x="1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3" name="Freeform 100"/>
                <p:cNvSpPr>
                  <a:spLocks/>
                </p:cNvSpPr>
                <p:nvPr/>
              </p:nvSpPr>
              <p:spPr bwMode="auto">
                <a:xfrm>
                  <a:off x="1751" y="-41"/>
                  <a:ext cx="41" cy="41"/>
                </a:xfrm>
                <a:custGeom>
                  <a:avLst/>
                  <a:gdLst>
                    <a:gd name="T0" fmla="*/ 15 w 17"/>
                    <a:gd name="T1" fmla="*/ 3 h 17"/>
                    <a:gd name="T2" fmla="*/ 14 w 17"/>
                    <a:gd name="T3" fmla="*/ 14 h 17"/>
                    <a:gd name="T4" fmla="*/ 3 w 17"/>
                    <a:gd name="T5" fmla="*/ 13 h 17"/>
                    <a:gd name="T6" fmla="*/ 4 w 17"/>
                    <a:gd name="T7" fmla="*/ 2 h 17"/>
                    <a:gd name="T8" fmla="*/ 15 w 17"/>
                    <a:gd name="T9" fmla="*/ 3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5" y="3"/>
                      </a:moveTo>
                      <a:cubicBezTo>
                        <a:pt x="17" y="7"/>
                        <a:pt x="17" y="12"/>
                        <a:pt x="14" y="14"/>
                      </a:cubicBezTo>
                      <a:cubicBezTo>
                        <a:pt x="10" y="17"/>
                        <a:pt x="5" y="16"/>
                        <a:pt x="3" y="13"/>
                      </a:cubicBezTo>
                      <a:cubicBezTo>
                        <a:pt x="0" y="10"/>
                        <a:pt x="1" y="5"/>
                        <a:pt x="4" y="2"/>
                      </a:cubicBezTo>
                      <a:cubicBezTo>
                        <a:pt x="7" y="0"/>
                        <a:pt x="12" y="0"/>
                        <a:pt x="15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4" name="Freeform 101"/>
                <p:cNvSpPr>
                  <a:spLocks/>
                </p:cNvSpPr>
                <p:nvPr/>
              </p:nvSpPr>
              <p:spPr bwMode="auto">
                <a:xfrm>
                  <a:off x="1884" y="-200"/>
                  <a:ext cx="188" cy="79"/>
                </a:xfrm>
                <a:custGeom>
                  <a:avLst/>
                  <a:gdLst>
                    <a:gd name="T0" fmla="*/ 74 w 79"/>
                    <a:gd name="T1" fmla="*/ 1 h 33"/>
                    <a:gd name="T2" fmla="*/ 6 w 79"/>
                    <a:gd name="T3" fmla="*/ 18 h 33"/>
                    <a:gd name="T4" fmla="*/ 2 w 79"/>
                    <a:gd name="T5" fmla="*/ 19 h 33"/>
                    <a:gd name="T6" fmla="*/ 78 w 79"/>
                    <a:gd name="T7" fmla="*/ 2 h 33"/>
                    <a:gd name="T8" fmla="*/ 74 w 79"/>
                    <a:gd name="T9" fmla="*/ 1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9" h="33">
                      <a:moveTo>
                        <a:pt x="74" y="1"/>
                      </a:moveTo>
                      <a:cubicBezTo>
                        <a:pt x="56" y="22"/>
                        <a:pt x="31" y="31"/>
                        <a:pt x="6" y="18"/>
                      </a:cubicBezTo>
                      <a:cubicBezTo>
                        <a:pt x="5" y="17"/>
                        <a:pt x="0" y="18"/>
                        <a:pt x="2" y="19"/>
                      </a:cubicBezTo>
                      <a:cubicBezTo>
                        <a:pt x="30" y="33"/>
                        <a:pt x="59" y="26"/>
                        <a:pt x="78" y="2"/>
                      </a:cubicBezTo>
                      <a:cubicBezTo>
                        <a:pt x="79" y="1"/>
                        <a:pt x="75" y="0"/>
                        <a:pt x="7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5" name="Freeform 102"/>
                <p:cNvSpPr>
                  <a:spLocks/>
                </p:cNvSpPr>
                <p:nvPr/>
              </p:nvSpPr>
              <p:spPr bwMode="auto">
                <a:xfrm>
                  <a:off x="1946" y="-237"/>
                  <a:ext cx="59" cy="168"/>
                </a:xfrm>
                <a:custGeom>
                  <a:avLst/>
                  <a:gdLst>
                    <a:gd name="T0" fmla="*/ 11 w 25"/>
                    <a:gd name="T1" fmla="*/ 70 h 71"/>
                    <a:gd name="T2" fmla="*/ 6 w 25"/>
                    <a:gd name="T3" fmla="*/ 2 h 71"/>
                    <a:gd name="T4" fmla="*/ 1 w 25"/>
                    <a:gd name="T5" fmla="*/ 2 h 71"/>
                    <a:gd name="T6" fmla="*/ 6 w 25"/>
                    <a:gd name="T7" fmla="*/ 69 h 71"/>
                    <a:gd name="T8" fmla="*/ 11 w 25"/>
                    <a:gd name="T9" fmla="*/ 70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71">
                      <a:moveTo>
                        <a:pt x="11" y="70"/>
                      </a:moveTo>
                      <a:cubicBezTo>
                        <a:pt x="25" y="47"/>
                        <a:pt x="23" y="22"/>
                        <a:pt x="6" y="2"/>
                      </a:cubicBezTo>
                      <a:cubicBezTo>
                        <a:pt x="5" y="1"/>
                        <a:pt x="0" y="0"/>
                        <a:pt x="1" y="2"/>
                      </a:cubicBezTo>
                      <a:cubicBezTo>
                        <a:pt x="19" y="22"/>
                        <a:pt x="20" y="46"/>
                        <a:pt x="6" y="69"/>
                      </a:cubicBezTo>
                      <a:cubicBezTo>
                        <a:pt x="6" y="69"/>
                        <a:pt x="10" y="71"/>
                        <a:pt x="11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6" name="Freeform 103"/>
                <p:cNvSpPr>
                  <a:spLocks/>
                </p:cNvSpPr>
                <p:nvPr/>
              </p:nvSpPr>
              <p:spPr bwMode="auto">
                <a:xfrm>
                  <a:off x="1906" y="-200"/>
                  <a:ext cx="168" cy="76"/>
                </a:xfrm>
                <a:custGeom>
                  <a:avLst/>
                  <a:gdLst>
                    <a:gd name="T0" fmla="*/ 68 w 71"/>
                    <a:gd name="T1" fmla="*/ 30 h 32"/>
                    <a:gd name="T2" fmla="*/ 6 w 71"/>
                    <a:gd name="T3" fmla="*/ 1 h 32"/>
                    <a:gd name="T4" fmla="*/ 1 w 71"/>
                    <a:gd name="T5" fmla="*/ 2 h 32"/>
                    <a:gd name="T6" fmla="*/ 65 w 71"/>
                    <a:gd name="T7" fmla="*/ 32 h 32"/>
                    <a:gd name="T8" fmla="*/ 68 w 71"/>
                    <a:gd name="T9" fmla="*/ 30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32">
                      <a:moveTo>
                        <a:pt x="68" y="30"/>
                      </a:moveTo>
                      <a:cubicBezTo>
                        <a:pt x="46" y="28"/>
                        <a:pt x="22" y="16"/>
                        <a:pt x="6" y="1"/>
                      </a:cubicBezTo>
                      <a:cubicBezTo>
                        <a:pt x="5" y="0"/>
                        <a:pt x="0" y="2"/>
                        <a:pt x="1" y="2"/>
                      </a:cubicBezTo>
                      <a:cubicBezTo>
                        <a:pt x="18" y="18"/>
                        <a:pt x="42" y="30"/>
                        <a:pt x="65" y="32"/>
                      </a:cubicBezTo>
                      <a:cubicBezTo>
                        <a:pt x="67" y="32"/>
                        <a:pt x="71" y="30"/>
                        <a:pt x="68" y="3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7" name="Freeform 104"/>
                <p:cNvSpPr>
                  <a:spLocks/>
                </p:cNvSpPr>
                <p:nvPr/>
              </p:nvSpPr>
              <p:spPr bwMode="auto">
                <a:xfrm>
                  <a:off x="1908" y="-230"/>
                  <a:ext cx="112" cy="132"/>
                </a:xfrm>
                <a:custGeom>
                  <a:avLst/>
                  <a:gdLst>
                    <a:gd name="T0" fmla="*/ 6 w 47"/>
                    <a:gd name="T1" fmla="*/ 55 h 56"/>
                    <a:gd name="T2" fmla="*/ 47 w 47"/>
                    <a:gd name="T3" fmla="*/ 1 h 56"/>
                    <a:gd name="T4" fmla="*/ 42 w 47"/>
                    <a:gd name="T5" fmla="*/ 1 h 56"/>
                    <a:gd name="T6" fmla="*/ 3 w 47"/>
                    <a:gd name="T7" fmla="*/ 54 h 56"/>
                    <a:gd name="T8" fmla="*/ 6 w 47"/>
                    <a:gd name="T9" fmla="*/ 55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7" h="56">
                      <a:moveTo>
                        <a:pt x="6" y="55"/>
                      </a:moveTo>
                      <a:cubicBezTo>
                        <a:pt x="29" y="46"/>
                        <a:pt x="47" y="27"/>
                        <a:pt x="47" y="1"/>
                      </a:cubicBezTo>
                      <a:cubicBezTo>
                        <a:pt x="47" y="0"/>
                        <a:pt x="42" y="0"/>
                        <a:pt x="42" y="1"/>
                      </a:cubicBezTo>
                      <a:cubicBezTo>
                        <a:pt x="42" y="26"/>
                        <a:pt x="25" y="45"/>
                        <a:pt x="3" y="54"/>
                      </a:cubicBezTo>
                      <a:cubicBezTo>
                        <a:pt x="0" y="55"/>
                        <a:pt x="5" y="56"/>
                        <a:pt x="6" y="5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8" name="Freeform 105"/>
                <p:cNvSpPr>
                  <a:spLocks/>
                </p:cNvSpPr>
                <p:nvPr/>
              </p:nvSpPr>
              <p:spPr bwMode="auto">
                <a:xfrm>
                  <a:off x="1986" y="-143"/>
                  <a:ext cx="254" cy="650"/>
                </a:xfrm>
                <a:custGeom>
                  <a:avLst/>
                  <a:gdLst>
                    <a:gd name="T0" fmla="*/ 0 w 107"/>
                    <a:gd name="T1" fmla="*/ 2 h 274"/>
                    <a:gd name="T2" fmla="*/ 102 w 107"/>
                    <a:gd name="T3" fmla="*/ 273 h 274"/>
                    <a:gd name="T4" fmla="*/ 107 w 107"/>
                    <a:gd name="T5" fmla="*/ 272 h 274"/>
                    <a:gd name="T6" fmla="*/ 5 w 107"/>
                    <a:gd name="T7" fmla="*/ 1 h 274"/>
                    <a:gd name="T8" fmla="*/ 0 w 107"/>
                    <a:gd name="T9" fmla="*/ 2 h 2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7" h="274">
                      <a:moveTo>
                        <a:pt x="0" y="2"/>
                      </a:moveTo>
                      <a:cubicBezTo>
                        <a:pt x="31" y="93"/>
                        <a:pt x="75" y="180"/>
                        <a:pt x="102" y="273"/>
                      </a:cubicBezTo>
                      <a:cubicBezTo>
                        <a:pt x="103" y="274"/>
                        <a:pt x="107" y="273"/>
                        <a:pt x="107" y="272"/>
                      </a:cubicBezTo>
                      <a:cubicBezTo>
                        <a:pt x="80" y="180"/>
                        <a:pt x="36" y="92"/>
                        <a:pt x="5" y="1"/>
                      </a:cubicBezTo>
                      <a:cubicBezTo>
                        <a:pt x="5" y="0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9" name="Freeform 106"/>
                <p:cNvSpPr>
                  <a:spLocks/>
                </p:cNvSpPr>
                <p:nvPr/>
              </p:nvSpPr>
              <p:spPr bwMode="auto">
                <a:xfrm>
                  <a:off x="1967" y="-171"/>
                  <a:ext cx="41" cy="40"/>
                </a:xfrm>
                <a:custGeom>
                  <a:avLst/>
                  <a:gdLst>
                    <a:gd name="T0" fmla="*/ 16 w 17"/>
                    <a:gd name="T1" fmla="*/ 6 h 17"/>
                    <a:gd name="T2" fmla="*/ 10 w 17"/>
                    <a:gd name="T3" fmla="*/ 16 h 17"/>
                    <a:gd name="T4" fmla="*/ 1 w 17"/>
                    <a:gd name="T5" fmla="*/ 11 h 17"/>
                    <a:gd name="T6" fmla="*/ 6 w 17"/>
                    <a:gd name="T7" fmla="*/ 1 h 17"/>
                    <a:gd name="T8" fmla="*/ 16 w 17"/>
                    <a:gd name="T9" fmla="*/ 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6" y="6"/>
                      </a:moveTo>
                      <a:cubicBezTo>
                        <a:pt x="17" y="10"/>
                        <a:pt x="15" y="15"/>
                        <a:pt x="10" y="16"/>
                      </a:cubicBezTo>
                      <a:cubicBezTo>
                        <a:pt x="6" y="17"/>
                        <a:pt x="2" y="15"/>
                        <a:pt x="1" y="11"/>
                      </a:cubicBezTo>
                      <a:cubicBezTo>
                        <a:pt x="0" y="7"/>
                        <a:pt x="2" y="2"/>
                        <a:pt x="6" y="1"/>
                      </a:cubicBezTo>
                      <a:cubicBezTo>
                        <a:pt x="10" y="0"/>
                        <a:pt x="14" y="2"/>
                        <a:pt x="16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0" name="Freeform 107"/>
                <p:cNvSpPr>
                  <a:spLocks/>
                </p:cNvSpPr>
                <p:nvPr/>
              </p:nvSpPr>
              <p:spPr bwMode="auto">
                <a:xfrm>
                  <a:off x="2119" y="-230"/>
                  <a:ext cx="193" cy="57"/>
                </a:xfrm>
                <a:custGeom>
                  <a:avLst/>
                  <a:gdLst>
                    <a:gd name="T0" fmla="*/ 75 w 81"/>
                    <a:gd name="T1" fmla="*/ 5 h 24"/>
                    <a:gd name="T2" fmla="*/ 6 w 81"/>
                    <a:gd name="T3" fmla="*/ 1 h 24"/>
                    <a:gd name="T4" fmla="*/ 1 w 81"/>
                    <a:gd name="T5" fmla="*/ 1 h 24"/>
                    <a:gd name="T6" fmla="*/ 79 w 81"/>
                    <a:gd name="T7" fmla="*/ 6 h 24"/>
                    <a:gd name="T8" fmla="*/ 75 w 81"/>
                    <a:gd name="T9" fmla="*/ 5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1" h="24">
                      <a:moveTo>
                        <a:pt x="75" y="5"/>
                      </a:moveTo>
                      <a:cubicBezTo>
                        <a:pt x="52" y="20"/>
                        <a:pt x="26" y="21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ubicBezTo>
                        <a:pt x="24" y="23"/>
                        <a:pt x="54" y="24"/>
                        <a:pt x="79" y="6"/>
                      </a:cubicBezTo>
                      <a:cubicBezTo>
                        <a:pt x="81" y="5"/>
                        <a:pt x="76" y="4"/>
                        <a:pt x="75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1" name="Freeform 108"/>
                <p:cNvSpPr>
                  <a:spLocks/>
                </p:cNvSpPr>
                <p:nvPr/>
              </p:nvSpPr>
              <p:spPr bwMode="auto">
                <a:xfrm>
                  <a:off x="2167" y="-287"/>
                  <a:ext cx="73" cy="163"/>
                </a:xfrm>
                <a:custGeom>
                  <a:avLst/>
                  <a:gdLst>
                    <a:gd name="T0" fmla="*/ 6 w 31"/>
                    <a:gd name="T1" fmla="*/ 68 h 69"/>
                    <a:gd name="T2" fmla="*/ 20 w 31"/>
                    <a:gd name="T3" fmla="*/ 1 h 69"/>
                    <a:gd name="T4" fmla="*/ 15 w 31"/>
                    <a:gd name="T5" fmla="*/ 1 h 69"/>
                    <a:gd name="T6" fmla="*/ 1 w 31"/>
                    <a:gd name="T7" fmla="*/ 66 h 69"/>
                    <a:gd name="T8" fmla="*/ 6 w 31"/>
                    <a:gd name="T9" fmla="*/ 68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1" h="69">
                      <a:moveTo>
                        <a:pt x="6" y="68"/>
                      </a:moveTo>
                      <a:cubicBezTo>
                        <a:pt x="25" y="50"/>
                        <a:pt x="31" y="26"/>
                        <a:pt x="20" y="1"/>
                      </a:cubicBezTo>
                      <a:cubicBezTo>
                        <a:pt x="19" y="0"/>
                        <a:pt x="14" y="0"/>
                        <a:pt x="15" y="1"/>
                      </a:cubicBezTo>
                      <a:cubicBezTo>
                        <a:pt x="26" y="25"/>
                        <a:pt x="20" y="49"/>
                        <a:pt x="1" y="66"/>
                      </a:cubicBezTo>
                      <a:cubicBezTo>
                        <a:pt x="0" y="67"/>
                        <a:pt x="4" y="69"/>
                        <a:pt x="6" y="6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2" name="Freeform 109"/>
                <p:cNvSpPr>
                  <a:spLocks/>
                </p:cNvSpPr>
                <p:nvPr/>
              </p:nvSpPr>
              <p:spPr bwMode="auto">
                <a:xfrm>
                  <a:off x="2150" y="-264"/>
                  <a:ext cx="143" cy="117"/>
                </a:xfrm>
                <a:custGeom>
                  <a:avLst/>
                  <a:gdLst>
                    <a:gd name="T0" fmla="*/ 57 w 60"/>
                    <a:gd name="T1" fmla="*/ 46 h 49"/>
                    <a:gd name="T2" fmla="*/ 6 w 60"/>
                    <a:gd name="T3" fmla="*/ 1 h 49"/>
                    <a:gd name="T4" fmla="*/ 1 w 60"/>
                    <a:gd name="T5" fmla="*/ 2 h 49"/>
                    <a:gd name="T6" fmla="*/ 54 w 60"/>
                    <a:gd name="T7" fmla="*/ 48 h 49"/>
                    <a:gd name="T8" fmla="*/ 57 w 60"/>
                    <a:gd name="T9" fmla="*/ 46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0" h="49">
                      <a:moveTo>
                        <a:pt x="57" y="46"/>
                      </a:moveTo>
                      <a:cubicBezTo>
                        <a:pt x="37" y="39"/>
                        <a:pt x="17" y="20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13" y="22"/>
                        <a:pt x="33" y="41"/>
                        <a:pt x="54" y="48"/>
                      </a:cubicBezTo>
                      <a:cubicBezTo>
                        <a:pt x="55" y="49"/>
                        <a:pt x="60" y="47"/>
                        <a:pt x="5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3" name="Freeform 110"/>
                <p:cNvSpPr>
                  <a:spLocks/>
                </p:cNvSpPr>
                <p:nvPr/>
              </p:nvSpPr>
              <p:spPr bwMode="auto">
                <a:xfrm>
                  <a:off x="2129" y="-266"/>
                  <a:ext cx="142" cy="102"/>
                </a:xfrm>
                <a:custGeom>
                  <a:avLst/>
                  <a:gdLst>
                    <a:gd name="T0" fmla="*/ 3 w 60"/>
                    <a:gd name="T1" fmla="*/ 43 h 43"/>
                    <a:gd name="T2" fmla="*/ 59 w 60"/>
                    <a:gd name="T3" fmla="*/ 2 h 43"/>
                    <a:gd name="T4" fmla="*/ 54 w 60"/>
                    <a:gd name="T5" fmla="*/ 1 h 43"/>
                    <a:gd name="T6" fmla="*/ 3 w 60"/>
                    <a:gd name="T7" fmla="*/ 41 h 43"/>
                    <a:gd name="T8" fmla="*/ 3 w 60"/>
                    <a:gd name="T9" fmla="*/ 4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0" h="43">
                      <a:moveTo>
                        <a:pt x="3" y="43"/>
                      </a:moveTo>
                      <a:cubicBezTo>
                        <a:pt x="28" y="41"/>
                        <a:pt x="52" y="27"/>
                        <a:pt x="59" y="2"/>
                      </a:cubicBezTo>
                      <a:cubicBezTo>
                        <a:pt x="60" y="0"/>
                        <a:pt x="55" y="0"/>
                        <a:pt x="54" y="1"/>
                      </a:cubicBezTo>
                      <a:cubicBezTo>
                        <a:pt x="47" y="24"/>
                        <a:pt x="27" y="39"/>
                        <a:pt x="3" y="41"/>
                      </a:cubicBezTo>
                      <a:cubicBezTo>
                        <a:pt x="0" y="41"/>
                        <a:pt x="0" y="43"/>
                        <a:pt x="3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4" name="Freeform 111"/>
                <p:cNvSpPr>
                  <a:spLocks/>
                </p:cNvSpPr>
                <p:nvPr/>
              </p:nvSpPr>
              <p:spPr bwMode="auto">
                <a:xfrm>
                  <a:off x="2212" y="-188"/>
                  <a:ext cx="35" cy="683"/>
                </a:xfrm>
                <a:custGeom>
                  <a:avLst/>
                  <a:gdLst>
                    <a:gd name="T0" fmla="*/ 0 w 15"/>
                    <a:gd name="T1" fmla="*/ 2 h 288"/>
                    <a:gd name="T2" fmla="*/ 10 w 15"/>
                    <a:gd name="T3" fmla="*/ 287 h 288"/>
                    <a:gd name="T4" fmla="*/ 15 w 15"/>
                    <a:gd name="T5" fmla="*/ 287 h 288"/>
                    <a:gd name="T6" fmla="*/ 5 w 15"/>
                    <a:gd name="T7" fmla="*/ 2 h 288"/>
                    <a:gd name="T8" fmla="*/ 0 w 15"/>
                    <a:gd name="T9" fmla="*/ 2 h 2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" h="288">
                      <a:moveTo>
                        <a:pt x="0" y="2"/>
                      </a:moveTo>
                      <a:cubicBezTo>
                        <a:pt x="4" y="97"/>
                        <a:pt x="10" y="192"/>
                        <a:pt x="10" y="287"/>
                      </a:cubicBezTo>
                      <a:cubicBezTo>
                        <a:pt x="10" y="288"/>
                        <a:pt x="15" y="288"/>
                        <a:pt x="15" y="287"/>
                      </a:cubicBezTo>
                      <a:cubicBezTo>
                        <a:pt x="15" y="192"/>
                        <a:pt x="9" y="96"/>
                        <a:pt x="5" y="2"/>
                      </a:cubicBezTo>
                      <a:cubicBezTo>
                        <a:pt x="5" y="0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5" name="Oval 112"/>
                <p:cNvSpPr>
                  <a:spLocks noChangeArrowheads="1"/>
                </p:cNvSpPr>
                <p:nvPr/>
              </p:nvSpPr>
              <p:spPr bwMode="auto">
                <a:xfrm>
                  <a:off x="2198" y="-214"/>
                  <a:ext cx="35" cy="36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6" name="Freeform 113"/>
                <p:cNvSpPr>
                  <a:spLocks/>
                </p:cNvSpPr>
                <p:nvPr/>
              </p:nvSpPr>
              <p:spPr bwMode="auto">
                <a:xfrm>
                  <a:off x="2371" y="-223"/>
                  <a:ext cx="176" cy="92"/>
                </a:xfrm>
                <a:custGeom>
                  <a:avLst/>
                  <a:gdLst>
                    <a:gd name="T0" fmla="*/ 69 w 74"/>
                    <a:gd name="T1" fmla="*/ 30 h 39"/>
                    <a:gd name="T2" fmla="*/ 5 w 74"/>
                    <a:gd name="T3" fmla="*/ 2 h 39"/>
                    <a:gd name="T4" fmla="*/ 0 w 74"/>
                    <a:gd name="T5" fmla="*/ 1 h 39"/>
                    <a:gd name="T6" fmla="*/ 72 w 74"/>
                    <a:gd name="T7" fmla="*/ 32 h 39"/>
                    <a:gd name="T8" fmla="*/ 69 w 74"/>
                    <a:gd name="T9" fmla="*/ 3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39">
                      <a:moveTo>
                        <a:pt x="69" y="30"/>
                      </a:moveTo>
                      <a:cubicBezTo>
                        <a:pt x="41" y="37"/>
                        <a:pt x="17" y="27"/>
                        <a:pt x="5" y="2"/>
                      </a:cubicBezTo>
                      <a:cubicBezTo>
                        <a:pt x="4" y="0"/>
                        <a:pt x="0" y="0"/>
                        <a:pt x="0" y="1"/>
                      </a:cubicBezTo>
                      <a:cubicBezTo>
                        <a:pt x="14" y="30"/>
                        <a:pt x="42" y="39"/>
                        <a:pt x="72" y="32"/>
                      </a:cubicBezTo>
                      <a:cubicBezTo>
                        <a:pt x="74" y="32"/>
                        <a:pt x="70" y="30"/>
                        <a:pt x="69" y="3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7" name="Freeform 114"/>
                <p:cNvSpPr>
                  <a:spLocks/>
                </p:cNvSpPr>
                <p:nvPr/>
              </p:nvSpPr>
              <p:spPr bwMode="auto">
                <a:xfrm>
                  <a:off x="2378" y="-249"/>
                  <a:ext cx="104" cy="142"/>
                </a:xfrm>
                <a:custGeom>
                  <a:avLst/>
                  <a:gdLst>
                    <a:gd name="T0" fmla="*/ 5 w 44"/>
                    <a:gd name="T1" fmla="*/ 60 h 60"/>
                    <a:gd name="T2" fmla="*/ 42 w 44"/>
                    <a:gd name="T3" fmla="*/ 2 h 60"/>
                    <a:gd name="T4" fmla="*/ 37 w 44"/>
                    <a:gd name="T5" fmla="*/ 1 h 60"/>
                    <a:gd name="T6" fmla="*/ 1 w 44"/>
                    <a:gd name="T7" fmla="*/ 58 h 60"/>
                    <a:gd name="T8" fmla="*/ 5 w 44"/>
                    <a:gd name="T9" fmla="*/ 60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4" h="60">
                      <a:moveTo>
                        <a:pt x="5" y="60"/>
                      </a:moveTo>
                      <a:cubicBezTo>
                        <a:pt x="30" y="50"/>
                        <a:pt x="44" y="29"/>
                        <a:pt x="42" y="2"/>
                      </a:cubicBezTo>
                      <a:cubicBezTo>
                        <a:pt x="42" y="0"/>
                        <a:pt x="37" y="0"/>
                        <a:pt x="37" y="1"/>
                      </a:cubicBezTo>
                      <a:cubicBezTo>
                        <a:pt x="39" y="27"/>
                        <a:pt x="26" y="48"/>
                        <a:pt x="1" y="58"/>
                      </a:cubicBezTo>
                      <a:cubicBezTo>
                        <a:pt x="0" y="58"/>
                        <a:pt x="4" y="60"/>
                        <a:pt x="5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8" name="Freeform 115"/>
                <p:cNvSpPr>
                  <a:spLocks/>
                </p:cNvSpPr>
                <p:nvPr/>
              </p:nvSpPr>
              <p:spPr bwMode="auto">
                <a:xfrm>
                  <a:off x="2411" y="-242"/>
                  <a:ext cx="93" cy="152"/>
                </a:xfrm>
                <a:custGeom>
                  <a:avLst/>
                  <a:gdLst>
                    <a:gd name="T0" fmla="*/ 38 w 39"/>
                    <a:gd name="T1" fmla="*/ 62 h 64"/>
                    <a:gd name="T2" fmla="*/ 5 w 39"/>
                    <a:gd name="T3" fmla="*/ 1 h 64"/>
                    <a:gd name="T4" fmla="*/ 0 w 39"/>
                    <a:gd name="T5" fmla="*/ 2 h 64"/>
                    <a:gd name="T6" fmla="*/ 33 w 39"/>
                    <a:gd name="T7" fmla="*/ 63 h 64"/>
                    <a:gd name="T8" fmla="*/ 38 w 39"/>
                    <a:gd name="T9" fmla="*/ 62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" h="64">
                      <a:moveTo>
                        <a:pt x="38" y="62"/>
                      </a:moveTo>
                      <a:cubicBezTo>
                        <a:pt x="21" y="47"/>
                        <a:pt x="9" y="23"/>
                        <a:pt x="5" y="1"/>
                      </a:cubicBezTo>
                      <a:cubicBezTo>
                        <a:pt x="5" y="0"/>
                        <a:pt x="0" y="0"/>
                        <a:pt x="0" y="2"/>
                      </a:cubicBezTo>
                      <a:cubicBezTo>
                        <a:pt x="4" y="24"/>
                        <a:pt x="16" y="48"/>
                        <a:pt x="33" y="63"/>
                      </a:cubicBezTo>
                      <a:cubicBezTo>
                        <a:pt x="34" y="64"/>
                        <a:pt x="39" y="62"/>
                        <a:pt x="38" y="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9" name="Freeform 116"/>
                <p:cNvSpPr>
                  <a:spLocks/>
                </p:cNvSpPr>
                <p:nvPr/>
              </p:nvSpPr>
              <p:spPr bwMode="auto">
                <a:xfrm>
                  <a:off x="2354" y="-209"/>
                  <a:ext cx="171" cy="66"/>
                </a:xfrm>
                <a:custGeom>
                  <a:avLst/>
                  <a:gdLst>
                    <a:gd name="T0" fmla="*/ 2 w 72"/>
                    <a:gd name="T1" fmla="*/ 21 h 28"/>
                    <a:gd name="T2" fmla="*/ 71 w 72"/>
                    <a:gd name="T3" fmla="*/ 2 h 28"/>
                    <a:gd name="T4" fmla="*/ 66 w 72"/>
                    <a:gd name="T5" fmla="*/ 2 h 28"/>
                    <a:gd name="T6" fmla="*/ 6 w 72"/>
                    <a:gd name="T7" fmla="*/ 20 h 28"/>
                    <a:gd name="T8" fmla="*/ 2 w 72"/>
                    <a:gd name="T9" fmla="*/ 21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2" h="28">
                      <a:moveTo>
                        <a:pt x="2" y="21"/>
                      </a:moveTo>
                      <a:cubicBezTo>
                        <a:pt x="27" y="28"/>
                        <a:pt x="54" y="23"/>
                        <a:pt x="71" y="2"/>
                      </a:cubicBezTo>
                      <a:cubicBezTo>
                        <a:pt x="72" y="1"/>
                        <a:pt x="67" y="0"/>
                        <a:pt x="66" y="2"/>
                      </a:cubicBezTo>
                      <a:cubicBezTo>
                        <a:pt x="52" y="20"/>
                        <a:pt x="28" y="26"/>
                        <a:pt x="6" y="20"/>
                      </a:cubicBezTo>
                      <a:cubicBezTo>
                        <a:pt x="5" y="19"/>
                        <a:pt x="0" y="20"/>
                        <a:pt x="2" y="2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0" name="Freeform 117"/>
                <p:cNvSpPr>
                  <a:spLocks/>
                </p:cNvSpPr>
                <p:nvPr/>
              </p:nvSpPr>
              <p:spPr bwMode="auto">
                <a:xfrm>
                  <a:off x="2226" y="-150"/>
                  <a:ext cx="228" cy="648"/>
                </a:xfrm>
                <a:custGeom>
                  <a:avLst/>
                  <a:gdLst>
                    <a:gd name="T0" fmla="*/ 90 w 96"/>
                    <a:gd name="T1" fmla="*/ 1 h 273"/>
                    <a:gd name="T2" fmla="*/ 0 w 96"/>
                    <a:gd name="T3" fmla="*/ 271 h 273"/>
                    <a:gd name="T4" fmla="*/ 5 w 96"/>
                    <a:gd name="T5" fmla="*/ 272 h 273"/>
                    <a:gd name="T6" fmla="*/ 95 w 96"/>
                    <a:gd name="T7" fmla="*/ 1 h 273"/>
                    <a:gd name="T8" fmla="*/ 90 w 96"/>
                    <a:gd name="T9" fmla="*/ 1 h 2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6" h="273">
                      <a:moveTo>
                        <a:pt x="90" y="1"/>
                      </a:moveTo>
                      <a:cubicBezTo>
                        <a:pt x="61" y="91"/>
                        <a:pt x="33" y="182"/>
                        <a:pt x="0" y="271"/>
                      </a:cubicBezTo>
                      <a:cubicBezTo>
                        <a:pt x="0" y="273"/>
                        <a:pt x="4" y="273"/>
                        <a:pt x="5" y="272"/>
                      </a:cubicBezTo>
                      <a:cubicBezTo>
                        <a:pt x="38" y="183"/>
                        <a:pt x="66" y="91"/>
                        <a:pt x="95" y="1"/>
                      </a:cubicBezTo>
                      <a:cubicBezTo>
                        <a:pt x="96" y="0"/>
                        <a:pt x="91" y="0"/>
                        <a:pt x="9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1" name="Freeform 118"/>
                <p:cNvSpPr>
                  <a:spLocks/>
                </p:cNvSpPr>
                <p:nvPr/>
              </p:nvSpPr>
              <p:spPr bwMode="auto">
                <a:xfrm>
                  <a:off x="2428" y="-181"/>
                  <a:ext cx="43" cy="41"/>
                </a:xfrm>
                <a:custGeom>
                  <a:avLst/>
                  <a:gdLst>
                    <a:gd name="T0" fmla="*/ 16 w 18"/>
                    <a:gd name="T1" fmla="*/ 11 h 17"/>
                    <a:gd name="T2" fmla="*/ 6 w 18"/>
                    <a:gd name="T3" fmla="*/ 16 h 17"/>
                    <a:gd name="T4" fmla="*/ 2 w 18"/>
                    <a:gd name="T5" fmla="*/ 6 h 17"/>
                    <a:gd name="T6" fmla="*/ 12 w 18"/>
                    <a:gd name="T7" fmla="*/ 1 h 17"/>
                    <a:gd name="T8" fmla="*/ 16 w 18"/>
                    <a:gd name="T9" fmla="*/ 1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16" y="11"/>
                      </a:moveTo>
                      <a:cubicBezTo>
                        <a:pt x="15" y="15"/>
                        <a:pt x="10" y="17"/>
                        <a:pt x="6" y="16"/>
                      </a:cubicBezTo>
                      <a:cubicBezTo>
                        <a:pt x="2" y="14"/>
                        <a:pt x="0" y="10"/>
                        <a:pt x="2" y="6"/>
                      </a:cubicBezTo>
                      <a:cubicBezTo>
                        <a:pt x="3" y="2"/>
                        <a:pt x="8" y="0"/>
                        <a:pt x="12" y="1"/>
                      </a:cubicBezTo>
                      <a:cubicBezTo>
                        <a:pt x="16" y="3"/>
                        <a:pt x="18" y="7"/>
                        <a:pt x="16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2" name="Freeform 119"/>
                <p:cNvSpPr>
                  <a:spLocks/>
                </p:cNvSpPr>
                <p:nvPr/>
              </p:nvSpPr>
              <p:spPr bwMode="auto">
                <a:xfrm>
                  <a:off x="2620" y="-126"/>
                  <a:ext cx="138" cy="130"/>
                </a:xfrm>
                <a:custGeom>
                  <a:avLst/>
                  <a:gdLst>
                    <a:gd name="T0" fmla="*/ 55 w 58"/>
                    <a:gd name="T1" fmla="*/ 53 h 55"/>
                    <a:gd name="T2" fmla="*/ 5 w 58"/>
                    <a:gd name="T3" fmla="*/ 2 h 55"/>
                    <a:gd name="T4" fmla="*/ 0 w 58"/>
                    <a:gd name="T5" fmla="*/ 1 h 55"/>
                    <a:gd name="T6" fmla="*/ 55 w 58"/>
                    <a:gd name="T7" fmla="*/ 55 h 55"/>
                    <a:gd name="T8" fmla="*/ 55 w 58"/>
                    <a:gd name="T9" fmla="*/ 53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8" h="55">
                      <a:moveTo>
                        <a:pt x="55" y="53"/>
                      </a:moveTo>
                      <a:cubicBezTo>
                        <a:pt x="27" y="49"/>
                        <a:pt x="7" y="30"/>
                        <a:pt x="5" y="2"/>
                      </a:cubicBezTo>
                      <a:cubicBezTo>
                        <a:pt x="5" y="0"/>
                        <a:pt x="0" y="0"/>
                        <a:pt x="0" y="1"/>
                      </a:cubicBezTo>
                      <a:cubicBezTo>
                        <a:pt x="2" y="32"/>
                        <a:pt x="25" y="51"/>
                        <a:pt x="55" y="55"/>
                      </a:cubicBezTo>
                      <a:cubicBezTo>
                        <a:pt x="57" y="55"/>
                        <a:pt x="58" y="53"/>
                        <a:pt x="55" y="5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3" name="Freeform 120"/>
                <p:cNvSpPr>
                  <a:spLocks/>
                </p:cNvSpPr>
                <p:nvPr/>
              </p:nvSpPr>
              <p:spPr bwMode="auto">
                <a:xfrm>
                  <a:off x="2585" y="-116"/>
                  <a:ext cx="144" cy="102"/>
                </a:xfrm>
                <a:custGeom>
                  <a:avLst/>
                  <a:gdLst>
                    <a:gd name="T0" fmla="*/ 5 w 61"/>
                    <a:gd name="T1" fmla="*/ 43 h 43"/>
                    <a:gd name="T2" fmla="*/ 61 w 61"/>
                    <a:gd name="T3" fmla="*/ 2 h 43"/>
                    <a:gd name="T4" fmla="*/ 56 w 61"/>
                    <a:gd name="T5" fmla="*/ 1 h 43"/>
                    <a:gd name="T6" fmla="*/ 3 w 61"/>
                    <a:gd name="T7" fmla="*/ 41 h 43"/>
                    <a:gd name="T8" fmla="*/ 5 w 61"/>
                    <a:gd name="T9" fmla="*/ 4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1" h="43">
                      <a:moveTo>
                        <a:pt x="5" y="43"/>
                      </a:moveTo>
                      <a:cubicBezTo>
                        <a:pt x="32" y="43"/>
                        <a:pt x="54" y="28"/>
                        <a:pt x="61" y="2"/>
                      </a:cubicBezTo>
                      <a:cubicBezTo>
                        <a:pt x="61" y="1"/>
                        <a:pt x="57" y="0"/>
                        <a:pt x="56" y="1"/>
                      </a:cubicBezTo>
                      <a:cubicBezTo>
                        <a:pt x="49" y="26"/>
                        <a:pt x="29" y="40"/>
                        <a:pt x="3" y="41"/>
                      </a:cubicBezTo>
                      <a:cubicBezTo>
                        <a:pt x="0" y="41"/>
                        <a:pt x="4" y="43"/>
                        <a:pt x="5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4" name="Freeform 121"/>
                <p:cNvSpPr>
                  <a:spLocks/>
                </p:cNvSpPr>
                <p:nvPr/>
              </p:nvSpPr>
              <p:spPr bwMode="auto">
                <a:xfrm>
                  <a:off x="2653" y="-128"/>
                  <a:ext cx="45" cy="168"/>
                </a:xfrm>
                <a:custGeom>
                  <a:avLst/>
                  <a:gdLst>
                    <a:gd name="T0" fmla="*/ 18 w 19"/>
                    <a:gd name="T1" fmla="*/ 69 h 71"/>
                    <a:gd name="T2" fmla="*/ 10 w 19"/>
                    <a:gd name="T3" fmla="*/ 1 h 71"/>
                    <a:gd name="T4" fmla="*/ 4 w 19"/>
                    <a:gd name="T5" fmla="*/ 1 h 71"/>
                    <a:gd name="T6" fmla="*/ 14 w 19"/>
                    <a:gd name="T7" fmla="*/ 70 h 71"/>
                    <a:gd name="T8" fmla="*/ 18 w 19"/>
                    <a:gd name="T9" fmla="*/ 69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" h="71">
                      <a:moveTo>
                        <a:pt x="18" y="69"/>
                      </a:moveTo>
                      <a:cubicBezTo>
                        <a:pt x="7" y="49"/>
                        <a:pt x="6" y="22"/>
                        <a:pt x="10" y="1"/>
                      </a:cubicBezTo>
                      <a:cubicBezTo>
                        <a:pt x="10" y="0"/>
                        <a:pt x="5" y="0"/>
                        <a:pt x="4" y="1"/>
                      </a:cubicBezTo>
                      <a:cubicBezTo>
                        <a:pt x="0" y="23"/>
                        <a:pt x="3" y="50"/>
                        <a:pt x="14" y="70"/>
                      </a:cubicBezTo>
                      <a:cubicBezTo>
                        <a:pt x="14" y="71"/>
                        <a:pt x="19" y="70"/>
                        <a:pt x="18" y="6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5" name="Freeform 122"/>
                <p:cNvSpPr>
                  <a:spLocks/>
                </p:cNvSpPr>
                <p:nvPr/>
              </p:nvSpPr>
              <p:spPr bwMode="auto">
                <a:xfrm>
                  <a:off x="2585" y="-76"/>
                  <a:ext cx="175" cy="52"/>
                </a:xfrm>
                <a:custGeom>
                  <a:avLst/>
                  <a:gdLst>
                    <a:gd name="T0" fmla="*/ 1 w 74"/>
                    <a:gd name="T1" fmla="*/ 2 h 22"/>
                    <a:gd name="T2" fmla="*/ 72 w 74"/>
                    <a:gd name="T3" fmla="*/ 8 h 22"/>
                    <a:gd name="T4" fmla="*/ 68 w 74"/>
                    <a:gd name="T5" fmla="*/ 7 h 22"/>
                    <a:gd name="T6" fmla="*/ 6 w 74"/>
                    <a:gd name="T7" fmla="*/ 1 h 22"/>
                    <a:gd name="T8" fmla="*/ 1 w 74"/>
                    <a:gd name="T9" fmla="*/ 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22">
                      <a:moveTo>
                        <a:pt x="1" y="2"/>
                      </a:moveTo>
                      <a:cubicBezTo>
                        <a:pt x="22" y="18"/>
                        <a:pt x="49" y="22"/>
                        <a:pt x="72" y="8"/>
                      </a:cubicBezTo>
                      <a:cubicBezTo>
                        <a:pt x="74" y="7"/>
                        <a:pt x="69" y="7"/>
                        <a:pt x="68" y="7"/>
                      </a:cubicBezTo>
                      <a:cubicBezTo>
                        <a:pt x="47" y="20"/>
                        <a:pt x="24" y="15"/>
                        <a:pt x="6" y="1"/>
                      </a:cubicBezTo>
                      <a:cubicBezTo>
                        <a:pt x="4" y="0"/>
                        <a:pt x="0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6" name="Freeform 123"/>
                <p:cNvSpPr>
                  <a:spLocks/>
                </p:cNvSpPr>
                <p:nvPr/>
              </p:nvSpPr>
              <p:spPr bwMode="auto">
                <a:xfrm>
                  <a:off x="2224" y="-33"/>
                  <a:ext cx="448" cy="526"/>
                </a:xfrm>
                <a:custGeom>
                  <a:avLst/>
                  <a:gdLst>
                    <a:gd name="T0" fmla="*/ 183 w 189"/>
                    <a:gd name="T1" fmla="*/ 1 h 222"/>
                    <a:gd name="T2" fmla="*/ 1 w 189"/>
                    <a:gd name="T3" fmla="*/ 221 h 222"/>
                    <a:gd name="T4" fmla="*/ 6 w 189"/>
                    <a:gd name="T5" fmla="*/ 221 h 222"/>
                    <a:gd name="T6" fmla="*/ 188 w 189"/>
                    <a:gd name="T7" fmla="*/ 2 h 222"/>
                    <a:gd name="T8" fmla="*/ 183 w 189"/>
                    <a:gd name="T9" fmla="*/ 1 h 2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9" h="222">
                      <a:moveTo>
                        <a:pt x="183" y="1"/>
                      </a:moveTo>
                      <a:cubicBezTo>
                        <a:pt x="123" y="75"/>
                        <a:pt x="64" y="150"/>
                        <a:pt x="1" y="221"/>
                      </a:cubicBezTo>
                      <a:cubicBezTo>
                        <a:pt x="0" y="222"/>
                        <a:pt x="5" y="222"/>
                        <a:pt x="6" y="221"/>
                      </a:cubicBezTo>
                      <a:cubicBezTo>
                        <a:pt x="69" y="150"/>
                        <a:pt x="128" y="75"/>
                        <a:pt x="188" y="2"/>
                      </a:cubicBezTo>
                      <a:cubicBezTo>
                        <a:pt x="189" y="1"/>
                        <a:pt x="184" y="0"/>
                        <a:pt x="18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7" name="Freeform 124"/>
                <p:cNvSpPr>
                  <a:spLocks/>
                </p:cNvSpPr>
                <p:nvPr/>
              </p:nvSpPr>
              <p:spPr bwMode="auto">
                <a:xfrm>
                  <a:off x="2651" y="-62"/>
                  <a:ext cx="40" cy="40"/>
                </a:xfrm>
                <a:custGeom>
                  <a:avLst/>
                  <a:gdLst>
                    <a:gd name="T0" fmla="*/ 14 w 17"/>
                    <a:gd name="T1" fmla="*/ 14 h 17"/>
                    <a:gd name="T2" fmla="*/ 3 w 17"/>
                    <a:gd name="T3" fmla="*/ 15 h 17"/>
                    <a:gd name="T4" fmla="*/ 3 w 17"/>
                    <a:gd name="T5" fmla="*/ 4 h 17"/>
                    <a:gd name="T6" fmla="*/ 14 w 17"/>
                    <a:gd name="T7" fmla="*/ 3 h 17"/>
                    <a:gd name="T8" fmla="*/ 14 w 17"/>
                    <a:gd name="T9" fmla="*/ 14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4" y="14"/>
                      </a:moveTo>
                      <a:cubicBezTo>
                        <a:pt x="11" y="17"/>
                        <a:pt x="7" y="17"/>
                        <a:pt x="3" y="15"/>
                      </a:cubicBezTo>
                      <a:cubicBezTo>
                        <a:pt x="0" y="12"/>
                        <a:pt x="0" y="7"/>
                        <a:pt x="3" y="4"/>
                      </a:cubicBezTo>
                      <a:cubicBezTo>
                        <a:pt x="6" y="1"/>
                        <a:pt x="10" y="0"/>
                        <a:pt x="14" y="3"/>
                      </a:cubicBezTo>
                      <a:cubicBezTo>
                        <a:pt x="17" y="6"/>
                        <a:pt x="17" y="11"/>
                        <a:pt x="14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8" name="Freeform 125"/>
                <p:cNvSpPr>
                  <a:spLocks/>
                </p:cNvSpPr>
                <p:nvPr/>
              </p:nvSpPr>
              <p:spPr bwMode="auto">
                <a:xfrm>
                  <a:off x="2801" y="69"/>
                  <a:ext cx="106" cy="168"/>
                </a:xfrm>
                <a:custGeom>
                  <a:avLst/>
                  <a:gdLst>
                    <a:gd name="T0" fmla="*/ 43 w 45"/>
                    <a:gd name="T1" fmla="*/ 70 h 71"/>
                    <a:gd name="T2" fmla="*/ 15 w 45"/>
                    <a:gd name="T3" fmla="*/ 2 h 71"/>
                    <a:gd name="T4" fmla="*/ 10 w 45"/>
                    <a:gd name="T5" fmla="*/ 2 h 71"/>
                    <a:gd name="T6" fmla="*/ 39 w 45"/>
                    <a:gd name="T7" fmla="*/ 71 h 71"/>
                    <a:gd name="T8" fmla="*/ 43 w 45"/>
                    <a:gd name="T9" fmla="*/ 70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" h="71">
                      <a:moveTo>
                        <a:pt x="43" y="70"/>
                      </a:moveTo>
                      <a:cubicBezTo>
                        <a:pt x="18" y="55"/>
                        <a:pt x="6" y="30"/>
                        <a:pt x="15" y="2"/>
                      </a:cubicBezTo>
                      <a:cubicBezTo>
                        <a:pt x="15" y="1"/>
                        <a:pt x="10" y="0"/>
                        <a:pt x="10" y="2"/>
                      </a:cubicBezTo>
                      <a:cubicBezTo>
                        <a:pt x="0" y="30"/>
                        <a:pt x="13" y="56"/>
                        <a:pt x="39" y="71"/>
                      </a:cubicBezTo>
                      <a:cubicBezTo>
                        <a:pt x="40" y="71"/>
                        <a:pt x="45" y="71"/>
                        <a:pt x="43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9" name="Freeform 126"/>
                <p:cNvSpPr>
                  <a:spLocks/>
                </p:cNvSpPr>
                <p:nvPr/>
              </p:nvSpPr>
              <p:spPr bwMode="auto">
                <a:xfrm>
                  <a:off x="2751" y="116"/>
                  <a:ext cx="173" cy="69"/>
                </a:xfrm>
                <a:custGeom>
                  <a:avLst/>
                  <a:gdLst>
                    <a:gd name="T0" fmla="*/ 3 w 73"/>
                    <a:gd name="T1" fmla="*/ 19 h 29"/>
                    <a:gd name="T2" fmla="*/ 72 w 73"/>
                    <a:gd name="T3" fmla="*/ 2 h 29"/>
                    <a:gd name="T4" fmla="*/ 68 w 73"/>
                    <a:gd name="T5" fmla="*/ 1 h 29"/>
                    <a:gd name="T6" fmla="*/ 5 w 73"/>
                    <a:gd name="T7" fmla="*/ 17 h 29"/>
                    <a:gd name="T8" fmla="*/ 3 w 73"/>
                    <a:gd name="T9" fmla="*/ 19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29">
                      <a:moveTo>
                        <a:pt x="3" y="19"/>
                      </a:moveTo>
                      <a:cubicBezTo>
                        <a:pt x="29" y="29"/>
                        <a:pt x="55" y="24"/>
                        <a:pt x="72" y="2"/>
                      </a:cubicBezTo>
                      <a:cubicBezTo>
                        <a:pt x="73" y="1"/>
                        <a:pt x="68" y="0"/>
                        <a:pt x="68" y="1"/>
                      </a:cubicBezTo>
                      <a:cubicBezTo>
                        <a:pt x="52" y="21"/>
                        <a:pt x="29" y="27"/>
                        <a:pt x="5" y="17"/>
                      </a:cubicBezTo>
                      <a:cubicBezTo>
                        <a:pt x="3" y="16"/>
                        <a:pt x="0" y="18"/>
                        <a:pt x="3" y="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0" name="Freeform 127"/>
                <p:cNvSpPr>
                  <a:spLocks/>
                </p:cNvSpPr>
                <p:nvPr/>
              </p:nvSpPr>
              <p:spPr bwMode="auto">
                <a:xfrm>
                  <a:off x="2817" y="85"/>
                  <a:ext cx="62" cy="164"/>
                </a:xfrm>
                <a:custGeom>
                  <a:avLst/>
                  <a:gdLst>
                    <a:gd name="T0" fmla="*/ 8 w 26"/>
                    <a:gd name="T1" fmla="*/ 67 h 69"/>
                    <a:gd name="T2" fmla="*/ 25 w 26"/>
                    <a:gd name="T3" fmla="*/ 1 h 69"/>
                    <a:gd name="T4" fmla="*/ 21 w 26"/>
                    <a:gd name="T5" fmla="*/ 1 h 69"/>
                    <a:gd name="T6" fmla="*/ 3 w 26"/>
                    <a:gd name="T7" fmla="*/ 68 h 69"/>
                    <a:gd name="T8" fmla="*/ 8 w 26"/>
                    <a:gd name="T9" fmla="*/ 67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69">
                      <a:moveTo>
                        <a:pt x="8" y="67"/>
                      </a:moveTo>
                      <a:cubicBezTo>
                        <a:pt x="5" y="45"/>
                        <a:pt x="13" y="19"/>
                        <a:pt x="25" y="1"/>
                      </a:cubicBezTo>
                      <a:cubicBezTo>
                        <a:pt x="26" y="0"/>
                        <a:pt x="21" y="0"/>
                        <a:pt x="21" y="1"/>
                      </a:cubicBezTo>
                      <a:cubicBezTo>
                        <a:pt x="9" y="19"/>
                        <a:pt x="0" y="45"/>
                        <a:pt x="3" y="68"/>
                      </a:cubicBezTo>
                      <a:cubicBezTo>
                        <a:pt x="3" y="69"/>
                        <a:pt x="8" y="69"/>
                        <a:pt x="8" y="6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1" name="Freeform 128"/>
                <p:cNvSpPr>
                  <a:spLocks/>
                </p:cNvSpPr>
                <p:nvPr/>
              </p:nvSpPr>
              <p:spPr bwMode="auto">
                <a:xfrm>
                  <a:off x="2772" y="104"/>
                  <a:ext cx="159" cy="88"/>
                </a:xfrm>
                <a:custGeom>
                  <a:avLst/>
                  <a:gdLst>
                    <a:gd name="T0" fmla="*/ 1 w 67"/>
                    <a:gd name="T1" fmla="*/ 2 h 37"/>
                    <a:gd name="T2" fmla="*/ 63 w 67"/>
                    <a:gd name="T3" fmla="*/ 33 h 37"/>
                    <a:gd name="T4" fmla="*/ 62 w 67"/>
                    <a:gd name="T5" fmla="*/ 31 h 37"/>
                    <a:gd name="T6" fmla="*/ 6 w 67"/>
                    <a:gd name="T7" fmla="*/ 1 h 37"/>
                    <a:gd name="T8" fmla="*/ 1 w 67"/>
                    <a:gd name="T9" fmla="*/ 2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7">
                      <a:moveTo>
                        <a:pt x="1" y="2"/>
                      </a:moveTo>
                      <a:cubicBezTo>
                        <a:pt x="14" y="24"/>
                        <a:pt x="37" y="37"/>
                        <a:pt x="63" y="33"/>
                      </a:cubicBezTo>
                      <a:cubicBezTo>
                        <a:pt x="67" y="33"/>
                        <a:pt x="64" y="31"/>
                        <a:pt x="62" y="31"/>
                      </a:cubicBezTo>
                      <a:cubicBezTo>
                        <a:pt x="38" y="35"/>
                        <a:pt x="17" y="21"/>
                        <a:pt x="6" y="1"/>
                      </a:cubicBezTo>
                      <a:cubicBezTo>
                        <a:pt x="5" y="0"/>
                        <a:pt x="0" y="0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2" name="Freeform 129"/>
                <p:cNvSpPr>
                  <a:spLocks/>
                </p:cNvSpPr>
                <p:nvPr/>
              </p:nvSpPr>
              <p:spPr bwMode="auto">
                <a:xfrm>
                  <a:off x="2221" y="171"/>
                  <a:ext cx="617" cy="322"/>
                </a:xfrm>
                <a:custGeom>
                  <a:avLst/>
                  <a:gdLst>
                    <a:gd name="T0" fmla="*/ 254 w 260"/>
                    <a:gd name="T1" fmla="*/ 1 h 136"/>
                    <a:gd name="T2" fmla="*/ 3 w 260"/>
                    <a:gd name="T3" fmla="*/ 134 h 136"/>
                    <a:gd name="T4" fmla="*/ 6 w 260"/>
                    <a:gd name="T5" fmla="*/ 136 h 136"/>
                    <a:gd name="T6" fmla="*/ 258 w 260"/>
                    <a:gd name="T7" fmla="*/ 2 h 136"/>
                    <a:gd name="T8" fmla="*/ 254 w 260"/>
                    <a:gd name="T9" fmla="*/ 1 h 1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0" h="136">
                      <a:moveTo>
                        <a:pt x="254" y="1"/>
                      </a:moveTo>
                      <a:cubicBezTo>
                        <a:pt x="171" y="46"/>
                        <a:pt x="88" y="93"/>
                        <a:pt x="3" y="134"/>
                      </a:cubicBezTo>
                      <a:cubicBezTo>
                        <a:pt x="0" y="136"/>
                        <a:pt x="5" y="136"/>
                        <a:pt x="6" y="136"/>
                      </a:cubicBezTo>
                      <a:cubicBezTo>
                        <a:pt x="92" y="94"/>
                        <a:pt x="175" y="47"/>
                        <a:pt x="258" y="2"/>
                      </a:cubicBezTo>
                      <a:cubicBezTo>
                        <a:pt x="260" y="0"/>
                        <a:pt x="256" y="0"/>
                        <a:pt x="25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3" name="Freeform 130"/>
                <p:cNvSpPr>
                  <a:spLocks/>
                </p:cNvSpPr>
                <p:nvPr/>
              </p:nvSpPr>
              <p:spPr bwMode="auto">
                <a:xfrm>
                  <a:off x="2820" y="144"/>
                  <a:ext cx="42" cy="43"/>
                </a:xfrm>
                <a:custGeom>
                  <a:avLst/>
                  <a:gdLst>
                    <a:gd name="T0" fmla="*/ 12 w 18"/>
                    <a:gd name="T1" fmla="*/ 16 h 18"/>
                    <a:gd name="T2" fmla="*/ 2 w 18"/>
                    <a:gd name="T3" fmla="*/ 12 h 18"/>
                    <a:gd name="T4" fmla="*/ 6 w 18"/>
                    <a:gd name="T5" fmla="*/ 2 h 18"/>
                    <a:gd name="T6" fmla="*/ 16 w 18"/>
                    <a:gd name="T7" fmla="*/ 6 h 18"/>
                    <a:gd name="T8" fmla="*/ 12 w 18"/>
                    <a:gd name="T9" fmla="*/ 16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8">
                      <a:moveTo>
                        <a:pt x="12" y="16"/>
                      </a:moveTo>
                      <a:cubicBezTo>
                        <a:pt x="8" y="18"/>
                        <a:pt x="4" y="16"/>
                        <a:pt x="2" y="12"/>
                      </a:cubicBezTo>
                      <a:cubicBezTo>
                        <a:pt x="0" y="9"/>
                        <a:pt x="2" y="4"/>
                        <a:pt x="6" y="2"/>
                      </a:cubicBezTo>
                      <a:cubicBezTo>
                        <a:pt x="9" y="0"/>
                        <a:pt x="14" y="2"/>
                        <a:pt x="16" y="6"/>
                      </a:cubicBezTo>
                      <a:cubicBezTo>
                        <a:pt x="18" y="10"/>
                        <a:pt x="16" y="14"/>
                        <a:pt x="12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4" name="Freeform 131"/>
                <p:cNvSpPr>
                  <a:spLocks/>
                </p:cNvSpPr>
                <p:nvPr/>
              </p:nvSpPr>
              <p:spPr bwMode="auto">
                <a:xfrm>
                  <a:off x="2900" y="322"/>
                  <a:ext cx="62" cy="183"/>
                </a:xfrm>
                <a:custGeom>
                  <a:avLst/>
                  <a:gdLst>
                    <a:gd name="T0" fmla="*/ 25 w 26"/>
                    <a:gd name="T1" fmla="*/ 75 h 77"/>
                    <a:gd name="T2" fmla="*/ 24 w 26"/>
                    <a:gd name="T3" fmla="*/ 2 h 77"/>
                    <a:gd name="T4" fmla="*/ 19 w 26"/>
                    <a:gd name="T5" fmla="*/ 1 h 77"/>
                    <a:gd name="T6" fmla="*/ 21 w 26"/>
                    <a:gd name="T7" fmla="*/ 76 h 77"/>
                    <a:gd name="T8" fmla="*/ 25 w 26"/>
                    <a:gd name="T9" fmla="*/ 75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77">
                      <a:moveTo>
                        <a:pt x="25" y="75"/>
                      </a:moveTo>
                      <a:cubicBezTo>
                        <a:pt x="7" y="53"/>
                        <a:pt x="5" y="25"/>
                        <a:pt x="24" y="2"/>
                      </a:cubicBezTo>
                      <a:cubicBezTo>
                        <a:pt x="25" y="1"/>
                        <a:pt x="20" y="0"/>
                        <a:pt x="19" y="1"/>
                      </a:cubicBezTo>
                      <a:cubicBezTo>
                        <a:pt x="0" y="24"/>
                        <a:pt x="2" y="53"/>
                        <a:pt x="21" y="76"/>
                      </a:cubicBezTo>
                      <a:cubicBezTo>
                        <a:pt x="21" y="77"/>
                        <a:pt x="26" y="77"/>
                        <a:pt x="25" y="7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5" name="Freeform 132"/>
                <p:cNvSpPr>
                  <a:spLocks/>
                </p:cNvSpPr>
                <p:nvPr/>
              </p:nvSpPr>
              <p:spPr bwMode="auto">
                <a:xfrm>
                  <a:off x="2848" y="377"/>
                  <a:ext cx="176" cy="59"/>
                </a:xfrm>
                <a:custGeom>
                  <a:avLst/>
                  <a:gdLst>
                    <a:gd name="T0" fmla="*/ 1 w 74"/>
                    <a:gd name="T1" fmla="*/ 1 h 25"/>
                    <a:gd name="T2" fmla="*/ 72 w 74"/>
                    <a:gd name="T3" fmla="*/ 11 h 25"/>
                    <a:gd name="T4" fmla="*/ 68 w 74"/>
                    <a:gd name="T5" fmla="*/ 9 h 25"/>
                    <a:gd name="T6" fmla="*/ 6 w 74"/>
                    <a:gd name="T7" fmla="*/ 1 h 25"/>
                    <a:gd name="T8" fmla="*/ 1 w 74"/>
                    <a:gd name="T9" fmla="*/ 1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25">
                      <a:moveTo>
                        <a:pt x="1" y="1"/>
                      </a:moveTo>
                      <a:cubicBezTo>
                        <a:pt x="21" y="20"/>
                        <a:pt x="48" y="25"/>
                        <a:pt x="72" y="11"/>
                      </a:cubicBezTo>
                      <a:cubicBezTo>
                        <a:pt x="74" y="10"/>
                        <a:pt x="69" y="9"/>
                        <a:pt x="68" y="9"/>
                      </a:cubicBezTo>
                      <a:cubicBezTo>
                        <a:pt x="47" y="22"/>
                        <a:pt x="24" y="18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6" name="Freeform 133"/>
                <p:cNvSpPr>
                  <a:spLocks/>
                </p:cNvSpPr>
                <p:nvPr/>
              </p:nvSpPr>
              <p:spPr bwMode="auto">
                <a:xfrm>
                  <a:off x="2881" y="353"/>
                  <a:ext cx="114" cy="138"/>
                </a:xfrm>
                <a:custGeom>
                  <a:avLst/>
                  <a:gdLst>
                    <a:gd name="T0" fmla="*/ 5 w 48"/>
                    <a:gd name="T1" fmla="*/ 56 h 58"/>
                    <a:gd name="T2" fmla="*/ 46 w 48"/>
                    <a:gd name="T3" fmla="*/ 1 h 58"/>
                    <a:gd name="T4" fmla="*/ 42 w 48"/>
                    <a:gd name="T5" fmla="*/ 0 h 58"/>
                    <a:gd name="T6" fmla="*/ 0 w 48"/>
                    <a:gd name="T7" fmla="*/ 56 h 58"/>
                    <a:gd name="T8" fmla="*/ 5 w 48"/>
                    <a:gd name="T9" fmla="*/ 56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8" h="58">
                      <a:moveTo>
                        <a:pt x="5" y="56"/>
                      </a:moveTo>
                      <a:cubicBezTo>
                        <a:pt x="11" y="34"/>
                        <a:pt x="28" y="14"/>
                        <a:pt x="46" y="1"/>
                      </a:cubicBezTo>
                      <a:cubicBezTo>
                        <a:pt x="48" y="0"/>
                        <a:pt x="43" y="0"/>
                        <a:pt x="42" y="0"/>
                      </a:cubicBezTo>
                      <a:cubicBezTo>
                        <a:pt x="24" y="13"/>
                        <a:pt x="6" y="34"/>
                        <a:pt x="0" y="56"/>
                      </a:cubicBezTo>
                      <a:cubicBezTo>
                        <a:pt x="0" y="58"/>
                        <a:pt x="5" y="57"/>
                        <a:pt x="5" y="5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7" name="Freeform 134"/>
                <p:cNvSpPr>
                  <a:spLocks/>
                </p:cNvSpPr>
                <p:nvPr/>
              </p:nvSpPr>
              <p:spPr bwMode="auto">
                <a:xfrm>
                  <a:off x="2886" y="337"/>
                  <a:ext cx="121" cy="125"/>
                </a:xfrm>
                <a:custGeom>
                  <a:avLst/>
                  <a:gdLst>
                    <a:gd name="T0" fmla="*/ 0 w 51"/>
                    <a:gd name="T1" fmla="*/ 1 h 53"/>
                    <a:gd name="T2" fmla="*/ 45 w 51"/>
                    <a:gd name="T3" fmla="*/ 53 h 53"/>
                    <a:gd name="T4" fmla="*/ 48 w 51"/>
                    <a:gd name="T5" fmla="*/ 51 h 53"/>
                    <a:gd name="T6" fmla="*/ 5 w 51"/>
                    <a:gd name="T7" fmla="*/ 1 h 53"/>
                    <a:gd name="T8" fmla="*/ 0 w 51"/>
                    <a:gd name="T9" fmla="*/ 1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1" h="53">
                      <a:moveTo>
                        <a:pt x="0" y="1"/>
                      </a:moveTo>
                      <a:cubicBezTo>
                        <a:pt x="4" y="26"/>
                        <a:pt x="20" y="47"/>
                        <a:pt x="45" y="53"/>
                      </a:cubicBezTo>
                      <a:cubicBezTo>
                        <a:pt x="47" y="53"/>
                        <a:pt x="51" y="52"/>
                        <a:pt x="48" y="51"/>
                      </a:cubicBezTo>
                      <a:cubicBezTo>
                        <a:pt x="24" y="46"/>
                        <a:pt x="9" y="24"/>
                        <a:pt x="5" y="1"/>
                      </a:cubicBezTo>
                      <a:cubicBezTo>
                        <a:pt x="5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8" name="Freeform 135"/>
                <p:cNvSpPr>
                  <a:spLocks/>
                </p:cNvSpPr>
                <p:nvPr/>
              </p:nvSpPr>
              <p:spPr bwMode="auto">
                <a:xfrm>
                  <a:off x="2233" y="417"/>
                  <a:ext cx="689" cy="78"/>
                </a:xfrm>
                <a:custGeom>
                  <a:avLst/>
                  <a:gdLst>
                    <a:gd name="T0" fmla="*/ 287 w 290"/>
                    <a:gd name="T1" fmla="*/ 0 h 33"/>
                    <a:gd name="T2" fmla="*/ 3 w 290"/>
                    <a:gd name="T3" fmla="*/ 31 h 33"/>
                    <a:gd name="T4" fmla="*/ 4 w 290"/>
                    <a:gd name="T5" fmla="*/ 33 h 33"/>
                    <a:gd name="T6" fmla="*/ 287 w 290"/>
                    <a:gd name="T7" fmla="*/ 2 h 33"/>
                    <a:gd name="T8" fmla="*/ 287 w 290"/>
                    <a:gd name="T9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0" h="33">
                      <a:moveTo>
                        <a:pt x="287" y="0"/>
                      </a:moveTo>
                      <a:cubicBezTo>
                        <a:pt x="193" y="11"/>
                        <a:pt x="98" y="24"/>
                        <a:pt x="3" y="31"/>
                      </a:cubicBezTo>
                      <a:cubicBezTo>
                        <a:pt x="0" y="31"/>
                        <a:pt x="1" y="33"/>
                        <a:pt x="4" y="33"/>
                      </a:cubicBezTo>
                      <a:cubicBezTo>
                        <a:pt x="98" y="26"/>
                        <a:pt x="193" y="13"/>
                        <a:pt x="287" y="2"/>
                      </a:cubicBezTo>
                      <a:cubicBezTo>
                        <a:pt x="290" y="2"/>
                        <a:pt x="290" y="0"/>
                        <a:pt x="28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9" name="Freeform 136"/>
                <p:cNvSpPr>
                  <a:spLocks/>
                </p:cNvSpPr>
                <p:nvPr/>
              </p:nvSpPr>
              <p:spPr bwMode="auto">
                <a:xfrm>
                  <a:off x="2907" y="398"/>
                  <a:ext cx="38" cy="38"/>
                </a:xfrm>
                <a:custGeom>
                  <a:avLst/>
                  <a:gdLst>
                    <a:gd name="T0" fmla="*/ 9 w 16"/>
                    <a:gd name="T1" fmla="*/ 15 h 16"/>
                    <a:gd name="T2" fmla="*/ 1 w 16"/>
                    <a:gd name="T3" fmla="*/ 8 h 16"/>
                    <a:gd name="T4" fmla="*/ 8 w 16"/>
                    <a:gd name="T5" fmla="*/ 0 h 16"/>
                    <a:gd name="T6" fmla="*/ 16 w 16"/>
                    <a:gd name="T7" fmla="*/ 7 h 16"/>
                    <a:gd name="T8" fmla="*/ 9 w 16"/>
                    <a:gd name="T9" fmla="*/ 15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9" y="15"/>
                      </a:moveTo>
                      <a:cubicBezTo>
                        <a:pt x="5" y="16"/>
                        <a:pt x="1" y="13"/>
                        <a:pt x="1" y="8"/>
                      </a:cubicBezTo>
                      <a:cubicBezTo>
                        <a:pt x="0" y="4"/>
                        <a:pt x="4" y="0"/>
                        <a:pt x="8" y="0"/>
                      </a:cubicBezTo>
                      <a:cubicBezTo>
                        <a:pt x="12" y="0"/>
                        <a:pt x="16" y="3"/>
                        <a:pt x="16" y="7"/>
                      </a:cubicBezTo>
                      <a:cubicBezTo>
                        <a:pt x="16" y="11"/>
                        <a:pt x="13" y="15"/>
                        <a:pt x="9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0" name="Freeform 137"/>
                <p:cNvSpPr>
                  <a:spLocks/>
                </p:cNvSpPr>
                <p:nvPr/>
              </p:nvSpPr>
              <p:spPr bwMode="auto">
                <a:xfrm>
                  <a:off x="2876" y="571"/>
                  <a:ext cx="95" cy="174"/>
                </a:xfrm>
                <a:custGeom>
                  <a:avLst/>
                  <a:gdLst>
                    <a:gd name="T0" fmla="*/ 14 w 40"/>
                    <a:gd name="T1" fmla="*/ 71 h 73"/>
                    <a:gd name="T2" fmla="*/ 38 w 40"/>
                    <a:gd name="T3" fmla="*/ 3 h 73"/>
                    <a:gd name="T4" fmla="*/ 34 w 40"/>
                    <a:gd name="T5" fmla="*/ 1 h 73"/>
                    <a:gd name="T6" fmla="*/ 9 w 40"/>
                    <a:gd name="T7" fmla="*/ 71 h 73"/>
                    <a:gd name="T8" fmla="*/ 14 w 40"/>
                    <a:gd name="T9" fmla="*/ 71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73">
                      <a:moveTo>
                        <a:pt x="14" y="71"/>
                      </a:moveTo>
                      <a:cubicBezTo>
                        <a:pt x="5" y="44"/>
                        <a:pt x="13" y="17"/>
                        <a:pt x="38" y="3"/>
                      </a:cubicBezTo>
                      <a:cubicBezTo>
                        <a:pt x="40" y="2"/>
                        <a:pt x="35" y="0"/>
                        <a:pt x="34" y="1"/>
                      </a:cubicBezTo>
                      <a:cubicBezTo>
                        <a:pt x="8" y="16"/>
                        <a:pt x="0" y="43"/>
                        <a:pt x="9" y="71"/>
                      </a:cubicBezTo>
                      <a:cubicBezTo>
                        <a:pt x="10" y="73"/>
                        <a:pt x="14" y="73"/>
                        <a:pt x="14" y="7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1" name="Freeform 138"/>
                <p:cNvSpPr>
                  <a:spLocks/>
                </p:cNvSpPr>
                <p:nvPr/>
              </p:nvSpPr>
              <p:spPr bwMode="auto">
                <a:xfrm>
                  <a:off x="2848" y="588"/>
                  <a:ext cx="157" cy="92"/>
                </a:xfrm>
                <a:custGeom>
                  <a:avLst/>
                  <a:gdLst>
                    <a:gd name="T0" fmla="*/ 0 w 66"/>
                    <a:gd name="T1" fmla="*/ 2 h 39"/>
                    <a:gd name="T2" fmla="*/ 64 w 66"/>
                    <a:gd name="T3" fmla="*/ 35 h 39"/>
                    <a:gd name="T4" fmla="*/ 61 w 66"/>
                    <a:gd name="T5" fmla="*/ 33 h 39"/>
                    <a:gd name="T6" fmla="*/ 5 w 66"/>
                    <a:gd name="T7" fmla="*/ 2 h 39"/>
                    <a:gd name="T8" fmla="*/ 0 w 66"/>
                    <a:gd name="T9" fmla="*/ 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" h="39">
                      <a:moveTo>
                        <a:pt x="0" y="2"/>
                      </a:moveTo>
                      <a:cubicBezTo>
                        <a:pt x="12" y="27"/>
                        <a:pt x="36" y="39"/>
                        <a:pt x="64" y="35"/>
                      </a:cubicBezTo>
                      <a:cubicBezTo>
                        <a:pt x="66" y="34"/>
                        <a:pt x="62" y="32"/>
                        <a:pt x="61" y="33"/>
                      </a:cubicBezTo>
                      <a:cubicBezTo>
                        <a:pt x="36" y="37"/>
                        <a:pt x="16" y="24"/>
                        <a:pt x="5" y="2"/>
                      </a:cubicBezTo>
                      <a:cubicBezTo>
                        <a:pt x="4" y="1"/>
                        <a:pt x="0" y="0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2" name="Freeform 139"/>
                <p:cNvSpPr>
                  <a:spLocks/>
                </p:cNvSpPr>
                <p:nvPr/>
              </p:nvSpPr>
              <p:spPr bwMode="auto">
                <a:xfrm>
                  <a:off x="2838" y="609"/>
                  <a:ext cx="157" cy="98"/>
                </a:xfrm>
                <a:custGeom>
                  <a:avLst/>
                  <a:gdLst>
                    <a:gd name="T0" fmla="*/ 6 w 66"/>
                    <a:gd name="T1" fmla="*/ 39 h 41"/>
                    <a:gd name="T2" fmla="*/ 62 w 66"/>
                    <a:gd name="T3" fmla="*/ 3 h 41"/>
                    <a:gd name="T4" fmla="*/ 61 w 66"/>
                    <a:gd name="T5" fmla="*/ 1 h 41"/>
                    <a:gd name="T6" fmla="*/ 1 w 66"/>
                    <a:gd name="T7" fmla="*/ 39 h 41"/>
                    <a:gd name="T8" fmla="*/ 6 w 66"/>
                    <a:gd name="T9" fmla="*/ 39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" h="41">
                      <a:moveTo>
                        <a:pt x="6" y="39"/>
                      </a:moveTo>
                      <a:cubicBezTo>
                        <a:pt x="19" y="22"/>
                        <a:pt x="42" y="8"/>
                        <a:pt x="62" y="3"/>
                      </a:cubicBezTo>
                      <a:cubicBezTo>
                        <a:pt x="66" y="2"/>
                        <a:pt x="63" y="0"/>
                        <a:pt x="61" y="1"/>
                      </a:cubicBezTo>
                      <a:cubicBezTo>
                        <a:pt x="39" y="7"/>
                        <a:pt x="14" y="20"/>
                        <a:pt x="1" y="39"/>
                      </a:cubicBezTo>
                      <a:cubicBezTo>
                        <a:pt x="0" y="40"/>
                        <a:pt x="5" y="41"/>
                        <a:pt x="6" y="3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3" name="Freeform 140"/>
                <p:cNvSpPr>
                  <a:spLocks/>
                </p:cNvSpPr>
                <p:nvPr/>
              </p:nvSpPr>
              <p:spPr bwMode="auto">
                <a:xfrm>
                  <a:off x="2886" y="564"/>
                  <a:ext cx="81" cy="154"/>
                </a:xfrm>
                <a:custGeom>
                  <a:avLst/>
                  <a:gdLst>
                    <a:gd name="T0" fmla="*/ 5 w 34"/>
                    <a:gd name="T1" fmla="*/ 1 h 65"/>
                    <a:gd name="T2" fmla="*/ 28 w 34"/>
                    <a:gd name="T3" fmla="*/ 64 h 65"/>
                    <a:gd name="T4" fmla="*/ 32 w 34"/>
                    <a:gd name="T5" fmla="*/ 63 h 65"/>
                    <a:gd name="T6" fmla="*/ 10 w 34"/>
                    <a:gd name="T7" fmla="*/ 1 h 65"/>
                    <a:gd name="T8" fmla="*/ 5 w 34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4" h="65">
                      <a:moveTo>
                        <a:pt x="5" y="1"/>
                      </a:moveTo>
                      <a:cubicBezTo>
                        <a:pt x="0" y="26"/>
                        <a:pt x="7" y="50"/>
                        <a:pt x="28" y="64"/>
                      </a:cubicBezTo>
                      <a:cubicBezTo>
                        <a:pt x="29" y="65"/>
                        <a:pt x="34" y="64"/>
                        <a:pt x="32" y="63"/>
                      </a:cubicBezTo>
                      <a:cubicBezTo>
                        <a:pt x="12" y="49"/>
                        <a:pt x="5" y="25"/>
                        <a:pt x="10" y="1"/>
                      </a:cubicBezTo>
                      <a:cubicBezTo>
                        <a:pt x="10" y="0"/>
                        <a:pt x="5" y="0"/>
                        <a:pt x="5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4" name="Freeform 141"/>
                <p:cNvSpPr>
                  <a:spLocks/>
                </p:cNvSpPr>
                <p:nvPr/>
              </p:nvSpPr>
              <p:spPr bwMode="auto">
                <a:xfrm>
                  <a:off x="2228" y="481"/>
                  <a:ext cx="677" cy="171"/>
                </a:xfrm>
                <a:custGeom>
                  <a:avLst/>
                  <a:gdLst>
                    <a:gd name="T0" fmla="*/ 283 w 285"/>
                    <a:gd name="T1" fmla="*/ 70 h 72"/>
                    <a:gd name="T2" fmla="*/ 6 w 285"/>
                    <a:gd name="T3" fmla="*/ 0 h 72"/>
                    <a:gd name="T4" fmla="*/ 3 w 285"/>
                    <a:gd name="T5" fmla="*/ 2 h 72"/>
                    <a:gd name="T6" fmla="*/ 279 w 285"/>
                    <a:gd name="T7" fmla="*/ 72 h 72"/>
                    <a:gd name="T8" fmla="*/ 283 w 285"/>
                    <a:gd name="T9" fmla="*/ 70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5" h="72">
                      <a:moveTo>
                        <a:pt x="283" y="70"/>
                      </a:moveTo>
                      <a:cubicBezTo>
                        <a:pt x="190" y="47"/>
                        <a:pt x="97" y="26"/>
                        <a:pt x="6" y="0"/>
                      </a:cubicBezTo>
                      <a:cubicBezTo>
                        <a:pt x="5" y="0"/>
                        <a:pt x="0" y="1"/>
                        <a:pt x="3" y="2"/>
                      </a:cubicBezTo>
                      <a:cubicBezTo>
                        <a:pt x="94" y="28"/>
                        <a:pt x="187" y="49"/>
                        <a:pt x="279" y="72"/>
                      </a:cubicBezTo>
                      <a:cubicBezTo>
                        <a:pt x="280" y="72"/>
                        <a:pt x="285" y="71"/>
                        <a:pt x="283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5" name="Freeform 142"/>
                <p:cNvSpPr>
                  <a:spLocks/>
                </p:cNvSpPr>
                <p:nvPr/>
              </p:nvSpPr>
              <p:spPr bwMode="auto">
                <a:xfrm>
                  <a:off x="2888" y="631"/>
                  <a:ext cx="41" cy="40"/>
                </a:xfrm>
                <a:custGeom>
                  <a:avLst/>
                  <a:gdLst>
                    <a:gd name="T0" fmla="*/ 6 w 17"/>
                    <a:gd name="T1" fmla="*/ 16 h 17"/>
                    <a:gd name="T2" fmla="*/ 1 w 17"/>
                    <a:gd name="T3" fmla="*/ 7 h 17"/>
                    <a:gd name="T4" fmla="*/ 10 w 17"/>
                    <a:gd name="T5" fmla="*/ 1 h 17"/>
                    <a:gd name="T6" fmla="*/ 16 w 17"/>
                    <a:gd name="T7" fmla="*/ 11 h 17"/>
                    <a:gd name="T8" fmla="*/ 6 w 17"/>
                    <a:gd name="T9" fmla="*/ 1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6" y="16"/>
                      </a:moveTo>
                      <a:cubicBezTo>
                        <a:pt x="2" y="15"/>
                        <a:pt x="0" y="11"/>
                        <a:pt x="1" y="7"/>
                      </a:cubicBezTo>
                      <a:cubicBezTo>
                        <a:pt x="2" y="3"/>
                        <a:pt x="6" y="0"/>
                        <a:pt x="10" y="1"/>
                      </a:cubicBezTo>
                      <a:cubicBezTo>
                        <a:pt x="15" y="3"/>
                        <a:pt x="17" y="7"/>
                        <a:pt x="16" y="11"/>
                      </a:cubicBezTo>
                      <a:cubicBezTo>
                        <a:pt x="15" y="15"/>
                        <a:pt x="10" y="17"/>
                        <a:pt x="6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6" name="Freeform 143"/>
                <p:cNvSpPr>
                  <a:spLocks/>
                </p:cNvSpPr>
                <p:nvPr/>
              </p:nvSpPr>
              <p:spPr bwMode="auto">
                <a:xfrm>
                  <a:off x="2763" y="828"/>
                  <a:ext cx="130" cy="139"/>
                </a:xfrm>
                <a:custGeom>
                  <a:avLst/>
                  <a:gdLst>
                    <a:gd name="T0" fmla="*/ 5 w 55"/>
                    <a:gd name="T1" fmla="*/ 58 h 59"/>
                    <a:gd name="T2" fmla="*/ 53 w 55"/>
                    <a:gd name="T3" fmla="*/ 2 h 59"/>
                    <a:gd name="T4" fmla="*/ 49 w 55"/>
                    <a:gd name="T5" fmla="*/ 0 h 59"/>
                    <a:gd name="T6" fmla="*/ 0 w 55"/>
                    <a:gd name="T7" fmla="*/ 57 h 59"/>
                    <a:gd name="T8" fmla="*/ 5 w 55"/>
                    <a:gd name="T9" fmla="*/ 58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5" h="59">
                      <a:moveTo>
                        <a:pt x="5" y="58"/>
                      </a:moveTo>
                      <a:cubicBezTo>
                        <a:pt x="7" y="29"/>
                        <a:pt x="24" y="6"/>
                        <a:pt x="53" y="2"/>
                      </a:cubicBezTo>
                      <a:cubicBezTo>
                        <a:pt x="55" y="2"/>
                        <a:pt x="51" y="0"/>
                        <a:pt x="49" y="0"/>
                      </a:cubicBezTo>
                      <a:cubicBezTo>
                        <a:pt x="20" y="5"/>
                        <a:pt x="2" y="27"/>
                        <a:pt x="0" y="57"/>
                      </a:cubicBezTo>
                      <a:cubicBezTo>
                        <a:pt x="0" y="58"/>
                        <a:pt x="5" y="59"/>
                        <a:pt x="5" y="5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7" name="Freeform 144"/>
                <p:cNvSpPr>
                  <a:spLocks/>
                </p:cNvSpPr>
                <p:nvPr/>
              </p:nvSpPr>
              <p:spPr bwMode="auto">
                <a:xfrm>
                  <a:off x="2770" y="804"/>
                  <a:ext cx="118" cy="128"/>
                </a:xfrm>
                <a:custGeom>
                  <a:avLst/>
                  <a:gdLst>
                    <a:gd name="T0" fmla="*/ 0 w 50"/>
                    <a:gd name="T1" fmla="*/ 1 h 54"/>
                    <a:gd name="T2" fmla="*/ 47 w 50"/>
                    <a:gd name="T3" fmla="*/ 54 h 54"/>
                    <a:gd name="T4" fmla="*/ 47 w 50"/>
                    <a:gd name="T5" fmla="*/ 52 h 54"/>
                    <a:gd name="T6" fmla="*/ 5 w 50"/>
                    <a:gd name="T7" fmla="*/ 2 h 54"/>
                    <a:gd name="T8" fmla="*/ 0 w 50"/>
                    <a:gd name="T9" fmla="*/ 1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0" h="54">
                      <a:moveTo>
                        <a:pt x="0" y="1"/>
                      </a:moveTo>
                      <a:cubicBezTo>
                        <a:pt x="3" y="28"/>
                        <a:pt x="20" y="48"/>
                        <a:pt x="47" y="54"/>
                      </a:cubicBezTo>
                      <a:cubicBezTo>
                        <a:pt x="50" y="54"/>
                        <a:pt x="50" y="52"/>
                        <a:pt x="47" y="52"/>
                      </a:cubicBezTo>
                      <a:cubicBezTo>
                        <a:pt x="22" y="47"/>
                        <a:pt x="7" y="27"/>
                        <a:pt x="5" y="2"/>
                      </a:cubicBezTo>
                      <a:cubicBezTo>
                        <a:pt x="5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8" name="Freeform 145"/>
                <p:cNvSpPr>
                  <a:spLocks/>
                </p:cNvSpPr>
                <p:nvPr/>
              </p:nvSpPr>
              <p:spPr bwMode="auto">
                <a:xfrm>
                  <a:off x="2720" y="865"/>
                  <a:ext cx="180" cy="46"/>
                </a:xfrm>
                <a:custGeom>
                  <a:avLst/>
                  <a:gdLst>
                    <a:gd name="T0" fmla="*/ 6 w 76"/>
                    <a:gd name="T1" fmla="*/ 18 h 19"/>
                    <a:gd name="T2" fmla="*/ 71 w 76"/>
                    <a:gd name="T3" fmla="*/ 5 h 19"/>
                    <a:gd name="T4" fmla="*/ 73 w 76"/>
                    <a:gd name="T5" fmla="*/ 3 h 19"/>
                    <a:gd name="T6" fmla="*/ 2 w 76"/>
                    <a:gd name="T7" fmla="*/ 17 h 19"/>
                    <a:gd name="T8" fmla="*/ 6 w 76"/>
                    <a:gd name="T9" fmla="*/ 18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6" h="19">
                      <a:moveTo>
                        <a:pt x="6" y="18"/>
                      </a:moveTo>
                      <a:cubicBezTo>
                        <a:pt x="24" y="6"/>
                        <a:pt x="50" y="2"/>
                        <a:pt x="71" y="5"/>
                      </a:cubicBezTo>
                      <a:cubicBezTo>
                        <a:pt x="72" y="5"/>
                        <a:pt x="76" y="3"/>
                        <a:pt x="73" y="3"/>
                      </a:cubicBezTo>
                      <a:cubicBezTo>
                        <a:pt x="50" y="0"/>
                        <a:pt x="22" y="4"/>
                        <a:pt x="2" y="17"/>
                      </a:cubicBezTo>
                      <a:cubicBezTo>
                        <a:pt x="0" y="19"/>
                        <a:pt x="5" y="19"/>
                        <a:pt x="6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9" name="Freeform 146"/>
                <p:cNvSpPr>
                  <a:spLocks/>
                </p:cNvSpPr>
                <p:nvPr/>
              </p:nvSpPr>
              <p:spPr bwMode="auto">
                <a:xfrm>
                  <a:off x="2789" y="797"/>
                  <a:ext cx="49" cy="166"/>
                </a:xfrm>
                <a:custGeom>
                  <a:avLst/>
                  <a:gdLst>
                    <a:gd name="T0" fmla="*/ 15 w 21"/>
                    <a:gd name="T1" fmla="*/ 2 h 70"/>
                    <a:gd name="T2" fmla="*/ 14 w 21"/>
                    <a:gd name="T3" fmla="*/ 69 h 70"/>
                    <a:gd name="T4" fmla="*/ 19 w 21"/>
                    <a:gd name="T5" fmla="*/ 68 h 70"/>
                    <a:gd name="T6" fmla="*/ 20 w 21"/>
                    <a:gd name="T7" fmla="*/ 2 h 70"/>
                    <a:gd name="T8" fmla="*/ 15 w 21"/>
                    <a:gd name="T9" fmla="*/ 2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1" h="70">
                      <a:moveTo>
                        <a:pt x="15" y="2"/>
                      </a:moveTo>
                      <a:cubicBezTo>
                        <a:pt x="2" y="23"/>
                        <a:pt x="0" y="48"/>
                        <a:pt x="14" y="69"/>
                      </a:cubicBezTo>
                      <a:cubicBezTo>
                        <a:pt x="15" y="70"/>
                        <a:pt x="20" y="70"/>
                        <a:pt x="19" y="68"/>
                      </a:cubicBezTo>
                      <a:cubicBezTo>
                        <a:pt x="5" y="48"/>
                        <a:pt x="7" y="23"/>
                        <a:pt x="20" y="2"/>
                      </a:cubicBezTo>
                      <a:cubicBezTo>
                        <a:pt x="21" y="1"/>
                        <a:pt x="16" y="0"/>
                        <a:pt x="1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0" name="Freeform 147"/>
                <p:cNvSpPr>
                  <a:spLocks/>
                </p:cNvSpPr>
                <p:nvPr/>
              </p:nvSpPr>
              <p:spPr bwMode="auto">
                <a:xfrm>
                  <a:off x="2233" y="479"/>
                  <a:ext cx="570" cy="401"/>
                </a:xfrm>
                <a:custGeom>
                  <a:avLst/>
                  <a:gdLst>
                    <a:gd name="T0" fmla="*/ 238 w 240"/>
                    <a:gd name="T1" fmla="*/ 166 h 169"/>
                    <a:gd name="T2" fmla="*/ 6 w 240"/>
                    <a:gd name="T3" fmla="*/ 1 h 169"/>
                    <a:gd name="T4" fmla="*/ 2 w 240"/>
                    <a:gd name="T5" fmla="*/ 2 h 169"/>
                    <a:gd name="T6" fmla="*/ 234 w 240"/>
                    <a:gd name="T7" fmla="*/ 168 h 169"/>
                    <a:gd name="T8" fmla="*/ 238 w 240"/>
                    <a:gd name="T9" fmla="*/ 166 h 1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0" h="169">
                      <a:moveTo>
                        <a:pt x="238" y="166"/>
                      </a:moveTo>
                      <a:cubicBezTo>
                        <a:pt x="161" y="112"/>
                        <a:pt x="82" y="59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ubicBezTo>
                        <a:pt x="77" y="60"/>
                        <a:pt x="156" y="113"/>
                        <a:pt x="234" y="168"/>
                      </a:cubicBezTo>
                      <a:cubicBezTo>
                        <a:pt x="235" y="169"/>
                        <a:pt x="240" y="167"/>
                        <a:pt x="238" y="16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1" name="Freeform 148"/>
                <p:cNvSpPr>
                  <a:spLocks/>
                </p:cNvSpPr>
                <p:nvPr/>
              </p:nvSpPr>
              <p:spPr bwMode="auto">
                <a:xfrm>
                  <a:off x="2784" y="861"/>
                  <a:ext cx="43" cy="40"/>
                </a:xfrm>
                <a:custGeom>
                  <a:avLst/>
                  <a:gdLst>
                    <a:gd name="T0" fmla="*/ 4 w 18"/>
                    <a:gd name="T1" fmla="*/ 15 h 17"/>
                    <a:gd name="T2" fmla="*/ 3 w 18"/>
                    <a:gd name="T3" fmla="*/ 4 h 17"/>
                    <a:gd name="T4" fmla="*/ 14 w 18"/>
                    <a:gd name="T5" fmla="*/ 3 h 17"/>
                    <a:gd name="T6" fmla="*/ 15 w 18"/>
                    <a:gd name="T7" fmla="*/ 14 h 17"/>
                    <a:gd name="T8" fmla="*/ 4 w 18"/>
                    <a:gd name="T9" fmla="*/ 1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4" y="15"/>
                      </a:moveTo>
                      <a:cubicBezTo>
                        <a:pt x="1" y="12"/>
                        <a:pt x="0" y="8"/>
                        <a:pt x="3" y="4"/>
                      </a:cubicBezTo>
                      <a:cubicBezTo>
                        <a:pt x="6" y="1"/>
                        <a:pt x="10" y="0"/>
                        <a:pt x="14" y="3"/>
                      </a:cubicBezTo>
                      <a:cubicBezTo>
                        <a:pt x="17" y="5"/>
                        <a:pt x="18" y="10"/>
                        <a:pt x="15" y="14"/>
                      </a:cubicBezTo>
                      <a:cubicBezTo>
                        <a:pt x="13" y="17"/>
                        <a:pt x="8" y="17"/>
                        <a:pt x="4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2" name="Freeform 149"/>
                <p:cNvSpPr>
                  <a:spLocks/>
                </p:cNvSpPr>
                <p:nvPr/>
              </p:nvSpPr>
              <p:spPr bwMode="auto">
                <a:xfrm>
                  <a:off x="2539" y="1029"/>
                  <a:ext cx="174" cy="102"/>
                </a:xfrm>
                <a:custGeom>
                  <a:avLst/>
                  <a:gdLst>
                    <a:gd name="T0" fmla="*/ 6 w 73"/>
                    <a:gd name="T1" fmla="*/ 42 h 43"/>
                    <a:gd name="T2" fmla="*/ 68 w 73"/>
                    <a:gd name="T3" fmla="*/ 9 h 43"/>
                    <a:gd name="T4" fmla="*/ 70 w 73"/>
                    <a:gd name="T5" fmla="*/ 7 h 43"/>
                    <a:gd name="T6" fmla="*/ 1 w 73"/>
                    <a:gd name="T7" fmla="*/ 41 h 43"/>
                    <a:gd name="T8" fmla="*/ 6 w 73"/>
                    <a:gd name="T9" fmla="*/ 42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43">
                      <a:moveTo>
                        <a:pt x="6" y="42"/>
                      </a:moveTo>
                      <a:cubicBezTo>
                        <a:pt x="17" y="17"/>
                        <a:pt x="40" y="2"/>
                        <a:pt x="68" y="9"/>
                      </a:cubicBezTo>
                      <a:cubicBezTo>
                        <a:pt x="70" y="9"/>
                        <a:pt x="73" y="8"/>
                        <a:pt x="70" y="7"/>
                      </a:cubicBezTo>
                      <a:cubicBezTo>
                        <a:pt x="40" y="0"/>
                        <a:pt x="14" y="13"/>
                        <a:pt x="1" y="41"/>
                      </a:cubicBezTo>
                      <a:cubicBezTo>
                        <a:pt x="0" y="42"/>
                        <a:pt x="5" y="43"/>
                        <a:pt x="6" y="4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3" name="Freeform 150"/>
                <p:cNvSpPr>
                  <a:spLocks/>
                </p:cNvSpPr>
                <p:nvPr/>
              </p:nvSpPr>
              <p:spPr bwMode="auto">
                <a:xfrm>
                  <a:off x="2589" y="982"/>
                  <a:ext cx="83" cy="159"/>
                </a:xfrm>
                <a:custGeom>
                  <a:avLst/>
                  <a:gdLst>
                    <a:gd name="T0" fmla="*/ 7 w 35"/>
                    <a:gd name="T1" fmla="*/ 1 h 67"/>
                    <a:gd name="T2" fmla="*/ 29 w 35"/>
                    <a:gd name="T3" fmla="*/ 66 h 67"/>
                    <a:gd name="T4" fmla="*/ 33 w 35"/>
                    <a:gd name="T5" fmla="*/ 66 h 67"/>
                    <a:gd name="T6" fmla="*/ 12 w 35"/>
                    <a:gd name="T7" fmla="*/ 2 h 67"/>
                    <a:gd name="T8" fmla="*/ 7 w 35"/>
                    <a:gd name="T9" fmla="*/ 1 h 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5" h="67">
                      <a:moveTo>
                        <a:pt x="7" y="1"/>
                      </a:moveTo>
                      <a:cubicBezTo>
                        <a:pt x="0" y="27"/>
                        <a:pt x="7" y="51"/>
                        <a:pt x="29" y="66"/>
                      </a:cubicBezTo>
                      <a:cubicBezTo>
                        <a:pt x="30" y="67"/>
                        <a:pt x="35" y="67"/>
                        <a:pt x="33" y="66"/>
                      </a:cubicBezTo>
                      <a:cubicBezTo>
                        <a:pt x="11" y="51"/>
                        <a:pt x="5" y="27"/>
                        <a:pt x="12" y="2"/>
                      </a:cubicBezTo>
                      <a:cubicBezTo>
                        <a:pt x="13" y="1"/>
                        <a:pt x="8" y="0"/>
                        <a:pt x="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4" name="Freeform 151"/>
                <p:cNvSpPr>
                  <a:spLocks/>
                </p:cNvSpPr>
                <p:nvPr/>
              </p:nvSpPr>
              <p:spPr bwMode="auto">
                <a:xfrm>
                  <a:off x="2523" y="1048"/>
                  <a:ext cx="178" cy="45"/>
                </a:xfrm>
                <a:custGeom>
                  <a:avLst/>
                  <a:gdLst>
                    <a:gd name="T0" fmla="*/ 4 w 75"/>
                    <a:gd name="T1" fmla="*/ 6 h 19"/>
                    <a:gd name="T2" fmla="*/ 69 w 75"/>
                    <a:gd name="T3" fmla="*/ 19 h 19"/>
                    <a:gd name="T4" fmla="*/ 74 w 75"/>
                    <a:gd name="T5" fmla="*/ 17 h 19"/>
                    <a:gd name="T6" fmla="*/ 3 w 75"/>
                    <a:gd name="T7" fmla="*/ 4 h 19"/>
                    <a:gd name="T8" fmla="*/ 4 w 75"/>
                    <a:gd name="T9" fmla="*/ 6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19">
                      <a:moveTo>
                        <a:pt x="4" y="6"/>
                      </a:moveTo>
                      <a:cubicBezTo>
                        <a:pt x="26" y="2"/>
                        <a:pt x="51" y="9"/>
                        <a:pt x="69" y="19"/>
                      </a:cubicBezTo>
                      <a:cubicBezTo>
                        <a:pt x="71" y="19"/>
                        <a:pt x="75" y="18"/>
                        <a:pt x="74" y="17"/>
                      </a:cubicBezTo>
                      <a:cubicBezTo>
                        <a:pt x="53" y="6"/>
                        <a:pt x="26" y="0"/>
                        <a:pt x="3" y="4"/>
                      </a:cubicBezTo>
                      <a:cubicBezTo>
                        <a:pt x="0" y="5"/>
                        <a:pt x="2" y="6"/>
                        <a:pt x="4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5" name="Freeform 152"/>
                <p:cNvSpPr>
                  <a:spLocks/>
                </p:cNvSpPr>
                <p:nvPr/>
              </p:nvSpPr>
              <p:spPr bwMode="auto">
                <a:xfrm>
                  <a:off x="2585" y="998"/>
                  <a:ext cx="90" cy="152"/>
                </a:xfrm>
                <a:custGeom>
                  <a:avLst/>
                  <a:gdLst>
                    <a:gd name="T0" fmla="*/ 32 w 38"/>
                    <a:gd name="T1" fmla="*/ 1 h 64"/>
                    <a:gd name="T2" fmla="*/ 5 w 38"/>
                    <a:gd name="T3" fmla="*/ 63 h 64"/>
                    <a:gd name="T4" fmla="*/ 10 w 38"/>
                    <a:gd name="T5" fmla="*/ 62 h 64"/>
                    <a:gd name="T6" fmla="*/ 36 w 38"/>
                    <a:gd name="T7" fmla="*/ 1 h 64"/>
                    <a:gd name="T8" fmla="*/ 32 w 38"/>
                    <a:gd name="T9" fmla="*/ 1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8" h="64">
                      <a:moveTo>
                        <a:pt x="32" y="1"/>
                      </a:moveTo>
                      <a:cubicBezTo>
                        <a:pt x="12" y="15"/>
                        <a:pt x="0" y="38"/>
                        <a:pt x="5" y="63"/>
                      </a:cubicBezTo>
                      <a:cubicBezTo>
                        <a:pt x="6" y="64"/>
                        <a:pt x="11" y="64"/>
                        <a:pt x="10" y="62"/>
                      </a:cubicBezTo>
                      <a:cubicBezTo>
                        <a:pt x="5" y="38"/>
                        <a:pt x="16" y="15"/>
                        <a:pt x="36" y="1"/>
                      </a:cubicBezTo>
                      <a:cubicBezTo>
                        <a:pt x="38" y="0"/>
                        <a:pt x="33" y="0"/>
                        <a:pt x="3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6" name="Freeform 153"/>
                <p:cNvSpPr>
                  <a:spLocks/>
                </p:cNvSpPr>
                <p:nvPr/>
              </p:nvSpPr>
              <p:spPr bwMode="auto">
                <a:xfrm>
                  <a:off x="2236" y="479"/>
                  <a:ext cx="375" cy="581"/>
                </a:xfrm>
                <a:custGeom>
                  <a:avLst/>
                  <a:gdLst>
                    <a:gd name="T0" fmla="*/ 157 w 158"/>
                    <a:gd name="T1" fmla="*/ 243 h 245"/>
                    <a:gd name="T2" fmla="*/ 5 w 158"/>
                    <a:gd name="T3" fmla="*/ 1 h 245"/>
                    <a:gd name="T4" fmla="*/ 1 w 158"/>
                    <a:gd name="T5" fmla="*/ 2 h 245"/>
                    <a:gd name="T6" fmla="*/ 153 w 158"/>
                    <a:gd name="T7" fmla="*/ 244 h 245"/>
                    <a:gd name="T8" fmla="*/ 157 w 158"/>
                    <a:gd name="T9" fmla="*/ 243 h 2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8" h="245">
                      <a:moveTo>
                        <a:pt x="157" y="243"/>
                      </a:moveTo>
                      <a:cubicBezTo>
                        <a:pt x="106" y="163"/>
                        <a:pt x="53" y="83"/>
                        <a:pt x="5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48" y="84"/>
                        <a:pt x="101" y="164"/>
                        <a:pt x="153" y="244"/>
                      </a:cubicBezTo>
                      <a:cubicBezTo>
                        <a:pt x="153" y="245"/>
                        <a:pt x="158" y="244"/>
                        <a:pt x="157" y="2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7" name="Freeform 154"/>
                <p:cNvSpPr>
                  <a:spLocks/>
                </p:cNvSpPr>
                <p:nvPr/>
              </p:nvSpPr>
              <p:spPr bwMode="auto">
                <a:xfrm>
                  <a:off x="2592" y="1046"/>
                  <a:ext cx="40" cy="40"/>
                </a:xfrm>
                <a:custGeom>
                  <a:avLst/>
                  <a:gdLst>
                    <a:gd name="T0" fmla="*/ 2 w 17"/>
                    <a:gd name="T1" fmla="*/ 12 h 17"/>
                    <a:gd name="T2" fmla="*/ 4 w 17"/>
                    <a:gd name="T3" fmla="*/ 2 h 17"/>
                    <a:gd name="T4" fmla="*/ 15 w 17"/>
                    <a:gd name="T5" fmla="*/ 5 h 17"/>
                    <a:gd name="T6" fmla="*/ 12 w 17"/>
                    <a:gd name="T7" fmla="*/ 15 h 17"/>
                    <a:gd name="T8" fmla="*/ 2 w 17"/>
                    <a:gd name="T9" fmla="*/ 1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2" y="12"/>
                      </a:moveTo>
                      <a:cubicBezTo>
                        <a:pt x="0" y="9"/>
                        <a:pt x="1" y="4"/>
                        <a:pt x="4" y="2"/>
                      </a:cubicBezTo>
                      <a:cubicBezTo>
                        <a:pt x="8" y="0"/>
                        <a:pt x="13" y="1"/>
                        <a:pt x="15" y="5"/>
                      </a:cubicBezTo>
                      <a:cubicBezTo>
                        <a:pt x="17" y="8"/>
                        <a:pt x="16" y="13"/>
                        <a:pt x="12" y="15"/>
                      </a:cubicBezTo>
                      <a:cubicBezTo>
                        <a:pt x="9" y="17"/>
                        <a:pt x="4" y="16"/>
                        <a:pt x="2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8" name="Freeform 155"/>
                <p:cNvSpPr>
                  <a:spLocks/>
                </p:cNvSpPr>
                <p:nvPr/>
              </p:nvSpPr>
              <p:spPr bwMode="auto">
                <a:xfrm>
                  <a:off x="2285" y="1153"/>
                  <a:ext cx="193" cy="64"/>
                </a:xfrm>
                <a:custGeom>
                  <a:avLst/>
                  <a:gdLst>
                    <a:gd name="T0" fmla="*/ 6 w 81"/>
                    <a:gd name="T1" fmla="*/ 26 h 27"/>
                    <a:gd name="T2" fmla="*/ 75 w 81"/>
                    <a:gd name="T3" fmla="*/ 18 h 27"/>
                    <a:gd name="T4" fmla="*/ 79 w 81"/>
                    <a:gd name="T5" fmla="*/ 17 h 27"/>
                    <a:gd name="T6" fmla="*/ 1 w 81"/>
                    <a:gd name="T7" fmla="*/ 25 h 27"/>
                    <a:gd name="T8" fmla="*/ 6 w 81"/>
                    <a:gd name="T9" fmla="*/ 26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1" h="27">
                      <a:moveTo>
                        <a:pt x="6" y="26"/>
                      </a:moveTo>
                      <a:cubicBezTo>
                        <a:pt x="26" y="7"/>
                        <a:pt x="51" y="2"/>
                        <a:pt x="75" y="18"/>
                      </a:cubicBezTo>
                      <a:cubicBezTo>
                        <a:pt x="76" y="19"/>
                        <a:pt x="81" y="19"/>
                        <a:pt x="79" y="17"/>
                      </a:cubicBezTo>
                      <a:cubicBezTo>
                        <a:pt x="53" y="0"/>
                        <a:pt x="23" y="4"/>
                        <a:pt x="1" y="25"/>
                      </a:cubicBezTo>
                      <a:cubicBezTo>
                        <a:pt x="0" y="26"/>
                        <a:pt x="5" y="27"/>
                        <a:pt x="6" y="2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9" name="Freeform 156"/>
                <p:cNvSpPr>
                  <a:spLocks/>
                </p:cNvSpPr>
                <p:nvPr/>
              </p:nvSpPr>
              <p:spPr bwMode="auto">
                <a:xfrm>
                  <a:off x="2357" y="1100"/>
                  <a:ext cx="57" cy="169"/>
                </a:xfrm>
                <a:custGeom>
                  <a:avLst/>
                  <a:gdLst>
                    <a:gd name="T0" fmla="*/ 18 w 24"/>
                    <a:gd name="T1" fmla="*/ 1 h 71"/>
                    <a:gd name="T2" fmla="*/ 16 w 24"/>
                    <a:gd name="T3" fmla="*/ 69 h 71"/>
                    <a:gd name="T4" fmla="*/ 20 w 24"/>
                    <a:gd name="T5" fmla="*/ 69 h 71"/>
                    <a:gd name="T6" fmla="*/ 23 w 24"/>
                    <a:gd name="T7" fmla="*/ 2 h 71"/>
                    <a:gd name="T8" fmla="*/ 18 w 24"/>
                    <a:gd name="T9" fmla="*/ 1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" h="71">
                      <a:moveTo>
                        <a:pt x="18" y="1"/>
                      </a:moveTo>
                      <a:cubicBezTo>
                        <a:pt x="2" y="22"/>
                        <a:pt x="0" y="47"/>
                        <a:pt x="16" y="69"/>
                      </a:cubicBezTo>
                      <a:cubicBezTo>
                        <a:pt x="16" y="70"/>
                        <a:pt x="21" y="71"/>
                        <a:pt x="20" y="69"/>
                      </a:cubicBezTo>
                      <a:cubicBezTo>
                        <a:pt x="5" y="47"/>
                        <a:pt x="7" y="23"/>
                        <a:pt x="23" y="2"/>
                      </a:cubicBezTo>
                      <a:cubicBezTo>
                        <a:pt x="24" y="1"/>
                        <a:pt x="19" y="0"/>
                        <a:pt x="1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0" name="Freeform 157"/>
                <p:cNvSpPr>
                  <a:spLocks/>
                </p:cNvSpPr>
                <p:nvPr/>
              </p:nvSpPr>
              <p:spPr bwMode="auto">
                <a:xfrm>
                  <a:off x="2293" y="1143"/>
                  <a:ext cx="159" cy="93"/>
                </a:xfrm>
                <a:custGeom>
                  <a:avLst/>
                  <a:gdLst>
                    <a:gd name="T0" fmla="*/ 3 w 67"/>
                    <a:gd name="T1" fmla="*/ 2 h 39"/>
                    <a:gd name="T2" fmla="*/ 61 w 67"/>
                    <a:gd name="T3" fmla="*/ 37 h 39"/>
                    <a:gd name="T4" fmla="*/ 66 w 67"/>
                    <a:gd name="T5" fmla="*/ 36 h 39"/>
                    <a:gd name="T6" fmla="*/ 5 w 67"/>
                    <a:gd name="T7" fmla="*/ 0 h 39"/>
                    <a:gd name="T8" fmla="*/ 3 w 67"/>
                    <a:gd name="T9" fmla="*/ 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9">
                      <a:moveTo>
                        <a:pt x="3" y="2"/>
                      </a:moveTo>
                      <a:cubicBezTo>
                        <a:pt x="25" y="6"/>
                        <a:pt x="47" y="21"/>
                        <a:pt x="61" y="37"/>
                      </a:cubicBezTo>
                      <a:cubicBezTo>
                        <a:pt x="62" y="39"/>
                        <a:pt x="67" y="37"/>
                        <a:pt x="66" y="36"/>
                      </a:cubicBezTo>
                      <a:cubicBezTo>
                        <a:pt x="51" y="19"/>
                        <a:pt x="28" y="4"/>
                        <a:pt x="5" y="0"/>
                      </a:cubicBezTo>
                      <a:cubicBezTo>
                        <a:pt x="4" y="0"/>
                        <a:pt x="0" y="2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1" name="Freeform 158"/>
                <p:cNvSpPr>
                  <a:spLocks/>
                </p:cNvSpPr>
                <p:nvPr/>
              </p:nvSpPr>
              <p:spPr bwMode="auto">
                <a:xfrm>
                  <a:off x="2333" y="1134"/>
                  <a:ext cx="128" cy="120"/>
                </a:xfrm>
                <a:custGeom>
                  <a:avLst/>
                  <a:gdLst>
                    <a:gd name="T0" fmla="*/ 48 w 54"/>
                    <a:gd name="T1" fmla="*/ 1 h 51"/>
                    <a:gd name="T2" fmla="*/ 0 w 54"/>
                    <a:gd name="T3" fmla="*/ 50 h 51"/>
                    <a:gd name="T4" fmla="*/ 5 w 54"/>
                    <a:gd name="T5" fmla="*/ 50 h 51"/>
                    <a:gd name="T6" fmla="*/ 50 w 54"/>
                    <a:gd name="T7" fmla="*/ 2 h 51"/>
                    <a:gd name="T8" fmla="*/ 48 w 54"/>
                    <a:gd name="T9" fmla="*/ 1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4" h="51">
                      <a:moveTo>
                        <a:pt x="48" y="1"/>
                      </a:moveTo>
                      <a:cubicBezTo>
                        <a:pt x="24" y="7"/>
                        <a:pt x="3" y="24"/>
                        <a:pt x="0" y="50"/>
                      </a:cubicBezTo>
                      <a:cubicBezTo>
                        <a:pt x="0" y="51"/>
                        <a:pt x="5" y="51"/>
                        <a:pt x="5" y="50"/>
                      </a:cubicBezTo>
                      <a:cubicBezTo>
                        <a:pt x="8" y="25"/>
                        <a:pt x="27" y="8"/>
                        <a:pt x="50" y="2"/>
                      </a:cubicBezTo>
                      <a:cubicBezTo>
                        <a:pt x="54" y="1"/>
                        <a:pt x="49" y="0"/>
                        <a:pt x="4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2" name="Freeform 159"/>
                <p:cNvSpPr>
                  <a:spLocks/>
                </p:cNvSpPr>
                <p:nvPr/>
              </p:nvSpPr>
              <p:spPr bwMode="auto">
                <a:xfrm>
                  <a:off x="2228" y="500"/>
                  <a:ext cx="150" cy="669"/>
                </a:xfrm>
                <a:custGeom>
                  <a:avLst/>
                  <a:gdLst>
                    <a:gd name="T0" fmla="*/ 63 w 63"/>
                    <a:gd name="T1" fmla="*/ 280 h 282"/>
                    <a:gd name="T2" fmla="*/ 5 w 63"/>
                    <a:gd name="T3" fmla="*/ 1 h 282"/>
                    <a:gd name="T4" fmla="*/ 0 w 63"/>
                    <a:gd name="T5" fmla="*/ 2 h 282"/>
                    <a:gd name="T6" fmla="*/ 58 w 63"/>
                    <a:gd name="T7" fmla="*/ 281 h 282"/>
                    <a:gd name="T8" fmla="*/ 63 w 63"/>
                    <a:gd name="T9" fmla="*/ 280 h 2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3" h="282">
                      <a:moveTo>
                        <a:pt x="63" y="280"/>
                      </a:moveTo>
                      <a:cubicBezTo>
                        <a:pt x="43" y="188"/>
                        <a:pt x="21" y="95"/>
                        <a:pt x="5" y="1"/>
                      </a:cubicBezTo>
                      <a:cubicBezTo>
                        <a:pt x="5" y="0"/>
                        <a:pt x="0" y="0"/>
                        <a:pt x="0" y="2"/>
                      </a:cubicBezTo>
                      <a:cubicBezTo>
                        <a:pt x="16" y="95"/>
                        <a:pt x="38" y="188"/>
                        <a:pt x="58" y="281"/>
                      </a:cubicBezTo>
                      <a:cubicBezTo>
                        <a:pt x="58" y="282"/>
                        <a:pt x="63" y="282"/>
                        <a:pt x="63" y="28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3" name="Freeform 160"/>
                <p:cNvSpPr>
                  <a:spLocks/>
                </p:cNvSpPr>
                <p:nvPr/>
              </p:nvSpPr>
              <p:spPr bwMode="auto">
                <a:xfrm>
                  <a:off x="2357" y="1160"/>
                  <a:ext cx="38" cy="38"/>
                </a:xfrm>
                <a:custGeom>
                  <a:avLst/>
                  <a:gdLst>
                    <a:gd name="T0" fmla="*/ 0 w 16"/>
                    <a:gd name="T1" fmla="*/ 9 h 16"/>
                    <a:gd name="T2" fmla="*/ 7 w 16"/>
                    <a:gd name="T3" fmla="*/ 0 h 16"/>
                    <a:gd name="T4" fmla="*/ 16 w 16"/>
                    <a:gd name="T5" fmla="*/ 7 h 16"/>
                    <a:gd name="T6" fmla="*/ 9 w 16"/>
                    <a:gd name="T7" fmla="*/ 16 h 16"/>
                    <a:gd name="T8" fmla="*/ 0 w 16"/>
                    <a:gd name="T9" fmla="*/ 9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0" y="9"/>
                      </a:moveTo>
                      <a:cubicBezTo>
                        <a:pt x="0" y="5"/>
                        <a:pt x="3" y="1"/>
                        <a:pt x="7" y="0"/>
                      </a:cubicBezTo>
                      <a:cubicBezTo>
                        <a:pt x="11" y="0"/>
                        <a:pt x="15" y="3"/>
                        <a:pt x="16" y="7"/>
                      </a:cubicBezTo>
                      <a:cubicBezTo>
                        <a:pt x="16" y="11"/>
                        <a:pt x="13" y="15"/>
                        <a:pt x="9" y="16"/>
                      </a:cubicBezTo>
                      <a:cubicBezTo>
                        <a:pt x="5" y="16"/>
                        <a:pt x="1" y="13"/>
                        <a:pt x="0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4" name="Freeform 161"/>
                <p:cNvSpPr>
                  <a:spLocks/>
                </p:cNvSpPr>
                <p:nvPr/>
              </p:nvSpPr>
              <p:spPr bwMode="auto">
                <a:xfrm>
                  <a:off x="2041" y="1155"/>
                  <a:ext cx="187" cy="76"/>
                </a:xfrm>
                <a:custGeom>
                  <a:avLst/>
                  <a:gdLst>
                    <a:gd name="T0" fmla="*/ 6 w 79"/>
                    <a:gd name="T1" fmla="*/ 14 h 32"/>
                    <a:gd name="T2" fmla="*/ 73 w 79"/>
                    <a:gd name="T3" fmla="*/ 31 h 32"/>
                    <a:gd name="T4" fmla="*/ 78 w 79"/>
                    <a:gd name="T5" fmla="*/ 31 h 32"/>
                    <a:gd name="T6" fmla="*/ 2 w 79"/>
                    <a:gd name="T7" fmla="*/ 12 h 32"/>
                    <a:gd name="T8" fmla="*/ 6 w 79"/>
                    <a:gd name="T9" fmla="*/ 14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9" h="32">
                      <a:moveTo>
                        <a:pt x="6" y="14"/>
                      </a:moveTo>
                      <a:cubicBezTo>
                        <a:pt x="32" y="3"/>
                        <a:pt x="57" y="8"/>
                        <a:pt x="73" y="31"/>
                      </a:cubicBezTo>
                      <a:cubicBezTo>
                        <a:pt x="74" y="32"/>
                        <a:pt x="79" y="32"/>
                        <a:pt x="78" y="31"/>
                      </a:cubicBezTo>
                      <a:cubicBezTo>
                        <a:pt x="60" y="6"/>
                        <a:pt x="30" y="0"/>
                        <a:pt x="2" y="12"/>
                      </a:cubicBezTo>
                      <a:cubicBezTo>
                        <a:pt x="0" y="13"/>
                        <a:pt x="5" y="15"/>
                        <a:pt x="6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5" name="Freeform 162"/>
                <p:cNvSpPr>
                  <a:spLocks/>
                </p:cNvSpPr>
                <p:nvPr/>
              </p:nvSpPr>
              <p:spPr bwMode="auto">
                <a:xfrm>
                  <a:off x="2110" y="1119"/>
                  <a:ext cx="92" cy="154"/>
                </a:xfrm>
                <a:custGeom>
                  <a:avLst/>
                  <a:gdLst>
                    <a:gd name="T0" fmla="*/ 33 w 39"/>
                    <a:gd name="T1" fmla="*/ 1 h 65"/>
                    <a:gd name="T2" fmla="*/ 7 w 39"/>
                    <a:gd name="T3" fmla="*/ 63 h 65"/>
                    <a:gd name="T4" fmla="*/ 12 w 39"/>
                    <a:gd name="T5" fmla="*/ 64 h 65"/>
                    <a:gd name="T6" fmla="*/ 38 w 39"/>
                    <a:gd name="T7" fmla="*/ 2 h 65"/>
                    <a:gd name="T8" fmla="*/ 33 w 39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" h="65">
                      <a:moveTo>
                        <a:pt x="33" y="1"/>
                      </a:moveTo>
                      <a:cubicBezTo>
                        <a:pt x="10" y="15"/>
                        <a:pt x="0" y="37"/>
                        <a:pt x="7" y="63"/>
                      </a:cubicBezTo>
                      <a:cubicBezTo>
                        <a:pt x="7" y="65"/>
                        <a:pt x="12" y="65"/>
                        <a:pt x="12" y="64"/>
                      </a:cubicBezTo>
                      <a:cubicBezTo>
                        <a:pt x="5" y="38"/>
                        <a:pt x="15" y="16"/>
                        <a:pt x="38" y="2"/>
                      </a:cubicBezTo>
                      <a:cubicBezTo>
                        <a:pt x="39" y="2"/>
                        <a:pt x="34" y="0"/>
                        <a:pt x="3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6" name="Freeform 163"/>
                <p:cNvSpPr>
                  <a:spLocks/>
                </p:cNvSpPr>
                <p:nvPr/>
              </p:nvSpPr>
              <p:spPr bwMode="auto">
                <a:xfrm>
                  <a:off x="2074" y="1122"/>
                  <a:ext cx="116" cy="137"/>
                </a:xfrm>
                <a:custGeom>
                  <a:avLst/>
                  <a:gdLst>
                    <a:gd name="T0" fmla="*/ 2 w 49"/>
                    <a:gd name="T1" fmla="*/ 2 h 58"/>
                    <a:gd name="T2" fmla="*/ 44 w 49"/>
                    <a:gd name="T3" fmla="*/ 56 h 58"/>
                    <a:gd name="T4" fmla="*/ 49 w 49"/>
                    <a:gd name="T5" fmla="*/ 56 h 58"/>
                    <a:gd name="T6" fmla="*/ 6 w 49"/>
                    <a:gd name="T7" fmla="*/ 1 h 58"/>
                    <a:gd name="T8" fmla="*/ 2 w 49"/>
                    <a:gd name="T9" fmla="*/ 2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58">
                      <a:moveTo>
                        <a:pt x="2" y="2"/>
                      </a:moveTo>
                      <a:cubicBezTo>
                        <a:pt x="21" y="13"/>
                        <a:pt x="37" y="36"/>
                        <a:pt x="44" y="56"/>
                      </a:cubicBezTo>
                      <a:cubicBezTo>
                        <a:pt x="45" y="58"/>
                        <a:pt x="49" y="57"/>
                        <a:pt x="49" y="56"/>
                      </a:cubicBezTo>
                      <a:cubicBezTo>
                        <a:pt x="41" y="35"/>
                        <a:pt x="26" y="12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7" name="Freeform 164"/>
                <p:cNvSpPr>
                  <a:spLocks/>
                </p:cNvSpPr>
                <p:nvPr/>
              </p:nvSpPr>
              <p:spPr bwMode="auto">
                <a:xfrm>
                  <a:off x="2074" y="1160"/>
                  <a:ext cx="159" cy="80"/>
                </a:xfrm>
                <a:custGeom>
                  <a:avLst/>
                  <a:gdLst>
                    <a:gd name="T0" fmla="*/ 64 w 67"/>
                    <a:gd name="T1" fmla="*/ 3 h 34"/>
                    <a:gd name="T2" fmla="*/ 0 w 67"/>
                    <a:gd name="T3" fmla="*/ 33 h 34"/>
                    <a:gd name="T4" fmla="*/ 5 w 67"/>
                    <a:gd name="T5" fmla="*/ 33 h 34"/>
                    <a:gd name="T6" fmla="*/ 62 w 67"/>
                    <a:gd name="T7" fmla="*/ 5 h 34"/>
                    <a:gd name="T8" fmla="*/ 64 w 67"/>
                    <a:gd name="T9" fmla="*/ 3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4">
                      <a:moveTo>
                        <a:pt x="64" y="3"/>
                      </a:moveTo>
                      <a:cubicBezTo>
                        <a:pt x="38" y="0"/>
                        <a:pt x="13" y="9"/>
                        <a:pt x="0" y="33"/>
                      </a:cubicBezTo>
                      <a:cubicBezTo>
                        <a:pt x="0" y="34"/>
                        <a:pt x="4" y="34"/>
                        <a:pt x="5" y="33"/>
                      </a:cubicBezTo>
                      <a:cubicBezTo>
                        <a:pt x="16" y="12"/>
                        <a:pt x="39" y="2"/>
                        <a:pt x="62" y="5"/>
                      </a:cubicBezTo>
                      <a:cubicBezTo>
                        <a:pt x="65" y="5"/>
                        <a:pt x="67" y="3"/>
                        <a:pt x="64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8" name="Freeform 165"/>
                <p:cNvSpPr>
                  <a:spLocks/>
                </p:cNvSpPr>
                <p:nvPr/>
              </p:nvSpPr>
              <p:spPr bwMode="auto">
                <a:xfrm>
                  <a:off x="2133" y="498"/>
                  <a:ext cx="117" cy="673"/>
                </a:xfrm>
                <a:custGeom>
                  <a:avLst/>
                  <a:gdLst>
                    <a:gd name="T0" fmla="*/ 6 w 49"/>
                    <a:gd name="T1" fmla="*/ 283 h 284"/>
                    <a:gd name="T2" fmla="*/ 49 w 49"/>
                    <a:gd name="T3" fmla="*/ 1 h 284"/>
                    <a:gd name="T4" fmla="*/ 44 w 49"/>
                    <a:gd name="T5" fmla="*/ 1 h 284"/>
                    <a:gd name="T6" fmla="*/ 1 w 49"/>
                    <a:gd name="T7" fmla="*/ 283 h 284"/>
                    <a:gd name="T8" fmla="*/ 6 w 49"/>
                    <a:gd name="T9" fmla="*/ 283 h 2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284">
                      <a:moveTo>
                        <a:pt x="6" y="283"/>
                      </a:moveTo>
                      <a:cubicBezTo>
                        <a:pt x="19" y="189"/>
                        <a:pt x="31" y="94"/>
                        <a:pt x="49" y="1"/>
                      </a:cubicBezTo>
                      <a:cubicBezTo>
                        <a:pt x="49" y="0"/>
                        <a:pt x="44" y="0"/>
                        <a:pt x="44" y="1"/>
                      </a:cubicBezTo>
                      <a:cubicBezTo>
                        <a:pt x="26" y="95"/>
                        <a:pt x="14" y="189"/>
                        <a:pt x="1" y="283"/>
                      </a:cubicBezTo>
                      <a:cubicBezTo>
                        <a:pt x="0" y="284"/>
                        <a:pt x="5" y="284"/>
                        <a:pt x="6" y="28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9" name="Freeform 166"/>
                <p:cNvSpPr>
                  <a:spLocks/>
                </p:cNvSpPr>
                <p:nvPr/>
              </p:nvSpPr>
              <p:spPr bwMode="auto">
                <a:xfrm>
                  <a:off x="2119" y="1162"/>
                  <a:ext cx="41" cy="40"/>
                </a:xfrm>
                <a:custGeom>
                  <a:avLst/>
                  <a:gdLst>
                    <a:gd name="T0" fmla="*/ 1 w 17"/>
                    <a:gd name="T1" fmla="*/ 7 h 17"/>
                    <a:gd name="T2" fmla="*/ 10 w 17"/>
                    <a:gd name="T3" fmla="*/ 1 h 17"/>
                    <a:gd name="T4" fmla="*/ 16 w 17"/>
                    <a:gd name="T5" fmla="*/ 10 h 17"/>
                    <a:gd name="T6" fmla="*/ 7 w 17"/>
                    <a:gd name="T7" fmla="*/ 16 h 17"/>
                    <a:gd name="T8" fmla="*/ 1 w 17"/>
                    <a:gd name="T9" fmla="*/ 7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" y="7"/>
                      </a:moveTo>
                      <a:cubicBezTo>
                        <a:pt x="2" y="3"/>
                        <a:pt x="6" y="0"/>
                        <a:pt x="10" y="1"/>
                      </a:cubicBezTo>
                      <a:cubicBezTo>
                        <a:pt x="14" y="2"/>
                        <a:pt x="17" y="6"/>
                        <a:pt x="16" y="10"/>
                      </a:cubicBezTo>
                      <a:cubicBezTo>
                        <a:pt x="15" y="14"/>
                        <a:pt x="11" y="17"/>
                        <a:pt x="7" y="16"/>
                      </a:cubicBezTo>
                      <a:cubicBezTo>
                        <a:pt x="3" y="15"/>
                        <a:pt x="0" y="11"/>
                        <a:pt x="1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0" name="Freeform 167"/>
                <p:cNvSpPr>
                  <a:spLocks/>
                </p:cNvSpPr>
                <p:nvPr/>
              </p:nvSpPr>
              <p:spPr bwMode="auto">
                <a:xfrm>
                  <a:off x="1806" y="1067"/>
                  <a:ext cx="159" cy="112"/>
                </a:xfrm>
                <a:custGeom>
                  <a:avLst/>
                  <a:gdLst>
                    <a:gd name="T0" fmla="*/ 5 w 67"/>
                    <a:gd name="T1" fmla="*/ 4 h 47"/>
                    <a:gd name="T2" fmla="*/ 62 w 67"/>
                    <a:gd name="T3" fmla="*/ 45 h 47"/>
                    <a:gd name="T4" fmla="*/ 67 w 67"/>
                    <a:gd name="T5" fmla="*/ 45 h 47"/>
                    <a:gd name="T6" fmla="*/ 3 w 67"/>
                    <a:gd name="T7" fmla="*/ 2 h 47"/>
                    <a:gd name="T8" fmla="*/ 5 w 67"/>
                    <a:gd name="T9" fmla="*/ 4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47">
                      <a:moveTo>
                        <a:pt x="5" y="4"/>
                      </a:moveTo>
                      <a:cubicBezTo>
                        <a:pt x="33" y="2"/>
                        <a:pt x="55" y="18"/>
                        <a:pt x="62" y="45"/>
                      </a:cubicBezTo>
                      <a:cubicBezTo>
                        <a:pt x="62" y="47"/>
                        <a:pt x="67" y="47"/>
                        <a:pt x="67" y="45"/>
                      </a:cubicBezTo>
                      <a:cubicBezTo>
                        <a:pt x="60" y="15"/>
                        <a:pt x="33" y="0"/>
                        <a:pt x="3" y="2"/>
                      </a:cubicBezTo>
                      <a:cubicBezTo>
                        <a:pt x="0" y="2"/>
                        <a:pt x="4" y="4"/>
                        <a:pt x="5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1" name="Freeform 168"/>
                <p:cNvSpPr>
                  <a:spLocks/>
                </p:cNvSpPr>
                <p:nvPr/>
              </p:nvSpPr>
              <p:spPr bwMode="auto">
                <a:xfrm>
                  <a:off x="1856" y="1062"/>
                  <a:ext cx="126" cy="124"/>
                </a:xfrm>
                <a:custGeom>
                  <a:avLst/>
                  <a:gdLst>
                    <a:gd name="T0" fmla="*/ 48 w 53"/>
                    <a:gd name="T1" fmla="*/ 0 h 52"/>
                    <a:gd name="T2" fmla="*/ 0 w 53"/>
                    <a:gd name="T3" fmla="*/ 50 h 52"/>
                    <a:gd name="T4" fmla="*/ 5 w 53"/>
                    <a:gd name="T5" fmla="*/ 51 h 52"/>
                    <a:gd name="T6" fmla="*/ 51 w 53"/>
                    <a:gd name="T7" fmla="*/ 2 h 52"/>
                    <a:gd name="T8" fmla="*/ 48 w 53"/>
                    <a:gd name="T9" fmla="*/ 0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3" h="52">
                      <a:moveTo>
                        <a:pt x="48" y="0"/>
                      </a:moveTo>
                      <a:cubicBezTo>
                        <a:pt x="21" y="5"/>
                        <a:pt x="3" y="23"/>
                        <a:pt x="0" y="50"/>
                      </a:cubicBezTo>
                      <a:cubicBezTo>
                        <a:pt x="0" y="51"/>
                        <a:pt x="5" y="52"/>
                        <a:pt x="5" y="51"/>
                      </a:cubicBezTo>
                      <a:cubicBezTo>
                        <a:pt x="7" y="25"/>
                        <a:pt x="25" y="7"/>
                        <a:pt x="51" y="2"/>
                      </a:cubicBezTo>
                      <a:cubicBezTo>
                        <a:pt x="53" y="2"/>
                        <a:pt x="49" y="0"/>
                        <a:pt x="48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2" name="Freeform 169"/>
                <p:cNvSpPr>
                  <a:spLocks/>
                </p:cNvSpPr>
                <p:nvPr/>
              </p:nvSpPr>
              <p:spPr bwMode="auto">
                <a:xfrm>
                  <a:off x="1860" y="1024"/>
                  <a:ext cx="62" cy="164"/>
                </a:xfrm>
                <a:custGeom>
                  <a:avLst/>
                  <a:gdLst>
                    <a:gd name="T0" fmla="*/ 1 w 26"/>
                    <a:gd name="T1" fmla="*/ 2 h 69"/>
                    <a:gd name="T2" fmla="*/ 21 w 26"/>
                    <a:gd name="T3" fmla="*/ 68 h 69"/>
                    <a:gd name="T4" fmla="*/ 26 w 26"/>
                    <a:gd name="T5" fmla="*/ 68 h 69"/>
                    <a:gd name="T6" fmla="*/ 6 w 26"/>
                    <a:gd name="T7" fmla="*/ 1 h 69"/>
                    <a:gd name="T8" fmla="*/ 1 w 26"/>
                    <a:gd name="T9" fmla="*/ 2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69">
                      <a:moveTo>
                        <a:pt x="1" y="2"/>
                      </a:moveTo>
                      <a:cubicBezTo>
                        <a:pt x="15" y="20"/>
                        <a:pt x="21" y="46"/>
                        <a:pt x="21" y="68"/>
                      </a:cubicBezTo>
                      <a:cubicBezTo>
                        <a:pt x="21" y="69"/>
                        <a:pt x="26" y="69"/>
                        <a:pt x="26" y="68"/>
                      </a:cubicBezTo>
                      <a:cubicBezTo>
                        <a:pt x="26" y="45"/>
                        <a:pt x="20" y="19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3" name="Freeform 170"/>
                <p:cNvSpPr>
                  <a:spLocks/>
                </p:cNvSpPr>
                <p:nvPr/>
              </p:nvSpPr>
              <p:spPr bwMode="auto">
                <a:xfrm>
                  <a:off x="1815" y="1091"/>
                  <a:ext cx="178" cy="45"/>
                </a:xfrm>
                <a:custGeom>
                  <a:avLst/>
                  <a:gdLst>
                    <a:gd name="T0" fmla="*/ 73 w 75"/>
                    <a:gd name="T1" fmla="*/ 11 h 19"/>
                    <a:gd name="T2" fmla="*/ 2 w 75"/>
                    <a:gd name="T3" fmla="*/ 17 h 19"/>
                    <a:gd name="T4" fmla="*/ 6 w 75"/>
                    <a:gd name="T5" fmla="*/ 18 h 19"/>
                    <a:gd name="T6" fmla="*/ 69 w 75"/>
                    <a:gd name="T7" fmla="*/ 13 h 19"/>
                    <a:gd name="T8" fmla="*/ 73 w 75"/>
                    <a:gd name="T9" fmla="*/ 1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19">
                      <a:moveTo>
                        <a:pt x="73" y="11"/>
                      </a:moveTo>
                      <a:cubicBezTo>
                        <a:pt x="50" y="0"/>
                        <a:pt x="22" y="0"/>
                        <a:pt x="2" y="17"/>
                      </a:cubicBezTo>
                      <a:cubicBezTo>
                        <a:pt x="0" y="18"/>
                        <a:pt x="5" y="19"/>
                        <a:pt x="6" y="18"/>
                      </a:cubicBezTo>
                      <a:cubicBezTo>
                        <a:pt x="24" y="2"/>
                        <a:pt x="48" y="2"/>
                        <a:pt x="69" y="13"/>
                      </a:cubicBezTo>
                      <a:cubicBezTo>
                        <a:pt x="70" y="13"/>
                        <a:pt x="75" y="12"/>
                        <a:pt x="73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4" name="Freeform 171"/>
                <p:cNvSpPr>
                  <a:spLocks/>
                </p:cNvSpPr>
                <p:nvPr/>
              </p:nvSpPr>
              <p:spPr bwMode="auto">
                <a:xfrm>
                  <a:off x="1898" y="500"/>
                  <a:ext cx="354" cy="593"/>
                </a:xfrm>
                <a:custGeom>
                  <a:avLst/>
                  <a:gdLst>
                    <a:gd name="T0" fmla="*/ 6 w 149"/>
                    <a:gd name="T1" fmla="*/ 249 h 250"/>
                    <a:gd name="T2" fmla="*/ 148 w 149"/>
                    <a:gd name="T3" fmla="*/ 2 h 250"/>
                    <a:gd name="T4" fmla="*/ 143 w 149"/>
                    <a:gd name="T5" fmla="*/ 1 h 250"/>
                    <a:gd name="T6" fmla="*/ 1 w 149"/>
                    <a:gd name="T7" fmla="*/ 249 h 250"/>
                    <a:gd name="T8" fmla="*/ 6 w 149"/>
                    <a:gd name="T9" fmla="*/ 249 h 2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49" h="250">
                      <a:moveTo>
                        <a:pt x="6" y="249"/>
                      </a:moveTo>
                      <a:cubicBezTo>
                        <a:pt x="52" y="166"/>
                        <a:pt x="98" y="82"/>
                        <a:pt x="148" y="2"/>
                      </a:cubicBezTo>
                      <a:cubicBezTo>
                        <a:pt x="149" y="0"/>
                        <a:pt x="144" y="0"/>
                        <a:pt x="143" y="1"/>
                      </a:cubicBezTo>
                      <a:cubicBezTo>
                        <a:pt x="93" y="82"/>
                        <a:pt x="48" y="166"/>
                        <a:pt x="1" y="249"/>
                      </a:cubicBezTo>
                      <a:cubicBezTo>
                        <a:pt x="0" y="250"/>
                        <a:pt x="5" y="250"/>
                        <a:pt x="6" y="24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5" name="Freeform 172"/>
                <p:cNvSpPr>
                  <a:spLocks/>
                </p:cNvSpPr>
                <p:nvPr/>
              </p:nvSpPr>
              <p:spPr bwMode="auto">
                <a:xfrm>
                  <a:off x="1879" y="1081"/>
                  <a:ext cx="43" cy="41"/>
                </a:xfrm>
                <a:custGeom>
                  <a:avLst/>
                  <a:gdLst>
                    <a:gd name="T0" fmla="*/ 2 w 18"/>
                    <a:gd name="T1" fmla="*/ 5 h 17"/>
                    <a:gd name="T2" fmla="*/ 13 w 18"/>
                    <a:gd name="T3" fmla="*/ 2 h 17"/>
                    <a:gd name="T4" fmla="*/ 15 w 18"/>
                    <a:gd name="T5" fmla="*/ 13 h 17"/>
                    <a:gd name="T6" fmla="*/ 5 w 18"/>
                    <a:gd name="T7" fmla="*/ 15 h 17"/>
                    <a:gd name="T8" fmla="*/ 2 w 18"/>
                    <a:gd name="T9" fmla="*/ 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2" y="5"/>
                      </a:moveTo>
                      <a:cubicBezTo>
                        <a:pt x="5" y="1"/>
                        <a:pt x="9" y="0"/>
                        <a:pt x="13" y="2"/>
                      </a:cubicBezTo>
                      <a:cubicBezTo>
                        <a:pt x="17" y="4"/>
                        <a:pt x="18" y="9"/>
                        <a:pt x="15" y="13"/>
                      </a:cubicBezTo>
                      <a:cubicBezTo>
                        <a:pt x="13" y="16"/>
                        <a:pt x="8" y="17"/>
                        <a:pt x="5" y="15"/>
                      </a:cubicBezTo>
                      <a:cubicBezTo>
                        <a:pt x="1" y="13"/>
                        <a:pt x="0" y="8"/>
                        <a:pt x="2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6" name="Freeform 173"/>
                <p:cNvSpPr>
                  <a:spLocks/>
                </p:cNvSpPr>
                <p:nvPr/>
              </p:nvSpPr>
              <p:spPr bwMode="auto">
                <a:xfrm>
                  <a:off x="1621" y="865"/>
                  <a:ext cx="121" cy="155"/>
                </a:xfrm>
                <a:custGeom>
                  <a:avLst/>
                  <a:gdLst>
                    <a:gd name="T0" fmla="*/ 3 w 51"/>
                    <a:gd name="T1" fmla="*/ 2 h 65"/>
                    <a:gd name="T2" fmla="*/ 42 w 51"/>
                    <a:gd name="T3" fmla="*/ 63 h 65"/>
                    <a:gd name="T4" fmla="*/ 47 w 51"/>
                    <a:gd name="T5" fmla="*/ 64 h 65"/>
                    <a:gd name="T6" fmla="*/ 6 w 51"/>
                    <a:gd name="T7" fmla="*/ 0 h 65"/>
                    <a:gd name="T8" fmla="*/ 3 w 51"/>
                    <a:gd name="T9" fmla="*/ 2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1" h="65">
                      <a:moveTo>
                        <a:pt x="3" y="2"/>
                      </a:moveTo>
                      <a:cubicBezTo>
                        <a:pt x="30" y="11"/>
                        <a:pt x="46" y="34"/>
                        <a:pt x="42" y="63"/>
                      </a:cubicBezTo>
                      <a:cubicBezTo>
                        <a:pt x="41" y="64"/>
                        <a:pt x="46" y="65"/>
                        <a:pt x="47" y="64"/>
                      </a:cubicBezTo>
                      <a:cubicBezTo>
                        <a:pt x="51" y="34"/>
                        <a:pt x="34" y="10"/>
                        <a:pt x="6" y="0"/>
                      </a:cubicBezTo>
                      <a:cubicBezTo>
                        <a:pt x="5" y="0"/>
                        <a:pt x="0" y="0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7" name="Freeform 174"/>
                <p:cNvSpPr>
                  <a:spLocks/>
                </p:cNvSpPr>
                <p:nvPr/>
              </p:nvSpPr>
              <p:spPr bwMode="auto">
                <a:xfrm>
                  <a:off x="1625" y="903"/>
                  <a:ext cx="162" cy="86"/>
                </a:xfrm>
                <a:custGeom>
                  <a:avLst/>
                  <a:gdLst>
                    <a:gd name="T0" fmla="*/ 65 w 68"/>
                    <a:gd name="T1" fmla="*/ 6 h 36"/>
                    <a:gd name="T2" fmla="*/ 0 w 68"/>
                    <a:gd name="T3" fmla="*/ 34 h 36"/>
                    <a:gd name="T4" fmla="*/ 5 w 68"/>
                    <a:gd name="T5" fmla="*/ 35 h 36"/>
                    <a:gd name="T6" fmla="*/ 64 w 68"/>
                    <a:gd name="T7" fmla="*/ 8 h 36"/>
                    <a:gd name="T8" fmla="*/ 65 w 68"/>
                    <a:gd name="T9" fmla="*/ 6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8" h="36">
                      <a:moveTo>
                        <a:pt x="65" y="6"/>
                      </a:moveTo>
                      <a:cubicBezTo>
                        <a:pt x="38" y="0"/>
                        <a:pt x="14" y="9"/>
                        <a:pt x="0" y="34"/>
                      </a:cubicBezTo>
                      <a:cubicBezTo>
                        <a:pt x="0" y="35"/>
                        <a:pt x="4" y="36"/>
                        <a:pt x="5" y="35"/>
                      </a:cubicBezTo>
                      <a:cubicBezTo>
                        <a:pt x="17" y="13"/>
                        <a:pt x="39" y="3"/>
                        <a:pt x="64" y="8"/>
                      </a:cubicBezTo>
                      <a:cubicBezTo>
                        <a:pt x="67" y="9"/>
                        <a:pt x="68" y="7"/>
                        <a:pt x="65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8" name="Freeform 175"/>
                <p:cNvSpPr>
                  <a:spLocks/>
                </p:cNvSpPr>
                <p:nvPr/>
              </p:nvSpPr>
              <p:spPr bwMode="auto">
                <a:xfrm>
                  <a:off x="1675" y="842"/>
                  <a:ext cx="43" cy="171"/>
                </a:xfrm>
                <a:custGeom>
                  <a:avLst/>
                  <a:gdLst>
                    <a:gd name="T0" fmla="*/ 6 w 18"/>
                    <a:gd name="T1" fmla="*/ 2 h 72"/>
                    <a:gd name="T2" fmla="*/ 0 w 18"/>
                    <a:gd name="T3" fmla="*/ 71 h 72"/>
                    <a:gd name="T4" fmla="*/ 5 w 18"/>
                    <a:gd name="T5" fmla="*/ 71 h 72"/>
                    <a:gd name="T6" fmla="*/ 12 w 18"/>
                    <a:gd name="T7" fmla="*/ 2 h 72"/>
                    <a:gd name="T8" fmla="*/ 6 w 18"/>
                    <a:gd name="T9" fmla="*/ 2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72">
                      <a:moveTo>
                        <a:pt x="6" y="2"/>
                      </a:moveTo>
                      <a:cubicBezTo>
                        <a:pt x="13" y="24"/>
                        <a:pt x="9" y="50"/>
                        <a:pt x="0" y="71"/>
                      </a:cubicBezTo>
                      <a:cubicBezTo>
                        <a:pt x="0" y="72"/>
                        <a:pt x="5" y="72"/>
                        <a:pt x="5" y="71"/>
                      </a:cubicBezTo>
                      <a:cubicBezTo>
                        <a:pt x="14" y="50"/>
                        <a:pt x="18" y="23"/>
                        <a:pt x="12" y="2"/>
                      </a:cubicBezTo>
                      <a:cubicBezTo>
                        <a:pt x="11" y="0"/>
                        <a:pt x="6" y="1"/>
                        <a:pt x="6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9" name="Freeform 176"/>
                <p:cNvSpPr>
                  <a:spLocks/>
                </p:cNvSpPr>
                <p:nvPr/>
              </p:nvSpPr>
              <p:spPr bwMode="auto">
                <a:xfrm>
                  <a:off x="1606" y="903"/>
                  <a:ext cx="171" cy="74"/>
                </a:xfrm>
                <a:custGeom>
                  <a:avLst/>
                  <a:gdLst>
                    <a:gd name="T0" fmla="*/ 71 w 72"/>
                    <a:gd name="T1" fmla="*/ 29 h 31"/>
                    <a:gd name="T2" fmla="*/ 3 w 72"/>
                    <a:gd name="T3" fmla="*/ 8 h 31"/>
                    <a:gd name="T4" fmla="*/ 6 w 72"/>
                    <a:gd name="T5" fmla="*/ 10 h 31"/>
                    <a:gd name="T6" fmla="*/ 66 w 72"/>
                    <a:gd name="T7" fmla="*/ 30 h 31"/>
                    <a:gd name="T8" fmla="*/ 71 w 72"/>
                    <a:gd name="T9" fmla="*/ 29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2" h="31">
                      <a:moveTo>
                        <a:pt x="71" y="29"/>
                      </a:moveTo>
                      <a:cubicBezTo>
                        <a:pt x="54" y="10"/>
                        <a:pt x="29" y="0"/>
                        <a:pt x="3" y="8"/>
                      </a:cubicBezTo>
                      <a:cubicBezTo>
                        <a:pt x="0" y="10"/>
                        <a:pt x="5" y="11"/>
                        <a:pt x="6" y="10"/>
                      </a:cubicBezTo>
                      <a:cubicBezTo>
                        <a:pt x="29" y="3"/>
                        <a:pt x="51" y="13"/>
                        <a:pt x="66" y="30"/>
                      </a:cubicBezTo>
                      <a:cubicBezTo>
                        <a:pt x="67" y="31"/>
                        <a:pt x="72" y="30"/>
                        <a:pt x="71" y="2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0" name="Freeform 177"/>
                <p:cNvSpPr>
                  <a:spLocks/>
                </p:cNvSpPr>
                <p:nvPr/>
              </p:nvSpPr>
              <p:spPr bwMode="auto">
                <a:xfrm>
                  <a:off x="1699" y="500"/>
                  <a:ext cx="553" cy="420"/>
                </a:xfrm>
                <a:custGeom>
                  <a:avLst/>
                  <a:gdLst>
                    <a:gd name="T0" fmla="*/ 6 w 233"/>
                    <a:gd name="T1" fmla="*/ 176 h 177"/>
                    <a:gd name="T2" fmla="*/ 232 w 233"/>
                    <a:gd name="T3" fmla="*/ 2 h 177"/>
                    <a:gd name="T4" fmla="*/ 227 w 233"/>
                    <a:gd name="T5" fmla="*/ 1 h 177"/>
                    <a:gd name="T6" fmla="*/ 2 w 233"/>
                    <a:gd name="T7" fmla="*/ 175 h 177"/>
                    <a:gd name="T8" fmla="*/ 6 w 233"/>
                    <a:gd name="T9" fmla="*/ 176 h 1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3" h="177">
                      <a:moveTo>
                        <a:pt x="6" y="176"/>
                      </a:moveTo>
                      <a:cubicBezTo>
                        <a:pt x="81" y="117"/>
                        <a:pt x="155" y="57"/>
                        <a:pt x="232" y="2"/>
                      </a:cubicBezTo>
                      <a:cubicBezTo>
                        <a:pt x="233" y="1"/>
                        <a:pt x="229" y="0"/>
                        <a:pt x="227" y="1"/>
                      </a:cubicBezTo>
                      <a:cubicBezTo>
                        <a:pt x="150" y="57"/>
                        <a:pt x="76" y="117"/>
                        <a:pt x="2" y="175"/>
                      </a:cubicBezTo>
                      <a:cubicBezTo>
                        <a:pt x="0" y="177"/>
                        <a:pt x="5" y="177"/>
                        <a:pt x="6" y="17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1" name="Freeform 178"/>
                <p:cNvSpPr>
                  <a:spLocks/>
                </p:cNvSpPr>
                <p:nvPr/>
              </p:nvSpPr>
              <p:spPr bwMode="auto">
                <a:xfrm>
                  <a:off x="1678" y="906"/>
                  <a:ext cx="42" cy="40"/>
                </a:xfrm>
                <a:custGeom>
                  <a:avLst/>
                  <a:gdLst>
                    <a:gd name="T0" fmla="*/ 4 w 18"/>
                    <a:gd name="T1" fmla="*/ 2 h 17"/>
                    <a:gd name="T2" fmla="*/ 15 w 18"/>
                    <a:gd name="T3" fmla="*/ 4 h 17"/>
                    <a:gd name="T4" fmla="*/ 13 w 18"/>
                    <a:gd name="T5" fmla="*/ 15 h 17"/>
                    <a:gd name="T6" fmla="*/ 3 w 18"/>
                    <a:gd name="T7" fmla="*/ 13 h 17"/>
                    <a:gd name="T8" fmla="*/ 4 w 18"/>
                    <a:gd name="T9" fmla="*/ 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4" y="2"/>
                      </a:moveTo>
                      <a:cubicBezTo>
                        <a:pt x="8" y="0"/>
                        <a:pt x="13" y="1"/>
                        <a:pt x="15" y="4"/>
                      </a:cubicBezTo>
                      <a:cubicBezTo>
                        <a:pt x="18" y="8"/>
                        <a:pt x="17" y="12"/>
                        <a:pt x="13" y="15"/>
                      </a:cubicBezTo>
                      <a:cubicBezTo>
                        <a:pt x="10" y="17"/>
                        <a:pt x="5" y="16"/>
                        <a:pt x="3" y="13"/>
                      </a:cubicBezTo>
                      <a:cubicBezTo>
                        <a:pt x="0" y="10"/>
                        <a:pt x="1" y="5"/>
                        <a:pt x="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2" name="Freeform 179"/>
                <p:cNvSpPr>
                  <a:spLocks/>
                </p:cNvSpPr>
                <p:nvPr/>
              </p:nvSpPr>
              <p:spPr bwMode="auto">
                <a:xfrm>
                  <a:off x="1504" y="583"/>
                  <a:ext cx="79" cy="181"/>
                </a:xfrm>
                <a:custGeom>
                  <a:avLst/>
                  <a:gdLst>
                    <a:gd name="T0" fmla="*/ 1 w 33"/>
                    <a:gd name="T1" fmla="*/ 1 h 76"/>
                    <a:gd name="T2" fmla="*/ 13 w 33"/>
                    <a:gd name="T3" fmla="*/ 73 h 76"/>
                    <a:gd name="T4" fmla="*/ 17 w 33"/>
                    <a:gd name="T5" fmla="*/ 75 h 76"/>
                    <a:gd name="T6" fmla="*/ 6 w 33"/>
                    <a:gd name="T7" fmla="*/ 1 h 76"/>
                    <a:gd name="T8" fmla="*/ 1 w 33"/>
                    <a:gd name="T9" fmla="*/ 1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76">
                      <a:moveTo>
                        <a:pt x="1" y="1"/>
                      </a:moveTo>
                      <a:cubicBezTo>
                        <a:pt x="22" y="21"/>
                        <a:pt x="28" y="48"/>
                        <a:pt x="13" y="73"/>
                      </a:cubicBezTo>
                      <a:cubicBezTo>
                        <a:pt x="12" y="75"/>
                        <a:pt x="17" y="76"/>
                        <a:pt x="17" y="75"/>
                      </a:cubicBezTo>
                      <a:cubicBezTo>
                        <a:pt x="33" y="49"/>
                        <a:pt x="27" y="21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3" name="Freeform 180"/>
                <p:cNvSpPr>
                  <a:spLocks/>
                </p:cNvSpPr>
                <p:nvPr/>
              </p:nvSpPr>
              <p:spPr bwMode="auto">
                <a:xfrm>
                  <a:off x="1459" y="650"/>
                  <a:ext cx="178" cy="47"/>
                </a:xfrm>
                <a:custGeom>
                  <a:avLst/>
                  <a:gdLst>
                    <a:gd name="T0" fmla="*/ 73 w 75"/>
                    <a:gd name="T1" fmla="*/ 18 h 20"/>
                    <a:gd name="T2" fmla="*/ 1 w 75"/>
                    <a:gd name="T3" fmla="*/ 18 h 20"/>
                    <a:gd name="T4" fmla="*/ 5 w 75"/>
                    <a:gd name="T5" fmla="*/ 19 h 20"/>
                    <a:gd name="T6" fmla="*/ 69 w 75"/>
                    <a:gd name="T7" fmla="*/ 18 h 20"/>
                    <a:gd name="T8" fmla="*/ 73 w 75"/>
                    <a:gd name="T9" fmla="*/ 18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20">
                      <a:moveTo>
                        <a:pt x="73" y="18"/>
                      </a:moveTo>
                      <a:cubicBezTo>
                        <a:pt x="50" y="2"/>
                        <a:pt x="23" y="0"/>
                        <a:pt x="1" y="18"/>
                      </a:cubicBezTo>
                      <a:cubicBezTo>
                        <a:pt x="0" y="18"/>
                        <a:pt x="4" y="20"/>
                        <a:pt x="5" y="19"/>
                      </a:cubicBezTo>
                      <a:cubicBezTo>
                        <a:pt x="25" y="4"/>
                        <a:pt x="48" y="4"/>
                        <a:pt x="69" y="18"/>
                      </a:cubicBezTo>
                      <a:cubicBezTo>
                        <a:pt x="70" y="19"/>
                        <a:pt x="75" y="19"/>
                        <a:pt x="73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4" name="Freeform 181"/>
                <p:cNvSpPr>
                  <a:spLocks/>
                </p:cNvSpPr>
                <p:nvPr/>
              </p:nvSpPr>
              <p:spPr bwMode="auto">
                <a:xfrm>
                  <a:off x="1493" y="588"/>
                  <a:ext cx="95" cy="149"/>
                </a:xfrm>
                <a:custGeom>
                  <a:avLst/>
                  <a:gdLst>
                    <a:gd name="T0" fmla="*/ 35 w 40"/>
                    <a:gd name="T1" fmla="*/ 2 h 63"/>
                    <a:gd name="T2" fmla="*/ 2 w 40"/>
                    <a:gd name="T3" fmla="*/ 62 h 63"/>
                    <a:gd name="T4" fmla="*/ 6 w 40"/>
                    <a:gd name="T5" fmla="*/ 62 h 63"/>
                    <a:gd name="T6" fmla="*/ 40 w 40"/>
                    <a:gd name="T7" fmla="*/ 1 h 63"/>
                    <a:gd name="T8" fmla="*/ 35 w 40"/>
                    <a:gd name="T9" fmla="*/ 2 h 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63">
                      <a:moveTo>
                        <a:pt x="35" y="2"/>
                      </a:moveTo>
                      <a:cubicBezTo>
                        <a:pt x="32" y="24"/>
                        <a:pt x="18" y="47"/>
                        <a:pt x="2" y="62"/>
                      </a:cubicBezTo>
                      <a:cubicBezTo>
                        <a:pt x="0" y="63"/>
                        <a:pt x="5" y="63"/>
                        <a:pt x="6" y="62"/>
                      </a:cubicBezTo>
                      <a:cubicBezTo>
                        <a:pt x="23" y="47"/>
                        <a:pt x="37" y="24"/>
                        <a:pt x="40" y="1"/>
                      </a:cubicBezTo>
                      <a:cubicBezTo>
                        <a:pt x="40" y="0"/>
                        <a:pt x="35" y="0"/>
                        <a:pt x="3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5" name="Freeform 182"/>
                <p:cNvSpPr>
                  <a:spLocks/>
                </p:cNvSpPr>
                <p:nvPr/>
              </p:nvSpPr>
              <p:spPr bwMode="auto">
                <a:xfrm>
                  <a:off x="1466" y="631"/>
                  <a:ext cx="138" cy="111"/>
                </a:xfrm>
                <a:custGeom>
                  <a:avLst/>
                  <a:gdLst>
                    <a:gd name="T0" fmla="*/ 57 w 58"/>
                    <a:gd name="T1" fmla="*/ 45 h 47"/>
                    <a:gd name="T2" fmla="*/ 5 w 58"/>
                    <a:gd name="T3" fmla="*/ 0 h 47"/>
                    <a:gd name="T4" fmla="*/ 4 w 58"/>
                    <a:gd name="T5" fmla="*/ 2 h 47"/>
                    <a:gd name="T6" fmla="*/ 52 w 58"/>
                    <a:gd name="T7" fmla="*/ 45 h 47"/>
                    <a:gd name="T8" fmla="*/ 57 w 58"/>
                    <a:gd name="T9" fmla="*/ 45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8" h="47">
                      <a:moveTo>
                        <a:pt x="57" y="45"/>
                      </a:moveTo>
                      <a:cubicBezTo>
                        <a:pt x="50" y="21"/>
                        <a:pt x="31" y="2"/>
                        <a:pt x="5" y="0"/>
                      </a:cubicBezTo>
                      <a:cubicBezTo>
                        <a:pt x="3" y="0"/>
                        <a:pt x="0" y="2"/>
                        <a:pt x="4" y="2"/>
                      </a:cubicBezTo>
                      <a:cubicBezTo>
                        <a:pt x="28" y="4"/>
                        <a:pt x="45" y="23"/>
                        <a:pt x="52" y="45"/>
                      </a:cubicBezTo>
                      <a:cubicBezTo>
                        <a:pt x="53" y="47"/>
                        <a:pt x="58" y="46"/>
                        <a:pt x="57" y="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6" name="Freeform 183"/>
                <p:cNvSpPr>
                  <a:spLocks/>
                </p:cNvSpPr>
                <p:nvPr/>
              </p:nvSpPr>
              <p:spPr bwMode="auto">
                <a:xfrm>
                  <a:off x="1552" y="491"/>
                  <a:ext cx="676" cy="173"/>
                </a:xfrm>
                <a:custGeom>
                  <a:avLst/>
                  <a:gdLst>
                    <a:gd name="T0" fmla="*/ 6 w 285"/>
                    <a:gd name="T1" fmla="*/ 73 h 73"/>
                    <a:gd name="T2" fmla="*/ 282 w 285"/>
                    <a:gd name="T3" fmla="*/ 2 h 73"/>
                    <a:gd name="T4" fmla="*/ 280 w 285"/>
                    <a:gd name="T5" fmla="*/ 0 h 73"/>
                    <a:gd name="T6" fmla="*/ 4 w 285"/>
                    <a:gd name="T7" fmla="*/ 71 h 73"/>
                    <a:gd name="T8" fmla="*/ 6 w 285"/>
                    <a:gd name="T9" fmla="*/ 73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5" h="73">
                      <a:moveTo>
                        <a:pt x="6" y="73"/>
                      </a:moveTo>
                      <a:cubicBezTo>
                        <a:pt x="98" y="49"/>
                        <a:pt x="189" y="23"/>
                        <a:pt x="282" y="2"/>
                      </a:cubicBezTo>
                      <a:cubicBezTo>
                        <a:pt x="285" y="2"/>
                        <a:pt x="283" y="0"/>
                        <a:pt x="280" y="0"/>
                      </a:cubicBezTo>
                      <a:cubicBezTo>
                        <a:pt x="187" y="21"/>
                        <a:pt x="96" y="47"/>
                        <a:pt x="4" y="71"/>
                      </a:cubicBezTo>
                      <a:cubicBezTo>
                        <a:pt x="0" y="72"/>
                        <a:pt x="5" y="73"/>
                        <a:pt x="6" y="7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7" name="Freeform 184"/>
                <p:cNvSpPr>
                  <a:spLocks/>
                </p:cNvSpPr>
                <p:nvPr/>
              </p:nvSpPr>
              <p:spPr bwMode="auto">
                <a:xfrm>
                  <a:off x="1531" y="647"/>
                  <a:ext cx="40" cy="38"/>
                </a:xfrm>
                <a:custGeom>
                  <a:avLst/>
                  <a:gdLst>
                    <a:gd name="T0" fmla="*/ 7 w 17"/>
                    <a:gd name="T1" fmla="*/ 0 h 16"/>
                    <a:gd name="T2" fmla="*/ 16 w 17"/>
                    <a:gd name="T3" fmla="*/ 6 h 16"/>
                    <a:gd name="T4" fmla="*/ 10 w 17"/>
                    <a:gd name="T5" fmla="*/ 15 h 16"/>
                    <a:gd name="T6" fmla="*/ 1 w 17"/>
                    <a:gd name="T7" fmla="*/ 10 h 16"/>
                    <a:gd name="T8" fmla="*/ 7 w 17"/>
                    <a:gd name="T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6">
                      <a:moveTo>
                        <a:pt x="7" y="0"/>
                      </a:moveTo>
                      <a:cubicBezTo>
                        <a:pt x="11" y="0"/>
                        <a:pt x="15" y="2"/>
                        <a:pt x="16" y="6"/>
                      </a:cubicBezTo>
                      <a:cubicBezTo>
                        <a:pt x="17" y="10"/>
                        <a:pt x="14" y="14"/>
                        <a:pt x="10" y="15"/>
                      </a:cubicBezTo>
                      <a:cubicBezTo>
                        <a:pt x="6" y="16"/>
                        <a:pt x="2" y="14"/>
                        <a:pt x="1" y="10"/>
                      </a:cubicBezTo>
                      <a:cubicBezTo>
                        <a:pt x="0" y="5"/>
                        <a:pt x="3" y="1"/>
                        <a:pt x="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8" name="Freeform 185"/>
                <p:cNvSpPr>
                  <a:spLocks/>
                </p:cNvSpPr>
                <p:nvPr/>
              </p:nvSpPr>
              <p:spPr bwMode="auto">
                <a:xfrm>
                  <a:off x="1485" y="339"/>
                  <a:ext cx="79" cy="178"/>
                </a:xfrm>
                <a:custGeom>
                  <a:avLst/>
                  <a:gdLst>
                    <a:gd name="T0" fmla="*/ 16 w 33"/>
                    <a:gd name="T1" fmla="*/ 1 h 75"/>
                    <a:gd name="T2" fmla="*/ 1 w 33"/>
                    <a:gd name="T3" fmla="*/ 73 h 75"/>
                    <a:gd name="T4" fmla="*/ 6 w 33"/>
                    <a:gd name="T5" fmla="*/ 74 h 75"/>
                    <a:gd name="T6" fmla="*/ 21 w 33"/>
                    <a:gd name="T7" fmla="*/ 1 h 75"/>
                    <a:gd name="T8" fmla="*/ 16 w 33"/>
                    <a:gd name="T9" fmla="*/ 1 h 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75">
                      <a:moveTo>
                        <a:pt x="16" y="1"/>
                      </a:moveTo>
                      <a:cubicBezTo>
                        <a:pt x="28" y="27"/>
                        <a:pt x="25" y="55"/>
                        <a:pt x="1" y="73"/>
                      </a:cubicBezTo>
                      <a:cubicBezTo>
                        <a:pt x="0" y="74"/>
                        <a:pt x="5" y="75"/>
                        <a:pt x="6" y="74"/>
                      </a:cubicBezTo>
                      <a:cubicBezTo>
                        <a:pt x="30" y="56"/>
                        <a:pt x="33" y="28"/>
                        <a:pt x="21" y="1"/>
                      </a:cubicBezTo>
                      <a:cubicBezTo>
                        <a:pt x="20" y="0"/>
                        <a:pt x="15" y="0"/>
                        <a:pt x="16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9" name="Freeform 186"/>
                <p:cNvSpPr>
                  <a:spLocks/>
                </p:cNvSpPr>
                <p:nvPr/>
              </p:nvSpPr>
              <p:spPr bwMode="auto">
                <a:xfrm>
                  <a:off x="1440" y="405"/>
                  <a:ext cx="166" cy="81"/>
                </a:xfrm>
                <a:custGeom>
                  <a:avLst/>
                  <a:gdLst>
                    <a:gd name="T0" fmla="*/ 69 w 70"/>
                    <a:gd name="T1" fmla="*/ 32 h 34"/>
                    <a:gd name="T2" fmla="*/ 1 w 70"/>
                    <a:gd name="T3" fmla="*/ 8 h 34"/>
                    <a:gd name="T4" fmla="*/ 5 w 70"/>
                    <a:gd name="T5" fmla="*/ 10 h 34"/>
                    <a:gd name="T6" fmla="*/ 65 w 70"/>
                    <a:gd name="T7" fmla="*/ 32 h 34"/>
                    <a:gd name="T8" fmla="*/ 69 w 70"/>
                    <a:gd name="T9" fmla="*/ 32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34">
                      <a:moveTo>
                        <a:pt x="69" y="32"/>
                      </a:moveTo>
                      <a:cubicBezTo>
                        <a:pt x="53" y="9"/>
                        <a:pt x="28" y="0"/>
                        <a:pt x="1" y="8"/>
                      </a:cubicBezTo>
                      <a:cubicBezTo>
                        <a:pt x="0" y="9"/>
                        <a:pt x="4" y="10"/>
                        <a:pt x="5" y="10"/>
                      </a:cubicBezTo>
                      <a:cubicBezTo>
                        <a:pt x="29" y="2"/>
                        <a:pt x="51" y="12"/>
                        <a:pt x="65" y="32"/>
                      </a:cubicBezTo>
                      <a:cubicBezTo>
                        <a:pt x="65" y="33"/>
                        <a:pt x="70" y="34"/>
                        <a:pt x="69" y="3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10" name="Freeform 187"/>
                <p:cNvSpPr>
                  <a:spLocks/>
                </p:cNvSpPr>
                <p:nvPr/>
              </p:nvSpPr>
              <p:spPr bwMode="auto">
                <a:xfrm>
                  <a:off x="1457" y="367"/>
                  <a:ext cx="140" cy="114"/>
                </a:xfrm>
                <a:custGeom>
                  <a:avLst/>
                  <a:gdLst>
                    <a:gd name="T0" fmla="*/ 54 w 59"/>
                    <a:gd name="T1" fmla="*/ 2 h 48"/>
                    <a:gd name="T2" fmla="*/ 3 w 59"/>
                    <a:gd name="T3" fmla="*/ 46 h 48"/>
                    <a:gd name="T4" fmla="*/ 5 w 59"/>
                    <a:gd name="T5" fmla="*/ 48 h 48"/>
                    <a:gd name="T6" fmla="*/ 59 w 59"/>
                    <a:gd name="T7" fmla="*/ 2 h 48"/>
                    <a:gd name="T8" fmla="*/ 54 w 59"/>
                    <a:gd name="T9" fmla="*/ 2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9" h="48">
                      <a:moveTo>
                        <a:pt x="54" y="2"/>
                      </a:moveTo>
                      <a:cubicBezTo>
                        <a:pt x="44" y="21"/>
                        <a:pt x="23" y="38"/>
                        <a:pt x="3" y="46"/>
                      </a:cubicBezTo>
                      <a:cubicBezTo>
                        <a:pt x="0" y="48"/>
                        <a:pt x="4" y="48"/>
                        <a:pt x="5" y="48"/>
                      </a:cubicBezTo>
                      <a:cubicBezTo>
                        <a:pt x="26" y="39"/>
                        <a:pt x="48" y="22"/>
                        <a:pt x="59" y="2"/>
                      </a:cubicBezTo>
                      <a:cubicBezTo>
                        <a:pt x="59" y="1"/>
                        <a:pt x="55" y="0"/>
                        <a:pt x="5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11" name="Freeform 188"/>
                <p:cNvSpPr>
                  <a:spLocks/>
                </p:cNvSpPr>
                <p:nvPr/>
              </p:nvSpPr>
              <p:spPr bwMode="auto">
                <a:xfrm>
                  <a:off x="1469" y="372"/>
                  <a:ext cx="95" cy="145"/>
                </a:xfrm>
                <a:custGeom>
                  <a:avLst/>
                  <a:gdLst>
                    <a:gd name="T0" fmla="*/ 39 w 40"/>
                    <a:gd name="T1" fmla="*/ 60 h 61"/>
                    <a:gd name="T2" fmla="*/ 6 w 40"/>
                    <a:gd name="T3" fmla="*/ 0 h 61"/>
                    <a:gd name="T4" fmla="*/ 2 w 40"/>
                    <a:gd name="T5" fmla="*/ 2 h 61"/>
                    <a:gd name="T6" fmla="*/ 33 w 40"/>
                    <a:gd name="T7" fmla="*/ 60 h 61"/>
                    <a:gd name="T8" fmla="*/ 39 w 40"/>
                    <a:gd name="T9" fmla="*/ 60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61">
                      <a:moveTo>
                        <a:pt x="39" y="60"/>
                      </a:moveTo>
                      <a:cubicBezTo>
                        <a:pt x="40" y="35"/>
                        <a:pt x="29" y="11"/>
                        <a:pt x="6" y="0"/>
                      </a:cubicBezTo>
                      <a:cubicBezTo>
                        <a:pt x="5" y="0"/>
                        <a:pt x="0" y="1"/>
                        <a:pt x="2" y="2"/>
                      </a:cubicBezTo>
                      <a:cubicBezTo>
                        <a:pt x="25" y="12"/>
                        <a:pt x="35" y="36"/>
                        <a:pt x="33" y="60"/>
                      </a:cubicBezTo>
                      <a:cubicBezTo>
                        <a:pt x="33" y="61"/>
                        <a:pt x="38" y="61"/>
                        <a:pt x="39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12" name="Freeform 189"/>
                <p:cNvSpPr>
                  <a:spLocks/>
                </p:cNvSpPr>
                <p:nvPr/>
              </p:nvSpPr>
              <p:spPr bwMode="auto">
                <a:xfrm>
                  <a:off x="1540" y="429"/>
                  <a:ext cx="693" cy="76"/>
                </a:xfrm>
                <a:custGeom>
                  <a:avLst/>
                  <a:gdLst>
                    <a:gd name="T0" fmla="*/ 3 w 292"/>
                    <a:gd name="T1" fmla="*/ 2 h 32"/>
                    <a:gd name="T2" fmla="*/ 287 w 292"/>
                    <a:gd name="T3" fmla="*/ 32 h 32"/>
                    <a:gd name="T4" fmla="*/ 289 w 292"/>
                    <a:gd name="T5" fmla="*/ 30 h 32"/>
                    <a:gd name="T6" fmla="*/ 5 w 292"/>
                    <a:gd name="T7" fmla="*/ 0 h 32"/>
                    <a:gd name="T8" fmla="*/ 3 w 292"/>
                    <a:gd name="T9" fmla="*/ 2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2" h="32">
                      <a:moveTo>
                        <a:pt x="3" y="2"/>
                      </a:moveTo>
                      <a:cubicBezTo>
                        <a:pt x="98" y="11"/>
                        <a:pt x="193" y="19"/>
                        <a:pt x="287" y="32"/>
                      </a:cubicBezTo>
                      <a:cubicBezTo>
                        <a:pt x="288" y="32"/>
                        <a:pt x="292" y="31"/>
                        <a:pt x="289" y="30"/>
                      </a:cubicBezTo>
                      <a:cubicBezTo>
                        <a:pt x="195" y="17"/>
                        <a:pt x="100" y="9"/>
                        <a:pt x="5" y="0"/>
                      </a:cubicBezTo>
                      <a:cubicBezTo>
                        <a:pt x="4" y="0"/>
                        <a:pt x="0" y="1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13" name="Freeform 190"/>
                <p:cNvSpPr>
                  <a:spLocks/>
                </p:cNvSpPr>
                <p:nvPr/>
              </p:nvSpPr>
              <p:spPr bwMode="auto">
                <a:xfrm>
                  <a:off x="1519" y="412"/>
                  <a:ext cx="38" cy="38"/>
                </a:xfrm>
                <a:custGeom>
                  <a:avLst/>
                  <a:gdLst>
                    <a:gd name="T0" fmla="*/ 9 w 16"/>
                    <a:gd name="T1" fmla="*/ 0 h 16"/>
                    <a:gd name="T2" fmla="*/ 15 w 16"/>
                    <a:gd name="T3" fmla="*/ 9 h 16"/>
                    <a:gd name="T4" fmla="*/ 7 w 16"/>
                    <a:gd name="T5" fmla="*/ 15 h 16"/>
                    <a:gd name="T6" fmla="*/ 0 w 16"/>
                    <a:gd name="T7" fmla="*/ 7 h 16"/>
                    <a:gd name="T8" fmla="*/ 9 w 16"/>
                    <a:gd name="T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9" y="0"/>
                      </a:moveTo>
                      <a:cubicBezTo>
                        <a:pt x="13" y="1"/>
                        <a:pt x="16" y="5"/>
                        <a:pt x="15" y="9"/>
                      </a:cubicBezTo>
                      <a:cubicBezTo>
                        <a:pt x="15" y="13"/>
                        <a:pt x="11" y="16"/>
                        <a:pt x="7" y="15"/>
                      </a:cubicBezTo>
                      <a:cubicBezTo>
                        <a:pt x="2" y="15"/>
                        <a:pt x="0" y="11"/>
                        <a:pt x="0" y="7"/>
                      </a:cubicBezTo>
                      <a:cubicBezTo>
                        <a:pt x="1" y="2"/>
                        <a:pt x="5" y="0"/>
                        <a:pt x="9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14" name="Freeform 191"/>
                <p:cNvSpPr>
                  <a:spLocks/>
                </p:cNvSpPr>
                <p:nvPr/>
              </p:nvSpPr>
              <p:spPr bwMode="auto">
                <a:xfrm>
                  <a:off x="1526" y="99"/>
                  <a:ext cx="116" cy="155"/>
                </a:xfrm>
                <a:custGeom>
                  <a:avLst/>
                  <a:gdLst>
                    <a:gd name="T0" fmla="*/ 42 w 49"/>
                    <a:gd name="T1" fmla="*/ 1 h 65"/>
                    <a:gd name="T2" fmla="*/ 3 w 49"/>
                    <a:gd name="T3" fmla="*/ 63 h 65"/>
                    <a:gd name="T4" fmla="*/ 6 w 49"/>
                    <a:gd name="T5" fmla="*/ 65 h 65"/>
                    <a:gd name="T6" fmla="*/ 47 w 49"/>
                    <a:gd name="T7" fmla="*/ 2 h 65"/>
                    <a:gd name="T8" fmla="*/ 42 w 49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65">
                      <a:moveTo>
                        <a:pt x="42" y="1"/>
                      </a:moveTo>
                      <a:cubicBezTo>
                        <a:pt x="44" y="29"/>
                        <a:pt x="31" y="54"/>
                        <a:pt x="3" y="63"/>
                      </a:cubicBezTo>
                      <a:cubicBezTo>
                        <a:pt x="0" y="63"/>
                        <a:pt x="5" y="65"/>
                        <a:pt x="6" y="65"/>
                      </a:cubicBezTo>
                      <a:cubicBezTo>
                        <a:pt x="35" y="56"/>
                        <a:pt x="49" y="31"/>
                        <a:pt x="47" y="2"/>
                      </a:cubicBezTo>
                      <a:cubicBezTo>
                        <a:pt x="46" y="0"/>
                        <a:pt x="42" y="0"/>
                        <a:pt x="4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15" name="Freeform 192"/>
                <p:cNvSpPr>
                  <a:spLocks/>
                </p:cNvSpPr>
                <p:nvPr/>
              </p:nvSpPr>
              <p:spPr bwMode="auto">
                <a:xfrm>
                  <a:off x="1516" y="149"/>
                  <a:ext cx="136" cy="114"/>
                </a:xfrm>
                <a:custGeom>
                  <a:avLst/>
                  <a:gdLst>
                    <a:gd name="T0" fmla="*/ 57 w 57"/>
                    <a:gd name="T1" fmla="*/ 46 h 48"/>
                    <a:gd name="T2" fmla="*/ 3 w 57"/>
                    <a:gd name="T3" fmla="*/ 0 h 48"/>
                    <a:gd name="T4" fmla="*/ 4 w 57"/>
                    <a:gd name="T5" fmla="*/ 3 h 48"/>
                    <a:gd name="T6" fmla="*/ 52 w 57"/>
                    <a:gd name="T7" fmla="*/ 46 h 48"/>
                    <a:gd name="T8" fmla="*/ 57 w 57"/>
                    <a:gd name="T9" fmla="*/ 46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48">
                      <a:moveTo>
                        <a:pt x="57" y="46"/>
                      </a:moveTo>
                      <a:cubicBezTo>
                        <a:pt x="51" y="19"/>
                        <a:pt x="31" y="2"/>
                        <a:pt x="3" y="0"/>
                      </a:cubicBezTo>
                      <a:cubicBezTo>
                        <a:pt x="0" y="0"/>
                        <a:pt x="2" y="2"/>
                        <a:pt x="4" y="3"/>
                      </a:cubicBezTo>
                      <a:cubicBezTo>
                        <a:pt x="30" y="4"/>
                        <a:pt x="46" y="21"/>
                        <a:pt x="52" y="46"/>
                      </a:cubicBezTo>
                      <a:cubicBezTo>
                        <a:pt x="52" y="47"/>
                        <a:pt x="57" y="48"/>
                        <a:pt x="5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16" name="Freeform 193"/>
                <p:cNvSpPr>
                  <a:spLocks/>
                </p:cNvSpPr>
                <p:nvPr/>
              </p:nvSpPr>
              <p:spPr bwMode="auto">
                <a:xfrm>
                  <a:off x="1514" y="149"/>
                  <a:ext cx="173" cy="62"/>
                </a:xfrm>
                <a:custGeom>
                  <a:avLst/>
                  <a:gdLst>
                    <a:gd name="T0" fmla="*/ 67 w 73"/>
                    <a:gd name="T1" fmla="*/ 1 h 26"/>
                    <a:gd name="T2" fmla="*/ 4 w 73"/>
                    <a:gd name="T3" fmla="*/ 24 h 26"/>
                    <a:gd name="T4" fmla="*/ 3 w 73"/>
                    <a:gd name="T5" fmla="*/ 26 h 26"/>
                    <a:gd name="T6" fmla="*/ 71 w 73"/>
                    <a:gd name="T7" fmla="*/ 2 h 26"/>
                    <a:gd name="T8" fmla="*/ 67 w 73"/>
                    <a:gd name="T9" fmla="*/ 1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26">
                      <a:moveTo>
                        <a:pt x="67" y="1"/>
                      </a:moveTo>
                      <a:cubicBezTo>
                        <a:pt x="50" y="15"/>
                        <a:pt x="26" y="23"/>
                        <a:pt x="4" y="24"/>
                      </a:cubicBezTo>
                      <a:cubicBezTo>
                        <a:pt x="2" y="24"/>
                        <a:pt x="0" y="26"/>
                        <a:pt x="3" y="26"/>
                      </a:cubicBezTo>
                      <a:cubicBezTo>
                        <a:pt x="27" y="25"/>
                        <a:pt x="53" y="17"/>
                        <a:pt x="71" y="2"/>
                      </a:cubicBezTo>
                      <a:cubicBezTo>
                        <a:pt x="73" y="0"/>
                        <a:pt x="68" y="0"/>
                        <a:pt x="6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17" name="Freeform 194"/>
                <p:cNvSpPr>
                  <a:spLocks/>
                </p:cNvSpPr>
                <p:nvPr/>
              </p:nvSpPr>
              <p:spPr bwMode="auto">
                <a:xfrm>
                  <a:off x="1564" y="111"/>
                  <a:ext cx="59" cy="164"/>
                </a:xfrm>
                <a:custGeom>
                  <a:avLst/>
                  <a:gdLst>
                    <a:gd name="T0" fmla="*/ 14 w 25"/>
                    <a:gd name="T1" fmla="*/ 68 h 69"/>
                    <a:gd name="T2" fmla="*/ 6 w 25"/>
                    <a:gd name="T3" fmla="*/ 1 h 69"/>
                    <a:gd name="T4" fmla="*/ 1 w 25"/>
                    <a:gd name="T5" fmla="*/ 2 h 69"/>
                    <a:gd name="T6" fmla="*/ 10 w 25"/>
                    <a:gd name="T7" fmla="*/ 68 h 69"/>
                    <a:gd name="T8" fmla="*/ 14 w 25"/>
                    <a:gd name="T9" fmla="*/ 68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69">
                      <a:moveTo>
                        <a:pt x="14" y="68"/>
                      </a:moveTo>
                      <a:cubicBezTo>
                        <a:pt x="25" y="45"/>
                        <a:pt x="23" y="20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18" y="20"/>
                        <a:pt x="20" y="45"/>
                        <a:pt x="10" y="68"/>
                      </a:cubicBezTo>
                      <a:cubicBezTo>
                        <a:pt x="9" y="69"/>
                        <a:pt x="14" y="69"/>
                        <a:pt x="14" y="6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18" name="Freeform 195"/>
                <p:cNvSpPr>
                  <a:spLocks/>
                </p:cNvSpPr>
                <p:nvPr/>
              </p:nvSpPr>
              <p:spPr bwMode="auto">
                <a:xfrm>
                  <a:off x="1609" y="189"/>
                  <a:ext cx="619" cy="318"/>
                </a:xfrm>
                <a:custGeom>
                  <a:avLst/>
                  <a:gdLst>
                    <a:gd name="T0" fmla="*/ 2 w 261"/>
                    <a:gd name="T1" fmla="*/ 2 h 134"/>
                    <a:gd name="T2" fmla="*/ 255 w 261"/>
                    <a:gd name="T3" fmla="*/ 133 h 134"/>
                    <a:gd name="T4" fmla="*/ 259 w 261"/>
                    <a:gd name="T5" fmla="*/ 132 h 134"/>
                    <a:gd name="T6" fmla="*/ 6 w 261"/>
                    <a:gd name="T7" fmla="*/ 1 h 134"/>
                    <a:gd name="T8" fmla="*/ 2 w 261"/>
                    <a:gd name="T9" fmla="*/ 2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1" h="134">
                      <a:moveTo>
                        <a:pt x="2" y="2"/>
                      </a:moveTo>
                      <a:cubicBezTo>
                        <a:pt x="87" y="45"/>
                        <a:pt x="172" y="87"/>
                        <a:pt x="255" y="133"/>
                      </a:cubicBezTo>
                      <a:cubicBezTo>
                        <a:pt x="256" y="134"/>
                        <a:pt x="261" y="133"/>
                        <a:pt x="259" y="132"/>
                      </a:cubicBezTo>
                      <a:cubicBezTo>
                        <a:pt x="177" y="85"/>
                        <a:pt x="91" y="44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19" name="Freeform 196"/>
                <p:cNvSpPr>
                  <a:spLocks/>
                </p:cNvSpPr>
                <p:nvPr/>
              </p:nvSpPr>
              <p:spPr bwMode="auto">
                <a:xfrm>
                  <a:off x="1585" y="168"/>
                  <a:ext cx="43" cy="40"/>
                </a:xfrm>
                <a:custGeom>
                  <a:avLst/>
                  <a:gdLst>
                    <a:gd name="T0" fmla="*/ 13 w 18"/>
                    <a:gd name="T1" fmla="*/ 2 h 17"/>
                    <a:gd name="T2" fmla="*/ 15 w 18"/>
                    <a:gd name="T3" fmla="*/ 12 h 17"/>
                    <a:gd name="T4" fmla="*/ 5 w 18"/>
                    <a:gd name="T5" fmla="*/ 15 h 17"/>
                    <a:gd name="T6" fmla="*/ 2 w 18"/>
                    <a:gd name="T7" fmla="*/ 5 h 17"/>
                    <a:gd name="T8" fmla="*/ 13 w 18"/>
                    <a:gd name="T9" fmla="*/ 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13" y="2"/>
                      </a:moveTo>
                      <a:cubicBezTo>
                        <a:pt x="16" y="4"/>
                        <a:pt x="18" y="9"/>
                        <a:pt x="15" y="12"/>
                      </a:cubicBezTo>
                      <a:cubicBezTo>
                        <a:pt x="13" y="16"/>
                        <a:pt x="9" y="17"/>
                        <a:pt x="5" y="15"/>
                      </a:cubicBezTo>
                      <a:cubicBezTo>
                        <a:pt x="1" y="13"/>
                        <a:pt x="0" y="8"/>
                        <a:pt x="2" y="5"/>
                      </a:cubicBezTo>
                      <a:cubicBezTo>
                        <a:pt x="4" y="1"/>
                        <a:pt x="9" y="0"/>
                        <a:pt x="1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0" name="Freeform 197"/>
                <p:cNvSpPr>
                  <a:spLocks/>
                </p:cNvSpPr>
                <p:nvPr/>
              </p:nvSpPr>
              <p:spPr bwMode="auto">
                <a:xfrm>
                  <a:off x="1675" y="-95"/>
                  <a:ext cx="159" cy="114"/>
                </a:xfrm>
                <a:custGeom>
                  <a:avLst/>
                  <a:gdLst>
                    <a:gd name="T0" fmla="*/ 62 w 67"/>
                    <a:gd name="T1" fmla="*/ 1 h 48"/>
                    <a:gd name="T2" fmla="*/ 3 w 67"/>
                    <a:gd name="T3" fmla="*/ 43 h 48"/>
                    <a:gd name="T4" fmla="*/ 4 w 67"/>
                    <a:gd name="T5" fmla="*/ 45 h 48"/>
                    <a:gd name="T6" fmla="*/ 67 w 67"/>
                    <a:gd name="T7" fmla="*/ 2 h 48"/>
                    <a:gd name="T8" fmla="*/ 62 w 67"/>
                    <a:gd name="T9" fmla="*/ 1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48">
                      <a:moveTo>
                        <a:pt x="62" y="1"/>
                      </a:moveTo>
                      <a:cubicBezTo>
                        <a:pt x="53" y="28"/>
                        <a:pt x="32" y="46"/>
                        <a:pt x="3" y="43"/>
                      </a:cubicBezTo>
                      <a:cubicBezTo>
                        <a:pt x="0" y="43"/>
                        <a:pt x="2" y="45"/>
                        <a:pt x="4" y="45"/>
                      </a:cubicBezTo>
                      <a:cubicBezTo>
                        <a:pt x="34" y="48"/>
                        <a:pt x="58" y="31"/>
                        <a:pt x="67" y="2"/>
                      </a:cubicBezTo>
                      <a:cubicBezTo>
                        <a:pt x="67" y="1"/>
                        <a:pt x="62" y="0"/>
                        <a:pt x="6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1" name="Freeform 198"/>
                <p:cNvSpPr>
                  <a:spLocks/>
                </p:cNvSpPr>
                <p:nvPr/>
              </p:nvSpPr>
              <p:spPr bwMode="auto">
                <a:xfrm>
                  <a:off x="1699" y="-88"/>
                  <a:ext cx="100" cy="152"/>
                </a:xfrm>
                <a:custGeom>
                  <a:avLst/>
                  <a:gdLst>
                    <a:gd name="T0" fmla="*/ 37 w 42"/>
                    <a:gd name="T1" fmla="*/ 62 h 64"/>
                    <a:gd name="T2" fmla="*/ 6 w 42"/>
                    <a:gd name="T3" fmla="*/ 1 h 64"/>
                    <a:gd name="T4" fmla="*/ 3 w 42"/>
                    <a:gd name="T5" fmla="*/ 2 h 64"/>
                    <a:gd name="T6" fmla="*/ 32 w 42"/>
                    <a:gd name="T7" fmla="*/ 61 h 64"/>
                    <a:gd name="T8" fmla="*/ 37 w 42"/>
                    <a:gd name="T9" fmla="*/ 62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2" h="64">
                      <a:moveTo>
                        <a:pt x="37" y="62"/>
                      </a:moveTo>
                      <a:cubicBezTo>
                        <a:pt x="42" y="36"/>
                        <a:pt x="31" y="13"/>
                        <a:pt x="6" y="1"/>
                      </a:cubicBezTo>
                      <a:cubicBezTo>
                        <a:pt x="5" y="0"/>
                        <a:pt x="0" y="0"/>
                        <a:pt x="3" y="2"/>
                      </a:cubicBezTo>
                      <a:cubicBezTo>
                        <a:pt x="27" y="13"/>
                        <a:pt x="37" y="36"/>
                        <a:pt x="32" y="61"/>
                      </a:cubicBezTo>
                      <a:cubicBezTo>
                        <a:pt x="32" y="63"/>
                        <a:pt x="37" y="64"/>
                        <a:pt x="37" y="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2" name="Freeform 199"/>
                <p:cNvSpPr>
                  <a:spLocks/>
                </p:cNvSpPr>
                <p:nvPr/>
              </p:nvSpPr>
              <p:spPr bwMode="auto">
                <a:xfrm>
                  <a:off x="1678" y="-38"/>
                  <a:ext cx="185" cy="31"/>
                </a:xfrm>
                <a:custGeom>
                  <a:avLst/>
                  <a:gdLst>
                    <a:gd name="T0" fmla="*/ 72 w 78"/>
                    <a:gd name="T1" fmla="*/ 4 h 13"/>
                    <a:gd name="T2" fmla="*/ 6 w 78"/>
                    <a:gd name="T3" fmla="*/ 1 h 13"/>
                    <a:gd name="T4" fmla="*/ 3 w 78"/>
                    <a:gd name="T5" fmla="*/ 2 h 13"/>
                    <a:gd name="T6" fmla="*/ 75 w 78"/>
                    <a:gd name="T7" fmla="*/ 5 h 13"/>
                    <a:gd name="T8" fmla="*/ 72 w 78"/>
                    <a:gd name="T9" fmla="*/ 4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8" h="13">
                      <a:moveTo>
                        <a:pt x="72" y="4"/>
                      </a:moveTo>
                      <a:cubicBezTo>
                        <a:pt x="52" y="11"/>
                        <a:pt x="26" y="8"/>
                        <a:pt x="6" y="1"/>
                      </a:cubicBezTo>
                      <a:cubicBezTo>
                        <a:pt x="5" y="0"/>
                        <a:pt x="0" y="1"/>
                        <a:pt x="3" y="2"/>
                      </a:cubicBezTo>
                      <a:cubicBezTo>
                        <a:pt x="24" y="11"/>
                        <a:pt x="52" y="13"/>
                        <a:pt x="75" y="5"/>
                      </a:cubicBezTo>
                      <a:cubicBezTo>
                        <a:pt x="78" y="4"/>
                        <a:pt x="73" y="3"/>
                        <a:pt x="72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3" name="Freeform 200"/>
                <p:cNvSpPr>
                  <a:spLocks/>
                </p:cNvSpPr>
                <p:nvPr/>
              </p:nvSpPr>
              <p:spPr bwMode="auto">
                <a:xfrm>
                  <a:off x="1718" y="-107"/>
                  <a:ext cx="78" cy="161"/>
                </a:xfrm>
                <a:custGeom>
                  <a:avLst/>
                  <a:gdLst>
                    <a:gd name="T0" fmla="*/ 6 w 33"/>
                    <a:gd name="T1" fmla="*/ 67 h 68"/>
                    <a:gd name="T2" fmla="*/ 24 w 33"/>
                    <a:gd name="T3" fmla="*/ 2 h 68"/>
                    <a:gd name="T4" fmla="*/ 19 w 33"/>
                    <a:gd name="T5" fmla="*/ 2 h 68"/>
                    <a:gd name="T6" fmla="*/ 2 w 33"/>
                    <a:gd name="T7" fmla="*/ 66 h 68"/>
                    <a:gd name="T8" fmla="*/ 6 w 33"/>
                    <a:gd name="T9" fmla="*/ 67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68">
                      <a:moveTo>
                        <a:pt x="6" y="67"/>
                      </a:moveTo>
                      <a:cubicBezTo>
                        <a:pt x="24" y="50"/>
                        <a:pt x="33" y="26"/>
                        <a:pt x="24" y="2"/>
                      </a:cubicBezTo>
                      <a:cubicBezTo>
                        <a:pt x="23" y="0"/>
                        <a:pt x="18" y="1"/>
                        <a:pt x="19" y="2"/>
                      </a:cubicBezTo>
                      <a:cubicBezTo>
                        <a:pt x="28" y="26"/>
                        <a:pt x="19" y="50"/>
                        <a:pt x="2" y="66"/>
                      </a:cubicBezTo>
                      <a:cubicBezTo>
                        <a:pt x="0" y="67"/>
                        <a:pt x="5" y="68"/>
                        <a:pt x="6" y="6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4" name="Freeform 201"/>
                <p:cNvSpPr>
                  <a:spLocks/>
                </p:cNvSpPr>
                <p:nvPr/>
              </p:nvSpPr>
              <p:spPr bwMode="auto">
                <a:xfrm>
                  <a:off x="1773" y="-17"/>
                  <a:ext cx="455" cy="524"/>
                </a:xfrm>
                <a:custGeom>
                  <a:avLst/>
                  <a:gdLst>
                    <a:gd name="T0" fmla="*/ 1 w 192"/>
                    <a:gd name="T1" fmla="*/ 3 h 221"/>
                    <a:gd name="T2" fmla="*/ 186 w 192"/>
                    <a:gd name="T3" fmla="*/ 220 h 221"/>
                    <a:gd name="T4" fmla="*/ 191 w 192"/>
                    <a:gd name="T5" fmla="*/ 219 h 221"/>
                    <a:gd name="T6" fmla="*/ 6 w 192"/>
                    <a:gd name="T7" fmla="*/ 2 h 221"/>
                    <a:gd name="T8" fmla="*/ 1 w 192"/>
                    <a:gd name="T9" fmla="*/ 3 h 2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2" h="221">
                      <a:moveTo>
                        <a:pt x="1" y="3"/>
                      </a:moveTo>
                      <a:cubicBezTo>
                        <a:pt x="63" y="74"/>
                        <a:pt x="127" y="146"/>
                        <a:pt x="186" y="220"/>
                      </a:cubicBezTo>
                      <a:cubicBezTo>
                        <a:pt x="187" y="221"/>
                        <a:pt x="192" y="220"/>
                        <a:pt x="191" y="219"/>
                      </a:cubicBezTo>
                      <a:cubicBezTo>
                        <a:pt x="132" y="145"/>
                        <a:pt x="68" y="73"/>
                        <a:pt x="6" y="2"/>
                      </a:cubicBezTo>
                      <a:cubicBezTo>
                        <a:pt x="5" y="0"/>
                        <a:pt x="0" y="2"/>
                        <a:pt x="1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5" name="Freeform 202"/>
                <p:cNvSpPr>
                  <a:spLocks/>
                </p:cNvSpPr>
                <p:nvPr/>
              </p:nvSpPr>
              <p:spPr bwMode="auto">
                <a:xfrm>
                  <a:off x="1751" y="-41"/>
                  <a:ext cx="41" cy="41"/>
                </a:xfrm>
                <a:custGeom>
                  <a:avLst/>
                  <a:gdLst>
                    <a:gd name="T0" fmla="*/ 15 w 17"/>
                    <a:gd name="T1" fmla="*/ 3 h 17"/>
                    <a:gd name="T2" fmla="*/ 14 w 17"/>
                    <a:gd name="T3" fmla="*/ 14 h 17"/>
                    <a:gd name="T4" fmla="*/ 3 w 17"/>
                    <a:gd name="T5" fmla="*/ 13 h 17"/>
                    <a:gd name="T6" fmla="*/ 4 w 17"/>
                    <a:gd name="T7" fmla="*/ 2 h 17"/>
                    <a:gd name="T8" fmla="*/ 15 w 17"/>
                    <a:gd name="T9" fmla="*/ 3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5" y="3"/>
                      </a:moveTo>
                      <a:cubicBezTo>
                        <a:pt x="17" y="7"/>
                        <a:pt x="17" y="12"/>
                        <a:pt x="14" y="14"/>
                      </a:cubicBezTo>
                      <a:cubicBezTo>
                        <a:pt x="10" y="17"/>
                        <a:pt x="5" y="16"/>
                        <a:pt x="3" y="13"/>
                      </a:cubicBezTo>
                      <a:cubicBezTo>
                        <a:pt x="0" y="10"/>
                        <a:pt x="1" y="5"/>
                        <a:pt x="4" y="2"/>
                      </a:cubicBezTo>
                      <a:cubicBezTo>
                        <a:pt x="7" y="0"/>
                        <a:pt x="12" y="0"/>
                        <a:pt x="15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6" name="Freeform 203"/>
                <p:cNvSpPr>
                  <a:spLocks/>
                </p:cNvSpPr>
                <p:nvPr/>
              </p:nvSpPr>
              <p:spPr bwMode="auto">
                <a:xfrm>
                  <a:off x="1884" y="-200"/>
                  <a:ext cx="188" cy="79"/>
                </a:xfrm>
                <a:custGeom>
                  <a:avLst/>
                  <a:gdLst>
                    <a:gd name="T0" fmla="*/ 74 w 79"/>
                    <a:gd name="T1" fmla="*/ 1 h 33"/>
                    <a:gd name="T2" fmla="*/ 6 w 79"/>
                    <a:gd name="T3" fmla="*/ 18 h 33"/>
                    <a:gd name="T4" fmla="*/ 2 w 79"/>
                    <a:gd name="T5" fmla="*/ 19 h 33"/>
                    <a:gd name="T6" fmla="*/ 78 w 79"/>
                    <a:gd name="T7" fmla="*/ 2 h 33"/>
                    <a:gd name="T8" fmla="*/ 74 w 79"/>
                    <a:gd name="T9" fmla="*/ 1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9" h="33">
                      <a:moveTo>
                        <a:pt x="74" y="1"/>
                      </a:moveTo>
                      <a:cubicBezTo>
                        <a:pt x="56" y="22"/>
                        <a:pt x="31" y="31"/>
                        <a:pt x="6" y="18"/>
                      </a:cubicBezTo>
                      <a:cubicBezTo>
                        <a:pt x="5" y="17"/>
                        <a:pt x="0" y="18"/>
                        <a:pt x="2" y="19"/>
                      </a:cubicBezTo>
                      <a:cubicBezTo>
                        <a:pt x="30" y="33"/>
                        <a:pt x="59" y="26"/>
                        <a:pt x="78" y="2"/>
                      </a:cubicBezTo>
                      <a:cubicBezTo>
                        <a:pt x="79" y="1"/>
                        <a:pt x="75" y="0"/>
                        <a:pt x="7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7" name="Freeform 204"/>
                <p:cNvSpPr>
                  <a:spLocks/>
                </p:cNvSpPr>
                <p:nvPr/>
              </p:nvSpPr>
              <p:spPr bwMode="auto">
                <a:xfrm>
                  <a:off x="1946" y="-237"/>
                  <a:ext cx="59" cy="168"/>
                </a:xfrm>
                <a:custGeom>
                  <a:avLst/>
                  <a:gdLst>
                    <a:gd name="T0" fmla="*/ 11 w 25"/>
                    <a:gd name="T1" fmla="*/ 70 h 71"/>
                    <a:gd name="T2" fmla="*/ 6 w 25"/>
                    <a:gd name="T3" fmla="*/ 2 h 71"/>
                    <a:gd name="T4" fmla="*/ 1 w 25"/>
                    <a:gd name="T5" fmla="*/ 2 h 71"/>
                    <a:gd name="T6" fmla="*/ 6 w 25"/>
                    <a:gd name="T7" fmla="*/ 69 h 71"/>
                    <a:gd name="T8" fmla="*/ 11 w 25"/>
                    <a:gd name="T9" fmla="*/ 70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71">
                      <a:moveTo>
                        <a:pt x="11" y="70"/>
                      </a:moveTo>
                      <a:cubicBezTo>
                        <a:pt x="25" y="47"/>
                        <a:pt x="23" y="22"/>
                        <a:pt x="6" y="2"/>
                      </a:cubicBezTo>
                      <a:cubicBezTo>
                        <a:pt x="5" y="1"/>
                        <a:pt x="0" y="0"/>
                        <a:pt x="1" y="2"/>
                      </a:cubicBezTo>
                      <a:cubicBezTo>
                        <a:pt x="19" y="22"/>
                        <a:pt x="20" y="46"/>
                        <a:pt x="6" y="69"/>
                      </a:cubicBezTo>
                      <a:cubicBezTo>
                        <a:pt x="6" y="69"/>
                        <a:pt x="10" y="71"/>
                        <a:pt x="11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sp>
            <p:nvSpPr>
              <p:cNvPr id="9" name="Freeform 206"/>
              <p:cNvSpPr>
                <a:spLocks/>
              </p:cNvSpPr>
              <p:nvPr/>
            </p:nvSpPr>
            <p:spPr bwMode="auto">
              <a:xfrm>
                <a:off x="3025776" y="-317500"/>
                <a:ext cx="266700" cy="120650"/>
              </a:xfrm>
              <a:custGeom>
                <a:avLst/>
                <a:gdLst>
                  <a:gd name="T0" fmla="*/ 68 w 71"/>
                  <a:gd name="T1" fmla="*/ 30 h 32"/>
                  <a:gd name="T2" fmla="*/ 6 w 71"/>
                  <a:gd name="T3" fmla="*/ 1 h 32"/>
                  <a:gd name="T4" fmla="*/ 1 w 71"/>
                  <a:gd name="T5" fmla="*/ 2 h 32"/>
                  <a:gd name="T6" fmla="*/ 65 w 71"/>
                  <a:gd name="T7" fmla="*/ 32 h 32"/>
                  <a:gd name="T8" fmla="*/ 68 w 71"/>
                  <a:gd name="T9" fmla="*/ 3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32">
                    <a:moveTo>
                      <a:pt x="68" y="30"/>
                    </a:moveTo>
                    <a:cubicBezTo>
                      <a:pt x="46" y="28"/>
                      <a:pt x="22" y="16"/>
                      <a:pt x="6" y="1"/>
                    </a:cubicBezTo>
                    <a:cubicBezTo>
                      <a:pt x="5" y="0"/>
                      <a:pt x="0" y="2"/>
                      <a:pt x="1" y="2"/>
                    </a:cubicBezTo>
                    <a:cubicBezTo>
                      <a:pt x="18" y="18"/>
                      <a:pt x="42" y="30"/>
                      <a:pt x="65" y="32"/>
                    </a:cubicBezTo>
                    <a:cubicBezTo>
                      <a:pt x="67" y="32"/>
                      <a:pt x="71" y="30"/>
                      <a:pt x="68" y="3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" name="Freeform 207"/>
              <p:cNvSpPr>
                <a:spLocks/>
              </p:cNvSpPr>
              <p:nvPr/>
            </p:nvSpPr>
            <p:spPr bwMode="auto">
              <a:xfrm>
                <a:off x="3028951" y="-365125"/>
                <a:ext cx="177800" cy="209550"/>
              </a:xfrm>
              <a:custGeom>
                <a:avLst/>
                <a:gdLst>
                  <a:gd name="T0" fmla="*/ 6 w 47"/>
                  <a:gd name="T1" fmla="*/ 55 h 56"/>
                  <a:gd name="T2" fmla="*/ 47 w 47"/>
                  <a:gd name="T3" fmla="*/ 1 h 56"/>
                  <a:gd name="T4" fmla="*/ 42 w 47"/>
                  <a:gd name="T5" fmla="*/ 1 h 56"/>
                  <a:gd name="T6" fmla="*/ 3 w 47"/>
                  <a:gd name="T7" fmla="*/ 54 h 56"/>
                  <a:gd name="T8" fmla="*/ 6 w 47"/>
                  <a:gd name="T9" fmla="*/ 55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56">
                    <a:moveTo>
                      <a:pt x="6" y="55"/>
                    </a:moveTo>
                    <a:cubicBezTo>
                      <a:pt x="29" y="46"/>
                      <a:pt x="47" y="27"/>
                      <a:pt x="47" y="1"/>
                    </a:cubicBezTo>
                    <a:cubicBezTo>
                      <a:pt x="47" y="0"/>
                      <a:pt x="42" y="0"/>
                      <a:pt x="42" y="1"/>
                    </a:cubicBezTo>
                    <a:cubicBezTo>
                      <a:pt x="42" y="26"/>
                      <a:pt x="25" y="45"/>
                      <a:pt x="3" y="54"/>
                    </a:cubicBezTo>
                    <a:cubicBezTo>
                      <a:pt x="0" y="55"/>
                      <a:pt x="5" y="56"/>
                      <a:pt x="6" y="5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" name="Freeform 208"/>
              <p:cNvSpPr>
                <a:spLocks/>
              </p:cNvSpPr>
              <p:nvPr/>
            </p:nvSpPr>
            <p:spPr bwMode="auto">
              <a:xfrm>
                <a:off x="3152776" y="-227013"/>
                <a:ext cx="403225" cy="1031875"/>
              </a:xfrm>
              <a:custGeom>
                <a:avLst/>
                <a:gdLst>
                  <a:gd name="T0" fmla="*/ 0 w 107"/>
                  <a:gd name="T1" fmla="*/ 2 h 274"/>
                  <a:gd name="T2" fmla="*/ 102 w 107"/>
                  <a:gd name="T3" fmla="*/ 273 h 274"/>
                  <a:gd name="T4" fmla="*/ 107 w 107"/>
                  <a:gd name="T5" fmla="*/ 272 h 274"/>
                  <a:gd name="T6" fmla="*/ 5 w 107"/>
                  <a:gd name="T7" fmla="*/ 1 h 274"/>
                  <a:gd name="T8" fmla="*/ 0 w 107"/>
                  <a:gd name="T9" fmla="*/ 2 h 2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7" h="274">
                    <a:moveTo>
                      <a:pt x="0" y="2"/>
                    </a:moveTo>
                    <a:cubicBezTo>
                      <a:pt x="31" y="93"/>
                      <a:pt x="75" y="180"/>
                      <a:pt x="102" y="273"/>
                    </a:cubicBezTo>
                    <a:cubicBezTo>
                      <a:pt x="103" y="274"/>
                      <a:pt x="107" y="273"/>
                      <a:pt x="107" y="272"/>
                    </a:cubicBezTo>
                    <a:cubicBezTo>
                      <a:pt x="80" y="180"/>
                      <a:pt x="36" y="92"/>
                      <a:pt x="5" y="1"/>
                    </a:cubicBezTo>
                    <a:cubicBezTo>
                      <a:pt x="5" y="0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" name="Freeform 209"/>
              <p:cNvSpPr>
                <a:spLocks/>
              </p:cNvSpPr>
              <p:nvPr/>
            </p:nvSpPr>
            <p:spPr bwMode="auto">
              <a:xfrm>
                <a:off x="3122613" y="-271463"/>
                <a:ext cx="65088" cy="63500"/>
              </a:xfrm>
              <a:custGeom>
                <a:avLst/>
                <a:gdLst>
                  <a:gd name="T0" fmla="*/ 16 w 17"/>
                  <a:gd name="T1" fmla="*/ 6 h 17"/>
                  <a:gd name="T2" fmla="*/ 10 w 17"/>
                  <a:gd name="T3" fmla="*/ 16 h 17"/>
                  <a:gd name="T4" fmla="*/ 1 w 17"/>
                  <a:gd name="T5" fmla="*/ 11 h 17"/>
                  <a:gd name="T6" fmla="*/ 6 w 17"/>
                  <a:gd name="T7" fmla="*/ 1 h 17"/>
                  <a:gd name="T8" fmla="*/ 16 w 17"/>
                  <a:gd name="T9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16" y="6"/>
                    </a:moveTo>
                    <a:cubicBezTo>
                      <a:pt x="17" y="10"/>
                      <a:pt x="15" y="15"/>
                      <a:pt x="10" y="16"/>
                    </a:cubicBezTo>
                    <a:cubicBezTo>
                      <a:pt x="6" y="17"/>
                      <a:pt x="2" y="15"/>
                      <a:pt x="1" y="11"/>
                    </a:cubicBezTo>
                    <a:cubicBezTo>
                      <a:pt x="0" y="7"/>
                      <a:pt x="2" y="2"/>
                      <a:pt x="6" y="1"/>
                    </a:cubicBezTo>
                    <a:cubicBezTo>
                      <a:pt x="10" y="0"/>
                      <a:pt x="14" y="2"/>
                      <a:pt x="16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" name="Freeform 210"/>
              <p:cNvSpPr>
                <a:spLocks/>
              </p:cNvSpPr>
              <p:nvPr/>
            </p:nvSpPr>
            <p:spPr bwMode="auto">
              <a:xfrm>
                <a:off x="4208463" y="71437"/>
                <a:ext cx="192088" cy="247650"/>
              </a:xfrm>
              <a:custGeom>
                <a:avLst/>
                <a:gdLst>
                  <a:gd name="T0" fmla="*/ 47 w 51"/>
                  <a:gd name="T1" fmla="*/ 64 h 66"/>
                  <a:gd name="T2" fmla="*/ 10 w 51"/>
                  <a:gd name="T3" fmla="*/ 3 h 66"/>
                  <a:gd name="T4" fmla="*/ 5 w 51"/>
                  <a:gd name="T5" fmla="*/ 2 h 66"/>
                  <a:gd name="T6" fmla="*/ 45 w 51"/>
                  <a:gd name="T7" fmla="*/ 66 h 66"/>
                  <a:gd name="T8" fmla="*/ 47 w 51"/>
                  <a:gd name="T9" fmla="*/ 64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66">
                    <a:moveTo>
                      <a:pt x="47" y="64"/>
                    </a:moveTo>
                    <a:cubicBezTo>
                      <a:pt x="21" y="54"/>
                      <a:pt x="5" y="31"/>
                      <a:pt x="10" y="3"/>
                    </a:cubicBezTo>
                    <a:cubicBezTo>
                      <a:pt x="10" y="1"/>
                      <a:pt x="5" y="0"/>
                      <a:pt x="5" y="2"/>
                    </a:cubicBezTo>
                    <a:cubicBezTo>
                      <a:pt x="0" y="32"/>
                      <a:pt x="17" y="55"/>
                      <a:pt x="45" y="66"/>
                    </a:cubicBezTo>
                    <a:cubicBezTo>
                      <a:pt x="46" y="66"/>
                      <a:pt x="51" y="66"/>
                      <a:pt x="47" y="6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" name="Freeform 211"/>
              <p:cNvSpPr>
                <a:spLocks/>
              </p:cNvSpPr>
              <p:nvPr/>
            </p:nvSpPr>
            <p:spPr bwMode="auto">
              <a:xfrm>
                <a:off x="4137026" y="123825"/>
                <a:ext cx="260350" cy="131763"/>
              </a:xfrm>
              <a:custGeom>
                <a:avLst/>
                <a:gdLst>
                  <a:gd name="T0" fmla="*/ 3 w 69"/>
                  <a:gd name="T1" fmla="*/ 29 h 35"/>
                  <a:gd name="T2" fmla="*/ 68 w 69"/>
                  <a:gd name="T3" fmla="*/ 2 h 35"/>
                  <a:gd name="T4" fmla="*/ 63 w 69"/>
                  <a:gd name="T5" fmla="*/ 1 h 35"/>
                  <a:gd name="T6" fmla="*/ 3 w 69"/>
                  <a:gd name="T7" fmla="*/ 27 h 35"/>
                  <a:gd name="T8" fmla="*/ 3 w 69"/>
                  <a:gd name="T9" fmla="*/ 29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9" h="35">
                    <a:moveTo>
                      <a:pt x="3" y="29"/>
                    </a:moveTo>
                    <a:cubicBezTo>
                      <a:pt x="30" y="35"/>
                      <a:pt x="54" y="27"/>
                      <a:pt x="68" y="2"/>
                    </a:cubicBezTo>
                    <a:cubicBezTo>
                      <a:pt x="69" y="1"/>
                      <a:pt x="64" y="0"/>
                      <a:pt x="63" y="1"/>
                    </a:cubicBezTo>
                    <a:cubicBezTo>
                      <a:pt x="51" y="23"/>
                      <a:pt x="28" y="33"/>
                      <a:pt x="3" y="27"/>
                    </a:cubicBezTo>
                    <a:cubicBezTo>
                      <a:pt x="1" y="27"/>
                      <a:pt x="0" y="29"/>
                      <a:pt x="3" y="2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" name="Freeform 212"/>
              <p:cNvSpPr>
                <a:spLocks/>
              </p:cNvSpPr>
              <p:nvPr/>
            </p:nvSpPr>
            <p:spPr bwMode="auto">
              <a:xfrm>
                <a:off x="4246563" y="85725"/>
                <a:ext cx="71438" cy="271463"/>
              </a:xfrm>
              <a:custGeom>
                <a:avLst/>
                <a:gdLst>
                  <a:gd name="T0" fmla="*/ 11 w 19"/>
                  <a:gd name="T1" fmla="*/ 69 h 72"/>
                  <a:gd name="T2" fmla="*/ 18 w 19"/>
                  <a:gd name="T3" fmla="*/ 1 h 72"/>
                  <a:gd name="T4" fmla="*/ 13 w 19"/>
                  <a:gd name="T5" fmla="*/ 1 h 72"/>
                  <a:gd name="T6" fmla="*/ 6 w 19"/>
                  <a:gd name="T7" fmla="*/ 70 h 72"/>
                  <a:gd name="T8" fmla="*/ 11 w 19"/>
                  <a:gd name="T9" fmla="*/ 69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72">
                    <a:moveTo>
                      <a:pt x="11" y="69"/>
                    </a:moveTo>
                    <a:cubicBezTo>
                      <a:pt x="5" y="48"/>
                      <a:pt x="9" y="21"/>
                      <a:pt x="18" y="1"/>
                    </a:cubicBezTo>
                    <a:cubicBezTo>
                      <a:pt x="19" y="0"/>
                      <a:pt x="14" y="0"/>
                      <a:pt x="13" y="1"/>
                    </a:cubicBezTo>
                    <a:cubicBezTo>
                      <a:pt x="4" y="21"/>
                      <a:pt x="0" y="48"/>
                      <a:pt x="6" y="70"/>
                    </a:cubicBezTo>
                    <a:cubicBezTo>
                      <a:pt x="6" y="72"/>
                      <a:pt x="11" y="71"/>
                      <a:pt x="11" y="6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" name="Freeform 213"/>
              <p:cNvSpPr>
                <a:spLocks/>
              </p:cNvSpPr>
              <p:nvPr/>
            </p:nvSpPr>
            <p:spPr bwMode="auto">
              <a:xfrm>
                <a:off x="4156076" y="138112"/>
                <a:ext cx="266700" cy="120650"/>
              </a:xfrm>
              <a:custGeom>
                <a:avLst/>
                <a:gdLst>
                  <a:gd name="T0" fmla="*/ 0 w 71"/>
                  <a:gd name="T1" fmla="*/ 2 h 32"/>
                  <a:gd name="T2" fmla="*/ 68 w 71"/>
                  <a:gd name="T3" fmla="*/ 24 h 32"/>
                  <a:gd name="T4" fmla="*/ 65 w 71"/>
                  <a:gd name="T5" fmla="*/ 22 h 32"/>
                  <a:gd name="T6" fmla="*/ 5 w 71"/>
                  <a:gd name="T7" fmla="*/ 1 h 32"/>
                  <a:gd name="T8" fmla="*/ 0 w 71"/>
                  <a:gd name="T9" fmla="*/ 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32">
                    <a:moveTo>
                      <a:pt x="0" y="2"/>
                    </a:moveTo>
                    <a:cubicBezTo>
                      <a:pt x="17" y="22"/>
                      <a:pt x="42" y="32"/>
                      <a:pt x="68" y="24"/>
                    </a:cubicBezTo>
                    <a:cubicBezTo>
                      <a:pt x="71" y="23"/>
                      <a:pt x="66" y="21"/>
                      <a:pt x="65" y="22"/>
                    </a:cubicBezTo>
                    <a:cubicBezTo>
                      <a:pt x="42" y="29"/>
                      <a:pt x="20" y="19"/>
                      <a:pt x="5" y="1"/>
                    </a:cubicBezTo>
                    <a:cubicBezTo>
                      <a:pt x="4" y="0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" name="Freeform 214"/>
              <p:cNvSpPr>
                <a:spLocks/>
              </p:cNvSpPr>
              <p:nvPr/>
            </p:nvSpPr>
            <p:spPr bwMode="auto">
              <a:xfrm>
                <a:off x="3476626" y="233362"/>
                <a:ext cx="800100" cy="606425"/>
              </a:xfrm>
              <a:custGeom>
                <a:avLst/>
                <a:gdLst>
                  <a:gd name="T0" fmla="*/ 206 w 212"/>
                  <a:gd name="T1" fmla="*/ 0 h 161"/>
                  <a:gd name="T2" fmla="*/ 2 w 212"/>
                  <a:gd name="T3" fmla="*/ 160 h 161"/>
                  <a:gd name="T4" fmla="*/ 6 w 212"/>
                  <a:gd name="T5" fmla="*/ 160 h 161"/>
                  <a:gd name="T6" fmla="*/ 210 w 212"/>
                  <a:gd name="T7" fmla="*/ 1 h 161"/>
                  <a:gd name="T8" fmla="*/ 206 w 212"/>
                  <a:gd name="T9" fmla="*/ 0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2" h="161">
                    <a:moveTo>
                      <a:pt x="206" y="0"/>
                    </a:moveTo>
                    <a:cubicBezTo>
                      <a:pt x="137" y="53"/>
                      <a:pt x="72" y="110"/>
                      <a:pt x="2" y="160"/>
                    </a:cubicBezTo>
                    <a:cubicBezTo>
                      <a:pt x="0" y="161"/>
                      <a:pt x="5" y="161"/>
                      <a:pt x="6" y="160"/>
                    </a:cubicBezTo>
                    <a:cubicBezTo>
                      <a:pt x="77" y="111"/>
                      <a:pt x="142" y="54"/>
                      <a:pt x="210" y="1"/>
                    </a:cubicBezTo>
                    <a:cubicBezTo>
                      <a:pt x="212" y="0"/>
                      <a:pt x="207" y="0"/>
                      <a:pt x="206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" name="Freeform 215"/>
              <p:cNvSpPr>
                <a:spLocks/>
              </p:cNvSpPr>
              <p:nvPr/>
            </p:nvSpPr>
            <p:spPr bwMode="auto">
              <a:xfrm>
                <a:off x="4241801" y="187325"/>
                <a:ext cx="68263" cy="68263"/>
              </a:xfrm>
              <a:custGeom>
                <a:avLst/>
                <a:gdLst>
                  <a:gd name="T0" fmla="*/ 13 w 18"/>
                  <a:gd name="T1" fmla="*/ 15 h 18"/>
                  <a:gd name="T2" fmla="*/ 3 w 18"/>
                  <a:gd name="T3" fmla="*/ 13 h 18"/>
                  <a:gd name="T4" fmla="*/ 5 w 18"/>
                  <a:gd name="T5" fmla="*/ 3 h 18"/>
                  <a:gd name="T6" fmla="*/ 15 w 18"/>
                  <a:gd name="T7" fmla="*/ 5 h 18"/>
                  <a:gd name="T8" fmla="*/ 13 w 18"/>
                  <a:gd name="T9" fmla="*/ 15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18">
                    <a:moveTo>
                      <a:pt x="13" y="15"/>
                    </a:moveTo>
                    <a:cubicBezTo>
                      <a:pt x="10" y="18"/>
                      <a:pt x="5" y="17"/>
                      <a:pt x="3" y="13"/>
                    </a:cubicBezTo>
                    <a:cubicBezTo>
                      <a:pt x="0" y="10"/>
                      <a:pt x="1" y="5"/>
                      <a:pt x="5" y="3"/>
                    </a:cubicBezTo>
                    <a:cubicBezTo>
                      <a:pt x="8" y="0"/>
                      <a:pt x="13" y="1"/>
                      <a:pt x="15" y="5"/>
                    </a:cubicBezTo>
                    <a:cubicBezTo>
                      <a:pt x="18" y="8"/>
                      <a:pt x="17" y="13"/>
                      <a:pt x="13" y="1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" name="Freeform 216"/>
              <p:cNvSpPr>
                <a:spLocks/>
              </p:cNvSpPr>
              <p:nvPr/>
            </p:nvSpPr>
            <p:spPr bwMode="auto">
              <a:xfrm>
                <a:off x="2697163" y="74612"/>
                <a:ext cx="184150" cy="244475"/>
              </a:xfrm>
              <a:custGeom>
                <a:avLst/>
                <a:gdLst>
                  <a:gd name="T0" fmla="*/ 5 w 49"/>
                  <a:gd name="T1" fmla="*/ 65 h 65"/>
                  <a:gd name="T2" fmla="*/ 44 w 49"/>
                  <a:gd name="T3" fmla="*/ 2 h 65"/>
                  <a:gd name="T4" fmla="*/ 39 w 49"/>
                  <a:gd name="T5" fmla="*/ 1 h 65"/>
                  <a:gd name="T6" fmla="*/ 1 w 49"/>
                  <a:gd name="T7" fmla="*/ 63 h 65"/>
                  <a:gd name="T8" fmla="*/ 5 w 49"/>
                  <a:gd name="T9" fmla="*/ 6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65">
                    <a:moveTo>
                      <a:pt x="5" y="65"/>
                    </a:moveTo>
                    <a:cubicBezTo>
                      <a:pt x="33" y="55"/>
                      <a:pt x="49" y="31"/>
                      <a:pt x="44" y="2"/>
                    </a:cubicBezTo>
                    <a:cubicBezTo>
                      <a:pt x="44" y="0"/>
                      <a:pt x="39" y="0"/>
                      <a:pt x="39" y="1"/>
                    </a:cubicBezTo>
                    <a:cubicBezTo>
                      <a:pt x="44" y="30"/>
                      <a:pt x="28" y="53"/>
                      <a:pt x="1" y="63"/>
                    </a:cubicBezTo>
                    <a:cubicBezTo>
                      <a:pt x="0" y="64"/>
                      <a:pt x="4" y="65"/>
                      <a:pt x="5" y="6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" name="Freeform 217"/>
              <p:cNvSpPr>
                <a:spLocks/>
              </p:cNvSpPr>
              <p:nvPr/>
            </p:nvSpPr>
            <p:spPr bwMode="auto">
              <a:xfrm>
                <a:off x="2697163" y="123825"/>
                <a:ext cx="260350" cy="131763"/>
              </a:xfrm>
              <a:custGeom>
                <a:avLst/>
                <a:gdLst>
                  <a:gd name="T0" fmla="*/ 64 w 69"/>
                  <a:gd name="T1" fmla="*/ 27 h 35"/>
                  <a:gd name="T2" fmla="*/ 5 w 69"/>
                  <a:gd name="T3" fmla="*/ 2 h 35"/>
                  <a:gd name="T4" fmla="*/ 0 w 69"/>
                  <a:gd name="T5" fmla="*/ 1 h 35"/>
                  <a:gd name="T6" fmla="*/ 67 w 69"/>
                  <a:gd name="T7" fmla="*/ 29 h 35"/>
                  <a:gd name="T8" fmla="*/ 64 w 69"/>
                  <a:gd name="T9" fmla="*/ 27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9" h="35">
                    <a:moveTo>
                      <a:pt x="64" y="27"/>
                    </a:moveTo>
                    <a:cubicBezTo>
                      <a:pt x="39" y="33"/>
                      <a:pt x="18" y="24"/>
                      <a:pt x="5" y="2"/>
                    </a:cubicBezTo>
                    <a:cubicBezTo>
                      <a:pt x="5" y="1"/>
                      <a:pt x="0" y="0"/>
                      <a:pt x="0" y="1"/>
                    </a:cubicBezTo>
                    <a:cubicBezTo>
                      <a:pt x="14" y="26"/>
                      <a:pt x="40" y="35"/>
                      <a:pt x="67" y="29"/>
                    </a:cubicBezTo>
                    <a:cubicBezTo>
                      <a:pt x="69" y="29"/>
                      <a:pt x="65" y="27"/>
                      <a:pt x="64" y="2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" name="Freeform 218"/>
              <p:cNvSpPr>
                <a:spLocks/>
              </p:cNvSpPr>
              <p:nvPr/>
            </p:nvSpPr>
            <p:spPr bwMode="auto">
              <a:xfrm>
                <a:off x="2776538" y="82550"/>
                <a:ext cx="68263" cy="271463"/>
              </a:xfrm>
              <a:custGeom>
                <a:avLst/>
                <a:gdLst>
                  <a:gd name="T0" fmla="*/ 12 w 18"/>
                  <a:gd name="T1" fmla="*/ 71 h 72"/>
                  <a:gd name="T2" fmla="*/ 5 w 18"/>
                  <a:gd name="T3" fmla="*/ 2 h 72"/>
                  <a:gd name="T4" fmla="*/ 0 w 18"/>
                  <a:gd name="T5" fmla="*/ 2 h 72"/>
                  <a:gd name="T6" fmla="*/ 7 w 18"/>
                  <a:gd name="T7" fmla="*/ 71 h 72"/>
                  <a:gd name="T8" fmla="*/ 12 w 18"/>
                  <a:gd name="T9" fmla="*/ 71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72">
                    <a:moveTo>
                      <a:pt x="12" y="71"/>
                    </a:moveTo>
                    <a:cubicBezTo>
                      <a:pt x="18" y="49"/>
                      <a:pt x="14" y="22"/>
                      <a:pt x="5" y="2"/>
                    </a:cubicBezTo>
                    <a:cubicBezTo>
                      <a:pt x="4" y="0"/>
                      <a:pt x="0" y="1"/>
                      <a:pt x="0" y="2"/>
                    </a:cubicBezTo>
                    <a:cubicBezTo>
                      <a:pt x="9" y="23"/>
                      <a:pt x="13" y="49"/>
                      <a:pt x="7" y="71"/>
                    </a:cubicBezTo>
                    <a:cubicBezTo>
                      <a:pt x="7" y="72"/>
                      <a:pt x="12" y="72"/>
                      <a:pt x="12" y="7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" name="Freeform 219"/>
              <p:cNvSpPr>
                <a:spLocks/>
              </p:cNvSpPr>
              <p:nvPr/>
            </p:nvSpPr>
            <p:spPr bwMode="auto">
              <a:xfrm>
                <a:off x="2670176" y="138112"/>
                <a:ext cx="268288" cy="120650"/>
              </a:xfrm>
              <a:custGeom>
                <a:avLst/>
                <a:gdLst>
                  <a:gd name="T0" fmla="*/ 65 w 71"/>
                  <a:gd name="T1" fmla="*/ 1 h 32"/>
                  <a:gd name="T2" fmla="*/ 6 w 71"/>
                  <a:gd name="T3" fmla="*/ 22 h 32"/>
                  <a:gd name="T4" fmla="*/ 2 w 71"/>
                  <a:gd name="T5" fmla="*/ 24 h 32"/>
                  <a:gd name="T6" fmla="*/ 70 w 71"/>
                  <a:gd name="T7" fmla="*/ 2 h 32"/>
                  <a:gd name="T8" fmla="*/ 65 w 71"/>
                  <a:gd name="T9" fmla="*/ 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32">
                    <a:moveTo>
                      <a:pt x="65" y="1"/>
                    </a:moveTo>
                    <a:cubicBezTo>
                      <a:pt x="51" y="19"/>
                      <a:pt x="29" y="29"/>
                      <a:pt x="6" y="22"/>
                    </a:cubicBezTo>
                    <a:cubicBezTo>
                      <a:pt x="5" y="22"/>
                      <a:pt x="0" y="23"/>
                      <a:pt x="2" y="24"/>
                    </a:cubicBezTo>
                    <a:cubicBezTo>
                      <a:pt x="28" y="32"/>
                      <a:pt x="53" y="22"/>
                      <a:pt x="70" y="2"/>
                    </a:cubicBezTo>
                    <a:cubicBezTo>
                      <a:pt x="71" y="1"/>
                      <a:pt x="66" y="0"/>
                      <a:pt x="6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" name="Freeform 220"/>
              <p:cNvSpPr>
                <a:spLocks/>
              </p:cNvSpPr>
              <p:nvPr/>
            </p:nvSpPr>
            <p:spPr bwMode="auto">
              <a:xfrm>
                <a:off x="2817813" y="228600"/>
                <a:ext cx="795338" cy="614363"/>
              </a:xfrm>
              <a:custGeom>
                <a:avLst/>
                <a:gdLst>
                  <a:gd name="T0" fmla="*/ 1 w 211"/>
                  <a:gd name="T1" fmla="*/ 2 h 163"/>
                  <a:gd name="T2" fmla="*/ 205 w 211"/>
                  <a:gd name="T3" fmla="*/ 162 h 163"/>
                  <a:gd name="T4" fmla="*/ 210 w 211"/>
                  <a:gd name="T5" fmla="*/ 160 h 163"/>
                  <a:gd name="T6" fmla="*/ 6 w 211"/>
                  <a:gd name="T7" fmla="*/ 1 h 163"/>
                  <a:gd name="T8" fmla="*/ 1 w 211"/>
                  <a:gd name="T9" fmla="*/ 2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1" h="163">
                    <a:moveTo>
                      <a:pt x="1" y="2"/>
                    </a:moveTo>
                    <a:cubicBezTo>
                      <a:pt x="70" y="55"/>
                      <a:pt x="135" y="112"/>
                      <a:pt x="205" y="162"/>
                    </a:cubicBezTo>
                    <a:cubicBezTo>
                      <a:pt x="206" y="163"/>
                      <a:pt x="211" y="162"/>
                      <a:pt x="210" y="160"/>
                    </a:cubicBezTo>
                    <a:cubicBezTo>
                      <a:pt x="139" y="111"/>
                      <a:pt x="74" y="53"/>
                      <a:pt x="6" y="1"/>
                    </a:cubicBezTo>
                    <a:cubicBezTo>
                      <a:pt x="5" y="0"/>
                      <a:pt x="0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" name="Freeform 221"/>
              <p:cNvSpPr>
                <a:spLocks/>
              </p:cNvSpPr>
              <p:nvPr/>
            </p:nvSpPr>
            <p:spPr bwMode="auto">
              <a:xfrm>
                <a:off x="2784476" y="187325"/>
                <a:ext cx="63500" cy="68263"/>
              </a:xfrm>
              <a:custGeom>
                <a:avLst/>
                <a:gdLst>
                  <a:gd name="T0" fmla="*/ 4 w 17"/>
                  <a:gd name="T1" fmla="*/ 15 h 18"/>
                  <a:gd name="T2" fmla="*/ 15 w 17"/>
                  <a:gd name="T3" fmla="*/ 13 h 18"/>
                  <a:gd name="T4" fmla="*/ 13 w 17"/>
                  <a:gd name="T5" fmla="*/ 3 h 18"/>
                  <a:gd name="T6" fmla="*/ 2 w 17"/>
                  <a:gd name="T7" fmla="*/ 5 h 18"/>
                  <a:gd name="T8" fmla="*/ 4 w 17"/>
                  <a:gd name="T9" fmla="*/ 15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8">
                    <a:moveTo>
                      <a:pt x="4" y="15"/>
                    </a:moveTo>
                    <a:cubicBezTo>
                      <a:pt x="7" y="18"/>
                      <a:pt x="12" y="17"/>
                      <a:pt x="15" y="13"/>
                    </a:cubicBezTo>
                    <a:cubicBezTo>
                      <a:pt x="17" y="10"/>
                      <a:pt x="16" y="5"/>
                      <a:pt x="13" y="3"/>
                    </a:cubicBezTo>
                    <a:cubicBezTo>
                      <a:pt x="9" y="0"/>
                      <a:pt x="5" y="1"/>
                      <a:pt x="2" y="5"/>
                    </a:cubicBezTo>
                    <a:cubicBezTo>
                      <a:pt x="0" y="8"/>
                      <a:pt x="1" y="13"/>
                      <a:pt x="4" y="1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" name="Freeform 222"/>
              <p:cNvSpPr>
                <a:spLocks/>
              </p:cNvSpPr>
              <p:nvPr/>
            </p:nvSpPr>
            <p:spPr bwMode="auto">
              <a:xfrm>
                <a:off x="3213101" y="-169863"/>
                <a:ext cx="298450" cy="134938"/>
              </a:xfrm>
              <a:custGeom>
                <a:avLst/>
                <a:gdLst>
                  <a:gd name="T0" fmla="*/ 73 w 79"/>
                  <a:gd name="T1" fmla="*/ 1 h 36"/>
                  <a:gd name="T2" fmla="*/ 6 w 79"/>
                  <a:gd name="T3" fmla="*/ 22 h 36"/>
                  <a:gd name="T4" fmla="*/ 3 w 79"/>
                  <a:gd name="T5" fmla="*/ 23 h 36"/>
                  <a:gd name="T6" fmla="*/ 78 w 79"/>
                  <a:gd name="T7" fmla="*/ 2 h 36"/>
                  <a:gd name="T8" fmla="*/ 73 w 79"/>
                  <a:gd name="T9" fmla="*/ 1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9" h="36">
                    <a:moveTo>
                      <a:pt x="73" y="1"/>
                    </a:moveTo>
                    <a:cubicBezTo>
                      <a:pt x="57" y="23"/>
                      <a:pt x="32" y="34"/>
                      <a:pt x="6" y="22"/>
                    </a:cubicBezTo>
                    <a:cubicBezTo>
                      <a:pt x="4" y="21"/>
                      <a:pt x="0" y="22"/>
                      <a:pt x="3" y="23"/>
                    </a:cubicBezTo>
                    <a:cubicBezTo>
                      <a:pt x="31" y="36"/>
                      <a:pt x="60" y="27"/>
                      <a:pt x="78" y="2"/>
                    </a:cubicBezTo>
                    <a:cubicBezTo>
                      <a:pt x="79" y="1"/>
                      <a:pt x="74" y="0"/>
                      <a:pt x="73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" name="Freeform 223"/>
              <p:cNvSpPr>
                <a:spLocks/>
              </p:cNvSpPr>
              <p:nvPr/>
            </p:nvSpPr>
            <p:spPr bwMode="auto">
              <a:xfrm>
                <a:off x="3303588" y="-219075"/>
                <a:ext cx="106363" cy="263525"/>
              </a:xfrm>
              <a:custGeom>
                <a:avLst/>
                <a:gdLst>
                  <a:gd name="T0" fmla="*/ 15 w 28"/>
                  <a:gd name="T1" fmla="*/ 69 h 70"/>
                  <a:gd name="T2" fmla="*/ 6 w 28"/>
                  <a:gd name="T3" fmla="*/ 1 h 70"/>
                  <a:gd name="T4" fmla="*/ 2 w 28"/>
                  <a:gd name="T5" fmla="*/ 1 h 70"/>
                  <a:gd name="T6" fmla="*/ 11 w 28"/>
                  <a:gd name="T7" fmla="*/ 68 h 70"/>
                  <a:gd name="T8" fmla="*/ 15 w 28"/>
                  <a:gd name="T9" fmla="*/ 69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70">
                    <a:moveTo>
                      <a:pt x="15" y="69"/>
                    </a:moveTo>
                    <a:cubicBezTo>
                      <a:pt x="28" y="45"/>
                      <a:pt x="25" y="20"/>
                      <a:pt x="6" y="1"/>
                    </a:cubicBezTo>
                    <a:cubicBezTo>
                      <a:pt x="5" y="1"/>
                      <a:pt x="0" y="0"/>
                      <a:pt x="2" y="1"/>
                    </a:cubicBezTo>
                    <a:cubicBezTo>
                      <a:pt x="20" y="20"/>
                      <a:pt x="23" y="45"/>
                      <a:pt x="11" y="68"/>
                    </a:cubicBezTo>
                    <a:cubicBezTo>
                      <a:pt x="10" y="69"/>
                      <a:pt x="15" y="70"/>
                      <a:pt x="15" y="6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" name="Freeform 224"/>
              <p:cNvSpPr>
                <a:spLocks/>
              </p:cNvSpPr>
              <p:nvPr/>
            </p:nvSpPr>
            <p:spPr bwMode="auto">
              <a:xfrm>
                <a:off x="3248026" y="-155575"/>
                <a:ext cx="266700" cy="106363"/>
              </a:xfrm>
              <a:custGeom>
                <a:avLst/>
                <a:gdLst>
                  <a:gd name="T0" fmla="*/ 68 w 71"/>
                  <a:gd name="T1" fmla="*/ 26 h 28"/>
                  <a:gd name="T2" fmla="*/ 5 w 71"/>
                  <a:gd name="T3" fmla="*/ 1 h 28"/>
                  <a:gd name="T4" fmla="*/ 1 w 71"/>
                  <a:gd name="T5" fmla="*/ 2 h 28"/>
                  <a:gd name="T6" fmla="*/ 67 w 71"/>
                  <a:gd name="T7" fmla="*/ 28 h 28"/>
                  <a:gd name="T8" fmla="*/ 68 w 71"/>
                  <a:gd name="T9" fmla="*/ 26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28">
                    <a:moveTo>
                      <a:pt x="68" y="26"/>
                    </a:moveTo>
                    <a:cubicBezTo>
                      <a:pt x="46" y="26"/>
                      <a:pt x="22" y="15"/>
                      <a:pt x="5" y="1"/>
                    </a:cubicBezTo>
                    <a:cubicBezTo>
                      <a:pt x="4" y="0"/>
                      <a:pt x="0" y="2"/>
                      <a:pt x="1" y="2"/>
                    </a:cubicBezTo>
                    <a:cubicBezTo>
                      <a:pt x="18" y="17"/>
                      <a:pt x="44" y="28"/>
                      <a:pt x="67" y="28"/>
                    </a:cubicBezTo>
                    <a:cubicBezTo>
                      <a:pt x="69" y="28"/>
                      <a:pt x="71" y="26"/>
                      <a:pt x="68" y="2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" name="Freeform 225"/>
              <p:cNvSpPr>
                <a:spLocks/>
              </p:cNvSpPr>
              <p:nvPr/>
            </p:nvSpPr>
            <p:spPr bwMode="auto">
              <a:xfrm>
                <a:off x="3259138" y="-214313"/>
                <a:ext cx="169863" cy="217488"/>
              </a:xfrm>
              <a:custGeom>
                <a:avLst/>
                <a:gdLst>
                  <a:gd name="T0" fmla="*/ 6 w 45"/>
                  <a:gd name="T1" fmla="*/ 58 h 58"/>
                  <a:gd name="T2" fmla="*/ 44 w 45"/>
                  <a:gd name="T3" fmla="*/ 1 h 58"/>
                  <a:gd name="T4" fmla="*/ 39 w 45"/>
                  <a:gd name="T5" fmla="*/ 2 h 58"/>
                  <a:gd name="T6" fmla="*/ 2 w 45"/>
                  <a:gd name="T7" fmla="*/ 57 h 58"/>
                  <a:gd name="T8" fmla="*/ 6 w 45"/>
                  <a:gd name="T9" fmla="*/ 58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58">
                    <a:moveTo>
                      <a:pt x="6" y="58"/>
                    </a:moveTo>
                    <a:cubicBezTo>
                      <a:pt x="29" y="48"/>
                      <a:pt x="45" y="27"/>
                      <a:pt x="44" y="1"/>
                    </a:cubicBezTo>
                    <a:cubicBezTo>
                      <a:pt x="44" y="0"/>
                      <a:pt x="39" y="0"/>
                      <a:pt x="39" y="2"/>
                    </a:cubicBezTo>
                    <a:cubicBezTo>
                      <a:pt x="40" y="26"/>
                      <a:pt x="24" y="47"/>
                      <a:pt x="2" y="57"/>
                    </a:cubicBezTo>
                    <a:cubicBezTo>
                      <a:pt x="0" y="58"/>
                      <a:pt x="5" y="58"/>
                      <a:pt x="6" y="5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" name="Freeform 226"/>
              <p:cNvSpPr>
                <a:spLocks/>
              </p:cNvSpPr>
              <p:nvPr/>
            </p:nvSpPr>
            <p:spPr bwMode="auto">
              <a:xfrm>
                <a:off x="3375026" y="-71438"/>
                <a:ext cx="234950" cy="914400"/>
              </a:xfrm>
              <a:custGeom>
                <a:avLst/>
                <a:gdLst>
                  <a:gd name="T0" fmla="*/ 1 w 62"/>
                  <a:gd name="T1" fmla="*/ 2 h 243"/>
                  <a:gd name="T2" fmla="*/ 57 w 62"/>
                  <a:gd name="T3" fmla="*/ 241 h 243"/>
                  <a:gd name="T4" fmla="*/ 62 w 62"/>
                  <a:gd name="T5" fmla="*/ 241 h 243"/>
                  <a:gd name="T6" fmla="*/ 6 w 62"/>
                  <a:gd name="T7" fmla="*/ 1 h 243"/>
                  <a:gd name="T8" fmla="*/ 1 w 62"/>
                  <a:gd name="T9" fmla="*/ 2 h 2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2" h="243">
                    <a:moveTo>
                      <a:pt x="1" y="2"/>
                    </a:moveTo>
                    <a:cubicBezTo>
                      <a:pt x="31" y="78"/>
                      <a:pt x="30" y="164"/>
                      <a:pt x="57" y="241"/>
                    </a:cubicBezTo>
                    <a:cubicBezTo>
                      <a:pt x="57" y="243"/>
                      <a:pt x="62" y="242"/>
                      <a:pt x="62" y="241"/>
                    </a:cubicBezTo>
                    <a:cubicBezTo>
                      <a:pt x="35" y="163"/>
                      <a:pt x="36" y="78"/>
                      <a:pt x="6" y="1"/>
                    </a:cubicBezTo>
                    <a:cubicBezTo>
                      <a:pt x="5" y="0"/>
                      <a:pt x="0" y="0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" name="Freeform 227"/>
              <p:cNvSpPr>
                <a:spLocks/>
              </p:cNvSpPr>
              <p:nvPr/>
            </p:nvSpPr>
            <p:spPr bwMode="auto">
              <a:xfrm>
                <a:off x="3344863" y="-117475"/>
                <a:ext cx="65088" cy="65088"/>
              </a:xfrm>
              <a:custGeom>
                <a:avLst/>
                <a:gdLst>
                  <a:gd name="T0" fmla="*/ 16 w 17"/>
                  <a:gd name="T1" fmla="*/ 6 h 17"/>
                  <a:gd name="T2" fmla="*/ 11 w 17"/>
                  <a:gd name="T3" fmla="*/ 16 h 17"/>
                  <a:gd name="T4" fmla="*/ 2 w 17"/>
                  <a:gd name="T5" fmla="*/ 11 h 17"/>
                  <a:gd name="T6" fmla="*/ 6 w 17"/>
                  <a:gd name="T7" fmla="*/ 1 h 17"/>
                  <a:gd name="T8" fmla="*/ 16 w 17"/>
                  <a:gd name="T9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16" y="6"/>
                    </a:moveTo>
                    <a:cubicBezTo>
                      <a:pt x="17" y="10"/>
                      <a:pt x="15" y="14"/>
                      <a:pt x="11" y="16"/>
                    </a:cubicBezTo>
                    <a:cubicBezTo>
                      <a:pt x="7" y="17"/>
                      <a:pt x="3" y="15"/>
                      <a:pt x="2" y="11"/>
                    </a:cubicBezTo>
                    <a:cubicBezTo>
                      <a:pt x="0" y="7"/>
                      <a:pt x="2" y="3"/>
                      <a:pt x="6" y="1"/>
                    </a:cubicBezTo>
                    <a:cubicBezTo>
                      <a:pt x="10" y="0"/>
                      <a:pt x="15" y="2"/>
                      <a:pt x="16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" name="Freeform 228"/>
              <p:cNvSpPr>
                <a:spLocks/>
              </p:cNvSpPr>
              <p:nvPr/>
            </p:nvSpPr>
            <p:spPr bwMode="auto">
              <a:xfrm>
                <a:off x="2640013" y="1062038"/>
                <a:ext cx="180975" cy="252413"/>
              </a:xfrm>
              <a:custGeom>
                <a:avLst/>
                <a:gdLst>
                  <a:gd name="T0" fmla="*/ 44 w 48"/>
                  <a:gd name="T1" fmla="*/ 65 h 67"/>
                  <a:gd name="T2" fmla="*/ 6 w 48"/>
                  <a:gd name="T3" fmla="*/ 0 h 67"/>
                  <a:gd name="T4" fmla="*/ 3 w 48"/>
                  <a:gd name="T5" fmla="*/ 2 h 67"/>
                  <a:gd name="T6" fmla="*/ 39 w 48"/>
                  <a:gd name="T7" fmla="*/ 64 h 67"/>
                  <a:gd name="T8" fmla="*/ 44 w 48"/>
                  <a:gd name="T9" fmla="*/ 65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67">
                    <a:moveTo>
                      <a:pt x="44" y="65"/>
                    </a:moveTo>
                    <a:cubicBezTo>
                      <a:pt x="48" y="36"/>
                      <a:pt x="34" y="10"/>
                      <a:pt x="6" y="0"/>
                    </a:cubicBezTo>
                    <a:cubicBezTo>
                      <a:pt x="4" y="0"/>
                      <a:pt x="0" y="1"/>
                      <a:pt x="3" y="2"/>
                    </a:cubicBezTo>
                    <a:cubicBezTo>
                      <a:pt x="31" y="11"/>
                      <a:pt x="43" y="36"/>
                      <a:pt x="39" y="64"/>
                    </a:cubicBezTo>
                    <a:cubicBezTo>
                      <a:pt x="39" y="66"/>
                      <a:pt x="44" y="67"/>
                      <a:pt x="44" y="6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" name="Freeform 229"/>
              <p:cNvSpPr>
                <a:spLocks/>
              </p:cNvSpPr>
              <p:nvPr/>
            </p:nvSpPr>
            <p:spPr bwMode="auto">
              <a:xfrm>
                <a:off x="2614613" y="1054100"/>
                <a:ext cx="225425" cy="169863"/>
              </a:xfrm>
              <a:custGeom>
                <a:avLst/>
                <a:gdLst>
                  <a:gd name="T0" fmla="*/ 55 w 60"/>
                  <a:gd name="T1" fmla="*/ 1 h 45"/>
                  <a:gd name="T2" fmla="*/ 4 w 60"/>
                  <a:gd name="T3" fmla="*/ 43 h 45"/>
                  <a:gd name="T4" fmla="*/ 6 w 60"/>
                  <a:gd name="T5" fmla="*/ 45 h 45"/>
                  <a:gd name="T6" fmla="*/ 60 w 60"/>
                  <a:gd name="T7" fmla="*/ 2 h 45"/>
                  <a:gd name="T8" fmla="*/ 55 w 60"/>
                  <a:gd name="T9" fmla="*/ 1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" h="45">
                    <a:moveTo>
                      <a:pt x="55" y="1"/>
                    </a:moveTo>
                    <a:cubicBezTo>
                      <a:pt x="48" y="26"/>
                      <a:pt x="30" y="42"/>
                      <a:pt x="4" y="43"/>
                    </a:cubicBezTo>
                    <a:cubicBezTo>
                      <a:pt x="0" y="43"/>
                      <a:pt x="4" y="45"/>
                      <a:pt x="6" y="45"/>
                    </a:cubicBezTo>
                    <a:cubicBezTo>
                      <a:pt x="33" y="45"/>
                      <a:pt x="53" y="28"/>
                      <a:pt x="60" y="2"/>
                    </a:cubicBezTo>
                    <a:cubicBezTo>
                      <a:pt x="60" y="1"/>
                      <a:pt x="56" y="0"/>
                      <a:pt x="5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" name="Freeform 230"/>
              <p:cNvSpPr>
                <a:spLocks/>
              </p:cNvSpPr>
              <p:nvPr/>
            </p:nvSpPr>
            <p:spPr bwMode="auto">
              <a:xfrm>
                <a:off x="2617788" y="1125538"/>
                <a:ext cx="268288" cy="109538"/>
              </a:xfrm>
              <a:custGeom>
                <a:avLst/>
                <a:gdLst>
                  <a:gd name="T0" fmla="*/ 70 w 71"/>
                  <a:gd name="T1" fmla="*/ 27 h 29"/>
                  <a:gd name="T2" fmla="*/ 5 w 71"/>
                  <a:gd name="T3" fmla="*/ 1 h 29"/>
                  <a:gd name="T4" fmla="*/ 3 w 71"/>
                  <a:gd name="T5" fmla="*/ 3 h 29"/>
                  <a:gd name="T6" fmla="*/ 66 w 71"/>
                  <a:gd name="T7" fmla="*/ 28 h 29"/>
                  <a:gd name="T8" fmla="*/ 70 w 71"/>
                  <a:gd name="T9" fmla="*/ 2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29">
                    <a:moveTo>
                      <a:pt x="70" y="27"/>
                    </a:moveTo>
                    <a:cubicBezTo>
                      <a:pt x="54" y="11"/>
                      <a:pt x="28" y="2"/>
                      <a:pt x="5" y="1"/>
                    </a:cubicBezTo>
                    <a:cubicBezTo>
                      <a:pt x="4" y="0"/>
                      <a:pt x="0" y="2"/>
                      <a:pt x="3" y="3"/>
                    </a:cubicBezTo>
                    <a:cubicBezTo>
                      <a:pt x="25" y="4"/>
                      <a:pt x="50" y="13"/>
                      <a:pt x="66" y="28"/>
                    </a:cubicBezTo>
                    <a:cubicBezTo>
                      <a:pt x="67" y="29"/>
                      <a:pt x="71" y="28"/>
                      <a:pt x="70" y="2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" name="Freeform 231"/>
              <p:cNvSpPr>
                <a:spLocks/>
              </p:cNvSpPr>
              <p:nvPr/>
            </p:nvSpPr>
            <p:spPr bwMode="auto">
              <a:xfrm>
                <a:off x="2689226" y="1027113"/>
                <a:ext cx="101600" cy="260350"/>
              </a:xfrm>
              <a:custGeom>
                <a:avLst/>
                <a:gdLst>
                  <a:gd name="T0" fmla="*/ 13 w 27"/>
                  <a:gd name="T1" fmla="*/ 2 h 69"/>
                  <a:gd name="T2" fmla="*/ 2 w 27"/>
                  <a:gd name="T3" fmla="*/ 67 h 69"/>
                  <a:gd name="T4" fmla="*/ 6 w 27"/>
                  <a:gd name="T5" fmla="*/ 68 h 69"/>
                  <a:gd name="T6" fmla="*/ 18 w 27"/>
                  <a:gd name="T7" fmla="*/ 1 h 69"/>
                  <a:gd name="T8" fmla="*/ 13 w 27"/>
                  <a:gd name="T9" fmla="*/ 2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69">
                    <a:moveTo>
                      <a:pt x="13" y="2"/>
                    </a:moveTo>
                    <a:cubicBezTo>
                      <a:pt x="22" y="25"/>
                      <a:pt x="20" y="50"/>
                      <a:pt x="2" y="67"/>
                    </a:cubicBezTo>
                    <a:cubicBezTo>
                      <a:pt x="0" y="69"/>
                      <a:pt x="5" y="69"/>
                      <a:pt x="6" y="68"/>
                    </a:cubicBezTo>
                    <a:cubicBezTo>
                      <a:pt x="25" y="50"/>
                      <a:pt x="27" y="25"/>
                      <a:pt x="18" y="1"/>
                    </a:cubicBezTo>
                    <a:cubicBezTo>
                      <a:pt x="17" y="0"/>
                      <a:pt x="12" y="1"/>
                      <a:pt x="13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" name="Freeform 232"/>
              <p:cNvSpPr>
                <a:spLocks/>
              </p:cNvSpPr>
              <p:nvPr/>
            </p:nvSpPr>
            <p:spPr bwMode="auto">
              <a:xfrm>
                <a:off x="2768601" y="793750"/>
                <a:ext cx="811213" cy="373063"/>
              </a:xfrm>
              <a:custGeom>
                <a:avLst/>
                <a:gdLst>
                  <a:gd name="T0" fmla="*/ 6 w 215"/>
                  <a:gd name="T1" fmla="*/ 98 h 99"/>
                  <a:gd name="T2" fmla="*/ 213 w 215"/>
                  <a:gd name="T3" fmla="*/ 2 h 99"/>
                  <a:gd name="T4" fmla="*/ 209 w 215"/>
                  <a:gd name="T5" fmla="*/ 1 h 99"/>
                  <a:gd name="T6" fmla="*/ 2 w 215"/>
                  <a:gd name="T7" fmla="*/ 97 h 99"/>
                  <a:gd name="T8" fmla="*/ 6 w 215"/>
                  <a:gd name="T9" fmla="*/ 98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5" h="99">
                    <a:moveTo>
                      <a:pt x="6" y="98"/>
                    </a:moveTo>
                    <a:cubicBezTo>
                      <a:pt x="75" y="67"/>
                      <a:pt x="145" y="36"/>
                      <a:pt x="213" y="2"/>
                    </a:cubicBezTo>
                    <a:cubicBezTo>
                      <a:pt x="215" y="1"/>
                      <a:pt x="210" y="0"/>
                      <a:pt x="209" y="1"/>
                    </a:cubicBezTo>
                    <a:cubicBezTo>
                      <a:pt x="141" y="35"/>
                      <a:pt x="71" y="66"/>
                      <a:pt x="2" y="97"/>
                    </a:cubicBezTo>
                    <a:cubicBezTo>
                      <a:pt x="0" y="98"/>
                      <a:pt x="5" y="99"/>
                      <a:pt x="6" y="9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" name="Freeform 233"/>
              <p:cNvSpPr>
                <a:spLocks/>
              </p:cNvSpPr>
              <p:nvPr/>
            </p:nvSpPr>
            <p:spPr bwMode="auto">
              <a:xfrm>
                <a:off x="2730501" y="1136650"/>
                <a:ext cx="65088" cy="63500"/>
              </a:xfrm>
              <a:custGeom>
                <a:avLst/>
                <a:gdLst>
                  <a:gd name="T0" fmla="*/ 12 w 17"/>
                  <a:gd name="T1" fmla="*/ 15 h 17"/>
                  <a:gd name="T2" fmla="*/ 16 w 17"/>
                  <a:gd name="T3" fmla="*/ 5 h 17"/>
                  <a:gd name="T4" fmla="*/ 5 w 17"/>
                  <a:gd name="T5" fmla="*/ 1 h 17"/>
                  <a:gd name="T6" fmla="*/ 2 w 17"/>
                  <a:gd name="T7" fmla="*/ 12 h 17"/>
                  <a:gd name="T8" fmla="*/ 12 w 17"/>
                  <a:gd name="T9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12" y="15"/>
                    </a:moveTo>
                    <a:cubicBezTo>
                      <a:pt x="16" y="13"/>
                      <a:pt x="17" y="9"/>
                      <a:pt x="16" y="5"/>
                    </a:cubicBezTo>
                    <a:cubicBezTo>
                      <a:pt x="14" y="1"/>
                      <a:pt x="9" y="0"/>
                      <a:pt x="5" y="1"/>
                    </a:cubicBezTo>
                    <a:cubicBezTo>
                      <a:pt x="1" y="3"/>
                      <a:pt x="0" y="8"/>
                      <a:pt x="2" y="12"/>
                    </a:cubicBezTo>
                    <a:cubicBezTo>
                      <a:pt x="4" y="16"/>
                      <a:pt x="8" y="17"/>
                      <a:pt x="12" y="1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" name="Freeform 234"/>
              <p:cNvSpPr>
                <a:spLocks/>
              </p:cNvSpPr>
              <p:nvPr/>
            </p:nvSpPr>
            <p:spPr bwMode="auto">
              <a:xfrm>
                <a:off x="3451226" y="1479550"/>
                <a:ext cx="296863" cy="128588"/>
              </a:xfrm>
              <a:custGeom>
                <a:avLst/>
                <a:gdLst>
                  <a:gd name="T0" fmla="*/ 76 w 79"/>
                  <a:gd name="T1" fmla="*/ 12 h 34"/>
                  <a:gd name="T2" fmla="*/ 1 w 79"/>
                  <a:gd name="T3" fmla="*/ 31 h 34"/>
                  <a:gd name="T4" fmla="*/ 6 w 79"/>
                  <a:gd name="T5" fmla="*/ 33 h 34"/>
                  <a:gd name="T6" fmla="*/ 73 w 79"/>
                  <a:gd name="T7" fmla="*/ 13 h 34"/>
                  <a:gd name="T8" fmla="*/ 76 w 79"/>
                  <a:gd name="T9" fmla="*/ 1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9" h="34">
                    <a:moveTo>
                      <a:pt x="76" y="12"/>
                    </a:moveTo>
                    <a:cubicBezTo>
                      <a:pt x="48" y="0"/>
                      <a:pt x="18" y="5"/>
                      <a:pt x="1" y="31"/>
                    </a:cubicBezTo>
                    <a:cubicBezTo>
                      <a:pt x="0" y="33"/>
                      <a:pt x="5" y="34"/>
                      <a:pt x="6" y="33"/>
                    </a:cubicBezTo>
                    <a:cubicBezTo>
                      <a:pt x="21" y="9"/>
                      <a:pt x="47" y="2"/>
                      <a:pt x="73" y="13"/>
                    </a:cubicBezTo>
                    <a:cubicBezTo>
                      <a:pt x="74" y="14"/>
                      <a:pt x="79" y="13"/>
                      <a:pt x="76" y="1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" name="Freeform 235"/>
              <p:cNvSpPr>
                <a:spLocks/>
              </p:cNvSpPr>
              <p:nvPr/>
            </p:nvSpPr>
            <p:spPr bwMode="auto">
              <a:xfrm>
                <a:off x="3484563" y="1427163"/>
                <a:ext cx="155575" cy="244475"/>
              </a:xfrm>
              <a:custGeom>
                <a:avLst/>
                <a:gdLst>
                  <a:gd name="T0" fmla="*/ 3 w 41"/>
                  <a:gd name="T1" fmla="*/ 1 h 65"/>
                  <a:gd name="T2" fmla="*/ 30 w 41"/>
                  <a:gd name="T3" fmla="*/ 62 h 65"/>
                  <a:gd name="T4" fmla="*/ 35 w 41"/>
                  <a:gd name="T5" fmla="*/ 63 h 65"/>
                  <a:gd name="T6" fmla="*/ 7 w 41"/>
                  <a:gd name="T7" fmla="*/ 1 h 65"/>
                  <a:gd name="T8" fmla="*/ 3 w 41"/>
                  <a:gd name="T9" fmla="*/ 1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65">
                    <a:moveTo>
                      <a:pt x="3" y="1"/>
                    </a:moveTo>
                    <a:cubicBezTo>
                      <a:pt x="25" y="14"/>
                      <a:pt x="36" y="37"/>
                      <a:pt x="30" y="62"/>
                    </a:cubicBezTo>
                    <a:cubicBezTo>
                      <a:pt x="29" y="64"/>
                      <a:pt x="34" y="65"/>
                      <a:pt x="35" y="63"/>
                    </a:cubicBezTo>
                    <a:cubicBezTo>
                      <a:pt x="41" y="37"/>
                      <a:pt x="29" y="14"/>
                      <a:pt x="7" y="1"/>
                    </a:cubicBezTo>
                    <a:cubicBezTo>
                      <a:pt x="5" y="0"/>
                      <a:pt x="0" y="0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" name="Freeform 236"/>
              <p:cNvSpPr>
                <a:spLocks/>
              </p:cNvSpPr>
              <p:nvPr/>
            </p:nvSpPr>
            <p:spPr bwMode="auto">
              <a:xfrm>
                <a:off x="3511551" y="1427163"/>
                <a:ext cx="180975" cy="217488"/>
              </a:xfrm>
              <a:custGeom>
                <a:avLst/>
                <a:gdLst>
                  <a:gd name="T0" fmla="*/ 42 w 48"/>
                  <a:gd name="T1" fmla="*/ 1 h 58"/>
                  <a:gd name="T2" fmla="*/ 0 w 48"/>
                  <a:gd name="T3" fmla="*/ 56 h 58"/>
                  <a:gd name="T4" fmla="*/ 5 w 48"/>
                  <a:gd name="T5" fmla="*/ 56 h 58"/>
                  <a:gd name="T6" fmla="*/ 46 w 48"/>
                  <a:gd name="T7" fmla="*/ 2 h 58"/>
                  <a:gd name="T8" fmla="*/ 42 w 48"/>
                  <a:gd name="T9" fmla="*/ 1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58">
                    <a:moveTo>
                      <a:pt x="42" y="1"/>
                    </a:moveTo>
                    <a:cubicBezTo>
                      <a:pt x="23" y="12"/>
                      <a:pt x="8" y="35"/>
                      <a:pt x="0" y="56"/>
                    </a:cubicBezTo>
                    <a:cubicBezTo>
                      <a:pt x="0" y="58"/>
                      <a:pt x="5" y="58"/>
                      <a:pt x="5" y="56"/>
                    </a:cubicBezTo>
                    <a:cubicBezTo>
                      <a:pt x="12" y="36"/>
                      <a:pt x="27" y="13"/>
                      <a:pt x="46" y="2"/>
                    </a:cubicBezTo>
                    <a:cubicBezTo>
                      <a:pt x="48" y="0"/>
                      <a:pt x="43" y="0"/>
                      <a:pt x="4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" name="Freeform 237"/>
              <p:cNvSpPr>
                <a:spLocks/>
              </p:cNvSpPr>
              <p:nvPr/>
            </p:nvSpPr>
            <p:spPr bwMode="auto">
              <a:xfrm>
                <a:off x="3440113" y="1487488"/>
                <a:ext cx="260350" cy="127000"/>
              </a:xfrm>
              <a:custGeom>
                <a:avLst/>
                <a:gdLst>
                  <a:gd name="T0" fmla="*/ 5 w 69"/>
                  <a:gd name="T1" fmla="*/ 6 h 34"/>
                  <a:gd name="T2" fmla="*/ 63 w 69"/>
                  <a:gd name="T3" fmla="*/ 33 h 34"/>
                  <a:gd name="T4" fmla="*/ 68 w 69"/>
                  <a:gd name="T5" fmla="*/ 32 h 34"/>
                  <a:gd name="T6" fmla="*/ 4 w 69"/>
                  <a:gd name="T7" fmla="*/ 4 h 34"/>
                  <a:gd name="T8" fmla="*/ 5 w 69"/>
                  <a:gd name="T9" fmla="*/ 6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9" h="34">
                    <a:moveTo>
                      <a:pt x="5" y="6"/>
                    </a:moveTo>
                    <a:cubicBezTo>
                      <a:pt x="29" y="2"/>
                      <a:pt x="51" y="12"/>
                      <a:pt x="63" y="33"/>
                    </a:cubicBezTo>
                    <a:cubicBezTo>
                      <a:pt x="64" y="34"/>
                      <a:pt x="69" y="33"/>
                      <a:pt x="68" y="32"/>
                    </a:cubicBezTo>
                    <a:cubicBezTo>
                      <a:pt x="55" y="9"/>
                      <a:pt x="29" y="0"/>
                      <a:pt x="4" y="4"/>
                    </a:cubicBezTo>
                    <a:cubicBezTo>
                      <a:pt x="0" y="4"/>
                      <a:pt x="3" y="6"/>
                      <a:pt x="5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" name="Freeform 238"/>
              <p:cNvSpPr>
                <a:spLocks/>
              </p:cNvSpPr>
              <p:nvPr/>
            </p:nvSpPr>
            <p:spPr bwMode="auto">
              <a:xfrm>
                <a:off x="3519488" y="700087"/>
                <a:ext cx="77788" cy="809625"/>
              </a:xfrm>
              <a:custGeom>
                <a:avLst/>
                <a:gdLst>
                  <a:gd name="T0" fmla="*/ 21 w 21"/>
                  <a:gd name="T1" fmla="*/ 213 h 215"/>
                  <a:gd name="T2" fmla="*/ 5 w 21"/>
                  <a:gd name="T3" fmla="*/ 1 h 215"/>
                  <a:gd name="T4" fmla="*/ 0 w 21"/>
                  <a:gd name="T5" fmla="*/ 2 h 215"/>
                  <a:gd name="T6" fmla="*/ 16 w 21"/>
                  <a:gd name="T7" fmla="*/ 213 h 215"/>
                  <a:gd name="T8" fmla="*/ 21 w 21"/>
                  <a:gd name="T9" fmla="*/ 213 h 2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215">
                    <a:moveTo>
                      <a:pt x="21" y="213"/>
                    </a:moveTo>
                    <a:cubicBezTo>
                      <a:pt x="9" y="143"/>
                      <a:pt x="12" y="72"/>
                      <a:pt x="5" y="1"/>
                    </a:cubicBezTo>
                    <a:cubicBezTo>
                      <a:pt x="5" y="0"/>
                      <a:pt x="0" y="0"/>
                      <a:pt x="0" y="2"/>
                    </a:cubicBezTo>
                    <a:cubicBezTo>
                      <a:pt x="7" y="72"/>
                      <a:pt x="4" y="144"/>
                      <a:pt x="16" y="213"/>
                    </a:cubicBezTo>
                    <a:cubicBezTo>
                      <a:pt x="16" y="215"/>
                      <a:pt x="21" y="214"/>
                      <a:pt x="21" y="21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" name="Freeform 239"/>
              <p:cNvSpPr>
                <a:spLocks/>
              </p:cNvSpPr>
              <p:nvPr/>
            </p:nvSpPr>
            <p:spPr bwMode="auto">
              <a:xfrm>
                <a:off x="3556001" y="1490663"/>
                <a:ext cx="65088" cy="63500"/>
              </a:xfrm>
              <a:custGeom>
                <a:avLst/>
                <a:gdLst>
                  <a:gd name="T0" fmla="*/ 16 w 17"/>
                  <a:gd name="T1" fmla="*/ 7 h 17"/>
                  <a:gd name="T2" fmla="*/ 7 w 17"/>
                  <a:gd name="T3" fmla="*/ 1 h 17"/>
                  <a:gd name="T4" fmla="*/ 1 w 17"/>
                  <a:gd name="T5" fmla="*/ 10 h 17"/>
                  <a:gd name="T6" fmla="*/ 10 w 17"/>
                  <a:gd name="T7" fmla="*/ 16 h 17"/>
                  <a:gd name="T8" fmla="*/ 16 w 17"/>
                  <a:gd name="T9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16" y="7"/>
                    </a:moveTo>
                    <a:cubicBezTo>
                      <a:pt x="15" y="3"/>
                      <a:pt x="11" y="0"/>
                      <a:pt x="7" y="1"/>
                    </a:cubicBezTo>
                    <a:cubicBezTo>
                      <a:pt x="3" y="2"/>
                      <a:pt x="0" y="6"/>
                      <a:pt x="1" y="10"/>
                    </a:cubicBezTo>
                    <a:cubicBezTo>
                      <a:pt x="2" y="14"/>
                      <a:pt x="6" y="17"/>
                      <a:pt x="10" y="16"/>
                    </a:cubicBezTo>
                    <a:cubicBezTo>
                      <a:pt x="15" y="15"/>
                      <a:pt x="17" y="11"/>
                      <a:pt x="16" y="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" name="Freeform 240"/>
              <p:cNvSpPr>
                <a:spLocks/>
              </p:cNvSpPr>
              <p:nvPr/>
            </p:nvSpPr>
            <p:spPr bwMode="auto">
              <a:xfrm>
                <a:off x="3832226" y="1506538"/>
                <a:ext cx="233363" cy="198438"/>
              </a:xfrm>
              <a:custGeom>
                <a:avLst/>
                <a:gdLst>
                  <a:gd name="T0" fmla="*/ 56 w 62"/>
                  <a:gd name="T1" fmla="*/ 1 h 53"/>
                  <a:gd name="T2" fmla="*/ 0 w 62"/>
                  <a:gd name="T3" fmla="*/ 51 h 53"/>
                  <a:gd name="T4" fmla="*/ 5 w 62"/>
                  <a:gd name="T5" fmla="*/ 52 h 53"/>
                  <a:gd name="T6" fmla="*/ 59 w 62"/>
                  <a:gd name="T7" fmla="*/ 3 h 53"/>
                  <a:gd name="T8" fmla="*/ 56 w 62"/>
                  <a:gd name="T9" fmla="*/ 1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2" h="53">
                    <a:moveTo>
                      <a:pt x="56" y="1"/>
                    </a:moveTo>
                    <a:cubicBezTo>
                      <a:pt x="27" y="3"/>
                      <a:pt x="4" y="21"/>
                      <a:pt x="0" y="51"/>
                    </a:cubicBezTo>
                    <a:cubicBezTo>
                      <a:pt x="0" y="53"/>
                      <a:pt x="5" y="53"/>
                      <a:pt x="5" y="52"/>
                    </a:cubicBezTo>
                    <a:cubicBezTo>
                      <a:pt x="9" y="23"/>
                      <a:pt x="30" y="5"/>
                      <a:pt x="59" y="3"/>
                    </a:cubicBezTo>
                    <a:cubicBezTo>
                      <a:pt x="62" y="2"/>
                      <a:pt x="58" y="0"/>
                      <a:pt x="56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" name="Freeform 241"/>
              <p:cNvSpPr>
                <a:spLocks/>
              </p:cNvSpPr>
              <p:nvPr/>
            </p:nvSpPr>
            <p:spPr bwMode="auto">
              <a:xfrm>
                <a:off x="3786188" y="1524000"/>
                <a:ext cx="222250" cy="173038"/>
              </a:xfrm>
              <a:custGeom>
                <a:avLst/>
                <a:gdLst>
                  <a:gd name="T0" fmla="*/ 4 w 59"/>
                  <a:gd name="T1" fmla="*/ 3 h 46"/>
                  <a:gd name="T2" fmla="*/ 54 w 59"/>
                  <a:gd name="T3" fmla="*/ 44 h 46"/>
                  <a:gd name="T4" fmla="*/ 59 w 59"/>
                  <a:gd name="T5" fmla="*/ 44 h 46"/>
                  <a:gd name="T6" fmla="*/ 3 w 59"/>
                  <a:gd name="T7" fmla="*/ 0 h 46"/>
                  <a:gd name="T8" fmla="*/ 4 w 59"/>
                  <a:gd name="T9" fmla="*/ 3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9" h="46">
                    <a:moveTo>
                      <a:pt x="4" y="3"/>
                    </a:moveTo>
                    <a:cubicBezTo>
                      <a:pt x="29" y="4"/>
                      <a:pt x="48" y="19"/>
                      <a:pt x="54" y="44"/>
                    </a:cubicBezTo>
                    <a:cubicBezTo>
                      <a:pt x="54" y="45"/>
                      <a:pt x="59" y="46"/>
                      <a:pt x="59" y="44"/>
                    </a:cubicBezTo>
                    <a:cubicBezTo>
                      <a:pt x="52" y="17"/>
                      <a:pt x="30" y="2"/>
                      <a:pt x="3" y="0"/>
                    </a:cubicBezTo>
                    <a:cubicBezTo>
                      <a:pt x="0" y="0"/>
                      <a:pt x="2" y="3"/>
                      <a:pt x="4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" name="Freeform 242"/>
              <p:cNvSpPr>
                <a:spLocks/>
              </p:cNvSpPr>
              <p:nvPr/>
            </p:nvSpPr>
            <p:spPr bwMode="auto">
              <a:xfrm>
                <a:off x="3892551" y="1446213"/>
                <a:ext cx="74613" cy="266700"/>
              </a:xfrm>
              <a:custGeom>
                <a:avLst/>
                <a:gdLst>
                  <a:gd name="T0" fmla="*/ 15 w 20"/>
                  <a:gd name="T1" fmla="*/ 2 h 71"/>
                  <a:gd name="T2" fmla="*/ 3 w 20"/>
                  <a:gd name="T3" fmla="*/ 70 h 71"/>
                  <a:gd name="T4" fmla="*/ 8 w 20"/>
                  <a:gd name="T5" fmla="*/ 69 h 71"/>
                  <a:gd name="T6" fmla="*/ 20 w 20"/>
                  <a:gd name="T7" fmla="*/ 2 h 71"/>
                  <a:gd name="T8" fmla="*/ 15 w 20"/>
                  <a:gd name="T9" fmla="*/ 2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71">
                    <a:moveTo>
                      <a:pt x="15" y="2"/>
                    </a:moveTo>
                    <a:cubicBezTo>
                      <a:pt x="3" y="21"/>
                      <a:pt x="0" y="48"/>
                      <a:pt x="3" y="70"/>
                    </a:cubicBezTo>
                    <a:cubicBezTo>
                      <a:pt x="3" y="71"/>
                      <a:pt x="8" y="71"/>
                      <a:pt x="8" y="69"/>
                    </a:cubicBezTo>
                    <a:cubicBezTo>
                      <a:pt x="5" y="47"/>
                      <a:pt x="8" y="21"/>
                      <a:pt x="20" y="2"/>
                    </a:cubicBezTo>
                    <a:cubicBezTo>
                      <a:pt x="20" y="1"/>
                      <a:pt x="16" y="0"/>
                      <a:pt x="15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" name="Freeform 243"/>
              <p:cNvSpPr>
                <a:spLocks/>
              </p:cNvSpPr>
              <p:nvPr/>
            </p:nvSpPr>
            <p:spPr bwMode="auto">
              <a:xfrm>
                <a:off x="3778251" y="1547813"/>
                <a:ext cx="279400" cy="74613"/>
              </a:xfrm>
              <a:custGeom>
                <a:avLst/>
                <a:gdLst>
                  <a:gd name="T0" fmla="*/ 6 w 74"/>
                  <a:gd name="T1" fmla="*/ 19 h 20"/>
                  <a:gd name="T2" fmla="*/ 69 w 74"/>
                  <a:gd name="T3" fmla="*/ 16 h 20"/>
                  <a:gd name="T4" fmla="*/ 73 w 74"/>
                  <a:gd name="T5" fmla="*/ 15 h 20"/>
                  <a:gd name="T6" fmla="*/ 2 w 74"/>
                  <a:gd name="T7" fmla="*/ 18 h 20"/>
                  <a:gd name="T8" fmla="*/ 6 w 74"/>
                  <a:gd name="T9" fmla="*/ 1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4" h="20">
                    <a:moveTo>
                      <a:pt x="6" y="19"/>
                    </a:moveTo>
                    <a:cubicBezTo>
                      <a:pt x="25" y="6"/>
                      <a:pt x="49" y="3"/>
                      <a:pt x="69" y="16"/>
                    </a:cubicBezTo>
                    <a:cubicBezTo>
                      <a:pt x="70" y="17"/>
                      <a:pt x="74" y="16"/>
                      <a:pt x="73" y="15"/>
                    </a:cubicBezTo>
                    <a:cubicBezTo>
                      <a:pt x="51" y="0"/>
                      <a:pt x="23" y="4"/>
                      <a:pt x="2" y="18"/>
                    </a:cubicBezTo>
                    <a:cubicBezTo>
                      <a:pt x="0" y="19"/>
                      <a:pt x="5" y="20"/>
                      <a:pt x="6" y="1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" name="Freeform 244"/>
              <p:cNvSpPr>
                <a:spLocks/>
              </p:cNvSpPr>
              <p:nvPr/>
            </p:nvSpPr>
            <p:spPr bwMode="auto">
              <a:xfrm>
                <a:off x="3511551" y="749300"/>
                <a:ext cx="411163" cy="812800"/>
              </a:xfrm>
              <a:custGeom>
                <a:avLst/>
                <a:gdLst>
                  <a:gd name="T0" fmla="*/ 108 w 109"/>
                  <a:gd name="T1" fmla="*/ 214 h 216"/>
                  <a:gd name="T2" fmla="*/ 55 w 109"/>
                  <a:gd name="T3" fmla="*/ 102 h 216"/>
                  <a:gd name="T4" fmla="*/ 5 w 109"/>
                  <a:gd name="T5" fmla="*/ 1 h 216"/>
                  <a:gd name="T6" fmla="*/ 1 w 109"/>
                  <a:gd name="T7" fmla="*/ 2 h 216"/>
                  <a:gd name="T8" fmla="*/ 53 w 109"/>
                  <a:gd name="T9" fmla="*/ 109 h 216"/>
                  <a:gd name="T10" fmla="*/ 103 w 109"/>
                  <a:gd name="T11" fmla="*/ 215 h 216"/>
                  <a:gd name="T12" fmla="*/ 108 w 109"/>
                  <a:gd name="T13" fmla="*/ 214 h 2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9" h="216">
                    <a:moveTo>
                      <a:pt x="108" y="214"/>
                    </a:moveTo>
                    <a:cubicBezTo>
                      <a:pt x="84" y="181"/>
                      <a:pt x="70" y="140"/>
                      <a:pt x="55" y="102"/>
                    </a:cubicBezTo>
                    <a:cubicBezTo>
                      <a:pt x="41" y="68"/>
                      <a:pt x="29" y="30"/>
                      <a:pt x="5" y="1"/>
                    </a:cubicBezTo>
                    <a:cubicBezTo>
                      <a:pt x="5" y="0"/>
                      <a:pt x="0" y="1"/>
                      <a:pt x="1" y="2"/>
                    </a:cubicBezTo>
                    <a:cubicBezTo>
                      <a:pt x="25" y="33"/>
                      <a:pt x="38" y="73"/>
                      <a:pt x="53" y="109"/>
                    </a:cubicBezTo>
                    <a:cubicBezTo>
                      <a:pt x="67" y="145"/>
                      <a:pt x="80" y="183"/>
                      <a:pt x="103" y="215"/>
                    </a:cubicBezTo>
                    <a:cubicBezTo>
                      <a:pt x="104" y="216"/>
                      <a:pt x="109" y="215"/>
                      <a:pt x="108" y="21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" name="Freeform 245"/>
              <p:cNvSpPr>
                <a:spLocks/>
              </p:cNvSpPr>
              <p:nvPr/>
            </p:nvSpPr>
            <p:spPr bwMode="auto">
              <a:xfrm>
                <a:off x="3887788" y="1539875"/>
                <a:ext cx="65088" cy="68263"/>
              </a:xfrm>
              <a:custGeom>
                <a:avLst/>
                <a:gdLst>
                  <a:gd name="T0" fmla="*/ 14 w 17"/>
                  <a:gd name="T1" fmla="*/ 4 h 18"/>
                  <a:gd name="T2" fmla="*/ 4 w 17"/>
                  <a:gd name="T3" fmla="*/ 3 h 18"/>
                  <a:gd name="T4" fmla="*/ 3 w 17"/>
                  <a:gd name="T5" fmla="*/ 14 h 18"/>
                  <a:gd name="T6" fmla="*/ 13 w 17"/>
                  <a:gd name="T7" fmla="*/ 15 h 18"/>
                  <a:gd name="T8" fmla="*/ 14 w 17"/>
                  <a:gd name="T9" fmla="*/ 4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8">
                    <a:moveTo>
                      <a:pt x="14" y="4"/>
                    </a:moveTo>
                    <a:cubicBezTo>
                      <a:pt x="12" y="1"/>
                      <a:pt x="7" y="0"/>
                      <a:pt x="4" y="3"/>
                    </a:cubicBezTo>
                    <a:cubicBezTo>
                      <a:pt x="0" y="6"/>
                      <a:pt x="0" y="10"/>
                      <a:pt x="3" y="14"/>
                    </a:cubicBezTo>
                    <a:cubicBezTo>
                      <a:pt x="5" y="17"/>
                      <a:pt x="10" y="18"/>
                      <a:pt x="13" y="15"/>
                    </a:cubicBezTo>
                    <a:cubicBezTo>
                      <a:pt x="17" y="12"/>
                      <a:pt x="17" y="7"/>
                      <a:pt x="14" y="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" name="Freeform 246"/>
              <p:cNvSpPr>
                <a:spLocks/>
              </p:cNvSpPr>
              <p:nvPr/>
            </p:nvSpPr>
            <p:spPr bwMode="auto">
              <a:xfrm>
                <a:off x="3556001" y="60325"/>
                <a:ext cx="196850" cy="77788"/>
              </a:xfrm>
              <a:custGeom>
                <a:avLst/>
                <a:gdLst>
                  <a:gd name="T0" fmla="*/ 46 w 52"/>
                  <a:gd name="T1" fmla="*/ 11 h 21"/>
                  <a:gd name="T2" fmla="*/ 6 w 52"/>
                  <a:gd name="T3" fmla="*/ 1 h 21"/>
                  <a:gd name="T4" fmla="*/ 1 w 52"/>
                  <a:gd name="T5" fmla="*/ 1 h 21"/>
                  <a:gd name="T6" fmla="*/ 50 w 52"/>
                  <a:gd name="T7" fmla="*/ 13 h 21"/>
                  <a:gd name="T8" fmla="*/ 46 w 52"/>
                  <a:gd name="T9" fmla="*/ 1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21">
                    <a:moveTo>
                      <a:pt x="46" y="11"/>
                    </a:moveTo>
                    <a:cubicBezTo>
                      <a:pt x="31" y="18"/>
                      <a:pt x="16" y="15"/>
                      <a:pt x="6" y="1"/>
                    </a:cubicBezTo>
                    <a:cubicBezTo>
                      <a:pt x="5" y="0"/>
                      <a:pt x="0" y="0"/>
                      <a:pt x="1" y="1"/>
                    </a:cubicBezTo>
                    <a:cubicBezTo>
                      <a:pt x="13" y="18"/>
                      <a:pt x="32" y="21"/>
                      <a:pt x="50" y="13"/>
                    </a:cubicBezTo>
                    <a:cubicBezTo>
                      <a:pt x="52" y="12"/>
                      <a:pt x="47" y="11"/>
                      <a:pt x="46" y="1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" name="Freeform 247"/>
              <p:cNvSpPr>
                <a:spLocks/>
              </p:cNvSpPr>
              <p:nvPr/>
            </p:nvSpPr>
            <p:spPr bwMode="auto">
              <a:xfrm>
                <a:off x="3582988" y="19050"/>
                <a:ext cx="98425" cy="157163"/>
              </a:xfrm>
              <a:custGeom>
                <a:avLst/>
                <a:gdLst>
                  <a:gd name="T0" fmla="*/ 6 w 26"/>
                  <a:gd name="T1" fmla="*/ 41 h 42"/>
                  <a:gd name="T2" fmla="*/ 22 w 26"/>
                  <a:gd name="T3" fmla="*/ 2 h 42"/>
                  <a:gd name="T4" fmla="*/ 17 w 26"/>
                  <a:gd name="T5" fmla="*/ 1 h 42"/>
                  <a:gd name="T6" fmla="*/ 1 w 26"/>
                  <a:gd name="T7" fmla="*/ 39 h 42"/>
                  <a:gd name="T8" fmla="*/ 6 w 26"/>
                  <a:gd name="T9" fmla="*/ 4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42">
                    <a:moveTo>
                      <a:pt x="6" y="41"/>
                    </a:moveTo>
                    <a:cubicBezTo>
                      <a:pt x="20" y="32"/>
                      <a:pt x="26" y="18"/>
                      <a:pt x="22" y="2"/>
                    </a:cubicBezTo>
                    <a:cubicBezTo>
                      <a:pt x="22" y="0"/>
                      <a:pt x="17" y="0"/>
                      <a:pt x="17" y="1"/>
                    </a:cubicBezTo>
                    <a:cubicBezTo>
                      <a:pt x="21" y="17"/>
                      <a:pt x="15" y="31"/>
                      <a:pt x="1" y="39"/>
                    </a:cubicBezTo>
                    <a:cubicBezTo>
                      <a:pt x="0" y="40"/>
                      <a:pt x="5" y="42"/>
                      <a:pt x="6" y="4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" name="Freeform 248"/>
              <p:cNvSpPr>
                <a:spLocks/>
              </p:cNvSpPr>
              <p:nvPr/>
            </p:nvSpPr>
            <p:spPr bwMode="auto">
              <a:xfrm>
                <a:off x="3594101" y="33337"/>
                <a:ext cx="123825" cy="139700"/>
              </a:xfrm>
              <a:custGeom>
                <a:avLst/>
                <a:gdLst>
                  <a:gd name="T0" fmla="*/ 32 w 33"/>
                  <a:gd name="T1" fmla="*/ 34 h 37"/>
                  <a:gd name="T2" fmla="*/ 5 w 33"/>
                  <a:gd name="T3" fmla="*/ 1 h 37"/>
                  <a:gd name="T4" fmla="*/ 0 w 33"/>
                  <a:gd name="T5" fmla="*/ 2 h 37"/>
                  <a:gd name="T6" fmla="*/ 28 w 33"/>
                  <a:gd name="T7" fmla="*/ 36 h 37"/>
                  <a:gd name="T8" fmla="*/ 32 w 33"/>
                  <a:gd name="T9" fmla="*/ 34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37">
                    <a:moveTo>
                      <a:pt x="32" y="34"/>
                    </a:moveTo>
                    <a:cubicBezTo>
                      <a:pt x="20" y="28"/>
                      <a:pt x="10" y="14"/>
                      <a:pt x="5" y="1"/>
                    </a:cubicBezTo>
                    <a:cubicBezTo>
                      <a:pt x="5" y="0"/>
                      <a:pt x="0" y="1"/>
                      <a:pt x="0" y="2"/>
                    </a:cubicBezTo>
                    <a:cubicBezTo>
                      <a:pt x="5" y="15"/>
                      <a:pt x="15" y="29"/>
                      <a:pt x="28" y="36"/>
                    </a:cubicBezTo>
                    <a:cubicBezTo>
                      <a:pt x="29" y="37"/>
                      <a:pt x="33" y="35"/>
                      <a:pt x="32" y="3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" name="Freeform 249"/>
              <p:cNvSpPr>
                <a:spLocks/>
              </p:cNvSpPr>
              <p:nvPr/>
            </p:nvSpPr>
            <p:spPr bwMode="auto">
              <a:xfrm>
                <a:off x="3552826" y="49212"/>
                <a:ext cx="165100" cy="85725"/>
              </a:xfrm>
              <a:custGeom>
                <a:avLst/>
                <a:gdLst>
                  <a:gd name="T0" fmla="*/ 3 w 44"/>
                  <a:gd name="T1" fmla="*/ 21 h 23"/>
                  <a:gd name="T2" fmla="*/ 44 w 44"/>
                  <a:gd name="T3" fmla="*/ 2 h 23"/>
                  <a:gd name="T4" fmla="*/ 39 w 44"/>
                  <a:gd name="T5" fmla="*/ 2 h 23"/>
                  <a:gd name="T6" fmla="*/ 4 w 44"/>
                  <a:gd name="T7" fmla="*/ 19 h 23"/>
                  <a:gd name="T8" fmla="*/ 3 w 44"/>
                  <a:gd name="T9" fmla="*/ 2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3">
                    <a:moveTo>
                      <a:pt x="3" y="21"/>
                    </a:moveTo>
                    <a:cubicBezTo>
                      <a:pt x="19" y="23"/>
                      <a:pt x="36" y="17"/>
                      <a:pt x="44" y="2"/>
                    </a:cubicBezTo>
                    <a:cubicBezTo>
                      <a:pt x="44" y="1"/>
                      <a:pt x="39" y="0"/>
                      <a:pt x="39" y="2"/>
                    </a:cubicBezTo>
                    <a:cubicBezTo>
                      <a:pt x="32" y="14"/>
                      <a:pt x="19" y="21"/>
                      <a:pt x="4" y="19"/>
                    </a:cubicBezTo>
                    <a:cubicBezTo>
                      <a:pt x="2" y="19"/>
                      <a:pt x="0" y="21"/>
                      <a:pt x="3" y="2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" name="Freeform 250"/>
              <p:cNvSpPr>
                <a:spLocks/>
              </p:cNvSpPr>
              <p:nvPr/>
            </p:nvSpPr>
            <p:spPr bwMode="auto">
              <a:xfrm>
                <a:off x="3541713" y="120650"/>
                <a:ext cx="115888" cy="669925"/>
              </a:xfrm>
              <a:custGeom>
                <a:avLst/>
                <a:gdLst>
                  <a:gd name="T0" fmla="*/ 26 w 31"/>
                  <a:gd name="T1" fmla="*/ 1 h 178"/>
                  <a:gd name="T2" fmla="*/ 0 w 31"/>
                  <a:gd name="T3" fmla="*/ 177 h 178"/>
                  <a:gd name="T4" fmla="*/ 5 w 31"/>
                  <a:gd name="T5" fmla="*/ 176 h 178"/>
                  <a:gd name="T6" fmla="*/ 31 w 31"/>
                  <a:gd name="T7" fmla="*/ 1 h 178"/>
                  <a:gd name="T8" fmla="*/ 26 w 31"/>
                  <a:gd name="T9" fmla="*/ 1 h 1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178">
                    <a:moveTo>
                      <a:pt x="26" y="1"/>
                    </a:moveTo>
                    <a:cubicBezTo>
                      <a:pt x="18" y="60"/>
                      <a:pt x="11" y="118"/>
                      <a:pt x="0" y="177"/>
                    </a:cubicBezTo>
                    <a:cubicBezTo>
                      <a:pt x="0" y="178"/>
                      <a:pt x="5" y="178"/>
                      <a:pt x="5" y="176"/>
                    </a:cubicBezTo>
                    <a:cubicBezTo>
                      <a:pt x="16" y="118"/>
                      <a:pt x="23" y="59"/>
                      <a:pt x="31" y="1"/>
                    </a:cubicBezTo>
                    <a:cubicBezTo>
                      <a:pt x="31" y="0"/>
                      <a:pt x="26" y="0"/>
                      <a:pt x="26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" name="Freeform 251"/>
              <p:cNvSpPr>
                <a:spLocks/>
              </p:cNvSpPr>
              <p:nvPr/>
            </p:nvSpPr>
            <p:spPr bwMode="auto">
              <a:xfrm>
                <a:off x="3632201" y="90487"/>
                <a:ext cx="38100" cy="41275"/>
              </a:xfrm>
              <a:custGeom>
                <a:avLst/>
                <a:gdLst>
                  <a:gd name="T0" fmla="*/ 9 w 10"/>
                  <a:gd name="T1" fmla="*/ 6 h 11"/>
                  <a:gd name="T2" fmla="*/ 4 w 10"/>
                  <a:gd name="T3" fmla="*/ 10 h 11"/>
                  <a:gd name="T4" fmla="*/ 0 w 10"/>
                  <a:gd name="T5" fmla="*/ 5 h 11"/>
                  <a:gd name="T6" fmla="*/ 6 w 10"/>
                  <a:gd name="T7" fmla="*/ 1 h 11"/>
                  <a:gd name="T8" fmla="*/ 9 w 10"/>
                  <a:gd name="T9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1">
                    <a:moveTo>
                      <a:pt x="9" y="6"/>
                    </a:moveTo>
                    <a:cubicBezTo>
                      <a:pt x="9" y="9"/>
                      <a:pt x="6" y="11"/>
                      <a:pt x="4" y="10"/>
                    </a:cubicBezTo>
                    <a:cubicBezTo>
                      <a:pt x="1" y="10"/>
                      <a:pt x="0" y="7"/>
                      <a:pt x="0" y="5"/>
                    </a:cubicBezTo>
                    <a:cubicBezTo>
                      <a:pt x="0" y="2"/>
                      <a:pt x="3" y="0"/>
                      <a:pt x="6" y="1"/>
                    </a:cubicBezTo>
                    <a:cubicBezTo>
                      <a:pt x="8" y="1"/>
                      <a:pt x="10" y="4"/>
                      <a:pt x="9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" name="Freeform 252"/>
              <p:cNvSpPr>
                <a:spLocks/>
              </p:cNvSpPr>
              <p:nvPr/>
            </p:nvSpPr>
            <p:spPr bwMode="auto">
              <a:xfrm>
                <a:off x="3887788" y="-46038"/>
                <a:ext cx="173038" cy="112713"/>
              </a:xfrm>
              <a:custGeom>
                <a:avLst/>
                <a:gdLst>
                  <a:gd name="T0" fmla="*/ 40 w 46"/>
                  <a:gd name="T1" fmla="*/ 26 h 30"/>
                  <a:gd name="T2" fmla="*/ 6 w 46"/>
                  <a:gd name="T3" fmla="*/ 2 h 30"/>
                  <a:gd name="T4" fmla="*/ 1 w 46"/>
                  <a:gd name="T5" fmla="*/ 1 h 30"/>
                  <a:gd name="T6" fmla="*/ 42 w 46"/>
                  <a:gd name="T7" fmla="*/ 28 h 30"/>
                  <a:gd name="T8" fmla="*/ 40 w 46"/>
                  <a:gd name="T9" fmla="*/ 26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" h="30">
                    <a:moveTo>
                      <a:pt x="40" y="26"/>
                    </a:moveTo>
                    <a:cubicBezTo>
                      <a:pt x="23" y="27"/>
                      <a:pt x="10" y="18"/>
                      <a:pt x="6" y="2"/>
                    </a:cubicBezTo>
                    <a:cubicBezTo>
                      <a:pt x="5" y="0"/>
                      <a:pt x="0" y="0"/>
                      <a:pt x="1" y="1"/>
                    </a:cubicBezTo>
                    <a:cubicBezTo>
                      <a:pt x="6" y="21"/>
                      <a:pt x="23" y="30"/>
                      <a:pt x="42" y="28"/>
                    </a:cubicBezTo>
                    <a:cubicBezTo>
                      <a:pt x="46" y="28"/>
                      <a:pt x="42" y="26"/>
                      <a:pt x="40" y="2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" name="Freeform 253"/>
              <p:cNvSpPr>
                <a:spLocks/>
              </p:cNvSpPr>
              <p:nvPr/>
            </p:nvSpPr>
            <p:spPr bwMode="auto">
              <a:xfrm>
                <a:off x="3873501" y="-57150"/>
                <a:ext cx="134938" cy="131763"/>
              </a:xfrm>
              <a:custGeom>
                <a:avLst/>
                <a:gdLst>
                  <a:gd name="T0" fmla="*/ 6 w 36"/>
                  <a:gd name="T1" fmla="*/ 34 h 35"/>
                  <a:gd name="T2" fmla="*/ 35 w 36"/>
                  <a:gd name="T3" fmla="*/ 3 h 35"/>
                  <a:gd name="T4" fmla="*/ 30 w 36"/>
                  <a:gd name="T5" fmla="*/ 2 h 35"/>
                  <a:gd name="T6" fmla="*/ 3 w 36"/>
                  <a:gd name="T7" fmla="*/ 32 h 35"/>
                  <a:gd name="T8" fmla="*/ 6 w 36"/>
                  <a:gd name="T9" fmla="*/ 34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6" h="35">
                    <a:moveTo>
                      <a:pt x="6" y="34"/>
                    </a:moveTo>
                    <a:cubicBezTo>
                      <a:pt x="22" y="31"/>
                      <a:pt x="34" y="20"/>
                      <a:pt x="35" y="3"/>
                    </a:cubicBezTo>
                    <a:cubicBezTo>
                      <a:pt x="36" y="1"/>
                      <a:pt x="31" y="0"/>
                      <a:pt x="30" y="2"/>
                    </a:cubicBezTo>
                    <a:cubicBezTo>
                      <a:pt x="29" y="18"/>
                      <a:pt x="18" y="29"/>
                      <a:pt x="3" y="32"/>
                    </a:cubicBezTo>
                    <a:cubicBezTo>
                      <a:pt x="0" y="33"/>
                      <a:pt x="5" y="35"/>
                      <a:pt x="6" y="3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" name="Freeform 254"/>
              <p:cNvSpPr>
                <a:spLocks/>
              </p:cNvSpPr>
              <p:nvPr/>
            </p:nvSpPr>
            <p:spPr bwMode="auto">
              <a:xfrm>
                <a:off x="3933826" y="-57150"/>
                <a:ext cx="71438" cy="166688"/>
              </a:xfrm>
              <a:custGeom>
                <a:avLst/>
                <a:gdLst>
                  <a:gd name="T0" fmla="*/ 18 w 19"/>
                  <a:gd name="T1" fmla="*/ 42 h 44"/>
                  <a:gd name="T2" fmla="*/ 5 w 19"/>
                  <a:gd name="T3" fmla="*/ 1 h 44"/>
                  <a:gd name="T4" fmla="*/ 0 w 19"/>
                  <a:gd name="T5" fmla="*/ 2 h 44"/>
                  <a:gd name="T6" fmla="*/ 14 w 19"/>
                  <a:gd name="T7" fmla="*/ 43 h 44"/>
                  <a:gd name="T8" fmla="*/ 18 w 19"/>
                  <a:gd name="T9" fmla="*/ 4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44">
                    <a:moveTo>
                      <a:pt x="18" y="42"/>
                    </a:moveTo>
                    <a:cubicBezTo>
                      <a:pt x="9" y="31"/>
                      <a:pt x="5" y="15"/>
                      <a:pt x="5" y="1"/>
                    </a:cubicBezTo>
                    <a:cubicBezTo>
                      <a:pt x="5" y="0"/>
                      <a:pt x="0" y="0"/>
                      <a:pt x="0" y="2"/>
                    </a:cubicBezTo>
                    <a:cubicBezTo>
                      <a:pt x="0" y="16"/>
                      <a:pt x="5" y="32"/>
                      <a:pt x="14" y="43"/>
                    </a:cubicBezTo>
                    <a:cubicBezTo>
                      <a:pt x="14" y="44"/>
                      <a:pt x="19" y="43"/>
                      <a:pt x="18" y="4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" name="Freeform 255"/>
              <p:cNvSpPr>
                <a:spLocks/>
              </p:cNvSpPr>
              <p:nvPr/>
            </p:nvSpPr>
            <p:spPr bwMode="auto">
              <a:xfrm>
                <a:off x="3862388" y="-4763"/>
                <a:ext cx="184150" cy="49213"/>
              </a:xfrm>
              <a:custGeom>
                <a:avLst/>
                <a:gdLst>
                  <a:gd name="T0" fmla="*/ 2 w 49"/>
                  <a:gd name="T1" fmla="*/ 6 h 13"/>
                  <a:gd name="T2" fmla="*/ 48 w 49"/>
                  <a:gd name="T3" fmla="*/ 1 h 13"/>
                  <a:gd name="T4" fmla="*/ 43 w 49"/>
                  <a:gd name="T5" fmla="*/ 1 h 13"/>
                  <a:gd name="T6" fmla="*/ 6 w 49"/>
                  <a:gd name="T7" fmla="*/ 5 h 13"/>
                  <a:gd name="T8" fmla="*/ 2 w 49"/>
                  <a:gd name="T9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13">
                    <a:moveTo>
                      <a:pt x="2" y="6"/>
                    </a:moveTo>
                    <a:cubicBezTo>
                      <a:pt x="17" y="13"/>
                      <a:pt x="35" y="13"/>
                      <a:pt x="48" y="1"/>
                    </a:cubicBezTo>
                    <a:cubicBezTo>
                      <a:pt x="49" y="0"/>
                      <a:pt x="44" y="0"/>
                      <a:pt x="43" y="1"/>
                    </a:cubicBezTo>
                    <a:cubicBezTo>
                      <a:pt x="33" y="10"/>
                      <a:pt x="19" y="11"/>
                      <a:pt x="6" y="5"/>
                    </a:cubicBezTo>
                    <a:cubicBezTo>
                      <a:pt x="5" y="4"/>
                      <a:pt x="0" y="5"/>
                      <a:pt x="2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" name="Freeform 256"/>
              <p:cNvSpPr>
                <a:spLocks/>
              </p:cNvSpPr>
              <p:nvPr/>
            </p:nvSpPr>
            <p:spPr bwMode="auto">
              <a:xfrm>
                <a:off x="3552826" y="36512"/>
                <a:ext cx="414338" cy="712788"/>
              </a:xfrm>
              <a:custGeom>
                <a:avLst/>
                <a:gdLst>
                  <a:gd name="T0" fmla="*/ 104 w 110"/>
                  <a:gd name="T1" fmla="*/ 1 h 189"/>
                  <a:gd name="T2" fmla="*/ 0 w 110"/>
                  <a:gd name="T3" fmla="*/ 188 h 189"/>
                  <a:gd name="T4" fmla="*/ 5 w 110"/>
                  <a:gd name="T5" fmla="*/ 188 h 189"/>
                  <a:gd name="T6" fmla="*/ 109 w 110"/>
                  <a:gd name="T7" fmla="*/ 2 h 189"/>
                  <a:gd name="T8" fmla="*/ 104 w 110"/>
                  <a:gd name="T9" fmla="*/ 1 h 1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0" h="189">
                    <a:moveTo>
                      <a:pt x="104" y="1"/>
                    </a:moveTo>
                    <a:cubicBezTo>
                      <a:pt x="71" y="64"/>
                      <a:pt x="37" y="127"/>
                      <a:pt x="0" y="188"/>
                    </a:cubicBezTo>
                    <a:cubicBezTo>
                      <a:pt x="0" y="189"/>
                      <a:pt x="5" y="189"/>
                      <a:pt x="5" y="188"/>
                    </a:cubicBezTo>
                    <a:cubicBezTo>
                      <a:pt x="42" y="127"/>
                      <a:pt x="75" y="64"/>
                      <a:pt x="109" y="2"/>
                    </a:cubicBezTo>
                    <a:cubicBezTo>
                      <a:pt x="110" y="0"/>
                      <a:pt x="105" y="0"/>
                      <a:pt x="104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" name="Freeform 257"/>
              <p:cNvSpPr>
                <a:spLocks/>
              </p:cNvSpPr>
              <p:nvPr/>
            </p:nvSpPr>
            <p:spPr bwMode="auto">
              <a:xfrm>
                <a:off x="3940176" y="11112"/>
                <a:ext cx="38100" cy="41275"/>
              </a:xfrm>
              <a:custGeom>
                <a:avLst/>
                <a:gdLst>
                  <a:gd name="T0" fmla="*/ 9 w 10"/>
                  <a:gd name="T1" fmla="*/ 8 h 11"/>
                  <a:gd name="T2" fmla="*/ 3 w 10"/>
                  <a:gd name="T3" fmla="*/ 9 h 11"/>
                  <a:gd name="T4" fmla="*/ 1 w 10"/>
                  <a:gd name="T5" fmla="*/ 3 h 11"/>
                  <a:gd name="T6" fmla="*/ 7 w 10"/>
                  <a:gd name="T7" fmla="*/ 1 h 11"/>
                  <a:gd name="T8" fmla="*/ 9 w 10"/>
                  <a:gd name="T9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1">
                    <a:moveTo>
                      <a:pt x="9" y="8"/>
                    </a:moveTo>
                    <a:cubicBezTo>
                      <a:pt x="8" y="10"/>
                      <a:pt x="5" y="11"/>
                      <a:pt x="3" y="9"/>
                    </a:cubicBezTo>
                    <a:cubicBezTo>
                      <a:pt x="0" y="8"/>
                      <a:pt x="0" y="5"/>
                      <a:pt x="1" y="3"/>
                    </a:cubicBezTo>
                    <a:cubicBezTo>
                      <a:pt x="2" y="1"/>
                      <a:pt x="5" y="0"/>
                      <a:pt x="7" y="1"/>
                    </a:cubicBezTo>
                    <a:cubicBezTo>
                      <a:pt x="10" y="3"/>
                      <a:pt x="10" y="6"/>
                      <a:pt x="9" y="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" name="Freeform 258"/>
              <p:cNvSpPr>
                <a:spLocks/>
              </p:cNvSpPr>
              <p:nvPr/>
            </p:nvSpPr>
            <p:spPr bwMode="auto">
              <a:xfrm>
                <a:off x="4016376" y="247650"/>
                <a:ext cx="131763" cy="155575"/>
              </a:xfrm>
              <a:custGeom>
                <a:avLst/>
                <a:gdLst>
                  <a:gd name="T0" fmla="*/ 32 w 35"/>
                  <a:gd name="T1" fmla="*/ 39 h 41"/>
                  <a:gd name="T2" fmla="*/ 7 w 35"/>
                  <a:gd name="T3" fmla="*/ 2 h 41"/>
                  <a:gd name="T4" fmla="*/ 2 w 35"/>
                  <a:gd name="T5" fmla="*/ 1 h 41"/>
                  <a:gd name="T6" fmla="*/ 30 w 35"/>
                  <a:gd name="T7" fmla="*/ 40 h 41"/>
                  <a:gd name="T8" fmla="*/ 32 w 35"/>
                  <a:gd name="T9" fmla="*/ 39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41">
                    <a:moveTo>
                      <a:pt x="32" y="39"/>
                    </a:moveTo>
                    <a:cubicBezTo>
                      <a:pt x="15" y="33"/>
                      <a:pt x="5" y="19"/>
                      <a:pt x="7" y="2"/>
                    </a:cubicBezTo>
                    <a:cubicBezTo>
                      <a:pt x="7" y="1"/>
                      <a:pt x="2" y="0"/>
                      <a:pt x="2" y="1"/>
                    </a:cubicBezTo>
                    <a:cubicBezTo>
                      <a:pt x="0" y="21"/>
                      <a:pt x="12" y="35"/>
                      <a:pt x="30" y="40"/>
                    </a:cubicBezTo>
                    <a:cubicBezTo>
                      <a:pt x="32" y="41"/>
                      <a:pt x="35" y="40"/>
                      <a:pt x="32" y="3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" name="Freeform 259"/>
              <p:cNvSpPr>
                <a:spLocks/>
              </p:cNvSpPr>
              <p:nvPr/>
            </p:nvSpPr>
            <p:spPr bwMode="auto">
              <a:xfrm>
                <a:off x="3970338" y="274637"/>
                <a:ext cx="166688" cy="90488"/>
              </a:xfrm>
              <a:custGeom>
                <a:avLst/>
                <a:gdLst>
                  <a:gd name="T0" fmla="*/ 4 w 44"/>
                  <a:gd name="T1" fmla="*/ 22 h 24"/>
                  <a:gd name="T2" fmla="*/ 44 w 44"/>
                  <a:gd name="T3" fmla="*/ 2 h 24"/>
                  <a:gd name="T4" fmla="*/ 39 w 44"/>
                  <a:gd name="T5" fmla="*/ 1 h 24"/>
                  <a:gd name="T6" fmla="*/ 3 w 44"/>
                  <a:gd name="T7" fmla="*/ 19 h 24"/>
                  <a:gd name="T8" fmla="*/ 4 w 44"/>
                  <a:gd name="T9" fmla="*/ 2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4">
                    <a:moveTo>
                      <a:pt x="4" y="22"/>
                    </a:moveTo>
                    <a:cubicBezTo>
                      <a:pt x="21" y="24"/>
                      <a:pt x="36" y="18"/>
                      <a:pt x="44" y="2"/>
                    </a:cubicBezTo>
                    <a:cubicBezTo>
                      <a:pt x="44" y="1"/>
                      <a:pt x="40" y="0"/>
                      <a:pt x="39" y="1"/>
                    </a:cubicBezTo>
                    <a:cubicBezTo>
                      <a:pt x="32" y="15"/>
                      <a:pt x="19" y="22"/>
                      <a:pt x="3" y="19"/>
                    </a:cubicBezTo>
                    <a:cubicBezTo>
                      <a:pt x="0" y="19"/>
                      <a:pt x="2" y="21"/>
                      <a:pt x="4" y="2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" name="Freeform 260"/>
              <p:cNvSpPr>
                <a:spLocks/>
              </p:cNvSpPr>
              <p:nvPr/>
            </p:nvSpPr>
            <p:spPr bwMode="auto">
              <a:xfrm>
                <a:off x="4043363" y="255587"/>
                <a:ext cx="44450" cy="173038"/>
              </a:xfrm>
              <a:custGeom>
                <a:avLst/>
                <a:gdLst>
                  <a:gd name="T0" fmla="*/ 10 w 12"/>
                  <a:gd name="T1" fmla="*/ 44 h 46"/>
                  <a:gd name="T2" fmla="*/ 12 w 12"/>
                  <a:gd name="T3" fmla="*/ 1 h 46"/>
                  <a:gd name="T4" fmla="*/ 7 w 12"/>
                  <a:gd name="T5" fmla="*/ 1 h 46"/>
                  <a:gd name="T6" fmla="*/ 5 w 12"/>
                  <a:gd name="T7" fmla="*/ 44 h 46"/>
                  <a:gd name="T8" fmla="*/ 10 w 12"/>
                  <a:gd name="T9" fmla="*/ 44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46">
                    <a:moveTo>
                      <a:pt x="10" y="44"/>
                    </a:moveTo>
                    <a:cubicBezTo>
                      <a:pt x="5" y="30"/>
                      <a:pt x="7" y="14"/>
                      <a:pt x="12" y="1"/>
                    </a:cubicBezTo>
                    <a:cubicBezTo>
                      <a:pt x="12" y="0"/>
                      <a:pt x="7" y="0"/>
                      <a:pt x="7" y="1"/>
                    </a:cubicBezTo>
                    <a:cubicBezTo>
                      <a:pt x="2" y="14"/>
                      <a:pt x="0" y="31"/>
                      <a:pt x="5" y="44"/>
                    </a:cubicBezTo>
                    <a:cubicBezTo>
                      <a:pt x="5" y="46"/>
                      <a:pt x="10" y="45"/>
                      <a:pt x="10" y="4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" name="Freeform 261"/>
              <p:cNvSpPr>
                <a:spLocks/>
              </p:cNvSpPr>
              <p:nvPr/>
            </p:nvSpPr>
            <p:spPr bwMode="auto">
              <a:xfrm>
                <a:off x="3983038" y="293687"/>
                <a:ext cx="176213" cy="71438"/>
              </a:xfrm>
              <a:custGeom>
                <a:avLst/>
                <a:gdLst>
                  <a:gd name="T0" fmla="*/ 0 w 47"/>
                  <a:gd name="T1" fmla="*/ 2 h 19"/>
                  <a:gd name="T2" fmla="*/ 45 w 47"/>
                  <a:gd name="T3" fmla="*/ 13 h 19"/>
                  <a:gd name="T4" fmla="*/ 41 w 47"/>
                  <a:gd name="T5" fmla="*/ 12 h 19"/>
                  <a:gd name="T6" fmla="*/ 5 w 47"/>
                  <a:gd name="T7" fmla="*/ 1 h 19"/>
                  <a:gd name="T8" fmla="*/ 0 w 47"/>
                  <a:gd name="T9" fmla="*/ 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19">
                    <a:moveTo>
                      <a:pt x="0" y="2"/>
                    </a:moveTo>
                    <a:cubicBezTo>
                      <a:pt x="12" y="14"/>
                      <a:pt x="29" y="19"/>
                      <a:pt x="45" y="13"/>
                    </a:cubicBezTo>
                    <a:cubicBezTo>
                      <a:pt x="47" y="12"/>
                      <a:pt x="42" y="11"/>
                      <a:pt x="41" y="12"/>
                    </a:cubicBezTo>
                    <a:cubicBezTo>
                      <a:pt x="28" y="17"/>
                      <a:pt x="14" y="11"/>
                      <a:pt x="5" y="1"/>
                    </a:cubicBezTo>
                    <a:cubicBezTo>
                      <a:pt x="4" y="0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" name="Freeform 262"/>
              <p:cNvSpPr>
                <a:spLocks/>
              </p:cNvSpPr>
              <p:nvPr/>
            </p:nvSpPr>
            <p:spPr bwMode="auto">
              <a:xfrm>
                <a:off x="3530601" y="346075"/>
                <a:ext cx="538163" cy="439738"/>
              </a:xfrm>
              <a:custGeom>
                <a:avLst/>
                <a:gdLst>
                  <a:gd name="T0" fmla="*/ 137 w 143"/>
                  <a:gd name="T1" fmla="*/ 1 h 117"/>
                  <a:gd name="T2" fmla="*/ 1 w 143"/>
                  <a:gd name="T3" fmla="*/ 115 h 117"/>
                  <a:gd name="T4" fmla="*/ 6 w 143"/>
                  <a:gd name="T5" fmla="*/ 116 h 117"/>
                  <a:gd name="T6" fmla="*/ 141 w 143"/>
                  <a:gd name="T7" fmla="*/ 2 h 117"/>
                  <a:gd name="T8" fmla="*/ 137 w 143"/>
                  <a:gd name="T9" fmla="*/ 1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3" h="117">
                    <a:moveTo>
                      <a:pt x="137" y="1"/>
                    </a:moveTo>
                    <a:cubicBezTo>
                      <a:pt x="92" y="39"/>
                      <a:pt x="48" y="79"/>
                      <a:pt x="1" y="115"/>
                    </a:cubicBezTo>
                    <a:cubicBezTo>
                      <a:pt x="0" y="116"/>
                      <a:pt x="5" y="117"/>
                      <a:pt x="6" y="116"/>
                    </a:cubicBezTo>
                    <a:cubicBezTo>
                      <a:pt x="52" y="79"/>
                      <a:pt x="97" y="40"/>
                      <a:pt x="141" y="2"/>
                    </a:cubicBezTo>
                    <a:cubicBezTo>
                      <a:pt x="143" y="0"/>
                      <a:pt x="138" y="0"/>
                      <a:pt x="1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" name="Freeform 263"/>
              <p:cNvSpPr>
                <a:spLocks/>
              </p:cNvSpPr>
              <p:nvPr/>
            </p:nvSpPr>
            <p:spPr bwMode="auto">
              <a:xfrm>
                <a:off x="4043363" y="323850"/>
                <a:ext cx="41275" cy="36513"/>
              </a:xfrm>
              <a:custGeom>
                <a:avLst/>
                <a:gdLst>
                  <a:gd name="T0" fmla="*/ 9 w 11"/>
                  <a:gd name="T1" fmla="*/ 9 h 10"/>
                  <a:gd name="T2" fmla="*/ 2 w 11"/>
                  <a:gd name="T3" fmla="*/ 8 h 10"/>
                  <a:gd name="T4" fmla="*/ 3 w 11"/>
                  <a:gd name="T5" fmla="*/ 1 h 10"/>
                  <a:gd name="T6" fmla="*/ 9 w 11"/>
                  <a:gd name="T7" fmla="*/ 2 h 10"/>
                  <a:gd name="T8" fmla="*/ 9 w 11"/>
                  <a:gd name="T9" fmla="*/ 9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0">
                    <a:moveTo>
                      <a:pt x="9" y="9"/>
                    </a:moveTo>
                    <a:cubicBezTo>
                      <a:pt x="7" y="10"/>
                      <a:pt x="4" y="10"/>
                      <a:pt x="2" y="8"/>
                    </a:cubicBezTo>
                    <a:cubicBezTo>
                      <a:pt x="0" y="6"/>
                      <a:pt x="1" y="3"/>
                      <a:pt x="3" y="1"/>
                    </a:cubicBezTo>
                    <a:cubicBezTo>
                      <a:pt x="5" y="0"/>
                      <a:pt x="8" y="0"/>
                      <a:pt x="9" y="2"/>
                    </a:cubicBezTo>
                    <a:cubicBezTo>
                      <a:pt x="11" y="4"/>
                      <a:pt x="11" y="7"/>
                      <a:pt x="9" y="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" name="Freeform 264"/>
              <p:cNvSpPr>
                <a:spLocks/>
              </p:cNvSpPr>
              <p:nvPr/>
            </p:nvSpPr>
            <p:spPr bwMode="auto">
              <a:xfrm>
                <a:off x="4156076" y="474662"/>
                <a:ext cx="93663" cy="179388"/>
              </a:xfrm>
              <a:custGeom>
                <a:avLst/>
                <a:gdLst>
                  <a:gd name="T0" fmla="*/ 23 w 25"/>
                  <a:gd name="T1" fmla="*/ 46 h 48"/>
                  <a:gd name="T2" fmla="*/ 13 w 25"/>
                  <a:gd name="T3" fmla="*/ 2 h 48"/>
                  <a:gd name="T4" fmla="*/ 9 w 25"/>
                  <a:gd name="T5" fmla="*/ 1 h 48"/>
                  <a:gd name="T6" fmla="*/ 19 w 25"/>
                  <a:gd name="T7" fmla="*/ 47 h 48"/>
                  <a:gd name="T8" fmla="*/ 23 w 25"/>
                  <a:gd name="T9" fmla="*/ 46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48">
                    <a:moveTo>
                      <a:pt x="23" y="46"/>
                    </a:moveTo>
                    <a:cubicBezTo>
                      <a:pt x="10" y="35"/>
                      <a:pt x="5" y="19"/>
                      <a:pt x="13" y="2"/>
                    </a:cubicBezTo>
                    <a:cubicBezTo>
                      <a:pt x="14" y="1"/>
                      <a:pt x="9" y="0"/>
                      <a:pt x="9" y="1"/>
                    </a:cubicBezTo>
                    <a:cubicBezTo>
                      <a:pt x="0" y="18"/>
                      <a:pt x="5" y="35"/>
                      <a:pt x="19" y="47"/>
                    </a:cubicBezTo>
                    <a:cubicBezTo>
                      <a:pt x="20" y="48"/>
                      <a:pt x="25" y="48"/>
                      <a:pt x="23" y="4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" name="Freeform 265"/>
              <p:cNvSpPr>
                <a:spLocks/>
              </p:cNvSpPr>
              <p:nvPr/>
            </p:nvSpPr>
            <p:spPr bwMode="auto">
              <a:xfrm>
                <a:off x="4098926" y="534987"/>
                <a:ext cx="188913" cy="55563"/>
              </a:xfrm>
              <a:custGeom>
                <a:avLst/>
                <a:gdLst>
                  <a:gd name="T0" fmla="*/ 2 w 50"/>
                  <a:gd name="T1" fmla="*/ 5 h 15"/>
                  <a:gd name="T2" fmla="*/ 49 w 50"/>
                  <a:gd name="T3" fmla="*/ 3 h 15"/>
                  <a:gd name="T4" fmla="*/ 44 w 50"/>
                  <a:gd name="T5" fmla="*/ 1 h 15"/>
                  <a:gd name="T6" fmla="*/ 6 w 50"/>
                  <a:gd name="T7" fmla="*/ 4 h 15"/>
                  <a:gd name="T8" fmla="*/ 2 w 50"/>
                  <a:gd name="T9" fmla="*/ 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0" h="15">
                    <a:moveTo>
                      <a:pt x="2" y="5"/>
                    </a:moveTo>
                    <a:cubicBezTo>
                      <a:pt x="18" y="14"/>
                      <a:pt x="35" y="15"/>
                      <a:pt x="49" y="3"/>
                    </a:cubicBezTo>
                    <a:cubicBezTo>
                      <a:pt x="50" y="2"/>
                      <a:pt x="45" y="0"/>
                      <a:pt x="44" y="1"/>
                    </a:cubicBezTo>
                    <a:cubicBezTo>
                      <a:pt x="33" y="11"/>
                      <a:pt x="19" y="12"/>
                      <a:pt x="6" y="4"/>
                    </a:cubicBezTo>
                    <a:cubicBezTo>
                      <a:pt x="5" y="4"/>
                      <a:pt x="0" y="4"/>
                      <a:pt x="2" y="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" name="Freeform 266"/>
              <p:cNvSpPr>
                <a:spLocks/>
              </p:cNvSpPr>
              <p:nvPr/>
            </p:nvSpPr>
            <p:spPr bwMode="auto">
              <a:xfrm>
                <a:off x="4156076" y="496887"/>
                <a:ext cx="93663" cy="157163"/>
              </a:xfrm>
              <a:custGeom>
                <a:avLst/>
                <a:gdLst>
                  <a:gd name="T0" fmla="*/ 5 w 25"/>
                  <a:gd name="T1" fmla="*/ 40 h 42"/>
                  <a:gd name="T2" fmla="*/ 24 w 25"/>
                  <a:gd name="T3" fmla="*/ 2 h 42"/>
                  <a:gd name="T4" fmla="*/ 19 w 25"/>
                  <a:gd name="T5" fmla="*/ 1 h 42"/>
                  <a:gd name="T6" fmla="*/ 0 w 25"/>
                  <a:gd name="T7" fmla="*/ 40 h 42"/>
                  <a:gd name="T8" fmla="*/ 5 w 25"/>
                  <a:gd name="T9" fmla="*/ 4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42">
                    <a:moveTo>
                      <a:pt x="5" y="40"/>
                    </a:moveTo>
                    <a:cubicBezTo>
                      <a:pt x="6" y="26"/>
                      <a:pt x="14" y="11"/>
                      <a:pt x="24" y="2"/>
                    </a:cubicBezTo>
                    <a:cubicBezTo>
                      <a:pt x="25" y="0"/>
                      <a:pt x="20" y="0"/>
                      <a:pt x="19" y="1"/>
                    </a:cubicBezTo>
                    <a:cubicBezTo>
                      <a:pt x="9" y="11"/>
                      <a:pt x="1" y="26"/>
                      <a:pt x="0" y="40"/>
                    </a:cubicBezTo>
                    <a:cubicBezTo>
                      <a:pt x="0" y="42"/>
                      <a:pt x="5" y="41"/>
                      <a:pt x="5" y="4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" name="Freeform 267"/>
              <p:cNvSpPr>
                <a:spLocks/>
              </p:cNvSpPr>
              <p:nvPr/>
            </p:nvSpPr>
            <p:spPr bwMode="auto">
              <a:xfrm>
                <a:off x="4132263" y="500062"/>
                <a:ext cx="150813" cy="106363"/>
              </a:xfrm>
              <a:custGeom>
                <a:avLst/>
                <a:gdLst>
                  <a:gd name="T0" fmla="*/ 0 w 40"/>
                  <a:gd name="T1" fmla="*/ 1 h 28"/>
                  <a:gd name="T2" fmla="*/ 35 w 40"/>
                  <a:gd name="T3" fmla="*/ 28 h 28"/>
                  <a:gd name="T4" fmla="*/ 36 w 40"/>
                  <a:gd name="T5" fmla="*/ 26 h 28"/>
                  <a:gd name="T6" fmla="*/ 5 w 40"/>
                  <a:gd name="T7" fmla="*/ 1 h 28"/>
                  <a:gd name="T8" fmla="*/ 0 w 40"/>
                  <a:gd name="T9" fmla="*/ 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28">
                    <a:moveTo>
                      <a:pt x="0" y="1"/>
                    </a:moveTo>
                    <a:cubicBezTo>
                      <a:pt x="6" y="16"/>
                      <a:pt x="18" y="27"/>
                      <a:pt x="35" y="28"/>
                    </a:cubicBezTo>
                    <a:cubicBezTo>
                      <a:pt x="37" y="28"/>
                      <a:pt x="40" y="26"/>
                      <a:pt x="36" y="26"/>
                    </a:cubicBezTo>
                    <a:cubicBezTo>
                      <a:pt x="21" y="25"/>
                      <a:pt x="10" y="14"/>
                      <a:pt x="5" y="1"/>
                    </a:cubicBezTo>
                    <a:cubicBezTo>
                      <a:pt x="5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" name="Freeform 268"/>
              <p:cNvSpPr>
                <a:spLocks/>
              </p:cNvSpPr>
              <p:nvPr/>
            </p:nvSpPr>
            <p:spPr bwMode="auto">
              <a:xfrm>
                <a:off x="3525838" y="571500"/>
                <a:ext cx="671513" cy="214313"/>
              </a:xfrm>
              <a:custGeom>
                <a:avLst/>
                <a:gdLst>
                  <a:gd name="T0" fmla="*/ 172 w 178"/>
                  <a:gd name="T1" fmla="*/ 1 h 57"/>
                  <a:gd name="T2" fmla="*/ 3 w 178"/>
                  <a:gd name="T3" fmla="*/ 55 h 57"/>
                  <a:gd name="T4" fmla="*/ 6 w 178"/>
                  <a:gd name="T5" fmla="*/ 56 h 57"/>
                  <a:gd name="T6" fmla="*/ 175 w 178"/>
                  <a:gd name="T7" fmla="*/ 2 h 57"/>
                  <a:gd name="T8" fmla="*/ 172 w 178"/>
                  <a:gd name="T9" fmla="*/ 1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8" h="57">
                    <a:moveTo>
                      <a:pt x="172" y="1"/>
                    </a:moveTo>
                    <a:cubicBezTo>
                      <a:pt x="116" y="19"/>
                      <a:pt x="60" y="39"/>
                      <a:pt x="3" y="55"/>
                    </a:cubicBezTo>
                    <a:cubicBezTo>
                      <a:pt x="0" y="56"/>
                      <a:pt x="4" y="57"/>
                      <a:pt x="6" y="56"/>
                    </a:cubicBezTo>
                    <a:cubicBezTo>
                      <a:pt x="63" y="40"/>
                      <a:pt x="119" y="21"/>
                      <a:pt x="175" y="2"/>
                    </a:cubicBezTo>
                    <a:cubicBezTo>
                      <a:pt x="178" y="1"/>
                      <a:pt x="173" y="0"/>
                      <a:pt x="17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" name="Freeform 269"/>
              <p:cNvSpPr>
                <a:spLocks/>
              </p:cNvSpPr>
              <p:nvPr/>
            </p:nvSpPr>
            <p:spPr bwMode="auto">
              <a:xfrm>
                <a:off x="4170363" y="552450"/>
                <a:ext cx="41275" cy="42863"/>
              </a:xfrm>
              <a:custGeom>
                <a:avLst/>
                <a:gdLst>
                  <a:gd name="T0" fmla="*/ 7 w 11"/>
                  <a:gd name="T1" fmla="*/ 10 h 11"/>
                  <a:gd name="T2" fmla="*/ 1 w 11"/>
                  <a:gd name="T3" fmla="*/ 7 h 11"/>
                  <a:gd name="T4" fmla="*/ 4 w 11"/>
                  <a:gd name="T5" fmla="*/ 1 h 11"/>
                  <a:gd name="T6" fmla="*/ 10 w 11"/>
                  <a:gd name="T7" fmla="*/ 4 h 11"/>
                  <a:gd name="T8" fmla="*/ 7 w 11"/>
                  <a:gd name="T9" fmla="*/ 1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7" y="10"/>
                    </a:moveTo>
                    <a:cubicBezTo>
                      <a:pt x="4" y="11"/>
                      <a:pt x="2" y="9"/>
                      <a:pt x="1" y="7"/>
                    </a:cubicBezTo>
                    <a:cubicBezTo>
                      <a:pt x="0" y="4"/>
                      <a:pt x="2" y="1"/>
                      <a:pt x="4" y="1"/>
                    </a:cubicBezTo>
                    <a:cubicBezTo>
                      <a:pt x="7" y="0"/>
                      <a:pt x="9" y="1"/>
                      <a:pt x="10" y="4"/>
                    </a:cubicBezTo>
                    <a:cubicBezTo>
                      <a:pt x="11" y="6"/>
                      <a:pt x="9" y="9"/>
                      <a:pt x="7" y="1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" name="Freeform 270"/>
              <p:cNvSpPr>
                <a:spLocks/>
              </p:cNvSpPr>
              <p:nvPr/>
            </p:nvSpPr>
            <p:spPr bwMode="auto">
              <a:xfrm>
                <a:off x="4362451" y="744537"/>
                <a:ext cx="84138" cy="185738"/>
              </a:xfrm>
              <a:custGeom>
                <a:avLst/>
                <a:gdLst>
                  <a:gd name="T0" fmla="*/ 14 w 22"/>
                  <a:gd name="T1" fmla="*/ 47 h 49"/>
                  <a:gd name="T2" fmla="*/ 21 w 22"/>
                  <a:gd name="T3" fmla="*/ 3 h 49"/>
                  <a:gd name="T4" fmla="*/ 17 w 22"/>
                  <a:gd name="T5" fmla="*/ 1 h 49"/>
                  <a:gd name="T6" fmla="*/ 9 w 22"/>
                  <a:gd name="T7" fmla="*/ 47 h 49"/>
                  <a:gd name="T8" fmla="*/ 14 w 22"/>
                  <a:gd name="T9" fmla="*/ 47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49">
                    <a:moveTo>
                      <a:pt x="14" y="47"/>
                    </a:moveTo>
                    <a:cubicBezTo>
                      <a:pt x="5" y="31"/>
                      <a:pt x="7" y="15"/>
                      <a:pt x="21" y="3"/>
                    </a:cubicBezTo>
                    <a:cubicBezTo>
                      <a:pt x="22" y="2"/>
                      <a:pt x="18" y="0"/>
                      <a:pt x="17" y="1"/>
                    </a:cubicBezTo>
                    <a:cubicBezTo>
                      <a:pt x="2" y="14"/>
                      <a:pt x="0" y="31"/>
                      <a:pt x="9" y="47"/>
                    </a:cubicBezTo>
                    <a:cubicBezTo>
                      <a:pt x="10" y="49"/>
                      <a:pt x="14" y="49"/>
                      <a:pt x="14" y="4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" name="Freeform 271"/>
              <p:cNvSpPr>
                <a:spLocks/>
              </p:cNvSpPr>
              <p:nvPr/>
            </p:nvSpPr>
            <p:spPr bwMode="auto">
              <a:xfrm>
                <a:off x="4318001" y="782637"/>
                <a:ext cx="176213" cy="79375"/>
              </a:xfrm>
              <a:custGeom>
                <a:avLst/>
                <a:gdLst>
                  <a:gd name="T0" fmla="*/ 1 w 47"/>
                  <a:gd name="T1" fmla="*/ 1 h 21"/>
                  <a:gd name="T2" fmla="*/ 46 w 47"/>
                  <a:gd name="T3" fmla="*/ 15 h 21"/>
                  <a:gd name="T4" fmla="*/ 42 w 47"/>
                  <a:gd name="T5" fmla="*/ 13 h 21"/>
                  <a:gd name="T6" fmla="*/ 6 w 47"/>
                  <a:gd name="T7" fmla="*/ 1 h 21"/>
                  <a:gd name="T8" fmla="*/ 1 w 47"/>
                  <a:gd name="T9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21">
                    <a:moveTo>
                      <a:pt x="1" y="1"/>
                    </a:moveTo>
                    <a:cubicBezTo>
                      <a:pt x="12" y="16"/>
                      <a:pt x="29" y="21"/>
                      <a:pt x="46" y="15"/>
                    </a:cubicBezTo>
                    <a:cubicBezTo>
                      <a:pt x="47" y="15"/>
                      <a:pt x="43" y="13"/>
                      <a:pt x="42" y="13"/>
                    </a:cubicBezTo>
                    <a:cubicBezTo>
                      <a:pt x="27" y="18"/>
                      <a:pt x="15" y="13"/>
                      <a:pt x="6" y="1"/>
                    </a:cubicBezTo>
                    <a:cubicBezTo>
                      <a:pt x="5" y="0"/>
                      <a:pt x="0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" name="Freeform 272"/>
              <p:cNvSpPr>
                <a:spLocks/>
              </p:cNvSpPr>
              <p:nvPr/>
            </p:nvSpPr>
            <p:spPr bwMode="auto">
              <a:xfrm>
                <a:off x="4332288" y="782637"/>
                <a:ext cx="147638" cy="117475"/>
              </a:xfrm>
              <a:custGeom>
                <a:avLst/>
                <a:gdLst>
                  <a:gd name="T0" fmla="*/ 5 w 39"/>
                  <a:gd name="T1" fmla="*/ 30 h 31"/>
                  <a:gd name="T2" fmla="*/ 36 w 39"/>
                  <a:gd name="T3" fmla="*/ 1 h 31"/>
                  <a:gd name="T4" fmla="*/ 32 w 39"/>
                  <a:gd name="T5" fmla="*/ 0 h 31"/>
                  <a:gd name="T6" fmla="*/ 0 w 39"/>
                  <a:gd name="T7" fmla="*/ 30 h 31"/>
                  <a:gd name="T8" fmla="*/ 5 w 39"/>
                  <a:gd name="T9" fmla="*/ 3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1">
                    <a:moveTo>
                      <a:pt x="5" y="30"/>
                    </a:moveTo>
                    <a:cubicBezTo>
                      <a:pt x="11" y="18"/>
                      <a:pt x="24" y="7"/>
                      <a:pt x="36" y="1"/>
                    </a:cubicBezTo>
                    <a:cubicBezTo>
                      <a:pt x="39" y="0"/>
                      <a:pt x="34" y="0"/>
                      <a:pt x="32" y="0"/>
                    </a:cubicBezTo>
                    <a:cubicBezTo>
                      <a:pt x="20" y="6"/>
                      <a:pt x="6" y="17"/>
                      <a:pt x="0" y="30"/>
                    </a:cubicBezTo>
                    <a:cubicBezTo>
                      <a:pt x="0" y="31"/>
                      <a:pt x="5" y="31"/>
                      <a:pt x="5" y="3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" name="Freeform 273"/>
              <p:cNvSpPr>
                <a:spLocks/>
              </p:cNvSpPr>
              <p:nvPr/>
            </p:nvSpPr>
            <p:spPr bwMode="auto">
              <a:xfrm>
                <a:off x="4362451" y="749300"/>
                <a:ext cx="106363" cy="146050"/>
              </a:xfrm>
              <a:custGeom>
                <a:avLst/>
                <a:gdLst>
                  <a:gd name="T0" fmla="*/ 1 w 28"/>
                  <a:gd name="T1" fmla="*/ 2 h 39"/>
                  <a:gd name="T2" fmla="*/ 22 w 28"/>
                  <a:gd name="T3" fmla="*/ 38 h 39"/>
                  <a:gd name="T4" fmla="*/ 26 w 28"/>
                  <a:gd name="T5" fmla="*/ 37 h 39"/>
                  <a:gd name="T6" fmla="*/ 6 w 28"/>
                  <a:gd name="T7" fmla="*/ 1 h 39"/>
                  <a:gd name="T8" fmla="*/ 1 w 28"/>
                  <a:gd name="T9" fmla="*/ 2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39">
                    <a:moveTo>
                      <a:pt x="1" y="2"/>
                    </a:moveTo>
                    <a:cubicBezTo>
                      <a:pt x="0" y="17"/>
                      <a:pt x="8" y="32"/>
                      <a:pt x="22" y="38"/>
                    </a:cubicBezTo>
                    <a:cubicBezTo>
                      <a:pt x="24" y="39"/>
                      <a:pt x="28" y="38"/>
                      <a:pt x="26" y="37"/>
                    </a:cubicBezTo>
                    <a:cubicBezTo>
                      <a:pt x="12" y="31"/>
                      <a:pt x="5" y="16"/>
                      <a:pt x="6" y="1"/>
                    </a:cubicBezTo>
                    <a:cubicBezTo>
                      <a:pt x="6" y="0"/>
                      <a:pt x="1" y="0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" name="Freeform 274"/>
              <p:cNvSpPr>
                <a:spLocks/>
              </p:cNvSpPr>
              <p:nvPr/>
            </p:nvSpPr>
            <p:spPr bwMode="auto">
              <a:xfrm>
                <a:off x="3609976" y="760412"/>
                <a:ext cx="787400" cy="79375"/>
              </a:xfrm>
              <a:custGeom>
                <a:avLst/>
                <a:gdLst>
                  <a:gd name="T0" fmla="*/ 206 w 209"/>
                  <a:gd name="T1" fmla="*/ 19 h 21"/>
                  <a:gd name="T2" fmla="*/ 5 w 209"/>
                  <a:gd name="T3" fmla="*/ 0 h 21"/>
                  <a:gd name="T4" fmla="*/ 3 w 209"/>
                  <a:gd name="T5" fmla="*/ 2 h 21"/>
                  <a:gd name="T6" fmla="*/ 204 w 209"/>
                  <a:gd name="T7" fmla="*/ 21 h 21"/>
                  <a:gd name="T8" fmla="*/ 206 w 209"/>
                  <a:gd name="T9" fmla="*/ 19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9" h="21">
                    <a:moveTo>
                      <a:pt x="206" y="19"/>
                    </a:moveTo>
                    <a:cubicBezTo>
                      <a:pt x="139" y="15"/>
                      <a:pt x="72" y="7"/>
                      <a:pt x="5" y="0"/>
                    </a:cubicBezTo>
                    <a:cubicBezTo>
                      <a:pt x="4" y="0"/>
                      <a:pt x="0" y="2"/>
                      <a:pt x="3" y="2"/>
                    </a:cubicBezTo>
                    <a:cubicBezTo>
                      <a:pt x="70" y="9"/>
                      <a:pt x="137" y="17"/>
                      <a:pt x="204" y="21"/>
                    </a:cubicBezTo>
                    <a:cubicBezTo>
                      <a:pt x="207" y="21"/>
                      <a:pt x="209" y="19"/>
                      <a:pt x="206" y="1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" name="Freeform 275"/>
              <p:cNvSpPr>
                <a:spLocks/>
              </p:cNvSpPr>
              <p:nvPr/>
            </p:nvSpPr>
            <p:spPr bwMode="auto">
              <a:xfrm>
                <a:off x="4373563" y="815975"/>
                <a:ext cx="38100" cy="38100"/>
              </a:xfrm>
              <a:custGeom>
                <a:avLst/>
                <a:gdLst>
                  <a:gd name="T0" fmla="*/ 5 w 10"/>
                  <a:gd name="T1" fmla="*/ 10 h 10"/>
                  <a:gd name="T2" fmla="*/ 1 w 10"/>
                  <a:gd name="T3" fmla="*/ 5 h 10"/>
                  <a:gd name="T4" fmla="*/ 6 w 10"/>
                  <a:gd name="T5" fmla="*/ 0 h 10"/>
                  <a:gd name="T6" fmla="*/ 10 w 10"/>
                  <a:gd name="T7" fmla="*/ 6 h 10"/>
                  <a:gd name="T8" fmla="*/ 5 w 10"/>
                  <a:gd name="T9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0">
                    <a:moveTo>
                      <a:pt x="5" y="10"/>
                    </a:moveTo>
                    <a:cubicBezTo>
                      <a:pt x="2" y="10"/>
                      <a:pt x="0" y="7"/>
                      <a:pt x="1" y="5"/>
                    </a:cubicBezTo>
                    <a:cubicBezTo>
                      <a:pt x="1" y="2"/>
                      <a:pt x="3" y="0"/>
                      <a:pt x="6" y="0"/>
                    </a:cubicBezTo>
                    <a:cubicBezTo>
                      <a:pt x="8" y="1"/>
                      <a:pt x="10" y="3"/>
                      <a:pt x="10" y="6"/>
                    </a:cubicBezTo>
                    <a:cubicBezTo>
                      <a:pt x="10" y="8"/>
                      <a:pt x="7" y="10"/>
                      <a:pt x="5" y="1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" name="Freeform 276"/>
              <p:cNvSpPr>
                <a:spLocks/>
              </p:cNvSpPr>
              <p:nvPr/>
            </p:nvSpPr>
            <p:spPr bwMode="auto">
              <a:xfrm>
                <a:off x="4260851" y="1050925"/>
                <a:ext cx="117475" cy="157163"/>
              </a:xfrm>
              <a:custGeom>
                <a:avLst/>
                <a:gdLst>
                  <a:gd name="T0" fmla="*/ 7 w 31"/>
                  <a:gd name="T1" fmla="*/ 41 h 42"/>
                  <a:gd name="T2" fmla="*/ 30 w 31"/>
                  <a:gd name="T3" fmla="*/ 2 h 42"/>
                  <a:gd name="T4" fmla="*/ 26 w 31"/>
                  <a:gd name="T5" fmla="*/ 0 h 42"/>
                  <a:gd name="T6" fmla="*/ 2 w 31"/>
                  <a:gd name="T7" fmla="*/ 40 h 42"/>
                  <a:gd name="T8" fmla="*/ 7 w 31"/>
                  <a:gd name="T9" fmla="*/ 4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42">
                    <a:moveTo>
                      <a:pt x="7" y="41"/>
                    </a:moveTo>
                    <a:cubicBezTo>
                      <a:pt x="5" y="23"/>
                      <a:pt x="12" y="8"/>
                      <a:pt x="30" y="2"/>
                    </a:cubicBezTo>
                    <a:cubicBezTo>
                      <a:pt x="31" y="1"/>
                      <a:pt x="27" y="0"/>
                      <a:pt x="26" y="0"/>
                    </a:cubicBezTo>
                    <a:cubicBezTo>
                      <a:pt x="8" y="6"/>
                      <a:pt x="0" y="22"/>
                      <a:pt x="2" y="40"/>
                    </a:cubicBezTo>
                    <a:cubicBezTo>
                      <a:pt x="2" y="42"/>
                      <a:pt x="7" y="42"/>
                      <a:pt x="7" y="4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" name="Freeform 277"/>
              <p:cNvSpPr>
                <a:spLocks/>
              </p:cNvSpPr>
              <p:nvPr/>
            </p:nvSpPr>
            <p:spPr bwMode="auto">
              <a:xfrm>
                <a:off x="4246563" y="1042988"/>
                <a:ext cx="150813" cy="109538"/>
              </a:xfrm>
              <a:custGeom>
                <a:avLst/>
                <a:gdLst>
                  <a:gd name="T0" fmla="*/ 0 w 40"/>
                  <a:gd name="T1" fmla="*/ 2 h 29"/>
                  <a:gd name="T2" fmla="*/ 37 w 40"/>
                  <a:gd name="T3" fmla="*/ 29 h 29"/>
                  <a:gd name="T4" fmla="*/ 35 w 40"/>
                  <a:gd name="T5" fmla="*/ 27 h 29"/>
                  <a:gd name="T6" fmla="*/ 5 w 40"/>
                  <a:gd name="T7" fmla="*/ 2 h 29"/>
                  <a:gd name="T8" fmla="*/ 0 w 40"/>
                  <a:gd name="T9" fmla="*/ 2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29">
                    <a:moveTo>
                      <a:pt x="0" y="2"/>
                    </a:moveTo>
                    <a:cubicBezTo>
                      <a:pt x="5" y="19"/>
                      <a:pt x="19" y="29"/>
                      <a:pt x="37" y="29"/>
                    </a:cubicBezTo>
                    <a:cubicBezTo>
                      <a:pt x="40" y="29"/>
                      <a:pt x="36" y="27"/>
                      <a:pt x="35" y="27"/>
                    </a:cubicBezTo>
                    <a:cubicBezTo>
                      <a:pt x="19" y="27"/>
                      <a:pt x="9" y="16"/>
                      <a:pt x="5" y="2"/>
                    </a:cubicBezTo>
                    <a:cubicBezTo>
                      <a:pt x="5" y="1"/>
                      <a:pt x="0" y="0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" name="Freeform 278"/>
              <p:cNvSpPr>
                <a:spLocks/>
              </p:cNvSpPr>
              <p:nvPr/>
            </p:nvSpPr>
            <p:spPr bwMode="auto">
              <a:xfrm>
                <a:off x="4216401" y="1087438"/>
                <a:ext cx="176213" cy="71438"/>
              </a:xfrm>
              <a:custGeom>
                <a:avLst/>
                <a:gdLst>
                  <a:gd name="T0" fmla="*/ 6 w 47"/>
                  <a:gd name="T1" fmla="*/ 18 h 19"/>
                  <a:gd name="T2" fmla="*/ 44 w 47"/>
                  <a:gd name="T3" fmla="*/ 3 h 19"/>
                  <a:gd name="T4" fmla="*/ 43 w 47"/>
                  <a:gd name="T5" fmla="*/ 1 h 19"/>
                  <a:gd name="T6" fmla="*/ 2 w 47"/>
                  <a:gd name="T7" fmla="*/ 18 h 19"/>
                  <a:gd name="T8" fmla="*/ 6 w 47"/>
                  <a:gd name="T9" fmla="*/ 1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19">
                    <a:moveTo>
                      <a:pt x="6" y="18"/>
                    </a:moveTo>
                    <a:cubicBezTo>
                      <a:pt x="16" y="9"/>
                      <a:pt x="31" y="4"/>
                      <a:pt x="44" y="3"/>
                    </a:cubicBezTo>
                    <a:cubicBezTo>
                      <a:pt x="47" y="3"/>
                      <a:pt x="46" y="0"/>
                      <a:pt x="43" y="1"/>
                    </a:cubicBezTo>
                    <a:cubicBezTo>
                      <a:pt x="29" y="2"/>
                      <a:pt x="12" y="8"/>
                      <a:pt x="2" y="18"/>
                    </a:cubicBezTo>
                    <a:cubicBezTo>
                      <a:pt x="0" y="19"/>
                      <a:pt x="5" y="19"/>
                      <a:pt x="6" y="1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" name="Freeform 279"/>
              <p:cNvSpPr>
                <a:spLocks/>
              </p:cNvSpPr>
              <p:nvPr/>
            </p:nvSpPr>
            <p:spPr bwMode="auto">
              <a:xfrm>
                <a:off x="4276726" y="1027113"/>
                <a:ext cx="71438" cy="166688"/>
              </a:xfrm>
              <a:custGeom>
                <a:avLst/>
                <a:gdLst>
                  <a:gd name="T0" fmla="*/ 6 w 19"/>
                  <a:gd name="T1" fmla="*/ 2 h 44"/>
                  <a:gd name="T2" fmla="*/ 13 w 19"/>
                  <a:gd name="T3" fmla="*/ 43 h 44"/>
                  <a:gd name="T4" fmla="*/ 18 w 19"/>
                  <a:gd name="T5" fmla="*/ 42 h 44"/>
                  <a:gd name="T6" fmla="*/ 11 w 19"/>
                  <a:gd name="T7" fmla="*/ 2 h 44"/>
                  <a:gd name="T8" fmla="*/ 6 w 19"/>
                  <a:gd name="T9" fmla="*/ 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44">
                    <a:moveTo>
                      <a:pt x="6" y="2"/>
                    </a:moveTo>
                    <a:cubicBezTo>
                      <a:pt x="0" y="16"/>
                      <a:pt x="2" y="32"/>
                      <a:pt x="13" y="43"/>
                    </a:cubicBezTo>
                    <a:cubicBezTo>
                      <a:pt x="15" y="44"/>
                      <a:pt x="19" y="43"/>
                      <a:pt x="18" y="42"/>
                    </a:cubicBezTo>
                    <a:cubicBezTo>
                      <a:pt x="7" y="32"/>
                      <a:pt x="5" y="16"/>
                      <a:pt x="11" y="2"/>
                    </a:cubicBezTo>
                    <a:cubicBezTo>
                      <a:pt x="12" y="1"/>
                      <a:pt x="7" y="0"/>
                      <a:pt x="6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" name="Freeform 280"/>
              <p:cNvSpPr>
                <a:spLocks/>
              </p:cNvSpPr>
              <p:nvPr/>
            </p:nvSpPr>
            <p:spPr bwMode="auto">
              <a:xfrm>
                <a:off x="3665538" y="831850"/>
                <a:ext cx="636588" cy="285750"/>
              </a:xfrm>
              <a:custGeom>
                <a:avLst/>
                <a:gdLst>
                  <a:gd name="T0" fmla="*/ 167 w 169"/>
                  <a:gd name="T1" fmla="*/ 74 h 76"/>
                  <a:gd name="T2" fmla="*/ 6 w 169"/>
                  <a:gd name="T3" fmla="*/ 0 h 76"/>
                  <a:gd name="T4" fmla="*/ 1 w 169"/>
                  <a:gd name="T5" fmla="*/ 2 h 76"/>
                  <a:gd name="T6" fmla="*/ 163 w 169"/>
                  <a:gd name="T7" fmla="*/ 75 h 76"/>
                  <a:gd name="T8" fmla="*/ 167 w 169"/>
                  <a:gd name="T9" fmla="*/ 74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9" h="76">
                    <a:moveTo>
                      <a:pt x="167" y="74"/>
                    </a:moveTo>
                    <a:cubicBezTo>
                      <a:pt x="113" y="50"/>
                      <a:pt x="59" y="27"/>
                      <a:pt x="6" y="0"/>
                    </a:cubicBezTo>
                    <a:cubicBezTo>
                      <a:pt x="5" y="0"/>
                      <a:pt x="0" y="1"/>
                      <a:pt x="1" y="2"/>
                    </a:cubicBezTo>
                    <a:cubicBezTo>
                      <a:pt x="54" y="28"/>
                      <a:pt x="109" y="51"/>
                      <a:pt x="163" y="75"/>
                    </a:cubicBezTo>
                    <a:cubicBezTo>
                      <a:pt x="164" y="76"/>
                      <a:pt x="169" y="75"/>
                      <a:pt x="167" y="7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" name="Freeform 281"/>
              <p:cNvSpPr>
                <a:spLocks/>
              </p:cNvSpPr>
              <p:nvPr/>
            </p:nvSpPr>
            <p:spPr bwMode="auto">
              <a:xfrm>
                <a:off x="4279901" y="1095375"/>
                <a:ext cx="38100" cy="41275"/>
              </a:xfrm>
              <a:custGeom>
                <a:avLst/>
                <a:gdLst>
                  <a:gd name="T0" fmla="*/ 3 w 10"/>
                  <a:gd name="T1" fmla="*/ 10 h 11"/>
                  <a:gd name="T2" fmla="*/ 1 w 10"/>
                  <a:gd name="T3" fmla="*/ 4 h 11"/>
                  <a:gd name="T4" fmla="*/ 7 w 10"/>
                  <a:gd name="T5" fmla="*/ 2 h 11"/>
                  <a:gd name="T6" fmla="*/ 9 w 10"/>
                  <a:gd name="T7" fmla="*/ 8 h 11"/>
                  <a:gd name="T8" fmla="*/ 3 w 10"/>
                  <a:gd name="T9" fmla="*/ 1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1">
                    <a:moveTo>
                      <a:pt x="3" y="10"/>
                    </a:moveTo>
                    <a:cubicBezTo>
                      <a:pt x="1" y="9"/>
                      <a:pt x="0" y="6"/>
                      <a:pt x="1" y="4"/>
                    </a:cubicBezTo>
                    <a:cubicBezTo>
                      <a:pt x="2" y="1"/>
                      <a:pt x="5" y="0"/>
                      <a:pt x="7" y="2"/>
                    </a:cubicBezTo>
                    <a:cubicBezTo>
                      <a:pt x="10" y="3"/>
                      <a:pt x="10" y="6"/>
                      <a:pt x="9" y="8"/>
                    </a:cubicBezTo>
                    <a:cubicBezTo>
                      <a:pt x="8" y="10"/>
                      <a:pt x="5" y="11"/>
                      <a:pt x="3" y="1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" name="Freeform 282"/>
              <p:cNvSpPr>
                <a:spLocks/>
              </p:cNvSpPr>
              <p:nvPr/>
            </p:nvSpPr>
            <p:spPr bwMode="auto">
              <a:xfrm>
                <a:off x="4103688" y="1350963"/>
                <a:ext cx="157163" cy="120650"/>
              </a:xfrm>
              <a:custGeom>
                <a:avLst/>
                <a:gdLst>
                  <a:gd name="T0" fmla="*/ 5 w 42"/>
                  <a:gd name="T1" fmla="*/ 31 h 32"/>
                  <a:gd name="T2" fmla="*/ 39 w 42"/>
                  <a:gd name="T3" fmla="*/ 3 h 32"/>
                  <a:gd name="T4" fmla="*/ 38 w 42"/>
                  <a:gd name="T5" fmla="*/ 0 h 32"/>
                  <a:gd name="T6" fmla="*/ 0 w 42"/>
                  <a:gd name="T7" fmla="*/ 30 h 32"/>
                  <a:gd name="T8" fmla="*/ 5 w 42"/>
                  <a:gd name="T9" fmla="*/ 3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32">
                    <a:moveTo>
                      <a:pt x="5" y="31"/>
                    </a:moveTo>
                    <a:cubicBezTo>
                      <a:pt x="9" y="14"/>
                      <a:pt x="21" y="2"/>
                      <a:pt x="39" y="3"/>
                    </a:cubicBezTo>
                    <a:cubicBezTo>
                      <a:pt x="42" y="3"/>
                      <a:pt x="40" y="1"/>
                      <a:pt x="38" y="0"/>
                    </a:cubicBezTo>
                    <a:cubicBezTo>
                      <a:pt x="18" y="0"/>
                      <a:pt x="4" y="11"/>
                      <a:pt x="0" y="30"/>
                    </a:cubicBezTo>
                    <a:cubicBezTo>
                      <a:pt x="0" y="31"/>
                      <a:pt x="4" y="32"/>
                      <a:pt x="5" y="3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" name="Freeform 283"/>
              <p:cNvSpPr>
                <a:spLocks/>
              </p:cNvSpPr>
              <p:nvPr/>
            </p:nvSpPr>
            <p:spPr bwMode="auto">
              <a:xfrm>
                <a:off x="4129088" y="1309688"/>
                <a:ext cx="112713" cy="147638"/>
              </a:xfrm>
              <a:custGeom>
                <a:avLst/>
                <a:gdLst>
                  <a:gd name="T0" fmla="*/ 2 w 30"/>
                  <a:gd name="T1" fmla="*/ 1 h 39"/>
                  <a:gd name="T2" fmla="*/ 25 w 30"/>
                  <a:gd name="T3" fmla="*/ 39 h 39"/>
                  <a:gd name="T4" fmla="*/ 27 w 30"/>
                  <a:gd name="T5" fmla="*/ 37 h 39"/>
                  <a:gd name="T6" fmla="*/ 7 w 30"/>
                  <a:gd name="T7" fmla="*/ 2 h 39"/>
                  <a:gd name="T8" fmla="*/ 2 w 30"/>
                  <a:gd name="T9" fmla="*/ 1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39">
                    <a:moveTo>
                      <a:pt x="2" y="1"/>
                    </a:moveTo>
                    <a:cubicBezTo>
                      <a:pt x="0" y="18"/>
                      <a:pt x="9" y="32"/>
                      <a:pt x="25" y="39"/>
                    </a:cubicBezTo>
                    <a:cubicBezTo>
                      <a:pt x="27" y="39"/>
                      <a:pt x="30" y="38"/>
                      <a:pt x="27" y="37"/>
                    </a:cubicBezTo>
                    <a:cubicBezTo>
                      <a:pt x="12" y="31"/>
                      <a:pt x="6" y="17"/>
                      <a:pt x="7" y="2"/>
                    </a:cubicBezTo>
                    <a:cubicBezTo>
                      <a:pt x="7" y="0"/>
                      <a:pt x="2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" name="Freeform 284"/>
              <p:cNvSpPr>
                <a:spLocks/>
              </p:cNvSpPr>
              <p:nvPr/>
            </p:nvSpPr>
            <p:spPr bwMode="auto">
              <a:xfrm>
                <a:off x="4065588" y="1381125"/>
                <a:ext cx="195263" cy="26988"/>
              </a:xfrm>
              <a:custGeom>
                <a:avLst/>
                <a:gdLst>
                  <a:gd name="T0" fmla="*/ 6 w 52"/>
                  <a:gd name="T1" fmla="*/ 7 h 7"/>
                  <a:gd name="T2" fmla="*/ 46 w 52"/>
                  <a:gd name="T3" fmla="*/ 6 h 7"/>
                  <a:gd name="T4" fmla="*/ 49 w 52"/>
                  <a:gd name="T5" fmla="*/ 4 h 7"/>
                  <a:gd name="T6" fmla="*/ 3 w 52"/>
                  <a:gd name="T7" fmla="*/ 5 h 7"/>
                  <a:gd name="T8" fmla="*/ 6 w 52"/>
                  <a:gd name="T9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7">
                    <a:moveTo>
                      <a:pt x="6" y="7"/>
                    </a:moveTo>
                    <a:cubicBezTo>
                      <a:pt x="18" y="2"/>
                      <a:pt x="34" y="2"/>
                      <a:pt x="46" y="6"/>
                    </a:cubicBezTo>
                    <a:cubicBezTo>
                      <a:pt x="47" y="6"/>
                      <a:pt x="52" y="5"/>
                      <a:pt x="49" y="4"/>
                    </a:cubicBezTo>
                    <a:cubicBezTo>
                      <a:pt x="35" y="0"/>
                      <a:pt x="17" y="0"/>
                      <a:pt x="3" y="5"/>
                    </a:cubicBezTo>
                    <a:cubicBezTo>
                      <a:pt x="0" y="7"/>
                      <a:pt x="5" y="7"/>
                      <a:pt x="6" y="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" name="Freeform 285"/>
              <p:cNvSpPr>
                <a:spLocks/>
              </p:cNvSpPr>
              <p:nvPr/>
            </p:nvSpPr>
            <p:spPr bwMode="auto">
              <a:xfrm>
                <a:off x="4137026" y="1314450"/>
                <a:ext cx="74613" cy="165100"/>
              </a:xfrm>
              <a:custGeom>
                <a:avLst/>
                <a:gdLst>
                  <a:gd name="T0" fmla="*/ 14 w 20"/>
                  <a:gd name="T1" fmla="*/ 1 h 44"/>
                  <a:gd name="T2" fmla="*/ 6 w 20"/>
                  <a:gd name="T3" fmla="*/ 43 h 44"/>
                  <a:gd name="T4" fmla="*/ 11 w 20"/>
                  <a:gd name="T5" fmla="*/ 42 h 44"/>
                  <a:gd name="T6" fmla="*/ 19 w 20"/>
                  <a:gd name="T7" fmla="*/ 2 h 44"/>
                  <a:gd name="T8" fmla="*/ 14 w 20"/>
                  <a:gd name="T9" fmla="*/ 1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44">
                    <a:moveTo>
                      <a:pt x="14" y="1"/>
                    </a:moveTo>
                    <a:cubicBezTo>
                      <a:pt x="4" y="13"/>
                      <a:pt x="0" y="28"/>
                      <a:pt x="6" y="43"/>
                    </a:cubicBezTo>
                    <a:cubicBezTo>
                      <a:pt x="7" y="44"/>
                      <a:pt x="12" y="43"/>
                      <a:pt x="11" y="42"/>
                    </a:cubicBezTo>
                    <a:cubicBezTo>
                      <a:pt x="5" y="28"/>
                      <a:pt x="9" y="13"/>
                      <a:pt x="19" y="2"/>
                    </a:cubicBezTo>
                    <a:cubicBezTo>
                      <a:pt x="20" y="1"/>
                      <a:pt x="16" y="0"/>
                      <a:pt x="14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" name="Freeform 286"/>
              <p:cNvSpPr>
                <a:spLocks/>
              </p:cNvSpPr>
              <p:nvPr/>
            </p:nvSpPr>
            <p:spPr bwMode="auto">
              <a:xfrm>
                <a:off x="3586163" y="831850"/>
                <a:ext cx="576263" cy="557213"/>
              </a:xfrm>
              <a:custGeom>
                <a:avLst/>
                <a:gdLst>
                  <a:gd name="T0" fmla="*/ 152 w 153"/>
                  <a:gd name="T1" fmla="*/ 146 h 148"/>
                  <a:gd name="T2" fmla="*/ 6 w 153"/>
                  <a:gd name="T3" fmla="*/ 1 h 148"/>
                  <a:gd name="T4" fmla="*/ 1 w 153"/>
                  <a:gd name="T5" fmla="*/ 2 h 148"/>
                  <a:gd name="T6" fmla="*/ 148 w 153"/>
                  <a:gd name="T7" fmla="*/ 147 h 148"/>
                  <a:gd name="T8" fmla="*/ 152 w 153"/>
                  <a:gd name="T9" fmla="*/ 146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3" h="148">
                    <a:moveTo>
                      <a:pt x="152" y="146"/>
                    </a:moveTo>
                    <a:cubicBezTo>
                      <a:pt x="104" y="97"/>
                      <a:pt x="52" y="51"/>
                      <a:pt x="6" y="1"/>
                    </a:cubicBezTo>
                    <a:cubicBezTo>
                      <a:pt x="5" y="0"/>
                      <a:pt x="0" y="1"/>
                      <a:pt x="1" y="2"/>
                    </a:cubicBezTo>
                    <a:cubicBezTo>
                      <a:pt x="47" y="52"/>
                      <a:pt x="99" y="98"/>
                      <a:pt x="148" y="147"/>
                    </a:cubicBezTo>
                    <a:cubicBezTo>
                      <a:pt x="149" y="148"/>
                      <a:pt x="153" y="147"/>
                      <a:pt x="152" y="14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" name="Freeform 287"/>
              <p:cNvSpPr>
                <a:spLocks/>
              </p:cNvSpPr>
              <p:nvPr/>
            </p:nvSpPr>
            <p:spPr bwMode="auto">
              <a:xfrm>
                <a:off x="4140201" y="1373188"/>
                <a:ext cx="41275" cy="38100"/>
              </a:xfrm>
              <a:custGeom>
                <a:avLst/>
                <a:gdLst>
                  <a:gd name="T0" fmla="*/ 2 w 11"/>
                  <a:gd name="T1" fmla="*/ 8 h 10"/>
                  <a:gd name="T2" fmla="*/ 2 w 11"/>
                  <a:gd name="T3" fmla="*/ 2 h 10"/>
                  <a:gd name="T4" fmla="*/ 9 w 11"/>
                  <a:gd name="T5" fmla="*/ 2 h 10"/>
                  <a:gd name="T6" fmla="*/ 9 w 11"/>
                  <a:gd name="T7" fmla="*/ 9 h 10"/>
                  <a:gd name="T8" fmla="*/ 2 w 11"/>
                  <a:gd name="T9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0">
                    <a:moveTo>
                      <a:pt x="2" y="8"/>
                    </a:moveTo>
                    <a:cubicBezTo>
                      <a:pt x="0" y="6"/>
                      <a:pt x="0" y="3"/>
                      <a:pt x="2" y="2"/>
                    </a:cubicBezTo>
                    <a:cubicBezTo>
                      <a:pt x="4" y="0"/>
                      <a:pt x="7" y="0"/>
                      <a:pt x="9" y="2"/>
                    </a:cubicBezTo>
                    <a:cubicBezTo>
                      <a:pt x="11" y="4"/>
                      <a:pt x="11" y="7"/>
                      <a:pt x="9" y="9"/>
                    </a:cubicBezTo>
                    <a:cubicBezTo>
                      <a:pt x="7" y="10"/>
                      <a:pt x="4" y="10"/>
                      <a:pt x="2" y="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" name="Freeform 288"/>
              <p:cNvSpPr>
                <a:spLocks/>
              </p:cNvSpPr>
              <p:nvPr/>
            </p:nvSpPr>
            <p:spPr bwMode="auto">
              <a:xfrm>
                <a:off x="2930526" y="1381125"/>
                <a:ext cx="139700" cy="136525"/>
              </a:xfrm>
              <a:custGeom>
                <a:avLst/>
                <a:gdLst>
                  <a:gd name="T0" fmla="*/ 3 w 37"/>
                  <a:gd name="T1" fmla="*/ 3 h 36"/>
                  <a:gd name="T2" fmla="*/ 32 w 37"/>
                  <a:gd name="T3" fmla="*/ 34 h 36"/>
                  <a:gd name="T4" fmla="*/ 37 w 37"/>
                  <a:gd name="T5" fmla="*/ 35 h 36"/>
                  <a:gd name="T6" fmla="*/ 3 w 37"/>
                  <a:gd name="T7" fmla="*/ 1 h 36"/>
                  <a:gd name="T8" fmla="*/ 3 w 37"/>
                  <a:gd name="T9" fmla="*/ 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36">
                    <a:moveTo>
                      <a:pt x="3" y="3"/>
                    </a:moveTo>
                    <a:cubicBezTo>
                      <a:pt x="19" y="5"/>
                      <a:pt x="31" y="17"/>
                      <a:pt x="32" y="34"/>
                    </a:cubicBezTo>
                    <a:cubicBezTo>
                      <a:pt x="32" y="36"/>
                      <a:pt x="37" y="36"/>
                      <a:pt x="37" y="35"/>
                    </a:cubicBezTo>
                    <a:cubicBezTo>
                      <a:pt x="36" y="15"/>
                      <a:pt x="22" y="3"/>
                      <a:pt x="3" y="1"/>
                    </a:cubicBezTo>
                    <a:cubicBezTo>
                      <a:pt x="0" y="0"/>
                      <a:pt x="0" y="2"/>
                      <a:pt x="3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" name="Freeform 289"/>
              <p:cNvSpPr>
                <a:spLocks/>
              </p:cNvSpPr>
              <p:nvPr/>
            </p:nvSpPr>
            <p:spPr bwMode="auto">
              <a:xfrm>
                <a:off x="2952751" y="1403350"/>
                <a:ext cx="158750" cy="106363"/>
              </a:xfrm>
              <a:custGeom>
                <a:avLst/>
                <a:gdLst>
                  <a:gd name="T0" fmla="*/ 36 w 42"/>
                  <a:gd name="T1" fmla="*/ 0 h 28"/>
                  <a:gd name="T2" fmla="*/ 1 w 42"/>
                  <a:gd name="T3" fmla="*/ 25 h 28"/>
                  <a:gd name="T4" fmla="*/ 6 w 42"/>
                  <a:gd name="T5" fmla="*/ 26 h 28"/>
                  <a:gd name="T6" fmla="*/ 38 w 42"/>
                  <a:gd name="T7" fmla="*/ 2 h 28"/>
                  <a:gd name="T8" fmla="*/ 36 w 42"/>
                  <a:gd name="T9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28">
                    <a:moveTo>
                      <a:pt x="36" y="0"/>
                    </a:moveTo>
                    <a:cubicBezTo>
                      <a:pt x="19" y="0"/>
                      <a:pt x="6" y="9"/>
                      <a:pt x="1" y="25"/>
                    </a:cubicBezTo>
                    <a:cubicBezTo>
                      <a:pt x="0" y="26"/>
                      <a:pt x="5" y="28"/>
                      <a:pt x="6" y="26"/>
                    </a:cubicBezTo>
                    <a:cubicBezTo>
                      <a:pt x="10" y="11"/>
                      <a:pt x="23" y="2"/>
                      <a:pt x="38" y="2"/>
                    </a:cubicBezTo>
                    <a:cubicBezTo>
                      <a:pt x="42" y="2"/>
                      <a:pt x="38" y="0"/>
                      <a:pt x="36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" name="Freeform 290"/>
              <p:cNvSpPr>
                <a:spLocks/>
              </p:cNvSpPr>
              <p:nvPr/>
            </p:nvSpPr>
            <p:spPr bwMode="auto">
              <a:xfrm>
                <a:off x="2987676" y="1347788"/>
                <a:ext cx="49213" cy="173038"/>
              </a:xfrm>
              <a:custGeom>
                <a:avLst/>
                <a:gdLst>
                  <a:gd name="T0" fmla="*/ 1 w 13"/>
                  <a:gd name="T1" fmla="*/ 2 h 46"/>
                  <a:gd name="T2" fmla="*/ 6 w 13"/>
                  <a:gd name="T3" fmla="*/ 45 h 46"/>
                  <a:gd name="T4" fmla="*/ 11 w 13"/>
                  <a:gd name="T5" fmla="*/ 44 h 46"/>
                  <a:gd name="T6" fmla="*/ 6 w 13"/>
                  <a:gd name="T7" fmla="*/ 1 h 46"/>
                  <a:gd name="T8" fmla="*/ 1 w 13"/>
                  <a:gd name="T9" fmla="*/ 2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46">
                    <a:moveTo>
                      <a:pt x="1" y="2"/>
                    </a:moveTo>
                    <a:cubicBezTo>
                      <a:pt x="7" y="14"/>
                      <a:pt x="8" y="31"/>
                      <a:pt x="6" y="45"/>
                    </a:cubicBezTo>
                    <a:cubicBezTo>
                      <a:pt x="6" y="46"/>
                      <a:pt x="10" y="46"/>
                      <a:pt x="11" y="44"/>
                    </a:cubicBezTo>
                    <a:cubicBezTo>
                      <a:pt x="13" y="30"/>
                      <a:pt x="12" y="14"/>
                      <a:pt x="6" y="1"/>
                    </a:cubicBezTo>
                    <a:cubicBezTo>
                      <a:pt x="5" y="0"/>
                      <a:pt x="0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" name="Freeform 291"/>
              <p:cNvSpPr>
                <a:spLocks/>
              </p:cNvSpPr>
              <p:nvPr/>
            </p:nvSpPr>
            <p:spPr bwMode="auto">
              <a:xfrm>
                <a:off x="2927351" y="1411288"/>
                <a:ext cx="180975" cy="57150"/>
              </a:xfrm>
              <a:custGeom>
                <a:avLst/>
                <a:gdLst>
                  <a:gd name="T0" fmla="*/ 47 w 48"/>
                  <a:gd name="T1" fmla="*/ 13 h 15"/>
                  <a:gd name="T2" fmla="*/ 1 w 48"/>
                  <a:gd name="T3" fmla="*/ 9 h 15"/>
                  <a:gd name="T4" fmla="*/ 5 w 48"/>
                  <a:gd name="T5" fmla="*/ 10 h 15"/>
                  <a:gd name="T6" fmla="*/ 43 w 48"/>
                  <a:gd name="T7" fmla="*/ 14 h 15"/>
                  <a:gd name="T8" fmla="*/ 47 w 48"/>
                  <a:gd name="T9" fmla="*/ 13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15">
                    <a:moveTo>
                      <a:pt x="47" y="13"/>
                    </a:moveTo>
                    <a:cubicBezTo>
                      <a:pt x="33" y="3"/>
                      <a:pt x="16" y="0"/>
                      <a:pt x="1" y="9"/>
                    </a:cubicBezTo>
                    <a:cubicBezTo>
                      <a:pt x="0" y="10"/>
                      <a:pt x="4" y="10"/>
                      <a:pt x="5" y="10"/>
                    </a:cubicBezTo>
                    <a:cubicBezTo>
                      <a:pt x="18" y="2"/>
                      <a:pt x="32" y="6"/>
                      <a:pt x="43" y="14"/>
                    </a:cubicBezTo>
                    <a:cubicBezTo>
                      <a:pt x="44" y="15"/>
                      <a:pt x="48" y="14"/>
                      <a:pt x="47" y="1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" name="Freeform 292"/>
              <p:cNvSpPr>
                <a:spLocks/>
              </p:cNvSpPr>
              <p:nvPr/>
            </p:nvSpPr>
            <p:spPr bwMode="auto">
              <a:xfrm>
                <a:off x="3013076" y="790575"/>
                <a:ext cx="561975" cy="631825"/>
              </a:xfrm>
              <a:custGeom>
                <a:avLst/>
                <a:gdLst>
                  <a:gd name="T0" fmla="*/ 6 w 149"/>
                  <a:gd name="T1" fmla="*/ 167 h 168"/>
                  <a:gd name="T2" fmla="*/ 148 w 149"/>
                  <a:gd name="T3" fmla="*/ 1 h 168"/>
                  <a:gd name="T4" fmla="*/ 143 w 149"/>
                  <a:gd name="T5" fmla="*/ 1 h 168"/>
                  <a:gd name="T6" fmla="*/ 1 w 149"/>
                  <a:gd name="T7" fmla="*/ 167 h 168"/>
                  <a:gd name="T8" fmla="*/ 6 w 149"/>
                  <a:gd name="T9" fmla="*/ 167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9" h="168">
                    <a:moveTo>
                      <a:pt x="6" y="167"/>
                    </a:moveTo>
                    <a:cubicBezTo>
                      <a:pt x="52" y="111"/>
                      <a:pt x="99" y="55"/>
                      <a:pt x="148" y="1"/>
                    </a:cubicBezTo>
                    <a:cubicBezTo>
                      <a:pt x="149" y="0"/>
                      <a:pt x="144" y="0"/>
                      <a:pt x="143" y="1"/>
                    </a:cubicBezTo>
                    <a:cubicBezTo>
                      <a:pt x="94" y="55"/>
                      <a:pt x="47" y="111"/>
                      <a:pt x="1" y="167"/>
                    </a:cubicBezTo>
                    <a:cubicBezTo>
                      <a:pt x="0" y="168"/>
                      <a:pt x="5" y="168"/>
                      <a:pt x="6" y="16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" name="Freeform 293"/>
              <p:cNvSpPr>
                <a:spLocks/>
              </p:cNvSpPr>
              <p:nvPr/>
            </p:nvSpPr>
            <p:spPr bwMode="auto">
              <a:xfrm>
                <a:off x="2998788" y="1411288"/>
                <a:ext cx="38100" cy="38100"/>
              </a:xfrm>
              <a:custGeom>
                <a:avLst/>
                <a:gdLst>
                  <a:gd name="T0" fmla="*/ 2 w 10"/>
                  <a:gd name="T1" fmla="*/ 2 h 10"/>
                  <a:gd name="T2" fmla="*/ 8 w 10"/>
                  <a:gd name="T3" fmla="*/ 1 h 10"/>
                  <a:gd name="T4" fmla="*/ 9 w 10"/>
                  <a:gd name="T5" fmla="*/ 8 h 10"/>
                  <a:gd name="T6" fmla="*/ 2 w 10"/>
                  <a:gd name="T7" fmla="*/ 8 h 10"/>
                  <a:gd name="T8" fmla="*/ 2 w 10"/>
                  <a:gd name="T9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0">
                    <a:moveTo>
                      <a:pt x="2" y="2"/>
                    </a:moveTo>
                    <a:cubicBezTo>
                      <a:pt x="3" y="0"/>
                      <a:pt x="6" y="0"/>
                      <a:pt x="8" y="1"/>
                    </a:cubicBezTo>
                    <a:cubicBezTo>
                      <a:pt x="10" y="3"/>
                      <a:pt x="10" y="6"/>
                      <a:pt x="9" y="8"/>
                    </a:cubicBezTo>
                    <a:cubicBezTo>
                      <a:pt x="7" y="10"/>
                      <a:pt x="4" y="10"/>
                      <a:pt x="2" y="8"/>
                    </a:cubicBezTo>
                    <a:cubicBezTo>
                      <a:pt x="0" y="7"/>
                      <a:pt x="0" y="4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" name="Freeform 294"/>
              <p:cNvSpPr>
                <a:spLocks/>
              </p:cNvSpPr>
              <p:nvPr/>
            </p:nvSpPr>
            <p:spPr bwMode="auto">
              <a:xfrm>
                <a:off x="2878138" y="1035050"/>
                <a:ext cx="112713" cy="173038"/>
              </a:xfrm>
              <a:custGeom>
                <a:avLst/>
                <a:gdLst>
                  <a:gd name="T0" fmla="*/ 2 w 30"/>
                  <a:gd name="T1" fmla="*/ 2 h 46"/>
                  <a:gd name="T2" fmla="*/ 19 w 30"/>
                  <a:gd name="T3" fmla="*/ 44 h 46"/>
                  <a:gd name="T4" fmla="*/ 24 w 30"/>
                  <a:gd name="T5" fmla="*/ 44 h 46"/>
                  <a:gd name="T6" fmla="*/ 6 w 30"/>
                  <a:gd name="T7" fmla="*/ 1 h 46"/>
                  <a:gd name="T8" fmla="*/ 2 w 30"/>
                  <a:gd name="T9" fmla="*/ 2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46">
                    <a:moveTo>
                      <a:pt x="2" y="2"/>
                    </a:moveTo>
                    <a:cubicBezTo>
                      <a:pt x="18" y="11"/>
                      <a:pt x="25" y="26"/>
                      <a:pt x="19" y="44"/>
                    </a:cubicBezTo>
                    <a:cubicBezTo>
                      <a:pt x="18" y="45"/>
                      <a:pt x="23" y="46"/>
                      <a:pt x="24" y="44"/>
                    </a:cubicBezTo>
                    <a:cubicBezTo>
                      <a:pt x="30" y="26"/>
                      <a:pt x="22" y="10"/>
                      <a:pt x="6" y="1"/>
                    </a:cubicBezTo>
                    <a:cubicBezTo>
                      <a:pt x="5" y="0"/>
                      <a:pt x="0" y="0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" name="Freeform 295"/>
              <p:cNvSpPr>
                <a:spLocks/>
              </p:cNvSpPr>
              <p:nvPr/>
            </p:nvSpPr>
            <p:spPr bwMode="auto">
              <a:xfrm>
                <a:off x="2859088" y="1092200"/>
                <a:ext cx="184150" cy="66675"/>
              </a:xfrm>
              <a:custGeom>
                <a:avLst/>
                <a:gdLst>
                  <a:gd name="T0" fmla="*/ 46 w 49"/>
                  <a:gd name="T1" fmla="*/ 6 h 18"/>
                  <a:gd name="T2" fmla="*/ 1 w 49"/>
                  <a:gd name="T3" fmla="*/ 16 h 18"/>
                  <a:gd name="T4" fmla="*/ 6 w 49"/>
                  <a:gd name="T5" fmla="*/ 17 h 18"/>
                  <a:gd name="T6" fmla="*/ 44 w 49"/>
                  <a:gd name="T7" fmla="*/ 8 h 18"/>
                  <a:gd name="T8" fmla="*/ 46 w 49"/>
                  <a:gd name="T9" fmla="*/ 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18">
                    <a:moveTo>
                      <a:pt x="46" y="6"/>
                    </a:moveTo>
                    <a:cubicBezTo>
                      <a:pt x="29" y="0"/>
                      <a:pt x="13" y="2"/>
                      <a:pt x="1" y="16"/>
                    </a:cubicBezTo>
                    <a:cubicBezTo>
                      <a:pt x="0" y="17"/>
                      <a:pt x="5" y="18"/>
                      <a:pt x="6" y="17"/>
                    </a:cubicBezTo>
                    <a:cubicBezTo>
                      <a:pt x="16" y="6"/>
                      <a:pt x="29" y="2"/>
                      <a:pt x="44" y="8"/>
                    </a:cubicBezTo>
                    <a:cubicBezTo>
                      <a:pt x="46" y="8"/>
                      <a:pt x="49" y="7"/>
                      <a:pt x="46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" name="Freeform 296"/>
              <p:cNvSpPr>
                <a:spLocks/>
              </p:cNvSpPr>
              <p:nvPr/>
            </p:nvSpPr>
            <p:spPr bwMode="auto">
              <a:xfrm>
                <a:off x="2905126" y="1023938"/>
                <a:ext cx="71438" cy="165100"/>
              </a:xfrm>
              <a:custGeom>
                <a:avLst/>
                <a:gdLst>
                  <a:gd name="T0" fmla="*/ 12 w 19"/>
                  <a:gd name="T1" fmla="*/ 2 h 44"/>
                  <a:gd name="T2" fmla="*/ 1 w 19"/>
                  <a:gd name="T3" fmla="*/ 43 h 44"/>
                  <a:gd name="T4" fmla="*/ 6 w 19"/>
                  <a:gd name="T5" fmla="*/ 43 h 44"/>
                  <a:gd name="T6" fmla="*/ 17 w 19"/>
                  <a:gd name="T7" fmla="*/ 2 h 44"/>
                  <a:gd name="T8" fmla="*/ 12 w 19"/>
                  <a:gd name="T9" fmla="*/ 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44">
                    <a:moveTo>
                      <a:pt x="12" y="2"/>
                    </a:moveTo>
                    <a:cubicBezTo>
                      <a:pt x="14" y="16"/>
                      <a:pt x="8" y="32"/>
                      <a:pt x="1" y="43"/>
                    </a:cubicBezTo>
                    <a:cubicBezTo>
                      <a:pt x="0" y="44"/>
                      <a:pt x="5" y="44"/>
                      <a:pt x="6" y="43"/>
                    </a:cubicBezTo>
                    <a:cubicBezTo>
                      <a:pt x="13" y="32"/>
                      <a:pt x="19" y="16"/>
                      <a:pt x="17" y="2"/>
                    </a:cubicBezTo>
                    <a:cubicBezTo>
                      <a:pt x="17" y="0"/>
                      <a:pt x="12" y="1"/>
                      <a:pt x="12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" name="Freeform 297"/>
              <p:cNvSpPr>
                <a:spLocks/>
              </p:cNvSpPr>
              <p:nvPr/>
            </p:nvSpPr>
            <p:spPr bwMode="auto">
              <a:xfrm>
                <a:off x="2855913" y="1079500"/>
                <a:ext cx="165100" cy="95250"/>
              </a:xfrm>
              <a:custGeom>
                <a:avLst/>
                <a:gdLst>
                  <a:gd name="T0" fmla="*/ 43 w 44"/>
                  <a:gd name="T1" fmla="*/ 23 h 25"/>
                  <a:gd name="T2" fmla="*/ 3 w 44"/>
                  <a:gd name="T3" fmla="*/ 3 h 25"/>
                  <a:gd name="T4" fmla="*/ 5 w 44"/>
                  <a:gd name="T5" fmla="*/ 5 h 25"/>
                  <a:gd name="T6" fmla="*/ 38 w 44"/>
                  <a:gd name="T7" fmla="*/ 24 h 25"/>
                  <a:gd name="T8" fmla="*/ 43 w 44"/>
                  <a:gd name="T9" fmla="*/ 2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5">
                    <a:moveTo>
                      <a:pt x="43" y="23"/>
                    </a:moveTo>
                    <a:cubicBezTo>
                      <a:pt x="35" y="8"/>
                      <a:pt x="20" y="0"/>
                      <a:pt x="3" y="3"/>
                    </a:cubicBezTo>
                    <a:cubicBezTo>
                      <a:pt x="0" y="3"/>
                      <a:pt x="2" y="5"/>
                      <a:pt x="5" y="5"/>
                    </a:cubicBezTo>
                    <a:cubicBezTo>
                      <a:pt x="19" y="3"/>
                      <a:pt x="31" y="12"/>
                      <a:pt x="38" y="24"/>
                    </a:cubicBezTo>
                    <a:cubicBezTo>
                      <a:pt x="39" y="25"/>
                      <a:pt x="44" y="24"/>
                      <a:pt x="43" y="2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" name="Freeform 298"/>
              <p:cNvSpPr>
                <a:spLocks/>
              </p:cNvSpPr>
              <p:nvPr/>
            </p:nvSpPr>
            <p:spPr bwMode="auto">
              <a:xfrm>
                <a:off x="2941638" y="790575"/>
                <a:ext cx="625475" cy="315913"/>
              </a:xfrm>
              <a:custGeom>
                <a:avLst/>
                <a:gdLst>
                  <a:gd name="T0" fmla="*/ 6 w 166"/>
                  <a:gd name="T1" fmla="*/ 83 h 84"/>
                  <a:gd name="T2" fmla="*/ 164 w 166"/>
                  <a:gd name="T3" fmla="*/ 2 h 84"/>
                  <a:gd name="T4" fmla="*/ 160 w 166"/>
                  <a:gd name="T5" fmla="*/ 1 h 84"/>
                  <a:gd name="T6" fmla="*/ 3 w 166"/>
                  <a:gd name="T7" fmla="*/ 82 h 84"/>
                  <a:gd name="T8" fmla="*/ 6 w 166"/>
                  <a:gd name="T9" fmla="*/ 83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6" h="84">
                    <a:moveTo>
                      <a:pt x="6" y="83"/>
                    </a:moveTo>
                    <a:cubicBezTo>
                      <a:pt x="59" y="56"/>
                      <a:pt x="111" y="27"/>
                      <a:pt x="164" y="2"/>
                    </a:cubicBezTo>
                    <a:cubicBezTo>
                      <a:pt x="166" y="1"/>
                      <a:pt x="161" y="0"/>
                      <a:pt x="160" y="1"/>
                    </a:cubicBezTo>
                    <a:cubicBezTo>
                      <a:pt x="107" y="26"/>
                      <a:pt x="55" y="55"/>
                      <a:pt x="3" y="82"/>
                    </a:cubicBezTo>
                    <a:cubicBezTo>
                      <a:pt x="0" y="83"/>
                      <a:pt x="5" y="84"/>
                      <a:pt x="6" y="8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" name="Freeform 299"/>
              <p:cNvSpPr>
                <a:spLocks/>
              </p:cNvSpPr>
              <p:nvPr/>
            </p:nvSpPr>
            <p:spPr bwMode="auto">
              <a:xfrm>
                <a:off x="2927351" y="1087438"/>
                <a:ext cx="41275" cy="41275"/>
              </a:xfrm>
              <a:custGeom>
                <a:avLst/>
                <a:gdLst>
                  <a:gd name="T0" fmla="*/ 4 w 11"/>
                  <a:gd name="T1" fmla="*/ 1 h 11"/>
                  <a:gd name="T2" fmla="*/ 10 w 11"/>
                  <a:gd name="T3" fmla="*/ 4 h 11"/>
                  <a:gd name="T4" fmla="*/ 8 w 11"/>
                  <a:gd name="T5" fmla="*/ 10 h 11"/>
                  <a:gd name="T6" fmla="*/ 1 w 11"/>
                  <a:gd name="T7" fmla="*/ 8 h 11"/>
                  <a:gd name="T8" fmla="*/ 4 w 11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4" y="1"/>
                    </a:moveTo>
                    <a:cubicBezTo>
                      <a:pt x="6" y="0"/>
                      <a:pt x="9" y="1"/>
                      <a:pt x="10" y="4"/>
                    </a:cubicBezTo>
                    <a:cubicBezTo>
                      <a:pt x="11" y="6"/>
                      <a:pt x="10" y="9"/>
                      <a:pt x="8" y="10"/>
                    </a:cubicBezTo>
                    <a:cubicBezTo>
                      <a:pt x="5" y="11"/>
                      <a:pt x="3" y="10"/>
                      <a:pt x="1" y="8"/>
                    </a:cubicBezTo>
                    <a:cubicBezTo>
                      <a:pt x="0" y="5"/>
                      <a:pt x="1" y="2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" name="Freeform 300"/>
              <p:cNvSpPr>
                <a:spLocks/>
              </p:cNvSpPr>
              <p:nvPr/>
            </p:nvSpPr>
            <p:spPr bwMode="auto">
              <a:xfrm>
                <a:off x="2809876" y="741362"/>
                <a:ext cx="68263" cy="184150"/>
              </a:xfrm>
              <a:custGeom>
                <a:avLst/>
                <a:gdLst>
                  <a:gd name="T0" fmla="*/ 2 w 18"/>
                  <a:gd name="T1" fmla="*/ 1 h 49"/>
                  <a:gd name="T2" fmla="*/ 1 w 18"/>
                  <a:gd name="T3" fmla="*/ 46 h 49"/>
                  <a:gd name="T4" fmla="*/ 6 w 18"/>
                  <a:gd name="T5" fmla="*/ 48 h 49"/>
                  <a:gd name="T6" fmla="*/ 7 w 18"/>
                  <a:gd name="T7" fmla="*/ 1 h 49"/>
                  <a:gd name="T8" fmla="*/ 2 w 18"/>
                  <a:gd name="T9" fmla="*/ 1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49">
                    <a:moveTo>
                      <a:pt x="2" y="1"/>
                    </a:moveTo>
                    <a:cubicBezTo>
                      <a:pt x="13" y="16"/>
                      <a:pt x="13" y="32"/>
                      <a:pt x="1" y="46"/>
                    </a:cubicBezTo>
                    <a:cubicBezTo>
                      <a:pt x="0" y="47"/>
                      <a:pt x="5" y="49"/>
                      <a:pt x="6" y="48"/>
                    </a:cubicBezTo>
                    <a:cubicBezTo>
                      <a:pt x="18" y="34"/>
                      <a:pt x="18" y="16"/>
                      <a:pt x="7" y="1"/>
                    </a:cubicBezTo>
                    <a:cubicBezTo>
                      <a:pt x="6" y="0"/>
                      <a:pt x="2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" name="Freeform 301"/>
              <p:cNvSpPr>
                <a:spLocks/>
              </p:cNvSpPr>
              <p:nvPr/>
            </p:nvSpPr>
            <p:spPr bwMode="auto">
              <a:xfrm>
                <a:off x="2749551" y="804862"/>
                <a:ext cx="185738" cy="68263"/>
              </a:xfrm>
              <a:custGeom>
                <a:avLst/>
                <a:gdLst>
                  <a:gd name="T0" fmla="*/ 47 w 49"/>
                  <a:gd name="T1" fmla="*/ 17 h 18"/>
                  <a:gd name="T2" fmla="*/ 2 w 49"/>
                  <a:gd name="T3" fmla="*/ 9 h 18"/>
                  <a:gd name="T4" fmla="*/ 6 w 49"/>
                  <a:gd name="T5" fmla="*/ 11 h 18"/>
                  <a:gd name="T6" fmla="*/ 43 w 49"/>
                  <a:gd name="T7" fmla="*/ 17 h 18"/>
                  <a:gd name="T8" fmla="*/ 47 w 49"/>
                  <a:gd name="T9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18">
                    <a:moveTo>
                      <a:pt x="47" y="17"/>
                    </a:moveTo>
                    <a:cubicBezTo>
                      <a:pt x="35" y="4"/>
                      <a:pt x="18" y="0"/>
                      <a:pt x="2" y="9"/>
                    </a:cubicBezTo>
                    <a:cubicBezTo>
                      <a:pt x="0" y="10"/>
                      <a:pt x="5" y="11"/>
                      <a:pt x="6" y="11"/>
                    </a:cubicBezTo>
                    <a:cubicBezTo>
                      <a:pt x="19" y="4"/>
                      <a:pt x="32" y="6"/>
                      <a:pt x="43" y="17"/>
                    </a:cubicBezTo>
                    <a:cubicBezTo>
                      <a:pt x="44" y="18"/>
                      <a:pt x="49" y="18"/>
                      <a:pt x="47" y="1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" name="Freeform 302"/>
              <p:cNvSpPr>
                <a:spLocks/>
              </p:cNvSpPr>
              <p:nvPr/>
            </p:nvSpPr>
            <p:spPr bwMode="auto">
              <a:xfrm>
                <a:off x="2776538" y="755650"/>
                <a:ext cx="128588" cy="136525"/>
              </a:xfrm>
              <a:custGeom>
                <a:avLst/>
                <a:gdLst>
                  <a:gd name="T0" fmla="*/ 29 w 34"/>
                  <a:gd name="T1" fmla="*/ 2 h 36"/>
                  <a:gd name="T2" fmla="*/ 2 w 34"/>
                  <a:gd name="T3" fmla="*/ 35 h 36"/>
                  <a:gd name="T4" fmla="*/ 6 w 34"/>
                  <a:gd name="T5" fmla="*/ 36 h 36"/>
                  <a:gd name="T6" fmla="*/ 33 w 34"/>
                  <a:gd name="T7" fmla="*/ 2 h 36"/>
                  <a:gd name="T8" fmla="*/ 29 w 34"/>
                  <a:gd name="T9" fmla="*/ 2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36">
                    <a:moveTo>
                      <a:pt x="29" y="2"/>
                    </a:moveTo>
                    <a:cubicBezTo>
                      <a:pt x="25" y="15"/>
                      <a:pt x="13" y="27"/>
                      <a:pt x="2" y="35"/>
                    </a:cubicBezTo>
                    <a:cubicBezTo>
                      <a:pt x="0" y="36"/>
                      <a:pt x="5" y="36"/>
                      <a:pt x="6" y="36"/>
                    </a:cubicBezTo>
                    <a:cubicBezTo>
                      <a:pt x="18" y="28"/>
                      <a:pt x="29" y="15"/>
                      <a:pt x="33" y="2"/>
                    </a:cubicBezTo>
                    <a:cubicBezTo>
                      <a:pt x="34" y="0"/>
                      <a:pt x="29" y="1"/>
                      <a:pt x="29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" name="Freeform 303"/>
              <p:cNvSpPr>
                <a:spLocks/>
              </p:cNvSpPr>
              <p:nvPr/>
            </p:nvSpPr>
            <p:spPr bwMode="auto">
              <a:xfrm>
                <a:off x="2768601" y="779462"/>
                <a:ext cx="125413" cy="134938"/>
              </a:xfrm>
              <a:custGeom>
                <a:avLst/>
                <a:gdLst>
                  <a:gd name="T0" fmla="*/ 33 w 33"/>
                  <a:gd name="T1" fmla="*/ 34 h 36"/>
                  <a:gd name="T2" fmla="*/ 5 w 33"/>
                  <a:gd name="T3" fmla="*/ 1 h 36"/>
                  <a:gd name="T4" fmla="*/ 3 w 33"/>
                  <a:gd name="T5" fmla="*/ 3 h 36"/>
                  <a:gd name="T6" fmla="*/ 28 w 33"/>
                  <a:gd name="T7" fmla="*/ 34 h 36"/>
                  <a:gd name="T8" fmla="*/ 33 w 33"/>
                  <a:gd name="T9" fmla="*/ 3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36">
                    <a:moveTo>
                      <a:pt x="33" y="34"/>
                    </a:moveTo>
                    <a:cubicBezTo>
                      <a:pt x="31" y="18"/>
                      <a:pt x="21" y="5"/>
                      <a:pt x="5" y="1"/>
                    </a:cubicBezTo>
                    <a:cubicBezTo>
                      <a:pt x="4" y="0"/>
                      <a:pt x="0" y="2"/>
                      <a:pt x="3" y="3"/>
                    </a:cubicBezTo>
                    <a:cubicBezTo>
                      <a:pt x="18" y="6"/>
                      <a:pt x="26" y="20"/>
                      <a:pt x="28" y="34"/>
                    </a:cubicBezTo>
                    <a:cubicBezTo>
                      <a:pt x="28" y="36"/>
                      <a:pt x="33" y="35"/>
                      <a:pt x="33" y="3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" name="Freeform 304"/>
              <p:cNvSpPr>
                <a:spLocks/>
              </p:cNvSpPr>
              <p:nvPr/>
            </p:nvSpPr>
            <p:spPr bwMode="auto">
              <a:xfrm>
                <a:off x="2851151" y="779462"/>
                <a:ext cx="690563" cy="52388"/>
              </a:xfrm>
              <a:custGeom>
                <a:avLst/>
                <a:gdLst>
                  <a:gd name="T0" fmla="*/ 3 w 183"/>
                  <a:gd name="T1" fmla="*/ 14 h 14"/>
                  <a:gd name="T2" fmla="*/ 180 w 183"/>
                  <a:gd name="T3" fmla="*/ 2 h 14"/>
                  <a:gd name="T4" fmla="*/ 180 w 183"/>
                  <a:gd name="T5" fmla="*/ 0 h 14"/>
                  <a:gd name="T6" fmla="*/ 3 w 183"/>
                  <a:gd name="T7" fmla="*/ 12 h 14"/>
                  <a:gd name="T8" fmla="*/ 3 w 183"/>
                  <a:gd name="T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3" h="14">
                    <a:moveTo>
                      <a:pt x="3" y="14"/>
                    </a:moveTo>
                    <a:cubicBezTo>
                      <a:pt x="62" y="9"/>
                      <a:pt x="121" y="4"/>
                      <a:pt x="180" y="2"/>
                    </a:cubicBezTo>
                    <a:cubicBezTo>
                      <a:pt x="183" y="2"/>
                      <a:pt x="183" y="0"/>
                      <a:pt x="180" y="0"/>
                    </a:cubicBezTo>
                    <a:cubicBezTo>
                      <a:pt x="121" y="2"/>
                      <a:pt x="62" y="7"/>
                      <a:pt x="3" y="12"/>
                    </a:cubicBezTo>
                    <a:cubicBezTo>
                      <a:pt x="0" y="12"/>
                      <a:pt x="0" y="14"/>
                      <a:pt x="3" y="1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" name="Freeform 305"/>
              <p:cNvSpPr>
                <a:spLocks/>
              </p:cNvSpPr>
              <p:nvPr/>
            </p:nvSpPr>
            <p:spPr bwMode="auto">
              <a:xfrm>
                <a:off x="2833688" y="812800"/>
                <a:ext cx="36513" cy="33338"/>
              </a:xfrm>
              <a:custGeom>
                <a:avLst/>
                <a:gdLst>
                  <a:gd name="T0" fmla="*/ 5 w 10"/>
                  <a:gd name="T1" fmla="*/ 0 h 9"/>
                  <a:gd name="T2" fmla="*/ 10 w 10"/>
                  <a:gd name="T3" fmla="*/ 4 h 9"/>
                  <a:gd name="T4" fmla="*/ 5 w 10"/>
                  <a:gd name="T5" fmla="*/ 9 h 9"/>
                  <a:gd name="T6" fmla="*/ 0 w 10"/>
                  <a:gd name="T7" fmla="*/ 5 h 9"/>
                  <a:gd name="T8" fmla="*/ 5 w 10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cubicBezTo>
                      <a:pt x="7" y="0"/>
                      <a:pt x="10" y="2"/>
                      <a:pt x="10" y="4"/>
                    </a:cubicBezTo>
                    <a:cubicBezTo>
                      <a:pt x="10" y="7"/>
                      <a:pt x="8" y="9"/>
                      <a:pt x="5" y="9"/>
                    </a:cubicBezTo>
                    <a:cubicBezTo>
                      <a:pt x="2" y="9"/>
                      <a:pt x="0" y="7"/>
                      <a:pt x="0" y="5"/>
                    </a:cubicBezTo>
                    <a:cubicBezTo>
                      <a:pt x="0" y="2"/>
                      <a:pt x="2" y="0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" name="Freeform 306"/>
              <p:cNvSpPr>
                <a:spLocks/>
              </p:cNvSpPr>
              <p:nvPr/>
            </p:nvSpPr>
            <p:spPr bwMode="auto">
              <a:xfrm>
                <a:off x="2809876" y="504825"/>
                <a:ext cx="106363" cy="173038"/>
              </a:xfrm>
              <a:custGeom>
                <a:avLst/>
                <a:gdLst>
                  <a:gd name="T0" fmla="*/ 18 w 28"/>
                  <a:gd name="T1" fmla="*/ 2 h 46"/>
                  <a:gd name="T2" fmla="*/ 1 w 28"/>
                  <a:gd name="T3" fmla="*/ 44 h 46"/>
                  <a:gd name="T4" fmla="*/ 5 w 28"/>
                  <a:gd name="T5" fmla="*/ 46 h 46"/>
                  <a:gd name="T6" fmla="*/ 23 w 28"/>
                  <a:gd name="T7" fmla="*/ 2 h 46"/>
                  <a:gd name="T8" fmla="*/ 18 w 28"/>
                  <a:gd name="T9" fmla="*/ 2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46">
                    <a:moveTo>
                      <a:pt x="18" y="2"/>
                    </a:moveTo>
                    <a:cubicBezTo>
                      <a:pt x="23" y="19"/>
                      <a:pt x="17" y="35"/>
                      <a:pt x="1" y="44"/>
                    </a:cubicBezTo>
                    <a:cubicBezTo>
                      <a:pt x="0" y="45"/>
                      <a:pt x="4" y="46"/>
                      <a:pt x="5" y="46"/>
                    </a:cubicBezTo>
                    <a:cubicBezTo>
                      <a:pt x="22" y="37"/>
                      <a:pt x="28" y="20"/>
                      <a:pt x="23" y="2"/>
                    </a:cubicBezTo>
                    <a:cubicBezTo>
                      <a:pt x="22" y="1"/>
                      <a:pt x="17" y="0"/>
                      <a:pt x="18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" name="Freeform 307"/>
              <p:cNvSpPr>
                <a:spLocks/>
              </p:cNvSpPr>
              <p:nvPr/>
            </p:nvSpPr>
            <p:spPr bwMode="auto">
              <a:xfrm>
                <a:off x="2776538" y="568325"/>
                <a:ext cx="165100" cy="98425"/>
              </a:xfrm>
              <a:custGeom>
                <a:avLst/>
                <a:gdLst>
                  <a:gd name="T0" fmla="*/ 43 w 44"/>
                  <a:gd name="T1" fmla="*/ 25 h 26"/>
                  <a:gd name="T2" fmla="*/ 3 w 44"/>
                  <a:gd name="T3" fmla="*/ 2 h 26"/>
                  <a:gd name="T4" fmla="*/ 6 w 44"/>
                  <a:gd name="T5" fmla="*/ 4 h 26"/>
                  <a:gd name="T6" fmla="*/ 38 w 44"/>
                  <a:gd name="T7" fmla="*/ 24 h 26"/>
                  <a:gd name="T8" fmla="*/ 43 w 44"/>
                  <a:gd name="T9" fmla="*/ 2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6">
                    <a:moveTo>
                      <a:pt x="43" y="25"/>
                    </a:moveTo>
                    <a:cubicBezTo>
                      <a:pt x="36" y="8"/>
                      <a:pt x="21" y="0"/>
                      <a:pt x="3" y="2"/>
                    </a:cubicBezTo>
                    <a:cubicBezTo>
                      <a:pt x="0" y="2"/>
                      <a:pt x="5" y="4"/>
                      <a:pt x="6" y="4"/>
                    </a:cubicBezTo>
                    <a:cubicBezTo>
                      <a:pt x="21" y="2"/>
                      <a:pt x="32" y="11"/>
                      <a:pt x="38" y="24"/>
                    </a:cubicBezTo>
                    <a:cubicBezTo>
                      <a:pt x="39" y="25"/>
                      <a:pt x="44" y="26"/>
                      <a:pt x="43" y="2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" name="Freeform 308"/>
              <p:cNvSpPr>
                <a:spLocks/>
              </p:cNvSpPr>
              <p:nvPr/>
            </p:nvSpPr>
            <p:spPr bwMode="auto">
              <a:xfrm>
                <a:off x="2787651" y="546100"/>
                <a:ext cx="165100" cy="93663"/>
              </a:xfrm>
              <a:custGeom>
                <a:avLst/>
                <a:gdLst>
                  <a:gd name="T0" fmla="*/ 38 w 44"/>
                  <a:gd name="T1" fmla="*/ 2 h 25"/>
                  <a:gd name="T2" fmla="*/ 3 w 44"/>
                  <a:gd name="T3" fmla="*/ 23 h 25"/>
                  <a:gd name="T4" fmla="*/ 5 w 44"/>
                  <a:gd name="T5" fmla="*/ 24 h 25"/>
                  <a:gd name="T6" fmla="*/ 43 w 44"/>
                  <a:gd name="T7" fmla="*/ 2 h 25"/>
                  <a:gd name="T8" fmla="*/ 38 w 44"/>
                  <a:gd name="T9" fmla="*/ 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5">
                    <a:moveTo>
                      <a:pt x="38" y="2"/>
                    </a:moveTo>
                    <a:cubicBezTo>
                      <a:pt x="30" y="12"/>
                      <a:pt x="16" y="20"/>
                      <a:pt x="3" y="23"/>
                    </a:cubicBezTo>
                    <a:cubicBezTo>
                      <a:pt x="0" y="23"/>
                      <a:pt x="3" y="25"/>
                      <a:pt x="5" y="24"/>
                    </a:cubicBezTo>
                    <a:cubicBezTo>
                      <a:pt x="19" y="21"/>
                      <a:pt x="34" y="13"/>
                      <a:pt x="43" y="2"/>
                    </a:cubicBezTo>
                    <a:cubicBezTo>
                      <a:pt x="44" y="1"/>
                      <a:pt x="39" y="0"/>
                      <a:pt x="38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" name="Freeform 309"/>
              <p:cNvSpPr>
                <a:spLocks/>
              </p:cNvSpPr>
              <p:nvPr/>
            </p:nvSpPr>
            <p:spPr bwMode="auto">
              <a:xfrm>
                <a:off x="2817813" y="530225"/>
                <a:ext cx="87313" cy="158750"/>
              </a:xfrm>
              <a:custGeom>
                <a:avLst/>
                <a:gdLst>
                  <a:gd name="T0" fmla="*/ 19 w 23"/>
                  <a:gd name="T1" fmla="*/ 40 h 42"/>
                  <a:gd name="T2" fmla="*/ 6 w 23"/>
                  <a:gd name="T3" fmla="*/ 0 h 42"/>
                  <a:gd name="T4" fmla="*/ 2 w 23"/>
                  <a:gd name="T5" fmla="*/ 2 h 42"/>
                  <a:gd name="T6" fmla="*/ 14 w 23"/>
                  <a:gd name="T7" fmla="*/ 41 h 42"/>
                  <a:gd name="T8" fmla="*/ 19 w 23"/>
                  <a:gd name="T9" fmla="*/ 4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42">
                    <a:moveTo>
                      <a:pt x="19" y="40"/>
                    </a:moveTo>
                    <a:cubicBezTo>
                      <a:pt x="23" y="25"/>
                      <a:pt x="19" y="10"/>
                      <a:pt x="6" y="0"/>
                    </a:cubicBezTo>
                    <a:cubicBezTo>
                      <a:pt x="5" y="0"/>
                      <a:pt x="0" y="0"/>
                      <a:pt x="2" y="2"/>
                    </a:cubicBezTo>
                    <a:cubicBezTo>
                      <a:pt x="14" y="11"/>
                      <a:pt x="18" y="26"/>
                      <a:pt x="14" y="41"/>
                    </a:cubicBezTo>
                    <a:cubicBezTo>
                      <a:pt x="14" y="42"/>
                      <a:pt x="19" y="42"/>
                      <a:pt x="19" y="4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" name="Freeform 310"/>
              <p:cNvSpPr>
                <a:spLocks/>
              </p:cNvSpPr>
              <p:nvPr/>
            </p:nvSpPr>
            <p:spPr bwMode="auto">
              <a:xfrm>
                <a:off x="2874963" y="598487"/>
                <a:ext cx="674688" cy="195263"/>
              </a:xfrm>
              <a:custGeom>
                <a:avLst/>
                <a:gdLst>
                  <a:gd name="T0" fmla="*/ 3 w 179"/>
                  <a:gd name="T1" fmla="*/ 2 h 52"/>
                  <a:gd name="T2" fmla="*/ 173 w 179"/>
                  <a:gd name="T3" fmla="*/ 52 h 52"/>
                  <a:gd name="T4" fmla="*/ 176 w 179"/>
                  <a:gd name="T5" fmla="*/ 50 h 52"/>
                  <a:gd name="T6" fmla="*/ 6 w 179"/>
                  <a:gd name="T7" fmla="*/ 0 h 52"/>
                  <a:gd name="T8" fmla="*/ 3 w 179"/>
                  <a:gd name="T9" fmla="*/ 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9" h="52">
                    <a:moveTo>
                      <a:pt x="3" y="2"/>
                    </a:moveTo>
                    <a:cubicBezTo>
                      <a:pt x="60" y="18"/>
                      <a:pt x="117" y="33"/>
                      <a:pt x="173" y="52"/>
                    </a:cubicBezTo>
                    <a:cubicBezTo>
                      <a:pt x="174" y="52"/>
                      <a:pt x="179" y="51"/>
                      <a:pt x="176" y="50"/>
                    </a:cubicBezTo>
                    <a:cubicBezTo>
                      <a:pt x="120" y="32"/>
                      <a:pt x="63" y="16"/>
                      <a:pt x="6" y="0"/>
                    </a:cubicBezTo>
                    <a:cubicBezTo>
                      <a:pt x="5" y="0"/>
                      <a:pt x="0" y="1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" name="Freeform 311"/>
              <p:cNvSpPr>
                <a:spLocks/>
              </p:cNvSpPr>
              <p:nvPr/>
            </p:nvSpPr>
            <p:spPr bwMode="auto">
              <a:xfrm>
                <a:off x="2859088" y="579437"/>
                <a:ext cx="41275" cy="41275"/>
              </a:xfrm>
              <a:custGeom>
                <a:avLst/>
                <a:gdLst>
                  <a:gd name="T0" fmla="*/ 7 w 11"/>
                  <a:gd name="T1" fmla="*/ 1 h 11"/>
                  <a:gd name="T2" fmla="*/ 10 w 11"/>
                  <a:gd name="T3" fmla="*/ 7 h 11"/>
                  <a:gd name="T4" fmla="*/ 4 w 11"/>
                  <a:gd name="T5" fmla="*/ 10 h 11"/>
                  <a:gd name="T6" fmla="*/ 1 w 11"/>
                  <a:gd name="T7" fmla="*/ 4 h 11"/>
                  <a:gd name="T8" fmla="*/ 7 w 11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7" y="1"/>
                    </a:moveTo>
                    <a:cubicBezTo>
                      <a:pt x="9" y="2"/>
                      <a:pt x="11" y="4"/>
                      <a:pt x="10" y="7"/>
                    </a:cubicBezTo>
                    <a:cubicBezTo>
                      <a:pt x="9" y="9"/>
                      <a:pt x="6" y="11"/>
                      <a:pt x="4" y="10"/>
                    </a:cubicBezTo>
                    <a:cubicBezTo>
                      <a:pt x="1" y="9"/>
                      <a:pt x="0" y="6"/>
                      <a:pt x="1" y="4"/>
                    </a:cubicBezTo>
                    <a:cubicBezTo>
                      <a:pt x="2" y="1"/>
                      <a:pt x="4" y="0"/>
                      <a:pt x="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5" name="Freeform 312"/>
              <p:cNvSpPr>
                <a:spLocks/>
              </p:cNvSpPr>
              <p:nvPr/>
            </p:nvSpPr>
            <p:spPr bwMode="auto">
              <a:xfrm>
                <a:off x="2894013" y="288925"/>
                <a:ext cx="142875" cy="139700"/>
              </a:xfrm>
              <a:custGeom>
                <a:avLst/>
                <a:gdLst>
                  <a:gd name="T0" fmla="*/ 33 w 38"/>
                  <a:gd name="T1" fmla="*/ 2 h 37"/>
                  <a:gd name="T2" fmla="*/ 3 w 38"/>
                  <a:gd name="T3" fmla="*/ 35 h 37"/>
                  <a:gd name="T4" fmla="*/ 6 w 38"/>
                  <a:gd name="T5" fmla="*/ 37 h 37"/>
                  <a:gd name="T6" fmla="*/ 38 w 38"/>
                  <a:gd name="T7" fmla="*/ 2 h 37"/>
                  <a:gd name="T8" fmla="*/ 33 w 38"/>
                  <a:gd name="T9" fmla="*/ 2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37">
                    <a:moveTo>
                      <a:pt x="33" y="2"/>
                    </a:moveTo>
                    <a:cubicBezTo>
                      <a:pt x="32" y="19"/>
                      <a:pt x="21" y="33"/>
                      <a:pt x="3" y="35"/>
                    </a:cubicBezTo>
                    <a:cubicBezTo>
                      <a:pt x="0" y="35"/>
                      <a:pt x="4" y="37"/>
                      <a:pt x="6" y="37"/>
                    </a:cubicBezTo>
                    <a:cubicBezTo>
                      <a:pt x="24" y="35"/>
                      <a:pt x="37" y="21"/>
                      <a:pt x="38" y="2"/>
                    </a:cubicBezTo>
                    <a:cubicBezTo>
                      <a:pt x="38" y="1"/>
                      <a:pt x="33" y="0"/>
                      <a:pt x="33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6" name="Freeform 313"/>
              <p:cNvSpPr>
                <a:spLocks/>
              </p:cNvSpPr>
              <p:nvPr/>
            </p:nvSpPr>
            <p:spPr bwMode="auto">
              <a:xfrm>
                <a:off x="2905126" y="319087"/>
                <a:ext cx="120650" cy="139700"/>
              </a:xfrm>
              <a:custGeom>
                <a:avLst/>
                <a:gdLst>
                  <a:gd name="T0" fmla="*/ 32 w 32"/>
                  <a:gd name="T1" fmla="*/ 35 h 37"/>
                  <a:gd name="T2" fmla="*/ 3 w 32"/>
                  <a:gd name="T3" fmla="*/ 1 h 37"/>
                  <a:gd name="T4" fmla="*/ 3 w 32"/>
                  <a:gd name="T5" fmla="*/ 3 h 37"/>
                  <a:gd name="T6" fmla="*/ 27 w 32"/>
                  <a:gd name="T7" fmla="*/ 34 h 37"/>
                  <a:gd name="T8" fmla="*/ 32 w 32"/>
                  <a:gd name="T9" fmla="*/ 35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7">
                    <a:moveTo>
                      <a:pt x="32" y="35"/>
                    </a:moveTo>
                    <a:cubicBezTo>
                      <a:pt x="31" y="18"/>
                      <a:pt x="20" y="5"/>
                      <a:pt x="3" y="1"/>
                    </a:cubicBezTo>
                    <a:cubicBezTo>
                      <a:pt x="0" y="0"/>
                      <a:pt x="0" y="2"/>
                      <a:pt x="3" y="3"/>
                    </a:cubicBezTo>
                    <a:cubicBezTo>
                      <a:pt x="18" y="7"/>
                      <a:pt x="26" y="19"/>
                      <a:pt x="27" y="34"/>
                    </a:cubicBezTo>
                    <a:cubicBezTo>
                      <a:pt x="27" y="36"/>
                      <a:pt x="32" y="37"/>
                      <a:pt x="32" y="3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7" name="Freeform 314"/>
              <p:cNvSpPr>
                <a:spLocks/>
              </p:cNvSpPr>
              <p:nvPr/>
            </p:nvSpPr>
            <p:spPr bwMode="auto">
              <a:xfrm>
                <a:off x="2889251" y="349250"/>
                <a:ext cx="192088" cy="41275"/>
              </a:xfrm>
              <a:custGeom>
                <a:avLst/>
                <a:gdLst>
                  <a:gd name="T0" fmla="*/ 45 w 51"/>
                  <a:gd name="T1" fmla="*/ 1 h 11"/>
                  <a:gd name="T2" fmla="*/ 5 w 51"/>
                  <a:gd name="T3" fmla="*/ 7 h 11"/>
                  <a:gd name="T4" fmla="*/ 3 w 51"/>
                  <a:gd name="T5" fmla="*/ 9 h 11"/>
                  <a:gd name="T6" fmla="*/ 48 w 51"/>
                  <a:gd name="T7" fmla="*/ 2 h 11"/>
                  <a:gd name="T8" fmla="*/ 45 w 51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11">
                    <a:moveTo>
                      <a:pt x="45" y="1"/>
                    </a:moveTo>
                    <a:cubicBezTo>
                      <a:pt x="33" y="7"/>
                      <a:pt x="18" y="9"/>
                      <a:pt x="5" y="7"/>
                    </a:cubicBezTo>
                    <a:cubicBezTo>
                      <a:pt x="4" y="7"/>
                      <a:pt x="0" y="9"/>
                      <a:pt x="3" y="9"/>
                    </a:cubicBezTo>
                    <a:cubicBezTo>
                      <a:pt x="18" y="11"/>
                      <a:pt x="36" y="9"/>
                      <a:pt x="48" y="2"/>
                    </a:cubicBezTo>
                    <a:cubicBezTo>
                      <a:pt x="51" y="0"/>
                      <a:pt x="46" y="0"/>
                      <a:pt x="4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8" name="Freeform 315"/>
              <p:cNvSpPr>
                <a:spLocks/>
              </p:cNvSpPr>
              <p:nvPr/>
            </p:nvSpPr>
            <p:spPr bwMode="auto">
              <a:xfrm>
                <a:off x="2949576" y="293687"/>
                <a:ext cx="60325" cy="165100"/>
              </a:xfrm>
              <a:custGeom>
                <a:avLst/>
                <a:gdLst>
                  <a:gd name="T0" fmla="*/ 5 w 16"/>
                  <a:gd name="T1" fmla="*/ 43 h 44"/>
                  <a:gd name="T2" fmla="*/ 8 w 16"/>
                  <a:gd name="T3" fmla="*/ 1 h 44"/>
                  <a:gd name="T4" fmla="*/ 3 w 16"/>
                  <a:gd name="T5" fmla="*/ 2 h 44"/>
                  <a:gd name="T6" fmla="*/ 1 w 16"/>
                  <a:gd name="T7" fmla="*/ 43 h 44"/>
                  <a:gd name="T8" fmla="*/ 5 w 16"/>
                  <a:gd name="T9" fmla="*/ 43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44">
                    <a:moveTo>
                      <a:pt x="5" y="43"/>
                    </a:moveTo>
                    <a:cubicBezTo>
                      <a:pt x="14" y="30"/>
                      <a:pt x="16" y="14"/>
                      <a:pt x="8" y="1"/>
                    </a:cubicBezTo>
                    <a:cubicBezTo>
                      <a:pt x="7" y="0"/>
                      <a:pt x="2" y="1"/>
                      <a:pt x="3" y="2"/>
                    </a:cubicBezTo>
                    <a:cubicBezTo>
                      <a:pt x="11" y="15"/>
                      <a:pt x="9" y="30"/>
                      <a:pt x="1" y="43"/>
                    </a:cubicBezTo>
                    <a:cubicBezTo>
                      <a:pt x="0" y="44"/>
                      <a:pt x="5" y="44"/>
                      <a:pt x="5" y="4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9" name="Freeform 316"/>
              <p:cNvSpPr>
                <a:spLocks/>
              </p:cNvSpPr>
              <p:nvPr/>
            </p:nvSpPr>
            <p:spPr bwMode="auto">
              <a:xfrm>
                <a:off x="2987676" y="376237"/>
                <a:ext cx="554038" cy="422275"/>
              </a:xfrm>
              <a:custGeom>
                <a:avLst/>
                <a:gdLst>
                  <a:gd name="T0" fmla="*/ 1 w 147"/>
                  <a:gd name="T1" fmla="*/ 3 h 112"/>
                  <a:gd name="T2" fmla="*/ 141 w 147"/>
                  <a:gd name="T3" fmla="*/ 111 h 112"/>
                  <a:gd name="T4" fmla="*/ 146 w 147"/>
                  <a:gd name="T5" fmla="*/ 110 h 112"/>
                  <a:gd name="T6" fmla="*/ 5 w 147"/>
                  <a:gd name="T7" fmla="*/ 1 h 112"/>
                  <a:gd name="T8" fmla="*/ 1 w 147"/>
                  <a:gd name="T9" fmla="*/ 3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7" h="112">
                    <a:moveTo>
                      <a:pt x="1" y="3"/>
                    </a:moveTo>
                    <a:cubicBezTo>
                      <a:pt x="48" y="38"/>
                      <a:pt x="96" y="73"/>
                      <a:pt x="141" y="111"/>
                    </a:cubicBezTo>
                    <a:cubicBezTo>
                      <a:pt x="142" y="112"/>
                      <a:pt x="147" y="110"/>
                      <a:pt x="146" y="110"/>
                    </a:cubicBezTo>
                    <a:cubicBezTo>
                      <a:pt x="100" y="72"/>
                      <a:pt x="53" y="37"/>
                      <a:pt x="5" y="1"/>
                    </a:cubicBezTo>
                    <a:cubicBezTo>
                      <a:pt x="4" y="0"/>
                      <a:pt x="0" y="1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0" name="Freeform 317"/>
              <p:cNvSpPr>
                <a:spLocks/>
              </p:cNvSpPr>
              <p:nvPr/>
            </p:nvSpPr>
            <p:spPr bwMode="auto">
              <a:xfrm>
                <a:off x="2968626" y="357187"/>
                <a:ext cx="41275" cy="38100"/>
              </a:xfrm>
              <a:custGeom>
                <a:avLst/>
                <a:gdLst>
                  <a:gd name="T0" fmla="*/ 9 w 11"/>
                  <a:gd name="T1" fmla="*/ 1 h 10"/>
                  <a:gd name="T2" fmla="*/ 9 w 11"/>
                  <a:gd name="T3" fmla="*/ 8 h 10"/>
                  <a:gd name="T4" fmla="*/ 2 w 11"/>
                  <a:gd name="T5" fmla="*/ 9 h 10"/>
                  <a:gd name="T6" fmla="*/ 2 w 11"/>
                  <a:gd name="T7" fmla="*/ 2 h 10"/>
                  <a:gd name="T8" fmla="*/ 9 w 11"/>
                  <a:gd name="T9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0">
                    <a:moveTo>
                      <a:pt x="9" y="1"/>
                    </a:moveTo>
                    <a:cubicBezTo>
                      <a:pt x="11" y="3"/>
                      <a:pt x="11" y="6"/>
                      <a:pt x="9" y="8"/>
                    </a:cubicBezTo>
                    <a:cubicBezTo>
                      <a:pt x="7" y="10"/>
                      <a:pt x="4" y="10"/>
                      <a:pt x="2" y="9"/>
                    </a:cubicBezTo>
                    <a:cubicBezTo>
                      <a:pt x="0" y="7"/>
                      <a:pt x="0" y="4"/>
                      <a:pt x="2" y="2"/>
                    </a:cubicBezTo>
                    <a:cubicBezTo>
                      <a:pt x="3" y="0"/>
                      <a:pt x="6" y="0"/>
                      <a:pt x="9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1" name="Freeform 318"/>
              <p:cNvSpPr>
                <a:spLocks/>
              </p:cNvSpPr>
              <p:nvPr/>
            </p:nvSpPr>
            <p:spPr bwMode="auto">
              <a:xfrm>
                <a:off x="3081338" y="138112"/>
                <a:ext cx="185738" cy="103188"/>
              </a:xfrm>
              <a:custGeom>
                <a:avLst/>
                <a:gdLst>
                  <a:gd name="T0" fmla="*/ 43 w 49"/>
                  <a:gd name="T1" fmla="*/ 1 h 27"/>
                  <a:gd name="T2" fmla="*/ 5 w 49"/>
                  <a:gd name="T3" fmla="*/ 20 h 27"/>
                  <a:gd name="T4" fmla="*/ 3 w 49"/>
                  <a:gd name="T5" fmla="*/ 21 h 27"/>
                  <a:gd name="T6" fmla="*/ 48 w 49"/>
                  <a:gd name="T7" fmla="*/ 2 h 27"/>
                  <a:gd name="T8" fmla="*/ 43 w 49"/>
                  <a:gd name="T9" fmla="*/ 1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27">
                    <a:moveTo>
                      <a:pt x="43" y="1"/>
                    </a:moveTo>
                    <a:cubicBezTo>
                      <a:pt x="36" y="15"/>
                      <a:pt x="22" y="24"/>
                      <a:pt x="5" y="20"/>
                    </a:cubicBezTo>
                    <a:cubicBezTo>
                      <a:pt x="3" y="19"/>
                      <a:pt x="0" y="20"/>
                      <a:pt x="3" y="21"/>
                    </a:cubicBezTo>
                    <a:cubicBezTo>
                      <a:pt x="22" y="27"/>
                      <a:pt x="39" y="19"/>
                      <a:pt x="48" y="2"/>
                    </a:cubicBezTo>
                    <a:cubicBezTo>
                      <a:pt x="49" y="1"/>
                      <a:pt x="44" y="0"/>
                      <a:pt x="43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2" name="Freeform 319"/>
              <p:cNvSpPr>
                <a:spLocks/>
              </p:cNvSpPr>
              <p:nvPr/>
            </p:nvSpPr>
            <p:spPr bwMode="auto">
              <a:xfrm>
                <a:off x="3122613" y="123825"/>
                <a:ext cx="90488" cy="165100"/>
              </a:xfrm>
              <a:custGeom>
                <a:avLst/>
                <a:gdLst>
                  <a:gd name="T0" fmla="*/ 18 w 24"/>
                  <a:gd name="T1" fmla="*/ 42 h 44"/>
                  <a:gd name="T2" fmla="*/ 6 w 24"/>
                  <a:gd name="T3" fmla="*/ 1 h 44"/>
                  <a:gd name="T4" fmla="*/ 2 w 24"/>
                  <a:gd name="T5" fmla="*/ 2 h 44"/>
                  <a:gd name="T6" fmla="*/ 13 w 24"/>
                  <a:gd name="T7" fmla="*/ 41 h 44"/>
                  <a:gd name="T8" fmla="*/ 18 w 24"/>
                  <a:gd name="T9" fmla="*/ 4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44">
                    <a:moveTo>
                      <a:pt x="18" y="42"/>
                    </a:moveTo>
                    <a:cubicBezTo>
                      <a:pt x="24" y="26"/>
                      <a:pt x="20" y="11"/>
                      <a:pt x="6" y="1"/>
                    </a:cubicBezTo>
                    <a:cubicBezTo>
                      <a:pt x="5" y="0"/>
                      <a:pt x="0" y="0"/>
                      <a:pt x="2" y="2"/>
                    </a:cubicBezTo>
                    <a:cubicBezTo>
                      <a:pt x="15" y="11"/>
                      <a:pt x="19" y="26"/>
                      <a:pt x="13" y="41"/>
                    </a:cubicBezTo>
                    <a:cubicBezTo>
                      <a:pt x="13" y="43"/>
                      <a:pt x="18" y="44"/>
                      <a:pt x="18" y="4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3" name="Freeform 320"/>
              <p:cNvSpPr>
                <a:spLocks/>
              </p:cNvSpPr>
              <p:nvPr/>
            </p:nvSpPr>
            <p:spPr bwMode="auto">
              <a:xfrm>
                <a:off x="3092451" y="168275"/>
                <a:ext cx="185738" cy="53975"/>
              </a:xfrm>
              <a:custGeom>
                <a:avLst/>
                <a:gdLst>
                  <a:gd name="T0" fmla="*/ 46 w 49"/>
                  <a:gd name="T1" fmla="*/ 10 h 14"/>
                  <a:gd name="T2" fmla="*/ 6 w 49"/>
                  <a:gd name="T3" fmla="*/ 1 h 14"/>
                  <a:gd name="T4" fmla="*/ 2 w 49"/>
                  <a:gd name="T5" fmla="*/ 2 h 14"/>
                  <a:gd name="T6" fmla="*/ 46 w 49"/>
                  <a:gd name="T7" fmla="*/ 12 h 14"/>
                  <a:gd name="T8" fmla="*/ 46 w 49"/>
                  <a:gd name="T9" fmla="*/ 1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14">
                    <a:moveTo>
                      <a:pt x="46" y="10"/>
                    </a:moveTo>
                    <a:cubicBezTo>
                      <a:pt x="33" y="12"/>
                      <a:pt x="17" y="7"/>
                      <a:pt x="6" y="1"/>
                    </a:cubicBezTo>
                    <a:cubicBezTo>
                      <a:pt x="5" y="0"/>
                      <a:pt x="0" y="1"/>
                      <a:pt x="2" y="2"/>
                    </a:cubicBezTo>
                    <a:cubicBezTo>
                      <a:pt x="15" y="10"/>
                      <a:pt x="31" y="14"/>
                      <a:pt x="46" y="12"/>
                    </a:cubicBezTo>
                    <a:cubicBezTo>
                      <a:pt x="49" y="12"/>
                      <a:pt x="49" y="10"/>
                      <a:pt x="46" y="1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4" name="Freeform 321"/>
              <p:cNvSpPr>
                <a:spLocks/>
              </p:cNvSpPr>
              <p:nvPr/>
            </p:nvSpPr>
            <p:spPr bwMode="auto">
              <a:xfrm>
                <a:off x="3119438" y="115887"/>
                <a:ext cx="101600" cy="150813"/>
              </a:xfrm>
              <a:custGeom>
                <a:avLst/>
                <a:gdLst>
                  <a:gd name="T0" fmla="*/ 5 w 27"/>
                  <a:gd name="T1" fmla="*/ 40 h 40"/>
                  <a:gd name="T2" fmla="*/ 24 w 27"/>
                  <a:gd name="T3" fmla="*/ 2 h 40"/>
                  <a:gd name="T4" fmla="*/ 19 w 27"/>
                  <a:gd name="T5" fmla="*/ 2 h 40"/>
                  <a:gd name="T6" fmla="*/ 1 w 27"/>
                  <a:gd name="T7" fmla="*/ 39 h 40"/>
                  <a:gd name="T8" fmla="*/ 5 w 27"/>
                  <a:gd name="T9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40">
                    <a:moveTo>
                      <a:pt x="5" y="40"/>
                    </a:moveTo>
                    <a:cubicBezTo>
                      <a:pt x="18" y="31"/>
                      <a:pt x="27" y="17"/>
                      <a:pt x="24" y="2"/>
                    </a:cubicBezTo>
                    <a:cubicBezTo>
                      <a:pt x="23" y="0"/>
                      <a:pt x="18" y="1"/>
                      <a:pt x="19" y="2"/>
                    </a:cubicBezTo>
                    <a:cubicBezTo>
                      <a:pt x="21" y="17"/>
                      <a:pt x="14" y="31"/>
                      <a:pt x="1" y="39"/>
                    </a:cubicBezTo>
                    <a:cubicBezTo>
                      <a:pt x="0" y="40"/>
                      <a:pt x="4" y="40"/>
                      <a:pt x="5" y="4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5" name="Freeform 322"/>
              <p:cNvSpPr>
                <a:spLocks/>
              </p:cNvSpPr>
              <p:nvPr/>
            </p:nvSpPr>
            <p:spPr bwMode="auto">
              <a:xfrm>
                <a:off x="3182938" y="206375"/>
                <a:ext cx="358775" cy="592138"/>
              </a:xfrm>
              <a:custGeom>
                <a:avLst/>
                <a:gdLst>
                  <a:gd name="T0" fmla="*/ 1 w 95"/>
                  <a:gd name="T1" fmla="*/ 2 h 157"/>
                  <a:gd name="T2" fmla="*/ 89 w 95"/>
                  <a:gd name="T3" fmla="*/ 156 h 157"/>
                  <a:gd name="T4" fmla="*/ 94 w 95"/>
                  <a:gd name="T5" fmla="*/ 155 h 157"/>
                  <a:gd name="T6" fmla="*/ 5 w 95"/>
                  <a:gd name="T7" fmla="*/ 1 h 157"/>
                  <a:gd name="T8" fmla="*/ 1 w 95"/>
                  <a:gd name="T9" fmla="*/ 2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5" h="157">
                    <a:moveTo>
                      <a:pt x="1" y="2"/>
                    </a:moveTo>
                    <a:cubicBezTo>
                      <a:pt x="31" y="53"/>
                      <a:pt x="62" y="104"/>
                      <a:pt x="89" y="156"/>
                    </a:cubicBezTo>
                    <a:cubicBezTo>
                      <a:pt x="90" y="157"/>
                      <a:pt x="95" y="156"/>
                      <a:pt x="94" y="155"/>
                    </a:cubicBezTo>
                    <a:cubicBezTo>
                      <a:pt x="66" y="103"/>
                      <a:pt x="35" y="52"/>
                      <a:pt x="5" y="1"/>
                    </a:cubicBezTo>
                    <a:cubicBezTo>
                      <a:pt x="5" y="0"/>
                      <a:pt x="0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6" name="Freeform 323"/>
              <p:cNvSpPr>
                <a:spLocks/>
              </p:cNvSpPr>
              <p:nvPr/>
            </p:nvSpPr>
            <p:spPr bwMode="auto">
              <a:xfrm>
                <a:off x="3168651" y="180975"/>
                <a:ext cx="41275" cy="41275"/>
              </a:xfrm>
              <a:custGeom>
                <a:avLst/>
                <a:gdLst>
                  <a:gd name="T0" fmla="*/ 9 w 11"/>
                  <a:gd name="T1" fmla="*/ 4 h 11"/>
                  <a:gd name="T2" fmla="*/ 7 w 11"/>
                  <a:gd name="T3" fmla="*/ 10 h 11"/>
                  <a:gd name="T4" fmla="*/ 1 w 11"/>
                  <a:gd name="T5" fmla="*/ 8 h 11"/>
                  <a:gd name="T6" fmla="*/ 3 w 11"/>
                  <a:gd name="T7" fmla="*/ 2 h 11"/>
                  <a:gd name="T8" fmla="*/ 9 w 11"/>
                  <a:gd name="T9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9" y="4"/>
                    </a:moveTo>
                    <a:cubicBezTo>
                      <a:pt x="11" y="6"/>
                      <a:pt x="10" y="9"/>
                      <a:pt x="7" y="10"/>
                    </a:cubicBezTo>
                    <a:cubicBezTo>
                      <a:pt x="5" y="11"/>
                      <a:pt x="2" y="10"/>
                      <a:pt x="1" y="8"/>
                    </a:cubicBezTo>
                    <a:cubicBezTo>
                      <a:pt x="0" y="6"/>
                      <a:pt x="1" y="3"/>
                      <a:pt x="3" y="2"/>
                    </a:cubicBezTo>
                    <a:cubicBezTo>
                      <a:pt x="5" y="0"/>
                      <a:pt x="8" y="1"/>
                      <a:pt x="9" y="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7" name="Oval 324"/>
              <p:cNvSpPr>
                <a:spLocks noChangeArrowheads="1"/>
              </p:cNvSpPr>
              <p:nvPr/>
            </p:nvSpPr>
            <p:spPr bwMode="auto">
              <a:xfrm>
                <a:off x="3424238" y="661987"/>
                <a:ext cx="268288" cy="268288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sp>
        <p:nvSpPr>
          <p:cNvPr id="342" name="矩形 341"/>
          <p:cNvSpPr/>
          <p:nvPr/>
        </p:nvSpPr>
        <p:spPr>
          <a:xfrm flipV="1">
            <a:off x="8307354" y="4324226"/>
            <a:ext cx="836646" cy="350004"/>
          </a:xfrm>
          <a:prstGeom prst="rect">
            <a:avLst/>
          </a:prstGeom>
          <a:solidFill>
            <a:srgbClr val="00989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0" rIns="68580" bIns="34290" rtlCol="0" anchor="ctr"/>
          <a:lstStyle/>
          <a:p>
            <a:pPr algn="ctr"/>
            <a:endParaRPr lang="zh-CN" altLang="en-US"/>
          </a:p>
        </p:txBody>
      </p:sp>
      <p:sp>
        <p:nvSpPr>
          <p:cNvPr id="343" name="矩形 342"/>
          <p:cNvSpPr/>
          <p:nvPr/>
        </p:nvSpPr>
        <p:spPr>
          <a:xfrm flipV="1">
            <a:off x="-28942" y="4324226"/>
            <a:ext cx="865588" cy="350004"/>
          </a:xfrm>
          <a:prstGeom prst="rect">
            <a:avLst/>
          </a:prstGeom>
          <a:solidFill>
            <a:srgbClr val="00989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0" rIns="68580" bIns="34290" rtlCol="0" anchor="ctr"/>
          <a:lstStyle/>
          <a:p>
            <a:pPr algn="ctr"/>
            <a:endParaRPr lang="zh-CN" altLang="en-US"/>
          </a:p>
        </p:txBody>
      </p:sp>
      <p:sp>
        <p:nvSpPr>
          <p:cNvPr id="335" name="矩形 334"/>
          <p:cNvSpPr/>
          <p:nvPr/>
        </p:nvSpPr>
        <p:spPr>
          <a:xfrm>
            <a:off x="251520" y="123478"/>
            <a:ext cx="1008112" cy="432048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336" name="图片 335"/>
          <p:cNvPicPr>
            <a:picLocks noChangeAspect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6711"/>
          <a:stretch/>
        </p:blipFill>
        <p:spPr>
          <a:xfrm>
            <a:off x="69170" y="24754"/>
            <a:ext cx="686406" cy="629505"/>
          </a:xfrm>
          <a:prstGeom prst="rect">
            <a:avLst/>
          </a:prstGeom>
        </p:spPr>
      </p:pic>
      <p:sp>
        <p:nvSpPr>
          <p:cNvPr id="331" name="矩形 330"/>
          <p:cNvSpPr/>
          <p:nvPr/>
        </p:nvSpPr>
        <p:spPr>
          <a:xfrm>
            <a:off x="2699792" y="1073542"/>
            <a:ext cx="3744416" cy="2304256"/>
          </a:xfrm>
          <a:prstGeom prst="rect">
            <a:avLst/>
          </a:prstGeom>
          <a:blipFill dpi="0" rotWithShape="1"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38" name="矩形 337"/>
          <p:cNvSpPr/>
          <p:nvPr/>
        </p:nvSpPr>
        <p:spPr>
          <a:xfrm>
            <a:off x="745192" y="148094"/>
            <a:ext cx="4544834" cy="4001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CN" altLang="en-US" sz="2000" b="1" dirty="0" smtClean="0">
                <a:solidFill>
                  <a:schemeClr val="bg1">
                    <a:lumMod val="6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Arial" charset="0"/>
                <a:sym typeface="冬青黑体简体中文 W6"/>
              </a:rPr>
              <a:t>一、上海市</a:t>
            </a:r>
            <a:r>
              <a:rPr lang="zh-CN" altLang="en-US" sz="2000" b="1" dirty="0">
                <a:solidFill>
                  <a:schemeClr val="bg1">
                    <a:lumMod val="6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Arial" charset="0"/>
                <a:sym typeface="冬青黑体简体中文 W6"/>
              </a:rPr>
              <a:t>室内环境净化行业协会概况</a:t>
            </a:r>
            <a:endParaRPr lang="zh-CN" altLang="en-US" sz="2000" b="1" dirty="0">
              <a:solidFill>
                <a:schemeClr val="bg1">
                  <a:lumMod val="6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007740782"/>
      </p:ext>
    </p:extLst>
  </p:cSld>
  <p:clrMapOvr>
    <a:masterClrMapping/>
  </p:clrMapOvr>
  <p:transition spd="slow" advTm="3000">
    <p:push dir="u"/>
  </p:transition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矩形 1"/>
          <p:cNvSpPr/>
          <p:nvPr/>
        </p:nvSpPr>
        <p:spPr>
          <a:xfrm>
            <a:off x="5166066" y="555526"/>
            <a:ext cx="3977934" cy="4141336"/>
          </a:xfrm>
          <a:prstGeom prst="rect">
            <a:avLst/>
          </a:prstGeom>
          <a:solidFill>
            <a:srgbClr val="00989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>
              <a:latin typeface="华文中宋" pitchFamily="2" charset="-122"/>
              <a:ea typeface="华文中宋" pitchFamily="2" charset="-122"/>
            </a:endParaRPr>
          </a:p>
        </p:txBody>
      </p:sp>
      <p:sp>
        <p:nvSpPr>
          <p:cNvPr id="3" name="矩形 2"/>
          <p:cNvSpPr/>
          <p:nvPr/>
        </p:nvSpPr>
        <p:spPr>
          <a:xfrm>
            <a:off x="5364088" y="816673"/>
            <a:ext cx="1826954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dist"/>
            <a:r>
              <a:rPr lang="zh-CN" altLang="en-US" sz="2000" b="1" dirty="0" smtClean="0">
                <a:solidFill>
                  <a:srgbClr val="FFFF00"/>
                </a:solidFill>
                <a:latin typeface="微软雅黑" pitchFamily="34" charset="-122"/>
                <a:ea typeface="微软雅黑" pitchFamily="34" charset="-122"/>
              </a:rPr>
              <a:t>核心价值观</a:t>
            </a:r>
            <a:endParaRPr lang="zh-CN" altLang="zh-CN" sz="2000" b="1" dirty="0">
              <a:solidFill>
                <a:srgbClr val="FFFF00"/>
              </a:solidFill>
              <a:latin typeface="微软雅黑" pitchFamily="34" charset="-122"/>
              <a:ea typeface="微软雅黑" pitchFamily="34" charset="-122"/>
            </a:endParaRPr>
          </a:p>
        </p:txBody>
      </p:sp>
      <p:pic>
        <p:nvPicPr>
          <p:cNvPr id="6" name="图片 5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9170" y="24754"/>
            <a:ext cx="686406" cy="674788"/>
          </a:xfrm>
          <a:prstGeom prst="rect">
            <a:avLst/>
          </a:prstGeom>
        </p:spPr>
      </p:pic>
      <p:sp>
        <p:nvSpPr>
          <p:cNvPr id="9" name="矩形 8"/>
          <p:cNvSpPr/>
          <p:nvPr/>
        </p:nvSpPr>
        <p:spPr>
          <a:xfrm>
            <a:off x="5580112" y="1260748"/>
            <a:ext cx="3384376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1800" b="1" dirty="0" smtClean="0">
                <a:solidFill>
                  <a:schemeClr val="bg1"/>
                </a:solidFill>
                <a:latin typeface="微软雅黑" pitchFamily="34" charset="-122"/>
                <a:ea typeface="微软雅黑" pitchFamily="34" charset="-122"/>
              </a:rPr>
              <a:t>规范行业  服务企业 发展产业 </a:t>
            </a:r>
            <a:endParaRPr lang="en-US" altLang="zh-CN" sz="1800" b="1" dirty="0" smtClean="0">
              <a:solidFill>
                <a:schemeClr val="bg1"/>
              </a:solidFill>
              <a:latin typeface="微软雅黑" pitchFamily="34" charset="-122"/>
              <a:ea typeface="微软雅黑" pitchFamily="34" charset="-122"/>
            </a:endParaRPr>
          </a:p>
        </p:txBody>
      </p:sp>
      <p:grpSp>
        <p:nvGrpSpPr>
          <p:cNvPr id="10" name="组合 9"/>
          <p:cNvGrpSpPr/>
          <p:nvPr/>
        </p:nvGrpSpPr>
        <p:grpSpPr>
          <a:xfrm rot="1002685">
            <a:off x="5348194" y="1310705"/>
            <a:ext cx="243544" cy="508504"/>
            <a:chOff x="6798621" y="1128235"/>
            <a:chExt cx="925471" cy="1878160"/>
          </a:xfrm>
          <a:solidFill>
            <a:schemeClr val="bg1"/>
          </a:solidFill>
        </p:grpSpPr>
        <p:sp>
          <p:nvSpPr>
            <p:cNvPr id="11" name="任意多边形 10"/>
            <p:cNvSpPr/>
            <p:nvPr/>
          </p:nvSpPr>
          <p:spPr>
            <a:xfrm rot="20684992">
              <a:off x="6853737" y="1621627"/>
              <a:ext cx="611936" cy="1384768"/>
            </a:xfrm>
            <a:custGeom>
              <a:avLst/>
              <a:gdLst>
                <a:gd name="connsiteX0" fmla="*/ 711760 w 711760"/>
                <a:gd name="connsiteY0" fmla="*/ 0 h 1358900"/>
                <a:gd name="connsiteX1" fmla="*/ 114860 w 711760"/>
                <a:gd name="connsiteY1" fmla="*/ 635000 h 1358900"/>
                <a:gd name="connsiteX2" fmla="*/ 560 w 711760"/>
                <a:gd name="connsiteY2" fmla="*/ 1358900 h 1358900"/>
                <a:gd name="connsiteX0" fmla="*/ 711760 w 711760"/>
                <a:gd name="connsiteY0" fmla="*/ 0 h 1358900"/>
                <a:gd name="connsiteX1" fmla="*/ 114860 w 711760"/>
                <a:gd name="connsiteY1" fmla="*/ 635000 h 1358900"/>
                <a:gd name="connsiteX2" fmla="*/ 560 w 711760"/>
                <a:gd name="connsiteY2" fmla="*/ 1358900 h 1358900"/>
                <a:gd name="connsiteX0" fmla="*/ 711760 w 711760"/>
                <a:gd name="connsiteY0" fmla="*/ 0 h 1358900"/>
                <a:gd name="connsiteX1" fmla="*/ 114860 w 711760"/>
                <a:gd name="connsiteY1" fmla="*/ 635000 h 1358900"/>
                <a:gd name="connsiteX2" fmla="*/ 560 w 711760"/>
                <a:gd name="connsiteY2" fmla="*/ 1358900 h 1358900"/>
                <a:gd name="connsiteX0" fmla="*/ 884014 w 884014"/>
                <a:gd name="connsiteY0" fmla="*/ 0 h 1368888"/>
                <a:gd name="connsiteX1" fmla="*/ 287114 w 884014"/>
                <a:gd name="connsiteY1" fmla="*/ 635000 h 1368888"/>
                <a:gd name="connsiteX2" fmla="*/ 22 w 884014"/>
                <a:gd name="connsiteY2" fmla="*/ 1368888 h 1368888"/>
                <a:gd name="connsiteX0" fmla="*/ 883991 w 883991"/>
                <a:gd name="connsiteY0" fmla="*/ 0 h 1368888"/>
                <a:gd name="connsiteX1" fmla="*/ 287091 w 883991"/>
                <a:gd name="connsiteY1" fmla="*/ 635000 h 1368888"/>
                <a:gd name="connsiteX2" fmla="*/ -1 w 883991"/>
                <a:gd name="connsiteY2" fmla="*/ 1368888 h 1368888"/>
                <a:gd name="connsiteX0" fmla="*/ 883992 w 883992"/>
                <a:gd name="connsiteY0" fmla="*/ 0 h 1368888"/>
                <a:gd name="connsiteX1" fmla="*/ 0 w 883992"/>
                <a:gd name="connsiteY1" fmla="*/ 1368888 h 1368888"/>
                <a:gd name="connsiteX0" fmla="*/ 883992 w 883992"/>
                <a:gd name="connsiteY0" fmla="*/ 0 h 1368888"/>
                <a:gd name="connsiteX1" fmla="*/ 0 w 883992"/>
                <a:gd name="connsiteY1" fmla="*/ 1368888 h 1368888"/>
                <a:gd name="connsiteX0" fmla="*/ 928344 w 928343"/>
                <a:gd name="connsiteY0" fmla="*/ 0 h 1390417"/>
                <a:gd name="connsiteX1" fmla="*/ 0 w 928343"/>
                <a:gd name="connsiteY1" fmla="*/ 1390417 h 1390417"/>
                <a:gd name="connsiteX0" fmla="*/ 863431 w 863431"/>
                <a:gd name="connsiteY0" fmla="*/ 0 h 1384768"/>
                <a:gd name="connsiteX1" fmla="*/ 0 w 863431"/>
                <a:gd name="connsiteY1" fmla="*/ 1384768 h 1384768"/>
                <a:gd name="connsiteX0" fmla="*/ 863431 w 863431"/>
                <a:gd name="connsiteY0" fmla="*/ 0 h 1384768"/>
                <a:gd name="connsiteX1" fmla="*/ 0 w 863431"/>
                <a:gd name="connsiteY1" fmla="*/ 1384768 h 1384768"/>
                <a:gd name="connsiteX0" fmla="*/ 863431 w 863431"/>
                <a:gd name="connsiteY0" fmla="*/ 0 h 1384768"/>
                <a:gd name="connsiteX1" fmla="*/ 282647 w 863431"/>
                <a:gd name="connsiteY1" fmla="*/ 606889 h 1384768"/>
                <a:gd name="connsiteX2" fmla="*/ 0 w 863431"/>
                <a:gd name="connsiteY2" fmla="*/ 1384768 h 1384768"/>
                <a:gd name="connsiteX0" fmla="*/ 863431 w 863431"/>
                <a:gd name="connsiteY0" fmla="*/ 0 h 1384768"/>
                <a:gd name="connsiteX1" fmla="*/ 0 w 863431"/>
                <a:gd name="connsiteY1" fmla="*/ 1384768 h 1384768"/>
                <a:gd name="connsiteX0" fmla="*/ 863431 w 863431"/>
                <a:gd name="connsiteY0" fmla="*/ 0 h 1384768"/>
                <a:gd name="connsiteX1" fmla="*/ 0 w 863431"/>
                <a:gd name="connsiteY1" fmla="*/ 1384768 h 1384768"/>
                <a:gd name="connsiteX0" fmla="*/ 863431 w 863431"/>
                <a:gd name="connsiteY0" fmla="*/ 0 h 1384768"/>
                <a:gd name="connsiteX1" fmla="*/ 0 w 863431"/>
                <a:gd name="connsiteY1" fmla="*/ 1384768 h 1384768"/>
                <a:gd name="connsiteX0" fmla="*/ 863431 w 863431"/>
                <a:gd name="connsiteY0" fmla="*/ 0 h 1384768"/>
                <a:gd name="connsiteX1" fmla="*/ 0 w 863431"/>
                <a:gd name="connsiteY1" fmla="*/ 1384768 h 1384768"/>
                <a:gd name="connsiteX0" fmla="*/ 863431 w 863431"/>
                <a:gd name="connsiteY0" fmla="*/ 0 h 1384768"/>
                <a:gd name="connsiteX1" fmla="*/ 0 w 863431"/>
                <a:gd name="connsiteY1" fmla="*/ 1384768 h 1384768"/>
                <a:gd name="connsiteX0" fmla="*/ 863431 w 863431"/>
                <a:gd name="connsiteY0" fmla="*/ 0 h 1384768"/>
                <a:gd name="connsiteX1" fmla="*/ 0 w 863431"/>
                <a:gd name="connsiteY1" fmla="*/ 1384768 h 1384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63431" h="1384768">
                  <a:moveTo>
                    <a:pt x="863431" y="0"/>
                  </a:moveTo>
                  <a:cubicBezTo>
                    <a:pt x="615118" y="165338"/>
                    <a:pt x="20070" y="724344"/>
                    <a:pt x="0" y="1384768"/>
                  </a:cubicBezTo>
                </a:path>
              </a:pathLst>
            </a:custGeom>
            <a:noFill/>
            <a:ln w="190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12" name="组合 11"/>
            <p:cNvGrpSpPr/>
            <p:nvPr/>
          </p:nvGrpSpPr>
          <p:grpSpPr>
            <a:xfrm rot="2537975" flipH="1">
              <a:off x="6798621" y="1128235"/>
              <a:ext cx="925471" cy="911449"/>
              <a:chOff x="2286001" y="-455613"/>
              <a:chExt cx="2514600" cy="2476501"/>
            </a:xfrm>
            <a:grpFill/>
          </p:grpSpPr>
          <p:grpSp>
            <p:nvGrpSpPr>
              <p:cNvPr id="13" name="Group 205"/>
              <p:cNvGrpSpPr>
                <a:grpSpLocks/>
              </p:cNvGrpSpPr>
              <p:nvPr/>
            </p:nvGrpSpPr>
            <p:grpSpPr bwMode="auto">
              <a:xfrm>
                <a:off x="2286001" y="-455613"/>
                <a:ext cx="2514600" cy="2476501"/>
                <a:chOff x="1440" y="-287"/>
                <a:chExt cx="1584" cy="1560"/>
              </a:xfrm>
              <a:grpFill/>
            </p:grpSpPr>
            <p:sp>
              <p:nvSpPr>
                <p:cNvPr id="133" name="Freeform 5"/>
                <p:cNvSpPr>
                  <a:spLocks/>
                </p:cNvSpPr>
                <p:nvPr/>
              </p:nvSpPr>
              <p:spPr bwMode="auto">
                <a:xfrm>
                  <a:off x="2119" y="-230"/>
                  <a:ext cx="193" cy="57"/>
                </a:xfrm>
                <a:custGeom>
                  <a:avLst/>
                  <a:gdLst>
                    <a:gd name="T0" fmla="*/ 75 w 81"/>
                    <a:gd name="T1" fmla="*/ 5 h 24"/>
                    <a:gd name="T2" fmla="*/ 6 w 81"/>
                    <a:gd name="T3" fmla="*/ 1 h 24"/>
                    <a:gd name="T4" fmla="*/ 1 w 81"/>
                    <a:gd name="T5" fmla="*/ 1 h 24"/>
                    <a:gd name="T6" fmla="*/ 79 w 81"/>
                    <a:gd name="T7" fmla="*/ 6 h 24"/>
                    <a:gd name="T8" fmla="*/ 75 w 81"/>
                    <a:gd name="T9" fmla="*/ 5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1" h="24">
                      <a:moveTo>
                        <a:pt x="75" y="5"/>
                      </a:moveTo>
                      <a:cubicBezTo>
                        <a:pt x="52" y="20"/>
                        <a:pt x="26" y="21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ubicBezTo>
                        <a:pt x="24" y="23"/>
                        <a:pt x="54" y="24"/>
                        <a:pt x="79" y="6"/>
                      </a:cubicBezTo>
                      <a:cubicBezTo>
                        <a:pt x="81" y="5"/>
                        <a:pt x="76" y="4"/>
                        <a:pt x="75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4" name="Freeform 6"/>
                <p:cNvSpPr>
                  <a:spLocks/>
                </p:cNvSpPr>
                <p:nvPr/>
              </p:nvSpPr>
              <p:spPr bwMode="auto">
                <a:xfrm>
                  <a:off x="2167" y="-287"/>
                  <a:ext cx="73" cy="163"/>
                </a:xfrm>
                <a:custGeom>
                  <a:avLst/>
                  <a:gdLst>
                    <a:gd name="T0" fmla="*/ 6 w 31"/>
                    <a:gd name="T1" fmla="*/ 68 h 69"/>
                    <a:gd name="T2" fmla="*/ 20 w 31"/>
                    <a:gd name="T3" fmla="*/ 1 h 69"/>
                    <a:gd name="T4" fmla="*/ 15 w 31"/>
                    <a:gd name="T5" fmla="*/ 1 h 69"/>
                    <a:gd name="T6" fmla="*/ 1 w 31"/>
                    <a:gd name="T7" fmla="*/ 66 h 69"/>
                    <a:gd name="T8" fmla="*/ 6 w 31"/>
                    <a:gd name="T9" fmla="*/ 68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1" h="69">
                      <a:moveTo>
                        <a:pt x="6" y="68"/>
                      </a:moveTo>
                      <a:cubicBezTo>
                        <a:pt x="25" y="50"/>
                        <a:pt x="31" y="26"/>
                        <a:pt x="20" y="1"/>
                      </a:cubicBezTo>
                      <a:cubicBezTo>
                        <a:pt x="19" y="0"/>
                        <a:pt x="14" y="0"/>
                        <a:pt x="15" y="1"/>
                      </a:cubicBezTo>
                      <a:cubicBezTo>
                        <a:pt x="26" y="25"/>
                        <a:pt x="20" y="49"/>
                        <a:pt x="1" y="66"/>
                      </a:cubicBezTo>
                      <a:cubicBezTo>
                        <a:pt x="0" y="67"/>
                        <a:pt x="4" y="69"/>
                        <a:pt x="6" y="6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5" name="Freeform 7"/>
                <p:cNvSpPr>
                  <a:spLocks/>
                </p:cNvSpPr>
                <p:nvPr/>
              </p:nvSpPr>
              <p:spPr bwMode="auto">
                <a:xfrm>
                  <a:off x="2150" y="-264"/>
                  <a:ext cx="143" cy="117"/>
                </a:xfrm>
                <a:custGeom>
                  <a:avLst/>
                  <a:gdLst>
                    <a:gd name="T0" fmla="*/ 57 w 60"/>
                    <a:gd name="T1" fmla="*/ 46 h 49"/>
                    <a:gd name="T2" fmla="*/ 6 w 60"/>
                    <a:gd name="T3" fmla="*/ 1 h 49"/>
                    <a:gd name="T4" fmla="*/ 1 w 60"/>
                    <a:gd name="T5" fmla="*/ 2 h 49"/>
                    <a:gd name="T6" fmla="*/ 54 w 60"/>
                    <a:gd name="T7" fmla="*/ 48 h 49"/>
                    <a:gd name="T8" fmla="*/ 57 w 60"/>
                    <a:gd name="T9" fmla="*/ 46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0" h="49">
                      <a:moveTo>
                        <a:pt x="57" y="46"/>
                      </a:moveTo>
                      <a:cubicBezTo>
                        <a:pt x="37" y="39"/>
                        <a:pt x="17" y="20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13" y="22"/>
                        <a:pt x="33" y="41"/>
                        <a:pt x="54" y="48"/>
                      </a:cubicBezTo>
                      <a:cubicBezTo>
                        <a:pt x="55" y="49"/>
                        <a:pt x="60" y="47"/>
                        <a:pt x="5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6" name="Freeform 8"/>
                <p:cNvSpPr>
                  <a:spLocks/>
                </p:cNvSpPr>
                <p:nvPr/>
              </p:nvSpPr>
              <p:spPr bwMode="auto">
                <a:xfrm>
                  <a:off x="2129" y="-266"/>
                  <a:ext cx="142" cy="102"/>
                </a:xfrm>
                <a:custGeom>
                  <a:avLst/>
                  <a:gdLst>
                    <a:gd name="T0" fmla="*/ 3 w 60"/>
                    <a:gd name="T1" fmla="*/ 43 h 43"/>
                    <a:gd name="T2" fmla="*/ 59 w 60"/>
                    <a:gd name="T3" fmla="*/ 2 h 43"/>
                    <a:gd name="T4" fmla="*/ 54 w 60"/>
                    <a:gd name="T5" fmla="*/ 1 h 43"/>
                    <a:gd name="T6" fmla="*/ 3 w 60"/>
                    <a:gd name="T7" fmla="*/ 41 h 43"/>
                    <a:gd name="T8" fmla="*/ 3 w 60"/>
                    <a:gd name="T9" fmla="*/ 4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0" h="43">
                      <a:moveTo>
                        <a:pt x="3" y="43"/>
                      </a:moveTo>
                      <a:cubicBezTo>
                        <a:pt x="28" y="41"/>
                        <a:pt x="52" y="27"/>
                        <a:pt x="59" y="2"/>
                      </a:cubicBezTo>
                      <a:cubicBezTo>
                        <a:pt x="60" y="0"/>
                        <a:pt x="55" y="0"/>
                        <a:pt x="54" y="1"/>
                      </a:cubicBezTo>
                      <a:cubicBezTo>
                        <a:pt x="47" y="24"/>
                        <a:pt x="27" y="39"/>
                        <a:pt x="3" y="41"/>
                      </a:cubicBezTo>
                      <a:cubicBezTo>
                        <a:pt x="0" y="41"/>
                        <a:pt x="0" y="43"/>
                        <a:pt x="3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7" name="Freeform 9"/>
                <p:cNvSpPr>
                  <a:spLocks/>
                </p:cNvSpPr>
                <p:nvPr/>
              </p:nvSpPr>
              <p:spPr bwMode="auto">
                <a:xfrm>
                  <a:off x="2212" y="-188"/>
                  <a:ext cx="35" cy="683"/>
                </a:xfrm>
                <a:custGeom>
                  <a:avLst/>
                  <a:gdLst>
                    <a:gd name="T0" fmla="*/ 0 w 15"/>
                    <a:gd name="T1" fmla="*/ 2 h 288"/>
                    <a:gd name="T2" fmla="*/ 10 w 15"/>
                    <a:gd name="T3" fmla="*/ 287 h 288"/>
                    <a:gd name="T4" fmla="*/ 15 w 15"/>
                    <a:gd name="T5" fmla="*/ 287 h 288"/>
                    <a:gd name="T6" fmla="*/ 5 w 15"/>
                    <a:gd name="T7" fmla="*/ 2 h 288"/>
                    <a:gd name="T8" fmla="*/ 0 w 15"/>
                    <a:gd name="T9" fmla="*/ 2 h 2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" h="288">
                      <a:moveTo>
                        <a:pt x="0" y="2"/>
                      </a:moveTo>
                      <a:cubicBezTo>
                        <a:pt x="4" y="97"/>
                        <a:pt x="10" y="192"/>
                        <a:pt x="10" y="287"/>
                      </a:cubicBezTo>
                      <a:cubicBezTo>
                        <a:pt x="10" y="288"/>
                        <a:pt x="15" y="288"/>
                        <a:pt x="15" y="287"/>
                      </a:cubicBezTo>
                      <a:cubicBezTo>
                        <a:pt x="15" y="192"/>
                        <a:pt x="9" y="96"/>
                        <a:pt x="5" y="2"/>
                      </a:cubicBezTo>
                      <a:cubicBezTo>
                        <a:pt x="5" y="0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8" name="Oval 10"/>
                <p:cNvSpPr>
                  <a:spLocks noChangeArrowheads="1"/>
                </p:cNvSpPr>
                <p:nvPr/>
              </p:nvSpPr>
              <p:spPr bwMode="auto">
                <a:xfrm>
                  <a:off x="2198" y="-214"/>
                  <a:ext cx="35" cy="36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9" name="Freeform 11"/>
                <p:cNvSpPr>
                  <a:spLocks/>
                </p:cNvSpPr>
                <p:nvPr/>
              </p:nvSpPr>
              <p:spPr bwMode="auto">
                <a:xfrm>
                  <a:off x="2371" y="-223"/>
                  <a:ext cx="176" cy="92"/>
                </a:xfrm>
                <a:custGeom>
                  <a:avLst/>
                  <a:gdLst>
                    <a:gd name="T0" fmla="*/ 69 w 74"/>
                    <a:gd name="T1" fmla="*/ 30 h 39"/>
                    <a:gd name="T2" fmla="*/ 5 w 74"/>
                    <a:gd name="T3" fmla="*/ 2 h 39"/>
                    <a:gd name="T4" fmla="*/ 0 w 74"/>
                    <a:gd name="T5" fmla="*/ 1 h 39"/>
                    <a:gd name="T6" fmla="*/ 72 w 74"/>
                    <a:gd name="T7" fmla="*/ 32 h 39"/>
                    <a:gd name="T8" fmla="*/ 69 w 74"/>
                    <a:gd name="T9" fmla="*/ 3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39">
                      <a:moveTo>
                        <a:pt x="69" y="30"/>
                      </a:moveTo>
                      <a:cubicBezTo>
                        <a:pt x="41" y="37"/>
                        <a:pt x="17" y="27"/>
                        <a:pt x="5" y="2"/>
                      </a:cubicBezTo>
                      <a:cubicBezTo>
                        <a:pt x="4" y="0"/>
                        <a:pt x="0" y="0"/>
                        <a:pt x="0" y="1"/>
                      </a:cubicBezTo>
                      <a:cubicBezTo>
                        <a:pt x="14" y="30"/>
                        <a:pt x="42" y="39"/>
                        <a:pt x="72" y="32"/>
                      </a:cubicBezTo>
                      <a:cubicBezTo>
                        <a:pt x="74" y="32"/>
                        <a:pt x="70" y="30"/>
                        <a:pt x="69" y="3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0" name="Freeform 12"/>
                <p:cNvSpPr>
                  <a:spLocks/>
                </p:cNvSpPr>
                <p:nvPr/>
              </p:nvSpPr>
              <p:spPr bwMode="auto">
                <a:xfrm>
                  <a:off x="2378" y="-249"/>
                  <a:ext cx="104" cy="142"/>
                </a:xfrm>
                <a:custGeom>
                  <a:avLst/>
                  <a:gdLst>
                    <a:gd name="T0" fmla="*/ 5 w 44"/>
                    <a:gd name="T1" fmla="*/ 60 h 60"/>
                    <a:gd name="T2" fmla="*/ 42 w 44"/>
                    <a:gd name="T3" fmla="*/ 2 h 60"/>
                    <a:gd name="T4" fmla="*/ 37 w 44"/>
                    <a:gd name="T5" fmla="*/ 1 h 60"/>
                    <a:gd name="T6" fmla="*/ 1 w 44"/>
                    <a:gd name="T7" fmla="*/ 58 h 60"/>
                    <a:gd name="T8" fmla="*/ 5 w 44"/>
                    <a:gd name="T9" fmla="*/ 60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4" h="60">
                      <a:moveTo>
                        <a:pt x="5" y="60"/>
                      </a:moveTo>
                      <a:cubicBezTo>
                        <a:pt x="30" y="50"/>
                        <a:pt x="44" y="29"/>
                        <a:pt x="42" y="2"/>
                      </a:cubicBezTo>
                      <a:cubicBezTo>
                        <a:pt x="42" y="0"/>
                        <a:pt x="37" y="0"/>
                        <a:pt x="37" y="1"/>
                      </a:cubicBezTo>
                      <a:cubicBezTo>
                        <a:pt x="39" y="27"/>
                        <a:pt x="26" y="48"/>
                        <a:pt x="1" y="58"/>
                      </a:cubicBezTo>
                      <a:cubicBezTo>
                        <a:pt x="0" y="58"/>
                        <a:pt x="4" y="60"/>
                        <a:pt x="5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1" name="Freeform 13"/>
                <p:cNvSpPr>
                  <a:spLocks/>
                </p:cNvSpPr>
                <p:nvPr/>
              </p:nvSpPr>
              <p:spPr bwMode="auto">
                <a:xfrm>
                  <a:off x="2411" y="-242"/>
                  <a:ext cx="93" cy="152"/>
                </a:xfrm>
                <a:custGeom>
                  <a:avLst/>
                  <a:gdLst>
                    <a:gd name="T0" fmla="*/ 38 w 39"/>
                    <a:gd name="T1" fmla="*/ 62 h 64"/>
                    <a:gd name="T2" fmla="*/ 5 w 39"/>
                    <a:gd name="T3" fmla="*/ 1 h 64"/>
                    <a:gd name="T4" fmla="*/ 0 w 39"/>
                    <a:gd name="T5" fmla="*/ 2 h 64"/>
                    <a:gd name="T6" fmla="*/ 33 w 39"/>
                    <a:gd name="T7" fmla="*/ 63 h 64"/>
                    <a:gd name="T8" fmla="*/ 38 w 39"/>
                    <a:gd name="T9" fmla="*/ 62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" h="64">
                      <a:moveTo>
                        <a:pt x="38" y="62"/>
                      </a:moveTo>
                      <a:cubicBezTo>
                        <a:pt x="21" y="47"/>
                        <a:pt x="9" y="23"/>
                        <a:pt x="5" y="1"/>
                      </a:cubicBezTo>
                      <a:cubicBezTo>
                        <a:pt x="5" y="0"/>
                        <a:pt x="0" y="0"/>
                        <a:pt x="0" y="2"/>
                      </a:cubicBezTo>
                      <a:cubicBezTo>
                        <a:pt x="4" y="24"/>
                        <a:pt x="16" y="48"/>
                        <a:pt x="33" y="63"/>
                      </a:cubicBezTo>
                      <a:cubicBezTo>
                        <a:pt x="34" y="64"/>
                        <a:pt x="39" y="62"/>
                        <a:pt x="38" y="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2" name="Freeform 14"/>
                <p:cNvSpPr>
                  <a:spLocks/>
                </p:cNvSpPr>
                <p:nvPr/>
              </p:nvSpPr>
              <p:spPr bwMode="auto">
                <a:xfrm>
                  <a:off x="2354" y="-209"/>
                  <a:ext cx="171" cy="66"/>
                </a:xfrm>
                <a:custGeom>
                  <a:avLst/>
                  <a:gdLst>
                    <a:gd name="T0" fmla="*/ 2 w 72"/>
                    <a:gd name="T1" fmla="*/ 21 h 28"/>
                    <a:gd name="T2" fmla="*/ 71 w 72"/>
                    <a:gd name="T3" fmla="*/ 2 h 28"/>
                    <a:gd name="T4" fmla="*/ 66 w 72"/>
                    <a:gd name="T5" fmla="*/ 2 h 28"/>
                    <a:gd name="T6" fmla="*/ 6 w 72"/>
                    <a:gd name="T7" fmla="*/ 20 h 28"/>
                    <a:gd name="T8" fmla="*/ 2 w 72"/>
                    <a:gd name="T9" fmla="*/ 21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2" h="28">
                      <a:moveTo>
                        <a:pt x="2" y="21"/>
                      </a:moveTo>
                      <a:cubicBezTo>
                        <a:pt x="27" y="28"/>
                        <a:pt x="54" y="23"/>
                        <a:pt x="71" y="2"/>
                      </a:cubicBezTo>
                      <a:cubicBezTo>
                        <a:pt x="72" y="1"/>
                        <a:pt x="67" y="0"/>
                        <a:pt x="66" y="2"/>
                      </a:cubicBezTo>
                      <a:cubicBezTo>
                        <a:pt x="52" y="20"/>
                        <a:pt x="28" y="26"/>
                        <a:pt x="6" y="20"/>
                      </a:cubicBezTo>
                      <a:cubicBezTo>
                        <a:pt x="5" y="19"/>
                        <a:pt x="0" y="20"/>
                        <a:pt x="2" y="2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3" name="Freeform 15"/>
                <p:cNvSpPr>
                  <a:spLocks/>
                </p:cNvSpPr>
                <p:nvPr/>
              </p:nvSpPr>
              <p:spPr bwMode="auto">
                <a:xfrm>
                  <a:off x="2226" y="-150"/>
                  <a:ext cx="228" cy="648"/>
                </a:xfrm>
                <a:custGeom>
                  <a:avLst/>
                  <a:gdLst>
                    <a:gd name="T0" fmla="*/ 90 w 96"/>
                    <a:gd name="T1" fmla="*/ 1 h 273"/>
                    <a:gd name="T2" fmla="*/ 0 w 96"/>
                    <a:gd name="T3" fmla="*/ 271 h 273"/>
                    <a:gd name="T4" fmla="*/ 5 w 96"/>
                    <a:gd name="T5" fmla="*/ 272 h 273"/>
                    <a:gd name="T6" fmla="*/ 95 w 96"/>
                    <a:gd name="T7" fmla="*/ 1 h 273"/>
                    <a:gd name="T8" fmla="*/ 90 w 96"/>
                    <a:gd name="T9" fmla="*/ 1 h 2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6" h="273">
                      <a:moveTo>
                        <a:pt x="90" y="1"/>
                      </a:moveTo>
                      <a:cubicBezTo>
                        <a:pt x="61" y="91"/>
                        <a:pt x="33" y="182"/>
                        <a:pt x="0" y="271"/>
                      </a:cubicBezTo>
                      <a:cubicBezTo>
                        <a:pt x="0" y="273"/>
                        <a:pt x="4" y="273"/>
                        <a:pt x="5" y="272"/>
                      </a:cubicBezTo>
                      <a:cubicBezTo>
                        <a:pt x="38" y="183"/>
                        <a:pt x="66" y="91"/>
                        <a:pt x="95" y="1"/>
                      </a:cubicBezTo>
                      <a:cubicBezTo>
                        <a:pt x="96" y="0"/>
                        <a:pt x="91" y="0"/>
                        <a:pt x="9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4" name="Freeform 16"/>
                <p:cNvSpPr>
                  <a:spLocks/>
                </p:cNvSpPr>
                <p:nvPr/>
              </p:nvSpPr>
              <p:spPr bwMode="auto">
                <a:xfrm>
                  <a:off x="2428" y="-181"/>
                  <a:ext cx="43" cy="41"/>
                </a:xfrm>
                <a:custGeom>
                  <a:avLst/>
                  <a:gdLst>
                    <a:gd name="T0" fmla="*/ 16 w 18"/>
                    <a:gd name="T1" fmla="*/ 11 h 17"/>
                    <a:gd name="T2" fmla="*/ 6 w 18"/>
                    <a:gd name="T3" fmla="*/ 16 h 17"/>
                    <a:gd name="T4" fmla="*/ 2 w 18"/>
                    <a:gd name="T5" fmla="*/ 6 h 17"/>
                    <a:gd name="T6" fmla="*/ 12 w 18"/>
                    <a:gd name="T7" fmla="*/ 1 h 17"/>
                    <a:gd name="T8" fmla="*/ 16 w 18"/>
                    <a:gd name="T9" fmla="*/ 1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16" y="11"/>
                      </a:moveTo>
                      <a:cubicBezTo>
                        <a:pt x="15" y="15"/>
                        <a:pt x="10" y="17"/>
                        <a:pt x="6" y="16"/>
                      </a:cubicBezTo>
                      <a:cubicBezTo>
                        <a:pt x="2" y="14"/>
                        <a:pt x="0" y="10"/>
                        <a:pt x="2" y="6"/>
                      </a:cubicBezTo>
                      <a:cubicBezTo>
                        <a:pt x="3" y="2"/>
                        <a:pt x="8" y="0"/>
                        <a:pt x="12" y="1"/>
                      </a:cubicBezTo>
                      <a:cubicBezTo>
                        <a:pt x="16" y="3"/>
                        <a:pt x="18" y="7"/>
                        <a:pt x="16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5" name="Freeform 17"/>
                <p:cNvSpPr>
                  <a:spLocks/>
                </p:cNvSpPr>
                <p:nvPr/>
              </p:nvSpPr>
              <p:spPr bwMode="auto">
                <a:xfrm>
                  <a:off x="2620" y="-126"/>
                  <a:ext cx="138" cy="130"/>
                </a:xfrm>
                <a:custGeom>
                  <a:avLst/>
                  <a:gdLst>
                    <a:gd name="T0" fmla="*/ 55 w 58"/>
                    <a:gd name="T1" fmla="*/ 53 h 55"/>
                    <a:gd name="T2" fmla="*/ 5 w 58"/>
                    <a:gd name="T3" fmla="*/ 2 h 55"/>
                    <a:gd name="T4" fmla="*/ 0 w 58"/>
                    <a:gd name="T5" fmla="*/ 1 h 55"/>
                    <a:gd name="T6" fmla="*/ 55 w 58"/>
                    <a:gd name="T7" fmla="*/ 55 h 55"/>
                    <a:gd name="T8" fmla="*/ 55 w 58"/>
                    <a:gd name="T9" fmla="*/ 53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8" h="55">
                      <a:moveTo>
                        <a:pt x="55" y="53"/>
                      </a:moveTo>
                      <a:cubicBezTo>
                        <a:pt x="27" y="49"/>
                        <a:pt x="7" y="30"/>
                        <a:pt x="5" y="2"/>
                      </a:cubicBezTo>
                      <a:cubicBezTo>
                        <a:pt x="5" y="0"/>
                        <a:pt x="0" y="0"/>
                        <a:pt x="0" y="1"/>
                      </a:cubicBezTo>
                      <a:cubicBezTo>
                        <a:pt x="2" y="32"/>
                        <a:pt x="25" y="51"/>
                        <a:pt x="55" y="55"/>
                      </a:cubicBezTo>
                      <a:cubicBezTo>
                        <a:pt x="57" y="55"/>
                        <a:pt x="58" y="53"/>
                        <a:pt x="55" y="5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6" name="Freeform 18"/>
                <p:cNvSpPr>
                  <a:spLocks/>
                </p:cNvSpPr>
                <p:nvPr/>
              </p:nvSpPr>
              <p:spPr bwMode="auto">
                <a:xfrm>
                  <a:off x="2585" y="-116"/>
                  <a:ext cx="144" cy="102"/>
                </a:xfrm>
                <a:custGeom>
                  <a:avLst/>
                  <a:gdLst>
                    <a:gd name="T0" fmla="*/ 5 w 61"/>
                    <a:gd name="T1" fmla="*/ 43 h 43"/>
                    <a:gd name="T2" fmla="*/ 61 w 61"/>
                    <a:gd name="T3" fmla="*/ 2 h 43"/>
                    <a:gd name="T4" fmla="*/ 56 w 61"/>
                    <a:gd name="T5" fmla="*/ 1 h 43"/>
                    <a:gd name="T6" fmla="*/ 3 w 61"/>
                    <a:gd name="T7" fmla="*/ 41 h 43"/>
                    <a:gd name="T8" fmla="*/ 5 w 61"/>
                    <a:gd name="T9" fmla="*/ 4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1" h="43">
                      <a:moveTo>
                        <a:pt x="5" y="43"/>
                      </a:moveTo>
                      <a:cubicBezTo>
                        <a:pt x="32" y="43"/>
                        <a:pt x="54" y="28"/>
                        <a:pt x="61" y="2"/>
                      </a:cubicBezTo>
                      <a:cubicBezTo>
                        <a:pt x="61" y="1"/>
                        <a:pt x="57" y="0"/>
                        <a:pt x="56" y="1"/>
                      </a:cubicBezTo>
                      <a:cubicBezTo>
                        <a:pt x="49" y="26"/>
                        <a:pt x="29" y="40"/>
                        <a:pt x="3" y="41"/>
                      </a:cubicBezTo>
                      <a:cubicBezTo>
                        <a:pt x="0" y="41"/>
                        <a:pt x="4" y="43"/>
                        <a:pt x="5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7" name="Freeform 19"/>
                <p:cNvSpPr>
                  <a:spLocks/>
                </p:cNvSpPr>
                <p:nvPr/>
              </p:nvSpPr>
              <p:spPr bwMode="auto">
                <a:xfrm>
                  <a:off x="2653" y="-128"/>
                  <a:ext cx="45" cy="168"/>
                </a:xfrm>
                <a:custGeom>
                  <a:avLst/>
                  <a:gdLst>
                    <a:gd name="T0" fmla="*/ 18 w 19"/>
                    <a:gd name="T1" fmla="*/ 69 h 71"/>
                    <a:gd name="T2" fmla="*/ 10 w 19"/>
                    <a:gd name="T3" fmla="*/ 1 h 71"/>
                    <a:gd name="T4" fmla="*/ 4 w 19"/>
                    <a:gd name="T5" fmla="*/ 1 h 71"/>
                    <a:gd name="T6" fmla="*/ 14 w 19"/>
                    <a:gd name="T7" fmla="*/ 70 h 71"/>
                    <a:gd name="T8" fmla="*/ 18 w 19"/>
                    <a:gd name="T9" fmla="*/ 69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" h="71">
                      <a:moveTo>
                        <a:pt x="18" y="69"/>
                      </a:moveTo>
                      <a:cubicBezTo>
                        <a:pt x="7" y="49"/>
                        <a:pt x="6" y="22"/>
                        <a:pt x="10" y="1"/>
                      </a:cubicBezTo>
                      <a:cubicBezTo>
                        <a:pt x="10" y="0"/>
                        <a:pt x="5" y="0"/>
                        <a:pt x="4" y="1"/>
                      </a:cubicBezTo>
                      <a:cubicBezTo>
                        <a:pt x="0" y="23"/>
                        <a:pt x="3" y="50"/>
                        <a:pt x="14" y="70"/>
                      </a:cubicBezTo>
                      <a:cubicBezTo>
                        <a:pt x="14" y="71"/>
                        <a:pt x="19" y="70"/>
                        <a:pt x="18" y="6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8" name="Freeform 20"/>
                <p:cNvSpPr>
                  <a:spLocks/>
                </p:cNvSpPr>
                <p:nvPr/>
              </p:nvSpPr>
              <p:spPr bwMode="auto">
                <a:xfrm>
                  <a:off x="2585" y="-76"/>
                  <a:ext cx="175" cy="52"/>
                </a:xfrm>
                <a:custGeom>
                  <a:avLst/>
                  <a:gdLst>
                    <a:gd name="T0" fmla="*/ 1 w 74"/>
                    <a:gd name="T1" fmla="*/ 2 h 22"/>
                    <a:gd name="T2" fmla="*/ 72 w 74"/>
                    <a:gd name="T3" fmla="*/ 8 h 22"/>
                    <a:gd name="T4" fmla="*/ 68 w 74"/>
                    <a:gd name="T5" fmla="*/ 7 h 22"/>
                    <a:gd name="T6" fmla="*/ 6 w 74"/>
                    <a:gd name="T7" fmla="*/ 1 h 22"/>
                    <a:gd name="T8" fmla="*/ 1 w 74"/>
                    <a:gd name="T9" fmla="*/ 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22">
                      <a:moveTo>
                        <a:pt x="1" y="2"/>
                      </a:moveTo>
                      <a:cubicBezTo>
                        <a:pt x="22" y="18"/>
                        <a:pt x="49" y="22"/>
                        <a:pt x="72" y="8"/>
                      </a:cubicBezTo>
                      <a:cubicBezTo>
                        <a:pt x="74" y="7"/>
                        <a:pt x="69" y="7"/>
                        <a:pt x="68" y="7"/>
                      </a:cubicBezTo>
                      <a:cubicBezTo>
                        <a:pt x="47" y="20"/>
                        <a:pt x="24" y="15"/>
                        <a:pt x="6" y="1"/>
                      </a:cubicBezTo>
                      <a:cubicBezTo>
                        <a:pt x="4" y="0"/>
                        <a:pt x="0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9" name="Freeform 21"/>
                <p:cNvSpPr>
                  <a:spLocks/>
                </p:cNvSpPr>
                <p:nvPr/>
              </p:nvSpPr>
              <p:spPr bwMode="auto">
                <a:xfrm>
                  <a:off x="2224" y="-33"/>
                  <a:ext cx="448" cy="526"/>
                </a:xfrm>
                <a:custGeom>
                  <a:avLst/>
                  <a:gdLst>
                    <a:gd name="T0" fmla="*/ 183 w 189"/>
                    <a:gd name="T1" fmla="*/ 1 h 222"/>
                    <a:gd name="T2" fmla="*/ 1 w 189"/>
                    <a:gd name="T3" fmla="*/ 221 h 222"/>
                    <a:gd name="T4" fmla="*/ 6 w 189"/>
                    <a:gd name="T5" fmla="*/ 221 h 222"/>
                    <a:gd name="T6" fmla="*/ 188 w 189"/>
                    <a:gd name="T7" fmla="*/ 2 h 222"/>
                    <a:gd name="T8" fmla="*/ 183 w 189"/>
                    <a:gd name="T9" fmla="*/ 1 h 2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9" h="222">
                      <a:moveTo>
                        <a:pt x="183" y="1"/>
                      </a:moveTo>
                      <a:cubicBezTo>
                        <a:pt x="123" y="75"/>
                        <a:pt x="64" y="150"/>
                        <a:pt x="1" y="221"/>
                      </a:cubicBezTo>
                      <a:cubicBezTo>
                        <a:pt x="0" y="222"/>
                        <a:pt x="5" y="222"/>
                        <a:pt x="6" y="221"/>
                      </a:cubicBezTo>
                      <a:cubicBezTo>
                        <a:pt x="69" y="150"/>
                        <a:pt x="128" y="75"/>
                        <a:pt x="188" y="2"/>
                      </a:cubicBezTo>
                      <a:cubicBezTo>
                        <a:pt x="189" y="1"/>
                        <a:pt x="184" y="0"/>
                        <a:pt x="18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0" name="Freeform 22"/>
                <p:cNvSpPr>
                  <a:spLocks/>
                </p:cNvSpPr>
                <p:nvPr/>
              </p:nvSpPr>
              <p:spPr bwMode="auto">
                <a:xfrm>
                  <a:off x="2651" y="-62"/>
                  <a:ext cx="40" cy="40"/>
                </a:xfrm>
                <a:custGeom>
                  <a:avLst/>
                  <a:gdLst>
                    <a:gd name="T0" fmla="*/ 14 w 17"/>
                    <a:gd name="T1" fmla="*/ 14 h 17"/>
                    <a:gd name="T2" fmla="*/ 3 w 17"/>
                    <a:gd name="T3" fmla="*/ 15 h 17"/>
                    <a:gd name="T4" fmla="*/ 3 w 17"/>
                    <a:gd name="T5" fmla="*/ 4 h 17"/>
                    <a:gd name="T6" fmla="*/ 14 w 17"/>
                    <a:gd name="T7" fmla="*/ 3 h 17"/>
                    <a:gd name="T8" fmla="*/ 14 w 17"/>
                    <a:gd name="T9" fmla="*/ 14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4" y="14"/>
                      </a:moveTo>
                      <a:cubicBezTo>
                        <a:pt x="11" y="17"/>
                        <a:pt x="7" y="17"/>
                        <a:pt x="3" y="15"/>
                      </a:cubicBezTo>
                      <a:cubicBezTo>
                        <a:pt x="0" y="12"/>
                        <a:pt x="0" y="7"/>
                        <a:pt x="3" y="4"/>
                      </a:cubicBezTo>
                      <a:cubicBezTo>
                        <a:pt x="6" y="1"/>
                        <a:pt x="10" y="0"/>
                        <a:pt x="14" y="3"/>
                      </a:cubicBezTo>
                      <a:cubicBezTo>
                        <a:pt x="17" y="6"/>
                        <a:pt x="17" y="11"/>
                        <a:pt x="14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1" name="Freeform 23"/>
                <p:cNvSpPr>
                  <a:spLocks/>
                </p:cNvSpPr>
                <p:nvPr/>
              </p:nvSpPr>
              <p:spPr bwMode="auto">
                <a:xfrm>
                  <a:off x="2801" y="69"/>
                  <a:ext cx="106" cy="168"/>
                </a:xfrm>
                <a:custGeom>
                  <a:avLst/>
                  <a:gdLst>
                    <a:gd name="T0" fmla="*/ 43 w 45"/>
                    <a:gd name="T1" fmla="*/ 70 h 71"/>
                    <a:gd name="T2" fmla="*/ 15 w 45"/>
                    <a:gd name="T3" fmla="*/ 2 h 71"/>
                    <a:gd name="T4" fmla="*/ 10 w 45"/>
                    <a:gd name="T5" fmla="*/ 2 h 71"/>
                    <a:gd name="T6" fmla="*/ 39 w 45"/>
                    <a:gd name="T7" fmla="*/ 71 h 71"/>
                    <a:gd name="T8" fmla="*/ 43 w 45"/>
                    <a:gd name="T9" fmla="*/ 70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" h="71">
                      <a:moveTo>
                        <a:pt x="43" y="70"/>
                      </a:moveTo>
                      <a:cubicBezTo>
                        <a:pt x="18" y="55"/>
                        <a:pt x="6" y="30"/>
                        <a:pt x="15" y="2"/>
                      </a:cubicBezTo>
                      <a:cubicBezTo>
                        <a:pt x="15" y="1"/>
                        <a:pt x="10" y="0"/>
                        <a:pt x="10" y="2"/>
                      </a:cubicBezTo>
                      <a:cubicBezTo>
                        <a:pt x="0" y="30"/>
                        <a:pt x="13" y="56"/>
                        <a:pt x="39" y="71"/>
                      </a:cubicBezTo>
                      <a:cubicBezTo>
                        <a:pt x="40" y="71"/>
                        <a:pt x="45" y="71"/>
                        <a:pt x="43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2" name="Freeform 24"/>
                <p:cNvSpPr>
                  <a:spLocks/>
                </p:cNvSpPr>
                <p:nvPr/>
              </p:nvSpPr>
              <p:spPr bwMode="auto">
                <a:xfrm>
                  <a:off x="2751" y="116"/>
                  <a:ext cx="173" cy="69"/>
                </a:xfrm>
                <a:custGeom>
                  <a:avLst/>
                  <a:gdLst>
                    <a:gd name="T0" fmla="*/ 3 w 73"/>
                    <a:gd name="T1" fmla="*/ 19 h 29"/>
                    <a:gd name="T2" fmla="*/ 72 w 73"/>
                    <a:gd name="T3" fmla="*/ 2 h 29"/>
                    <a:gd name="T4" fmla="*/ 68 w 73"/>
                    <a:gd name="T5" fmla="*/ 1 h 29"/>
                    <a:gd name="T6" fmla="*/ 5 w 73"/>
                    <a:gd name="T7" fmla="*/ 17 h 29"/>
                    <a:gd name="T8" fmla="*/ 3 w 73"/>
                    <a:gd name="T9" fmla="*/ 19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29">
                      <a:moveTo>
                        <a:pt x="3" y="19"/>
                      </a:moveTo>
                      <a:cubicBezTo>
                        <a:pt x="29" y="29"/>
                        <a:pt x="55" y="24"/>
                        <a:pt x="72" y="2"/>
                      </a:cubicBezTo>
                      <a:cubicBezTo>
                        <a:pt x="73" y="1"/>
                        <a:pt x="68" y="0"/>
                        <a:pt x="68" y="1"/>
                      </a:cubicBezTo>
                      <a:cubicBezTo>
                        <a:pt x="52" y="21"/>
                        <a:pt x="29" y="27"/>
                        <a:pt x="5" y="17"/>
                      </a:cubicBezTo>
                      <a:cubicBezTo>
                        <a:pt x="3" y="16"/>
                        <a:pt x="0" y="18"/>
                        <a:pt x="3" y="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3" name="Freeform 25"/>
                <p:cNvSpPr>
                  <a:spLocks/>
                </p:cNvSpPr>
                <p:nvPr/>
              </p:nvSpPr>
              <p:spPr bwMode="auto">
                <a:xfrm>
                  <a:off x="2817" y="85"/>
                  <a:ext cx="62" cy="164"/>
                </a:xfrm>
                <a:custGeom>
                  <a:avLst/>
                  <a:gdLst>
                    <a:gd name="T0" fmla="*/ 8 w 26"/>
                    <a:gd name="T1" fmla="*/ 67 h 69"/>
                    <a:gd name="T2" fmla="*/ 25 w 26"/>
                    <a:gd name="T3" fmla="*/ 1 h 69"/>
                    <a:gd name="T4" fmla="*/ 21 w 26"/>
                    <a:gd name="T5" fmla="*/ 1 h 69"/>
                    <a:gd name="T6" fmla="*/ 3 w 26"/>
                    <a:gd name="T7" fmla="*/ 68 h 69"/>
                    <a:gd name="T8" fmla="*/ 8 w 26"/>
                    <a:gd name="T9" fmla="*/ 67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69">
                      <a:moveTo>
                        <a:pt x="8" y="67"/>
                      </a:moveTo>
                      <a:cubicBezTo>
                        <a:pt x="5" y="45"/>
                        <a:pt x="13" y="19"/>
                        <a:pt x="25" y="1"/>
                      </a:cubicBezTo>
                      <a:cubicBezTo>
                        <a:pt x="26" y="0"/>
                        <a:pt x="21" y="0"/>
                        <a:pt x="21" y="1"/>
                      </a:cubicBezTo>
                      <a:cubicBezTo>
                        <a:pt x="9" y="19"/>
                        <a:pt x="0" y="45"/>
                        <a:pt x="3" y="68"/>
                      </a:cubicBezTo>
                      <a:cubicBezTo>
                        <a:pt x="3" y="69"/>
                        <a:pt x="8" y="69"/>
                        <a:pt x="8" y="6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4" name="Freeform 26"/>
                <p:cNvSpPr>
                  <a:spLocks/>
                </p:cNvSpPr>
                <p:nvPr/>
              </p:nvSpPr>
              <p:spPr bwMode="auto">
                <a:xfrm>
                  <a:off x="2772" y="104"/>
                  <a:ext cx="159" cy="88"/>
                </a:xfrm>
                <a:custGeom>
                  <a:avLst/>
                  <a:gdLst>
                    <a:gd name="T0" fmla="*/ 1 w 67"/>
                    <a:gd name="T1" fmla="*/ 2 h 37"/>
                    <a:gd name="T2" fmla="*/ 63 w 67"/>
                    <a:gd name="T3" fmla="*/ 33 h 37"/>
                    <a:gd name="T4" fmla="*/ 62 w 67"/>
                    <a:gd name="T5" fmla="*/ 31 h 37"/>
                    <a:gd name="T6" fmla="*/ 6 w 67"/>
                    <a:gd name="T7" fmla="*/ 1 h 37"/>
                    <a:gd name="T8" fmla="*/ 1 w 67"/>
                    <a:gd name="T9" fmla="*/ 2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7">
                      <a:moveTo>
                        <a:pt x="1" y="2"/>
                      </a:moveTo>
                      <a:cubicBezTo>
                        <a:pt x="14" y="24"/>
                        <a:pt x="37" y="37"/>
                        <a:pt x="63" y="33"/>
                      </a:cubicBezTo>
                      <a:cubicBezTo>
                        <a:pt x="67" y="33"/>
                        <a:pt x="64" y="31"/>
                        <a:pt x="62" y="31"/>
                      </a:cubicBezTo>
                      <a:cubicBezTo>
                        <a:pt x="38" y="35"/>
                        <a:pt x="17" y="21"/>
                        <a:pt x="6" y="1"/>
                      </a:cubicBezTo>
                      <a:cubicBezTo>
                        <a:pt x="5" y="0"/>
                        <a:pt x="0" y="0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5" name="Freeform 27"/>
                <p:cNvSpPr>
                  <a:spLocks/>
                </p:cNvSpPr>
                <p:nvPr/>
              </p:nvSpPr>
              <p:spPr bwMode="auto">
                <a:xfrm>
                  <a:off x="2221" y="171"/>
                  <a:ext cx="617" cy="322"/>
                </a:xfrm>
                <a:custGeom>
                  <a:avLst/>
                  <a:gdLst>
                    <a:gd name="T0" fmla="*/ 254 w 260"/>
                    <a:gd name="T1" fmla="*/ 1 h 136"/>
                    <a:gd name="T2" fmla="*/ 3 w 260"/>
                    <a:gd name="T3" fmla="*/ 134 h 136"/>
                    <a:gd name="T4" fmla="*/ 6 w 260"/>
                    <a:gd name="T5" fmla="*/ 136 h 136"/>
                    <a:gd name="T6" fmla="*/ 258 w 260"/>
                    <a:gd name="T7" fmla="*/ 2 h 136"/>
                    <a:gd name="T8" fmla="*/ 254 w 260"/>
                    <a:gd name="T9" fmla="*/ 1 h 1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0" h="136">
                      <a:moveTo>
                        <a:pt x="254" y="1"/>
                      </a:moveTo>
                      <a:cubicBezTo>
                        <a:pt x="171" y="46"/>
                        <a:pt x="88" y="93"/>
                        <a:pt x="3" y="134"/>
                      </a:cubicBezTo>
                      <a:cubicBezTo>
                        <a:pt x="0" y="136"/>
                        <a:pt x="5" y="136"/>
                        <a:pt x="6" y="136"/>
                      </a:cubicBezTo>
                      <a:cubicBezTo>
                        <a:pt x="92" y="94"/>
                        <a:pt x="175" y="47"/>
                        <a:pt x="258" y="2"/>
                      </a:cubicBezTo>
                      <a:cubicBezTo>
                        <a:pt x="260" y="0"/>
                        <a:pt x="256" y="0"/>
                        <a:pt x="25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6" name="Freeform 28"/>
                <p:cNvSpPr>
                  <a:spLocks/>
                </p:cNvSpPr>
                <p:nvPr/>
              </p:nvSpPr>
              <p:spPr bwMode="auto">
                <a:xfrm>
                  <a:off x="2820" y="144"/>
                  <a:ext cx="42" cy="43"/>
                </a:xfrm>
                <a:custGeom>
                  <a:avLst/>
                  <a:gdLst>
                    <a:gd name="T0" fmla="*/ 12 w 18"/>
                    <a:gd name="T1" fmla="*/ 16 h 18"/>
                    <a:gd name="T2" fmla="*/ 2 w 18"/>
                    <a:gd name="T3" fmla="*/ 12 h 18"/>
                    <a:gd name="T4" fmla="*/ 6 w 18"/>
                    <a:gd name="T5" fmla="*/ 2 h 18"/>
                    <a:gd name="T6" fmla="*/ 16 w 18"/>
                    <a:gd name="T7" fmla="*/ 6 h 18"/>
                    <a:gd name="T8" fmla="*/ 12 w 18"/>
                    <a:gd name="T9" fmla="*/ 16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8">
                      <a:moveTo>
                        <a:pt x="12" y="16"/>
                      </a:moveTo>
                      <a:cubicBezTo>
                        <a:pt x="8" y="18"/>
                        <a:pt x="4" y="16"/>
                        <a:pt x="2" y="12"/>
                      </a:cubicBezTo>
                      <a:cubicBezTo>
                        <a:pt x="0" y="9"/>
                        <a:pt x="2" y="4"/>
                        <a:pt x="6" y="2"/>
                      </a:cubicBezTo>
                      <a:cubicBezTo>
                        <a:pt x="9" y="0"/>
                        <a:pt x="14" y="2"/>
                        <a:pt x="16" y="6"/>
                      </a:cubicBezTo>
                      <a:cubicBezTo>
                        <a:pt x="18" y="10"/>
                        <a:pt x="16" y="14"/>
                        <a:pt x="12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7" name="Freeform 29"/>
                <p:cNvSpPr>
                  <a:spLocks/>
                </p:cNvSpPr>
                <p:nvPr/>
              </p:nvSpPr>
              <p:spPr bwMode="auto">
                <a:xfrm>
                  <a:off x="2900" y="322"/>
                  <a:ext cx="62" cy="183"/>
                </a:xfrm>
                <a:custGeom>
                  <a:avLst/>
                  <a:gdLst>
                    <a:gd name="T0" fmla="*/ 25 w 26"/>
                    <a:gd name="T1" fmla="*/ 75 h 77"/>
                    <a:gd name="T2" fmla="*/ 24 w 26"/>
                    <a:gd name="T3" fmla="*/ 2 h 77"/>
                    <a:gd name="T4" fmla="*/ 19 w 26"/>
                    <a:gd name="T5" fmla="*/ 1 h 77"/>
                    <a:gd name="T6" fmla="*/ 21 w 26"/>
                    <a:gd name="T7" fmla="*/ 76 h 77"/>
                    <a:gd name="T8" fmla="*/ 25 w 26"/>
                    <a:gd name="T9" fmla="*/ 75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77">
                      <a:moveTo>
                        <a:pt x="25" y="75"/>
                      </a:moveTo>
                      <a:cubicBezTo>
                        <a:pt x="7" y="53"/>
                        <a:pt x="5" y="25"/>
                        <a:pt x="24" y="2"/>
                      </a:cubicBezTo>
                      <a:cubicBezTo>
                        <a:pt x="25" y="1"/>
                        <a:pt x="20" y="0"/>
                        <a:pt x="19" y="1"/>
                      </a:cubicBezTo>
                      <a:cubicBezTo>
                        <a:pt x="0" y="24"/>
                        <a:pt x="2" y="53"/>
                        <a:pt x="21" y="76"/>
                      </a:cubicBezTo>
                      <a:cubicBezTo>
                        <a:pt x="21" y="77"/>
                        <a:pt x="26" y="77"/>
                        <a:pt x="25" y="7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8" name="Freeform 30"/>
                <p:cNvSpPr>
                  <a:spLocks/>
                </p:cNvSpPr>
                <p:nvPr/>
              </p:nvSpPr>
              <p:spPr bwMode="auto">
                <a:xfrm>
                  <a:off x="2848" y="377"/>
                  <a:ext cx="176" cy="59"/>
                </a:xfrm>
                <a:custGeom>
                  <a:avLst/>
                  <a:gdLst>
                    <a:gd name="T0" fmla="*/ 1 w 74"/>
                    <a:gd name="T1" fmla="*/ 1 h 25"/>
                    <a:gd name="T2" fmla="*/ 72 w 74"/>
                    <a:gd name="T3" fmla="*/ 11 h 25"/>
                    <a:gd name="T4" fmla="*/ 68 w 74"/>
                    <a:gd name="T5" fmla="*/ 9 h 25"/>
                    <a:gd name="T6" fmla="*/ 6 w 74"/>
                    <a:gd name="T7" fmla="*/ 1 h 25"/>
                    <a:gd name="T8" fmla="*/ 1 w 74"/>
                    <a:gd name="T9" fmla="*/ 1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25">
                      <a:moveTo>
                        <a:pt x="1" y="1"/>
                      </a:moveTo>
                      <a:cubicBezTo>
                        <a:pt x="21" y="20"/>
                        <a:pt x="48" y="25"/>
                        <a:pt x="72" y="11"/>
                      </a:cubicBezTo>
                      <a:cubicBezTo>
                        <a:pt x="74" y="10"/>
                        <a:pt x="69" y="9"/>
                        <a:pt x="68" y="9"/>
                      </a:cubicBezTo>
                      <a:cubicBezTo>
                        <a:pt x="47" y="22"/>
                        <a:pt x="24" y="18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9" name="Freeform 31"/>
                <p:cNvSpPr>
                  <a:spLocks/>
                </p:cNvSpPr>
                <p:nvPr/>
              </p:nvSpPr>
              <p:spPr bwMode="auto">
                <a:xfrm>
                  <a:off x="2881" y="353"/>
                  <a:ext cx="114" cy="138"/>
                </a:xfrm>
                <a:custGeom>
                  <a:avLst/>
                  <a:gdLst>
                    <a:gd name="T0" fmla="*/ 5 w 48"/>
                    <a:gd name="T1" fmla="*/ 56 h 58"/>
                    <a:gd name="T2" fmla="*/ 46 w 48"/>
                    <a:gd name="T3" fmla="*/ 1 h 58"/>
                    <a:gd name="T4" fmla="*/ 42 w 48"/>
                    <a:gd name="T5" fmla="*/ 0 h 58"/>
                    <a:gd name="T6" fmla="*/ 0 w 48"/>
                    <a:gd name="T7" fmla="*/ 56 h 58"/>
                    <a:gd name="T8" fmla="*/ 5 w 48"/>
                    <a:gd name="T9" fmla="*/ 56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8" h="58">
                      <a:moveTo>
                        <a:pt x="5" y="56"/>
                      </a:moveTo>
                      <a:cubicBezTo>
                        <a:pt x="11" y="34"/>
                        <a:pt x="28" y="14"/>
                        <a:pt x="46" y="1"/>
                      </a:cubicBezTo>
                      <a:cubicBezTo>
                        <a:pt x="48" y="0"/>
                        <a:pt x="43" y="0"/>
                        <a:pt x="42" y="0"/>
                      </a:cubicBezTo>
                      <a:cubicBezTo>
                        <a:pt x="24" y="13"/>
                        <a:pt x="6" y="34"/>
                        <a:pt x="0" y="56"/>
                      </a:cubicBezTo>
                      <a:cubicBezTo>
                        <a:pt x="0" y="58"/>
                        <a:pt x="5" y="57"/>
                        <a:pt x="5" y="5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0" name="Freeform 32"/>
                <p:cNvSpPr>
                  <a:spLocks/>
                </p:cNvSpPr>
                <p:nvPr/>
              </p:nvSpPr>
              <p:spPr bwMode="auto">
                <a:xfrm>
                  <a:off x="2886" y="337"/>
                  <a:ext cx="121" cy="125"/>
                </a:xfrm>
                <a:custGeom>
                  <a:avLst/>
                  <a:gdLst>
                    <a:gd name="T0" fmla="*/ 0 w 51"/>
                    <a:gd name="T1" fmla="*/ 1 h 53"/>
                    <a:gd name="T2" fmla="*/ 45 w 51"/>
                    <a:gd name="T3" fmla="*/ 53 h 53"/>
                    <a:gd name="T4" fmla="*/ 48 w 51"/>
                    <a:gd name="T5" fmla="*/ 51 h 53"/>
                    <a:gd name="T6" fmla="*/ 5 w 51"/>
                    <a:gd name="T7" fmla="*/ 1 h 53"/>
                    <a:gd name="T8" fmla="*/ 0 w 51"/>
                    <a:gd name="T9" fmla="*/ 1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1" h="53">
                      <a:moveTo>
                        <a:pt x="0" y="1"/>
                      </a:moveTo>
                      <a:cubicBezTo>
                        <a:pt x="4" y="26"/>
                        <a:pt x="20" y="47"/>
                        <a:pt x="45" y="53"/>
                      </a:cubicBezTo>
                      <a:cubicBezTo>
                        <a:pt x="47" y="53"/>
                        <a:pt x="51" y="52"/>
                        <a:pt x="48" y="51"/>
                      </a:cubicBezTo>
                      <a:cubicBezTo>
                        <a:pt x="24" y="46"/>
                        <a:pt x="9" y="24"/>
                        <a:pt x="5" y="1"/>
                      </a:cubicBezTo>
                      <a:cubicBezTo>
                        <a:pt x="5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1" name="Freeform 33"/>
                <p:cNvSpPr>
                  <a:spLocks/>
                </p:cNvSpPr>
                <p:nvPr/>
              </p:nvSpPr>
              <p:spPr bwMode="auto">
                <a:xfrm>
                  <a:off x="2233" y="417"/>
                  <a:ext cx="689" cy="78"/>
                </a:xfrm>
                <a:custGeom>
                  <a:avLst/>
                  <a:gdLst>
                    <a:gd name="T0" fmla="*/ 287 w 290"/>
                    <a:gd name="T1" fmla="*/ 0 h 33"/>
                    <a:gd name="T2" fmla="*/ 3 w 290"/>
                    <a:gd name="T3" fmla="*/ 31 h 33"/>
                    <a:gd name="T4" fmla="*/ 4 w 290"/>
                    <a:gd name="T5" fmla="*/ 33 h 33"/>
                    <a:gd name="T6" fmla="*/ 287 w 290"/>
                    <a:gd name="T7" fmla="*/ 2 h 33"/>
                    <a:gd name="T8" fmla="*/ 287 w 290"/>
                    <a:gd name="T9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0" h="33">
                      <a:moveTo>
                        <a:pt x="287" y="0"/>
                      </a:moveTo>
                      <a:cubicBezTo>
                        <a:pt x="193" y="11"/>
                        <a:pt x="98" y="24"/>
                        <a:pt x="3" y="31"/>
                      </a:cubicBezTo>
                      <a:cubicBezTo>
                        <a:pt x="0" y="31"/>
                        <a:pt x="1" y="33"/>
                        <a:pt x="4" y="33"/>
                      </a:cubicBezTo>
                      <a:cubicBezTo>
                        <a:pt x="98" y="26"/>
                        <a:pt x="193" y="13"/>
                        <a:pt x="287" y="2"/>
                      </a:cubicBezTo>
                      <a:cubicBezTo>
                        <a:pt x="290" y="2"/>
                        <a:pt x="290" y="0"/>
                        <a:pt x="28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2" name="Freeform 34"/>
                <p:cNvSpPr>
                  <a:spLocks/>
                </p:cNvSpPr>
                <p:nvPr/>
              </p:nvSpPr>
              <p:spPr bwMode="auto">
                <a:xfrm>
                  <a:off x="2907" y="398"/>
                  <a:ext cx="38" cy="38"/>
                </a:xfrm>
                <a:custGeom>
                  <a:avLst/>
                  <a:gdLst>
                    <a:gd name="T0" fmla="*/ 9 w 16"/>
                    <a:gd name="T1" fmla="*/ 15 h 16"/>
                    <a:gd name="T2" fmla="*/ 1 w 16"/>
                    <a:gd name="T3" fmla="*/ 8 h 16"/>
                    <a:gd name="T4" fmla="*/ 8 w 16"/>
                    <a:gd name="T5" fmla="*/ 0 h 16"/>
                    <a:gd name="T6" fmla="*/ 16 w 16"/>
                    <a:gd name="T7" fmla="*/ 7 h 16"/>
                    <a:gd name="T8" fmla="*/ 9 w 16"/>
                    <a:gd name="T9" fmla="*/ 15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9" y="15"/>
                      </a:moveTo>
                      <a:cubicBezTo>
                        <a:pt x="5" y="16"/>
                        <a:pt x="1" y="13"/>
                        <a:pt x="1" y="8"/>
                      </a:cubicBezTo>
                      <a:cubicBezTo>
                        <a:pt x="0" y="4"/>
                        <a:pt x="4" y="0"/>
                        <a:pt x="8" y="0"/>
                      </a:cubicBezTo>
                      <a:cubicBezTo>
                        <a:pt x="12" y="0"/>
                        <a:pt x="16" y="3"/>
                        <a:pt x="16" y="7"/>
                      </a:cubicBezTo>
                      <a:cubicBezTo>
                        <a:pt x="16" y="11"/>
                        <a:pt x="13" y="15"/>
                        <a:pt x="9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3" name="Freeform 35"/>
                <p:cNvSpPr>
                  <a:spLocks/>
                </p:cNvSpPr>
                <p:nvPr/>
              </p:nvSpPr>
              <p:spPr bwMode="auto">
                <a:xfrm>
                  <a:off x="2876" y="571"/>
                  <a:ext cx="95" cy="174"/>
                </a:xfrm>
                <a:custGeom>
                  <a:avLst/>
                  <a:gdLst>
                    <a:gd name="T0" fmla="*/ 14 w 40"/>
                    <a:gd name="T1" fmla="*/ 71 h 73"/>
                    <a:gd name="T2" fmla="*/ 38 w 40"/>
                    <a:gd name="T3" fmla="*/ 3 h 73"/>
                    <a:gd name="T4" fmla="*/ 34 w 40"/>
                    <a:gd name="T5" fmla="*/ 1 h 73"/>
                    <a:gd name="T6" fmla="*/ 9 w 40"/>
                    <a:gd name="T7" fmla="*/ 71 h 73"/>
                    <a:gd name="T8" fmla="*/ 14 w 40"/>
                    <a:gd name="T9" fmla="*/ 71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73">
                      <a:moveTo>
                        <a:pt x="14" y="71"/>
                      </a:moveTo>
                      <a:cubicBezTo>
                        <a:pt x="5" y="44"/>
                        <a:pt x="13" y="17"/>
                        <a:pt x="38" y="3"/>
                      </a:cubicBezTo>
                      <a:cubicBezTo>
                        <a:pt x="40" y="2"/>
                        <a:pt x="35" y="0"/>
                        <a:pt x="34" y="1"/>
                      </a:cubicBezTo>
                      <a:cubicBezTo>
                        <a:pt x="8" y="16"/>
                        <a:pt x="0" y="43"/>
                        <a:pt x="9" y="71"/>
                      </a:cubicBezTo>
                      <a:cubicBezTo>
                        <a:pt x="10" y="73"/>
                        <a:pt x="14" y="73"/>
                        <a:pt x="14" y="7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4" name="Freeform 36"/>
                <p:cNvSpPr>
                  <a:spLocks/>
                </p:cNvSpPr>
                <p:nvPr/>
              </p:nvSpPr>
              <p:spPr bwMode="auto">
                <a:xfrm>
                  <a:off x="2848" y="588"/>
                  <a:ext cx="157" cy="92"/>
                </a:xfrm>
                <a:custGeom>
                  <a:avLst/>
                  <a:gdLst>
                    <a:gd name="T0" fmla="*/ 0 w 66"/>
                    <a:gd name="T1" fmla="*/ 2 h 39"/>
                    <a:gd name="T2" fmla="*/ 64 w 66"/>
                    <a:gd name="T3" fmla="*/ 35 h 39"/>
                    <a:gd name="T4" fmla="*/ 61 w 66"/>
                    <a:gd name="T5" fmla="*/ 33 h 39"/>
                    <a:gd name="T6" fmla="*/ 5 w 66"/>
                    <a:gd name="T7" fmla="*/ 2 h 39"/>
                    <a:gd name="T8" fmla="*/ 0 w 66"/>
                    <a:gd name="T9" fmla="*/ 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" h="39">
                      <a:moveTo>
                        <a:pt x="0" y="2"/>
                      </a:moveTo>
                      <a:cubicBezTo>
                        <a:pt x="12" y="27"/>
                        <a:pt x="36" y="39"/>
                        <a:pt x="64" y="35"/>
                      </a:cubicBezTo>
                      <a:cubicBezTo>
                        <a:pt x="66" y="34"/>
                        <a:pt x="62" y="32"/>
                        <a:pt x="61" y="33"/>
                      </a:cubicBezTo>
                      <a:cubicBezTo>
                        <a:pt x="36" y="37"/>
                        <a:pt x="16" y="24"/>
                        <a:pt x="5" y="2"/>
                      </a:cubicBezTo>
                      <a:cubicBezTo>
                        <a:pt x="4" y="1"/>
                        <a:pt x="0" y="0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5" name="Freeform 37"/>
                <p:cNvSpPr>
                  <a:spLocks/>
                </p:cNvSpPr>
                <p:nvPr/>
              </p:nvSpPr>
              <p:spPr bwMode="auto">
                <a:xfrm>
                  <a:off x="2838" y="609"/>
                  <a:ext cx="157" cy="98"/>
                </a:xfrm>
                <a:custGeom>
                  <a:avLst/>
                  <a:gdLst>
                    <a:gd name="T0" fmla="*/ 6 w 66"/>
                    <a:gd name="T1" fmla="*/ 39 h 41"/>
                    <a:gd name="T2" fmla="*/ 62 w 66"/>
                    <a:gd name="T3" fmla="*/ 3 h 41"/>
                    <a:gd name="T4" fmla="*/ 61 w 66"/>
                    <a:gd name="T5" fmla="*/ 1 h 41"/>
                    <a:gd name="T6" fmla="*/ 1 w 66"/>
                    <a:gd name="T7" fmla="*/ 39 h 41"/>
                    <a:gd name="T8" fmla="*/ 6 w 66"/>
                    <a:gd name="T9" fmla="*/ 39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" h="41">
                      <a:moveTo>
                        <a:pt x="6" y="39"/>
                      </a:moveTo>
                      <a:cubicBezTo>
                        <a:pt x="19" y="22"/>
                        <a:pt x="42" y="8"/>
                        <a:pt x="62" y="3"/>
                      </a:cubicBezTo>
                      <a:cubicBezTo>
                        <a:pt x="66" y="2"/>
                        <a:pt x="63" y="0"/>
                        <a:pt x="61" y="1"/>
                      </a:cubicBezTo>
                      <a:cubicBezTo>
                        <a:pt x="39" y="7"/>
                        <a:pt x="14" y="20"/>
                        <a:pt x="1" y="39"/>
                      </a:cubicBezTo>
                      <a:cubicBezTo>
                        <a:pt x="0" y="40"/>
                        <a:pt x="5" y="41"/>
                        <a:pt x="6" y="3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6" name="Freeform 38"/>
                <p:cNvSpPr>
                  <a:spLocks/>
                </p:cNvSpPr>
                <p:nvPr/>
              </p:nvSpPr>
              <p:spPr bwMode="auto">
                <a:xfrm>
                  <a:off x="2886" y="564"/>
                  <a:ext cx="81" cy="154"/>
                </a:xfrm>
                <a:custGeom>
                  <a:avLst/>
                  <a:gdLst>
                    <a:gd name="T0" fmla="*/ 5 w 34"/>
                    <a:gd name="T1" fmla="*/ 1 h 65"/>
                    <a:gd name="T2" fmla="*/ 28 w 34"/>
                    <a:gd name="T3" fmla="*/ 64 h 65"/>
                    <a:gd name="T4" fmla="*/ 32 w 34"/>
                    <a:gd name="T5" fmla="*/ 63 h 65"/>
                    <a:gd name="T6" fmla="*/ 10 w 34"/>
                    <a:gd name="T7" fmla="*/ 1 h 65"/>
                    <a:gd name="T8" fmla="*/ 5 w 34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4" h="65">
                      <a:moveTo>
                        <a:pt x="5" y="1"/>
                      </a:moveTo>
                      <a:cubicBezTo>
                        <a:pt x="0" y="26"/>
                        <a:pt x="7" y="50"/>
                        <a:pt x="28" y="64"/>
                      </a:cubicBezTo>
                      <a:cubicBezTo>
                        <a:pt x="29" y="65"/>
                        <a:pt x="34" y="64"/>
                        <a:pt x="32" y="63"/>
                      </a:cubicBezTo>
                      <a:cubicBezTo>
                        <a:pt x="12" y="49"/>
                        <a:pt x="5" y="25"/>
                        <a:pt x="10" y="1"/>
                      </a:cubicBezTo>
                      <a:cubicBezTo>
                        <a:pt x="10" y="0"/>
                        <a:pt x="5" y="0"/>
                        <a:pt x="5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7" name="Freeform 39"/>
                <p:cNvSpPr>
                  <a:spLocks/>
                </p:cNvSpPr>
                <p:nvPr/>
              </p:nvSpPr>
              <p:spPr bwMode="auto">
                <a:xfrm>
                  <a:off x="2228" y="481"/>
                  <a:ext cx="677" cy="171"/>
                </a:xfrm>
                <a:custGeom>
                  <a:avLst/>
                  <a:gdLst>
                    <a:gd name="T0" fmla="*/ 283 w 285"/>
                    <a:gd name="T1" fmla="*/ 70 h 72"/>
                    <a:gd name="T2" fmla="*/ 6 w 285"/>
                    <a:gd name="T3" fmla="*/ 0 h 72"/>
                    <a:gd name="T4" fmla="*/ 3 w 285"/>
                    <a:gd name="T5" fmla="*/ 2 h 72"/>
                    <a:gd name="T6" fmla="*/ 279 w 285"/>
                    <a:gd name="T7" fmla="*/ 72 h 72"/>
                    <a:gd name="T8" fmla="*/ 283 w 285"/>
                    <a:gd name="T9" fmla="*/ 70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5" h="72">
                      <a:moveTo>
                        <a:pt x="283" y="70"/>
                      </a:moveTo>
                      <a:cubicBezTo>
                        <a:pt x="190" y="47"/>
                        <a:pt x="97" y="26"/>
                        <a:pt x="6" y="0"/>
                      </a:cubicBezTo>
                      <a:cubicBezTo>
                        <a:pt x="5" y="0"/>
                        <a:pt x="0" y="1"/>
                        <a:pt x="3" y="2"/>
                      </a:cubicBezTo>
                      <a:cubicBezTo>
                        <a:pt x="94" y="28"/>
                        <a:pt x="187" y="49"/>
                        <a:pt x="279" y="72"/>
                      </a:cubicBezTo>
                      <a:cubicBezTo>
                        <a:pt x="280" y="72"/>
                        <a:pt x="285" y="71"/>
                        <a:pt x="283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8" name="Freeform 40"/>
                <p:cNvSpPr>
                  <a:spLocks/>
                </p:cNvSpPr>
                <p:nvPr/>
              </p:nvSpPr>
              <p:spPr bwMode="auto">
                <a:xfrm>
                  <a:off x="2888" y="631"/>
                  <a:ext cx="41" cy="40"/>
                </a:xfrm>
                <a:custGeom>
                  <a:avLst/>
                  <a:gdLst>
                    <a:gd name="T0" fmla="*/ 6 w 17"/>
                    <a:gd name="T1" fmla="*/ 16 h 17"/>
                    <a:gd name="T2" fmla="*/ 1 w 17"/>
                    <a:gd name="T3" fmla="*/ 7 h 17"/>
                    <a:gd name="T4" fmla="*/ 10 w 17"/>
                    <a:gd name="T5" fmla="*/ 1 h 17"/>
                    <a:gd name="T6" fmla="*/ 16 w 17"/>
                    <a:gd name="T7" fmla="*/ 11 h 17"/>
                    <a:gd name="T8" fmla="*/ 6 w 17"/>
                    <a:gd name="T9" fmla="*/ 1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6" y="16"/>
                      </a:moveTo>
                      <a:cubicBezTo>
                        <a:pt x="2" y="15"/>
                        <a:pt x="0" y="11"/>
                        <a:pt x="1" y="7"/>
                      </a:cubicBezTo>
                      <a:cubicBezTo>
                        <a:pt x="2" y="3"/>
                        <a:pt x="6" y="0"/>
                        <a:pt x="10" y="1"/>
                      </a:cubicBezTo>
                      <a:cubicBezTo>
                        <a:pt x="15" y="3"/>
                        <a:pt x="17" y="7"/>
                        <a:pt x="16" y="11"/>
                      </a:cubicBezTo>
                      <a:cubicBezTo>
                        <a:pt x="15" y="15"/>
                        <a:pt x="10" y="17"/>
                        <a:pt x="6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9" name="Freeform 41"/>
                <p:cNvSpPr>
                  <a:spLocks/>
                </p:cNvSpPr>
                <p:nvPr/>
              </p:nvSpPr>
              <p:spPr bwMode="auto">
                <a:xfrm>
                  <a:off x="2763" y="828"/>
                  <a:ext cx="130" cy="139"/>
                </a:xfrm>
                <a:custGeom>
                  <a:avLst/>
                  <a:gdLst>
                    <a:gd name="T0" fmla="*/ 5 w 55"/>
                    <a:gd name="T1" fmla="*/ 58 h 59"/>
                    <a:gd name="T2" fmla="*/ 53 w 55"/>
                    <a:gd name="T3" fmla="*/ 2 h 59"/>
                    <a:gd name="T4" fmla="*/ 49 w 55"/>
                    <a:gd name="T5" fmla="*/ 0 h 59"/>
                    <a:gd name="T6" fmla="*/ 0 w 55"/>
                    <a:gd name="T7" fmla="*/ 57 h 59"/>
                    <a:gd name="T8" fmla="*/ 5 w 55"/>
                    <a:gd name="T9" fmla="*/ 58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5" h="59">
                      <a:moveTo>
                        <a:pt x="5" y="58"/>
                      </a:moveTo>
                      <a:cubicBezTo>
                        <a:pt x="7" y="29"/>
                        <a:pt x="24" y="6"/>
                        <a:pt x="53" y="2"/>
                      </a:cubicBezTo>
                      <a:cubicBezTo>
                        <a:pt x="55" y="2"/>
                        <a:pt x="51" y="0"/>
                        <a:pt x="49" y="0"/>
                      </a:cubicBezTo>
                      <a:cubicBezTo>
                        <a:pt x="20" y="5"/>
                        <a:pt x="2" y="27"/>
                        <a:pt x="0" y="57"/>
                      </a:cubicBezTo>
                      <a:cubicBezTo>
                        <a:pt x="0" y="58"/>
                        <a:pt x="5" y="59"/>
                        <a:pt x="5" y="5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0" name="Freeform 42"/>
                <p:cNvSpPr>
                  <a:spLocks/>
                </p:cNvSpPr>
                <p:nvPr/>
              </p:nvSpPr>
              <p:spPr bwMode="auto">
                <a:xfrm>
                  <a:off x="2770" y="804"/>
                  <a:ext cx="118" cy="128"/>
                </a:xfrm>
                <a:custGeom>
                  <a:avLst/>
                  <a:gdLst>
                    <a:gd name="T0" fmla="*/ 0 w 50"/>
                    <a:gd name="T1" fmla="*/ 1 h 54"/>
                    <a:gd name="T2" fmla="*/ 47 w 50"/>
                    <a:gd name="T3" fmla="*/ 54 h 54"/>
                    <a:gd name="T4" fmla="*/ 47 w 50"/>
                    <a:gd name="T5" fmla="*/ 52 h 54"/>
                    <a:gd name="T6" fmla="*/ 5 w 50"/>
                    <a:gd name="T7" fmla="*/ 2 h 54"/>
                    <a:gd name="T8" fmla="*/ 0 w 50"/>
                    <a:gd name="T9" fmla="*/ 1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0" h="54">
                      <a:moveTo>
                        <a:pt x="0" y="1"/>
                      </a:moveTo>
                      <a:cubicBezTo>
                        <a:pt x="3" y="28"/>
                        <a:pt x="20" y="48"/>
                        <a:pt x="47" y="54"/>
                      </a:cubicBezTo>
                      <a:cubicBezTo>
                        <a:pt x="50" y="54"/>
                        <a:pt x="50" y="52"/>
                        <a:pt x="47" y="52"/>
                      </a:cubicBezTo>
                      <a:cubicBezTo>
                        <a:pt x="22" y="47"/>
                        <a:pt x="7" y="27"/>
                        <a:pt x="5" y="2"/>
                      </a:cubicBezTo>
                      <a:cubicBezTo>
                        <a:pt x="5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1" name="Freeform 43"/>
                <p:cNvSpPr>
                  <a:spLocks/>
                </p:cNvSpPr>
                <p:nvPr/>
              </p:nvSpPr>
              <p:spPr bwMode="auto">
                <a:xfrm>
                  <a:off x="2720" y="865"/>
                  <a:ext cx="180" cy="46"/>
                </a:xfrm>
                <a:custGeom>
                  <a:avLst/>
                  <a:gdLst>
                    <a:gd name="T0" fmla="*/ 6 w 76"/>
                    <a:gd name="T1" fmla="*/ 18 h 19"/>
                    <a:gd name="T2" fmla="*/ 71 w 76"/>
                    <a:gd name="T3" fmla="*/ 5 h 19"/>
                    <a:gd name="T4" fmla="*/ 73 w 76"/>
                    <a:gd name="T5" fmla="*/ 3 h 19"/>
                    <a:gd name="T6" fmla="*/ 2 w 76"/>
                    <a:gd name="T7" fmla="*/ 17 h 19"/>
                    <a:gd name="T8" fmla="*/ 6 w 76"/>
                    <a:gd name="T9" fmla="*/ 18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6" h="19">
                      <a:moveTo>
                        <a:pt x="6" y="18"/>
                      </a:moveTo>
                      <a:cubicBezTo>
                        <a:pt x="24" y="6"/>
                        <a:pt x="50" y="2"/>
                        <a:pt x="71" y="5"/>
                      </a:cubicBezTo>
                      <a:cubicBezTo>
                        <a:pt x="72" y="5"/>
                        <a:pt x="76" y="3"/>
                        <a:pt x="73" y="3"/>
                      </a:cubicBezTo>
                      <a:cubicBezTo>
                        <a:pt x="50" y="0"/>
                        <a:pt x="22" y="4"/>
                        <a:pt x="2" y="17"/>
                      </a:cubicBezTo>
                      <a:cubicBezTo>
                        <a:pt x="0" y="19"/>
                        <a:pt x="5" y="19"/>
                        <a:pt x="6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2" name="Freeform 44"/>
                <p:cNvSpPr>
                  <a:spLocks/>
                </p:cNvSpPr>
                <p:nvPr/>
              </p:nvSpPr>
              <p:spPr bwMode="auto">
                <a:xfrm>
                  <a:off x="2789" y="797"/>
                  <a:ext cx="49" cy="166"/>
                </a:xfrm>
                <a:custGeom>
                  <a:avLst/>
                  <a:gdLst>
                    <a:gd name="T0" fmla="*/ 15 w 21"/>
                    <a:gd name="T1" fmla="*/ 2 h 70"/>
                    <a:gd name="T2" fmla="*/ 14 w 21"/>
                    <a:gd name="T3" fmla="*/ 69 h 70"/>
                    <a:gd name="T4" fmla="*/ 19 w 21"/>
                    <a:gd name="T5" fmla="*/ 68 h 70"/>
                    <a:gd name="T6" fmla="*/ 20 w 21"/>
                    <a:gd name="T7" fmla="*/ 2 h 70"/>
                    <a:gd name="T8" fmla="*/ 15 w 21"/>
                    <a:gd name="T9" fmla="*/ 2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1" h="70">
                      <a:moveTo>
                        <a:pt x="15" y="2"/>
                      </a:moveTo>
                      <a:cubicBezTo>
                        <a:pt x="2" y="23"/>
                        <a:pt x="0" y="48"/>
                        <a:pt x="14" y="69"/>
                      </a:cubicBezTo>
                      <a:cubicBezTo>
                        <a:pt x="15" y="70"/>
                        <a:pt x="20" y="70"/>
                        <a:pt x="19" y="68"/>
                      </a:cubicBezTo>
                      <a:cubicBezTo>
                        <a:pt x="5" y="48"/>
                        <a:pt x="7" y="23"/>
                        <a:pt x="20" y="2"/>
                      </a:cubicBezTo>
                      <a:cubicBezTo>
                        <a:pt x="21" y="1"/>
                        <a:pt x="16" y="0"/>
                        <a:pt x="1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3" name="Freeform 45"/>
                <p:cNvSpPr>
                  <a:spLocks/>
                </p:cNvSpPr>
                <p:nvPr/>
              </p:nvSpPr>
              <p:spPr bwMode="auto">
                <a:xfrm>
                  <a:off x="2233" y="479"/>
                  <a:ext cx="570" cy="401"/>
                </a:xfrm>
                <a:custGeom>
                  <a:avLst/>
                  <a:gdLst>
                    <a:gd name="T0" fmla="*/ 238 w 240"/>
                    <a:gd name="T1" fmla="*/ 166 h 169"/>
                    <a:gd name="T2" fmla="*/ 6 w 240"/>
                    <a:gd name="T3" fmla="*/ 1 h 169"/>
                    <a:gd name="T4" fmla="*/ 2 w 240"/>
                    <a:gd name="T5" fmla="*/ 2 h 169"/>
                    <a:gd name="T6" fmla="*/ 234 w 240"/>
                    <a:gd name="T7" fmla="*/ 168 h 169"/>
                    <a:gd name="T8" fmla="*/ 238 w 240"/>
                    <a:gd name="T9" fmla="*/ 166 h 1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0" h="169">
                      <a:moveTo>
                        <a:pt x="238" y="166"/>
                      </a:moveTo>
                      <a:cubicBezTo>
                        <a:pt x="161" y="112"/>
                        <a:pt x="82" y="59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ubicBezTo>
                        <a:pt x="77" y="60"/>
                        <a:pt x="156" y="113"/>
                        <a:pt x="234" y="168"/>
                      </a:cubicBezTo>
                      <a:cubicBezTo>
                        <a:pt x="235" y="169"/>
                        <a:pt x="240" y="167"/>
                        <a:pt x="238" y="16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4" name="Freeform 46"/>
                <p:cNvSpPr>
                  <a:spLocks/>
                </p:cNvSpPr>
                <p:nvPr/>
              </p:nvSpPr>
              <p:spPr bwMode="auto">
                <a:xfrm>
                  <a:off x="2784" y="861"/>
                  <a:ext cx="43" cy="40"/>
                </a:xfrm>
                <a:custGeom>
                  <a:avLst/>
                  <a:gdLst>
                    <a:gd name="T0" fmla="*/ 4 w 18"/>
                    <a:gd name="T1" fmla="*/ 15 h 17"/>
                    <a:gd name="T2" fmla="*/ 3 w 18"/>
                    <a:gd name="T3" fmla="*/ 4 h 17"/>
                    <a:gd name="T4" fmla="*/ 14 w 18"/>
                    <a:gd name="T5" fmla="*/ 3 h 17"/>
                    <a:gd name="T6" fmla="*/ 15 w 18"/>
                    <a:gd name="T7" fmla="*/ 14 h 17"/>
                    <a:gd name="T8" fmla="*/ 4 w 18"/>
                    <a:gd name="T9" fmla="*/ 1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4" y="15"/>
                      </a:moveTo>
                      <a:cubicBezTo>
                        <a:pt x="1" y="12"/>
                        <a:pt x="0" y="8"/>
                        <a:pt x="3" y="4"/>
                      </a:cubicBezTo>
                      <a:cubicBezTo>
                        <a:pt x="6" y="1"/>
                        <a:pt x="10" y="0"/>
                        <a:pt x="14" y="3"/>
                      </a:cubicBezTo>
                      <a:cubicBezTo>
                        <a:pt x="17" y="5"/>
                        <a:pt x="18" y="10"/>
                        <a:pt x="15" y="14"/>
                      </a:cubicBezTo>
                      <a:cubicBezTo>
                        <a:pt x="13" y="17"/>
                        <a:pt x="8" y="17"/>
                        <a:pt x="4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5" name="Freeform 47"/>
                <p:cNvSpPr>
                  <a:spLocks/>
                </p:cNvSpPr>
                <p:nvPr/>
              </p:nvSpPr>
              <p:spPr bwMode="auto">
                <a:xfrm>
                  <a:off x="2539" y="1029"/>
                  <a:ext cx="174" cy="102"/>
                </a:xfrm>
                <a:custGeom>
                  <a:avLst/>
                  <a:gdLst>
                    <a:gd name="T0" fmla="*/ 6 w 73"/>
                    <a:gd name="T1" fmla="*/ 42 h 43"/>
                    <a:gd name="T2" fmla="*/ 68 w 73"/>
                    <a:gd name="T3" fmla="*/ 9 h 43"/>
                    <a:gd name="T4" fmla="*/ 70 w 73"/>
                    <a:gd name="T5" fmla="*/ 7 h 43"/>
                    <a:gd name="T6" fmla="*/ 1 w 73"/>
                    <a:gd name="T7" fmla="*/ 41 h 43"/>
                    <a:gd name="T8" fmla="*/ 6 w 73"/>
                    <a:gd name="T9" fmla="*/ 42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43">
                      <a:moveTo>
                        <a:pt x="6" y="42"/>
                      </a:moveTo>
                      <a:cubicBezTo>
                        <a:pt x="17" y="17"/>
                        <a:pt x="40" y="2"/>
                        <a:pt x="68" y="9"/>
                      </a:cubicBezTo>
                      <a:cubicBezTo>
                        <a:pt x="70" y="9"/>
                        <a:pt x="73" y="8"/>
                        <a:pt x="70" y="7"/>
                      </a:cubicBezTo>
                      <a:cubicBezTo>
                        <a:pt x="40" y="0"/>
                        <a:pt x="14" y="13"/>
                        <a:pt x="1" y="41"/>
                      </a:cubicBezTo>
                      <a:cubicBezTo>
                        <a:pt x="0" y="42"/>
                        <a:pt x="5" y="43"/>
                        <a:pt x="6" y="4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6" name="Freeform 48"/>
                <p:cNvSpPr>
                  <a:spLocks/>
                </p:cNvSpPr>
                <p:nvPr/>
              </p:nvSpPr>
              <p:spPr bwMode="auto">
                <a:xfrm>
                  <a:off x="2589" y="982"/>
                  <a:ext cx="83" cy="159"/>
                </a:xfrm>
                <a:custGeom>
                  <a:avLst/>
                  <a:gdLst>
                    <a:gd name="T0" fmla="*/ 7 w 35"/>
                    <a:gd name="T1" fmla="*/ 1 h 67"/>
                    <a:gd name="T2" fmla="*/ 29 w 35"/>
                    <a:gd name="T3" fmla="*/ 66 h 67"/>
                    <a:gd name="T4" fmla="*/ 33 w 35"/>
                    <a:gd name="T5" fmla="*/ 66 h 67"/>
                    <a:gd name="T6" fmla="*/ 12 w 35"/>
                    <a:gd name="T7" fmla="*/ 2 h 67"/>
                    <a:gd name="T8" fmla="*/ 7 w 35"/>
                    <a:gd name="T9" fmla="*/ 1 h 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5" h="67">
                      <a:moveTo>
                        <a:pt x="7" y="1"/>
                      </a:moveTo>
                      <a:cubicBezTo>
                        <a:pt x="0" y="27"/>
                        <a:pt x="7" y="51"/>
                        <a:pt x="29" y="66"/>
                      </a:cubicBezTo>
                      <a:cubicBezTo>
                        <a:pt x="30" y="67"/>
                        <a:pt x="35" y="67"/>
                        <a:pt x="33" y="66"/>
                      </a:cubicBezTo>
                      <a:cubicBezTo>
                        <a:pt x="11" y="51"/>
                        <a:pt x="5" y="27"/>
                        <a:pt x="12" y="2"/>
                      </a:cubicBezTo>
                      <a:cubicBezTo>
                        <a:pt x="13" y="1"/>
                        <a:pt x="8" y="0"/>
                        <a:pt x="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7" name="Freeform 49"/>
                <p:cNvSpPr>
                  <a:spLocks/>
                </p:cNvSpPr>
                <p:nvPr/>
              </p:nvSpPr>
              <p:spPr bwMode="auto">
                <a:xfrm>
                  <a:off x="2523" y="1048"/>
                  <a:ext cx="178" cy="45"/>
                </a:xfrm>
                <a:custGeom>
                  <a:avLst/>
                  <a:gdLst>
                    <a:gd name="T0" fmla="*/ 4 w 75"/>
                    <a:gd name="T1" fmla="*/ 6 h 19"/>
                    <a:gd name="T2" fmla="*/ 69 w 75"/>
                    <a:gd name="T3" fmla="*/ 19 h 19"/>
                    <a:gd name="T4" fmla="*/ 74 w 75"/>
                    <a:gd name="T5" fmla="*/ 17 h 19"/>
                    <a:gd name="T6" fmla="*/ 3 w 75"/>
                    <a:gd name="T7" fmla="*/ 4 h 19"/>
                    <a:gd name="T8" fmla="*/ 4 w 75"/>
                    <a:gd name="T9" fmla="*/ 6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19">
                      <a:moveTo>
                        <a:pt x="4" y="6"/>
                      </a:moveTo>
                      <a:cubicBezTo>
                        <a:pt x="26" y="2"/>
                        <a:pt x="51" y="9"/>
                        <a:pt x="69" y="19"/>
                      </a:cubicBezTo>
                      <a:cubicBezTo>
                        <a:pt x="71" y="19"/>
                        <a:pt x="75" y="18"/>
                        <a:pt x="74" y="17"/>
                      </a:cubicBezTo>
                      <a:cubicBezTo>
                        <a:pt x="53" y="6"/>
                        <a:pt x="26" y="0"/>
                        <a:pt x="3" y="4"/>
                      </a:cubicBezTo>
                      <a:cubicBezTo>
                        <a:pt x="0" y="5"/>
                        <a:pt x="2" y="6"/>
                        <a:pt x="4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8" name="Freeform 50"/>
                <p:cNvSpPr>
                  <a:spLocks/>
                </p:cNvSpPr>
                <p:nvPr/>
              </p:nvSpPr>
              <p:spPr bwMode="auto">
                <a:xfrm>
                  <a:off x="2585" y="998"/>
                  <a:ext cx="90" cy="152"/>
                </a:xfrm>
                <a:custGeom>
                  <a:avLst/>
                  <a:gdLst>
                    <a:gd name="T0" fmla="*/ 32 w 38"/>
                    <a:gd name="T1" fmla="*/ 1 h 64"/>
                    <a:gd name="T2" fmla="*/ 5 w 38"/>
                    <a:gd name="T3" fmla="*/ 63 h 64"/>
                    <a:gd name="T4" fmla="*/ 10 w 38"/>
                    <a:gd name="T5" fmla="*/ 62 h 64"/>
                    <a:gd name="T6" fmla="*/ 36 w 38"/>
                    <a:gd name="T7" fmla="*/ 1 h 64"/>
                    <a:gd name="T8" fmla="*/ 32 w 38"/>
                    <a:gd name="T9" fmla="*/ 1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8" h="64">
                      <a:moveTo>
                        <a:pt x="32" y="1"/>
                      </a:moveTo>
                      <a:cubicBezTo>
                        <a:pt x="12" y="15"/>
                        <a:pt x="0" y="38"/>
                        <a:pt x="5" y="63"/>
                      </a:cubicBezTo>
                      <a:cubicBezTo>
                        <a:pt x="6" y="64"/>
                        <a:pt x="11" y="64"/>
                        <a:pt x="10" y="62"/>
                      </a:cubicBezTo>
                      <a:cubicBezTo>
                        <a:pt x="5" y="38"/>
                        <a:pt x="16" y="15"/>
                        <a:pt x="36" y="1"/>
                      </a:cubicBezTo>
                      <a:cubicBezTo>
                        <a:pt x="38" y="0"/>
                        <a:pt x="33" y="0"/>
                        <a:pt x="3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9" name="Freeform 51"/>
                <p:cNvSpPr>
                  <a:spLocks/>
                </p:cNvSpPr>
                <p:nvPr/>
              </p:nvSpPr>
              <p:spPr bwMode="auto">
                <a:xfrm>
                  <a:off x="2236" y="479"/>
                  <a:ext cx="375" cy="581"/>
                </a:xfrm>
                <a:custGeom>
                  <a:avLst/>
                  <a:gdLst>
                    <a:gd name="T0" fmla="*/ 157 w 158"/>
                    <a:gd name="T1" fmla="*/ 243 h 245"/>
                    <a:gd name="T2" fmla="*/ 5 w 158"/>
                    <a:gd name="T3" fmla="*/ 1 h 245"/>
                    <a:gd name="T4" fmla="*/ 1 w 158"/>
                    <a:gd name="T5" fmla="*/ 2 h 245"/>
                    <a:gd name="T6" fmla="*/ 153 w 158"/>
                    <a:gd name="T7" fmla="*/ 244 h 245"/>
                    <a:gd name="T8" fmla="*/ 157 w 158"/>
                    <a:gd name="T9" fmla="*/ 243 h 2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8" h="245">
                      <a:moveTo>
                        <a:pt x="157" y="243"/>
                      </a:moveTo>
                      <a:cubicBezTo>
                        <a:pt x="106" y="163"/>
                        <a:pt x="53" y="83"/>
                        <a:pt x="5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48" y="84"/>
                        <a:pt x="101" y="164"/>
                        <a:pt x="153" y="244"/>
                      </a:cubicBezTo>
                      <a:cubicBezTo>
                        <a:pt x="153" y="245"/>
                        <a:pt x="158" y="244"/>
                        <a:pt x="157" y="2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0" name="Freeform 52"/>
                <p:cNvSpPr>
                  <a:spLocks/>
                </p:cNvSpPr>
                <p:nvPr/>
              </p:nvSpPr>
              <p:spPr bwMode="auto">
                <a:xfrm>
                  <a:off x="2592" y="1046"/>
                  <a:ext cx="40" cy="40"/>
                </a:xfrm>
                <a:custGeom>
                  <a:avLst/>
                  <a:gdLst>
                    <a:gd name="T0" fmla="*/ 2 w 17"/>
                    <a:gd name="T1" fmla="*/ 12 h 17"/>
                    <a:gd name="T2" fmla="*/ 4 w 17"/>
                    <a:gd name="T3" fmla="*/ 2 h 17"/>
                    <a:gd name="T4" fmla="*/ 15 w 17"/>
                    <a:gd name="T5" fmla="*/ 5 h 17"/>
                    <a:gd name="T6" fmla="*/ 12 w 17"/>
                    <a:gd name="T7" fmla="*/ 15 h 17"/>
                    <a:gd name="T8" fmla="*/ 2 w 17"/>
                    <a:gd name="T9" fmla="*/ 1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2" y="12"/>
                      </a:moveTo>
                      <a:cubicBezTo>
                        <a:pt x="0" y="9"/>
                        <a:pt x="1" y="4"/>
                        <a:pt x="4" y="2"/>
                      </a:cubicBezTo>
                      <a:cubicBezTo>
                        <a:pt x="8" y="0"/>
                        <a:pt x="13" y="1"/>
                        <a:pt x="15" y="5"/>
                      </a:cubicBezTo>
                      <a:cubicBezTo>
                        <a:pt x="17" y="8"/>
                        <a:pt x="16" y="13"/>
                        <a:pt x="12" y="15"/>
                      </a:cubicBezTo>
                      <a:cubicBezTo>
                        <a:pt x="9" y="17"/>
                        <a:pt x="4" y="16"/>
                        <a:pt x="2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1" name="Freeform 53"/>
                <p:cNvSpPr>
                  <a:spLocks/>
                </p:cNvSpPr>
                <p:nvPr/>
              </p:nvSpPr>
              <p:spPr bwMode="auto">
                <a:xfrm>
                  <a:off x="2285" y="1153"/>
                  <a:ext cx="193" cy="64"/>
                </a:xfrm>
                <a:custGeom>
                  <a:avLst/>
                  <a:gdLst>
                    <a:gd name="T0" fmla="*/ 6 w 81"/>
                    <a:gd name="T1" fmla="*/ 26 h 27"/>
                    <a:gd name="T2" fmla="*/ 75 w 81"/>
                    <a:gd name="T3" fmla="*/ 18 h 27"/>
                    <a:gd name="T4" fmla="*/ 79 w 81"/>
                    <a:gd name="T5" fmla="*/ 17 h 27"/>
                    <a:gd name="T6" fmla="*/ 1 w 81"/>
                    <a:gd name="T7" fmla="*/ 25 h 27"/>
                    <a:gd name="T8" fmla="*/ 6 w 81"/>
                    <a:gd name="T9" fmla="*/ 26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1" h="27">
                      <a:moveTo>
                        <a:pt x="6" y="26"/>
                      </a:moveTo>
                      <a:cubicBezTo>
                        <a:pt x="26" y="7"/>
                        <a:pt x="51" y="2"/>
                        <a:pt x="75" y="18"/>
                      </a:cubicBezTo>
                      <a:cubicBezTo>
                        <a:pt x="76" y="19"/>
                        <a:pt x="81" y="19"/>
                        <a:pt x="79" y="17"/>
                      </a:cubicBezTo>
                      <a:cubicBezTo>
                        <a:pt x="53" y="0"/>
                        <a:pt x="23" y="4"/>
                        <a:pt x="1" y="25"/>
                      </a:cubicBezTo>
                      <a:cubicBezTo>
                        <a:pt x="0" y="26"/>
                        <a:pt x="5" y="27"/>
                        <a:pt x="6" y="2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2" name="Freeform 54"/>
                <p:cNvSpPr>
                  <a:spLocks/>
                </p:cNvSpPr>
                <p:nvPr/>
              </p:nvSpPr>
              <p:spPr bwMode="auto">
                <a:xfrm>
                  <a:off x="2357" y="1100"/>
                  <a:ext cx="57" cy="169"/>
                </a:xfrm>
                <a:custGeom>
                  <a:avLst/>
                  <a:gdLst>
                    <a:gd name="T0" fmla="*/ 18 w 24"/>
                    <a:gd name="T1" fmla="*/ 1 h 71"/>
                    <a:gd name="T2" fmla="*/ 16 w 24"/>
                    <a:gd name="T3" fmla="*/ 69 h 71"/>
                    <a:gd name="T4" fmla="*/ 20 w 24"/>
                    <a:gd name="T5" fmla="*/ 69 h 71"/>
                    <a:gd name="T6" fmla="*/ 23 w 24"/>
                    <a:gd name="T7" fmla="*/ 2 h 71"/>
                    <a:gd name="T8" fmla="*/ 18 w 24"/>
                    <a:gd name="T9" fmla="*/ 1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" h="71">
                      <a:moveTo>
                        <a:pt x="18" y="1"/>
                      </a:moveTo>
                      <a:cubicBezTo>
                        <a:pt x="2" y="22"/>
                        <a:pt x="0" y="47"/>
                        <a:pt x="16" y="69"/>
                      </a:cubicBezTo>
                      <a:cubicBezTo>
                        <a:pt x="16" y="70"/>
                        <a:pt x="21" y="71"/>
                        <a:pt x="20" y="69"/>
                      </a:cubicBezTo>
                      <a:cubicBezTo>
                        <a:pt x="5" y="47"/>
                        <a:pt x="7" y="23"/>
                        <a:pt x="23" y="2"/>
                      </a:cubicBezTo>
                      <a:cubicBezTo>
                        <a:pt x="24" y="1"/>
                        <a:pt x="19" y="0"/>
                        <a:pt x="1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3" name="Freeform 55"/>
                <p:cNvSpPr>
                  <a:spLocks/>
                </p:cNvSpPr>
                <p:nvPr/>
              </p:nvSpPr>
              <p:spPr bwMode="auto">
                <a:xfrm>
                  <a:off x="2293" y="1143"/>
                  <a:ext cx="159" cy="93"/>
                </a:xfrm>
                <a:custGeom>
                  <a:avLst/>
                  <a:gdLst>
                    <a:gd name="T0" fmla="*/ 3 w 67"/>
                    <a:gd name="T1" fmla="*/ 2 h 39"/>
                    <a:gd name="T2" fmla="*/ 61 w 67"/>
                    <a:gd name="T3" fmla="*/ 37 h 39"/>
                    <a:gd name="T4" fmla="*/ 66 w 67"/>
                    <a:gd name="T5" fmla="*/ 36 h 39"/>
                    <a:gd name="T6" fmla="*/ 5 w 67"/>
                    <a:gd name="T7" fmla="*/ 0 h 39"/>
                    <a:gd name="T8" fmla="*/ 3 w 67"/>
                    <a:gd name="T9" fmla="*/ 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9">
                      <a:moveTo>
                        <a:pt x="3" y="2"/>
                      </a:moveTo>
                      <a:cubicBezTo>
                        <a:pt x="25" y="6"/>
                        <a:pt x="47" y="21"/>
                        <a:pt x="61" y="37"/>
                      </a:cubicBezTo>
                      <a:cubicBezTo>
                        <a:pt x="62" y="39"/>
                        <a:pt x="67" y="37"/>
                        <a:pt x="66" y="36"/>
                      </a:cubicBezTo>
                      <a:cubicBezTo>
                        <a:pt x="51" y="19"/>
                        <a:pt x="28" y="4"/>
                        <a:pt x="5" y="0"/>
                      </a:cubicBezTo>
                      <a:cubicBezTo>
                        <a:pt x="4" y="0"/>
                        <a:pt x="0" y="2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4" name="Freeform 56"/>
                <p:cNvSpPr>
                  <a:spLocks/>
                </p:cNvSpPr>
                <p:nvPr/>
              </p:nvSpPr>
              <p:spPr bwMode="auto">
                <a:xfrm>
                  <a:off x="2333" y="1134"/>
                  <a:ext cx="128" cy="120"/>
                </a:xfrm>
                <a:custGeom>
                  <a:avLst/>
                  <a:gdLst>
                    <a:gd name="T0" fmla="*/ 48 w 54"/>
                    <a:gd name="T1" fmla="*/ 1 h 51"/>
                    <a:gd name="T2" fmla="*/ 0 w 54"/>
                    <a:gd name="T3" fmla="*/ 50 h 51"/>
                    <a:gd name="T4" fmla="*/ 5 w 54"/>
                    <a:gd name="T5" fmla="*/ 50 h 51"/>
                    <a:gd name="T6" fmla="*/ 50 w 54"/>
                    <a:gd name="T7" fmla="*/ 2 h 51"/>
                    <a:gd name="T8" fmla="*/ 48 w 54"/>
                    <a:gd name="T9" fmla="*/ 1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4" h="51">
                      <a:moveTo>
                        <a:pt x="48" y="1"/>
                      </a:moveTo>
                      <a:cubicBezTo>
                        <a:pt x="24" y="7"/>
                        <a:pt x="3" y="24"/>
                        <a:pt x="0" y="50"/>
                      </a:cubicBezTo>
                      <a:cubicBezTo>
                        <a:pt x="0" y="51"/>
                        <a:pt x="5" y="51"/>
                        <a:pt x="5" y="50"/>
                      </a:cubicBezTo>
                      <a:cubicBezTo>
                        <a:pt x="8" y="25"/>
                        <a:pt x="27" y="8"/>
                        <a:pt x="50" y="2"/>
                      </a:cubicBezTo>
                      <a:cubicBezTo>
                        <a:pt x="54" y="1"/>
                        <a:pt x="49" y="0"/>
                        <a:pt x="4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5" name="Freeform 57"/>
                <p:cNvSpPr>
                  <a:spLocks/>
                </p:cNvSpPr>
                <p:nvPr/>
              </p:nvSpPr>
              <p:spPr bwMode="auto">
                <a:xfrm>
                  <a:off x="2228" y="500"/>
                  <a:ext cx="150" cy="669"/>
                </a:xfrm>
                <a:custGeom>
                  <a:avLst/>
                  <a:gdLst>
                    <a:gd name="T0" fmla="*/ 63 w 63"/>
                    <a:gd name="T1" fmla="*/ 280 h 282"/>
                    <a:gd name="T2" fmla="*/ 5 w 63"/>
                    <a:gd name="T3" fmla="*/ 1 h 282"/>
                    <a:gd name="T4" fmla="*/ 0 w 63"/>
                    <a:gd name="T5" fmla="*/ 2 h 282"/>
                    <a:gd name="T6" fmla="*/ 58 w 63"/>
                    <a:gd name="T7" fmla="*/ 281 h 282"/>
                    <a:gd name="T8" fmla="*/ 63 w 63"/>
                    <a:gd name="T9" fmla="*/ 280 h 2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3" h="282">
                      <a:moveTo>
                        <a:pt x="63" y="280"/>
                      </a:moveTo>
                      <a:cubicBezTo>
                        <a:pt x="43" y="188"/>
                        <a:pt x="21" y="95"/>
                        <a:pt x="5" y="1"/>
                      </a:cubicBezTo>
                      <a:cubicBezTo>
                        <a:pt x="5" y="0"/>
                        <a:pt x="0" y="0"/>
                        <a:pt x="0" y="2"/>
                      </a:cubicBezTo>
                      <a:cubicBezTo>
                        <a:pt x="16" y="95"/>
                        <a:pt x="38" y="188"/>
                        <a:pt x="58" y="281"/>
                      </a:cubicBezTo>
                      <a:cubicBezTo>
                        <a:pt x="58" y="282"/>
                        <a:pt x="63" y="282"/>
                        <a:pt x="63" y="28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6" name="Freeform 58"/>
                <p:cNvSpPr>
                  <a:spLocks/>
                </p:cNvSpPr>
                <p:nvPr/>
              </p:nvSpPr>
              <p:spPr bwMode="auto">
                <a:xfrm>
                  <a:off x="2357" y="1160"/>
                  <a:ext cx="38" cy="38"/>
                </a:xfrm>
                <a:custGeom>
                  <a:avLst/>
                  <a:gdLst>
                    <a:gd name="T0" fmla="*/ 0 w 16"/>
                    <a:gd name="T1" fmla="*/ 9 h 16"/>
                    <a:gd name="T2" fmla="*/ 7 w 16"/>
                    <a:gd name="T3" fmla="*/ 0 h 16"/>
                    <a:gd name="T4" fmla="*/ 16 w 16"/>
                    <a:gd name="T5" fmla="*/ 7 h 16"/>
                    <a:gd name="T6" fmla="*/ 9 w 16"/>
                    <a:gd name="T7" fmla="*/ 16 h 16"/>
                    <a:gd name="T8" fmla="*/ 0 w 16"/>
                    <a:gd name="T9" fmla="*/ 9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0" y="9"/>
                      </a:moveTo>
                      <a:cubicBezTo>
                        <a:pt x="0" y="5"/>
                        <a:pt x="3" y="1"/>
                        <a:pt x="7" y="0"/>
                      </a:cubicBezTo>
                      <a:cubicBezTo>
                        <a:pt x="11" y="0"/>
                        <a:pt x="15" y="3"/>
                        <a:pt x="16" y="7"/>
                      </a:cubicBezTo>
                      <a:cubicBezTo>
                        <a:pt x="16" y="11"/>
                        <a:pt x="13" y="15"/>
                        <a:pt x="9" y="16"/>
                      </a:cubicBezTo>
                      <a:cubicBezTo>
                        <a:pt x="5" y="16"/>
                        <a:pt x="1" y="13"/>
                        <a:pt x="0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7" name="Freeform 59"/>
                <p:cNvSpPr>
                  <a:spLocks/>
                </p:cNvSpPr>
                <p:nvPr/>
              </p:nvSpPr>
              <p:spPr bwMode="auto">
                <a:xfrm>
                  <a:off x="2041" y="1155"/>
                  <a:ext cx="187" cy="76"/>
                </a:xfrm>
                <a:custGeom>
                  <a:avLst/>
                  <a:gdLst>
                    <a:gd name="T0" fmla="*/ 6 w 79"/>
                    <a:gd name="T1" fmla="*/ 14 h 32"/>
                    <a:gd name="T2" fmla="*/ 73 w 79"/>
                    <a:gd name="T3" fmla="*/ 31 h 32"/>
                    <a:gd name="T4" fmla="*/ 78 w 79"/>
                    <a:gd name="T5" fmla="*/ 31 h 32"/>
                    <a:gd name="T6" fmla="*/ 2 w 79"/>
                    <a:gd name="T7" fmla="*/ 12 h 32"/>
                    <a:gd name="T8" fmla="*/ 6 w 79"/>
                    <a:gd name="T9" fmla="*/ 14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9" h="32">
                      <a:moveTo>
                        <a:pt x="6" y="14"/>
                      </a:moveTo>
                      <a:cubicBezTo>
                        <a:pt x="32" y="3"/>
                        <a:pt x="57" y="8"/>
                        <a:pt x="73" y="31"/>
                      </a:cubicBezTo>
                      <a:cubicBezTo>
                        <a:pt x="74" y="32"/>
                        <a:pt x="79" y="32"/>
                        <a:pt x="78" y="31"/>
                      </a:cubicBezTo>
                      <a:cubicBezTo>
                        <a:pt x="60" y="6"/>
                        <a:pt x="30" y="0"/>
                        <a:pt x="2" y="12"/>
                      </a:cubicBezTo>
                      <a:cubicBezTo>
                        <a:pt x="0" y="13"/>
                        <a:pt x="5" y="15"/>
                        <a:pt x="6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8" name="Freeform 60"/>
                <p:cNvSpPr>
                  <a:spLocks/>
                </p:cNvSpPr>
                <p:nvPr/>
              </p:nvSpPr>
              <p:spPr bwMode="auto">
                <a:xfrm>
                  <a:off x="2110" y="1119"/>
                  <a:ext cx="92" cy="154"/>
                </a:xfrm>
                <a:custGeom>
                  <a:avLst/>
                  <a:gdLst>
                    <a:gd name="T0" fmla="*/ 33 w 39"/>
                    <a:gd name="T1" fmla="*/ 1 h 65"/>
                    <a:gd name="T2" fmla="*/ 7 w 39"/>
                    <a:gd name="T3" fmla="*/ 63 h 65"/>
                    <a:gd name="T4" fmla="*/ 12 w 39"/>
                    <a:gd name="T5" fmla="*/ 64 h 65"/>
                    <a:gd name="T6" fmla="*/ 38 w 39"/>
                    <a:gd name="T7" fmla="*/ 2 h 65"/>
                    <a:gd name="T8" fmla="*/ 33 w 39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" h="65">
                      <a:moveTo>
                        <a:pt x="33" y="1"/>
                      </a:moveTo>
                      <a:cubicBezTo>
                        <a:pt x="10" y="15"/>
                        <a:pt x="0" y="37"/>
                        <a:pt x="7" y="63"/>
                      </a:cubicBezTo>
                      <a:cubicBezTo>
                        <a:pt x="7" y="65"/>
                        <a:pt x="12" y="65"/>
                        <a:pt x="12" y="64"/>
                      </a:cubicBezTo>
                      <a:cubicBezTo>
                        <a:pt x="5" y="38"/>
                        <a:pt x="15" y="16"/>
                        <a:pt x="38" y="2"/>
                      </a:cubicBezTo>
                      <a:cubicBezTo>
                        <a:pt x="39" y="2"/>
                        <a:pt x="34" y="0"/>
                        <a:pt x="3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9" name="Freeform 61"/>
                <p:cNvSpPr>
                  <a:spLocks/>
                </p:cNvSpPr>
                <p:nvPr/>
              </p:nvSpPr>
              <p:spPr bwMode="auto">
                <a:xfrm>
                  <a:off x="2074" y="1122"/>
                  <a:ext cx="116" cy="137"/>
                </a:xfrm>
                <a:custGeom>
                  <a:avLst/>
                  <a:gdLst>
                    <a:gd name="T0" fmla="*/ 2 w 49"/>
                    <a:gd name="T1" fmla="*/ 2 h 58"/>
                    <a:gd name="T2" fmla="*/ 44 w 49"/>
                    <a:gd name="T3" fmla="*/ 56 h 58"/>
                    <a:gd name="T4" fmla="*/ 49 w 49"/>
                    <a:gd name="T5" fmla="*/ 56 h 58"/>
                    <a:gd name="T6" fmla="*/ 6 w 49"/>
                    <a:gd name="T7" fmla="*/ 1 h 58"/>
                    <a:gd name="T8" fmla="*/ 2 w 49"/>
                    <a:gd name="T9" fmla="*/ 2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58">
                      <a:moveTo>
                        <a:pt x="2" y="2"/>
                      </a:moveTo>
                      <a:cubicBezTo>
                        <a:pt x="21" y="13"/>
                        <a:pt x="37" y="36"/>
                        <a:pt x="44" y="56"/>
                      </a:cubicBezTo>
                      <a:cubicBezTo>
                        <a:pt x="45" y="58"/>
                        <a:pt x="49" y="57"/>
                        <a:pt x="49" y="56"/>
                      </a:cubicBezTo>
                      <a:cubicBezTo>
                        <a:pt x="41" y="35"/>
                        <a:pt x="26" y="12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0" name="Freeform 62"/>
                <p:cNvSpPr>
                  <a:spLocks/>
                </p:cNvSpPr>
                <p:nvPr/>
              </p:nvSpPr>
              <p:spPr bwMode="auto">
                <a:xfrm>
                  <a:off x="2074" y="1160"/>
                  <a:ext cx="159" cy="80"/>
                </a:xfrm>
                <a:custGeom>
                  <a:avLst/>
                  <a:gdLst>
                    <a:gd name="T0" fmla="*/ 64 w 67"/>
                    <a:gd name="T1" fmla="*/ 3 h 34"/>
                    <a:gd name="T2" fmla="*/ 0 w 67"/>
                    <a:gd name="T3" fmla="*/ 33 h 34"/>
                    <a:gd name="T4" fmla="*/ 5 w 67"/>
                    <a:gd name="T5" fmla="*/ 33 h 34"/>
                    <a:gd name="T6" fmla="*/ 62 w 67"/>
                    <a:gd name="T7" fmla="*/ 5 h 34"/>
                    <a:gd name="T8" fmla="*/ 64 w 67"/>
                    <a:gd name="T9" fmla="*/ 3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4">
                      <a:moveTo>
                        <a:pt x="64" y="3"/>
                      </a:moveTo>
                      <a:cubicBezTo>
                        <a:pt x="38" y="0"/>
                        <a:pt x="13" y="9"/>
                        <a:pt x="0" y="33"/>
                      </a:cubicBezTo>
                      <a:cubicBezTo>
                        <a:pt x="0" y="34"/>
                        <a:pt x="4" y="34"/>
                        <a:pt x="5" y="33"/>
                      </a:cubicBezTo>
                      <a:cubicBezTo>
                        <a:pt x="16" y="12"/>
                        <a:pt x="39" y="2"/>
                        <a:pt x="62" y="5"/>
                      </a:cubicBezTo>
                      <a:cubicBezTo>
                        <a:pt x="65" y="5"/>
                        <a:pt x="67" y="3"/>
                        <a:pt x="64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1" name="Freeform 63"/>
                <p:cNvSpPr>
                  <a:spLocks/>
                </p:cNvSpPr>
                <p:nvPr/>
              </p:nvSpPr>
              <p:spPr bwMode="auto">
                <a:xfrm>
                  <a:off x="2133" y="498"/>
                  <a:ext cx="117" cy="673"/>
                </a:xfrm>
                <a:custGeom>
                  <a:avLst/>
                  <a:gdLst>
                    <a:gd name="T0" fmla="*/ 6 w 49"/>
                    <a:gd name="T1" fmla="*/ 283 h 284"/>
                    <a:gd name="T2" fmla="*/ 49 w 49"/>
                    <a:gd name="T3" fmla="*/ 1 h 284"/>
                    <a:gd name="T4" fmla="*/ 44 w 49"/>
                    <a:gd name="T5" fmla="*/ 1 h 284"/>
                    <a:gd name="T6" fmla="*/ 1 w 49"/>
                    <a:gd name="T7" fmla="*/ 283 h 284"/>
                    <a:gd name="T8" fmla="*/ 6 w 49"/>
                    <a:gd name="T9" fmla="*/ 283 h 2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284">
                      <a:moveTo>
                        <a:pt x="6" y="283"/>
                      </a:moveTo>
                      <a:cubicBezTo>
                        <a:pt x="19" y="189"/>
                        <a:pt x="31" y="94"/>
                        <a:pt x="49" y="1"/>
                      </a:cubicBezTo>
                      <a:cubicBezTo>
                        <a:pt x="49" y="0"/>
                        <a:pt x="44" y="0"/>
                        <a:pt x="44" y="1"/>
                      </a:cubicBezTo>
                      <a:cubicBezTo>
                        <a:pt x="26" y="95"/>
                        <a:pt x="14" y="189"/>
                        <a:pt x="1" y="283"/>
                      </a:cubicBezTo>
                      <a:cubicBezTo>
                        <a:pt x="0" y="284"/>
                        <a:pt x="5" y="284"/>
                        <a:pt x="6" y="28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2" name="Freeform 64"/>
                <p:cNvSpPr>
                  <a:spLocks/>
                </p:cNvSpPr>
                <p:nvPr/>
              </p:nvSpPr>
              <p:spPr bwMode="auto">
                <a:xfrm>
                  <a:off x="2119" y="1162"/>
                  <a:ext cx="41" cy="40"/>
                </a:xfrm>
                <a:custGeom>
                  <a:avLst/>
                  <a:gdLst>
                    <a:gd name="T0" fmla="*/ 1 w 17"/>
                    <a:gd name="T1" fmla="*/ 7 h 17"/>
                    <a:gd name="T2" fmla="*/ 10 w 17"/>
                    <a:gd name="T3" fmla="*/ 1 h 17"/>
                    <a:gd name="T4" fmla="*/ 16 w 17"/>
                    <a:gd name="T5" fmla="*/ 10 h 17"/>
                    <a:gd name="T6" fmla="*/ 7 w 17"/>
                    <a:gd name="T7" fmla="*/ 16 h 17"/>
                    <a:gd name="T8" fmla="*/ 1 w 17"/>
                    <a:gd name="T9" fmla="*/ 7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" y="7"/>
                      </a:moveTo>
                      <a:cubicBezTo>
                        <a:pt x="2" y="3"/>
                        <a:pt x="6" y="0"/>
                        <a:pt x="10" y="1"/>
                      </a:cubicBezTo>
                      <a:cubicBezTo>
                        <a:pt x="14" y="2"/>
                        <a:pt x="17" y="6"/>
                        <a:pt x="16" y="10"/>
                      </a:cubicBezTo>
                      <a:cubicBezTo>
                        <a:pt x="15" y="14"/>
                        <a:pt x="11" y="17"/>
                        <a:pt x="7" y="16"/>
                      </a:cubicBezTo>
                      <a:cubicBezTo>
                        <a:pt x="3" y="15"/>
                        <a:pt x="0" y="11"/>
                        <a:pt x="1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3" name="Freeform 65"/>
                <p:cNvSpPr>
                  <a:spLocks/>
                </p:cNvSpPr>
                <p:nvPr/>
              </p:nvSpPr>
              <p:spPr bwMode="auto">
                <a:xfrm>
                  <a:off x="1806" y="1067"/>
                  <a:ext cx="159" cy="112"/>
                </a:xfrm>
                <a:custGeom>
                  <a:avLst/>
                  <a:gdLst>
                    <a:gd name="T0" fmla="*/ 5 w 67"/>
                    <a:gd name="T1" fmla="*/ 4 h 47"/>
                    <a:gd name="T2" fmla="*/ 62 w 67"/>
                    <a:gd name="T3" fmla="*/ 45 h 47"/>
                    <a:gd name="T4" fmla="*/ 67 w 67"/>
                    <a:gd name="T5" fmla="*/ 45 h 47"/>
                    <a:gd name="T6" fmla="*/ 3 w 67"/>
                    <a:gd name="T7" fmla="*/ 2 h 47"/>
                    <a:gd name="T8" fmla="*/ 5 w 67"/>
                    <a:gd name="T9" fmla="*/ 4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47">
                      <a:moveTo>
                        <a:pt x="5" y="4"/>
                      </a:moveTo>
                      <a:cubicBezTo>
                        <a:pt x="33" y="2"/>
                        <a:pt x="55" y="18"/>
                        <a:pt x="62" y="45"/>
                      </a:cubicBezTo>
                      <a:cubicBezTo>
                        <a:pt x="62" y="47"/>
                        <a:pt x="67" y="47"/>
                        <a:pt x="67" y="45"/>
                      </a:cubicBezTo>
                      <a:cubicBezTo>
                        <a:pt x="60" y="15"/>
                        <a:pt x="33" y="0"/>
                        <a:pt x="3" y="2"/>
                      </a:cubicBezTo>
                      <a:cubicBezTo>
                        <a:pt x="0" y="2"/>
                        <a:pt x="4" y="4"/>
                        <a:pt x="5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4" name="Freeform 66"/>
                <p:cNvSpPr>
                  <a:spLocks/>
                </p:cNvSpPr>
                <p:nvPr/>
              </p:nvSpPr>
              <p:spPr bwMode="auto">
                <a:xfrm>
                  <a:off x="1856" y="1062"/>
                  <a:ext cx="126" cy="124"/>
                </a:xfrm>
                <a:custGeom>
                  <a:avLst/>
                  <a:gdLst>
                    <a:gd name="T0" fmla="*/ 48 w 53"/>
                    <a:gd name="T1" fmla="*/ 0 h 52"/>
                    <a:gd name="T2" fmla="*/ 0 w 53"/>
                    <a:gd name="T3" fmla="*/ 50 h 52"/>
                    <a:gd name="T4" fmla="*/ 5 w 53"/>
                    <a:gd name="T5" fmla="*/ 51 h 52"/>
                    <a:gd name="T6" fmla="*/ 51 w 53"/>
                    <a:gd name="T7" fmla="*/ 2 h 52"/>
                    <a:gd name="T8" fmla="*/ 48 w 53"/>
                    <a:gd name="T9" fmla="*/ 0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3" h="52">
                      <a:moveTo>
                        <a:pt x="48" y="0"/>
                      </a:moveTo>
                      <a:cubicBezTo>
                        <a:pt x="21" y="5"/>
                        <a:pt x="3" y="23"/>
                        <a:pt x="0" y="50"/>
                      </a:cubicBezTo>
                      <a:cubicBezTo>
                        <a:pt x="0" y="51"/>
                        <a:pt x="5" y="52"/>
                        <a:pt x="5" y="51"/>
                      </a:cubicBezTo>
                      <a:cubicBezTo>
                        <a:pt x="7" y="25"/>
                        <a:pt x="25" y="7"/>
                        <a:pt x="51" y="2"/>
                      </a:cubicBezTo>
                      <a:cubicBezTo>
                        <a:pt x="53" y="2"/>
                        <a:pt x="49" y="0"/>
                        <a:pt x="48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5" name="Freeform 67"/>
                <p:cNvSpPr>
                  <a:spLocks/>
                </p:cNvSpPr>
                <p:nvPr/>
              </p:nvSpPr>
              <p:spPr bwMode="auto">
                <a:xfrm>
                  <a:off x="1860" y="1024"/>
                  <a:ext cx="62" cy="164"/>
                </a:xfrm>
                <a:custGeom>
                  <a:avLst/>
                  <a:gdLst>
                    <a:gd name="T0" fmla="*/ 1 w 26"/>
                    <a:gd name="T1" fmla="*/ 2 h 69"/>
                    <a:gd name="T2" fmla="*/ 21 w 26"/>
                    <a:gd name="T3" fmla="*/ 68 h 69"/>
                    <a:gd name="T4" fmla="*/ 26 w 26"/>
                    <a:gd name="T5" fmla="*/ 68 h 69"/>
                    <a:gd name="T6" fmla="*/ 6 w 26"/>
                    <a:gd name="T7" fmla="*/ 1 h 69"/>
                    <a:gd name="T8" fmla="*/ 1 w 26"/>
                    <a:gd name="T9" fmla="*/ 2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69">
                      <a:moveTo>
                        <a:pt x="1" y="2"/>
                      </a:moveTo>
                      <a:cubicBezTo>
                        <a:pt x="15" y="20"/>
                        <a:pt x="21" y="46"/>
                        <a:pt x="21" y="68"/>
                      </a:cubicBezTo>
                      <a:cubicBezTo>
                        <a:pt x="21" y="69"/>
                        <a:pt x="26" y="69"/>
                        <a:pt x="26" y="68"/>
                      </a:cubicBezTo>
                      <a:cubicBezTo>
                        <a:pt x="26" y="45"/>
                        <a:pt x="20" y="19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6" name="Freeform 68"/>
                <p:cNvSpPr>
                  <a:spLocks/>
                </p:cNvSpPr>
                <p:nvPr/>
              </p:nvSpPr>
              <p:spPr bwMode="auto">
                <a:xfrm>
                  <a:off x="1815" y="1091"/>
                  <a:ext cx="178" cy="45"/>
                </a:xfrm>
                <a:custGeom>
                  <a:avLst/>
                  <a:gdLst>
                    <a:gd name="T0" fmla="*/ 73 w 75"/>
                    <a:gd name="T1" fmla="*/ 11 h 19"/>
                    <a:gd name="T2" fmla="*/ 2 w 75"/>
                    <a:gd name="T3" fmla="*/ 17 h 19"/>
                    <a:gd name="T4" fmla="*/ 6 w 75"/>
                    <a:gd name="T5" fmla="*/ 18 h 19"/>
                    <a:gd name="T6" fmla="*/ 69 w 75"/>
                    <a:gd name="T7" fmla="*/ 13 h 19"/>
                    <a:gd name="T8" fmla="*/ 73 w 75"/>
                    <a:gd name="T9" fmla="*/ 1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19">
                      <a:moveTo>
                        <a:pt x="73" y="11"/>
                      </a:moveTo>
                      <a:cubicBezTo>
                        <a:pt x="50" y="0"/>
                        <a:pt x="22" y="0"/>
                        <a:pt x="2" y="17"/>
                      </a:cubicBezTo>
                      <a:cubicBezTo>
                        <a:pt x="0" y="18"/>
                        <a:pt x="5" y="19"/>
                        <a:pt x="6" y="18"/>
                      </a:cubicBezTo>
                      <a:cubicBezTo>
                        <a:pt x="24" y="2"/>
                        <a:pt x="48" y="2"/>
                        <a:pt x="69" y="13"/>
                      </a:cubicBezTo>
                      <a:cubicBezTo>
                        <a:pt x="70" y="13"/>
                        <a:pt x="75" y="12"/>
                        <a:pt x="73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7" name="Freeform 69"/>
                <p:cNvSpPr>
                  <a:spLocks/>
                </p:cNvSpPr>
                <p:nvPr/>
              </p:nvSpPr>
              <p:spPr bwMode="auto">
                <a:xfrm>
                  <a:off x="1898" y="500"/>
                  <a:ext cx="354" cy="593"/>
                </a:xfrm>
                <a:custGeom>
                  <a:avLst/>
                  <a:gdLst>
                    <a:gd name="T0" fmla="*/ 6 w 149"/>
                    <a:gd name="T1" fmla="*/ 249 h 250"/>
                    <a:gd name="T2" fmla="*/ 148 w 149"/>
                    <a:gd name="T3" fmla="*/ 2 h 250"/>
                    <a:gd name="T4" fmla="*/ 143 w 149"/>
                    <a:gd name="T5" fmla="*/ 1 h 250"/>
                    <a:gd name="T6" fmla="*/ 1 w 149"/>
                    <a:gd name="T7" fmla="*/ 249 h 250"/>
                    <a:gd name="T8" fmla="*/ 6 w 149"/>
                    <a:gd name="T9" fmla="*/ 249 h 2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49" h="250">
                      <a:moveTo>
                        <a:pt x="6" y="249"/>
                      </a:moveTo>
                      <a:cubicBezTo>
                        <a:pt x="52" y="166"/>
                        <a:pt x="98" y="82"/>
                        <a:pt x="148" y="2"/>
                      </a:cubicBezTo>
                      <a:cubicBezTo>
                        <a:pt x="149" y="0"/>
                        <a:pt x="144" y="0"/>
                        <a:pt x="143" y="1"/>
                      </a:cubicBezTo>
                      <a:cubicBezTo>
                        <a:pt x="93" y="82"/>
                        <a:pt x="48" y="166"/>
                        <a:pt x="1" y="249"/>
                      </a:cubicBezTo>
                      <a:cubicBezTo>
                        <a:pt x="0" y="250"/>
                        <a:pt x="5" y="250"/>
                        <a:pt x="6" y="24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8" name="Freeform 70"/>
                <p:cNvSpPr>
                  <a:spLocks/>
                </p:cNvSpPr>
                <p:nvPr/>
              </p:nvSpPr>
              <p:spPr bwMode="auto">
                <a:xfrm>
                  <a:off x="1879" y="1081"/>
                  <a:ext cx="43" cy="41"/>
                </a:xfrm>
                <a:custGeom>
                  <a:avLst/>
                  <a:gdLst>
                    <a:gd name="T0" fmla="*/ 2 w 18"/>
                    <a:gd name="T1" fmla="*/ 5 h 17"/>
                    <a:gd name="T2" fmla="*/ 13 w 18"/>
                    <a:gd name="T3" fmla="*/ 2 h 17"/>
                    <a:gd name="T4" fmla="*/ 15 w 18"/>
                    <a:gd name="T5" fmla="*/ 13 h 17"/>
                    <a:gd name="T6" fmla="*/ 5 w 18"/>
                    <a:gd name="T7" fmla="*/ 15 h 17"/>
                    <a:gd name="T8" fmla="*/ 2 w 18"/>
                    <a:gd name="T9" fmla="*/ 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2" y="5"/>
                      </a:moveTo>
                      <a:cubicBezTo>
                        <a:pt x="5" y="1"/>
                        <a:pt x="9" y="0"/>
                        <a:pt x="13" y="2"/>
                      </a:cubicBezTo>
                      <a:cubicBezTo>
                        <a:pt x="17" y="4"/>
                        <a:pt x="18" y="9"/>
                        <a:pt x="15" y="13"/>
                      </a:cubicBezTo>
                      <a:cubicBezTo>
                        <a:pt x="13" y="16"/>
                        <a:pt x="8" y="17"/>
                        <a:pt x="5" y="15"/>
                      </a:cubicBezTo>
                      <a:cubicBezTo>
                        <a:pt x="1" y="13"/>
                        <a:pt x="0" y="8"/>
                        <a:pt x="2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9" name="Freeform 71"/>
                <p:cNvSpPr>
                  <a:spLocks/>
                </p:cNvSpPr>
                <p:nvPr/>
              </p:nvSpPr>
              <p:spPr bwMode="auto">
                <a:xfrm>
                  <a:off x="1621" y="865"/>
                  <a:ext cx="121" cy="155"/>
                </a:xfrm>
                <a:custGeom>
                  <a:avLst/>
                  <a:gdLst>
                    <a:gd name="T0" fmla="*/ 3 w 51"/>
                    <a:gd name="T1" fmla="*/ 2 h 65"/>
                    <a:gd name="T2" fmla="*/ 42 w 51"/>
                    <a:gd name="T3" fmla="*/ 63 h 65"/>
                    <a:gd name="T4" fmla="*/ 47 w 51"/>
                    <a:gd name="T5" fmla="*/ 64 h 65"/>
                    <a:gd name="T6" fmla="*/ 6 w 51"/>
                    <a:gd name="T7" fmla="*/ 0 h 65"/>
                    <a:gd name="T8" fmla="*/ 3 w 51"/>
                    <a:gd name="T9" fmla="*/ 2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1" h="65">
                      <a:moveTo>
                        <a:pt x="3" y="2"/>
                      </a:moveTo>
                      <a:cubicBezTo>
                        <a:pt x="30" y="11"/>
                        <a:pt x="46" y="34"/>
                        <a:pt x="42" y="63"/>
                      </a:cubicBezTo>
                      <a:cubicBezTo>
                        <a:pt x="41" y="64"/>
                        <a:pt x="46" y="65"/>
                        <a:pt x="47" y="64"/>
                      </a:cubicBezTo>
                      <a:cubicBezTo>
                        <a:pt x="51" y="34"/>
                        <a:pt x="34" y="10"/>
                        <a:pt x="6" y="0"/>
                      </a:cubicBezTo>
                      <a:cubicBezTo>
                        <a:pt x="5" y="0"/>
                        <a:pt x="0" y="0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00" name="Freeform 72"/>
                <p:cNvSpPr>
                  <a:spLocks/>
                </p:cNvSpPr>
                <p:nvPr/>
              </p:nvSpPr>
              <p:spPr bwMode="auto">
                <a:xfrm>
                  <a:off x="1625" y="903"/>
                  <a:ext cx="162" cy="86"/>
                </a:xfrm>
                <a:custGeom>
                  <a:avLst/>
                  <a:gdLst>
                    <a:gd name="T0" fmla="*/ 65 w 68"/>
                    <a:gd name="T1" fmla="*/ 6 h 36"/>
                    <a:gd name="T2" fmla="*/ 0 w 68"/>
                    <a:gd name="T3" fmla="*/ 34 h 36"/>
                    <a:gd name="T4" fmla="*/ 5 w 68"/>
                    <a:gd name="T5" fmla="*/ 35 h 36"/>
                    <a:gd name="T6" fmla="*/ 64 w 68"/>
                    <a:gd name="T7" fmla="*/ 8 h 36"/>
                    <a:gd name="T8" fmla="*/ 65 w 68"/>
                    <a:gd name="T9" fmla="*/ 6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8" h="36">
                      <a:moveTo>
                        <a:pt x="65" y="6"/>
                      </a:moveTo>
                      <a:cubicBezTo>
                        <a:pt x="38" y="0"/>
                        <a:pt x="14" y="9"/>
                        <a:pt x="0" y="34"/>
                      </a:cubicBezTo>
                      <a:cubicBezTo>
                        <a:pt x="0" y="35"/>
                        <a:pt x="4" y="36"/>
                        <a:pt x="5" y="35"/>
                      </a:cubicBezTo>
                      <a:cubicBezTo>
                        <a:pt x="17" y="13"/>
                        <a:pt x="39" y="3"/>
                        <a:pt x="64" y="8"/>
                      </a:cubicBezTo>
                      <a:cubicBezTo>
                        <a:pt x="67" y="9"/>
                        <a:pt x="68" y="7"/>
                        <a:pt x="65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01" name="Freeform 73"/>
                <p:cNvSpPr>
                  <a:spLocks/>
                </p:cNvSpPr>
                <p:nvPr/>
              </p:nvSpPr>
              <p:spPr bwMode="auto">
                <a:xfrm>
                  <a:off x="1675" y="842"/>
                  <a:ext cx="43" cy="171"/>
                </a:xfrm>
                <a:custGeom>
                  <a:avLst/>
                  <a:gdLst>
                    <a:gd name="T0" fmla="*/ 6 w 18"/>
                    <a:gd name="T1" fmla="*/ 2 h 72"/>
                    <a:gd name="T2" fmla="*/ 0 w 18"/>
                    <a:gd name="T3" fmla="*/ 71 h 72"/>
                    <a:gd name="T4" fmla="*/ 5 w 18"/>
                    <a:gd name="T5" fmla="*/ 71 h 72"/>
                    <a:gd name="T6" fmla="*/ 12 w 18"/>
                    <a:gd name="T7" fmla="*/ 2 h 72"/>
                    <a:gd name="T8" fmla="*/ 6 w 18"/>
                    <a:gd name="T9" fmla="*/ 2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72">
                      <a:moveTo>
                        <a:pt x="6" y="2"/>
                      </a:moveTo>
                      <a:cubicBezTo>
                        <a:pt x="13" y="24"/>
                        <a:pt x="9" y="50"/>
                        <a:pt x="0" y="71"/>
                      </a:cubicBezTo>
                      <a:cubicBezTo>
                        <a:pt x="0" y="72"/>
                        <a:pt x="5" y="72"/>
                        <a:pt x="5" y="71"/>
                      </a:cubicBezTo>
                      <a:cubicBezTo>
                        <a:pt x="14" y="50"/>
                        <a:pt x="18" y="23"/>
                        <a:pt x="12" y="2"/>
                      </a:cubicBezTo>
                      <a:cubicBezTo>
                        <a:pt x="11" y="0"/>
                        <a:pt x="6" y="1"/>
                        <a:pt x="6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02" name="Freeform 74"/>
                <p:cNvSpPr>
                  <a:spLocks/>
                </p:cNvSpPr>
                <p:nvPr/>
              </p:nvSpPr>
              <p:spPr bwMode="auto">
                <a:xfrm>
                  <a:off x="1606" y="903"/>
                  <a:ext cx="171" cy="74"/>
                </a:xfrm>
                <a:custGeom>
                  <a:avLst/>
                  <a:gdLst>
                    <a:gd name="T0" fmla="*/ 71 w 72"/>
                    <a:gd name="T1" fmla="*/ 29 h 31"/>
                    <a:gd name="T2" fmla="*/ 3 w 72"/>
                    <a:gd name="T3" fmla="*/ 8 h 31"/>
                    <a:gd name="T4" fmla="*/ 6 w 72"/>
                    <a:gd name="T5" fmla="*/ 10 h 31"/>
                    <a:gd name="T6" fmla="*/ 66 w 72"/>
                    <a:gd name="T7" fmla="*/ 30 h 31"/>
                    <a:gd name="T8" fmla="*/ 71 w 72"/>
                    <a:gd name="T9" fmla="*/ 29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2" h="31">
                      <a:moveTo>
                        <a:pt x="71" y="29"/>
                      </a:moveTo>
                      <a:cubicBezTo>
                        <a:pt x="54" y="10"/>
                        <a:pt x="29" y="0"/>
                        <a:pt x="3" y="8"/>
                      </a:cubicBezTo>
                      <a:cubicBezTo>
                        <a:pt x="0" y="10"/>
                        <a:pt x="5" y="11"/>
                        <a:pt x="6" y="10"/>
                      </a:cubicBezTo>
                      <a:cubicBezTo>
                        <a:pt x="29" y="3"/>
                        <a:pt x="51" y="13"/>
                        <a:pt x="66" y="30"/>
                      </a:cubicBezTo>
                      <a:cubicBezTo>
                        <a:pt x="67" y="31"/>
                        <a:pt x="72" y="30"/>
                        <a:pt x="71" y="2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03" name="Freeform 75"/>
                <p:cNvSpPr>
                  <a:spLocks/>
                </p:cNvSpPr>
                <p:nvPr/>
              </p:nvSpPr>
              <p:spPr bwMode="auto">
                <a:xfrm>
                  <a:off x="1699" y="500"/>
                  <a:ext cx="553" cy="420"/>
                </a:xfrm>
                <a:custGeom>
                  <a:avLst/>
                  <a:gdLst>
                    <a:gd name="T0" fmla="*/ 6 w 233"/>
                    <a:gd name="T1" fmla="*/ 176 h 177"/>
                    <a:gd name="T2" fmla="*/ 232 w 233"/>
                    <a:gd name="T3" fmla="*/ 2 h 177"/>
                    <a:gd name="T4" fmla="*/ 227 w 233"/>
                    <a:gd name="T5" fmla="*/ 1 h 177"/>
                    <a:gd name="T6" fmla="*/ 2 w 233"/>
                    <a:gd name="T7" fmla="*/ 175 h 177"/>
                    <a:gd name="T8" fmla="*/ 6 w 233"/>
                    <a:gd name="T9" fmla="*/ 176 h 1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3" h="177">
                      <a:moveTo>
                        <a:pt x="6" y="176"/>
                      </a:moveTo>
                      <a:cubicBezTo>
                        <a:pt x="81" y="117"/>
                        <a:pt x="155" y="57"/>
                        <a:pt x="232" y="2"/>
                      </a:cubicBezTo>
                      <a:cubicBezTo>
                        <a:pt x="233" y="1"/>
                        <a:pt x="229" y="0"/>
                        <a:pt x="227" y="1"/>
                      </a:cubicBezTo>
                      <a:cubicBezTo>
                        <a:pt x="150" y="57"/>
                        <a:pt x="76" y="117"/>
                        <a:pt x="2" y="175"/>
                      </a:cubicBezTo>
                      <a:cubicBezTo>
                        <a:pt x="0" y="177"/>
                        <a:pt x="5" y="177"/>
                        <a:pt x="6" y="17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04" name="Freeform 76"/>
                <p:cNvSpPr>
                  <a:spLocks/>
                </p:cNvSpPr>
                <p:nvPr/>
              </p:nvSpPr>
              <p:spPr bwMode="auto">
                <a:xfrm>
                  <a:off x="1678" y="906"/>
                  <a:ext cx="42" cy="40"/>
                </a:xfrm>
                <a:custGeom>
                  <a:avLst/>
                  <a:gdLst>
                    <a:gd name="T0" fmla="*/ 4 w 18"/>
                    <a:gd name="T1" fmla="*/ 2 h 17"/>
                    <a:gd name="T2" fmla="*/ 15 w 18"/>
                    <a:gd name="T3" fmla="*/ 4 h 17"/>
                    <a:gd name="T4" fmla="*/ 13 w 18"/>
                    <a:gd name="T5" fmla="*/ 15 h 17"/>
                    <a:gd name="T6" fmla="*/ 3 w 18"/>
                    <a:gd name="T7" fmla="*/ 13 h 17"/>
                    <a:gd name="T8" fmla="*/ 4 w 18"/>
                    <a:gd name="T9" fmla="*/ 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4" y="2"/>
                      </a:moveTo>
                      <a:cubicBezTo>
                        <a:pt x="8" y="0"/>
                        <a:pt x="13" y="1"/>
                        <a:pt x="15" y="4"/>
                      </a:cubicBezTo>
                      <a:cubicBezTo>
                        <a:pt x="18" y="8"/>
                        <a:pt x="17" y="12"/>
                        <a:pt x="13" y="15"/>
                      </a:cubicBezTo>
                      <a:cubicBezTo>
                        <a:pt x="10" y="17"/>
                        <a:pt x="5" y="16"/>
                        <a:pt x="3" y="13"/>
                      </a:cubicBezTo>
                      <a:cubicBezTo>
                        <a:pt x="0" y="10"/>
                        <a:pt x="1" y="5"/>
                        <a:pt x="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05" name="Freeform 77"/>
                <p:cNvSpPr>
                  <a:spLocks/>
                </p:cNvSpPr>
                <p:nvPr/>
              </p:nvSpPr>
              <p:spPr bwMode="auto">
                <a:xfrm>
                  <a:off x="1504" y="583"/>
                  <a:ext cx="79" cy="181"/>
                </a:xfrm>
                <a:custGeom>
                  <a:avLst/>
                  <a:gdLst>
                    <a:gd name="T0" fmla="*/ 1 w 33"/>
                    <a:gd name="T1" fmla="*/ 1 h 76"/>
                    <a:gd name="T2" fmla="*/ 13 w 33"/>
                    <a:gd name="T3" fmla="*/ 73 h 76"/>
                    <a:gd name="T4" fmla="*/ 17 w 33"/>
                    <a:gd name="T5" fmla="*/ 75 h 76"/>
                    <a:gd name="T6" fmla="*/ 6 w 33"/>
                    <a:gd name="T7" fmla="*/ 1 h 76"/>
                    <a:gd name="T8" fmla="*/ 1 w 33"/>
                    <a:gd name="T9" fmla="*/ 1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76">
                      <a:moveTo>
                        <a:pt x="1" y="1"/>
                      </a:moveTo>
                      <a:cubicBezTo>
                        <a:pt x="22" y="21"/>
                        <a:pt x="28" y="48"/>
                        <a:pt x="13" y="73"/>
                      </a:cubicBezTo>
                      <a:cubicBezTo>
                        <a:pt x="12" y="75"/>
                        <a:pt x="17" y="76"/>
                        <a:pt x="17" y="75"/>
                      </a:cubicBezTo>
                      <a:cubicBezTo>
                        <a:pt x="33" y="49"/>
                        <a:pt x="27" y="21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06" name="Freeform 78"/>
                <p:cNvSpPr>
                  <a:spLocks/>
                </p:cNvSpPr>
                <p:nvPr/>
              </p:nvSpPr>
              <p:spPr bwMode="auto">
                <a:xfrm>
                  <a:off x="1459" y="650"/>
                  <a:ext cx="178" cy="47"/>
                </a:xfrm>
                <a:custGeom>
                  <a:avLst/>
                  <a:gdLst>
                    <a:gd name="T0" fmla="*/ 73 w 75"/>
                    <a:gd name="T1" fmla="*/ 18 h 20"/>
                    <a:gd name="T2" fmla="*/ 1 w 75"/>
                    <a:gd name="T3" fmla="*/ 18 h 20"/>
                    <a:gd name="T4" fmla="*/ 5 w 75"/>
                    <a:gd name="T5" fmla="*/ 19 h 20"/>
                    <a:gd name="T6" fmla="*/ 69 w 75"/>
                    <a:gd name="T7" fmla="*/ 18 h 20"/>
                    <a:gd name="T8" fmla="*/ 73 w 75"/>
                    <a:gd name="T9" fmla="*/ 18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20">
                      <a:moveTo>
                        <a:pt x="73" y="18"/>
                      </a:moveTo>
                      <a:cubicBezTo>
                        <a:pt x="50" y="2"/>
                        <a:pt x="23" y="0"/>
                        <a:pt x="1" y="18"/>
                      </a:cubicBezTo>
                      <a:cubicBezTo>
                        <a:pt x="0" y="18"/>
                        <a:pt x="4" y="20"/>
                        <a:pt x="5" y="19"/>
                      </a:cubicBezTo>
                      <a:cubicBezTo>
                        <a:pt x="25" y="4"/>
                        <a:pt x="48" y="4"/>
                        <a:pt x="69" y="18"/>
                      </a:cubicBezTo>
                      <a:cubicBezTo>
                        <a:pt x="70" y="19"/>
                        <a:pt x="75" y="19"/>
                        <a:pt x="73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07" name="Freeform 79"/>
                <p:cNvSpPr>
                  <a:spLocks/>
                </p:cNvSpPr>
                <p:nvPr/>
              </p:nvSpPr>
              <p:spPr bwMode="auto">
                <a:xfrm>
                  <a:off x="1493" y="588"/>
                  <a:ext cx="95" cy="149"/>
                </a:xfrm>
                <a:custGeom>
                  <a:avLst/>
                  <a:gdLst>
                    <a:gd name="T0" fmla="*/ 35 w 40"/>
                    <a:gd name="T1" fmla="*/ 2 h 63"/>
                    <a:gd name="T2" fmla="*/ 2 w 40"/>
                    <a:gd name="T3" fmla="*/ 62 h 63"/>
                    <a:gd name="T4" fmla="*/ 6 w 40"/>
                    <a:gd name="T5" fmla="*/ 62 h 63"/>
                    <a:gd name="T6" fmla="*/ 40 w 40"/>
                    <a:gd name="T7" fmla="*/ 1 h 63"/>
                    <a:gd name="T8" fmla="*/ 35 w 40"/>
                    <a:gd name="T9" fmla="*/ 2 h 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63">
                      <a:moveTo>
                        <a:pt x="35" y="2"/>
                      </a:moveTo>
                      <a:cubicBezTo>
                        <a:pt x="32" y="24"/>
                        <a:pt x="18" y="47"/>
                        <a:pt x="2" y="62"/>
                      </a:cubicBezTo>
                      <a:cubicBezTo>
                        <a:pt x="0" y="63"/>
                        <a:pt x="5" y="63"/>
                        <a:pt x="6" y="62"/>
                      </a:cubicBezTo>
                      <a:cubicBezTo>
                        <a:pt x="23" y="47"/>
                        <a:pt x="37" y="24"/>
                        <a:pt x="40" y="1"/>
                      </a:cubicBezTo>
                      <a:cubicBezTo>
                        <a:pt x="40" y="0"/>
                        <a:pt x="35" y="0"/>
                        <a:pt x="3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08" name="Freeform 80"/>
                <p:cNvSpPr>
                  <a:spLocks/>
                </p:cNvSpPr>
                <p:nvPr/>
              </p:nvSpPr>
              <p:spPr bwMode="auto">
                <a:xfrm>
                  <a:off x="1466" y="631"/>
                  <a:ext cx="138" cy="111"/>
                </a:xfrm>
                <a:custGeom>
                  <a:avLst/>
                  <a:gdLst>
                    <a:gd name="T0" fmla="*/ 57 w 58"/>
                    <a:gd name="T1" fmla="*/ 45 h 47"/>
                    <a:gd name="T2" fmla="*/ 5 w 58"/>
                    <a:gd name="T3" fmla="*/ 0 h 47"/>
                    <a:gd name="T4" fmla="*/ 4 w 58"/>
                    <a:gd name="T5" fmla="*/ 2 h 47"/>
                    <a:gd name="T6" fmla="*/ 52 w 58"/>
                    <a:gd name="T7" fmla="*/ 45 h 47"/>
                    <a:gd name="T8" fmla="*/ 57 w 58"/>
                    <a:gd name="T9" fmla="*/ 45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8" h="47">
                      <a:moveTo>
                        <a:pt x="57" y="45"/>
                      </a:moveTo>
                      <a:cubicBezTo>
                        <a:pt x="50" y="21"/>
                        <a:pt x="31" y="2"/>
                        <a:pt x="5" y="0"/>
                      </a:cubicBezTo>
                      <a:cubicBezTo>
                        <a:pt x="3" y="0"/>
                        <a:pt x="0" y="2"/>
                        <a:pt x="4" y="2"/>
                      </a:cubicBezTo>
                      <a:cubicBezTo>
                        <a:pt x="28" y="4"/>
                        <a:pt x="45" y="23"/>
                        <a:pt x="52" y="45"/>
                      </a:cubicBezTo>
                      <a:cubicBezTo>
                        <a:pt x="53" y="47"/>
                        <a:pt x="58" y="46"/>
                        <a:pt x="57" y="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09" name="Freeform 81"/>
                <p:cNvSpPr>
                  <a:spLocks/>
                </p:cNvSpPr>
                <p:nvPr/>
              </p:nvSpPr>
              <p:spPr bwMode="auto">
                <a:xfrm>
                  <a:off x="1552" y="491"/>
                  <a:ext cx="676" cy="173"/>
                </a:xfrm>
                <a:custGeom>
                  <a:avLst/>
                  <a:gdLst>
                    <a:gd name="T0" fmla="*/ 6 w 285"/>
                    <a:gd name="T1" fmla="*/ 73 h 73"/>
                    <a:gd name="T2" fmla="*/ 282 w 285"/>
                    <a:gd name="T3" fmla="*/ 2 h 73"/>
                    <a:gd name="T4" fmla="*/ 280 w 285"/>
                    <a:gd name="T5" fmla="*/ 0 h 73"/>
                    <a:gd name="T6" fmla="*/ 4 w 285"/>
                    <a:gd name="T7" fmla="*/ 71 h 73"/>
                    <a:gd name="T8" fmla="*/ 6 w 285"/>
                    <a:gd name="T9" fmla="*/ 73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5" h="73">
                      <a:moveTo>
                        <a:pt x="6" y="73"/>
                      </a:moveTo>
                      <a:cubicBezTo>
                        <a:pt x="98" y="49"/>
                        <a:pt x="189" y="23"/>
                        <a:pt x="282" y="2"/>
                      </a:cubicBezTo>
                      <a:cubicBezTo>
                        <a:pt x="285" y="2"/>
                        <a:pt x="283" y="0"/>
                        <a:pt x="280" y="0"/>
                      </a:cubicBezTo>
                      <a:cubicBezTo>
                        <a:pt x="187" y="21"/>
                        <a:pt x="96" y="47"/>
                        <a:pt x="4" y="71"/>
                      </a:cubicBezTo>
                      <a:cubicBezTo>
                        <a:pt x="0" y="72"/>
                        <a:pt x="5" y="73"/>
                        <a:pt x="6" y="7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10" name="Freeform 82"/>
                <p:cNvSpPr>
                  <a:spLocks/>
                </p:cNvSpPr>
                <p:nvPr/>
              </p:nvSpPr>
              <p:spPr bwMode="auto">
                <a:xfrm>
                  <a:off x="1531" y="647"/>
                  <a:ext cx="40" cy="38"/>
                </a:xfrm>
                <a:custGeom>
                  <a:avLst/>
                  <a:gdLst>
                    <a:gd name="T0" fmla="*/ 7 w 17"/>
                    <a:gd name="T1" fmla="*/ 0 h 16"/>
                    <a:gd name="T2" fmla="*/ 16 w 17"/>
                    <a:gd name="T3" fmla="*/ 6 h 16"/>
                    <a:gd name="T4" fmla="*/ 10 w 17"/>
                    <a:gd name="T5" fmla="*/ 15 h 16"/>
                    <a:gd name="T6" fmla="*/ 1 w 17"/>
                    <a:gd name="T7" fmla="*/ 10 h 16"/>
                    <a:gd name="T8" fmla="*/ 7 w 17"/>
                    <a:gd name="T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6">
                      <a:moveTo>
                        <a:pt x="7" y="0"/>
                      </a:moveTo>
                      <a:cubicBezTo>
                        <a:pt x="11" y="0"/>
                        <a:pt x="15" y="2"/>
                        <a:pt x="16" y="6"/>
                      </a:cubicBezTo>
                      <a:cubicBezTo>
                        <a:pt x="17" y="10"/>
                        <a:pt x="14" y="14"/>
                        <a:pt x="10" y="15"/>
                      </a:cubicBezTo>
                      <a:cubicBezTo>
                        <a:pt x="6" y="16"/>
                        <a:pt x="2" y="14"/>
                        <a:pt x="1" y="10"/>
                      </a:cubicBezTo>
                      <a:cubicBezTo>
                        <a:pt x="0" y="5"/>
                        <a:pt x="3" y="1"/>
                        <a:pt x="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11" name="Freeform 83"/>
                <p:cNvSpPr>
                  <a:spLocks/>
                </p:cNvSpPr>
                <p:nvPr/>
              </p:nvSpPr>
              <p:spPr bwMode="auto">
                <a:xfrm>
                  <a:off x="1485" y="339"/>
                  <a:ext cx="79" cy="178"/>
                </a:xfrm>
                <a:custGeom>
                  <a:avLst/>
                  <a:gdLst>
                    <a:gd name="T0" fmla="*/ 16 w 33"/>
                    <a:gd name="T1" fmla="*/ 1 h 75"/>
                    <a:gd name="T2" fmla="*/ 1 w 33"/>
                    <a:gd name="T3" fmla="*/ 73 h 75"/>
                    <a:gd name="T4" fmla="*/ 6 w 33"/>
                    <a:gd name="T5" fmla="*/ 74 h 75"/>
                    <a:gd name="T6" fmla="*/ 21 w 33"/>
                    <a:gd name="T7" fmla="*/ 1 h 75"/>
                    <a:gd name="T8" fmla="*/ 16 w 33"/>
                    <a:gd name="T9" fmla="*/ 1 h 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75">
                      <a:moveTo>
                        <a:pt x="16" y="1"/>
                      </a:moveTo>
                      <a:cubicBezTo>
                        <a:pt x="28" y="27"/>
                        <a:pt x="25" y="55"/>
                        <a:pt x="1" y="73"/>
                      </a:cubicBezTo>
                      <a:cubicBezTo>
                        <a:pt x="0" y="74"/>
                        <a:pt x="5" y="75"/>
                        <a:pt x="6" y="74"/>
                      </a:cubicBezTo>
                      <a:cubicBezTo>
                        <a:pt x="30" y="56"/>
                        <a:pt x="33" y="28"/>
                        <a:pt x="21" y="1"/>
                      </a:cubicBezTo>
                      <a:cubicBezTo>
                        <a:pt x="20" y="0"/>
                        <a:pt x="15" y="0"/>
                        <a:pt x="16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12" name="Freeform 84"/>
                <p:cNvSpPr>
                  <a:spLocks/>
                </p:cNvSpPr>
                <p:nvPr/>
              </p:nvSpPr>
              <p:spPr bwMode="auto">
                <a:xfrm>
                  <a:off x="1440" y="405"/>
                  <a:ext cx="166" cy="81"/>
                </a:xfrm>
                <a:custGeom>
                  <a:avLst/>
                  <a:gdLst>
                    <a:gd name="T0" fmla="*/ 69 w 70"/>
                    <a:gd name="T1" fmla="*/ 32 h 34"/>
                    <a:gd name="T2" fmla="*/ 1 w 70"/>
                    <a:gd name="T3" fmla="*/ 8 h 34"/>
                    <a:gd name="T4" fmla="*/ 5 w 70"/>
                    <a:gd name="T5" fmla="*/ 10 h 34"/>
                    <a:gd name="T6" fmla="*/ 65 w 70"/>
                    <a:gd name="T7" fmla="*/ 32 h 34"/>
                    <a:gd name="T8" fmla="*/ 69 w 70"/>
                    <a:gd name="T9" fmla="*/ 32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34">
                      <a:moveTo>
                        <a:pt x="69" y="32"/>
                      </a:moveTo>
                      <a:cubicBezTo>
                        <a:pt x="53" y="9"/>
                        <a:pt x="28" y="0"/>
                        <a:pt x="1" y="8"/>
                      </a:cubicBezTo>
                      <a:cubicBezTo>
                        <a:pt x="0" y="9"/>
                        <a:pt x="4" y="10"/>
                        <a:pt x="5" y="10"/>
                      </a:cubicBezTo>
                      <a:cubicBezTo>
                        <a:pt x="29" y="2"/>
                        <a:pt x="51" y="12"/>
                        <a:pt x="65" y="32"/>
                      </a:cubicBezTo>
                      <a:cubicBezTo>
                        <a:pt x="65" y="33"/>
                        <a:pt x="70" y="34"/>
                        <a:pt x="69" y="3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13" name="Freeform 85"/>
                <p:cNvSpPr>
                  <a:spLocks/>
                </p:cNvSpPr>
                <p:nvPr/>
              </p:nvSpPr>
              <p:spPr bwMode="auto">
                <a:xfrm>
                  <a:off x="1457" y="367"/>
                  <a:ext cx="140" cy="114"/>
                </a:xfrm>
                <a:custGeom>
                  <a:avLst/>
                  <a:gdLst>
                    <a:gd name="T0" fmla="*/ 54 w 59"/>
                    <a:gd name="T1" fmla="*/ 2 h 48"/>
                    <a:gd name="T2" fmla="*/ 3 w 59"/>
                    <a:gd name="T3" fmla="*/ 46 h 48"/>
                    <a:gd name="T4" fmla="*/ 5 w 59"/>
                    <a:gd name="T5" fmla="*/ 48 h 48"/>
                    <a:gd name="T6" fmla="*/ 59 w 59"/>
                    <a:gd name="T7" fmla="*/ 2 h 48"/>
                    <a:gd name="T8" fmla="*/ 54 w 59"/>
                    <a:gd name="T9" fmla="*/ 2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9" h="48">
                      <a:moveTo>
                        <a:pt x="54" y="2"/>
                      </a:moveTo>
                      <a:cubicBezTo>
                        <a:pt x="44" y="21"/>
                        <a:pt x="23" y="38"/>
                        <a:pt x="3" y="46"/>
                      </a:cubicBezTo>
                      <a:cubicBezTo>
                        <a:pt x="0" y="48"/>
                        <a:pt x="4" y="48"/>
                        <a:pt x="5" y="48"/>
                      </a:cubicBezTo>
                      <a:cubicBezTo>
                        <a:pt x="26" y="39"/>
                        <a:pt x="48" y="22"/>
                        <a:pt x="59" y="2"/>
                      </a:cubicBezTo>
                      <a:cubicBezTo>
                        <a:pt x="59" y="1"/>
                        <a:pt x="55" y="0"/>
                        <a:pt x="5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14" name="Freeform 86"/>
                <p:cNvSpPr>
                  <a:spLocks/>
                </p:cNvSpPr>
                <p:nvPr/>
              </p:nvSpPr>
              <p:spPr bwMode="auto">
                <a:xfrm>
                  <a:off x="1469" y="372"/>
                  <a:ext cx="95" cy="145"/>
                </a:xfrm>
                <a:custGeom>
                  <a:avLst/>
                  <a:gdLst>
                    <a:gd name="T0" fmla="*/ 39 w 40"/>
                    <a:gd name="T1" fmla="*/ 60 h 61"/>
                    <a:gd name="T2" fmla="*/ 6 w 40"/>
                    <a:gd name="T3" fmla="*/ 0 h 61"/>
                    <a:gd name="T4" fmla="*/ 2 w 40"/>
                    <a:gd name="T5" fmla="*/ 2 h 61"/>
                    <a:gd name="T6" fmla="*/ 33 w 40"/>
                    <a:gd name="T7" fmla="*/ 60 h 61"/>
                    <a:gd name="T8" fmla="*/ 39 w 40"/>
                    <a:gd name="T9" fmla="*/ 60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61">
                      <a:moveTo>
                        <a:pt x="39" y="60"/>
                      </a:moveTo>
                      <a:cubicBezTo>
                        <a:pt x="40" y="35"/>
                        <a:pt x="29" y="11"/>
                        <a:pt x="6" y="0"/>
                      </a:cubicBezTo>
                      <a:cubicBezTo>
                        <a:pt x="5" y="0"/>
                        <a:pt x="0" y="1"/>
                        <a:pt x="2" y="2"/>
                      </a:cubicBezTo>
                      <a:cubicBezTo>
                        <a:pt x="25" y="12"/>
                        <a:pt x="35" y="36"/>
                        <a:pt x="33" y="60"/>
                      </a:cubicBezTo>
                      <a:cubicBezTo>
                        <a:pt x="33" y="61"/>
                        <a:pt x="38" y="61"/>
                        <a:pt x="39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15" name="Freeform 87"/>
                <p:cNvSpPr>
                  <a:spLocks/>
                </p:cNvSpPr>
                <p:nvPr/>
              </p:nvSpPr>
              <p:spPr bwMode="auto">
                <a:xfrm>
                  <a:off x="1540" y="429"/>
                  <a:ext cx="693" cy="76"/>
                </a:xfrm>
                <a:custGeom>
                  <a:avLst/>
                  <a:gdLst>
                    <a:gd name="T0" fmla="*/ 3 w 292"/>
                    <a:gd name="T1" fmla="*/ 2 h 32"/>
                    <a:gd name="T2" fmla="*/ 287 w 292"/>
                    <a:gd name="T3" fmla="*/ 32 h 32"/>
                    <a:gd name="T4" fmla="*/ 289 w 292"/>
                    <a:gd name="T5" fmla="*/ 30 h 32"/>
                    <a:gd name="T6" fmla="*/ 5 w 292"/>
                    <a:gd name="T7" fmla="*/ 0 h 32"/>
                    <a:gd name="T8" fmla="*/ 3 w 292"/>
                    <a:gd name="T9" fmla="*/ 2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2" h="32">
                      <a:moveTo>
                        <a:pt x="3" y="2"/>
                      </a:moveTo>
                      <a:cubicBezTo>
                        <a:pt x="98" y="11"/>
                        <a:pt x="193" y="19"/>
                        <a:pt x="287" y="32"/>
                      </a:cubicBezTo>
                      <a:cubicBezTo>
                        <a:pt x="288" y="32"/>
                        <a:pt x="292" y="31"/>
                        <a:pt x="289" y="30"/>
                      </a:cubicBezTo>
                      <a:cubicBezTo>
                        <a:pt x="195" y="17"/>
                        <a:pt x="100" y="9"/>
                        <a:pt x="5" y="0"/>
                      </a:cubicBezTo>
                      <a:cubicBezTo>
                        <a:pt x="4" y="0"/>
                        <a:pt x="0" y="1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16" name="Freeform 88"/>
                <p:cNvSpPr>
                  <a:spLocks/>
                </p:cNvSpPr>
                <p:nvPr/>
              </p:nvSpPr>
              <p:spPr bwMode="auto">
                <a:xfrm>
                  <a:off x="1519" y="412"/>
                  <a:ext cx="38" cy="38"/>
                </a:xfrm>
                <a:custGeom>
                  <a:avLst/>
                  <a:gdLst>
                    <a:gd name="T0" fmla="*/ 9 w 16"/>
                    <a:gd name="T1" fmla="*/ 0 h 16"/>
                    <a:gd name="T2" fmla="*/ 15 w 16"/>
                    <a:gd name="T3" fmla="*/ 9 h 16"/>
                    <a:gd name="T4" fmla="*/ 7 w 16"/>
                    <a:gd name="T5" fmla="*/ 15 h 16"/>
                    <a:gd name="T6" fmla="*/ 0 w 16"/>
                    <a:gd name="T7" fmla="*/ 7 h 16"/>
                    <a:gd name="T8" fmla="*/ 9 w 16"/>
                    <a:gd name="T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9" y="0"/>
                      </a:moveTo>
                      <a:cubicBezTo>
                        <a:pt x="13" y="1"/>
                        <a:pt x="16" y="5"/>
                        <a:pt x="15" y="9"/>
                      </a:cubicBezTo>
                      <a:cubicBezTo>
                        <a:pt x="15" y="13"/>
                        <a:pt x="11" y="16"/>
                        <a:pt x="7" y="15"/>
                      </a:cubicBezTo>
                      <a:cubicBezTo>
                        <a:pt x="2" y="15"/>
                        <a:pt x="0" y="11"/>
                        <a:pt x="0" y="7"/>
                      </a:cubicBezTo>
                      <a:cubicBezTo>
                        <a:pt x="1" y="2"/>
                        <a:pt x="5" y="0"/>
                        <a:pt x="9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17" name="Freeform 89"/>
                <p:cNvSpPr>
                  <a:spLocks/>
                </p:cNvSpPr>
                <p:nvPr/>
              </p:nvSpPr>
              <p:spPr bwMode="auto">
                <a:xfrm>
                  <a:off x="1526" y="99"/>
                  <a:ext cx="116" cy="155"/>
                </a:xfrm>
                <a:custGeom>
                  <a:avLst/>
                  <a:gdLst>
                    <a:gd name="T0" fmla="*/ 42 w 49"/>
                    <a:gd name="T1" fmla="*/ 1 h 65"/>
                    <a:gd name="T2" fmla="*/ 3 w 49"/>
                    <a:gd name="T3" fmla="*/ 63 h 65"/>
                    <a:gd name="T4" fmla="*/ 6 w 49"/>
                    <a:gd name="T5" fmla="*/ 65 h 65"/>
                    <a:gd name="T6" fmla="*/ 47 w 49"/>
                    <a:gd name="T7" fmla="*/ 2 h 65"/>
                    <a:gd name="T8" fmla="*/ 42 w 49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65">
                      <a:moveTo>
                        <a:pt x="42" y="1"/>
                      </a:moveTo>
                      <a:cubicBezTo>
                        <a:pt x="44" y="29"/>
                        <a:pt x="31" y="54"/>
                        <a:pt x="3" y="63"/>
                      </a:cubicBezTo>
                      <a:cubicBezTo>
                        <a:pt x="0" y="63"/>
                        <a:pt x="5" y="65"/>
                        <a:pt x="6" y="65"/>
                      </a:cubicBezTo>
                      <a:cubicBezTo>
                        <a:pt x="35" y="56"/>
                        <a:pt x="49" y="31"/>
                        <a:pt x="47" y="2"/>
                      </a:cubicBezTo>
                      <a:cubicBezTo>
                        <a:pt x="46" y="0"/>
                        <a:pt x="42" y="0"/>
                        <a:pt x="4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18" name="Freeform 90"/>
                <p:cNvSpPr>
                  <a:spLocks/>
                </p:cNvSpPr>
                <p:nvPr/>
              </p:nvSpPr>
              <p:spPr bwMode="auto">
                <a:xfrm>
                  <a:off x="1516" y="149"/>
                  <a:ext cx="136" cy="114"/>
                </a:xfrm>
                <a:custGeom>
                  <a:avLst/>
                  <a:gdLst>
                    <a:gd name="T0" fmla="*/ 57 w 57"/>
                    <a:gd name="T1" fmla="*/ 46 h 48"/>
                    <a:gd name="T2" fmla="*/ 3 w 57"/>
                    <a:gd name="T3" fmla="*/ 0 h 48"/>
                    <a:gd name="T4" fmla="*/ 4 w 57"/>
                    <a:gd name="T5" fmla="*/ 3 h 48"/>
                    <a:gd name="T6" fmla="*/ 52 w 57"/>
                    <a:gd name="T7" fmla="*/ 46 h 48"/>
                    <a:gd name="T8" fmla="*/ 57 w 57"/>
                    <a:gd name="T9" fmla="*/ 46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48">
                      <a:moveTo>
                        <a:pt x="57" y="46"/>
                      </a:moveTo>
                      <a:cubicBezTo>
                        <a:pt x="51" y="19"/>
                        <a:pt x="31" y="2"/>
                        <a:pt x="3" y="0"/>
                      </a:cubicBezTo>
                      <a:cubicBezTo>
                        <a:pt x="0" y="0"/>
                        <a:pt x="2" y="2"/>
                        <a:pt x="4" y="3"/>
                      </a:cubicBezTo>
                      <a:cubicBezTo>
                        <a:pt x="30" y="4"/>
                        <a:pt x="46" y="21"/>
                        <a:pt x="52" y="46"/>
                      </a:cubicBezTo>
                      <a:cubicBezTo>
                        <a:pt x="52" y="47"/>
                        <a:pt x="57" y="48"/>
                        <a:pt x="5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19" name="Freeform 91"/>
                <p:cNvSpPr>
                  <a:spLocks/>
                </p:cNvSpPr>
                <p:nvPr/>
              </p:nvSpPr>
              <p:spPr bwMode="auto">
                <a:xfrm>
                  <a:off x="1514" y="149"/>
                  <a:ext cx="173" cy="62"/>
                </a:xfrm>
                <a:custGeom>
                  <a:avLst/>
                  <a:gdLst>
                    <a:gd name="T0" fmla="*/ 67 w 73"/>
                    <a:gd name="T1" fmla="*/ 1 h 26"/>
                    <a:gd name="T2" fmla="*/ 4 w 73"/>
                    <a:gd name="T3" fmla="*/ 24 h 26"/>
                    <a:gd name="T4" fmla="*/ 3 w 73"/>
                    <a:gd name="T5" fmla="*/ 26 h 26"/>
                    <a:gd name="T6" fmla="*/ 71 w 73"/>
                    <a:gd name="T7" fmla="*/ 2 h 26"/>
                    <a:gd name="T8" fmla="*/ 67 w 73"/>
                    <a:gd name="T9" fmla="*/ 1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26">
                      <a:moveTo>
                        <a:pt x="67" y="1"/>
                      </a:moveTo>
                      <a:cubicBezTo>
                        <a:pt x="50" y="15"/>
                        <a:pt x="26" y="23"/>
                        <a:pt x="4" y="24"/>
                      </a:cubicBezTo>
                      <a:cubicBezTo>
                        <a:pt x="2" y="24"/>
                        <a:pt x="0" y="26"/>
                        <a:pt x="3" y="26"/>
                      </a:cubicBezTo>
                      <a:cubicBezTo>
                        <a:pt x="27" y="25"/>
                        <a:pt x="53" y="17"/>
                        <a:pt x="71" y="2"/>
                      </a:cubicBezTo>
                      <a:cubicBezTo>
                        <a:pt x="73" y="0"/>
                        <a:pt x="68" y="0"/>
                        <a:pt x="6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0" name="Freeform 92"/>
                <p:cNvSpPr>
                  <a:spLocks/>
                </p:cNvSpPr>
                <p:nvPr/>
              </p:nvSpPr>
              <p:spPr bwMode="auto">
                <a:xfrm>
                  <a:off x="1564" y="111"/>
                  <a:ext cx="59" cy="164"/>
                </a:xfrm>
                <a:custGeom>
                  <a:avLst/>
                  <a:gdLst>
                    <a:gd name="T0" fmla="*/ 14 w 25"/>
                    <a:gd name="T1" fmla="*/ 68 h 69"/>
                    <a:gd name="T2" fmla="*/ 6 w 25"/>
                    <a:gd name="T3" fmla="*/ 1 h 69"/>
                    <a:gd name="T4" fmla="*/ 1 w 25"/>
                    <a:gd name="T5" fmla="*/ 2 h 69"/>
                    <a:gd name="T6" fmla="*/ 10 w 25"/>
                    <a:gd name="T7" fmla="*/ 68 h 69"/>
                    <a:gd name="T8" fmla="*/ 14 w 25"/>
                    <a:gd name="T9" fmla="*/ 68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69">
                      <a:moveTo>
                        <a:pt x="14" y="68"/>
                      </a:moveTo>
                      <a:cubicBezTo>
                        <a:pt x="25" y="45"/>
                        <a:pt x="23" y="20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18" y="20"/>
                        <a:pt x="20" y="45"/>
                        <a:pt x="10" y="68"/>
                      </a:cubicBezTo>
                      <a:cubicBezTo>
                        <a:pt x="9" y="69"/>
                        <a:pt x="14" y="69"/>
                        <a:pt x="14" y="6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1" name="Freeform 93"/>
                <p:cNvSpPr>
                  <a:spLocks/>
                </p:cNvSpPr>
                <p:nvPr/>
              </p:nvSpPr>
              <p:spPr bwMode="auto">
                <a:xfrm>
                  <a:off x="1609" y="189"/>
                  <a:ext cx="619" cy="318"/>
                </a:xfrm>
                <a:custGeom>
                  <a:avLst/>
                  <a:gdLst>
                    <a:gd name="T0" fmla="*/ 2 w 261"/>
                    <a:gd name="T1" fmla="*/ 2 h 134"/>
                    <a:gd name="T2" fmla="*/ 255 w 261"/>
                    <a:gd name="T3" fmla="*/ 133 h 134"/>
                    <a:gd name="T4" fmla="*/ 259 w 261"/>
                    <a:gd name="T5" fmla="*/ 132 h 134"/>
                    <a:gd name="T6" fmla="*/ 6 w 261"/>
                    <a:gd name="T7" fmla="*/ 1 h 134"/>
                    <a:gd name="T8" fmla="*/ 2 w 261"/>
                    <a:gd name="T9" fmla="*/ 2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1" h="134">
                      <a:moveTo>
                        <a:pt x="2" y="2"/>
                      </a:moveTo>
                      <a:cubicBezTo>
                        <a:pt x="87" y="45"/>
                        <a:pt x="172" y="87"/>
                        <a:pt x="255" y="133"/>
                      </a:cubicBezTo>
                      <a:cubicBezTo>
                        <a:pt x="256" y="134"/>
                        <a:pt x="261" y="133"/>
                        <a:pt x="259" y="132"/>
                      </a:cubicBezTo>
                      <a:cubicBezTo>
                        <a:pt x="177" y="85"/>
                        <a:pt x="91" y="44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2" name="Freeform 94"/>
                <p:cNvSpPr>
                  <a:spLocks/>
                </p:cNvSpPr>
                <p:nvPr/>
              </p:nvSpPr>
              <p:spPr bwMode="auto">
                <a:xfrm>
                  <a:off x="1585" y="168"/>
                  <a:ext cx="43" cy="40"/>
                </a:xfrm>
                <a:custGeom>
                  <a:avLst/>
                  <a:gdLst>
                    <a:gd name="T0" fmla="*/ 13 w 18"/>
                    <a:gd name="T1" fmla="*/ 2 h 17"/>
                    <a:gd name="T2" fmla="*/ 15 w 18"/>
                    <a:gd name="T3" fmla="*/ 12 h 17"/>
                    <a:gd name="T4" fmla="*/ 5 w 18"/>
                    <a:gd name="T5" fmla="*/ 15 h 17"/>
                    <a:gd name="T6" fmla="*/ 2 w 18"/>
                    <a:gd name="T7" fmla="*/ 5 h 17"/>
                    <a:gd name="T8" fmla="*/ 13 w 18"/>
                    <a:gd name="T9" fmla="*/ 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13" y="2"/>
                      </a:moveTo>
                      <a:cubicBezTo>
                        <a:pt x="16" y="4"/>
                        <a:pt x="18" y="9"/>
                        <a:pt x="15" y="12"/>
                      </a:cubicBezTo>
                      <a:cubicBezTo>
                        <a:pt x="13" y="16"/>
                        <a:pt x="9" y="17"/>
                        <a:pt x="5" y="15"/>
                      </a:cubicBezTo>
                      <a:cubicBezTo>
                        <a:pt x="1" y="13"/>
                        <a:pt x="0" y="8"/>
                        <a:pt x="2" y="5"/>
                      </a:cubicBezTo>
                      <a:cubicBezTo>
                        <a:pt x="4" y="1"/>
                        <a:pt x="9" y="0"/>
                        <a:pt x="1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3" name="Freeform 95"/>
                <p:cNvSpPr>
                  <a:spLocks/>
                </p:cNvSpPr>
                <p:nvPr/>
              </p:nvSpPr>
              <p:spPr bwMode="auto">
                <a:xfrm>
                  <a:off x="1675" y="-95"/>
                  <a:ext cx="159" cy="114"/>
                </a:xfrm>
                <a:custGeom>
                  <a:avLst/>
                  <a:gdLst>
                    <a:gd name="T0" fmla="*/ 62 w 67"/>
                    <a:gd name="T1" fmla="*/ 1 h 48"/>
                    <a:gd name="T2" fmla="*/ 3 w 67"/>
                    <a:gd name="T3" fmla="*/ 43 h 48"/>
                    <a:gd name="T4" fmla="*/ 4 w 67"/>
                    <a:gd name="T5" fmla="*/ 45 h 48"/>
                    <a:gd name="T6" fmla="*/ 67 w 67"/>
                    <a:gd name="T7" fmla="*/ 2 h 48"/>
                    <a:gd name="T8" fmla="*/ 62 w 67"/>
                    <a:gd name="T9" fmla="*/ 1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48">
                      <a:moveTo>
                        <a:pt x="62" y="1"/>
                      </a:moveTo>
                      <a:cubicBezTo>
                        <a:pt x="53" y="28"/>
                        <a:pt x="32" y="46"/>
                        <a:pt x="3" y="43"/>
                      </a:cubicBezTo>
                      <a:cubicBezTo>
                        <a:pt x="0" y="43"/>
                        <a:pt x="2" y="45"/>
                        <a:pt x="4" y="45"/>
                      </a:cubicBezTo>
                      <a:cubicBezTo>
                        <a:pt x="34" y="48"/>
                        <a:pt x="58" y="31"/>
                        <a:pt x="67" y="2"/>
                      </a:cubicBezTo>
                      <a:cubicBezTo>
                        <a:pt x="67" y="1"/>
                        <a:pt x="62" y="0"/>
                        <a:pt x="6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4" name="Freeform 96"/>
                <p:cNvSpPr>
                  <a:spLocks/>
                </p:cNvSpPr>
                <p:nvPr/>
              </p:nvSpPr>
              <p:spPr bwMode="auto">
                <a:xfrm>
                  <a:off x="1699" y="-88"/>
                  <a:ext cx="100" cy="152"/>
                </a:xfrm>
                <a:custGeom>
                  <a:avLst/>
                  <a:gdLst>
                    <a:gd name="T0" fmla="*/ 37 w 42"/>
                    <a:gd name="T1" fmla="*/ 62 h 64"/>
                    <a:gd name="T2" fmla="*/ 6 w 42"/>
                    <a:gd name="T3" fmla="*/ 1 h 64"/>
                    <a:gd name="T4" fmla="*/ 3 w 42"/>
                    <a:gd name="T5" fmla="*/ 2 h 64"/>
                    <a:gd name="T6" fmla="*/ 32 w 42"/>
                    <a:gd name="T7" fmla="*/ 61 h 64"/>
                    <a:gd name="T8" fmla="*/ 37 w 42"/>
                    <a:gd name="T9" fmla="*/ 62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2" h="64">
                      <a:moveTo>
                        <a:pt x="37" y="62"/>
                      </a:moveTo>
                      <a:cubicBezTo>
                        <a:pt x="42" y="36"/>
                        <a:pt x="31" y="13"/>
                        <a:pt x="6" y="1"/>
                      </a:cubicBezTo>
                      <a:cubicBezTo>
                        <a:pt x="5" y="0"/>
                        <a:pt x="0" y="0"/>
                        <a:pt x="3" y="2"/>
                      </a:cubicBezTo>
                      <a:cubicBezTo>
                        <a:pt x="27" y="13"/>
                        <a:pt x="37" y="36"/>
                        <a:pt x="32" y="61"/>
                      </a:cubicBezTo>
                      <a:cubicBezTo>
                        <a:pt x="32" y="63"/>
                        <a:pt x="37" y="64"/>
                        <a:pt x="37" y="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5" name="Freeform 97"/>
                <p:cNvSpPr>
                  <a:spLocks/>
                </p:cNvSpPr>
                <p:nvPr/>
              </p:nvSpPr>
              <p:spPr bwMode="auto">
                <a:xfrm>
                  <a:off x="1678" y="-38"/>
                  <a:ext cx="185" cy="31"/>
                </a:xfrm>
                <a:custGeom>
                  <a:avLst/>
                  <a:gdLst>
                    <a:gd name="T0" fmla="*/ 72 w 78"/>
                    <a:gd name="T1" fmla="*/ 4 h 13"/>
                    <a:gd name="T2" fmla="*/ 6 w 78"/>
                    <a:gd name="T3" fmla="*/ 1 h 13"/>
                    <a:gd name="T4" fmla="*/ 3 w 78"/>
                    <a:gd name="T5" fmla="*/ 2 h 13"/>
                    <a:gd name="T6" fmla="*/ 75 w 78"/>
                    <a:gd name="T7" fmla="*/ 5 h 13"/>
                    <a:gd name="T8" fmla="*/ 72 w 78"/>
                    <a:gd name="T9" fmla="*/ 4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8" h="13">
                      <a:moveTo>
                        <a:pt x="72" y="4"/>
                      </a:moveTo>
                      <a:cubicBezTo>
                        <a:pt x="52" y="11"/>
                        <a:pt x="26" y="8"/>
                        <a:pt x="6" y="1"/>
                      </a:cubicBezTo>
                      <a:cubicBezTo>
                        <a:pt x="5" y="0"/>
                        <a:pt x="0" y="1"/>
                        <a:pt x="3" y="2"/>
                      </a:cubicBezTo>
                      <a:cubicBezTo>
                        <a:pt x="24" y="11"/>
                        <a:pt x="52" y="13"/>
                        <a:pt x="75" y="5"/>
                      </a:cubicBezTo>
                      <a:cubicBezTo>
                        <a:pt x="78" y="4"/>
                        <a:pt x="73" y="3"/>
                        <a:pt x="72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6" name="Freeform 98"/>
                <p:cNvSpPr>
                  <a:spLocks/>
                </p:cNvSpPr>
                <p:nvPr/>
              </p:nvSpPr>
              <p:spPr bwMode="auto">
                <a:xfrm>
                  <a:off x="1718" y="-107"/>
                  <a:ext cx="78" cy="161"/>
                </a:xfrm>
                <a:custGeom>
                  <a:avLst/>
                  <a:gdLst>
                    <a:gd name="T0" fmla="*/ 6 w 33"/>
                    <a:gd name="T1" fmla="*/ 67 h 68"/>
                    <a:gd name="T2" fmla="*/ 24 w 33"/>
                    <a:gd name="T3" fmla="*/ 2 h 68"/>
                    <a:gd name="T4" fmla="*/ 19 w 33"/>
                    <a:gd name="T5" fmla="*/ 2 h 68"/>
                    <a:gd name="T6" fmla="*/ 2 w 33"/>
                    <a:gd name="T7" fmla="*/ 66 h 68"/>
                    <a:gd name="T8" fmla="*/ 6 w 33"/>
                    <a:gd name="T9" fmla="*/ 67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68">
                      <a:moveTo>
                        <a:pt x="6" y="67"/>
                      </a:moveTo>
                      <a:cubicBezTo>
                        <a:pt x="24" y="50"/>
                        <a:pt x="33" y="26"/>
                        <a:pt x="24" y="2"/>
                      </a:cubicBezTo>
                      <a:cubicBezTo>
                        <a:pt x="23" y="0"/>
                        <a:pt x="18" y="1"/>
                        <a:pt x="19" y="2"/>
                      </a:cubicBezTo>
                      <a:cubicBezTo>
                        <a:pt x="28" y="26"/>
                        <a:pt x="19" y="50"/>
                        <a:pt x="2" y="66"/>
                      </a:cubicBezTo>
                      <a:cubicBezTo>
                        <a:pt x="0" y="67"/>
                        <a:pt x="5" y="68"/>
                        <a:pt x="6" y="6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7" name="Freeform 99"/>
                <p:cNvSpPr>
                  <a:spLocks/>
                </p:cNvSpPr>
                <p:nvPr/>
              </p:nvSpPr>
              <p:spPr bwMode="auto">
                <a:xfrm>
                  <a:off x="1773" y="-17"/>
                  <a:ext cx="455" cy="524"/>
                </a:xfrm>
                <a:custGeom>
                  <a:avLst/>
                  <a:gdLst>
                    <a:gd name="T0" fmla="*/ 1 w 192"/>
                    <a:gd name="T1" fmla="*/ 3 h 221"/>
                    <a:gd name="T2" fmla="*/ 186 w 192"/>
                    <a:gd name="T3" fmla="*/ 220 h 221"/>
                    <a:gd name="T4" fmla="*/ 191 w 192"/>
                    <a:gd name="T5" fmla="*/ 219 h 221"/>
                    <a:gd name="T6" fmla="*/ 6 w 192"/>
                    <a:gd name="T7" fmla="*/ 2 h 221"/>
                    <a:gd name="T8" fmla="*/ 1 w 192"/>
                    <a:gd name="T9" fmla="*/ 3 h 2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2" h="221">
                      <a:moveTo>
                        <a:pt x="1" y="3"/>
                      </a:moveTo>
                      <a:cubicBezTo>
                        <a:pt x="63" y="74"/>
                        <a:pt x="127" y="146"/>
                        <a:pt x="186" y="220"/>
                      </a:cubicBezTo>
                      <a:cubicBezTo>
                        <a:pt x="187" y="221"/>
                        <a:pt x="192" y="220"/>
                        <a:pt x="191" y="219"/>
                      </a:cubicBezTo>
                      <a:cubicBezTo>
                        <a:pt x="132" y="145"/>
                        <a:pt x="68" y="73"/>
                        <a:pt x="6" y="2"/>
                      </a:cubicBezTo>
                      <a:cubicBezTo>
                        <a:pt x="5" y="0"/>
                        <a:pt x="0" y="2"/>
                        <a:pt x="1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8" name="Freeform 100"/>
                <p:cNvSpPr>
                  <a:spLocks/>
                </p:cNvSpPr>
                <p:nvPr/>
              </p:nvSpPr>
              <p:spPr bwMode="auto">
                <a:xfrm>
                  <a:off x="1751" y="-41"/>
                  <a:ext cx="41" cy="41"/>
                </a:xfrm>
                <a:custGeom>
                  <a:avLst/>
                  <a:gdLst>
                    <a:gd name="T0" fmla="*/ 15 w 17"/>
                    <a:gd name="T1" fmla="*/ 3 h 17"/>
                    <a:gd name="T2" fmla="*/ 14 w 17"/>
                    <a:gd name="T3" fmla="*/ 14 h 17"/>
                    <a:gd name="T4" fmla="*/ 3 w 17"/>
                    <a:gd name="T5" fmla="*/ 13 h 17"/>
                    <a:gd name="T6" fmla="*/ 4 w 17"/>
                    <a:gd name="T7" fmla="*/ 2 h 17"/>
                    <a:gd name="T8" fmla="*/ 15 w 17"/>
                    <a:gd name="T9" fmla="*/ 3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5" y="3"/>
                      </a:moveTo>
                      <a:cubicBezTo>
                        <a:pt x="17" y="7"/>
                        <a:pt x="17" y="12"/>
                        <a:pt x="14" y="14"/>
                      </a:cubicBezTo>
                      <a:cubicBezTo>
                        <a:pt x="10" y="17"/>
                        <a:pt x="5" y="16"/>
                        <a:pt x="3" y="13"/>
                      </a:cubicBezTo>
                      <a:cubicBezTo>
                        <a:pt x="0" y="10"/>
                        <a:pt x="1" y="5"/>
                        <a:pt x="4" y="2"/>
                      </a:cubicBezTo>
                      <a:cubicBezTo>
                        <a:pt x="7" y="0"/>
                        <a:pt x="12" y="0"/>
                        <a:pt x="15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9" name="Freeform 101"/>
                <p:cNvSpPr>
                  <a:spLocks/>
                </p:cNvSpPr>
                <p:nvPr/>
              </p:nvSpPr>
              <p:spPr bwMode="auto">
                <a:xfrm>
                  <a:off x="1884" y="-200"/>
                  <a:ext cx="188" cy="79"/>
                </a:xfrm>
                <a:custGeom>
                  <a:avLst/>
                  <a:gdLst>
                    <a:gd name="T0" fmla="*/ 74 w 79"/>
                    <a:gd name="T1" fmla="*/ 1 h 33"/>
                    <a:gd name="T2" fmla="*/ 6 w 79"/>
                    <a:gd name="T3" fmla="*/ 18 h 33"/>
                    <a:gd name="T4" fmla="*/ 2 w 79"/>
                    <a:gd name="T5" fmla="*/ 19 h 33"/>
                    <a:gd name="T6" fmla="*/ 78 w 79"/>
                    <a:gd name="T7" fmla="*/ 2 h 33"/>
                    <a:gd name="T8" fmla="*/ 74 w 79"/>
                    <a:gd name="T9" fmla="*/ 1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9" h="33">
                      <a:moveTo>
                        <a:pt x="74" y="1"/>
                      </a:moveTo>
                      <a:cubicBezTo>
                        <a:pt x="56" y="22"/>
                        <a:pt x="31" y="31"/>
                        <a:pt x="6" y="18"/>
                      </a:cubicBezTo>
                      <a:cubicBezTo>
                        <a:pt x="5" y="17"/>
                        <a:pt x="0" y="18"/>
                        <a:pt x="2" y="19"/>
                      </a:cubicBezTo>
                      <a:cubicBezTo>
                        <a:pt x="30" y="33"/>
                        <a:pt x="59" y="26"/>
                        <a:pt x="78" y="2"/>
                      </a:cubicBezTo>
                      <a:cubicBezTo>
                        <a:pt x="79" y="1"/>
                        <a:pt x="75" y="0"/>
                        <a:pt x="7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0" name="Freeform 102"/>
                <p:cNvSpPr>
                  <a:spLocks/>
                </p:cNvSpPr>
                <p:nvPr/>
              </p:nvSpPr>
              <p:spPr bwMode="auto">
                <a:xfrm>
                  <a:off x="1946" y="-237"/>
                  <a:ext cx="59" cy="168"/>
                </a:xfrm>
                <a:custGeom>
                  <a:avLst/>
                  <a:gdLst>
                    <a:gd name="T0" fmla="*/ 11 w 25"/>
                    <a:gd name="T1" fmla="*/ 70 h 71"/>
                    <a:gd name="T2" fmla="*/ 6 w 25"/>
                    <a:gd name="T3" fmla="*/ 2 h 71"/>
                    <a:gd name="T4" fmla="*/ 1 w 25"/>
                    <a:gd name="T5" fmla="*/ 2 h 71"/>
                    <a:gd name="T6" fmla="*/ 6 w 25"/>
                    <a:gd name="T7" fmla="*/ 69 h 71"/>
                    <a:gd name="T8" fmla="*/ 11 w 25"/>
                    <a:gd name="T9" fmla="*/ 70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71">
                      <a:moveTo>
                        <a:pt x="11" y="70"/>
                      </a:moveTo>
                      <a:cubicBezTo>
                        <a:pt x="25" y="47"/>
                        <a:pt x="23" y="22"/>
                        <a:pt x="6" y="2"/>
                      </a:cubicBezTo>
                      <a:cubicBezTo>
                        <a:pt x="5" y="1"/>
                        <a:pt x="0" y="0"/>
                        <a:pt x="1" y="2"/>
                      </a:cubicBezTo>
                      <a:cubicBezTo>
                        <a:pt x="19" y="22"/>
                        <a:pt x="20" y="46"/>
                        <a:pt x="6" y="69"/>
                      </a:cubicBezTo>
                      <a:cubicBezTo>
                        <a:pt x="6" y="69"/>
                        <a:pt x="10" y="71"/>
                        <a:pt x="11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1" name="Freeform 103"/>
                <p:cNvSpPr>
                  <a:spLocks/>
                </p:cNvSpPr>
                <p:nvPr/>
              </p:nvSpPr>
              <p:spPr bwMode="auto">
                <a:xfrm>
                  <a:off x="1906" y="-200"/>
                  <a:ext cx="168" cy="76"/>
                </a:xfrm>
                <a:custGeom>
                  <a:avLst/>
                  <a:gdLst>
                    <a:gd name="T0" fmla="*/ 68 w 71"/>
                    <a:gd name="T1" fmla="*/ 30 h 32"/>
                    <a:gd name="T2" fmla="*/ 6 w 71"/>
                    <a:gd name="T3" fmla="*/ 1 h 32"/>
                    <a:gd name="T4" fmla="*/ 1 w 71"/>
                    <a:gd name="T5" fmla="*/ 2 h 32"/>
                    <a:gd name="T6" fmla="*/ 65 w 71"/>
                    <a:gd name="T7" fmla="*/ 32 h 32"/>
                    <a:gd name="T8" fmla="*/ 68 w 71"/>
                    <a:gd name="T9" fmla="*/ 30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32">
                      <a:moveTo>
                        <a:pt x="68" y="30"/>
                      </a:moveTo>
                      <a:cubicBezTo>
                        <a:pt x="46" y="28"/>
                        <a:pt x="22" y="16"/>
                        <a:pt x="6" y="1"/>
                      </a:cubicBezTo>
                      <a:cubicBezTo>
                        <a:pt x="5" y="0"/>
                        <a:pt x="0" y="2"/>
                        <a:pt x="1" y="2"/>
                      </a:cubicBezTo>
                      <a:cubicBezTo>
                        <a:pt x="18" y="18"/>
                        <a:pt x="42" y="30"/>
                        <a:pt x="65" y="32"/>
                      </a:cubicBezTo>
                      <a:cubicBezTo>
                        <a:pt x="67" y="32"/>
                        <a:pt x="71" y="30"/>
                        <a:pt x="68" y="3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2" name="Freeform 104"/>
                <p:cNvSpPr>
                  <a:spLocks/>
                </p:cNvSpPr>
                <p:nvPr/>
              </p:nvSpPr>
              <p:spPr bwMode="auto">
                <a:xfrm>
                  <a:off x="1908" y="-230"/>
                  <a:ext cx="112" cy="132"/>
                </a:xfrm>
                <a:custGeom>
                  <a:avLst/>
                  <a:gdLst>
                    <a:gd name="T0" fmla="*/ 6 w 47"/>
                    <a:gd name="T1" fmla="*/ 55 h 56"/>
                    <a:gd name="T2" fmla="*/ 47 w 47"/>
                    <a:gd name="T3" fmla="*/ 1 h 56"/>
                    <a:gd name="T4" fmla="*/ 42 w 47"/>
                    <a:gd name="T5" fmla="*/ 1 h 56"/>
                    <a:gd name="T6" fmla="*/ 3 w 47"/>
                    <a:gd name="T7" fmla="*/ 54 h 56"/>
                    <a:gd name="T8" fmla="*/ 6 w 47"/>
                    <a:gd name="T9" fmla="*/ 55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7" h="56">
                      <a:moveTo>
                        <a:pt x="6" y="55"/>
                      </a:moveTo>
                      <a:cubicBezTo>
                        <a:pt x="29" y="46"/>
                        <a:pt x="47" y="27"/>
                        <a:pt x="47" y="1"/>
                      </a:cubicBezTo>
                      <a:cubicBezTo>
                        <a:pt x="47" y="0"/>
                        <a:pt x="42" y="0"/>
                        <a:pt x="42" y="1"/>
                      </a:cubicBezTo>
                      <a:cubicBezTo>
                        <a:pt x="42" y="26"/>
                        <a:pt x="25" y="45"/>
                        <a:pt x="3" y="54"/>
                      </a:cubicBezTo>
                      <a:cubicBezTo>
                        <a:pt x="0" y="55"/>
                        <a:pt x="5" y="56"/>
                        <a:pt x="6" y="5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3" name="Freeform 105"/>
                <p:cNvSpPr>
                  <a:spLocks/>
                </p:cNvSpPr>
                <p:nvPr/>
              </p:nvSpPr>
              <p:spPr bwMode="auto">
                <a:xfrm>
                  <a:off x="1986" y="-143"/>
                  <a:ext cx="254" cy="650"/>
                </a:xfrm>
                <a:custGeom>
                  <a:avLst/>
                  <a:gdLst>
                    <a:gd name="T0" fmla="*/ 0 w 107"/>
                    <a:gd name="T1" fmla="*/ 2 h 274"/>
                    <a:gd name="T2" fmla="*/ 102 w 107"/>
                    <a:gd name="T3" fmla="*/ 273 h 274"/>
                    <a:gd name="T4" fmla="*/ 107 w 107"/>
                    <a:gd name="T5" fmla="*/ 272 h 274"/>
                    <a:gd name="T6" fmla="*/ 5 w 107"/>
                    <a:gd name="T7" fmla="*/ 1 h 274"/>
                    <a:gd name="T8" fmla="*/ 0 w 107"/>
                    <a:gd name="T9" fmla="*/ 2 h 2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7" h="274">
                      <a:moveTo>
                        <a:pt x="0" y="2"/>
                      </a:moveTo>
                      <a:cubicBezTo>
                        <a:pt x="31" y="93"/>
                        <a:pt x="75" y="180"/>
                        <a:pt x="102" y="273"/>
                      </a:cubicBezTo>
                      <a:cubicBezTo>
                        <a:pt x="103" y="274"/>
                        <a:pt x="107" y="273"/>
                        <a:pt x="107" y="272"/>
                      </a:cubicBezTo>
                      <a:cubicBezTo>
                        <a:pt x="80" y="180"/>
                        <a:pt x="36" y="92"/>
                        <a:pt x="5" y="1"/>
                      </a:cubicBezTo>
                      <a:cubicBezTo>
                        <a:pt x="5" y="0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4" name="Freeform 106"/>
                <p:cNvSpPr>
                  <a:spLocks/>
                </p:cNvSpPr>
                <p:nvPr/>
              </p:nvSpPr>
              <p:spPr bwMode="auto">
                <a:xfrm>
                  <a:off x="1967" y="-171"/>
                  <a:ext cx="41" cy="40"/>
                </a:xfrm>
                <a:custGeom>
                  <a:avLst/>
                  <a:gdLst>
                    <a:gd name="T0" fmla="*/ 16 w 17"/>
                    <a:gd name="T1" fmla="*/ 6 h 17"/>
                    <a:gd name="T2" fmla="*/ 10 w 17"/>
                    <a:gd name="T3" fmla="*/ 16 h 17"/>
                    <a:gd name="T4" fmla="*/ 1 w 17"/>
                    <a:gd name="T5" fmla="*/ 11 h 17"/>
                    <a:gd name="T6" fmla="*/ 6 w 17"/>
                    <a:gd name="T7" fmla="*/ 1 h 17"/>
                    <a:gd name="T8" fmla="*/ 16 w 17"/>
                    <a:gd name="T9" fmla="*/ 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6" y="6"/>
                      </a:moveTo>
                      <a:cubicBezTo>
                        <a:pt x="17" y="10"/>
                        <a:pt x="15" y="15"/>
                        <a:pt x="10" y="16"/>
                      </a:cubicBezTo>
                      <a:cubicBezTo>
                        <a:pt x="6" y="17"/>
                        <a:pt x="2" y="15"/>
                        <a:pt x="1" y="11"/>
                      </a:cubicBezTo>
                      <a:cubicBezTo>
                        <a:pt x="0" y="7"/>
                        <a:pt x="2" y="2"/>
                        <a:pt x="6" y="1"/>
                      </a:cubicBezTo>
                      <a:cubicBezTo>
                        <a:pt x="10" y="0"/>
                        <a:pt x="14" y="2"/>
                        <a:pt x="16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5" name="Freeform 107"/>
                <p:cNvSpPr>
                  <a:spLocks/>
                </p:cNvSpPr>
                <p:nvPr/>
              </p:nvSpPr>
              <p:spPr bwMode="auto">
                <a:xfrm>
                  <a:off x="2119" y="-230"/>
                  <a:ext cx="193" cy="57"/>
                </a:xfrm>
                <a:custGeom>
                  <a:avLst/>
                  <a:gdLst>
                    <a:gd name="T0" fmla="*/ 75 w 81"/>
                    <a:gd name="T1" fmla="*/ 5 h 24"/>
                    <a:gd name="T2" fmla="*/ 6 w 81"/>
                    <a:gd name="T3" fmla="*/ 1 h 24"/>
                    <a:gd name="T4" fmla="*/ 1 w 81"/>
                    <a:gd name="T5" fmla="*/ 1 h 24"/>
                    <a:gd name="T6" fmla="*/ 79 w 81"/>
                    <a:gd name="T7" fmla="*/ 6 h 24"/>
                    <a:gd name="T8" fmla="*/ 75 w 81"/>
                    <a:gd name="T9" fmla="*/ 5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1" h="24">
                      <a:moveTo>
                        <a:pt x="75" y="5"/>
                      </a:moveTo>
                      <a:cubicBezTo>
                        <a:pt x="52" y="20"/>
                        <a:pt x="26" y="21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ubicBezTo>
                        <a:pt x="24" y="23"/>
                        <a:pt x="54" y="24"/>
                        <a:pt x="79" y="6"/>
                      </a:cubicBezTo>
                      <a:cubicBezTo>
                        <a:pt x="81" y="5"/>
                        <a:pt x="76" y="4"/>
                        <a:pt x="75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6" name="Freeform 108"/>
                <p:cNvSpPr>
                  <a:spLocks/>
                </p:cNvSpPr>
                <p:nvPr/>
              </p:nvSpPr>
              <p:spPr bwMode="auto">
                <a:xfrm>
                  <a:off x="2167" y="-287"/>
                  <a:ext cx="73" cy="163"/>
                </a:xfrm>
                <a:custGeom>
                  <a:avLst/>
                  <a:gdLst>
                    <a:gd name="T0" fmla="*/ 6 w 31"/>
                    <a:gd name="T1" fmla="*/ 68 h 69"/>
                    <a:gd name="T2" fmla="*/ 20 w 31"/>
                    <a:gd name="T3" fmla="*/ 1 h 69"/>
                    <a:gd name="T4" fmla="*/ 15 w 31"/>
                    <a:gd name="T5" fmla="*/ 1 h 69"/>
                    <a:gd name="T6" fmla="*/ 1 w 31"/>
                    <a:gd name="T7" fmla="*/ 66 h 69"/>
                    <a:gd name="T8" fmla="*/ 6 w 31"/>
                    <a:gd name="T9" fmla="*/ 68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1" h="69">
                      <a:moveTo>
                        <a:pt x="6" y="68"/>
                      </a:moveTo>
                      <a:cubicBezTo>
                        <a:pt x="25" y="50"/>
                        <a:pt x="31" y="26"/>
                        <a:pt x="20" y="1"/>
                      </a:cubicBezTo>
                      <a:cubicBezTo>
                        <a:pt x="19" y="0"/>
                        <a:pt x="14" y="0"/>
                        <a:pt x="15" y="1"/>
                      </a:cubicBezTo>
                      <a:cubicBezTo>
                        <a:pt x="26" y="25"/>
                        <a:pt x="20" y="49"/>
                        <a:pt x="1" y="66"/>
                      </a:cubicBezTo>
                      <a:cubicBezTo>
                        <a:pt x="0" y="67"/>
                        <a:pt x="4" y="69"/>
                        <a:pt x="6" y="6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7" name="Freeform 109"/>
                <p:cNvSpPr>
                  <a:spLocks/>
                </p:cNvSpPr>
                <p:nvPr/>
              </p:nvSpPr>
              <p:spPr bwMode="auto">
                <a:xfrm>
                  <a:off x="2150" y="-264"/>
                  <a:ext cx="143" cy="117"/>
                </a:xfrm>
                <a:custGeom>
                  <a:avLst/>
                  <a:gdLst>
                    <a:gd name="T0" fmla="*/ 57 w 60"/>
                    <a:gd name="T1" fmla="*/ 46 h 49"/>
                    <a:gd name="T2" fmla="*/ 6 w 60"/>
                    <a:gd name="T3" fmla="*/ 1 h 49"/>
                    <a:gd name="T4" fmla="*/ 1 w 60"/>
                    <a:gd name="T5" fmla="*/ 2 h 49"/>
                    <a:gd name="T6" fmla="*/ 54 w 60"/>
                    <a:gd name="T7" fmla="*/ 48 h 49"/>
                    <a:gd name="T8" fmla="*/ 57 w 60"/>
                    <a:gd name="T9" fmla="*/ 46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0" h="49">
                      <a:moveTo>
                        <a:pt x="57" y="46"/>
                      </a:moveTo>
                      <a:cubicBezTo>
                        <a:pt x="37" y="39"/>
                        <a:pt x="17" y="20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13" y="22"/>
                        <a:pt x="33" y="41"/>
                        <a:pt x="54" y="48"/>
                      </a:cubicBezTo>
                      <a:cubicBezTo>
                        <a:pt x="55" y="49"/>
                        <a:pt x="60" y="47"/>
                        <a:pt x="5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8" name="Freeform 110"/>
                <p:cNvSpPr>
                  <a:spLocks/>
                </p:cNvSpPr>
                <p:nvPr/>
              </p:nvSpPr>
              <p:spPr bwMode="auto">
                <a:xfrm>
                  <a:off x="2129" y="-266"/>
                  <a:ext cx="142" cy="102"/>
                </a:xfrm>
                <a:custGeom>
                  <a:avLst/>
                  <a:gdLst>
                    <a:gd name="T0" fmla="*/ 3 w 60"/>
                    <a:gd name="T1" fmla="*/ 43 h 43"/>
                    <a:gd name="T2" fmla="*/ 59 w 60"/>
                    <a:gd name="T3" fmla="*/ 2 h 43"/>
                    <a:gd name="T4" fmla="*/ 54 w 60"/>
                    <a:gd name="T5" fmla="*/ 1 h 43"/>
                    <a:gd name="T6" fmla="*/ 3 w 60"/>
                    <a:gd name="T7" fmla="*/ 41 h 43"/>
                    <a:gd name="T8" fmla="*/ 3 w 60"/>
                    <a:gd name="T9" fmla="*/ 4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0" h="43">
                      <a:moveTo>
                        <a:pt x="3" y="43"/>
                      </a:moveTo>
                      <a:cubicBezTo>
                        <a:pt x="28" y="41"/>
                        <a:pt x="52" y="27"/>
                        <a:pt x="59" y="2"/>
                      </a:cubicBezTo>
                      <a:cubicBezTo>
                        <a:pt x="60" y="0"/>
                        <a:pt x="55" y="0"/>
                        <a:pt x="54" y="1"/>
                      </a:cubicBezTo>
                      <a:cubicBezTo>
                        <a:pt x="47" y="24"/>
                        <a:pt x="27" y="39"/>
                        <a:pt x="3" y="41"/>
                      </a:cubicBezTo>
                      <a:cubicBezTo>
                        <a:pt x="0" y="41"/>
                        <a:pt x="0" y="43"/>
                        <a:pt x="3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9" name="Freeform 111"/>
                <p:cNvSpPr>
                  <a:spLocks/>
                </p:cNvSpPr>
                <p:nvPr/>
              </p:nvSpPr>
              <p:spPr bwMode="auto">
                <a:xfrm>
                  <a:off x="2212" y="-188"/>
                  <a:ext cx="35" cy="683"/>
                </a:xfrm>
                <a:custGeom>
                  <a:avLst/>
                  <a:gdLst>
                    <a:gd name="T0" fmla="*/ 0 w 15"/>
                    <a:gd name="T1" fmla="*/ 2 h 288"/>
                    <a:gd name="T2" fmla="*/ 10 w 15"/>
                    <a:gd name="T3" fmla="*/ 287 h 288"/>
                    <a:gd name="T4" fmla="*/ 15 w 15"/>
                    <a:gd name="T5" fmla="*/ 287 h 288"/>
                    <a:gd name="T6" fmla="*/ 5 w 15"/>
                    <a:gd name="T7" fmla="*/ 2 h 288"/>
                    <a:gd name="T8" fmla="*/ 0 w 15"/>
                    <a:gd name="T9" fmla="*/ 2 h 2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" h="288">
                      <a:moveTo>
                        <a:pt x="0" y="2"/>
                      </a:moveTo>
                      <a:cubicBezTo>
                        <a:pt x="4" y="97"/>
                        <a:pt x="10" y="192"/>
                        <a:pt x="10" y="287"/>
                      </a:cubicBezTo>
                      <a:cubicBezTo>
                        <a:pt x="10" y="288"/>
                        <a:pt x="15" y="288"/>
                        <a:pt x="15" y="287"/>
                      </a:cubicBezTo>
                      <a:cubicBezTo>
                        <a:pt x="15" y="192"/>
                        <a:pt x="9" y="96"/>
                        <a:pt x="5" y="2"/>
                      </a:cubicBezTo>
                      <a:cubicBezTo>
                        <a:pt x="5" y="0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0" name="Oval 112"/>
                <p:cNvSpPr>
                  <a:spLocks noChangeArrowheads="1"/>
                </p:cNvSpPr>
                <p:nvPr/>
              </p:nvSpPr>
              <p:spPr bwMode="auto">
                <a:xfrm>
                  <a:off x="2198" y="-214"/>
                  <a:ext cx="35" cy="36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1" name="Freeform 113"/>
                <p:cNvSpPr>
                  <a:spLocks/>
                </p:cNvSpPr>
                <p:nvPr/>
              </p:nvSpPr>
              <p:spPr bwMode="auto">
                <a:xfrm>
                  <a:off x="2371" y="-223"/>
                  <a:ext cx="176" cy="92"/>
                </a:xfrm>
                <a:custGeom>
                  <a:avLst/>
                  <a:gdLst>
                    <a:gd name="T0" fmla="*/ 69 w 74"/>
                    <a:gd name="T1" fmla="*/ 30 h 39"/>
                    <a:gd name="T2" fmla="*/ 5 w 74"/>
                    <a:gd name="T3" fmla="*/ 2 h 39"/>
                    <a:gd name="T4" fmla="*/ 0 w 74"/>
                    <a:gd name="T5" fmla="*/ 1 h 39"/>
                    <a:gd name="T6" fmla="*/ 72 w 74"/>
                    <a:gd name="T7" fmla="*/ 32 h 39"/>
                    <a:gd name="T8" fmla="*/ 69 w 74"/>
                    <a:gd name="T9" fmla="*/ 3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39">
                      <a:moveTo>
                        <a:pt x="69" y="30"/>
                      </a:moveTo>
                      <a:cubicBezTo>
                        <a:pt x="41" y="37"/>
                        <a:pt x="17" y="27"/>
                        <a:pt x="5" y="2"/>
                      </a:cubicBezTo>
                      <a:cubicBezTo>
                        <a:pt x="4" y="0"/>
                        <a:pt x="0" y="0"/>
                        <a:pt x="0" y="1"/>
                      </a:cubicBezTo>
                      <a:cubicBezTo>
                        <a:pt x="14" y="30"/>
                        <a:pt x="42" y="39"/>
                        <a:pt x="72" y="32"/>
                      </a:cubicBezTo>
                      <a:cubicBezTo>
                        <a:pt x="74" y="32"/>
                        <a:pt x="70" y="30"/>
                        <a:pt x="69" y="3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2" name="Freeform 114"/>
                <p:cNvSpPr>
                  <a:spLocks/>
                </p:cNvSpPr>
                <p:nvPr/>
              </p:nvSpPr>
              <p:spPr bwMode="auto">
                <a:xfrm>
                  <a:off x="2378" y="-249"/>
                  <a:ext cx="104" cy="142"/>
                </a:xfrm>
                <a:custGeom>
                  <a:avLst/>
                  <a:gdLst>
                    <a:gd name="T0" fmla="*/ 5 w 44"/>
                    <a:gd name="T1" fmla="*/ 60 h 60"/>
                    <a:gd name="T2" fmla="*/ 42 w 44"/>
                    <a:gd name="T3" fmla="*/ 2 h 60"/>
                    <a:gd name="T4" fmla="*/ 37 w 44"/>
                    <a:gd name="T5" fmla="*/ 1 h 60"/>
                    <a:gd name="T6" fmla="*/ 1 w 44"/>
                    <a:gd name="T7" fmla="*/ 58 h 60"/>
                    <a:gd name="T8" fmla="*/ 5 w 44"/>
                    <a:gd name="T9" fmla="*/ 60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4" h="60">
                      <a:moveTo>
                        <a:pt x="5" y="60"/>
                      </a:moveTo>
                      <a:cubicBezTo>
                        <a:pt x="30" y="50"/>
                        <a:pt x="44" y="29"/>
                        <a:pt x="42" y="2"/>
                      </a:cubicBezTo>
                      <a:cubicBezTo>
                        <a:pt x="42" y="0"/>
                        <a:pt x="37" y="0"/>
                        <a:pt x="37" y="1"/>
                      </a:cubicBezTo>
                      <a:cubicBezTo>
                        <a:pt x="39" y="27"/>
                        <a:pt x="26" y="48"/>
                        <a:pt x="1" y="58"/>
                      </a:cubicBezTo>
                      <a:cubicBezTo>
                        <a:pt x="0" y="58"/>
                        <a:pt x="4" y="60"/>
                        <a:pt x="5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3" name="Freeform 115"/>
                <p:cNvSpPr>
                  <a:spLocks/>
                </p:cNvSpPr>
                <p:nvPr/>
              </p:nvSpPr>
              <p:spPr bwMode="auto">
                <a:xfrm>
                  <a:off x="2411" y="-242"/>
                  <a:ext cx="93" cy="152"/>
                </a:xfrm>
                <a:custGeom>
                  <a:avLst/>
                  <a:gdLst>
                    <a:gd name="T0" fmla="*/ 38 w 39"/>
                    <a:gd name="T1" fmla="*/ 62 h 64"/>
                    <a:gd name="T2" fmla="*/ 5 w 39"/>
                    <a:gd name="T3" fmla="*/ 1 h 64"/>
                    <a:gd name="T4" fmla="*/ 0 w 39"/>
                    <a:gd name="T5" fmla="*/ 2 h 64"/>
                    <a:gd name="T6" fmla="*/ 33 w 39"/>
                    <a:gd name="T7" fmla="*/ 63 h 64"/>
                    <a:gd name="T8" fmla="*/ 38 w 39"/>
                    <a:gd name="T9" fmla="*/ 62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" h="64">
                      <a:moveTo>
                        <a:pt x="38" y="62"/>
                      </a:moveTo>
                      <a:cubicBezTo>
                        <a:pt x="21" y="47"/>
                        <a:pt x="9" y="23"/>
                        <a:pt x="5" y="1"/>
                      </a:cubicBezTo>
                      <a:cubicBezTo>
                        <a:pt x="5" y="0"/>
                        <a:pt x="0" y="0"/>
                        <a:pt x="0" y="2"/>
                      </a:cubicBezTo>
                      <a:cubicBezTo>
                        <a:pt x="4" y="24"/>
                        <a:pt x="16" y="48"/>
                        <a:pt x="33" y="63"/>
                      </a:cubicBezTo>
                      <a:cubicBezTo>
                        <a:pt x="34" y="64"/>
                        <a:pt x="39" y="62"/>
                        <a:pt x="38" y="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4" name="Freeform 116"/>
                <p:cNvSpPr>
                  <a:spLocks/>
                </p:cNvSpPr>
                <p:nvPr/>
              </p:nvSpPr>
              <p:spPr bwMode="auto">
                <a:xfrm>
                  <a:off x="2354" y="-209"/>
                  <a:ext cx="171" cy="66"/>
                </a:xfrm>
                <a:custGeom>
                  <a:avLst/>
                  <a:gdLst>
                    <a:gd name="T0" fmla="*/ 2 w 72"/>
                    <a:gd name="T1" fmla="*/ 21 h 28"/>
                    <a:gd name="T2" fmla="*/ 71 w 72"/>
                    <a:gd name="T3" fmla="*/ 2 h 28"/>
                    <a:gd name="T4" fmla="*/ 66 w 72"/>
                    <a:gd name="T5" fmla="*/ 2 h 28"/>
                    <a:gd name="T6" fmla="*/ 6 w 72"/>
                    <a:gd name="T7" fmla="*/ 20 h 28"/>
                    <a:gd name="T8" fmla="*/ 2 w 72"/>
                    <a:gd name="T9" fmla="*/ 21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2" h="28">
                      <a:moveTo>
                        <a:pt x="2" y="21"/>
                      </a:moveTo>
                      <a:cubicBezTo>
                        <a:pt x="27" y="28"/>
                        <a:pt x="54" y="23"/>
                        <a:pt x="71" y="2"/>
                      </a:cubicBezTo>
                      <a:cubicBezTo>
                        <a:pt x="72" y="1"/>
                        <a:pt x="67" y="0"/>
                        <a:pt x="66" y="2"/>
                      </a:cubicBezTo>
                      <a:cubicBezTo>
                        <a:pt x="52" y="20"/>
                        <a:pt x="28" y="26"/>
                        <a:pt x="6" y="20"/>
                      </a:cubicBezTo>
                      <a:cubicBezTo>
                        <a:pt x="5" y="19"/>
                        <a:pt x="0" y="20"/>
                        <a:pt x="2" y="2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5" name="Freeform 117"/>
                <p:cNvSpPr>
                  <a:spLocks/>
                </p:cNvSpPr>
                <p:nvPr/>
              </p:nvSpPr>
              <p:spPr bwMode="auto">
                <a:xfrm>
                  <a:off x="2226" y="-150"/>
                  <a:ext cx="228" cy="648"/>
                </a:xfrm>
                <a:custGeom>
                  <a:avLst/>
                  <a:gdLst>
                    <a:gd name="T0" fmla="*/ 90 w 96"/>
                    <a:gd name="T1" fmla="*/ 1 h 273"/>
                    <a:gd name="T2" fmla="*/ 0 w 96"/>
                    <a:gd name="T3" fmla="*/ 271 h 273"/>
                    <a:gd name="T4" fmla="*/ 5 w 96"/>
                    <a:gd name="T5" fmla="*/ 272 h 273"/>
                    <a:gd name="T6" fmla="*/ 95 w 96"/>
                    <a:gd name="T7" fmla="*/ 1 h 273"/>
                    <a:gd name="T8" fmla="*/ 90 w 96"/>
                    <a:gd name="T9" fmla="*/ 1 h 2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6" h="273">
                      <a:moveTo>
                        <a:pt x="90" y="1"/>
                      </a:moveTo>
                      <a:cubicBezTo>
                        <a:pt x="61" y="91"/>
                        <a:pt x="33" y="182"/>
                        <a:pt x="0" y="271"/>
                      </a:cubicBezTo>
                      <a:cubicBezTo>
                        <a:pt x="0" y="273"/>
                        <a:pt x="4" y="273"/>
                        <a:pt x="5" y="272"/>
                      </a:cubicBezTo>
                      <a:cubicBezTo>
                        <a:pt x="38" y="183"/>
                        <a:pt x="66" y="91"/>
                        <a:pt x="95" y="1"/>
                      </a:cubicBezTo>
                      <a:cubicBezTo>
                        <a:pt x="96" y="0"/>
                        <a:pt x="91" y="0"/>
                        <a:pt x="9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6" name="Freeform 118"/>
                <p:cNvSpPr>
                  <a:spLocks/>
                </p:cNvSpPr>
                <p:nvPr/>
              </p:nvSpPr>
              <p:spPr bwMode="auto">
                <a:xfrm>
                  <a:off x="2428" y="-181"/>
                  <a:ext cx="43" cy="41"/>
                </a:xfrm>
                <a:custGeom>
                  <a:avLst/>
                  <a:gdLst>
                    <a:gd name="T0" fmla="*/ 16 w 18"/>
                    <a:gd name="T1" fmla="*/ 11 h 17"/>
                    <a:gd name="T2" fmla="*/ 6 w 18"/>
                    <a:gd name="T3" fmla="*/ 16 h 17"/>
                    <a:gd name="T4" fmla="*/ 2 w 18"/>
                    <a:gd name="T5" fmla="*/ 6 h 17"/>
                    <a:gd name="T6" fmla="*/ 12 w 18"/>
                    <a:gd name="T7" fmla="*/ 1 h 17"/>
                    <a:gd name="T8" fmla="*/ 16 w 18"/>
                    <a:gd name="T9" fmla="*/ 1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16" y="11"/>
                      </a:moveTo>
                      <a:cubicBezTo>
                        <a:pt x="15" y="15"/>
                        <a:pt x="10" y="17"/>
                        <a:pt x="6" y="16"/>
                      </a:cubicBezTo>
                      <a:cubicBezTo>
                        <a:pt x="2" y="14"/>
                        <a:pt x="0" y="10"/>
                        <a:pt x="2" y="6"/>
                      </a:cubicBezTo>
                      <a:cubicBezTo>
                        <a:pt x="3" y="2"/>
                        <a:pt x="8" y="0"/>
                        <a:pt x="12" y="1"/>
                      </a:cubicBezTo>
                      <a:cubicBezTo>
                        <a:pt x="16" y="3"/>
                        <a:pt x="18" y="7"/>
                        <a:pt x="16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7" name="Freeform 119"/>
                <p:cNvSpPr>
                  <a:spLocks/>
                </p:cNvSpPr>
                <p:nvPr/>
              </p:nvSpPr>
              <p:spPr bwMode="auto">
                <a:xfrm>
                  <a:off x="2620" y="-126"/>
                  <a:ext cx="138" cy="130"/>
                </a:xfrm>
                <a:custGeom>
                  <a:avLst/>
                  <a:gdLst>
                    <a:gd name="T0" fmla="*/ 55 w 58"/>
                    <a:gd name="T1" fmla="*/ 53 h 55"/>
                    <a:gd name="T2" fmla="*/ 5 w 58"/>
                    <a:gd name="T3" fmla="*/ 2 h 55"/>
                    <a:gd name="T4" fmla="*/ 0 w 58"/>
                    <a:gd name="T5" fmla="*/ 1 h 55"/>
                    <a:gd name="T6" fmla="*/ 55 w 58"/>
                    <a:gd name="T7" fmla="*/ 55 h 55"/>
                    <a:gd name="T8" fmla="*/ 55 w 58"/>
                    <a:gd name="T9" fmla="*/ 53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8" h="55">
                      <a:moveTo>
                        <a:pt x="55" y="53"/>
                      </a:moveTo>
                      <a:cubicBezTo>
                        <a:pt x="27" y="49"/>
                        <a:pt x="7" y="30"/>
                        <a:pt x="5" y="2"/>
                      </a:cubicBezTo>
                      <a:cubicBezTo>
                        <a:pt x="5" y="0"/>
                        <a:pt x="0" y="0"/>
                        <a:pt x="0" y="1"/>
                      </a:cubicBezTo>
                      <a:cubicBezTo>
                        <a:pt x="2" y="32"/>
                        <a:pt x="25" y="51"/>
                        <a:pt x="55" y="55"/>
                      </a:cubicBezTo>
                      <a:cubicBezTo>
                        <a:pt x="57" y="55"/>
                        <a:pt x="58" y="53"/>
                        <a:pt x="55" y="5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8" name="Freeform 120"/>
                <p:cNvSpPr>
                  <a:spLocks/>
                </p:cNvSpPr>
                <p:nvPr/>
              </p:nvSpPr>
              <p:spPr bwMode="auto">
                <a:xfrm>
                  <a:off x="2585" y="-116"/>
                  <a:ext cx="144" cy="102"/>
                </a:xfrm>
                <a:custGeom>
                  <a:avLst/>
                  <a:gdLst>
                    <a:gd name="T0" fmla="*/ 5 w 61"/>
                    <a:gd name="T1" fmla="*/ 43 h 43"/>
                    <a:gd name="T2" fmla="*/ 61 w 61"/>
                    <a:gd name="T3" fmla="*/ 2 h 43"/>
                    <a:gd name="T4" fmla="*/ 56 w 61"/>
                    <a:gd name="T5" fmla="*/ 1 h 43"/>
                    <a:gd name="T6" fmla="*/ 3 w 61"/>
                    <a:gd name="T7" fmla="*/ 41 h 43"/>
                    <a:gd name="T8" fmla="*/ 5 w 61"/>
                    <a:gd name="T9" fmla="*/ 4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1" h="43">
                      <a:moveTo>
                        <a:pt x="5" y="43"/>
                      </a:moveTo>
                      <a:cubicBezTo>
                        <a:pt x="32" y="43"/>
                        <a:pt x="54" y="28"/>
                        <a:pt x="61" y="2"/>
                      </a:cubicBezTo>
                      <a:cubicBezTo>
                        <a:pt x="61" y="1"/>
                        <a:pt x="57" y="0"/>
                        <a:pt x="56" y="1"/>
                      </a:cubicBezTo>
                      <a:cubicBezTo>
                        <a:pt x="49" y="26"/>
                        <a:pt x="29" y="40"/>
                        <a:pt x="3" y="41"/>
                      </a:cubicBezTo>
                      <a:cubicBezTo>
                        <a:pt x="0" y="41"/>
                        <a:pt x="4" y="43"/>
                        <a:pt x="5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9" name="Freeform 121"/>
                <p:cNvSpPr>
                  <a:spLocks/>
                </p:cNvSpPr>
                <p:nvPr/>
              </p:nvSpPr>
              <p:spPr bwMode="auto">
                <a:xfrm>
                  <a:off x="2653" y="-128"/>
                  <a:ext cx="45" cy="168"/>
                </a:xfrm>
                <a:custGeom>
                  <a:avLst/>
                  <a:gdLst>
                    <a:gd name="T0" fmla="*/ 18 w 19"/>
                    <a:gd name="T1" fmla="*/ 69 h 71"/>
                    <a:gd name="T2" fmla="*/ 10 w 19"/>
                    <a:gd name="T3" fmla="*/ 1 h 71"/>
                    <a:gd name="T4" fmla="*/ 4 w 19"/>
                    <a:gd name="T5" fmla="*/ 1 h 71"/>
                    <a:gd name="T6" fmla="*/ 14 w 19"/>
                    <a:gd name="T7" fmla="*/ 70 h 71"/>
                    <a:gd name="T8" fmla="*/ 18 w 19"/>
                    <a:gd name="T9" fmla="*/ 69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" h="71">
                      <a:moveTo>
                        <a:pt x="18" y="69"/>
                      </a:moveTo>
                      <a:cubicBezTo>
                        <a:pt x="7" y="49"/>
                        <a:pt x="6" y="22"/>
                        <a:pt x="10" y="1"/>
                      </a:cubicBezTo>
                      <a:cubicBezTo>
                        <a:pt x="10" y="0"/>
                        <a:pt x="5" y="0"/>
                        <a:pt x="4" y="1"/>
                      </a:cubicBezTo>
                      <a:cubicBezTo>
                        <a:pt x="0" y="23"/>
                        <a:pt x="3" y="50"/>
                        <a:pt x="14" y="70"/>
                      </a:cubicBezTo>
                      <a:cubicBezTo>
                        <a:pt x="14" y="71"/>
                        <a:pt x="19" y="70"/>
                        <a:pt x="18" y="6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0" name="Freeform 122"/>
                <p:cNvSpPr>
                  <a:spLocks/>
                </p:cNvSpPr>
                <p:nvPr/>
              </p:nvSpPr>
              <p:spPr bwMode="auto">
                <a:xfrm>
                  <a:off x="2585" y="-76"/>
                  <a:ext cx="175" cy="52"/>
                </a:xfrm>
                <a:custGeom>
                  <a:avLst/>
                  <a:gdLst>
                    <a:gd name="T0" fmla="*/ 1 w 74"/>
                    <a:gd name="T1" fmla="*/ 2 h 22"/>
                    <a:gd name="T2" fmla="*/ 72 w 74"/>
                    <a:gd name="T3" fmla="*/ 8 h 22"/>
                    <a:gd name="T4" fmla="*/ 68 w 74"/>
                    <a:gd name="T5" fmla="*/ 7 h 22"/>
                    <a:gd name="T6" fmla="*/ 6 w 74"/>
                    <a:gd name="T7" fmla="*/ 1 h 22"/>
                    <a:gd name="T8" fmla="*/ 1 w 74"/>
                    <a:gd name="T9" fmla="*/ 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22">
                      <a:moveTo>
                        <a:pt x="1" y="2"/>
                      </a:moveTo>
                      <a:cubicBezTo>
                        <a:pt x="22" y="18"/>
                        <a:pt x="49" y="22"/>
                        <a:pt x="72" y="8"/>
                      </a:cubicBezTo>
                      <a:cubicBezTo>
                        <a:pt x="74" y="7"/>
                        <a:pt x="69" y="7"/>
                        <a:pt x="68" y="7"/>
                      </a:cubicBezTo>
                      <a:cubicBezTo>
                        <a:pt x="47" y="20"/>
                        <a:pt x="24" y="15"/>
                        <a:pt x="6" y="1"/>
                      </a:cubicBezTo>
                      <a:cubicBezTo>
                        <a:pt x="4" y="0"/>
                        <a:pt x="0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1" name="Freeform 123"/>
                <p:cNvSpPr>
                  <a:spLocks/>
                </p:cNvSpPr>
                <p:nvPr/>
              </p:nvSpPr>
              <p:spPr bwMode="auto">
                <a:xfrm>
                  <a:off x="2224" y="-33"/>
                  <a:ext cx="448" cy="526"/>
                </a:xfrm>
                <a:custGeom>
                  <a:avLst/>
                  <a:gdLst>
                    <a:gd name="T0" fmla="*/ 183 w 189"/>
                    <a:gd name="T1" fmla="*/ 1 h 222"/>
                    <a:gd name="T2" fmla="*/ 1 w 189"/>
                    <a:gd name="T3" fmla="*/ 221 h 222"/>
                    <a:gd name="T4" fmla="*/ 6 w 189"/>
                    <a:gd name="T5" fmla="*/ 221 h 222"/>
                    <a:gd name="T6" fmla="*/ 188 w 189"/>
                    <a:gd name="T7" fmla="*/ 2 h 222"/>
                    <a:gd name="T8" fmla="*/ 183 w 189"/>
                    <a:gd name="T9" fmla="*/ 1 h 2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9" h="222">
                      <a:moveTo>
                        <a:pt x="183" y="1"/>
                      </a:moveTo>
                      <a:cubicBezTo>
                        <a:pt x="123" y="75"/>
                        <a:pt x="64" y="150"/>
                        <a:pt x="1" y="221"/>
                      </a:cubicBezTo>
                      <a:cubicBezTo>
                        <a:pt x="0" y="222"/>
                        <a:pt x="5" y="222"/>
                        <a:pt x="6" y="221"/>
                      </a:cubicBezTo>
                      <a:cubicBezTo>
                        <a:pt x="69" y="150"/>
                        <a:pt x="128" y="75"/>
                        <a:pt x="188" y="2"/>
                      </a:cubicBezTo>
                      <a:cubicBezTo>
                        <a:pt x="189" y="1"/>
                        <a:pt x="184" y="0"/>
                        <a:pt x="18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2" name="Freeform 124"/>
                <p:cNvSpPr>
                  <a:spLocks/>
                </p:cNvSpPr>
                <p:nvPr/>
              </p:nvSpPr>
              <p:spPr bwMode="auto">
                <a:xfrm>
                  <a:off x="2651" y="-62"/>
                  <a:ext cx="40" cy="40"/>
                </a:xfrm>
                <a:custGeom>
                  <a:avLst/>
                  <a:gdLst>
                    <a:gd name="T0" fmla="*/ 14 w 17"/>
                    <a:gd name="T1" fmla="*/ 14 h 17"/>
                    <a:gd name="T2" fmla="*/ 3 w 17"/>
                    <a:gd name="T3" fmla="*/ 15 h 17"/>
                    <a:gd name="T4" fmla="*/ 3 w 17"/>
                    <a:gd name="T5" fmla="*/ 4 h 17"/>
                    <a:gd name="T6" fmla="*/ 14 w 17"/>
                    <a:gd name="T7" fmla="*/ 3 h 17"/>
                    <a:gd name="T8" fmla="*/ 14 w 17"/>
                    <a:gd name="T9" fmla="*/ 14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4" y="14"/>
                      </a:moveTo>
                      <a:cubicBezTo>
                        <a:pt x="11" y="17"/>
                        <a:pt x="7" y="17"/>
                        <a:pt x="3" y="15"/>
                      </a:cubicBezTo>
                      <a:cubicBezTo>
                        <a:pt x="0" y="12"/>
                        <a:pt x="0" y="7"/>
                        <a:pt x="3" y="4"/>
                      </a:cubicBezTo>
                      <a:cubicBezTo>
                        <a:pt x="6" y="1"/>
                        <a:pt x="10" y="0"/>
                        <a:pt x="14" y="3"/>
                      </a:cubicBezTo>
                      <a:cubicBezTo>
                        <a:pt x="17" y="6"/>
                        <a:pt x="17" y="11"/>
                        <a:pt x="14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3" name="Freeform 125"/>
                <p:cNvSpPr>
                  <a:spLocks/>
                </p:cNvSpPr>
                <p:nvPr/>
              </p:nvSpPr>
              <p:spPr bwMode="auto">
                <a:xfrm>
                  <a:off x="2801" y="69"/>
                  <a:ext cx="106" cy="168"/>
                </a:xfrm>
                <a:custGeom>
                  <a:avLst/>
                  <a:gdLst>
                    <a:gd name="T0" fmla="*/ 43 w 45"/>
                    <a:gd name="T1" fmla="*/ 70 h 71"/>
                    <a:gd name="T2" fmla="*/ 15 w 45"/>
                    <a:gd name="T3" fmla="*/ 2 h 71"/>
                    <a:gd name="T4" fmla="*/ 10 w 45"/>
                    <a:gd name="T5" fmla="*/ 2 h 71"/>
                    <a:gd name="T6" fmla="*/ 39 w 45"/>
                    <a:gd name="T7" fmla="*/ 71 h 71"/>
                    <a:gd name="T8" fmla="*/ 43 w 45"/>
                    <a:gd name="T9" fmla="*/ 70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" h="71">
                      <a:moveTo>
                        <a:pt x="43" y="70"/>
                      </a:moveTo>
                      <a:cubicBezTo>
                        <a:pt x="18" y="55"/>
                        <a:pt x="6" y="30"/>
                        <a:pt x="15" y="2"/>
                      </a:cubicBezTo>
                      <a:cubicBezTo>
                        <a:pt x="15" y="1"/>
                        <a:pt x="10" y="0"/>
                        <a:pt x="10" y="2"/>
                      </a:cubicBezTo>
                      <a:cubicBezTo>
                        <a:pt x="0" y="30"/>
                        <a:pt x="13" y="56"/>
                        <a:pt x="39" y="71"/>
                      </a:cubicBezTo>
                      <a:cubicBezTo>
                        <a:pt x="40" y="71"/>
                        <a:pt x="45" y="71"/>
                        <a:pt x="43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4" name="Freeform 126"/>
                <p:cNvSpPr>
                  <a:spLocks/>
                </p:cNvSpPr>
                <p:nvPr/>
              </p:nvSpPr>
              <p:spPr bwMode="auto">
                <a:xfrm>
                  <a:off x="2751" y="116"/>
                  <a:ext cx="173" cy="69"/>
                </a:xfrm>
                <a:custGeom>
                  <a:avLst/>
                  <a:gdLst>
                    <a:gd name="T0" fmla="*/ 3 w 73"/>
                    <a:gd name="T1" fmla="*/ 19 h 29"/>
                    <a:gd name="T2" fmla="*/ 72 w 73"/>
                    <a:gd name="T3" fmla="*/ 2 h 29"/>
                    <a:gd name="T4" fmla="*/ 68 w 73"/>
                    <a:gd name="T5" fmla="*/ 1 h 29"/>
                    <a:gd name="T6" fmla="*/ 5 w 73"/>
                    <a:gd name="T7" fmla="*/ 17 h 29"/>
                    <a:gd name="T8" fmla="*/ 3 w 73"/>
                    <a:gd name="T9" fmla="*/ 19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29">
                      <a:moveTo>
                        <a:pt x="3" y="19"/>
                      </a:moveTo>
                      <a:cubicBezTo>
                        <a:pt x="29" y="29"/>
                        <a:pt x="55" y="24"/>
                        <a:pt x="72" y="2"/>
                      </a:cubicBezTo>
                      <a:cubicBezTo>
                        <a:pt x="73" y="1"/>
                        <a:pt x="68" y="0"/>
                        <a:pt x="68" y="1"/>
                      </a:cubicBezTo>
                      <a:cubicBezTo>
                        <a:pt x="52" y="21"/>
                        <a:pt x="29" y="27"/>
                        <a:pt x="5" y="17"/>
                      </a:cubicBezTo>
                      <a:cubicBezTo>
                        <a:pt x="3" y="16"/>
                        <a:pt x="0" y="18"/>
                        <a:pt x="3" y="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5" name="Freeform 127"/>
                <p:cNvSpPr>
                  <a:spLocks/>
                </p:cNvSpPr>
                <p:nvPr/>
              </p:nvSpPr>
              <p:spPr bwMode="auto">
                <a:xfrm>
                  <a:off x="2817" y="85"/>
                  <a:ext cx="62" cy="164"/>
                </a:xfrm>
                <a:custGeom>
                  <a:avLst/>
                  <a:gdLst>
                    <a:gd name="T0" fmla="*/ 8 w 26"/>
                    <a:gd name="T1" fmla="*/ 67 h 69"/>
                    <a:gd name="T2" fmla="*/ 25 w 26"/>
                    <a:gd name="T3" fmla="*/ 1 h 69"/>
                    <a:gd name="T4" fmla="*/ 21 w 26"/>
                    <a:gd name="T5" fmla="*/ 1 h 69"/>
                    <a:gd name="T6" fmla="*/ 3 w 26"/>
                    <a:gd name="T7" fmla="*/ 68 h 69"/>
                    <a:gd name="T8" fmla="*/ 8 w 26"/>
                    <a:gd name="T9" fmla="*/ 67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69">
                      <a:moveTo>
                        <a:pt x="8" y="67"/>
                      </a:moveTo>
                      <a:cubicBezTo>
                        <a:pt x="5" y="45"/>
                        <a:pt x="13" y="19"/>
                        <a:pt x="25" y="1"/>
                      </a:cubicBezTo>
                      <a:cubicBezTo>
                        <a:pt x="26" y="0"/>
                        <a:pt x="21" y="0"/>
                        <a:pt x="21" y="1"/>
                      </a:cubicBezTo>
                      <a:cubicBezTo>
                        <a:pt x="9" y="19"/>
                        <a:pt x="0" y="45"/>
                        <a:pt x="3" y="68"/>
                      </a:cubicBezTo>
                      <a:cubicBezTo>
                        <a:pt x="3" y="69"/>
                        <a:pt x="8" y="69"/>
                        <a:pt x="8" y="6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6" name="Freeform 128"/>
                <p:cNvSpPr>
                  <a:spLocks/>
                </p:cNvSpPr>
                <p:nvPr/>
              </p:nvSpPr>
              <p:spPr bwMode="auto">
                <a:xfrm>
                  <a:off x="2772" y="104"/>
                  <a:ext cx="159" cy="88"/>
                </a:xfrm>
                <a:custGeom>
                  <a:avLst/>
                  <a:gdLst>
                    <a:gd name="T0" fmla="*/ 1 w 67"/>
                    <a:gd name="T1" fmla="*/ 2 h 37"/>
                    <a:gd name="T2" fmla="*/ 63 w 67"/>
                    <a:gd name="T3" fmla="*/ 33 h 37"/>
                    <a:gd name="T4" fmla="*/ 62 w 67"/>
                    <a:gd name="T5" fmla="*/ 31 h 37"/>
                    <a:gd name="T6" fmla="*/ 6 w 67"/>
                    <a:gd name="T7" fmla="*/ 1 h 37"/>
                    <a:gd name="T8" fmla="*/ 1 w 67"/>
                    <a:gd name="T9" fmla="*/ 2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7">
                      <a:moveTo>
                        <a:pt x="1" y="2"/>
                      </a:moveTo>
                      <a:cubicBezTo>
                        <a:pt x="14" y="24"/>
                        <a:pt x="37" y="37"/>
                        <a:pt x="63" y="33"/>
                      </a:cubicBezTo>
                      <a:cubicBezTo>
                        <a:pt x="67" y="33"/>
                        <a:pt x="64" y="31"/>
                        <a:pt x="62" y="31"/>
                      </a:cubicBezTo>
                      <a:cubicBezTo>
                        <a:pt x="38" y="35"/>
                        <a:pt x="17" y="21"/>
                        <a:pt x="6" y="1"/>
                      </a:cubicBezTo>
                      <a:cubicBezTo>
                        <a:pt x="5" y="0"/>
                        <a:pt x="0" y="0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7" name="Freeform 129"/>
                <p:cNvSpPr>
                  <a:spLocks/>
                </p:cNvSpPr>
                <p:nvPr/>
              </p:nvSpPr>
              <p:spPr bwMode="auto">
                <a:xfrm>
                  <a:off x="2221" y="171"/>
                  <a:ext cx="617" cy="322"/>
                </a:xfrm>
                <a:custGeom>
                  <a:avLst/>
                  <a:gdLst>
                    <a:gd name="T0" fmla="*/ 254 w 260"/>
                    <a:gd name="T1" fmla="*/ 1 h 136"/>
                    <a:gd name="T2" fmla="*/ 3 w 260"/>
                    <a:gd name="T3" fmla="*/ 134 h 136"/>
                    <a:gd name="T4" fmla="*/ 6 w 260"/>
                    <a:gd name="T5" fmla="*/ 136 h 136"/>
                    <a:gd name="T6" fmla="*/ 258 w 260"/>
                    <a:gd name="T7" fmla="*/ 2 h 136"/>
                    <a:gd name="T8" fmla="*/ 254 w 260"/>
                    <a:gd name="T9" fmla="*/ 1 h 1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0" h="136">
                      <a:moveTo>
                        <a:pt x="254" y="1"/>
                      </a:moveTo>
                      <a:cubicBezTo>
                        <a:pt x="171" y="46"/>
                        <a:pt x="88" y="93"/>
                        <a:pt x="3" y="134"/>
                      </a:cubicBezTo>
                      <a:cubicBezTo>
                        <a:pt x="0" y="136"/>
                        <a:pt x="5" y="136"/>
                        <a:pt x="6" y="136"/>
                      </a:cubicBezTo>
                      <a:cubicBezTo>
                        <a:pt x="92" y="94"/>
                        <a:pt x="175" y="47"/>
                        <a:pt x="258" y="2"/>
                      </a:cubicBezTo>
                      <a:cubicBezTo>
                        <a:pt x="260" y="0"/>
                        <a:pt x="256" y="0"/>
                        <a:pt x="25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8" name="Freeform 130"/>
                <p:cNvSpPr>
                  <a:spLocks/>
                </p:cNvSpPr>
                <p:nvPr/>
              </p:nvSpPr>
              <p:spPr bwMode="auto">
                <a:xfrm>
                  <a:off x="2820" y="144"/>
                  <a:ext cx="42" cy="43"/>
                </a:xfrm>
                <a:custGeom>
                  <a:avLst/>
                  <a:gdLst>
                    <a:gd name="T0" fmla="*/ 12 w 18"/>
                    <a:gd name="T1" fmla="*/ 16 h 18"/>
                    <a:gd name="T2" fmla="*/ 2 w 18"/>
                    <a:gd name="T3" fmla="*/ 12 h 18"/>
                    <a:gd name="T4" fmla="*/ 6 w 18"/>
                    <a:gd name="T5" fmla="*/ 2 h 18"/>
                    <a:gd name="T6" fmla="*/ 16 w 18"/>
                    <a:gd name="T7" fmla="*/ 6 h 18"/>
                    <a:gd name="T8" fmla="*/ 12 w 18"/>
                    <a:gd name="T9" fmla="*/ 16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8">
                      <a:moveTo>
                        <a:pt x="12" y="16"/>
                      </a:moveTo>
                      <a:cubicBezTo>
                        <a:pt x="8" y="18"/>
                        <a:pt x="4" y="16"/>
                        <a:pt x="2" y="12"/>
                      </a:cubicBezTo>
                      <a:cubicBezTo>
                        <a:pt x="0" y="9"/>
                        <a:pt x="2" y="4"/>
                        <a:pt x="6" y="2"/>
                      </a:cubicBezTo>
                      <a:cubicBezTo>
                        <a:pt x="9" y="0"/>
                        <a:pt x="14" y="2"/>
                        <a:pt x="16" y="6"/>
                      </a:cubicBezTo>
                      <a:cubicBezTo>
                        <a:pt x="18" y="10"/>
                        <a:pt x="16" y="14"/>
                        <a:pt x="12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9" name="Freeform 131"/>
                <p:cNvSpPr>
                  <a:spLocks/>
                </p:cNvSpPr>
                <p:nvPr/>
              </p:nvSpPr>
              <p:spPr bwMode="auto">
                <a:xfrm>
                  <a:off x="2900" y="322"/>
                  <a:ext cx="62" cy="183"/>
                </a:xfrm>
                <a:custGeom>
                  <a:avLst/>
                  <a:gdLst>
                    <a:gd name="T0" fmla="*/ 25 w 26"/>
                    <a:gd name="T1" fmla="*/ 75 h 77"/>
                    <a:gd name="T2" fmla="*/ 24 w 26"/>
                    <a:gd name="T3" fmla="*/ 2 h 77"/>
                    <a:gd name="T4" fmla="*/ 19 w 26"/>
                    <a:gd name="T5" fmla="*/ 1 h 77"/>
                    <a:gd name="T6" fmla="*/ 21 w 26"/>
                    <a:gd name="T7" fmla="*/ 76 h 77"/>
                    <a:gd name="T8" fmla="*/ 25 w 26"/>
                    <a:gd name="T9" fmla="*/ 75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77">
                      <a:moveTo>
                        <a:pt x="25" y="75"/>
                      </a:moveTo>
                      <a:cubicBezTo>
                        <a:pt x="7" y="53"/>
                        <a:pt x="5" y="25"/>
                        <a:pt x="24" y="2"/>
                      </a:cubicBezTo>
                      <a:cubicBezTo>
                        <a:pt x="25" y="1"/>
                        <a:pt x="20" y="0"/>
                        <a:pt x="19" y="1"/>
                      </a:cubicBezTo>
                      <a:cubicBezTo>
                        <a:pt x="0" y="24"/>
                        <a:pt x="2" y="53"/>
                        <a:pt x="21" y="76"/>
                      </a:cubicBezTo>
                      <a:cubicBezTo>
                        <a:pt x="21" y="77"/>
                        <a:pt x="26" y="77"/>
                        <a:pt x="25" y="7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0" name="Freeform 132"/>
                <p:cNvSpPr>
                  <a:spLocks/>
                </p:cNvSpPr>
                <p:nvPr/>
              </p:nvSpPr>
              <p:spPr bwMode="auto">
                <a:xfrm>
                  <a:off x="2848" y="377"/>
                  <a:ext cx="176" cy="59"/>
                </a:xfrm>
                <a:custGeom>
                  <a:avLst/>
                  <a:gdLst>
                    <a:gd name="T0" fmla="*/ 1 w 74"/>
                    <a:gd name="T1" fmla="*/ 1 h 25"/>
                    <a:gd name="T2" fmla="*/ 72 w 74"/>
                    <a:gd name="T3" fmla="*/ 11 h 25"/>
                    <a:gd name="T4" fmla="*/ 68 w 74"/>
                    <a:gd name="T5" fmla="*/ 9 h 25"/>
                    <a:gd name="T6" fmla="*/ 6 w 74"/>
                    <a:gd name="T7" fmla="*/ 1 h 25"/>
                    <a:gd name="T8" fmla="*/ 1 w 74"/>
                    <a:gd name="T9" fmla="*/ 1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25">
                      <a:moveTo>
                        <a:pt x="1" y="1"/>
                      </a:moveTo>
                      <a:cubicBezTo>
                        <a:pt x="21" y="20"/>
                        <a:pt x="48" y="25"/>
                        <a:pt x="72" y="11"/>
                      </a:cubicBezTo>
                      <a:cubicBezTo>
                        <a:pt x="74" y="10"/>
                        <a:pt x="69" y="9"/>
                        <a:pt x="68" y="9"/>
                      </a:cubicBezTo>
                      <a:cubicBezTo>
                        <a:pt x="47" y="22"/>
                        <a:pt x="24" y="18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1" name="Freeform 133"/>
                <p:cNvSpPr>
                  <a:spLocks/>
                </p:cNvSpPr>
                <p:nvPr/>
              </p:nvSpPr>
              <p:spPr bwMode="auto">
                <a:xfrm>
                  <a:off x="2881" y="353"/>
                  <a:ext cx="114" cy="138"/>
                </a:xfrm>
                <a:custGeom>
                  <a:avLst/>
                  <a:gdLst>
                    <a:gd name="T0" fmla="*/ 5 w 48"/>
                    <a:gd name="T1" fmla="*/ 56 h 58"/>
                    <a:gd name="T2" fmla="*/ 46 w 48"/>
                    <a:gd name="T3" fmla="*/ 1 h 58"/>
                    <a:gd name="T4" fmla="*/ 42 w 48"/>
                    <a:gd name="T5" fmla="*/ 0 h 58"/>
                    <a:gd name="T6" fmla="*/ 0 w 48"/>
                    <a:gd name="T7" fmla="*/ 56 h 58"/>
                    <a:gd name="T8" fmla="*/ 5 w 48"/>
                    <a:gd name="T9" fmla="*/ 56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8" h="58">
                      <a:moveTo>
                        <a:pt x="5" y="56"/>
                      </a:moveTo>
                      <a:cubicBezTo>
                        <a:pt x="11" y="34"/>
                        <a:pt x="28" y="14"/>
                        <a:pt x="46" y="1"/>
                      </a:cubicBezTo>
                      <a:cubicBezTo>
                        <a:pt x="48" y="0"/>
                        <a:pt x="43" y="0"/>
                        <a:pt x="42" y="0"/>
                      </a:cubicBezTo>
                      <a:cubicBezTo>
                        <a:pt x="24" y="13"/>
                        <a:pt x="6" y="34"/>
                        <a:pt x="0" y="56"/>
                      </a:cubicBezTo>
                      <a:cubicBezTo>
                        <a:pt x="0" y="58"/>
                        <a:pt x="5" y="57"/>
                        <a:pt x="5" y="5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2" name="Freeform 134"/>
                <p:cNvSpPr>
                  <a:spLocks/>
                </p:cNvSpPr>
                <p:nvPr/>
              </p:nvSpPr>
              <p:spPr bwMode="auto">
                <a:xfrm>
                  <a:off x="2886" y="337"/>
                  <a:ext cx="121" cy="125"/>
                </a:xfrm>
                <a:custGeom>
                  <a:avLst/>
                  <a:gdLst>
                    <a:gd name="T0" fmla="*/ 0 w 51"/>
                    <a:gd name="T1" fmla="*/ 1 h 53"/>
                    <a:gd name="T2" fmla="*/ 45 w 51"/>
                    <a:gd name="T3" fmla="*/ 53 h 53"/>
                    <a:gd name="T4" fmla="*/ 48 w 51"/>
                    <a:gd name="T5" fmla="*/ 51 h 53"/>
                    <a:gd name="T6" fmla="*/ 5 w 51"/>
                    <a:gd name="T7" fmla="*/ 1 h 53"/>
                    <a:gd name="T8" fmla="*/ 0 w 51"/>
                    <a:gd name="T9" fmla="*/ 1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1" h="53">
                      <a:moveTo>
                        <a:pt x="0" y="1"/>
                      </a:moveTo>
                      <a:cubicBezTo>
                        <a:pt x="4" y="26"/>
                        <a:pt x="20" y="47"/>
                        <a:pt x="45" y="53"/>
                      </a:cubicBezTo>
                      <a:cubicBezTo>
                        <a:pt x="47" y="53"/>
                        <a:pt x="51" y="52"/>
                        <a:pt x="48" y="51"/>
                      </a:cubicBezTo>
                      <a:cubicBezTo>
                        <a:pt x="24" y="46"/>
                        <a:pt x="9" y="24"/>
                        <a:pt x="5" y="1"/>
                      </a:cubicBezTo>
                      <a:cubicBezTo>
                        <a:pt x="5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3" name="Freeform 135"/>
                <p:cNvSpPr>
                  <a:spLocks/>
                </p:cNvSpPr>
                <p:nvPr/>
              </p:nvSpPr>
              <p:spPr bwMode="auto">
                <a:xfrm>
                  <a:off x="2233" y="417"/>
                  <a:ext cx="689" cy="78"/>
                </a:xfrm>
                <a:custGeom>
                  <a:avLst/>
                  <a:gdLst>
                    <a:gd name="T0" fmla="*/ 287 w 290"/>
                    <a:gd name="T1" fmla="*/ 0 h 33"/>
                    <a:gd name="T2" fmla="*/ 3 w 290"/>
                    <a:gd name="T3" fmla="*/ 31 h 33"/>
                    <a:gd name="T4" fmla="*/ 4 w 290"/>
                    <a:gd name="T5" fmla="*/ 33 h 33"/>
                    <a:gd name="T6" fmla="*/ 287 w 290"/>
                    <a:gd name="T7" fmla="*/ 2 h 33"/>
                    <a:gd name="T8" fmla="*/ 287 w 290"/>
                    <a:gd name="T9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0" h="33">
                      <a:moveTo>
                        <a:pt x="287" y="0"/>
                      </a:moveTo>
                      <a:cubicBezTo>
                        <a:pt x="193" y="11"/>
                        <a:pt x="98" y="24"/>
                        <a:pt x="3" y="31"/>
                      </a:cubicBezTo>
                      <a:cubicBezTo>
                        <a:pt x="0" y="31"/>
                        <a:pt x="1" y="33"/>
                        <a:pt x="4" y="33"/>
                      </a:cubicBezTo>
                      <a:cubicBezTo>
                        <a:pt x="98" y="26"/>
                        <a:pt x="193" y="13"/>
                        <a:pt x="287" y="2"/>
                      </a:cubicBezTo>
                      <a:cubicBezTo>
                        <a:pt x="290" y="2"/>
                        <a:pt x="290" y="0"/>
                        <a:pt x="28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4" name="Freeform 136"/>
                <p:cNvSpPr>
                  <a:spLocks/>
                </p:cNvSpPr>
                <p:nvPr/>
              </p:nvSpPr>
              <p:spPr bwMode="auto">
                <a:xfrm>
                  <a:off x="2907" y="398"/>
                  <a:ext cx="38" cy="38"/>
                </a:xfrm>
                <a:custGeom>
                  <a:avLst/>
                  <a:gdLst>
                    <a:gd name="T0" fmla="*/ 9 w 16"/>
                    <a:gd name="T1" fmla="*/ 15 h 16"/>
                    <a:gd name="T2" fmla="*/ 1 w 16"/>
                    <a:gd name="T3" fmla="*/ 8 h 16"/>
                    <a:gd name="T4" fmla="*/ 8 w 16"/>
                    <a:gd name="T5" fmla="*/ 0 h 16"/>
                    <a:gd name="T6" fmla="*/ 16 w 16"/>
                    <a:gd name="T7" fmla="*/ 7 h 16"/>
                    <a:gd name="T8" fmla="*/ 9 w 16"/>
                    <a:gd name="T9" fmla="*/ 15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9" y="15"/>
                      </a:moveTo>
                      <a:cubicBezTo>
                        <a:pt x="5" y="16"/>
                        <a:pt x="1" y="13"/>
                        <a:pt x="1" y="8"/>
                      </a:cubicBezTo>
                      <a:cubicBezTo>
                        <a:pt x="0" y="4"/>
                        <a:pt x="4" y="0"/>
                        <a:pt x="8" y="0"/>
                      </a:cubicBezTo>
                      <a:cubicBezTo>
                        <a:pt x="12" y="0"/>
                        <a:pt x="16" y="3"/>
                        <a:pt x="16" y="7"/>
                      </a:cubicBezTo>
                      <a:cubicBezTo>
                        <a:pt x="16" y="11"/>
                        <a:pt x="13" y="15"/>
                        <a:pt x="9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5" name="Freeform 137"/>
                <p:cNvSpPr>
                  <a:spLocks/>
                </p:cNvSpPr>
                <p:nvPr/>
              </p:nvSpPr>
              <p:spPr bwMode="auto">
                <a:xfrm>
                  <a:off x="2876" y="571"/>
                  <a:ext cx="95" cy="174"/>
                </a:xfrm>
                <a:custGeom>
                  <a:avLst/>
                  <a:gdLst>
                    <a:gd name="T0" fmla="*/ 14 w 40"/>
                    <a:gd name="T1" fmla="*/ 71 h 73"/>
                    <a:gd name="T2" fmla="*/ 38 w 40"/>
                    <a:gd name="T3" fmla="*/ 3 h 73"/>
                    <a:gd name="T4" fmla="*/ 34 w 40"/>
                    <a:gd name="T5" fmla="*/ 1 h 73"/>
                    <a:gd name="T6" fmla="*/ 9 w 40"/>
                    <a:gd name="T7" fmla="*/ 71 h 73"/>
                    <a:gd name="T8" fmla="*/ 14 w 40"/>
                    <a:gd name="T9" fmla="*/ 71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73">
                      <a:moveTo>
                        <a:pt x="14" y="71"/>
                      </a:moveTo>
                      <a:cubicBezTo>
                        <a:pt x="5" y="44"/>
                        <a:pt x="13" y="17"/>
                        <a:pt x="38" y="3"/>
                      </a:cubicBezTo>
                      <a:cubicBezTo>
                        <a:pt x="40" y="2"/>
                        <a:pt x="35" y="0"/>
                        <a:pt x="34" y="1"/>
                      </a:cubicBezTo>
                      <a:cubicBezTo>
                        <a:pt x="8" y="16"/>
                        <a:pt x="0" y="43"/>
                        <a:pt x="9" y="71"/>
                      </a:cubicBezTo>
                      <a:cubicBezTo>
                        <a:pt x="10" y="73"/>
                        <a:pt x="14" y="73"/>
                        <a:pt x="14" y="7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6" name="Freeform 138"/>
                <p:cNvSpPr>
                  <a:spLocks/>
                </p:cNvSpPr>
                <p:nvPr/>
              </p:nvSpPr>
              <p:spPr bwMode="auto">
                <a:xfrm>
                  <a:off x="2848" y="588"/>
                  <a:ext cx="157" cy="92"/>
                </a:xfrm>
                <a:custGeom>
                  <a:avLst/>
                  <a:gdLst>
                    <a:gd name="T0" fmla="*/ 0 w 66"/>
                    <a:gd name="T1" fmla="*/ 2 h 39"/>
                    <a:gd name="T2" fmla="*/ 64 w 66"/>
                    <a:gd name="T3" fmla="*/ 35 h 39"/>
                    <a:gd name="T4" fmla="*/ 61 w 66"/>
                    <a:gd name="T5" fmla="*/ 33 h 39"/>
                    <a:gd name="T6" fmla="*/ 5 w 66"/>
                    <a:gd name="T7" fmla="*/ 2 h 39"/>
                    <a:gd name="T8" fmla="*/ 0 w 66"/>
                    <a:gd name="T9" fmla="*/ 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" h="39">
                      <a:moveTo>
                        <a:pt x="0" y="2"/>
                      </a:moveTo>
                      <a:cubicBezTo>
                        <a:pt x="12" y="27"/>
                        <a:pt x="36" y="39"/>
                        <a:pt x="64" y="35"/>
                      </a:cubicBezTo>
                      <a:cubicBezTo>
                        <a:pt x="66" y="34"/>
                        <a:pt x="62" y="32"/>
                        <a:pt x="61" y="33"/>
                      </a:cubicBezTo>
                      <a:cubicBezTo>
                        <a:pt x="36" y="37"/>
                        <a:pt x="16" y="24"/>
                        <a:pt x="5" y="2"/>
                      </a:cubicBezTo>
                      <a:cubicBezTo>
                        <a:pt x="4" y="1"/>
                        <a:pt x="0" y="0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7" name="Freeform 139"/>
                <p:cNvSpPr>
                  <a:spLocks/>
                </p:cNvSpPr>
                <p:nvPr/>
              </p:nvSpPr>
              <p:spPr bwMode="auto">
                <a:xfrm>
                  <a:off x="2838" y="609"/>
                  <a:ext cx="157" cy="98"/>
                </a:xfrm>
                <a:custGeom>
                  <a:avLst/>
                  <a:gdLst>
                    <a:gd name="T0" fmla="*/ 6 w 66"/>
                    <a:gd name="T1" fmla="*/ 39 h 41"/>
                    <a:gd name="T2" fmla="*/ 62 w 66"/>
                    <a:gd name="T3" fmla="*/ 3 h 41"/>
                    <a:gd name="T4" fmla="*/ 61 w 66"/>
                    <a:gd name="T5" fmla="*/ 1 h 41"/>
                    <a:gd name="T6" fmla="*/ 1 w 66"/>
                    <a:gd name="T7" fmla="*/ 39 h 41"/>
                    <a:gd name="T8" fmla="*/ 6 w 66"/>
                    <a:gd name="T9" fmla="*/ 39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" h="41">
                      <a:moveTo>
                        <a:pt x="6" y="39"/>
                      </a:moveTo>
                      <a:cubicBezTo>
                        <a:pt x="19" y="22"/>
                        <a:pt x="42" y="8"/>
                        <a:pt x="62" y="3"/>
                      </a:cubicBezTo>
                      <a:cubicBezTo>
                        <a:pt x="66" y="2"/>
                        <a:pt x="63" y="0"/>
                        <a:pt x="61" y="1"/>
                      </a:cubicBezTo>
                      <a:cubicBezTo>
                        <a:pt x="39" y="7"/>
                        <a:pt x="14" y="20"/>
                        <a:pt x="1" y="39"/>
                      </a:cubicBezTo>
                      <a:cubicBezTo>
                        <a:pt x="0" y="40"/>
                        <a:pt x="5" y="41"/>
                        <a:pt x="6" y="3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8" name="Freeform 140"/>
                <p:cNvSpPr>
                  <a:spLocks/>
                </p:cNvSpPr>
                <p:nvPr/>
              </p:nvSpPr>
              <p:spPr bwMode="auto">
                <a:xfrm>
                  <a:off x="2886" y="564"/>
                  <a:ext cx="81" cy="154"/>
                </a:xfrm>
                <a:custGeom>
                  <a:avLst/>
                  <a:gdLst>
                    <a:gd name="T0" fmla="*/ 5 w 34"/>
                    <a:gd name="T1" fmla="*/ 1 h 65"/>
                    <a:gd name="T2" fmla="*/ 28 w 34"/>
                    <a:gd name="T3" fmla="*/ 64 h 65"/>
                    <a:gd name="T4" fmla="*/ 32 w 34"/>
                    <a:gd name="T5" fmla="*/ 63 h 65"/>
                    <a:gd name="T6" fmla="*/ 10 w 34"/>
                    <a:gd name="T7" fmla="*/ 1 h 65"/>
                    <a:gd name="T8" fmla="*/ 5 w 34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4" h="65">
                      <a:moveTo>
                        <a:pt x="5" y="1"/>
                      </a:moveTo>
                      <a:cubicBezTo>
                        <a:pt x="0" y="26"/>
                        <a:pt x="7" y="50"/>
                        <a:pt x="28" y="64"/>
                      </a:cubicBezTo>
                      <a:cubicBezTo>
                        <a:pt x="29" y="65"/>
                        <a:pt x="34" y="64"/>
                        <a:pt x="32" y="63"/>
                      </a:cubicBezTo>
                      <a:cubicBezTo>
                        <a:pt x="12" y="49"/>
                        <a:pt x="5" y="25"/>
                        <a:pt x="10" y="1"/>
                      </a:cubicBezTo>
                      <a:cubicBezTo>
                        <a:pt x="10" y="0"/>
                        <a:pt x="5" y="0"/>
                        <a:pt x="5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9" name="Freeform 141"/>
                <p:cNvSpPr>
                  <a:spLocks/>
                </p:cNvSpPr>
                <p:nvPr/>
              </p:nvSpPr>
              <p:spPr bwMode="auto">
                <a:xfrm>
                  <a:off x="2228" y="481"/>
                  <a:ext cx="677" cy="171"/>
                </a:xfrm>
                <a:custGeom>
                  <a:avLst/>
                  <a:gdLst>
                    <a:gd name="T0" fmla="*/ 283 w 285"/>
                    <a:gd name="T1" fmla="*/ 70 h 72"/>
                    <a:gd name="T2" fmla="*/ 6 w 285"/>
                    <a:gd name="T3" fmla="*/ 0 h 72"/>
                    <a:gd name="T4" fmla="*/ 3 w 285"/>
                    <a:gd name="T5" fmla="*/ 2 h 72"/>
                    <a:gd name="T6" fmla="*/ 279 w 285"/>
                    <a:gd name="T7" fmla="*/ 72 h 72"/>
                    <a:gd name="T8" fmla="*/ 283 w 285"/>
                    <a:gd name="T9" fmla="*/ 70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5" h="72">
                      <a:moveTo>
                        <a:pt x="283" y="70"/>
                      </a:moveTo>
                      <a:cubicBezTo>
                        <a:pt x="190" y="47"/>
                        <a:pt x="97" y="26"/>
                        <a:pt x="6" y="0"/>
                      </a:cubicBezTo>
                      <a:cubicBezTo>
                        <a:pt x="5" y="0"/>
                        <a:pt x="0" y="1"/>
                        <a:pt x="3" y="2"/>
                      </a:cubicBezTo>
                      <a:cubicBezTo>
                        <a:pt x="94" y="28"/>
                        <a:pt x="187" y="49"/>
                        <a:pt x="279" y="72"/>
                      </a:cubicBezTo>
                      <a:cubicBezTo>
                        <a:pt x="280" y="72"/>
                        <a:pt x="285" y="71"/>
                        <a:pt x="283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0" name="Freeform 142"/>
                <p:cNvSpPr>
                  <a:spLocks/>
                </p:cNvSpPr>
                <p:nvPr/>
              </p:nvSpPr>
              <p:spPr bwMode="auto">
                <a:xfrm>
                  <a:off x="2888" y="631"/>
                  <a:ext cx="41" cy="40"/>
                </a:xfrm>
                <a:custGeom>
                  <a:avLst/>
                  <a:gdLst>
                    <a:gd name="T0" fmla="*/ 6 w 17"/>
                    <a:gd name="T1" fmla="*/ 16 h 17"/>
                    <a:gd name="T2" fmla="*/ 1 w 17"/>
                    <a:gd name="T3" fmla="*/ 7 h 17"/>
                    <a:gd name="T4" fmla="*/ 10 w 17"/>
                    <a:gd name="T5" fmla="*/ 1 h 17"/>
                    <a:gd name="T6" fmla="*/ 16 w 17"/>
                    <a:gd name="T7" fmla="*/ 11 h 17"/>
                    <a:gd name="T8" fmla="*/ 6 w 17"/>
                    <a:gd name="T9" fmla="*/ 1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6" y="16"/>
                      </a:moveTo>
                      <a:cubicBezTo>
                        <a:pt x="2" y="15"/>
                        <a:pt x="0" y="11"/>
                        <a:pt x="1" y="7"/>
                      </a:cubicBezTo>
                      <a:cubicBezTo>
                        <a:pt x="2" y="3"/>
                        <a:pt x="6" y="0"/>
                        <a:pt x="10" y="1"/>
                      </a:cubicBezTo>
                      <a:cubicBezTo>
                        <a:pt x="15" y="3"/>
                        <a:pt x="17" y="7"/>
                        <a:pt x="16" y="11"/>
                      </a:cubicBezTo>
                      <a:cubicBezTo>
                        <a:pt x="15" y="15"/>
                        <a:pt x="10" y="17"/>
                        <a:pt x="6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1" name="Freeform 143"/>
                <p:cNvSpPr>
                  <a:spLocks/>
                </p:cNvSpPr>
                <p:nvPr/>
              </p:nvSpPr>
              <p:spPr bwMode="auto">
                <a:xfrm>
                  <a:off x="2763" y="828"/>
                  <a:ext cx="130" cy="139"/>
                </a:xfrm>
                <a:custGeom>
                  <a:avLst/>
                  <a:gdLst>
                    <a:gd name="T0" fmla="*/ 5 w 55"/>
                    <a:gd name="T1" fmla="*/ 58 h 59"/>
                    <a:gd name="T2" fmla="*/ 53 w 55"/>
                    <a:gd name="T3" fmla="*/ 2 h 59"/>
                    <a:gd name="T4" fmla="*/ 49 w 55"/>
                    <a:gd name="T5" fmla="*/ 0 h 59"/>
                    <a:gd name="T6" fmla="*/ 0 w 55"/>
                    <a:gd name="T7" fmla="*/ 57 h 59"/>
                    <a:gd name="T8" fmla="*/ 5 w 55"/>
                    <a:gd name="T9" fmla="*/ 58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5" h="59">
                      <a:moveTo>
                        <a:pt x="5" y="58"/>
                      </a:moveTo>
                      <a:cubicBezTo>
                        <a:pt x="7" y="29"/>
                        <a:pt x="24" y="6"/>
                        <a:pt x="53" y="2"/>
                      </a:cubicBezTo>
                      <a:cubicBezTo>
                        <a:pt x="55" y="2"/>
                        <a:pt x="51" y="0"/>
                        <a:pt x="49" y="0"/>
                      </a:cubicBezTo>
                      <a:cubicBezTo>
                        <a:pt x="20" y="5"/>
                        <a:pt x="2" y="27"/>
                        <a:pt x="0" y="57"/>
                      </a:cubicBezTo>
                      <a:cubicBezTo>
                        <a:pt x="0" y="58"/>
                        <a:pt x="5" y="59"/>
                        <a:pt x="5" y="5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2" name="Freeform 144"/>
                <p:cNvSpPr>
                  <a:spLocks/>
                </p:cNvSpPr>
                <p:nvPr/>
              </p:nvSpPr>
              <p:spPr bwMode="auto">
                <a:xfrm>
                  <a:off x="2770" y="804"/>
                  <a:ext cx="118" cy="128"/>
                </a:xfrm>
                <a:custGeom>
                  <a:avLst/>
                  <a:gdLst>
                    <a:gd name="T0" fmla="*/ 0 w 50"/>
                    <a:gd name="T1" fmla="*/ 1 h 54"/>
                    <a:gd name="T2" fmla="*/ 47 w 50"/>
                    <a:gd name="T3" fmla="*/ 54 h 54"/>
                    <a:gd name="T4" fmla="*/ 47 w 50"/>
                    <a:gd name="T5" fmla="*/ 52 h 54"/>
                    <a:gd name="T6" fmla="*/ 5 w 50"/>
                    <a:gd name="T7" fmla="*/ 2 h 54"/>
                    <a:gd name="T8" fmla="*/ 0 w 50"/>
                    <a:gd name="T9" fmla="*/ 1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0" h="54">
                      <a:moveTo>
                        <a:pt x="0" y="1"/>
                      </a:moveTo>
                      <a:cubicBezTo>
                        <a:pt x="3" y="28"/>
                        <a:pt x="20" y="48"/>
                        <a:pt x="47" y="54"/>
                      </a:cubicBezTo>
                      <a:cubicBezTo>
                        <a:pt x="50" y="54"/>
                        <a:pt x="50" y="52"/>
                        <a:pt x="47" y="52"/>
                      </a:cubicBezTo>
                      <a:cubicBezTo>
                        <a:pt x="22" y="47"/>
                        <a:pt x="7" y="27"/>
                        <a:pt x="5" y="2"/>
                      </a:cubicBezTo>
                      <a:cubicBezTo>
                        <a:pt x="5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3" name="Freeform 145"/>
                <p:cNvSpPr>
                  <a:spLocks/>
                </p:cNvSpPr>
                <p:nvPr/>
              </p:nvSpPr>
              <p:spPr bwMode="auto">
                <a:xfrm>
                  <a:off x="2720" y="865"/>
                  <a:ext cx="180" cy="46"/>
                </a:xfrm>
                <a:custGeom>
                  <a:avLst/>
                  <a:gdLst>
                    <a:gd name="T0" fmla="*/ 6 w 76"/>
                    <a:gd name="T1" fmla="*/ 18 h 19"/>
                    <a:gd name="T2" fmla="*/ 71 w 76"/>
                    <a:gd name="T3" fmla="*/ 5 h 19"/>
                    <a:gd name="T4" fmla="*/ 73 w 76"/>
                    <a:gd name="T5" fmla="*/ 3 h 19"/>
                    <a:gd name="T6" fmla="*/ 2 w 76"/>
                    <a:gd name="T7" fmla="*/ 17 h 19"/>
                    <a:gd name="T8" fmla="*/ 6 w 76"/>
                    <a:gd name="T9" fmla="*/ 18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6" h="19">
                      <a:moveTo>
                        <a:pt x="6" y="18"/>
                      </a:moveTo>
                      <a:cubicBezTo>
                        <a:pt x="24" y="6"/>
                        <a:pt x="50" y="2"/>
                        <a:pt x="71" y="5"/>
                      </a:cubicBezTo>
                      <a:cubicBezTo>
                        <a:pt x="72" y="5"/>
                        <a:pt x="76" y="3"/>
                        <a:pt x="73" y="3"/>
                      </a:cubicBezTo>
                      <a:cubicBezTo>
                        <a:pt x="50" y="0"/>
                        <a:pt x="22" y="4"/>
                        <a:pt x="2" y="17"/>
                      </a:cubicBezTo>
                      <a:cubicBezTo>
                        <a:pt x="0" y="19"/>
                        <a:pt x="5" y="19"/>
                        <a:pt x="6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4" name="Freeform 146"/>
                <p:cNvSpPr>
                  <a:spLocks/>
                </p:cNvSpPr>
                <p:nvPr/>
              </p:nvSpPr>
              <p:spPr bwMode="auto">
                <a:xfrm>
                  <a:off x="2789" y="797"/>
                  <a:ext cx="49" cy="166"/>
                </a:xfrm>
                <a:custGeom>
                  <a:avLst/>
                  <a:gdLst>
                    <a:gd name="T0" fmla="*/ 15 w 21"/>
                    <a:gd name="T1" fmla="*/ 2 h 70"/>
                    <a:gd name="T2" fmla="*/ 14 w 21"/>
                    <a:gd name="T3" fmla="*/ 69 h 70"/>
                    <a:gd name="T4" fmla="*/ 19 w 21"/>
                    <a:gd name="T5" fmla="*/ 68 h 70"/>
                    <a:gd name="T6" fmla="*/ 20 w 21"/>
                    <a:gd name="T7" fmla="*/ 2 h 70"/>
                    <a:gd name="T8" fmla="*/ 15 w 21"/>
                    <a:gd name="T9" fmla="*/ 2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1" h="70">
                      <a:moveTo>
                        <a:pt x="15" y="2"/>
                      </a:moveTo>
                      <a:cubicBezTo>
                        <a:pt x="2" y="23"/>
                        <a:pt x="0" y="48"/>
                        <a:pt x="14" y="69"/>
                      </a:cubicBezTo>
                      <a:cubicBezTo>
                        <a:pt x="15" y="70"/>
                        <a:pt x="20" y="70"/>
                        <a:pt x="19" y="68"/>
                      </a:cubicBezTo>
                      <a:cubicBezTo>
                        <a:pt x="5" y="48"/>
                        <a:pt x="7" y="23"/>
                        <a:pt x="20" y="2"/>
                      </a:cubicBezTo>
                      <a:cubicBezTo>
                        <a:pt x="21" y="1"/>
                        <a:pt x="16" y="0"/>
                        <a:pt x="1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5" name="Freeform 147"/>
                <p:cNvSpPr>
                  <a:spLocks/>
                </p:cNvSpPr>
                <p:nvPr/>
              </p:nvSpPr>
              <p:spPr bwMode="auto">
                <a:xfrm>
                  <a:off x="2233" y="479"/>
                  <a:ext cx="570" cy="401"/>
                </a:xfrm>
                <a:custGeom>
                  <a:avLst/>
                  <a:gdLst>
                    <a:gd name="T0" fmla="*/ 238 w 240"/>
                    <a:gd name="T1" fmla="*/ 166 h 169"/>
                    <a:gd name="T2" fmla="*/ 6 w 240"/>
                    <a:gd name="T3" fmla="*/ 1 h 169"/>
                    <a:gd name="T4" fmla="*/ 2 w 240"/>
                    <a:gd name="T5" fmla="*/ 2 h 169"/>
                    <a:gd name="T6" fmla="*/ 234 w 240"/>
                    <a:gd name="T7" fmla="*/ 168 h 169"/>
                    <a:gd name="T8" fmla="*/ 238 w 240"/>
                    <a:gd name="T9" fmla="*/ 166 h 1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0" h="169">
                      <a:moveTo>
                        <a:pt x="238" y="166"/>
                      </a:moveTo>
                      <a:cubicBezTo>
                        <a:pt x="161" y="112"/>
                        <a:pt x="82" y="59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ubicBezTo>
                        <a:pt x="77" y="60"/>
                        <a:pt x="156" y="113"/>
                        <a:pt x="234" y="168"/>
                      </a:cubicBezTo>
                      <a:cubicBezTo>
                        <a:pt x="235" y="169"/>
                        <a:pt x="240" y="167"/>
                        <a:pt x="238" y="16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6" name="Freeform 148"/>
                <p:cNvSpPr>
                  <a:spLocks/>
                </p:cNvSpPr>
                <p:nvPr/>
              </p:nvSpPr>
              <p:spPr bwMode="auto">
                <a:xfrm>
                  <a:off x="2784" y="861"/>
                  <a:ext cx="43" cy="40"/>
                </a:xfrm>
                <a:custGeom>
                  <a:avLst/>
                  <a:gdLst>
                    <a:gd name="T0" fmla="*/ 4 w 18"/>
                    <a:gd name="T1" fmla="*/ 15 h 17"/>
                    <a:gd name="T2" fmla="*/ 3 w 18"/>
                    <a:gd name="T3" fmla="*/ 4 h 17"/>
                    <a:gd name="T4" fmla="*/ 14 w 18"/>
                    <a:gd name="T5" fmla="*/ 3 h 17"/>
                    <a:gd name="T6" fmla="*/ 15 w 18"/>
                    <a:gd name="T7" fmla="*/ 14 h 17"/>
                    <a:gd name="T8" fmla="*/ 4 w 18"/>
                    <a:gd name="T9" fmla="*/ 1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4" y="15"/>
                      </a:moveTo>
                      <a:cubicBezTo>
                        <a:pt x="1" y="12"/>
                        <a:pt x="0" y="8"/>
                        <a:pt x="3" y="4"/>
                      </a:cubicBezTo>
                      <a:cubicBezTo>
                        <a:pt x="6" y="1"/>
                        <a:pt x="10" y="0"/>
                        <a:pt x="14" y="3"/>
                      </a:cubicBezTo>
                      <a:cubicBezTo>
                        <a:pt x="17" y="5"/>
                        <a:pt x="18" y="10"/>
                        <a:pt x="15" y="14"/>
                      </a:cubicBezTo>
                      <a:cubicBezTo>
                        <a:pt x="13" y="17"/>
                        <a:pt x="8" y="17"/>
                        <a:pt x="4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7" name="Freeform 149"/>
                <p:cNvSpPr>
                  <a:spLocks/>
                </p:cNvSpPr>
                <p:nvPr/>
              </p:nvSpPr>
              <p:spPr bwMode="auto">
                <a:xfrm>
                  <a:off x="2539" y="1029"/>
                  <a:ext cx="174" cy="102"/>
                </a:xfrm>
                <a:custGeom>
                  <a:avLst/>
                  <a:gdLst>
                    <a:gd name="T0" fmla="*/ 6 w 73"/>
                    <a:gd name="T1" fmla="*/ 42 h 43"/>
                    <a:gd name="T2" fmla="*/ 68 w 73"/>
                    <a:gd name="T3" fmla="*/ 9 h 43"/>
                    <a:gd name="T4" fmla="*/ 70 w 73"/>
                    <a:gd name="T5" fmla="*/ 7 h 43"/>
                    <a:gd name="T6" fmla="*/ 1 w 73"/>
                    <a:gd name="T7" fmla="*/ 41 h 43"/>
                    <a:gd name="T8" fmla="*/ 6 w 73"/>
                    <a:gd name="T9" fmla="*/ 42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43">
                      <a:moveTo>
                        <a:pt x="6" y="42"/>
                      </a:moveTo>
                      <a:cubicBezTo>
                        <a:pt x="17" y="17"/>
                        <a:pt x="40" y="2"/>
                        <a:pt x="68" y="9"/>
                      </a:cubicBezTo>
                      <a:cubicBezTo>
                        <a:pt x="70" y="9"/>
                        <a:pt x="73" y="8"/>
                        <a:pt x="70" y="7"/>
                      </a:cubicBezTo>
                      <a:cubicBezTo>
                        <a:pt x="40" y="0"/>
                        <a:pt x="14" y="13"/>
                        <a:pt x="1" y="41"/>
                      </a:cubicBezTo>
                      <a:cubicBezTo>
                        <a:pt x="0" y="42"/>
                        <a:pt x="5" y="43"/>
                        <a:pt x="6" y="4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8" name="Freeform 150"/>
                <p:cNvSpPr>
                  <a:spLocks/>
                </p:cNvSpPr>
                <p:nvPr/>
              </p:nvSpPr>
              <p:spPr bwMode="auto">
                <a:xfrm>
                  <a:off x="2589" y="982"/>
                  <a:ext cx="83" cy="159"/>
                </a:xfrm>
                <a:custGeom>
                  <a:avLst/>
                  <a:gdLst>
                    <a:gd name="T0" fmla="*/ 7 w 35"/>
                    <a:gd name="T1" fmla="*/ 1 h 67"/>
                    <a:gd name="T2" fmla="*/ 29 w 35"/>
                    <a:gd name="T3" fmla="*/ 66 h 67"/>
                    <a:gd name="T4" fmla="*/ 33 w 35"/>
                    <a:gd name="T5" fmla="*/ 66 h 67"/>
                    <a:gd name="T6" fmla="*/ 12 w 35"/>
                    <a:gd name="T7" fmla="*/ 2 h 67"/>
                    <a:gd name="T8" fmla="*/ 7 w 35"/>
                    <a:gd name="T9" fmla="*/ 1 h 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5" h="67">
                      <a:moveTo>
                        <a:pt x="7" y="1"/>
                      </a:moveTo>
                      <a:cubicBezTo>
                        <a:pt x="0" y="27"/>
                        <a:pt x="7" y="51"/>
                        <a:pt x="29" y="66"/>
                      </a:cubicBezTo>
                      <a:cubicBezTo>
                        <a:pt x="30" y="67"/>
                        <a:pt x="35" y="67"/>
                        <a:pt x="33" y="66"/>
                      </a:cubicBezTo>
                      <a:cubicBezTo>
                        <a:pt x="11" y="51"/>
                        <a:pt x="5" y="27"/>
                        <a:pt x="12" y="2"/>
                      </a:cubicBezTo>
                      <a:cubicBezTo>
                        <a:pt x="13" y="1"/>
                        <a:pt x="8" y="0"/>
                        <a:pt x="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9" name="Freeform 151"/>
                <p:cNvSpPr>
                  <a:spLocks/>
                </p:cNvSpPr>
                <p:nvPr/>
              </p:nvSpPr>
              <p:spPr bwMode="auto">
                <a:xfrm>
                  <a:off x="2523" y="1048"/>
                  <a:ext cx="178" cy="45"/>
                </a:xfrm>
                <a:custGeom>
                  <a:avLst/>
                  <a:gdLst>
                    <a:gd name="T0" fmla="*/ 4 w 75"/>
                    <a:gd name="T1" fmla="*/ 6 h 19"/>
                    <a:gd name="T2" fmla="*/ 69 w 75"/>
                    <a:gd name="T3" fmla="*/ 19 h 19"/>
                    <a:gd name="T4" fmla="*/ 74 w 75"/>
                    <a:gd name="T5" fmla="*/ 17 h 19"/>
                    <a:gd name="T6" fmla="*/ 3 w 75"/>
                    <a:gd name="T7" fmla="*/ 4 h 19"/>
                    <a:gd name="T8" fmla="*/ 4 w 75"/>
                    <a:gd name="T9" fmla="*/ 6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19">
                      <a:moveTo>
                        <a:pt x="4" y="6"/>
                      </a:moveTo>
                      <a:cubicBezTo>
                        <a:pt x="26" y="2"/>
                        <a:pt x="51" y="9"/>
                        <a:pt x="69" y="19"/>
                      </a:cubicBezTo>
                      <a:cubicBezTo>
                        <a:pt x="71" y="19"/>
                        <a:pt x="75" y="18"/>
                        <a:pt x="74" y="17"/>
                      </a:cubicBezTo>
                      <a:cubicBezTo>
                        <a:pt x="53" y="6"/>
                        <a:pt x="26" y="0"/>
                        <a:pt x="3" y="4"/>
                      </a:cubicBezTo>
                      <a:cubicBezTo>
                        <a:pt x="0" y="5"/>
                        <a:pt x="2" y="6"/>
                        <a:pt x="4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0" name="Freeform 152"/>
                <p:cNvSpPr>
                  <a:spLocks/>
                </p:cNvSpPr>
                <p:nvPr/>
              </p:nvSpPr>
              <p:spPr bwMode="auto">
                <a:xfrm>
                  <a:off x="2585" y="998"/>
                  <a:ext cx="90" cy="152"/>
                </a:xfrm>
                <a:custGeom>
                  <a:avLst/>
                  <a:gdLst>
                    <a:gd name="T0" fmla="*/ 32 w 38"/>
                    <a:gd name="T1" fmla="*/ 1 h 64"/>
                    <a:gd name="T2" fmla="*/ 5 w 38"/>
                    <a:gd name="T3" fmla="*/ 63 h 64"/>
                    <a:gd name="T4" fmla="*/ 10 w 38"/>
                    <a:gd name="T5" fmla="*/ 62 h 64"/>
                    <a:gd name="T6" fmla="*/ 36 w 38"/>
                    <a:gd name="T7" fmla="*/ 1 h 64"/>
                    <a:gd name="T8" fmla="*/ 32 w 38"/>
                    <a:gd name="T9" fmla="*/ 1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8" h="64">
                      <a:moveTo>
                        <a:pt x="32" y="1"/>
                      </a:moveTo>
                      <a:cubicBezTo>
                        <a:pt x="12" y="15"/>
                        <a:pt x="0" y="38"/>
                        <a:pt x="5" y="63"/>
                      </a:cubicBezTo>
                      <a:cubicBezTo>
                        <a:pt x="6" y="64"/>
                        <a:pt x="11" y="64"/>
                        <a:pt x="10" y="62"/>
                      </a:cubicBezTo>
                      <a:cubicBezTo>
                        <a:pt x="5" y="38"/>
                        <a:pt x="16" y="15"/>
                        <a:pt x="36" y="1"/>
                      </a:cubicBezTo>
                      <a:cubicBezTo>
                        <a:pt x="38" y="0"/>
                        <a:pt x="33" y="0"/>
                        <a:pt x="3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1" name="Freeform 153"/>
                <p:cNvSpPr>
                  <a:spLocks/>
                </p:cNvSpPr>
                <p:nvPr/>
              </p:nvSpPr>
              <p:spPr bwMode="auto">
                <a:xfrm>
                  <a:off x="2236" y="479"/>
                  <a:ext cx="375" cy="581"/>
                </a:xfrm>
                <a:custGeom>
                  <a:avLst/>
                  <a:gdLst>
                    <a:gd name="T0" fmla="*/ 157 w 158"/>
                    <a:gd name="T1" fmla="*/ 243 h 245"/>
                    <a:gd name="T2" fmla="*/ 5 w 158"/>
                    <a:gd name="T3" fmla="*/ 1 h 245"/>
                    <a:gd name="T4" fmla="*/ 1 w 158"/>
                    <a:gd name="T5" fmla="*/ 2 h 245"/>
                    <a:gd name="T6" fmla="*/ 153 w 158"/>
                    <a:gd name="T7" fmla="*/ 244 h 245"/>
                    <a:gd name="T8" fmla="*/ 157 w 158"/>
                    <a:gd name="T9" fmla="*/ 243 h 2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8" h="245">
                      <a:moveTo>
                        <a:pt x="157" y="243"/>
                      </a:moveTo>
                      <a:cubicBezTo>
                        <a:pt x="106" y="163"/>
                        <a:pt x="53" y="83"/>
                        <a:pt x="5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48" y="84"/>
                        <a:pt x="101" y="164"/>
                        <a:pt x="153" y="244"/>
                      </a:cubicBezTo>
                      <a:cubicBezTo>
                        <a:pt x="153" y="245"/>
                        <a:pt x="158" y="244"/>
                        <a:pt x="157" y="2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2" name="Freeform 154"/>
                <p:cNvSpPr>
                  <a:spLocks/>
                </p:cNvSpPr>
                <p:nvPr/>
              </p:nvSpPr>
              <p:spPr bwMode="auto">
                <a:xfrm>
                  <a:off x="2592" y="1046"/>
                  <a:ext cx="40" cy="40"/>
                </a:xfrm>
                <a:custGeom>
                  <a:avLst/>
                  <a:gdLst>
                    <a:gd name="T0" fmla="*/ 2 w 17"/>
                    <a:gd name="T1" fmla="*/ 12 h 17"/>
                    <a:gd name="T2" fmla="*/ 4 w 17"/>
                    <a:gd name="T3" fmla="*/ 2 h 17"/>
                    <a:gd name="T4" fmla="*/ 15 w 17"/>
                    <a:gd name="T5" fmla="*/ 5 h 17"/>
                    <a:gd name="T6" fmla="*/ 12 w 17"/>
                    <a:gd name="T7" fmla="*/ 15 h 17"/>
                    <a:gd name="T8" fmla="*/ 2 w 17"/>
                    <a:gd name="T9" fmla="*/ 1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2" y="12"/>
                      </a:moveTo>
                      <a:cubicBezTo>
                        <a:pt x="0" y="9"/>
                        <a:pt x="1" y="4"/>
                        <a:pt x="4" y="2"/>
                      </a:cubicBezTo>
                      <a:cubicBezTo>
                        <a:pt x="8" y="0"/>
                        <a:pt x="13" y="1"/>
                        <a:pt x="15" y="5"/>
                      </a:cubicBezTo>
                      <a:cubicBezTo>
                        <a:pt x="17" y="8"/>
                        <a:pt x="16" y="13"/>
                        <a:pt x="12" y="15"/>
                      </a:cubicBezTo>
                      <a:cubicBezTo>
                        <a:pt x="9" y="17"/>
                        <a:pt x="4" y="16"/>
                        <a:pt x="2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3" name="Freeform 155"/>
                <p:cNvSpPr>
                  <a:spLocks/>
                </p:cNvSpPr>
                <p:nvPr/>
              </p:nvSpPr>
              <p:spPr bwMode="auto">
                <a:xfrm>
                  <a:off x="2285" y="1153"/>
                  <a:ext cx="193" cy="64"/>
                </a:xfrm>
                <a:custGeom>
                  <a:avLst/>
                  <a:gdLst>
                    <a:gd name="T0" fmla="*/ 6 w 81"/>
                    <a:gd name="T1" fmla="*/ 26 h 27"/>
                    <a:gd name="T2" fmla="*/ 75 w 81"/>
                    <a:gd name="T3" fmla="*/ 18 h 27"/>
                    <a:gd name="T4" fmla="*/ 79 w 81"/>
                    <a:gd name="T5" fmla="*/ 17 h 27"/>
                    <a:gd name="T6" fmla="*/ 1 w 81"/>
                    <a:gd name="T7" fmla="*/ 25 h 27"/>
                    <a:gd name="T8" fmla="*/ 6 w 81"/>
                    <a:gd name="T9" fmla="*/ 26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1" h="27">
                      <a:moveTo>
                        <a:pt x="6" y="26"/>
                      </a:moveTo>
                      <a:cubicBezTo>
                        <a:pt x="26" y="7"/>
                        <a:pt x="51" y="2"/>
                        <a:pt x="75" y="18"/>
                      </a:cubicBezTo>
                      <a:cubicBezTo>
                        <a:pt x="76" y="19"/>
                        <a:pt x="81" y="19"/>
                        <a:pt x="79" y="17"/>
                      </a:cubicBezTo>
                      <a:cubicBezTo>
                        <a:pt x="53" y="0"/>
                        <a:pt x="23" y="4"/>
                        <a:pt x="1" y="25"/>
                      </a:cubicBezTo>
                      <a:cubicBezTo>
                        <a:pt x="0" y="26"/>
                        <a:pt x="5" y="27"/>
                        <a:pt x="6" y="2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4" name="Freeform 156"/>
                <p:cNvSpPr>
                  <a:spLocks/>
                </p:cNvSpPr>
                <p:nvPr/>
              </p:nvSpPr>
              <p:spPr bwMode="auto">
                <a:xfrm>
                  <a:off x="2357" y="1100"/>
                  <a:ext cx="57" cy="169"/>
                </a:xfrm>
                <a:custGeom>
                  <a:avLst/>
                  <a:gdLst>
                    <a:gd name="T0" fmla="*/ 18 w 24"/>
                    <a:gd name="T1" fmla="*/ 1 h 71"/>
                    <a:gd name="T2" fmla="*/ 16 w 24"/>
                    <a:gd name="T3" fmla="*/ 69 h 71"/>
                    <a:gd name="T4" fmla="*/ 20 w 24"/>
                    <a:gd name="T5" fmla="*/ 69 h 71"/>
                    <a:gd name="T6" fmla="*/ 23 w 24"/>
                    <a:gd name="T7" fmla="*/ 2 h 71"/>
                    <a:gd name="T8" fmla="*/ 18 w 24"/>
                    <a:gd name="T9" fmla="*/ 1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" h="71">
                      <a:moveTo>
                        <a:pt x="18" y="1"/>
                      </a:moveTo>
                      <a:cubicBezTo>
                        <a:pt x="2" y="22"/>
                        <a:pt x="0" y="47"/>
                        <a:pt x="16" y="69"/>
                      </a:cubicBezTo>
                      <a:cubicBezTo>
                        <a:pt x="16" y="70"/>
                        <a:pt x="21" y="71"/>
                        <a:pt x="20" y="69"/>
                      </a:cubicBezTo>
                      <a:cubicBezTo>
                        <a:pt x="5" y="47"/>
                        <a:pt x="7" y="23"/>
                        <a:pt x="23" y="2"/>
                      </a:cubicBezTo>
                      <a:cubicBezTo>
                        <a:pt x="24" y="1"/>
                        <a:pt x="19" y="0"/>
                        <a:pt x="1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5" name="Freeform 157"/>
                <p:cNvSpPr>
                  <a:spLocks/>
                </p:cNvSpPr>
                <p:nvPr/>
              </p:nvSpPr>
              <p:spPr bwMode="auto">
                <a:xfrm>
                  <a:off x="2293" y="1143"/>
                  <a:ext cx="159" cy="93"/>
                </a:xfrm>
                <a:custGeom>
                  <a:avLst/>
                  <a:gdLst>
                    <a:gd name="T0" fmla="*/ 3 w 67"/>
                    <a:gd name="T1" fmla="*/ 2 h 39"/>
                    <a:gd name="T2" fmla="*/ 61 w 67"/>
                    <a:gd name="T3" fmla="*/ 37 h 39"/>
                    <a:gd name="T4" fmla="*/ 66 w 67"/>
                    <a:gd name="T5" fmla="*/ 36 h 39"/>
                    <a:gd name="T6" fmla="*/ 5 w 67"/>
                    <a:gd name="T7" fmla="*/ 0 h 39"/>
                    <a:gd name="T8" fmla="*/ 3 w 67"/>
                    <a:gd name="T9" fmla="*/ 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9">
                      <a:moveTo>
                        <a:pt x="3" y="2"/>
                      </a:moveTo>
                      <a:cubicBezTo>
                        <a:pt x="25" y="6"/>
                        <a:pt x="47" y="21"/>
                        <a:pt x="61" y="37"/>
                      </a:cubicBezTo>
                      <a:cubicBezTo>
                        <a:pt x="62" y="39"/>
                        <a:pt x="67" y="37"/>
                        <a:pt x="66" y="36"/>
                      </a:cubicBezTo>
                      <a:cubicBezTo>
                        <a:pt x="51" y="19"/>
                        <a:pt x="28" y="4"/>
                        <a:pt x="5" y="0"/>
                      </a:cubicBezTo>
                      <a:cubicBezTo>
                        <a:pt x="4" y="0"/>
                        <a:pt x="0" y="2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6" name="Freeform 158"/>
                <p:cNvSpPr>
                  <a:spLocks/>
                </p:cNvSpPr>
                <p:nvPr/>
              </p:nvSpPr>
              <p:spPr bwMode="auto">
                <a:xfrm>
                  <a:off x="2333" y="1134"/>
                  <a:ext cx="128" cy="120"/>
                </a:xfrm>
                <a:custGeom>
                  <a:avLst/>
                  <a:gdLst>
                    <a:gd name="T0" fmla="*/ 48 w 54"/>
                    <a:gd name="T1" fmla="*/ 1 h 51"/>
                    <a:gd name="T2" fmla="*/ 0 w 54"/>
                    <a:gd name="T3" fmla="*/ 50 h 51"/>
                    <a:gd name="T4" fmla="*/ 5 w 54"/>
                    <a:gd name="T5" fmla="*/ 50 h 51"/>
                    <a:gd name="T6" fmla="*/ 50 w 54"/>
                    <a:gd name="T7" fmla="*/ 2 h 51"/>
                    <a:gd name="T8" fmla="*/ 48 w 54"/>
                    <a:gd name="T9" fmla="*/ 1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4" h="51">
                      <a:moveTo>
                        <a:pt x="48" y="1"/>
                      </a:moveTo>
                      <a:cubicBezTo>
                        <a:pt x="24" y="7"/>
                        <a:pt x="3" y="24"/>
                        <a:pt x="0" y="50"/>
                      </a:cubicBezTo>
                      <a:cubicBezTo>
                        <a:pt x="0" y="51"/>
                        <a:pt x="5" y="51"/>
                        <a:pt x="5" y="50"/>
                      </a:cubicBezTo>
                      <a:cubicBezTo>
                        <a:pt x="8" y="25"/>
                        <a:pt x="27" y="8"/>
                        <a:pt x="50" y="2"/>
                      </a:cubicBezTo>
                      <a:cubicBezTo>
                        <a:pt x="54" y="1"/>
                        <a:pt x="49" y="0"/>
                        <a:pt x="4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7" name="Freeform 159"/>
                <p:cNvSpPr>
                  <a:spLocks/>
                </p:cNvSpPr>
                <p:nvPr/>
              </p:nvSpPr>
              <p:spPr bwMode="auto">
                <a:xfrm>
                  <a:off x="2228" y="500"/>
                  <a:ext cx="150" cy="669"/>
                </a:xfrm>
                <a:custGeom>
                  <a:avLst/>
                  <a:gdLst>
                    <a:gd name="T0" fmla="*/ 63 w 63"/>
                    <a:gd name="T1" fmla="*/ 280 h 282"/>
                    <a:gd name="T2" fmla="*/ 5 w 63"/>
                    <a:gd name="T3" fmla="*/ 1 h 282"/>
                    <a:gd name="T4" fmla="*/ 0 w 63"/>
                    <a:gd name="T5" fmla="*/ 2 h 282"/>
                    <a:gd name="T6" fmla="*/ 58 w 63"/>
                    <a:gd name="T7" fmla="*/ 281 h 282"/>
                    <a:gd name="T8" fmla="*/ 63 w 63"/>
                    <a:gd name="T9" fmla="*/ 280 h 2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3" h="282">
                      <a:moveTo>
                        <a:pt x="63" y="280"/>
                      </a:moveTo>
                      <a:cubicBezTo>
                        <a:pt x="43" y="188"/>
                        <a:pt x="21" y="95"/>
                        <a:pt x="5" y="1"/>
                      </a:cubicBezTo>
                      <a:cubicBezTo>
                        <a:pt x="5" y="0"/>
                        <a:pt x="0" y="0"/>
                        <a:pt x="0" y="2"/>
                      </a:cubicBezTo>
                      <a:cubicBezTo>
                        <a:pt x="16" y="95"/>
                        <a:pt x="38" y="188"/>
                        <a:pt x="58" y="281"/>
                      </a:cubicBezTo>
                      <a:cubicBezTo>
                        <a:pt x="58" y="282"/>
                        <a:pt x="63" y="282"/>
                        <a:pt x="63" y="28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8" name="Freeform 160"/>
                <p:cNvSpPr>
                  <a:spLocks/>
                </p:cNvSpPr>
                <p:nvPr/>
              </p:nvSpPr>
              <p:spPr bwMode="auto">
                <a:xfrm>
                  <a:off x="2357" y="1160"/>
                  <a:ext cx="38" cy="38"/>
                </a:xfrm>
                <a:custGeom>
                  <a:avLst/>
                  <a:gdLst>
                    <a:gd name="T0" fmla="*/ 0 w 16"/>
                    <a:gd name="T1" fmla="*/ 9 h 16"/>
                    <a:gd name="T2" fmla="*/ 7 w 16"/>
                    <a:gd name="T3" fmla="*/ 0 h 16"/>
                    <a:gd name="T4" fmla="*/ 16 w 16"/>
                    <a:gd name="T5" fmla="*/ 7 h 16"/>
                    <a:gd name="T6" fmla="*/ 9 w 16"/>
                    <a:gd name="T7" fmla="*/ 16 h 16"/>
                    <a:gd name="T8" fmla="*/ 0 w 16"/>
                    <a:gd name="T9" fmla="*/ 9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0" y="9"/>
                      </a:moveTo>
                      <a:cubicBezTo>
                        <a:pt x="0" y="5"/>
                        <a:pt x="3" y="1"/>
                        <a:pt x="7" y="0"/>
                      </a:cubicBezTo>
                      <a:cubicBezTo>
                        <a:pt x="11" y="0"/>
                        <a:pt x="15" y="3"/>
                        <a:pt x="16" y="7"/>
                      </a:cubicBezTo>
                      <a:cubicBezTo>
                        <a:pt x="16" y="11"/>
                        <a:pt x="13" y="15"/>
                        <a:pt x="9" y="16"/>
                      </a:cubicBezTo>
                      <a:cubicBezTo>
                        <a:pt x="5" y="16"/>
                        <a:pt x="1" y="13"/>
                        <a:pt x="0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9" name="Freeform 161"/>
                <p:cNvSpPr>
                  <a:spLocks/>
                </p:cNvSpPr>
                <p:nvPr/>
              </p:nvSpPr>
              <p:spPr bwMode="auto">
                <a:xfrm>
                  <a:off x="2041" y="1155"/>
                  <a:ext cx="187" cy="76"/>
                </a:xfrm>
                <a:custGeom>
                  <a:avLst/>
                  <a:gdLst>
                    <a:gd name="T0" fmla="*/ 6 w 79"/>
                    <a:gd name="T1" fmla="*/ 14 h 32"/>
                    <a:gd name="T2" fmla="*/ 73 w 79"/>
                    <a:gd name="T3" fmla="*/ 31 h 32"/>
                    <a:gd name="T4" fmla="*/ 78 w 79"/>
                    <a:gd name="T5" fmla="*/ 31 h 32"/>
                    <a:gd name="T6" fmla="*/ 2 w 79"/>
                    <a:gd name="T7" fmla="*/ 12 h 32"/>
                    <a:gd name="T8" fmla="*/ 6 w 79"/>
                    <a:gd name="T9" fmla="*/ 14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9" h="32">
                      <a:moveTo>
                        <a:pt x="6" y="14"/>
                      </a:moveTo>
                      <a:cubicBezTo>
                        <a:pt x="32" y="3"/>
                        <a:pt x="57" y="8"/>
                        <a:pt x="73" y="31"/>
                      </a:cubicBezTo>
                      <a:cubicBezTo>
                        <a:pt x="74" y="32"/>
                        <a:pt x="79" y="32"/>
                        <a:pt x="78" y="31"/>
                      </a:cubicBezTo>
                      <a:cubicBezTo>
                        <a:pt x="60" y="6"/>
                        <a:pt x="30" y="0"/>
                        <a:pt x="2" y="12"/>
                      </a:cubicBezTo>
                      <a:cubicBezTo>
                        <a:pt x="0" y="13"/>
                        <a:pt x="5" y="15"/>
                        <a:pt x="6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0" name="Freeform 162"/>
                <p:cNvSpPr>
                  <a:spLocks/>
                </p:cNvSpPr>
                <p:nvPr/>
              </p:nvSpPr>
              <p:spPr bwMode="auto">
                <a:xfrm>
                  <a:off x="2110" y="1119"/>
                  <a:ext cx="92" cy="154"/>
                </a:xfrm>
                <a:custGeom>
                  <a:avLst/>
                  <a:gdLst>
                    <a:gd name="T0" fmla="*/ 33 w 39"/>
                    <a:gd name="T1" fmla="*/ 1 h 65"/>
                    <a:gd name="T2" fmla="*/ 7 w 39"/>
                    <a:gd name="T3" fmla="*/ 63 h 65"/>
                    <a:gd name="T4" fmla="*/ 12 w 39"/>
                    <a:gd name="T5" fmla="*/ 64 h 65"/>
                    <a:gd name="T6" fmla="*/ 38 w 39"/>
                    <a:gd name="T7" fmla="*/ 2 h 65"/>
                    <a:gd name="T8" fmla="*/ 33 w 39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" h="65">
                      <a:moveTo>
                        <a:pt x="33" y="1"/>
                      </a:moveTo>
                      <a:cubicBezTo>
                        <a:pt x="10" y="15"/>
                        <a:pt x="0" y="37"/>
                        <a:pt x="7" y="63"/>
                      </a:cubicBezTo>
                      <a:cubicBezTo>
                        <a:pt x="7" y="65"/>
                        <a:pt x="12" y="65"/>
                        <a:pt x="12" y="64"/>
                      </a:cubicBezTo>
                      <a:cubicBezTo>
                        <a:pt x="5" y="38"/>
                        <a:pt x="15" y="16"/>
                        <a:pt x="38" y="2"/>
                      </a:cubicBezTo>
                      <a:cubicBezTo>
                        <a:pt x="39" y="2"/>
                        <a:pt x="34" y="0"/>
                        <a:pt x="3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1" name="Freeform 163"/>
                <p:cNvSpPr>
                  <a:spLocks/>
                </p:cNvSpPr>
                <p:nvPr/>
              </p:nvSpPr>
              <p:spPr bwMode="auto">
                <a:xfrm>
                  <a:off x="2074" y="1122"/>
                  <a:ext cx="116" cy="137"/>
                </a:xfrm>
                <a:custGeom>
                  <a:avLst/>
                  <a:gdLst>
                    <a:gd name="T0" fmla="*/ 2 w 49"/>
                    <a:gd name="T1" fmla="*/ 2 h 58"/>
                    <a:gd name="T2" fmla="*/ 44 w 49"/>
                    <a:gd name="T3" fmla="*/ 56 h 58"/>
                    <a:gd name="T4" fmla="*/ 49 w 49"/>
                    <a:gd name="T5" fmla="*/ 56 h 58"/>
                    <a:gd name="T6" fmla="*/ 6 w 49"/>
                    <a:gd name="T7" fmla="*/ 1 h 58"/>
                    <a:gd name="T8" fmla="*/ 2 w 49"/>
                    <a:gd name="T9" fmla="*/ 2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58">
                      <a:moveTo>
                        <a:pt x="2" y="2"/>
                      </a:moveTo>
                      <a:cubicBezTo>
                        <a:pt x="21" y="13"/>
                        <a:pt x="37" y="36"/>
                        <a:pt x="44" y="56"/>
                      </a:cubicBezTo>
                      <a:cubicBezTo>
                        <a:pt x="45" y="58"/>
                        <a:pt x="49" y="57"/>
                        <a:pt x="49" y="56"/>
                      </a:cubicBezTo>
                      <a:cubicBezTo>
                        <a:pt x="41" y="35"/>
                        <a:pt x="26" y="12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2" name="Freeform 164"/>
                <p:cNvSpPr>
                  <a:spLocks/>
                </p:cNvSpPr>
                <p:nvPr/>
              </p:nvSpPr>
              <p:spPr bwMode="auto">
                <a:xfrm>
                  <a:off x="2074" y="1160"/>
                  <a:ext cx="159" cy="80"/>
                </a:xfrm>
                <a:custGeom>
                  <a:avLst/>
                  <a:gdLst>
                    <a:gd name="T0" fmla="*/ 64 w 67"/>
                    <a:gd name="T1" fmla="*/ 3 h 34"/>
                    <a:gd name="T2" fmla="*/ 0 w 67"/>
                    <a:gd name="T3" fmla="*/ 33 h 34"/>
                    <a:gd name="T4" fmla="*/ 5 w 67"/>
                    <a:gd name="T5" fmla="*/ 33 h 34"/>
                    <a:gd name="T6" fmla="*/ 62 w 67"/>
                    <a:gd name="T7" fmla="*/ 5 h 34"/>
                    <a:gd name="T8" fmla="*/ 64 w 67"/>
                    <a:gd name="T9" fmla="*/ 3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4">
                      <a:moveTo>
                        <a:pt x="64" y="3"/>
                      </a:moveTo>
                      <a:cubicBezTo>
                        <a:pt x="38" y="0"/>
                        <a:pt x="13" y="9"/>
                        <a:pt x="0" y="33"/>
                      </a:cubicBezTo>
                      <a:cubicBezTo>
                        <a:pt x="0" y="34"/>
                        <a:pt x="4" y="34"/>
                        <a:pt x="5" y="33"/>
                      </a:cubicBezTo>
                      <a:cubicBezTo>
                        <a:pt x="16" y="12"/>
                        <a:pt x="39" y="2"/>
                        <a:pt x="62" y="5"/>
                      </a:cubicBezTo>
                      <a:cubicBezTo>
                        <a:pt x="65" y="5"/>
                        <a:pt x="67" y="3"/>
                        <a:pt x="64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3" name="Freeform 165"/>
                <p:cNvSpPr>
                  <a:spLocks/>
                </p:cNvSpPr>
                <p:nvPr/>
              </p:nvSpPr>
              <p:spPr bwMode="auto">
                <a:xfrm>
                  <a:off x="2133" y="498"/>
                  <a:ext cx="117" cy="673"/>
                </a:xfrm>
                <a:custGeom>
                  <a:avLst/>
                  <a:gdLst>
                    <a:gd name="T0" fmla="*/ 6 w 49"/>
                    <a:gd name="T1" fmla="*/ 283 h 284"/>
                    <a:gd name="T2" fmla="*/ 49 w 49"/>
                    <a:gd name="T3" fmla="*/ 1 h 284"/>
                    <a:gd name="T4" fmla="*/ 44 w 49"/>
                    <a:gd name="T5" fmla="*/ 1 h 284"/>
                    <a:gd name="T6" fmla="*/ 1 w 49"/>
                    <a:gd name="T7" fmla="*/ 283 h 284"/>
                    <a:gd name="T8" fmla="*/ 6 w 49"/>
                    <a:gd name="T9" fmla="*/ 283 h 2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284">
                      <a:moveTo>
                        <a:pt x="6" y="283"/>
                      </a:moveTo>
                      <a:cubicBezTo>
                        <a:pt x="19" y="189"/>
                        <a:pt x="31" y="94"/>
                        <a:pt x="49" y="1"/>
                      </a:cubicBezTo>
                      <a:cubicBezTo>
                        <a:pt x="49" y="0"/>
                        <a:pt x="44" y="0"/>
                        <a:pt x="44" y="1"/>
                      </a:cubicBezTo>
                      <a:cubicBezTo>
                        <a:pt x="26" y="95"/>
                        <a:pt x="14" y="189"/>
                        <a:pt x="1" y="283"/>
                      </a:cubicBezTo>
                      <a:cubicBezTo>
                        <a:pt x="0" y="284"/>
                        <a:pt x="5" y="284"/>
                        <a:pt x="6" y="28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4" name="Freeform 166"/>
                <p:cNvSpPr>
                  <a:spLocks/>
                </p:cNvSpPr>
                <p:nvPr/>
              </p:nvSpPr>
              <p:spPr bwMode="auto">
                <a:xfrm>
                  <a:off x="2119" y="1162"/>
                  <a:ext cx="41" cy="40"/>
                </a:xfrm>
                <a:custGeom>
                  <a:avLst/>
                  <a:gdLst>
                    <a:gd name="T0" fmla="*/ 1 w 17"/>
                    <a:gd name="T1" fmla="*/ 7 h 17"/>
                    <a:gd name="T2" fmla="*/ 10 w 17"/>
                    <a:gd name="T3" fmla="*/ 1 h 17"/>
                    <a:gd name="T4" fmla="*/ 16 w 17"/>
                    <a:gd name="T5" fmla="*/ 10 h 17"/>
                    <a:gd name="T6" fmla="*/ 7 w 17"/>
                    <a:gd name="T7" fmla="*/ 16 h 17"/>
                    <a:gd name="T8" fmla="*/ 1 w 17"/>
                    <a:gd name="T9" fmla="*/ 7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" y="7"/>
                      </a:moveTo>
                      <a:cubicBezTo>
                        <a:pt x="2" y="3"/>
                        <a:pt x="6" y="0"/>
                        <a:pt x="10" y="1"/>
                      </a:cubicBezTo>
                      <a:cubicBezTo>
                        <a:pt x="14" y="2"/>
                        <a:pt x="17" y="6"/>
                        <a:pt x="16" y="10"/>
                      </a:cubicBezTo>
                      <a:cubicBezTo>
                        <a:pt x="15" y="14"/>
                        <a:pt x="11" y="17"/>
                        <a:pt x="7" y="16"/>
                      </a:cubicBezTo>
                      <a:cubicBezTo>
                        <a:pt x="3" y="15"/>
                        <a:pt x="0" y="11"/>
                        <a:pt x="1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5" name="Freeform 167"/>
                <p:cNvSpPr>
                  <a:spLocks/>
                </p:cNvSpPr>
                <p:nvPr/>
              </p:nvSpPr>
              <p:spPr bwMode="auto">
                <a:xfrm>
                  <a:off x="1806" y="1067"/>
                  <a:ext cx="159" cy="112"/>
                </a:xfrm>
                <a:custGeom>
                  <a:avLst/>
                  <a:gdLst>
                    <a:gd name="T0" fmla="*/ 5 w 67"/>
                    <a:gd name="T1" fmla="*/ 4 h 47"/>
                    <a:gd name="T2" fmla="*/ 62 w 67"/>
                    <a:gd name="T3" fmla="*/ 45 h 47"/>
                    <a:gd name="T4" fmla="*/ 67 w 67"/>
                    <a:gd name="T5" fmla="*/ 45 h 47"/>
                    <a:gd name="T6" fmla="*/ 3 w 67"/>
                    <a:gd name="T7" fmla="*/ 2 h 47"/>
                    <a:gd name="T8" fmla="*/ 5 w 67"/>
                    <a:gd name="T9" fmla="*/ 4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47">
                      <a:moveTo>
                        <a:pt x="5" y="4"/>
                      </a:moveTo>
                      <a:cubicBezTo>
                        <a:pt x="33" y="2"/>
                        <a:pt x="55" y="18"/>
                        <a:pt x="62" y="45"/>
                      </a:cubicBezTo>
                      <a:cubicBezTo>
                        <a:pt x="62" y="47"/>
                        <a:pt x="67" y="47"/>
                        <a:pt x="67" y="45"/>
                      </a:cubicBezTo>
                      <a:cubicBezTo>
                        <a:pt x="60" y="15"/>
                        <a:pt x="33" y="0"/>
                        <a:pt x="3" y="2"/>
                      </a:cubicBezTo>
                      <a:cubicBezTo>
                        <a:pt x="0" y="2"/>
                        <a:pt x="4" y="4"/>
                        <a:pt x="5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6" name="Freeform 168"/>
                <p:cNvSpPr>
                  <a:spLocks/>
                </p:cNvSpPr>
                <p:nvPr/>
              </p:nvSpPr>
              <p:spPr bwMode="auto">
                <a:xfrm>
                  <a:off x="1856" y="1062"/>
                  <a:ext cx="126" cy="124"/>
                </a:xfrm>
                <a:custGeom>
                  <a:avLst/>
                  <a:gdLst>
                    <a:gd name="T0" fmla="*/ 48 w 53"/>
                    <a:gd name="T1" fmla="*/ 0 h 52"/>
                    <a:gd name="T2" fmla="*/ 0 w 53"/>
                    <a:gd name="T3" fmla="*/ 50 h 52"/>
                    <a:gd name="T4" fmla="*/ 5 w 53"/>
                    <a:gd name="T5" fmla="*/ 51 h 52"/>
                    <a:gd name="T6" fmla="*/ 51 w 53"/>
                    <a:gd name="T7" fmla="*/ 2 h 52"/>
                    <a:gd name="T8" fmla="*/ 48 w 53"/>
                    <a:gd name="T9" fmla="*/ 0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3" h="52">
                      <a:moveTo>
                        <a:pt x="48" y="0"/>
                      </a:moveTo>
                      <a:cubicBezTo>
                        <a:pt x="21" y="5"/>
                        <a:pt x="3" y="23"/>
                        <a:pt x="0" y="50"/>
                      </a:cubicBezTo>
                      <a:cubicBezTo>
                        <a:pt x="0" y="51"/>
                        <a:pt x="5" y="52"/>
                        <a:pt x="5" y="51"/>
                      </a:cubicBezTo>
                      <a:cubicBezTo>
                        <a:pt x="7" y="25"/>
                        <a:pt x="25" y="7"/>
                        <a:pt x="51" y="2"/>
                      </a:cubicBezTo>
                      <a:cubicBezTo>
                        <a:pt x="53" y="2"/>
                        <a:pt x="49" y="0"/>
                        <a:pt x="48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7" name="Freeform 169"/>
                <p:cNvSpPr>
                  <a:spLocks/>
                </p:cNvSpPr>
                <p:nvPr/>
              </p:nvSpPr>
              <p:spPr bwMode="auto">
                <a:xfrm>
                  <a:off x="1860" y="1024"/>
                  <a:ext cx="62" cy="164"/>
                </a:xfrm>
                <a:custGeom>
                  <a:avLst/>
                  <a:gdLst>
                    <a:gd name="T0" fmla="*/ 1 w 26"/>
                    <a:gd name="T1" fmla="*/ 2 h 69"/>
                    <a:gd name="T2" fmla="*/ 21 w 26"/>
                    <a:gd name="T3" fmla="*/ 68 h 69"/>
                    <a:gd name="T4" fmla="*/ 26 w 26"/>
                    <a:gd name="T5" fmla="*/ 68 h 69"/>
                    <a:gd name="T6" fmla="*/ 6 w 26"/>
                    <a:gd name="T7" fmla="*/ 1 h 69"/>
                    <a:gd name="T8" fmla="*/ 1 w 26"/>
                    <a:gd name="T9" fmla="*/ 2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69">
                      <a:moveTo>
                        <a:pt x="1" y="2"/>
                      </a:moveTo>
                      <a:cubicBezTo>
                        <a:pt x="15" y="20"/>
                        <a:pt x="21" y="46"/>
                        <a:pt x="21" y="68"/>
                      </a:cubicBezTo>
                      <a:cubicBezTo>
                        <a:pt x="21" y="69"/>
                        <a:pt x="26" y="69"/>
                        <a:pt x="26" y="68"/>
                      </a:cubicBezTo>
                      <a:cubicBezTo>
                        <a:pt x="26" y="45"/>
                        <a:pt x="20" y="19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8" name="Freeform 170"/>
                <p:cNvSpPr>
                  <a:spLocks/>
                </p:cNvSpPr>
                <p:nvPr/>
              </p:nvSpPr>
              <p:spPr bwMode="auto">
                <a:xfrm>
                  <a:off x="1815" y="1091"/>
                  <a:ext cx="178" cy="45"/>
                </a:xfrm>
                <a:custGeom>
                  <a:avLst/>
                  <a:gdLst>
                    <a:gd name="T0" fmla="*/ 73 w 75"/>
                    <a:gd name="T1" fmla="*/ 11 h 19"/>
                    <a:gd name="T2" fmla="*/ 2 w 75"/>
                    <a:gd name="T3" fmla="*/ 17 h 19"/>
                    <a:gd name="T4" fmla="*/ 6 w 75"/>
                    <a:gd name="T5" fmla="*/ 18 h 19"/>
                    <a:gd name="T6" fmla="*/ 69 w 75"/>
                    <a:gd name="T7" fmla="*/ 13 h 19"/>
                    <a:gd name="T8" fmla="*/ 73 w 75"/>
                    <a:gd name="T9" fmla="*/ 1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19">
                      <a:moveTo>
                        <a:pt x="73" y="11"/>
                      </a:moveTo>
                      <a:cubicBezTo>
                        <a:pt x="50" y="0"/>
                        <a:pt x="22" y="0"/>
                        <a:pt x="2" y="17"/>
                      </a:cubicBezTo>
                      <a:cubicBezTo>
                        <a:pt x="0" y="18"/>
                        <a:pt x="5" y="19"/>
                        <a:pt x="6" y="18"/>
                      </a:cubicBezTo>
                      <a:cubicBezTo>
                        <a:pt x="24" y="2"/>
                        <a:pt x="48" y="2"/>
                        <a:pt x="69" y="13"/>
                      </a:cubicBezTo>
                      <a:cubicBezTo>
                        <a:pt x="70" y="13"/>
                        <a:pt x="75" y="12"/>
                        <a:pt x="73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9" name="Freeform 171"/>
                <p:cNvSpPr>
                  <a:spLocks/>
                </p:cNvSpPr>
                <p:nvPr/>
              </p:nvSpPr>
              <p:spPr bwMode="auto">
                <a:xfrm>
                  <a:off x="1898" y="500"/>
                  <a:ext cx="354" cy="593"/>
                </a:xfrm>
                <a:custGeom>
                  <a:avLst/>
                  <a:gdLst>
                    <a:gd name="T0" fmla="*/ 6 w 149"/>
                    <a:gd name="T1" fmla="*/ 249 h 250"/>
                    <a:gd name="T2" fmla="*/ 148 w 149"/>
                    <a:gd name="T3" fmla="*/ 2 h 250"/>
                    <a:gd name="T4" fmla="*/ 143 w 149"/>
                    <a:gd name="T5" fmla="*/ 1 h 250"/>
                    <a:gd name="T6" fmla="*/ 1 w 149"/>
                    <a:gd name="T7" fmla="*/ 249 h 250"/>
                    <a:gd name="T8" fmla="*/ 6 w 149"/>
                    <a:gd name="T9" fmla="*/ 249 h 2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49" h="250">
                      <a:moveTo>
                        <a:pt x="6" y="249"/>
                      </a:moveTo>
                      <a:cubicBezTo>
                        <a:pt x="52" y="166"/>
                        <a:pt x="98" y="82"/>
                        <a:pt x="148" y="2"/>
                      </a:cubicBezTo>
                      <a:cubicBezTo>
                        <a:pt x="149" y="0"/>
                        <a:pt x="144" y="0"/>
                        <a:pt x="143" y="1"/>
                      </a:cubicBezTo>
                      <a:cubicBezTo>
                        <a:pt x="93" y="82"/>
                        <a:pt x="48" y="166"/>
                        <a:pt x="1" y="249"/>
                      </a:cubicBezTo>
                      <a:cubicBezTo>
                        <a:pt x="0" y="250"/>
                        <a:pt x="5" y="250"/>
                        <a:pt x="6" y="24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0" name="Freeform 172"/>
                <p:cNvSpPr>
                  <a:spLocks/>
                </p:cNvSpPr>
                <p:nvPr/>
              </p:nvSpPr>
              <p:spPr bwMode="auto">
                <a:xfrm>
                  <a:off x="1879" y="1081"/>
                  <a:ext cx="43" cy="41"/>
                </a:xfrm>
                <a:custGeom>
                  <a:avLst/>
                  <a:gdLst>
                    <a:gd name="T0" fmla="*/ 2 w 18"/>
                    <a:gd name="T1" fmla="*/ 5 h 17"/>
                    <a:gd name="T2" fmla="*/ 13 w 18"/>
                    <a:gd name="T3" fmla="*/ 2 h 17"/>
                    <a:gd name="T4" fmla="*/ 15 w 18"/>
                    <a:gd name="T5" fmla="*/ 13 h 17"/>
                    <a:gd name="T6" fmla="*/ 5 w 18"/>
                    <a:gd name="T7" fmla="*/ 15 h 17"/>
                    <a:gd name="T8" fmla="*/ 2 w 18"/>
                    <a:gd name="T9" fmla="*/ 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2" y="5"/>
                      </a:moveTo>
                      <a:cubicBezTo>
                        <a:pt x="5" y="1"/>
                        <a:pt x="9" y="0"/>
                        <a:pt x="13" y="2"/>
                      </a:cubicBezTo>
                      <a:cubicBezTo>
                        <a:pt x="17" y="4"/>
                        <a:pt x="18" y="9"/>
                        <a:pt x="15" y="13"/>
                      </a:cubicBezTo>
                      <a:cubicBezTo>
                        <a:pt x="13" y="16"/>
                        <a:pt x="8" y="17"/>
                        <a:pt x="5" y="15"/>
                      </a:cubicBezTo>
                      <a:cubicBezTo>
                        <a:pt x="1" y="13"/>
                        <a:pt x="0" y="8"/>
                        <a:pt x="2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1" name="Freeform 173"/>
                <p:cNvSpPr>
                  <a:spLocks/>
                </p:cNvSpPr>
                <p:nvPr/>
              </p:nvSpPr>
              <p:spPr bwMode="auto">
                <a:xfrm>
                  <a:off x="1621" y="865"/>
                  <a:ext cx="121" cy="155"/>
                </a:xfrm>
                <a:custGeom>
                  <a:avLst/>
                  <a:gdLst>
                    <a:gd name="T0" fmla="*/ 3 w 51"/>
                    <a:gd name="T1" fmla="*/ 2 h 65"/>
                    <a:gd name="T2" fmla="*/ 42 w 51"/>
                    <a:gd name="T3" fmla="*/ 63 h 65"/>
                    <a:gd name="T4" fmla="*/ 47 w 51"/>
                    <a:gd name="T5" fmla="*/ 64 h 65"/>
                    <a:gd name="T6" fmla="*/ 6 w 51"/>
                    <a:gd name="T7" fmla="*/ 0 h 65"/>
                    <a:gd name="T8" fmla="*/ 3 w 51"/>
                    <a:gd name="T9" fmla="*/ 2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1" h="65">
                      <a:moveTo>
                        <a:pt x="3" y="2"/>
                      </a:moveTo>
                      <a:cubicBezTo>
                        <a:pt x="30" y="11"/>
                        <a:pt x="46" y="34"/>
                        <a:pt x="42" y="63"/>
                      </a:cubicBezTo>
                      <a:cubicBezTo>
                        <a:pt x="41" y="64"/>
                        <a:pt x="46" y="65"/>
                        <a:pt x="47" y="64"/>
                      </a:cubicBezTo>
                      <a:cubicBezTo>
                        <a:pt x="51" y="34"/>
                        <a:pt x="34" y="10"/>
                        <a:pt x="6" y="0"/>
                      </a:cubicBezTo>
                      <a:cubicBezTo>
                        <a:pt x="5" y="0"/>
                        <a:pt x="0" y="0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2" name="Freeform 174"/>
                <p:cNvSpPr>
                  <a:spLocks/>
                </p:cNvSpPr>
                <p:nvPr/>
              </p:nvSpPr>
              <p:spPr bwMode="auto">
                <a:xfrm>
                  <a:off x="1625" y="903"/>
                  <a:ext cx="162" cy="86"/>
                </a:xfrm>
                <a:custGeom>
                  <a:avLst/>
                  <a:gdLst>
                    <a:gd name="T0" fmla="*/ 65 w 68"/>
                    <a:gd name="T1" fmla="*/ 6 h 36"/>
                    <a:gd name="T2" fmla="*/ 0 w 68"/>
                    <a:gd name="T3" fmla="*/ 34 h 36"/>
                    <a:gd name="T4" fmla="*/ 5 w 68"/>
                    <a:gd name="T5" fmla="*/ 35 h 36"/>
                    <a:gd name="T6" fmla="*/ 64 w 68"/>
                    <a:gd name="T7" fmla="*/ 8 h 36"/>
                    <a:gd name="T8" fmla="*/ 65 w 68"/>
                    <a:gd name="T9" fmla="*/ 6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8" h="36">
                      <a:moveTo>
                        <a:pt x="65" y="6"/>
                      </a:moveTo>
                      <a:cubicBezTo>
                        <a:pt x="38" y="0"/>
                        <a:pt x="14" y="9"/>
                        <a:pt x="0" y="34"/>
                      </a:cubicBezTo>
                      <a:cubicBezTo>
                        <a:pt x="0" y="35"/>
                        <a:pt x="4" y="36"/>
                        <a:pt x="5" y="35"/>
                      </a:cubicBezTo>
                      <a:cubicBezTo>
                        <a:pt x="17" y="13"/>
                        <a:pt x="39" y="3"/>
                        <a:pt x="64" y="8"/>
                      </a:cubicBezTo>
                      <a:cubicBezTo>
                        <a:pt x="67" y="9"/>
                        <a:pt x="68" y="7"/>
                        <a:pt x="65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3" name="Freeform 175"/>
                <p:cNvSpPr>
                  <a:spLocks/>
                </p:cNvSpPr>
                <p:nvPr/>
              </p:nvSpPr>
              <p:spPr bwMode="auto">
                <a:xfrm>
                  <a:off x="1675" y="842"/>
                  <a:ext cx="43" cy="171"/>
                </a:xfrm>
                <a:custGeom>
                  <a:avLst/>
                  <a:gdLst>
                    <a:gd name="T0" fmla="*/ 6 w 18"/>
                    <a:gd name="T1" fmla="*/ 2 h 72"/>
                    <a:gd name="T2" fmla="*/ 0 w 18"/>
                    <a:gd name="T3" fmla="*/ 71 h 72"/>
                    <a:gd name="T4" fmla="*/ 5 w 18"/>
                    <a:gd name="T5" fmla="*/ 71 h 72"/>
                    <a:gd name="T6" fmla="*/ 12 w 18"/>
                    <a:gd name="T7" fmla="*/ 2 h 72"/>
                    <a:gd name="T8" fmla="*/ 6 w 18"/>
                    <a:gd name="T9" fmla="*/ 2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72">
                      <a:moveTo>
                        <a:pt x="6" y="2"/>
                      </a:moveTo>
                      <a:cubicBezTo>
                        <a:pt x="13" y="24"/>
                        <a:pt x="9" y="50"/>
                        <a:pt x="0" y="71"/>
                      </a:cubicBezTo>
                      <a:cubicBezTo>
                        <a:pt x="0" y="72"/>
                        <a:pt x="5" y="72"/>
                        <a:pt x="5" y="71"/>
                      </a:cubicBezTo>
                      <a:cubicBezTo>
                        <a:pt x="14" y="50"/>
                        <a:pt x="18" y="23"/>
                        <a:pt x="12" y="2"/>
                      </a:cubicBezTo>
                      <a:cubicBezTo>
                        <a:pt x="11" y="0"/>
                        <a:pt x="6" y="1"/>
                        <a:pt x="6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4" name="Freeform 176"/>
                <p:cNvSpPr>
                  <a:spLocks/>
                </p:cNvSpPr>
                <p:nvPr/>
              </p:nvSpPr>
              <p:spPr bwMode="auto">
                <a:xfrm>
                  <a:off x="1606" y="903"/>
                  <a:ext cx="171" cy="74"/>
                </a:xfrm>
                <a:custGeom>
                  <a:avLst/>
                  <a:gdLst>
                    <a:gd name="T0" fmla="*/ 71 w 72"/>
                    <a:gd name="T1" fmla="*/ 29 h 31"/>
                    <a:gd name="T2" fmla="*/ 3 w 72"/>
                    <a:gd name="T3" fmla="*/ 8 h 31"/>
                    <a:gd name="T4" fmla="*/ 6 w 72"/>
                    <a:gd name="T5" fmla="*/ 10 h 31"/>
                    <a:gd name="T6" fmla="*/ 66 w 72"/>
                    <a:gd name="T7" fmla="*/ 30 h 31"/>
                    <a:gd name="T8" fmla="*/ 71 w 72"/>
                    <a:gd name="T9" fmla="*/ 29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2" h="31">
                      <a:moveTo>
                        <a:pt x="71" y="29"/>
                      </a:moveTo>
                      <a:cubicBezTo>
                        <a:pt x="54" y="10"/>
                        <a:pt x="29" y="0"/>
                        <a:pt x="3" y="8"/>
                      </a:cubicBezTo>
                      <a:cubicBezTo>
                        <a:pt x="0" y="10"/>
                        <a:pt x="5" y="11"/>
                        <a:pt x="6" y="10"/>
                      </a:cubicBezTo>
                      <a:cubicBezTo>
                        <a:pt x="29" y="3"/>
                        <a:pt x="51" y="13"/>
                        <a:pt x="66" y="30"/>
                      </a:cubicBezTo>
                      <a:cubicBezTo>
                        <a:pt x="67" y="31"/>
                        <a:pt x="72" y="30"/>
                        <a:pt x="71" y="2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5" name="Freeform 177"/>
                <p:cNvSpPr>
                  <a:spLocks/>
                </p:cNvSpPr>
                <p:nvPr/>
              </p:nvSpPr>
              <p:spPr bwMode="auto">
                <a:xfrm>
                  <a:off x="1699" y="500"/>
                  <a:ext cx="553" cy="420"/>
                </a:xfrm>
                <a:custGeom>
                  <a:avLst/>
                  <a:gdLst>
                    <a:gd name="T0" fmla="*/ 6 w 233"/>
                    <a:gd name="T1" fmla="*/ 176 h 177"/>
                    <a:gd name="T2" fmla="*/ 232 w 233"/>
                    <a:gd name="T3" fmla="*/ 2 h 177"/>
                    <a:gd name="T4" fmla="*/ 227 w 233"/>
                    <a:gd name="T5" fmla="*/ 1 h 177"/>
                    <a:gd name="T6" fmla="*/ 2 w 233"/>
                    <a:gd name="T7" fmla="*/ 175 h 177"/>
                    <a:gd name="T8" fmla="*/ 6 w 233"/>
                    <a:gd name="T9" fmla="*/ 176 h 1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3" h="177">
                      <a:moveTo>
                        <a:pt x="6" y="176"/>
                      </a:moveTo>
                      <a:cubicBezTo>
                        <a:pt x="81" y="117"/>
                        <a:pt x="155" y="57"/>
                        <a:pt x="232" y="2"/>
                      </a:cubicBezTo>
                      <a:cubicBezTo>
                        <a:pt x="233" y="1"/>
                        <a:pt x="229" y="0"/>
                        <a:pt x="227" y="1"/>
                      </a:cubicBezTo>
                      <a:cubicBezTo>
                        <a:pt x="150" y="57"/>
                        <a:pt x="76" y="117"/>
                        <a:pt x="2" y="175"/>
                      </a:cubicBezTo>
                      <a:cubicBezTo>
                        <a:pt x="0" y="177"/>
                        <a:pt x="5" y="177"/>
                        <a:pt x="6" y="17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6" name="Freeform 178"/>
                <p:cNvSpPr>
                  <a:spLocks/>
                </p:cNvSpPr>
                <p:nvPr/>
              </p:nvSpPr>
              <p:spPr bwMode="auto">
                <a:xfrm>
                  <a:off x="1678" y="906"/>
                  <a:ext cx="42" cy="40"/>
                </a:xfrm>
                <a:custGeom>
                  <a:avLst/>
                  <a:gdLst>
                    <a:gd name="T0" fmla="*/ 4 w 18"/>
                    <a:gd name="T1" fmla="*/ 2 h 17"/>
                    <a:gd name="T2" fmla="*/ 15 w 18"/>
                    <a:gd name="T3" fmla="*/ 4 h 17"/>
                    <a:gd name="T4" fmla="*/ 13 w 18"/>
                    <a:gd name="T5" fmla="*/ 15 h 17"/>
                    <a:gd name="T6" fmla="*/ 3 w 18"/>
                    <a:gd name="T7" fmla="*/ 13 h 17"/>
                    <a:gd name="T8" fmla="*/ 4 w 18"/>
                    <a:gd name="T9" fmla="*/ 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4" y="2"/>
                      </a:moveTo>
                      <a:cubicBezTo>
                        <a:pt x="8" y="0"/>
                        <a:pt x="13" y="1"/>
                        <a:pt x="15" y="4"/>
                      </a:cubicBezTo>
                      <a:cubicBezTo>
                        <a:pt x="18" y="8"/>
                        <a:pt x="17" y="12"/>
                        <a:pt x="13" y="15"/>
                      </a:cubicBezTo>
                      <a:cubicBezTo>
                        <a:pt x="10" y="17"/>
                        <a:pt x="5" y="16"/>
                        <a:pt x="3" y="13"/>
                      </a:cubicBezTo>
                      <a:cubicBezTo>
                        <a:pt x="0" y="10"/>
                        <a:pt x="1" y="5"/>
                        <a:pt x="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7" name="Freeform 179"/>
                <p:cNvSpPr>
                  <a:spLocks/>
                </p:cNvSpPr>
                <p:nvPr/>
              </p:nvSpPr>
              <p:spPr bwMode="auto">
                <a:xfrm>
                  <a:off x="1504" y="583"/>
                  <a:ext cx="79" cy="181"/>
                </a:xfrm>
                <a:custGeom>
                  <a:avLst/>
                  <a:gdLst>
                    <a:gd name="T0" fmla="*/ 1 w 33"/>
                    <a:gd name="T1" fmla="*/ 1 h 76"/>
                    <a:gd name="T2" fmla="*/ 13 w 33"/>
                    <a:gd name="T3" fmla="*/ 73 h 76"/>
                    <a:gd name="T4" fmla="*/ 17 w 33"/>
                    <a:gd name="T5" fmla="*/ 75 h 76"/>
                    <a:gd name="T6" fmla="*/ 6 w 33"/>
                    <a:gd name="T7" fmla="*/ 1 h 76"/>
                    <a:gd name="T8" fmla="*/ 1 w 33"/>
                    <a:gd name="T9" fmla="*/ 1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76">
                      <a:moveTo>
                        <a:pt x="1" y="1"/>
                      </a:moveTo>
                      <a:cubicBezTo>
                        <a:pt x="22" y="21"/>
                        <a:pt x="28" y="48"/>
                        <a:pt x="13" y="73"/>
                      </a:cubicBezTo>
                      <a:cubicBezTo>
                        <a:pt x="12" y="75"/>
                        <a:pt x="17" y="76"/>
                        <a:pt x="17" y="75"/>
                      </a:cubicBezTo>
                      <a:cubicBezTo>
                        <a:pt x="33" y="49"/>
                        <a:pt x="27" y="21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8" name="Freeform 180"/>
                <p:cNvSpPr>
                  <a:spLocks/>
                </p:cNvSpPr>
                <p:nvPr/>
              </p:nvSpPr>
              <p:spPr bwMode="auto">
                <a:xfrm>
                  <a:off x="1459" y="650"/>
                  <a:ext cx="178" cy="47"/>
                </a:xfrm>
                <a:custGeom>
                  <a:avLst/>
                  <a:gdLst>
                    <a:gd name="T0" fmla="*/ 73 w 75"/>
                    <a:gd name="T1" fmla="*/ 18 h 20"/>
                    <a:gd name="T2" fmla="*/ 1 w 75"/>
                    <a:gd name="T3" fmla="*/ 18 h 20"/>
                    <a:gd name="T4" fmla="*/ 5 w 75"/>
                    <a:gd name="T5" fmla="*/ 19 h 20"/>
                    <a:gd name="T6" fmla="*/ 69 w 75"/>
                    <a:gd name="T7" fmla="*/ 18 h 20"/>
                    <a:gd name="T8" fmla="*/ 73 w 75"/>
                    <a:gd name="T9" fmla="*/ 18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20">
                      <a:moveTo>
                        <a:pt x="73" y="18"/>
                      </a:moveTo>
                      <a:cubicBezTo>
                        <a:pt x="50" y="2"/>
                        <a:pt x="23" y="0"/>
                        <a:pt x="1" y="18"/>
                      </a:cubicBezTo>
                      <a:cubicBezTo>
                        <a:pt x="0" y="18"/>
                        <a:pt x="4" y="20"/>
                        <a:pt x="5" y="19"/>
                      </a:cubicBezTo>
                      <a:cubicBezTo>
                        <a:pt x="25" y="4"/>
                        <a:pt x="48" y="4"/>
                        <a:pt x="69" y="18"/>
                      </a:cubicBezTo>
                      <a:cubicBezTo>
                        <a:pt x="70" y="19"/>
                        <a:pt x="75" y="19"/>
                        <a:pt x="73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9" name="Freeform 181"/>
                <p:cNvSpPr>
                  <a:spLocks/>
                </p:cNvSpPr>
                <p:nvPr/>
              </p:nvSpPr>
              <p:spPr bwMode="auto">
                <a:xfrm>
                  <a:off x="1493" y="588"/>
                  <a:ext cx="95" cy="149"/>
                </a:xfrm>
                <a:custGeom>
                  <a:avLst/>
                  <a:gdLst>
                    <a:gd name="T0" fmla="*/ 35 w 40"/>
                    <a:gd name="T1" fmla="*/ 2 h 63"/>
                    <a:gd name="T2" fmla="*/ 2 w 40"/>
                    <a:gd name="T3" fmla="*/ 62 h 63"/>
                    <a:gd name="T4" fmla="*/ 6 w 40"/>
                    <a:gd name="T5" fmla="*/ 62 h 63"/>
                    <a:gd name="T6" fmla="*/ 40 w 40"/>
                    <a:gd name="T7" fmla="*/ 1 h 63"/>
                    <a:gd name="T8" fmla="*/ 35 w 40"/>
                    <a:gd name="T9" fmla="*/ 2 h 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63">
                      <a:moveTo>
                        <a:pt x="35" y="2"/>
                      </a:moveTo>
                      <a:cubicBezTo>
                        <a:pt x="32" y="24"/>
                        <a:pt x="18" y="47"/>
                        <a:pt x="2" y="62"/>
                      </a:cubicBezTo>
                      <a:cubicBezTo>
                        <a:pt x="0" y="63"/>
                        <a:pt x="5" y="63"/>
                        <a:pt x="6" y="62"/>
                      </a:cubicBezTo>
                      <a:cubicBezTo>
                        <a:pt x="23" y="47"/>
                        <a:pt x="37" y="24"/>
                        <a:pt x="40" y="1"/>
                      </a:cubicBezTo>
                      <a:cubicBezTo>
                        <a:pt x="40" y="0"/>
                        <a:pt x="35" y="0"/>
                        <a:pt x="3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10" name="Freeform 182"/>
                <p:cNvSpPr>
                  <a:spLocks/>
                </p:cNvSpPr>
                <p:nvPr/>
              </p:nvSpPr>
              <p:spPr bwMode="auto">
                <a:xfrm>
                  <a:off x="1466" y="631"/>
                  <a:ext cx="138" cy="111"/>
                </a:xfrm>
                <a:custGeom>
                  <a:avLst/>
                  <a:gdLst>
                    <a:gd name="T0" fmla="*/ 57 w 58"/>
                    <a:gd name="T1" fmla="*/ 45 h 47"/>
                    <a:gd name="T2" fmla="*/ 5 w 58"/>
                    <a:gd name="T3" fmla="*/ 0 h 47"/>
                    <a:gd name="T4" fmla="*/ 4 w 58"/>
                    <a:gd name="T5" fmla="*/ 2 h 47"/>
                    <a:gd name="T6" fmla="*/ 52 w 58"/>
                    <a:gd name="T7" fmla="*/ 45 h 47"/>
                    <a:gd name="T8" fmla="*/ 57 w 58"/>
                    <a:gd name="T9" fmla="*/ 45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8" h="47">
                      <a:moveTo>
                        <a:pt x="57" y="45"/>
                      </a:moveTo>
                      <a:cubicBezTo>
                        <a:pt x="50" y="21"/>
                        <a:pt x="31" y="2"/>
                        <a:pt x="5" y="0"/>
                      </a:cubicBezTo>
                      <a:cubicBezTo>
                        <a:pt x="3" y="0"/>
                        <a:pt x="0" y="2"/>
                        <a:pt x="4" y="2"/>
                      </a:cubicBezTo>
                      <a:cubicBezTo>
                        <a:pt x="28" y="4"/>
                        <a:pt x="45" y="23"/>
                        <a:pt x="52" y="45"/>
                      </a:cubicBezTo>
                      <a:cubicBezTo>
                        <a:pt x="53" y="47"/>
                        <a:pt x="58" y="46"/>
                        <a:pt x="57" y="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11" name="Freeform 183"/>
                <p:cNvSpPr>
                  <a:spLocks/>
                </p:cNvSpPr>
                <p:nvPr/>
              </p:nvSpPr>
              <p:spPr bwMode="auto">
                <a:xfrm>
                  <a:off x="1552" y="491"/>
                  <a:ext cx="676" cy="173"/>
                </a:xfrm>
                <a:custGeom>
                  <a:avLst/>
                  <a:gdLst>
                    <a:gd name="T0" fmla="*/ 6 w 285"/>
                    <a:gd name="T1" fmla="*/ 73 h 73"/>
                    <a:gd name="T2" fmla="*/ 282 w 285"/>
                    <a:gd name="T3" fmla="*/ 2 h 73"/>
                    <a:gd name="T4" fmla="*/ 280 w 285"/>
                    <a:gd name="T5" fmla="*/ 0 h 73"/>
                    <a:gd name="T6" fmla="*/ 4 w 285"/>
                    <a:gd name="T7" fmla="*/ 71 h 73"/>
                    <a:gd name="T8" fmla="*/ 6 w 285"/>
                    <a:gd name="T9" fmla="*/ 73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5" h="73">
                      <a:moveTo>
                        <a:pt x="6" y="73"/>
                      </a:moveTo>
                      <a:cubicBezTo>
                        <a:pt x="98" y="49"/>
                        <a:pt x="189" y="23"/>
                        <a:pt x="282" y="2"/>
                      </a:cubicBezTo>
                      <a:cubicBezTo>
                        <a:pt x="285" y="2"/>
                        <a:pt x="283" y="0"/>
                        <a:pt x="280" y="0"/>
                      </a:cubicBezTo>
                      <a:cubicBezTo>
                        <a:pt x="187" y="21"/>
                        <a:pt x="96" y="47"/>
                        <a:pt x="4" y="71"/>
                      </a:cubicBezTo>
                      <a:cubicBezTo>
                        <a:pt x="0" y="72"/>
                        <a:pt x="5" y="73"/>
                        <a:pt x="6" y="7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12" name="Freeform 184"/>
                <p:cNvSpPr>
                  <a:spLocks/>
                </p:cNvSpPr>
                <p:nvPr/>
              </p:nvSpPr>
              <p:spPr bwMode="auto">
                <a:xfrm>
                  <a:off x="1531" y="647"/>
                  <a:ext cx="40" cy="38"/>
                </a:xfrm>
                <a:custGeom>
                  <a:avLst/>
                  <a:gdLst>
                    <a:gd name="T0" fmla="*/ 7 w 17"/>
                    <a:gd name="T1" fmla="*/ 0 h 16"/>
                    <a:gd name="T2" fmla="*/ 16 w 17"/>
                    <a:gd name="T3" fmla="*/ 6 h 16"/>
                    <a:gd name="T4" fmla="*/ 10 w 17"/>
                    <a:gd name="T5" fmla="*/ 15 h 16"/>
                    <a:gd name="T6" fmla="*/ 1 w 17"/>
                    <a:gd name="T7" fmla="*/ 10 h 16"/>
                    <a:gd name="T8" fmla="*/ 7 w 17"/>
                    <a:gd name="T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6">
                      <a:moveTo>
                        <a:pt x="7" y="0"/>
                      </a:moveTo>
                      <a:cubicBezTo>
                        <a:pt x="11" y="0"/>
                        <a:pt x="15" y="2"/>
                        <a:pt x="16" y="6"/>
                      </a:cubicBezTo>
                      <a:cubicBezTo>
                        <a:pt x="17" y="10"/>
                        <a:pt x="14" y="14"/>
                        <a:pt x="10" y="15"/>
                      </a:cubicBezTo>
                      <a:cubicBezTo>
                        <a:pt x="6" y="16"/>
                        <a:pt x="2" y="14"/>
                        <a:pt x="1" y="10"/>
                      </a:cubicBezTo>
                      <a:cubicBezTo>
                        <a:pt x="0" y="5"/>
                        <a:pt x="3" y="1"/>
                        <a:pt x="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13" name="Freeform 185"/>
                <p:cNvSpPr>
                  <a:spLocks/>
                </p:cNvSpPr>
                <p:nvPr/>
              </p:nvSpPr>
              <p:spPr bwMode="auto">
                <a:xfrm>
                  <a:off x="1485" y="339"/>
                  <a:ext cx="79" cy="178"/>
                </a:xfrm>
                <a:custGeom>
                  <a:avLst/>
                  <a:gdLst>
                    <a:gd name="T0" fmla="*/ 16 w 33"/>
                    <a:gd name="T1" fmla="*/ 1 h 75"/>
                    <a:gd name="T2" fmla="*/ 1 w 33"/>
                    <a:gd name="T3" fmla="*/ 73 h 75"/>
                    <a:gd name="T4" fmla="*/ 6 w 33"/>
                    <a:gd name="T5" fmla="*/ 74 h 75"/>
                    <a:gd name="T6" fmla="*/ 21 w 33"/>
                    <a:gd name="T7" fmla="*/ 1 h 75"/>
                    <a:gd name="T8" fmla="*/ 16 w 33"/>
                    <a:gd name="T9" fmla="*/ 1 h 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75">
                      <a:moveTo>
                        <a:pt x="16" y="1"/>
                      </a:moveTo>
                      <a:cubicBezTo>
                        <a:pt x="28" y="27"/>
                        <a:pt x="25" y="55"/>
                        <a:pt x="1" y="73"/>
                      </a:cubicBezTo>
                      <a:cubicBezTo>
                        <a:pt x="0" y="74"/>
                        <a:pt x="5" y="75"/>
                        <a:pt x="6" y="74"/>
                      </a:cubicBezTo>
                      <a:cubicBezTo>
                        <a:pt x="30" y="56"/>
                        <a:pt x="33" y="28"/>
                        <a:pt x="21" y="1"/>
                      </a:cubicBezTo>
                      <a:cubicBezTo>
                        <a:pt x="20" y="0"/>
                        <a:pt x="15" y="0"/>
                        <a:pt x="16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14" name="Freeform 186"/>
                <p:cNvSpPr>
                  <a:spLocks/>
                </p:cNvSpPr>
                <p:nvPr/>
              </p:nvSpPr>
              <p:spPr bwMode="auto">
                <a:xfrm>
                  <a:off x="1440" y="405"/>
                  <a:ext cx="166" cy="81"/>
                </a:xfrm>
                <a:custGeom>
                  <a:avLst/>
                  <a:gdLst>
                    <a:gd name="T0" fmla="*/ 69 w 70"/>
                    <a:gd name="T1" fmla="*/ 32 h 34"/>
                    <a:gd name="T2" fmla="*/ 1 w 70"/>
                    <a:gd name="T3" fmla="*/ 8 h 34"/>
                    <a:gd name="T4" fmla="*/ 5 w 70"/>
                    <a:gd name="T5" fmla="*/ 10 h 34"/>
                    <a:gd name="T6" fmla="*/ 65 w 70"/>
                    <a:gd name="T7" fmla="*/ 32 h 34"/>
                    <a:gd name="T8" fmla="*/ 69 w 70"/>
                    <a:gd name="T9" fmla="*/ 32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34">
                      <a:moveTo>
                        <a:pt x="69" y="32"/>
                      </a:moveTo>
                      <a:cubicBezTo>
                        <a:pt x="53" y="9"/>
                        <a:pt x="28" y="0"/>
                        <a:pt x="1" y="8"/>
                      </a:cubicBezTo>
                      <a:cubicBezTo>
                        <a:pt x="0" y="9"/>
                        <a:pt x="4" y="10"/>
                        <a:pt x="5" y="10"/>
                      </a:cubicBezTo>
                      <a:cubicBezTo>
                        <a:pt x="29" y="2"/>
                        <a:pt x="51" y="12"/>
                        <a:pt x="65" y="32"/>
                      </a:cubicBezTo>
                      <a:cubicBezTo>
                        <a:pt x="65" y="33"/>
                        <a:pt x="70" y="34"/>
                        <a:pt x="69" y="3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15" name="Freeform 187"/>
                <p:cNvSpPr>
                  <a:spLocks/>
                </p:cNvSpPr>
                <p:nvPr/>
              </p:nvSpPr>
              <p:spPr bwMode="auto">
                <a:xfrm>
                  <a:off x="1457" y="367"/>
                  <a:ext cx="140" cy="114"/>
                </a:xfrm>
                <a:custGeom>
                  <a:avLst/>
                  <a:gdLst>
                    <a:gd name="T0" fmla="*/ 54 w 59"/>
                    <a:gd name="T1" fmla="*/ 2 h 48"/>
                    <a:gd name="T2" fmla="*/ 3 w 59"/>
                    <a:gd name="T3" fmla="*/ 46 h 48"/>
                    <a:gd name="T4" fmla="*/ 5 w 59"/>
                    <a:gd name="T5" fmla="*/ 48 h 48"/>
                    <a:gd name="T6" fmla="*/ 59 w 59"/>
                    <a:gd name="T7" fmla="*/ 2 h 48"/>
                    <a:gd name="T8" fmla="*/ 54 w 59"/>
                    <a:gd name="T9" fmla="*/ 2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9" h="48">
                      <a:moveTo>
                        <a:pt x="54" y="2"/>
                      </a:moveTo>
                      <a:cubicBezTo>
                        <a:pt x="44" y="21"/>
                        <a:pt x="23" y="38"/>
                        <a:pt x="3" y="46"/>
                      </a:cubicBezTo>
                      <a:cubicBezTo>
                        <a:pt x="0" y="48"/>
                        <a:pt x="4" y="48"/>
                        <a:pt x="5" y="48"/>
                      </a:cubicBezTo>
                      <a:cubicBezTo>
                        <a:pt x="26" y="39"/>
                        <a:pt x="48" y="22"/>
                        <a:pt x="59" y="2"/>
                      </a:cubicBezTo>
                      <a:cubicBezTo>
                        <a:pt x="59" y="1"/>
                        <a:pt x="55" y="0"/>
                        <a:pt x="5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16" name="Freeform 188"/>
                <p:cNvSpPr>
                  <a:spLocks/>
                </p:cNvSpPr>
                <p:nvPr/>
              </p:nvSpPr>
              <p:spPr bwMode="auto">
                <a:xfrm>
                  <a:off x="1469" y="372"/>
                  <a:ext cx="95" cy="145"/>
                </a:xfrm>
                <a:custGeom>
                  <a:avLst/>
                  <a:gdLst>
                    <a:gd name="T0" fmla="*/ 39 w 40"/>
                    <a:gd name="T1" fmla="*/ 60 h 61"/>
                    <a:gd name="T2" fmla="*/ 6 w 40"/>
                    <a:gd name="T3" fmla="*/ 0 h 61"/>
                    <a:gd name="T4" fmla="*/ 2 w 40"/>
                    <a:gd name="T5" fmla="*/ 2 h 61"/>
                    <a:gd name="T6" fmla="*/ 33 w 40"/>
                    <a:gd name="T7" fmla="*/ 60 h 61"/>
                    <a:gd name="T8" fmla="*/ 39 w 40"/>
                    <a:gd name="T9" fmla="*/ 60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61">
                      <a:moveTo>
                        <a:pt x="39" y="60"/>
                      </a:moveTo>
                      <a:cubicBezTo>
                        <a:pt x="40" y="35"/>
                        <a:pt x="29" y="11"/>
                        <a:pt x="6" y="0"/>
                      </a:cubicBezTo>
                      <a:cubicBezTo>
                        <a:pt x="5" y="0"/>
                        <a:pt x="0" y="1"/>
                        <a:pt x="2" y="2"/>
                      </a:cubicBezTo>
                      <a:cubicBezTo>
                        <a:pt x="25" y="12"/>
                        <a:pt x="35" y="36"/>
                        <a:pt x="33" y="60"/>
                      </a:cubicBezTo>
                      <a:cubicBezTo>
                        <a:pt x="33" y="61"/>
                        <a:pt x="38" y="61"/>
                        <a:pt x="39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17" name="Freeform 189"/>
                <p:cNvSpPr>
                  <a:spLocks/>
                </p:cNvSpPr>
                <p:nvPr/>
              </p:nvSpPr>
              <p:spPr bwMode="auto">
                <a:xfrm>
                  <a:off x="1540" y="429"/>
                  <a:ext cx="693" cy="76"/>
                </a:xfrm>
                <a:custGeom>
                  <a:avLst/>
                  <a:gdLst>
                    <a:gd name="T0" fmla="*/ 3 w 292"/>
                    <a:gd name="T1" fmla="*/ 2 h 32"/>
                    <a:gd name="T2" fmla="*/ 287 w 292"/>
                    <a:gd name="T3" fmla="*/ 32 h 32"/>
                    <a:gd name="T4" fmla="*/ 289 w 292"/>
                    <a:gd name="T5" fmla="*/ 30 h 32"/>
                    <a:gd name="T6" fmla="*/ 5 w 292"/>
                    <a:gd name="T7" fmla="*/ 0 h 32"/>
                    <a:gd name="T8" fmla="*/ 3 w 292"/>
                    <a:gd name="T9" fmla="*/ 2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2" h="32">
                      <a:moveTo>
                        <a:pt x="3" y="2"/>
                      </a:moveTo>
                      <a:cubicBezTo>
                        <a:pt x="98" y="11"/>
                        <a:pt x="193" y="19"/>
                        <a:pt x="287" y="32"/>
                      </a:cubicBezTo>
                      <a:cubicBezTo>
                        <a:pt x="288" y="32"/>
                        <a:pt x="292" y="31"/>
                        <a:pt x="289" y="30"/>
                      </a:cubicBezTo>
                      <a:cubicBezTo>
                        <a:pt x="195" y="17"/>
                        <a:pt x="100" y="9"/>
                        <a:pt x="5" y="0"/>
                      </a:cubicBezTo>
                      <a:cubicBezTo>
                        <a:pt x="4" y="0"/>
                        <a:pt x="0" y="1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18" name="Freeform 190"/>
                <p:cNvSpPr>
                  <a:spLocks/>
                </p:cNvSpPr>
                <p:nvPr/>
              </p:nvSpPr>
              <p:spPr bwMode="auto">
                <a:xfrm>
                  <a:off x="1519" y="412"/>
                  <a:ext cx="38" cy="38"/>
                </a:xfrm>
                <a:custGeom>
                  <a:avLst/>
                  <a:gdLst>
                    <a:gd name="T0" fmla="*/ 9 w 16"/>
                    <a:gd name="T1" fmla="*/ 0 h 16"/>
                    <a:gd name="T2" fmla="*/ 15 w 16"/>
                    <a:gd name="T3" fmla="*/ 9 h 16"/>
                    <a:gd name="T4" fmla="*/ 7 w 16"/>
                    <a:gd name="T5" fmla="*/ 15 h 16"/>
                    <a:gd name="T6" fmla="*/ 0 w 16"/>
                    <a:gd name="T7" fmla="*/ 7 h 16"/>
                    <a:gd name="T8" fmla="*/ 9 w 16"/>
                    <a:gd name="T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9" y="0"/>
                      </a:moveTo>
                      <a:cubicBezTo>
                        <a:pt x="13" y="1"/>
                        <a:pt x="16" y="5"/>
                        <a:pt x="15" y="9"/>
                      </a:cubicBezTo>
                      <a:cubicBezTo>
                        <a:pt x="15" y="13"/>
                        <a:pt x="11" y="16"/>
                        <a:pt x="7" y="15"/>
                      </a:cubicBezTo>
                      <a:cubicBezTo>
                        <a:pt x="2" y="15"/>
                        <a:pt x="0" y="11"/>
                        <a:pt x="0" y="7"/>
                      </a:cubicBezTo>
                      <a:cubicBezTo>
                        <a:pt x="1" y="2"/>
                        <a:pt x="5" y="0"/>
                        <a:pt x="9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19" name="Freeform 191"/>
                <p:cNvSpPr>
                  <a:spLocks/>
                </p:cNvSpPr>
                <p:nvPr/>
              </p:nvSpPr>
              <p:spPr bwMode="auto">
                <a:xfrm>
                  <a:off x="1526" y="99"/>
                  <a:ext cx="116" cy="155"/>
                </a:xfrm>
                <a:custGeom>
                  <a:avLst/>
                  <a:gdLst>
                    <a:gd name="T0" fmla="*/ 42 w 49"/>
                    <a:gd name="T1" fmla="*/ 1 h 65"/>
                    <a:gd name="T2" fmla="*/ 3 w 49"/>
                    <a:gd name="T3" fmla="*/ 63 h 65"/>
                    <a:gd name="T4" fmla="*/ 6 w 49"/>
                    <a:gd name="T5" fmla="*/ 65 h 65"/>
                    <a:gd name="T6" fmla="*/ 47 w 49"/>
                    <a:gd name="T7" fmla="*/ 2 h 65"/>
                    <a:gd name="T8" fmla="*/ 42 w 49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65">
                      <a:moveTo>
                        <a:pt x="42" y="1"/>
                      </a:moveTo>
                      <a:cubicBezTo>
                        <a:pt x="44" y="29"/>
                        <a:pt x="31" y="54"/>
                        <a:pt x="3" y="63"/>
                      </a:cubicBezTo>
                      <a:cubicBezTo>
                        <a:pt x="0" y="63"/>
                        <a:pt x="5" y="65"/>
                        <a:pt x="6" y="65"/>
                      </a:cubicBezTo>
                      <a:cubicBezTo>
                        <a:pt x="35" y="56"/>
                        <a:pt x="49" y="31"/>
                        <a:pt x="47" y="2"/>
                      </a:cubicBezTo>
                      <a:cubicBezTo>
                        <a:pt x="46" y="0"/>
                        <a:pt x="42" y="0"/>
                        <a:pt x="4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0" name="Freeform 192"/>
                <p:cNvSpPr>
                  <a:spLocks/>
                </p:cNvSpPr>
                <p:nvPr/>
              </p:nvSpPr>
              <p:spPr bwMode="auto">
                <a:xfrm>
                  <a:off x="1516" y="149"/>
                  <a:ext cx="136" cy="114"/>
                </a:xfrm>
                <a:custGeom>
                  <a:avLst/>
                  <a:gdLst>
                    <a:gd name="T0" fmla="*/ 57 w 57"/>
                    <a:gd name="T1" fmla="*/ 46 h 48"/>
                    <a:gd name="T2" fmla="*/ 3 w 57"/>
                    <a:gd name="T3" fmla="*/ 0 h 48"/>
                    <a:gd name="T4" fmla="*/ 4 w 57"/>
                    <a:gd name="T5" fmla="*/ 3 h 48"/>
                    <a:gd name="T6" fmla="*/ 52 w 57"/>
                    <a:gd name="T7" fmla="*/ 46 h 48"/>
                    <a:gd name="T8" fmla="*/ 57 w 57"/>
                    <a:gd name="T9" fmla="*/ 46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48">
                      <a:moveTo>
                        <a:pt x="57" y="46"/>
                      </a:moveTo>
                      <a:cubicBezTo>
                        <a:pt x="51" y="19"/>
                        <a:pt x="31" y="2"/>
                        <a:pt x="3" y="0"/>
                      </a:cubicBezTo>
                      <a:cubicBezTo>
                        <a:pt x="0" y="0"/>
                        <a:pt x="2" y="2"/>
                        <a:pt x="4" y="3"/>
                      </a:cubicBezTo>
                      <a:cubicBezTo>
                        <a:pt x="30" y="4"/>
                        <a:pt x="46" y="21"/>
                        <a:pt x="52" y="46"/>
                      </a:cubicBezTo>
                      <a:cubicBezTo>
                        <a:pt x="52" y="47"/>
                        <a:pt x="57" y="48"/>
                        <a:pt x="5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1" name="Freeform 193"/>
                <p:cNvSpPr>
                  <a:spLocks/>
                </p:cNvSpPr>
                <p:nvPr/>
              </p:nvSpPr>
              <p:spPr bwMode="auto">
                <a:xfrm>
                  <a:off x="1514" y="149"/>
                  <a:ext cx="173" cy="62"/>
                </a:xfrm>
                <a:custGeom>
                  <a:avLst/>
                  <a:gdLst>
                    <a:gd name="T0" fmla="*/ 67 w 73"/>
                    <a:gd name="T1" fmla="*/ 1 h 26"/>
                    <a:gd name="T2" fmla="*/ 4 w 73"/>
                    <a:gd name="T3" fmla="*/ 24 h 26"/>
                    <a:gd name="T4" fmla="*/ 3 w 73"/>
                    <a:gd name="T5" fmla="*/ 26 h 26"/>
                    <a:gd name="T6" fmla="*/ 71 w 73"/>
                    <a:gd name="T7" fmla="*/ 2 h 26"/>
                    <a:gd name="T8" fmla="*/ 67 w 73"/>
                    <a:gd name="T9" fmla="*/ 1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26">
                      <a:moveTo>
                        <a:pt x="67" y="1"/>
                      </a:moveTo>
                      <a:cubicBezTo>
                        <a:pt x="50" y="15"/>
                        <a:pt x="26" y="23"/>
                        <a:pt x="4" y="24"/>
                      </a:cubicBezTo>
                      <a:cubicBezTo>
                        <a:pt x="2" y="24"/>
                        <a:pt x="0" y="26"/>
                        <a:pt x="3" y="26"/>
                      </a:cubicBezTo>
                      <a:cubicBezTo>
                        <a:pt x="27" y="25"/>
                        <a:pt x="53" y="17"/>
                        <a:pt x="71" y="2"/>
                      </a:cubicBezTo>
                      <a:cubicBezTo>
                        <a:pt x="73" y="0"/>
                        <a:pt x="68" y="0"/>
                        <a:pt x="6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2" name="Freeform 194"/>
                <p:cNvSpPr>
                  <a:spLocks/>
                </p:cNvSpPr>
                <p:nvPr/>
              </p:nvSpPr>
              <p:spPr bwMode="auto">
                <a:xfrm>
                  <a:off x="1564" y="111"/>
                  <a:ext cx="59" cy="164"/>
                </a:xfrm>
                <a:custGeom>
                  <a:avLst/>
                  <a:gdLst>
                    <a:gd name="T0" fmla="*/ 14 w 25"/>
                    <a:gd name="T1" fmla="*/ 68 h 69"/>
                    <a:gd name="T2" fmla="*/ 6 w 25"/>
                    <a:gd name="T3" fmla="*/ 1 h 69"/>
                    <a:gd name="T4" fmla="*/ 1 w 25"/>
                    <a:gd name="T5" fmla="*/ 2 h 69"/>
                    <a:gd name="T6" fmla="*/ 10 w 25"/>
                    <a:gd name="T7" fmla="*/ 68 h 69"/>
                    <a:gd name="T8" fmla="*/ 14 w 25"/>
                    <a:gd name="T9" fmla="*/ 68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69">
                      <a:moveTo>
                        <a:pt x="14" y="68"/>
                      </a:moveTo>
                      <a:cubicBezTo>
                        <a:pt x="25" y="45"/>
                        <a:pt x="23" y="20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18" y="20"/>
                        <a:pt x="20" y="45"/>
                        <a:pt x="10" y="68"/>
                      </a:cubicBezTo>
                      <a:cubicBezTo>
                        <a:pt x="9" y="69"/>
                        <a:pt x="14" y="69"/>
                        <a:pt x="14" y="6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3" name="Freeform 195"/>
                <p:cNvSpPr>
                  <a:spLocks/>
                </p:cNvSpPr>
                <p:nvPr/>
              </p:nvSpPr>
              <p:spPr bwMode="auto">
                <a:xfrm>
                  <a:off x="1609" y="189"/>
                  <a:ext cx="619" cy="318"/>
                </a:xfrm>
                <a:custGeom>
                  <a:avLst/>
                  <a:gdLst>
                    <a:gd name="T0" fmla="*/ 2 w 261"/>
                    <a:gd name="T1" fmla="*/ 2 h 134"/>
                    <a:gd name="T2" fmla="*/ 255 w 261"/>
                    <a:gd name="T3" fmla="*/ 133 h 134"/>
                    <a:gd name="T4" fmla="*/ 259 w 261"/>
                    <a:gd name="T5" fmla="*/ 132 h 134"/>
                    <a:gd name="T6" fmla="*/ 6 w 261"/>
                    <a:gd name="T7" fmla="*/ 1 h 134"/>
                    <a:gd name="T8" fmla="*/ 2 w 261"/>
                    <a:gd name="T9" fmla="*/ 2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1" h="134">
                      <a:moveTo>
                        <a:pt x="2" y="2"/>
                      </a:moveTo>
                      <a:cubicBezTo>
                        <a:pt x="87" y="45"/>
                        <a:pt x="172" y="87"/>
                        <a:pt x="255" y="133"/>
                      </a:cubicBezTo>
                      <a:cubicBezTo>
                        <a:pt x="256" y="134"/>
                        <a:pt x="261" y="133"/>
                        <a:pt x="259" y="132"/>
                      </a:cubicBezTo>
                      <a:cubicBezTo>
                        <a:pt x="177" y="85"/>
                        <a:pt x="91" y="44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4" name="Freeform 196"/>
                <p:cNvSpPr>
                  <a:spLocks/>
                </p:cNvSpPr>
                <p:nvPr/>
              </p:nvSpPr>
              <p:spPr bwMode="auto">
                <a:xfrm>
                  <a:off x="1585" y="168"/>
                  <a:ext cx="43" cy="40"/>
                </a:xfrm>
                <a:custGeom>
                  <a:avLst/>
                  <a:gdLst>
                    <a:gd name="T0" fmla="*/ 13 w 18"/>
                    <a:gd name="T1" fmla="*/ 2 h 17"/>
                    <a:gd name="T2" fmla="*/ 15 w 18"/>
                    <a:gd name="T3" fmla="*/ 12 h 17"/>
                    <a:gd name="T4" fmla="*/ 5 w 18"/>
                    <a:gd name="T5" fmla="*/ 15 h 17"/>
                    <a:gd name="T6" fmla="*/ 2 w 18"/>
                    <a:gd name="T7" fmla="*/ 5 h 17"/>
                    <a:gd name="T8" fmla="*/ 13 w 18"/>
                    <a:gd name="T9" fmla="*/ 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13" y="2"/>
                      </a:moveTo>
                      <a:cubicBezTo>
                        <a:pt x="16" y="4"/>
                        <a:pt x="18" y="9"/>
                        <a:pt x="15" y="12"/>
                      </a:cubicBezTo>
                      <a:cubicBezTo>
                        <a:pt x="13" y="16"/>
                        <a:pt x="9" y="17"/>
                        <a:pt x="5" y="15"/>
                      </a:cubicBezTo>
                      <a:cubicBezTo>
                        <a:pt x="1" y="13"/>
                        <a:pt x="0" y="8"/>
                        <a:pt x="2" y="5"/>
                      </a:cubicBezTo>
                      <a:cubicBezTo>
                        <a:pt x="4" y="1"/>
                        <a:pt x="9" y="0"/>
                        <a:pt x="1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5" name="Freeform 197"/>
                <p:cNvSpPr>
                  <a:spLocks/>
                </p:cNvSpPr>
                <p:nvPr/>
              </p:nvSpPr>
              <p:spPr bwMode="auto">
                <a:xfrm>
                  <a:off x="1675" y="-95"/>
                  <a:ext cx="159" cy="114"/>
                </a:xfrm>
                <a:custGeom>
                  <a:avLst/>
                  <a:gdLst>
                    <a:gd name="T0" fmla="*/ 62 w 67"/>
                    <a:gd name="T1" fmla="*/ 1 h 48"/>
                    <a:gd name="T2" fmla="*/ 3 w 67"/>
                    <a:gd name="T3" fmla="*/ 43 h 48"/>
                    <a:gd name="T4" fmla="*/ 4 w 67"/>
                    <a:gd name="T5" fmla="*/ 45 h 48"/>
                    <a:gd name="T6" fmla="*/ 67 w 67"/>
                    <a:gd name="T7" fmla="*/ 2 h 48"/>
                    <a:gd name="T8" fmla="*/ 62 w 67"/>
                    <a:gd name="T9" fmla="*/ 1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48">
                      <a:moveTo>
                        <a:pt x="62" y="1"/>
                      </a:moveTo>
                      <a:cubicBezTo>
                        <a:pt x="53" y="28"/>
                        <a:pt x="32" y="46"/>
                        <a:pt x="3" y="43"/>
                      </a:cubicBezTo>
                      <a:cubicBezTo>
                        <a:pt x="0" y="43"/>
                        <a:pt x="2" y="45"/>
                        <a:pt x="4" y="45"/>
                      </a:cubicBezTo>
                      <a:cubicBezTo>
                        <a:pt x="34" y="48"/>
                        <a:pt x="58" y="31"/>
                        <a:pt x="67" y="2"/>
                      </a:cubicBezTo>
                      <a:cubicBezTo>
                        <a:pt x="67" y="1"/>
                        <a:pt x="62" y="0"/>
                        <a:pt x="6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6" name="Freeform 198"/>
                <p:cNvSpPr>
                  <a:spLocks/>
                </p:cNvSpPr>
                <p:nvPr/>
              </p:nvSpPr>
              <p:spPr bwMode="auto">
                <a:xfrm>
                  <a:off x="1699" y="-88"/>
                  <a:ext cx="100" cy="152"/>
                </a:xfrm>
                <a:custGeom>
                  <a:avLst/>
                  <a:gdLst>
                    <a:gd name="T0" fmla="*/ 37 w 42"/>
                    <a:gd name="T1" fmla="*/ 62 h 64"/>
                    <a:gd name="T2" fmla="*/ 6 w 42"/>
                    <a:gd name="T3" fmla="*/ 1 h 64"/>
                    <a:gd name="T4" fmla="*/ 3 w 42"/>
                    <a:gd name="T5" fmla="*/ 2 h 64"/>
                    <a:gd name="T6" fmla="*/ 32 w 42"/>
                    <a:gd name="T7" fmla="*/ 61 h 64"/>
                    <a:gd name="T8" fmla="*/ 37 w 42"/>
                    <a:gd name="T9" fmla="*/ 62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2" h="64">
                      <a:moveTo>
                        <a:pt x="37" y="62"/>
                      </a:moveTo>
                      <a:cubicBezTo>
                        <a:pt x="42" y="36"/>
                        <a:pt x="31" y="13"/>
                        <a:pt x="6" y="1"/>
                      </a:cubicBezTo>
                      <a:cubicBezTo>
                        <a:pt x="5" y="0"/>
                        <a:pt x="0" y="0"/>
                        <a:pt x="3" y="2"/>
                      </a:cubicBezTo>
                      <a:cubicBezTo>
                        <a:pt x="27" y="13"/>
                        <a:pt x="37" y="36"/>
                        <a:pt x="32" y="61"/>
                      </a:cubicBezTo>
                      <a:cubicBezTo>
                        <a:pt x="32" y="63"/>
                        <a:pt x="37" y="64"/>
                        <a:pt x="37" y="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7" name="Freeform 199"/>
                <p:cNvSpPr>
                  <a:spLocks/>
                </p:cNvSpPr>
                <p:nvPr/>
              </p:nvSpPr>
              <p:spPr bwMode="auto">
                <a:xfrm>
                  <a:off x="1678" y="-38"/>
                  <a:ext cx="185" cy="31"/>
                </a:xfrm>
                <a:custGeom>
                  <a:avLst/>
                  <a:gdLst>
                    <a:gd name="T0" fmla="*/ 72 w 78"/>
                    <a:gd name="T1" fmla="*/ 4 h 13"/>
                    <a:gd name="T2" fmla="*/ 6 w 78"/>
                    <a:gd name="T3" fmla="*/ 1 h 13"/>
                    <a:gd name="T4" fmla="*/ 3 w 78"/>
                    <a:gd name="T5" fmla="*/ 2 h 13"/>
                    <a:gd name="T6" fmla="*/ 75 w 78"/>
                    <a:gd name="T7" fmla="*/ 5 h 13"/>
                    <a:gd name="T8" fmla="*/ 72 w 78"/>
                    <a:gd name="T9" fmla="*/ 4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8" h="13">
                      <a:moveTo>
                        <a:pt x="72" y="4"/>
                      </a:moveTo>
                      <a:cubicBezTo>
                        <a:pt x="52" y="11"/>
                        <a:pt x="26" y="8"/>
                        <a:pt x="6" y="1"/>
                      </a:cubicBezTo>
                      <a:cubicBezTo>
                        <a:pt x="5" y="0"/>
                        <a:pt x="0" y="1"/>
                        <a:pt x="3" y="2"/>
                      </a:cubicBezTo>
                      <a:cubicBezTo>
                        <a:pt x="24" y="11"/>
                        <a:pt x="52" y="13"/>
                        <a:pt x="75" y="5"/>
                      </a:cubicBezTo>
                      <a:cubicBezTo>
                        <a:pt x="78" y="4"/>
                        <a:pt x="73" y="3"/>
                        <a:pt x="72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8" name="Freeform 200"/>
                <p:cNvSpPr>
                  <a:spLocks/>
                </p:cNvSpPr>
                <p:nvPr/>
              </p:nvSpPr>
              <p:spPr bwMode="auto">
                <a:xfrm>
                  <a:off x="1718" y="-107"/>
                  <a:ext cx="78" cy="161"/>
                </a:xfrm>
                <a:custGeom>
                  <a:avLst/>
                  <a:gdLst>
                    <a:gd name="T0" fmla="*/ 6 w 33"/>
                    <a:gd name="T1" fmla="*/ 67 h 68"/>
                    <a:gd name="T2" fmla="*/ 24 w 33"/>
                    <a:gd name="T3" fmla="*/ 2 h 68"/>
                    <a:gd name="T4" fmla="*/ 19 w 33"/>
                    <a:gd name="T5" fmla="*/ 2 h 68"/>
                    <a:gd name="T6" fmla="*/ 2 w 33"/>
                    <a:gd name="T7" fmla="*/ 66 h 68"/>
                    <a:gd name="T8" fmla="*/ 6 w 33"/>
                    <a:gd name="T9" fmla="*/ 67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68">
                      <a:moveTo>
                        <a:pt x="6" y="67"/>
                      </a:moveTo>
                      <a:cubicBezTo>
                        <a:pt x="24" y="50"/>
                        <a:pt x="33" y="26"/>
                        <a:pt x="24" y="2"/>
                      </a:cubicBezTo>
                      <a:cubicBezTo>
                        <a:pt x="23" y="0"/>
                        <a:pt x="18" y="1"/>
                        <a:pt x="19" y="2"/>
                      </a:cubicBezTo>
                      <a:cubicBezTo>
                        <a:pt x="28" y="26"/>
                        <a:pt x="19" y="50"/>
                        <a:pt x="2" y="66"/>
                      </a:cubicBezTo>
                      <a:cubicBezTo>
                        <a:pt x="0" y="67"/>
                        <a:pt x="5" y="68"/>
                        <a:pt x="6" y="6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9" name="Freeform 201"/>
                <p:cNvSpPr>
                  <a:spLocks/>
                </p:cNvSpPr>
                <p:nvPr/>
              </p:nvSpPr>
              <p:spPr bwMode="auto">
                <a:xfrm>
                  <a:off x="1773" y="-17"/>
                  <a:ext cx="455" cy="524"/>
                </a:xfrm>
                <a:custGeom>
                  <a:avLst/>
                  <a:gdLst>
                    <a:gd name="T0" fmla="*/ 1 w 192"/>
                    <a:gd name="T1" fmla="*/ 3 h 221"/>
                    <a:gd name="T2" fmla="*/ 186 w 192"/>
                    <a:gd name="T3" fmla="*/ 220 h 221"/>
                    <a:gd name="T4" fmla="*/ 191 w 192"/>
                    <a:gd name="T5" fmla="*/ 219 h 221"/>
                    <a:gd name="T6" fmla="*/ 6 w 192"/>
                    <a:gd name="T7" fmla="*/ 2 h 221"/>
                    <a:gd name="T8" fmla="*/ 1 w 192"/>
                    <a:gd name="T9" fmla="*/ 3 h 2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2" h="221">
                      <a:moveTo>
                        <a:pt x="1" y="3"/>
                      </a:moveTo>
                      <a:cubicBezTo>
                        <a:pt x="63" y="74"/>
                        <a:pt x="127" y="146"/>
                        <a:pt x="186" y="220"/>
                      </a:cubicBezTo>
                      <a:cubicBezTo>
                        <a:pt x="187" y="221"/>
                        <a:pt x="192" y="220"/>
                        <a:pt x="191" y="219"/>
                      </a:cubicBezTo>
                      <a:cubicBezTo>
                        <a:pt x="132" y="145"/>
                        <a:pt x="68" y="73"/>
                        <a:pt x="6" y="2"/>
                      </a:cubicBezTo>
                      <a:cubicBezTo>
                        <a:pt x="5" y="0"/>
                        <a:pt x="0" y="2"/>
                        <a:pt x="1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30" name="Freeform 202"/>
                <p:cNvSpPr>
                  <a:spLocks/>
                </p:cNvSpPr>
                <p:nvPr/>
              </p:nvSpPr>
              <p:spPr bwMode="auto">
                <a:xfrm>
                  <a:off x="1751" y="-41"/>
                  <a:ext cx="41" cy="41"/>
                </a:xfrm>
                <a:custGeom>
                  <a:avLst/>
                  <a:gdLst>
                    <a:gd name="T0" fmla="*/ 15 w 17"/>
                    <a:gd name="T1" fmla="*/ 3 h 17"/>
                    <a:gd name="T2" fmla="*/ 14 w 17"/>
                    <a:gd name="T3" fmla="*/ 14 h 17"/>
                    <a:gd name="T4" fmla="*/ 3 w 17"/>
                    <a:gd name="T5" fmla="*/ 13 h 17"/>
                    <a:gd name="T6" fmla="*/ 4 w 17"/>
                    <a:gd name="T7" fmla="*/ 2 h 17"/>
                    <a:gd name="T8" fmla="*/ 15 w 17"/>
                    <a:gd name="T9" fmla="*/ 3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5" y="3"/>
                      </a:moveTo>
                      <a:cubicBezTo>
                        <a:pt x="17" y="7"/>
                        <a:pt x="17" y="12"/>
                        <a:pt x="14" y="14"/>
                      </a:cubicBezTo>
                      <a:cubicBezTo>
                        <a:pt x="10" y="17"/>
                        <a:pt x="5" y="16"/>
                        <a:pt x="3" y="13"/>
                      </a:cubicBezTo>
                      <a:cubicBezTo>
                        <a:pt x="0" y="10"/>
                        <a:pt x="1" y="5"/>
                        <a:pt x="4" y="2"/>
                      </a:cubicBezTo>
                      <a:cubicBezTo>
                        <a:pt x="7" y="0"/>
                        <a:pt x="12" y="0"/>
                        <a:pt x="15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31" name="Freeform 203"/>
                <p:cNvSpPr>
                  <a:spLocks/>
                </p:cNvSpPr>
                <p:nvPr/>
              </p:nvSpPr>
              <p:spPr bwMode="auto">
                <a:xfrm>
                  <a:off x="1884" y="-200"/>
                  <a:ext cx="188" cy="79"/>
                </a:xfrm>
                <a:custGeom>
                  <a:avLst/>
                  <a:gdLst>
                    <a:gd name="T0" fmla="*/ 74 w 79"/>
                    <a:gd name="T1" fmla="*/ 1 h 33"/>
                    <a:gd name="T2" fmla="*/ 6 w 79"/>
                    <a:gd name="T3" fmla="*/ 18 h 33"/>
                    <a:gd name="T4" fmla="*/ 2 w 79"/>
                    <a:gd name="T5" fmla="*/ 19 h 33"/>
                    <a:gd name="T6" fmla="*/ 78 w 79"/>
                    <a:gd name="T7" fmla="*/ 2 h 33"/>
                    <a:gd name="T8" fmla="*/ 74 w 79"/>
                    <a:gd name="T9" fmla="*/ 1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9" h="33">
                      <a:moveTo>
                        <a:pt x="74" y="1"/>
                      </a:moveTo>
                      <a:cubicBezTo>
                        <a:pt x="56" y="22"/>
                        <a:pt x="31" y="31"/>
                        <a:pt x="6" y="18"/>
                      </a:cubicBezTo>
                      <a:cubicBezTo>
                        <a:pt x="5" y="17"/>
                        <a:pt x="0" y="18"/>
                        <a:pt x="2" y="19"/>
                      </a:cubicBezTo>
                      <a:cubicBezTo>
                        <a:pt x="30" y="33"/>
                        <a:pt x="59" y="26"/>
                        <a:pt x="78" y="2"/>
                      </a:cubicBezTo>
                      <a:cubicBezTo>
                        <a:pt x="79" y="1"/>
                        <a:pt x="75" y="0"/>
                        <a:pt x="7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32" name="Freeform 204"/>
                <p:cNvSpPr>
                  <a:spLocks/>
                </p:cNvSpPr>
                <p:nvPr/>
              </p:nvSpPr>
              <p:spPr bwMode="auto">
                <a:xfrm>
                  <a:off x="1946" y="-237"/>
                  <a:ext cx="59" cy="168"/>
                </a:xfrm>
                <a:custGeom>
                  <a:avLst/>
                  <a:gdLst>
                    <a:gd name="T0" fmla="*/ 11 w 25"/>
                    <a:gd name="T1" fmla="*/ 70 h 71"/>
                    <a:gd name="T2" fmla="*/ 6 w 25"/>
                    <a:gd name="T3" fmla="*/ 2 h 71"/>
                    <a:gd name="T4" fmla="*/ 1 w 25"/>
                    <a:gd name="T5" fmla="*/ 2 h 71"/>
                    <a:gd name="T6" fmla="*/ 6 w 25"/>
                    <a:gd name="T7" fmla="*/ 69 h 71"/>
                    <a:gd name="T8" fmla="*/ 11 w 25"/>
                    <a:gd name="T9" fmla="*/ 70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71">
                      <a:moveTo>
                        <a:pt x="11" y="70"/>
                      </a:moveTo>
                      <a:cubicBezTo>
                        <a:pt x="25" y="47"/>
                        <a:pt x="23" y="22"/>
                        <a:pt x="6" y="2"/>
                      </a:cubicBezTo>
                      <a:cubicBezTo>
                        <a:pt x="5" y="1"/>
                        <a:pt x="0" y="0"/>
                        <a:pt x="1" y="2"/>
                      </a:cubicBezTo>
                      <a:cubicBezTo>
                        <a:pt x="19" y="22"/>
                        <a:pt x="20" y="46"/>
                        <a:pt x="6" y="69"/>
                      </a:cubicBezTo>
                      <a:cubicBezTo>
                        <a:pt x="6" y="69"/>
                        <a:pt x="10" y="71"/>
                        <a:pt x="11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sp>
            <p:nvSpPr>
              <p:cNvPr id="14" name="Freeform 206"/>
              <p:cNvSpPr>
                <a:spLocks/>
              </p:cNvSpPr>
              <p:nvPr/>
            </p:nvSpPr>
            <p:spPr bwMode="auto">
              <a:xfrm>
                <a:off x="3025776" y="-317500"/>
                <a:ext cx="266700" cy="120650"/>
              </a:xfrm>
              <a:custGeom>
                <a:avLst/>
                <a:gdLst>
                  <a:gd name="T0" fmla="*/ 68 w 71"/>
                  <a:gd name="T1" fmla="*/ 30 h 32"/>
                  <a:gd name="T2" fmla="*/ 6 w 71"/>
                  <a:gd name="T3" fmla="*/ 1 h 32"/>
                  <a:gd name="T4" fmla="*/ 1 w 71"/>
                  <a:gd name="T5" fmla="*/ 2 h 32"/>
                  <a:gd name="T6" fmla="*/ 65 w 71"/>
                  <a:gd name="T7" fmla="*/ 32 h 32"/>
                  <a:gd name="T8" fmla="*/ 68 w 71"/>
                  <a:gd name="T9" fmla="*/ 3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32">
                    <a:moveTo>
                      <a:pt x="68" y="30"/>
                    </a:moveTo>
                    <a:cubicBezTo>
                      <a:pt x="46" y="28"/>
                      <a:pt x="22" y="16"/>
                      <a:pt x="6" y="1"/>
                    </a:cubicBezTo>
                    <a:cubicBezTo>
                      <a:pt x="5" y="0"/>
                      <a:pt x="0" y="2"/>
                      <a:pt x="1" y="2"/>
                    </a:cubicBezTo>
                    <a:cubicBezTo>
                      <a:pt x="18" y="18"/>
                      <a:pt x="42" y="30"/>
                      <a:pt x="65" y="32"/>
                    </a:cubicBezTo>
                    <a:cubicBezTo>
                      <a:pt x="67" y="32"/>
                      <a:pt x="71" y="30"/>
                      <a:pt x="68" y="3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" name="Freeform 207"/>
              <p:cNvSpPr>
                <a:spLocks/>
              </p:cNvSpPr>
              <p:nvPr/>
            </p:nvSpPr>
            <p:spPr bwMode="auto">
              <a:xfrm>
                <a:off x="3028951" y="-365125"/>
                <a:ext cx="177800" cy="209550"/>
              </a:xfrm>
              <a:custGeom>
                <a:avLst/>
                <a:gdLst>
                  <a:gd name="T0" fmla="*/ 6 w 47"/>
                  <a:gd name="T1" fmla="*/ 55 h 56"/>
                  <a:gd name="T2" fmla="*/ 47 w 47"/>
                  <a:gd name="T3" fmla="*/ 1 h 56"/>
                  <a:gd name="T4" fmla="*/ 42 w 47"/>
                  <a:gd name="T5" fmla="*/ 1 h 56"/>
                  <a:gd name="T6" fmla="*/ 3 w 47"/>
                  <a:gd name="T7" fmla="*/ 54 h 56"/>
                  <a:gd name="T8" fmla="*/ 6 w 47"/>
                  <a:gd name="T9" fmla="*/ 55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56">
                    <a:moveTo>
                      <a:pt x="6" y="55"/>
                    </a:moveTo>
                    <a:cubicBezTo>
                      <a:pt x="29" y="46"/>
                      <a:pt x="47" y="27"/>
                      <a:pt x="47" y="1"/>
                    </a:cubicBezTo>
                    <a:cubicBezTo>
                      <a:pt x="47" y="0"/>
                      <a:pt x="42" y="0"/>
                      <a:pt x="42" y="1"/>
                    </a:cubicBezTo>
                    <a:cubicBezTo>
                      <a:pt x="42" y="26"/>
                      <a:pt x="25" y="45"/>
                      <a:pt x="3" y="54"/>
                    </a:cubicBezTo>
                    <a:cubicBezTo>
                      <a:pt x="0" y="55"/>
                      <a:pt x="5" y="56"/>
                      <a:pt x="6" y="5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" name="Freeform 208"/>
              <p:cNvSpPr>
                <a:spLocks/>
              </p:cNvSpPr>
              <p:nvPr/>
            </p:nvSpPr>
            <p:spPr bwMode="auto">
              <a:xfrm>
                <a:off x="3152776" y="-227013"/>
                <a:ext cx="403225" cy="1031875"/>
              </a:xfrm>
              <a:custGeom>
                <a:avLst/>
                <a:gdLst>
                  <a:gd name="T0" fmla="*/ 0 w 107"/>
                  <a:gd name="T1" fmla="*/ 2 h 274"/>
                  <a:gd name="T2" fmla="*/ 102 w 107"/>
                  <a:gd name="T3" fmla="*/ 273 h 274"/>
                  <a:gd name="T4" fmla="*/ 107 w 107"/>
                  <a:gd name="T5" fmla="*/ 272 h 274"/>
                  <a:gd name="T6" fmla="*/ 5 w 107"/>
                  <a:gd name="T7" fmla="*/ 1 h 274"/>
                  <a:gd name="T8" fmla="*/ 0 w 107"/>
                  <a:gd name="T9" fmla="*/ 2 h 2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7" h="274">
                    <a:moveTo>
                      <a:pt x="0" y="2"/>
                    </a:moveTo>
                    <a:cubicBezTo>
                      <a:pt x="31" y="93"/>
                      <a:pt x="75" y="180"/>
                      <a:pt x="102" y="273"/>
                    </a:cubicBezTo>
                    <a:cubicBezTo>
                      <a:pt x="103" y="274"/>
                      <a:pt x="107" y="273"/>
                      <a:pt x="107" y="272"/>
                    </a:cubicBezTo>
                    <a:cubicBezTo>
                      <a:pt x="80" y="180"/>
                      <a:pt x="36" y="92"/>
                      <a:pt x="5" y="1"/>
                    </a:cubicBezTo>
                    <a:cubicBezTo>
                      <a:pt x="5" y="0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" name="Freeform 209"/>
              <p:cNvSpPr>
                <a:spLocks/>
              </p:cNvSpPr>
              <p:nvPr/>
            </p:nvSpPr>
            <p:spPr bwMode="auto">
              <a:xfrm>
                <a:off x="3122613" y="-271463"/>
                <a:ext cx="65088" cy="63500"/>
              </a:xfrm>
              <a:custGeom>
                <a:avLst/>
                <a:gdLst>
                  <a:gd name="T0" fmla="*/ 16 w 17"/>
                  <a:gd name="T1" fmla="*/ 6 h 17"/>
                  <a:gd name="T2" fmla="*/ 10 w 17"/>
                  <a:gd name="T3" fmla="*/ 16 h 17"/>
                  <a:gd name="T4" fmla="*/ 1 w 17"/>
                  <a:gd name="T5" fmla="*/ 11 h 17"/>
                  <a:gd name="T6" fmla="*/ 6 w 17"/>
                  <a:gd name="T7" fmla="*/ 1 h 17"/>
                  <a:gd name="T8" fmla="*/ 16 w 17"/>
                  <a:gd name="T9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16" y="6"/>
                    </a:moveTo>
                    <a:cubicBezTo>
                      <a:pt x="17" y="10"/>
                      <a:pt x="15" y="15"/>
                      <a:pt x="10" y="16"/>
                    </a:cubicBezTo>
                    <a:cubicBezTo>
                      <a:pt x="6" y="17"/>
                      <a:pt x="2" y="15"/>
                      <a:pt x="1" y="11"/>
                    </a:cubicBezTo>
                    <a:cubicBezTo>
                      <a:pt x="0" y="7"/>
                      <a:pt x="2" y="2"/>
                      <a:pt x="6" y="1"/>
                    </a:cubicBezTo>
                    <a:cubicBezTo>
                      <a:pt x="10" y="0"/>
                      <a:pt x="14" y="2"/>
                      <a:pt x="16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" name="Freeform 210"/>
              <p:cNvSpPr>
                <a:spLocks/>
              </p:cNvSpPr>
              <p:nvPr/>
            </p:nvSpPr>
            <p:spPr bwMode="auto">
              <a:xfrm>
                <a:off x="4208463" y="71437"/>
                <a:ext cx="192088" cy="247650"/>
              </a:xfrm>
              <a:custGeom>
                <a:avLst/>
                <a:gdLst>
                  <a:gd name="T0" fmla="*/ 47 w 51"/>
                  <a:gd name="T1" fmla="*/ 64 h 66"/>
                  <a:gd name="T2" fmla="*/ 10 w 51"/>
                  <a:gd name="T3" fmla="*/ 3 h 66"/>
                  <a:gd name="T4" fmla="*/ 5 w 51"/>
                  <a:gd name="T5" fmla="*/ 2 h 66"/>
                  <a:gd name="T6" fmla="*/ 45 w 51"/>
                  <a:gd name="T7" fmla="*/ 66 h 66"/>
                  <a:gd name="T8" fmla="*/ 47 w 51"/>
                  <a:gd name="T9" fmla="*/ 64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66">
                    <a:moveTo>
                      <a:pt x="47" y="64"/>
                    </a:moveTo>
                    <a:cubicBezTo>
                      <a:pt x="21" y="54"/>
                      <a:pt x="5" y="31"/>
                      <a:pt x="10" y="3"/>
                    </a:cubicBezTo>
                    <a:cubicBezTo>
                      <a:pt x="10" y="1"/>
                      <a:pt x="5" y="0"/>
                      <a:pt x="5" y="2"/>
                    </a:cubicBezTo>
                    <a:cubicBezTo>
                      <a:pt x="0" y="32"/>
                      <a:pt x="17" y="55"/>
                      <a:pt x="45" y="66"/>
                    </a:cubicBezTo>
                    <a:cubicBezTo>
                      <a:pt x="46" y="66"/>
                      <a:pt x="51" y="66"/>
                      <a:pt x="47" y="6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" name="Freeform 211"/>
              <p:cNvSpPr>
                <a:spLocks/>
              </p:cNvSpPr>
              <p:nvPr/>
            </p:nvSpPr>
            <p:spPr bwMode="auto">
              <a:xfrm>
                <a:off x="4137026" y="123825"/>
                <a:ext cx="260350" cy="131763"/>
              </a:xfrm>
              <a:custGeom>
                <a:avLst/>
                <a:gdLst>
                  <a:gd name="T0" fmla="*/ 3 w 69"/>
                  <a:gd name="T1" fmla="*/ 29 h 35"/>
                  <a:gd name="T2" fmla="*/ 68 w 69"/>
                  <a:gd name="T3" fmla="*/ 2 h 35"/>
                  <a:gd name="T4" fmla="*/ 63 w 69"/>
                  <a:gd name="T5" fmla="*/ 1 h 35"/>
                  <a:gd name="T6" fmla="*/ 3 w 69"/>
                  <a:gd name="T7" fmla="*/ 27 h 35"/>
                  <a:gd name="T8" fmla="*/ 3 w 69"/>
                  <a:gd name="T9" fmla="*/ 29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9" h="35">
                    <a:moveTo>
                      <a:pt x="3" y="29"/>
                    </a:moveTo>
                    <a:cubicBezTo>
                      <a:pt x="30" y="35"/>
                      <a:pt x="54" y="27"/>
                      <a:pt x="68" y="2"/>
                    </a:cubicBezTo>
                    <a:cubicBezTo>
                      <a:pt x="69" y="1"/>
                      <a:pt x="64" y="0"/>
                      <a:pt x="63" y="1"/>
                    </a:cubicBezTo>
                    <a:cubicBezTo>
                      <a:pt x="51" y="23"/>
                      <a:pt x="28" y="33"/>
                      <a:pt x="3" y="27"/>
                    </a:cubicBezTo>
                    <a:cubicBezTo>
                      <a:pt x="1" y="27"/>
                      <a:pt x="0" y="29"/>
                      <a:pt x="3" y="2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" name="Freeform 212"/>
              <p:cNvSpPr>
                <a:spLocks/>
              </p:cNvSpPr>
              <p:nvPr/>
            </p:nvSpPr>
            <p:spPr bwMode="auto">
              <a:xfrm>
                <a:off x="4246563" y="85725"/>
                <a:ext cx="71438" cy="271463"/>
              </a:xfrm>
              <a:custGeom>
                <a:avLst/>
                <a:gdLst>
                  <a:gd name="T0" fmla="*/ 11 w 19"/>
                  <a:gd name="T1" fmla="*/ 69 h 72"/>
                  <a:gd name="T2" fmla="*/ 18 w 19"/>
                  <a:gd name="T3" fmla="*/ 1 h 72"/>
                  <a:gd name="T4" fmla="*/ 13 w 19"/>
                  <a:gd name="T5" fmla="*/ 1 h 72"/>
                  <a:gd name="T6" fmla="*/ 6 w 19"/>
                  <a:gd name="T7" fmla="*/ 70 h 72"/>
                  <a:gd name="T8" fmla="*/ 11 w 19"/>
                  <a:gd name="T9" fmla="*/ 69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72">
                    <a:moveTo>
                      <a:pt x="11" y="69"/>
                    </a:moveTo>
                    <a:cubicBezTo>
                      <a:pt x="5" y="48"/>
                      <a:pt x="9" y="21"/>
                      <a:pt x="18" y="1"/>
                    </a:cubicBezTo>
                    <a:cubicBezTo>
                      <a:pt x="19" y="0"/>
                      <a:pt x="14" y="0"/>
                      <a:pt x="13" y="1"/>
                    </a:cubicBezTo>
                    <a:cubicBezTo>
                      <a:pt x="4" y="21"/>
                      <a:pt x="0" y="48"/>
                      <a:pt x="6" y="70"/>
                    </a:cubicBezTo>
                    <a:cubicBezTo>
                      <a:pt x="6" y="72"/>
                      <a:pt x="11" y="71"/>
                      <a:pt x="11" y="6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" name="Freeform 213"/>
              <p:cNvSpPr>
                <a:spLocks/>
              </p:cNvSpPr>
              <p:nvPr/>
            </p:nvSpPr>
            <p:spPr bwMode="auto">
              <a:xfrm>
                <a:off x="4156076" y="138112"/>
                <a:ext cx="266700" cy="120650"/>
              </a:xfrm>
              <a:custGeom>
                <a:avLst/>
                <a:gdLst>
                  <a:gd name="T0" fmla="*/ 0 w 71"/>
                  <a:gd name="T1" fmla="*/ 2 h 32"/>
                  <a:gd name="T2" fmla="*/ 68 w 71"/>
                  <a:gd name="T3" fmla="*/ 24 h 32"/>
                  <a:gd name="T4" fmla="*/ 65 w 71"/>
                  <a:gd name="T5" fmla="*/ 22 h 32"/>
                  <a:gd name="T6" fmla="*/ 5 w 71"/>
                  <a:gd name="T7" fmla="*/ 1 h 32"/>
                  <a:gd name="T8" fmla="*/ 0 w 71"/>
                  <a:gd name="T9" fmla="*/ 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32">
                    <a:moveTo>
                      <a:pt x="0" y="2"/>
                    </a:moveTo>
                    <a:cubicBezTo>
                      <a:pt x="17" y="22"/>
                      <a:pt x="42" y="32"/>
                      <a:pt x="68" y="24"/>
                    </a:cubicBezTo>
                    <a:cubicBezTo>
                      <a:pt x="71" y="23"/>
                      <a:pt x="66" y="21"/>
                      <a:pt x="65" y="22"/>
                    </a:cubicBezTo>
                    <a:cubicBezTo>
                      <a:pt x="42" y="29"/>
                      <a:pt x="20" y="19"/>
                      <a:pt x="5" y="1"/>
                    </a:cubicBezTo>
                    <a:cubicBezTo>
                      <a:pt x="4" y="0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" name="Freeform 214"/>
              <p:cNvSpPr>
                <a:spLocks/>
              </p:cNvSpPr>
              <p:nvPr/>
            </p:nvSpPr>
            <p:spPr bwMode="auto">
              <a:xfrm>
                <a:off x="3476626" y="233362"/>
                <a:ext cx="800100" cy="606425"/>
              </a:xfrm>
              <a:custGeom>
                <a:avLst/>
                <a:gdLst>
                  <a:gd name="T0" fmla="*/ 206 w 212"/>
                  <a:gd name="T1" fmla="*/ 0 h 161"/>
                  <a:gd name="T2" fmla="*/ 2 w 212"/>
                  <a:gd name="T3" fmla="*/ 160 h 161"/>
                  <a:gd name="T4" fmla="*/ 6 w 212"/>
                  <a:gd name="T5" fmla="*/ 160 h 161"/>
                  <a:gd name="T6" fmla="*/ 210 w 212"/>
                  <a:gd name="T7" fmla="*/ 1 h 161"/>
                  <a:gd name="T8" fmla="*/ 206 w 212"/>
                  <a:gd name="T9" fmla="*/ 0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2" h="161">
                    <a:moveTo>
                      <a:pt x="206" y="0"/>
                    </a:moveTo>
                    <a:cubicBezTo>
                      <a:pt x="137" y="53"/>
                      <a:pt x="72" y="110"/>
                      <a:pt x="2" y="160"/>
                    </a:cubicBezTo>
                    <a:cubicBezTo>
                      <a:pt x="0" y="161"/>
                      <a:pt x="5" y="161"/>
                      <a:pt x="6" y="160"/>
                    </a:cubicBezTo>
                    <a:cubicBezTo>
                      <a:pt x="77" y="111"/>
                      <a:pt x="142" y="54"/>
                      <a:pt x="210" y="1"/>
                    </a:cubicBezTo>
                    <a:cubicBezTo>
                      <a:pt x="212" y="0"/>
                      <a:pt x="207" y="0"/>
                      <a:pt x="206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" name="Freeform 215"/>
              <p:cNvSpPr>
                <a:spLocks/>
              </p:cNvSpPr>
              <p:nvPr/>
            </p:nvSpPr>
            <p:spPr bwMode="auto">
              <a:xfrm>
                <a:off x="4241801" y="187325"/>
                <a:ext cx="68263" cy="68263"/>
              </a:xfrm>
              <a:custGeom>
                <a:avLst/>
                <a:gdLst>
                  <a:gd name="T0" fmla="*/ 13 w 18"/>
                  <a:gd name="T1" fmla="*/ 15 h 18"/>
                  <a:gd name="T2" fmla="*/ 3 w 18"/>
                  <a:gd name="T3" fmla="*/ 13 h 18"/>
                  <a:gd name="T4" fmla="*/ 5 w 18"/>
                  <a:gd name="T5" fmla="*/ 3 h 18"/>
                  <a:gd name="T6" fmla="*/ 15 w 18"/>
                  <a:gd name="T7" fmla="*/ 5 h 18"/>
                  <a:gd name="T8" fmla="*/ 13 w 18"/>
                  <a:gd name="T9" fmla="*/ 15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18">
                    <a:moveTo>
                      <a:pt x="13" y="15"/>
                    </a:moveTo>
                    <a:cubicBezTo>
                      <a:pt x="10" y="18"/>
                      <a:pt x="5" y="17"/>
                      <a:pt x="3" y="13"/>
                    </a:cubicBezTo>
                    <a:cubicBezTo>
                      <a:pt x="0" y="10"/>
                      <a:pt x="1" y="5"/>
                      <a:pt x="5" y="3"/>
                    </a:cubicBezTo>
                    <a:cubicBezTo>
                      <a:pt x="8" y="0"/>
                      <a:pt x="13" y="1"/>
                      <a:pt x="15" y="5"/>
                    </a:cubicBezTo>
                    <a:cubicBezTo>
                      <a:pt x="18" y="8"/>
                      <a:pt x="17" y="13"/>
                      <a:pt x="13" y="1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" name="Freeform 216"/>
              <p:cNvSpPr>
                <a:spLocks/>
              </p:cNvSpPr>
              <p:nvPr/>
            </p:nvSpPr>
            <p:spPr bwMode="auto">
              <a:xfrm>
                <a:off x="2697163" y="74612"/>
                <a:ext cx="184150" cy="244475"/>
              </a:xfrm>
              <a:custGeom>
                <a:avLst/>
                <a:gdLst>
                  <a:gd name="T0" fmla="*/ 5 w 49"/>
                  <a:gd name="T1" fmla="*/ 65 h 65"/>
                  <a:gd name="T2" fmla="*/ 44 w 49"/>
                  <a:gd name="T3" fmla="*/ 2 h 65"/>
                  <a:gd name="T4" fmla="*/ 39 w 49"/>
                  <a:gd name="T5" fmla="*/ 1 h 65"/>
                  <a:gd name="T6" fmla="*/ 1 w 49"/>
                  <a:gd name="T7" fmla="*/ 63 h 65"/>
                  <a:gd name="T8" fmla="*/ 5 w 49"/>
                  <a:gd name="T9" fmla="*/ 6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65">
                    <a:moveTo>
                      <a:pt x="5" y="65"/>
                    </a:moveTo>
                    <a:cubicBezTo>
                      <a:pt x="33" y="55"/>
                      <a:pt x="49" y="31"/>
                      <a:pt x="44" y="2"/>
                    </a:cubicBezTo>
                    <a:cubicBezTo>
                      <a:pt x="44" y="0"/>
                      <a:pt x="39" y="0"/>
                      <a:pt x="39" y="1"/>
                    </a:cubicBezTo>
                    <a:cubicBezTo>
                      <a:pt x="44" y="30"/>
                      <a:pt x="28" y="53"/>
                      <a:pt x="1" y="63"/>
                    </a:cubicBezTo>
                    <a:cubicBezTo>
                      <a:pt x="0" y="64"/>
                      <a:pt x="4" y="65"/>
                      <a:pt x="5" y="6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" name="Freeform 217"/>
              <p:cNvSpPr>
                <a:spLocks/>
              </p:cNvSpPr>
              <p:nvPr/>
            </p:nvSpPr>
            <p:spPr bwMode="auto">
              <a:xfrm>
                <a:off x="2697163" y="123825"/>
                <a:ext cx="260350" cy="131763"/>
              </a:xfrm>
              <a:custGeom>
                <a:avLst/>
                <a:gdLst>
                  <a:gd name="T0" fmla="*/ 64 w 69"/>
                  <a:gd name="T1" fmla="*/ 27 h 35"/>
                  <a:gd name="T2" fmla="*/ 5 w 69"/>
                  <a:gd name="T3" fmla="*/ 2 h 35"/>
                  <a:gd name="T4" fmla="*/ 0 w 69"/>
                  <a:gd name="T5" fmla="*/ 1 h 35"/>
                  <a:gd name="T6" fmla="*/ 67 w 69"/>
                  <a:gd name="T7" fmla="*/ 29 h 35"/>
                  <a:gd name="T8" fmla="*/ 64 w 69"/>
                  <a:gd name="T9" fmla="*/ 27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9" h="35">
                    <a:moveTo>
                      <a:pt x="64" y="27"/>
                    </a:moveTo>
                    <a:cubicBezTo>
                      <a:pt x="39" y="33"/>
                      <a:pt x="18" y="24"/>
                      <a:pt x="5" y="2"/>
                    </a:cubicBezTo>
                    <a:cubicBezTo>
                      <a:pt x="5" y="1"/>
                      <a:pt x="0" y="0"/>
                      <a:pt x="0" y="1"/>
                    </a:cubicBezTo>
                    <a:cubicBezTo>
                      <a:pt x="14" y="26"/>
                      <a:pt x="40" y="35"/>
                      <a:pt x="67" y="29"/>
                    </a:cubicBezTo>
                    <a:cubicBezTo>
                      <a:pt x="69" y="29"/>
                      <a:pt x="65" y="27"/>
                      <a:pt x="64" y="2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" name="Freeform 218"/>
              <p:cNvSpPr>
                <a:spLocks/>
              </p:cNvSpPr>
              <p:nvPr/>
            </p:nvSpPr>
            <p:spPr bwMode="auto">
              <a:xfrm>
                <a:off x="2776538" y="82550"/>
                <a:ext cx="68263" cy="271463"/>
              </a:xfrm>
              <a:custGeom>
                <a:avLst/>
                <a:gdLst>
                  <a:gd name="T0" fmla="*/ 12 w 18"/>
                  <a:gd name="T1" fmla="*/ 71 h 72"/>
                  <a:gd name="T2" fmla="*/ 5 w 18"/>
                  <a:gd name="T3" fmla="*/ 2 h 72"/>
                  <a:gd name="T4" fmla="*/ 0 w 18"/>
                  <a:gd name="T5" fmla="*/ 2 h 72"/>
                  <a:gd name="T6" fmla="*/ 7 w 18"/>
                  <a:gd name="T7" fmla="*/ 71 h 72"/>
                  <a:gd name="T8" fmla="*/ 12 w 18"/>
                  <a:gd name="T9" fmla="*/ 71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72">
                    <a:moveTo>
                      <a:pt x="12" y="71"/>
                    </a:moveTo>
                    <a:cubicBezTo>
                      <a:pt x="18" y="49"/>
                      <a:pt x="14" y="22"/>
                      <a:pt x="5" y="2"/>
                    </a:cubicBezTo>
                    <a:cubicBezTo>
                      <a:pt x="4" y="0"/>
                      <a:pt x="0" y="1"/>
                      <a:pt x="0" y="2"/>
                    </a:cubicBezTo>
                    <a:cubicBezTo>
                      <a:pt x="9" y="23"/>
                      <a:pt x="13" y="49"/>
                      <a:pt x="7" y="71"/>
                    </a:cubicBezTo>
                    <a:cubicBezTo>
                      <a:pt x="7" y="72"/>
                      <a:pt x="12" y="72"/>
                      <a:pt x="12" y="7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" name="Freeform 219"/>
              <p:cNvSpPr>
                <a:spLocks/>
              </p:cNvSpPr>
              <p:nvPr/>
            </p:nvSpPr>
            <p:spPr bwMode="auto">
              <a:xfrm>
                <a:off x="2670176" y="138112"/>
                <a:ext cx="268288" cy="120650"/>
              </a:xfrm>
              <a:custGeom>
                <a:avLst/>
                <a:gdLst>
                  <a:gd name="T0" fmla="*/ 65 w 71"/>
                  <a:gd name="T1" fmla="*/ 1 h 32"/>
                  <a:gd name="T2" fmla="*/ 6 w 71"/>
                  <a:gd name="T3" fmla="*/ 22 h 32"/>
                  <a:gd name="T4" fmla="*/ 2 w 71"/>
                  <a:gd name="T5" fmla="*/ 24 h 32"/>
                  <a:gd name="T6" fmla="*/ 70 w 71"/>
                  <a:gd name="T7" fmla="*/ 2 h 32"/>
                  <a:gd name="T8" fmla="*/ 65 w 71"/>
                  <a:gd name="T9" fmla="*/ 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32">
                    <a:moveTo>
                      <a:pt x="65" y="1"/>
                    </a:moveTo>
                    <a:cubicBezTo>
                      <a:pt x="51" y="19"/>
                      <a:pt x="29" y="29"/>
                      <a:pt x="6" y="22"/>
                    </a:cubicBezTo>
                    <a:cubicBezTo>
                      <a:pt x="5" y="22"/>
                      <a:pt x="0" y="23"/>
                      <a:pt x="2" y="24"/>
                    </a:cubicBezTo>
                    <a:cubicBezTo>
                      <a:pt x="28" y="32"/>
                      <a:pt x="53" y="22"/>
                      <a:pt x="70" y="2"/>
                    </a:cubicBezTo>
                    <a:cubicBezTo>
                      <a:pt x="71" y="1"/>
                      <a:pt x="66" y="0"/>
                      <a:pt x="6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" name="Freeform 220"/>
              <p:cNvSpPr>
                <a:spLocks/>
              </p:cNvSpPr>
              <p:nvPr/>
            </p:nvSpPr>
            <p:spPr bwMode="auto">
              <a:xfrm>
                <a:off x="2817813" y="228600"/>
                <a:ext cx="795338" cy="614363"/>
              </a:xfrm>
              <a:custGeom>
                <a:avLst/>
                <a:gdLst>
                  <a:gd name="T0" fmla="*/ 1 w 211"/>
                  <a:gd name="T1" fmla="*/ 2 h 163"/>
                  <a:gd name="T2" fmla="*/ 205 w 211"/>
                  <a:gd name="T3" fmla="*/ 162 h 163"/>
                  <a:gd name="T4" fmla="*/ 210 w 211"/>
                  <a:gd name="T5" fmla="*/ 160 h 163"/>
                  <a:gd name="T6" fmla="*/ 6 w 211"/>
                  <a:gd name="T7" fmla="*/ 1 h 163"/>
                  <a:gd name="T8" fmla="*/ 1 w 211"/>
                  <a:gd name="T9" fmla="*/ 2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1" h="163">
                    <a:moveTo>
                      <a:pt x="1" y="2"/>
                    </a:moveTo>
                    <a:cubicBezTo>
                      <a:pt x="70" y="55"/>
                      <a:pt x="135" y="112"/>
                      <a:pt x="205" y="162"/>
                    </a:cubicBezTo>
                    <a:cubicBezTo>
                      <a:pt x="206" y="163"/>
                      <a:pt x="211" y="162"/>
                      <a:pt x="210" y="160"/>
                    </a:cubicBezTo>
                    <a:cubicBezTo>
                      <a:pt x="139" y="111"/>
                      <a:pt x="74" y="53"/>
                      <a:pt x="6" y="1"/>
                    </a:cubicBezTo>
                    <a:cubicBezTo>
                      <a:pt x="5" y="0"/>
                      <a:pt x="0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" name="Freeform 221"/>
              <p:cNvSpPr>
                <a:spLocks/>
              </p:cNvSpPr>
              <p:nvPr/>
            </p:nvSpPr>
            <p:spPr bwMode="auto">
              <a:xfrm>
                <a:off x="2784476" y="187325"/>
                <a:ext cx="63500" cy="68263"/>
              </a:xfrm>
              <a:custGeom>
                <a:avLst/>
                <a:gdLst>
                  <a:gd name="T0" fmla="*/ 4 w 17"/>
                  <a:gd name="T1" fmla="*/ 15 h 18"/>
                  <a:gd name="T2" fmla="*/ 15 w 17"/>
                  <a:gd name="T3" fmla="*/ 13 h 18"/>
                  <a:gd name="T4" fmla="*/ 13 w 17"/>
                  <a:gd name="T5" fmla="*/ 3 h 18"/>
                  <a:gd name="T6" fmla="*/ 2 w 17"/>
                  <a:gd name="T7" fmla="*/ 5 h 18"/>
                  <a:gd name="T8" fmla="*/ 4 w 17"/>
                  <a:gd name="T9" fmla="*/ 15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8">
                    <a:moveTo>
                      <a:pt x="4" y="15"/>
                    </a:moveTo>
                    <a:cubicBezTo>
                      <a:pt x="7" y="18"/>
                      <a:pt x="12" y="17"/>
                      <a:pt x="15" y="13"/>
                    </a:cubicBezTo>
                    <a:cubicBezTo>
                      <a:pt x="17" y="10"/>
                      <a:pt x="16" y="5"/>
                      <a:pt x="13" y="3"/>
                    </a:cubicBezTo>
                    <a:cubicBezTo>
                      <a:pt x="9" y="0"/>
                      <a:pt x="5" y="1"/>
                      <a:pt x="2" y="5"/>
                    </a:cubicBezTo>
                    <a:cubicBezTo>
                      <a:pt x="0" y="8"/>
                      <a:pt x="1" y="13"/>
                      <a:pt x="4" y="1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" name="Freeform 222"/>
              <p:cNvSpPr>
                <a:spLocks/>
              </p:cNvSpPr>
              <p:nvPr/>
            </p:nvSpPr>
            <p:spPr bwMode="auto">
              <a:xfrm>
                <a:off x="3213101" y="-169863"/>
                <a:ext cx="298450" cy="134938"/>
              </a:xfrm>
              <a:custGeom>
                <a:avLst/>
                <a:gdLst>
                  <a:gd name="T0" fmla="*/ 73 w 79"/>
                  <a:gd name="T1" fmla="*/ 1 h 36"/>
                  <a:gd name="T2" fmla="*/ 6 w 79"/>
                  <a:gd name="T3" fmla="*/ 22 h 36"/>
                  <a:gd name="T4" fmla="*/ 3 w 79"/>
                  <a:gd name="T5" fmla="*/ 23 h 36"/>
                  <a:gd name="T6" fmla="*/ 78 w 79"/>
                  <a:gd name="T7" fmla="*/ 2 h 36"/>
                  <a:gd name="T8" fmla="*/ 73 w 79"/>
                  <a:gd name="T9" fmla="*/ 1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9" h="36">
                    <a:moveTo>
                      <a:pt x="73" y="1"/>
                    </a:moveTo>
                    <a:cubicBezTo>
                      <a:pt x="57" y="23"/>
                      <a:pt x="32" y="34"/>
                      <a:pt x="6" y="22"/>
                    </a:cubicBezTo>
                    <a:cubicBezTo>
                      <a:pt x="4" y="21"/>
                      <a:pt x="0" y="22"/>
                      <a:pt x="3" y="23"/>
                    </a:cubicBezTo>
                    <a:cubicBezTo>
                      <a:pt x="31" y="36"/>
                      <a:pt x="60" y="27"/>
                      <a:pt x="78" y="2"/>
                    </a:cubicBezTo>
                    <a:cubicBezTo>
                      <a:pt x="79" y="1"/>
                      <a:pt x="74" y="0"/>
                      <a:pt x="73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" name="Freeform 223"/>
              <p:cNvSpPr>
                <a:spLocks/>
              </p:cNvSpPr>
              <p:nvPr/>
            </p:nvSpPr>
            <p:spPr bwMode="auto">
              <a:xfrm>
                <a:off x="3303588" y="-219075"/>
                <a:ext cx="106363" cy="263525"/>
              </a:xfrm>
              <a:custGeom>
                <a:avLst/>
                <a:gdLst>
                  <a:gd name="T0" fmla="*/ 15 w 28"/>
                  <a:gd name="T1" fmla="*/ 69 h 70"/>
                  <a:gd name="T2" fmla="*/ 6 w 28"/>
                  <a:gd name="T3" fmla="*/ 1 h 70"/>
                  <a:gd name="T4" fmla="*/ 2 w 28"/>
                  <a:gd name="T5" fmla="*/ 1 h 70"/>
                  <a:gd name="T6" fmla="*/ 11 w 28"/>
                  <a:gd name="T7" fmla="*/ 68 h 70"/>
                  <a:gd name="T8" fmla="*/ 15 w 28"/>
                  <a:gd name="T9" fmla="*/ 69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70">
                    <a:moveTo>
                      <a:pt x="15" y="69"/>
                    </a:moveTo>
                    <a:cubicBezTo>
                      <a:pt x="28" y="45"/>
                      <a:pt x="25" y="20"/>
                      <a:pt x="6" y="1"/>
                    </a:cubicBezTo>
                    <a:cubicBezTo>
                      <a:pt x="5" y="1"/>
                      <a:pt x="0" y="0"/>
                      <a:pt x="2" y="1"/>
                    </a:cubicBezTo>
                    <a:cubicBezTo>
                      <a:pt x="20" y="20"/>
                      <a:pt x="23" y="45"/>
                      <a:pt x="11" y="68"/>
                    </a:cubicBezTo>
                    <a:cubicBezTo>
                      <a:pt x="10" y="69"/>
                      <a:pt x="15" y="70"/>
                      <a:pt x="15" y="6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" name="Freeform 224"/>
              <p:cNvSpPr>
                <a:spLocks/>
              </p:cNvSpPr>
              <p:nvPr/>
            </p:nvSpPr>
            <p:spPr bwMode="auto">
              <a:xfrm>
                <a:off x="3248026" y="-155575"/>
                <a:ext cx="266700" cy="106363"/>
              </a:xfrm>
              <a:custGeom>
                <a:avLst/>
                <a:gdLst>
                  <a:gd name="T0" fmla="*/ 68 w 71"/>
                  <a:gd name="T1" fmla="*/ 26 h 28"/>
                  <a:gd name="T2" fmla="*/ 5 w 71"/>
                  <a:gd name="T3" fmla="*/ 1 h 28"/>
                  <a:gd name="T4" fmla="*/ 1 w 71"/>
                  <a:gd name="T5" fmla="*/ 2 h 28"/>
                  <a:gd name="T6" fmla="*/ 67 w 71"/>
                  <a:gd name="T7" fmla="*/ 28 h 28"/>
                  <a:gd name="T8" fmla="*/ 68 w 71"/>
                  <a:gd name="T9" fmla="*/ 26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28">
                    <a:moveTo>
                      <a:pt x="68" y="26"/>
                    </a:moveTo>
                    <a:cubicBezTo>
                      <a:pt x="46" y="26"/>
                      <a:pt x="22" y="15"/>
                      <a:pt x="5" y="1"/>
                    </a:cubicBezTo>
                    <a:cubicBezTo>
                      <a:pt x="4" y="0"/>
                      <a:pt x="0" y="2"/>
                      <a:pt x="1" y="2"/>
                    </a:cubicBezTo>
                    <a:cubicBezTo>
                      <a:pt x="18" y="17"/>
                      <a:pt x="44" y="28"/>
                      <a:pt x="67" y="28"/>
                    </a:cubicBezTo>
                    <a:cubicBezTo>
                      <a:pt x="69" y="28"/>
                      <a:pt x="71" y="26"/>
                      <a:pt x="68" y="2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" name="Freeform 225"/>
              <p:cNvSpPr>
                <a:spLocks/>
              </p:cNvSpPr>
              <p:nvPr/>
            </p:nvSpPr>
            <p:spPr bwMode="auto">
              <a:xfrm>
                <a:off x="3259138" y="-214313"/>
                <a:ext cx="169863" cy="217488"/>
              </a:xfrm>
              <a:custGeom>
                <a:avLst/>
                <a:gdLst>
                  <a:gd name="T0" fmla="*/ 6 w 45"/>
                  <a:gd name="T1" fmla="*/ 58 h 58"/>
                  <a:gd name="T2" fmla="*/ 44 w 45"/>
                  <a:gd name="T3" fmla="*/ 1 h 58"/>
                  <a:gd name="T4" fmla="*/ 39 w 45"/>
                  <a:gd name="T5" fmla="*/ 2 h 58"/>
                  <a:gd name="T6" fmla="*/ 2 w 45"/>
                  <a:gd name="T7" fmla="*/ 57 h 58"/>
                  <a:gd name="T8" fmla="*/ 6 w 45"/>
                  <a:gd name="T9" fmla="*/ 58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58">
                    <a:moveTo>
                      <a:pt x="6" y="58"/>
                    </a:moveTo>
                    <a:cubicBezTo>
                      <a:pt x="29" y="48"/>
                      <a:pt x="45" y="27"/>
                      <a:pt x="44" y="1"/>
                    </a:cubicBezTo>
                    <a:cubicBezTo>
                      <a:pt x="44" y="0"/>
                      <a:pt x="39" y="0"/>
                      <a:pt x="39" y="2"/>
                    </a:cubicBezTo>
                    <a:cubicBezTo>
                      <a:pt x="40" y="26"/>
                      <a:pt x="24" y="47"/>
                      <a:pt x="2" y="57"/>
                    </a:cubicBezTo>
                    <a:cubicBezTo>
                      <a:pt x="0" y="58"/>
                      <a:pt x="5" y="58"/>
                      <a:pt x="6" y="5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" name="Freeform 226"/>
              <p:cNvSpPr>
                <a:spLocks/>
              </p:cNvSpPr>
              <p:nvPr/>
            </p:nvSpPr>
            <p:spPr bwMode="auto">
              <a:xfrm>
                <a:off x="3375026" y="-71438"/>
                <a:ext cx="234950" cy="914400"/>
              </a:xfrm>
              <a:custGeom>
                <a:avLst/>
                <a:gdLst>
                  <a:gd name="T0" fmla="*/ 1 w 62"/>
                  <a:gd name="T1" fmla="*/ 2 h 243"/>
                  <a:gd name="T2" fmla="*/ 57 w 62"/>
                  <a:gd name="T3" fmla="*/ 241 h 243"/>
                  <a:gd name="T4" fmla="*/ 62 w 62"/>
                  <a:gd name="T5" fmla="*/ 241 h 243"/>
                  <a:gd name="T6" fmla="*/ 6 w 62"/>
                  <a:gd name="T7" fmla="*/ 1 h 243"/>
                  <a:gd name="T8" fmla="*/ 1 w 62"/>
                  <a:gd name="T9" fmla="*/ 2 h 2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2" h="243">
                    <a:moveTo>
                      <a:pt x="1" y="2"/>
                    </a:moveTo>
                    <a:cubicBezTo>
                      <a:pt x="31" y="78"/>
                      <a:pt x="30" y="164"/>
                      <a:pt x="57" y="241"/>
                    </a:cubicBezTo>
                    <a:cubicBezTo>
                      <a:pt x="57" y="243"/>
                      <a:pt x="62" y="242"/>
                      <a:pt x="62" y="241"/>
                    </a:cubicBezTo>
                    <a:cubicBezTo>
                      <a:pt x="35" y="163"/>
                      <a:pt x="36" y="78"/>
                      <a:pt x="6" y="1"/>
                    </a:cubicBezTo>
                    <a:cubicBezTo>
                      <a:pt x="5" y="0"/>
                      <a:pt x="0" y="0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" name="Freeform 227"/>
              <p:cNvSpPr>
                <a:spLocks/>
              </p:cNvSpPr>
              <p:nvPr/>
            </p:nvSpPr>
            <p:spPr bwMode="auto">
              <a:xfrm>
                <a:off x="3344863" y="-117475"/>
                <a:ext cx="65088" cy="65088"/>
              </a:xfrm>
              <a:custGeom>
                <a:avLst/>
                <a:gdLst>
                  <a:gd name="T0" fmla="*/ 16 w 17"/>
                  <a:gd name="T1" fmla="*/ 6 h 17"/>
                  <a:gd name="T2" fmla="*/ 11 w 17"/>
                  <a:gd name="T3" fmla="*/ 16 h 17"/>
                  <a:gd name="T4" fmla="*/ 2 w 17"/>
                  <a:gd name="T5" fmla="*/ 11 h 17"/>
                  <a:gd name="T6" fmla="*/ 6 w 17"/>
                  <a:gd name="T7" fmla="*/ 1 h 17"/>
                  <a:gd name="T8" fmla="*/ 16 w 17"/>
                  <a:gd name="T9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16" y="6"/>
                    </a:moveTo>
                    <a:cubicBezTo>
                      <a:pt x="17" y="10"/>
                      <a:pt x="15" y="14"/>
                      <a:pt x="11" y="16"/>
                    </a:cubicBezTo>
                    <a:cubicBezTo>
                      <a:pt x="7" y="17"/>
                      <a:pt x="3" y="15"/>
                      <a:pt x="2" y="11"/>
                    </a:cubicBezTo>
                    <a:cubicBezTo>
                      <a:pt x="0" y="7"/>
                      <a:pt x="2" y="3"/>
                      <a:pt x="6" y="1"/>
                    </a:cubicBezTo>
                    <a:cubicBezTo>
                      <a:pt x="10" y="0"/>
                      <a:pt x="15" y="2"/>
                      <a:pt x="16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" name="Freeform 228"/>
              <p:cNvSpPr>
                <a:spLocks/>
              </p:cNvSpPr>
              <p:nvPr/>
            </p:nvSpPr>
            <p:spPr bwMode="auto">
              <a:xfrm>
                <a:off x="2640013" y="1062038"/>
                <a:ext cx="180975" cy="252413"/>
              </a:xfrm>
              <a:custGeom>
                <a:avLst/>
                <a:gdLst>
                  <a:gd name="T0" fmla="*/ 44 w 48"/>
                  <a:gd name="T1" fmla="*/ 65 h 67"/>
                  <a:gd name="T2" fmla="*/ 6 w 48"/>
                  <a:gd name="T3" fmla="*/ 0 h 67"/>
                  <a:gd name="T4" fmla="*/ 3 w 48"/>
                  <a:gd name="T5" fmla="*/ 2 h 67"/>
                  <a:gd name="T6" fmla="*/ 39 w 48"/>
                  <a:gd name="T7" fmla="*/ 64 h 67"/>
                  <a:gd name="T8" fmla="*/ 44 w 48"/>
                  <a:gd name="T9" fmla="*/ 65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67">
                    <a:moveTo>
                      <a:pt x="44" y="65"/>
                    </a:moveTo>
                    <a:cubicBezTo>
                      <a:pt x="48" y="36"/>
                      <a:pt x="34" y="10"/>
                      <a:pt x="6" y="0"/>
                    </a:cubicBezTo>
                    <a:cubicBezTo>
                      <a:pt x="4" y="0"/>
                      <a:pt x="0" y="1"/>
                      <a:pt x="3" y="2"/>
                    </a:cubicBezTo>
                    <a:cubicBezTo>
                      <a:pt x="31" y="11"/>
                      <a:pt x="43" y="36"/>
                      <a:pt x="39" y="64"/>
                    </a:cubicBezTo>
                    <a:cubicBezTo>
                      <a:pt x="39" y="66"/>
                      <a:pt x="44" y="67"/>
                      <a:pt x="44" y="6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" name="Freeform 229"/>
              <p:cNvSpPr>
                <a:spLocks/>
              </p:cNvSpPr>
              <p:nvPr/>
            </p:nvSpPr>
            <p:spPr bwMode="auto">
              <a:xfrm>
                <a:off x="2614613" y="1054100"/>
                <a:ext cx="225425" cy="169863"/>
              </a:xfrm>
              <a:custGeom>
                <a:avLst/>
                <a:gdLst>
                  <a:gd name="T0" fmla="*/ 55 w 60"/>
                  <a:gd name="T1" fmla="*/ 1 h 45"/>
                  <a:gd name="T2" fmla="*/ 4 w 60"/>
                  <a:gd name="T3" fmla="*/ 43 h 45"/>
                  <a:gd name="T4" fmla="*/ 6 w 60"/>
                  <a:gd name="T5" fmla="*/ 45 h 45"/>
                  <a:gd name="T6" fmla="*/ 60 w 60"/>
                  <a:gd name="T7" fmla="*/ 2 h 45"/>
                  <a:gd name="T8" fmla="*/ 55 w 60"/>
                  <a:gd name="T9" fmla="*/ 1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" h="45">
                    <a:moveTo>
                      <a:pt x="55" y="1"/>
                    </a:moveTo>
                    <a:cubicBezTo>
                      <a:pt x="48" y="26"/>
                      <a:pt x="30" y="42"/>
                      <a:pt x="4" y="43"/>
                    </a:cubicBezTo>
                    <a:cubicBezTo>
                      <a:pt x="0" y="43"/>
                      <a:pt x="4" y="45"/>
                      <a:pt x="6" y="45"/>
                    </a:cubicBezTo>
                    <a:cubicBezTo>
                      <a:pt x="33" y="45"/>
                      <a:pt x="53" y="28"/>
                      <a:pt x="60" y="2"/>
                    </a:cubicBezTo>
                    <a:cubicBezTo>
                      <a:pt x="60" y="1"/>
                      <a:pt x="56" y="0"/>
                      <a:pt x="5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" name="Freeform 230"/>
              <p:cNvSpPr>
                <a:spLocks/>
              </p:cNvSpPr>
              <p:nvPr/>
            </p:nvSpPr>
            <p:spPr bwMode="auto">
              <a:xfrm>
                <a:off x="2617788" y="1125538"/>
                <a:ext cx="268288" cy="109538"/>
              </a:xfrm>
              <a:custGeom>
                <a:avLst/>
                <a:gdLst>
                  <a:gd name="T0" fmla="*/ 70 w 71"/>
                  <a:gd name="T1" fmla="*/ 27 h 29"/>
                  <a:gd name="T2" fmla="*/ 5 w 71"/>
                  <a:gd name="T3" fmla="*/ 1 h 29"/>
                  <a:gd name="T4" fmla="*/ 3 w 71"/>
                  <a:gd name="T5" fmla="*/ 3 h 29"/>
                  <a:gd name="T6" fmla="*/ 66 w 71"/>
                  <a:gd name="T7" fmla="*/ 28 h 29"/>
                  <a:gd name="T8" fmla="*/ 70 w 71"/>
                  <a:gd name="T9" fmla="*/ 2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29">
                    <a:moveTo>
                      <a:pt x="70" y="27"/>
                    </a:moveTo>
                    <a:cubicBezTo>
                      <a:pt x="54" y="11"/>
                      <a:pt x="28" y="2"/>
                      <a:pt x="5" y="1"/>
                    </a:cubicBezTo>
                    <a:cubicBezTo>
                      <a:pt x="4" y="0"/>
                      <a:pt x="0" y="2"/>
                      <a:pt x="3" y="3"/>
                    </a:cubicBezTo>
                    <a:cubicBezTo>
                      <a:pt x="25" y="4"/>
                      <a:pt x="50" y="13"/>
                      <a:pt x="66" y="28"/>
                    </a:cubicBezTo>
                    <a:cubicBezTo>
                      <a:pt x="67" y="29"/>
                      <a:pt x="71" y="28"/>
                      <a:pt x="70" y="2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" name="Freeform 231"/>
              <p:cNvSpPr>
                <a:spLocks/>
              </p:cNvSpPr>
              <p:nvPr/>
            </p:nvSpPr>
            <p:spPr bwMode="auto">
              <a:xfrm>
                <a:off x="2689226" y="1027113"/>
                <a:ext cx="101600" cy="260350"/>
              </a:xfrm>
              <a:custGeom>
                <a:avLst/>
                <a:gdLst>
                  <a:gd name="T0" fmla="*/ 13 w 27"/>
                  <a:gd name="T1" fmla="*/ 2 h 69"/>
                  <a:gd name="T2" fmla="*/ 2 w 27"/>
                  <a:gd name="T3" fmla="*/ 67 h 69"/>
                  <a:gd name="T4" fmla="*/ 6 w 27"/>
                  <a:gd name="T5" fmla="*/ 68 h 69"/>
                  <a:gd name="T6" fmla="*/ 18 w 27"/>
                  <a:gd name="T7" fmla="*/ 1 h 69"/>
                  <a:gd name="T8" fmla="*/ 13 w 27"/>
                  <a:gd name="T9" fmla="*/ 2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69">
                    <a:moveTo>
                      <a:pt x="13" y="2"/>
                    </a:moveTo>
                    <a:cubicBezTo>
                      <a:pt x="22" y="25"/>
                      <a:pt x="20" y="50"/>
                      <a:pt x="2" y="67"/>
                    </a:cubicBezTo>
                    <a:cubicBezTo>
                      <a:pt x="0" y="69"/>
                      <a:pt x="5" y="69"/>
                      <a:pt x="6" y="68"/>
                    </a:cubicBezTo>
                    <a:cubicBezTo>
                      <a:pt x="25" y="50"/>
                      <a:pt x="27" y="25"/>
                      <a:pt x="18" y="1"/>
                    </a:cubicBezTo>
                    <a:cubicBezTo>
                      <a:pt x="17" y="0"/>
                      <a:pt x="12" y="1"/>
                      <a:pt x="13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" name="Freeform 232"/>
              <p:cNvSpPr>
                <a:spLocks/>
              </p:cNvSpPr>
              <p:nvPr/>
            </p:nvSpPr>
            <p:spPr bwMode="auto">
              <a:xfrm>
                <a:off x="2768601" y="793750"/>
                <a:ext cx="811213" cy="373063"/>
              </a:xfrm>
              <a:custGeom>
                <a:avLst/>
                <a:gdLst>
                  <a:gd name="T0" fmla="*/ 6 w 215"/>
                  <a:gd name="T1" fmla="*/ 98 h 99"/>
                  <a:gd name="T2" fmla="*/ 213 w 215"/>
                  <a:gd name="T3" fmla="*/ 2 h 99"/>
                  <a:gd name="T4" fmla="*/ 209 w 215"/>
                  <a:gd name="T5" fmla="*/ 1 h 99"/>
                  <a:gd name="T6" fmla="*/ 2 w 215"/>
                  <a:gd name="T7" fmla="*/ 97 h 99"/>
                  <a:gd name="T8" fmla="*/ 6 w 215"/>
                  <a:gd name="T9" fmla="*/ 98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5" h="99">
                    <a:moveTo>
                      <a:pt x="6" y="98"/>
                    </a:moveTo>
                    <a:cubicBezTo>
                      <a:pt x="75" y="67"/>
                      <a:pt x="145" y="36"/>
                      <a:pt x="213" y="2"/>
                    </a:cubicBezTo>
                    <a:cubicBezTo>
                      <a:pt x="215" y="1"/>
                      <a:pt x="210" y="0"/>
                      <a:pt x="209" y="1"/>
                    </a:cubicBezTo>
                    <a:cubicBezTo>
                      <a:pt x="141" y="35"/>
                      <a:pt x="71" y="66"/>
                      <a:pt x="2" y="97"/>
                    </a:cubicBezTo>
                    <a:cubicBezTo>
                      <a:pt x="0" y="98"/>
                      <a:pt x="5" y="99"/>
                      <a:pt x="6" y="9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" name="Freeform 233"/>
              <p:cNvSpPr>
                <a:spLocks/>
              </p:cNvSpPr>
              <p:nvPr/>
            </p:nvSpPr>
            <p:spPr bwMode="auto">
              <a:xfrm>
                <a:off x="2730501" y="1136650"/>
                <a:ext cx="65088" cy="63500"/>
              </a:xfrm>
              <a:custGeom>
                <a:avLst/>
                <a:gdLst>
                  <a:gd name="T0" fmla="*/ 12 w 17"/>
                  <a:gd name="T1" fmla="*/ 15 h 17"/>
                  <a:gd name="T2" fmla="*/ 16 w 17"/>
                  <a:gd name="T3" fmla="*/ 5 h 17"/>
                  <a:gd name="T4" fmla="*/ 5 w 17"/>
                  <a:gd name="T5" fmla="*/ 1 h 17"/>
                  <a:gd name="T6" fmla="*/ 2 w 17"/>
                  <a:gd name="T7" fmla="*/ 12 h 17"/>
                  <a:gd name="T8" fmla="*/ 12 w 17"/>
                  <a:gd name="T9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12" y="15"/>
                    </a:moveTo>
                    <a:cubicBezTo>
                      <a:pt x="16" y="13"/>
                      <a:pt x="17" y="9"/>
                      <a:pt x="16" y="5"/>
                    </a:cubicBezTo>
                    <a:cubicBezTo>
                      <a:pt x="14" y="1"/>
                      <a:pt x="9" y="0"/>
                      <a:pt x="5" y="1"/>
                    </a:cubicBezTo>
                    <a:cubicBezTo>
                      <a:pt x="1" y="3"/>
                      <a:pt x="0" y="8"/>
                      <a:pt x="2" y="12"/>
                    </a:cubicBezTo>
                    <a:cubicBezTo>
                      <a:pt x="4" y="16"/>
                      <a:pt x="8" y="17"/>
                      <a:pt x="12" y="1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" name="Freeform 234"/>
              <p:cNvSpPr>
                <a:spLocks/>
              </p:cNvSpPr>
              <p:nvPr/>
            </p:nvSpPr>
            <p:spPr bwMode="auto">
              <a:xfrm>
                <a:off x="3451226" y="1479550"/>
                <a:ext cx="296863" cy="128588"/>
              </a:xfrm>
              <a:custGeom>
                <a:avLst/>
                <a:gdLst>
                  <a:gd name="T0" fmla="*/ 76 w 79"/>
                  <a:gd name="T1" fmla="*/ 12 h 34"/>
                  <a:gd name="T2" fmla="*/ 1 w 79"/>
                  <a:gd name="T3" fmla="*/ 31 h 34"/>
                  <a:gd name="T4" fmla="*/ 6 w 79"/>
                  <a:gd name="T5" fmla="*/ 33 h 34"/>
                  <a:gd name="T6" fmla="*/ 73 w 79"/>
                  <a:gd name="T7" fmla="*/ 13 h 34"/>
                  <a:gd name="T8" fmla="*/ 76 w 79"/>
                  <a:gd name="T9" fmla="*/ 1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9" h="34">
                    <a:moveTo>
                      <a:pt x="76" y="12"/>
                    </a:moveTo>
                    <a:cubicBezTo>
                      <a:pt x="48" y="0"/>
                      <a:pt x="18" y="5"/>
                      <a:pt x="1" y="31"/>
                    </a:cubicBezTo>
                    <a:cubicBezTo>
                      <a:pt x="0" y="33"/>
                      <a:pt x="5" y="34"/>
                      <a:pt x="6" y="33"/>
                    </a:cubicBezTo>
                    <a:cubicBezTo>
                      <a:pt x="21" y="9"/>
                      <a:pt x="47" y="2"/>
                      <a:pt x="73" y="13"/>
                    </a:cubicBezTo>
                    <a:cubicBezTo>
                      <a:pt x="74" y="14"/>
                      <a:pt x="79" y="13"/>
                      <a:pt x="76" y="1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" name="Freeform 235"/>
              <p:cNvSpPr>
                <a:spLocks/>
              </p:cNvSpPr>
              <p:nvPr/>
            </p:nvSpPr>
            <p:spPr bwMode="auto">
              <a:xfrm>
                <a:off x="3484563" y="1427163"/>
                <a:ext cx="155575" cy="244475"/>
              </a:xfrm>
              <a:custGeom>
                <a:avLst/>
                <a:gdLst>
                  <a:gd name="T0" fmla="*/ 3 w 41"/>
                  <a:gd name="T1" fmla="*/ 1 h 65"/>
                  <a:gd name="T2" fmla="*/ 30 w 41"/>
                  <a:gd name="T3" fmla="*/ 62 h 65"/>
                  <a:gd name="T4" fmla="*/ 35 w 41"/>
                  <a:gd name="T5" fmla="*/ 63 h 65"/>
                  <a:gd name="T6" fmla="*/ 7 w 41"/>
                  <a:gd name="T7" fmla="*/ 1 h 65"/>
                  <a:gd name="T8" fmla="*/ 3 w 41"/>
                  <a:gd name="T9" fmla="*/ 1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65">
                    <a:moveTo>
                      <a:pt x="3" y="1"/>
                    </a:moveTo>
                    <a:cubicBezTo>
                      <a:pt x="25" y="14"/>
                      <a:pt x="36" y="37"/>
                      <a:pt x="30" y="62"/>
                    </a:cubicBezTo>
                    <a:cubicBezTo>
                      <a:pt x="29" y="64"/>
                      <a:pt x="34" y="65"/>
                      <a:pt x="35" y="63"/>
                    </a:cubicBezTo>
                    <a:cubicBezTo>
                      <a:pt x="41" y="37"/>
                      <a:pt x="29" y="14"/>
                      <a:pt x="7" y="1"/>
                    </a:cubicBezTo>
                    <a:cubicBezTo>
                      <a:pt x="5" y="0"/>
                      <a:pt x="0" y="0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" name="Freeform 236"/>
              <p:cNvSpPr>
                <a:spLocks/>
              </p:cNvSpPr>
              <p:nvPr/>
            </p:nvSpPr>
            <p:spPr bwMode="auto">
              <a:xfrm>
                <a:off x="3511551" y="1427163"/>
                <a:ext cx="180975" cy="217488"/>
              </a:xfrm>
              <a:custGeom>
                <a:avLst/>
                <a:gdLst>
                  <a:gd name="T0" fmla="*/ 42 w 48"/>
                  <a:gd name="T1" fmla="*/ 1 h 58"/>
                  <a:gd name="T2" fmla="*/ 0 w 48"/>
                  <a:gd name="T3" fmla="*/ 56 h 58"/>
                  <a:gd name="T4" fmla="*/ 5 w 48"/>
                  <a:gd name="T5" fmla="*/ 56 h 58"/>
                  <a:gd name="T6" fmla="*/ 46 w 48"/>
                  <a:gd name="T7" fmla="*/ 2 h 58"/>
                  <a:gd name="T8" fmla="*/ 42 w 48"/>
                  <a:gd name="T9" fmla="*/ 1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58">
                    <a:moveTo>
                      <a:pt x="42" y="1"/>
                    </a:moveTo>
                    <a:cubicBezTo>
                      <a:pt x="23" y="12"/>
                      <a:pt x="8" y="35"/>
                      <a:pt x="0" y="56"/>
                    </a:cubicBezTo>
                    <a:cubicBezTo>
                      <a:pt x="0" y="58"/>
                      <a:pt x="5" y="58"/>
                      <a:pt x="5" y="56"/>
                    </a:cubicBezTo>
                    <a:cubicBezTo>
                      <a:pt x="12" y="36"/>
                      <a:pt x="27" y="13"/>
                      <a:pt x="46" y="2"/>
                    </a:cubicBezTo>
                    <a:cubicBezTo>
                      <a:pt x="48" y="0"/>
                      <a:pt x="43" y="0"/>
                      <a:pt x="4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" name="Freeform 237"/>
              <p:cNvSpPr>
                <a:spLocks/>
              </p:cNvSpPr>
              <p:nvPr/>
            </p:nvSpPr>
            <p:spPr bwMode="auto">
              <a:xfrm>
                <a:off x="3440113" y="1487488"/>
                <a:ext cx="260350" cy="127000"/>
              </a:xfrm>
              <a:custGeom>
                <a:avLst/>
                <a:gdLst>
                  <a:gd name="T0" fmla="*/ 5 w 69"/>
                  <a:gd name="T1" fmla="*/ 6 h 34"/>
                  <a:gd name="T2" fmla="*/ 63 w 69"/>
                  <a:gd name="T3" fmla="*/ 33 h 34"/>
                  <a:gd name="T4" fmla="*/ 68 w 69"/>
                  <a:gd name="T5" fmla="*/ 32 h 34"/>
                  <a:gd name="T6" fmla="*/ 4 w 69"/>
                  <a:gd name="T7" fmla="*/ 4 h 34"/>
                  <a:gd name="T8" fmla="*/ 5 w 69"/>
                  <a:gd name="T9" fmla="*/ 6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9" h="34">
                    <a:moveTo>
                      <a:pt x="5" y="6"/>
                    </a:moveTo>
                    <a:cubicBezTo>
                      <a:pt x="29" y="2"/>
                      <a:pt x="51" y="12"/>
                      <a:pt x="63" y="33"/>
                    </a:cubicBezTo>
                    <a:cubicBezTo>
                      <a:pt x="64" y="34"/>
                      <a:pt x="69" y="33"/>
                      <a:pt x="68" y="32"/>
                    </a:cubicBezTo>
                    <a:cubicBezTo>
                      <a:pt x="55" y="9"/>
                      <a:pt x="29" y="0"/>
                      <a:pt x="4" y="4"/>
                    </a:cubicBezTo>
                    <a:cubicBezTo>
                      <a:pt x="0" y="4"/>
                      <a:pt x="3" y="6"/>
                      <a:pt x="5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" name="Freeform 238"/>
              <p:cNvSpPr>
                <a:spLocks/>
              </p:cNvSpPr>
              <p:nvPr/>
            </p:nvSpPr>
            <p:spPr bwMode="auto">
              <a:xfrm>
                <a:off x="3519488" y="700087"/>
                <a:ext cx="77788" cy="809625"/>
              </a:xfrm>
              <a:custGeom>
                <a:avLst/>
                <a:gdLst>
                  <a:gd name="T0" fmla="*/ 21 w 21"/>
                  <a:gd name="T1" fmla="*/ 213 h 215"/>
                  <a:gd name="T2" fmla="*/ 5 w 21"/>
                  <a:gd name="T3" fmla="*/ 1 h 215"/>
                  <a:gd name="T4" fmla="*/ 0 w 21"/>
                  <a:gd name="T5" fmla="*/ 2 h 215"/>
                  <a:gd name="T6" fmla="*/ 16 w 21"/>
                  <a:gd name="T7" fmla="*/ 213 h 215"/>
                  <a:gd name="T8" fmla="*/ 21 w 21"/>
                  <a:gd name="T9" fmla="*/ 213 h 2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215">
                    <a:moveTo>
                      <a:pt x="21" y="213"/>
                    </a:moveTo>
                    <a:cubicBezTo>
                      <a:pt x="9" y="143"/>
                      <a:pt x="12" y="72"/>
                      <a:pt x="5" y="1"/>
                    </a:cubicBezTo>
                    <a:cubicBezTo>
                      <a:pt x="5" y="0"/>
                      <a:pt x="0" y="0"/>
                      <a:pt x="0" y="2"/>
                    </a:cubicBezTo>
                    <a:cubicBezTo>
                      <a:pt x="7" y="72"/>
                      <a:pt x="4" y="144"/>
                      <a:pt x="16" y="213"/>
                    </a:cubicBezTo>
                    <a:cubicBezTo>
                      <a:pt x="16" y="215"/>
                      <a:pt x="21" y="214"/>
                      <a:pt x="21" y="21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" name="Freeform 239"/>
              <p:cNvSpPr>
                <a:spLocks/>
              </p:cNvSpPr>
              <p:nvPr/>
            </p:nvSpPr>
            <p:spPr bwMode="auto">
              <a:xfrm>
                <a:off x="3556001" y="1490663"/>
                <a:ext cx="65088" cy="63500"/>
              </a:xfrm>
              <a:custGeom>
                <a:avLst/>
                <a:gdLst>
                  <a:gd name="T0" fmla="*/ 16 w 17"/>
                  <a:gd name="T1" fmla="*/ 7 h 17"/>
                  <a:gd name="T2" fmla="*/ 7 w 17"/>
                  <a:gd name="T3" fmla="*/ 1 h 17"/>
                  <a:gd name="T4" fmla="*/ 1 w 17"/>
                  <a:gd name="T5" fmla="*/ 10 h 17"/>
                  <a:gd name="T6" fmla="*/ 10 w 17"/>
                  <a:gd name="T7" fmla="*/ 16 h 17"/>
                  <a:gd name="T8" fmla="*/ 16 w 17"/>
                  <a:gd name="T9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16" y="7"/>
                    </a:moveTo>
                    <a:cubicBezTo>
                      <a:pt x="15" y="3"/>
                      <a:pt x="11" y="0"/>
                      <a:pt x="7" y="1"/>
                    </a:cubicBezTo>
                    <a:cubicBezTo>
                      <a:pt x="3" y="2"/>
                      <a:pt x="0" y="6"/>
                      <a:pt x="1" y="10"/>
                    </a:cubicBezTo>
                    <a:cubicBezTo>
                      <a:pt x="2" y="14"/>
                      <a:pt x="6" y="17"/>
                      <a:pt x="10" y="16"/>
                    </a:cubicBezTo>
                    <a:cubicBezTo>
                      <a:pt x="15" y="15"/>
                      <a:pt x="17" y="11"/>
                      <a:pt x="16" y="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" name="Freeform 240"/>
              <p:cNvSpPr>
                <a:spLocks/>
              </p:cNvSpPr>
              <p:nvPr/>
            </p:nvSpPr>
            <p:spPr bwMode="auto">
              <a:xfrm>
                <a:off x="3832226" y="1506538"/>
                <a:ext cx="233363" cy="198438"/>
              </a:xfrm>
              <a:custGeom>
                <a:avLst/>
                <a:gdLst>
                  <a:gd name="T0" fmla="*/ 56 w 62"/>
                  <a:gd name="T1" fmla="*/ 1 h 53"/>
                  <a:gd name="T2" fmla="*/ 0 w 62"/>
                  <a:gd name="T3" fmla="*/ 51 h 53"/>
                  <a:gd name="T4" fmla="*/ 5 w 62"/>
                  <a:gd name="T5" fmla="*/ 52 h 53"/>
                  <a:gd name="T6" fmla="*/ 59 w 62"/>
                  <a:gd name="T7" fmla="*/ 3 h 53"/>
                  <a:gd name="T8" fmla="*/ 56 w 62"/>
                  <a:gd name="T9" fmla="*/ 1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2" h="53">
                    <a:moveTo>
                      <a:pt x="56" y="1"/>
                    </a:moveTo>
                    <a:cubicBezTo>
                      <a:pt x="27" y="3"/>
                      <a:pt x="4" y="21"/>
                      <a:pt x="0" y="51"/>
                    </a:cubicBezTo>
                    <a:cubicBezTo>
                      <a:pt x="0" y="53"/>
                      <a:pt x="5" y="53"/>
                      <a:pt x="5" y="52"/>
                    </a:cubicBezTo>
                    <a:cubicBezTo>
                      <a:pt x="9" y="23"/>
                      <a:pt x="30" y="5"/>
                      <a:pt x="59" y="3"/>
                    </a:cubicBezTo>
                    <a:cubicBezTo>
                      <a:pt x="62" y="2"/>
                      <a:pt x="58" y="0"/>
                      <a:pt x="56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" name="Freeform 241"/>
              <p:cNvSpPr>
                <a:spLocks/>
              </p:cNvSpPr>
              <p:nvPr/>
            </p:nvSpPr>
            <p:spPr bwMode="auto">
              <a:xfrm>
                <a:off x="3786188" y="1524000"/>
                <a:ext cx="222250" cy="173038"/>
              </a:xfrm>
              <a:custGeom>
                <a:avLst/>
                <a:gdLst>
                  <a:gd name="T0" fmla="*/ 4 w 59"/>
                  <a:gd name="T1" fmla="*/ 3 h 46"/>
                  <a:gd name="T2" fmla="*/ 54 w 59"/>
                  <a:gd name="T3" fmla="*/ 44 h 46"/>
                  <a:gd name="T4" fmla="*/ 59 w 59"/>
                  <a:gd name="T5" fmla="*/ 44 h 46"/>
                  <a:gd name="T6" fmla="*/ 3 w 59"/>
                  <a:gd name="T7" fmla="*/ 0 h 46"/>
                  <a:gd name="T8" fmla="*/ 4 w 59"/>
                  <a:gd name="T9" fmla="*/ 3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9" h="46">
                    <a:moveTo>
                      <a:pt x="4" y="3"/>
                    </a:moveTo>
                    <a:cubicBezTo>
                      <a:pt x="29" y="4"/>
                      <a:pt x="48" y="19"/>
                      <a:pt x="54" y="44"/>
                    </a:cubicBezTo>
                    <a:cubicBezTo>
                      <a:pt x="54" y="45"/>
                      <a:pt x="59" y="46"/>
                      <a:pt x="59" y="44"/>
                    </a:cubicBezTo>
                    <a:cubicBezTo>
                      <a:pt x="52" y="17"/>
                      <a:pt x="30" y="2"/>
                      <a:pt x="3" y="0"/>
                    </a:cubicBezTo>
                    <a:cubicBezTo>
                      <a:pt x="0" y="0"/>
                      <a:pt x="2" y="3"/>
                      <a:pt x="4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" name="Freeform 242"/>
              <p:cNvSpPr>
                <a:spLocks/>
              </p:cNvSpPr>
              <p:nvPr/>
            </p:nvSpPr>
            <p:spPr bwMode="auto">
              <a:xfrm>
                <a:off x="3892551" y="1446213"/>
                <a:ext cx="74613" cy="266700"/>
              </a:xfrm>
              <a:custGeom>
                <a:avLst/>
                <a:gdLst>
                  <a:gd name="T0" fmla="*/ 15 w 20"/>
                  <a:gd name="T1" fmla="*/ 2 h 71"/>
                  <a:gd name="T2" fmla="*/ 3 w 20"/>
                  <a:gd name="T3" fmla="*/ 70 h 71"/>
                  <a:gd name="T4" fmla="*/ 8 w 20"/>
                  <a:gd name="T5" fmla="*/ 69 h 71"/>
                  <a:gd name="T6" fmla="*/ 20 w 20"/>
                  <a:gd name="T7" fmla="*/ 2 h 71"/>
                  <a:gd name="T8" fmla="*/ 15 w 20"/>
                  <a:gd name="T9" fmla="*/ 2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71">
                    <a:moveTo>
                      <a:pt x="15" y="2"/>
                    </a:moveTo>
                    <a:cubicBezTo>
                      <a:pt x="3" y="21"/>
                      <a:pt x="0" y="48"/>
                      <a:pt x="3" y="70"/>
                    </a:cubicBezTo>
                    <a:cubicBezTo>
                      <a:pt x="3" y="71"/>
                      <a:pt x="8" y="71"/>
                      <a:pt x="8" y="69"/>
                    </a:cubicBezTo>
                    <a:cubicBezTo>
                      <a:pt x="5" y="47"/>
                      <a:pt x="8" y="21"/>
                      <a:pt x="20" y="2"/>
                    </a:cubicBezTo>
                    <a:cubicBezTo>
                      <a:pt x="20" y="1"/>
                      <a:pt x="16" y="0"/>
                      <a:pt x="15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" name="Freeform 243"/>
              <p:cNvSpPr>
                <a:spLocks/>
              </p:cNvSpPr>
              <p:nvPr/>
            </p:nvSpPr>
            <p:spPr bwMode="auto">
              <a:xfrm>
                <a:off x="3778251" y="1547813"/>
                <a:ext cx="279400" cy="74613"/>
              </a:xfrm>
              <a:custGeom>
                <a:avLst/>
                <a:gdLst>
                  <a:gd name="T0" fmla="*/ 6 w 74"/>
                  <a:gd name="T1" fmla="*/ 19 h 20"/>
                  <a:gd name="T2" fmla="*/ 69 w 74"/>
                  <a:gd name="T3" fmla="*/ 16 h 20"/>
                  <a:gd name="T4" fmla="*/ 73 w 74"/>
                  <a:gd name="T5" fmla="*/ 15 h 20"/>
                  <a:gd name="T6" fmla="*/ 2 w 74"/>
                  <a:gd name="T7" fmla="*/ 18 h 20"/>
                  <a:gd name="T8" fmla="*/ 6 w 74"/>
                  <a:gd name="T9" fmla="*/ 1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4" h="20">
                    <a:moveTo>
                      <a:pt x="6" y="19"/>
                    </a:moveTo>
                    <a:cubicBezTo>
                      <a:pt x="25" y="6"/>
                      <a:pt x="49" y="3"/>
                      <a:pt x="69" y="16"/>
                    </a:cubicBezTo>
                    <a:cubicBezTo>
                      <a:pt x="70" y="17"/>
                      <a:pt x="74" y="16"/>
                      <a:pt x="73" y="15"/>
                    </a:cubicBezTo>
                    <a:cubicBezTo>
                      <a:pt x="51" y="0"/>
                      <a:pt x="23" y="4"/>
                      <a:pt x="2" y="18"/>
                    </a:cubicBezTo>
                    <a:cubicBezTo>
                      <a:pt x="0" y="19"/>
                      <a:pt x="5" y="20"/>
                      <a:pt x="6" y="1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" name="Freeform 244"/>
              <p:cNvSpPr>
                <a:spLocks/>
              </p:cNvSpPr>
              <p:nvPr/>
            </p:nvSpPr>
            <p:spPr bwMode="auto">
              <a:xfrm>
                <a:off x="3511551" y="749300"/>
                <a:ext cx="411163" cy="812800"/>
              </a:xfrm>
              <a:custGeom>
                <a:avLst/>
                <a:gdLst>
                  <a:gd name="T0" fmla="*/ 108 w 109"/>
                  <a:gd name="T1" fmla="*/ 214 h 216"/>
                  <a:gd name="T2" fmla="*/ 55 w 109"/>
                  <a:gd name="T3" fmla="*/ 102 h 216"/>
                  <a:gd name="T4" fmla="*/ 5 w 109"/>
                  <a:gd name="T5" fmla="*/ 1 h 216"/>
                  <a:gd name="T6" fmla="*/ 1 w 109"/>
                  <a:gd name="T7" fmla="*/ 2 h 216"/>
                  <a:gd name="T8" fmla="*/ 53 w 109"/>
                  <a:gd name="T9" fmla="*/ 109 h 216"/>
                  <a:gd name="T10" fmla="*/ 103 w 109"/>
                  <a:gd name="T11" fmla="*/ 215 h 216"/>
                  <a:gd name="T12" fmla="*/ 108 w 109"/>
                  <a:gd name="T13" fmla="*/ 214 h 2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9" h="216">
                    <a:moveTo>
                      <a:pt x="108" y="214"/>
                    </a:moveTo>
                    <a:cubicBezTo>
                      <a:pt x="84" y="181"/>
                      <a:pt x="70" y="140"/>
                      <a:pt x="55" y="102"/>
                    </a:cubicBezTo>
                    <a:cubicBezTo>
                      <a:pt x="41" y="68"/>
                      <a:pt x="29" y="30"/>
                      <a:pt x="5" y="1"/>
                    </a:cubicBezTo>
                    <a:cubicBezTo>
                      <a:pt x="5" y="0"/>
                      <a:pt x="0" y="1"/>
                      <a:pt x="1" y="2"/>
                    </a:cubicBezTo>
                    <a:cubicBezTo>
                      <a:pt x="25" y="33"/>
                      <a:pt x="38" y="73"/>
                      <a:pt x="53" y="109"/>
                    </a:cubicBezTo>
                    <a:cubicBezTo>
                      <a:pt x="67" y="145"/>
                      <a:pt x="80" y="183"/>
                      <a:pt x="103" y="215"/>
                    </a:cubicBezTo>
                    <a:cubicBezTo>
                      <a:pt x="104" y="216"/>
                      <a:pt x="109" y="215"/>
                      <a:pt x="108" y="21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" name="Freeform 245"/>
              <p:cNvSpPr>
                <a:spLocks/>
              </p:cNvSpPr>
              <p:nvPr/>
            </p:nvSpPr>
            <p:spPr bwMode="auto">
              <a:xfrm>
                <a:off x="3887788" y="1539875"/>
                <a:ext cx="65088" cy="68263"/>
              </a:xfrm>
              <a:custGeom>
                <a:avLst/>
                <a:gdLst>
                  <a:gd name="T0" fmla="*/ 14 w 17"/>
                  <a:gd name="T1" fmla="*/ 4 h 18"/>
                  <a:gd name="T2" fmla="*/ 4 w 17"/>
                  <a:gd name="T3" fmla="*/ 3 h 18"/>
                  <a:gd name="T4" fmla="*/ 3 w 17"/>
                  <a:gd name="T5" fmla="*/ 14 h 18"/>
                  <a:gd name="T6" fmla="*/ 13 w 17"/>
                  <a:gd name="T7" fmla="*/ 15 h 18"/>
                  <a:gd name="T8" fmla="*/ 14 w 17"/>
                  <a:gd name="T9" fmla="*/ 4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8">
                    <a:moveTo>
                      <a:pt x="14" y="4"/>
                    </a:moveTo>
                    <a:cubicBezTo>
                      <a:pt x="12" y="1"/>
                      <a:pt x="7" y="0"/>
                      <a:pt x="4" y="3"/>
                    </a:cubicBezTo>
                    <a:cubicBezTo>
                      <a:pt x="0" y="6"/>
                      <a:pt x="0" y="10"/>
                      <a:pt x="3" y="14"/>
                    </a:cubicBezTo>
                    <a:cubicBezTo>
                      <a:pt x="5" y="17"/>
                      <a:pt x="10" y="18"/>
                      <a:pt x="13" y="15"/>
                    </a:cubicBezTo>
                    <a:cubicBezTo>
                      <a:pt x="17" y="12"/>
                      <a:pt x="17" y="7"/>
                      <a:pt x="14" y="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" name="Freeform 246"/>
              <p:cNvSpPr>
                <a:spLocks/>
              </p:cNvSpPr>
              <p:nvPr/>
            </p:nvSpPr>
            <p:spPr bwMode="auto">
              <a:xfrm>
                <a:off x="3556001" y="60325"/>
                <a:ext cx="196850" cy="77788"/>
              </a:xfrm>
              <a:custGeom>
                <a:avLst/>
                <a:gdLst>
                  <a:gd name="T0" fmla="*/ 46 w 52"/>
                  <a:gd name="T1" fmla="*/ 11 h 21"/>
                  <a:gd name="T2" fmla="*/ 6 w 52"/>
                  <a:gd name="T3" fmla="*/ 1 h 21"/>
                  <a:gd name="T4" fmla="*/ 1 w 52"/>
                  <a:gd name="T5" fmla="*/ 1 h 21"/>
                  <a:gd name="T6" fmla="*/ 50 w 52"/>
                  <a:gd name="T7" fmla="*/ 13 h 21"/>
                  <a:gd name="T8" fmla="*/ 46 w 52"/>
                  <a:gd name="T9" fmla="*/ 1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21">
                    <a:moveTo>
                      <a:pt x="46" y="11"/>
                    </a:moveTo>
                    <a:cubicBezTo>
                      <a:pt x="31" y="18"/>
                      <a:pt x="16" y="15"/>
                      <a:pt x="6" y="1"/>
                    </a:cubicBezTo>
                    <a:cubicBezTo>
                      <a:pt x="5" y="0"/>
                      <a:pt x="0" y="0"/>
                      <a:pt x="1" y="1"/>
                    </a:cubicBezTo>
                    <a:cubicBezTo>
                      <a:pt x="13" y="18"/>
                      <a:pt x="32" y="21"/>
                      <a:pt x="50" y="13"/>
                    </a:cubicBezTo>
                    <a:cubicBezTo>
                      <a:pt x="52" y="12"/>
                      <a:pt x="47" y="11"/>
                      <a:pt x="46" y="1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" name="Freeform 247"/>
              <p:cNvSpPr>
                <a:spLocks/>
              </p:cNvSpPr>
              <p:nvPr/>
            </p:nvSpPr>
            <p:spPr bwMode="auto">
              <a:xfrm>
                <a:off x="3582988" y="19050"/>
                <a:ext cx="98425" cy="157163"/>
              </a:xfrm>
              <a:custGeom>
                <a:avLst/>
                <a:gdLst>
                  <a:gd name="T0" fmla="*/ 6 w 26"/>
                  <a:gd name="T1" fmla="*/ 41 h 42"/>
                  <a:gd name="T2" fmla="*/ 22 w 26"/>
                  <a:gd name="T3" fmla="*/ 2 h 42"/>
                  <a:gd name="T4" fmla="*/ 17 w 26"/>
                  <a:gd name="T5" fmla="*/ 1 h 42"/>
                  <a:gd name="T6" fmla="*/ 1 w 26"/>
                  <a:gd name="T7" fmla="*/ 39 h 42"/>
                  <a:gd name="T8" fmla="*/ 6 w 26"/>
                  <a:gd name="T9" fmla="*/ 4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42">
                    <a:moveTo>
                      <a:pt x="6" y="41"/>
                    </a:moveTo>
                    <a:cubicBezTo>
                      <a:pt x="20" y="32"/>
                      <a:pt x="26" y="18"/>
                      <a:pt x="22" y="2"/>
                    </a:cubicBezTo>
                    <a:cubicBezTo>
                      <a:pt x="22" y="0"/>
                      <a:pt x="17" y="0"/>
                      <a:pt x="17" y="1"/>
                    </a:cubicBezTo>
                    <a:cubicBezTo>
                      <a:pt x="21" y="17"/>
                      <a:pt x="15" y="31"/>
                      <a:pt x="1" y="39"/>
                    </a:cubicBezTo>
                    <a:cubicBezTo>
                      <a:pt x="0" y="40"/>
                      <a:pt x="5" y="42"/>
                      <a:pt x="6" y="4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" name="Freeform 248"/>
              <p:cNvSpPr>
                <a:spLocks/>
              </p:cNvSpPr>
              <p:nvPr/>
            </p:nvSpPr>
            <p:spPr bwMode="auto">
              <a:xfrm>
                <a:off x="3594101" y="33337"/>
                <a:ext cx="123825" cy="139700"/>
              </a:xfrm>
              <a:custGeom>
                <a:avLst/>
                <a:gdLst>
                  <a:gd name="T0" fmla="*/ 32 w 33"/>
                  <a:gd name="T1" fmla="*/ 34 h 37"/>
                  <a:gd name="T2" fmla="*/ 5 w 33"/>
                  <a:gd name="T3" fmla="*/ 1 h 37"/>
                  <a:gd name="T4" fmla="*/ 0 w 33"/>
                  <a:gd name="T5" fmla="*/ 2 h 37"/>
                  <a:gd name="T6" fmla="*/ 28 w 33"/>
                  <a:gd name="T7" fmla="*/ 36 h 37"/>
                  <a:gd name="T8" fmla="*/ 32 w 33"/>
                  <a:gd name="T9" fmla="*/ 34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37">
                    <a:moveTo>
                      <a:pt x="32" y="34"/>
                    </a:moveTo>
                    <a:cubicBezTo>
                      <a:pt x="20" y="28"/>
                      <a:pt x="10" y="14"/>
                      <a:pt x="5" y="1"/>
                    </a:cubicBezTo>
                    <a:cubicBezTo>
                      <a:pt x="5" y="0"/>
                      <a:pt x="0" y="1"/>
                      <a:pt x="0" y="2"/>
                    </a:cubicBezTo>
                    <a:cubicBezTo>
                      <a:pt x="5" y="15"/>
                      <a:pt x="15" y="29"/>
                      <a:pt x="28" y="36"/>
                    </a:cubicBezTo>
                    <a:cubicBezTo>
                      <a:pt x="29" y="37"/>
                      <a:pt x="33" y="35"/>
                      <a:pt x="32" y="3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" name="Freeform 249"/>
              <p:cNvSpPr>
                <a:spLocks/>
              </p:cNvSpPr>
              <p:nvPr/>
            </p:nvSpPr>
            <p:spPr bwMode="auto">
              <a:xfrm>
                <a:off x="3552826" y="49212"/>
                <a:ext cx="165100" cy="85725"/>
              </a:xfrm>
              <a:custGeom>
                <a:avLst/>
                <a:gdLst>
                  <a:gd name="T0" fmla="*/ 3 w 44"/>
                  <a:gd name="T1" fmla="*/ 21 h 23"/>
                  <a:gd name="T2" fmla="*/ 44 w 44"/>
                  <a:gd name="T3" fmla="*/ 2 h 23"/>
                  <a:gd name="T4" fmla="*/ 39 w 44"/>
                  <a:gd name="T5" fmla="*/ 2 h 23"/>
                  <a:gd name="T6" fmla="*/ 4 w 44"/>
                  <a:gd name="T7" fmla="*/ 19 h 23"/>
                  <a:gd name="T8" fmla="*/ 3 w 44"/>
                  <a:gd name="T9" fmla="*/ 2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3">
                    <a:moveTo>
                      <a:pt x="3" y="21"/>
                    </a:moveTo>
                    <a:cubicBezTo>
                      <a:pt x="19" y="23"/>
                      <a:pt x="36" y="17"/>
                      <a:pt x="44" y="2"/>
                    </a:cubicBezTo>
                    <a:cubicBezTo>
                      <a:pt x="44" y="1"/>
                      <a:pt x="39" y="0"/>
                      <a:pt x="39" y="2"/>
                    </a:cubicBezTo>
                    <a:cubicBezTo>
                      <a:pt x="32" y="14"/>
                      <a:pt x="19" y="21"/>
                      <a:pt x="4" y="19"/>
                    </a:cubicBezTo>
                    <a:cubicBezTo>
                      <a:pt x="2" y="19"/>
                      <a:pt x="0" y="21"/>
                      <a:pt x="3" y="2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" name="Freeform 250"/>
              <p:cNvSpPr>
                <a:spLocks/>
              </p:cNvSpPr>
              <p:nvPr/>
            </p:nvSpPr>
            <p:spPr bwMode="auto">
              <a:xfrm>
                <a:off x="3541713" y="120650"/>
                <a:ext cx="115888" cy="669925"/>
              </a:xfrm>
              <a:custGeom>
                <a:avLst/>
                <a:gdLst>
                  <a:gd name="T0" fmla="*/ 26 w 31"/>
                  <a:gd name="T1" fmla="*/ 1 h 178"/>
                  <a:gd name="T2" fmla="*/ 0 w 31"/>
                  <a:gd name="T3" fmla="*/ 177 h 178"/>
                  <a:gd name="T4" fmla="*/ 5 w 31"/>
                  <a:gd name="T5" fmla="*/ 176 h 178"/>
                  <a:gd name="T6" fmla="*/ 31 w 31"/>
                  <a:gd name="T7" fmla="*/ 1 h 178"/>
                  <a:gd name="T8" fmla="*/ 26 w 31"/>
                  <a:gd name="T9" fmla="*/ 1 h 1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178">
                    <a:moveTo>
                      <a:pt x="26" y="1"/>
                    </a:moveTo>
                    <a:cubicBezTo>
                      <a:pt x="18" y="60"/>
                      <a:pt x="11" y="118"/>
                      <a:pt x="0" y="177"/>
                    </a:cubicBezTo>
                    <a:cubicBezTo>
                      <a:pt x="0" y="178"/>
                      <a:pt x="5" y="178"/>
                      <a:pt x="5" y="176"/>
                    </a:cubicBezTo>
                    <a:cubicBezTo>
                      <a:pt x="16" y="118"/>
                      <a:pt x="23" y="59"/>
                      <a:pt x="31" y="1"/>
                    </a:cubicBezTo>
                    <a:cubicBezTo>
                      <a:pt x="31" y="0"/>
                      <a:pt x="26" y="0"/>
                      <a:pt x="26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" name="Freeform 251"/>
              <p:cNvSpPr>
                <a:spLocks/>
              </p:cNvSpPr>
              <p:nvPr/>
            </p:nvSpPr>
            <p:spPr bwMode="auto">
              <a:xfrm>
                <a:off x="3632201" y="90487"/>
                <a:ext cx="38100" cy="41275"/>
              </a:xfrm>
              <a:custGeom>
                <a:avLst/>
                <a:gdLst>
                  <a:gd name="T0" fmla="*/ 9 w 10"/>
                  <a:gd name="T1" fmla="*/ 6 h 11"/>
                  <a:gd name="T2" fmla="*/ 4 w 10"/>
                  <a:gd name="T3" fmla="*/ 10 h 11"/>
                  <a:gd name="T4" fmla="*/ 0 w 10"/>
                  <a:gd name="T5" fmla="*/ 5 h 11"/>
                  <a:gd name="T6" fmla="*/ 6 w 10"/>
                  <a:gd name="T7" fmla="*/ 1 h 11"/>
                  <a:gd name="T8" fmla="*/ 9 w 10"/>
                  <a:gd name="T9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1">
                    <a:moveTo>
                      <a:pt x="9" y="6"/>
                    </a:moveTo>
                    <a:cubicBezTo>
                      <a:pt x="9" y="9"/>
                      <a:pt x="6" y="11"/>
                      <a:pt x="4" y="10"/>
                    </a:cubicBezTo>
                    <a:cubicBezTo>
                      <a:pt x="1" y="10"/>
                      <a:pt x="0" y="7"/>
                      <a:pt x="0" y="5"/>
                    </a:cubicBezTo>
                    <a:cubicBezTo>
                      <a:pt x="0" y="2"/>
                      <a:pt x="3" y="0"/>
                      <a:pt x="6" y="1"/>
                    </a:cubicBezTo>
                    <a:cubicBezTo>
                      <a:pt x="8" y="1"/>
                      <a:pt x="10" y="4"/>
                      <a:pt x="9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" name="Freeform 252"/>
              <p:cNvSpPr>
                <a:spLocks/>
              </p:cNvSpPr>
              <p:nvPr/>
            </p:nvSpPr>
            <p:spPr bwMode="auto">
              <a:xfrm>
                <a:off x="3887788" y="-46038"/>
                <a:ext cx="173038" cy="112713"/>
              </a:xfrm>
              <a:custGeom>
                <a:avLst/>
                <a:gdLst>
                  <a:gd name="T0" fmla="*/ 40 w 46"/>
                  <a:gd name="T1" fmla="*/ 26 h 30"/>
                  <a:gd name="T2" fmla="*/ 6 w 46"/>
                  <a:gd name="T3" fmla="*/ 2 h 30"/>
                  <a:gd name="T4" fmla="*/ 1 w 46"/>
                  <a:gd name="T5" fmla="*/ 1 h 30"/>
                  <a:gd name="T6" fmla="*/ 42 w 46"/>
                  <a:gd name="T7" fmla="*/ 28 h 30"/>
                  <a:gd name="T8" fmla="*/ 40 w 46"/>
                  <a:gd name="T9" fmla="*/ 26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" h="30">
                    <a:moveTo>
                      <a:pt x="40" y="26"/>
                    </a:moveTo>
                    <a:cubicBezTo>
                      <a:pt x="23" y="27"/>
                      <a:pt x="10" y="18"/>
                      <a:pt x="6" y="2"/>
                    </a:cubicBezTo>
                    <a:cubicBezTo>
                      <a:pt x="5" y="0"/>
                      <a:pt x="0" y="0"/>
                      <a:pt x="1" y="1"/>
                    </a:cubicBezTo>
                    <a:cubicBezTo>
                      <a:pt x="6" y="21"/>
                      <a:pt x="23" y="30"/>
                      <a:pt x="42" y="28"/>
                    </a:cubicBezTo>
                    <a:cubicBezTo>
                      <a:pt x="46" y="28"/>
                      <a:pt x="42" y="26"/>
                      <a:pt x="40" y="2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" name="Freeform 253"/>
              <p:cNvSpPr>
                <a:spLocks/>
              </p:cNvSpPr>
              <p:nvPr/>
            </p:nvSpPr>
            <p:spPr bwMode="auto">
              <a:xfrm>
                <a:off x="3873501" y="-57150"/>
                <a:ext cx="134938" cy="131763"/>
              </a:xfrm>
              <a:custGeom>
                <a:avLst/>
                <a:gdLst>
                  <a:gd name="T0" fmla="*/ 6 w 36"/>
                  <a:gd name="T1" fmla="*/ 34 h 35"/>
                  <a:gd name="T2" fmla="*/ 35 w 36"/>
                  <a:gd name="T3" fmla="*/ 3 h 35"/>
                  <a:gd name="T4" fmla="*/ 30 w 36"/>
                  <a:gd name="T5" fmla="*/ 2 h 35"/>
                  <a:gd name="T6" fmla="*/ 3 w 36"/>
                  <a:gd name="T7" fmla="*/ 32 h 35"/>
                  <a:gd name="T8" fmla="*/ 6 w 36"/>
                  <a:gd name="T9" fmla="*/ 34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6" h="35">
                    <a:moveTo>
                      <a:pt x="6" y="34"/>
                    </a:moveTo>
                    <a:cubicBezTo>
                      <a:pt x="22" y="31"/>
                      <a:pt x="34" y="20"/>
                      <a:pt x="35" y="3"/>
                    </a:cubicBezTo>
                    <a:cubicBezTo>
                      <a:pt x="36" y="1"/>
                      <a:pt x="31" y="0"/>
                      <a:pt x="30" y="2"/>
                    </a:cubicBezTo>
                    <a:cubicBezTo>
                      <a:pt x="29" y="18"/>
                      <a:pt x="18" y="29"/>
                      <a:pt x="3" y="32"/>
                    </a:cubicBezTo>
                    <a:cubicBezTo>
                      <a:pt x="0" y="33"/>
                      <a:pt x="5" y="35"/>
                      <a:pt x="6" y="3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" name="Freeform 254"/>
              <p:cNvSpPr>
                <a:spLocks/>
              </p:cNvSpPr>
              <p:nvPr/>
            </p:nvSpPr>
            <p:spPr bwMode="auto">
              <a:xfrm>
                <a:off x="3933826" y="-57150"/>
                <a:ext cx="71438" cy="166688"/>
              </a:xfrm>
              <a:custGeom>
                <a:avLst/>
                <a:gdLst>
                  <a:gd name="T0" fmla="*/ 18 w 19"/>
                  <a:gd name="T1" fmla="*/ 42 h 44"/>
                  <a:gd name="T2" fmla="*/ 5 w 19"/>
                  <a:gd name="T3" fmla="*/ 1 h 44"/>
                  <a:gd name="T4" fmla="*/ 0 w 19"/>
                  <a:gd name="T5" fmla="*/ 2 h 44"/>
                  <a:gd name="T6" fmla="*/ 14 w 19"/>
                  <a:gd name="T7" fmla="*/ 43 h 44"/>
                  <a:gd name="T8" fmla="*/ 18 w 19"/>
                  <a:gd name="T9" fmla="*/ 4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44">
                    <a:moveTo>
                      <a:pt x="18" y="42"/>
                    </a:moveTo>
                    <a:cubicBezTo>
                      <a:pt x="9" y="31"/>
                      <a:pt x="5" y="15"/>
                      <a:pt x="5" y="1"/>
                    </a:cubicBezTo>
                    <a:cubicBezTo>
                      <a:pt x="5" y="0"/>
                      <a:pt x="0" y="0"/>
                      <a:pt x="0" y="2"/>
                    </a:cubicBezTo>
                    <a:cubicBezTo>
                      <a:pt x="0" y="16"/>
                      <a:pt x="5" y="32"/>
                      <a:pt x="14" y="43"/>
                    </a:cubicBezTo>
                    <a:cubicBezTo>
                      <a:pt x="14" y="44"/>
                      <a:pt x="19" y="43"/>
                      <a:pt x="18" y="4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" name="Freeform 255"/>
              <p:cNvSpPr>
                <a:spLocks/>
              </p:cNvSpPr>
              <p:nvPr/>
            </p:nvSpPr>
            <p:spPr bwMode="auto">
              <a:xfrm>
                <a:off x="3862388" y="-4763"/>
                <a:ext cx="184150" cy="49213"/>
              </a:xfrm>
              <a:custGeom>
                <a:avLst/>
                <a:gdLst>
                  <a:gd name="T0" fmla="*/ 2 w 49"/>
                  <a:gd name="T1" fmla="*/ 6 h 13"/>
                  <a:gd name="T2" fmla="*/ 48 w 49"/>
                  <a:gd name="T3" fmla="*/ 1 h 13"/>
                  <a:gd name="T4" fmla="*/ 43 w 49"/>
                  <a:gd name="T5" fmla="*/ 1 h 13"/>
                  <a:gd name="T6" fmla="*/ 6 w 49"/>
                  <a:gd name="T7" fmla="*/ 5 h 13"/>
                  <a:gd name="T8" fmla="*/ 2 w 49"/>
                  <a:gd name="T9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13">
                    <a:moveTo>
                      <a:pt x="2" y="6"/>
                    </a:moveTo>
                    <a:cubicBezTo>
                      <a:pt x="17" y="13"/>
                      <a:pt x="35" y="13"/>
                      <a:pt x="48" y="1"/>
                    </a:cubicBezTo>
                    <a:cubicBezTo>
                      <a:pt x="49" y="0"/>
                      <a:pt x="44" y="0"/>
                      <a:pt x="43" y="1"/>
                    </a:cubicBezTo>
                    <a:cubicBezTo>
                      <a:pt x="33" y="10"/>
                      <a:pt x="19" y="11"/>
                      <a:pt x="6" y="5"/>
                    </a:cubicBezTo>
                    <a:cubicBezTo>
                      <a:pt x="5" y="4"/>
                      <a:pt x="0" y="5"/>
                      <a:pt x="2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" name="Freeform 256"/>
              <p:cNvSpPr>
                <a:spLocks/>
              </p:cNvSpPr>
              <p:nvPr/>
            </p:nvSpPr>
            <p:spPr bwMode="auto">
              <a:xfrm>
                <a:off x="3552826" y="36512"/>
                <a:ext cx="414338" cy="712788"/>
              </a:xfrm>
              <a:custGeom>
                <a:avLst/>
                <a:gdLst>
                  <a:gd name="T0" fmla="*/ 104 w 110"/>
                  <a:gd name="T1" fmla="*/ 1 h 189"/>
                  <a:gd name="T2" fmla="*/ 0 w 110"/>
                  <a:gd name="T3" fmla="*/ 188 h 189"/>
                  <a:gd name="T4" fmla="*/ 5 w 110"/>
                  <a:gd name="T5" fmla="*/ 188 h 189"/>
                  <a:gd name="T6" fmla="*/ 109 w 110"/>
                  <a:gd name="T7" fmla="*/ 2 h 189"/>
                  <a:gd name="T8" fmla="*/ 104 w 110"/>
                  <a:gd name="T9" fmla="*/ 1 h 1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0" h="189">
                    <a:moveTo>
                      <a:pt x="104" y="1"/>
                    </a:moveTo>
                    <a:cubicBezTo>
                      <a:pt x="71" y="64"/>
                      <a:pt x="37" y="127"/>
                      <a:pt x="0" y="188"/>
                    </a:cubicBezTo>
                    <a:cubicBezTo>
                      <a:pt x="0" y="189"/>
                      <a:pt x="5" y="189"/>
                      <a:pt x="5" y="188"/>
                    </a:cubicBezTo>
                    <a:cubicBezTo>
                      <a:pt x="42" y="127"/>
                      <a:pt x="75" y="64"/>
                      <a:pt x="109" y="2"/>
                    </a:cubicBezTo>
                    <a:cubicBezTo>
                      <a:pt x="110" y="0"/>
                      <a:pt x="105" y="0"/>
                      <a:pt x="104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" name="Freeform 257"/>
              <p:cNvSpPr>
                <a:spLocks/>
              </p:cNvSpPr>
              <p:nvPr/>
            </p:nvSpPr>
            <p:spPr bwMode="auto">
              <a:xfrm>
                <a:off x="3940176" y="11112"/>
                <a:ext cx="38100" cy="41275"/>
              </a:xfrm>
              <a:custGeom>
                <a:avLst/>
                <a:gdLst>
                  <a:gd name="T0" fmla="*/ 9 w 10"/>
                  <a:gd name="T1" fmla="*/ 8 h 11"/>
                  <a:gd name="T2" fmla="*/ 3 w 10"/>
                  <a:gd name="T3" fmla="*/ 9 h 11"/>
                  <a:gd name="T4" fmla="*/ 1 w 10"/>
                  <a:gd name="T5" fmla="*/ 3 h 11"/>
                  <a:gd name="T6" fmla="*/ 7 w 10"/>
                  <a:gd name="T7" fmla="*/ 1 h 11"/>
                  <a:gd name="T8" fmla="*/ 9 w 10"/>
                  <a:gd name="T9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1">
                    <a:moveTo>
                      <a:pt x="9" y="8"/>
                    </a:moveTo>
                    <a:cubicBezTo>
                      <a:pt x="8" y="10"/>
                      <a:pt x="5" y="11"/>
                      <a:pt x="3" y="9"/>
                    </a:cubicBezTo>
                    <a:cubicBezTo>
                      <a:pt x="0" y="8"/>
                      <a:pt x="0" y="5"/>
                      <a:pt x="1" y="3"/>
                    </a:cubicBezTo>
                    <a:cubicBezTo>
                      <a:pt x="2" y="1"/>
                      <a:pt x="5" y="0"/>
                      <a:pt x="7" y="1"/>
                    </a:cubicBezTo>
                    <a:cubicBezTo>
                      <a:pt x="10" y="3"/>
                      <a:pt x="10" y="6"/>
                      <a:pt x="9" y="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" name="Freeform 258"/>
              <p:cNvSpPr>
                <a:spLocks/>
              </p:cNvSpPr>
              <p:nvPr/>
            </p:nvSpPr>
            <p:spPr bwMode="auto">
              <a:xfrm>
                <a:off x="4016376" y="247650"/>
                <a:ext cx="131763" cy="155575"/>
              </a:xfrm>
              <a:custGeom>
                <a:avLst/>
                <a:gdLst>
                  <a:gd name="T0" fmla="*/ 32 w 35"/>
                  <a:gd name="T1" fmla="*/ 39 h 41"/>
                  <a:gd name="T2" fmla="*/ 7 w 35"/>
                  <a:gd name="T3" fmla="*/ 2 h 41"/>
                  <a:gd name="T4" fmla="*/ 2 w 35"/>
                  <a:gd name="T5" fmla="*/ 1 h 41"/>
                  <a:gd name="T6" fmla="*/ 30 w 35"/>
                  <a:gd name="T7" fmla="*/ 40 h 41"/>
                  <a:gd name="T8" fmla="*/ 32 w 35"/>
                  <a:gd name="T9" fmla="*/ 39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41">
                    <a:moveTo>
                      <a:pt x="32" y="39"/>
                    </a:moveTo>
                    <a:cubicBezTo>
                      <a:pt x="15" y="33"/>
                      <a:pt x="5" y="19"/>
                      <a:pt x="7" y="2"/>
                    </a:cubicBezTo>
                    <a:cubicBezTo>
                      <a:pt x="7" y="1"/>
                      <a:pt x="2" y="0"/>
                      <a:pt x="2" y="1"/>
                    </a:cubicBezTo>
                    <a:cubicBezTo>
                      <a:pt x="0" y="21"/>
                      <a:pt x="12" y="35"/>
                      <a:pt x="30" y="40"/>
                    </a:cubicBezTo>
                    <a:cubicBezTo>
                      <a:pt x="32" y="41"/>
                      <a:pt x="35" y="40"/>
                      <a:pt x="32" y="3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" name="Freeform 259"/>
              <p:cNvSpPr>
                <a:spLocks/>
              </p:cNvSpPr>
              <p:nvPr/>
            </p:nvSpPr>
            <p:spPr bwMode="auto">
              <a:xfrm>
                <a:off x="3970338" y="274637"/>
                <a:ext cx="166688" cy="90488"/>
              </a:xfrm>
              <a:custGeom>
                <a:avLst/>
                <a:gdLst>
                  <a:gd name="T0" fmla="*/ 4 w 44"/>
                  <a:gd name="T1" fmla="*/ 22 h 24"/>
                  <a:gd name="T2" fmla="*/ 44 w 44"/>
                  <a:gd name="T3" fmla="*/ 2 h 24"/>
                  <a:gd name="T4" fmla="*/ 39 w 44"/>
                  <a:gd name="T5" fmla="*/ 1 h 24"/>
                  <a:gd name="T6" fmla="*/ 3 w 44"/>
                  <a:gd name="T7" fmla="*/ 19 h 24"/>
                  <a:gd name="T8" fmla="*/ 4 w 44"/>
                  <a:gd name="T9" fmla="*/ 2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4">
                    <a:moveTo>
                      <a:pt x="4" y="22"/>
                    </a:moveTo>
                    <a:cubicBezTo>
                      <a:pt x="21" y="24"/>
                      <a:pt x="36" y="18"/>
                      <a:pt x="44" y="2"/>
                    </a:cubicBezTo>
                    <a:cubicBezTo>
                      <a:pt x="44" y="1"/>
                      <a:pt x="40" y="0"/>
                      <a:pt x="39" y="1"/>
                    </a:cubicBezTo>
                    <a:cubicBezTo>
                      <a:pt x="32" y="15"/>
                      <a:pt x="19" y="22"/>
                      <a:pt x="3" y="19"/>
                    </a:cubicBezTo>
                    <a:cubicBezTo>
                      <a:pt x="0" y="19"/>
                      <a:pt x="2" y="21"/>
                      <a:pt x="4" y="2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" name="Freeform 260"/>
              <p:cNvSpPr>
                <a:spLocks/>
              </p:cNvSpPr>
              <p:nvPr/>
            </p:nvSpPr>
            <p:spPr bwMode="auto">
              <a:xfrm>
                <a:off x="4043363" y="255587"/>
                <a:ext cx="44450" cy="173038"/>
              </a:xfrm>
              <a:custGeom>
                <a:avLst/>
                <a:gdLst>
                  <a:gd name="T0" fmla="*/ 10 w 12"/>
                  <a:gd name="T1" fmla="*/ 44 h 46"/>
                  <a:gd name="T2" fmla="*/ 12 w 12"/>
                  <a:gd name="T3" fmla="*/ 1 h 46"/>
                  <a:gd name="T4" fmla="*/ 7 w 12"/>
                  <a:gd name="T5" fmla="*/ 1 h 46"/>
                  <a:gd name="T6" fmla="*/ 5 w 12"/>
                  <a:gd name="T7" fmla="*/ 44 h 46"/>
                  <a:gd name="T8" fmla="*/ 10 w 12"/>
                  <a:gd name="T9" fmla="*/ 44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46">
                    <a:moveTo>
                      <a:pt x="10" y="44"/>
                    </a:moveTo>
                    <a:cubicBezTo>
                      <a:pt x="5" y="30"/>
                      <a:pt x="7" y="14"/>
                      <a:pt x="12" y="1"/>
                    </a:cubicBezTo>
                    <a:cubicBezTo>
                      <a:pt x="12" y="0"/>
                      <a:pt x="7" y="0"/>
                      <a:pt x="7" y="1"/>
                    </a:cubicBezTo>
                    <a:cubicBezTo>
                      <a:pt x="2" y="14"/>
                      <a:pt x="0" y="31"/>
                      <a:pt x="5" y="44"/>
                    </a:cubicBezTo>
                    <a:cubicBezTo>
                      <a:pt x="5" y="46"/>
                      <a:pt x="10" y="45"/>
                      <a:pt x="10" y="4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" name="Freeform 261"/>
              <p:cNvSpPr>
                <a:spLocks/>
              </p:cNvSpPr>
              <p:nvPr/>
            </p:nvSpPr>
            <p:spPr bwMode="auto">
              <a:xfrm>
                <a:off x="3983038" y="293687"/>
                <a:ext cx="176213" cy="71438"/>
              </a:xfrm>
              <a:custGeom>
                <a:avLst/>
                <a:gdLst>
                  <a:gd name="T0" fmla="*/ 0 w 47"/>
                  <a:gd name="T1" fmla="*/ 2 h 19"/>
                  <a:gd name="T2" fmla="*/ 45 w 47"/>
                  <a:gd name="T3" fmla="*/ 13 h 19"/>
                  <a:gd name="T4" fmla="*/ 41 w 47"/>
                  <a:gd name="T5" fmla="*/ 12 h 19"/>
                  <a:gd name="T6" fmla="*/ 5 w 47"/>
                  <a:gd name="T7" fmla="*/ 1 h 19"/>
                  <a:gd name="T8" fmla="*/ 0 w 47"/>
                  <a:gd name="T9" fmla="*/ 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19">
                    <a:moveTo>
                      <a:pt x="0" y="2"/>
                    </a:moveTo>
                    <a:cubicBezTo>
                      <a:pt x="12" y="14"/>
                      <a:pt x="29" y="19"/>
                      <a:pt x="45" y="13"/>
                    </a:cubicBezTo>
                    <a:cubicBezTo>
                      <a:pt x="47" y="12"/>
                      <a:pt x="42" y="11"/>
                      <a:pt x="41" y="12"/>
                    </a:cubicBezTo>
                    <a:cubicBezTo>
                      <a:pt x="28" y="17"/>
                      <a:pt x="14" y="11"/>
                      <a:pt x="5" y="1"/>
                    </a:cubicBezTo>
                    <a:cubicBezTo>
                      <a:pt x="4" y="0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" name="Freeform 262"/>
              <p:cNvSpPr>
                <a:spLocks/>
              </p:cNvSpPr>
              <p:nvPr/>
            </p:nvSpPr>
            <p:spPr bwMode="auto">
              <a:xfrm>
                <a:off x="3530601" y="346075"/>
                <a:ext cx="538163" cy="439738"/>
              </a:xfrm>
              <a:custGeom>
                <a:avLst/>
                <a:gdLst>
                  <a:gd name="T0" fmla="*/ 137 w 143"/>
                  <a:gd name="T1" fmla="*/ 1 h 117"/>
                  <a:gd name="T2" fmla="*/ 1 w 143"/>
                  <a:gd name="T3" fmla="*/ 115 h 117"/>
                  <a:gd name="T4" fmla="*/ 6 w 143"/>
                  <a:gd name="T5" fmla="*/ 116 h 117"/>
                  <a:gd name="T6" fmla="*/ 141 w 143"/>
                  <a:gd name="T7" fmla="*/ 2 h 117"/>
                  <a:gd name="T8" fmla="*/ 137 w 143"/>
                  <a:gd name="T9" fmla="*/ 1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3" h="117">
                    <a:moveTo>
                      <a:pt x="137" y="1"/>
                    </a:moveTo>
                    <a:cubicBezTo>
                      <a:pt x="92" y="39"/>
                      <a:pt x="48" y="79"/>
                      <a:pt x="1" y="115"/>
                    </a:cubicBezTo>
                    <a:cubicBezTo>
                      <a:pt x="0" y="116"/>
                      <a:pt x="5" y="117"/>
                      <a:pt x="6" y="116"/>
                    </a:cubicBezTo>
                    <a:cubicBezTo>
                      <a:pt x="52" y="79"/>
                      <a:pt x="97" y="40"/>
                      <a:pt x="141" y="2"/>
                    </a:cubicBezTo>
                    <a:cubicBezTo>
                      <a:pt x="143" y="0"/>
                      <a:pt x="138" y="0"/>
                      <a:pt x="1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" name="Freeform 263"/>
              <p:cNvSpPr>
                <a:spLocks/>
              </p:cNvSpPr>
              <p:nvPr/>
            </p:nvSpPr>
            <p:spPr bwMode="auto">
              <a:xfrm>
                <a:off x="4043363" y="323850"/>
                <a:ext cx="41275" cy="36513"/>
              </a:xfrm>
              <a:custGeom>
                <a:avLst/>
                <a:gdLst>
                  <a:gd name="T0" fmla="*/ 9 w 11"/>
                  <a:gd name="T1" fmla="*/ 9 h 10"/>
                  <a:gd name="T2" fmla="*/ 2 w 11"/>
                  <a:gd name="T3" fmla="*/ 8 h 10"/>
                  <a:gd name="T4" fmla="*/ 3 w 11"/>
                  <a:gd name="T5" fmla="*/ 1 h 10"/>
                  <a:gd name="T6" fmla="*/ 9 w 11"/>
                  <a:gd name="T7" fmla="*/ 2 h 10"/>
                  <a:gd name="T8" fmla="*/ 9 w 11"/>
                  <a:gd name="T9" fmla="*/ 9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0">
                    <a:moveTo>
                      <a:pt x="9" y="9"/>
                    </a:moveTo>
                    <a:cubicBezTo>
                      <a:pt x="7" y="10"/>
                      <a:pt x="4" y="10"/>
                      <a:pt x="2" y="8"/>
                    </a:cubicBezTo>
                    <a:cubicBezTo>
                      <a:pt x="0" y="6"/>
                      <a:pt x="1" y="3"/>
                      <a:pt x="3" y="1"/>
                    </a:cubicBezTo>
                    <a:cubicBezTo>
                      <a:pt x="5" y="0"/>
                      <a:pt x="8" y="0"/>
                      <a:pt x="9" y="2"/>
                    </a:cubicBezTo>
                    <a:cubicBezTo>
                      <a:pt x="11" y="4"/>
                      <a:pt x="11" y="7"/>
                      <a:pt x="9" y="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" name="Freeform 264"/>
              <p:cNvSpPr>
                <a:spLocks/>
              </p:cNvSpPr>
              <p:nvPr/>
            </p:nvSpPr>
            <p:spPr bwMode="auto">
              <a:xfrm>
                <a:off x="4156076" y="474662"/>
                <a:ext cx="93663" cy="179388"/>
              </a:xfrm>
              <a:custGeom>
                <a:avLst/>
                <a:gdLst>
                  <a:gd name="T0" fmla="*/ 23 w 25"/>
                  <a:gd name="T1" fmla="*/ 46 h 48"/>
                  <a:gd name="T2" fmla="*/ 13 w 25"/>
                  <a:gd name="T3" fmla="*/ 2 h 48"/>
                  <a:gd name="T4" fmla="*/ 9 w 25"/>
                  <a:gd name="T5" fmla="*/ 1 h 48"/>
                  <a:gd name="T6" fmla="*/ 19 w 25"/>
                  <a:gd name="T7" fmla="*/ 47 h 48"/>
                  <a:gd name="T8" fmla="*/ 23 w 25"/>
                  <a:gd name="T9" fmla="*/ 46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48">
                    <a:moveTo>
                      <a:pt x="23" y="46"/>
                    </a:moveTo>
                    <a:cubicBezTo>
                      <a:pt x="10" y="35"/>
                      <a:pt x="5" y="19"/>
                      <a:pt x="13" y="2"/>
                    </a:cubicBezTo>
                    <a:cubicBezTo>
                      <a:pt x="14" y="1"/>
                      <a:pt x="9" y="0"/>
                      <a:pt x="9" y="1"/>
                    </a:cubicBezTo>
                    <a:cubicBezTo>
                      <a:pt x="0" y="18"/>
                      <a:pt x="5" y="35"/>
                      <a:pt x="19" y="47"/>
                    </a:cubicBezTo>
                    <a:cubicBezTo>
                      <a:pt x="20" y="48"/>
                      <a:pt x="25" y="48"/>
                      <a:pt x="23" y="4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" name="Freeform 265"/>
              <p:cNvSpPr>
                <a:spLocks/>
              </p:cNvSpPr>
              <p:nvPr/>
            </p:nvSpPr>
            <p:spPr bwMode="auto">
              <a:xfrm>
                <a:off x="4098926" y="534987"/>
                <a:ext cx="188913" cy="55563"/>
              </a:xfrm>
              <a:custGeom>
                <a:avLst/>
                <a:gdLst>
                  <a:gd name="T0" fmla="*/ 2 w 50"/>
                  <a:gd name="T1" fmla="*/ 5 h 15"/>
                  <a:gd name="T2" fmla="*/ 49 w 50"/>
                  <a:gd name="T3" fmla="*/ 3 h 15"/>
                  <a:gd name="T4" fmla="*/ 44 w 50"/>
                  <a:gd name="T5" fmla="*/ 1 h 15"/>
                  <a:gd name="T6" fmla="*/ 6 w 50"/>
                  <a:gd name="T7" fmla="*/ 4 h 15"/>
                  <a:gd name="T8" fmla="*/ 2 w 50"/>
                  <a:gd name="T9" fmla="*/ 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0" h="15">
                    <a:moveTo>
                      <a:pt x="2" y="5"/>
                    </a:moveTo>
                    <a:cubicBezTo>
                      <a:pt x="18" y="14"/>
                      <a:pt x="35" y="15"/>
                      <a:pt x="49" y="3"/>
                    </a:cubicBezTo>
                    <a:cubicBezTo>
                      <a:pt x="50" y="2"/>
                      <a:pt x="45" y="0"/>
                      <a:pt x="44" y="1"/>
                    </a:cubicBezTo>
                    <a:cubicBezTo>
                      <a:pt x="33" y="11"/>
                      <a:pt x="19" y="12"/>
                      <a:pt x="6" y="4"/>
                    </a:cubicBezTo>
                    <a:cubicBezTo>
                      <a:pt x="5" y="4"/>
                      <a:pt x="0" y="4"/>
                      <a:pt x="2" y="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" name="Freeform 266"/>
              <p:cNvSpPr>
                <a:spLocks/>
              </p:cNvSpPr>
              <p:nvPr/>
            </p:nvSpPr>
            <p:spPr bwMode="auto">
              <a:xfrm>
                <a:off x="4156076" y="496887"/>
                <a:ext cx="93663" cy="157163"/>
              </a:xfrm>
              <a:custGeom>
                <a:avLst/>
                <a:gdLst>
                  <a:gd name="T0" fmla="*/ 5 w 25"/>
                  <a:gd name="T1" fmla="*/ 40 h 42"/>
                  <a:gd name="T2" fmla="*/ 24 w 25"/>
                  <a:gd name="T3" fmla="*/ 2 h 42"/>
                  <a:gd name="T4" fmla="*/ 19 w 25"/>
                  <a:gd name="T5" fmla="*/ 1 h 42"/>
                  <a:gd name="T6" fmla="*/ 0 w 25"/>
                  <a:gd name="T7" fmla="*/ 40 h 42"/>
                  <a:gd name="T8" fmla="*/ 5 w 25"/>
                  <a:gd name="T9" fmla="*/ 4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42">
                    <a:moveTo>
                      <a:pt x="5" y="40"/>
                    </a:moveTo>
                    <a:cubicBezTo>
                      <a:pt x="6" y="26"/>
                      <a:pt x="14" y="11"/>
                      <a:pt x="24" y="2"/>
                    </a:cubicBezTo>
                    <a:cubicBezTo>
                      <a:pt x="25" y="0"/>
                      <a:pt x="20" y="0"/>
                      <a:pt x="19" y="1"/>
                    </a:cubicBezTo>
                    <a:cubicBezTo>
                      <a:pt x="9" y="11"/>
                      <a:pt x="1" y="26"/>
                      <a:pt x="0" y="40"/>
                    </a:cubicBezTo>
                    <a:cubicBezTo>
                      <a:pt x="0" y="42"/>
                      <a:pt x="5" y="41"/>
                      <a:pt x="5" y="4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" name="Freeform 267"/>
              <p:cNvSpPr>
                <a:spLocks/>
              </p:cNvSpPr>
              <p:nvPr/>
            </p:nvSpPr>
            <p:spPr bwMode="auto">
              <a:xfrm>
                <a:off x="4132263" y="500062"/>
                <a:ext cx="150813" cy="106363"/>
              </a:xfrm>
              <a:custGeom>
                <a:avLst/>
                <a:gdLst>
                  <a:gd name="T0" fmla="*/ 0 w 40"/>
                  <a:gd name="T1" fmla="*/ 1 h 28"/>
                  <a:gd name="T2" fmla="*/ 35 w 40"/>
                  <a:gd name="T3" fmla="*/ 28 h 28"/>
                  <a:gd name="T4" fmla="*/ 36 w 40"/>
                  <a:gd name="T5" fmla="*/ 26 h 28"/>
                  <a:gd name="T6" fmla="*/ 5 w 40"/>
                  <a:gd name="T7" fmla="*/ 1 h 28"/>
                  <a:gd name="T8" fmla="*/ 0 w 40"/>
                  <a:gd name="T9" fmla="*/ 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28">
                    <a:moveTo>
                      <a:pt x="0" y="1"/>
                    </a:moveTo>
                    <a:cubicBezTo>
                      <a:pt x="6" y="16"/>
                      <a:pt x="18" y="27"/>
                      <a:pt x="35" y="28"/>
                    </a:cubicBezTo>
                    <a:cubicBezTo>
                      <a:pt x="37" y="28"/>
                      <a:pt x="40" y="26"/>
                      <a:pt x="36" y="26"/>
                    </a:cubicBezTo>
                    <a:cubicBezTo>
                      <a:pt x="21" y="25"/>
                      <a:pt x="10" y="14"/>
                      <a:pt x="5" y="1"/>
                    </a:cubicBezTo>
                    <a:cubicBezTo>
                      <a:pt x="5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" name="Freeform 268"/>
              <p:cNvSpPr>
                <a:spLocks/>
              </p:cNvSpPr>
              <p:nvPr/>
            </p:nvSpPr>
            <p:spPr bwMode="auto">
              <a:xfrm>
                <a:off x="3525838" y="571500"/>
                <a:ext cx="671513" cy="214313"/>
              </a:xfrm>
              <a:custGeom>
                <a:avLst/>
                <a:gdLst>
                  <a:gd name="T0" fmla="*/ 172 w 178"/>
                  <a:gd name="T1" fmla="*/ 1 h 57"/>
                  <a:gd name="T2" fmla="*/ 3 w 178"/>
                  <a:gd name="T3" fmla="*/ 55 h 57"/>
                  <a:gd name="T4" fmla="*/ 6 w 178"/>
                  <a:gd name="T5" fmla="*/ 56 h 57"/>
                  <a:gd name="T6" fmla="*/ 175 w 178"/>
                  <a:gd name="T7" fmla="*/ 2 h 57"/>
                  <a:gd name="T8" fmla="*/ 172 w 178"/>
                  <a:gd name="T9" fmla="*/ 1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8" h="57">
                    <a:moveTo>
                      <a:pt x="172" y="1"/>
                    </a:moveTo>
                    <a:cubicBezTo>
                      <a:pt x="116" y="19"/>
                      <a:pt x="60" y="39"/>
                      <a:pt x="3" y="55"/>
                    </a:cubicBezTo>
                    <a:cubicBezTo>
                      <a:pt x="0" y="56"/>
                      <a:pt x="4" y="57"/>
                      <a:pt x="6" y="56"/>
                    </a:cubicBezTo>
                    <a:cubicBezTo>
                      <a:pt x="63" y="40"/>
                      <a:pt x="119" y="21"/>
                      <a:pt x="175" y="2"/>
                    </a:cubicBezTo>
                    <a:cubicBezTo>
                      <a:pt x="178" y="1"/>
                      <a:pt x="173" y="0"/>
                      <a:pt x="17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" name="Freeform 269"/>
              <p:cNvSpPr>
                <a:spLocks/>
              </p:cNvSpPr>
              <p:nvPr/>
            </p:nvSpPr>
            <p:spPr bwMode="auto">
              <a:xfrm>
                <a:off x="4170363" y="552450"/>
                <a:ext cx="41275" cy="42863"/>
              </a:xfrm>
              <a:custGeom>
                <a:avLst/>
                <a:gdLst>
                  <a:gd name="T0" fmla="*/ 7 w 11"/>
                  <a:gd name="T1" fmla="*/ 10 h 11"/>
                  <a:gd name="T2" fmla="*/ 1 w 11"/>
                  <a:gd name="T3" fmla="*/ 7 h 11"/>
                  <a:gd name="T4" fmla="*/ 4 w 11"/>
                  <a:gd name="T5" fmla="*/ 1 h 11"/>
                  <a:gd name="T6" fmla="*/ 10 w 11"/>
                  <a:gd name="T7" fmla="*/ 4 h 11"/>
                  <a:gd name="T8" fmla="*/ 7 w 11"/>
                  <a:gd name="T9" fmla="*/ 1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7" y="10"/>
                    </a:moveTo>
                    <a:cubicBezTo>
                      <a:pt x="4" y="11"/>
                      <a:pt x="2" y="9"/>
                      <a:pt x="1" y="7"/>
                    </a:cubicBezTo>
                    <a:cubicBezTo>
                      <a:pt x="0" y="4"/>
                      <a:pt x="2" y="1"/>
                      <a:pt x="4" y="1"/>
                    </a:cubicBezTo>
                    <a:cubicBezTo>
                      <a:pt x="7" y="0"/>
                      <a:pt x="9" y="1"/>
                      <a:pt x="10" y="4"/>
                    </a:cubicBezTo>
                    <a:cubicBezTo>
                      <a:pt x="11" y="6"/>
                      <a:pt x="9" y="9"/>
                      <a:pt x="7" y="1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" name="Freeform 270"/>
              <p:cNvSpPr>
                <a:spLocks/>
              </p:cNvSpPr>
              <p:nvPr/>
            </p:nvSpPr>
            <p:spPr bwMode="auto">
              <a:xfrm>
                <a:off x="4362451" y="744537"/>
                <a:ext cx="84138" cy="185738"/>
              </a:xfrm>
              <a:custGeom>
                <a:avLst/>
                <a:gdLst>
                  <a:gd name="T0" fmla="*/ 14 w 22"/>
                  <a:gd name="T1" fmla="*/ 47 h 49"/>
                  <a:gd name="T2" fmla="*/ 21 w 22"/>
                  <a:gd name="T3" fmla="*/ 3 h 49"/>
                  <a:gd name="T4" fmla="*/ 17 w 22"/>
                  <a:gd name="T5" fmla="*/ 1 h 49"/>
                  <a:gd name="T6" fmla="*/ 9 w 22"/>
                  <a:gd name="T7" fmla="*/ 47 h 49"/>
                  <a:gd name="T8" fmla="*/ 14 w 22"/>
                  <a:gd name="T9" fmla="*/ 47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49">
                    <a:moveTo>
                      <a:pt x="14" y="47"/>
                    </a:moveTo>
                    <a:cubicBezTo>
                      <a:pt x="5" y="31"/>
                      <a:pt x="7" y="15"/>
                      <a:pt x="21" y="3"/>
                    </a:cubicBezTo>
                    <a:cubicBezTo>
                      <a:pt x="22" y="2"/>
                      <a:pt x="18" y="0"/>
                      <a:pt x="17" y="1"/>
                    </a:cubicBezTo>
                    <a:cubicBezTo>
                      <a:pt x="2" y="14"/>
                      <a:pt x="0" y="31"/>
                      <a:pt x="9" y="47"/>
                    </a:cubicBezTo>
                    <a:cubicBezTo>
                      <a:pt x="10" y="49"/>
                      <a:pt x="14" y="49"/>
                      <a:pt x="14" y="4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" name="Freeform 271"/>
              <p:cNvSpPr>
                <a:spLocks/>
              </p:cNvSpPr>
              <p:nvPr/>
            </p:nvSpPr>
            <p:spPr bwMode="auto">
              <a:xfrm>
                <a:off x="4318001" y="782637"/>
                <a:ext cx="176213" cy="79375"/>
              </a:xfrm>
              <a:custGeom>
                <a:avLst/>
                <a:gdLst>
                  <a:gd name="T0" fmla="*/ 1 w 47"/>
                  <a:gd name="T1" fmla="*/ 1 h 21"/>
                  <a:gd name="T2" fmla="*/ 46 w 47"/>
                  <a:gd name="T3" fmla="*/ 15 h 21"/>
                  <a:gd name="T4" fmla="*/ 42 w 47"/>
                  <a:gd name="T5" fmla="*/ 13 h 21"/>
                  <a:gd name="T6" fmla="*/ 6 w 47"/>
                  <a:gd name="T7" fmla="*/ 1 h 21"/>
                  <a:gd name="T8" fmla="*/ 1 w 47"/>
                  <a:gd name="T9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21">
                    <a:moveTo>
                      <a:pt x="1" y="1"/>
                    </a:moveTo>
                    <a:cubicBezTo>
                      <a:pt x="12" y="16"/>
                      <a:pt x="29" y="21"/>
                      <a:pt x="46" y="15"/>
                    </a:cubicBezTo>
                    <a:cubicBezTo>
                      <a:pt x="47" y="15"/>
                      <a:pt x="43" y="13"/>
                      <a:pt x="42" y="13"/>
                    </a:cubicBezTo>
                    <a:cubicBezTo>
                      <a:pt x="27" y="18"/>
                      <a:pt x="15" y="13"/>
                      <a:pt x="6" y="1"/>
                    </a:cubicBezTo>
                    <a:cubicBezTo>
                      <a:pt x="5" y="0"/>
                      <a:pt x="0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" name="Freeform 272"/>
              <p:cNvSpPr>
                <a:spLocks/>
              </p:cNvSpPr>
              <p:nvPr/>
            </p:nvSpPr>
            <p:spPr bwMode="auto">
              <a:xfrm>
                <a:off x="4332288" y="782637"/>
                <a:ext cx="147638" cy="117475"/>
              </a:xfrm>
              <a:custGeom>
                <a:avLst/>
                <a:gdLst>
                  <a:gd name="T0" fmla="*/ 5 w 39"/>
                  <a:gd name="T1" fmla="*/ 30 h 31"/>
                  <a:gd name="T2" fmla="*/ 36 w 39"/>
                  <a:gd name="T3" fmla="*/ 1 h 31"/>
                  <a:gd name="T4" fmla="*/ 32 w 39"/>
                  <a:gd name="T5" fmla="*/ 0 h 31"/>
                  <a:gd name="T6" fmla="*/ 0 w 39"/>
                  <a:gd name="T7" fmla="*/ 30 h 31"/>
                  <a:gd name="T8" fmla="*/ 5 w 39"/>
                  <a:gd name="T9" fmla="*/ 3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1">
                    <a:moveTo>
                      <a:pt x="5" y="30"/>
                    </a:moveTo>
                    <a:cubicBezTo>
                      <a:pt x="11" y="18"/>
                      <a:pt x="24" y="7"/>
                      <a:pt x="36" y="1"/>
                    </a:cubicBezTo>
                    <a:cubicBezTo>
                      <a:pt x="39" y="0"/>
                      <a:pt x="34" y="0"/>
                      <a:pt x="32" y="0"/>
                    </a:cubicBezTo>
                    <a:cubicBezTo>
                      <a:pt x="20" y="6"/>
                      <a:pt x="6" y="17"/>
                      <a:pt x="0" y="30"/>
                    </a:cubicBezTo>
                    <a:cubicBezTo>
                      <a:pt x="0" y="31"/>
                      <a:pt x="5" y="31"/>
                      <a:pt x="5" y="3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" name="Freeform 273"/>
              <p:cNvSpPr>
                <a:spLocks/>
              </p:cNvSpPr>
              <p:nvPr/>
            </p:nvSpPr>
            <p:spPr bwMode="auto">
              <a:xfrm>
                <a:off x="4362451" y="749300"/>
                <a:ext cx="106363" cy="146050"/>
              </a:xfrm>
              <a:custGeom>
                <a:avLst/>
                <a:gdLst>
                  <a:gd name="T0" fmla="*/ 1 w 28"/>
                  <a:gd name="T1" fmla="*/ 2 h 39"/>
                  <a:gd name="T2" fmla="*/ 22 w 28"/>
                  <a:gd name="T3" fmla="*/ 38 h 39"/>
                  <a:gd name="T4" fmla="*/ 26 w 28"/>
                  <a:gd name="T5" fmla="*/ 37 h 39"/>
                  <a:gd name="T6" fmla="*/ 6 w 28"/>
                  <a:gd name="T7" fmla="*/ 1 h 39"/>
                  <a:gd name="T8" fmla="*/ 1 w 28"/>
                  <a:gd name="T9" fmla="*/ 2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39">
                    <a:moveTo>
                      <a:pt x="1" y="2"/>
                    </a:moveTo>
                    <a:cubicBezTo>
                      <a:pt x="0" y="17"/>
                      <a:pt x="8" y="32"/>
                      <a:pt x="22" y="38"/>
                    </a:cubicBezTo>
                    <a:cubicBezTo>
                      <a:pt x="24" y="39"/>
                      <a:pt x="28" y="38"/>
                      <a:pt x="26" y="37"/>
                    </a:cubicBezTo>
                    <a:cubicBezTo>
                      <a:pt x="12" y="31"/>
                      <a:pt x="5" y="16"/>
                      <a:pt x="6" y="1"/>
                    </a:cubicBezTo>
                    <a:cubicBezTo>
                      <a:pt x="6" y="0"/>
                      <a:pt x="1" y="0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" name="Freeform 274"/>
              <p:cNvSpPr>
                <a:spLocks/>
              </p:cNvSpPr>
              <p:nvPr/>
            </p:nvSpPr>
            <p:spPr bwMode="auto">
              <a:xfrm>
                <a:off x="3609976" y="760412"/>
                <a:ext cx="787400" cy="79375"/>
              </a:xfrm>
              <a:custGeom>
                <a:avLst/>
                <a:gdLst>
                  <a:gd name="T0" fmla="*/ 206 w 209"/>
                  <a:gd name="T1" fmla="*/ 19 h 21"/>
                  <a:gd name="T2" fmla="*/ 5 w 209"/>
                  <a:gd name="T3" fmla="*/ 0 h 21"/>
                  <a:gd name="T4" fmla="*/ 3 w 209"/>
                  <a:gd name="T5" fmla="*/ 2 h 21"/>
                  <a:gd name="T6" fmla="*/ 204 w 209"/>
                  <a:gd name="T7" fmla="*/ 21 h 21"/>
                  <a:gd name="T8" fmla="*/ 206 w 209"/>
                  <a:gd name="T9" fmla="*/ 19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9" h="21">
                    <a:moveTo>
                      <a:pt x="206" y="19"/>
                    </a:moveTo>
                    <a:cubicBezTo>
                      <a:pt x="139" y="15"/>
                      <a:pt x="72" y="7"/>
                      <a:pt x="5" y="0"/>
                    </a:cubicBezTo>
                    <a:cubicBezTo>
                      <a:pt x="4" y="0"/>
                      <a:pt x="0" y="2"/>
                      <a:pt x="3" y="2"/>
                    </a:cubicBezTo>
                    <a:cubicBezTo>
                      <a:pt x="70" y="9"/>
                      <a:pt x="137" y="17"/>
                      <a:pt x="204" y="21"/>
                    </a:cubicBezTo>
                    <a:cubicBezTo>
                      <a:pt x="207" y="21"/>
                      <a:pt x="209" y="19"/>
                      <a:pt x="206" y="1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" name="Freeform 275"/>
              <p:cNvSpPr>
                <a:spLocks/>
              </p:cNvSpPr>
              <p:nvPr/>
            </p:nvSpPr>
            <p:spPr bwMode="auto">
              <a:xfrm>
                <a:off x="4373563" y="815975"/>
                <a:ext cx="38100" cy="38100"/>
              </a:xfrm>
              <a:custGeom>
                <a:avLst/>
                <a:gdLst>
                  <a:gd name="T0" fmla="*/ 5 w 10"/>
                  <a:gd name="T1" fmla="*/ 10 h 10"/>
                  <a:gd name="T2" fmla="*/ 1 w 10"/>
                  <a:gd name="T3" fmla="*/ 5 h 10"/>
                  <a:gd name="T4" fmla="*/ 6 w 10"/>
                  <a:gd name="T5" fmla="*/ 0 h 10"/>
                  <a:gd name="T6" fmla="*/ 10 w 10"/>
                  <a:gd name="T7" fmla="*/ 6 h 10"/>
                  <a:gd name="T8" fmla="*/ 5 w 10"/>
                  <a:gd name="T9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0">
                    <a:moveTo>
                      <a:pt x="5" y="10"/>
                    </a:moveTo>
                    <a:cubicBezTo>
                      <a:pt x="2" y="10"/>
                      <a:pt x="0" y="7"/>
                      <a:pt x="1" y="5"/>
                    </a:cubicBezTo>
                    <a:cubicBezTo>
                      <a:pt x="1" y="2"/>
                      <a:pt x="3" y="0"/>
                      <a:pt x="6" y="0"/>
                    </a:cubicBezTo>
                    <a:cubicBezTo>
                      <a:pt x="8" y="1"/>
                      <a:pt x="10" y="3"/>
                      <a:pt x="10" y="6"/>
                    </a:cubicBezTo>
                    <a:cubicBezTo>
                      <a:pt x="10" y="8"/>
                      <a:pt x="7" y="10"/>
                      <a:pt x="5" y="1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" name="Freeform 276"/>
              <p:cNvSpPr>
                <a:spLocks/>
              </p:cNvSpPr>
              <p:nvPr/>
            </p:nvSpPr>
            <p:spPr bwMode="auto">
              <a:xfrm>
                <a:off x="4260851" y="1050925"/>
                <a:ext cx="117475" cy="157163"/>
              </a:xfrm>
              <a:custGeom>
                <a:avLst/>
                <a:gdLst>
                  <a:gd name="T0" fmla="*/ 7 w 31"/>
                  <a:gd name="T1" fmla="*/ 41 h 42"/>
                  <a:gd name="T2" fmla="*/ 30 w 31"/>
                  <a:gd name="T3" fmla="*/ 2 h 42"/>
                  <a:gd name="T4" fmla="*/ 26 w 31"/>
                  <a:gd name="T5" fmla="*/ 0 h 42"/>
                  <a:gd name="T6" fmla="*/ 2 w 31"/>
                  <a:gd name="T7" fmla="*/ 40 h 42"/>
                  <a:gd name="T8" fmla="*/ 7 w 31"/>
                  <a:gd name="T9" fmla="*/ 4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42">
                    <a:moveTo>
                      <a:pt x="7" y="41"/>
                    </a:moveTo>
                    <a:cubicBezTo>
                      <a:pt x="5" y="23"/>
                      <a:pt x="12" y="8"/>
                      <a:pt x="30" y="2"/>
                    </a:cubicBezTo>
                    <a:cubicBezTo>
                      <a:pt x="31" y="1"/>
                      <a:pt x="27" y="0"/>
                      <a:pt x="26" y="0"/>
                    </a:cubicBezTo>
                    <a:cubicBezTo>
                      <a:pt x="8" y="6"/>
                      <a:pt x="0" y="22"/>
                      <a:pt x="2" y="40"/>
                    </a:cubicBezTo>
                    <a:cubicBezTo>
                      <a:pt x="2" y="42"/>
                      <a:pt x="7" y="42"/>
                      <a:pt x="7" y="4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" name="Freeform 277"/>
              <p:cNvSpPr>
                <a:spLocks/>
              </p:cNvSpPr>
              <p:nvPr/>
            </p:nvSpPr>
            <p:spPr bwMode="auto">
              <a:xfrm>
                <a:off x="4246563" y="1042988"/>
                <a:ext cx="150813" cy="109538"/>
              </a:xfrm>
              <a:custGeom>
                <a:avLst/>
                <a:gdLst>
                  <a:gd name="T0" fmla="*/ 0 w 40"/>
                  <a:gd name="T1" fmla="*/ 2 h 29"/>
                  <a:gd name="T2" fmla="*/ 37 w 40"/>
                  <a:gd name="T3" fmla="*/ 29 h 29"/>
                  <a:gd name="T4" fmla="*/ 35 w 40"/>
                  <a:gd name="T5" fmla="*/ 27 h 29"/>
                  <a:gd name="T6" fmla="*/ 5 w 40"/>
                  <a:gd name="T7" fmla="*/ 2 h 29"/>
                  <a:gd name="T8" fmla="*/ 0 w 40"/>
                  <a:gd name="T9" fmla="*/ 2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29">
                    <a:moveTo>
                      <a:pt x="0" y="2"/>
                    </a:moveTo>
                    <a:cubicBezTo>
                      <a:pt x="5" y="19"/>
                      <a:pt x="19" y="29"/>
                      <a:pt x="37" y="29"/>
                    </a:cubicBezTo>
                    <a:cubicBezTo>
                      <a:pt x="40" y="29"/>
                      <a:pt x="36" y="27"/>
                      <a:pt x="35" y="27"/>
                    </a:cubicBezTo>
                    <a:cubicBezTo>
                      <a:pt x="19" y="27"/>
                      <a:pt x="9" y="16"/>
                      <a:pt x="5" y="2"/>
                    </a:cubicBezTo>
                    <a:cubicBezTo>
                      <a:pt x="5" y="1"/>
                      <a:pt x="0" y="0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" name="Freeform 278"/>
              <p:cNvSpPr>
                <a:spLocks/>
              </p:cNvSpPr>
              <p:nvPr/>
            </p:nvSpPr>
            <p:spPr bwMode="auto">
              <a:xfrm>
                <a:off x="4216401" y="1087438"/>
                <a:ext cx="176213" cy="71438"/>
              </a:xfrm>
              <a:custGeom>
                <a:avLst/>
                <a:gdLst>
                  <a:gd name="T0" fmla="*/ 6 w 47"/>
                  <a:gd name="T1" fmla="*/ 18 h 19"/>
                  <a:gd name="T2" fmla="*/ 44 w 47"/>
                  <a:gd name="T3" fmla="*/ 3 h 19"/>
                  <a:gd name="T4" fmla="*/ 43 w 47"/>
                  <a:gd name="T5" fmla="*/ 1 h 19"/>
                  <a:gd name="T6" fmla="*/ 2 w 47"/>
                  <a:gd name="T7" fmla="*/ 18 h 19"/>
                  <a:gd name="T8" fmla="*/ 6 w 47"/>
                  <a:gd name="T9" fmla="*/ 1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19">
                    <a:moveTo>
                      <a:pt x="6" y="18"/>
                    </a:moveTo>
                    <a:cubicBezTo>
                      <a:pt x="16" y="9"/>
                      <a:pt x="31" y="4"/>
                      <a:pt x="44" y="3"/>
                    </a:cubicBezTo>
                    <a:cubicBezTo>
                      <a:pt x="47" y="3"/>
                      <a:pt x="46" y="0"/>
                      <a:pt x="43" y="1"/>
                    </a:cubicBezTo>
                    <a:cubicBezTo>
                      <a:pt x="29" y="2"/>
                      <a:pt x="12" y="8"/>
                      <a:pt x="2" y="18"/>
                    </a:cubicBezTo>
                    <a:cubicBezTo>
                      <a:pt x="0" y="19"/>
                      <a:pt x="5" y="19"/>
                      <a:pt x="6" y="1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" name="Freeform 279"/>
              <p:cNvSpPr>
                <a:spLocks/>
              </p:cNvSpPr>
              <p:nvPr/>
            </p:nvSpPr>
            <p:spPr bwMode="auto">
              <a:xfrm>
                <a:off x="4276726" y="1027113"/>
                <a:ext cx="71438" cy="166688"/>
              </a:xfrm>
              <a:custGeom>
                <a:avLst/>
                <a:gdLst>
                  <a:gd name="T0" fmla="*/ 6 w 19"/>
                  <a:gd name="T1" fmla="*/ 2 h 44"/>
                  <a:gd name="T2" fmla="*/ 13 w 19"/>
                  <a:gd name="T3" fmla="*/ 43 h 44"/>
                  <a:gd name="T4" fmla="*/ 18 w 19"/>
                  <a:gd name="T5" fmla="*/ 42 h 44"/>
                  <a:gd name="T6" fmla="*/ 11 w 19"/>
                  <a:gd name="T7" fmla="*/ 2 h 44"/>
                  <a:gd name="T8" fmla="*/ 6 w 19"/>
                  <a:gd name="T9" fmla="*/ 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44">
                    <a:moveTo>
                      <a:pt x="6" y="2"/>
                    </a:moveTo>
                    <a:cubicBezTo>
                      <a:pt x="0" y="16"/>
                      <a:pt x="2" y="32"/>
                      <a:pt x="13" y="43"/>
                    </a:cubicBezTo>
                    <a:cubicBezTo>
                      <a:pt x="15" y="44"/>
                      <a:pt x="19" y="43"/>
                      <a:pt x="18" y="42"/>
                    </a:cubicBezTo>
                    <a:cubicBezTo>
                      <a:pt x="7" y="32"/>
                      <a:pt x="5" y="16"/>
                      <a:pt x="11" y="2"/>
                    </a:cubicBezTo>
                    <a:cubicBezTo>
                      <a:pt x="12" y="1"/>
                      <a:pt x="7" y="0"/>
                      <a:pt x="6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" name="Freeform 280"/>
              <p:cNvSpPr>
                <a:spLocks/>
              </p:cNvSpPr>
              <p:nvPr/>
            </p:nvSpPr>
            <p:spPr bwMode="auto">
              <a:xfrm>
                <a:off x="3665538" y="831850"/>
                <a:ext cx="636588" cy="285750"/>
              </a:xfrm>
              <a:custGeom>
                <a:avLst/>
                <a:gdLst>
                  <a:gd name="T0" fmla="*/ 167 w 169"/>
                  <a:gd name="T1" fmla="*/ 74 h 76"/>
                  <a:gd name="T2" fmla="*/ 6 w 169"/>
                  <a:gd name="T3" fmla="*/ 0 h 76"/>
                  <a:gd name="T4" fmla="*/ 1 w 169"/>
                  <a:gd name="T5" fmla="*/ 2 h 76"/>
                  <a:gd name="T6" fmla="*/ 163 w 169"/>
                  <a:gd name="T7" fmla="*/ 75 h 76"/>
                  <a:gd name="T8" fmla="*/ 167 w 169"/>
                  <a:gd name="T9" fmla="*/ 74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9" h="76">
                    <a:moveTo>
                      <a:pt x="167" y="74"/>
                    </a:moveTo>
                    <a:cubicBezTo>
                      <a:pt x="113" y="50"/>
                      <a:pt x="59" y="27"/>
                      <a:pt x="6" y="0"/>
                    </a:cubicBezTo>
                    <a:cubicBezTo>
                      <a:pt x="5" y="0"/>
                      <a:pt x="0" y="1"/>
                      <a:pt x="1" y="2"/>
                    </a:cubicBezTo>
                    <a:cubicBezTo>
                      <a:pt x="54" y="28"/>
                      <a:pt x="109" y="51"/>
                      <a:pt x="163" y="75"/>
                    </a:cubicBezTo>
                    <a:cubicBezTo>
                      <a:pt x="164" y="76"/>
                      <a:pt x="169" y="75"/>
                      <a:pt x="167" y="7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" name="Freeform 281"/>
              <p:cNvSpPr>
                <a:spLocks/>
              </p:cNvSpPr>
              <p:nvPr/>
            </p:nvSpPr>
            <p:spPr bwMode="auto">
              <a:xfrm>
                <a:off x="4279901" y="1095375"/>
                <a:ext cx="38100" cy="41275"/>
              </a:xfrm>
              <a:custGeom>
                <a:avLst/>
                <a:gdLst>
                  <a:gd name="T0" fmla="*/ 3 w 10"/>
                  <a:gd name="T1" fmla="*/ 10 h 11"/>
                  <a:gd name="T2" fmla="*/ 1 w 10"/>
                  <a:gd name="T3" fmla="*/ 4 h 11"/>
                  <a:gd name="T4" fmla="*/ 7 w 10"/>
                  <a:gd name="T5" fmla="*/ 2 h 11"/>
                  <a:gd name="T6" fmla="*/ 9 w 10"/>
                  <a:gd name="T7" fmla="*/ 8 h 11"/>
                  <a:gd name="T8" fmla="*/ 3 w 10"/>
                  <a:gd name="T9" fmla="*/ 1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1">
                    <a:moveTo>
                      <a:pt x="3" y="10"/>
                    </a:moveTo>
                    <a:cubicBezTo>
                      <a:pt x="1" y="9"/>
                      <a:pt x="0" y="6"/>
                      <a:pt x="1" y="4"/>
                    </a:cubicBezTo>
                    <a:cubicBezTo>
                      <a:pt x="2" y="1"/>
                      <a:pt x="5" y="0"/>
                      <a:pt x="7" y="2"/>
                    </a:cubicBezTo>
                    <a:cubicBezTo>
                      <a:pt x="10" y="3"/>
                      <a:pt x="10" y="6"/>
                      <a:pt x="9" y="8"/>
                    </a:cubicBezTo>
                    <a:cubicBezTo>
                      <a:pt x="8" y="10"/>
                      <a:pt x="5" y="11"/>
                      <a:pt x="3" y="1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" name="Freeform 282"/>
              <p:cNvSpPr>
                <a:spLocks/>
              </p:cNvSpPr>
              <p:nvPr/>
            </p:nvSpPr>
            <p:spPr bwMode="auto">
              <a:xfrm>
                <a:off x="4103688" y="1350963"/>
                <a:ext cx="157163" cy="120650"/>
              </a:xfrm>
              <a:custGeom>
                <a:avLst/>
                <a:gdLst>
                  <a:gd name="T0" fmla="*/ 5 w 42"/>
                  <a:gd name="T1" fmla="*/ 31 h 32"/>
                  <a:gd name="T2" fmla="*/ 39 w 42"/>
                  <a:gd name="T3" fmla="*/ 3 h 32"/>
                  <a:gd name="T4" fmla="*/ 38 w 42"/>
                  <a:gd name="T5" fmla="*/ 0 h 32"/>
                  <a:gd name="T6" fmla="*/ 0 w 42"/>
                  <a:gd name="T7" fmla="*/ 30 h 32"/>
                  <a:gd name="T8" fmla="*/ 5 w 42"/>
                  <a:gd name="T9" fmla="*/ 3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32">
                    <a:moveTo>
                      <a:pt x="5" y="31"/>
                    </a:moveTo>
                    <a:cubicBezTo>
                      <a:pt x="9" y="14"/>
                      <a:pt x="21" y="2"/>
                      <a:pt x="39" y="3"/>
                    </a:cubicBezTo>
                    <a:cubicBezTo>
                      <a:pt x="42" y="3"/>
                      <a:pt x="40" y="1"/>
                      <a:pt x="38" y="0"/>
                    </a:cubicBezTo>
                    <a:cubicBezTo>
                      <a:pt x="18" y="0"/>
                      <a:pt x="4" y="11"/>
                      <a:pt x="0" y="30"/>
                    </a:cubicBezTo>
                    <a:cubicBezTo>
                      <a:pt x="0" y="31"/>
                      <a:pt x="4" y="32"/>
                      <a:pt x="5" y="3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" name="Freeform 283"/>
              <p:cNvSpPr>
                <a:spLocks/>
              </p:cNvSpPr>
              <p:nvPr/>
            </p:nvSpPr>
            <p:spPr bwMode="auto">
              <a:xfrm>
                <a:off x="4129088" y="1309688"/>
                <a:ext cx="112713" cy="147638"/>
              </a:xfrm>
              <a:custGeom>
                <a:avLst/>
                <a:gdLst>
                  <a:gd name="T0" fmla="*/ 2 w 30"/>
                  <a:gd name="T1" fmla="*/ 1 h 39"/>
                  <a:gd name="T2" fmla="*/ 25 w 30"/>
                  <a:gd name="T3" fmla="*/ 39 h 39"/>
                  <a:gd name="T4" fmla="*/ 27 w 30"/>
                  <a:gd name="T5" fmla="*/ 37 h 39"/>
                  <a:gd name="T6" fmla="*/ 7 w 30"/>
                  <a:gd name="T7" fmla="*/ 2 h 39"/>
                  <a:gd name="T8" fmla="*/ 2 w 30"/>
                  <a:gd name="T9" fmla="*/ 1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39">
                    <a:moveTo>
                      <a:pt x="2" y="1"/>
                    </a:moveTo>
                    <a:cubicBezTo>
                      <a:pt x="0" y="18"/>
                      <a:pt x="9" y="32"/>
                      <a:pt x="25" y="39"/>
                    </a:cubicBezTo>
                    <a:cubicBezTo>
                      <a:pt x="27" y="39"/>
                      <a:pt x="30" y="38"/>
                      <a:pt x="27" y="37"/>
                    </a:cubicBezTo>
                    <a:cubicBezTo>
                      <a:pt x="12" y="31"/>
                      <a:pt x="6" y="17"/>
                      <a:pt x="7" y="2"/>
                    </a:cubicBezTo>
                    <a:cubicBezTo>
                      <a:pt x="7" y="0"/>
                      <a:pt x="2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" name="Freeform 284"/>
              <p:cNvSpPr>
                <a:spLocks/>
              </p:cNvSpPr>
              <p:nvPr/>
            </p:nvSpPr>
            <p:spPr bwMode="auto">
              <a:xfrm>
                <a:off x="4065588" y="1381125"/>
                <a:ext cx="195263" cy="26988"/>
              </a:xfrm>
              <a:custGeom>
                <a:avLst/>
                <a:gdLst>
                  <a:gd name="T0" fmla="*/ 6 w 52"/>
                  <a:gd name="T1" fmla="*/ 7 h 7"/>
                  <a:gd name="T2" fmla="*/ 46 w 52"/>
                  <a:gd name="T3" fmla="*/ 6 h 7"/>
                  <a:gd name="T4" fmla="*/ 49 w 52"/>
                  <a:gd name="T5" fmla="*/ 4 h 7"/>
                  <a:gd name="T6" fmla="*/ 3 w 52"/>
                  <a:gd name="T7" fmla="*/ 5 h 7"/>
                  <a:gd name="T8" fmla="*/ 6 w 52"/>
                  <a:gd name="T9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7">
                    <a:moveTo>
                      <a:pt x="6" y="7"/>
                    </a:moveTo>
                    <a:cubicBezTo>
                      <a:pt x="18" y="2"/>
                      <a:pt x="34" y="2"/>
                      <a:pt x="46" y="6"/>
                    </a:cubicBezTo>
                    <a:cubicBezTo>
                      <a:pt x="47" y="6"/>
                      <a:pt x="52" y="5"/>
                      <a:pt x="49" y="4"/>
                    </a:cubicBezTo>
                    <a:cubicBezTo>
                      <a:pt x="35" y="0"/>
                      <a:pt x="17" y="0"/>
                      <a:pt x="3" y="5"/>
                    </a:cubicBezTo>
                    <a:cubicBezTo>
                      <a:pt x="0" y="7"/>
                      <a:pt x="5" y="7"/>
                      <a:pt x="6" y="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" name="Freeform 285"/>
              <p:cNvSpPr>
                <a:spLocks/>
              </p:cNvSpPr>
              <p:nvPr/>
            </p:nvSpPr>
            <p:spPr bwMode="auto">
              <a:xfrm>
                <a:off x="4137026" y="1314450"/>
                <a:ext cx="74613" cy="165100"/>
              </a:xfrm>
              <a:custGeom>
                <a:avLst/>
                <a:gdLst>
                  <a:gd name="T0" fmla="*/ 14 w 20"/>
                  <a:gd name="T1" fmla="*/ 1 h 44"/>
                  <a:gd name="T2" fmla="*/ 6 w 20"/>
                  <a:gd name="T3" fmla="*/ 43 h 44"/>
                  <a:gd name="T4" fmla="*/ 11 w 20"/>
                  <a:gd name="T5" fmla="*/ 42 h 44"/>
                  <a:gd name="T6" fmla="*/ 19 w 20"/>
                  <a:gd name="T7" fmla="*/ 2 h 44"/>
                  <a:gd name="T8" fmla="*/ 14 w 20"/>
                  <a:gd name="T9" fmla="*/ 1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44">
                    <a:moveTo>
                      <a:pt x="14" y="1"/>
                    </a:moveTo>
                    <a:cubicBezTo>
                      <a:pt x="4" y="13"/>
                      <a:pt x="0" y="28"/>
                      <a:pt x="6" y="43"/>
                    </a:cubicBezTo>
                    <a:cubicBezTo>
                      <a:pt x="7" y="44"/>
                      <a:pt x="12" y="43"/>
                      <a:pt x="11" y="42"/>
                    </a:cubicBezTo>
                    <a:cubicBezTo>
                      <a:pt x="5" y="28"/>
                      <a:pt x="9" y="13"/>
                      <a:pt x="19" y="2"/>
                    </a:cubicBezTo>
                    <a:cubicBezTo>
                      <a:pt x="20" y="1"/>
                      <a:pt x="16" y="0"/>
                      <a:pt x="14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" name="Freeform 286"/>
              <p:cNvSpPr>
                <a:spLocks/>
              </p:cNvSpPr>
              <p:nvPr/>
            </p:nvSpPr>
            <p:spPr bwMode="auto">
              <a:xfrm>
                <a:off x="3586163" y="831850"/>
                <a:ext cx="576263" cy="557213"/>
              </a:xfrm>
              <a:custGeom>
                <a:avLst/>
                <a:gdLst>
                  <a:gd name="T0" fmla="*/ 152 w 153"/>
                  <a:gd name="T1" fmla="*/ 146 h 148"/>
                  <a:gd name="T2" fmla="*/ 6 w 153"/>
                  <a:gd name="T3" fmla="*/ 1 h 148"/>
                  <a:gd name="T4" fmla="*/ 1 w 153"/>
                  <a:gd name="T5" fmla="*/ 2 h 148"/>
                  <a:gd name="T6" fmla="*/ 148 w 153"/>
                  <a:gd name="T7" fmla="*/ 147 h 148"/>
                  <a:gd name="T8" fmla="*/ 152 w 153"/>
                  <a:gd name="T9" fmla="*/ 146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3" h="148">
                    <a:moveTo>
                      <a:pt x="152" y="146"/>
                    </a:moveTo>
                    <a:cubicBezTo>
                      <a:pt x="104" y="97"/>
                      <a:pt x="52" y="51"/>
                      <a:pt x="6" y="1"/>
                    </a:cubicBezTo>
                    <a:cubicBezTo>
                      <a:pt x="5" y="0"/>
                      <a:pt x="0" y="1"/>
                      <a:pt x="1" y="2"/>
                    </a:cubicBezTo>
                    <a:cubicBezTo>
                      <a:pt x="47" y="52"/>
                      <a:pt x="99" y="98"/>
                      <a:pt x="148" y="147"/>
                    </a:cubicBezTo>
                    <a:cubicBezTo>
                      <a:pt x="149" y="148"/>
                      <a:pt x="153" y="147"/>
                      <a:pt x="152" y="14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" name="Freeform 287"/>
              <p:cNvSpPr>
                <a:spLocks/>
              </p:cNvSpPr>
              <p:nvPr/>
            </p:nvSpPr>
            <p:spPr bwMode="auto">
              <a:xfrm>
                <a:off x="4140201" y="1373188"/>
                <a:ext cx="41275" cy="38100"/>
              </a:xfrm>
              <a:custGeom>
                <a:avLst/>
                <a:gdLst>
                  <a:gd name="T0" fmla="*/ 2 w 11"/>
                  <a:gd name="T1" fmla="*/ 8 h 10"/>
                  <a:gd name="T2" fmla="*/ 2 w 11"/>
                  <a:gd name="T3" fmla="*/ 2 h 10"/>
                  <a:gd name="T4" fmla="*/ 9 w 11"/>
                  <a:gd name="T5" fmla="*/ 2 h 10"/>
                  <a:gd name="T6" fmla="*/ 9 w 11"/>
                  <a:gd name="T7" fmla="*/ 9 h 10"/>
                  <a:gd name="T8" fmla="*/ 2 w 11"/>
                  <a:gd name="T9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0">
                    <a:moveTo>
                      <a:pt x="2" y="8"/>
                    </a:moveTo>
                    <a:cubicBezTo>
                      <a:pt x="0" y="6"/>
                      <a:pt x="0" y="3"/>
                      <a:pt x="2" y="2"/>
                    </a:cubicBezTo>
                    <a:cubicBezTo>
                      <a:pt x="4" y="0"/>
                      <a:pt x="7" y="0"/>
                      <a:pt x="9" y="2"/>
                    </a:cubicBezTo>
                    <a:cubicBezTo>
                      <a:pt x="11" y="4"/>
                      <a:pt x="11" y="7"/>
                      <a:pt x="9" y="9"/>
                    </a:cubicBezTo>
                    <a:cubicBezTo>
                      <a:pt x="7" y="10"/>
                      <a:pt x="4" y="10"/>
                      <a:pt x="2" y="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" name="Freeform 288"/>
              <p:cNvSpPr>
                <a:spLocks/>
              </p:cNvSpPr>
              <p:nvPr/>
            </p:nvSpPr>
            <p:spPr bwMode="auto">
              <a:xfrm>
                <a:off x="2930526" y="1381125"/>
                <a:ext cx="139700" cy="136525"/>
              </a:xfrm>
              <a:custGeom>
                <a:avLst/>
                <a:gdLst>
                  <a:gd name="T0" fmla="*/ 3 w 37"/>
                  <a:gd name="T1" fmla="*/ 3 h 36"/>
                  <a:gd name="T2" fmla="*/ 32 w 37"/>
                  <a:gd name="T3" fmla="*/ 34 h 36"/>
                  <a:gd name="T4" fmla="*/ 37 w 37"/>
                  <a:gd name="T5" fmla="*/ 35 h 36"/>
                  <a:gd name="T6" fmla="*/ 3 w 37"/>
                  <a:gd name="T7" fmla="*/ 1 h 36"/>
                  <a:gd name="T8" fmla="*/ 3 w 37"/>
                  <a:gd name="T9" fmla="*/ 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36">
                    <a:moveTo>
                      <a:pt x="3" y="3"/>
                    </a:moveTo>
                    <a:cubicBezTo>
                      <a:pt x="19" y="5"/>
                      <a:pt x="31" y="17"/>
                      <a:pt x="32" y="34"/>
                    </a:cubicBezTo>
                    <a:cubicBezTo>
                      <a:pt x="32" y="36"/>
                      <a:pt x="37" y="36"/>
                      <a:pt x="37" y="35"/>
                    </a:cubicBezTo>
                    <a:cubicBezTo>
                      <a:pt x="36" y="15"/>
                      <a:pt x="22" y="3"/>
                      <a:pt x="3" y="1"/>
                    </a:cubicBezTo>
                    <a:cubicBezTo>
                      <a:pt x="0" y="0"/>
                      <a:pt x="0" y="2"/>
                      <a:pt x="3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" name="Freeform 289"/>
              <p:cNvSpPr>
                <a:spLocks/>
              </p:cNvSpPr>
              <p:nvPr/>
            </p:nvSpPr>
            <p:spPr bwMode="auto">
              <a:xfrm>
                <a:off x="2952751" y="1403350"/>
                <a:ext cx="158750" cy="106363"/>
              </a:xfrm>
              <a:custGeom>
                <a:avLst/>
                <a:gdLst>
                  <a:gd name="T0" fmla="*/ 36 w 42"/>
                  <a:gd name="T1" fmla="*/ 0 h 28"/>
                  <a:gd name="T2" fmla="*/ 1 w 42"/>
                  <a:gd name="T3" fmla="*/ 25 h 28"/>
                  <a:gd name="T4" fmla="*/ 6 w 42"/>
                  <a:gd name="T5" fmla="*/ 26 h 28"/>
                  <a:gd name="T6" fmla="*/ 38 w 42"/>
                  <a:gd name="T7" fmla="*/ 2 h 28"/>
                  <a:gd name="T8" fmla="*/ 36 w 42"/>
                  <a:gd name="T9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28">
                    <a:moveTo>
                      <a:pt x="36" y="0"/>
                    </a:moveTo>
                    <a:cubicBezTo>
                      <a:pt x="19" y="0"/>
                      <a:pt x="6" y="9"/>
                      <a:pt x="1" y="25"/>
                    </a:cubicBezTo>
                    <a:cubicBezTo>
                      <a:pt x="0" y="26"/>
                      <a:pt x="5" y="28"/>
                      <a:pt x="6" y="26"/>
                    </a:cubicBezTo>
                    <a:cubicBezTo>
                      <a:pt x="10" y="11"/>
                      <a:pt x="23" y="2"/>
                      <a:pt x="38" y="2"/>
                    </a:cubicBezTo>
                    <a:cubicBezTo>
                      <a:pt x="42" y="2"/>
                      <a:pt x="38" y="0"/>
                      <a:pt x="36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" name="Freeform 290"/>
              <p:cNvSpPr>
                <a:spLocks/>
              </p:cNvSpPr>
              <p:nvPr/>
            </p:nvSpPr>
            <p:spPr bwMode="auto">
              <a:xfrm>
                <a:off x="2987676" y="1347788"/>
                <a:ext cx="49213" cy="173038"/>
              </a:xfrm>
              <a:custGeom>
                <a:avLst/>
                <a:gdLst>
                  <a:gd name="T0" fmla="*/ 1 w 13"/>
                  <a:gd name="T1" fmla="*/ 2 h 46"/>
                  <a:gd name="T2" fmla="*/ 6 w 13"/>
                  <a:gd name="T3" fmla="*/ 45 h 46"/>
                  <a:gd name="T4" fmla="*/ 11 w 13"/>
                  <a:gd name="T5" fmla="*/ 44 h 46"/>
                  <a:gd name="T6" fmla="*/ 6 w 13"/>
                  <a:gd name="T7" fmla="*/ 1 h 46"/>
                  <a:gd name="T8" fmla="*/ 1 w 13"/>
                  <a:gd name="T9" fmla="*/ 2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46">
                    <a:moveTo>
                      <a:pt x="1" y="2"/>
                    </a:moveTo>
                    <a:cubicBezTo>
                      <a:pt x="7" y="14"/>
                      <a:pt x="8" y="31"/>
                      <a:pt x="6" y="45"/>
                    </a:cubicBezTo>
                    <a:cubicBezTo>
                      <a:pt x="6" y="46"/>
                      <a:pt x="10" y="46"/>
                      <a:pt x="11" y="44"/>
                    </a:cubicBezTo>
                    <a:cubicBezTo>
                      <a:pt x="13" y="30"/>
                      <a:pt x="12" y="14"/>
                      <a:pt x="6" y="1"/>
                    </a:cubicBezTo>
                    <a:cubicBezTo>
                      <a:pt x="5" y="0"/>
                      <a:pt x="0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" name="Freeform 291"/>
              <p:cNvSpPr>
                <a:spLocks/>
              </p:cNvSpPr>
              <p:nvPr/>
            </p:nvSpPr>
            <p:spPr bwMode="auto">
              <a:xfrm>
                <a:off x="2927351" y="1411288"/>
                <a:ext cx="180975" cy="57150"/>
              </a:xfrm>
              <a:custGeom>
                <a:avLst/>
                <a:gdLst>
                  <a:gd name="T0" fmla="*/ 47 w 48"/>
                  <a:gd name="T1" fmla="*/ 13 h 15"/>
                  <a:gd name="T2" fmla="*/ 1 w 48"/>
                  <a:gd name="T3" fmla="*/ 9 h 15"/>
                  <a:gd name="T4" fmla="*/ 5 w 48"/>
                  <a:gd name="T5" fmla="*/ 10 h 15"/>
                  <a:gd name="T6" fmla="*/ 43 w 48"/>
                  <a:gd name="T7" fmla="*/ 14 h 15"/>
                  <a:gd name="T8" fmla="*/ 47 w 48"/>
                  <a:gd name="T9" fmla="*/ 13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15">
                    <a:moveTo>
                      <a:pt x="47" y="13"/>
                    </a:moveTo>
                    <a:cubicBezTo>
                      <a:pt x="33" y="3"/>
                      <a:pt x="16" y="0"/>
                      <a:pt x="1" y="9"/>
                    </a:cubicBezTo>
                    <a:cubicBezTo>
                      <a:pt x="0" y="10"/>
                      <a:pt x="4" y="10"/>
                      <a:pt x="5" y="10"/>
                    </a:cubicBezTo>
                    <a:cubicBezTo>
                      <a:pt x="18" y="2"/>
                      <a:pt x="32" y="6"/>
                      <a:pt x="43" y="14"/>
                    </a:cubicBezTo>
                    <a:cubicBezTo>
                      <a:pt x="44" y="15"/>
                      <a:pt x="48" y="14"/>
                      <a:pt x="47" y="1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" name="Freeform 292"/>
              <p:cNvSpPr>
                <a:spLocks/>
              </p:cNvSpPr>
              <p:nvPr/>
            </p:nvSpPr>
            <p:spPr bwMode="auto">
              <a:xfrm>
                <a:off x="3013076" y="790575"/>
                <a:ext cx="561975" cy="631825"/>
              </a:xfrm>
              <a:custGeom>
                <a:avLst/>
                <a:gdLst>
                  <a:gd name="T0" fmla="*/ 6 w 149"/>
                  <a:gd name="T1" fmla="*/ 167 h 168"/>
                  <a:gd name="T2" fmla="*/ 148 w 149"/>
                  <a:gd name="T3" fmla="*/ 1 h 168"/>
                  <a:gd name="T4" fmla="*/ 143 w 149"/>
                  <a:gd name="T5" fmla="*/ 1 h 168"/>
                  <a:gd name="T6" fmla="*/ 1 w 149"/>
                  <a:gd name="T7" fmla="*/ 167 h 168"/>
                  <a:gd name="T8" fmla="*/ 6 w 149"/>
                  <a:gd name="T9" fmla="*/ 167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9" h="168">
                    <a:moveTo>
                      <a:pt x="6" y="167"/>
                    </a:moveTo>
                    <a:cubicBezTo>
                      <a:pt x="52" y="111"/>
                      <a:pt x="99" y="55"/>
                      <a:pt x="148" y="1"/>
                    </a:cubicBezTo>
                    <a:cubicBezTo>
                      <a:pt x="149" y="0"/>
                      <a:pt x="144" y="0"/>
                      <a:pt x="143" y="1"/>
                    </a:cubicBezTo>
                    <a:cubicBezTo>
                      <a:pt x="94" y="55"/>
                      <a:pt x="47" y="111"/>
                      <a:pt x="1" y="167"/>
                    </a:cubicBezTo>
                    <a:cubicBezTo>
                      <a:pt x="0" y="168"/>
                      <a:pt x="5" y="168"/>
                      <a:pt x="6" y="16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" name="Freeform 293"/>
              <p:cNvSpPr>
                <a:spLocks/>
              </p:cNvSpPr>
              <p:nvPr/>
            </p:nvSpPr>
            <p:spPr bwMode="auto">
              <a:xfrm>
                <a:off x="2998788" y="1411288"/>
                <a:ext cx="38100" cy="38100"/>
              </a:xfrm>
              <a:custGeom>
                <a:avLst/>
                <a:gdLst>
                  <a:gd name="T0" fmla="*/ 2 w 10"/>
                  <a:gd name="T1" fmla="*/ 2 h 10"/>
                  <a:gd name="T2" fmla="*/ 8 w 10"/>
                  <a:gd name="T3" fmla="*/ 1 h 10"/>
                  <a:gd name="T4" fmla="*/ 9 w 10"/>
                  <a:gd name="T5" fmla="*/ 8 h 10"/>
                  <a:gd name="T6" fmla="*/ 2 w 10"/>
                  <a:gd name="T7" fmla="*/ 8 h 10"/>
                  <a:gd name="T8" fmla="*/ 2 w 10"/>
                  <a:gd name="T9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0">
                    <a:moveTo>
                      <a:pt x="2" y="2"/>
                    </a:moveTo>
                    <a:cubicBezTo>
                      <a:pt x="3" y="0"/>
                      <a:pt x="6" y="0"/>
                      <a:pt x="8" y="1"/>
                    </a:cubicBezTo>
                    <a:cubicBezTo>
                      <a:pt x="10" y="3"/>
                      <a:pt x="10" y="6"/>
                      <a:pt x="9" y="8"/>
                    </a:cubicBezTo>
                    <a:cubicBezTo>
                      <a:pt x="7" y="10"/>
                      <a:pt x="4" y="10"/>
                      <a:pt x="2" y="8"/>
                    </a:cubicBezTo>
                    <a:cubicBezTo>
                      <a:pt x="0" y="7"/>
                      <a:pt x="0" y="4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" name="Freeform 294"/>
              <p:cNvSpPr>
                <a:spLocks/>
              </p:cNvSpPr>
              <p:nvPr/>
            </p:nvSpPr>
            <p:spPr bwMode="auto">
              <a:xfrm>
                <a:off x="2878138" y="1035050"/>
                <a:ext cx="112713" cy="173038"/>
              </a:xfrm>
              <a:custGeom>
                <a:avLst/>
                <a:gdLst>
                  <a:gd name="T0" fmla="*/ 2 w 30"/>
                  <a:gd name="T1" fmla="*/ 2 h 46"/>
                  <a:gd name="T2" fmla="*/ 19 w 30"/>
                  <a:gd name="T3" fmla="*/ 44 h 46"/>
                  <a:gd name="T4" fmla="*/ 24 w 30"/>
                  <a:gd name="T5" fmla="*/ 44 h 46"/>
                  <a:gd name="T6" fmla="*/ 6 w 30"/>
                  <a:gd name="T7" fmla="*/ 1 h 46"/>
                  <a:gd name="T8" fmla="*/ 2 w 30"/>
                  <a:gd name="T9" fmla="*/ 2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46">
                    <a:moveTo>
                      <a:pt x="2" y="2"/>
                    </a:moveTo>
                    <a:cubicBezTo>
                      <a:pt x="18" y="11"/>
                      <a:pt x="25" y="26"/>
                      <a:pt x="19" y="44"/>
                    </a:cubicBezTo>
                    <a:cubicBezTo>
                      <a:pt x="18" y="45"/>
                      <a:pt x="23" y="46"/>
                      <a:pt x="24" y="44"/>
                    </a:cubicBezTo>
                    <a:cubicBezTo>
                      <a:pt x="30" y="26"/>
                      <a:pt x="22" y="10"/>
                      <a:pt x="6" y="1"/>
                    </a:cubicBezTo>
                    <a:cubicBezTo>
                      <a:pt x="5" y="0"/>
                      <a:pt x="0" y="0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" name="Freeform 295"/>
              <p:cNvSpPr>
                <a:spLocks/>
              </p:cNvSpPr>
              <p:nvPr/>
            </p:nvSpPr>
            <p:spPr bwMode="auto">
              <a:xfrm>
                <a:off x="2859088" y="1092200"/>
                <a:ext cx="184150" cy="66675"/>
              </a:xfrm>
              <a:custGeom>
                <a:avLst/>
                <a:gdLst>
                  <a:gd name="T0" fmla="*/ 46 w 49"/>
                  <a:gd name="T1" fmla="*/ 6 h 18"/>
                  <a:gd name="T2" fmla="*/ 1 w 49"/>
                  <a:gd name="T3" fmla="*/ 16 h 18"/>
                  <a:gd name="T4" fmla="*/ 6 w 49"/>
                  <a:gd name="T5" fmla="*/ 17 h 18"/>
                  <a:gd name="T6" fmla="*/ 44 w 49"/>
                  <a:gd name="T7" fmla="*/ 8 h 18"/>
                  <a:gd name="T8" fmla="*/ 46 w 49"/>
                  <a:gd name="T9" fmla="*/ 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18">
                    <a:moveTo>
                      <a:pt x="46" y="6"/>
                    </a:moveTo>
                    <a:cubicBezTo>
                      <a:pt x="29" y="0"/>
                      <a:pt x="13" y="2"/>
                      <a:pt x="1" y="16"/>
                    </a:cubicBezTo>
                    <a:cubicBezTo>
                      <a:pt x="0" y="17"/>
                      <a:pt x="5" y="18"/>
                      <a:pt x="6" y="17"/>
                    </a:cubicBezTo>
                    <a:cubicBezTo>
                      <a:pt x="16" y="6"/>
                      <a:pt x="29" y="2"/>
                      <a:pt x="44" y="8"/>
                    </a:cubicBezTo>
                    <a:cubicBezTo>
                      <a:pt x="46" y="8"/>
                      <a:pt x="49" y="7"/>
                      <a:pt x="46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" name="Freeform 296"/>
              <p:cNvSpPr>
                <a:spLocks/>
              </p:cNvSpPr>
              <p:nvPr/>
            </p:nvSpPr>
            <p:spPr bwMode="auto">
              <a:xfrm>
                <a:off x="2905126" y="1023938"/>
                <a:ext cx="71438" cy="165100"/>
              </a:xfrm>
              <a:custGeom>
                <a:avLst/>
                <a:gdLst>
                  <a:gd name="T0" fmla="*/ 12 w 19"/>
                  <a:gd name="T1" fmla="*/ 2 h 44"/>
                  <a:gd name="T2" fmla="*/ 1 w 19"/>
                  <a:gd name="T3" fmla="*/ 43 h 44"/>
                  <a:gd name="T4" fmla="*/ 6 w 19"/>
                  <a:gd name="T5" fmla="*/ 43 h 44"/>
                  <a:gd name="T6" fmla="*/ 17 w 19"/>
                  <a:gd name="T7" fmla="*/ 2 h 44"/>
                  <a:gd name="T8" fmla="*/ 12 w 19"/>
                  <a:gd name="T9" fmla="*/ 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44">
                    <a:moveTo>
                      <a:pt x="12" y="2"/>
                    </a:moveTo>
                    <a:cubicBezTo>
                      <a:pt x="14" y="16"/>
                      <a:pt x="8" y="32"/>
                      <a:pt x="1" y="43"/>
                    </a:cubicBezTo>
                    <a:cubicBezTo>
                      <a:pt x="0" y="44"/>
                      <a:pt x="5" y="44"/>
                      <a:pt x="6" y="43"/>
                    </a:cubicBezTo>
                    <a:cubicBezTo>
                      <a:pt x="13" y="32"/>
                      <a:pt x="19" y="16"/>
                      <a:pt x="17" y="2"/>
                    </a:cubicBezTo>
                    <a:cubicBezTo>
                      <a:pt x="17" y="0"/>
                      <a:pt x="12" y="1"/>
                      <a:pt x="12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" name="Freeform 297"/>
              <p:cNvSpPr>
                <a:spLocks/>
              </p:cNvSpPr>
              <p:nvPr/>
            </p:nvSpPr>
            <p:spPr bwMode="auto">
              <a:xfrm>
                <a:off x="2855913" y="1079500"/>
                <a:ext cx="165100" cy="95250"/>
              </a:xfrm>
              <a:custGeom>
                <a:avLst/>
                <a:gdLst>
                  <a:gd name="T0" fmla="*/ 43 w 44"/>
                  <a:gd name="T1" fmla="*/ 23 h 25"/>
                  <a:gd name="T2" fmla="*/ 3 w 44"/>
                  <a:gd name="T3" fmla="*/ 3 h 25"/>
                  <a:gd name="T4" fmla="*/ 5 w 44"/>
                  <a:gd name="T5" fmla="*/ 5 h 25"/>
                  <a:gd name="T6" fmla="*/ 38 w 44"/>
                  <a:gd name="T7" fmla="*/ 24 h 25"/>
                  <a:gd name="T8" fmla="*/ 43 w 44"/>
                  <a:gd name="T9" fmla="*/ 2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5">
                    <a:moveTo>
                      <a:pt x="43" y="23"/>
                    </a:moveTo>
                    <a:cubicBezTo>
                      <a:pt x="35" y="8"/>
                      <a:pt x="20" y="0"/>
                      <a:pt x="3" y="3"/>
                    </a:cubicBezTo>
                    <a:cubicBezTo>
                      <a:pt x="0" y="3"/>
                      <a:pt x="2" y="5"/>
                      <a:pt x="5" y="5"/>
                    </a:cubicBezTo>
                    <a:cubicBezTo>
                      <a:pt x="19" y="3"/>
                      <a:pt x="31" y="12"/>
                      <a:pt x="38" y="24"/>
                    </a:cubicBezTo>
                    <a:cubicBezTo>
                      <a:pt x="39" y="25"/>
                      <a:pt x="44" y="24"/>
                      <a:pt x="43" y="2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" name="Freeform 298"/>
              <p:cNvSpPr>
                <a:spLocks/>
              </p:cNvSpPr>
              <p:nvPr/>
            </p:nvSpPr>
            <p:spPr bwMode="auto">
              <a:xfrm>
                <a:off x="2941638" y="790575"/>
                <a:ext cx="625475" cy="315913"/>
              </a:xfrm>
              <a:custGeom>
                <a:avLst/>
                <a:gdLst>
                  <a:gd name="T0" fmla="*/ 6 w 166"/>
                  <a:gd name="T1" fmla="*/ 83 h 84"/>
                  <a:gd name="T2" fmla="*/ 164 w 166"/>
                  <a:gd name="T3" fmla="*/ 2 h 84"/>
                  <a:gd name="T4" fmla="*/ 160 w 166"/>
                  <a:gd name="T5" fmla="*/ 1 h 84"/>
                  <a:gd name="T6" fmla="*/ 3 w 166"/>
                  <a:gd name="T7" fmla="*/ 82 h 84"/>
                  <a:gd name="T8" fmla="*/ 6 w 166"/>
                  <a:gd name="T9" fmla="*/ 83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6" h="84">
                    <a:moveTo>
                      <a:pt x="6" y="83"/>
                    </a:moveTo>
                    <a:cubicBezTo>
                      <a:pt x="59" y="56"/>
                      <a:pt x="111" y="27"/>
                      <a:pt x="164" y="2"/>
                    </a:cubicBezTo>
                    <a:cubicBezTo>
                      <a:pt x="166" y="1"/>
                      <a:pt x="161" y="0"/>
                      <a:pt x="160" y="1"/>
                    </a:cubicBezTo>
                    <a:cubicBezTo>
                      <a:pt x="107" y="26"/>
                      <a:pt x="55" y="55"/>
                      <a:pt x="3" y="82"/>
                    </a:cubicBezTo>
                    <a:cubicBezTo>
                      <a:pt x="0" y="83"/>
                      <a:pt x="5" y="84"/>
                      <a:pt x="6" y="8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" name="Freeform 299"/>
              <p:cNvSpPr>
                <a:spLocks/>
              </p:cNvSpPr>
              <p:nvPr/>
            </p:nvSpPr>
            <p:spPr bwMode="auto">
              <a:xfrm>
                <a:off x="2927351" y="1087438"/>
                <a:ext cx="41275" cy="41275"/>
              </a:xfrm>
              <a:custGeom>
                <a:avLst/>
                <a:gdLst>
                  <a:gd name="T0" fmla="*/ 4 w 11"/>
                  <a:gd name="T1" fmla="*/ 1 h 11"/>
                  <a:gd name="T2" fmla="*/ 10 w 11"/>
                  <a:gd name="T3" fmla="*/ 4 h 11"/>
                  <a:gd name="T4" fmla="*/ 8 w 11"/>
                  <a:gd name="T5" fmla="*/ 10 h 11"/>
                  <a:gd name="T6" fmla="*/ 1 w 11"/>
                  <a:gd name="T7" fmla="*/ 8 h 11"/>
                  <a:gd name="T8" fmla="*/ 4 w 11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4" y="1"/>
                    </a:moveTo>
                    <a:cubicBezTo>
                      <a:pt x="6" y="0"/>
                      <a:pt x="9" y="1"/>
                      <a:pt x="10" y="4"/>
                    </a:cubicBezTo>
                    <a:cubicBezTo>
                      <a:pt x="11" y="6"/>
                      <a:pt x="10" y="9"/>
                      <a:pt x="8" y="10"/>
                    </a:cubicBezTo>
                    <a:cubicBezTo>
                      <a:pt x="5" y="11"/>
                      <a:pt x="3" y="10"/>
                      <a:pt x="1" y="8"/>
                    </a:cubicBezTo>
                    <a:cubicBezTo>
                      <a:pt x="0" y="5"/>
                      <a:pt x="1" y="2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" name="Freeform 300"/>
              <p:cNvSpPr>
                <a:spLocks/>
              </p:cNvSpPr>
              <p:nvPr/>
            </p:nvSpPr>
            <p:spPr bwMode="auto">
              <a:xfrm>
                <a:off x="2809876" y="741362"/>
                <a:ext cx="68263" cy="184150"/>
              </a:xfrm>
              <a:custGeom>
                <a:avLst/>
                <a:gdLst>
                  <a:gd name="T0" fmla="*/ 2 w 18"/>
                  <a:gd name="T1" fmla="*/ 1 h 49"/>
                  <a:gd name="T2" fmla="*/ 1 w 18"/>
                  <a:gd name="T3" fmla="*/ 46 h 49"/>
                  <a:gd name="T4" fmla="*/ 6 w 18"/>
                  <a:gd name="T5" fmla="*/ 48 h 49"/>
                  <a:gd name="T6" fmla="*/ 7 w 18"/>
                  <a:gd name="T7" fmla="*/ 1 h 49"/>
                  <a:gd name="T8" fmla="*/ 2 w 18"/>
                  <a:gd name="T9" fmla="*/ 1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49">
                    <a:moveTo>
                      <a:pt x="2" y="1"/>
                    </a:moveTo>
                    <a:cubicBezTo>
                      <a:pt x="13" y="16"/>
                      <a:pt x="13" y="32"/>
                      <a:pt x="1" y="46"/>
                    </a:cubicBezTo>
                    <a:cubicBezTo>
                      <a:pt x="0" y="47"/>
                      <a:pt x="5" y="49"/>
                      <a:pt x="6" y="48"/>
                    </a:cubicBezTo>
                    <a:cubicBezTo>
                      <a:pt x="18" y="34"/>
                      <a:pt x="18" y="16"/>
                      <a:pt x="7" y="1"/>
                    </a:cubicBezTo>
                    <a:cubicBezTo>
                      <a:pt x="6" y="0"/>
                      <a:pt x="2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" name="Freeform 301"/>
              <p:cNvSpPr>
                <a:spLocks/>
              </p:cNvSpPr>
              <p:nvPr/>
            </p:nvSpPr>
            <p:spPr bwMode="auto">
              <a:xfrm>
                <a:off x="2749551" y="804862"/>
                <a:ext cx="185738" cy="68263"/>
              </a:xfrm>
              <a:custGeom>
                <a:avLst/>
                <a:gdLst>
                  <a:gd name="T0" fmla="*/ 47 w 49"/>
                  <a:gd name="T1" fmla="*/ 17 h 18"/>
                  <a:gd name="T2" fmla="*/ 2 w 49"/>
                  <a:gd name="T3" fmla="*/ 9 h 18"/>
                  <a:gd name="T4" fmla="*/ 6 w 49"/>
                  <a:gd name="T5" fmla="*/ 11 h 18"/>
                  <a:gd name="T6" fmla="*/ 43 w 49"/>
                  <a:gd name="T7" fmla="*/ 17 h 18"/>
                  <a:gd name="T8" fmla="*/ 47 w 49"/>
                  <a:gd name="T9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18">
                    <a:moveTo>
                      <a:pt x="47" y="17"/>
                    </a:moveTo>
                    <a:cubicBezTo>
                      <a:pt x="35" y="4"/>
                      <a:pt x="18" y="0"/>
                      <a:pt x="2" y="9"/>
                    </a:cubicBezTo>
                    <a:cubicBezTo>
                      <a:pt x="0" y="10"/>
                      <a:pt x="5" y="11"/>
                      <a:pt x="6" y="11"/>
                    </a:cubicBezTo>
                    <a:cubicBezTo>
                      <a:pt x="19" y="4"/>
                      <a:pt x="32" y="6"/>
                      <a:pt x="43" y="17"/>
                    </a:cubicBezTo>
                    <a:cubicBezTo>
                      <a:pt x="44" y="18"/>
                      <a:pt x="49" y="18"/>
                      <a:pt x="47" y="1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" name="Freeform 302"/>
              <p:cNvSpPr>
                <a:spLocks/>
              </p:cNvSpPr>
              <p:nvPr/>
            </p:nvSpPr>
            <p:spPr bwMode="auto">
              <a:xfrm>
                <a:off x="2776538" y="755650"/>
                <a:ext cx="128588" cy="136525"/>
              </a:xfrm>
              <a:custGeom>
                <a:avLst/>
                <a:gdLst>
                  <a:gd name="T0" fmla="*/ 29 w 34"/>
                  <a:gd name="T1" fmla="*/ 2 h 36"/>
                  <a:gd name="T2" fmla="*/ 2 w 34"/>
                  <a:gd name="T3" fmla="*/ 35 h 36"/>
                  <a:gd name="T4" fmla="*/ 6 w 34"/>
                  <a:gd name="T5" fmla="*/ 36 h 36"/>
                  <a:gd name="T6" fmla="*/ 33 w 34"/>
                  <a:gd name="T7" fmla="*/ 2 h 36"/>
                  <a:gd name="T8" fmla="*/ 29 w 34"/>
                  <a:gd name="T9" fmla="*/ 2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36">
                    <a:moveTo>
                      <a:pt x="29" y="2"/>
                    </a:moveTo>
                    <a:cubicBezTo>
                      <a:pt x="25" y="15"/>
                      <a:pt x="13" y="27"/>
                      <a:pt x="2" y="35"/>
                    </a:cubicBezTo>
                    <a:cubicBezTo>
                      <a:pt x="0" y="36"/>
                      <a:pt x="5" y="36"/>
                      <a:pt x="6" y="36"/>
                    </a:cubicBezTo>
                    <a:cubicBezTo>
                      <a:pt x="18" y="28"/>
                      <a:pt x="29" y="15"/>
                      <a:pt x="33" y="2"/>
                    </a:cubicBezTo>
                    <a:cubicBezTo>
                      <a:pt x="34" y="0"/>
                      <a:pt x="29" y="1"/>
                      <a:pt x="29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" name="Freeform 303"/>
              <p:cNvSpPr>
                <a:spLocks/>
              </p:cNvSpPr>
              <p:nvPr/>
            </p:nvSpPr>
            <p:spPr bwMode="auto">
              <a:xfrm>
                <a:off x="2768601" y="779462"/>
                <a:ext cx="125413" cy="134938"/>
              </a:xfrm>
              <a:custGeom>
                <a:avLst/>
                <a:gdLst>
                  <a:gd name="T0" fmla="*/ 33 w 33"/>
                  <a:gd name="T1" fmla="*/ 34 h 36"/>
                  <a:gd name="T2" fmla="*/ 5 w 33"/>
                  <a:gd name="T3" fmla="*/ 1 h 36"/>
                  <a:gd name="T4" fmla="*/ 3 w 33"/>
                  <a:gd name="T5" fmla="*/ 3 h 36"/>
                  <a:gd name="T6" fmla="*/ 28 w 33"/>
                  <a:gd name="T7" fmla="*/ 34 h 36"/>
                  <a:gd name="T8" fmla="*/ 33 w 33"/>
                  <a:gd name="T9" fmla="*/ 3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36">
                    <a:moveTo>
                      <a:pt x="33" y="34"/>
                    </a:moveTo>
                    <a:cubicBezTo>
                      <a:pt x="31" y="18"/>
                      <a:pt x="21" y="5"/>
                      <a:pt x="5" y="1"/>
                    </a:cubicBezTo>
                    <a:cubicBezTo>
                      <a:pt x="4" y="0"/>
                      <a:pt x="0" y="2"/>
                      <a:pt x="3" y="3"/>
                    </a:cubicBezTo>
                    <a:cubicBezTo>
                      <a:pt x="18" y="6"/>
                      <a:pt x="26" y="20"/>
                      <a:pt x="28" y="34"/>
                    </a:cubicBezTo>
                    <a:cubicBezTo>
                      <a:pt x="28" y="36"/>
                      <a:pt x="33" y="35"/>
                      <a:pt x="33" y="3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" name="Freeform 304"/>
              <p:cNvSpPr>
                <a:spLocks/>
              </p:cNvSpPr>
              <p:nvPr/>
            </p:nvSpPr>
            <p:spPr bwMode="auto">
              <a:xfrm>
                <a:off x="2851151" y="779462"/>
                <a:ext cx="690563" cy="52388"/>
              </a:xfrm>
              <a:custGeom>
                <a:avLst/>
                <a:gdLst>
                  <a:gd name="T0" fmla="*/ 3 w 183"/>
                  <a:gd name="T1" fmla="*/ 14 h 14"/>
                  <a:gd name="T2" fmla="*/ 180 w 183"/>
                  <a:gd name="T3" fmla="*/ 2 h 14"/>
                  <a:gd name="T4" fmla="*/ 180 w 183"/>
                  <a:gd name="T5" fmla="*/ 0 h 14"/>
                  <a:gd name="T6" fmla="*/ 3 w 183"/>
                  <a:gd name="T7" fmla="*/ 12 h 14"/>
                  <a:gd name="T8" fmla="*/ 3 w 183"/>
                  <a:gd name="T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3" h="14">
                    <a:moveTo>
                      <a:pt x="3" y="14"/>
                    </a:moveTo>
                    <a:cubicBezTo>
                      <a:pt x="62" y="9"/>
                      <a:pt x="121" y="4"/>
                      <a:pt x="180" y="2"/>
                    </a:cubicBezTo>
                    <a:cubicBezTo>
                      <a:pt x="183" y="2"/>
                      <a:pt x="183" y="0"/>
                      <a:pt x="180" y="0"/>
                    </a:cubicBezTo>
                    <a:cubicBezTo>
                      <a:pt x="121" y="2"/>
                      <a:pt x="62" y="7"/>
                      <a:pt x="3" y="12"/>
                    </a:cubicBezTo>
                    <a:cubicBezTo>
                      <a:pt x="0" y="12"/>
                      <a:pt x="0" y="14"/>
                      <a:pt x="3" y="1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" name="Freeform 305"/>
              <p:cNvSpPr>
                <a:spLocks/>
              </p:cNvSpPr>
              <p:nvPr/>
            </p:nvSpPr>
            <p:spPr bwMode="auto">
              <a:xfrm>
                <a:off x="2833688" y="812800"/>
                <a:ext cx="36513" cy="33338"/>
              </a:xfrm>
              <a:custGeom>
                <a:avLst/>
                <a:gdLst>
                  <a:gd name="T0" fmla="*/ 5 w 10"/>
                  <a:gd name="T1" fmla="*/ 0 h 9"/>
                  <a:gd name="T2" fmla="*/ 10 w 10"/>
                  <a:gd name="T3" fmla="*/ 4 h 9"/>
                  <a:gd name="T4" fmla="*/ 5 w 10"/>
                  <a:gd name="T5" fmla="*/ 9 h 9"/>
                  <a:gd name="T6" fmla="*/ 0 w 10"/>
                  <a:gd name="T7" fmla="*/ 5 h 9"/>
                  <a:gd name="T8" fmla="*/ 5 w 10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cubicBezTo>
                      <a:pt x="7" y="0"/>
                      <a:pt x="10" y="2"/>
                      <a:pt x="10" y="4"/>
                    </a:cubicBezTo>
                    <a:cubicBezTo>
                      <a:pt x="10" y="7"/>
                      <a:pt x="8" y="9"/>
                      <a:pt x="5" y="9"/>
                    </a:cubicBezTo>
                    <a:cubicBezTo>
                      <a:pt x="2" y="9"/>
                      <a:pt x="0" y="7"/>
                      <a:pt x="0" y="5"/>
                    </a:cubicBezTo>
                    <a:cubicBezTo>
                      <a:pt x="0" y="2"/>
                      <a:pt x="2" y="0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" name="Freeform 306"/>
              <p:cNvSpPr>
                <a:spLocks/>
              </p:cNvSpPr>
              <p:nvPr/>
            </p:nvSpPr>
            <p:spPr bwMode="auto">
              <a:xfrm>
                <a:off x="2809876" y="504825"/>
                <a:ext cx="106363" cy="173038"/>
              </a:xfrm>
              <a:custGeom>
                <a:avLst/>
                <a:gdLst>
                  <a:gd name="T0" fmla="*/ 18 w 28"/>
                  <a:gd name="T1" fmla="*/ 2 h 46"/>
                  <a:gd name="T2" fmla="*/ 1 w 28"/>
                  <a:gd name="T3" fmla="*/ 44 h 46"/>
                  <a:gd name="T4" fmla="*/ 5 w 28"/>
                  <a:gd name="T5" fmla="*/ 46 h 46"/>
                  <a:gd name="T6" fmla="*/ 23 w 28"/>
                  <a:gd name="T7" fmla="*/ 2 h 46"/>
                  <a:gd name="T8" fmla="*/ 18 w 28"/>
                  <a:gd name="T9" fmla="*/ 2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46">
                    <a:moveTo>
                      <a:pt x="18" y="2"/>
                    </a:moveTo>
                    <a:cubicBezTo>
                      <a:pt x="23" y="19"/>
                      <a:pt x="17" y="35"/>
                      <a:pt x="1" y="44"/>
                    </a:cubicBezTo>
                    <a:cubicBezTo>
                      <a:pt x="0" y="45"/>
                      <a:pt x="4" y="46"/>
                      <a:pt x="5" y="46"/>
                    </a:cubicBezTo>
                    <a:cubicBezTo>
                      <a:pt x="22" y="37"/>
                      <a:pt x="28" y="20"/>
                      <a:pt x="23" y="2"/>
                    </a:cubicBezTo>
                    <a:cubicBezTo>
                      <a:pt x="22" y="1"/>
                      <a:pt x="17" y="0"/>
                      <a:pt x="18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5" name="Freeform 307"/>
              <p:cNvSpPr>
                <a:spLocks/>
              </p:cNvSpPr>
              <p:nvPr/>
            </p:nvSpPr>
            <p:spPr bwMode="auto">
              <a:xfrm>
                <a:off x="2776538" y="568325"/>
                <a:ext cx="165100" cy="98425"/>
              </a:xfrm>
              <a:custGeom>
                <a:avLst/>
                <a:gdLst>
                  <a:gd name="T0" fmla="*/ 43 w 44"/>
                  <a:gd name="T1" fmla="*/ 25 h 26"/>
                  <a:gd name="T2" fmla="*/ 3 w 44"/>
                  <a:gd name="T3" fmla="*/ 2 h 26"/>
                  <a:gd name="T4" fmla="*/ 6 w 44"/>
                  <a:gd name="T5" fmla="*/ 4 h 26"/>
                  <a:gd name="T6" fmla="*/ 38 w 44"/>
                  <a:gd name="T7" fmla="*/ 24 h 26"/>
                  <a:gd name="T8" fmla="*/ 43 w 44"/>
                  <a:gd name="T9" fmla="*/ 2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6">
                    <a:moveTo>
                      <a:pt x="43" y="25"/>
                    </a:moveTo>
                    <a:cubicBezTo>
                      <a:pt x="36" y="8"/>
                      <a:pt x="21" y="0"/>
                      <a:pt x="3" y="2"/>
                    </a:cubicBezTo>
                    <a:cubicBezTo>
                      <a:pt x="0" y="2"/>
                      <a:pt x="5" y="4"/>
                      <a:pt x="6" y="4"/>
                    </a:cubicBezTo>
                    <a:cubicBezTo>
                      <a:pt x="21" y="2"/>
                      <a:pt x="32" y="11"/>
                      <a:pt x="38" y="24"/>
                    </a:cubicBezTo>
                    <a:cubicBezTo>
                      <a:pt x="39" y="25"/>
                      <a:pt x="44" y="26"/>
                      <a:pt x="43" y="2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6" name="Freeform 308"/>
              <p:cNvSpPr>
                <a:spLocks/>
              </p:cNvSpPr>
              <p:nvPr/>
            </p:nvSpPr>
            <p:spPr bwMode="auto">
              <a:xfrm>
                <a:off x="2787651" y="546100"/>
                <a:ext cx="165100" cy="93663"/>
              </a:xfrm>
              <a:custGeom>
                <a:avLst/>
                <a:gdLst>
                  <a:gd name="T0" fmla="*/ 38 w 44"/>
                  <a:gd name="T1" fmla="*/ 2 h 25"/>
                  <a:gd name="T2" fmla="*/ 3 w 44"/>
                  <a:gd name="T3" fmla="*/ 23 h 25"/>
                  <a:gd name="T4" fmla="*/ 5 w 44"/>
                  <a:gd name="T5" fmla="*/ 24 h 25"/>
                  <a:gd name="T6" fmla="*/ 43 w 44"/>
                  <a:gd name="T7" fmla="*/ 2 h 25"/>
                  <a:gd name="T8" fmla="*/ 38 w 44"/>
                  <a:gd name="T9" fmla="*/ 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5">
                    <a:moveTo>
                      <a:pt x="38" y="2"/>
                    </a:moveTo>
                    <a:cubicBezTo>
                      <a:pt x="30" y="12"/>
                      <a:pt x="16" y="20"/>
                      <a:pt x="3" y="23"/>
                    </a:cubicBezTo>
                    <a:cubicBezTo>
                      <a:pt x="0" y="23"/>
                      <a:pt x="3" y="25"/>
                      <a:pt x="5" y="24"/>
                    </a:cubicBezTo>
                    <a:cubicBezTo>
                      <a:pt x="19" y="21"/>
                      <a:pt x="34" y="13"/>
                      <a:pt x="43" y="2"/>
                    </a:cubicBezTo>
                    <a:cubicBezTo>
                      <a:pt x="44" y="1"/>
                      <a:pt x="39" y="0"/>
                      <a:pt x="38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7" name="Freeform 309"/>
              <p:cNvSpPr>
                <a:spLocks/>
              </p:cNvSpPr>
              <p:nvPr/>
            </p:nvSpPr>
            <p:spPr bwMode="auto">
              <a:xfrm>
                <a:off x="2817813" y="530225"/>
                <a:ext cx="87313" cy="158750"/>
              </a:xfrm>
              <a:custGeom>
                <a:avLst/>
                <a:gdLst>
                  <a:gd name="T0" fmla="*/ 19 w 23"/>
                  <a:gd name="T1" fmla="*/ 40 h 42"/>
                  <a:gd name="T2" fmla="*/ 6 w 23"/>
                  <a:gd name="T3" fmla="*/ 0 h 42"/>
                  <a:gd name="T4" fmla="*/ 2 w 23"/>
                  <a:gd name="T5" fmla="*/ 2 h 42"/>
                  <a:gd name="T6" fmla="*/ 14 w 23"/>
                  <a:gd name="T7" fmla="*/ 41 h 42"/>
                  <a:gd name="T8" fmla="*/ 19 w 23"/>
                  <a:gd name="T9" fmla="*/ 4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42">
                    <a:moveTo>
                      <a:pt x="19" y="40"/>
                    </a:moveTo>
                    <a:cubicBezTo>
                      <a:pt x="23" y="25"/>
                      <a:pt x="19" y="10"/>
                      <a:pt x="6" y="0"/>
                    </a:cubicBezTo>
                    <a:cubicBezTo>
                      <a:pt x="5" y="0"/>
                      <a:pt x="0" y="0"/>
                      <a:pt x="2" y="2"/>
                    </a:cubicBezTo>
                    <a:cubicBezTo>
                      <a:pt x="14" y="11"/>
                      <a:pt x="18" y="26"/>
                      <a:pt x="14" y="41"/>
                    </a:cubicBezTo>
                    <a:cubicBezTo>
                      <a:pt x="14" y="42"/>
                      <a:pt x="19" y="42"/>
                      <a:pt x="19" y="4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8" name="Freeform 310"/>
              <p:cNvSpPr>
                <a:spLocks/>
              </p:cNvSpPr>
              <p:nvPr/>
            </p:nvSpPr>
            <p:spPr bwMode="auto">
              <a:xfrm>
                <a:off x="2874963" y="598487"/>
                <a:ext cx="674688" cy="195263"/>
              </a:xfrm>
              <a:custGeom>
                <a:avLst/>
                <a:gdLst>
                  <a:gd name="T0" fmla="*/ 3 w 179"/>
                  <a:gd name="T1" fmla="*/ 2 h 52"/>
                  <a:gd name="T2" fmla="*/ 173 w 179"/>
                  <a:gd name="T3" fmla="*/ 52 h 52"/>
                  <a:gd name="T4" fmla="*/ 176 w 179"/>
                  <a:gd name="T5" fmla="*/ 50 h 52"/>
                  <a:gd name="T6" fmla="*/ 6 w 179"/>
                  <a:gd name="T7" fmla="*/ 0 h 52"/>
                  <a:gd name="T8" fmla="*/ 3 w 179"/>
                  <a:gd name="T9" fmla="*/ 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9" h="52">
                    <a:moveTo>
                      <a:pt x="3" y="2"/>
                    </a:moveTo>
                    <a:cubicBezTo>
                      <a:pt x="60" y="18"/>
                      <a:pt x="117" y="33"/>
                      <a:pt x="173" y="52"/>
                    </a:cubicBezTo>
                    <a:cubicBezTo>
                      <a:pt x="174" y="52"/>
                      <a:pt x="179" y="51"/>
                      <a:pt x="176" y="50"/>
                    </a:cubicBezTo>
                    <a:cubicBezTo>
                      <a:pt x="120" y="32"/>
                      <a:pt x="63" y="16"/>
                      <a:pt x="6" y="0"/>
                    </a:cubicBezTo>
                    <a:cubicBezTo>
                      <a:pt x="5" y="0"/>
                      <a:pt x="0" y="1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9" name="Freeform 311"/>
              <p:cNvSpPr>
                <a:spLocks/>
              </p:cNvSpPr>
              <p:nvPr/>
            </p:nvSpPr>
            <p:spPr bwMode="auto">
              <a:xfrm>
                <a:off x="2859088" y="579437"/>
                <a:ext cx="41275" cy="41275"/>
              </a:xfrm>
              <a:custGeom>
                <a:avLst/>
                <a:gdLst>
                  <a:gd name="T0" fmla="*/ 7 w 11"/>
                  <a:gd name="T1" fmla="*/ 1 h 11"/>
                  <a:gd name="T2" fmla="*/ 10 w 11"/>
                  <a:gd name="T3" fmla="*/ 7 h 11"/>
                  <a:gd name="T4" fmla="*/ 4 w 11"/>
                  <a:gd name="T5" fmla="*/ 10 h 11"/>
                  <a:gd name="T6" fmla="*/ 1 w 11"/>
                  <a:gd name="T7" fmla="*/ 4 h 11"/>
                  <a:gd name="T8" fmla="*/ 7 w 11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7" y="1"/>
                    </a:moveTo>
                    <a:cubicBezTo>
                      <a:pt x="9" y="2"/>
                      <a:pt x="11" y="4"/>
                      <a:pt x="10" y="7"/>
                    </a:cubicBezTo>
                    <a:cubicBezTo>
                      <a:pt x="9" y="9"/>
                      <a:pt x="6" y="11"/>
                      <a:pt x="4" y="10"/>
                    </a:cubicBezTo>
                    <a:cubicBezTo>
                      <a:pt x="1" y="9"/>
                      <a:pt x="0" y="6"/>
                      <a:pt x="1" y="4"/>
                    </a:cubicBezTo>
                    <a:cubicBezTo>
                      <a:pt x="2" y="1"/>
                      <a:pt x="4" y="0"/>
                      <a:pt x="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0" name="Freeform 312"/>
              <p:cNvSpPr>
                <a:spLocks/>
              </p:cNvSpPr>
              <p:nvPr/>
            </p:nvSpPr>
            <p:spPr bwMode="auto">
              <a:xfrm>
                <a:off x="2894013" y="288925"/>
                <a:ext cx="142875" cy="139700"/>
              </a:xfrm>
              <a:custGeom>
                <a:avLst/>
                <a:gdLst>
                  <a:gd name="T0" fmla="*/ 33 w 38"/>
                  <a:gd name="T1" fmla="*/ 2 h 37"/>
                  <a:gd name="T2" fmla="*/ 3 w 38"/>
                  <a:gd name="T3" fmla="*/ 35 h 37"/>
                  <a:gd name="T4" fmla="*/ 6 w 38"/>
                  <a:gd name="T5" fmla="*/ 37 h 37"/>
                  <a:gd name="T6" fmla="*/ 38 w 38"/>
                  <a:gd name="T7" fmla="*/ 2 h 37"/>
                  <a:gd name="T8" fmla="*/ 33 w 38"/>
                  <a:gd name="T9" fmla="*/ 2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37">
                    <a:moveTo>
                      <a:pt x="33" y="2"/>
                    </a:moveTo>
                    <a:cubicBezTo>
                      <a:pt x="32" y="19"/>
                      <a:pt x="21" y="33"/>
                      <a:pt x="3" y="35"/>
                    </a:cubicBezTo>
                    <a:cubicBezTo>
                      <a:pt x="0" y="35"/>
                      <a:pt x="4" y="37"/>
                      <a:pt x="6" y="37"/>
                    </a:cubicBezTo>
                    <a:cubicBezTo>
                      <a:pt x="24" y="35"/>
                      <a:pt x="37" y="21"/>
                      <a:pt x="38" y="2"/>
                    </a:cubicBezTo>
                    <a:cubicBezTo>
                      <a:pt x="38" y="1"/>
                      <a:pt x="33" y="0"/>
                      <a:pt x="33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1" name="Freeform 313"/>
              <p:cNvSpPr>
                <a:spLocks/>
              </p:cNvSpPr>
              <p:nvPr/>
            </p:nvSpPr>
            <p:spPr bwMode="auto">
              <a:xfrm>
                <a:off x="2905126" y="319087"/>
                <a:ext cx="120650" cy="139700"/>
              </a:xfrm>
              <a:custGeom>
                <a:avLst/>
                <a:gdLst>
                  <a:gd name="T0" fmla="*/ 32 w 32"/>
                  <a:gd name="T1" fmla="*/ 35 h 37"/>
                  <a:gd name="T2" fmla="*/ 3 w 32"/>
                  <a:gd name="T3" fmla="*/ 1 h 37"/>
                  <a:gd name="T4" fmla="*/ 3 w 32"/>
                  <a:gd name="T5" fmla="*/ 3 h 37"/>
                  <a:gd name="T6" fmla="*/ 27 w 32"/>
                  <a:gd name="T7" fmla="*/ 34 h 37"/>
                  <a:gd name="T8" fmla="*/ 32 w 32"/>
                  <a:gd name="T9" fmla="*/ 35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7">
                    <a:moveTo>
                      <a:pt x="32" y="35"/>
                    </a:moveTo>
                    <a:cubicBezTo>
                      <a:pt x="31" y="18"/>
                      <a:pt x="20" y="5"/>
                      <a:pt x="3" y="1"/>
                    </a:cubicBezTo>
                    <a:cubicBezTo>
                      <a:pt x="0" y="0"/>
                      <a:pt x="0" y="2"/>
                      <a:pt x="3" y="3"/>
                    </a:cubicBezTo>
                    <a:cubicBezTo>
                      <a:pt x="18" y="7"/>
                      <a:pt x="26" y="19"/>
                      <a:pt x="27" y="34"/>
                    </a:cubicBezTo>
                    <a:cubicBezTo>
                      <a:pt x="27" y="36"/>
                      <a:pt x="32" y="37"/>
                      <a:pt x="32" y="3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2" name="Freeform 314"/>
              <p:cNvSpPr>
                <a:spLocks/>
              </p:cNvSpPr>
              <p:nvPr/>
            </p:nvSpPr>
            <p:spPr bwMode="auto">
              <a:xfrm>
                <a:off x="2889251" y="349250"/>
                <a:ext cx="192088" cy="41275"/>
              </a:xfrm>
              <a:custGeom>
                <a:avLst/>
                <a:gdLst>
                  <a:gd name="T0" fmla="*/ 45 w 51"/>
                  <a:gd name="T1" fmla="*/ 1 h 11"/>
                  <a:gd name="T2" fmla="*/ 5 w 51"/>
                  <a:gd name="T3" fmla="*/ 7 h 11"/>
                  <a:gd name="T4" fmla="*/ 3 w 51"/>
                  <a:gd name="T5" fmla="*/ 9 h 11"/>
                  <a:gd name="T6" fmla="*/ 48 w 51"/>
                  <a:gd name="T7" fmla="*/ 2 h 11"/>
                  <a:gd name="T8" fmla="*/ 45 w 51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11">
                    <a:moveTo>
                      <a:pt x="45" y="1"/>
                    </a:moveTo>
                    <a:cubicBezTo>
                      <a:pt x="33" y="7"/>
                      <a:pt x="18" y="9"/>
                      <a:pt x="5" y="7"/>
                    </a:cubicBezTo>
                    <a:cubicBezTo>
                      <a:pt x="4" y="7"/>
                      <a:pt x="0" y="9"/>
                      <a:pt x="3" y="9"/>
                    </a:cubicBezTo>
                    <a:cubicBezTo>
                      <a:pt x="18" y="11"/>
                      <a:pt x="36" y="9"/>
                      <a:pt x="48" y="2"/>
                    </a:cubicBezTo>
                    <a:cubicBezTo>
                      <a:pt x="51" y="0"/>
                      <a:pt x="46" y="0"/>
                      <a:pt x="4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3" name="Freeform 315"/>
              <p:cNvSpPr>
                <a:spLocks/>
              </p:cNvSpPr>
              <p:nvPr/>
            </p:nvSpPr>
            <p:spPr bwMode="auto">
              <a:xfrm>
                <a:off x="2949576" y="293687"/>
                <a:ext cx="60325" cy="165100"/>
              </a:xfrm>
              <a:custGeom>
                <a:avLst/>
                <a:gdLst>
                  <a:gd name="T0" fmla="*/ 5 w 16"/>
                  <a:gd name="T1" fmla="*/ 43 h 44"/>
                  <a:gd name="T2" fmla="*/ 8 w 16"/>
                  <a:gd name="T3" fmla="*/ 1 h 44"/>
                  <a:gd name="T4" fmla="*/ 3 w 16"/>
                  <a:gd name="T5" fmla="*/ 2 h 44"/>
                  <a:gd name="T6" fmla="*/ 1 w 16"/>
                  <a:gd name="T7" fmla="*/ 43 h 44"/>
                  <a:gd name="T8" fmla="*/ 5 w 16"/>
                  <a:gd name="T9" fmla="*/ 43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44">
                    <a:moveTo>
                      <a:pt x="5" y="43"/>
                    </a:moveTo>
                    <a:cubicBezTo>
                      <a:pt x="14" y="30"/>
                      <a:pt x="16" y="14"/>
                      <a:pt x="8" y="1"/>
                    </a:cubicBezTo>
                    <a:cubicBezTo>
                      <a:pt x="7" y="0"/>
                      <a:pt x="2" y="1"/>
                      <a:pt x="3" y="2"/>
                    </a:cubicBezTo>
                    <a:cubicBezTo>
                      <a:pt x="11" y="15"/>
                      <a:pt x="9" y="30"/>
                      <a:pt x="1" y="43"/>
                    </a:cubicBezTo>
                    <a:cubicBezTo>
                      <a:pt x="0" y="44"/>
                      <a:pt x="5" y="44"/>
                      <a:pt x="5" y="4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4" name="Freeform 316"/>
              <p:cNvSpPr>
                <a:spLocks/>
              </p:cNvSpPr>
              <p:nvPr/>
            </p:nvSpPr>
            <p:spPr bwMode="auto">
              <a:xfrm>
                <a:off x="2987676" y="376237"/>
                <a:ext cx="554038" cy="422275"/>
              </a:xfrm>
              <a:custGeom>
                <a:avLst/>
                <a:gdLst>
                  <a:gd name="T0" fmla="*/ 1 w 147"/>
                  <a:gd name="T1" fmla="*/ 3 h 112"/>
                  <a:gd name="T2" fmla="*/ 141 w 147"/>
                  <a:gd name="T3" fmla="*/ 111 h 112"/>
                  <a:gd name="T4" fmla="*/ 146 w 147"/>
                  <a:gd name="T5" fmla="*/ 110 h 112"/>
                  <a:gd name="T6" fmla="*/ 5 w 147"/>
                  <a:gd name="T7" fmla="*/ 1 h 112"/>
                  <a:gd name="T8" fmla="*/ 1 w 147"/>
                  <a:gd name="T9" fmla="*/ 3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7" h="112">
                    <a:moveTo>
                      <a:pt x="1" y="3"/>
                    </a:moveTo>
                    <a:cubicBezTo>
                      <a:pt x="48" y="38"/>
                      <a:pt x="96" y="73"/>
                      <a:pt x="141" y="111"/>
                    </a:cubicBezTo>
                    <a:cubicBezTo>
                      <a:pt x="142" y="112"/>
                      <a:pt x="147" y="110"/>
                      <a:pt x="146" y="110"/>
                    </a:cubicBezTo>
                    <a:cubicBezTo>
                      <a:pt x="100" y="72"/>
                      <a:pt x="53" y="37"/>
                      <a:pt x="5" y="1"/>
                    </a:cubicBezTo>
                    <a:cubicBezTo>
                      <a:pt x="4" y="0"/>
                      <a:pt x="0" y="1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5" name="Freeform 317"/>
              <p:cNvSpPr>
                <a:spLocks/>
              </p:cNvSpPr>
              <p:nvPr/>
            </p:nvSpPr>
            <p:spPr bwMode="auto">
              <a:xfrm>
                <a:off x="2968626" y="357187"/>
                <a:ext cx="41275" cy="38100"/>
              </a:xfrm>
              <a:custGeom>
                <a:avLst/>
                <a:gdLst>
                  <a:gd name="T0" fmla="*/ 9 w 11"/>
                  <a:gd name="T1" fmla="*/ 1 h 10"/>
                  <a:gd name="T2" fmla="*/ 9 w 11"/>
                  <a:gd name="T3" fmla="*/ 8 h 10"/>
                  <a:gd name="T4" fmla="*/ 2 w 11"/>
                  <a:gd name="T5" fmla="*/ 9 h 10"/>
                  <a:gd name="T6" fmla="*/ 2 w 11"/>
                  <a:gd name="T7" fmla="*/ 2 h 10"/>
                  <a:gd name="T8" fmla="*/ 9 w 11"/>
                  <a:gd name="T9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0">
                    <a:moveTo>
                      <a:pt x="9" y="1"/>
                    </a:moveTo>
                    <a:cubicBezTo>
                      <a:pt x="11" y="3"/>
                      <a:pt x="11" y="6"/>
                      <a:pt x="9" y="8"/>
                    </a:cubicBezTo>
                    <a:cubicBezTo>
                      <a:pt x="7" y="10"/>
                      <a:pt x="4" y="10"/>
                      <a:pt x="2" y="9"/>
                    </a:cubicBezTo>
                    <a:cubicBezTo>
                      <a:pt x="0" y="7"/>
                      <a:pt x="0" y="4"/>
                      <a:pt x="2" y="2"/>
                    </a:cubicBezTo>
                    <a:cubicBezTo>
                      <a:pt x="3" y="0"/>
                      <a:pt x="6" y="0"/>
                      <a:pt x="9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6" name="Freeform 318"/>
              <p:cNvSpPr>
                <a:spLocks/>
              </p:cNvSpPr>
              <p:nvPr/>
            </p:nvSpPr>
            <p:spPr bwMode="auto">
              <a:xfrm>
                <a:off x="3081338" y="138112"/>
                <a:ext cx="185738" cy="103188"/>
              </a:xfrm>
              <a:custGeom>
                <a:avLst/>
                <a:gdLst>
                  <a:gd name="T0" fmla="*/ 43 w 49"/>
                  <a:gd name="T1" fmla="*/ 1 h 27"/>
                  <a:gd name="T2" fmla="*/ 5 w 49"/>
                  <a:gd name="T3" fmla="*/ 20 h 27"/>
                  <a:gd name="T4" fmla="*/ 3 w 49"/>
                  <a:gd name="T5" fmla="*/ 21 h 27"/>
                  <a:gd name="T6" fmla="*/ 48 w 49"/>
                  <a:gd name="T7" fmla="*/ 2 h 27"/>
                  <a:gd name="T8" fmla="*/ 43 w 49"/>
                  <a:gd name="T9" fmla="*/ 1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27">
                    <a:moveTo>
                      <a:pt x="43" y="1"/>
                    </a:moveTo>
                    <a:cubicBezTo>
                      <a:pt x="36" y="15"/>
                      <a:pt x="22" y="24"/>
                      <a:pt x="5" y="20"/>
                    </a:cubicBezTo>
                    <a:cubicBezTo>
                      <a:pt x="3" y="19"/>
                      <a:pt x="0" y="20"/>
                      <a:pt x="3" y="21"/>
                    </a:cubicBezTo>
                    <a:cubicBezTo>
                      <a:pt x="22" y="27"/>
                      <a:pt x="39" y="19"/>
                      <a:pt x="48" y="2"/>
                    </a:cubicBezTo>
                    <a:cubicBezTo>
                      <a:pt x="49" y="1"/>
                      <a:pt x="44" y="0"/>
                      <a:pt x="43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7" name="Freeform 319"/>
              <p:cNvSpPr>
                <a:spLocks/>
              </p:cNvSpPr>
              <p:nvPr/>
            </p:nvSpPr>
            <p:spPr bwMode="auto">
              <a:xfrm>
                <a:off x="3122613" y="123825"/>
                <a:ext cx="90488" cy="165100"/>
              </a:xfrm>
              <a:custGeom>
                <a:avLst/>
                <a:gdLst>
                  <a:gd name="T0" fmla="*/ 18 w 24"/>
                  <a:gd name="T1" fmla="*/ 42 h 44"/>
                  <a:gd name="T2" fmla="*/ 6 w 24"/>
                  <a:gd name="T3" fmla="*/ 1 h 44"/>
                  <a:gd name="T4" fmla="*/ 2 w 24"/>
                  <a:gd name="T5" fmla="*/ 2 h 44"/>
                  <a:gd name="T6" fmla="*/ 13 w 24"/>
                  <a:gd name="T7" fmla="*/ 41 h 44"/>
                  <a:gd name="T8" fmla="*/ 18 w 24"/>
                  <a:gd name="T9" fmla="*/ 4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44">
                    <a:moveTo>
                      <a:pt x="18" y="42"/>
                    </a:moveTo>
                    <a:cubicBezTo>
                      <a:pt x="24" y="26"/>
                      <a:pt x="20" y="11"/>
                      <a:pt x="6" y="1"/>
                    </a:cubicBezTo>
                    <a:cubicBezTo>
                      <a:pt x="5" y="0"/>
                      <a:pt x="0" y="0"/>
                      <a:pt x="2" y="2"/>
                    </a:cubicBezTo>
                    <a:cubicBezTo>
                      <a:pt x="15" y="11"/>
                      <a:pt x="19" y="26"/>
                      <a:pt x="13" y="41"/>
                    </a:cubicBezTo>
                    <a:cubicBezTo>
                      <a:pt x="13" y="43"/>
                      <a:pt x="18" y="44"/>
                      <a:pt x="18" y="4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8" name="Freeform 320"/>
              <p:cNvSpPr>
                <a:spLocks/>
              </p:cNvSpPr>
              <p:nvPr/>
            </p:nvSpPr>
            <p:spPr bwMode="auto">
              <a:xfrm>
                <a:off x="3092451" y="168275"/>
                <a:ext cx="185738" cy="53975"/>
              </a:xfrm>
              <a:custGeom>
                <a:avLst/>
                <a:gdLst>
                  <a:gd name="T0" fmla="*/ 46 w 49"/>
                  <a:gd name="T1" fmla="*/ 10 h 14"/>
                  <a:gd name="T2" fmla="*/ 6 w 49"/>
                  <a:gd name="T3" fmla="*/ 1 h 14"/>
                  <a:gd name="T4" fmla="*/ 2 w 49"/>
                  <a:gd name="T5" fmla="*/ 2 h 14"/>
                  <a:gd name="T6" fmla="*/ 46 w 49"/>
                  <a:gd name="T7" fmla="*/ 12 h 14"/>
                  <a:gd name="T8" fmla="*/ 46 w 49"/>
                  <a:gd name="T9" fmla="*/ 1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14">
                    <a:moveTo>
                      <a:pt x="46" y="10"/>
                    </a:moveTo>
                    <a:cubicBezTo>
                      <a:pt x="33" y="12"/>
                      <a:pt x="17" y="7"/>
                      <a:pt x="6" y="1"/>
                    </a:cubicBezTo>
                    <a:cubicBezTo>
                      <a:pt x="5" y="0"/>
                      <a:pt x="0" y="1"/>
                      <a:pt x="2" y="2"/>
                    </a:cubicBezTo>
                    <a:cubicBezTo>
                      <a:pt x="15" y="10"/>
                      <a:pt x="31" y="14"/>
                      <a:pt x="46" y="12"/>
                    </a:cubicBezTo>
                    <a:cubicBezTo>
                      <a:pt x="49" y="12"/>
                      <a:pt x="49" y="10"/>
                      <a:pt x="46" y="1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9" name="Freeform 321"/>
              <p:cNvSpPr>
                <a:spLocks/>
              </p:cNvSpPr>
              <p:nvPr/>
            </p:nvSpPr>
            <p:spPr bwMode="auto">
              <a:xfrm>
                <a:off x="3119438" y="115887"/>
                <a:ext cx="101600" cy="150813"/>
              </a:xfrm>
              <a:custGeom>
                <a:avLst/>
                <a:gdLst>
                  <a:gd name="T0" fmla="*/ 5 w 27"/>
                  <a:gd name="T1" fmla="*/ 40 h 40"/>
                  <a:gd name="T2" fmla="*/ 24 w 27"/>
                  <a:gd name="T3" fmla="*/ 2 h 40"/>
                  <a:gd name="T4" fmla="*/ 19 w 27"/>
                  <a:gd name="T5" fmla="*/ 2 h 40"/>
                  <a:gd name="T6" fmla="*/ 1 w 27"/>
                  <a:gd name="T7" fmla="*/ 39 h 40"/>
                  <a:gd name="T8" fmla="*/ 5 w 27"/>
                  <a:gd name="T9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40">
                    <a:moveTo>
                      <a:pt x="5" y="40"/>
                    </a:moveTo>
                    <a:cubicBezTo>
                      <a:pt x="18" y="31"/>
                      <a:pt x="27" y="17"/>
                      <a:pt x="24" y="2"/>
                    </a:cubicBezTo>
                    <a:cubicBezTo>
                      <a:pt x="23" y="0"/>
                      <a:pt x="18" y="1"/>
                      <a:pt x="19" y="2"/>
                    </a:cubicBezTo>
                    <a:cubicBezTo>
                      <a:pt x="21" y="17"/>
                      <a:pt x="14" y="31"/>
                      <a:pt x="1" y="39"/>
                    </a:cubicBezTo>
                    <a:cubicBezTo>
                      <a:pt x="0" y="40"/>
                      <a:pt x="4" y="40"/>
                      <a:pt x="5" y="4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0" name="Freeform 322"/>
              <p:cNvSpPr>
                <a:spLocks/>
              </p:cNvSpPr>
              <p:nvPr/>
            </p:nvSpPr>
            <p:spPr bwMode="auto">
              <a:xfrm>
                <a:off x="3182938" y="206375"/>
                <a:ext cx="358775" cy="592138"/>
              </a:xfrm>
              <a:custGeom>
                <a:avLst/>
                <a:gdLst>
                  <a:gd name="T0" fmla="*/ 1 w 95"/>
                  <a:gd name="T1" fmla="*/ 2 h 157"/>
                  <a:gd name="T2" fmla="*/ 89 w 95"/>
                  <a:gd name="T3" fmla="*/ 156 h 157"/>
                  <a:gd name="T4" fmla="*/ 94 w 95"/>
                  <a:gd name="T5" fmla="*/ 155 h 157"/>
                  <a:gd name="T6" fmla="*/ 5 w 95"/>
                  <a:gd name="T7" fmla="*/ 1 h 157"/>
                  <a:gd name="T8" fmla="*/ 1 w 95"/>
                  <a:gd name="T9" fmla="*/ 2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5" h="157">
                    <a:moveTo>
                      <a:pt x="1" y="2"/>
                    </a:moveTo>
                    <a:cubicBezTo>
                      <a:pt x="31" y="53"/>
                      <a:pt x="62" y="104"/>
                      <a:pt x="89" y="156"/>
                    </a:cubicBezTo>
                    <a:cubicBezTo>
                      <a:pt x="90" y="157"/>
                      <a:pt x="95" y="156"/>
                      <a:pt x="94" y="155"/>
                    </a:cubicBezTo>
                    <a:cubicBezTo>
                      <a:pt x="66" y="103"/>
                      <a:pt x="35" y="52"/>
                      <a:pt x="5" y="1"/>
                    </a:cubicBezTo>
                    <a:cubicBezTo>
                      <a:pt x="5" y="0"/>
                      <a:pt x="0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1" name="Freeform 323"/>
              <p:cNvSpPr>
                <a:spLocks/>
              </p:cNvSpPr>
              <p:nvPr/>
            </p:nvSpPr>
            <p:spPr bwMode="auto">
              <a:xfrm>
                <a:off x="3168651" y="180975"/>
                <a:ext cx="41275" cy="41275"/>
              </a:xfrm>
              <a:custGeom>
                <a:avLst/>
                <a:gdLst>
                  <a:gd name="T0" fmla="*/ 9 w 11"/>
                  <a:gd name="T1" fmla="*/ 4 h 11"/>
                  <a:gd name="T2" fmla="*/ 7 w 11"/>
                  <a:gd name="T3" fmla="*/ 10 h 11"/>
                  <a:gd name="T4" fmla="*/ 1 w 11"/>
                  <a:gd name="T5" fmla="*/ 8 h 11"/>
                  <a:gd name="T6" fmla="*/ 3 w 11"/>
                  <a:gd name="T7" fmla="*/ 2 h 11"/>
                  <a:gd name="T8" fmla="*/ 9 w 11"/>
                  <a:gd name="T9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9" y="4"/>
                    </a:moveTo>
                    <a:cubicBezTo>
                      <a:pt x="11" y="6"/>
                      <a:pt x="10" y="9"/>
                      <a:pt x="7" y="10"/>
                    </a:cubicBezTo>
                    <a:cubicBezTo>
                      <a:pt x="5" y="11"/>
                      <a:pt x="2" y="10"/>
                      <a:pt x="1" y="8"/>
                    </a:cubicBezTo>
                    <a:cubicBezTo>
                      <a:pt x="0" y="6"/>
                      <a:pt x="1" y="3"/>
                      <a:pt x="3" y="2"/>
                    </a:cubicBezTo>
                    <a:cubicBezTo>
                      <a:pt x="5" y="0"/>
                      <a:pt x="8" y="1"/>
                      <a:pt x="9" y="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2" name="Oval 324"/>
              <p:cNvSpPr>
                <a:spLocks noChangeArrowheads="1"/>
              </p:cNvSpPr>
              <p:nvPr/>
            </p:nvSpPr>
            <p:spPr bwMode="auto">
              <a:xfrm>
                <a:off x="3424238" y="661987"/>
                <a:ext cx="268288" cy="268288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sp>
        <p:nvSpPr>
          <p:cNvPr id="333" name="矩形 332"/>
          <p:cNvSpPr/>
          <p:nvPr/>
        </p:nvSpPr>
        <p:spPr>
          <a:xfrm>
            <a:off x="5315806" y="1851670"/>
            <a:ext cx="2496554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dist"/>
            <a:r>
              <a:rPr lang="zh-CN" altLang="en-US" sz="2000" b="1" dirty="0">
                <a:solidFill>
                  <a:srgbClr val="FFFF00"/>
                </a:solidFill>
                <a:latin typeface="微软雅黑" pitchFamily="34" charset="-122"/>
                <a:ea typeface="微软雅黑" pitchFamily="34" charset="-122"/>
              </a:rPr>
              <a:t>“三自”办会精神</a:t>
            </a:r>
            <a:endParaRPr lang="zh-CN" altLang="zh-CN" sz="2000" b="1" dirty="0">
              <a:solidFill>
                <a:srgbClr val="FFFF00"/>
              </a:solidFill>
              <a:latin typeface="微软雅黑" pitchFamily="34" charset="-122"/>
              <a:ea typeface="微软雅黑" pitchFamily="34" charset="-122"/>
            </a:endParaRPr>
          </a:p>
        </p:txBody>
      </p:sp>
      <p:sp>
        <p:nvSpPr>
          <p:cNvPr id="334" name="矩形 333"/>
          <p:cNvSpPr/>
          <p:nvPr/>
        </p:nvSpPr>
        <p:spPr>
          <a:xfrm>
            <a:off x="5436096" y="2499742"/>
            <a:ext cx="3096344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2000" b="1" dirty="0" smtClean="0">
                <a:solidFill>
                  <a:srgbClr val="FFFF00"/>
                </a:solidFill>
                <a:latin typeface="华文中宋" pitchFamily="2" charset="-122"/>
                <a:ea typeface="华文中宋" pitchFamily="2" charset="-122"/>
              </a:rPr>
              <a:t>  </a:t>
            </a:r>
            <a:r>
              <a:rPr lang="zh-CN" altLang="en-US" sz="2000" b="1" dirty="0" smtClean="0">
                <a:solidFill>
                  <a:schemeClr val="bg1"/>
                </a:solidFill>
                <a:latin typeface="微软雅黑" pitchFamily="34" charset="-122"/>
                <a:ea typeface="微软雅黑" pitchFamily="34" charset="-122"/>
              </a:rPr>
              <a:t>自治</a:t>
            </a:r>
            <a:r>
              <a:rPr lang="zh-CN" altLang="en-US" sz="2000" b="1" dirty="0">
                <a:solidFill>
                  <a:schemeClr val="bg1"/>
                </a:solidFill>
                <a:latin typeface="微软雅黑" pitchFamily="34" charset="-122"/>
                <a:ea typeface="微软雅黑" pitchFamily="34" charset="-122"/>
              </a:rPr>
              <a:t>、自养、自律</a:t>
            </a:r>
          </a:p>
        </p:txBody>
      </p:sp>
      <p:grpSp>
        <p:nvGrpSpPr>
          <p:cNvPr id="335" name="组合 334"/>
          <p:cNvGrpSpPr/>
          <p:nvPr/>
        </p:nvGrpSpPr>
        <p:grpSpPr>
          <a:xfrm rot="1002685">
            <a:off x="5388215" y="2386878"/>
            <a:ext cx="243544" cy="508504"/>
            <a:chOff x="6798621" y="1128235"/>
            <a:chExt cx="925471" cy="1878160"/>
          </a:xfrm>
          <a:solidFill>
            <a:schemeClr val="bg1"/>
          </a:solidFill>
        </p:grpSpPr>
        <p:sp>
          <p:nvSpPr>
            <p:cNvPr id="336" name="任意多边形 335"/>
            <p:cNvSpPr/>
            <p:nvPr/>
          </p:nvSpPr>
          <p:spPr>
            <a:xfrm rot="20684992">
              <a:off x="6853737" y="1621627"/>
              <a:ext cx="611936" cy="1384768"/>
            </a:xfrm>
            <a:custGeom>
              <a:avLst/>
              <a:gdLst>
                <a:gd name="connsiteX0" fmla="*/ 711760 w 711760"/>
                <a:gd name="connsiteY0" fmla="*/ 0 h 1358900"/>
                <a:gd name="connsiteX1" fmla="*/ 114860 w 711760"/>
                <a:gd name="connsiteY1" fmla="*/ 635000 h 1358900"/>
                <a:gd name="connsiteX2" fmla="*/ 560 w 711760"/>
                <a:gd name="connsiteY2" fmla="*/ 1358900 h 1358900"/>
                <a:gd name="connsiteX0" fmla="*/ 711760 w 711760"/>
                <a:gd name="connsiteY0" fmla="*/ 0 h 1358900"/>
                <a:gd name="connsiteX1" fmla="*/ 114860 w 711760"/>
                <a:gd name="connsiteY1" fmla="*/ 635000 h 1358900"/>
                <a:gd name="connsiteX2" fmla="*/ 560 w 711760"/>
                <a:gd name="connsiteY2" fmla="*/ 1358900 h 1358900"/>
                <a:gd name="connsiteX0" fmla="*/ 711760 w 711760"/>
                <a:gd name="connsiteY0" fmla="*/ 0 h 1358900"/>
                <a:gd name="connsiteX1" fmla="*/ 114860 w 711760"/>
                <a:gd name="connsiteY1" fmla="*/ 635000 h 1358900"/>
                <a:gd name="connsiteX2" fmla="*/ 560 w 711760"/>
                <a:gd name="connsiteY2" fmla="*/ 1358900 h 1358900"/>
                <a:gd name="connsiteX0" fmla="*/ 884014 w 884014"/>
                <a:gd name="connsiteY0" fmla="*/ 0 h 1368888"/>
                <a:gd name="connsiteX1" fmla="*/ 287114 w 884014"/>
                <a:gd name="connsiteY1" fmla="*/ 635000 h 1368888"/>
                <a:gd name="connsiteX2" fmla="*/ 22 w 884014"/>
                <a:gd name="connsiteY2" fmla="*/ 1368888 h 1368888"/>
                <a:gd name="connsiteX0" fmla="*/ 883991 w 883991"/>
                <a:gd name="connsiteY0" fmla="*/ 0 h 1368888"/>
                <a:gd name="connsiteX1" fmla="*/ 287091 w 883991"/>
                <a:gd name="connsiteY1" fmla="*/ 635000 h 1368888"/>
                <a:gd name="connsiteX2" fmla="*/ -1 w 883991"/>
                <a:gd name="connsiteY2" fmla="*/ 1368888 h 1368888"/>
                <a:gd name="connsiteX0" fmla="*/ 883992 w 883992"/>
                <a:gd name="connsiteY0" fmla="*/ 0 h 1368888"/>
                <a:gd name="connsiteX1" fmla="*/ 0 w 883992"/>
                <a:gd name="connsiteY1" fmla="*/ 1368888 h 1368888"/>
                <a:gd name="connsiteX0" fmla="*/ 883992 w 883992"/>
                <a:gd name="connsiteY0" fmla="*/ 0 h 1368888"/>
                <a:gd name="connsiteX1" fmla="*/ 0 w 883992"/>
                <a:gd name="connsiteY1" fmla="*/ 1368888 h 1368888"/>
                <a:gd name="connsiteX0" fmla="*/ 928344 w 928343"/>
                <a:gd name="connsiteY0" fmla="*/ 0 h 1390417"/>
                <a:gd name="connsiteX1" fmla="*/ 0 w 928343"/>
                <a:gd name="connsiteY1" fmla="*/ 1390417 h 1390417"/>
                <a:gd name="connsiteX0" fmla="*/ 863431 w 863431"/>
                <a:gd name="connsiteY0" fmla="*/ 0 h 1384768"/>
                <a:gd name="connsiteX1" fmla="*/ 0 w 863431"/>
                <a:gd name="connsiteY1" fmla="*/ 1384768 h 1384768"/>
                <a:gd name="connsiteX0" fmla="*/ 863431 w 863431"/>
                <a:gd name="connsiteY0" fmla="*/ 0 h 1384768"/>
                <a:gd name="connsiteX1" fmla="*/ 0 w 863431"/>
                <a:gd name="connsiteY1" fmla="*/ 1384768 h 1384768"/>
                <a:gd name="connsiteX0" fmla="*/ 863431 w 863431"/>
                <a:gd name="connsiteY0" fmla="*/ 0 h 1384768"/>
                <a:gd name="connsiteX1" fmla="*/ 282647 w 863431"/>
                <a:gd name="connsiteY1" fmla="*/ 606889 h 1384768"/>
                <a:gd name="connsiteX2" fmla="*/ 0 w 863431"/>
                <a:gd name="connsiteY2" fmla="*/ 1384768 h 1384768"/>
                <a:gd name="connsiteX0" fmla="*/ 863431 w 863431"/>
                <a:gd name="connsiteY0" fmla="*/ 0 h 1384768"/>
                <a:gd name="connsiteX1" fmla="*/ 0 w 863431"/>
                <a:gd name="connsiteY1" fmla="*/ 1384768 h 1384768"/>
                <a:gd name="connsiteX0" fmla="*/ 863431 w 863431"/>
                <a:gd name="connsiteY0" fmla="*/ 0 h 1384768"/>
                <a:gd name="connsiteX1" fmla="*/ 0 w 863431"/>
                <a:gd name="connsiteY1" fmla="*/ 1384768 h 1384768"/>
                <a:gd name="connsiteX0" fmla="*/ 863431 w 863431"/>
                <a:gd name="connsiteY0" fmla="*/ 0 h 1384768"/>
                <a:gd name="connsiteX1" fmla="*/ 0 w 863431"/>
                <a:gd name="connsiteY1" fmla="*/ 1384768 h 1384768"/>
                <a:gd name="connsiteX0" fmla="*/ 863431 w 863431"/>
                <a:gd name="connsiteY0" fmla="*/ 0 h 1384768"/>
                <a:gd name="connsiteX1" fmla="*/ 0 w 863431"/>
                <a:gd name="connsiteY1" fmla="*/ 1384768 h 1384768"/>
                <a:gd name="connsiteX0" fmla="*/ 863431 w 863431"/>
                <a:gd name="connsiteY0" fmla="*/ 0 h 1384768"/>
                <a:gd name="connsiteX1" fmla="*/ 0 w 863431"/>
                <a:gd name="connsiteY1" fmla="*/ 1384768 h 1384768"/>
                <a:gd name="connsiteX0" fmla="*/ 863431 w 863431"/>
                <a:gd name="connsiteY0" fmla="*/ 0 h 1384768"/>
                <a:gd name="connsiteX1" fmla="*/ 0 w 863431"/>
                <a:gd name="connsiteY1" fmla="*/ 1384768 h 1384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63431" h="1384768">
                  <a:moveTo>
                    <a:pt x="863431" y="0"/>
                  </a:moveTo>
                  <a:cubicBezTo>
                    <a:pt x="615118" y="165338"/>
                    <a:pt x="20070" y="724344"/>
                    <a:pt x="0" y="1384768"/>
                  </a:cubicBezTo>
                </a:path>
              </a:pathLst>
            </a:custGeom>
            <a:noFill/>
            <a:ln w="190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337" name="组合 336"/>
            <p:cNvGrpSpPr/>
            <p:nvPr/>
          </p:nvGrpSpPr>
          <p:grpSpPr>
            <a:xfrm rot="2537975" flipH="1">
              <a:off x="6798621" y="1128235"/>
              <a:ext cx="925471" cy="911449"/>
              <a:chOff x="2286001" y="-455613"/>
              <a:chExt cx="2514600" cy="2476501"/>
            </a:xfrm>
            <a:grpFill/>
          </p:grpSpPr>
          <p:grpSp>
            <p:nvGrpSpPr>
              <p:cNvPr id="338" name="Group 205"/>
              <p:cNvGrpSpPr>
                <a:grpSpLocks/>
              </p:cNvGrpSpPr>
              <p:nvPr/>
            </p:nvGrpSpPr>
            <p:grpSpPr bwMode="auto">
              <a:xfrm>
                <a:off x="2286001" y="-455613"/>
                <a:ext cx="2514600" cy="2476501"/>
                <a:chOff x="1440" y="-287"/>
                <a:chExt cx="1584" cy="1560"/>
              </a:xfrm>
              <a:grpFill/>
            </p:grpSpPr>
            <p:sp>
              <p:nvSpPr>
                <p:cNvPr id="458" name="Freeform 5"/>
                <p:cNvSpPr>
                  <a:spLocks/>
                </p:cNvSpPr>
                <p:nvPr/>
              </p:nvSpPr>
              <p:spPr bwMode="auto">
                <a:xfrm>
                  <a:off x="2119" y="-230"/>
                  <a:ext cx="193" cy="57"/>
                </a:xfrm>
                <a:custGeom>
                  <a:avLst/>
                  <a:gdLst>
                    <a:gd name="T0" fmla="*/ 75 w 81"/>
                    <a:gd name="T1" fmla="*/ 5 h 24"/>
                    <a:gd name="T2" fmla="*/ 6 w 81"/>
                    <a:gd name="T3" fmla="*/ 1 h 24"/>
                    <a:gd name="T4" fmla="*/ 1 w 81"/>
                    <a:gd name="T5" fmla="*/ 1 h 24"/>
                    <a:gd name="T6" fmla="*/ 79 w 81"/>
                    <a:gd name="T7" fmla="*/ 6 h 24"/>
                    <a:gd name="T8" fmla="*/ 75 w 81"/>
                    <a:gd name="T9" fmla="*/ 5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1" h="24">
                      <a:moveTo>
                        <a:pt x="75" y="5"/>
                      </a:moveTo>
                      <a:cubicBezTo>
                        <a:pt x="52" y="20"/>
                        <a:pt x="26" y="21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ubicBezTo>
                        <a:pt x="24" y="23"/>
                        <a:pt x="54" y="24"/>
                        <a:pt x="79" y="6"/>
                      </a:cubicBezTo>
                      <a:cubicBezTo>
                        <a:pt x="81" y="5"/>
                        <a:pt x="76" y="4"/>
                        <a:pt x="75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59" name="Freeform 6"/>
                <p:cNvSpPr>
                  <a:spLocks/>
                </p:cNvSpPr>
                <p:nvPr/>
              </p:nvSpPr>
              <p:spPr bwMode="auto">
                <a:xfrm>
                  <a:off x="2167" y="-287"/>
                  <a:ext cx="73" cy="163"/>
                </a:xfrm>
                <a:custGeom>
                  <a:avLst/>
                  <a:gdLst>
                    <a:gd name="T0" fmla="*/ 6 w 31"/>
                    <a:gd name="T1" fmla="*/ 68 h 69"/>
                    <a:gd name="T2" fmla="*/ 20 w 31"/>
                    <a:gd name="T3" fmla="*/ 1 h 69"/>
                    <a:gd name="T4" fmla="*/ 15 w 31"/>
                    <a:gd name="T5" fmla="*/ 1 h 69"/>
                    <a:gd name="T6" fmla="*/ 1 w 31"/>
                    <a:gd name="T7" fmla="*/ 66 h 69"/>
                    <a:gd name="T8" fmla="*/ 6 w 31"/>
                    <a:gd name="T9" fmla="*/ 68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1" h="69">
                      <a:moveTo>
                        <a:pt x="6" y="68"/>
                      </a:moveTo>
                      <a:cubicBezTo>
                        <a:pt x="25" y="50"/>
                        <a:pt x="31" y="26"/>
                        <a:pt x="20" y="1"/>
                      </a:cubicBezTo>
                      <a:cubicBezTo>
                        <a:pt x="19" y="0"/>
                        <a:pt x="14" y="0"/>
                        <a:pt x="15" y="1"/>
                      </a:cubicBezTo>
                      <a:cubicBezTo>
                        <a:pt x="26" y="25"/>
                        <a:pt x="20" y="49"/>
                        <a:pt x="1" y="66"/>
                      </a:cubicBezTo>
                      <a:cubicBezTo>
                        <a:pt x="0" y="67"/>
                        <a:pt x="4" y="69"/>
                        <a:pt x="6" y="6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60" name="Freeform 7"/>
                <p:cNvSpPr>
                  <a:spLocks/>
                </p:cNvSpPr>
                <p:nvPr/>
              </p:nvSpPr>
              <p:spPr bwMode="auto">
                <a:xfrm>
                  <a:off x="2150" y="-264"/>
                  <a:ext cx="143" cy="117"/>
                </a:xfrm>
                <a:custGeom>
                  <a:avLst/>
                  <a:gdLst>
                    <a:gd name="T0" fmla="*/ 57 w 60"/>
                    <a:gd name="T1" fmla="*/ 46 h 49"/>
                    <a:gd name="T2" fmla="*/ 6 w 60"/>
                    <a:gd name="T3" fmla="*/ 1 h 49"/>
                    <a:gd name="T4" fmla="*/ 1 w 60"/>
                    <a:gd name="T5" fmla="*/ 2 h 49"/>
                    <a:gd name="T6" fmla="*/ 54 w 60"/>
                    <a:gd name="T7" fmla="*/ 48 h 49"/>
                    <a:gd name="T8" fmla="*/ 57 w 60"/>
                    <a:gd name="T9" fmla="*/ 46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0" h="49">
                      <a:moveTo>
                        <a:pt x="57" y="46"/>
                      </a:moveTo>
                      <a:cubicBezTo>
                        <a:pt x="37" y="39"/>
                        <a:pt x="17" y="20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13" y="22"/>
                        <a:pt x="33" y="41"/>
                        <a:pt x="54" y="48"/>
                      </a:cubicBezTo>
                      <a:cubicBezTo>
                        <a:pt x="55" y="49"/>
                        <a:pt x="60" y="47"/>
                        <a:pt x="5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61" name="Freeform 8"/>
                <p:cNvSpPr>
                  <a:spLocks/>
                </p:cNvSpPr>
                <p:nvPr/>
              </p:nvSpPr>
              <p:spPr bwMode="auto">
                <a:xfrm>
                  <a:off x="2129" y="-266"/>
                  <a:ext cx="142" cy="102"/>
                </a:xfrm>
                <a:custGeom>
                  <a:avLst/>
                  <a:gdLst>
                    <a:gd name="T0" fmla="*/ 3 w 60"/>
                    <a:gd name="T1" fmla="*/ 43 h 43"/>
                    <a:gd name="T2" fmla="*/ 59 w 60"/>
                    <a:gd name="T3" fmla="*/ 2 h 43"/>
                    <a:gd name="T4" fmla="*/ 54 w 60"/>
                    <a:gd name="T5" fmla="*/ 1 h 43"/>
                    <a:gd name="T6" fmla="*/ 3 w 60"/>
                    <a:gd name="T7" fmla="*/ 41 h 43"/>
                    <a:gd name="T8" fmla="*/ 3 w 60"/>
                    <a:gd name="T9" fmla="*/ 4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0" h="43">
                      <a:moveTo>
                        <a:pt x="3" y="43"/>
                      </a:moveTo>
                      <a:cubicBezTo>
                        <a:pt x="28" y="41"/>
                        <a:pt x="52" y="27"/>
                        <a:pt x="59" y="2"/>
                      </a:cubicBezTo>
                      <a:cubicBezTo>
                        <a:pt x="60" y="0"/>
                        <a:pt x="55" y="0"/>
                        <a:pt x="54" y="1"/>
                      </a:cubicBezTo>
                      <a:cubicBezTo>
                        <a:pt x="47" y="24"/>
                        <a:pt x="27" y="39"/>
                        <a:pt x="3" y="41"/>
                      </a:cubicBezTo>
                      <a:cubicBezTo>
                        <a:pt x="0" y="41"/>
                        <a:pt x="0" y="43"/>
                        <a:pt x="3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62" name="Freeform 9"/>
                <p:cNvSpPr>
                  <a:spLocks/>
                </p:cNvSpPr>
                <p:nvPr/>
              </p:nvSpPr>
              <p:spPr bwMode="auto">
                <a:xfrm>
                  <a:off x="2212" y="-188"/>
                  <a:ext cx="35" cy="683"/>
                </a:xfrm>
                <a:custGeom>
                  <a:avLst/>
                  <a:gdLst>
                    <a:gd name="T0" fmla="*/ 0 w 15"/>
                    <a:gd name="T1" fmla="*/ 2 h 288"/>
                    <a:gd name="T2" fmla="*/ 10 w 15"/>
                    <a:gd name="T3" fmla="*/ 287 h 288"/>
                    <a:gd name="T4" fmla="*/ 15 w 15"/>
                    <a:gd name="T5" fmla="*/ 287 h 288"/>
                    <a:gd name="T6" fmla="*/ 5 w 15"/>
                    <a:gd name="T7" fmla="*/ 2 h 288"/>
                    <a:gd name="T8" fmla="*/ 0 w 15"/>
                    <a:gd name="T9" fmla="*/ 2 h 2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" h="288">
                      <a:moveTo>
                        <a:pt x="0" y="2"/>
                      </a:moveTo>
                      <a:cubicBezTo>
                        <a:pt x="4" y="97"/>
                        <a:pt x="10" y="192"/>
                        <a:pt x="10" y="287"/>
                      </a:cubicBezTo>
                      <a:cubicBezTo>
                        <a:pt x="10" y="288"/>
                        <a:pt x="15" y="288"/>
                        <a:pt x="15" y="287"/>
                      </a:cubicBezTo>
                      <a:cubicBezTo>
                        <a:pt x="15" y="192"/>
                        <a:pt x="9" y="96"/>
                        <a:pt x="5" y="2"/>
                      </a:cubicBezTo>
                      <a:cubicBezTo>
                        <a:pt x="5" y="0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63" name="Oval 10"/>
                <p:cNvSpPr>
                  <a:spLocks noChangeArrowheads="1"/>
                </p:cNvSpPr>
                <p:nvPr/>
              </p:nvSpPr>
              <p:spPr bwMode="auto">
                <a:xfrm>
                  <a:off x="2198" y="-214"/>
                  <a:ext cx="35" cy="36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64" name="Freeform 11"/>
                <p:cNvSpPr>
                  <a:spLocks/>
                </p:cNvSpPr>
                <p:nvPr/>
              </p:nvSpPr>
              <p:spPr bwMode="auto">
                <a:xfrm>
                  <a:off x="2371" y="-223"/>
                  <a:ext cx="176" cy="92"/>
                </a:xfrm>
                <a:custGeom>
                  <a:avLst/>
                  <a:gdLst>
                    <a:gd name="T0" fmla="*/ 69 w 74"/>
                    <a:gd name="T1" fmla="*/ 30 h 39"/>
                    <a:gd name="T2" fmla="*/ 5 w 74"/>
                    <a:gd name="T3" fmla="*/ 2 h 39"/>
                    <a:gd name="T4" fmla="*/ 0 w 74"/>
                    <a:gd name="T5" fmla="*/ 1 h 39"/>
                    <a:gd name="T6" fmla="*/ 72 w 74"/>
                    <a:gd name="T7" fmla="*/ 32 h 39"/>
                    <a:gd name="T8" fmla="*/ 69 w 74"/>
                    <a:gd name="T9" fmla="*/ 3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39">
                      <a:moveTo>
                        <a:pt x="69" y="30"/>
                      </a:moveTo>
                      <a:cubicBezTo>
                        <a:pt x="41" y="37"/>
                        <a:pt x="17" y="27"/>
                        <a:pt x="5" y="2"/>
                      </a:cubicBezTo>
                      <a:cubicBezTo>
                        <a:pt x="4" y="0"/>
                        <a:pt x="0" y="0"/>
                        <a:pt x="0" y="1"/>
                      </a:cubicBezTo>
                      <a:cubicBezTo>
                        <a:pt x="14" y="30"/>
                        <a:pt x="42" y="39"/>
                        <a:pt x="72" y="32"/>
                      </a:cubicBezTo>
                      <a:cubicBezTo>
                        <a:pt x="74" y="32"/>
                        <a:pt x="70" y="30"/>
                        <a:pt x="69" y="3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65" name="Freeform 12"/>
                <p:cNvSpPr>
                  <a:spLocks/>
                </p:cNvSpPr>
                <p:nvPr/>
              </p:nvSpPr>
              <p:spPr bwMode="auto">
                <a:xfrm>
                  <a:off x="2378" y="-249"/>
                  <a:ext cx="104" cy="142"/>
                </a:xfrm>
                <a:custGeom>
                  <a:avLst/>
                  <a:gdLst>
                    <a:gd name="T0" fmla="*/ 5 w 44"/>
                    <a:gd name="T1" fmla="*/ 60 h 60"/>
                    <a:gd name="T2" fmla="*/ 42 w 44"/>
                    <a:gd name="T3" fmla="*/ 2 h 60"/>
                    <a:gd name="T4" fmla="*/ 37 w 44"/>
                    <a:gd name="T5" fmla="*/ 1 h 60"/>
                    <a:gd name="T6" fmla="*/ 1 w 44"/>
                    <a:gd name="T7" fmla="*/ 58 h 60"/>
                    <a:gd name="T8" fmla="*/ 5 w 44"/>
                    <a:gd name="T9" fmla="*/ 60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4" h="60">
                      <a:moveTo>
                        <a:pt x="5" y="60"/>
                      </a:moveTo>
                      <a:cubicBezTo>
                        <a:pt x="30" y="50"/>
                        <a:pt x="44" y="29"/>
                        <a:pt x="42" y="2"/>
                      </a:cubicBezTo>
                      <a:cubicBezTo>
                        <a:pt x="42" y="0"/>
                        <a:pt x="37" y="0"/>
                        <a:pt x="37" y="1"/>
                      </a:cubicBezTo>
                      <a:cubicBezTo>
                        <a:pt x="39" y="27"/>
                        <a:pt x="26" y="48"/>
                        <a:pt x="1" y="58"/>
                      </a:cubicBezTo>
                      <a:cubicBezTo>
                        <a:pt x="0" y="58"/>
                        <a:pt x="4" y="60"/>
                        <a:pt x="5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66" name="Freeform 13"/>
                <p:cNvSpPr>
                  <a:spLocks/>
                </p:cNvSpPr>
                <p:nvPr/>
              </p:nvSpPr>
              <p:spPr bwMode="auto">
                <a:xfrm>
                  <a:off x="2411" y="-242"/>
                  <a:ext cx="93" cy="152"/>
                </a:xfrm>
                <a:custGeom>
                  <a:avLst/>
                  <a:gdLst>
                    <a:gd name="T0" fmla="*/ 38 w 39"/>
                    <a:gd name="T1" fmla="*/ 62 h 64"/>
                    <a:gd name="T2" fmla="*/ 5 w 39"/>
                    <a:gd name="T3" fmla="*/ 1 h 64"/>
                    <a:gd name="T4" fmla="*/ 0 w 39"/>
                    <a:gd name="T5" fmla="*/ 2 h 64"/>
                    <a:gd name="T6" fmla="*/ 33 w 39"/>
                    <a:gd name="T7" fmla="*/ 63 h 64"/>
                    <a:gd name="T8" fmla="*/ 38 w 39"/>
                    <a:gd name="T9" fmla="*/ 62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" h="64">
                      <a:moveTo>
                        <a:pt x="38" y="62"/>
                      </a:moveTo>
                      <a:cubicBezTo>
                        <a:pt x="21" y="47"/>
                        <a:pt x="9" y="23"/>
                        <a:pt x="5" y="1"/>
                      </a:cubicBezTo>
                      <a:cubicBezTo>
                        <a:pt x="5" y="0"/>
                        <a:pt x="0" y="0"/>
                        <a:pt x="0" y="2"/>
                      </a:cubicBezTo>
                      <a:cubicBezTo>
                        <a:pt x="4" y="24"/>
                        <a:pt x="16" y="48"/>
                        <a:pt x="33" y="63"/>
                      </a:cubicBezTo>
                      <a:cubicBezTo>
                        <a:pt x="34" y="64"/>
                        <a:pt x="39" y="62"/>
                        <a:pt x="38" y="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67" name="Freeform 14"/>
                <p:cNvSpPr>
                  <a:spLocks/>
                </p:cNvSpPr>
                <p:nvPr/>
              </p:nvSpPr>
              <p:spPr bwMode="auto">
                <a:xfrm>
                  <a:off x="2354" y="-209"/>
                  <a:ext cx="171" cy="66"/>
                </a:xfrm>
                <a:custGeom>
                  <a:avLst/>
                  <a:gdLst>
                    <a:gd name="T0" fmla="*/ 2 w 72"/>
                    <a:gd name="T1" fmla="*/ 21 h 28"/>
                    <a:gd name="T2" fmla="*/ 71 w 72"/>
                    <a:gd name="T3" fmla="*/ 2 h 28"/>
                    <a:gd name="T4" fmla="*/ 66 w 72"/>
                    <a:gd name="T5" fmla="*/ 2 h 28"/>
                    <a:gd name="T6" fmla="*/ 6 w 72"/>
                    <a:gd name="T7" fmla="*/ 20 h 28"/>
                    <a:gd name="T8" fmla="*/ 2 w 72"/>
                    <a:gd name="T9" fmla="*/ 21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2" h="28">
                      <a:moveTo>
                        <a:pt x="2" y="21"/>
                      </a:moveTo>
                      <a:cubicBezTo>
                        <a:pt x="27" y="28"/>
                        <a:pt x="54" y="23"/>
                        <a:pt x="71" y="2"/>
                      </a:cubicBezTo>
                      <a:cubicBezTo>
                        <a:pt x="72" y="1"/>
                        <a:pt x="67" y="0"/>
                        <a:pt x="66" y="2"/>
                      </a:cubicBezTo>
                      <a:cubicBezTo>
                        <a:pt x="52" y="20"/>
                        <a:pt x="28" y="26"/>
                        <a:pt x="6" y="20"/>
                      </a:cubicBezTo>
                      <a:cubicBezTo>
                        <a:pt x="5" y="19"/>
                        <a:pt x="0" y="20"/>
                        <a:pt x="2" y="2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68" name="Freeform 15"/>
                <p:cNvSpPr>
                  <a:spLocks/>
                </p:cNvSpPr>
                <p:nvPr/>
              </p:nvSpPr>
              <p:spPr bwMode="auto">
                <a:xfrm>
                  <a:off x="2226" y="-150"/>
                  <a:ext cx="228" cy="648"/>
                </a:xfrm>
                <a:custGeom>
                  <a:avLst/>
                  <a:gdLst>
                    <a:gd name="T0" fmla="*/ 90 w 96"/>
                    <a:gd name="T1" fmla="*/ 1 h 273"/>
                    <a:gd name="T2" fmla="*/ 0 w 96"/>
                    <a:gd name="T3" fmla="*/ 271 h 273"/>
                    <a:gd name="T4" fmla="*/ 5 w 96"/>
                    <a:gd name="T5" fmla="*/ 272 h 273"/>
                    <a:gd name="T6" fmla="*/ 95 w 96"/>
                    <a:gd name="T7" fmla="*/ 1 h 273"/>
                    <a:gd name="T8" fmla="*/ 90 w 96"/>
                    <a:gd name="T9" fmla="*/ 1 h 2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6" h="273">
                      <a:moveTo>
                        <a:pt x="90" y="1"/>
                      </a:moveTo>
                      <a:cubicBezTo>
                        <a:pt x="61" y="91"/>
                        <a:pt x="33" y="182"/>
                        <a:pt x="0" y="271"/>
                      </a:cubicBezTo>
                      <a:cubicBezTo>
                        <a:pt x="0" y="273"/>
                        <a:pt x="4" y="273"/>
                        <a:pt x="5" y="272"/>
                      </a:cubicBezTo>
                      <a:cubicBezTo>
                        <a:pt x="38" y="183"/>
                        <a:pt x="66" y="91"/>
                        <a:pt x="95" y="1"/>
                      </a:cubicBezTo>
                      <a:cubicBezTo>
                        <a:pt x="96" y="0"/>
                        <a:pt x="91" y="0"/>
                        <a:pt x="9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69" name="Freeform 16"/>
                <p:cNvSpPr>
                  <a:spLocks/>
                </p:cNvSpPr>
                <p:nvPr/>
              </p:nvSpPr>
              <p:spPr bwMode="auto">
                <a:xfrm>
                  <a:off x="2428" y="-181"/>
                  <a:ext cx="43" cy="41"/>
                </a:xfrm>
                <a:custGeom>
                  <a:avLst/>
                  <a:gdLst>
                    <a:gd name="T0" fmla="*/ 16 w 18"/>
                    <a:gd name="T1" fmla="*/ 11 h 17"/>
                    <a:gd name="T2" fmla="*/ 6 w 18"/>
                    <a:gd name="T3" fmla="*/ 16 h 17"/>
                    <a:gd name="T4" fmla="*/ 2 w 18"/>
                    <a:gd name="T5" fmla="*/ 6 h 17"/>
                    <a:gd name="T6" fmla="*/ 12 w 18"/>
                    <a:gd name="T7" fmla="*/ 1 h 17"/>
                    <a:gd name="T8" fmla="*/ 16 w 18"/>
                    <a:gd name="T9" fmla="*/ 1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16" y="11"/>
                      </a:moveTo>
                      <a:cubicBezTo>
                        <a:pt x="15" y="15"/>
                        <a:pt x="10" y="17"/>
                        <a:pt x="6" y="16"/>
                      </a:cubicBezTo>
                      <a:cubicBezTo>
                        <a:pt x="2" y="14"/>
                        <a:pt x="0" y="10"/>
                        <a:pt x="2" y="6"/>
                      </a:cubicBezTo>
                      <a:cubicBezTo>
                        <a:pt x="3" y="2"/>
                        <a:pt x="8" y="0"/>
                        <a:pt x="12" y="1"/>
                      </a:cubicBezTo>
                      <a:cubicBezTo>
                        <a:pt x="16" y="3"/>
                        <a:pt x="18" y="7"/>
                        <a:pt x="16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70" name="Freeform 17"/>
                <p:cNvSpPr>
                  <a:spLocks/>
                </p:cNvSpPr>
                <p:nvPr/>
              </p:nvSpPr>
              <p:spPr bwMode="auto">
                <a:xfrm>
                  <a:off x="2620" y="-126"/>
                  <a:ext cx="138" cy="130"/>
                </a:xfrm>
                <a:custGeom>
                  <a:avLst/>
                  <a:gdLst>
                    <a:gd name="T0" fmla="*/ 55 w 58"/>
                    <a:gd name="T1" fmla="*/ 53 h 55"/>
                    <a:gd name="T2" fmla="*/ 5 w 58"/>
                    <a:gd name="T3" fmla="*/ 2 h 55"/>
                    <a:gd name="T4" fmla="*/ 0 w 58"/>
                    <a:gd name="T5" fmla="*/ 1 h 55"/>
                    <a:gd name="T6" fmla="*/ 55 w 58"/>
                    <a:gd name="T7" fmla="*/ 55 h 55"/>
                    <a:gd name="T8" fmla="*/ 55 w 58"/>
                    <a:gd name="T9" fmla="*/ 53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8" h="55">
                      <a:moveTo>
                        <a:pt x="55" y="53"/>
                      </a:moveTo>
                      <a:cubicBezTo>
                        <a:pt x="27" y="49"/>
                        <a:pt x="7" y="30"/>
                        <a:pt x="5" y="2"/>
                      </a:cubicBezTo>
                      <a:cubicBezTo>
                        <a:pt x="5" y="0"/>
                        <a:pt x="0" y="0"/>
                        <a:pt x="0" y="1"/>
                      </a:cubicBezTo>
                      <a:cubicBezTo>
                        <a:pt x="2" y="32"/>
                        <a:pt x="25" y="51"/>
                        <a:pt x="55" y="55"/>
                      </a:cubicBezTo>
                      <a:cubicBezTo>
                        <a:pt x="57" y="55"/>
                        <a:pt x="58" y="53"/>
                        <a:pt x="55" y="5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71" name="Freeform 18"/>
                <p:cNvSpPr>
                  <a:spLocks/>
                </p:cNvSpPr>
                <p:nvPr/>
              </p:nvSpPr>
              <p:spPr bwMode="auto">
                <a:xfrm>
                  <a:off x="2585" y="-116"/>
                  <a:ext cx="144" cy="102"/>
                </a:xfrm>
                <a:custGeom>
                  <a:avLst/>
                  <a:gdLst>
                    <a:gd name="T0" fmla="*/ 5 w 61"/>
                    <a:gd name="T1" fmla="*/ 43 h 43"/>
                    <a:gd name="T2" fmla="*/ 61 w 61"/>
                    <a:gd name="T3" fmla="*/ 2 h 43"/>
                    <a:gd name="T4" fmla="*/ 56 w 61"/>
                    <a:gd name="T5" fmla="*/ 1 h 43"/>
                    <a:gd name="T6" fmla="*/ 3 w 61"/>
                    <a:gd name="T7" fmla="*/ 41 h 43"/>
                    <a:gd name="T8" fmla="*/ 5 w 61"/>
                    <a:gd name="T9" fmla="*/ 4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1" h="43">
                      <a:moveTo>
                        <a:pt x="5" y="43"/>
                      </a:moveTo>
                      <a:cubicBezTo>
                        <a:pt x="32" y="43"/>
                        <a:pt x="54" y="28"/>
                        <a:pt x="61" y="2"/>
                      </a:cubicBezTo>
                      <a:cubicBezTo>
                        <a:pt x="61" y="1"/>
                        <a:pt x="57" y="0"/>
                        <a:pt x="56" y="1"/>
                      </a:cubicBezTo>
                      <a:cubicBezTo>
                        <a:pt x="49" y="26"/>
                        <a:pt x="29" y="40"/>
                        <a:pt x="3" y="41"/>
                      </a:cubicBezTo>
                      <a:cubicBezTo>
                        <a:pt x="0" y="41"/>
                        <a:pt x="4" y="43"/>
                        <a:pt x="5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72" name="Freeform 19"/>
                <p:cNvSpPr>
                  <a:spLocks/>
                </p:cNvSpPr>
                <p:nvPr/>
              </p:nvSpPr>
              <p:spPr bwMode="auto">
                <a:xfrm>
                  <a:off x="2653" y="-128"/>
                  <a:ext cx="45" cy="168"/>
                </a:xfrm>
                <a:custGeom>
                  <a:avLst/>
                  <a:gdLst>
                    <a:gd name="T0" fmla="*/ 18 w 19"/>
                    <a:gd name="T1" fmla="*/ 69 h 71"/>
                    <a:gd name="T2" fmla="*/ 10 w 19"/>
                    <a:gd name="T3" fmla="*/ 1 h 71"/>
                    <a:gd name="T4" fmla="*/ 4 w 19"/>
                    <a:gd name="T5" fmla="*/ 1 h 71"/>
                    <a:gd name="T6" fmla="*/ 14 w 19"/>
                    <a:gd name="T7" fmla="*/ 70 h 71"/>
                    <a:gd name="T8" fmla="*/ 18 w 19"/>
                    <a:gd name="T9" fmla="*/ 69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" h="71">
                      <a:moveTo>
                        <a:pt x="18" y="69"/>
                      </a:moveTo>
                      <a:cubicBezTo>
                        <a:pt x="7" y="49"/>
                        <a:pt x="6" y="22"/>
                        <a:pt x="10" y="1"/>
                      </a:cubicBezTo>
                      <a:cubicBezTo>
                        <a:pt x="10" y="0"/>
                        <a:pt x="5" y="0"/>
                        <a:pt x="4" y="1"/>
                      </a:cubicBezTo>
                      <a:cubicBezTo>
                        <a:pt x="0" y="23"/>
                        <a:pt x="3" y="50"/>
                        <a:pt x="14" y="70"/>
                      </a:cubicBezTo>
                      <a:cubicBezTo>
                        <a:pt x="14" y="71"/>
                        <a:pt x="19" y="70"/>
                        <a:pt x="18" y="6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73" name="Freeform 20"/>
                <p:cNvSpPr>
                  <a:spLocks/>
                </p:cNvSpPr>
                <p:nvPr/>
              </p:nvSpPr>
              <p:spPr bwMode="auto">
                <a:xfrm>
                  <a:off x="2585" y="-76"/>
                  <a:ext cx="175" cy="52"/>
                </a:xfrm>
                <a:custGeom>
                  <a:avLst/>
                  <a:gdLst>
                    <a:gd name="T0" fmla="*/ 1 w 74"/>
                    <a:gd name="T1" fmla="*/ 2 h 22"/>
                    <a:gd name="T2" fmla="*/ 72 w 74"/>
                    <a:gd name="T3" fmla="*/ 8 h 22"/>
                    <a:gd name="T4" fmla="*/ 68 w 74"/>
                    <a:gd name="T5" fmla="*/ 7 h 22"/>
                    <a:gd name="T6" fmla="*/ 6 w 74"/>
                    <a:gd name="T7" fmla="*/ 1 h 22"/>
                    <a:gd name="T8" fmla="*/ 1 w 74"/>
                    <a:gd name="T9" fmla="*/ 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22">
                      <a:moveTo>
                        <a:pt x="1" y="2"/>
                      </a:moveTo>
                      <a:cubicBezTo>
                        <a:pt x="22" y="18"/>
                        <a:pt x="49" y="22"/>
                        <a:pt x="72" y="8"/>
                      </a:cubicBezTo>
                      <a:cubicBezTo>
                        <a:pt x="74" y="7"/>
                        <a:pt x="69" y="7"/>
                        <a:pt x="68" y="7"/>
                      </a:cubicBezTo>
                      <a:cubicBezTo>
                        <a:pt x="47" y="20"/>
                        <a:pt x="24" y="15"/>
                        <a:pt x="6" y="1"/>
                      </a:cubicBezTo>
                      <a:cubicBezTo>
                        <a:pt x="4" y="0"/>
                        <a:pt x="0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74" name="Freeform 21"/>
                <p:cNvSpPr>
                  <a:spLocks/>
                </p:cNvSpPr>
                <p:nvPr/>
              </p:nvSpPr>
              <p:spPr bwMode="auto">
                <a:xfrm>
                  <a:off x="2224" y="-33"/>
                  <a:ext cx="448" cy="526"/>
                </a:xfrm>
                <a:custGeom>
                  <a:avLst/>
                  <a:gdLst>
                    <a:gd name="T0" fmla="*/ 183 w 189"/>
                    <a:gd name="T1" fmla="*/ 1 h 222"/>
                    <a:gd name="T2" fmla="*/ 1 w 189"/>
                    <a:gd name="T3" fmla="*/ 221 h 222"/>
                    <a:gd name="T4" fmla="*/ 6 w 189"/>
                    <a:gd name="T5" fmla="*/ 221 h 222"/>
                    <a:gd name="T6" fmla="*/ 188 w 189"/>
                    <a:gd name="T7" fmla="*/ 2 h 222"/>
                    <a:gd name="T8" fmla="*/ 183 w 189"/>
                    <a:gd name="T9" fmla="*/ 1 h 2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9" h="222">
                      <a:moveTo>
                        <a:pt x="183" y="1"/>
                      </a:moveTo>
                      <a:cubicBezTo>
                        <a:pt x="123" y="75"/>
                        <a:pt x="64" y="150"/>
                        <a:pt x="1" y="221"/>
                      </a:cubicBezTo>
                      <a:cubicBezTo>
                        <a:pt x="0" y="222"/>
                        <a:pt x="5" y="222"/>
                        <a:pt x="6" y="221"/>
                      </a:cubicBezTo>
                      <a:cubicBezTo>
                        <a:pt x="69" y="150"/>
                        <a:pt x="128" y="75"/>
                        <a:pt x="188" y="2"/>
                      </a:cubicBezTo>
                      <a:cubicBezTo>
                        <a:pt x="189" y="1"/>
                        <a:pt x="184" y="0"/>
                        <a:pt x="18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75" name="Freeform 22"/>
                <p:cNvSpPr>
                  <a:spLocks/>
                </p:cNvSpPr>
                <p:nvPr/>
              </p:nvSpPr>
              <p:spPr bwMode="auto">
                <a:xfrm>
                  <a:off x="2651" y="-62"/>
                  <a:ext cx="40" cy="40"/>
                </a:xfrm>
                <a:custGeom>
                  <a:avLst/>
                  <a:gdLst>
                    <a:gd name="T0" fmla="*/ 14 w 17"/>
                    <a:gd name="T1" fmla="*/ 14 h 17"/>
                    <a:gd name="T2" fmla="*/ 3 w 17"/>
                    <a:gd name="T3" fmla="*/ 15 h 17"/>
                    <a:gd name="T4" fmla="*/ 3 w 17"/>
                    <a:gd name="T5" fmla="*/ 4 h 17"/>
                    <a:gd name="T6" fmla="*/ 14 w 17"/>
                    <a:gd name="T7" fmla="*/ 3 h 17"/>
                    <a:gd name="T8" fmla="*/ 14 w 17"/>
                    <a:gd name="T9" fmla="*/ 14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4" y="14"/>
                      </a:moveTo>
                      <a:cubicBezTo>
                        <a:pt x="11" y="17"/>
                        <a:pt x="7" y="17"/>
                        <a:pt x="3" y="15"/>
                      </a:cubicBezTo>
                      <a:cubicBezTo>
                        <a:pt x="0" y="12"/>
                        <a:pt x="0" y="7"/>
                        <a:pt x="3" y="4"/>
                      </a:cubicBezTo>
                      <a:cubicBezTo>
                        <a:pt x="6" y="1"/>
                        <a:pt x="10" y="0"/>
                        <a:pt x="14" y="3"/>
                      </a:cubicBezTo>
                      <a:cubicBezTo>
                        <a:pt x="17" y="6"/>
                        <a:pt x="17" y="11"/>
                        <a:pt x="14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76" name="Freeform 23"/>
                <p:cNvSpPr>
                  <a:spLocks/>
                </p:cNvSpPr>
                <p:nvPr/>
              </p:nvSpPr>
              <p:spPr bwMode="auto">
                <a:xfrm>
                  <a:off x="2801" y="69"/>
                  <a:ext cx="106" cy="168"/>
                </a:xfrm>
                <a:custGeom>
                  <a:avLst/>
                  <a:gdLst>
                    <a:gd name="T0" fmla="*/ 43 w 45"/>
                    <a:gd name="T1" fmla="*/ 70 h 71"/>
                    <a:gd name="T2" fmla="*/ 15 w 45"/>
                    <a:gd name="T3" fmla="*/ 2 h 71"/>
                    <a:gd name="T4" fmla="*/ 10 w 45"/>
                    <a:gd name="T5" fmla="*/ 2 h 71"/>
                    <a:gd name="T6" fmla="*/ 39 w 45"/>
                    <a:gd name="T7" fmla="*/ 71 h 71"/>
                    <a:gd name="T8" fmla="*/ 43 w 45"/>
                    <a:gd name="T9" fmla="*/ 70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" h="71">
                      <a:moveTo>
                        <a:pt x="43" y="70"/>
                      </a:moveTo>
                      <a:cubicBezTo>
                        <a:pt x="18" y="55"/>
                        <a:pt x="6" y="30"/>
                        <a:pt x="15" y="2"/>
                      </a:cubicBezTo>
                      <a:cubicBezTo>
                        <a:pt x="15" y="1"/>
                        <a:pt x="10" y="0"/>
                        <a:pt x="10" y="2"/>
                      </a:cubicBezTo>
                      <a:cubicBezTo>
                        <a:pt x="0" y="30"/>
                        <a:pt x="13" y="56"/>
                        <a:pt x="39" y="71"/>
                      </a:cubicBezTo>
                      <a:cubicBezTo>
                        <a:pt x="40" y="71"/>
                        <a:pt x="45" y="71"/>
                        <a:pt x="43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77" name="Freeform 24"/>
                <p:cNvSpPr>
                  <a:spLocks/>
                </p:cNvSpPr>
                <p:nvPr/>
              </p:nvSpPr>
              <p:spPr bwMode="auto">
                <a:xfrm>
                  <a:off x="2751" y="116"/>
                  <a:ext cx="173" cy="69"/>
                </a:xfrm>
                <a:custGeom>
                  <a:avLst/>
                  <a:gdLst>
                    <a:gd name="T0" fmla="*/ 3 w 73"/>
                    <a:gd name="T1" fmla="*/ 19 h 29"/>
                    <a:gd name="T2" fmla="*/ 72 w 73"/>
                    <a:gd name="T3" fmla="*/ 2 h 29"/>
                    <a:gd name="T4" fmla="*/ 68 w 73"/>
                    <a:gd name="T5" fmla="*/ 1 h 29"/>
                    <a:gd name="T6" fmla="*/ 5 w 73"/>
                    <a:gd name="T7" fmla="*/ 17 h 29"/>
                    <a:gd name="T8" fmla="*/ 3 w 73"/>
                    <a:gd name="T9" fmla="*/ 19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29">
                      <a:moveTo>
                        <a:pt x="3" y="19"/>
                      </a:moveTo>
                      <a:cubicBezTo>
                        <a:pt x="29" y="29"/>
                        <a:pt x="55" y="24"/>
                        <a:pt x="72" y="2"/>
                      </a:cubicBezTo>
                      <a:cubicBezTo>
                        <a:pt x="73" y="1"/>
                        <a:pt x="68" y="0"/>
                        <a:pt x="68" y="1"/>
                      </a:cubicBezTo>
                      <a:cubicBezTo>
                        <a:pt x="52" y="21"/>
                        <a:pt x="29" y="27"/>
                        <a:pt x="5" y="17"/>
                      </a:cubicBezTo>
                      <a:cubicBezTo>
                        <a:pt x="3" y="16"/>
                        <a:pt x="0" y="18"/>
                        <a:pt x="3" y="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78" name="Freeform 25"/>
                <p:cNvSpPr>
                  <a:spLocks/>
                </p:cNvSpPr>
                <p:nvPr/>
              </p:nvSpPr>
              <p:spPr bwMode="auto">
                <a:xfrm>
                  <a:off x="2817" y="85"/>
                  <a:ext cx="62" cy="164"/>
                </a:xfrm>
                <a:custGeom>
                  <a:avLst/>
                  <a:gdLst>
                    <a:gd name="T0" fmla="*/ 8 w 26"/>
                    <a:gd name="T1" fmla="*/ 67 h 69"/>
                    <a:gd name="T2" fmla="*/ 25 w 26"/>
                    <a:gd name="T3" fmla="*/ 1 h 69"/>
                    <a:gd name="T4" fmla="*/ 21 w 26"/>
                    <a:gd name="T5" fmla="*/ 1 h 69"/>
                    <a:gd name="T6" fmla="*/ 3 w 26"/>
                    <a:gd name="T7" fmla="*/ 68 h 69"/>
                    <a:gd name="T8" fmla="*/ 8 w 26"/>
                    <a:gd name="T9" fmla="*/ 67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69">
                      <a:moveTo>
                        <a:pt x="8" y="67"/>
                      </a:moveTo>
                      <a:cubicBezTo>
                        <a:pt x="5" y="45"/>
                        <a:pt x="13" y="19"/>
                        <a:pt x="25" y="1"/>
                      </a:cubicBezTo>
                      <a:cubicBezTo>
                        <a:pt x="26" y="0"/>
                        <a:pt x="21" y="0"/>
                        <a:pt x="21" y="1"/>
                      </a:cubicBezTo>
                      <a:cubicBezTo>
                        <a:pt x="9" y="19"/>
                        <a:pt x="0" y="45"/>
                        <a:pt x="3" y="68"/>
                      </a:cubicBezTo>
                      <a:cubicBezTo>
                        <a:pt x="3" y="69"/>
                        <a:pt x="8" y="69"/>
                        <a:pt x="8" y="6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79" name="Freeform 26"/>
                <p:cNvSpPr>
                  <a:spLocks/>
                </p:cNvSpPr>
                <p:nvPr/>
              </p:nvSpPr>
              <p:spPr bwMode="auto">
                <a:xfrm>
                  <a:off x="2772" y="104"/>
                  <a:ext cx="159" cy="88"/>
                </a:xfrm>
                <a:custGeom>
                  <a:avLst/>
                  <a:gdLst>
                    <a:gd name="T0" fmla="*/ 1 w 67"/>
                    <a:gd name="T1" fmla="*/ 2 h 37"/>
                    <a:gd name="T2" fmla="*/ 63 w 67"/>
                    <a:gd name="T3" fmla="*/ 33 h 37"/>
                    <a:gd name="T4" fmla="*/ 62 w 67"/>
                    <a:gd name="T5" fmla="*/ 31 h 37"/>
                    <a:gd name="T6" fmla="*/ 6 w 67"/>
                    <a:gd name="T7" fmla="*/ 1 h 37"/>
                    <a:gd name="T8" fmla="*/ 1 w 67"/>
                    <a:gd name="T9" fmla="*/ 2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7">
                      <a:moveTo>
                        <a:pt x="1" y="2"/>
                      </a:moveTo>
                      <a:cubicBezTo>
                        <a:pt x="14" y="24"/>
                        <a:pt x="37" y="37"/>
                        <a:pt x="63" y="33"/>
                      </a:cubicBezTo>
                      <a:cubicBezTo>
                        <a:pt x="67" y="33"/>
                        <a:pt x="64" y="31"/>
                        <a:pt x="62" y="31"/>
                      </a:cubicBezTo>
                      <a:cubicBezTo>
                        <a:pt x="38" y="35"/>
                        <a:pt x="17" y="21"/>
                        <a:pt x="6" y="1"/>
                      </a:cubicBezTo>
                      <a:cubicBezTo>
                        <a:pt x="5" y="0"/>
                        <a:pt x="0" y="0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80" name="Freeform 27"/>
                <p:cNvSpPr>
                  <a:spLocks/>
                </p:cNvSpPr>
                <p:nvPr/>
              </p:nvSpPr>
              <p:spPr bwMode="auto">
                <a:xfrm>
                  <a:off x="2221" y="171"/>
                  <a:ext cx="617" cy="322"/>
                </a:xfrm>
                <a:custGeom>
                  <a:avLst/>
                  <a:gdLst>
                    <a:gd name="T0" fmla="*/ 254 w 260"/>
                    <a:gd name="T1" fmla="*/ 1 h 136"/>
                    <a:gd name="T2" fmla="*/ 3 w 260"/>
                    <a:gd name="T3" fmla="*/ 134 h 136"/>
                    <a:gd name="T4" fmla="*/ 6 w 260"/>
                    <a:gd name="T5" fmla="*/ 136 h 136"/>
                    <a:gd name="T6" fmla="*/ 258 w 260"/>
                    <a:gd name="T7" fmla="*/ 2 h 136"/>
                    <a:gd name="T8" fmla="*/ 254 w 260"/>
                    <a:gd name="T9" fmla="*/ 1 h 1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0" h="136">
                      <a:moveTo>
                        <a:pt x="254" y="1"/>
                      </a:moveTo>
                      <a:cubicBezTo>
                        <a:pt x="171" y="46"/>
                        <a:pt x="88" y="93"/>
                        <a:pt x="3" y="134"/>
                      </a:cubicBezTo>
                      <a:cubicBezTo>
                        <a:pt x="0" y="136"/>
                        <a:pt x="5" y="136"/>
                        <a:pt x="6" y="136"/>
                      </a:cubicBezTo>
                      <a:cubicBezTo>
                        <a:pt x="92" y="94"/>
                        <a:pt x="175" y="47"/>
                        <a:pt x="258" y="2"/>
                      </a:cubicBezTo>
                      <a:cubicBezTo>
                        <a:pt x="260" y="0"/>
                        <a:pt x="256" y="0"/>
                        <a:pt x="25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81" name="Freeform 28"/>
                <p:cNvSpPr>
                  <a:spLocks/>
                </p:cNvSpPr>
                <p:nvPr/>
              </p:nvSpPr>
              <p:spPr bwMode="auto">
                <a:xfrm>
                  <a:off x="2820" y="144"/>
                  <a:ext cx="42" cy="43"/>
                </a:xfrm>
                <a:custGeom>
                  <a:avLst/>
                  <a:gdLst>
                    <a:gd name="T0" fmla="*/ 12 w 18"/>
                    <a:gd name="T1" fmla="*/ 16 h 18"/>
                    <a:gd name="T2" fmla="*/ 2 w 18"/>
                    <a:gd name="T3" fmla="*/ 12 h 18"/>
                    <a:gd name="T4" fmla="*/ 6 w 18"/>
                    <a:gd name="T5" fmla="*/ 2 h 18"/>
                    <a:gd name="T6" fmla="*/ 16 w 18"/>
                    <a:gd name="T7" fmla="*/ 6 h 18"/>
                    <a:gd name="T8" fmla="*/ 12 w 18"/>
                    <a:gd name="T9" fmla="*/ 16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8">
                      <a:moveTo>
                        <a:pt x="12" y="16"/>
                      </a:moveTo>
                      <a:cubicBezTo>
                        <a:pt x="8" y="18"/>
                        <a:pt x="4" y="16"/>
                        <a:pt x="2" y="12"/>
                      </a:cubicBezTo>
                      <a:cubicBezTo>
                        <a:pt x="0" y="9"/>
                        <a:pt x="2" y="4"/>
                        <a:pt x="6" y="2"/>
                      </a:cubicBezTo>
                      <a:cubicBezTo>
                        <a:pt x="9" y="0"/>
                        <a:pt x="14" y="2"/>
                        <a:pt x="16" y="6"/>
                      </a:cubicBezTo>
                      <a:cubicBezTo>
                        <a:pt x="18" y="10"/>
                        <a:pt x="16" y="14"/>
                        <a:pt x="12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82" name="Freeform 29"/>
                <p:cNvSpPr>
                  <a:spLocks/>
                </p:cNvSpPr>
                <p:nvPr/>
              </p:nvSpPr>
              <p:spPr bwMode="auto">
                <a:xfrm>
                  <a:off x="2900" y="322"/>
                  <a:ext cx="62" cy="183"/>
                </a:xfrm>
                <a:custGeom>
                  <a:avLst/>
                  <a:gdLst>
                    <a:gd name="T0" fmla="*/ 25 w 26"/>
                    <a:gd name="T1" fmla="*/ 75 h 77"/>
                    <a:gd name="T2" fmla="*/ 24 w 26"/>
                    <a:gd name="T3" fmla="*/ 2 h 77"/>
                    <a:gd name="T4" fmla="*/ 19 w 26"/>
                    <a:gd name="T5" fmla="*/ 1 h 77"/>
                    <a:gd name="T6" fmla="*/ 21 w 26"/>
                    <a:gd name="T7" fmla="*/ 76 h 77"/>
                    <a:gd name="T8" fmla="*/ 25 w 26"/>
                    <a:gd name="T9" fmla="*/ 75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77">
                      <a:moveTo>
                        <a:pt x="25" y="75"/>
                      </a:moveTo>
                      <a:cubicBezTo>
                        <a:pt x="7" y="53"/>
                        <a:pt x="5" y="25"/>
                        <a:pt x="24" y="2"/>
                      </a:cubicBezTo>
                      <a:cubicBezTo>
                        <a:pt x="25" y="1"/>
                        <a:pt x="20" y="0"/>
                        <a:pt x="19" y="1"/>
                      </a:cubicBezTo>
                      <a:cubicBezTo>
                        <a:pt x="0" y="24"/>
                        <a:pt x="2" y="53"/>
                        <a:pt x="21" y="76"/>
                      </a:cubicBezTo>
                      <a:cubicBezTo>
                        <a:pt x="21" y="77"/>
                        <a:pt x="26" y="77"/>
                        <a:pt x="25" y="7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83" name="Freeform 30"/>
                <p:cNvSpPr>
                  <a:spLocks/>
                </p:cNvSpPr>
                <p:nvPr/>
              </p:nvSpPr>
              <p:spPr bwMode="auto">
                <a:xfrm>
                  <a:off x="2848" y="377"/>
                  <a:ext cx="176" cy="59"/>
                </a:xfrm>
                <a:custGeom>
                  <a:avLst/>
                  <a:gdLst>
                    <a:gd name="T0" fmla="*/ 1 w 74"/>
                    <a:gd name="T1" fmla="*/ 1 h 25"/>
                    <a:gd name="T2" fmla="*/ 72 w 74"/>
                    <a:gd name="T3" fmla="*/ 11 h 25"/>
                    <a:gd name="T4" fmla="*/ 68 w 74"/>
                    <a:gd name="T5" fmla="*/ 9 h 25"/>
                    <a:gd name="T6" fmla="*/ 6 w 74"/>
                    <a:gd name="T7" fmla="*/ 1 h 25"/>
                    <a:gd name="T8" fmla="*/ 1 w 74"/>
                    <a:gd name="T9" fmla="*/ 1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25">
                      <a:moveTo>
                        <a:pt x="1" y="1"/>
                      </a:moveTo>
                      <a:cubicBezTo>
                        <a:pt x="21" y="20"/>
                        <a:pt x="48" y="25"/>
                        <a:pt x="72" y="11"/>
                      </a:cubicBezTo>
                      <a:cubicBezTo>
                        <a:pt x="74" y="10"/>
                        <a:pt x="69" y="9"/>
                        <a:pt x="68" y="9"/>
                      </a:cubicBezTo>
                      <a:cubicBezTo>
                        <a:pt x="47" y="22"/>
                        <a:pt x="24" y="18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84" name="Freeform 31"/>
                <p:cNvSpPr>
                  <a:spLocks/>
                </p:cNvSpPr>
                <p:nvPr/>
              </p:nvSpPr>
              <p:spPr bwMode="auto">
                <a:xfrm>
                  <a:off x="2881" y="353"/>
                  <a:ext cx="114" cy="138"/>
                </a:xfrm>
                <a:custGeom>
                  <a:avLst/>
                  <a:gdLst>
                    <a:gd name="T0" fmla="*/ 5 w 48"/>
                    <a:gd name="T1" fmla="*/ 56 h 58"/>
                    <a:gd name="T2" fmla="*/ 46 w 48"/>
                    <a:gd name="T3" fmla="*/ 1 h 58"/>
                    <a:gd name="T4" fmla="*/ 42 w 48"/>
                    <a:gd name="T5" fmla="*/ 0 h 58"/>
                    <a:gd name="T6" fmla="*/ 0 w 48"/>
                    <a:gd name="T7" fmla="*/ 56 h 58"/>
                    <a:gd name="T8" fmla="*/ 5 w 48"/>
                    <a:gd name="T9" fmla="*/ 56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8" h="58">
                      <a:moveTo>
                        <a:pt x="5" y="56"/>
                      </a:moveTo>
                      <a:cubicBezTo>
                        <a:pt x="11" y="34"/>
                        <a:pt x="28" y="14"/>
                        <a:pt x="46" y="1"/>
                      </a:cubicBezTo>
                      <a:cubicBezTo>
                        <a:pt x="48" y="0"/>
                        <a:pt x="43" y="0"/>
                        <a:pt x="42" y="0"/>
                      </a:cubicBezTo>
                      <a:cubicBezTo>
                        <a:pt x="24" y="13"/>
                        <a:pt x="6" y="34"/>
                        <a:pt x="0" y="56"/>
                      </a:cubicBezTo>
                      <a:cubicBezTo>
                        <a:pt x="0" y="58"/>
                        <a:pt x="5" y="57"/>
                        <a:pt x="5" y="5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85" name="Freeform 32"/>
                <p:cNvSpPr>
                  <a:spLocks/>
                </p:cNvSpPr>
                <p:nvPr/>
              </p:nvSpPr>
              <p:spPr bwMode="auto">
                <a:xfrm>
                  <a:off x="2886" y="337"/>
                  <a:ext cx="121" cy="125"/>
                </a:xfrm>
                <a:custGeom>
                  <a:avLst/>
                  <a:gdLst>
                    <a:gd name="T0" fmla="*/ 0 w 51"/>
                    <a:gd name="T1" fmla="*/ 1 h 53"/>
                    <a:gd name="T2" fmla="*/ 45 w 51"/>
                    <a:gd name="T3" fmla="*/ 53 h 53"/>
                    <a:gd name="T4" fmla="*/ 48 w 51"/>
                    <a:gd name="T5" fmla="*/ 51 h 53"/>
                    <a:gd name="T6" fmla="*/ 5 w 51"/>
                    <a:gd name="T7" fmla="*/ 1 h 53"/>
                    <a:gd name="T8" fmla="*/ 0 w 51"/>
                    <a:gd name="T9" fmla="*/ 1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1" h="53">
                      <a:moveTo>
                        <a:pt x="0" y="1"/>
                      </a:moveTo>
                      <a:cubicBezTo>
                        <a:pt x="4" y="26"/>
                        <a:pt x="20" y="47"/>
                        <a:pt x="45" y="53"/>
                      </a:cubicBezTo>
                      <a:cubicBezTo>
                        <a:pt x="47" y="53"/>
                        <a:pt x="51" y="52"/>
                        <a:pt x="48" y="51"/>
                      </a:cubicBezTo>
                      <a:cubicBezTo>
                        <a:pt x="24" y="46"/>
                        <a:pt x="9" y="24"/>
                        <a:pt x="5" y="1"/>
                      </a:cubicBezTo>
                      <a:cubicBezTo>
                        <a:pt x="5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86" name="Freeform 33"/>
                <p:cNvSpPr>
                  <a:spLocks/>
                </p:cNvSpPr>
                <p:nvPr/>
              </p:nvSpPr>
              <p:spPr bwMode="auto">
                <a:xfrm>
                  <a:off x="2233" y="417"/>
                  <a:ext cx="689" cy="78"/>
                </a:xfrm>
                <a:custGeom>
                  <a:avLst/>
                  <a:gdLst>
                    <a:gd name="T0" fmla="*/ 287 w 290"/>
                    <a:gd name="T1" fmla="*/ 0 h 33"/>
                    <a:gd name="T2" fmla="*/ 3 w 290"/>
                    <a:gd name="T3" fmla="*/ 31 h 33"/>
                    <a:gd name="T4" fmla="*/ 4 w 290"/>
                    <a:gd name="T5" fmla="*/ 33 h 33"/>
                    <a:gd name="T6" fmla="*/ 287 w 290"/>
                    <a:gd name="T7" fmla="*/ 2 h 33"/>
                    <a:gd name="T8" fmla="*/ 287 w 290"/>
                    <a:gd name="T9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0" h="33">
                      <a:moveTo>
                        <a:pt x="287" y="0"/>
                      </a:moveTo>
                      <a:cubicBezTo>
                        <a:pt x="193" y="11"/>
                        <a:pt x="98" y="24"/>
                        <a:pt x="3" y="31"/>
                      </a:cubicBezTo>
                      <a:cubicBezTo>
                        <a:pt x="0" y="31"/>
                        <a:pt x="1" y="33"/>
                        <a:pt x="4" y="33"/>
                      </a:cubicBezTo>
                      <a:cubicBezTo>
                        <a:pt x="98" y="26"/>
                        <a:pt x="193" y="13"/>
                        <a:pt x="287" y="2"/>
                      </a:cubicBezTo>
                      <a:cubicBezTo>
                        <a:pt x="290" y="2"/>
                        <a:pt x="290" y="0"/>
                        <a:pt x="28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87" name="Freeform 34"/>
                <p:cNvSpPr>
                  <a:spLocks/>
                </p:cNvSpPr>
                <p:nvPr/>
              </p:nvSpPr>
              <p:spPr bwMode="auto">
                <a:xfrm>
                  <a:off x="2907" y="398"/>
                  <a:ext cx="38" cy="38"/>
                </a:xfrm>
                <a:custGeom>
                  <a:avLst/>
                  <a:gdLst>
                    <a:gd name="T0" fmla="*/ 9 w 16"/>
                    <a:gd name="T1" fmla="*/ 15 h 16"/>
                    <a:gd name="T2" fmla="*/ 1 w 16"/>
                    <a:gd name="T3" fmla="*/ 8 h 16"/>
                    <a:gd name="T4" fmla="*/ 8 w 16"/>
                    <a:gd name="T5" fmla="*/ 0 h 16"/>
                    <a:gd name="T6" fmla="*/ 16 w 16"/>
                    <a:gd name="T7" fmla="*/ 7 h 16"/>
                    <a:gd name="T8" fmla="*/ 9 w 16"/>
                    <a:gd name="T9" fmla="*/ 15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9" y="15"/>
                      </a:moveTo>
                      <a:cubicBezTo>
                        <a:pt x="5" y="16"/>
                        <a:pt x="1" y="13"/>
                        <a:pt x="1" y="8"/>
                      </a:cubicBezTo>
                      <a:cubicBezTo>
                        <a:pt x="0" y="4"/>
                        <a:pt x="4" y="0"/>
                        <a:pt x="8" y="0"/>
                      </a:cubicBezTo>
                      <a:cubicBezTo>
                        <a:pt x="12" y="0"/>
                        <a:pt x="16" y="3"/>
                        <a:pt x="16" y="7"/>
                      </a:cubicBezTo>
                      <a:cubicBezTo>
                        <a:pt x="16" y="11"/>
                        <a:pt x="13" y="15"/>
                        <a:pt x="9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88" name="Freeform 35"/>
                <p:cNvSpPr>
                  <a:spLocks/>
                </p:cNvSpPr>
                <p:nvPr/>
              </p:nvSpPr>
              <p:spPr bwMode="auto">
                <a:xfrm>
                  <a:off x="2876" y="571"/>
                  <a:ext cx="95" cy="174"/>
                </a:xfrm>
                <a:custGeom>
                  <a:avLst/>
                  <a:gdLst>
                    <a:gd name="T0" fmla="*/ 14 w 40"/>
                    <a:gd name="T1" fmla="*/ 71 h 73"/>
                    <a:gd name="T2" fmla="*/ 38 w 40"/>
                    <a:gd name="T3" fmla="*/ 3 h 73"/>
                    <a:gd name="T4" fmla="*/ 34 w 40"/>
                    <a:gd name="T5" fmla="*/ 1 h 73"/>
                    <a:gd name="T6" fmla="*/ 9 w 40"/>
                    <a:gd name="T7" fmla="*/ 71 h 73"/>
                    <a:gd name="T8" fmla="*/ 14 w 40"/>
                    <a:gd name="T9" fmla="*/ 71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73">
                      <a:moveTo>
                        <a:pt x="14" y="71"/>
                      </a:moveTo>
                      <a:cubicBezTo>
                        <a:pt x="5" y="44"/>
                        <a:pt x="13" y="17"/>
                        <a:pt x="38" y="3"/>
                      </a:cubicBezTo>
                      <a:cubicBezTo>
                        <a:pt x="40" y="2"/>
                        <a:pt x="35" y="0"/>
                        <a:pt x="34" y="1"/>
                      </a:cubicBezTo>
                      <a:cubicBezTo>
                        <a:pt x="8" y="16"/>
                        <a:pt x="0" y="43"/>
                        <a:pt x="9" y="71"/>
                      </a:cubicBezTo>
                      <a:cubicBezTo>
                        <a:pt x="10" y="73"/>
                        <a:pt x="14" y="73"/>
                        <a:pt x="14" y="7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89" name="Freeform 36"/>
                <p:cNvSpPr>
                  <a:spLocks/>
                </p:cNvSpPr>
                <p:nvPr/>
              </p:nvSpPr>
              <p:spPr bwMode="auto">
                <a:xfrm>
                  <a:off x="2848" y="588"/>
                  <a:ext cx="157" cy="92"/>
                </a:xfrm>
                <a:custGeom>
                  <a:avLst/>
                  <a:gdLst>
                    <a:gd name="T0" fmla="*/ 0 w 66"/>
                    <a:gd name="T1" fmla="*/ 2 h 39"/>
                    <a:gd name="T2" fmla="*/ 64 w 66"/>
                    <a:gd name="T3" fmla="*/ 35 h 39"/>
                    <a:gd name="T4" fmla="*/ 61 w 66"/>
                    <a:gd name="T5" fmla="*/ 33 h 39"/>
                    <a:gd name="T6" fmla="*/ 5 w 66"/>
                    <a:gd name="T7" fmla="*/ 2 h 39"/>
                    <a:gd name="T8" fmla="*/ 0 w 66"/>
                    <a:gd name="T9" fmla="*/ 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" h="39">
                      <a:moveTo>
                        <a:pt x="0" y="2"/>
                      </a:moveTo>
                      <a:cubicBezTo>
                        <a:pt x="12" y="27"/>
                        <a:pt x="36" y="39"/>
                        <a:pt x="64" y="35"/>
                      </a:cubicBezTo>
                      <a:cubicBezTo>
                        <a:pt x="66" y="34"/>
                        <a:pt x="62" y="32"/>
                        <a:pt x="61" y="33"/>
                      </a:cubicBezTo>
                      <a:cubicBezTo>
                        <a:pt x="36" y="37"/>
                        <a:pt x="16" y="24"/>
                        <a:pt x="5" y="2"/>
                      </a:cubicBezTo>
                      <a:cubicBezTo>
                        <a:pt x="4" y="1"/>
                        <a:pt x="0" y="0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90" name="Freeform 37"/>
                <p:cNvSpPr>
                  <a:spLocks/>
                </p:cNvSpPr>
                <p:nvPr/>
              </p:nvSpPr>
              <p:spPr bwMode="auto">
                <a:xfrm>
                  <a:off x="2838" y="609"/>
                  <a:ext cx="157" cy="98"/>
                </a:xfrm>
                <a:custGeom>
                  <a:avLst/>
                  <a:gdLst>
                    <a:gd name="T0" fmla="*/ 6 w 66"/>
                    <a:gd name="T1" fmla="*/ 39 h 41"/>
                    <a:gd name="T2" fmla="*/ 62 w 66"/>
                    <a:gd name="T3" fmla="*/ 3 h 41"/>
                    <a:gd name="T4" fmla="*/ 61 w 66"/>
                    <a:gd name="T5" fmla="*/ 1 h 41"/>
                    <a:gd name="T6" fmla="*/ 1 w 66"/>
                    <a:gd name="T7" fmla="*/ 39 h 41"/>
                    <a:gd name="T8" fmla="*/ 6 w 66"/>
                    <a:gd name="T9" fmla="*/ 39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" h="41">
                      <a:moveTo>
                        <a:pt x="6" y="39"/>
                      </a:moveTo>
                      <a:cubicBezTo>
                        <a:pt x="19" y="22"/>
                        <a:pt x="42" y="8"/>
                        <a:pt x="62" y="3"/>
                      </a:cubicBezTo>
                      <a:cubicBezTo>
                        <a:pt x="66" y="2"/>
                        <a:pt x="63" y="0"/>
                        <a:pt x="61" y="1"/>
                      </a:cubicBezTo>
                      <a:cubicBezTo>
                        <a:pt x="39" y="7"/>
                        <a:pt x="14" y="20"/>
                        <a:pt x="1" y="39"/>
                      </a:cubicBezTo>
                      <a:cubicBezTo>
                        <a:pt x="0" y="40"/>
                        <a:pt x="5" y="41"/>
                        <a:pt x="6" y="3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91" name="Freeform 38"/>
                <p:cNvSpPr>
                  <a:spLocks/>
                </p:cNvSpPr>
                <p:nvPr/>
              </p:nvSpPr>
              <p:spPr bwMode="auto">
                <a:xfrm>
                  <a:off x="2886" y="564"/>
                  <a:ext cx="81" cy="154"/>
                </a:xfrm>
                <a:custGeom>
                  <a:avLst/>
                  <a:gdLst>
                    <a:gd name="T0" fmla="*/ 5 w 34"/>
                    <a:gd name="T1" fmla="*/ 1 h 65"/>
                    <a:gd name="T2" fmla="*/ 28 w 34"/>
                    <a:gd name="T3" fmla="*/ 64 h 65"/>
                    <a:gd name="T4" fmla="*/ 32 w 34"/>
                    <a:gd name="T5" fmla="*/ 63 h 65"/>
                    <a:gd name="T6" fmla="*/ 10 w 34"/>
                    <a:gd name="T7" fmla="*/ 1 h 65"/>
                    <a:gd name="T8" fmla="*/ 5 w 34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4" h="65">
                      <a:moveTo>
                        <a:pt x="5" y="1"/>
                      </a:moveTo>
                      <a:cubicBezTo>
                        <a:pt x="0" y="26"/>
                        <a:pt x="7" y="50"/>
                        <a:pt x="28" y="64"/>
                      </a:cubicBezTo>
                      <a:cubicBezTo>
                        <a:pt x="29" y="65"/>
                        <a:pt x="34" y="64"/>
                        <a:pt x="32" y="63"/>
                      </a:cubicBezTo>
                      <a:cubicBezTo>
                        <a:pt x="12" y="49"/>
                        <a:pt x="5" y="25"/>
                        <a:pt x="10" y="1"/>
                      </a:cubicBezTo>
                      <a:cubicBezTo>
                        <a:pt x="10" y="0"/>
                        <a:pt x="5" y="0"/>
                        <a:pt x="5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92" name="Freeform 39"/>
                <p:cNvSpPr>
                  <a:spLocks/>
                </p:cNvSpPr>
                <p:nvPr/>
              </p:nvSpPr>
              <p:spPr bwMode="auto">
                <a:xfrm>
                  <a:off x="2228" y="481"/>
                  <a:ext cx="677" cy="171"/>
                </a:xfrm>
                <a:custGeom>
                  <a:avLst/>
                  <a:gdLst>
                    <a:gd name="T0" fmla="*/ 283 w 285"/>
                    <a:gd name="T1" fmla="*/ 70 h 72"/>
                    <a:gd name="T2" fmla="*/ 6 w 285"/>
                    <a:gd name="T3" fmla="*/ 0 h 72"/>
                    <a:gd name="T4" fmla="*/ 3 w 285"/>
                    <a:gd name="T5" fmla="*/ 2 h 72"/>
                    <a:gd name="T6" fmla="*/ 279 w 285"/>
                    <a:gd name="T7" fmla="*/ 72 h 72"/>
                    <a:gd name="T8" fmla="*/ 283 w 285"/>
                    <a:gd name="T9" fmla="*/ 70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5" h="72">
                      <a:moveTo>
                        <a:pt x="283" y="70"/>
                      </a:moveTo>
                      <a:cubicBezTo>
                        <a:pt x="190" y="47"/>
                        <a:pt x="97" y="26"/>
                        <a:pt x="6" y="0"/>
                      </a:cubicBezTo>
                      <a:cubicBezTo>
                        <a:pt x="5" y="0"/>
                        <a:pt x="0" y="1"/>
                        <a:pt x="3" y="2"/>
                      </a:cubicBezTo>
                      <a:cubicBezTo>
                        <a:pt x="94" y="28"/>
                        <a:pt x="187" y="49"/>
                        <a:pt x="279" y="72"/>
                      </a:cubicBezTo>
                      <a:cubicBezTo>
                        <a:pt x="280" y="72"/>
                        <a:pt x="285" y="71"/>
                        <a:pt x="283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93" name="Freeform 40"/>
                <p:cNvSpPr>
                  <a:spLocks/>
                </p:cNvSpPr>
                <p:nvPr/>
              </p:nvSpPr>
              <p:spPr bwMode="auto">
                <a:xfrm>
                  <a:off x="2888" y="631"/>
                  <a:ext cx="41" cy="40"/>
                </a:xfrm>
                <a:custGeom>
                  <a:avLst/>
                  <a:gdLst>
                    <a:gd name="T0" fmla="*/ 6 w 17"/>
                    <a:gd name="T1" fmla="*/ 16 h 17"/>
                    <a:gd name="T2" fmla="*/ 1 w 17"/>
                    <a:gd name="T3" fmla="*/ 7 h 17"/>
                    <a:gd name="T4" fmla="*/ 10 w 17"/>
                    <a:gd name="T5" fmla="*/ 1 h 17"/>
                    <a:gd name="T6" fmla="*/ 16 w 17"/>
                    <a:gd name="T7" fmla="*/ 11 h 17"/>
                    <a:gd name="T8" fmla="*/ 6 w 17"/>
                    <a:gd name="T9" fmla="*/ 1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6" y="16"/>
                      </a:moveTo>
                      <a:cubicBezTo>
                        <a:pt x="2" y="15"/>
                        <a:pt x="0" y="11"/>
                        <a:pt x="1" y="7"/>
                      </a:cubicBezTo>
                      <a:cubicBezTo>
                        <a:pt x="2" y="3"/>
                        <a:pt x="6" y="0"/>
                        <a:pt x="10" y="1"/>
                      </a:cubicBezTo>
                      <a:cubicBezTo>
                        <a:pt x="15" y="3"/>
                        <a:pt x="17" y="7"/>
                        <a:pt x="16" y="11"/>
                      </a:cubicBezTo>
                      <a:cubicBezTo>
                        <a:pt x="15" y="15"/>
                        <a:pt x="10" y="17"/>
                        <a:pt x="6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94" name="Freeform 41"/>
                <p:cNvSpPr>
                  <a:spLocks/>
                </p:cNvSpPr>
                <p:nvPr/>
              </p:nvSpPr>
              <p:spPr bwMode="auto">
                <a:xfrm>
                  <a:off x="2763" y="828"/>
                  <a:ext cx="130" cy="139"/>
                </a:xfrm>
                <a:custGeom>
                  <a:avLst/>
                  <a:gdLst>
                    <a:gd name="T0" fmla="*/ 5 w 55"/>
                    <a:gd name="T1" fmla="*/ 58 h 59"/>
                    <a:gd name="T2" fmla="*/ 53 w 55"/>
                    <a:gd name="T3" fmla="*/ 2 h 59"/>
                    <a:gd name="T4" fmla="*/ 49 w 55"/>
                    <a:gd name="T5" fmla="*/ 0 h 59"/>
                    <a:gd name="T6" fmla="*/ 0 w 55"/>
                    <a:gd name="T7" fmla="*/ 57 h 59"/>
                    <a:gd name="T8" fmla="*/ 5 w 55"/>
                    <a:gd name="T9" fmla="*/ 58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5" h="59">
                      <a:moveTo>
                        <a:pt x="5" y="58"/>
                      </a:moveTo>
                      <a:cubicBezTo>
                        <a:pt x="7" y="29"/>
                        <a:pt x="24" y="6"/>
                        <a:pt x="53" y="2"/>
                      </a:cubicBezTo>
                      <a:cubicBezTo>
                        <a:pt x="55" y="2"/>
                        <a:pt x="51" y="0"/>
                        <a:pt x="49" y="0"/>
                      </a:cubicBezTo>
                      <a:cubicBezTo>
                        <a:pt x="20" y="5"/>
                        <a:pt x="2" y="27"/>
                        <a:pt x="0" y="57"/>
                      </a:cubicBezTo>
                      <a:cubicBezTo>
                        <a:pt x="0" y="58"/>
                        <a:pt x="5" y="59"/>
                        <a:pt x="5" y="5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95" name="Freeform 42"/>
                <p:cNvSpPr>
                  <a:spLocks/>
                </p:cNvSpPr>
                <p:nvPr/>
              </p:nvSpPr>
              <p:spPr bwMode="auto">
                <a:xfrm>
                  <a:off x="2770" y="804"/>
                  <a:ext cx="118" cy="128"/>
                </a:xfrm>
                <a:custGeom>
                  <a:avLst/>
                  <a:gdLst>
                    <a:gd name="T0" fmla="*/ 0 w 50"/>
                    <a:gd name="T1" fmla="*/ 1 h 54"/>
                    <a:gd name="T2" fmla="*/ 47 w 50"/>
                    <a:gd name="T3" fmla="*/ 54 h 54"/>
                    <a:gd name="T4" fmla="*/ 47 w 50"/>
                    <a:gd name="T5" fmla="*/ 52 h 54"/>
                    <a:gd name="T6" fmla="*/ 5 w 50"/>
                    <a:gd name="T7" fmla="*/ 2 h 54"/>
                    <a:gd name="T8" fmla="*/ 0 w 50"/>
                    <a:gd name="T9" fmla="*/ 1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0" h="54">
                      <a:moveTo>
                        <a:pt x="0" y="1"/>
                      </a:moveTo>
                      <a:cubicBezTo>
                        <a:pt x="3" y="28"/>
                        <a:pt x="20" y="48"/>
                        <a:pt x="47" y="54"/>
                      </a:cubicBezTo>
                      <a:cubicBezTo>
                        <a:pt x="50" y="54"/>
                        <a:pt x="50" y="52"/>
                        <a:pt x="47" y="52"/>
                      </a:cubicBezTo>
                      <a:cubicBezTo>
                        <a:pt x="22" y="47"/>
                        <a:pt x="7" y="27"/>
                        <a:pt x="5" y="2"/>
                      </a:cubicBezTo>
                      <a:cubicBezTo>
                        <a:pt x="5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96" name="Freeform 43"/>
                <p:cNvSpPr>
                  <a:spLocks/>
                </p:cNvSpPr>
                <p:nvPr/>
              </p:nvSpPr>
              <p:spPr bwMode="auto">
                <a:xfrm>
                  <a:off x="2720" y="865"/>
                  <a:ext cx="180" cy="46"/>
                </a:xfrm>
                <a:custGeom>
                  <a:avLst/>
                  <a:gdLst>
                    <a:gd name="T0" fmla="*/ 6 w 76"/>
                    <a:gd name="T1" fmla="*/ 18 h 19"/>
                    <a:gd name="T2" fmla="*/ 71 w 76"/>
                    <a:gd name="T3" fmla="*/ 5 h 19"/>
                    <a:gd name="T4" fmla="*/ 73 w 76"/>
                    <a:gd name="T5" fmla="*/ 3 h 19"/>
                    <a:gd name="T6" fmla="*/ 2 w 76"/>
                    <a:gd name="T7" fmla="*/ 17 h 19"/>
                    <a:gd name="T8" fmla="*/ 6 w 76"/>
                    <a:gd name="T9" fmla="*/ 18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6" h="19">
                      <a:moveTo>
                        <a:pt x="6" y="18"/>
                      </a:moveTo>
                      <a:cubicBezTo>
                        <a:pt x="24" y="6"/>
                        <a:pt x="50" y="2"/>
                        <a:pt x="71" y="5"/>
                      </a:cubicBezTo>
                      <a:cubicBezTo>
                        <a:pt x="72" y="5"/>
                        <a:pt x="76" y="3"/>
                        <a:pt x="73" y="3"/>
                      </a:cubicBezTo>
                      <a:cubicBezTo>
                        <a:pt x="50" y="0"/>
                        <a:pt x="22" y="4"/>
                        <a:pt x="2" y="17"/>
                      </a:cubicBezTo>
                      <a:cubicBezTo>
                        <a:pt x="0" y="19"/>
                        <a:pt x="5" y="19"/>
                        <a:pt x="6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97" name="Freeform 44"/>
                <p:cNvSpPr>
                  <a:spLocks/>
                </p:cNvSpPr>
                <p:nvPr/>
              </p:nvSpPr>
              <p:spPr bwMode="auto">
                <a:xfrm>
                  <a:off x="2789" y="797"/>
                  <a:ext cx="49" cy="166"/>
                </a:xfrm>
                <a:custGeom>
                  <a:avLst/>
                  <a:gdLst>
                    <a:gd name="T0" fmla="*/ 15 w 21"/>
                    <a:gd name="T1" fmla="*/ 2 h 70"/>
                    <a:gd name="T2" fmla="*/ 14 w 21"/>
                    <a:gd name="T3" fmla="*/ 69 h 70"/>
                    <a:gd name="T4" fmla="*/ 19 w 21"/>
                    <a:gd name="T5" fmla="*/ 68 h 70"/>
                    <a:gd name="T6" fmla="*/ 20 w 21"/>
                    <a:gd name="T7" fmla="*/ 2 h 70"/>
                    <a:gd name="T8" fmla="*/ 15 w 21"/>
                    <a:gd name="T9" fmla="*/ 2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1" h="70">
                      <a:moveTo>
                        <a:pt x="15" y="2"/>
                      </a:moveTo>
                      <a:cubicBezTo>
                        <a:pt x="2" y="23"/>
                        <a:pt x="0" y="48"/>
                        <a:pt x="14" y="69"/>
                      </a:cubicBezTo>
                      <a:cubicBezTo>
                        <a:pt x="15" y="70"/>
                        <a:pt x="20" y="70"/>
                        <a:pt x="19" y="68"/>
                      </a:cubicBezTo>
                      <a:cubicBezTo>
                        <a:pt x="5" y="48"/>
                        <a:pt x="7" y="23"/>
                        <a:pt x="20" y="2"/>
                      </a:cubicBezTo>
                      <a:cubicBezTo>
                        <a:pt x="21" y="1"/>
                        <a:pt x="16" y="0"/>
                        <a:pt x="1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98" name="Freeform 45"/>
                <p:cNvSpPr>
                  <a:spLocks/>
                </p:cNvSpPr>
                <p:nvPr/>
              </p:nvSpPr>
              <p:spPr bwMode="auto">
                <a:xfrm>
                  <a:off x="2233" y="479"/>
                  <a:ext cx="570" cy="401"/>
                </a:xfrm>
                <a:custGeom>
                  <a:avLst/>
                  <a:gdLst>
                    <a:gd name="T0" fmla="*/ 238 w 240"/>
                    <a:gd name="T1" fmla="*/ 166 h 169"/>
                    <a:gd name="T2" fmla="*/ 6 w 240"/>
                    <a:gd name="T3" fmla="*/ 1 h 169"/>
                    <a:gd name="T4" fmla="*/ 2 w 240"/>
                    <a:gd name="T5" fmla="*/ 2 h 169"/>
                    <a:gd name="T6" fmla="*/ 234 w 240"/>
                    <a:gd name="T7" fmla="*/ 168 h 169"/>
                    <a:gd name="T8" fmla="*/ 238 w 240"/>
                    <a:gd name="T9" fmla="*/ 166 h 1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0" h="169">
                      <a:moveTo>
                        <a:pt x="238" y="166"/>
                      </a:moveTo>
                      <a:cubicBezTo>
                        <a:pt x="161" y="112"/>
                        <a:pt x="82" y="59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ubicBezTo>
                        <a:pt x="77" y="60"/>
                        <a:pt x="156" y="113"/>
                        <a:pt x="234" y="168"/>
                      </a:cubicBezTo>
                      <a:cubicBezTo>
                        <a:pt x="235" y="169"/>
                        <a:pt x="240" y="167"/>
                        <a:pt x="238" y="16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99" name="Freeform 46"/>
                <p:cNvSpPr>
                  <a:spLocks/>
                </p:cNvSpPr>
                <p:nvPr/>
              </p:nvSpPr>
              <p:spPr bwMode="auto">
                <a:xfrm>
                  <a:off x="2784" y="861"/>
                  <a:ext cx="43" cy="40"/>
                </a:xfrm>
                <a:custGeom>
                  <a:avLst/>
                  <a:gdLst>
                    <a:gd name="T0" fmla="*/ 4 w 18"/>
                    <a:gd name="T1" fmla="*/ 15 h 17"/>
                    <a:gd name="T2" fmla="*/ 3 w 18"/>
                    <a:gd name="T3" fmla="*/ 4 h 17"/>
                    <a:gd name="T4" fmla="*/ 14 w 18"/>
                    <a:gd name="T5" fmla="*/ 3 h 17"/>
                    <a:gd name="T6" fmla="*/ 15 w 18"/>
                    <a:gd name="T7" fmla="*/ 14 h 17"/>
                    <a:gd name="T8" fmla="*/ 4 w 18"/>
                    <a:gd name="T9" fmla="*/ 1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4" y="15"/>
                      </a:moveTo>
                      <a:cubicBezTo>
                        <a:pt x="1" y="12"/>
                        <a:pt x="0" y="8"/>
                        <a:pt x="3" y="4"/>
                      </a:cubicBezTo>
                      <a:cubicBezTo>
                        <a:pt x="6" y="1"/>
                        <a:pt x="10" y="0"/>
                        <a:pt x="14" y="3"/>
                      </a:cubicBezTo>
                      <a:cubicBezTo>
                        <a:pt x="17" y="5"/>
                        <a:pt x="18" y="10"/>
                        <a:pt x="15" y="14"/>
                      </a:cubicBezTo>
                      <a:cubicBezTo>
                        <a:pt x="13" y="17"/>
                        <a:pt x="8" y="17"/>
                        <a:pt x="4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00" name="Freeform 47"/>
                <p:cNvSpPr>
                  <a:spLocks/>
                </p:cNvSpPr>
                <p:nvPr/>
              </p:nvSpPr>
              <p:spPr bwMode="auto">
                <a:xfrm>
                  <a:off x="2539" y="1029"/>
                  <a:ext cx="174" cy="102"/>
                </a:xfrm>
                <a:custGeom>
                  <a:avLst/>
                  <a:gdLst>
                    <a:gd name="T0" fmla="*/ 6 w 73"/>
                    <a:gd name="T1" fmla="*/ 42 h 43"/>
                    <a:gd name="T2" fmla="*/ 68 w 73"/>
                    <a:gd name="T3" fmla="*/ 9 h 43"/>
                    <a:gd name="T4" fmla="*/ 70 w 73"/>
                    <a:gd name="T5" fmla="*/ 7 h 43"/>
                    <a:gd name="T6" fmla="*/ 1 w 73"/>
                    <a:gd name="T7" fmla="*/ 41 h 43"/>
                    <a:gd name="T8" fmla="*/ 6 w 73"/>
                    <a:gd name="T9" fmla="*/ 42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43">
                      <a:moveTo>
                        <a:pt x="6" y="42"/>
                      </a:moveTo>
                      <a:cubicBezTo>
                        <a:pt x="17" y="17"/>
                        <a:pt x="40" y="2"/>
                        <a:pt x="68" y="9"/>
                      </a:cubicBezTo>
                      <a:cubicBezTo>
                        <a:pt x="70" y="9"/>
                        <a:pt x="73" y="8"/>
                        <a:pt x="70" y="7"/>
                      </a:cubicBezTo>
                      <a:cubicBezTo>
                        <a:pt x="40" y="0"/>
                        <a:pt x="14" y="13"/>
                        <a:pt x="1" y="41"/>
                      </a:cubicBezTo>
                      <a:cubicBezTo>
                        <a:pt x="0" y="42"/>
                        <a:pt x="5" y="43"/>
                        <a:pt x="6" y="4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01" name="Freeform 48"/>
                <p:cNvSpPr>
                  <a:spLocks/>
                </p:cNvSpPr>
                <p:nvPr/>
              </p:nvSpPr>
              <p:spPr bwMode="auto">
                <a:xfrm>
                  <a:off x="2589" y="982"/>
                  <a:ext cx="83" cy="159"/>
                </a:xfrm>
                <a:custGeom>
                  <a:avLst/>
                  <a:gdLst>
                    <a:gd name="T0" fmla="*/ 7 w 35"/>
                    <a:gd name="T1" fmla="*/ 1 h 67"/>
                    <a:gd name="T2" fmla="*/ 29 w 35"/>
                    <a:gd name="T3" fmla="*/ 66 h 67"/>
                    <a:gd name="T4" fmla="*/ 33 w 35"/>
                    <a:gd name="T5" fmla="*/ 66 h 67"/>
                    <a:gd name="T6" fmla="*/ 12 w 35"/>
                    <a:gd name="T7" fmla="*/ 2 h 67"/>
                    <a:gd name="T8" fmla="*/ 7 w 35"/>
                    <a:gd name="T9" fmla="*/ 1 h 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5" h="67">
                      <a:moveTo>
                        <a:pt x="7" y="1"/>
                      </a:moveTo>
                      <a:cubicBezTo>
                        <a:pt x="0" y="27"/>
                        <a:pt x="7" y="51"/>
                        <a:pt x="29" y="66"/>
                      </a:cubicBezTo>
                      <a:cubicBezTo>
                        <a:pt x="30" y="67"/>
                        <a:pt x="35" y="67"/>
                        <a:pt x="33" y="66"/>
                      </a:cubicBezTo>
                      <a:cubicBezTo>
                        <a:pt x="11" y="51"/>
                        <a:pt x="5" y="27"/>
                        <a:pt x="12" y="2"/>
                      </a:cubicBezTo>
                      <a:cubicBezTo>
                        <a:pt x="13" y="1"/>
                        <a:pt x="8" y="0"/>
                        <a:pt x="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02" name="Freeform 49"/>
                <p:cNvSpPr>
                  <a:spLocks/>
                </p:cNvSpPr>
                <p:nvPr/>
              </p:nvSpPr>
              <p:spPr bwMode="auto">
                <a:xfrm>
                  <a:off x="2523" y="1048"/>
                  <a:ext cx="178" cy="45"/>
                </a:xfrm>
                <a:custGeom>
                  <a:avLst/>
                  <a:gdLst>
                    <a:gd name="T0" fmla="*/ 4 w 75"/>
                    <a:gd name="T1" fmla="*/ 6 h 19"/>
                    <a:gd name="T2" fmla="*/ 69 w 75"/>
                    <a:gd name="T3" fmla="*/ 19 h 19"/>
                    <a:gd name="T4" fmla="*/ 74 w 75"/>
                    <a:gd name="T5" fmla="*/ 17 h 19"/>
                    <a:gd name="T6" fmla="*/ 3 w 75"/>
                    <a:gd name="T7" fmla="*/ 4 h 19"/>
                    <a:gd name="T8" fmla="*/ 4 w 75"/>
                    <a:gd name="T9" fmla="*/ 6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19">
                      <a:moveTo>
                        <a:pt x="4" y="6"/>
                      </a:moveTo>
                      <a:cubicBezTo>
                        <a:pt x="26" y="2"/>
                        <a:pt x="51" y="9"/>
                        <a:pt x="69" y="19"/>
                      </a:cubicBezTo>
                      <a:cubicBezTo>
                        <a:pt x="71" y="19"/>
                        <a:pt x="75" y="18"/>
                        <a:pt x="74" y="17"/>
                      </a:cubicBezTo>
                      <a:cubicBezTo>
                        <a:pt x="53" y="6"/>
                        <a:pt x="26" y="0"/>
                        <a:pt x="3" y="4"/>
                      </a:cubicBezTo>
                      <a:cubicBezTo>
                        <a:pt x="0" y="5"/>
                        <a:pt x="2" y="6"/>
                        <a:pt x="4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03" name="Freeform 50"/>
                <p:cNvSpPr>
                  <a:spLocks/>
                </p:cNvSpPr>
                <p:nvPr/>
              </p:nvSpPr>
              <p:spPr bwMode="auto">
                <a:xfrm>
                  <a:off x="2585" y="998"/>
                  <a:ext cx="90" cy="152"/>
                </a:xfrm>
                <a:custGeom>
                  <a:avLst/>
                  <a:gdLst>
                    <a:gd name="T0" fmla="*/ 32 w 38"/>
                    <a:gd name="T1" fmla="*/ 1 h 64"/>
                    <a:gd name="T2" fmla="*/ 5 w 38"/>
                    <a:gd name="T3" fmla="*/ 63 h 64"/>
                    <a:gd name="T4" fmla="*/ 10 w 38"/>
                    <a:gd name="T5" fmla="*/ 62 h 64"/>
                    <a:gd name="T6" fmla="*/ 36 w 38"/>
                    <a:gd name="T7" fmla="*/ 1 h 64"/>
                    <a:gd name="T8" fmla="*/ 32 w 38"/>
                    <a:gd name="T9" fmla="*/ 1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8" h="64">
                      <a:moveTo>
                        <a:pt x="32" y="1"/>
                      </a:moveTo>
                      <a:cubicBezTo>
                        <a:pt x="12" y="15"/>
                        <a:pt x="0" y="38"/>
                        <a:pt x="5" y="63"/>
                      </a:cubicBezTo>
                      <a:cubicBezTo>
                        <a:pt x="6" y="64"/>
                        <a:pt x="11" y="64"/>
                        <a:pt x="10" y="62"/>
                      </a:cubicBezTo>
                      <a:cubicBezTo>
                        <a:pt x="5" y="38"/>
                        <a:pt x="16" y="15"/>
                        <a:pt x="36" y="1"/>
                      </a:cubicBezTo>
                      <a:cubicBezTo>
                        <a:pt x="38" y="0"/>
                        <a:pt x="33" y="0"/>
                        <a:pt x="3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04" name="Freeform 51"/>
                <p:cNvSpPr>
                  <a:spLocks/>
                </p:cNvSpPr>
                <p:nvPr/>
              </p:nvSpPr>
              <p:spPr bwMode="auto">
                <a:xfrm>
                  <a:off x="2236" y="479"/>
                  <a:ext cx="375" cy="581"/>
                </a:xfrm>
                <a:custGeom>
                  <a:avLst/>
                  <a:gdLst>
                    <a:gd name="T0" fmla="*/ 157 w 158"/>
                    <a:gd name="T1" fmla="*/ 243 h 245"/>
                    <a:gd name="T2" fmla="*/ 5 w 158"/>
                    <a:gd name="T3" fmla="*/ 1 h 245"/>
                    <a:gd name="T4" fmla="*/ 1 w 158"/>
                    <a:gd name="T5" fmla="*/ 2 h 245"/>
                    <a:gd name="T6" fmla="*/ 153 w 158"/>
                    <a:gd name="T7" fmla="*/ 244 h 245"/>
                    <a:gd name="T8" fmla="*/ 157 w 158"/>
                    <a:gd name="T9" fmla="*/ 243 h 2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8" h="245">
                      <a:moveTo>
                        <a:pt x="157" y="243"/>
                      </a:moveTo>
                      <a:cubicBezTo>
                        <a:pt x="106" y="163"/>
                        <a:pt x="53" y="83"/>
                        <a:pt x="5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48" y="84"/>
                        <a:pt x="101" y="164"/>
                        <a:pt x="153" y="244"/>
                      </a:cubicBezTo>
                      <a:cubicBezTo>
                        <a:pt x="153" y="245"/>
                        <a:pt x="158" y="244"/>
                        <a:pt x="157" y="2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05" name="Freeform 52"/>
                <p:cNvSpPr>
                  <a:spLocks/>
                </p:cNvSpPr>
                <p:nvPr/>
              </p:nvSpPr>
              <p:spPr bwMode="auto">
                <a:xfrm>
                  <a:off x="2592" y="1046"/>
                  <a:ext cx="40" cy="40"/>
                </a:xfrm>
                <a:custGeom>
                  <a:avLst/>
                  <a:gdLst>
                    <a:gd name="T0" fmla="*/ 2 w 17"/>
                    <a:gd name="T1" fmla="*/ 12 h 17"/>
                    <a:gd name="T2" fmla="*/ 4 w 17"/>
                    <a:gd name="T3" fmla="*/ 2 h 17"/>
                    <a:gd name="T4" fmla="*/ 15 w 17"/>
                    <a:gd name="T5" fmla="*/ 5 h 17"/>
                    <a:gd name="T6" fmla="*/ 12 w 17"/>
                    <a:gd name="T7" fmla="*/ 15 h 17"/>
                    <a:gd name="T8" fmla="*/ 2 w 17"/>
                    <a:gd name="T9" fmla="*/ 1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2" y="12"/>
                      </a:moveTo>
                      <a:cubicBezTo>
                        <a:pt x="0" y="9"/>
                        <a:pt x="1" y="4"/>
                        <a:pt x="4" y="2"/>
                      </a:cubicBezTo>
                      <a:cubicBezTo>
                        <a:pt x="8" y="0"/>
                        <a:pt x="13" y="1"/>
                        <a:pt x="15" y="5"/>
                      </a:cubicBezTo>
                      <a:cubicBezTo>
                        <a:pt x="17" y="8"/>
                        <a:pt x="16" y="13"/>
                        <a:pt x="12" y="15"/>
                      </a:cubicBezTo>
                      <a:cubicBezTo>
                        <a:pt x="9" y="17"/>
                        <a:pt x="4" y="16"/>
                        <a:pt x="2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06" name="Freeform 53"/>
                <p:cNvSpPr>
                  <a:spLocks/>
                </p:cNvSpPr>
                <p:nvPr/>
              </p:nvSpPr>
              <p:spPr bwMode="auto">
                <a:xfrm>
                  <a:off x="2285" y="1153"/>
                  <a:ext cx="193" cy="64"/>
                </a:xfrm>
                <a:custGeom>
                  <a:avLst/>
                  <a:gdLst>
                    <a:gd name="T0" fmla="*/ 6 w 81"/>
                    <a:gd name="T1" fmla="*/ 26 h 27"/>
                    <a:gd name="T2" fmla="*/ 75 w 81"/>
                    <a:gd name="T3" fmla="*/ 18 h 27"/>
                    <a:gd name="T4" fmla="*/ 79 w 81"/>
                    <a:gd name="T5" fmla="*/ 17 h 27"/>
                    <a:gd name="T6" fmla="*/ 1 w 81"/>
                    <a:gd name="T7" fmla="*/ 25 h 27"/>
                    <a:gd name="T8" fmla="*/ 6 w 81"/>
                    <a:gd name="T9" fmla="*/ 26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1" h="27">
                      <a:moveTo>
                        <a:pt x="6" y="26"/>
                      </a:moveTo>
                      <a:cubicBezTo>
                        <a:pt x="26" y="7"/>
                        <a:pt x="51" y="2"/>
                        <a:pt x="75" y="18"/>
                      </a:cubicBezTo>
                      <a:cubicBezTo>
                        <a:pt x="76" y="19"/>
                        <a:pt x="81" y="19"/>
                        <a:pt x="79" y="17"/>
                      </a:cubicBezTo>
                      <a:cubicBezTo>
                        <a:pt x="53" y="0"/>
                        <a:pt x="23" y="4"/>
                        <a:pt x="1" y="25"/>
                      </a:cubicBezTo>
                      <a:cubicBezTo>
                        <a:pt x="0" y="26"/>
                        <a:pt x="5" y="27"/>
                        <a:pt x="6" y="2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07" name="Freeform 54"/>
                <p:cNvSpPr>
                  <a:spLocks/>
                </p:cNvSpPr>
                <p:nvPr/>
              </p:nvSpPr>
              <p:spPr bwMode="auto">
                <a:xfrm>
                  <a:off x="2357" y="1100"/>
                  <a:ext cx="57" cy="169"/>
                </a:xfrm>
                <a:custGeom>
                  <a:avLst/>
                  <a:gdLst>
                    <a:gd name="T0" fmla="*/ 18 w 24"/>
                    <a:gd name="T1" fmla="*/ 1 h 71"/>
                    <a:gd name="T2" fmla="*/ 16 w 24"/>
                    <a:gd name="T3" fmla="*/ 69 h 71"/>
                    <a:gd name="T4" fmla="*/ 20 w 24"/>
                    <a:gd name="T5" fmla="*/ 69 h 71"/>
                    <a:gd name="T6" fmla="*/ 23 w 24"/>
                    <a:gd name="T7" fmla="*/ 2 h 71"/>
                    <a:gd name="T8" fmla="*/ 18 w 24"/>
                    <a:gd name="T9" fmla="*/ 1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" h="71">
                      <a:moveTo>
                        <a:pt x="18" y="1"/>
                      </a:moveTo>
                      <a:cubicBezTo>
                        <a:pt x="2" y="22"/>
                        <a:pt x="0" y="47"/>
                        <a:pt x="16" y="69"/>
                      </a:cubicBezTo>
                      <a:cubicBezTo>
                        <a:pt x="16" y="70"/>
                        <a:pt x="21" y="71"/>
                        <a:pt x="20" y="69"/>
                      </a:cubicBezTo>
                      <a:cubicBezTo>
                        <a:pt x="5" y="47"/>
                        <a:pt x="7" y="23"/>
                        <a:pt x="23" y="2"/>
                      </a:cubicBezTo>
                      <a:cubicBezTo>
                        <a:pt x="24" y="1"/>
                        <a:pt x="19" y="0"/>
                        <a:pt x="1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08" name="Freeform 55"/>
                <p:cNvSpPr>
                  <a:spLocks/>
                </p:cNvSpPr>
                <p:nvPr/>
              </p:nvSpPr>
              <p:spPr bwMode="auto">
                <a:xfrm>
                  <a:off x="2293" y="1143"/>
                  <a:ext cx="159" cy="93"/>
                </a:xfrm>
                <a:custGeom>
                  <a:avLst/>
                  <a:gdLst>
                    <a:gd name="T0" fmla="*/ 3 w 67"/>
                    <a:gd name="T1" fmla="*/ 2 h 39"/>
                    <a:gd name="T2" fmla="*/ 61 w 67"/>
                    <a:gd name="T3" fmla="*/ 37 h 39"/>
                    <a:gd name="T4" fmla="*/ 66 w 67"/>
                    <a:gd name="T5" fmla="*/ 36 h 39"/>
                    <a:gd name="T6" fmla="*/ 5 w 67"/>
                    <a:gd name="T7" fmla="*/ 0 h 39"/>
                    <a:gd name="T8" fmla="*/ 3 w 67"/>
                    <a:gd name="T9" fmla="*/ 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9">
                      <a:moveTo>
                        <a:pt x="3" y="2"/>
                      </a:moveTo>
                      <a:cubicBezTo>
                        <a:pt x="25" y="6"/>
                        <a:pt x="47" y="21"/>
                        <a:pt x="61" y="37"/>
                      </a:cubicBezTo>
                      <a:cubicBezTo>
                        <a:pt x="62" y="39"/>
                        <a:pt x="67" y="37"/>
                        <a:pt x="66" y="36"/>
                      </a:cubicBezTo>
                      <a:cubicBezTo>
                        <a:pt x="51" y="19"/>
                        <a:pt x="28" y="4"/>
                        <a:pt x="5" y="0"/>
                      </a:cubicBezTo>
                      <a:cubicBezTo>
                        <a:pt x="4" y="0"/>
                        <a:pt x="0" y="2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09" name="Freeform 56"/>
                <p:cNvSpPr>
                  <a:spLocks/>
                </p:cNvSpPr>
                <p:nvPr/>
              </p:nvSpPr>
              <p:spPr bwMode="auto">
                <a:xfrm>
                  <a:off x="2333" y="1134"/>
                  <a:ext cx="128" cy="120"/>
                </a:xfrm>
                <a:custGeom>
                  <a:avLst/>
                  <a:gdLst>
                    <a:gd name="T0" fmla="*/ 48 w 54"/>
                    <a:gd name="T1" fmla="*/ 1 h 51"/>
                    <a:gd name="T2" fmla="*/ 0 w 54"/>
                    <a:gd name="T3" fmla="*/ 50 h 51"/>
                    <a:gd name="T4" fmla="*/ 5 w 54"/>
                    <a:gd name="T5" fmla="*/ 50 h 51"/>
                    <a:gd name="T6" fmla="*/ 50 w 54"/>
                    <a:gd name="T7" fmla="*/ 2 h 51"/>
                    <a:gd name="T8" fmla="*/ 48 w 54"/>
                    <a:gd name="T9" fmla="*/ 1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4" h="51">
                      <a:moveTo>
                        <a:pt x="48" y="1"/>
                      </a:moveTo>
                      <a:cubicBezTo>
                        <a:pt x="24" y="7"/>
                        <a:pt x="3" y="24"/>
                        <a:pt x="0" y="50"/>
                      </a:cubicBezTo>
                      <a:cubicBezTo>
                        <a:pt x="0" y="51"/>
                        <a:pt x="5" y="51"/>
                        <a:pt x="5" y="50"/>
                      </a:cubicBezTo>
                      <a:cubicBezTo>
                        <a:pt x="8" y="25"/>
                        <a:pt x="27" y="8"/>
                        <a:pt x="50" y="2"/>
                      </a:cubicBezTo>
                      <a:cubicBezTo>
                        <a:pt x="54" y="1"/>
                        <a:pt x="49" y="0"/>
                        <a:pt x="4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10" name="Freeform 57"/>
                <p:cNvSpPr>
                  <a:spLocks/>
                </p:cNvSpPr>
                <p:nvPr/>
              </p:nvSpPr>
              <p:spPr bwMode="auto">
                <a:xfrm>
                  <a:off x="2228" y="500"/>
                  <a:ext cx="150" cy="669"/>
                </a:xfrm>
                <a:custGeom>
                  <a:avLst/>
                  <a:gdLst>
                    <a:gd name="T0" fmla="*/ 63 w 63"/>
                    <a:gd name="T1" fmla="*/ 280 h 282"/>
                    <a:gd name="T2" fmla="*/ 5 w 63"/>
                    <a:gd name="T3" fmla="*/ 1 h 282"/>
                    <a:gd name="T4" fmla="*/ 0 w 63"/>
                    <a:gd name="T5" fmla="*/ 2 h 282"/>
                    <a:gd name="T6" fmla="*/ 58 w 63"/>
                    <a:gd name="T7" fmla="*/ 281 h 282"/>
                    <a:gd name="T8" fmla="*/ 63 w 63"/>
                    <a:gd name="T9" fmla="*/ 280 h 2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3" h="282">
                      <a:moveTo>
                        <a:pt x="63" y="280"/>
                      </a:moveTo>
                      <a:cubicBezTo>
                        <a:pt x="43" y="188"/>
                        <a:pt x="21" y="95"/>
                        <a:pt x="5" y="1"/>
                      </a:cubicBezTo>
                      <a:cubicBezTo>
                        <a:pt x="5" y="0"/>
                        <a:pt x="0" y="0"/>
                        <a:pt x="0" y="2"/>
                      </a:cubicBezTo>
                      <a:cubicBezTo>
                        <a:pt x="16" y="95"/>
                        <a:pt x="38" y="188"/>
                        <a:pt x="58" y="281"/>
                      </a:cubicBezTo>
                      <a:cubicBezTo>
                        <a:pt x="58" y="282"/>
                        <a:pt x="63" y="282"/>
                        <a:pt x="63" y="28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11" name="Freeform 58"/>
                <p:cNvSpPr>
                  <a:spLocks/>
                </p:cNvSpPr>
                <p:nvPr/>
              </p:nvSpPr>
              <p:spPr bwMode="auto">
                <a:xfrm>
                  <a:off x="2357" y="1160"/>
                  <a:ext cx="38" cy="38"/>
                </a:xfrm>
                <a:custGeom>
                  <a:avLst/>
                  <a:gdLst>
                    <a:gd name="T0" fmla="*/ 0 w 16"/>
                    <a:gd name="T1" fmla="*/ 9 h 16"/>
                    <a:gd name="T2" fmla="*/ 7 w 16"/>
                    <a:gd name="T3" fmla="*/ 0 h 16"/>
                    <a:gd name="T4" fmla="*/ 16 w 16"/>
                    <a:gd name="T5" fmla="*/ 7 h 16"/>
                    <a:gd name="T6" fmla="*/ 9 w 16"/>
                    <a:gd name="T7" fmla="*/ 16 h 16"/>
                    <a:gd name="T8" fmla="*/ 0 w 16"/>
                    <a:gd name="T9" fmla="*/ 9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0" y="9"/>
                      </a:moveTo>
                      <a:cubicBezTo>
                        <a:pt x="0" y="5"/>
                        <a:pt x="3" y="1"/>
                        <a:pt x="7" y="0"/>
                      </a:cubicBezTo>
                      <a:cubicBezTo>
                        <a:pt x="11" y="0"/>
                        <a:pt x="15" y="3"/>
                        <a:pt x="16" y="7"/>
                      </a:cubicBezTo>
                      <a:cubicBezTo>
                        <a:pt x="16" y="11"/>
                        <a:pt x="13" y="15"/>
                        <a:pt x="9" y="16"/>
                      </a:cubicBezTo>
                      <a:cubicBezTo>
                        <a:pt x="5" y="16"/>
                        <a:pt x="1" y="13"/>
                        <a:pt x="0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12" name="Freeform 59"/>
                <p:cNvSpPr>
                  <a:spLocks/>
                </p:cNvSpPr>
                <p:nvPr/>
              </p:nvSpPr>
              <p:spPr bwMode="auto">
                <a:xfrm>
                  <a:off x="2041" y="1155"/>
                  <a:ext cx="187" cy="76"/>
                </a:xfrm>
                <a:custGeom>
                  <a:avLst/>
                  <a:gdLst>
                    <a:gd name="T0" fmla="*/ 6 w 79"/>
                    <a:gd name="T1" fmla="*/ 14 h 32"/>
                    <a:gd name="T2" fmla="*/ 73 w 79"/>
                    <a:gd name="T3" fmla="*/ 31 h 32"/>
                    <a:gd name="T4" fmla="*/ 78 w 79"/>
                    <a:gd name="T5" fmla="*/ 31 h 32"/>
                    <a:gd name="T6" fmla="*/ 2 w 79"/>
                    <a:gd name="T7" fmla="*/ 12 h 32"/>
                    <a:gd name="T8" fmla="*/ 6 w 79"/>
                    <a:gd name="T9" fmla="*/ 14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9" h="32">
                      <a:moveTo>
                        <a:pt x="6" y="14"/>
                      </a:moveTo>
                      <a:cubicBezTo>
                        <a:pt x="32" y="3"/>
                        <a:pt x="57" y="8"/>
                        <a:pt x="73" y="31"/>
                      </a:cubicBezTo>
                      <a:cubicBezTo>
                        <a:pt x="74" y="32"/>
                        <a:pt x="79" y="32"/>
                        <a:pt x="78" y="31"/>
                      </a:cubicBezTo>
                      <a:cubicBezTo>
                        <a:pt x="60" y="6"/>
                        <a:pt x="30" y="0"/>
                        <a:pt x="2" y="12"/>
                      </a:cubicBezTo>
                      <a:cubicBezTo>
                        <a:pt x="0" y="13"/>
                        <a:pt x="5" y="15"/>
                        <a:pt x="6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13" name="Freeform 60"/>
                <p:cNvSpPr>
                  <a:spLocks/>
                </p:cNvSpPr>
                <p:nvPr/>
              </p:nvSpPr>
              <p:spPr bwMode="auto">
                <a:xfrm>
                  <a:off x="2110" y="1119"/>
                  <a:ext cx="92" cy="154"/>
                </a:xfrm>
                <a:custGeom>
                  <a:avLst/>
                  <a:gdLst>
                    <a:gd name="T0" fmla="*/ 33 w 39"/>
                    <a:gd name="T1" fmla="*/ 1 h 65"/>
                    <a:gd name="T2" fmla="*/ 7 w 39"/>
                    <a:gd name="T3" fmla="*/ 63 h 65"/>
                    <a:gd name="T4" fmla="*/ 12 w 39"/>
                    <a:gd name="T5" fmla="*/ 64 h 65"/>
                    <a:gd name="T6" fmla="*/ 38 w 39"/>
                    <a:gd name="T7" fmla="*/ 2 h 65"/>
                    <a:gd name="T8" fmla="*/ 33 w 39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" h="65">
                      <a:moveTo>
                        <a:pt x="33" y="1"/>
                      </a:moveTo>
                      <a:cubicBezTo>
                        <a:pt x="10" y="15"/>
                        <a:pt x="0" y="37"/>
                        <a:pt x="7" y="63"/>
                      </a:cubicBezTo>
                      <a:cubicBezTo>
                        <a:pt x="7" y="65"/>
                        <a:pt x="12" y="65"/>
                        <a:pt x="12" y="64"/>
                      </a:cubicBezTo>
                      <a:cubicBezTo>
                        <a:pt x="5" y="38"/>
                        <a:pt x="15" y="16"/>
                        <a:pt x="38" y="2"/>
                      </a:cubicBezTo>
                      <a:cubicBezTo>
                        <a:pt x="39" y="2"/>
                        <a:pt x="34" y="0"/>
                        <a:pt x="3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14" name="Freeform 61"/>
                <p:cNvSpPr>
                  <a:spLocks/>
                </p:cNvSpPr>
                <p:nvPr/>
              </p:nvSpPr>
              <p:spPr bwMode="auto">
                <a:xfrm>
                  <a:off x="2074" y="1122"/>
                  <a:ext cx="116" cy="137"/>
                </a:xfrm>
                <a:custGeom>
                  <a:avLst/>
                  <a:gdLst>
                    <a:gd name="T0" fmla="*/ 2 w 49"/>
                    <a:gd name="T1" fmla="*/ 2 h 58"/>
                    <a:gd name="T2" fmla="*/ 44 w 49"/>
                    <a:gd name="T3" fmla="*/ 56 h 58"/>
                    <a:gd name="T4" fmla="*/ 49 w 49"/>
                    <a:gd name="T5" fmla="*/ 56 h 58"/>
                    <a:gd name="T6" fmla="*/ 6 w 49"/>
                    <a:gd name="T7" fmla="*/ 1 h 58"/>
                    <a:gd name="T8" fmla="*/ 2 w 49"/>
                    <a:gd name="T9" fmla="*/ 2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58">
                      <a:moveTo>
                        <a:pt x="2" y="2"/>
                      </a:moveTo>
                      <a:cubicBezTo>
                        <a:pt x="21" y="13"/>
                        <a:pt x="37" y="36"/>
                        <a:pt x="44" y="56"/>
                      </a:cubicBezTo>
                      <a:cubicBezTo>
                        <a:pt x="45" y="58"/>
                        <a:pt x="49" y="57"/>
                        <a:pt x="49" y="56"/>
                      </a:cubicBezTo>
                      <a:cubicBezTo>
                        <a:pt x="41" y="35"/>
                        <a:pt x="26" y="12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15" name="Freeform 62"/>
                <p:cNvSpPr>
                  <a:spLocks/>
                </p:cNvSpPr>
                <p:nvPr/>
              </p:nvSpPr>
              <p:spPr bwMode="auto">
                <a:xfrm>
                  <a:off x="2074" y="1160"/>
                  <a:ext cx="159" cy="80"/>
                </a:xfrm>
                <a:custGeom>
                  <a:avLst/>
                  <a:gdLst>
                    <a:gd name="T0" fmla="*/ 64 w 67"/>
                    <a:gd name="T1" fmla="*/ 3 h 34"/>
                    <a:gd name="T2" fmla="*/ 0 w 67"/>
                    <a:gd name="T3" fmla="*/ 33 h 34"/>
                    <a:gd name="T4" fmla="*/ 5 w 67"/>
                    <a:gd name="T5" fmla="*/ 33 h 34"/>
                    <a:gd name="T6" fmla="*/ 62 w 67"/>
                    <a:gd name="T7" fmla="*/ 5 h 34"/>
                    <a:gd name="T8" fmla="*/ 64 w 67"/>
                    <a:gd name="T9" fmla="*/ 3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4">
                      <a:moveTo>
                        <a:pt x="64" y="3"/>
                      </a:moveTo>
                      <a:cubicBezTo>
                        <a:pt x="38" y="0"/>
                        <a:pt x="13" y="9"/>
                        <a:pt x="0" y="33"/>
                      </a:cubicBezTo>
                      <a:cubicBezTo>
                        <a:pt x="0" y="34"/>
                        <a:pt x="4" y="34"/>
                        <a:pt x="5" y="33"/>
                      </a:cubicBezTo>
                      <a:cubicBezTo>
                        <a:pt x="16" y="12"/>
                        <a:pt x="39" y="2"/>
                        <a:pt x="62" y="5"/>
                      </a:cubicBezTo>
                      <a:cubicBezTo>
                        <a:pt x="65" y="5"/>
                        <a:pt x="67" y="3"/>
                        <a:pt x="64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16" name="Freeform 63"/>
                <p:cNvSpPr>
                  <a:spLocks/>
                </p:cNvSpPr>
                <p:nvPr/>
              </p:nvSpPr>
              <p:spPr bwMode="auto">
                <a:xfrm>
                  <a:off x="2133" y="498"/>
                  <a:ext cx="117" cy="673"/>
                </a:xfrm>
                <a:custGeom>
                  <a:avLst/>
                  <a:gdLst>
                    <a:gd name="T0" fmla="*/ 6 w 49"/>
                    <a:gd name="T1" fmla="*/ 283 h 284"/>
                    <a:gd name="T2" fmla="*/ 49 w 49"/>
                    <a:gd name="T3" fmla="*/ 1 h 284"/>
                    <a:gd name="T4" fmla="*/ 44 w 49"/>
                    <a:gd name="T5" fmla="*/ 1 h 284"/>
                    <a:gd name="T6" fmla="*/ 1 w 49"/>
                    <a:gd name="T7" fmla="*/ 283 h 284"/>
                    <a:gd name="T8" fmla="*/ 6 w 49"/>
                    <a:gd name="T9" fmla="*/ 283 h 2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284">
                      <a:moveTo>
                        <a:pt x="6" y="283"/>
                      </a:moveTo>
                      <a:cubicBezTo>
                        <a:pt x="19" y="189"/>
                        <a:pt x="31" y="94"/>
                        <a:pt x="49" y="1"/>
                      </a:cubicBezTo>
                      <a:cubicBezTo>
                        <a:pt x="49" y="0"/>
                        <a:pt x="44" y="0"/>
                        <a:pt x="44" y="1"/>
                      </a:cubicBezTo>
                      <a:cubicBezTo>
                        <a:pt x="26" y="95"/>
                        <a:pt x="14" y="189"/>
                        <a:pt x="1" y="283"/>
                      </a:cubicBezTo>
                      <a:cubicBezTo>
                        <a:pt x="0" y="284"/>
                        <a:pt x="5" y="284"/>
                        <a:pt x="6" y="28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17" name="Freeform 64"/>
                <p:cNvSpPr>
                  <a:spLocks/>
                </p:cNvSpPr>
                <p:nvPr/>
              </p:nvSpPr>
              <p:spPr bwMode="auto">
                <a:xfrm>
                  <a:off x="2119" y="1162"/>
                  <a:ext cx="41" cy="40"/>
                </a:xfrm>
                <a:custGeom>
                  <a:avLst/>
                  <a:gdLst>
                    <a:gd name="T0" fmla="*/ 1 w 17"/>
                    <a:gd name="T1" fmla="*/ 7 h 17"/>
                    <a:gd name="T2" fmla="*/ 10 w 17"/>
                    <a:gd name="T3" fmla="*/ 1 h 17"/>
                    <a:gd name="T4" fmla="*/ 16 w 17"/>
                    <a:gd name="T5" fmla="*/ 10 h 17"/>
                    <a:gd name="T6" fmla="*/ 7 w 17"/>
                    <a:gd name="T7" fmla="*/ 16 h 17"/>
                    <a:gd name="T8" fmla="*/ 1 w 17"/>
                    <a:gd name="T9" fmla="*/ 7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" y="7"/>
                      </a:moveTo>
                      <a:cubicBezTo>
                        <a:pt x="2" y="3"/>
                        <a:pt x="6" y="0"/>
                        <a:pt x="10" y="1"/>
                      </a:cubicBezTo>
                      <a:cubicBezTo>
                        <a:pt x="14" y="2"/>
                        <a:pt x="17" y="6"/>
                        <a:pt x="16" y="10"/>
                      </a:cubicBezTo>
                      <a:cubicBezTo>
                        <a:pt x="15" y="14"/>
                        <a:pt x="11" y="17"/>
                        <a:pt x="7" y="16"/>
                      </a:cubicBezTo>
                      <a:cubicBezTo>
                        <a:pt x="3" y="15"/>
                        <a:pt x="0" y="11"/>
                        <a:pt x="1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18" name="Freeform 65"/>
                <p:cNvSpPr>
                  <a:spLocks/>
                </p:cNvSpPr>
                <p:nvPr/>
              </p:nvSpPr>
              <p:spPr bwMode="auto">
                <a:xfrm>
                  <a:off x="1806" y="1067"/>
                  <a:ext cx="159" cy="112"/>
                </a:xfrm>
                <a:custGeom>
                  <a:avLst/>
                  <a:gdLst>
                    <a:gd name="T0" fmla="*/ 5 w 67"/>
                    <a:gd name="T1" fmla="*/ 4 h 47"/>
                    <a:gd name="T2" fmla="*/ 62 w 67"/>
                    <a:gd name="T3" fmla="*/ 45 h 47"/>
                    <a:gd name="T4" fmla="*/ 67 w 67"/>
                    <a:gd name="T5" fmla="*/ 45 h 47"/>
                    <a:gd name="T6" fmla="*/ 3 w 67"/>
                    <a:gd name="T7" fmla="*/ 2 h 47"/>
                    <a:gd name="T8" fmla="*/ 5 w 67"/>
                    <a:gd name="T9" fmla="*/ 4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47">
                      <a:moveTo>
                        <a:pt x="5" y="4"/>
                      </a:moveTo>
                      <a:cubicBezTo>
                        <a:pt x="33" y="2"/>
                        <a:pt x="55" y="18"/>
                        <a:pt x="62" y="45"/>
                      </a:cubicBezTo>
                      <a:cubicBezTo>
                        <a:pt x="62" y="47"/>
                        <a:pt x="67" y="47"/>
                        <a:pt x="67" y="45"/>
                      </a:cubicBezTo>
                      <a:cubicBezTo>
                        <a:pt x="60" y="15"/>
                        <a:pt x="33" y="0"/>
                        <a:pt x="3" y="2"/>
                      </a:cubicBezTo>
                      <a:cubicBezTo>
                        <a:pt x="0" y="2"/>
                        <a:pt x="4" y="4"/>
                        <a:pt x="5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19" name="Freeform 66"/>
                <p:cNvSpPr>
                  <a:spLocks/>
                </p:cNvSpPr>
                <p:nvPr/>
              </p:nvSpPr>
              <p:spPr bwMode="auto">
                <a:xfrm>
                  <a:off x="1856" y="1062"/>
                  <a:ext cx="126" cy="124"/>
                </a:xfrm>
                <a:custGeom>
                  <a:avLst/>
                  <a:gdLst>
                    <a:gd name="T0" fmla="*/ 48 w 53"/>
                    <a:gd name="T1" fmla="*/ 0 h 52"/>
                    <a:gd name="T2" fmla="*/ 0 w 53"/>
                    <a:gd name="T3" fmla="*/ 50 h 52"/>
                    <a:gd name="T4" fmla="*/ 5 w 53"/>
                    <a:gd name="T5" fmla="*/ 51 h 52"/>
                    <a:gd name="T6" fmla="*/ 51 w 53"/>
                    <a:gd name="T7" fmla="*/ 2 h 52"/>
                    <a:gd name="T8" fmla="*/ 48 w 53"/>
                    <a:gd name="T9" fmla="*/ 0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3" h="52">
                      <a:moveTo>
                        <a:pt x="48" y="0"/>
                      </a:moveTo>
                      <a:cubicBezTo>
                        <a:pt x="21" y="5"/>
                        <a:pt x="3" y="23"/>
                        <a:pt x="0" y="50"/>
                      </a:cubicBezTo>
                      <a:cubicBezTo>
                        <a:pt x="0" y="51"/>
                        <a:pt x="5" y="52"/>
                        <a:pt x="5" y="51"/>
                      </a:cubicBezTo>
                      <a:cubicBezTo>
                        <a:pt x="7" y="25"/>
                        <a:pt x="25" y="7"/>
                        <a:pt x="51" y="2"/>
                      </a:cubicBezTo>
                      <a:cubicBezTo>
                        <a:pt x="53" y="2"/>
                        <a:pt x="49" y="0"/>
                        <a:pt x="48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20" name="Freeform 67"/>
                <p:cNvSpPr>
                  <a:spLocks/>
                </p:cNvSpPr>
                <p:nvPr/>
              </p:nvSpPr>
              <p:spPr bwMode="auto">
                <a:xfrm>
                  <a:off x="1860" y="1024"/>
                  <a:ext cx="62" cy="164"/>
                </a:xfrm>
                <a:custGeom>
                  <a:avLst/>
                  <a:gdLst>
                    <a:gd name="T0" fmla="*/ 1 w 26"/>
                    <a:gd name="T1" fmla="*/ 2 h 69"/>
                    <a:gd name="T2" fmla="*/ 21 w 26"/>
                    <a:gd name="T3" fmla="*/ 68 h 69"/>
                    <a:gd name="T4" fmla="*/ 26 w 26"/>
                    <a:gd name="T5" fmla="*/ 68 h 69"/>
                    <a:gd name="T6" fmla="*/ 6 w 26"/>
                    <a:gd name="T7" fmla="*/ 1 h 69"/>
                    <a:gd name="T8" fmla="*/ 1 w 26"/>
                    <a:gd name="T9" fmla="*/ 2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69">
                      <a:moveTo>
                        <a:pt x="1" y="2"/>
                      </a:moveTo>
                      <a:cubicBezTo>
                        <a:pt x="15" y="20"/>
                        <a:pt x="21" y="46"/>
                        <a:pt x="21" y="68"/>
                      </a:cubicBezTo>
                      <a:cubicBezTo>
                        <a:pt x="21" y="69"/>
                        <a:pt x="26" y="69"/>
                        <a:pt x="26" y="68"/>
                      </a:cubicBezTo>
                      <a:cubicBezTo>
                        <a:pt x="26" y="45"/>
                        <a:pt x="20" y="19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21" name="Freeform 68"/>
                <p:cNvSpPr>
                  <a:spLocks/>
                </p:cNvSpPr>
                <p:nvPr/>
              </p:nvSpPr>
              <p:spPr bwMode="auto">
                <a:xfrm>
                  <a:off x="1815" y="1091"/>
                  <a:ext cx="178" cy="45"/>
                </a:xfrm>
                <a:custGeom>
                  <a:avLst/>
                  <a:gdLst>
                    <a:gd name="T0" fmla="*/ 73 w 75"/>
                    <a:gd name="T1" fmla="*/ 11 h 19"/>
                    <a:gd name="T2" fmla="*/ 2 w 75"/>
                    <a:gd name="T3" fmla="*/ 17 h 19"/>
                    <a:gd name="T4" fmla="*/ 6 w 75"/>
                    <a:gd name="T5" fmla="*/ 18 h 19"/>
                    <a:gd name="T6" fmla="*/ 69 w 75"/>
                    <a:gd name="T7" fmla="*/ 13 h 19"/>
                    <a:gd name="T8" fmla="*/ 73 w 75"/>
                    <a:gd name="T9" fmla="*/ 1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19">
                      <a:moveTo>
                        <a:pt x="73" y="11"/>
                      </a:moveTo>
                      <a:cubicBezTo>
                        <a:pt x="50" y="0"/>
                        <a:pt x="22" y="0"/>
                        <a:pt x="2" y="17"/>
                      </a:cubicBezTo>
                      <a:cubicBezTo>
                        <a:pt x="0" y="18"/>
                        <a:pt x="5" y="19"/>
                        <a:pt x="6" y="18"/>
                      </a:cubicBezTo>
                      <a:cubicBezTo>
                        <a:pt x="24" y="2"/>
                        <a:pt x="48" y="2"/>
                        <a:pt x="69" y="13"/>
                      </a:cubicBezTo>
                      <a:cubicBezTo>
                        <a:pt x="70" y="13"/>
                        <a:pt x="75" y="12"/>
                        <a:pt x="73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22" name="Freeform 69"/>
                <p:cNvSpPr>
                  <a:spLocks/>
                </p:cNvSpPr>
                <p:nvPr/>
              </p:nvSpPr>
              <p:spPr bwMode="auto">
                <a:xfrm>
                  <a:off x="1898" y="500"/>
                  <a:ext cx="354" cy="593"/>
                </a:xfrm>
                <a:custGeom>
                  <a:avLst/>
                  <a:gdLst>
                    <a:gd name="T0" fmla="*/ 6 w 149"/>
                    <a:gd name="T1" fmla="*/ 249 h 250"/>
                    <a:gd name="T2" fmla="*/ 148 w 149"/>
                    <a:gd name="T3" fmla="*/ 2 h 250"/>
                    <a:gd name="T4" fmla="*/ 143 w 149"/>
                    <a:gd name="T5" fmla="*/ 1 h 250"/>
                    <a:gd name="T6" fmla="*/ 1 w 149"/>
                    <a:gd name="T7" fmla="*/ 249 h 250"/>
                    <a:gd name="T8" fmla="*/ 6 w 149"/>
                    <a:gd name="T9" fmla="*/ 249 h 2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49" h="250">
                      <a:moveTo>
                        <a:pt x="6" y="249"/>
                      </a:moveTo>
                      <a:cubicBezTo>
                        <a:pt x="52" y="166"/>
                        <a:pt x="98" y="82"/>
                        <a:pt x="148" y="2"/>
                      </a:cubicBezTo>
                      <a:cubicBezTo>
                        <a:pt x="149" y="0"/>
                        <a:pt x="144" y="0"/>
                        <a:pt x="143" y="1"/>
                      </a:cubicBezTo>
                      <a:cubicBezTo>
                        <a:pt x="93" y="82"/>
                        <a:pt x="48" y="166"/>
                        <a:pt x="1" y="249"/>
                      </a:cubicBezTo>
                      <a:cubicBezTo>
                        <a:pt x="0" y="250"/>
                        <a:pt x="5" y="250"/>
                        <a:pt x="6" y="24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23" name="Freeform 70"/>
                <p:cNvSpPr>
                  <a:spLocks/>
                </p:cNvSpPr>
                <p:nvPr/>
              </p:nvSpPr>
              <p:spPr bwMode="auto">
                <a:xfrm>
                  <a:off x="1879" y="1081"/>
                  <a:ext cx="43" cy="41"/>
                </a:xfrm>
                <a:custGeom>
                  <a:avLst/>
                  <a:gdLst>
                    <a:gd name="T0" fmla="*/ 2 w 18"/>
                    <a:gd name="T1" fmla="*/ 5 h 17"/>
                    <a:gd name="T2" fmla="*/ 13 w 18"/>
                    <a:gd name="T3" fmla="*/ 2 h 17"/>
                    <a:gd name="T4" fmla="*/ 15 w 18"/>
                    <a:gd name="T5" fmla="*/ 13 h 17"/>
                    <a:gd name="T6" fmla="*/ 5 w 18"/>
                    <a:gd name="T7" fmla="*/ 15 h 17"/>
                    <a:gd name="T8" fmla="*/ 2 w 18"/>
                    <a:gd name="T9" fmla="*/ 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2" y="5"/>
                      </a:moveTo>
                      <a:cubicBezTo>
                        <a:pt x="5" y="1"/>
                        <a:pt x="9" y="0"/>
                        <a:pt x="13" y="2"/>
                      </a:cubicBezTo>
                      <a:cubicBezTo>
                        <a:pt x="17" y="4"/>
                        <a:pt x="18" y="9"/>
                        <a:pt x="15" y="13"/>
                      </a:cubicBezTo>
                      <a:cubicBezTo>
                        <a:pt x="13" y="16"/>
                        <a:pt x="8" y="17"/>
                        <a:pt x="5" y="15"/>
                      </a:cubicBezTo>
                      <a:cubicBezTo>
                        <a:pt x="1" y="13"/>
                        <a:pt x="0" y="8"/>
                        <a:pt x="2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24" name="Freeform 71"/>
                <p:cNvSpPr>
                  <a:spLocks/>
                </p:cNvSpPr>
                <p:nvPr/>
              </p:nvSpPr>
              <p:spPr bwMode="auto">
                <a:xfrm>
                  <a:off x="1621" y="865"/>
                  <a:ext cx="121" cy="155"/>
                </a:xfrm>
                <a:custGeom>
                  <a:avLst/>
                  <a:gdLst>
                    <a:gd name="T0" fmla="*/ 3 w 51"/>
                    <a:gd name="T1" fmla="*/ 2 h 65"/>
                    <a:gd name="T2" fmla="*/ 42 w 51"/>
                    <a:gd name="T3" fmla="*/ 63 h 65"/>
                    <a:gd name="T4" fmla="*/ 47 w 51"/>
                    <a:gd name="T5" fmla="*/ 64 h 65"/>
                    <a:gd name="T6" fmla="*/ 6 w 51"/>
                    <a:gd name="T7" fmla="*/ 0 h 65"/>
                    <a:gd name="T8" fmla="*/ 3 w 51"/>
                    <a:gd name="T9" fmla="*/ 2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1" h="65">
                      <a:moveTo>
                        <a:pt x="3" y="2"/>
                      </a:moveTo>
                      <a:cubicBezTo>
                        <a:pt x="30" y="11"/>
                        <a:pt x="46" y="34"/>
                        <a:pt x="42" y="63"/>
                      </a:cubicBezTo>
                      <a:cubicBezTo>
                        <a:pt x="41" y="64"/>
                        <a:pt x="46" y="65"/>
                        <a:pt x="47" y="64"/>
                      </a:cubicBezTo>
                      <a:cubicBezTo>
                        <a:pt x="51" y="34"/>
                        <a:pt x="34" y="10"/>
                        <a:pt x="6" y="0"/>
                      </a:cubicBezTo>
                      <a:cubicBezTo>
                        <a:pt x="5" y="0"/>
                        <a:pt x="0" y="0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25" name="Freeform 72"/>
                <p:cNvSpPr>
                  <a:spLocks/>
                </p:cNvSpPr>
                <p:nvPr/>
              </p:nvSpPr>
              <p:spPr bwMode="auto">
                <a:xfrm>
                  <a:off x="1625" y="903"/>
                  <a:ext cx="162" cy="86"/>
                </a:xfrm>
                <a:custGeom>
                  <a:avLst/>
                  <a:gdLst>
                    <a:gd name="T0" fmla="*/ 65 w 68"/>
                    <a:gd name="T1" fmla="*/ 6 h 36"/>
                    <a:gd name="T2" fmla="*/ 0 w 68"/>
                    <a:gd name="T3" fmla="*/ 34 h 36"/>
                    <a:gd name="T4" fmla="*/ 5 w 68"/>
                    <a:gd name="T5" fmla="*/ 35 h 36"/>
                    <a:gd name="T6" fmla="*/ 64 w 68"/>
                    <a:gd name="T7" fmla="*/ 8 h 36"/>
                    <a:gd name="T8" fmla="*/ 65 w 68"/>
                    <a:gd name="T9" fmla="*/ 6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8" h="36">
                      <a:moveTo>
                        <a:pt x="65" y="6"/>
                      </a:moveTo>
                      <a:cubicBezTo>
                        <a:pt x="38" y="0"/>
                        <a:pt x="14" y="9"/>
                        <a:pt x="0" y="34"/>
                      </a:cubicBezTo>
                      <a:cubicBezTo>
                        <a:pt x="0" y="35"/>
                        <a:pt x="4" y="36"/>
                        <a:pt x="5" y="35"/>
                      </a:cubicBezTo>
                      <a:cubicBezTo>
                        <a:pt x="17" y="13"/>
                        <a:pt x="39" y="3"/>
                        <a:pt x="64" y="8"/>
                      </a:cubicBezTo>
                      <a:cubicBezTo>
                        <a:pt x="67" y="9"/>
                        <a:pt x="68" y="7"/>
                        <a:pt x="65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26" name="Freeform 73"/>
                <p:cNvSpPr>
                  <a:spLocks/>
                </p:cNvSpPr>
                <p:nvPr/>
              </p:nvSpPr>
              <p:spPr bwMode="auto">
                <a:xfrm>
                  <a:off x="1675" y="842"/>
                  <a:ext cx="43" cy="171"/>
                </a:xfrm>
                <a:custGeom>
                  <a:avLst/>
                  <a:gdLst>
                    <a:gd name="T0" fmla="*/ 6 w 18"/>
                    <a:gd name="T1" fmla="*/ 2 h 72"/>
                    <a:gd name="T2" fmla="*/ 0 w 18"/>
                    <a:gd name="T3" fmla="*/ 71 h 72"/>
                    <a:gd name="T4" fmla="*/ 5 w 18"/>
                    <a:gd name="T5" fmla="*/ 71 h 72"/>
                    <a:gd name="T6" fmla="*/ 12 w 18"/>
                    <a:gd name="T7" fmla="*/ 2 h 72"/>
                    <a:gd name="T8" fmla="*/ 6 w 18"/>
                    <a:gd name="T9" fmla="*/ 2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72">
                      <a:moveTo>
                        <a:pt x="6" y="2"/>
                      </a:moveTo>
                      <a:cubicBezTo>
                        <a:pt x="13" y="24"/>
                        <a:pt x="9" y="50"/>
                        <a:pt x="0" y="71"/>
                      </a:cubicBezTo>
                      <a:cubicBezTo>
                        <a:pt x="0" y="72"/>
                        <a:pt x="5" y="72"/>
                        <a:pt x="5" y="71"/>
                      </a:cubicBezTo>
                      <a:cubicBezTo>
                        <a:pt x="14" y="50"/>
                        <a:pt x="18" y="23"/>
                        <a:pt x="12" y="2"/>
                      </a:cubicBezTo>
                      <a:cubicBezTo>
                        <a:pt x="11" y="0"/>
                        <a:pt x="6" y="1"/>
                        <a:pt x="6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27" name="Freeform 74"/>
                <p:cNvSpPr>
                  <a:spLocks/>
                </p:cNvSpPr>
                <p:nvPr/>
              </p:nvSpPr>
              <p:spPr bwMode="auto">
                <a:xfrm>
                  <a:off x="1606" y="903"/>
                  <a:ext cx="171" cy="74"/>
                </a:xfrm>
                <a:custGeom>
                  <a:avLst/>
                  <a:gdLst>
                    <a:gd name="T0" fmla="*/ 71 w 72"/>
                    <a:gd name="T1" fmla="*/ 29 h 31"/>
                    <a:gd name="T2" fmla="*/ 3 w 72"/>
                    <a:gd name="T3" fmla="*/ 8 h 31"/>
                    <a:gd name="T4" fmla="*/ 6 w 72"/>
                    <a:gd name="T5" fmla="*/ 10 h 31"/>
                    <a:gd name="T6" fmla="*/ 66 w 72"/>
                    <a:gd name="T7" fmla="*/ 30 h 31"/>
                    <a:gd name="T8" fmla="*/ 71 w 72"/>
                    <a:gd name="T9" fmla="*/ 29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2" h="31">
                      <a:moveTo>
                        <a:pt x="71" y="29"/>
                      </a:moveTo>
                      <a:cubicBezTo>
                        <a:pt x="54" y="10"/>
                        <a:pt x="29" y="0"/>
                        <a:pt x="3" y="8"/>
                      </a:cubicBezTo>
                      <a:cubicBezTo>
                        <a:pt x="0" y="10"/>
                        <a:pt x="5" y="11"/>
                        <a:pt x="6" y="10"/>
                      </a:cubicBezTo>
                      <a:cubicBezTo>
                        <a:pt x="29" y="3"/>
                        <a:pt x="51" y="13"/>
                        <a:pt x="66" y="30"/>
                      </a:cubicBezTo>
                      <a:cubicBezTo>
                        <a:pt x="67" y="31"/>
                        <a:pt x="72" y="30"/>
                        <a:pt x="71" y="2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28" name="Freeform 75"/>
                <p:cNvSpPr>
                  <a:spLocks/>
                </p:cNvSpPr>
                <p:nvPr/>
              </p:nvSpPr>
              <p:spPr bwMode="auto">
                <a:xfrm>
                  <a:off x="1699" y="500"/>
                  <a:ext cx="553" cy="420"/>
                </a:xfrm>
                <a:custGeom>
                  <a:avLst/>
                  <a:gdLst>
                    <a:gd name="T0" fmla="*/ 6 w 233"/>
                    <a:gd name="T1" fmla="*/ 176 h 177"/>
                    <a:gd name="T2" fmla="*/ 232 w 233"/>
                    <a:gd name="T3" fmla="*/ 2 h 177"/>
                    <a:gd name="T4" fmla="*/ 227 w 233"/>
                    <a:gd name="T5" fmla="*/ 1 h 177"/>
                    <a:gd name="T6" fmla="*/ 2 w 233"/>
                    <a:gd name="T7" fmla="*/ 175 h 177"/>
                    <a:gd name="T8" fmla="*/ 6 w 233"/>
                    <a:gd name="T9" fmla="*/ 176 h 1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3" h="177">
                      <a:moveTo>
                        <a:pt x="6" y="176"/>
                      </a:moveTo>
                      <a:cubicBezTo>
                        <a:pt x="81" y="117"/>
                        <a:pt x="155" y="57"/>
                        <a:pt x="232" y="2"/>
                      </a:cubicBezTo>
                      <a:cubicBezTo>
                        <a:pt x="233" y="1"/>
                        <a:pt x="229" y="0"/>
                        <a:pt x="227" y="1"/>
                      </a:cubicBezTo>
                      <a:cubicBezTo>
                        <a:pt x="150" y="57"/>
                        <a:pt x="76" y="117"/>
                        <a:pt x="2" y="175"/>
                      </a:cubicBezTo>
                      <a:cubicBezTo>
                        <a:pt x="0" y="177"/>
                        <a:pt x="5" y="177"/>
                        <a:pt x="6" y="17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29" name="Freeform 76"/>
                <p:cNvSpPr>
                  <a:spLocks/>
                </p:cNvSpPr>
                <p:nvPr/>
              </p:nvSpPr>
              <p:spPr bwMode="auto">
                <a:xfrm>
                  <a:off x="1678" y="906"/>
                  <a:ext cx="42" cy="40"/>
                </a:xfrm>
                <a:custGeom>
                  <a:avLst/>
                  <a:gdLst>
                    <a:gd name="T0" fmla="*/ 4 w 18"/>
                    <a:gd name="T1" fmla="*/ 2 h 17"/>
                    <a:gd name="T2" fmla="*/ 15 w 18"/>
                    <a:gd name="T3" fmla="*/ 4 h 17"/>
                    <a:gd name="T4" fmla="*/ 13 w 18"/>
                    <a:gd name="T5" fmla="*/ 15 h 17"/>
                    <a:gd name="T6" fmla="*/ 3 w 18"/>
                    <a:gd name="T7" fmla="*/ 13 h 17"/>
                    <a:gd name="T8" fmla="*/ 4 w 18"/>
                    <a:gd name="T9" fmla="*/ 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4" y="2"/>
                      </a:moveTo>
                      <a:cubicBezTo>
                        <a:pt x="8" y="0"/>
                        <a:pt x="13" y="1"/>
                        <a:pt x="15" y="4"/>
                      </a:cubicBezTo>
                      <a:cubicBezTo>
                        <a:pt x="18" y="8"/>
                        <a:pt x="17" y="12"/>
                        <a:pt x="13" y="15"/>
                      </a:cubicBezTo>
                      <a:cubicBezTo>
                        <a:pt x="10" y="17"/>
                        <a:pt x="5" y="16"/>
                        <a:pt x="3" y="13"/>
                      </a:cubicBezTo>
                      <a:cubicBezTo>
                        <a:pt x="0" y="10"/>
                        <a:pt x="1" y="5"/>
                        <a:pt x="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30" name="Freeform 77"/>
                <p:cNvSpPr>
                  <a:spLocks/>
                </p:cNvSpPr>
                <p:nvPr/>
              </p:nvSpPr>
              <p:spPr bwMode="auto">
                <a:xfrm>
                  <a:off x="1504" y="583"/>
                  <a:ext cx="79" cy="181"/>
                </a:xfrm>
                <a:custGeom>
                  <a:avLst/>
                  <a:gdLst>
                    <a:gd name="T0" fmla="*/ 1 w 33"/>
                    <a:gd name="T1" fmla="*/ 1 h 76"/>
                    <a:gd name="T2" fmla="*/ 13 w 33"/>
                    <a:gd name="T3" fmla="*/ 73 h 76"/>
                    <a:gd name="T4" fmla="*/ 17 w 33"/>
                    <a:gd name="T5" fmla="*/ 75 h 76"/>
                    <a:gd name="T6" fmla="*/ 6 w 33"/>
                    <a:gd name="T7" fmla="*/ 1 h 76"/>
                    <a:gd name="T8" fmla="*/ 1 w 33"/>
                    <a:gd name="T9" fmla="*/ 1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76">
                      <a:moveTo>
                        <a:pt x="1" y="1"/>
                      </a:moveTo>
                      <a:cubicBezTo>
                        <a:pt x="22" y="21"/>
                        <a:pt x="28" y="48"/>
                        <a:pt x="13" y="73"/>
                      </a:cubicBezTo>
                      <a:cubicBezTo>
                        <a:pt x="12" y="75"/>
                        <a:pt x="17" y="76"/>
                        <a:pt x="17" y="75"/>
                      </a:cubicBezTo>
                      <a:cubicBezTo>
                        <a:pt x="33" y="49"/>
                        <a:pt x="27" y="21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31" name="Freeform 78"/>
                <p:cNvSpPr>
                  <a:spLocks/>
                </p:cNvSpPr>
                <p:nvPr/>
              </p:nvSpPr>
              <p:spPr bwMode="auto">
                <a:xfrm>
                  <a:off x="1459" y="650"/>
                  <a:ext cx="178" cy="47"/>
                </a:xfrm>
                <a:custGeom>
                  <a:avLst/>
                  <a:gdLst>
                    <a:gd name="T0" fmla="*/ 73 w 75"/>
                    <a:gd name="T1" fmla="*/ 18 h 20"/>
                    <a:gd name="T2" fmla="*/ 1 w 75"/>
                    <a:gd name="T3" fmla="*/ 18 h 20"/>
                    <a:gd name="T4" fmla="*/ 5 w 75"/>
                    <a:gd name="T5" fmla="*/ 19 h 20"/>
                    <a:gd name="T6" fmla="*/ 69 w 75"/>
                    <a:gd name="T7" fmla="*/ 18 h 20"/>
                    <a:gd name="T8" fmla="*/ 73 w 75"/>
                    <a:gd name="T9" fmla="*/ 18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20">
                      <a:moveTo>
                        <a:pt x="73" y="18"/>
                      </a:moveTo>
                      <a:cubicBezTo>
                        <a:pt x="50" y="2"/>
                        <a:pt x="23" y="0"/>
                        <a:pt x="1" y="18"/>
                      </a:cubicBezTo>
                      <a:cubicBezTo>
                        <a:pt x="0" y="18"/>
                        <a:pt x="4" y="20"/>
                        <a:pt x="5" y="19"/>
                      </a:cubicBezTo>
                      <a:cubicBezTo>
                        <a:pt x="25" y="4"/>
                        <a:pt x="48" y="4"/>
                        <a:pt x="69" y="18"/>
                      </a:cubicBezTo>
                      <a:cubicBezTo>
                        <a:pt x="70" y="19"/>
                        <a:pt x="75" y="19"/>
                        <a:pt x="73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32" name="Freeform 79"/>
                <p:cNvSpPr>
                  <a:spLocks/>
                </p:cNvSpPr>
                <p:nvPr/>
              </p:nvSpPr>
              <p:spPr bwMode="auto">
                <a:xfrm>
                  <a:off x="1493" y="588"/>
                  <a:ext cx="95" cy="149"/>
                </a:xfrm>
                <a:custGeom>
                  <a:avLst/>
                  <a:gdLst>
                    <a:gd name="T0" fmla="*/ 35 w 40"/>
                    <a:gd name="T1" fmla="*/ 2 h 63"/>
                    <a:gd name="T2" fmla="*/ 2 w 40"/>
                    <a:gd name="T3" fmla="*/ 62 h 63"/>
                    <a:gd name="T4" fmla="*/ 6 w 40"/>
                    <a:gd name="T5" fmla="*/ 62 h 63"/>
                    <a:gd name="T6" fmla="*/ 40 w 40"/>
                    <a:gd name="T7" fmla="*/ 1 h 63"/>
                    <a:gd name="T8" fmla="*/ 35 w 40"/>
                    <a:gd name="T9" fmla="*/ 2 h 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63">
                      <a:moveTo>
                        <a:pt x="35" y="2"/>
                      </a:moveTo>
                      <a:cubicBezTo>
                        <a:pt x="32" y="24"/>
                        <a:pt x="18" y="47"/>
                        <a:pt x="2" y="62"/>
                      </a:cubicBezTo>
                      <a:cubicBezTo>
                        <a:pt x="0" y="63"/>
                        <a:pt x="5" y="63"/>
                        <a:pt x="6" y="62"/>
                      </a:cubicBezTo>
                      <a:cubicBezTo>
                        <a:pt x="23" y="47"/>
                        <a:pt x="37" y="24"/>
                        <a:pt x="40" y="1"/>
                      </a:cubicBezTo>
                      <a:cubicBezTo>
                        <a:pt x="40" y="0"/>
                        <a:pt x="35" y="0"/>
                        <a:pt x="3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33" name="Freeform 80"/>
                <p:cNvSpPr>
                  <a:spLocks/>
                </p:cNvSpPr>
                <p:nvPr/>
              </p:nvSpPr>
              <p:spPr bwMode="auto">
                <a:xfrm>
                  <a:off x="1466" y="631"/>
                  <a:ext cx="138" cy="111"/>
                </a:xfrm>
                <a:custGeom>
                  <a:avLst/>
                  <a:gdLst>
                    <a:gd name="T0" fmla="*/ 57 w 58"/>
                    <a:gd name="T1" fmla="*/ 45 h 47"/>
                    <a:gd name="T2" fmla="*/ 5 w 58"/>
                    <a:gd name="T3" fmla="*/ 0 h 47"/>
                    <a:gd name="T4" fmla="*/ 4 w 58"/>
                    <a:gd name="T5" fmla="*/ 2 h 47"/>
                    <a:gd name="T6" fmla="*/ 52 w 58"/>
                    <a:gd name="T7" fmla="*/ 45 h 47"/>
                    <a:gd name="T8" fmla="*/ 57 w 58"/>
                    <a:gd name="T9" fmla="*/ 45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8" h="47">
                      <a:moveTo>
                        <a:pt x="57" y="45"/>
                      </a:moveTo>
                      <a:cubicBezTo>
                        <a:pt x="50" y="21"/>
                        <a:pt x="31" y="2"/>
                        <a:pt x="5" y="0"/>
                      </a:cubicBezTo>
                      <a:cubicBezTo>
                        <a:pt x="3" y="0"/>
                        <a:pt x="0" y="2"/>
                        <a:pt x="4" y="2"/>
                      </a:cubicBezTo>
                      <a:cubicBezTo>
                        <a:pt x="28" y="4"/>
                        <a:pt x="45" y="23"/>
                        <a:pt x="52" y="45"/>
                      </a:cubicBezTo>
                      <a:cubicBezTo>
                        <a:pt x="53" y="47"/>
                        <a:pt x="58" y="46"/>
                        <a:pt x="57" y="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34" name="Freeform 81"/>
                <p:cNvSpPr>
                  <a:spLocks/>
                </p:cNvSpPr>
                <p:nvPr/>
              </p:nvSpPr>
              <p:spPr bwMode="auto">
                <a:xfrm>
                  <a:off x="1552" y="491"/>
                  <a:ext cx="676" cy="173"/>
                </a:xfrm>
                <a:custGeom>
                  <a:avLst/>
                  <a:gdLst>
                    <a:gd name="T0" fmla="*/ 6 w 285"/>
                    <a:gd name="T1" fmla="*/ 73 h 73"/>
                    <a:gd name="T2" fmla="*/ 282 w 285"/>
                    <a:gd name="T3" fmla="*/ 2 h 73"/>
                    <a:gd name="T4" fmla="*/ 280 w 285"/>
                    <a:gd name="T5" fmla="*/ 0 h 73"/>
                    <a:gd name="T6" fmla="*/ 4 w 285"/>
                    <a:gd name="T7" fmla="*/ 71 h 73"/>
                    <a:gd name="T8" fmla="*/ 6 w 285"/>
                    <a:gd name="T9" fmla="*/ 73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5" h="73">
                      <a:moveTo>
                        <a:pt x="6" y="73"/>
                      </a:moveTo>
                      <a:cubicBezTo>
                        <a:pt x="98" y="49"/>
                        <a:pt x="189" y="23"/>
                        <a:pt x="282" y="2"/>
                      </a:cubicBezTo>
                      <a:cubicBezTo>
                        <a:pt x="285" y="2"/>
                        <a:pt x="283" y="0"/>
                        <a:pt x="280" y="0"/>
                      </a:cubicBezTo>
                      <a:cubicBezTo>
                        <a:pt x="187" y="21"/>
                        <a:pt x="96" y="47"/>
                        <a:pt x="4" y="71"/>
                      </a:cubicBezTo>
                      <a:cubicBezTo>
                        <a:pt x="0" y="72"/>
                        <a:pt x="5" y="73"/>
                        <a:pt x="6" y="7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35" name="Freeform 82"/>
                <p:cNvSpPr>
                  <a:spLocks/>
                </p:cNvSpPr>
                <p:nvPr/>
              </p:nvSpPr>
              <p:spPr bwMode="auto">
                <a:xfrm>
                  <a:off x="1531" y="647"/>
                  <a:ext cx="40" cy="38"/>
                </a:xfrm>
                <a:custGeom>
                  <a:avLst/>
                  <a:gdLst>
                    <a:gd name="T0" fmla="*/ 7 w 17"/>
                    <a:gd name="T1" fmla="*/ 0 h 16"/>
                    <a:gd name="T2" fmla="*/ 16 w 17"/>
                    <a:gd name="T3" fmla="*/ 6 h 16"/>
                    <a:gd name="T4" fmla="*/ 10 w 17"/>
                    <a:gd name="T5" fmla="*/ 15 h 16"/>
                    <a:gd name="T6" fmla="*/ 1 w 17"/>
                    <a:gd name="T7" fmla="*/ 10 h 16"/>
                    <a:gd name="T8" fmla="*/ 7 w 17"/>
                    <a:gd name="T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6">
                      <a:moveTo>
                        <a:pt x="7" y="0"/>
                      </a:moveTo>
                      <a:cubicBezTo>
                        <a:pt x="11" y="0"/>
                        <a:pt x="15" y="2"/>
                        <a:pt x="16" y="6"/>
                      </a:cubicBezTo>
                      <a:cubicBezTo>
                        <a:pt x="17" y="10"/>
                        <a:pt x="14" y="14"/>
                        <a:pt x="10" y="15"/>
                      </a:cubicBezTo>
                      <a:cubicBezTo>
                        <a:pt x="6" y="16"/>
                        <a:pt x="2" y="14"/>
                        <a:pt x="1" y="10"/>
                      </a:cubicBezTo>
                      <a:cubicBezTo>
                        <a:pt x="0" y="5"/>
                        <a:pt x="3" y="1"/>
                        <a:pt x="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36" name="Freeform 83"/>
                <p:cNvSpPr>
                  <a:spLocks/>
                </p:cNvSpPr>
                <p:nvPr/>
              </p:nvSpPr>
              <p:spPr bwMode="auto">
                <a:xfrm>
                  <a:off x="1485" y="339"/>
                  <a:ext cx="79" cy="178"/>
                </a:xfrm>
                <a:custGeom>
                  <a:avLst/>
                  <a:gdLst>
                    <a:gd name="T0" fmla="*/ 16 w 33"/>
                    <a:gd name="T1" fmla="*/ 1 h 75"/>
                    <a:gd name="T2" fmla="*/ 1 w 33"/>
                    <a:gd name="T3" fmla="*/ 73 h 75"/>
                    <a:gd name="T4" fmla="*/ 6 w 33"/>
                    <a:gd name="T5" fmla="*/ 74 h 75"/>
                    <a:gd name="T6" fmla="*/ 21 w 33"/>
                    <a:gd name="T7" fmla="*/ 1 h 75"/>
                    <a:gd name="T8" fmla="*/ 16 w 33"/>
                    <a:gd name="T9" fmla="*/ 1 h 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75">
                      <a:moveTo>
                        <a:pt x="16" y="1"/>
                      </a:moveTo>
                      <a:cubicBezTo>
                        <a:pt x="28" y="27"/>
                        <a:pt x="25" y="55"/>
                        <a:pt x="1" y="73"/>
                      </a:cubicBezTo>
                      <a:cubicBezTo>
                        <a:pt x="0" y="74"/>
                        <a:pt x="5" y="75"/>
                        <a:pt x="6" y="74"/>
                      </a:cubicBezTo>
                      <a:cubicBezTo>
                        <a:pt x="30" y="56"/>
                        <a:pt x="33" y="28"/>
                        <a:pt x="21" y="1"/>
                      </a:cubicBezTo>
                      <a:cubicBezTo>
                        <a:pt x="20" y="0"/>
                        <a:pt x="15" y="0"/>
                        <a:pt x="16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37" name="Freeform 84"/>
                <p:cNvSpPr>
                  <a:spLocks/>
                </p:cNvSpPr>
                <p:nvPr/>
              </p:nvSpPr>
              <p:spPr bwMode="auto">
                <a:xfrm>
                  <a:off x="1440" y="405"/>
                  <a:ext cx="166" cy="81"/>
                </a:xfrm>
                <a:custGeom>
                  <a:avLst/>
                  <a:gdLst>
                    <a:gd name="T0" fmla="*/ 69 w 70"/>
                    <a:gd name="T1" fmla="*/ 32 h 34"/>
                    <a:gd name="T2" fmla="*/ 1 w 70"/>
                    <a:gd name="T3" fmla="*/ 8 h 34"/>
                    <a:gd name="T4" fmla="*/ 5 w 70"/>
                    <a:gd name="T5" fmla="*/ 10 h 34"/>
                    <a:gd name="T6" fmla="*/ 65 w 70"/>
                    <a:gd name="T7" fmla="*/ 32 h 34"/>
                    <a:gd name="T8" fmla="*/ 69 w 70"/>
                    <a:gd name="T9" fmla="*/ 32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34">
                      <a:moveTo>
                        <a:pt x="69" y="32"/>
                      </a:moveTo>
                      <a:cubicBezTo>
                        <a:pt x="53" y="9"/>
                        <a:pt x="28" y="0"/>
                        <a:pt x="1" y="8"/>
                      </a:cubicBezTo>
                      <a:cubicBezTo>
                        <a:pt x="0" y="9"/>
                        <a:pt x="4" y="10"/>
                        <a:pt x="5" y="10"/>
                      </a:cubicBezTo>
                      <a:cubicBezTo>
                        <a:pt x="29" y="2"/>
                        <a:pt x="51" y="12"/>
                        <a:pt x="65" y="32"/>
                      </a:cubicBezTo>
                      <a:cubicBezTo>
                        <a:pt x="65" y="33"/>
                        <a:pt x="70" y="34"/>
                        <a:pt x="69" y="3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38" name="Freeform 85"/>
                <p:cNvSpPr>
                  <a:spLocks/>
                </p:cNvSpPr>
                <p:nvPr/>
              </p:nvSpPr>
              <p:spPr bwMode="auto">
                <a:xfrm>
                  <a:off x="1457" y="367"/>
                  <a:ext cx="140" cy="114"/>
                </a:xfrm>
                <a:custGeom>
                  <a:avLst/>
                  <a:gdLst>
                    <a:gd name="T0" fmla="*/ 54 w 59"/>
                    <a:gd name="T1" fmla="*/ 2 h 48"/>
                    <a:gd name="T2" fmla="*/ 3 w 59"/>
                    <a:gd name="T3" fmla="*/ 46 h 48"/>
                    <a:gd name="T4" fmla="*/ 5 w 59"/>
                    <a:gd name="T5" fmla="*/ 48 h 48"/>
                    <a:gd name="T6" fmla="*/ 59 w 59"/>
                    <a:gd name="T7" fmla="*/ 2 h 48"/>
                    <a:gd name="T8" fmla="*/ 54 w 59"/>
                    <a:gd name="T9" fmla="*/ 2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9" h="48">
                      <a:moveTo>
                        <a:pt x="54" y="2"/>
                      </a:moveTo>
                      <a:cubicBezTo>
                        <a:pt x="44" y="21"/>
                        <a:pt x="23" y="38"/>
                        <a:pt x="3" y="46"/>
                      </a:cubicBezTo>
                      <a:cubicBezTo>
                        <a:pt x="0" y="48"/>
                        <a:pt x="4" y="48"/>
                        <a:pt x="5" y="48"/>
                      </a:cubicBezTo>
                      <a:cubicBezTo>
                        <a:pt x="26" y="39"/>
                        <a:pt x="48" y="22"/>
                        <a:pt x="59" y="2"/>
                      </a:cubicBezTo>
                      <a:cubicBezTo>
                        <a:pt x="59" y="1"/>
                        <a:pt x="55" y="0"/>
                        <a:pt x="5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39" name="Freeform 86"/>
                <p:cNvSpPr>
                  <a:spLocks/>
                </p:cNvSpPr>
                <p:nvPr/>
              </p:nvSpPr>
              <p:spPr bwMode="auto">
                <a:xfrm>
                  <a:off x="1469" y="372"/>
                  <a:ext cx="95" cy="145"/>
                </a:xfrm>
                <a:custGeom>
                  <a:avLst/>
                  <a:gdLst>
                    <a:gd name="T0" fmla="*/ 39 w 40"/>
                    <a:gd name="T1" fmla="*/ 60 h 61"/>
                    <a:gd name="T2" fmla="*/ 6 w 40"/>
                    <a:gd name="T3" fmla="*/ 0 h 61"/>
                    <a:gd name="T4" fmla="*/ 2 w 40"/>
                    <a:gd name="T5" fmla="*/ 2 h 61"/>
                    <a:gd name="T6" fmla="*/ 33 w 40"/>
                    <a:gd name="T7" fmla="*/ 60 h 61"/>
                    <a:gd name="T8" fmla="*/ 39 w 40"/>
                    <a:gd name="T9" fmla="*/ 60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61">
                      <a:moveTo>
                        <a:pt x="39" y="60"/>
                      </a:moveTo>
                      <a:cubicBezTo>
                        <a:pt x="40" y="35"/>
                        <a:pt x="29" y="11"/>
                        <a:pt x="6" y="0"/>
                      </a:cubicBezTo>
                      <a:cubicBezTo>
                        <a:pt x="5" y="0"/>
                        <a:pt x="0" y="1"/>
                        <a:pt x="2" y="2"/>
                      </a:cubicBezTo>
                      <a:cubicBezTo>
                        <a:pt x="25" y="12"/>
                        <a:pt x="35" y="36"/>
                        <a:pt x="33" y="60"/>
                      </a:cubicBezTo>
                      <a:cubicBezTo>
                        <a:pt x="33" y="61"/>
                        <a:pt x="38" y="61"/>
                        <a:pt x="39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40" name="Freeform 87"/>
                <p:cNvSpPr>
                  <a:spLocks/>
                </p:cNvSpPr>
                <p:nvPr/>
              </p:nvSpPr>
              <p:spPr bwMode="auto">
                <a:xfrm>
                  <a:off x="1540" y="429"/>
                  <a:ext cx="693" cy="76"/>
                </a:xfrm>
                <a:custGeom>
                  <a:avLst/>
                  <a:gdLst>
                    <a:gd name="T0" fmla="*/ 3 w 292"/>
                    <a:gd name="T1" fmla="*/ 2 h 32"/>
                    <a:gd name="T2" fmla="*/ 287 w 292"/>
                    <a:gd name="T3" fmla="*/ 32 h 32"/>
                    <a:gd name="T4" fmla="*/ 289 w 292"/>
                    <a:gd name="T5" fmla="*/ 30 h 32"/>
                    <a:gd name="T6" fmla="*/ 5 w 292"/>
                    <a:gd name="T7" fmla="*/ 0 h 32"/>
                    <a:gd name="T8" fmla="*/ 3 w 292"/>
                    <a:gd name="T9" fmla="*/ 2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2" h="32">
                      <a:moveTo>
                        <a:pt x="3" y="2"/>
                      </a:moveTo>
                      <a:cubicBezTo>
                        <a:pt x="98" y="11"/>
                        <a:pt x="193" y="19"/>
                        <a:pt x="287" y="32"/>
                      </a:cubicBezTo>
                      <a:cubicBezTo>
                        <a:pt x="288" y="32"/>
                        <a:pt x="292" y="31"/>
                        <a:pt x="289" y="30"/>
                      </a:cubicBezTo>
                      <a:cubicBezTo>
                        <a:pt x="195" y="17"/>
                        <a:pt x="100" y="9"/>
                        <a:pt x="5" y="0"/>
                      </a:cubicBezTo>
                      <a:cubicBezTo>
                        <a:pt x="4" y="0"/>
                        <a:pt x="0" y="1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41" name="Freeform 88"/>
                <p:cNvSpPr>
                  <a:spLocks/>
                </p:cNvSpPr>
                <p:nvPr/>
              </p:nvSpPr>
              <p:spPr bwMode="auto">
                <a:xfrm>
                  <a:off x="1519" y="412"/>
                  <a:ext cx="38" cy="38"/>
                </a:xfrm>
                <a:custGeom>
                  <a:avLst/>
                  <a:gdLst>
                    <a:gd name="T0" fmla="*/ 9 w 16"/>
                    <a:gd name="T1" fmla="*/ 0 h 16"/>
                    <a:gd name="T2" fmla="*/ 15 w 16"/>
                    <a:gd name="T3" fmla="*/ 9 h 16"/>
                    <a:gd name="T4" fmla="*/ 7 w 16"/>
                    <a:gd name="T5" fmla="*/ 15 h 16"/>
                    <a:gd name="T6" fmla="*/ 0 w 16"/>
                    <a:gd name="T7" fmla="*/ 7 h 16"/>
                    <a:gd name="T8" fmla="*/ 9 w 16"/>
                    <a:gd name="T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9" y="0"/>
                      </a:moveTo>
                      <a:cubicBezTo>
                        <a:pt x="13" y="1"/>
                        <a:pt x="16" y="5"/>
                        <a:pt x="15" y="9"/>
                      </a:cubicBezTo>
                      <a:cubicBezTo>
                        <a:pt x="15" y="13"/>
                        <a:pt x="11" y="16"/>
                        <a:pt x="7" y="15"/>
                      </a:cubicBezTo>
                      <a:cubicBezTo>
                        <a:pt x="2" y="15"/>
                        <a:pt x="0" y="11"/>
                        <a:pt x="0" y="7"/>
                      </a:cubicBezTo>
                      <a:cubicBezTo>
                        <a:pt x="1" y="2"/>
                        <a:pt x="5" y="0"/>
                        <a:pt x="9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42" name="Freeform 89"/>
                <p:cNvSpPr>
                  <a:spLocks/>
                </p:cNvSpPr>
                <p:nvPr/>
              </p:nvSpPr>
              <p:spPr bwMode="auto">
                <a:xfrm>
                  <a:off x="1526" y="99"/>
                  <a:ext cx="116" cy="155"/>
                </a:xfrm>
                <a:custGeom>
                  <a:avLst/>
                  <a:gdLst>
                    <a:gd name="T0" fmla="*/ 42 w 49"/>
                    <a:gd name="T1" fmla="*/ 1 h 65"/>
                    <a:gd name="T2" fmla="*/ 3 w 49"/>
                    <a:gd name="T3" fmla="*/ 63 h 65"/>
                    <a:gd name="T4" fmla="*/ 6 w 49"/>
                    <a:gd name="T5" fmla="*/ 65 h 65"/>
                    <a:gd name="T6" fmla="*/ 47 w 49"/>
                    <a:gd name="T7" fmla="*/ 2 h 65"/>
                    <a:gd name="T8" fmla="*/ 42 w 49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65">
                      <a:moveTo>
                        <a:pt x="42" y="1"/>
                      </a:moveTo>
                      <a:cubicBezTo>
                        <a:pt x="44" y="29"/>
                        <a:pt x="31" y="54"/>
                        <a:pt x="3" y="63"/>
                      </a:cubicBezTo>
                      <a:cubicBezTo>
                        <a:pt x="0" y="63"/>
                        <a:pt x="5" y="65"/>
                        <a:pt x="6" y="65"/>
                      </a:cubicBezTo>
                      <a:cubicBezTo>
                        <a:pt x="35" y="56"/>
                        <a:pt x="49" y="31"/>
                        <a:pt x="47" y="2"/>
                      </a:cubicBezTo>
                      <a:cubicBezTo>
                        <a:pt x="46" y="0"/>
                        <a:pt x="42" y="0"/>
                        <a:pt x="4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43" name="Freeform 90"/>
                <p:cNvSpPr>
                  <a:spLocks/>
                </p:cNvSpPr>
                <p:nvPr/>
              </p:nvSpPr>
              <p:spPr bwMode="auto">
                <a:xfrm>
                  <a:off x="1516" y="149"/>
                  <a:ext cx="136" cy="114"/>
                </a:xfrm>
                <a:custGeom>
                  <a:avLst/>
                  <a:gdLst>
                    <a:gd name="T0" fmla="*/ 57 w 57"/>
                    <a:gd name="T1" fmla="*/ 46 h 48"/>
                    <a:gd name="T2" fmla="*/ 3 w 57"/>
                    <a:gd name="T3" fmla="*/ 0 h 48"/>
                    <a:gd name="T4" fmla="*/ 4 w 57"/>
                    <a:gd name="T5" fmla="*/ 3 h 48"/>
                    <a:gd name="T6" fmla="*/ 52 w 57"/>
                    <a:gd name="T7" fmla="*/ 46 h 48"/>
                    <a:gd name="T8" fmla="*/ 57 w 57"/>
                    <a:gd name="T9" fmla="*/ 46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48">
                      <a:moveTo>
                        <a:pt x="57" y="46"/>
                      </a:moveTo>
                      <a:cubicBezTo>
                        <a:pt x="51" y="19"/>
                        <a:pt x="31" y="2"/>
                        <a:pt x="3" y="0"/>
                      </a:cubicBezTo>
                      <a:cubicBezTo>
                        <a:pt x="0" y="0"/>
                        <a:pt x="2" y="2"/>
                        <a:pt x="4" y="3"/>
                      </a:cubicBezTo>
                      <a:cubicBezTo>
                        <a:pt x="30" y="4"/>
                        <a:pt x="46" y="21"/>
                        <a:pt x="52" y="46"/>
                      </a:cubicBezTo>
                      <a:cubicBezTo>
                        <a:pt x="52" y="47"/>
                        <a:pt x="57" y="48"/>
                        <a:pt x="5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44" name="Freeform 91"/>
                <p:cNvSpPr>
                  <a:spLocks/>
                </p:cNvSpPr>
                <p:nvPr/>
              </p:nvSpPr>
              <p:spPr bwMode="auto">
                <a:xfrm>
                  <a:off x="1514" y="149"/>
                  <a:ext cx="173" cy="62"/>
                </a:xfrm>
                <a:custGeom>
                  <a:avLst/>
                  <a:gdLst>
                    <a:gd name="T0" fmla="*/ 67 w 73"/>
                    <a:gd name="T1" fmla="*/ 1 h 26"/>
                    <a:gd name="T2" fmla="*/ 4 w 73"/>
                    <a:gd name="T3" fmla="*/ 24 h 26"/>
                    <a:gd name="T4" fmla="*/ 3 w 73"/>
                    <a:gd name="T5" fmla="*/ 26 h 26"/>
                    <a:gd name="T6" fmla="*/ 71 w 73"/>
                    <a:gd name="T7" fmla="*/ 2 h 26"/>
                    <a:gd name="T8" fmla="*/ 67 w 73"/>
                    <a:gd name="T9" fmla="*/ 1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26">
                      <a:moveTo>
                        <a:pt x="67" y="1"/>
                      </a:moveTo>
                      <a:cubicBezTo>
                        <a:pt x="50" y="15"/>
                        <a:pt x="26" y="23"/>
                        <a:pt x="4" y="24"/>
                      </a:cubicBezTo>
                      <a:cubicBezTo>
                        <a:pt x="2" y="24"/>
                        <a:pt x="0" y="26"/>
                        <a:pt x="3" y="26"/>
                      </a:cubicBezTo>
                      <a:cubicBezTo>
                        <a:pt x="27" y="25"/>
                        <a:pt x="53" y="17"/>
                        <a:pt x="71" y="2"/>
                      </a:cubicBezTo>
                      <a:cubicBezTo>
                        <a:pt x="73" y="0"/>
                        <a:pt x="68" y="0"/>
                        <a:pt x="6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45" name="Freeform 92"/>
                <p:cNvSpPr>
                  <a:spLocks/>
                </p:cNvSpPr>
                <p:nvPr/>
              </p:nvSpPr>
              <p:spPr bwMode="auto">
                <a:xfrm>
                  <a:off x="1564" y="111"/>
                  <a:ext cx="59" cy="164"/>
                </a:xfrm>
                <a:custGeom>
                  <a:avLst/>
                  <a:gdLst>
                    <a:gd name="T0" fmla="*/ 14 w 25"/>
                    <a:gd name="T1" fmla="*/ 68 h 69"/>
                    <a:gd name="T2" fmla="*/ 6 w 25"/>
                    <a:gd name="T3" fmla="*/ 1 h 69"/>
                    <a:gd name="T4" fmla="*/ 1 w 25"/>
                    <a:gd name="T5" fmla="*/ 2 h 69"/>
                    <a:gd name="T6" fmla="*/ 10 w 25"/>
                    <a:gd name="T7" fmla="*/ 68 h 69"/>
                    <a:gd name="T8" fmla="*/ 14 w 25"/>
                    <a:gd name="T9" fmla="*/ 68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69">
                      <a:moveTo>
                        <a:pt x="14" y="68"/>
                      </a:moveTo>
                      <a:cubicBezTo>
                        <a:pt x="25" y="45"/>
                        <a:pt x="23" y="20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18" y="20"/>
                        <a:pt x="20" y="45"/>
                        <a:pt x="10" y="68"/>
                      </a:cubicBezTo>
                      <a:cubicBezTo>
                        <a:pt x="9" y="69"/>
                        <a:pt x="14" y="69"/>
                        <a:pt x="14" y="6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46" name="Freeform 93"/>
                <p:cNvSpPr>
                  <a:spLocks/>
                </p:cNvSpPr>
                <p:nvPr/>
              </p:nvSpPr>
              <p:spPr bwMode="auto">
                <a:xfrm>
                  <a:off x="1609" y="189"/>
                  <a:ext cx="619" cy="318"/>
                </a:xfrm>
                <a:custGeom>
                  <a:avLst/>
                  <a:gdLst>
                    <a:gd name="T0" fmla="*/ 2 w 261"/>
                    <a:gd name="T1" fmla="*/ 2 h 134"/>
                    <a:gd name="T2" fmla="*/ 255 w 261"/>
                    <a:gd name="T3" fmla="*/ 133 h 134"/>
                    <a:gd name="T4" fmla="*/ 259 w 261"/>
                    <a:gd name="T5" fmla="*/ 132 h 134"/>
                    <a:gd name="T6" fmla="*/ 6 w 261"/>
                    <a:gd name="T7" fmla="*/ 1 h 134"/>
                    <a:gd name="T8" fmla="*/ 2 w 261"/>
                    <a:gd name="T9" fmla="*/ 2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1" h="134">
                      <a:moveTo>
                        <a:pt x="2" y="2"/>
                      </a:moveTo>
                      <a:cubicBezTo>
                        <a:pt x="87" y="45"/>
                        <a:pt x="172" y="87"/>
                        <a:pt x="255" y="133"/>
                      </a:cubicBezTo>
                      <a:cubicBezTo>
                        <a:pt x="256" y="134"/>
                        <a:pt x="261" y="133"/>
                        <a:pt x="259" y="132"/>
                      </a:cubicBezTo>
                      <a:cubicBezTo>
                        <a:pt x="177" y="85"/>
                        <a:pt x="91" y="44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47" name="Freeform 94"/>
                <p:cNvSpPr>
                  <a:spLocks/>
                </p:cNvSpPr>
                <p:nvPr/>
              </p:nvSpPr>
              <p:spPr bwMode="auto">
                <a:xfrm>
                  <a:off x="1585" y="168"/>
                  <a:ext cx="43" cy="40"/>
                </a:xfrm>
                <a:custGeom>
                  <a:avLst/>
                  <a:gdLst>
                    <a:gd name="T0" fmla="*/ 13 w 18"/>
                    <a:gd name="T1" fmla="*/ 2 h 17"/>
                    <a:gd name="T2" fmla="*/ 15 w 18"/>
                    <a:gd name="T3" fmla="*/ 12 h 17"/>
                    <a:gd name="T4" fmla="*/ 5 w 18"/>
                    <a:gd name="T5" fmla="*/ 15 h 17"/>
                    <a:gd name="T6" fmla="*/ 2 w 18"/>
                    <a:gd name="T7" fmla="*/ 5 h 17"/>
                    <a:gd name="T8" fmla="*/ 13 w 18"/>
                    <a:gd name="T9" fmla="*/ 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13" y="2"/>
                      </a:moveTo>
                      <a:cubicBezTo>
                        <a:pt x="16" y="4"/>
                        <a:pt x="18" y="9"/>
                        <a:pt x="15" y="12"/>
                      </a:cubicBezTo>
                      <a:cubicBezTo>
                        <a:pt x="13" y="16"/>
                        <a:pt x="9" y="17"/>
                        <a:pt x="5" y="15"/>
                      </a:cubicBezTo>
                      <a:cubicBezTo>
                        <a:pt x="1" y="13"/>
                        <a:pt x="0" y="8"/>
                        <a:pt x="2" y="5"/>
                      </a:cubicBezTo>
                      <a:cubicBezTo>
                        <a:pt x="4" y="1"/>
                        <a:pt x="9" y="0"/>
                        <a:pt x="1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48" name="Freeform 95"/>
                <p:cNvSpPr>
                  <a:spLocks/>
                </p:cNvSpPr>
                <p:nvPr/>
              </p:nvSpPr>
              <p:spPr bwMode="auto">
                <a:xfrm>
                  <a:off x="1675" y="-95"/>
                  <a:ext cx="159" cy="114"/>
                </a:xfrm>
                <a:custGeom>
                  <a:avLst/>
                  <a:gdLst>
                    <a:gd name="T0" fmla="*/ 62 w 67"/>
                    <a:gd name="T1" fmla="*/ 1 h 48"/>
                    <a:gd name="T2" fmla="*/ 3 w 67"/>
                    <a:gd name="T3" fmla="*/ 43 h 48"/>
                    <a:gd name="T4" fmla="*/ 4 w 67"/>
                    <a:gd name="T5" fmla="*/ 45 h 48"/>
                    <a:gd name="T6" fmla="*/ 67 w 67"/>
                    <a:gd name="T7" fmla="*/ 2 h 48"/>
                    <a:gd name="T8" fmla="*/ 62 w 67"/>
                    <a:gd name="T9" fmla="*/ 1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48">
                      <a:moveTo>
                        <a:pt x="62" y="1"/>
                      </a:moveTo>
                      <a:cubicBezTo>
                        <a:pt x="53" y="28"/>
                        <a:pt x="32" y="46"/>
                        <a:pt x="3" y="43"/>
                      </a:cubicBezTo>
                      <a:cubicBezTo>
                        <a:pt x="0" y="43"/>
                        <a:pt x="2" y="45"/>
                        <a:pt x="4" y="45"/>
                      </a:cubicBezTo>
                      <a:cubicBezTo>
                        <a:pt x="34" y="48"/>
                        <a:pt x="58" y="31"/>
                        <a:pt x="67" y="2"/>
                      </a:cubicBezTo>
                      <a:cubicBezTo>
                        <a:pt x="67" y="1"/>
                        <a:pt x="62" y="0"/>
                        <a:pt x="6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49" name="Freeform 96"/>
                <p:cNvSpPr>
                  <a:spLocks/>
                </p:cNvSpPr>
                <p:nvPr/>
              </p:nvSpPr>
              <p:spPr bwMode="auto">
                <a:xfrm>
                  <a:off x="1699" y="-88"/>
                  <a:ext cx="100" cy="152"/>
                </a:xfrm>
                <a:custGeom>
                  <a:avLst/>
                  <a:gdLst>
                    <a:gd name="T0" fmla="*/ 37 w 42"/>
                    <a:gd name="T1" fmla="*/ 62 h 64"/>
                    <a:gd name="T2" fmla="*/ 6 w 42"/>
                    <a:gd name="T3" fmla="*/ 1 h 64"/>
                    <a:gd name="T4" fmla="*/ 3 w 42"/>
                    <a:gd name="T5" fmla="*/ 2 h 64"/>
                    <a:gd name="T6" fmla="*/ 32 w 42"/>
                    <a:gd name="T7" fmla="*/ 61 h 64"/>
                    <a:gd name="T8" fmla="*/ 37 w 42"/>
                    <a:gd name="T9" fmla="*/ 62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2" h="64">
                      <a:moveTo>
                        <a:pt x="37" y="62"/>
                      </a:moveTo>
                      <a:cubicBezTo>
                        <a:pt x="42" y="36"/>
                        <a:pt x="31" y="13"/>
                        <a:pt x="6" y="1"/>
                      </a:cubicBezTo>
                      <a:cubicBezTo>
                        <a:pt x="5" y="0"/>
                        <a:pt x="0" y="0"/>
                        <a:pt x="3" y="2"/>
                      </a:cubicBezTo>
                      <a:cubicBezTo>
                        <a:pt x="27" y="13"/>
                        <a:pt x="37" y="36"/>
                        <a:pt x="32" y="61"/>
                      </a:cubicBezTo>
                      <a:cubicBezTo>
                        <a:pt x="32" y="63"/>
                        <a:pt x="37" y="64"/>
                        <a:pt x="37" y="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50" name="Freeform 97"/>
                <p:cNvSpPr>
                  <a:spLocks/>
                </p:cNvSpPr>
                <p:nvPr/>
              </p:nvSpPr>
              <p:spPr bwMode="auto">
                <a:xfrm>
                  <a:off x="1678" y="-38"/>
                  <a:ext cx="185" cy="31"/>
                </a:xfrm>
                <a:custGeom>
                  <a:avLst/>
                  <a:gdLst>
                    <a:gd name="T0" fmla="*/ 72 w 78"/>
                    <a:gd name="T1" fmla="*/ 4 h 13"/>
                    <a:gd name="T2" fmla="*/ 6 w 78"/>
                    <a:gd name="T3" fmla="*/ 1 h 13"/>
                    <a:gd name="T4" fmla="*/ 3 w 78"/>
                    <a:gd name="T5" fmla="*/ 2 h 13"/>
                    <a:gd name="T6" fmla="*/ 75 w 78"/>
                    <a:gd name="T7" fmla="*/ 5 h 13"/>
                    <a:gd name="T8" fmla="*/ 72 w 78"/>
                    <a:gd name="T9" fmla="*/ 4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8" h="13">
                      <a:moveTo>
                        <a:pt x="72" y="4"/>
                      </a:moveTo>
                      <a:cubicBezTo>
                        <a:pt x="52" y="11"/>
                        <a:pt x="26" y="8"/>
                        <a:pt x="6" y="1"/>
                      </a:cubicBezTo>
                      <a:cubicBezTo>
                        <a:pt x="5" y="0"/>
                        <a:pt x="0" y="1"/>
                        <a:pt x="3" y="2"/>
                      </a:cubicBezTo>
                      <a:cubicBezTo>
                        <a:pt x="24" y="11"/>
                        <a:pt x="52" y="13"/>
                        <a:pt x="75" y="5"/>
                      </a:cubicBezTo>
                      <a:cubicBezTo>
                        <a:pt x="78" y="4"/>
                        <a:pt x="73" y="3"/>
                        <a:pt x="72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51" name="Freeform 98"/>
                <p:cNvSpPr>
                  <a:spLocks/>
                </p:cNvSpPr>
                <p:nvPr/>
              </p:nvSpPr>
              <p:spPr bwMode="auto">
                <a:xfrm>
                  <a:off x="1718" y="-107"/>
                  <a:ext cx="78" cy="161"/>
                </a:xfrm>
                <a:custGeom>
                  <a:avLst/>
                  <a:gdLst>
                    <a:gd name="T0" fmla="*/ 6 w 33"/>
                    <a:gd name="T1" fmla="*/ 67 h 68"/>
                    <a:gd name="T2" fmla="*/ 24 w 33"/>
                    <a:gd name="T3" fmla="*/ 2 h 68"/>
                    <a:gd name="T4" fmla="*/ 19 w 33"/>
                    <a:gd name="T5" fmla="*/ 2 h 68"/>
                    <a:gd name="T6" fmla="*/ 2 w 33"/>
                    <a:gd name="T7" fmla="*/ 66 h 68"/>
                    <a:gd name="T8" fmla="*/ 6 w 33"/>
                    <a:gd name="T9" fmla="*/ 67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68">
                      <a:moveTo>
                        <a:pt x="6" y="67"/>
                      </a:moveTo>
                      <a:cubicBezTo>
                        <a:pt x="24" y="50"/>
                        <a:pt x="33" y="26"/>
                        <a:pt x="24" y="2"/>
                      </a:cubicBezTo>
                      <a:cubicBezTo>
                        <a:pt x="23" y="0"/>
                        <a:pt x="18" y="1"/>
                        <a:pt x="19" y="2"/>
                      </a:cubicBezTo>
                      <a:cubicBezTo>
                        <a:pt x="28" y="26"/>
                        <a:pt x="19" y="50"/>
                        <a:pt x="2" y="66"/>
                      </a:cubicBezTo>
                      <a:cubicBezTo>
                        <a:pt x="0" y="67"/>
                        <a:pt x="5" y="68"/>
                        <a:pt x="6" y="6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52" name="Freeform 99"/>
                <p:cNvSpPr>
                  <a:spLocks/>
                </p:cNvSpPr>
                <p:nvPr/>
              </p:nvSpPr>
              <p:spPr bwMode="auto">
                <a:xfrm>
                  <a:off x="1773" y="-17"/>
                  <a:ext cx="455" cy="524"/>
                </a:xfrm>
                <a:custGeom>
                  <a:avLst/>
                  <a:gdLst>
                    <a:gd name="T0" fmla="*/ 1 w 192"/>
                    <a:gd name="T1" fmla="*/ 3 h 221"/>
                    <a:gd name="T2" fmla="*/ 186 w 192"/>
                    <a:gd name="T3" fmla="*/ 220 h 221"/>
                    <a:gd name="T4" fmla="*/ 191 w 192"/>
                    <a:gd name="T5" fmla="*/ 219 h 221"/>
                    <a:gd name="T6" fmla="*/ 6 w 192"/>
                    <a:gd name="T7" fmla="*/ 2 h 221"/>
                    <a:gd name="T8" fmla="*/ 1 w 192"/>
                    <a:gd name="T9" fmla="*/ 3 h 2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2" h="221">
                      <a:moveTo>
                        <a:pt x="1" y="3"/>
                      </a:moveTo>
                      <a:cubicBezTo>
                        <a:pt x="63" y="74"/>
                        <a:pt x="127" y="146"/>
                        <a:pt x="186" y="220"/>
                      </a:cubicBezTo>
                      <a:cubicBezTo>
                        <a:pt x="187" y="221"/>
                        <a:pt x="192" y="220"/>
                        <a:pt x="191" y="219"/>
                      </a:cubicBezTo>
                      <a:cubicBezTo>
                        <a:pt x="132" y="145"/>
                        <a:pt x="68" y="73"/>
                        <a:pt x="6" y="2"/>
                      </a:cubicBezTo>
                      <a:cubicBezTo>
                        <a:pt x="5" y="0"/>
                        <a:pt x="0" y="2"/>
                        <a:pt x="1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53" name="Freeform 100"/>
                <p:cNvSpPr>
                  <a:spLocks/>
                </p:cNvSpPr>
                <p:nvPr/>
              </p:nvSpPr>
              <p:spPr bwMode="auto">
                <a:xfrm>
                  <a:off x="1751" y="-41"/>
                  <a:ext cx="41" cy="41"/>
                </a:xfrm>
                <a:custGeom>
                  <a:avLst/>
                  <a:gdLst>
                    <a:gd name="T0" fmla="*/ 15 w 17"/>
                    <a:gd name="T1" fmla="*/ 3 h 17"/>
                    <a:gd name="T2" fmla="*/ 14 w 17"/>
                    <a:gd name="T3" fmla="*/ 14 h 17"/>
                    <a:gd name="T4" fmla="*/ 3 w 17"/>
                    <a:gd name="T5" fmla="*/ 13 h 17"/>
                    <a:gd name="T6" fmla="*/ 4 w 17"/>
                    <a:gd name="T7" fmla="*/ 2 h 17"/>
                    <a:gd name="T8" fmla="*/ 15 w 17"/>
                    <a:gd name="T9" fmla="*/ 3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5" y="3"/>
                      </a:moveTo>
                      <a:cubicBezTo>
                        <a:pt x="17" y="7"/>
                        <a:pt x="17" y="12"/>
                        <a:pt x="14" y="14"/>
                      </a:cubicBezTo>
                      <a:cubicBezTo>
                        <a:pt x="10" y="17"/>
                        <a:pt x="5" y="16"/>
                        <a:pt x="3" y="13"/>
                      </a:cubicBezTo>
                      <a:cubicBezTo>
                        <a:pt x="0" y="10"/>
                        <a:pt x="1" y="5"/>
                        <a:pt x="4" y="2"/>
                      </a:cubicBezTo>
                      <a:cubicBezTo>
                        <a:pt x="7" y="0"/>
                        <a:pt x="12" y="0"/>
                        <a:pt x="15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54" name="Freeform 101"/>
                <p:cNvSpPr>
                  <a:spLocks/>
                </p:cNvSpPr>
                <p:nvPr/>
              </p:nvSpPr>
              <p:spPr bwMode="auto">
                <a:xfrm>
                  <a:off x="1884" y="-200"/>
                  <a:ext cx="188" cy="79"/>
                </a:xfrm>
                <a:custGeom>
                  <a:avLst/>
                  <a:gdLst>
                    <a:gd name="T0" fmla="*/ 74 w 79"/>
                    <a:gd name="T1" fmla="*/ 1 h 33"/>
                    <a:gd name="T2" fmla="*/ 6 w 79"/>
                    <a:gd name="T3" fmla="*/ 18 h 33"/>
                    <a:gd name="T4" fmla="*/ 2 w 79"/>
                    <a:gd name="T5" fmla="*/ 19 h 33"/>
                    <a:gd name="T6" fmla="*/ 78 w 79"/>
                    <a:gd name="T7" fmla="*/ 2 h 33"/>
                    <a:gd name="T8" fmla="*/ 74 w 79"/>
                    <a:gd name="T9" fmla="*/ 1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9" h="33">
                      <a:moveTo>
                        <a:pt x="74" y="1"/>
                      </a:moveTo>
                      <a:cubicBezTo>
                        <a:pt x="56" y="22"/>
                        <a:pt x="31" y="31"/>
                        <a:pt x="6" y="18"/>
                      </a:cubicBezTo>
                      <a:cubicBezTo>
                        <a:pt x="5" y="17"/>
                        <a:pt x="0" y="18"/>
                        <a:pt x="2" y="19"/>
                      </a:cubicBezTo>
                      <a:cubicBezTo>
                        <a:pt x="30" y="33"/>
                        <a:pt x="59" y="26"/>
                        <a:pt x="78" y="2"/>
                      </a:cubicBezTo>
                      <a:cubicBezTo>
                        <a:pt x="79" y="1"/>
                        <a:pt x="75" y="0"/>
                        <a:pt x="7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55" name="Freeform 102"/>
                <p:cNvSpPr>
                  <a:spLocks/>
                </p:cNvSpPr>
                <p:nvPr/>
              </p:nvSpPr>
              <p:spPr bwMode="auto">
                <a:xfrm>
                  <a:off x="1946" y="-237"/>
                  <a:ext cx="59" cy="168"/>
                </a:xfrm>
                <a:custGeom>
                  <a:avLst/>
                  <a:gdLst>
                    <a:gd name="T0" fmla="*/ 11 w 25"/>
                    <a:gd name="T1" fmla="*/ 70 h 71"/>
                    <a:gd name="T2" fmla="*/ 6 w 25"/>
                    <a:gd name="T3" fmla="*/ 2 h 71"/>
                    <a:gd name="T4" fmla="*/ 1 w 25"/>
                    <a:gd name="T5" fmla="*/ 2 h 71"/>
                    <a:gd name="T6" fmla="*/ 6 w 25"/>
                    <a:gd name="T7" fmla="*/ 69 h 71"/>
                    <a:gd name="T8" fmla="*/ 11 w 25"/>
                    <a:gd name="T9" fmla="*/ 70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71">
                      <a:moveTo>
                        <a:pt x="11" y="70"/>
                      </a:moveTo>
                      <a:cubicBezTo>
                        <a:pt x="25" y="47"/>
                        <a:pt x="23" y="22"/>
                        <a:pt x="6" y="2"/>
                      </a:cubicBezTo>
                      <a:cubicBezTo>
                        <a:pt x="5" y="1"/>
                        <a:pt x="0" y="0"/>
                        <a:pt x="1" y="2"/>
                      </a:cubicBezTo>
                      <a:cubicBezTo>
                        <a:pt x="19" y="22"/>
                        <a:pt x="20" y="46"/>
                        <a:pt x="6" y="69"/>
                      </a:cubicBezTo>
                      <a:cubicBezTo>
                        <a:pt x="6" y="69"/>
                        <a:pt x="10" y="71"/>
                        <a:pt x="11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56" name="Freeform 103"/>
                <p:cNvSpPr>
                  <a:spLocks/>
                </p:cNvSpPr>
                <p:nvPr/>
              </p:nvSpPr>
              <p:spPr bwMode="auto">
                <a:xfrm>
                  <a:off x="1906" y="-200"/>
                  <a:ext cx="168" cy="76"/>
                </a:xfrm>
                <a:custGeom>
                  <a:avLst/>
                  <a:gdLst>
                    <a:gd name="T0" fmla="*/ 68 w 71"/>
                    <a:gd name="T1" fmla="*/ 30 h 32"/>
                    <a:gd name="T2" fmla="*/ 6 w 71"/>
                    <a:gd name="T3" fmla="*/ 1 h 32"/>
                    <a:gd name="T4" fmla="*/ 1 w 71"/>
                    <a:gd name="T5" fmla="*/ 2 h 32"/>
                    <a:gd name="T6" fmla="*/ 65 w 71"/>
                    <a:gd name="T7" fmla="*/ 32 h 32"/>
                    <a:gd name="T8" fmla="*/ 68 w 71"/>
                    <a:gd name="T9" fmla="*/ 30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32">
                      <a:moveTo>
                        <a:pt x="68" y="30"/>
                      </a:moveTo>
                      <a:cubicBezTo>
                        <a:pt x="46" y="28"/>
                        <a:pt x="22" y="16"/>
                        <a:pt x="6" y="1"/>
                      </a:cubicBezTo>
                      <a:cubicBezTo>
                        <a:pt x="5" y="0"/>
                        <a:pt x="0" y="2"/>
                        <a:pt x="1" y="2"/>
                      </a:cubicBezTo>
                      <a:cubicBezTo>
                        <a:pt x="18" y="18"/>
                        <a:pt x="42" y="30"/>
                        <a:pt x="65" y="32"/>
                      </a:cubicBezTo>
                      <a:cubicBezTo>
                        <a:pt x="67" y="32"/>
                        <a:pt x="71" y="30"/>
                        <a:pt x="68" y="3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57" name="Freeform 104"/>
                <p:cNvSpPr>
                  <a:spLocks/>
                </p:cNvSpPr>
                <p:nvPr/>
              </p:nvSpPr>
              <p:spPr bwMode="auto">
                <a:xfrm>
                  <a:off x="1908" y="-230"/>
                  <a:ext cx="112" cy="132"/>
                </a:xfrm>
                <a:custGeom>
                  <a:avLst/>
                  <a:gdLst>
                    <a:gd name="T0" fmla="*/ 6 w 47"/>
                    <a:gd name="T1" fmla="*/ 55 h 56"/>
                    <a:gd name="T2" fmla="*/ 47 w 47"/>
                    <a:gd name="T3" fmla="*/ 1 h 56"/>
                    <a:gd name="T4" fmla="*/ 42 w 47"/>
                    <a:gd name="T5" fmla="*/ 1 h 56"/>
                    <a:gd name="T6" fmla="*/ 3 w 47"/>
                    <a:gd name="T7" fmla="*/ 54 h 56"/>
                    <a:gd name="T8" fmla="*/ 6 w 47"/>
                    <a:gd name="T9" fmla="*/ 55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7" h="56">
                      <a:moveTo>
                        <a:pt x="6" y="55"/>
                      </a:moveTo>
                      <a:cubicBezTo>
                        <a:pt x="29" y="46"/>
                        <a:pt x="47" y="27"/>
                        <a:pt x="47" y="1"/>
                      </a:cubicBezTo>
                      <a:cubicBezTo>
                        <a:pt x="47" y="0"/>
                        <a:pt x="42" y="0"/>
                        <a:pt x="42" y="1"/>
                      </a:cubicBezTo>
                      <a:cubicBezTo>
                        <a:pt x="42" y="26"/>
                        <a:pt x="25" y="45"/>
                        <a:pt x="3" y="54"/>
                      </a:cubicBezTo>
                      <a:cubicBezTo>
                        <a:pt x="0" y="55"/>
                        <a:pt x="5" y="56"/>
                        <a:pt x="6" y="5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58" name="Freeform 105"/>
                <p:cNvSpPr>
                  <a:spLocks/>
                </p:cNvSpPr>
                <p:nvPr/>
              </p:nvSpPr>
              <p:spPr bwMode="auto">
                <a:xfrm>
                  <a:off x="1986" y="-143"/>
                  <a:ext cx="254" cy="650"/>
                </a:xfrm>
                <a:custGeom>
                  <a:avLst/>
                  <a:gdLst>
                    <a:gd name="T0" fmla="*/ 0 w 107"/>
                    <a:gd name="T1" fmla="*/ 2 h 274"/>
                    <a:gd name="T2" fmla="*/ 102 w 107"/>
                    <a:gd name="T3" fmla="*/ 273 h 274"/>
                    <a:gd name="T4" fmla="*/ 107 w 107"/>
                    <a:gd name="T5" fmla="*/ 272 h 274"/>
                    <a:gd name="T6" fmla="*/ 5 w 107"/>
                    <a:gd name="T7" fmla="*/ 1 h 274"/>
                    <a:gd name="T8" fmla="*/ 0 w 107"/>
                    <a:gd name="T9" fmla="*/ 2 h 2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7" h="274">
                      <a:moveTo>
                        <a:pt x="0" y="2"/>
                      </a:moveTo>
                      <a:cubicBezTo>
                        <a:pt x="31" y="93"/>
                        <a:pt x="75" y="180"/>
                        <a:pt x="102" y="273"/>
                      </a:cubicBezTo>
                      <a:cubicBezTo>
                        <a:pt x="103" y="274"/>
                        <a:pt x="107" y="273"/>
                        <a:pt x="107" y="272"/>
                      </a:cubicBezTo>
                      <a:cubicBezTo>
                        <a:pt x="80" y="180"/>
                        <a:pt x="36" y="92"/>
                        <a:pt x="5" y="1"/>
                      </a:cubicBezTo>
                      <a:cubicBezTo>
                        <a:pt x="5" y="0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59" name="Freeform 106"/>
                <p:cNvSpPr>
                  <a:spLocks/>
                </p:cNvSpPr>
                <p:nvPr/>
              </p:nvSpPr>
              <p:spPr bwMode="auto">
                <a:xfrm>
                  <a:off x="1967" y="-171"/>
                  <a:ext cx="41" cy="40"/>
                </a:xfrm>
                <a:custGeom>
                  <a:avLst/>
                  <a:gdLst>
                    <a:gd name="T0" fmla="*/ 16 w 17"/>
                    <a:gd name="T1" fmla="*/ 6 h 17"/>
                    <a:gd name="T2" fmla="*/ 10 w 17"/>
                    <a:gd name="T3" fmla="*/ 16 h 17"/>
                    <a:gd name="T4" fmla="*/ 1 w 17"/>
                    <a:gd name="T5" fmla="*/ 11 h 17"/>
                    <a:gd name="T6" fmla="*/ 6 w 17"/>
                    <a:gd name="T7" fmla="*/ 1 h 17"/>
                    <a:gd name="T8" fmla="*/ 16 w 17"/>
                    <a:gd name="T9" fmla="*/ 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6" y="6"/>
                      </a:moveTo>
                      <a:cubicBezTo>
                        <a:pt x="17" y="10"/>
                        <a:pt x="15" y="15"/>
                        <a:pt x="10" y="16"/>
                      </a:cubicBezTo>
                      <a:cubicBezTo>
                        <a:pt x="6" y="17"/>
                        <a:pt x="2" y="15"/>
                        <a:pt x="1" y="11"/>
                      </a:cubicBezTo>
                      <a:cubicBezTo>
                        <a:pt x="0" y="7"/>
                        <a:pt x="2" y="2"/>
                        <a:pt x="6" y="1"/>
                      </a:cubicBezTo>
                      <a:cubicBezTo>
                        <a:pt x="10" y="0"/>
                        <a:pt x="14" y="2"/>
                        <a:pt x="16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60" name="Freeform 107"/>
                <p:cNvSpPr>
                  <a:spLocks/>
                </p:cNvSpPr>
                <p:nvPr/>
              </p:nvSpPr>
              <p:spPr bwMode="auto">
                <a:xfrm>
                  <a:off x="2119" y="-230"/>
                  <a:ext cx="193" cy="57"/>
                </a:xfrm>
                <a:custGeom>
                  <a:avLst/>
                  <a:gdLst>
                    <a:gd name="T0" fmla="*/ 75 w 81"/>
                    <a:gd name="T1" fmla="*/ 5 h 24"/>
                    <a:gd name="T2" fmla="*/ 6 w 81"/>
                    <a:gd name="T3" fmla="*/ 1 h 24"/>
                    <a:gd name="T4" fmla="*/ 1 w 81"/>
                    <a:gd name="T5" fmla="*/ 1 h 24"/>
                    <a:gd name="T6" fmla="*/ 79 w 81"/>
                    <a:gd name="T7" fmla="*/ 6 h 24"/>
                    <a:gd name="T8" fmla="*/ 75 w 81"/>
                    <a:gd name="T9" fmla="*/ 5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1" h="24">
                      <a:moveTo>
                        <a:pt x="75" y="5"/>
                      </a:moveTo>
                      <a:cubicBezTo>
                        <a:pt x="52" y="20"/>
                        <a:pt x="26" y="21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ubicBezTo>
                        <a:pt x="24" y="23"/>
                        <a:pt x="54" y="24"/>
                        <a:pt x="79" y="6"/>
                      </a:cubicBezTo>
                      <a:cubicBezTo>
                        <a:pt x="81" y="5"/>
                        <a:pt x="76" y="4"/>
                        <a:pt x="75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61" name="Freeform 108"/>
                <p:cNvSpPr>
                  <a:spLocks/>
                </p:cNvSpPr>
                <p:nvPr/>
              </p:nvSpPr>
              <p:spPr bwMode="auto">
                <a:xfrm>
                  <a:off x="2167" y="-287"/>
                  <a:ext cx="73" cy="163"/>
                </a:xfrm>
                <a:custGeom>
                  <a:avLst/>
                  <a:gdLst>
                    <a:gd name="T0" fmla="*/ 6 w 31"/>
                    <a:gd name="T1" fmla="*/ 68 h 69"/>
                    <a:gd name="T2" fmla="*/ 20 w 31"/>
                    <a:gd name="T3" fmla="*/ 1 h 69"/>
                    <a:gd name="T4" fmla="*/ 15 w 31"/>
                    <a:gd name="T5" fmla="*/ 1 h 69"/>
                    <a:gd name="T6" fmla="*/ 1 w 31"/>
                    <a:gd name="T7" fmla="*/ 66 h 69"/>
                    <a:gd name="T8" fmla="*/ 6 w 31"/>
                    <a:gd name="T9" fmla="*/ 68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1" h="69">
                      <a:moveTo>
                        <a:pt x="6" y="68"/>
                      </a:moveTo>
                      <a:cubicBezTo>
                        <a:pt x="25" y="50"/>
                        <a:pt x="31" y="26"/>
                        <a:pt x="20" y="1"/>
                      </a:cubicBezTo>
                      <a:cubicBezTo>
                        <a:pt x="19" y="0"/>
                        <a:pt x="14" y="0"/>
                        <a:pt x="15" y="1"/>
                      </a:cubicBezTo>
                      <a:cubicBezTo>
                        <a:pt x="26" y="25"/>
                        <a:pt x="20" y="49"/>
                        <a:pt x="1" y="66"/>
                      </a:cubicBezTo>
                      <a:cubicBezTo>
                        <a:pt x="0" y="67"/>
                        <a:pt x="4" y="69"/>
                        <a:pt x="6" y="6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62" name="Freeform 109"/>
                <p:cNvSpPr>
                  <a:spLocks/>
                </p:cNvSpPr>
                <p:nvPr/>
              </p:nvSpPr>
              <p:spPr bwMode="auto">
                <a:xfrm>
                  <a:off x="2150" y="-264"/>
                  <a:ext cx="143" cy="117"/>
                </a:xfrm>
                <a:custGeom>
                  <a:avLst/>
                  <a:gdLst>
                    <a:gd name="T0" fmla="*/ 57 w 60"/>
                    <a:gd name="T1" fmla="*/ 46 h 49"/>
                    <a:gd name="T2" fmla="*/ 6 w 60"/>
                    <a:gd name="T3" fmla="*/ 1 h 49"/>
                    <a:gd name="T4" fmla="*/ 1 w 60"/>
                    <a:gd name="T5" fmla="*/ 2 h 49"/>
                    <a:gd name="T6" fmla="*/ 54 w 60"/>
                    <a:gd name="T7" fmla="*/ 48 h 49"/>
                    <a:gd name="T8" fmla="*/ 57 w 60"/>
                    <a:gd name="T9" fmla="*/ 46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0" h="49">
                      <a:moveTo>
                        <a:pt x="57" y="46"/>
                      </a:moveTo>
                      <a:cubicBezTo>
                        <a:pt x="37" y="39"/>
                        <a:pt x="17" y="20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13" y="22"/>
                        <a:pt x="33" y="41"/>
                        <a:pt x="54" y="48"/>
                      </a:cubicBezTo>
                      <a:cubicBezTo>
                        <a:pt x="55" y="49"/>
                        <a:pt x="60" y="47"/>
                        <a:pt x="5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63" name="Freeform 110"/>
                <p:cNvSpPr>
                  <a:spLocks/>
                </p:cNvSpPr>
                <p:nvPr/>
              </p:nvSpPr>
              <p:spPr bwMode="auto">
                <a:xfrm>
                  <a:off x="2129" y="-266"/>
                  <a:ext cx="142" cy="102"/>
                </a:xfrm>
                <a:custGeom>
                  <a:avLst/>
                  <a:gdLst>
                    <a:gd name="T0" fmla="*/ 3 w 60"/>
                    <a:gd name="T1" fmla="*/ 43 h 43"/>
                    <a:gd name="T2" fmla="*/ 59 w 60"/>
                    <a:gd name="T3" fmla="*/ 2 h 43"/>
                    <a:gd name="T4" fmla="*/ 54 w 60"/>
                    <a:gd name="T5" fmla="*/ 1 h 43"/>
                    <a:gd name="T6" fmla="*/ 3 w 60"/>
                    <a:gd name="T7" fmla="*/ 41 h 43"/>
                    <a:gd name="T8" fmla="*/ 3 w 60"/>
                    <a:gd name="T9" fmla="*/ 4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0" h="43">
                      <a:moveTo>
                        <a:pt x="3" y="43"/>
                      </a:moveTo>
                      <a:cubicBezTo>
                        <a:pt x="28" y="41"/>
                        <a:pt x="52" y="27"/>
                        <a:pt x="59" y="2"/>
                      </a:cubicBezTo>
                      <a:cubicBezTo>
                        <a:pt x="60" y="0"/>
                        <a:pt x="55" y="0"/>
                        <a:pt x="54" y="1"/>
                      </a:cubicBezTo>
                      <a:cubicBezTo>
                        <a:pt x="47" y="24"/>
                        <a:pt x="27" y="39"/>
                        <a:pt x="3" y="41"/>
                      </a:cubicBezTo>
                      <a:cubicBezTo>
                        <a:pt x="0" y="41"/>
                        <a:pt x="0" y="43"/>
                        <a:pt x="3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64" name="Freeform 111"/>
                <p:cNvSpPr>
                  <a:spLocks/>
                </p:cNvSpPr>
                <p:nvPr/>
              </p:nvSpPr>
              <p:spPr bwMode="auto">
                <a:xfrm>
                  <a:off x="2212" y="-188"/>
                  <a:ext cx="35" cy="683"/>
                </a:xfrm>
                <a:custGeom>
                  <a:avLst/>
                  <a:gdLst>
                    <a:gd name="T0" fmla="*/ 0 w 15"/>
                    <a:gd name="T1" fmla="*/ 2 h 288"/>
                    <a:gd name="T2" fmla="*/ 10 w 15"/>
                    <a:gd name="T3" fmla="*/ 287 h 288"/>
                    <a:gd name="T4" fmla="*/ 15 w 15"/>
                    <a:gd name="T5" fmla="*/ 287 h 288"/>
                    <a:gd name="T6" fmla="*/ 5 w 15"/>
                    <a:gd name="T7" fmla="*/ 2 h 288"/>
                    <a:gd name="T8" fmla="*/ 0 w 15"/>
                    <a:gd name="T9" fmla="*/ 2 h 2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" h="288">
                      <a:moveTo>
                        <a:pt x="0" y="2"/>
                      </a:moveTo>
                      <a:cubicBezTo>
                        <a:pt x="4" y="97"/>
                        <a:pt x="10" y="192"/>
                        <a:pt x="10" y="287"/>
                      </a:cubicBezTo>
                      <a:cubicBezTo>
                        <a:pt x="10" y="288"/>
                        <a:pt x="15" y="288"/>
                        <a:pt x="15" y="287"/>
                      </a:cubicBezTo>
                      <a:cubicBezTo>
                        <a:pt x="15" y="192"/>
                        <a:pt x="9" y="96"/>
                        <a:pt x="5" y="2"/>
                      </a:cubicBezTo>
                      <a:cubicBezTo>
                        <a:pt x="5" y="0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65" name="Oval 112"/>
                <p:cNvSpPr>
                  <a:spLocks noChangeArrowheads="1"/>
                </p:cNvSpPr>
                <p:nvPr/>
              </p:nvSpPr>
              <p:spPr bwMode="auto">
                <a:xfrm>
                  <a:off x="2198" y="-214"/>
                  <a:ext cx="35" cy="36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66" name="Freeform 113"/>
                <p:cNvSpPr>
                  <a:spLocks/>
                </p:cNvSpPr>
                <p:nvPr/>
              </p:nvSpPr>
              <p:spPr bwMode="auto">
                <a:xfrm>
                  <a:off x="2371" y="-223"/>
                  <a:ext cx="176" cy="92"/>
                </a:xfrm>
                <a:custGeom>
                  <a:avLst/>
                  <a:gdLst>
                    <a:gd name="T0" fmla="*/ 69 w 74"/>
                    <a:gd name="T1" fmla="*/ 30 h 39"/>
                    <a:gd name="T2" fmla="*/ 5 w 74"/>
                    <a:gd name="T3" fmla="*/ 2 h 39"/>
                    <a:gd name="T4" fmla="*/ 0 w 74"/>
                    <a:gd name="T5" fmla="*/ 1 h 39"/>
                    <a:gd name="T6" fmla="*/ 72 w 74"/>
                    <a:gd name="T7" fmla="*/ 32 h 39"/>
                    <a:gd name="T8" fmla="*/ 69 w 74"/>
                    <a:gd name="T9" fmla="*/ 3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39">
                      <a:moveTo>
                        <a:pt x="69" y="30"/>
                      </a:moveTo>
                      <a:cubicBezTo>
                        <a:pt x="41" y="37"/>
                        <a:pt x="17" y="27"/>
                        <a:pt x="5" y="2"/>
                      </a:cubicBezTo>
                      <a:cubicBezTo>
                        <a:pt x="4" y="0"/>
                        <a:pt x="0" y="0"/>
                        <a:pt x="0" y="1"/>
                      </a:cubicBezTo>
                      <a:cubicBezTo>
                        <a:pt x="14" y="30"/>
                        <a:pt x="42" y="39"/>
                        <a:pt x="72" y="32"/>
                      </a:cubicBezTo>
                      <a:cubicBezTo>
                        <a:pt x="74" y="32"/>
                        <a:pt x="70" y="30"/>
                        <a:pt x="69" y="3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67" name="Freeform 114"/>
                <p:cNvSpPr>
                  <a:spLocks/>
                </p:cNvSpPr>
                <p:nvPr/>
              </p:nvSpPr>
              <p:spPr bwMode="auto">
                <a:xfrm>
                  <a:off x="2378" y="-249"/>
                  <a:ext cx="104" cy="142"/>
                </a:xfrm>
                <a:custGeom>
                  <a:avLst/>
                  <a:gdLst>
                    <a:gd name="T0" fmla="*/ 5 w 44"/>
                    <a:gd name="T1" fmla="*/ 60 h 60"/>
                    <a:gd name="T2" fmla="*/ 42 w 44"/>
                    <a:gd name="T3" fmla="*/ 2 h 60"/>
                    <a:gd name="T4" fmla="*/ 37 w 44"/>
                    <a:gd name="T5" fmla="*/ 1 h 60"/>
                    <a:gd name="T6" fmla="*/ 1 w 44"/>
                    <a:gd name="T7" fmla="*/ 58 h 60"/>
                    <a:gd name="T8" fmla="*/ 5 w 44"/>
                    <a:gd name="T9" fmla="*/ 60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4" h="60">
                      <a:moveTo>
                        <a:pt x="5" y="60"/>
                      </a:moveTo>
                      <a:cubicBezTo>
                        <a:pt x="30" y="50"/>
                        <a:pt x="44" y="29"/>
                        <a:pt x="42" y="2"/>
                      </a:cubicBezTo>
                      <a:cubicBezTo>
                        <a:pt x="42" y="0"/>
                        <a:pt x="37" y="0"/>
                        <a:pt x="37" y="1"/>
                      </a:cubicBezTo>
                      <a:cubicBezTo>
                        <a:pt x="39" y="27"/>
                        <a:pt x="26" y="48"/>
                        <a:pt x="1" y="58"/>
                      </a:cubicBezTo>
                      <a:cubicBezTo>
                        <a:pt x="0" y="58"/>
                        <a:pt x="4" y="60"/>
                        <a:pt x="5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68" name="Freeform 115"/>
                <p:cNvSpPr>
                  <a:spLocks/>
                </p:cNvSpPr>
                <p:nvPr/>
              </p:nvSpPr>
              <p:spPr bwMode="auto">
                <a:xfrm>
                  <a:off x="2411" y="-242"/>
                  <a:ext cx="93" cy="152"/>
                </a:xfrm>
                <a:custGeom>
                  <a:avLst/>
                  <a:gdLst>
                    <a:gd name="T0" fmla="*/ 38 w 39"/>
                    <a:gd name="T1" fmla="*/ 62 h 64"/>
                    <a:gd name="T2" fmla="*/ 5 w 39"/>
                    <a:gd name="T3" fmla="*/ 1 h 64"/>
                    <a:gd name="T4" fmla="*/ 0 w 39"/>
                    <a:gd name="T5" fmla="*/ 2 h 64"/>
                    <a:gd name="T6" fmla="*/ 33 w 39"/>
                    <a:gd name="T7" fmla="*/ 63 h 64"/>
                    <a:gd name="T8" fmla="*/ 38 w 39"/>
                    <a:gd name="T9" fmla="*/ 62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" h="64">
                      <a:moveTo>
                        <a:pt x="38" y="62"/>
                      </a:moveTo>
                      <a:cubicBezTo>
                        <a:pt x="21" y="47"/>
                        <a:pt x="9" y="23"/>
                        <a:pt x="5" y="1"/>
                      </a:cubicBezTo>
                      <a:cubicBezTo>
                        <a:pt x="5" y="0"/>
                        <a:pt x="0" y="0"/>
                        <a:pt x="0" y="2"/>
                      </a:cubicBezTo>
                      <a:cubicBezTo>
                        <a:pt x="4" y="24"/>
                        <a:pt x="16" y="48"/>
                        <a:pt x="33" y="63"/>
                      </a:cubicBezTo>
                      <a:cubicBezTo>
                        <a:pt x="34" y="64"/>
                        <a:pt x="39" y="62"/>
                        <a:pt x="38" y="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69" name="Freeform 116"/>
                <p:cNvSpPr>
                  <a:spLocks/>
                </p:cNvSpPr>
                <p:nvPr/>
              </p:nvSpPr>
              <p:spPr bwMode="auto">
                <a:xfrm>
                  <a:off x="2354" y="-209"/>
                  <a:ext cx="171" cy="66"/>
                </a:xfrm>
                <a:custGeom>
                  <a:avLst/>
                  <a:gdLst>
                    <a:gd name="T0" fmla="*/ 2 w 72"/>
                    <a:gd name="T1" fmla="*/ 21 h 28"/>
                    <a:gd name="T2" fmla="*/ 71 w 72"/>
                    <a:gd name="T3" fmla="*/ 2 h 28"/>
                    <a:gd name="T4" fmla="*/ 66 w 72"/>
                    <a:gd name="T5" fmla="*/ 2 h 28"/>
                    <a:gd name="T6" fmla="*/ 6 w 72"/>
                    <a:gd name="T7" fmla="*/ 20 h 28"/>
                    <a:gd name="T8" fmla="*/ 2 w 72"/>
                    <a:gd name="T9" fmla="*/ 21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2" h="28">
                      <a:moveTo>
                        <a:pt x="2" y="21"/>
                      </a:moveTo>
                      <a:cubicBezTo>
                        <a:pt x="27" y="28"/>
                        <a:pt x="54" y="23"/>
                        <a:pt x="71" y="2"/>
                      </a:cubicBezTo>
                      <a:cubicBezTo>
                        <a:pt x="72" y="1"/>
                        <a:pt x="67" y="0"/>
                        <a:pt x="66" y="2"/>
                      </a:cubicBezTo>
                      <a:cubicBezTo>
                        <a:pt x="52" y="20"/>
                        <a:pt x="28" y="26"/>
                        <a:pt x="6" y="20"/>
                      </a:cubicBezTo>
                      <a:cubicBezTo>
                        <a:pt x="5" y="19"/>
                        <a:pt x="0" y="20"/>
                        <a:pt x="2" y="2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70" name="Freeform 117"/>
                <p:cNvSpPr>
                  <a:spLocks/>
                </p:cNvSpPr>
                <p:nvPr/>
              </p:nvSpPr>
              <p:spPr bwMode="auto">
                <a:xfrm>
                  <a:off x="2226" y="-150"/>
                  <a:ext cx="228" cy="648"/>
                </a:xfrm>
                <a:custGeom>
                  <a:avLst/>
                  <a:gdLst>
                    <a:gd name="T0" fmla="*/ 90 w 96"/>
                    <a:gd name="T1" fmla="*/ 1 h 273"/>
                    <a:gd name="T2" fmla="*/ 0 w 96"/>
                    <a:gd name="T3" fmla="*/ 271 h 273"/>
                    <a:gd name="T4" fmla="*/ 5 w 96"/>
                    <a:gd name="T5" fmla="*/ 272 h 273"/>
                    <a:gd name="T6" fmla="*/ 95 w 96"/>
                    <a:gd name="T7" fmla="*/ 1 h 273"/>
                    <a:gd name="T8" fmla="*/ 90 w 96"/>
                    <a:gd name="T9" fmla="*/ 1 h 2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6" h="273">
                      <a:moveTo>
                        <a:pt x="90" y="1"/>
                      </a:moveTo>
                      <a:cubicBezTo>
                        <a:pt x="61" y="91"/>
                        <a:pt x="33" y="182"/>
                        <a:pt x="0" y="271"/>
                      </a:cubicBezTo>
                      <a:cubicBezTo>
                        <a:pt x="0" y="273"/>
                        <a:pt x="4" y="273"/>
                        <a:pt x="5" y="272"/>
                      </a:cubicBezTo>
                      <a:cubicBezTo>
                        <a:pt x="38" y="183"/>
                        <a:pt x="66" y="91"/>
                        <a:pt x="95" y="1"/>
                      </a:cubicBezTo>
                      <a:cubicBezTo>
                        <a:pt x="96" y="0"/>
                        <a:pt x="91" y="0"/>
                        <a:pt x="9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71" name="Freeform 118"/>
                <p:cNvSpPr>
                  <a:spLocks/>
                </p:cNvSpPr>
                <p:nvPr/>
              </p:nvSpPr>
              <p:spPr bwMode="auto">
                <a:xfrm>
                  <a:off x="2428" y="-181"/>
                  <a:ext cx="43" cy="41"/>
                </a:xfrm>
                <a:custGeom>
                  <a:avLst/>
                  <a:gdLst>
                    <a:gd name="T0" fmla="*/ 16 w 18"/>
                    <a:gd name="T1" fmla="*/ 11 h 17"/>
                    <a:gd name="T2" fmla="*/ 6 w 18"/>
                    <a:gd name="T3" fmla="*/ 16 h 17"/>
                    <a:gd name="T4" fmla="*/ 2 w 18"/>
                    <a:gd name="T5" fmla="*/ 6 h 17"/>
                    <a:gd name="T6" fmla="*/ 12 w 18"/>
                    <a:gd name="T7" fmla="*/ 1 h 17"/>
                    <a:gd name="T8" fmla="*/ 16 w 18"/>
                    <a:gd name="T9" fmla="*/ 1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16" y="11"/>
                      </a:moveTo>
                      <a:cubicBezTo>
                        <a:pt x="15" y="15"/>
                        <a:pt x="10" y="17"/>
                        <a:pt x="6" y="16"/>
                      </a:cubicBezTo>
                      <a:cubicBezTo>
                        <a:pt x="2" y="14"/>
                        <a:pt x="0" y="10"/>
                        <a:pt x="2" y="6"/>
                      </a:cubicBezTo>
                      <a:cubicBezTo>
                        <a:pt x="3" y="2"/>
                        <a:pt x="8" y="0"/>
                        <a:pt x="12" y="1"/>
                      </a:cubicBezTo>
                      <a:cubicBezTo>
                        <a:pt x="16" y="3"/>
                        <a:pt x="18" y="7"/>
                        <a:pt x="16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72" name="Freeform 119"/>
                <p:cNvSpPr>
                  <a:spLocks/>
                </p:cNvSpPr>
                <p:nvPr/>
              </p:nvSpPr>
              <p:spPr bwMode="auto">
                <a:xfrm>
                  <a:off x="2620" y="-126"/>
                  <a:ext cx="138" cy="130"/>
                </a:xfrm>
                <a:custGeom>
                  <a:avLst/>
                  <a:gdLst>
                    <a:gd name="T0" fmla="*/ 55 w 58"/>
                    <a:gd name="T1" fmla="*/ 53 h 55"/>
                    <a:gd name="T2" fmla="*/ 5 w 58"/>
                    <a:gd name="T3" fmla="*/ 2 h 55"/>
                    <a:gd name="T4" fmla="*/ 0 w 58"/>
                    <a:gd name="T5" fmla="*/ 1 h 55"/>
                    <a:gd name="T6" fmla="*/ 55 w 58"/>
                    <a:gd name="T7" fmla="*/ 55 h 55"/>
                    <a:gd name="T8" fmla="*/ 55 w 58"/>
                    <a:gd name="T9" fmla="*/ 53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8" h="55">
                      <a:moveTo>
                        <a:pt x="55" y="53"/>
                      </a:moveTo>
                      <a:cubicBezTo>
                        <a:pt x="27" y="49"/>
                        <a:pt x="7" y="30"/>
                        <a:pt x="5" y="2"/>
                      </a:cubicBezTo>
                      <a:cubicBezTo>
                        <a:pt x="5" y="0"/>
                        <a:pt x="0" y="0"/>
                        <a:pt x="0" y="1"/>
                      </a:cubicBezTo>
                      <a:cubicBezTo>
                        <a:pt x="2" y="32"/>
                        <a:pt x="25" y="51"/>
                        <a:pt x="55" y="55"/>
                      </a:cubicBezTo>
                      <a:cubicBezTo>
                        <a:pt x="57" y="55"/>
                        <a:pt x="58" y="53"/>
                        <a:pt x="55" y="5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73" name="Freeform 120"/>
                <p:cNvSpPr>
                  <a:spLocks/>
                </p:cNvSpPr>
                <p:nvPr/>
              </p:nvSpPr>
              <p:spPr bwMode="auto">
                <a:xfrm>
                  <a:off x="2585" y="-116"/>
                  <a:ext cx="144" cy="102"/>
                </a:xfrm>
                <a:custGeom>
                  <a:avLst/>
                  <a:gdLst>
                    <a:gd name="T0" fmla="*/ 5 w 61"/>
                    <a:gd name="T1" fmla="*/ 43 h 43"/>
                    <a:gd name="T2" fmla="*/ 61 w 61"/>
                    <a:gd name="T3" fmla="*/ 2 h 43"/>
                    <a:gd name="T4" fmla="*/ 56 w 61"/>
                    <a:gd name="T5" fmla="*/ 1 h 43"/>
                    <a:gd name="T6" fmla="*/ 3 w 61"/>
                    <a:gd name="T7" fmla="*/ 41 h 43"/>
                    <a:gd name="T8" fmla="*/ 5 w 61"/>
                    <a:gd name="T9" fmla="*/ 4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1" h="43">
                      <a:moveTo>
                        <a:pt x="5" y="43"/>
                      </a:moveTo>
                      <a:cubicBezTo>
                        <a:pt x="32" y="43"/>
                        <a:pt x="54" y="28"/>
                        <a:pt x="61" y="2"/>
                      </a:cubicBezTo>
                      <a:cubicBezTo>
                        <a:pt x="61" y="1"/>
                        <a:pt x="57" y="0"/>
                        <a:pt x="56" y="1"/>
                      </a:cubicBezTo>
                      <a:cubicBezTo>
                        <a:pt x="49" y="26"/>
                        <a:pt x="29" y="40"/>
                        <a:pt x="3" y="41"/>
                      </a:cubicBezTo>
                      <a:cubicBezTo>
                        <a:pt x="0" y="41"/>
                        <a:pt x="4" y="43"/>
                        <a:pt x="5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74" name="Freeform 121"/>
                <p:cNvSpPr>
                  <a:spLocks/>
                </p:cNvSpPr>
                <p:nvPr/>
              </p:nvSpPr>
              <p:spPr bwMode="auto">
                <a:xfrm>
                  <a:off x="2653" y="-128"/>
                  <a:ext cx="45" cy="168"/>
                </a:xfrm>
                <a:custGeom>
                  <a:avLst/>
                  <a:gdLst>
                    <a:gd name="T0" fmla="*/ 18 w 19"/>
                    <a:gd name="T1" fmla="*/ 69 h 71"/>
                    <a:gd name="T2" fmla="*/ 10 w 19"/>
                    <a:gd name="T3" fmla="*/ 1 h 71"/>
                    <a:gd name="T4" fmla="*/ 4 w 19"/>
                    <a:gd name="T5" fmla="*/ 1 h 71"/>
                    <a:gd name="T6" fmla="*/ 14 w 19"/>
                    <a:gd name="T7" fmla="*/ 70 h 71"/>
                    <a:gd name="T8" fmla="*/ 18 w 19"/>
                    <a:gd name="T9" fmla="*/ 69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" h="71">
                      <a:moveTo>
                        <a:pt x="18" y="69"/>
                      </a:moveTo>
                      <a:cubicBezTo>
                        <a:pt x="7" y="49"/>
                        <a:pt x="6" y="22"/>
                        <a:pt x="10" y="1"/>
                      </a:cubicBezTo>
                      <a:cubicBezTo>
                        <a:pt x="10" y="0"/>
                        <a:pt x="5" y="0"/>
                        <a:pt x="4" y="1"/>
                      </a:cubicBezTo>
                      <a:cubicBezTo>
                        <a:pt x="0" y="23"/>
                        <a:pt x="3" y="50"/>
                        <a:pt x="14" y="70"/>
                      </a:cubicBezTo>
                      <a:cubicBezTo>
                        <a:pt x="14" y="71"/>
                        <a:pt x="19" y="70"/>
                        <a:pt x="18" y="6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75" name="Freeform 122"/>
                <p:cNvSpPr>
                  <a:spLocks/>
                </p:cNvSpPr>
                <p:nvPr/>
              </p:nvSpPr>
              <p:spPr bwMode="auto">
                <a:xfrm>
                  <a:off x="2585" y="-76"/>
                  <a:ext cx="175" cy="52"/>
                </a:xfrm>
                <a:custGeom>
                  <a:avLst/>
                  <a:gdLst>
                    <a:gd name="T0" fmla="*/ 1 w 74"/>
                    <a:gd name="T1" fmla="*/ 2 h 22"/>
                    <a:gd name="T2" fmla="*/ 72 w 74"/>
                    <a:gd name="T3" fmla="*/ 8 h 22"/>
                    <a:gd name="T4" fmla="*/ 68 w 74"/>
                    <a:gd name="T5" fmla="*/ 7 h 22"/>
                    <a:gd name="T6" fmla="*/ 6 w 74"/>
                    <a:gd name="T7" fmla="*/ 1 h 22"/>
                    <a:gd name="T8" fmla="*/ 1 w 74"/>
                    <a:gd name="T9" fmla="*/ 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22">
                      <a:moveTo>
                        <a:pt x="1" y="2"/>
                      </a:moveTo>
                      <a:cubicBezTo>
                        <a:pt x="22" y="18"/>
                        <a:pt x="49" y="22"/>
                        <a:pt x="72" y="8"/>
                      </a:cubicBezTo>
                      <a:cubicBezTo>
                        <a:pt x="74" y="7"/>
                        <a:pt x="69" y="7"/>
                        <a:pt x="68" y="7"/>
                      </a:cubicBezTo>
                      <a:cubicBezTo>
                        <a:pt x="47" y="20"/>
                        <a:pt x="24" y="15"/>
                        <a:pt x="6" y="1"/>
                      </a:cubicBezTo>
                      <a:cubicBezTo>
                        <a:pt x="4" y="0"/>
                        <a:pt x="0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76" name="Freeform 123"/>
                <p:cNvSpPr>
                  <a:spLocks/>
                </p:cNvSpPr>
                <p:nvPr/>
              </p:nvSpPr>
              <p:spPr bwMode="auto">
                <a:xfrm>
                  <a:off x="2224" y="-33"/>
                  <a:ext cx="448" cy="526"/>
                </a:xfrm>
                <a:custGeom>
                  <a:avLst/>
                  <a:gdLst>
                    <a:gd name="T0" fmla="*/ 183 w 189"/>
                    <a:gd name="T1" fmla="*/ 1 h 222"/>
                    <a:gd name="T2" fmla="*/ 1 w 189"/>
                    <a:gd name="T3" fmla="*/ 221 h 222"/>
                    <a:gd name="T4" fmla="*/ 6 w 189"/>
                    <a:gd name="T5" fmla="*/ 221 h 222"/>
                    <a:gd name="T6" fmla="*/ 188 w 189"/>
                    <a:gd name="T7" fmla="*/ 2 h 222"/>
                    <a:gd name="T8" fmla="*/ 183 w 189"/>
                    <a:gd name="T9" fmla="*/ 1 h 2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9" h="222">
                      <a:moveTo>
                        <a:pt x="183" y="1"/>
                      </a:moveTo>
                      <a:cubicBezTo>
                        <a:pt x="123" y="75"/>
                        <a:pt x="64" y="150"/>
                        <a:pt x="1" y="221"/>
                      </a:cubicBezTo>
                      <a:cubicBezTo>
                        <a:pt x="0" y="222"/>
                        <a:pt x="5" y="222"/>
                        <a:pt x="6" y="221"/>
                      </a:cubicBezTo>
                      <a:cubicBezTo>
                        <a:pt x="69" y="150"/>
                        <a:pt x="128" y="75"/>
                        <a:pt x="188" y="2"/>
                      </a:cubicBezTo>
                      <a:cubicBezTo>
                        <a:pt x="189" y="1"/>
                        <a:pt x="184" y="0"/>
                        <a:pt x="18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77" name="Freeform 124"/>
                <p:cNvSpPr>
                  <a:spLocks/>
                </p:cNvSpPr>
                <p:nvPr/>
              </p:nvSpPr>
              <p:spPr bwMode="auto">
                <a:xfrm>
                  <a:off x="2651" y="-62"/>
                  <a:ext cx="40" cy="40"/>
                </a:xfrm>
                <a:custGeom>
                  <a:avLst/>
                  <a:gdLst>
                    <a:gd name="T0" fmla="*/ 14 w 17"/>
                    <a:gd name="T1" fmla="*/ 14 h 17"/>
                    <a:gd name="T2" fmla="*/ 3 w 17"/>
                    <a:gd name="T3" fmla="*/ 15 h 17"/>
                    <a:gd name="T4" fmla="*/ 3 w 17"/>
                    <a:gd name="T5" fmla="*/ 4 h 17"/>
                    <a:gd name="T6" fmla="*/ 14 w 17"/>
                    <a:gd name="T7" fmla="*/ 3 h 17"/>
                    <a:gd name="T8" fmla="*/ 14 w 17"/>
                    <a:gd name="T9" fmla="*/ 14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4" y="14"/>
                      </a:moveTo>
                      <a:cubicBezTo>
                        <a:pt x="11" y="17"/>
                        <a:pt x="7" y="17"/>
                        <a:pt x="3" y="15"/>
                      </a:cubicBezTo>
                      <a:cubicBezTo>
                        <a:pt x="0" y="12"/>
                        <a:pt x="0" y="7"/>
                        <a:pt x="3" y="4"/>
                      </a:cubicBezTo>
                      <a:cubicBezTo>
                        <a:pt x="6" y="1"/>
                        <a:pt x="10" y="0"/>
                        <a:pt x="14" y="3"/>
                      </a:cubicBezTo>
                      <a:cubicBezTo>
                        <a:pt x="17" y="6"/>
                        <a:pt x="17" y="11"/>
                        <a:pt x="14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78" name="Freeform 125"/>
                <p:cNvSpPr>
                  <a:spLocks/>
                </p:cNvSpPr>
                <p:nvPr/>
              </p:nvSpPr>
              <p:spPr bwMode="auto">
                <a:xfrm>
                  <a:off x="2801" y="69"/>
                  <a:ext cx="106" cy="168"/>
                </a:xfrm>
                <a:custGeom>
                  <a:avLst/>
                  <a:gdLst>
                    <a:gd name="T0" fmla="*/ 43 w 45"/>
                    <a:gd name="T1" fmla="*/ 70 h 71"/>
                    <a:gd name="T2" fmla="*/ 15 w 45"/>
                    <a:gd name="T3" fmla="*/ 2 h 71"/>
                    <a:gd name="T4" fmla="*/ 10 w 45"/>
                    <a:gd name="T5" fmla="*/ 2 h 71"/>
                    <a:gd name="T6" fmla="*/ 39 w 45"/>
                    <a:gd name="T7" fmla="*/ 71 h 71"/>
                    <a:gd name="T8" fmla="*/ 43 w 45"/>
                    <a:gd name="T9" fmla="*/ 70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" h="71">
                      <a:moveTo>
                        <a:pt x="43" y="70"/>
                      </a:moveTo>
                      <a:cubicBezTo>
                        <a:pt x="18" y="55"/>
                        <a:pt x="6" y="30"/>
                        <a:pt x="15" y="2"/>
                      </a:cubicBezTo>
                      <a:cubicBezTo>
                        <a:pt x="15" y="1"/>
                        <a:pt x="10" y="0"/>
                        <a:pt x="10" y="2"/>
                      </a:cubicBezTo>
                      <a:cubicBezTo>
                        <a:pt x="0" y="30"/>
                        <a:pt x="13" y="56"/>
                        <a:pt x="39" y="71"/>
                      </a:cubicBezTo>
                      <a:cubicBezTo>
                        <a:pt x="40" y="71"/>
                        <a:pt x="45" y="71"/>
                        <a:pt x="43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79" name="Freeform 126"/>
                <p:cNvSpPr>
                  <a:spLocks/>
                </p:cNvSpPr>
                <p:nvPr/>
              </p:nvSpPr>
              <p:spPr bwMode="auto">
                <a:xfrm>
                  <a:off x="2751" y="116"/>
                  <a:ext cx="173" cy="69"/>
                </a:xfrm>
                <a:custGeom>
                  <a:avLst/>
                  <a:gdLst>
                    <a:gd name="T0" fmla="*/ 3 w 73"/>
                    <a:gd name="T1" fmla="*/ 19 h 29"/>
                    <a:gd name="T2" fmla="*/ 72 w 73"/>
                    <a:gd name="T3" fmla="*/ 2 h 29"/>
                    <a:gd name="T4" fmla="*/ 68 w 73"/>
                    <a:gd name="T5" fmla="*/ 1 h 29"/>
                    <a:gd name="T6" fmla="*/ 5 w 73"/>
                    <a:gd name="T7" fmla="*/ 17 h 29"/>
                    <a:gd name="T8" fmla="*/ 3 w 73"/>
                    <a:gd name="T9" fmla="*/ 19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29">
                      <a:moveTo>
                        <a:pt x="3" y="19"/>
                      </a:moveTo>
                      <a:cubicBezTo>
                        <a:pt x="29" y="29"/>
                        <a:pt x="55" y="24"/>
                        <a:pt x="72" y="2"/>
                      </a:cubicBezTo>
                      <a:cubicBezTo>
                        <a:pt x="73" y="1"/>
                        <a:pt x="68" y="0"/>
                        <a:pt x="68" y="1"/>
                      </a:cubicBezTo>
                      <a:cubicBezTo>
                        <a:pt x="52" y="21"/>
                        <a:pt x="29" y="27"/>
                        <a:pt x="5" y="17"/>
                      </a:cubicBezTo>
                      <a:cubicBezTo>
                        <a:pt x="3" y="16"/>
                        <a:pt x="0" y="18"/>
                        <a:pt x="3" y="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80" name="Freeform 127"/>
                <p:cNvSpPr>
                  <a:spLocks/>
                </p:cNvSpPr>
                <p:nvPr/>
              </p:nvSpPr>
              <p:spPr bwMode="auto">
                <a:xfrm>
                  <a:off x="2817" y="85"/>
                  <a:ext cx="62" cy="164"/>
                </a:xfrm>
                <a:custGeom>
                  <a:avLst/>
                  <a:gdLst>
                    <a:gd name="T0" fmla="*/ 8 w 26"/>
                    <a:gd name="T1" fmla="*/ 67 h 69"/>
                    <a:gd name="T2" fmla="*/ 25 w 26"/>
                    <a:gd name="T3" fmla="*/ 1 h 69"/>
                    <a:gd name="T4" fmla="*/ 21 w 26"/>
                    <a:gd name="T5" fmla="*/ 1 h 69"/>
                    <a:gd name="T6" fmla="*/ 3 w 26"/>
                    <a:gd name="T7" fmla="*/ 68 h 69"/>
                    <a:gd name="T8" fmla="*/ 8 w 26"/>
                    <a:gd name="T9" fmla="*/ 67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69">
                      <a:moveTo>
                        <a:pt x="8" y="67"/>
                      </a:moveTo>
                      <a:cubicBezTo>
                        <a:pt x="5" y="45"/>
                        <a:pt x="13" y="19"/>
                        <a:pt x="25" y="1"/>
                      </a:cubicBezTo>
                      <a:cubicBezTo>
                        <a:pt x="26" y="0"/>
                        <a:pt x="21" y="0"/>
                        <a:pt x="21" y="1"/>
                      </a:cubicBezTo>
                      <a:cubicBezTo>
                        <a:pt x="9" y="19"/>
                        <a:pt x="0" y="45"/>
                        <a:pt x="3" y="68"/>
                      </a:cubicBezTo>
                      <a:cubicBezTo>
                        <a:pt x="3" y="69"/>
                        <a:pt x="8" y="69"/>
                        <a:pt x="8" y="6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81" name="Freeform 128"/>
                <p:cNvSpPr>
                  <a:spLocks/>
                </p:cNvSpPr>
                <p:nvPr/>
              </p:nvSpPr>
              <p:spPr bwMode="auto">
                <a:xfrm>
                  <a:off x="2772" y="104"/>
                  <a:ext cx="159" cy="88"/>
                </a:xfrm>
                <a:custGeom>
                  <a:avLst/>
                  <a:gdLst>
                    <a:gd name="T0" fmla="*/ 1 w 67"/>
                    <a:gd name="T1" fmla="*/ 2 h 37"/>
                    <a:gd name="T2" fmla="*/ 63 w 67"/>
                    <a:gd name="T3" fmla="*/ 33 h 37"/>
                    <a:gd name="T4" fmla="*/ 62 w 67"/>
                    <a:gd name="T5" fmla="*/ 31 h 37"/>
                    <a:gd name="T6" fmla="*/ 6 w 67"/>
                    <a:gd name="T7" fmla="*/ 1 h 37"/>
                    <a:gd name="T8" fmla="*/ 1 w 67"/>
                    <a:gd name="T9" fmla="*/ 2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7">
                      <a:moveTo>
                        <a:pt x="1" y="2"/>
                      </a:moveTo>
                      <a:cubicBezTo>
                        <a:pt x="14" y="24"/>
                        <a:pt x="37" y="37"/>
                        <a:pt x="63" y="33"/>
                      </a:cubicBezTo>
                      <a:cubicBezTo>
                        <a:pt x="67" y="33"/>
                        <a:pt x="64" y="31"/>
                        <a:pt x="62" y="31"/>
                      </a:cubicBezTo>
                      <a:cubicBezTo>
                        <a:pt x="38" y="35"/>
                        <a:pt x="17" y="21"/>
                        <a:pt x="6" y="1"/>
                      </a:cubicBezTo>
                      <a:cubicBezTo>
                        <a:pt x="5" y="0"/>
                        <a:pt x="0" y="0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82" name="Freeform 129"/>
                <p:cNvSpPr>
                  <a:spLocks/>
                </p:cNvSpPr>
                <p:nvPr/>
              </p:nvSpPr>
              <p:spPr bwMode="auto">
                <a:xfrm>
                  <a:off x="2221" y="171"/>
                  <a:ext cx="617" cy="322"/>
                </a:xfrm>
                <a:custGeom>
                  <a:avLst/>
                  <a:gdLst>
                    <a:gd name="T0" fmla="*/ 254 w 260"/>
                    <a:gd name="T1" fmla="*/ 1 h 136"/>
                    <a:gd name="T2" fmla="*/ 3 w 260"/>
                    <a:gd name="T3" fmla="*/ 134 h 136"/>
                    <a:gd name="T4" fmla="*/ 6 w 260"/>
                    <a:gd name="T5" fmla="*/ 136 h 136"/>
                    <a:gd name="T6" fmla="*/ 258 w 260"/>
                    <a:gd name="T7" fmla="*/ 2 h 136"/>
                    <a:gd name="T8" fmla="*/ 254 w 260"/>
                    <a:gd name="T9" fmla="*/ 1 h 1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0" h="136">
                      <a:moveTo>
                        <a:pt x="254" y="1"/>
                      </a:moveTo>
                      <a:cubicBezTo>
                        <a:pt x="171" y="46"/>
                        <a:pt x="88" y="93"/>
                        <a:pt x="3" y="134"/>
                      </a:cubicBezTo>
                      <a:cubicBezTo>
                        <a:pt x="0" y="136"/>
                        <a:pt x="5" y="136"/>
                        <a:pt x="6" y="136"/>
                      </a:cubicBezTo>
                      <a:cubicBezTo>
                        <a:pt x="92" y="94"/>
                        <a:pt x="175" y="47"/>
                        <a:pt x="258" y="2"/>
                      </a:cubicBezTo>
                      <a:cubicBezTo>
                        <a:pt x="260" y="0"/>
                        <a:pt x="256" y="0"/>
                        <a:pt x="25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83" name="Freeform 130"/>
                <p:cNvSpPr>
                  <a:spLocks/>
                </p:cNvSpPr>
                <p:nvPr/>
              </p:nvSpPr>
              <p:spPr bwMode="auto">
                <a:xfrm>
                  <a:off x="2820" y="144"/>
                  <a:ext cx="42" cy="43"/>
                </a:xfrm>
                <a:custGeom>
                  <a:avLst/>
                  <a:gdLst>
                    <a:gd name="T0" fmla="*/ 12 w 18"/>
                    <a:gd name="T1" fmla="*/ 16 h 18"/>
                    <a:gd name="T2" fmla="*/ 2 w 18"/>
                    <a:gd name="T3" fmla="*/ 12 h 18"/>
                    <a:gd name="T4" fmla="*/ 6 w 18"/>
                    <a:gd name="T5" fmla="*/ 2 h 18"/>
                    <a:gd name="T6" fmla="*/ 16 w 18"/>
                    <a:gd name="T7" fmla="*/ 6 h 18"/>
                    <a:gd name="T8" fmla="*/ 12 w 18"/>
                    <a:gd name="T9" fmla="*/ 16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8">
                      <a:moveTo>
                        <a:pt x="12" y="16"/>
                      </a:moveTo>
                      <a:cubicBezTo>
                        <a:pt x="8" y="18"/>
                        <a:pt x="4" y="16"/>
                        <a:pt x="2" y="12"/>
                      </a:cubicBezTo>
                      <a:cubicBezTo>
                        <a:pt x="0" y="9"/>
                        <a:pt x="2" y="4"/>
                        <a:pt x="6" y="2"/>
                      </a:cubicBezTo>
                      <a:cubicBezTo>
                        <a:pt x="9" y="0"/>
                        <a:pt x="14" y="2"/>
                        <a:pt x="16" y="6"/>
                      </a:cubicBezTo>
                      <a:cubicBezTo>
                        <a:pt x="18" y="10"/>
                        <a:pt x="16" y="14"/>
                        <a:pt x="12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84" name="Freeform 131"/>
                <p:cNvSpPr>
                  <a:spLocks/>
                </p:cNvSpPr>
                <p:nvPr/>
              </p:nvSpPr>
              <p:spPr bwMode="auto">
                <a:xfrm>
                  <a:off x="2900" y="322"/>
                  <a:ext cx="62" cy="183"/>
                </a:xfrm>
                <a:custGeom>
                  <a:avLst/>
                  <a:gdLst>
                    <a:gd name="T0" fmla="*/ 25 w 26"/>
                    <a:gd name="T1" fmla="*/ 75 h 77"/>
                    <a:gd name="T2" fmla="*/ 24 w 26"/>
                    <a:gd name="T3" fmla="*/ 2 h 77"/>
                    <a:gd name="T4" fmla="*/ 19 w 26"/>
                    <a:gd name="T5" fmla="*/ 1 h 77"/>
                    <a:gd name="T6" fmla="*/ 21 w 26"/>
                    <a:gd name="T7" fmla="*/ 76 h 77"/>
                    <a:gd name="T8" fmla="*/ 25 w 26"/>
                    <a:gd name="T9" fmla="*/ 75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77">
                      <a:moveTo>
                        <a:pt x="25" y="75"/>
                      </a:moveTo>
                      <a:cubicBezTo>
                        <a:pt x="7" y="53"/>
                        <a:pt x="5" y="25"/>
                        <a:pt x="24" y="2"/>
                      </a:cubicBezTo>
                      <a:cubicBezTo>
                        <a:pt x="25" y="1"/>
                        <a:pt x="20" y="0"/>
                        <a:pt x="19" y="1"/>
                      </a:cubicBezTo>
                      <a:cubicBezTo>
                        <a:pt x="0" y="24"/>
                        <a:pt x="2" y="53"/>
                        <a:pt x="21" y="76"/>
                      </a:cubicBezTo>
                      <a:cubicBezTo>
                        <a:pt x="21" y="77"/>
                        <a:pt x="26" y="77"/>
                        <a:pt x="25" y="7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85" name="Freeform 132"/>
                <p:cNvSpPr>
                  <a:spLocks/>
                </p:cNvSpPr>
                <p:nvPr/>
              </p:nvSpPr>
              <p:spPr bwMode="auto">
                <a:xfrm>
                  <a:off x="2848" y="377"/>
                  <a:ext cx="176" cy="59"/>
                </a:xfrm>
                <a:custGeom>
                  <a:avLst/>
                  <a:gdLst>
                    <a:gd name="T0" fmla="*/ 1 w 74"/>
                    <a:gd name="T1" fmla="*/ 1 h 25"/>
                    <a:gd name="T2" fmla="*/ 72 w 74"/>
                    <a:gd name="T3" fmla="*/ 11 h 25"/>
                    <a:gd name="T4" fmla="*/ 68 w 74"/>
                    <a:gd name="T5" fmla="*/ 9 h 25"/>
                    <a:gd name="T6" fmla="*/ 6 w 74"/>
                    <a:gd name="T7" fmla="*/ 1 h 25"/>
                    <a:gd name="T8" fmla="*/ 1 w 74"/>
                    <a:gd name="T9" fmla="*/ 1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25">
                      <a:moveTo>
                        <a:pt x="1" y="1"/>
                      </a:moveTo>
                      <a:cubicBezTo>
                        <a:pt x="21" y="20"/>
                        <a:pt x="48" y="25"/>
                        <a:pt x="72" y="11"/>
                      </a:cubicBezTo>
                      <a:cubicBezTo>
                        <a:pt x="74" y="10"/>
                        <a:pt x="69" y="9"/>
                        <a:pt x="68" y="9"/>
                      </a:cubicBezTo>
                      <a:cubicBezTo>
                        <a:pt x="47" y="22"/>
                        <a:pt x="24" y="18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86" name="Freeform 133"/>
                <p:cNvSpPr>
                  <a:spLocks/>
                </p:cNvSpPr>
                <p:nvPr/>
              </p:nvSpPr>
              <p:spPr bwMode="auto">
                <a:xfrm>
                  <a:off x="2881" y="353"/>
                  <a:ext cx="114" cy="138"/>
                </a:xfrm>
                <a:custGeom>
                  <a:avLst/>
                  <a:gdLst>
                    <a:gd name="T0" fmla="*/ 5 w 48"/>
                    <a:gd name="T1" fmla="*/ 56 h 58"/>
                    <a:gd name="T2" fmla="*/ 46 w 48"/>
                    <a:gd name="T3" fmla="*/ 1 h 58"/>
                    <a:gd name="T4" fmla="*/ 42 w 48"/>
                    <a:gd name="T5" fmla="*/ 0 h 58"/>
                    <a:gd name="T6" fmla="*/ 0 w 48"/>
                    <a:gd name="T7" fmla="*/ 56 h 58"/>
                    <a:gd name="T8" fmla="*/ 5 w 48"/>
                    <a:gd name="T9" fmla="*/ 56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8" h="58">
                      <a:moveTo>
                        <a:pt x="5" y="56"/>
                      </a:moveTo>
                      <a:cubicBezTo>
                        <a:pt x="11" y="34"/>
                        <a:pt x="28" y="14"/>
                        <a:pt x="46" y="1"/>
                      </a:cubicBezTo>
                      <a:cubicBezTo>
                        <a:pt x="48" y="0"/>
                        <a:pt x="43" y="0"/>
                        <a:pt x="42" y="0"/>
                      </a:cubicBezTo>
                      <a:cubicBezTo>
                        <a:pt x="24" y="13"/>
                        <a:pt x="6" y="34"/>
                        <a:pt x="0" y="56"/>
                      </a:cubicBezTo>
                      <a:cubicBezTo>
                        <a:pt x="0" y="58"/>
                        <a:pt x="5" y="57"/>
                        <a:pt x="5" y="5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87" name="Freeform 134"/>
                <p:cNvSpPr>
                  <a:spLocks/>
                </p:cNvSpPr>
                <p:nvPr/>
              </p:nvSpPr>
              <p:spPr bwMode="auto">
                <a:xfrm>
                  <a:off x="2886" y="337"/>
                  <a:ext cx="121" cy="125"/>
                </a:xfrm>
                <a:custGeom>
                  <a:avLst/>
                  <a:gdLst>
                    <a:gd name="T0" fmla="*/ 0 w 51"/>
                    <a:gd name="T1" fmla="*/ 1 h 53"/>
                    <a:gd name="T2" fmla="*/ 45 w 51"/>
                    <a:gd name="T3" fmla="*/ 53 h 53"/>
                    <a:gd name="T4" fmla="*/ 48 w 51"/>
                    <a:gd name="T5" fmla="*/ 51 h 53"/>
                    <a:gd name="T6" fmla="*/ 5 w 51"/>
                    <a:gd name="T7" fmla="*/ 1 h 53"/>
                    <a:gd name="T8" fmla="*/ 0 w 51"/>
                    <a:gd name="T9" fmla="*/ 1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1" h="53">
                      <a:moveTo>
                        <a:pt x="0" y="1"/>
                      </a:moveTo>
                      <a:cubicBezTo>
                        <a:pt x="4" y="26"/>
                        <a:pt x="20" y="47"/>
                        <a:pt x="45" y="53"/>
                      </a:cubicBezTo>
                      <a:cubicBezTo>
                        <a:pt x="47" y="53"/>
                        <a:pt x="51" y="52"/>
                        <a:pt x="48" y="51"/>
                      </a:cubicBezTo>
                      <a:cubicBezTo>
                        <a:pt x="24" y="46"/>
                        <a:pt x="9" y="24"/>
                        <a:pt x="5" y="1"/>
                      </a:cubicBezTo>
                      <a:cubicBezTo>
                        <a:pt x="5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88" name="Freeform 135"/>
                <p:cNvSpPr>
                  <a:spLocks/>
                </p:cNvSpPr>
                <p:nvPr/>
              </p:nvSpPr>
              <p:spPr bwMode="auto">
                <a:xfrm>
                  <a:off x="2233" y="417"/>
                  <a:ext cx="689" cy="78"/>
                </a:xfrm>
                <a:custGeom>
                  <a:avLst/>
                  <a:gdLst>
                    <a:gd name="T0" fmla="*/ 287 w 290"/>
                    <a:gd name="T1" fmla="*/ 0 h 33"/>
                    <a:gd name="T2" fmla="*/ 3 w 290"/>
                    <a:gd name="T3" fmla="*/ 31 h 33"/>
                    <a:gd name="T4" fmla="*/ 4 w 290"/>
                    <a:gd name="T5" fmla="*/ 33 h 33"/>
                    <a:gd name="T6" fmla="*/ 287 w 290"/>
                    <a:gd name="T7" fmla="*/ 2 h 33"/>
                    <a:gd name="T8" fmla="*/ 287 w 290"/>
                    <a:gd name="T9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0" h="33">
                      <a:moveTo>
                        <a:pt x="287" y="0"/>
                      </a:moveTo>
                      <a:cubicBezTo>
                        <a:pt x="193" y="11"/>
                        <a:pt x="98" y="24"/>
                        <a:pt x="3" y="31"/>
                      </a:cubicBezTo>
                      <a:cubicBezTo>
                        <a:pt x="0" y="31"/>
                        <a:pt x="1" y="33"/>
                        <a:pt x="4" y="33"/>
                      </a:cubicBezTo>
                      <a:cubicBezTo>
                        <a:pt x="98" y="26"/>
                        <a:pt x="193" y="13"/>
                        <a:pt x="287" y="2"/>
                      </a:cubicBezTo>
                      <a:cubicBezTo>
                        <a:pt x="290" y="2"/>
                        <a:pt x="290" y="0"/>
                        <a:pt x="28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89" name="Freeform 136"/>
                <p:cNvSpPr>
                  <a:spLocks/>
                </p:cNvSpPr>
                <p:nvPr/>
              </p:nvSpPr>
              <p:spPr bwMode="auto">
                <a:xfrm>
                  <a:off x="2907" y="398"/>
                  <a:ext cx="38" cy="38"/>
                </a:xfrm>
                <a:custGeom>
                  <a:avLst/>
                  <a:gdLst>
                    <a:gd name="T0" fmla="*/ 9 w 16"/>
                    <a:gd name="T1" fmla="*/ 15 h 16"/>
                    <a:gd name="T2" fmla="*/ 1 w 16"/>
                    <a:gd name="T3" fmla="*/ 8 h 16"/>
                    <a:gd name="T4" fmla="*/ 8 w 16"/>
                    <a:gd name="T5" fmla="*/ 0 h 16"/>
                    <a:gd name="T6" fmla="*/ 16 w 16"/>
                    <a:gd name="T7" fmla="*/ 7 h 16"/>
                    <a:gd name="T8" fmla="*/ 9 w 16"/>
                    <a:gd name="T9" fmla="*/ 15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9" y="15"/>
                      </a:moveTo>
                      <a:cubicBezTo>
                        <a:pt x="5" y="16"/>
                        <a:pt x="1" y="13"/>
                        <a:pt x="1" y="8"/>
                      </a:cubicBezTo>
                      <a:cubicBezTo>
                        <a:pt x="0" y="4"/>
                        <a:pt x="4" y="0"/>
                        <a:pt x="8" y="0"/>
                      </a:cubicBezTo>
                      <a:cubicBezTo>
                        <a:pt x="12" y="0"/>
                        <a:pt x="16" y="3"/>
                        <a:pt x="16" y="7"/>
                      </a:cubicBezTo>
                      <a:cubicBezTo>
                        <a:pt x="16" y="11"/>
                        <a:pt x="13" y="15"/>
                        <a:pt x="9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90" name="Freeform 137"/>
                <p:cNvSpPr>
                  <a:spLocks/>
                </p:cNvSpPr>
                <p:nvPr/>
              </p:nvSpPr>
              <p:spPr bwMode="auto">
                <a:xfrm>
                  <a:off x="2876" y="571"/>
                  <a:ext cx="95" cy="174"/>
                </a:xfrm>
                <a:custGeom>
                  <a:avLst/>
                  <a:gdLst>
                    <a:gd name="T0" fmla="*/ 14 w 40"/>
                    <a:gd name="T1" fmla="*/ 71 h 73"/>
                    <a:gd name="T2" fmla="*/ 38 w 40"/>
                    <a:gd name="T3" fmla="*/ 3 h 73"/>
                    <a:gd name="T4" fmla="*/ 34 w 40"/>
                    <a:gd name="T5" fmla="*/ 1 h 73"/>
                    <a:gd name="T6" fmla="*/ 9 w 40"/>
                    <a:gd name="T7" fmla="*/ 71 h 73"/>
                    <a:gd name="T8" fmla="*/ 14 w 40"/>
                    <a:gd name="T9" fmla="*/ 71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73">
                      <a:moveTo>
                        <a:pt x="14" y="71"/>
                      </a:moveTo>
                      <a:cubicBezTo>
                        <a:pt x="5" y="44"/>
                        <a:pt x="13" y="17"/>
                        <a:pt x="38" y="3"/>
                      </a:cubicBezTo>
                      <a:cubicBezTo>
                        <a:pt x="40" y="2"/>
                        <a:pt x="35" y="0"/>
                        <a:pt x="34" y="1"/>
                      </a:cubicBezTo>
                      <a:cubicBezTo>
                        <a:pt x="8" y="16"/>
                        <a:pt x="0" y="43"/>
                        <a:pt x="9" y="71"/>
                      </a:cubicBezTo>
                      <a:cubicBezTo>
                        <a:pt x="10" y="73"/>
                        <a:pt x="14" y="73"/>
                        <a:pt x="14" y="7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91" name="Freeform 138"/>
                <p:cNvSpPr>
                  <a:spLocks/>
                </p:cNvSpPr>
                <p:nvPr/>
              </p:nvSpPr>
              <p:spPr bwMode="auto">
                <a:xfrm>
                  <a:off x="2848" y="588"/>
                  <a:ext cx="157" cy="92"/>
                </a:xfrm>
                <a:custGeom>
                  <a:avLst/>
                  <a:gdLst>
                    <a:gd name="T0" fmla="*/ 0 w 66"/>
                    <a:gd name="T1" fmla="*/ 2 h 39"/>
                    <a:gd name="T2" fmla="*/ 64 w 66"/>
                    <a:gd name="T3" fmla="*/ 35 h 39"/>
                    <a:gd name="T4" fmla="*/ 61 w 66"/>
                    <a:gd name="T5" fmla="*/ 33 h 39"/>
                    <a:gd name="T6" fmla="*/ 5 w 66"/>
                    <a:gd name="T7" fmla="*/ 2 h 39"/>
                    <a:gd name="T8" fmla="*/ 0 w 66"/>
                    <a:gd name="T9" fmla="*/ 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" h="39">
                      <a:moveTo>
                        <a:pt x="0" y="2"/>
                      </a:moveTo>
                      <a:cubicBezTo>
                        <a:pt x="12" y="27"/>
                        <a:pt x="36" y="39"/>
                        <a:pt x="64" y="35"/>
                      </a:cubicBezTo>
                      <a:cubicBezTo>
                        <a:pt x="66" y="34"/>
                        <a:pt x="62" y="32"/>
                        <a:pt x="61" y="33"/>
                      </a:cubicBezTo>
                      <a:cubicBezTo>
                        <a:pt x="36" y="37"/>
                        <a:pt x="16" y="24"/>
                        <a:pt x="5" y="2"/>
                      </a:cubicBezTo>
                      <a:cubicBezTo>
                        <a:pt x="4" y="1"/>
                        <a:pt x="0" y="0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92" name="Freeform 139"/>
                <p:cNvSpPr>
                  <a:spLocks/>
                </p:cNvSpPr>
                <p:nvPr/>
              </p:nvSpPr>
              <p:spPr bwMode="auto">
                <a:xfrm>
                  <a:off x="2838" y="609"/>
                  <a:ext cx="157" cy="98"/>
                </a:xfrm>
                <a:custGeom>
                  <a:avLst/>
                  <a:gdLst>
                    <a:gd name="T0" fmla="*/ 6 w 66"/>
                    <a:gd name="T1" fmla="*/ 39 h 41"/>
                    <a:gd name="T2" fmla="*/ 62 w 66"/>
                    <a:gd name="T3" fmla="*/ 3 h 41"/>
                    <a:gd name="T4" fmla="*/ 61 w 66"/>
                    <a:gd name="T5" fmla="*/ 1 h 41"/>
                    <a:gd name="T6" fmla="*/ 1 w 66"/>
                    <a:gd name="T7" fmla="*/ 39 h 41"/>
                    <a:gd name="T8" fmla="*/ 6 w 66"/>
                    <a:gd name="T9" fmla="*/ 39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" h="41">
                      <a:moveTo>
                        <a:pt x="6" y="39"/>
                      </a:moveTo>
                      <a:cubicBezTo>
                        <a:pt x="19" y="22"/>
                        <a:pt x="42" y="8"/>
                        <a:pt x="62" y="3"/>
                      </a:cubicBezTo>
                      <a:cubicBezTo>
                        <a:pt x="66" y="2"/>
                        <a:pt x="63" y="0"/>
                        <a:pt x="61" y="1"/>
                      </a:cubicBezTo>
                      <a:cubicBezTo>
                        <a:pt x="39" y="7"/>
                        <a:pt x="14" y="20"/>
                        <a:pt x="1" y="39"/>
                      </a:cubicBezTo>
                      <a:cubicBezTo>
                        <a:pt x="0" y="40"/>
                        <a:pt x="5" y="41"/>
                        <a:pt x="6" y="3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93" name="Freeform 140"/>
                <p:cNvSpPr>
                  <a:spLocks/>
                </p:cNvSpPr>
                <p:nvPr/>
              </p:nvSpPr>
              <p:spPr bwMode="auto">
                <a:xfrm>
                  <a:off x="2886" y="564"/>
                  <a:ext cx="81" cy="154"/>
                </a:xfrm>
                <a:custGeom>
                  <a:avLst/>
                  <a:gdLst>
                    <a:gd name="T0" fmla="*/ 5 w 34"/>
                    <a:gd name="T1" fmla="*/ 1 h 65"/>
                    <a:gd name="T2" fmla="*/ 28 w 34"/>
                    <a:gd name="T3" fmla="*/ 64 h 65"/>
                    <a:gd name="T4" fmla="*/ 32 w 34"/>
                    <a:gd name="T5" fmla="*/ 63 h 65"/>
                    <a:gd name="T6" fmla="*/ 10 w 34"/>
                    <a:gd name="T7" fmla="*/ 1 h 65"/>
                    <a:gd name="T8" fmla="*/ 5 w 34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4" h="65">
                      <a:moveTo>
                        <a:pt x="5" y="1"/>
                      </a:moveTo>
                      <a:cubicBezTo>
                        <a:pt x="0" y="26"/>
                        <a:pt x="7" y="50"/>
                        <a:pt x="28" y="64"/>
                      </a:cubicBezTo>
                      <a:cubicBezTo>
                        <a:pt x="29" y="65"/>
                        <a:pt x="34" y="64"/>
                        <a:pt x="32" y="63"/>
                      </a:cubicBezTo>
                      <a:cubicBezTo>
                        <a:pt x="12" y="49"/>
                        <a:pt x="5" y="25"/>
                        <a:pt x="10" y="1"/>
                      </a:cubicBezTo>
                      <a:cubicBezTo>
                        <a:pt x="10" y="0"/>
                        <a:pt x="5" y="0"/>
                        <a:pt x="5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94" name="Freeform 141"/>
                <p:cNvSpPr>
                  <a:spLocks/>
                </p:cNvSpPr>
                <p:nvPr/>
              </p:nvSpPr>
              <p:spPr bwMode="auto">
                <a:xfrm>
                  <a:off x="2228" y="481"/>
                  <a:ext cx="677" cy="171"/>
                </a:xfrm>
                <a:custGeom>
                  <a:avLst/>
                  <a:gdLst>
                    <a:gd name="T0" fmla="*/ 283 w 285"/>
                    <a:gd name="T1" fmla="*/ 70 h 72"/>
                    <a:gd name="T2" fmla="*/ 6 w 285"/>
                    <a:gd name="T3" fmla="*/ 0 h 72"/>
                    <a:gd name="T4" fmla="*/ 3 w 285"/>
                    <a:gd name="T5" fmla="*/ 2 h 72"/>
                    <a:gd name="T6" fmla="*/ 279 w 285"/>
                    <a:gd name="T7" fmla="*/ 72 h 72"/>
                    <a:gd name="T8" fmla="*/ 283 w 285"/>
                    <a:gd name="T9" fmla="*/ 70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5" h="72">
                      <a:moveTo>
                        <a:pt x="283" y="70"/>
                      </a:moveTo>
                      <a:cubicBezTo>
                        <a:pt x="190" y="47"/>
                        <a:pt x="97" y="26"/>
                        <a:pt x="6" y="0"/>
                      </a:cubicBezTo>
                      <a:cubicBezTo>
                        <a:pt x="5" y="0"/>
                        <a:pt x="0" y="1"/>
                        <a:pt x="3" y="2"/>
                      </a:cubicBezTo>
                      <a:cubicBezTo>
                        <a:pt x="94" y="28"/>
                        <a:pt x="187" y="49"/>
                        <a:pt x="279" y="72"/>
                      </a:cubicBezTo>
                      <a:cubicBezTo>
                        <a:pt x="280" y="72"/>
                        <a:pt x="285" y="71"/>
                        <a:pt x="283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95" name="Freeform 142"/>
                <p:cNvSpPr>
                  <a:spLocks/>
                </p:cNvSpPr>
                <p:nvPr/>
              </p:nvSpPr>
              <p:spPr bwMode="auto">
                <a:xfrm>
                  <a:off x="2888" y="631"/>
                  <a:ext cx="41" cy="40"/>
                </a:xfrm>
                <a:custGeom>
                  <a:avLst/>
                  <a:gdLst>
                    <a:gd name="T0" fmla="*/ 6 w 17"/>
                    <a:gd name="T1" fmla="*/ 16 h 17"/>
                    <a:gd name="T2" fmla="*/ 1 w 17"/>
                    <a:gd name="T3" fmla="*/ 7 h 17"/>
                    <a:gd name="T4" fmla="*/ 10 w 17"/>
                    <a:gd name="T5" fmla="*/ 1 h 17"/>
                    <a:gd name="T6" fmla="*/ 16 w 17"/>
                    <a:gd name="T7" fmla="*/ 11 h 17"/>
                    <a:gd name="T8" fmla="*/ 6 w 17"/>
                    <a:gd name="T9" fmla="*/ 1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6" y="16"/>
                      </a:moveTo>
                      <a:cubicBezTo>
                        <a:pt x="2" y="15"/>
                        <a:pt x="0" y="11"/>
                        <a:pt x="1" y="7"/>
                      </a:cubicBezTo>
                      <a:cubicBezTo>
                        <a:pt x="2" y="3"/>
                        <a:pt x="6" y="0"/>
                        <a:pt x="10" y="1"/>
                      </a:cubicBezTo>
                      <a:cubicBezTo>
                        <a:pt x="15" y="3"/>
                        <a:pt x="17" y="7"/>
                        <a:pt x="16" y="11"/>
                      </a:cubicBezTo>
                      <a:cubicBezTo>
                        <a:pt x="15" y="15"/>
                        <a:pt x="10" y="17"/>
                        <a:pt x="6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96" name="Freeform 143"/>
                <p:cNvSpPr>
                  <a:spLocks/>
                </p:cNvSpPr>
                <p:nvPr/>
              </p:nvSpPr>
              <p:spPr bwMode="auto">
                <a:xfrm>
                  <a:off x="2763" y="828"/>
                  <a:ext cx="130" cy="139"/>
                </a:xfrm>
                <a:custGeom>
                  <a:avLst/>
                  <a:gdLst>
                    <a:gd name="T0" fmla="*/ 5 w 55"/>
                    <a:gd name="T1" fmla="*/ 58 h 59"/>
                    <a:gd name="T2" fmla="*/ 53 w 55"/>
                    <a:gd name="T3" fmla="*/ 2 h 59"/>
                    <a:gd name="T4" fmla="*/ 49 w 55"/>
                    <a:gd name="T5" fmla="*/ 0 h 59"/>
                    <a:gd name="T6" fmla="*/ 0 w 55"/>
                    <a:gd name="T7" fmla="*/ 57 h 59"/>
                    <a:gd name="T8" fmla="*/ 5 w 55"/>
                    <a:gd name="T9" fmla="*/ 58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5" h="59">
                      <a:moveTo>
                        <a:pt x="5" y="58"/>
                      </a:moveTo>
                      <a:cubicBezTo>
                        <a:pt x="7" y="29"/>
                        <a:pt x="24" y="6"/>
                        <a:pt x="53" y="2"/>
                      </a:cubicBezTo>
                      <a:cubicBezTo>
                        <a:pt x="55" y="2"/>
                        <a:pt x="51" y="0"/>
                        <a:pt x="49" y="0"/>
                      </a:cubicBezTo>
                      <a:cubicBezTo>
                        <a:pt x="20" y="5"/>
                        <a:pt x="2" y="27"/>
                        <a:pt x="0" y="57"/>
                      </a:cubicBezTo>
                      <a:cubicBezTo>
                        <a:pt x="0" y="58"/>
                        <a:pt x="5" y="59"/>
                        <a:pt x="5" y="5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97" name="Freeform 144"/>
                <p:cNvSpPr>
                  <a:spLocks/>
                </p:cNvSpPr>
                <p:nvPr/>
              </p:nvSpPr>
              <p:spPr bwMode="auto">
                <a:xfrm>
                  <a:off x="2770" y="804"/>
                  <a:ext cx="118" cy="128"/>
                </a:xfrm>
                <a:custGeom>
                  <a:avLst/>
                  <a:gdLst>
                    <a:gd name="T0" fmla="*/ 0 w 50"/>
                    <a:gd name="T1" fmla="*/ 1 h 54"/>
                    <a:gd name="T2" fmla="*/ 47 w 50"/>
                    <a:gd name="T3" fmla="*/ 54 h 54"/>
                    <a:gd name="T4" fmla="*/ 47 w 50"/>
                    <a:gd name="T5" fmla="*/ 52 h 54"/>
                    <a:gd name="T6" fmla="*/ 5 w 50"/>
                    <a:gd name="T7" fmla="*/ 2 h 54"/>
                    <a:gd name="T8" fmla="*/ 0 w 50"/>
                    <a:gd name="T9" fmla="*/ 1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0" h="54">
                      <a:moveTo>
                        <a:pt x="0" y="1"/>
                      </a:moveTo>
                      <a:cubicBezTo>
                        <a:pt x="3" y="28"/>
                        <a:pt x="20" y="48"/>
                        <a:pt x="47" y="54"/>
                      </a:cubicBezTo>
                      <a:cubicBezTo>
                        <a:pt x="50" y="54"/>
                        <a:pt x="50" y="52"/>
                        <a:pt x="47" y="52"/>
                      </a:cubicBezTo>
                      <a:cubicBezTo>
                        <a:pt x="22" y="47"/>
                        <a:pt x="7" y="27"/>
                        <a:pt x="5" y="2"/>
                      </a:cubicBezTo>
                      <a:cubicBezTo>
                        <a:pt x="5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98" name="Freeform 145"/>
                <p:cNvSpPr>
                  <a:spLocks/>
                </p:cNvSpPr>
                <p:nvPr/>
              </p:nvSpPr>
              <p:spPr bwMode="auto">
                <a:xfrm>
                  <a:off x="2720" y="865"/>
                  <a:ext cx="180" cy="46"/>
                </a:xfrm>
                <a:custGeom>
                  <a:avLst/>
                  <a:gdLst>
                    <a:gd name="T0" fmla="*/ 6 w 76"/>
                    <a:gd name="T1" fmla="*/ 18 h 19"/>
                    <a:gd name="T2" fmla="*/ 71 w 76"/>
                    <a:gd name="T3" fmla="*/ 5 h 19"/>
                    <a:gd name="T4" fmla="*/ 73 w 76"/>
                    <a:gd name="T5" fmla="*/ 3 h 19"/>
                    <a:gd name="T6" fmla="*/ 2 w 76"/>
                    <a:gd name="T7" fmla="*/ 17 h 19"/>
                    <a:gd name="T8" fmla="*/ 6 w 76"/>
                    <a:gd name="T9" fmla="*/ 18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6" h="19">
                      <a:moveTo>
                        <a:pt x="6" y="18"/>
                      </a:moveTo>
                      <a:cubicBezTo>
                        <a:pt x="24" y="6"/>
                        <a:pt x="50" y="2"/>
                        <a:pt x="71" y="5"/>
                      </a:cubicBezTo>
                      <a:cubicBezTo>
                        <a:pt x="72" y="5"/>
                        <a:pt x="76" y="3"/>
                        <a:pt x="73" y="3"/>
                      </a:cubicBezTo>
                      <a:cubicBezTo>
                        <a:pt x="50" y="0"/>
                        <a:pt x="22" y="4"/>
                        <a:pt x="2" y="17"/>
                      </a:cubicBezTo>
                      <a:cubicBezTo>
                        <a:pt x="0" y="19"/>
                        <a:pt x="5" y="19"/>
                        <a:pt x="6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99" name="Freeform 146"/>
                <p:cNvSpPr>
                  <a:spLocks/>
                </p:cNvSpPr>
                <p:nvPr/>
              </p:nvSpPr>
              <p:spPr bwMode="auto">
                <a:xfrm>
                  <a:off x="2789" y="797"/>
                  <a:ext cx="49" cy="166"/>
                </a:xfrm>
                <a:custGeom>
                  <a:avLst/>
                  <a:gdLst>
                    <a:gd name="T0" fmla="*/ 15 w 21"/>
                    <a:gd name="T1" fmla="*/ 2 h 70"/>
                    <a:gd name="T2" fmla="*/ 14 w 21"/>
                    <a:gd name="T3" fmla="*/ 69 h 70"/>
                    <a:gd name="T4" fmla="*/ 19 w 21"/>
                    <a:gd name="T5" fmla="*/ 68 h 70"/>
                    <a:gd name="T6" fmla="*/ 20 w 21"/>
                    <a:gd name="T7" fmla="*/ 2 h 70"/>
                    <a:gd name="T8" fmla="*/ 15 w 21"/>
                    <a:gd name="T9" fmla="*/ 2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1" h="70">
                      <a:moveTo>
                        <a:pt x="15" y="2"/>
                      </a:moveTo>
                      <a:cubicBezTo>
                        <a:pt x="2" y="23"/>
                        <a:pt x="0" y="48"/>
                        <a:pt x="14" y="69"/>
                      </a:cubicBezTo>
                      <a:cubicBezTo>
                        <a:pt x="15" y="70"/>
                        <a:pt x="20" y="70"/>
                        <a:pt x="19" y="68"/>
                      </a:cubicBezTo>
                      <a:cubicBezTo>
                        <a:pt x="5" y="48"/>
                        <a:pt x="7" y="23"/>
                        <a:pt x="20" y="2"/>
                      </a:cubicBezTo>
                      <a:cubicBezTo>
                        <a:pt x="21" y="1"/>
                        <a:pt x="16" y="0"/>
                        <a:pt x="1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00" name="Freeform 147"/>
                <p:cNvSpPr>
                  <a:spLocks/>
                </p:cNvSpPr>
                <p:nvPr/>
              </p:nvSpPr>
              <p:spPr bwMode="auto">
                <a:xfrm>
                  <a:off x="2233" y="479"/>
                  <a:ext cx="570" cy="401"/>
                </a:xfrm>
                <a:custGeom>
                  <a:avLst/>
                  <a:gdLst>
                    <a:gd name="T0" fmla="*/ 238 w 240"/>
                    <a:gd name="T1" fmla="*/ 166 h 169"/>
                    <a:gd name="T2" fmla="*/ 6 w 240"/>
                    <a:gd name="T3" fmla="*/ 1 h 169"/>
                    <a:gd name="T4" fmla="*/ 2 w 240"/>
                    <a:gd name="T5" fmla="*/ 2 h 169"/>
                    <a:gd name="T6" fmla="*/ 234 w 240"/>
                    <a:gd name="T7" fmla="*/ 168 h 169"/>
                    <a:gd name="T8" fmla="*/ 238 w 240"/>
                    <a:gd name="T9" fmla="*/ 166 h 1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0" h="169">
                      <a:moveTo>
                        <a:pt x="238" y="166"/>
                      </a:moveTo>
                      <a:cubicBezTo>
                        <a:pt x="161" y="112"/>
                        <a:pt x="82" y="59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ubicBezTo>
                        <a:pt x="77" y="60"/>
                        <a:pt x="156" y="113"/>
                        <a:pt x="234" y="168"/>
                      </a:cubicBezTo>
                      <a:cubicBezTo>
                        <a:pt x="235" y="169"/>
                        <a:pt x="240" y="167"/>
                        <a:pt x="238" y="16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01" name="Freeform 148"/>
                <p:cNvSpPr>
                  <a:spLocks/>
                </p:cNvSpPr>
                <p:nvPr/>
              </p:nvSpPr>
              <p:spPr bwMode="auto">
                <a:xfrm>
                  <a:off x="2784" y="861"/>
                  <a:ext cx="43" cy="40"/>
                </a:xfrm>
                <a:custGeom>
                  <a:avLst/>
                  <a:gdLst>
                    <a:gd name="T0" fmla="*/ 4 w 18"/>
                    <a:gd name="T1" fmla="*/ 15 h 17"/>
                    <a:gd name="T2" fmla="*/ 3 w 18"/>
                    <a:gd name="T3" fmla="*/ 4 h 17"/>
                    <a:gd name="T4" fmla="*/ 14 w 18"/>
                    <a:gd name="T5" fmla="*/ 3 h 17"/>
                    <a:gd name="T6" fmla="*/ 15 w 18"/>
                    <a:gd name="T7" fmla="*/ 14 h 17"/>
                    <a:gd name="T8" fmla="*/ 4 w 18"/>
                    <a:gd name="T9" fmla="*/ 1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4" y="15"/>
                      </a:moveTo>
                      <a:cubicBezTo>
                        <a:pt x="1" y="12"/>
                        <a:pt x="0" y="8"/>
                        <a:pt x="3" y="4"/>
                      </a:cubicBezTo>
                      <a:cubicBezTo>
                        <a:pt x="6" y="1"/>
                        <a:pt x="10" y="0"/>
                        <a:pt x="14" y="3"/>
                      </a:cubicBezTo>
                      <a:cubicBezTo>
                        <a:pt x="17" y="5"/>
                        <a:pt x="18" y="10"/>
                        <a:pt x="15" y="14"/>
                      </a:cubicBezTo>
                      <a:cubicBezTo>
                        <a:pt x="13" y="17"/>
                        <a:pt x="8" y="17"/>
                        <a:pt x="4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02" name="Freeform 149"/>
                <p:cNvSpPr>
                  <a:spLocks/>
                </p:cNvSpPr>
                <p:nvPr/>
              </p:nvSpPr>
              <p:spPr bwMode="auto">
                <a:xfrm>
                  <a:off x="2539" y="1029"/>
                  <a:ext cx="174" cy="102"/>
                </a:xfrm>
                <a:custGeom>
                  <a:avLst/>
                  <a:gdLst>
                    <a:gd name="T0" fmla="*/ 6 w 73"/>
                    <a:gd name="T1" fmla="*/ 42 h 43"/>
                    <a:gd name="T2" fmla="*/ 68 w 73"/>
                    <a:gd name="T3" fmla="*/ 9 h 43"/>
                    <a:gd name="T4" fmla="*/ 70 w 73"/>
                    <a:gd name="T5" fmla="*/ 7 h 43"/>
                    <a:gd name="T6" fmla="*/ 1 w 73"/>
                    <a:gd name="T7" fmla="*/ 41 h 43"/>
                    <a:gd name="T8" fmla="*/ 6 w 73"/>
                    <a:gd name="T9" fmla="*/ 42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43">
                      <a:moveTo>
                        <a:pt x="6" y="42"/>
                      </a:moveTo>
                      <a:cubicBezTo>
                        <a:pt x="17" y="17"/>
                        <a:pt x="40" y="2"/>
                        <a:pt x="68" y="9"/>
                      </a:cubicBezTo>
                      <a:cubicBezTo>
                        <a:pt x="70" y="9"/>
                        <a:pt x="73" y="8"/>
                        <a:pt x="70" y="7"/>
                      </a:cubicBezTo>
                      <a:cubicBezTo>
                        <a:pt x="40" y="0"/>
                        <a:pt x="14" y="13"/>
                        <a:pt x="1" y="41"/>
                      </a:cubicBezTo>
                      <a:cubicBezTo>
                        <a:pt x="0" y="42"/>
                        <a:pt x="5" y="43"/>
                        <a:pt x="6" y="4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03" name="Freeform 150"/>
                <p:cNvSpPr>
                  <a:spLocks/>
                </p:cNvSpPr>
                <p:nvPr/>
              </p:nvSpPr>
              <p:spPr bwMode="auto">
                <a:xfrm>
                  <a:off x="2589" y="982"/>
                  <a:ext cx="83" cy="159"/>
                </a:xfrm>
                <a:custGeom>
                  <a:avLst/>
                  <a:gdLst>
                    <a:gd name="T0" fmla="*/ 7 w 35"/>
                    <a:gd name="T1" fmla="*/ 1 h 67"/>
                    <a:gd name="T2" fmla="*/ 29 w 35"/>
                    <a:gd name="T3" fmla="*/ 66 h 67"/>
                    <a:gd name="T4" fmla="*/ 33 w 35"/>
                    <a:gd name="T5" fmla="*/ 66 h 67"/>
                    <a:gd name="T6" fmla="*/ 12 w 35"/>
                    <a:gd name="T7" fmla="*/ 2 h 67"/>
                    <a:gd name="T8" fmla="*/ 7 w 35"/>
                    <a:gd name="T9" fmla="*/ 1 h 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5" h="67">
                      <a:moveTo>
                        <a:pt x="7" y="1"/>
                      </a:moveTo>
                      <a:cubicBezTo>
                        <a:pt x="0" y="27"/>
                        <a:pt x="7" y="51"/>
                        <a:pt x="29" y="66"/>
                      </a:cubicBezTo>
                      <a:cubicBezTo>
                        <a:pt x="30" y="67"/>
                        <a:pt x="35" y="67"/>
                        <a:pt x="33" y="66"/>
                      </a:cubicBezTo>
                      <a:cubicBezTo>
                        <a:pt x="11" y="51"/>
                        <a:pt x="5" y="27"/>
                        <a:pt x="12" y="2"/>
                      </a:cubicBezTo>
                      <a:cubicBezTo>
                        <a:pt x="13" y="1"/>
                        <a:pt x="8" y="0"/>
                        <a:pt x="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04" name="Freeform 151"/>
                <p:cNvSpPr>
                  <a:spLocks/>
                </p:cNvSpPr>
                <p:nvPr/>
              </p:nvSpPr>
              <p:spPr bwMode="auto">
                <a:xfrm>
                  <a:off x="2523" y="1048"/>
                  <a:ext cx="178" cy="45"/>
                </a:xfrm>
                <a:custGeom>
                  <a:avLst/>
                  <a:gdLst>
                    <a:gd name="T0" fmla="*/ 4 w 75"/>
                    <a:gd name="T1" fmla="*/ 6 h 19"/>
                    <a:gd name="T2" fmla="*/ 69 w 75"/>
                    <a:gd name="T3" fmla="*/ 19 h 19"/>
                    <a:gd name="T4" fmla="*/ 74 w 75"/>
                    <a:gd name="T5" fmla="*/ 17 h 19"/>
                    <a:gd name="T6" fmla="*/ 3 w 75"/>
                    <a:gd name="T7" fmla="*/ 4 h 19"/>
                    <a:gd name="T8" fmla="*/ 4 w 75"/>
                    <a:gd name="T9" fmla="*/ 6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19">
                      <a:moveTo>
                        <a:pt x="4" y="6"/>
                      </a:moveTo>
                      <a:cubicBezTo>
                        <a:pt x="26" y="2"/>
                        <a:pt x="51" y="9"/>
                        <a:pt x="69" y="19"/>
                      </a:cubicBezTo>
                      <a:cubicBezTo>
                        <a:pt x="71" y="19"/>
                        <a:pt x="75" y="18"/>
                        <a:pt x="74" y="17"/>
                      </a:cubicBezTo>
                      <a:cubicBezTo>
                        <a:pt x="53" y="6"/>
                        <a:pt x="26" y="0"/>
                        <a:pt x="3" y="4"/>
                      </a:cubicBezTo>
                      <a:cubicBezTo>
                        <a:pt x="0" y="5"/>
                        <a:pt x="2" y="6"/>
                        <a:pt x="4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05" name="Freeform 152"/>
                <p:cNvSpPr>
                  <a:spLocks/>
                </p:cNvSpPr>
                <p:nvPr/>
              </p:nvSpPr>
              <p:spPr bwMode="auto">
                <a:xfrm>
                  <a:off x="2585" y="998"/>
                  <a:ext cx="90" cy="152"/>
                </a:xfrm>
                <a:custGeom>
                  <a:avLst/>
                  <a:gdLst>
                    <a:gd name="T0" fmla="*/ 32 w 38"/>
                    <a:gd name="T1" fmla="*/ 1 h 64"/>
                    <a:gd name="T2" fmla="*/ 5 w 38"/>
                    <a:gd name="T3" fmla="*/ 63 h 64"/>
                    <a:gd name="T4" fmla="*/ 10 w 38"/>
                    <a:gd name="T5" fmla="*/ 62 h 64"/>
                    <a:gd name="T6" fmla="*/ 36 w 38"/>
                    <a:gd name="T7" fmla="*/ 1 h 64"/>
                    <a:gd name="T8" fmla="*/ 32 w 38"/>
                    <a:gd name="T9" fmla="*/ 1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8" h="64">
                      <a:moveTo>
                        <a:pt x="32" y="1"/>
                      </a:moveTo>
                      <a:cubicBezTo>
                        <a:pt x="12" y="15"/>
                        <a:pt x="0" y="38"/>
                        <a:pt x="5" y="63"/>
                      </a:cubicBezTo>
                      <a:cubicBezTo>
                        <a:pt x="6" y="64"/>
                        <a:pt x="11" y="64"/>
                        <a:pt x="10" y="62"/>
                      </a:cubicBezTo>
                      <a:cubicBezTo>
                        <a:pt x="5" y="38"/>
                        <a:pt x="16" y="15"/>
                        <a:pt x="36" y="1"/>
                      </a:cubicBezTo>
                      <a:cubicBezTo>
                        <a:pt x="38" y="0"/>
                        <a:pt x="33" y="0"/>
                        <a:pt x="3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06" name="Freeform 153"/>
                <p:cNvSpPr>
                  <a:spLocks/>
                </p:cNvSpPr>
                <p:nvPr/>
              </p:nvSpPr>
              <p:spPr bwMode="auto">
                <a:xfrm>
                  <a:off x="2236" y="479"/>
                  <a:ext cx="375" cy="581"/>
                </a:xfrm>
                <a:custGeom>
                  <a:avLst/>
                  <a:gdLst>
                    <a:gd name="T0" fmla="*/ 157 w 158"/>
                    <a:gd name="T1" fmla="*/ 243 h 245"/>
                    <a:gd name="T2" fmla="*/ 5 w 158"/>
                    <a:gd name="T3" fmla="*/ 1 h 245"/>
                    <a:gd name="T4" fmla="*/ 1 w 158"/>
                    <a:gd name="T5" fmla="*/ 2 h 245"/>
                    <a:gd name="T6" fmla="*/ 153 w 158"/>
                    <a:gd name="T7" fmla="*/ 244 h 245"/>
                    <a:gd name="T8" fmla="*/ 157 w 158"/>
                    <a:gd name="T9" fmla="*/ 243 h 2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8" h="245">
                      <a:moveTo>
                        <a:pt x="157" y="243"/>
                      </a:moveTo>
                      <a:cubicBezTo>
                        <a:pt x="106" y="163"/>
                        <a:pt x="53" y="83"/>
                        <a:pt x="5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48" y="84"/>
                        <a:pt x="101" y="164"/>
                        <a:pt x="153" y="244"/>
                      </a:cubicBezTo>
                      <a:cubicBezTo>
                        <a:pt x="153" y="245"/>
                        <a:pt x="158" y="244"/>
                        <a:pt x="157" y="2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07" name="Freeform 154"/>
                <p:cNvSpPr>
                  <a:spLocks/>
                </p:cNvSpPr>
                <p:nvPr/>
              </p:nvSpPr>
              <p:spPr bwMode="auto">
                <a:xfrm>
                  <a:off x="2592" y="1046"/>
                  <a:ext cx="40" cy="40"/>
                </a:xfrm>
                <a:custGeom>
                  <a:avLst/>
                  <a:gdLst>
                    <a:gd name="T0" fmla="*/ 2 w 17"/>
                    <a:gd name="T1" fmla="*/ 12 h 17"/>
                    <a:gd name="T2" fmla="*/ 4 w 17"/>
                    <a:gd name="T3" fmla="*/ 2 h 17"/>
                    <a:gd name="T4" fmla="*/ 15 w 17"/>
                    <a:gd name="T5" fmla="*/ 5 h 17"/>
                    <a:gd name="T6" fmla="*/ 12 w 17"/>
                    <a:gd name="T7" fmla="*/ 15 h 17"/>
                    <a:gd name="T8" fmla="*/ 2 w 17"/>
                    <a:gd name="T9" fmla="*/ 1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2" y="12"/>
                      </a:moveTo>
                      <a:cubicBezTo>
                        <a:pt x="0" y="9"/>
                        <a:pt x="1" y="4"/>
                        <a:pt x="4" y="2"/>
                      </a:cubicBezTo>
                      <a:cubicBezTo>
                        <a:pt x="8" y="0"/>
                        <a:pt x="13" y="1"/>
                        <a:pt x="15" y="5"/>
                      </a:cubicBezTo>
                      <a:cubicBezTo>
                        <a:pt x="17" y="8"/>
                        <a:pt x="16" y="13"/>
                        <a:pt x="12" y="15"/>
                      </a:cubicBezTo>
                      <a:cubicBezTo>
                        <a:pt x="9" y="17"/>
                        <a:pt x="4" y="16"/>
                        <a:pt x="2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08" name="Freeform 155"/>
                <p:cNvSpPr>
                  <a:spLocks/>
                </p:cNvSpPr>
                <p:nvPr/>
              </p:nvSpPr>
              <p:spPr bwMode="auto">
                <a:xfrm>
                  <a:off x="2285" y="1153"/>
                  <a:ext cx="193" cy="64"/>
                </a:xfrm>
                <a:custGeom>
                  <a:avLst/>
                  <a:gdLst>
                    <a:gd name="T0" fmla="*/ 6 w 81"/>
                    <a:gd name="T1" fmla="*/ 26 h 27"/>
                    <a:gd name="T2" fmla="*/ 75 w 81"/>
                    <a:gd name="T3" fmla="*/ 18 h 27"/>
                    <a:gd name="T4" fmla="*/ 79 w 81"/>
                    <a:gd name="T5" fmla="*/ 17 h 27"/>
                    <a:gd name="T6" fmla="*/ 1 w 81"/>
                    <a:gd name="T7" fmla="*/ 25 h 27"/>
                    <a:gd name="T8" fmla="*/ 6 w 81"/>
                    <a:gd name="T9" fmla="*/ 26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1" h="27">
                      <a:moveTo>
                        <a:pt x="6" y="26"/>
                      </a:moveTo>
                      <a:cubicBezTo>
                        <a:pt x="26" y="7"/>
                        <a:pt x="51" y="2"/>
                        <a:pt x="75" y="18"/>
                      </a:cubicBezTo>
                      <a:cubicBezTo>
                        <a:pt x="76" y="19"/>
                        <a:pt x="81" y="19"/>
                        <a:pt x="79" y="17"/>
                      </a:cubicBezTo>
                      <a:cubicBezTo>
                        <a:pt x="53" y="0"/>
                        <a:pt x="23" y="4"/>
                        <a:pt x="1" y="25"/>
                      </a:cubicBezTo>
                      <a:cubicBezTo>
                        <a:pt x="0" y="26"/>
                        <a:pt x="5" y="27"/>
                        <a:pt x="6" y="2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09" name="Freeform 156"/>
                <p:cNvSpPr>
                  <a:spLocks/>
                </p:cNvSpPr>
                <p:nvPr/>
              </p:nvSpPr>
              <p:spPr bwMode="auto">
                <a:xfrm>
                  <a:off x="2357" y="1100"/>
                  <a:ext cx="57" cy="169"/>
                </a:xfrm>
                <a:custGeom>
                  <a:avLst/>
                  <a:gdLst>
                    <a:gd name="T0" fmla="*/ 18 w 24"/>
                    <a:gd name="T1" fmla="*/ 1 h 71"/>
                    <a:gd name="T2" fmla="*/ 16 w 24"/>
                    <a:gd name="T3" fmla="*/ 69 h 71"/>
                    <a:gd name="T4" fmla="*/ 20 w 24"/>
                    <a:gd name="T5" fmla="*/ 69 h 71"/>
                    <a:gd name="T6" fmla="*/ 23 w 24"/>
                    <a:gd name="T7" fmla="*/ 2 h 71"/>
                    <a:gd name="T8" fmla="*/ 18 w 24"/>
                    <a:gd name="T9" fmla="*/ 1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" h="71">
                      <a:moveTo>
                        <a:pt x="18" y="1"/>
                      </a:moveTo>
                      <a:cubicBezTo>
                        <a:pt x="2" y="22"/>
                        <a:pt x="0" y="47"/>
                        <a:pt x="16" y="69"/>
                      </a:cubicBezTo>
                      <a:cubicBezTo>
                        <a:pt x="16" y="70"/>
                        <a:pt x="21" y="71"/>
                        <a:pt x="20" y="69"/>
                      </a:cubicBezTo>
                      <a:cubicBezTo>
                        <a:pt x="5" y="47"/>
                        <a:pt x="7" y="23"/>
                        <a:pt x="23" y="2"/>
                      </a:cubicBezTo>
                      <a:cubicBezTo>
                        <a:pt x="24" y="1"/>
                        <a:pt x="19" y="0"/>
                        <a:pt x="1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10" name="Freeform 157"/>
                <p:cNvSpPr>
                  <a:spLocks/>
                </p:cNvSpPr>
                <p:nvPr/>
              </p:nvSpPr>
              <p:spPr bwMode="auto">
                <a:xfrm>
                  <a:off x="2293" y="1143"/>
                  <a:ext cx="159" cy="93"/>
                </a:xfrm>
                <a:custGeom>
                  <a:avLst/>
                  <a:gdLst>
                    <a:gd name="T0" fmla="*/ 3 w 67"/>
                    <a:gd name="T1" fmla="*/ 2 h 39"/>
                    <a:gd name="T2" fmla="*/ 61 w 67"/>
                    <a:gd name="T3" fmla="*/ 37 h 39"/>
                    <a:gd name="T4" fmla="*/ 66 w 67"/>
                    <a:gd name="T5" fmla="*/ 36 h 39"/>
                    <a:gd name="T6" fmla="*/ 5 w 67"/>
                    <a:gd name="T7" fmla="*/ 0 h 39"/>
                    <a:gd name="T8" fmla="*/ 3 w 67"/>
                    <a:gd name="T9" fmla="*/ 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9">
                      <a:moveTo>
                        <a:pt x="3" y="2"/>
                      </a:moveTo>
                      <a:cubicBezTo>
                        <a:pt x="25" y="6"/>
                        <a:pt x="47" y="21"/>
                        <a:pt x="61" y="37"/>
                      </a:cubicBezTo>
                      <a:cubicBezTo>
                        <a:pt x="62" y="39"/>
                        <a:pt x="67" y="37"/>
                        <a:pt x="66" y="36"/>
                      </a:cubicBezTo>
                      <a:cubicBezTo>
                        <a:pt x="51" y="19"/>
                        <a:pt x="28" y="4"/>
                        <a:pt x="5" y="0"/>
                      </a:cubicBezTo>
                      <a:cubicBezTo>
                        <a:pt x="4" y="0"/>
                        <a:pt x="0" y="2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11" name="Freeform 158"/>
                <p:cNvSpPr>
                  <a:spLocks/>
                </p:cNvSpPr>
                <p:nvPr/>
              </p:nvSpPr>
              <p:spPr bwMode="auto">
                <a:xfrm>
                  <a:off x="2333" y="1134"/>
                  <a:ext cx="128" cy="120"/>
                </a:xfrm>
                <a:custGeom>
                  <a:avLst/>
                  <a:gdLst>
                    <a:gd name="T0" fmla="*/ 48 w 54"/>
                    <a:gd name="T1" fmla="*/ 1 h 51"/>
                    <a:gd name="T2" fmla="*/ 0 w 54"/>
                    <a:gd name="T3" fmla="*/ 50 h 51"/>
                    <a:gd name="T4" fmla="*/ 5 w 54"/>
                    <a:gd name="T5" fmla="*/ 50 h 51"/>
                    <a:gd name="T6" fmla="*/ 50 w 54"/>
                    <a:gd name="T7" fmla="*/ 2 h 51"/>
                    <a:gd name="T8" fmla="*/ 48 w 54"/>
                    <a:gd name="T9" fmla="*/ 1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4" h="51">
                      <a:moveTo>
                        <a:pt x="48" y="1"/>
                      </a:moveTo>
                      <a:cubicBezTo>
                        <a:pt x="24" y="7"/>
                        <a:pt x="3" y="24"/>
                        <a:pt x="0" y="50"/>
                      </a:cubicBezTo>
                      <a:cubicBezTo>
                        <a:pt x="0" y="51"/>
                        <a:pt x="5" y="51"/>
                        <a:pt x="5" y="50"/>
                      </a:cubicBezTo>
                      <a:cubicBezTo>
                        <a:pt x="8" y="25"/>
                        <a:pt x="27" y="8"/>
                        <a:pt x="50" y="2"/>
                      </a:cubicBezTo>
                      <a:cubicBezTo>
                        <a:pt x="54" y="1"/>
                        <a:pt x="49" y="0"/>
                        <a:pt x="4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12" name="Freeform 159"/>
                <p:cNvSpPr>
                  <a:spLocks/>
                </p:cNvSpPr>
                <p:nvPr/>
              </p:nvSpPr>
              <p:spPr bwMode="auto">
                <a:xfrm>
                  <a:off x="2228" y="500"/>
                  <a:ext cx="150" cy="669"/>
                </a:xfrm>
                <a:custGeom>
                  <a:avLst/>
                  <a:gdLst>
                    <a:gd name="T0" fmla="*/ 63 w 63"/>
                    <a:gd name="T1" fmla="*/ 280 h 282"/>
                    <a:gd name="T2" fmla="*/ 5 w 63"/>
                    <a:gd name="T3" fmla="*/ 1 h 282"/>
                    <a:gd name="T4" fmla="*/ 0 w 63"/>
                    <a:gd name="T5" fmla="*/ 2 h 282"/>
                    <a:gd name="T6" fmla="*/ 58 w 63"/>
                    <a:gd name="T7" fmla="*/ 281 h 282"/>
                    <a:gd name="T8" fmla="*/ 63 w 63"/>
                    <a:gd name="T9" fmla="*/ 280 h 2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3" h="282">
                      <a:moveTo>
                        <a:pt x="63" y="280"/>
                      </a:moveTo>
                      <a:cubicBezTo>
                        <a:pt x="43" y="188"/>
                        <a:pt x="21" y="95"/>
                        <a:pt x="5" y="1"/>
                      </a:cubicBezTo>
                      <a:cubicBezTo>
                        <a:pt x="5" y="0"/>
                        <a:pt x="0" y="0"/>
                        <a:pt x="0" y="2"/>
                      </a:cubicBezTo>
                      <a:cubicBezTo>
                        <a:pt x="16" y="95"/>
                        <a:pt x="38" y="188"/>
                        <a:pt x="58" y="281"/>
                      </a:cubicBezTo>
                      <a:cubicBezTo>
                        <a:pt x="58" y="282"/>
                        <a:pt x="63" y="282"/>
                        <a:pt x="63" y="28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13" name="Freeform 160"/>
                <p:cNvSpPr>
                  <a:spLocks/>
                </p:cNvSpPr>
                <p:nvPr/>
              </p:nvSpPr>
              <p:spPr bwMode="auto">
                <a:xfrm>
                  <a:off x="2357" y="1160"/>
                  <a:ext cx="38" cy="38"/>
                </a:xfrm>
                <a:custGeom>
                  <a:avLst/>
                  <a:gdLst>
                    <a:gd name="T0" fmla="*/ 0 w 16"/>
                    <a:gd name="T1" fmla="*/ 9 h 16"/>
                    <a:gd name="T2" fmla="*/ 7 w 16"/>
                    <a:gd name="T3" fmla="*/ 0 h 16"/>
                    <a:gd name="T4" fmla="*/ 16 w 16"/>
                    <a:gd name="T5" fmla="*/ 7 h 16"/>
                    <a:gd name="T6" fmla="*/ 9 w 16"/>
                    <a:gd name="T7" fmla="*/ 16 h 16"/>
                    <a:gd name="T8" fmla="*/ 0 w 16"/>
                    <a:gd name="T9" fmla="*/ 9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0" y="9"/>
                      </a:moveTo>
                      <a:cubicBezTo>
                        <a:pt x="0" y="5"/>
                        <a:pt x="3" y="1"/>
                        <a:pt x="7" y="0"/>
                      </a:cubicBezTo>
                      <a:cubicBezTo>
                        <a:pt x="11" y="0"/>
                        <a:pt x="15" y="3"/>
                        <a:pt x="16" y="7"/>
                      </a:cubicBezTo>
                      <a:cubicBezTo>
                        <a:pt x="16" y="11"/>
                        <a:pt x="13" y="15"/>
                        <a:pt x="9" y="16"/>
                      </a:cubicBezTo>
                      <a:cubicBezTo>
                        <a:pt x="5" y="16"/>
                        <a:pt x="1" y="13"/>
                        <a:pt x="0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14" name="Freeform 161"/>
                <p:cNvSpPr>
                  <a:spLocks/>
                </p:cNvSpPr>
                <p:nvPr/>
              </p:nvSpPr>
              <p:spPr bwMode="auto">
                <a:xfrm>
                  <a:off x="2041" y="1155"/>
                  <a:ext cx="187" cy="76"/>
                </a:xfrm>
                <a:custGeom>
                  <a:avLst/>
                  <a:gdLst>
                    <a:gd name="T0" fmla="*/ 6 w 79"/>
                    <a:gd name="T1" fmla="*/ 14 h 32"/>
                    <a:gd name="T2" fmla="*/ 73 w 79"/>
                    <a:gd name="T3" fmla="*/ 31 h 32"/>
                    <a:gd name="T4" fmla="*/ 78 w 79"/>
                    <a:gd name="T5" fmla="*/ 31 h 32"/>
                    <a:gd name="T6" fmla="*/ 2 w 79"/>
                    <a:gd name="T7" fmla="*/ 12 h 32"/>
                    <a:gd name="T8" fmla="*/ 6 w 79"/>
                    <a:gd name="T9" fmla="*/ 14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9" h="32">
                      <a:moveTo>
                        <a:pt x="6" y="14"/>
                      </a:moveTo>
                      <a:cubicBezTo>
                        <a:pt x="32" y="3"/>
                        <a:pt x="57" y="8"/>
                        <a:pt x="73" y="31"/>
                      </a:cubicBezTo>
                      <a:cubicBezTo>
                        <a:pt x="74" y="32"/>
                        <a:pt x="79" y="32"/>
                        <a:pt x="78" y="31"/>
                      </a:cubicBezTo>
                      <a:cubicBezTo>
                        <a:pt x="60" y="6"/>
                        <a:pt x="30" y="0"/>
                        <a:pt x="2" y="12"/>
                      </a:cubicBezTo>
                      <a:cubicBezTo>
                        <a:pt x="0" y="13"/>
                        <a:pt x="5" y="15"/>
                        <a:pt x="6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15" name="Freeform 162"/>
                <p:cNvSpPr>
                  <a:spLocks/>
                </p:cNvSpPr>
                <p:nvPr/>
              </p:nvSpPr>
              <p:spPr bwMode="auto">
                <a:xfrm>
                  <a:off x="2110" y="1119"/>
                  <a:ext cx="92" cy="154"/>
                </a:xfrm>
                <a:custGeom>
                  <a:avLst/>
                  <a:gdLst>
                    <a:gd name="T0" fmla="*/ 33 w 39"/>
                    <a:gd name="T1" fmla="*/ 1 h 65"/>
                    <a:gd name="T2" fmla="*/ 7 w 39"/>
                    <a:gd name="T3" fmla="*/ 63 h 65"/>
                    <a:gd name="T4" fmla="*/ 12 w 39"/>
                    <a:gd name="T5" fmla="*/ 64 h 65"/>
                    <a:gd name="T6" fmla="*/ 38 w 39"/>
                    <a:gd name="T7" fmla="*/ 2 h 65"/>
                    <a:gd name="T8" fmla="*/ 33 w 39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" h="65">
                      <a:moveTo>
                        <a:pt x="33" y="1"/>
                      </a:moveTo>
                      <a:cubicBezTo>
                        <a:pt x="10" y="15"/>
                        <a:pt x="0" y="37"/>
                        <a:pt x="7" y="63"/>
                      </a:cubicBezTo>
                      <a:cubicBezTo>
                        <a:pt x="7" y="65"/>
                        <a:pt x="12" y="65"/>
                        <a:pt x="12" y="64"/>
                      </a:cubicBezTo>
                      <a:cubicBezTo>
                        <a:pt x="5" y="38"/>
                        <a:pt x="15" y="16"/>
                        <a:pt x="38" y="2"/>
                      </a:cubicBezTo>
                      <a:cubicBezTo>
                        <a:pt x="39" y="2"/>
                        <a:pt x="34" y="0"/>
                        <a:pt x="3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16" name="Freeform 163"/>
                <p:cNvSpPr>
                  <a:spLocks/>
                </p:cNvSpPr>
                <p:nvPr/>
              </p:nvSpPr>
              <p:spPr bwMode="auto">
                <a:xfrm>
                  <a:off x="2074" y="1122"/>
                  <a:ext cx="116" cy="137"/>
                </a:xfrm>
                <a:custGeom>
                  <a:avLst/>
                  <a:gdLst>
                    <a:gd name="T0" fmla="*/ 2 w 49"/>
                    <a:gd name="T1" fmla="*/ 2 h 58"/>
                    <a:gd name="T2" fmla="*/ 44 w 49"/>
                    <a:gd name="T3" fmla="*/ 56 h 58"/>
                    <a:gd name="T4" fmla="*/ 49 w 49"/>
                    <a:gd name="T5" fmla="*/ 56 h 58"/>
                    <a:gd name="T6" fmla="*/ 6 w 49"/>
                    <a:gd name="T7" fmla="*/ 1 h 58"/>
                    <a:gd name="T8" fmla="*/ 2 w 49"/>
                    <a:gd name="T9" fmla="*/ 2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58">
                      <a:moveTo>
                        <a:pt x="2" y="2"/>
                      </a:moveTo>
                      <a:cubicBezTo>
                        <a:pt x="21" y="13"/>
                        <a:pt x="37" y="36"/>
                        <a:pt x="44" y="56"/>
                      </a:cubicBezTo>
                      <a:cubicBezTo>
                        <a:pt x="45" y="58"/>
                        <a:pt x="49" y="57"/>
                        <a:pt x="49" y="56"/>
                      </a:cubicBezTo>
                      <a:cubicBezTo>
                        <a:pt x="41" y="35"/>
                        <a:pt x="26" y="12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17" name="Freeform 164"/>
                <p:cNvSpPr>
                  <a:spLocks/>
                </p:cNvSpPr>
                <p:nvPr/>
              </p:nvSpPr>
              <p:spPr bwMode="auto">
                <a:xfrm>
                  <a:off x="2074" y="1160"/>
                  <a:ext cx="159" cy="80"/>
                </a:xfrm>
                <a:custGeom>
                  <a:avLst/>
                  <a:gdLst>
                    <a:gd name="T0" fmla="*/ 64 w 67"/>
                    <a:gd name="T1" fmla="*/ 3 h 34"/>
                    <a:gd name="T2" fmla="*/ 0 w 67"/>
                    <a:gd name="T3" fmla="*/ 33 h 34"/>
                    <a:gd name="T4" fmla="*/ 5 w 67"/>
                    <a:gd name="T5" fmla="*/ 33 h 34"/>
                    <a:gd name="T6" fmla="*/ 62 w 67"/>
                    <a:gd name="T7" fmla="*/ 5 h 34"/>
                    <a:gd name="T8" fmla="*/ 64 w 67"/>
                    <a:gd name="T9" fmla="*/ 3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4">
                      <a:moveTo>
                        <a:pt x="64" y="3"/>
                      </a:moveTo>
                      <a:cubicBezTo>
                        <a:pt x="38" y="0"/>
                        <a:pt x="13" y="9"/>
                        <a:pt x="0" y="33"/>
                      </a:cubicBezTo>
                      <a:cubicBezTo>
                        <a:pt x="0" y="34"/>
                        <a:pt x="4" y="34"/>
                        <a:pt x="5" y="33"/>
                      </a:cubicBezTo>
                      <a:cubicBezTo>
                        <a:pt x="16" y="12"/>
                        <a:pt x="39" y="2"/>
                        <a:pt x="62" y="5"/>
                      </a:cubicBezTo>
                      <a:cubicBezTo>
                        <a:pt x="65" y="5"/>
                        <a:pt x="67" y="3"/>
                        <a:pt x="64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18" name="Freeform 165"/>
                <p:cNvSpPr>
                  <a:spLocks/>
                </p:cNvSpPr>
                <p:nvPr/>
              </p:nvSpPr>
              <p:spPr bwMode="auto">
                <a:xfrm>
                  <a:off x="2133" y="498"/>
                  <a:ext cx="117" cy="673"/>
                </a:xfrm>
                <a:custGeom>
                  <a:avLst/>
                  <a:gdLst>
                    <a:gd name="T0" fmla="*/ 6 w 49"/>
                    <a:gd name="T1" fmla="*/ 283 h 284"/>
                    <a:gd name="T2" fmla="*/ 49 w 49"/>
                    <a:gd name="T3" fmla="*/ 1 h 284"/>
                    <a:gd name="T4" fmla="*/ 44 w 49"/>
                    <a:gd name="T5" fmla="*/ 1 h 284"/>
                    <a:gd name="T6" fmla="*/ 1 w 49"/>
                    <a:gd name="T7" fmla="*/ 283 h 284"/>
                    <a:gd name="T8" fmla="*/ 6 w 49"/>
                    <a:gd name="T9" fmla="*/ 283 h 2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284">
                      <a:moveTo>
                        <a:pt x="6" y="283"/>
                      </a:moveTo>
                      <a:cubicBezTo>
                        <a:pt x="19" y="189"/>
                        <a:pt x="31" y="94"/>
                        <a:pt x="49" y="1"/>
                      </a:cubicBezTo>
                      <a:cubicBezTo>
                        <a:pt x="49" y="0"/>
                        <a:pt x="44" y="0"/>
                        <a:pt x="44" y="1"/>
                      </a:cubicBezTo>
                      <a:cubicBezTo>
                        <a:pt x="26" y="95"/>
                        <a:pt x="14" y="189"/>
                        <a:pt x="1" y="283"/>
                      </a:cubicBezTo>
                      <a:cubicBezTo>
                        <a:pt x="0" y="284"/>
                        <a:pt x="5" y="284"/>
                        <a:pt x="6" y="28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19" name="Freeform 166"/>
                <p:cNvSpPr>
                  <a:spLocks/>
                </p:cNvSpPr>
                <p:nvPr/>
              </p:nvSpPr>
              <p:spPr bwMode="auto">
                <a:xfrm>
                  <a:off x="2119" y="1162"/>
                  <a:ext cx="41" cy="40"/>
                </a:xfrm>
                <a:custGeom>
                  <a:avLst/>
                  <a:gdLst>
                    <a:gd name="T0" fmla="*/ 1 w 17"/>
                    <a:gd name="T1" fmla="*/ 7 h 17"/>
                    <a:gd name="T2" fmla="*/ 10 w 17"/>
                    <a:gd name="T3" fmla="*/ 1 h 17"/>
                    <a:gd name="T4" fmla="*/ 16 w 17"/>
                    <a:gd name="T5" fmla="*/ 10 h 17"/>
                    <a:gd name="T6" fmla="*/ 7 w 17"/>
                    <a:gd name="T7" fmla="*/ 16 h 17"/>
                    <a:gd name="T8" fmla="*/ 1 w 17"/>
                    <a:gd name="T9" fmla="*/ 7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" y="7"/>
                      </a:moveTo>
                      <a:cubicBezTo>
                        <a:pt x="2" y="3"/>
                        <a:pt x="6" y="0"/>
                        <a:pt x="10" y="1"/>
                      </a:cubicBezTo>
                      <a:cubicBezTo>
                        <a:pt x="14" y="2"/>
                        <a:pt x="17" y="6"/>
                        <a:pt x="16" y="10"/>
                      </a:cubicBezTo>
                      <a:cubicBezTo>
                        <a:pt x="15" y="14"/>
                        <a:pt x="11" y="17"/>
                        <a:pt x="7" y="16"/>
                      </a:cubicBezTo>
                      <a:cubicBezTo>
                        <a:pt x="3" y="15"/>
                        <a:pt x="0" y="11"/>
                        <a:pt x="1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20" name="Freeform 167"/>
                <p:cNvSpPr>
                  <a:spLocks/>
                </p:cNvSpPr>
                <p:nvPr/>
              </p:nvSpPr>
              <p:spPr bwMode="auto">
                <a:xfrm>
                  <a:off x="1806" y="1067"/>
                  <a:ext cx="159" cy="112"/>
                </a:xfrm>
                <a:custGeom>
                  <a:avLst/>
                  <a:gdLst>
                    <a:gd name="T0" fmla="*/ 5 w 67"/>
                    <a:gd name="T1" fmla="*/ 4 h 47"/>
                    <a:gd name="T2" fmla="*/ 62 w 67"/>
                    <a:gd name="T3" fmla="*/ 45 h 47"/>
                    <a:gd name="T4" fmla="*/ 67 w 67"/>
                    <a:gd name="T5" fmla="*/ 45 h 47"/>
                    <a:gd name="T6" fmla="*/ 3 w 67"/>
                    <a:gd name="T7" fmla="*/ 2 h 47"/>
                    <a:gd name="T8" fmla="*/ 5 w 67"/>
                    <a:gd name="T9" fmla="*/ 4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47">
                      <a:moveTo>
                        <a:pt x="5" y="4"/>
                      </a:moveTo>
                      <a:cubicBezTo>
                        <a:pt x="33" y="2"/>
                        <a:pt x="55" y="18"/>
                        <a:pt x="62" y="45"/>
                      </a:cubicBezTo>
                      <a:cubicBezTo>
                        <a:pt x="62" y="47"/>
                        <a:pt x="67" y="47"/>
                        <a:pt x="67" y="45"/>
                      </a:cubicBezTo>
                      <a:cubicBezTo>
                        <a:pt x="60" y="15"/>
                        <a:pt x="33" y="0"/>
                        <a:pt x="3" y="2"/>
                      </a:cubicBezTo>
                      <a:cubicBezTo>
                        <a:pt x="0" y="2"/>
                        <a:pt x="4" y="4"/>
                        <a:pt x="5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21" name="Freeform 168"/>
                <p:cNvSpPr>
                  <a:spLocks/>
                </p:cNvSpPr>
                <p:nvPr/>
              </p:nvSpPr>
              <p:spPr bwMode="auto">
                <a:xfrm>
                  <a:off x="1856" y="1062"/>
                  <a:ext cx="126" cy="124"/>
                </a:xfrm>
                <a:custGeom>
                  <a:avLst/>
                  <a:gdLst>
                    <a:gd name="T0" fmla="*/ 48 w 53"/>
                    <a:gd name="T1" fmla="*/ 0 h 52"/>
                    <a:gd name="T2" fmla="*/ 0 w 53"/>
                    <a:gd name="T3" fmla="*/ 50 h 52"/>
                    <a:gd name="T4" fmla="*/ 5 w 53"/>
                    <a:gd name="T5" fmla="*/ 51 h 52"/>
                    <a:gd name="T6" fmla="*/ 51 w 53"/>
                    <a:gd name="T7" fmla="*/ 2 h 52"/>
                    <a:gd name="T8" fmla="*/ 48 w 53"/>
                    <a:gd name="T9" fmla="*/ 0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3" h="52">
                      <a:moveTo>
                        <a:pt x="48" y="0"/>
                      </a:moveTo>
                      <a:cubicBezTo>
                        <a:pt x="21" y="5"/>
                        <a:pt x="3" y="23"/>
                        <a:pt x="0" y="50"/>
                      </a:cubicBezTo>
                      <a:cubicBezTo>
                        <a:pt x="0" y="51"/>
                        <a:pt x="5" y="52"/>
                        <a:pt x="5" y="51"/>
                      </a:cubicBezTo>
                      <a:cubicBezTo>
                        <a:pt x="7" y="25"/>
                        <a:pt x="25" y="7"/>
                        <a:pt x="51" y="2"/>
                      </a:cubicBezTo>
                      <a:cubicBezTo>
                        <a:pt x="53" y="2"/>
                        <a:pt x="49" y="0"/>
                        <a:pt x="48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22" name="Freeform 169"/>
                <p:cNvSpPr>
                  <a:spLocks/>
                </p:cNvSpPr>
                <p:nvPr/>
              </p:nvSpPr>
              <p:spPr bwMode="auto">
                <a:xfrm>
                  <a:off x="1860" y="1024"/>
                  <a:ext cx="62" cy="164"/>
                </a:xfrm>
                <a:custGeom>
                  <a:avLst/>
                  <a:gdLst>
                    <a:gd name="T0" fmla="*/ 1 w 26"/>
                    <a:gd name="T1" fmla="*/ 2 h 69"/>
                    <a:gd name="T2" fmla="*/ 21 w 26"/>
                    <a:gd name="T3" fmla="*/ 68 h 69"/>
                    <a:gd name="T4" fmla="*/ 26 w 26"/>
                    <a:gd name="T5" fmla="*/ 68 h 69"/>
                    <a:gd name="T6" fmla="*/ 6 w 26"/>
                    <a:gd name="T7" fmla="*/ 1 h 69"/>
                    <a:gd name="T8" fmla="*/ 1 w 26"/>
                    <a:gd name="T9" fmla="*/ 2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69">
                      <a:moveTo>
                        <a:pt x="1" y="2"/>
                      </a:moveTo>
                      <a:cubicBezTo>
                        <a:pt x="15" y="20"/>
                        <a:pt x="21" y="46"/>
                        <a:pt x="21" y="68"/>
                      </a:cubicBezTo>
                      <a:cubicBezTo>
                        <a:pt x="21" y="69"/>
                        <a:pt x="26" y="69"/>
                        <a:pt x="26" y="68"/>
                      </a:cubicBezTo>
                      <a:cubicBezTo>
                        <a:pt x="26" y="45"/>
                        <a:pt x="20" y="19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23" name="Freeform 170"/>
                <p:cNvSpPr>
                  <a:spLocks/>
                </p:cNvSpPr>
                <p:nvPr/>
              </p:nvSpPr>
              <p:spPr bwMode="auto">
                <a:xfrm>
                  <a:off x="1815" y="1091"/>
                  <a:ext cx="178" cy="45"/>
                </a:xfrm>
                <a:custGeom>
                  <a:avLst/>
                  <a:gdLst>
                    <a:gd name="T0" fmla="*/ 73 w 75"/>
                    <a:gd name="T1" fmla="*/ 11 h 19"/>
                    <a:gd name="T2" fmla="*/ 2 w 75"/>
                    <a:gd name="T3" fmla="*/ 17 h 19"/>
                    <a:gd name="T4" fmla="*/ 6 w 75"/>
                    <a:gd name="T5" fmla="*/ 18 h 19"/>
                    <a:gd name="T6" fmla="*/ 69 w 75"/>
                    <a:gd name="T7" fmla="*/ 13 h 19"/>
                    <a:gd name="T8" fmla="*/ 73 w 75"/>
                    <a:gd name="T9" fmla="*/ 1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19">
                      <a:moveTo>
                        <a:pt x="73" y="11"/>
                      </a:moveTo>
                      <a:cubicBezTo>
                        <a:pt x="50" y="0"/>
                        <a:pt x="22" y="0"/>
                        <a:pt x="2" y="17"/>
                      </a:cubicBezTo>
                      <a:cubicBezTo>
                        <a:pt x="0" y="18"/>
                        <a:pt x="5" y="19"/>
                        <a:pt x="6" y="18"/>
                      </a:cubicBezTo>
                      <a:cubicBezTo>
                        <a:pt x="24" y="2"/>
                        <a:pt x="48" y="2"/>
                        <a:pt x="69" y="13"/>
                      </a:cubicBezTo>
                      <a:cubicBezTo>
                        <a:pt x="70" y="13"/>
                        <a:pt x="75" y="12"/>
                        <a:pt x="73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24" name="Freeform 171"/>
                <p:cNvSpPr>
                  <a:spLocks/>
                </p:cNvSpPr>
                <p:nvPr/>
              </p:nvSpPr>
              <p:spPr bwMode="auto">
                <a:xfrm>
                  <a:off x="1898" y="500"/>
                  <a:ext cx="354" cy="593"/>
                </a:xfrm>
                <a:custGeom>
                  <a:avLst/>
                  <a:gdLst>
                    <a:gd name="T0" fmla="*/ 6 w 149"/>
                    <a:gd name="T1" fmla="*/ 249 h 250"/>
                    <a:gd name="T2" fmla="*/ 148 w 149"/>
                    <a:gd name="T3" fmla="*/ 2 h 250"/>
                    <a:gd name="T4" fmla="*/ 143 w 149"/>
                    <a:gd name="T5" fmla="*/ 1 h 250"/>
                    <a:gd name="T6" fmla="*/ 1 w 149"/>
                    <a:gd name="T7" fmla="*/ 249 h 250"/>
                    <a:gd name="T8" fmla="*/ 6 w 149"/>
                    <a:gd name="T9" fmla="*/ 249 h 2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49" h="250">
                      <a:moveTo>
                        <a:pt x="6" y="249"/>
                      </a:moveTo>
                      <a:cubicBezTo>
                        <a:pt x="52" y="166"/>
                        <a:pt x="98" y="82"/>
                        <a:pt x="148" y="2"/>
                      </a:cubicBezTo>
                      <a:cubicBezTo>
                        <a:pt x="149" y="0"/>
                        <a:pt x="144" y="0"/>
                        <a:pt x="143" y="1"/>
                      </a:cubicBezTo>
                      <a:cubicBezTo>
                        <a:pt x="93" y="82"/>
                        <a:pt x="48" y="166"/>
                        <a:pt x="1" y="249"/>
                      </a:cubicBezTo>
                      <a:cubicBezTo>
                        <a:pt x="0" y="250"/>
                        <a:pt x="5" y="250"/>
                        <a:pt x="6" y="24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25" name="Freeform 172"/>
                <p:cNvSpPr>
                  <a:spLocks/>
                </p:cNvSpPr>
                <p:nvPr/>
              </p:nvSpPr>
              <p:spPr bwMode="auto">
                <a:xfrm>
                  <a:off x="1879" y="1081"/>
                  <a:ext cx="43" cy="41"/>
                </a:xfrm>
                <a:custGeom>
                  <a:avLst/>
                  <a:gdLst>
                    <a:gd name="T0" fmla="*/ 2 w 18"/>
                    <a:gd name="T1" fmla="*/ 5 h 17"/>
                    <a:gd name="T2" fmla="*/ 13 w 18"/>
                    <a:gd name="T3" fmla="*/ 2 h 17"/>
                    <a:gd name="T4" fmla="*/ 15 w 18"/>
                    <a:gd name="T5" fmla="*/ 13 h 17"/>
                    <a:gd name="T6" fmla="*/ 5 w 18"/>
                    <a:gd name="T7" fmla="*/ 15 h 17"/>
                    <a:gd name="T8" fmla="*/ 2 w 18"/>
                    <a:gd name="T9" fmla="*/ 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2" y="5"/>
                      </a:moveTo>
                      <a:cubicBezTo>
                        <a:pt x="5" y="1"/>
                        <a:pt x="9" y="0"/>
                        <a:pt x="13" y="2"/>
                      </a:cubicBezTo>
                      <a:cubicBezTo>
                        <a:pt x="17" y="4"/>
                        <a:pt x="18" y="9"/>
                        <a:pt x="15" y="13"/>
                      </a:cubicBezTo>
                      <a:cubicBezTo>
                        <a:pt x="13" y="16"/>
                        <a:pt x="8" y="17"/>
                        <a:pt x="5" y="15"/>
                      </a:cubicBezTo>
                      <a:cubicBezTo>
                        <a:pt x="1" y="13"/>
                        <a:pt x="0" y="8"/>
                        <a:pt x="2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26" name="Freeform 173"/>
                <p:cNvSpPr>
                  <a:spLocks/>
                </p:cNvSpPr>
                <p:nvPr/>
              </p:nvSpPr>
              <p:spPr bwMode="auto">
                <a:xfrm>
                  <a:off x="1621" y="865"/>
                  <a:ext cx="121" cy="155"/>
                </a:xfrm>
                <a:custGeom>
                  <a:avLst/>
                  <a:gdLst>
                    <a:gd name="T0" fmla="*/ 3 w 51"/>
                    <a:gd name="T1" fmla="*/ 2 h 65"/>
                    <a:gd name="T2" fmla="*/ 42 w 51"/>
                    <a:gd name="T3" fmla="*/ 63 h 65"/>
                    <a:gd name="T4" fmla="*/ 47 w 51"/>
                    <a:gd name="T5" fmla="*/ 64 h 65"/>
                    <a:gd name="T6" fmla="*/ 6 w 51"/>
                    <a:gd name="T7" fmla="*/ 0 h 65"/>
                    <a:gd name="T8" fmla="*/ 3 w 51"/>
                    <a:gd name="T9" fmla="*/ 2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1" h="65">
                      <a:moveTo>
                        <a:pt x="3" y="2"/>
                      </a:moveTo>
                      <a:cubicBezTo>
                        <a:pt x="30" y="11"/>
                        <a:pt x="46" y="34"/>
                        <a:pt x="42" y="63"/>
                      </a:cubicBezTo>
                      <a:cubicBezTo>
                        <a:pt x="41" y="64"/>
                        <a:pt x="46" y="65"/>
                        <a:pt x="47" y="64"/>
                      </a:cubicBezTo>
                      <a:cubicBezTo>
                        <a:pt x="51" y="34"/>
                        <a:pt x="34" y="10"/>
                        <a:pt x="6" y="0"/>
                      </a:cubicBezTo>
                      <a:cubicBezTo>
                        <a:pt x="5" y="0"/>
                        <a:pt x="0" y="0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27" name="Freeform 174"/>
                <p:cNvSpPr>
                  <a:spLocks/>
                </p:cNvSpPr>
                <p:nvPr/>
              </p:nvSpPr>
              <p:spPr bwMode="auto">
                <a:xfrm>
                  <a:off x="1625" y="903"/>
                  <a:ext cx="162" cy="86"/>
                </a:xfrm>
                <a:custGeom>
                  <a:avLst/>
                  <a:gdLst>
                    <a:gd name="T0" fmla="*/ 65 w 68"/>
                    <a:gd name="T1" fmla="*/ 6 h 36"/>
                    <a:gd name="T2" fmla="*/ 0 w 68"/>
                    <a:gd name="T3" fmla="*/ 34 h 36"/>
                    <a:gd name="T4" fmla="*/ 5 w 68"/>
                    <a:gd name="T5" fmla="*/ 35 h 36"/>
                    <a:gd name="T6" fmla="*/ 64 w 68"/>
                    <a:gd name="T7" fmla="*/ 8 h 36"/>
                    <a:gd name="T8" fmla="*/ 65 w 68"/>
                    <a:gd name="T9" fmla="*/ 6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8" h="36">
                      <a:moveTo>
                        <a:pt x="65" y="6"/>
                      </a:moveTo>
                      <a:cubicBezTo>
                        <a:pt x="38" y="0"/>
                        <a:pt x="14" y="9"/>
                        <a:pt x="0" y="34"/>
                      </a:cubicBezTo>
                      <a:cubicBezTo>
                        <a:pt x="0" y="35"/>
                        <a:pt x="4" y="36"/>
                        <a:pt x="5" y="35"/>
                      </a:cubicBezTo>
                      <a:cubicBezTo>
                        <a:pt x="17" y="13"/>
                        <a:pt x="39" y="3"/>
                        <a:pt x="64" y="8"/>
                      </a:cubicBezTo>
                      <a:cubicBezTo>
                        <a:pt x="67" y="9"/>
                        <a:pt x="68" y="7"/>
                        <a:pt x="65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28" name="Freeform 175"/>
                <p:cNvSpPr>
                  <a:spLocks/>
                </p:cNvSpPr>
                <p:nvPr/>
              </p:nvSpPr>
              <p:spPr bwMode="auto">
                <a:xfrm>
                  <a:off x="1675" y="842"/>
                  <a:ext cx="43" cy="171"/>
                </a:xfrm>
                <a:custGeom>
                  <a:avLst/>
                  <a:gdLst>
                    <a:gd name="T0" fmla="*/ 6 w 18"/>
                    <a:gd name="T1" fmla="*/ 2 h 72"/>
                    <a:gd name="T2" fmla="*/ 0 w 18"/>
                    <a:gd name="T3" fmla="*/ 71 h 72"/>
                    <a:gd name="T4" fmla="*/ 5 w 18"/>
                    <a:gd name="T5" fmla="*/ 71 h 72"/>
                    <a:gd name="T6" fmla="*/ 12 w 18"/>
                    <a:gd name="T7" fmla="*/ 2 h 72"/>
                    <a:gd name="T8" fmla="*/ 6 w 18"/>
                    <a:gd name="T9" fmla="*/ 2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72">
                      <a:moveTo>
                        <a:pt x="6" y="2"/>
                      </a:moveTo>
                      <a:cubicBezTo>
                        <a:pt x="13" y="24"/>
                        <a:pt x="9" y="50"/>
                        <a:pt x="0" y="71"/>
                      </a:cubicBezTo>
                      <a:cubicBezTo>
                        <a:pt x="0" y="72"/>
                        <a:pt x="5" y="72"/>
                        <a:pt x="5" y="71"/>
                      </a:cubicBezTo>
                      <a:cubicBezTo>
                        <a:pt x="14" y="50"/>
                        <a:pt x="18" y="23"/>
                        <a:pt x="12" y="2"/>
                      </a:cubicBezTo>
                      <a:cubicBezTo>
                        <a:pt x="11" y="0"/>
                        <a:pt x="6" y="1"/>
                        <a:pt x="6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29" name="Freeform 176"/>
                <p:cNvSpPr>
                  <a:spLocks/>
                </p:cNvSpPr>
                <p:nvPr/>
              </p:nvSpPr>
              <p:spPr bwMode="auto">
                <a:xfrm>
                  <a:off x="1606" y="903"/>
                  <a:ext cx="171" cy="74"/>
                </a:xfrm>
                <a:custGeom>
                  <a:avLst/>
                  <a:gdLst>
                    <a:gd name="T0" fmla="*/ 71 w 72"/>
                    <a:gd name="T1" fmla="*/ 29 h 31"/>
                    <a:gd name="T2" fmla="*/ 3 w 72"/>
                    <a:gd name="T3" fmla="*/ 8 h 31"/>
                    <a:gd name="T4" fmla="*/ 6 w 72"/>
                    <a:gd name="T5" fmla="*/ 10 h 31"/>
                    <a:gd name="T6" fmla="*/ 66 w 72"/>
                    <a:gd name="T7" fmla="*/ 30 h 31"/>
                    <a:gd name="T8" fmla="*/ 71 w 72"/>
                    <a:gd name="T9" fmla="*/ 29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2" h="31">
                      <a:moveTo>
                        <a:pt x="71" y="29"/>
                      </a:moveTo>
                      <a:cubicBezTo>
                        <a:pt x="54" y="10"/>
                        <a:pt x="29" y="0"/>
                        <a:pt x="3" y="8"/>
                      </a:cubicBezTo>
                      <a:cubicBezTo>
                        <a:pt x="0" y="10"/>
                        <a:pt x="5" y="11"/>
                        <a:pt x="6" y="10"/>
                      </a:cubicBezTo>
                      <a:cubicBezTo>
                        <a:pt x="29" y="3"/>
                        <a:pt x="51" y="13"/>
                        <a:pt x="66" y="30"/>
                      </a:cubicBezTo>
                      <a:cubicBezTo>
                        <a:pt x="67" y="31"/>
                        <a:pt x="72" y="30"/>
                        <a:pt x="71" y="2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30" name="Freeform 177"/>
                <p:cNvSpPr>
                  <a:spLocks/>
                </p:cNvSpPr>
                <p:nvPr/>
              </p:nvSpPr>
              <p:spPr bwMode="auto">
                <a:xfrm>
                  <a:off x="1699" y="500"/>
                  <a:ext cx="553" cy="420"/>
                </a:xfrm>
                <a:custGeom>
                  <a:avLst/>
                  <a:gdLst>
                    <a:gd name="T0" fmla="*/ 6 w 233"/>
                    <a:gd name="T1" fmla="*/ 176 h 177"/>
                    <a:gd name="T2" fmla="*/ 232 w 233"/>
                    <a:gd name="T3" fmla="*/ 2 h 177"/>
                    <a:gd name="T4" fmla="*/ 227 w 233"/>
                    <a:gd name="T5" fmla="*/ 1 h 177"/>
                    <a:gd name="T6" fmla="*/ 2 w 233"/>
                    <a:gd name="T7" fmla="*/ 175 h 177"/>
                    <a:gd name="T8" fmla="*/ 6 w 233"/>
                    <a:gd name="T9" fmla="*/ 176 h 1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3" h="177">
                      <a:moveTo>
                        <a:pt x="6" y="176"/>
                      </a:moveTo>
                      <a:cubicBezTo>
                        <a:pt x="81" y="117"/>
                        <a:pt x="155" y="57"/>
                        <a:pt x="232" y="2"/>
                      </a:cubicBezTo>
                      <a:cubicBezTo>
                        <a:pt x="233" y="1"/>
                        <a:pt x="229" y="0"/>
                        <a:pt x="227" y="1"/>
                      </a:cubicBezTo>
                      <a:cubicBezTo>
                        <a:pt x="150" y="57"/>
                        <a:pt x="76" y="117"/>
                        <a:pt x="2" y="175"/>
                      </a:cubicBezTo>
                      <a:cubicBezTo>
                        <a:pt x="0" y="177"/>
                        <a:pt x="5" y="177"/>
                        <a:pt x="6" y="17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31" name="Freeform 178"/>
                <p:cNvSpPr>
                  <a:spLocks/>
                </p:cNvSpPr>
                <p:nvPr/>
              </p:nvSpPr>
              <p:spPr bwMode="auto">
                <a:xfrm>
                  <a:off x="1678" y="906"/>
                  <a:ext cx="42" cy="40"/>
                </a:xfrm>
                <a:custGeom>
                  <a:avLst/>
                  <a:gdLst>
                    <a:gd name="T0" fmla="*/ 4 w 18"/>
                    <a:gd name="T1" fmla="*/ 2 h 17"/>
                    <a:gd name="T2" fmla="*/ 15 w 18"/>
                    <a:gd name="T3" fmla="*/ 4 h 17"/>
                    <a:gd name="T4" fmla="*/ 13 w 18"/>
                    <a:gd name="T5" fmla="*/ 15 h 17"/>
                    <a:gd name="T6" fmla="*/ 3 w 18"/>
                    <a:gd name="T7" fmla="*/ 13 h 17"/>
                    <a:gd name="T8" fmla="*/ 4 w 18"/>
                    <a:gd name="T9" fmla="*/ 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4" y="2"/>
                      </a:moveTo>
                      <a:cubicBezTo>
                        <a:pt x="8" y="0"/>
                        <a:pt x="13" y="1"/>
                        <a:pt x="15" y="4"/>
                      </a:cubicBezTo>
                      <a:cubicBezTo>
                        <a:pt x="18" y="8"/>
                        <a:pt x="17" y="12"/>
                        <a:pt x="13" y="15"/>
                      </a:cubicBezTo>
                      <a:cubicBezTo>
                        <a:pt x="10" y="17"/>
                        <a:pt x="5" y="16"/>
                        <a:pt x="3" y="13"/>
                      </a:cubicBezTo>
                      <a:cubicBezTo>
                        <a:pt x="0" y="10"/>
                        <a:pt x="1" y="5"/>
                        <a:pt x="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32" name="Freeform 179"/>
                <p:cNvSpPr>
                  <a:spLocks/>
                </p:cNvSpPr>
                <p:nvPr/>
              </p:nvSpPr>
              <p:spPr bwMode="auto">
                <a:xfrm>
                  <a:off x="1504" y="583"/>
                  <a:ext cx="79" cy="181"/>
                </a:xfrm>
                <a:custGeom>
                  <a:avLst/>
                  <a:gdLst>
                    <a:gd name="T0" fmla="*/ 1 w 33"/>
                    <a:gd name="T1" fmla="*/ 1 h 76"/>
                    <a:gd name="T2" fmla="*/ 13 w 33"/>
                    <a:gd name="T3" fmla="*/ 73 h 76"/>
                    <a:gd name="T4" fmla="*/ 17 w 33"/>
                    <a:gd name="T5" fmla="*/ 75 h 76"/>
                    <a:gd name="T6" fmla="*/ 6 w 33"/>
                    <a:gd name="T7" fmla="*/ 1 h 76"/>
                    <a:gd name="T8" fmla="*/ 1 w 33"/>
                    <a:gd name="T9" fmla="*/ 1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76">
                      <a:moveTo>
                        <a:pt x="1" y="1"/>
                      </a:moveTo>
                      <a:cubicBezTo>
                        <a:pt x="22" y="21"/>
                        <a:pt x="28" y="48"/>
                        <a:pt x="13" y="73"/>
                      </a:cubicBezTo>
                      <a:cubicBezTo>
                        <a:pt x="12" y="75"/>
                        <a:pt x="17" y="76"/>
                        <a:pt x="17" y="75"/>
                      </a:cubicBezTo>
                      <a:cubicBezTo>
                        <a:pt x="33" y="49"/>
                        <a:pt x="27" y="21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33" name="Freeform 180"/>
                <p:cNvSpPr>
                  <a:spLocks/>
                </p:cNvSpPr>
                <p:nvPr/>
              </p:nvSpPr>
              <p:spPr bwMode="auto">
                <a:xfrm>
                  <a:off x="1459" y="650"/>
                  <a:ext cx="178" cy="47"/>
                </a:xfrm>
                <a:custGeom>
                  <a:avLst/>
                  <a:gdLst>
                    <a:gd name="T0" fmla="*/ 73 w 75"/>
                    <a:gd name="T1" fmla="*/ 18 h 20"/>
                    <a:gd name="T2" fmla="*/ 1 w 75"/>
                    <a:gd name="T3" fmla="*/ 18 h 20"/>
                    <a:gd name="T4" fmla="*/ 5 w 75"/>
                    <a:gd name="T5" fmla="*/ 19 h 20"/>
                    <a:gd name="T6" fmla="*/ 69 w 75"/>
                    <a:gd name="T7" fmla="*/ 18 h 20"/>
                    <a:gd name="T8" fmla="*/ 73 w 75"/>
                    <a:gd name="T9" fmla="*/ 18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20">
                      <a:moveTo>
                        <a:pt x="73" y="18"/>
                      </a:moveTo>
                      <a:cubicBezTo>
                        <a:pt x="50" y="2"/>
                        <a:pt x="23" y="0"/>
                        <a:pt x="1" y="18"/>
                      </a:cubicBezTo>
                      <a:cubicBezTo>
                        <a:pt x="0" y="18"/>
                        <a:pt x="4" y="20"/>
                        <a:pt x="5" y="19"/>
                      </a:cubicBezTo>
                      <a:cubicBezTo>
                        <a:pt x="25" y="4"/>
                        <a:pt x="48" y="4"/>
                        <a:pt x="69" y="18"/>
                      </a:cubicBezTo>
                      <a:cubicBezTo>
                        <a:pt x="70" y="19"/>
                        <a:pt x="75" y="19"/>
                        <a:pt x="73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34" name="Freeform 181"/>
                <p:cNvSpPr>
                  <a:spLocks/>
                </p:cNvSpPr>
                <p:nvPr/>
              </p:nvSpPr>
              <p:spPr bwMode="auto">
                <a:xfrm>
                  <a:off x="1493" y="588"/>
                  <a:ext cx="95" cy="149"/>
                </a:xfrm>
                <a:custGeom>
                  <a:avLst/>
                  <a:gdLst>
                    <a:gd name="T0" fmla="*/ 35 w 40"/>
                    <a:gd name="T1" fmla="*/ 2 h 63"/>
                    <a:gd name="T2" fmla="*/ 2 w 40"/>
                    <a:gd name="T3" fmla="*/ 62 h 63"/>
                    <a:gd name="T4" fmla="*/ 6 w 40"/>
                    <a:gd name="T5" fmla="*/ 62 h 63"/>
                    <a:gd name="T6" fmla="*/ 40 w 40"/>
                    <a:gd name="T7" fmla="*/ 1 h 63"/>
                    <a:gd name="T8" fmla="*/ 35 w 40"/>
                    <a:gd name="T9" fmla="*/ 2 h 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63">
                      <a:moveTo>
                        <a:pt x="35" y="2"/>
                      </a:moveTo>
                      <a:cubicBezTo>
                        <a:pt x="32" y="24"/>
                        <a:pt x="18" y="47"/>
                        <a:pt x="2" y="62"/>
                      </a:cubicBezTo>
                      <a:cubicBezTo>
                        <a:pt x="0" y="63"/>
                        <a:pt x="5" y="63"/>
                        <a:pt x="6" y="62"/>
                      </a:cubicBezTo>
                      <a:cubicBezTo>
                        <a:pt x="23" y="47"/>
                        <a:pt x="37" y="24"/>
                        <a:pt x="40" y="1"/>
                      </a:cubicBezTo>
                      <a:cubicBezTo>
                        <a:pt x="40" y="0"/>
                        <a:pt x="35" y="0"/>
                        <a:pt x="3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35" name="Freeform 182"/>
                <p:cNvSpPr>
                  <a:spLocks/>
                </p:cNvSpPr>
                <p:nvPr/>
              </p:nvSpPr>
              <p:spPr bwMode="auto">
                <a:xfrm>
                  <a:off x="1466" y="631"/>
                  <a:ext cx="138" cy="111"/>
                </a:xfrm>
                <a:custGeom>
                  <a:avLst/>
                  <a:gdLst>
                    <a:gd name="T0" fmla="*/ 57 w 58"/>
                    <a:gd name="T1" fmla="*/ 45 h 47"/>
                    <a:gd name="T2" fmla="*/ 5 w 58"/>
                    <a:gd name="T3" fmla="*/ 0 h 47"/>
                    <a:gd name="T4" fmla="*/ 4 w 58"/>
                    <a:gd name="T5" fmla="*/ 2 h 47"/>
                    <a:gd name="T6" fmla="*/ 52 w 58"/>
                    <a:gd name="T7" fmla="*/ 45 h 47"/>
                    <a:gd name="T8" fmla="*/ 57 w 58"/>
                    <a:gd name="T9" fmla="*/ 45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8" h="47">
                      <a:moveTo>
                        <a:pt x="57" y="45"/>
                      </a:moveTo>
                      <a:cubicBezTo>
                        <a:pt x="50" y="21"/>
                        <a:pt x="31" y="2"/>
                        <a:pt x="5" y="0"/>
                      </a:cubicBezTo>
                      <a:cubicBezTo>
                        <a:pt x="3" y="0"/>
                        <a:pt x="0" y="2"/>
                        <a:pt x="4" y="2"/>
                      </a:cubicBezTo>
                      <a:cubicBezTo>
                        <a:pt x="28" y="4"/>
                        <a:pt x="45" y="23"/>
                        <a:pt x="52" y="45"/>
                      </a:cubicBezTo>
                      <a:cubicBezTo>
                        <a:pt x="53" y="47"/>
                        <a:pt x="58" y="46"/>
                        <a:pt x="57" y="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36" name="Freeform 183"/>
                <p:cNvSpPr>
                  <a:spLocks/>
                </p:cNvSpPr>
                <p:nvPr/>
              </p:nvSpPr>
              <p:spPr bwMode="auto">
                <a:xfrm>
                  <a:off x="1552" y="491"/>
                  <a:ext cx="676" cy="173"/>
                </a:xfrm>
                <a:custGeom>
                  <a:avLst/>
                  <a:gdLst>
                    <a:gd name="T0" fmla="*/ 6 w 285"/>
                    <a:gd name="T1" fmla="*/ 73 h 73"/>
                    <a:gd name="T2" fmla="*/ 282 w 285"/>
                    <a:gd name="T3" fmla="*/ 2 h 73"/>
                    <a:gd name="T4" fmla="*/ 280 w 285"/>
                    <a:gd name="T5" fmla="*/ 0 h 73"/>
                    <a:gd name="T6" fmla="*/ 4 w 285"/>
                    <a:gd name="T7" fmla="*/ 71 h 73"/>
                    <a:gd name="T8" fmla="*/ 6 w 285"/>
                    <a:gd name="T9" fmla="*/ 73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5" h="73">
                      <a:moveTo>
                        <a:pt x="6" y="73"/>
                      </a:moveTo>
                      <a:cubicBezTo>
                        <a:pt x="98" y="49"/>
                        <a:pt x="189" y="23"/>
                        <a:pt x="282" y="2"/>
                      </a:cubicBezTo>
                      <a:cubicBezTo>
                        <a:pt x="285" y="2"/>
                        <a:pt x="283" y="0"/>
                        <a:pt x="280" y="0"/>
                      </a:cubicBezTo>
                      <a:cubicBezTo>
                        <a:pt x="187" y="21"/>
                        <a:pt x="96" y="47"/>
                        <a:pt x="4" y="71"/>
                      </a:cubicBezTo>
                      <a:cubicBezTo>
                        <a:pt x="0" y="72"/>
                        <a:pt x="5" y="73"/>
                        <a:pt x="6" y="7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37" name="Freeform 184"/>
                <p:cNvSpPr>
                  <a:spLocks/>
                </p:cNvSpPr>
                <p:nvPr/>
              </p:nvSpPr>
              <p:spPr bwMode="auto">
                <a:xfrm>
                  <a:off x="1531" y="647"/>
                  <a:ext cx="40" cy="38"/>
                </a:xfrm>
                <a:custGeom>
                  <a:avLst/>
                  <a:gdLst>
                    <a:gd name="T0" fmla="*/ 7 w 17"/>
                    <a:gd name="T1" fmla="*/ 0 h 16"/>
                    <a:gd name="T2" fmla="*/ 16 w 17"/>
                    <a:gd name="T3" fmla="*/ 6 h 16"/>
                    <a:gd name="T4" fmla="*/ 10 w 17"/>
                    <a:gd name="T5" fmla="*/ 15 h 16"/>
                    <a:gd name="T6" fmla="*/ 1 w 17"/>
                    <a:gd name="T7" fmla="*/ 10 h 16"/>
                    <a:gd name="T8" fmla="*/ 7 w 17"/>
                    <a:gd name="T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6">
                      <a:moveTo>
                        <a:pt x="7" y="0"/>
                      </a:moveTo>
                      <a:cubicBezTo>
                        <a:pt x="11" y="0"/>
                        <a:pt x="15" y="2"/>
                        <a:pt x="16" y="6"/>
                      </a:cubicBezTo>
                      <a:cubicBezTo>
                        <a:pt x="17" y="10"/>
                        <a:pt x="14" y="14"/>
                        <a:pt x="10" y="15"/>
                      </a:cubicBezTo>
                      <a:cubicBezTo>
                        <a:pt x="6" y="16"/>
                        <a:pt x="2" y="14"/>
                        <a:pt x="1" y="10"/>
                      </a:cubicBezTo>
                      <a:cubicBezTo>
                        <a:pt x="0" y="5"/>
                        <a:pt x="3" y="1"/>
                        <a:pt x="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38" name="Freeform 185"/>
                <p:cNvSpPr>
                  <a:spLocks/>
                </p:cNvSpPr>
                <p:nvPr/>
              </p:nvSpPr>
              <p:spPr bwMode="auto">
                <a:xfrm>
                  <a:off x="1485" y="339"/>
                  <a:ext cx="79" cy="178"/>
                </a:xfrm>
                <a:custGeom>
                  <a:avLst/>
                  <a:gdLst>
                    <a:gd name="T0" fmla="*/ 16 w 33"/>
                    <a:gd name="T1" fmla="*/ 1 h 75"/>
                    <a:gd name="T2" fmla="*/ 1 w 33"/>
                    <a:gd name="T3" fmla="*/ 73 h 75"/>
                    <a:gd name="T4" fmla="*/ 6 w 33"/>
                    <a:gd name="T5" fmla="*/ 74 h 75"/>
                    <a:gd name="T6" fmla="*/ 21 w 33"/>
                    <a:gd name="T7" fmla="*/ 1 h 75"/>
                    <a:gd name="T8" fmla="*/ 16 w 33"/>
                    <a:gd name="T9" fmla="*/ 1 h 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75">
                      <a:moveTo>
                        <a:pt x="16" y="1"/>
                      </a:moveTo>
                      <a:cubicBezTo>
                        <a:pt x="28" y="27"/>
                        <a:pt x="25" y="55"/>
                        <a:pt x="1" y="73"/>
                      </a:cubicBezTo>
                      <a:cubicBezTo>
                        <a:pt x="0" y="74"/>
                        <a:pt x="5" y="75"/>
                        <a:pt x="6" y="74"/>
                      </a:cubicBezTo>
                      <a:cubicBezTo>
                        <a:pt x="30" y="56"/>
                        <a:pt x="33" y="28"/>
                        <a:pt x="21" y="1"/>
                      </a:cubicBezTo>
                      <a:cubicBezTo>
                        <a:pt x="20" y="0"/>
                        <a:pt x="15" y="0"/>
                        <a:pt x="16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39" name="Freeform 186"/>
                <p:cNvSpPr>
                  <a:spLocks/>
                </p:cNvSpPr>
                <p:nvPr/>
              </p:nvSpPr>
              <p:spPr bwMode="auto">
                <a:xfrm>
                  <a:off x="1440" y="405"/>
                  <a:ext cx="166" cy="81"/>
                </a:xfrm>
                <a:custGeom>
                  <a:avLst/>
                  <a:gdLst>
                    <a:gd name="T0" fmla="*/ 69 w 70"/>
                    <a:gd name="T1" fmla="*/ 32 h 34"/>
                    <a:gd name="T2" fmla="*/ 1 w 70"/>
                    <a:gd name="T3" fmla="*/ 8 h 34"/>
                    <a:gd name="T4" fmla="*/ 5 w 70"/>
                    <a:gd name="T5" fmla="*/ 10 h 34"/>
                    <a:gd name="T6" fmla="*/ 65 w 70"/>
                    <a:gd name="T7" fmla="*/ 32 h 34"/>
                    <a:gd name="T8" fmla="*/ 69 w 70"/>
                    <a:gd name="T9" fmla="*/ 32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34">
                      <a:moveTo>
                        <a:pt x="69" y="32"/>
                      </a:moveTo>
                      <a:cubicBezTo>
                        <a:pt x="53" y="9"/>
                        <a:pt x="28" y="0"/>
                        <a:pt x="1" y="8"/>
                      </a:cubicBezTo>
                      <a:cubicBezTo>
                        <a:pt x="0" y="9"/>
                        <a:pt x="4" y="10"/>
                        <a:pt x="5" y="10"/>
                      </a:cubicBezTo>
                      <a:cubicBezTo>
                        <a:pt x="29" y="2"/>
                        <a:pt x="51" y="12"/>
                        <a:pt x="65" y="32"/>
                      </a:cubicBezTo>
                      <a:cubicBezTo>
                        <a:pt x="65" y="33"/>
                        <a:pt x="70" y="34"/>
                        <a:pt x="69" y="3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40" name="Freeform 187"/>
                <p:cNvSpPr>
                  <a:spLocks/>
                </p:cNvSpPr>
                <p:nvPr/>
              </p:nvSpPr>
              <p:spPr bwMode="auto">
                <a:xfrm>
                  <a:off x="1457" y="367"/>
                  <a:ext cx="140" cy="114"/>
                </a:xfrm>
                <a:custGeom>
                  <a:avLst/>
                  <a:gdLst>
                    <a:gd name="T0" fmla="*/ 54 w 59"/>
                    <a:gd name="T1" fmla="*/ 2 h 48"/>
                    <a:gd name="T2" fmla="*/ 3 w 59"/>
                    <a:gd name="T3" fmla="*/ 46 h 48"/>
                    <a:gd name="T4" fmla="*/ 5 w 59"/>
                    <a:gd name="T5" fmla="*/ 48 h 48"/>
                    <a:gd name="T6" fmla="*/ 59 w 59"/>
                    <a:gd name="T7" fmla="*/ 2 h 48"/>
                    <a:gd name="T8" fmla="*/ 54 w 59"/>
                    <a:gd name="T9" fmla="*/ 2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9" h="48">
                      <a:moveTo>
                        <a:pt x="54" y="2"/>
                      </a:moveTo>
                      <a:cubicBezTo>
                        <a:pt x="44" y="21"/>
                        <a:pt x="23" y="38"/>
                        <a:pt x="3" y="46"/>
                      </a:cubicBezTo>
                      <a:cubicBezTo>
                        <a:pt x="0" y="48"/>
                        <a:pt x="4" y="48"/>
                        <a:pt x="5" y="48"/>
                      </a:cubicBezTo>
                      <a:cubicBezTo>
                        <a:pt x="26" y="39"/>
                        <a:pt x="48" y="22"/>
                        <a:pt x="59" y="2"/>
                      </a:cubicBezTo>
                      <a:cubicBezTo>
                        <a:pt x="59" y="1"/>
                        <a:pt x="55" y="0"/>
                        <a:pt x="5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41" name="Freeform 188"/>
                <p:cNvSpPr>
                  <a:spLocks/>
                </p:cNvSpPr>
                <p:nvPr/>
              </p:nvSpPr>
              <p:spPr bwMode="auto">
                <a:xfrm>
                  <a:off x="1469" y="372"/>
                  <a:ext cx="95" cy="145"/>
                </a:xfrm>
                <a:custGeom>
                  <a:avLst/>
                  <a:gdLst>
                    <a:gd name="T0" fmla="*/ 39 w 40"/>
                    <a:gd name="T1" fmla="*/ 60 h 61"/>
                    <a:gd name="T2" fmla="*/ 6 w 40"/>
                    <a:gd name="T3" fmla="*/ 0 h 61"/>
                    <a:gd name="T4" fmla="*/ 2 w 40"/>
                    <a:gd name="T5" fmla="*/ 2 h 61"/>
                    <a:gd name="T6" fmla="*/ 33 w 40"/>
                    <a:gd name="T7" fmla="*/ 60 h 61"/>
                    <a:gd name="T8" fmla="*/ 39 w 40"/>
                    <a:gd name="T9" fmla="*/ 60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61">
                      <a:moveTo>
                        <a:pt x="39" y="60"/>
                      </a:moveTo>
                      <a:cubicBezTo>
                        <a:pt x="40" y="35"/>
                        <a:pt x="29" y="11"/>
                        <a:pt x="6" y="0"/>
                      </a:cubicBezTo>
                      <a:cubicBezTo>
                        <a:pt x="5" y="0"/>
                        <a:pt x="0" y="1"/>
                        <a:pt x="2" y="2"/>
                      </a:cubicBezTo>
                      <a:cubicBezTo>
                        <a:pt x="25" y="12"/>
                        <a:pt x="35" y="36"/>
                        <a:pt x="33" y="60"/>
                      </a:cubicBezTo>
                      <a:cubicBezTo>
                        <a:pt x="33" y="61"/>
                        <a:pt x="38" y="61"/>
                        <a:pt x="39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42" name="Freeform 189"/>
                <p:cNvSpPr>
                  <a:spLocks/>
                </p:cNvSpPr>
                <p:nvPr/>
              </p:nvSpPr>
              <p:spPr bwMode="auto">
                <a:xfrm>
                  <a:off x="1540" y="429"/>
                  <a:ext cx="693" cy="76"/>
                </a:xfrm>
                <a:custGeom>
                  <a:avLst/>
                  <a:gdLst>
                    <a:gd name="T0" fmla="*/ 3 w 292"/>
                    <a:gd name="T1" fmla="*/ 2 h 32"/>
                    <a:gd name="T2" fmla="*/ 287 w 292"/>
                    <a:gd name="T3" fmla="*/ 32 h 32"/>
                    <a:gd name="T4" fmla="*/ 289 w 292"/>
                    <a:gd name="T5" fmla="*/ 30 h 32"/>
                    <a:gd name="T6" fmla="*/ 5 w 292"/>
                    <a:gd name="T7" fmla="*/ 0 h 32"/>
                    <a:gd name="T8" fmla="*/ 3 w 292"/>
                    <a:gd name="T9" fmla="*/ 2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2" h="32">
                      <a:moveTo>
                        <a:pt x="3" y="2"/>
                      </a:moveTo>
                      <a:cubicBezTo>
                        <a:pt x="98" y="11"/>
                        <a:pt x="193" y="19"/>
                        <a:pt x="287" y="32"/>
                      </a:cubicBezTo>
                      <a:cubicBezTo>
                        <a:pt x="288" y="32"/>
                        <a:pt x="292" y="31"/>
                        <a:pt x="289" y="30"/>
                      </a:cubicBezTo>
                      <a:cubicBezTo>
                        <a:pt x="195" y="17"/>
                        <a:pt x="100" y="9"/>
                        <a:pt x="5" y="0"/>
                      </a:cubicBezTo>
                      <a:cubicBezTo>
                        <a:pt x="4" y="0"/>
                        <a:pt x="0" y="1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43" name="Freeform 190"/>
                <p:cNvSpPr>
                  <a:spLocks/>
                </p:cNvSpPr>
                <p:nvPr/>
              </p:nvSpPr>
              <p:spPr bwMode="auto">
                <a:xfrm>
                  <a:off x="1519" y="412"/>
                  <a:ext cx="38" cy="38"/>
                </a:xfrm>
                <a:custGeom>
                  <a:avLst/>
                  <a:gdLst>
                    <a:gd name="T0" fmla="*/ 9 w 16"/>
                    <a:gd name="T1" fmla="*/ 0 h 16"/>
                    <a:gd name="T2" fmla="*/ 15 w 16"/>
                    <a:gd name="T3" fmla="*/ 9 h 16"/>
                    <a:gd name="T4" fmla="*/ 7 w 16"/>
                    <a:gd name="T5" fmla="*/ 15 h 16"/>
                    <a:gd name="T6" fmla="*/ 0 w 16"/>
                    <a:gd name="T7" fmla="*/ 7 h 16"/>
                    <a:gd name="T8" fmla="*/ 9 w 16"/>
                    <a:gd name="T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9" y="0"/>
                      </a:moveTo>
                      <a:cubicBezTo>
                        <a:pt x="13" y="1"/>
                        <a:pt x="16" y="5"/>
                        <a:pt x="15" y="9"/>
                      </a:cubicBezTo>
                      <a:cubicBezTo>
                        <a:pt x="15" y="13"/>
                        <a:pt x="11" y="16"/>
                        <a:pt x="7" y="15"/>
                      </a:cubicBezTo>
                      <a:cubicBezTo>
                        <a:pt x="2" y="15"/>
                        <a:pt x="0" y="11"/>
                        <a:pt x="0" y="7"/>
                      </a:cubicBezTo>
                      <a:cubicBezTo>
                        <a:pt x="1" y="2"/>
                        <a:pt x="5" y="0"/>
                        <a:pt x="9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44" name="Freeform 191"/>
                <p:cNvSpPr>
                  <a:spLocks/>
                </p:cNvSpPr>
                <p:nvPr/>
              </p:nvSpPr>
              <p:spPr bwMode="auto">
                <a:xfrm>
                  <a:off x="1526" y="99"/>
                  <a:ext cx="116" cy="155"/>
                </a:xfrm>
                <a:custGeom>
                  <a:avLst/>
                  <a:gdLst>
                    <a:gd name="T0" fmla="*/ 42 w 49"/>
                    <a:gd name="T1" fmla="*/ 1 h 65"/>
                    <a:gd name="T2" fmla="*/ 3 w 49"/>
                    <a:gd name="T3" fmla="*/ 63 h 65"/>
                    <a:gd name="T4" fmla="*/ 6 w 49"/>
                    <a:gd name="T5" fmla="*/ 65 h 65"/>
                    <a:gd name="T6" fmla="*/ 47 w 49"/>
                    <a:gd name="T7" fmla="*/ 2 h 65"/>
                    <a:gd name="T8" fmla="*/ 42 w 49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65">
                      <a:moveTo>
                        <a:pt x="42" y="1"/>
                      </a:moveTo>
                      <a:cubicBezTo>
                        <a:pt x="44" y="29"/>
                        <a:pt x="31" y="54"/>
                        <a:pt x="3" y="63"/>
                      </a:cubicBezTo>
                      <a:cubicBezTo>
                        <a:pt x="0" y="63"/>
                        <a:pt x="5" y="65"/>
                        <a:pt x="6" y="65"/>
                      </a:cubicBezTo>
                      <a:cubicBezTo>
                        <a:pt x="35" y="56"/>
                        <a:pt x="49" y="31"/>
                        <a:pt x="47" y="2"/>
                      </a:cubicBezTo>
                      <a:cubicBezTo>
                        <a:pt x="46" y="0"/>
                        <a:pt x="42" y="0"/>
                        <a:pt x="4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45" name="Freeform 192"/>
                <p:cNvSpPr>
                  <a:spLocks/>
                </p:cNvSpPr>
                <p:nvPr/>
              </p:nvSpPr>
              <p:spPr bwMode="auto">
                <a:xfrm>
                  <a:off x="1516" y="149"/>
                  <a:ext cx="136" cy="114"/>
                </a:xfrm>
                <a:custGeom>
                  <a:avLst/>
                  <a:gdLst>
                    <a:gd name="T0" fmla="*/ 57 w 57"/>
                    <a:gd name="T1" fmla="*/ 46 h 48"/>
                    <a:gd name="T2" fmla="*/ 3 w 57"/>
                    <a:gd name="T3" fmla="*/ 0 h 48"/>
                    <a:gd name="T4" fmla="*/ 4 w 57"/>
                    <a:gd name="T5" fmla="*/ 3 h 48"/>
                    <a:gd name="T6" fmla="*/ 52 w 57"/>
                    <a:gd name="T7" fmla="*/ 46 h 48"/>
                    <a:gd name="T8" fmla="*/ 57 w 57"/>
                    <a:gd name="T9" fmla="*/ 46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48">
                      <a:moveTo>
                        <a:pt x="57" y="46"/>
                      </a:moveTo>
                      <a:cubicBezTo>
                        <a:pt x="51" y="19"/>
                        <a:pt x="31" y="2"/>
                        <a:pt x="3" y="0"/>
                      </a:cubicBezTo>
                      <a:cubicBezTo>
                        <a:pt x="0" y="0"/>
                        <a:pt x="2" y="2"/>
                        <a:pt x="4" y="3"/>
                      </a:cubicBezTo>
                      <a:cubicBezTo>
                        <a:pt x="30" y="4"/>
                        <a:pt x="46" y="21"/>
                        <a:pt x="52" y="46"/>
                      </a:cubicBezTo>
                      <a:cubicBezTo>
                        <a:pt x="52" y="47"/>
                        <a:pt x="57" y="48"/>
                        <a:pt x="5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46" name="Freeform 193"/>
                <p:cNvSpPr>
                  <a:spLocks/>
                </p:cNvSpPr>
                <p:nvPr/>
              </p:nvSpPr>
              <p:spPr bwMode="auto">
                <a:xfrm>
                  <a:off x="1514" y="149"/>
                  <a:ext cx="173" cy="62"/>
                </a:xfrm>
                <a:custGeom>
                  <a:avLst/>
                  <a:gdLst>
                    <a:gd name="T0" fmla="*/ 67 w 73"/>
                    <a:gd name="T1" fmla="*/ 1 h 26"/>
                    <a:gd name="T2" fmla="*/ 4 w 73"/>
                    <a:gd name="T3" fmla="*/ 24 h 26"/>
                    <a:gd name="T4" fmla="*/ 3 w 73"/>
                    <a:gd name="T5" fmla="*/ 26 h 26"/>
                    <a:gd name="T6" fmla="*/ 71 w 73"/>
                    <a:gd name="T7" fmla="*/ 2 h 26"/>
                    <a:gd name="T8" fmla="*/ 67 w 73"/>
                    <a:gd name="T9" fmla="*/ 1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26">
                      <a:moveTo>
                        <a:pt x="67" y="1"/>
                      </a:moveTo>
                      <a:cubicBezTo>
                        <a:pt x="50" y="15"/>
                        <a:pt x="26" y="23"/>
                        <a:pt x="4" y="24"/>
                      </a:cubicBezTo>
                      <a:cubicBezTo>
                        <a:pt x="2" y="24"/>
                        <a:pt x="0" y="26"/>
                        <a:pt x="3" y="26"/>
                      </a:cubicBezTo>
                      <a:cubicBezTo>
                        <a:pt x="27" y="25"/>
                        <a:pt x="53" y="17"/>
                        <a:pt x="71" y="2"/>
                      </a:cubicBezTo>
                      <a:cubicBezTo>
                        <a:pt x="73" y="0"/>
                        <a:pt x="68" y="0"/>
                        <a:pt x="6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47" name="Freeform 194"/>
                <p:cNvSpPr>
                  <a:spLocks/>
                </p:cNvSpPr>
                <p:nvPr/>
              </p:nvSpPr>
              <p:spPr bwMode="auto">
                <a:xfrm>
                  <a:off x="1564" y="111"/>
                  <a:ext cx="59" cy="164"/>
                </a:xfrm>
                <a:custGeom>
                  <a:avLst/>
                  <a:gdLst>
                    <a:gd name="T0" fmla="*/ 14 w 25"/>
                    <a:gd name="T1" fmla="*/ 68 h 69"/>
                    <a:gd name="T2" fmla="*/ 6 w 25"/>
                    <a:gd name="T3" fmla="*/ 1 h 69"/>
                    <a:gd name="T4" fmla="*/ 1 w 25"/>
                    <a:gd name="T5" fmla="*/ 2 h 69"/>
                    <a:gd name="T6" fmla="*/ 10 w 25"/>
                    <a:gd name="T7" fmla="*/ 68 h 69"/>
                    <a:gd name="T8" fmla="*/ 14 w 25"/>
                    <a:gd name="T9" fmla="*/ 68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69">
                      <a:moveTo>
                        <a:pt x="14" y="68"/>
                      </a:moveTo>
                      <a:cubicBezTo>
                        <a:pt x="25" y="45"/>
                        <a:pt x="23" y="20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18" y="20"/>
                        <a:pt x="20" y="45"/>
                        <a:pt x="10" y="68"/>
                      </a:cubicBezTo>
                      <a:cubicBezTo>
                        <a:pt x="9" y="69"/>
                        <a:pt x="14" y="69"/>
                        <a:pt x="14" y="6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48" name="Freeform 195"/>
                <p:cNvSpPr>
                  <a:spLocks/>
                </p:cNvSpPr>
                <p:nvPr/>
              </p:nvSpPr>
              <p:spPr bwMode="auto">
                <a:xfrm>
                  <a:off x="1609" y="189"/>
                  <a:ext cx="619" cy="318"/>
                </a:xfrm>
                <a:custGeom>
                  <a:avLst/>
                  <a:gdLst>
                    <a:gd name="T0" fmla="*/ 2 w 261"/>
                    <a:gd name="T1" fmla="*/ 2 h 134"/>
                    <a:gd name="T2" fmla="*/ 255 w 261"/>
                    <a:gd name="T3" fmla="*/ 133 h 134"/>
                    <a:gd name="T4" fmla="*/ 259 w 261"/>
                    <a:gd name="T5" fmla="*/ 132 h 134"/>
                    <a:gd name="T6" fmla="*/ 6 w 261"/>
                    <a:gd name="T7" fmla="*/ 1 h 134"/>
                    <a:gd name="T8" fmla="*/ 2 w 261"/>
                    <a:gd name="T9" fmla="*/ 2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1" h="134">
                      <a:moveTo>
                        <a:pt x="2" y="2"/>
                      </a:moveTo>
                      <a:cubicBezTo>
                        <a:pt x="87" y="45"/>
                        <a:pt x="172" y="87"/>
                        <a:pt x="255" y="133"/>
                      </a:cubicBezTo>
                      <a:cubicBezTo>
                        <a:pt x="256" y="134"/>
                        <a:pt x="261" y="133"/>
                        <a:pt x="259" y="132"/>
                      </a:cubicBezTo>
                      <a:cubicBezTo>
                        <a:pt x="177" y="85"/>
                        <a:pt x="91" y="44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49" name="Freeform 196"/>
                <p:cNvSpPr>
                  <a:spLocks/>
                </p:cNvSpPr>
                <p:nvPr/>
              </p:nvSpPr>
              <p:spPr bwMode="auto">
                <a:xfrm>
                  <a:off x="1585" y="168"/>
                  <a:ext cx="43" cy="40"/>
                </a:xfrm>
                <a:custGeom>
                  <a:avLst/>
                  <a:gdLst>
                    <a:gd name="T0" fmla="*/ 13 w 18"/>
                    <a:gd name="T1" fmla="*/ 2 h 17"/>
                    <a:gd name="T2" fmla="*/ 15 w 18"/>
                    <a:gd name="T3" fmla="*/ 12 h 17"/>
                    <a:gd name="T4" fmla="*/ 5 w 18"/>
                    <a:gd name="T5" fmla="*/ 15 h 17"/>
                    <a:gd name="T6" fmla="*/ 2 w 18"/>
                    <a:gd name="T7" fmla="*/ 5 h 17"/>
                    <a:gd name="T8" fmla="*/ 13 w 18"/>
                    <a:gd name="T9" fmla="*/ 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13" y="2"/>
                      </a:moveTo>
                      <a:cubicBezTo>
                        <a:pt x="16" y="4"/>
                        <a:pt x="18" y="9"/>
                        <a:pt x="15" y="12"/>
                      </a:cubicBezTo>
                      <a:cubicBezTo>
                        <a:pt x="13" y="16"/>
                        <a:pt x="9" y="17"/>
                        <a:pt x="5" y="15"/>
                      </a:cubicBezTo>
                      <a:cubicBezTo>
                        <a:pt x="1" y="13"/>
                        <a:pt x="0" y="8"/>
                        <a:pt x="2" y="5"/>
                      </a:cubicBezTo>
                      <a:cubicBezTo>
                        <a:pt x="4" y="1"/>
                        <a:pt x="9" y="0"/>
                        <a:pt x="1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50" name="Freeform 197"/>
                <p:cNvSpPr>
                  <a:spLocks/>
                </p:cNvSpPr>
                <p:nvPr/>
              </p:nvSpPr>
              <p:spPr bwMode="auto">
                <a:xfrm>
                  <a:off x="1675" y="-95"/>
                  <a:ext cx="159" cy="114"/>
                </a:xfrm>
                <a:custGeom>
                  <a:avLst/>
                  <a:gdLst>
                    <a:gd name="T0" fmla="*/ 62 w 67"/>
                    <a:gd name="T1" fmla="*/ 1 h 48"/>
                    <a:gd name="T2" fmla="*/ 3 w 67"/>
                    <a:gd name="T3" fmla="*/ 43 h 48"/>
                    <a:gd name="T4" fmla="*/ 4 w 67"/>
                    <a:gd name="T5" fmla="*/ 45 h 48"/>
                    <a:gd name="T6" fmla="*/ 67 w 67"/>
                    <a:gd name="T7" fmla="*/ 2 h 48"/>
                    <a:gd name="T8" fmla="*/ 62 w 67"/>
                    <a:gd name="T9" fmla="*/ 1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48">
                      <a:moveTo>
                        <a:pt x="62" y="1"/>
                      </a:moveTo>
                      <a:cubicBezTo>
                        <a:pt x="53" y="28"/>
                        <a:pt x="32" y="46"/>
                        <a:pt x="3" y="43"/>
                      </a:cubicBezTo>
                      <a:cubicBezTo>
                        <a:pt x="0" y="43"/>
                        <a:pt x="2" y="45"/>
                        <a:pt x="4" y="45"/>
                      </a:cubicBezTo>
                      <a:cubicBezTo>
                        <a:pt x="34" y="48"/>
                        <a:pt x="58" y="31"/>
                        <a:pt x="67" y="2"/>
                      </a:cubicBezTo>
                      <a:cubicBezTo>
                        <a:pt x="67" y="1"/>
                        <a:pt x="62" y="0"/>
                        <a:pt x="6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51" name="Freeform 198"/>
                <p:cNvSpPr>
                  <a:spLocks/>
                </p:cNvSpPr>
                <p:nvPr/>
              </p:nvSpPr>
              <p:spPr bwMode="auto">
                <a:xfrm>
                  <a:off x="1699" y="-88"/>
                  <a:ext cx="100" cy="152"/>
                </a:xfrm>
                <a:custGeom>
                  <a:avLst/>
                  <a:gdLst>
                    <a:gd name="T0" fmla="*/ 37 w 42"/>
                    <a:gd name="T1" fmla="*/ 62 h 64"/>
                    <a:gd name="T2" fmla="*/ 6 w 42"/>
                    <a:gd name="T3" fmla="*/ 1 h 64"/>
                    <a:gd name="T4" fmla="*/ 3 w 42"/>
                    <a:gd name="T5" fmla="*/ 2 h 64"/>
                    <a:gd name="T6" fmla="*/ 32 w 42"/>
                    <a:gd name="T7" fmla="*/ 61 h 64"/>
                    <a:gd name="T8" fmla="*/ 37 w 42"/>
                    <a:gd name="T9" fmla="*/ 62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2" h="64">
                      <a:moveTo>
                        <a:pt x="37" y="62"/>
                      </a:moveTo>
                      <a:cubicBezTo>
                        <a:pt x="42" y="36"/>
                        <a:pt x="31" y="13"/>
                        <a:pt x="6" y="1"/>
                      </a:cubicBezTo>
                      <a:cubicBezTo>
                        <a:pt x="5" y="0"/>
                        <a:pt x="0" y="0"/>
                        <a:pt x="3" y="2"/>
                      </a:cubicBezTo>
                      <a:cubicBezTo>
                        <a:pt x="27" y="13"/>
                        <a:pt x="37" y="36"/>
                        <a:pt x="32" y="61"/>
                      </a:cubicBezTo>
                      <a:cubicBezTo>
                        <a:pt x="32" y="63"/>
                        <a:pt x="37" y="64"/>
                        <a:pt x="37" y="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52" name="Freeform 199"/>
                <p:cNvSpPr>
                  <a:spLocks/>
                </p:cNvSpPr>
                <p:nvPr/>
              </p:nvSpPr>
              <p:spPr bwMode="auto">
                <a:xfrm>
                  <a:off x="1678" y="-38"/>
                  <a:ext cx="185" cy="31"/>
                </a:xfrm>
                <a:custGeom>
                  <a:avLst/>
                  <a:gdLst>
                    <a:gd name="T0" fmla="*/ 72 w 78"/>
                    <a:gd name="T1" fmla="*/ 4 h 13"/>
                    <a:gd name="T2" fmla="*/ 6 w 78"/>
                    <a:gd name="T3" fmla="*/ 1 h 13"/>
                    <a:gd name="T4" fmla="*/ 3 w 78"/>
                    <a:gd name="T5" fmla="*/ 2 h 13"/>
                    <a:gd name="T6" fmla="*/ 75 w 78"/>
                    <a:gd name="T7" fmla="*/ 5 h 13"/>
                    <a:gd name="T8" fmla="*/ 72 w 78"/>
                    <a:gd name="T9" fmla="*/ 4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8" h="13">
                      <a:moveTo>
                        <a:pt x="72" y="4"/>
                      </a:moveTo>
                      <a:cubicBezTo>
                        <a:pt x="52" y="11"/>
                        <a:pt x="26" y="8"/>
                        <a:pt x="6" y="1"/>
                      </a:cubicBezTo>
                      <a:cubicBezTo>
                        <a:pt x="5" y="0"/>
                        <a:pt x="0" y="1"/>
                        <a:pt x="3" y="2"/>
                      </a:cubicBezTo>
                      <a:cubicBezTo>
                        <a:pt x="24" y="11"/>
                        <a:pt x="52" y="13"/>
                        <a:pt x="75" y="5"/>
                      </a:cubicBezTo>
                      <a:cubicBezTo>
                        <a:pt x="78" y="4"/>
                        <a:pt x="73" y="3"/>
                        <a:pt x="72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53" name="Freeform 200"/>
                <p:cNvSpPr>
                  <a:spLocks/>
                </p:cNvSpPr>
                <p:nvPr/>
              </p:nvSpPr>
              <p:spPr bwMode="auto">
                <a:xfrm>
                  <a:off x="1718" y="-107"/>
                  <a:ext cx="78" cy="161"/>
                </a:xfrm>
                <a:custGeom>
                  <a:avLst/>
                  <a:gdLst>
                    <a:gd name="T0" fmla="*/ 6 w 33"/>
                    <a:gd name="T1" fmla="*/ 67 h 68"/>
                    <a:gd name="T2" fmla="*/ 24 w 33"/>
                    <a:gd name="T3" fmla="*/ 2 h 68"/>
                    <a:gd name="T4" fmla="*/ 19 w 33"/>
                    <a:gd name="T5" fmla="*/ 2 h 68"/>
                    <a:gd name="T6" fmla="*/ 2 w 33"/>
                    <a:gd name="T7" fmla="*/ 66 h 68"/>
                    <a:gd name="T8" fmla="*/ 6 w 33"/>
                    <a:gd name="T9" fmla="*/ 67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68">
                      <a:moveTo>
                        <a:pt x="6" y="67"/>
                      </a:moveTo>
                      <a:cubicBezTo>
                        <a:pt x="24" y="50"/>
                        <a:pt x="33" y="26"/>
                        <a:pt x="24" y="2"/>
                      </a:cubicBezTo>
                      <a:cubicBezTo>
                        <a:pt x="23" y="0"/>
                        <a:pt x="18" y="1"/>
                        <a:pt x="19" y="2"/>
                      </a:cubicBezTo>
                      <a:cubicBezTo>
                        <a:pt x="28" y="26"/>
                        <a:pt x="19" y="50"/>
                        <a:pt x="2" y="66"/>
                      </a:cubicBezTo>
                      <a:cubicBezTo>
                        <a:pt x="0" y="67"/>
                        <a:pt x="5" y="68"/>
                        <a:pt x="6" y="6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54" name="Freeform 201"/>
                <p:cNvSpPr>
                  <a:spLocks/>
                </p:cNvSpPr>
                <p:nvPr/>
              </p:nvSpPr>
              <p:spPr bwMode="auto">
                <a:xfrm>
                  <a:off x="1773" y="-17"/>
                  <a:ext cx="455" cy="524"/>
                </a:xfrm>
                <a:custGeom>
                  <a:avLst/>
                  <a:gdLst>
                    <a:gd name="T0" fmla="*/ 1 w 192"/>
                    <a:gd name="T1" fmla="*/ 3 h 221"/>
                    <a:gd name="T2" fmla="*/ 186 w 192"/>
                    <a:gd name="T3" fmla="*/ 220 h 221"/>
                    <a:gd name="T4" fmla="*/ 191 w 192"/>
                    <a:gd name="T5" fmla="*/ 219 h 221"/>
                    <a:gd name="T6" fmla="*/ 6 w 192"/>
                    <a:gd name="T7" fmla="*/ 2 h 221"/>
                    <a:gd name="T8" fmla="*/ 1 w 192"/>
                    <a:gd name="T9" fmla="*/ 3 h 2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2" h="221">
                      <a:moveTo>
                        <a:pt x="1" y="3"/>
                      </a:moveTo>
                      <a:cubicBezTo>
                        <a:pt x="63" y="74"/>
                        <a:pt x="127" y="146"/>
                        <a:pt x="186" y="220"/>
                      </a:cubicBezTo>
                      <a:cubicBezTo>
                        <a:pt x="187" y="221"/>
                        <a:pt x="192" y="220"/>
                        <a:pt x="191" y="219"/>
                      </a:cubicBezTo>
                      <a:cubicBezTo>
                        <a:pt x="132" y="145"/>
                        <a:pt x="68" y="73"/>
                        <a:pt x="6" y="2"/>
                      </a:cubicBezTo>
                      <a:cubicBezTo>
                        <a:pt x="5" y="0"/>
                        <a:pt x="0" y="2"/>
                        <a:pt x="1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55" name="Freeform 202"/>
                <p:cNvSpPr>
                  <a:spLocks/>
                </p:cNvSpPr>
                <p:nvPr/>
              </p:nvSpPr>
              <p:spPr bwMode="auto">
                <a:xfrm>
                  <a:off x="1751" y="-41"/>
                  <a:ext cx="41" cy="41"/>
                </a:xfrm>
                <a:custGeom>
                  <a:avLst/>
                  <a:gdLst>
                    <a:gd name="T0" fmla="*/ 15 w 17"/>
                    <a:gd name="T1" fmla="*/ 3 h 17"/>
                    <a:gd name="T2" fmla="*/ 14 w 17"/>
                    <a:gd name="T3" fmla="*/ 14 h 17"/>
                    <a:gd name="T4" fmla="*/ 3 w 17"/>
                    <a:gd name="T5" fmla="*/ 13 h 17"/>
                    <a:gd name="T6" fmla="*/ 4 w 17"/>
                    <a:gd name="T7" fmla="*/ 2 h 17"/>
                    <a:gd name="T8" fmla="*/ 15 w 17"/>
                    <a:gd name="T9" fmla="*/ 3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5" y="3"/>
                      </a:moveTo>
                      <a:cubicBezTo>
                        <a:pt x="17" y="7"/>
                        <a:pt x="17" y="12"/>
                        <a:pt x="14" y="14"/>
                      </a:cubicBezTo>
                      <a:cubicBezTo>
                        <a:pt x="10" y="17"/>
                        <a:pt x="5" y="16"/>
                        <a:pt x="3" y="13"/>
                      </a:cubicBezTo>
                      <a:cubicBezTo>
                        <a:pt x="0" y="10"/>
                        <a:pt x="1" y="5"/>
                        <a:pt x="4" y="2"/>
                      </a:cubicBezTo>
                      <a:cubicBezTo>
                        <a:pt x="7" y="0"/>
                        <a:pt x="12" y="0"/>
                        <a:pt x="15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56" name="Freeform 203"/>
                <p:cNvSpPr>
                  <a:spLocks/>
                </p:cNvSpPr>
                <p:nvPr/>
              </p:nvSpPr>
              <p:spPr bwMode="auto">
                <a:xfrm>
                  <a:off x="1884" y="-200"/>
                  <a:ext cx="188" cy="79"/>
                </a:xfrm>
                <a:custGeom>
                  <a:avLst/>
                  <a:gdLst>
                    <a:gd name="T0" fmla="*/ 74 w 79"/>
                    <a:gd name="T1" fmla="*/ 1 h 33"/>
                    <a:gd name="T2" fmla="*/ 6 w 79"/>
                    <a:gd name="T3" fmla="*/ 18 h 33"/>
                    <a:gd name="T4" fmla="*/ 2 w 79"/>
                    <a:gd name="T5" fmla="*/ 19 h 33"/>
                    <a:gd name="T6" fmla="*/ 78 w 79"/>
                    <a:gd name="T7" fmla="*/ 2 h 33"/>
                    <a:gd name="T8" fmla="*/ 74 w 79"/>
                    <a:gd name="T9" fmla="*/ 1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9" h="33">
                      <a:moveTo>
                        <a:pt x="74" y="1"/>
                      </a:moveTo>
                      <a:cubicBezTo>
                        <a:pt x="56" y="22"/>
                        <a:pt x="31" y="31"/>
                        <a:pt x="6" y="18"/>
                      </a:cubicBezTo>
                      <a:cubicBezTo>
                        <a:pt x="5" y="17"/>
                        <a:pt x="0" y="18"/>
                        <a:pt x="2" y="19"/>
                      </a:cubicBezTo>
                      <a:cubicBezTo>
                        <a:pt x="30" y="33"/>
                        <a:pt x="59" y="26"/>
                        <a:pt x="78" y="2"/>
                      </a:cubicBezTo>
                      <a:cubicBezTo>
                        <a:pt x="79" y="1"/>
                        <a:pt x="75" y="0"/>
                        <a:pt x="7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57" name="Freeform 204"/>
                <p:cNvSpPr>
                  <a:spLocks/>
                </p:cNvSpPr>
                <p:nvPr/>
              </p:nvSpPr>
              <p:spPr bwMode="auto">
                <a:xfrm>
                  <a:off x="1946" y="-237"/>
                  <a:ext cx="59" cy="168"/>
                </a:xfrm>
                <a:custGeom>
                  <a:avLst/>
                  <a:gdLst>
                    <a:gd name="T0" fmla="*/ 11 w 25"/>
                    <a:gd name="T1" fmla="*/ 70 h 71"/>
                    <a:gd name="T2" fmla="*/ 6 w 25"/>
                    <a:gd name="T3" fmla="*/ 2 h 71"/>
                    <a:gd name="T4" fmla="*/ 1 w 25"/>
                    <a:gd name="T5" fmla="*/ 2 h 71"/>
                    <a:gd name="T6" fmla="*/ 6 w 25"/>
                    <a:gd name="T7" fmla="*/ 69 h 71"/>
                    <a:gd name="T8" fmla="*/ 11 w 25"/>
                    <a:gd name="T9" fmla="*/ 70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71">
                      <a:moveTo>
                        <a:pt x="11" y="70"/>
                      </a:moveTo>
                      <a:cubicBezTo>
                        <a:pt x="25" y="47"/>
                        <a:pt x="23" y="22"/>
                        <a:pt x="6" y="2"/>
                      </a:cubicBezTo>
                      <a:cubicBezTo>
                        <a:pt x="5" y="1"/>
                        <a:pt x="0" y="0"/>
                        <a:pt x="1" y="2"/>
                      </a:cubicBezTo>
                      <a:cubicBezTo>
                        <a:pt x="19" y="22"/>
                        <a:pt x="20" y="46"/>
                        <a:pt x="6" y="69"/>
                      </a:cubicBezTo>
                      <a:cubicBezTo>
                        <a:pt x="6" y="69"/>
                        <a:pt x="10" y="71"/>
                        <a:pt x="11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sp>
            <p:nvSpPr>
              <p:cNvPr id="339" name="Freeform 206"/>
              <p:cNvSpPr>
                <a:spLocks/>
              </p:cNvSpPr>
              <p:nvPr/>
            </p:nvSpPr>
            <p:spPr bwMode="auto">
              <a:xfrm>
                <a:off x="3025776" y="-317500"/>
                <a:ext cx="266700" cy="120650"/>
              </a:xfrm>
              <a:custGeom>
                <a:avLst/>
                <a:gdLst>
                  <a:gd name="T0" fmla="*/ 68 w 71"/>
                  <a:gd name="T1" fmla="*/ 30 h 32"/>
                  <a:gd name="T2" fmla="*/ 6 w 71"/>
                  <a:gd name="T3" fmla="*/ 1 h 32"/>
                  <a:gd name="T4" fmla="*/ 1 w 71"/>
                  <a:gd name="T5" fmla="*/ 2 h 32"/>
                  <a:gd name="T6" fmla="*/ 65 w 71"/>
                  <a:gd name="T7" fmla="*/ 32 h 32"/>
                  <a:gd name="T8" fmla="*/ 68 w 71"/>
                  <a:gd name="T9" fmla="*/ 3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32">
                    <a:moveTo>
                      <a:pt x="68" y="30"/>
                    </a:moveTo>
                    <a:cubicBezTo>
                      <a:pt x="46" y="28"/>
                      <a:pt x="22" y="16"/>
                      <a:pt x="6" y="1"/>
                    </a:cubicBezTo>
                    <a:cubicBezTo>
                      <a:pt x="5" y="0"/>
                      <a:pt x="0" y="2"/>
                      <a:pt x="1" y="2"/>
                    </a:cubicBezTo>
                    <a:cubicBezTo>
                      <a:pt x="18" y="18"/>
                      <a:pt x="42" y="30"/>
                      <a:pt x="65" y="32"/>
                    </a:cubicBezTo>
                    <a:cubicBezTo>
                      <a:pt x="67" y="32"/>
                      <a:pt x="71" y="30"/>
                      <a:pt x="68" y="3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0" name="Freeform 207"/>
              <p:cNvSpPr>
                <a:spLocks/>
              </p:cNvSpPr>
              <p:nvPr/>
            </p:nvSpPr>
            <p:spPr bwMode="auto">
              <a:xfrm>
                <a:off x="3028951" y="-365125"/>
                <a:ext cx="177800" cy="209550"/>
              </a:xfrm>
              <a:custGeom>
                <a:avLst/>
                <a:gdLst>
                  <a:gd name="T0" fmla="*/ 6 w 47"/>
                  <a:gd name="T1" fmla="*/ 55 h 56"/>
                  <a:gd name="T2" fmla="*/ 47 w 47"/>
                  <a:gd name="T3" fmla="*/ 1 h 56"/>
                  <a:gd name="T4" fmla="*/ 42 w 47"/>
                  <a:gd name="T5" fmla="*/ 1 h 56"/>
                  <a:gd name="T6" fmla="*/ 3 w 47"/>
                  <a:gd name="T7" fmla="*/ 54 h 56"/>
                  <a:gd name="T8" fmla="*/ 6 w 47"/>
                  <a:gd name="T9" fmla="*/ 55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56">
                    <a:moveTo>
                      <a:pt x="6" y="55"/>
                    </a:moveTo>
                    <a:cubicBezTo>
                      <a:pt x="29" y="46"/>
                      <a:pt x="47" y="27"/>
                      <a:pt x="47" y="1"/>
                    </a:cubicBezTo>
                    <a:cubicBezTo>
                      <a:pt x="47" y="0"/>
                      <a:pt x="42" y="0"/>
                      <a:pt x="42" y="1"/>
                    </a:cubicBezTo>
                    <a:cubicBezTo>
                      <a:pt x="42" y="26"/>
                      <a:pt x="25" y="45"/>
                      <a:pt x="3" y="54"/>
                    </a:cubicBezTo>
                    <a:cubicBezTo>
                      <a:pt x="0" y="55"/>
                      <a:pt x="5" y="56"/>
                      <a:pt x="6" y="5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1" name="Freeform 208"/>
              <p:cNvSpPr>
                <a:spLocks/>
              </p:cNvSpPr>
              <p:nvPr/>
            </p:nvSpPr>
            <p:spPr bwMode="auto">
              <a:xfrm>
                <a:off x="3152776" y="-227013"/>
                <a:ext cx="403225" cy="1031875"/>
              </a:xfrm>
              <a:custGeom>
                <a:avLst/>
                <a:gdLst>
                  <a:gd name="T0" fmla="*/ 0 w 107"/>
                  <a:gd name="T1" fmla="*/ 2 h 274"/>
                  <a:gd name="T2" fmla="*/ 102 w 107"/>
                  <a:gd name="T3" fmla="*/ 273 h 274"/>
                  <a:gd name="T4" fmla="*/ 107 w 107"/>
                  <a:gd name="T5" fmla="*/ 272 h 274"/>
                  <a:gd name="T6" fmla="*/ 5 w 107"/>
                  <a:gd name="T7" fmla="*/ 1 h 274"/>
                  <a:gd name="T8" fmla="*/ 0 w 107"/>
                  <a:gd name="T9" fmla="*/ 2 h 2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7" h="274">
                    <a:moveTo>
                      <a:pt x="0" y="2"/>
                    </a:moveTo>
                    <a:cubicBezTo>
                      <a:pt x="31" y="93"/>
                      <a:pt x="75" y="180"/>
                      <a:pt x="102" y="273"/>
                    </a:cubicBezTo>
                    <a:cubicBezTo>
                      <a:pt x="103" y="274"/>
                      <a:pt x="107" y="273"/>
                      <a:pt x="107" y="272"/>
                    </a:cubicBezTo>
                    <a:cubicBezTo>
                      <a:pt x="80" y="180"/>
                      <a:pt x="36" y="92"/>
                      <a:pt x="5" y="1"/>
                    </a:cubicBezTo>
                    <a:cubicBezTo>
                      <a:pt x="5" y="0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2" name="Freeform 209"/>
              <p:cNvSpPr>
                <a:spLocks/>
              </p:cNvSpPr>
              <p:nvPr/>
            </p:nvSpPr>
            <p:spPr bwMode="auto">
              <a:xfrm>
                <a:off x="3122613" y="-271463"/>
                <a:ext cx="65088" cy="63500"/>
              </a:xfrm>
              <a:custGeom>
                <a:avLst/>
                <a:gdLst>
                  <a:gd name="T0" fmla="*/ 16 w 17"/>
                  <a:gd name="T1" fmla="*/ 6 h 17"/>
                  <a:gd name="T2" fmla="*/ 10 w 17"/>
                  <a:gd name="T3" fmla="*/ 16 h 17"/>
                  <a:gd name="T4" fmla="*/ 1 w 17"/>
                  <a:gd name="T5" fmla="*/ 11 h 17"/>
                  <a:gd name="T6" fmla="*/ 6 w 17"/>
                  <a:gd name="T7" fmla="*/ 1 h 17"/>
                  <a:gd name="T8" fmla="*/ 16 w 17"/>
                  <a:gd name="T9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16" y="6"/>
                    </a:moveTo>
                    <a:cubicBezTo>
                      <a:pt x="17" y="10"/>
                      <a:pt x="15" y="15"/>
                      <a:pt x="10" y="16"/>
                    </a:cubicBezTo>
                    <a:cubicBezTo>
                      <a:pt x="6" y="17"/>
                      <a:pt x="2" y="15"/>
                      <a:pt x="1" y="11"/>
                    </a:cubicBezTo>
                    <a:cubicBezTo>
                      <a:pt x="0" y="7"/>
                      <a:pt x="2" y="2"/>
                      <a:pt x="6" y="1"/>
                    </a:cubicBezTo>
                    <a:cubicBezTo>
                      <a:pt x="10" y="0"/>
                      <a:pt x="14" y="2"/>
                      <a:pt x="16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3" name="Freeform 210"/>
              <p:cNvSpPr>
                <a:spLocks/>
              </p:cNvSpPr>
              <p:nvPr/>
            </p:nvSpPr>
            <p:spPr bwMode="auto">
              <a:xfrm>
                <a:off x="4208463" y="71437"/>
                <a:ext cx="192088" cy="247650"/>
              </a:xfrm>
              <a:custGeom>
                <a:avLst/>
                <a:gdLst>
                  <a:gd name="T0" fmla="*/ 47 w 51"/>
                  <a:gd name="T1" fmla="*/ 64 h 66"/>
                  <a:gd name="T2" fmla="*/ 10 w 51"/>
                  <a:gd name="T3" fmla="*/ 3 h 66"/>
                  <a:gd name="T4" fmla="*/ 5 w 51"/>
                  <a:gd name="T5" fmla="*/ 2 h 66"/>
                  <a:gd name="T6" fmla="*/ 45 w 51"/>
                  <a:gd name="T7" fmla="*/ 66 h 66"/>
                  <a:gd name="T8" fmla="*/ 47 w 51"/>
                  <a:gd name="T9" fmla="*/ 64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66">
                    <a:moveTo>
                      <a:pt x="47" y="64"/>
                    </a:moveTo>
                    <a:cubicBezTo>
                      <a:pt x="21" y="54"/>
                      <a:pt x="5" y="31"/>
                      <a:pt x="10" y="3"/>
                    </a:cubicBezTo>
                    <a:cubicBezTo>
                      <a:pt x="10" y="1"/>
                      <a:pt x="5" y="0"/>
                      <a:pt x="5" y="2"/>
                    </a:cubicBezTo>
                    <a:cubicBezTo>
                      <a:pt x="0" y="32"/>
                      <a:pt x="17" y="55"/>
                      <a:pt x="45" y="66"/>
                    </a:cubicBezTo>
                    <a:cubicBezTo>
                      <a:pt x="46" y="66"/>
                      <a:pt x="51" y="66"/>
                      <a:pt x="47" y="6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4" name="Freeform 211"/>
              <p:cNvSpPr>
                <a:spLocks/>
              </p:cNvSpPr>
              <p:nvPr/>
            </p:nvSpPr>
            <p:spPr bwMode="auto">
              <a:xfrm>
                <a:off x="4137026" y="123825"/>
                <a:ext cx="260350" cy="131763"/>
              </a:xfrm>
              <a:custGeom>
                <a:avLst/>
                <a:gdLst>
                  <a:gd name="T0" fmla="*/ 3 w 69"/>
                  <a:gd name="T1" fmla="*/ 29 h 35"/>
                  <a:gd name="T2" fmla="*/ 68 w 69"/>
                  <a:gd name="T3" fmla="*/ 2 h 35"/>
                  <a:gd name="T4" fmla="*/ 63 w 69"/>
                  <a:gd name="T5" fmla="*/ 1 h 35"/>
                  <a:gd name="T6" fmla="*/ 3 w 69"/>
                  <a:gd name="T7" fmla="*/ 27 h 35"/>
                  <a:gd name="T8" fmla="*/ 3 w 69"/>
                  <a:gd name="T9" fmla="*/ 29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9" h="35">
                    <a:moveTo>
                      <a:pt x="3" y="29"/>
                    </a:moveTo>
                    <a:cubicBezTo>
                      <a:pt x="30" y="35"/>
                      <a:pt x="54" y="27"/>
                      <a:pt x="68" y="2"/>
                    </a:cubicBezTo>
                    <a:cubicBezTo>
                      <a:pt x="69" y="1"/>
                      <a:pt x="64" y="0"/>
                      <a:pt x="63" y="1"/>
                    </a:cubicBezTo>
                    <a:cubicBezTo>
                      <a:pt x="51" y="23"/>
                      <a:pt x="28" y="33"/>
                      <a:pt x="3" y="27"/>
                    </a:cubicBezTo>
                    <a:cubicBezTo>
                      <a:pt x="1" y="27"/>
                      <a:pt x="0" y="29"/>
                      <a:pt x="3" y="2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5" name="Freeform 212"/>
              <p:cNvSpPr>
                <a:spLocks/>
              </p:cNvSpPr>
              <p:nvPr/>
            </p:nvSpPr>
            <p:spPr bwMode="auto">
              <a:xfrm>
                <a:off x="4246563" y="85725"/>
                <a:ext cx="71438" cy="271463"/>
              </a:xfrm>
              <a:custGeom>
                <a:avLst/>
                <a:gdLst>
                  <a:gd name="T0" fmla="*/ 11 w 19"/>
                  <a:gd name="T1" fmla="*/ 69 h 72"/>
                  <a:gd name="T2" fmla="*/ 18 w 19"/>
                  <a:gd name="T3" fmla="*/ 1 h 72"/>
                  <a:gd name="T4" fmla="*/ 13 w 19"/>
                  <a:gd name="T5" fmla="*/ 1 h 72"/>
                  <a:gd name="T6" fmla="*/ 6 w 19"/>
                  <a:gd name="T7" fmla="*/ 70 h 72"/>
                  <a:gd name="T8" fmla="*/ 11 w 19"/>
                  <a:gd name="T9" fmla="*/ 69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72">
                    <a:moveTo>
                      <a:pt x="11" y="69"/>
                    </a:moveTo>
                    <a:cubicBezTo>
                      <a:pt x="5" y="48"/>
                      <a:pt x="9" y="21"/>
                      <a:pt x="18" y="1"/>
                    </a:cubicBezTo>
                    <a:cubicBezTo>
                      <a:pt x="19" y="0"/>
                      <a:pt x="14" y="0"/>
                      <a:pt x="13" y="1"/>
                    </a:cubicBezTo>
                    <a:cubicBezTo>
                      <a:pt x="4" y="21"/>
                      <a:pt x="0" y="48"/>
                      <a:pt x="6" y="70"/>
                    </a:cubicBezTo>
                    <a:cubicBezTo>
                      <a:pt x="6" y="72"/>
                      <a:pt x="11" y="71"/>
                      <a:pt x="11" y="6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6" name="Freeform 213"/>
              <p:cNvSpPr>
                <a:spLocks/>
              </p:cNvSpPr>
              <p:nvPr/>
            </p:nvSpPr>
            <p:spPr bwMode="auto">
              <a:xfrm>
                <a:off x="4156076" y="138112"/>
                <a:ext cx="266700" cy="120650"/>
              </a:xfrm>
              <a:custGeom>
                <a:avLst/>
                <a:gdLst>
                  <a:gd name="T0" fmla="*/ 0 w 71"/>
                  <a:gd name="T1" fmla="*/ 2 h 32"/>
                  <a:gd name="T2" fmla="*/ 68 w 71"/>
                  <a:gd name="T3" fmla="*/ 24 h 32"/>
                  <a:gd name="T4" fmla="*/ 65 w 71"/>
                  <a:gd name="T5" fmla="*/ 22 h 32"/>
                  <a:gd name="T6" fmla="*/ 5 w 71"/>
                  <a:gd name="T7" fmla="*/ 1 h 32"/>
                  <a:gd name="T8" fmla="*/ 0 w 71"/>
                  <a:gd name="T9" fmla="*/ 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32">
                    <a:moveTo>
                      <a:pt x="0" y="2"/>
                    </a:moveTo>
                    <a:cubicBezTo>
                      <a:pt x="17" y="22"/>
                      <a:pt x="42" y="32"/>
                      <a:pt x="68" y="24"/>
                    </a:cubicBezTo>
                    <a:cubicBezTo>
                      <a:pt x="71" y="23"/>
                      <a:pt x="66" y="21"/>
                      <a:pt x="65" y="22"/>
                    </a:cubicBezTo>
                    <a:cubicBezTo>
                      <a:pt x="42" y="29"/>
                      <a:pt x="20" y="19"/>
                      <a:pt x="5" y="1"/>
                    </a:cubicBezTo>
                    <a:cubicBezTo>
                      <a:pt x="4" y="0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7" name="Freeform 214"/>
              <p:cNvSpPr>
                <a:spLocks/>
              </p:cNvSpPr>
              <p:nvPr/>
            </p:nvSpPr>
            <p:spPr bwMode="auto">
              <a:xfrm>
                <a:off x="3476626" y="233362"/>
                <a:ext cx="800100" cy="606425"/>
              </a:xfrm>
              <a:custGeom>
                <a:avLst/>
                <a:gdLst>
                  <a:gd name="T0" fmla="*/ 206 w 212"/>
                  <a:gd name="T1" fmla="*/ 0 h 161"/>
                  <a:gd name="T2" fmla="*/ 2 w 212"/>
                  <a:gd name="T3" fmla="*/ 160 h 161"/>
                  <a:gd name="T4" fmla="*/ 6 w 212"/>
                  <a:gd name="T5" fmla="*/ 160 h 161"/>
                  <a:gd name="T6" fmla="*/ 210 w 212"/>
                  <a:gd name="T7" fmla="*/ 1 h 161"/>
                  <a:gd name="T8" fmla="*/ 206 w 212"/>
                  <a:gd name="T9" fmla="*/ 0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2" h="161">
                    <a:moveTo>
                      <a:pt x="206" y="0"/>
                    </a:moveTo>
                    <a:cubicBezTo>
                      <a:pt x="137" y="53"/>
                      <a:pt x="72" y="110"/>
                      <a:pt x="2" y="160"/>
                    </a:cubicBezTo>
                    <a:cubicBezTo>
                      <a:pt x="0" y="161"/>
                      <a:pt x="5" y="161"/>
                      <a:pt x="6" y="160"/>
                    </a:cubicBezTo>
                    <a:cubicBezTo>
                      <a:pt x="77" y="111"/>
                      <a:pt x="142" y="54"/>
                      <a:pt x="210" y="1"/>
                    </a:cubicBezTo>
                    <a:cubicBezTo>
                      <a:pt x="212" y="0"/>
                      <a:pt x="207" y="0"/>
                      <a:pt x="206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8" name="Freeform 215"/>
              <p:cNvSpPr>
                <a:spLocks/>
              </p:cNvSpPr>
              <p:nvPr/>
            </p:nvSpPr>
            <p:spPr bwMode="auto">
              <a:xfrm>
                <a:off x="4241801" y="187325"/>
                <a:ext cx="68263" cy="68263"/>
              </a:xfrm>
              <a:custGeom>
                <a:avLst/>
                <a:gdLst>
                  <a:gd name="T0" fmla="*/ 13 w 18"/>
                  <a:gd name="T1" fmla="*/ 15 h 18"/>
                  <a:gd name="T2" fmla="*/ 3 w 18"/>
                  <a:gd name="T3" fmla="*/ 13 h 18"/>
                  <a:gd name="T4" fmla="*/ 5 w 18"/>
                  <a:gd name="T5" fmla="*/ 3 h 18"/>
                  <a:gd name="T6" fmla="*/ 15 w 18"/>
                  <a:gd name="T7" fmla="*/ 5 h 18"/>
                  <a:gd name="T8" fmla="*/ 13 w 18"/>
                  <a:gd name="T9" fmla="*/ 15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18">
                    <a:moveTo>
                      <a:pt x="13" y="15"/>
                    </a:moveTo>
                    <a:cubicBezTo>
                      <a:pt x="10" y="18"/>
                      <a:pt x="5" y="17"/>
                      <a:pt x="3" y="13"/>
                    </a:cubicBezTo>
                    <a:cubicBezTo>
                      <a:pt x="0" y="10"/>
                      <a:pt x="1" y="5"/>
                      <a:pt x="5" y="3"/>
                    </a:cubicBezTo>
                    <a:cubicBezTo>
                      <a:pt x="8" y="0"/>
                      <a:pt x="13" y="1"/>
                      <a:pt x="15" y="5"/>
                    </a:cubicBezTo>
                    <a:cubicBezTo>
                      <a:pt x="18" y="8"/>
                      <a:pt x="17" y="13"/>
                      <a:pt x="13" y="1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9" name="Freeform 216"/>
              <p:cNvSpPr>
                <a:spLocks/>
              </p:cNvSpPr>
              <p:nvPr/>
            </p:nvSpPr>
            <p:spPr bwMode="auto">
              <a:xfrm>
                <a:off x="2697163" y="74612"/>
                <a:ext cx="184150" cy="244475"/>
              </a:xfrm>
              <a:custGeom>
                <a:avLst/>
                <a:gdLst>
                  <a:gd name="T0" fmla="*/ 5 w 49"/>
                  <a:gd name="T1" fmla="*/ 65 h 65"/>
                  <a:gd name="T2" fmla="*/ 44 w 49"/>
                  <a:gd name="T3" fmla="*/ 2 h 65"/>
                  <a:gd name="T4" fmla="*/ 39 w 49"/>
                  <a:gd name="T5" fmla="*/ 1 h 65"/>
                  <a:gd name="T6" fmla="*/ 1 w 49"/>
                  <a:gd name="T7" fmla="*/ 63 h 65"/>
                  <a:gd name="T8" fmla="*/ 5 w 49"/>
                  <a:gd name="T9" fmla="*/ 6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65">
                    <a:moveTo>
                      <a:pt x="5" y="65"/>
                    </a:moveTo>
                    <a:cubicBezTo>
                      <a:pt x="33" y="55"/>
                      <a:pt x="49" y="31"/>
                      <a:pt x="44" y="2"/>
                    </a:cubicBezTo>
                    <a:cubicBezTo>
                      <a:pt x="44" y="0"/>
                      <a:pt x="39" y="0"/>
                      <a:pt x="39" y="1"/>
                    </a:cubicBezTo>
                    <a:cubicBezTo>
                      <a:pt x="44" y="30"/>
                      <a:pt x="28" y="53"/>
                      <a:pt x="1" y="63"/>
                    </a:cubicBezTo>
                    <a:cubicBezTo>
                      <a:pt x="0" y="64"/>
                      <a:pt x="4" y="65"/>
                      <a:pt x="5" y="6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0" name="Freeform 217"/>
              <p:cNvSpPr>
                <a:spLocks/>
              </p:cNvSpPr>
              <p:nvPr/>
            </p:nvSpPr>
            <p:spPr bwMode="auto">
              <a:xfrm>
                <a:off x="2697163" y="123825"/>
                <a:ext cx="260350" cy="131763"/>
              </a:xfrm>
              <a:custGeom>
                <a:avLst/>
                <a:gdLst>
                  <a:gd name="T0" fmla="*/ 64 w 69"/>
                  <a:gd name="T1" fmla="*/ 27 h 35"/>
                  <a:gd name="T2" fmla="*/ 5 w 69"/>
                  <a:gd name="T3" fmla="*/ 2 h 35"/>
                  <a:gd name="T4" fmla="*/ 0 w 69"/>
                  <a:gd name="T5" fmla="*/ 1 h 35"/>
                  <a:gd name="T6" fmla="*/ 67 w 69"/>
                  <a:gd name="T7" fmla="*/ 29 h 35"/>
                  <a:gd name="T8" fmla="*/ 64 w 69"/>
                  <a:gd name="T9" fmla="*/ 27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9" h="35">
                    <a:moveTo>
                      <a:pt x="64" y="27"/>
                    </a:moveTo>
                    <a:cubicBezTo>
                      <a:pt x="39" y="33"/>
                      <a:pt x="18" y="24"/>
                      <a:pt x="5" y="2"/>
                    </a:cubicBezTo>
                    <a:cubicBezTo>
                      <a:pt x="5" y="1"/>
                      <a:pt x="0" y="0"/>
                      <a:pt x="0" y="1"/>
                    </a:cubicBezTo>
                    <a:cubicBezTo>
                      <a:pt x="14" y="26"/>
                      <a:pt x="40" y="35"/>
                      <a:pt x="67" y="29"/>
                    </a:cubicBezTo>
                    <a:cubicBezTo>
                      <a:pt x="69" y="29"/>
                      <a:pt x="65" y="27"/>
                      <a:pt x="64" y="2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1" name="Freeform 218"/>
              <p:cNvSpPr>
                <a:spLocks/>
              </p:cNvSpPr>
              <p:nvPr/>
            </p:nvSpPr>
            <p:spPr bwMode="auto">
              <a:xfrm>
                <a:off x="2776538" y="82550"/>
                <a:ext cx="68263" cy="271463"/>
              </a:xfrm>
              <a:custGeom>
                <a:avLst/>
                <a:gdLst>
                  <a:gd name="T0" fmla="*/ 12 w 18"/>
                  <a:gd name="T1" fmla="*/ 71 h 72"/>
                  <a:gd name="T2" fmla="*/ 5 w 18"/>
                  <a:gd name="T3" fmla="*/ 2 h 72"/>
                  <a:gd name="T4" fmla="*/ 0 w 18"/>
                  <a:gd name="T5" fmla="*/ 2 h 72"/>
                  <a:gd name="T6" fmla="*/ 7 w 18"/>
                  <a:gd name="T7" fmla="*/ 71 h 72"/>
                  <a:gd name="T8" fmla="*/ 12 w 18"/>
                  <a:gd name="T9" fmla="*/ 71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72">
                    <a:moveTo>
                      <a:pt x="12" y="71"/>
                    </a:moveTo>
                    <a:cubicBezTo>
                      <a:pt x="18" y="49"/>
                      <a:pt x="14" y="22"/>
                      <a:pt x="5" y="2"/>
                    </a:cubicBezTo>
                    <a:cubicBezTo>
                      <a:pt x="4" y="0"/>
                      <a:pt x="0" y="1"/>
                      <a:pt x="0" y="2"/>
                    </a:cubicBezTo>
                    <a:cubicBezTo>
                      <a:pt x="9" y="23"/>
                      <a:pt x="13" y="49"/>
                      <a:pt x="7" y="71"/>
                    </a:cubicBezTo>
                    <a:cubicBezTo>
                      <a:pt x="7" y="72"/>
                      <a:pt x="12" y="72"/>
                      <a:pt x="12" y="7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2" name="Freeform 219"/>
              <p:cNvSpPr>
                <a:spLocks/>
              </p:cNvSpPr>
              <p:nvPr/>
            </p:nvSpPr>
            <p:spPr bwMode="auto">
              <a:xfrm>
                <a:off x="2670176" y="138112"/>
                <a:ext cx="268288" cy="120650"/>
              </a:xfrm>
              <a:custGeom>
                <a:avLst/>
                <a:gdLst>
                  <a:gd name="T0" fmla="*/ 65 w 71"/>
                  <a:gd name="T1" fmla="*/ 1 h 32"/>
                  <a:gd name="T2" fmla="*/ 6 w 71"/>
                  <a:gd name="T3" fmla="*/ 22 h 32"/>
                  <a:gd name="T4" fmla="*/ 2 w 71"/>
                  <a:gd name="T5" fmla="*/ 24 h 32"/>
                  <a:gd name="T6" fmla="*/ 70 w 71"/>
                  <a:gd name="T7" fmla="*/ 2 h 32"/>
                  <a:gd name="T8" fmla="*/ 65 w 71"/>
                  <a:gd name="T9" fmla="*/ 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32">
                    <a:moveTo>
                      <a:pt x="65" y="1"/>
                    </a:moveTo>
                    <a:cubicBezTo>
                      <a:pt x="51" y="19"/>
                      <a:pt x="29" y="29"/>
                      <a:pt x="6" y="22"/>
                    </a:cubicBezTo>
                    <a:cubicBezTo>
                      <a:pt x="5" y="22"/>
                      <a:pt x="0" y="23"/>
                      <a:pt x="2" y="24"/>
                    </a:cubicBezTo>
                    <a:cubicBezTo>
                      <a:pt x="28" y="32"/>
                      <a:pt x="53" y="22"/>
                      <a:pt x="70" y="2"/>
                    </a:cubicBezTo>
                    <a:cubicBezTo>
                      <a:pt x="71" y="1"/>
                      <a:pt x="66" y="0"/>
                      <a:pt x="6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3" name="Freeform 220"/>
              <p:cNvSpPr>
                <a:spLocks/>
              </p:cNvSpPr>
              <p:nvPr/>
            </p:nvSpPr>
            <p:spPr bwMode="auto">
              <a:xfrm>
                <a:off x="2817813" y="228600"/>
                <a:ext cx="795338" cy="614363"/>
              </a:xfrm>
              <a:custGeom>
                <a:avLst/>
                <a:gdLst>
                  <a:gd name="T0" fmla="*/ 1 w 211"/>
                  <a:gd name="T1" fmla="*/ 2 h 163"/>
                  <a:gd name="T2" fmla="*/ 205 w 211"/>
                  <a:gd name="T3" fmla="*/ 162 h 163"/>
                  <a:gd name="T4" fmla="*/ 210 w 211"/>
                  <a:gd name="T5" fmla="*/ 160 h 163"/>
                  <a:gd name="T6" fmla="*/ 6 w 211"/>
                  <a:gd name="T7" fmla="*/ 1 h 163"/>
                  <a:gd name="T8" fmla="*/ 1 w 211"/>
                  <a:gd name="T9" fmla="*/ 2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1" h="163">
                    <a:moveTo>
                      <a:pt x="1" y="2"/>
                    </a:moveTo>
                    <a:cubicBezTo>
                      <a:pt x="70" y="55"/>
                      <a:pt x="135" y="112"/>
                      <a:pt x="205" y="162"/>
                    </a:cubicBezTo>
                    <a:cubicBezTo>
                      <a:pt x="206" y="163"/>
                      <a:pt x="211" y="162"/>
                      <a:pt x="210" y="160"/>
                    </a:cubicBezTo>
                    <a:cubicBezTo>
                      <a:pt x="139" y="111"/>
                      <a:pt x="74" y="53"/>
                      <a:pt x="6" y="1"/>
                    </a:cubicBezTo>
                    <a:cubicBezTo>
                      <a:pt x="5" y="0"/>
                      <a:pt x="0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4" name="Freeform 221"/>
              <p:cNvSpPr>
                <a:spLocks/>
              </p:cNvSpPr>
              <p:nvPr/>
            </p:nvSpPr>
            <p:spPr bwMode="auto">
              <a:xfrm>
                <a:off x="2784476" y="187325"/>
                <a:ext cx="63500" cy="68263"/>
              </a:xfrm>
              <a:custGeom>
                <a:avLst/>
                <a:gdLst>
                  <a:gd name="T0" fmla="*/ 4 w 17"/>
                  <a:gd name="T1" fmla="*/ 15 h 18"/>
                  <a:gd name="T2" fmla="*/ 15 w 17"/>
                  <a:gd name="T3" fmla="*/ 13 h 18"/>
                  <a:gd name="T4" fmla="*/ 13 w 17"/>
                  <a:gd name="T5" fmla="*/ 3 h 18"/>
                  <a:gd name="T6" fmla="*/ 2 w 17"/>
                  <a:gd name="T7" fmla="*/ 5 h 18"/>
                  <a:gd name="T8" fmla="*/ 4 w 17"/>
                  <a:gd name="T9" fmla="*/ 15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8">
                    <a:moveTo>
                      <a:pt x="4" y="15"/>
                    </a:moveTo>
                    <a:cubicBezTo>
                      <a:pt x="7" y="18"/>
                      <a:pt x="12" y="17"/>
                      <a:pt x="15" y="13"/>
                    </a:cubicBezTo>
                    <a:cubicBezTo>
                      <a:pt x="17" y="10"/>
                      <a:pt x="16" y="5"/>
                      <a:pt x="13" y="3"/>
                    </a:cubicBezTo>
                    <a:cubicBezTo>
                      <a:pt x="9" y="0"/>
                      <a:pt x="5" y="1"/>
                      <a:pt x="2" y="5"/>
                    </a:cubicBezTo>
                    <a:cubicBezTo>
                      <a:pt x="0" y="8"/>
                      <a:pt x="1" y="13"/>
                      <a:pt x="4" y="1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5" name="Freeform 222"/>
              <p:cNvSpPr>
                <a:spLocks/>
              </p:cNvSpPr>
              <p:nvPr/>
            </p:nvSpPr>
            <p:spPr bwMode="auto">
              <a:xfrm>
                <a:off x="3213101" y="-169863"/>
                <a:ext cx="298450" cy="134938"/>
              </a:xfrm>
              <a:custGeom>
                <a:avLst/>
                <a:gdLst>
                  <a:gd name="T0" fmla="*/ 73 w 79"/>
                  <a:gd name="T1" fmla="*/ 1 h 36"/>
                  <a:gd name="T2" fmla="*/ 6 w 79"/>
                  <a:gd name="T3" fmla="*/ 22 h 36"/>
                  <a:gd name="T4" fmla="*/ 3 w 79"/>
                  <a:gd name="T5" fmla="*/ 23 h 36"/>
                  <a:gd name="T6" fmla="*/ 78 w 79"/>
                  <a:gd name="T7" fmla="*/ 2 h 36"/>
                  <a:gd name="T8" fmla="*/ 73 w 79"/>
                  <a:gd name="T9" fmla="*/ 1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9" h="36">
                    <a:moveTo>
                      <a:pt x="73" y="1"/>
                    </a:moveTo>
                    <a:cubicBezTo>
                      <a:pt x="57" y="23"/>
                      <a:pt x="32" y="34"/>
                      <a:pt x="6" y="22"/>
                    </a:cubicBezTo>
                    <a:cubicBezTo>
                      <a:pt x="4" y="21"/>
                      <a:pt x="0" y="22"/>
                      <a:pt x="3" y="23"/>
                    </a:cubicBezTo>
                    <a:cubicBezTo>
                      <a:pt x="31" y="36"/>
                      <a:pt x="60" y="27"/>
                      <a:pt x="78" y="2"/>
                    </a:cubicBezTo>
                    <a:cubicBezTo>
                      <a:pt x="79" y="1"/>
                      <a:pt x="74" y="0"/>
                      <a:pt x="73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6" name="Freeform 223"/>
              <p:cNvSpPr>
                <a:spLocks/>
              </p:cNvSpPr>
              <p:nvPr/>
            </p:nvSpPr>
            <p:spPr bwMode="auto">
              <a:xfrm>
                <a:off x="3303588" y="-219075"/>
                <a:ext cx="106363" cy="263525"/>
              </a:xfrm>
              <a:custGeom>
                <a:avLst/>
                <a:gdLst>
                  <a:gd name="T0" fmla="*/ 15 w 28"/>
                  <a:gd name="T1" fmla="*/ 69 h 70"/>
                  <a:gd name="T2" fmla="*/ 6 w 28"/>
                  <a:gd name="T3" fmla="*/ 1 h 70"/>
                  <a:gd name="T4" fmla="*/ 2 w 28"/>
                  <a:gd name="T5" fmla="*/ 1 h 70"/>
                  <a:gd name="T6" fmla="*/ 11 w 28"/>
                  <a:gd name="T7" fmla="*/ 68 h 70"/>
                  <a:gd name="T8" fmla="*/ 15 w 28"/>
                  <a:gd name="T9" fmla="*/ 69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70">
                    <a:moveTo>
                      <a:pt x="15" y="69"/>
                    </a:moveTo>
                    <a:cubicBezTo>
                      <a:pt x="28" y="45"/>
                      <a:pt x="25" y="20"/>
                      <a:pt x="6" y="1"/>
                    </a:cubicBezTo>
                    <a:cubicBezTo>
                      <a:pt x="5" y="1"/>
                      <a:pt x="0" y="0"/>
                      <a:pt x="2" y="1"/>
                    </a:cubicBezTo>
                    <a:cubicBezTo>
                      <a:pt x="20" y="20"/>
                      <a:pt x="23" y="45"/>
                      <a:pt x="11" y="68"/>
                    </a:cubicBezTo>
                    <a:cubicBezTo>
                      <a:pt x="10" y="69"/>
                      <a:pt x="15" y="70"/>
                      <a:pt x="15" y="6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7" name="Freeform 224"/>
              <p:cNvSpPr>
                <a:spLocks/>
              </p:cNvSpPr>
              <p:nvPr/>
            </p:nvSpPr>
            <p:spPr bwMode="auto">
              <a:xfrm>
                <a:off x="3248026" y="-155575"/>
                <a:ext cx="266700" cy="106363"/>
              </a:xfrm>
              <a:custGeom>
                <a:avLst/>
                <a:gdLst>
                  <a:gd name="T0" fmla="*/ 68 w 71"/>
                  <a:gd name="T1" fmla="*/ 26 h 28"/>
                  <a:gd name="T2" fmla="*/ 5 w 71"/>
                  <a:gd name="T3" fmla="*/ 1 h 28"/>
                  <a:gd name="T4" fmla="*/ 1 w 71"/>
                  <a:gd name="T5" fmla="*/ 2 h 28"/>
                  <a:gd name="T6" fmla="*/ 67 w 71"/>
                  <a:gd name="T7" fmla="*/ 28 h 28"/>
                  <a:gd name="T8" fmla="*/ 68 w 71"/>
                  <a:gd name="T9" fmla="*/ 26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28">
                    <a:moveTo>
                      <a:pt x="68" y="26"/>
                    </a:moveTo>
                    <a:cubicBezTo>
                      <a:pt x="46" y="26"/>
                      <a:pt x="22" y="15"/>
                      <a:pt x="5" y="1"/>
                    </a:cubicBezTo>
                    <a:cubicBezTo>
                      <a:pt x="4" y="0"/>
                      <a:pt x="0" y="2"/>
                      <a:pt x="1" y="2"/>
                    </a:cubicBezTo>
                    <a:cubicBezTo>
                      <a:pt x="18" y="17"/>
                      <a:pt x="44" y="28"/>
                      <a:pt x="67" y="28"/>
                    </a:cubicBezTo>
                    <a:cubicBezTo>
                      <a:pt x="69" y="28"/>
                      <a:pt x="71" y="26"/>
                      <a:pt x="68" y="2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8" name="Freeform 225"/>
              <p:cNvSpPr>
                <a:spLocks/>
              </p:cNvSpPr>
              <p:nvPr/>
            </p:nvSpPr>
            <p:spPr bwMode="auto">
              <a:xfrm>
                <a:off x="3259138" y="-214313"/>
                <a:ext cx="169863" cy="217488"/>
              </a:xfrm>
              <a:custGeom>
                <a:avLst/>
                <a:gdLst>
                  <a:gd name="T0" fmla="*/ 6 w 45"/>
                  <a:gd name="T1" fmla="*/ 58 h 58"/>
                  <a:gd name="T2" fmla="*/ 44 w 45"/>
                  <a:gd name="T3" fmla="*/ 1 h 58"/>
                  <a:gd name="T4" fmla="*/ 39 w 45"/>
                  <a:gd name="T5" fmla="*/ 2 h 58"/>
                  <a:gd name="T6" fmla="*/ 2 w 45"/>
                  <a:gd name="T7" fmla="*/ 57 h 58"/>
                  <a:gd name="T8" fmla="*/ 6 w 45"/>
                  <a:gd name="T9" fmla="*/ 58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58">
                    <a:moveTo>
                      <a:pt x="6" y="58"/>
                    </a:moveTo>
                    <a:cubicBezTo>
                      <a:pt x="29" y="48"/>
                      <a:pt x="45" y="27"/>
                      <a:pt x="44" y="1"/>
                    </a:cubicBezTo>
                    <a:cubicBezTo>
                      <a:pt x="44" y="0"/>
                      <a:pt x="39" y="0"/>
                      <a:pt x="39" y="2"/>
                    </a:cubicBezTo>
                    <a:cubicBezTo>
                      <a:pt x="40" y="26"/>
                      <a:pt x="24" y="47"/>
                      <a:pt x="2" y="57"/>
                    </a:cubicBezTo>
                    <a:cubicBezTo>
                      <a:pt x="0" y="58"/>
                      <a:pt x="5" y="58"/>
                      <a:pt x="6" y="5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9" name="Freeform 226"/>
              <p:cNvSpPr>
                <a:spLocks/>
              </p:cNvSpPr>
              <p:nvPr/>
            </p:nvSpPr>
            <p:spPr bwMode="auto">
              <a:xfrm>
                <a:off x="3375026" y="-71438"/>
                <a:ext cx="234950" cy="914400"/>
              </a:xfrm>
              <a:custGeom>
                <a:avLst/>
                <a:gdLst>
                  <a:gd name="T0" fmla="*/ 1 w 62"/>
                  <a:gd name="T1" fmla="*/ 2 h 243"/>
                  <a:gd name="T2" fmla="*/ 57 w 62"/>
                  <a:gd name="T3" fmla="*/ 241 h 243"/>
                  <a:gd name="T4" fmla="*/ 62 w 62"/>
                  <a:gd name="T5" fmla="*/ 241 h 243"/>
                  <a:gd name="T6" fmla="*/ 6 w 62"/>
                  <a:gd name="T7" fmla="*/ 1 h 243"/>
                  <a:gd name="T8" fmla="*/ 1 w 62"/>
                  <a:gd name="T9" fmla="*/ 2 h 2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2" h="243">
                    <a:moveTo>
                      <a:pt x="1" y="2"/>
                    </a:moveTo>
                    <a:cubicBezTo>
                      <a:pt x="31" y="78"/>
                      <a:pt x="30" y="164"/>
                      <a:pt x="57" y="241"/>
                    </a:cubicBezTo>
                    <a:cubicBezTo>
                      <a:pt x="57" y="243"/>
                      <a:pt x="62" y="242"/>
                      <a:pt x="62" y="241"/>
                    </a:cubicBezTo>
                    <a:cubicBezTo>
                      <a:pt x="35" y="163"/>
                      <a:pt x="36" y="78"/>
                      <a:pt x="6" y="1"/>
                    </a:cubicBezTo>
                    <a:cubicBezTo>
                      <a:pt x="5" y="0"/>
                      <a:pt x="0" y="0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0" name="Freeform 227"/>
              <p:cNvSpPr>
                <a:spLocks/>
              </p:cNvSpPr>
              <p:nvPr/>
            </p:nvSpPr>
            <p:spPr bwMode="auto">
              <a:xfrm>
                <a:off x="3344863" y="-117475"/>
                <a:ext cx="65088" cy="65088"/>
              </a:xfrm>
              <a:custGeom>
                <a:avLst/>
                <a:gdLst>
                  <a:gd name="T0" fmla="*/ 16 w 17"/>
                  <a:gd name="T1" fmla="*/ 6 h 17"/>
                  <a:gd name="T2" fmla="*/ 11 w 17"/>
                  <a:gd name="T3" fmla="*/ 16 h 17"/>
                  <a:gd name="T4" fmla="*/ 2 w 17"/>
                  <a:gd name="T5" fmla="*/ 11 h 17"/>
                  <a:gd name="T6" fmla="*/ 6 w 17"/>
                  <a:gd name="T7" fmla="*/ 1 h 17"/>
                  <a:gd name="T8" fmla="*/ 16 w 17"/>
                  <a:gd name="T9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16" y="6"/>
                    </a:moveTo>
                    <a:cubicBezTo>
                      <a:pt x="17" y="10"/>
                      <a:pt x="15" y="14"/>
                      <a:pt x="11" y="16"/>
                    </a:cubicBezTo>
                    <a:cubicBezTo>
                      <a:pt x="7" y="17"/>
                      <a:pt x="3" y="15"/>
                      <a:pt x="2" y="11"/>
                    </a:cubicBezTo>
                    <a:cubicBezTo>
                      <a:pt x="0" y="7"/>
                      <a:pt x="2" y="3"/>
                      <a:pt x="6" y="1"/>
                    </a:cubicBezTo>
                    <a:cubicBezTo>
                      <a:pt x="10" y="0"/>
                      <a:pt x="15" y="2"/>
                      <a:pt x="16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1" name="Freeform 228"/>
              <p:cNvSpPr>
                <a:spLocks/>
              </p:cNvSpPr>
              <p:nvPr/>
            </p:nvSpPr>
            <p:spPr bwMode="auto">
              <a:xfrm>
                <a:off x="2640013" y="1062038"/>
                <a:ext cx="180975" cy="252413"/>
              </a:xfrm>
              <a:custGeom>
                <a:avLst/>
                <a:gdLst>
                  <a:gd name="T0" fmla="*/ 44 w 48"/>
                  <a:gd name="T1" fmla="*/ 65 h 67"/>
                  <a:gd name="T2" fmla="*/ 6 w 48"/>
                  <a:gd name="T3" fmla="*/ 0 h 67"/>
                  <a:gd name="T4" fmla="*/ 3 w 48"/>
                  <a:gd name="T5" fmla="*/ 2 h 67"/>
                  <a:gd name="T6" fmla="*/ 39 w 48"/>
                  <a:gd name="T7" fmla="*/ 64 h 67"/>
                  <a:gd name="T8" fmla="*/ 44 w 48"/>
                  <a:gd name="T9" fmla="*/ 65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67">
                    <a:moveTo>
                      <a:pt x="44" y="65"/>
                    </a:moveTo>
                    <a:cubicBezTo>
                      <a:pt x="48" y="36"/>
                      <a:pt x="34" y="10"/>
                      <a:pt x="6" y="0"/>
                    </a:cubicBezTo>
                    <a:cubicBezTo>
                      <a:pt x="4" y="0"/>
                      <a:pt x="0" y="1"/>
                      <a:pt x="3" y="2"/>
                    </a:cubicBezTo>
                    <a:cubicBezTo>
                      <a:pt x="31" y="11"/>
                      <a:pt x="43" y="36"/>
                      <a:pt x="39" y="64"/>
                    </a:cubicBezTo>
                    <a:cubicBezTo>
                      <a:pt x="39" y="66"/>
                      <a:pt x="44" y="67"/>
                      <a:pt x="44" y="6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2" name="Freeform 229"/>
              <p:cNvSpPr>
                <a:spLocks/>
              </p:cNvSpPr>
              <p:nvPr/>
            </p:nvSpPr>
            <p:spPr bwMode="auto">
              <a:xfrm>
                <a:off x="2614613" y="1054100"/>
                <a:ext cx="225425" cy="169863"/>
              </a:xfrm>
              <a:custGeom>
                <a:avLst/>
                <a:gdLst>
                  <a:gd name="T0" fmla="*/ 55 w 60"/>
                  <a:gd name="T1" fmla="*/ 1 h 45"/>
                  <a:gd name="T2" fmla="*/ 4 w 60"/>
                  <a:gd name="T3" fmla="*/ 43 h 45"/>
                  <a:gd name="T4" fmla="*/ 6 w 60"/>
                  <a:gd name="T5" fmla="*/ 45 h 45"/>
                  <a:gd name="T6" fmla="*/ 60 w 60"/>
                  <a:gd name="T7" fmla="*/ 2 h 45"/>
                  <a:gd name="T8" fmla="*/ 55 w 60"/>
                  <a:gd name="T9" fmla="*/ 1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" h="45">
                    <a:moveTo>
                      <a:pt x="55" y="1"/>
                    </a:moveTo>
                    <a:cubicBezTo>
                      <a:pt x="48" y="26"/>
                      <a:pt x="30" y="42"/>
                      <a:pt x="4" y="43"/>
                    </a:cubicBezTo>
                    <a:cubicBezTo>
                      <a:pt x="0" y="43"/>
                      <a:pt x="4" y="45"/>
                      <a:pt x="6" y="45"/>
                    </a:cubicBezTo>
                    <a:cubicBezTo>
                      <a:pt x="33" y="45"/>
                      <a:pt x="53" y="28"/>
                      <a:pt x="60" y="2"/>
                    </a:cubicBezTo>
                    <a:cubicBezTo>
                      <a:pt x="60" y="1"/>
                      <a:pt x="56" y="0"/>
                      <a:pt x="5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3" name="Freeform 230"/>
              <p:cNvSpPr>
                <a:spLocks/>
              </p:cNvSpPr>
              <p:nvPr/>
            </p:nvSpPr>
            <p:spPr bwMode="auto">
              <a:xfrm>
                <a:off x="2617788" y="1125538"/>
                <a:ext cx="268288" cy="109538"/>
              </a:xfrm>
              <a:custGeom>
                <a:avLst/>
                <a:gdLst>
                  <a:gd name="T0" fmla="*/ 70 w 71"/>
                  <a:gd name="T1" fmla="*/ 27 h 29"/>
                  <a:gd name="T2" fmla="*/ 5 w 71"/>
                  <a:gd name="T3" fmla="*/ 1 h 29"/>
                  <a:gd name="T4" fmla="*/ 3 w 71"/>
                  <a:gd name="T5" fmla="*/ 3 h 29"/>
                  <a:gd name="T6" fmla="*/ 66 w 71"/>
                  <a:gd name="T7" fmla="*/ 28 h 29"/>
                  <a:gd name="T8" fmla="*/ 70 w 71"/>
                  <a:gd name="T9" fmla="*/ 2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29">
                    <a:moveTo>
                      <a:pt x="70" y="27"/>
                    </a:moveTo>
                    <a:cubicBezTo>
                      <a:pt x="54" y="11"/>
                      <a:pt x="28" y="2"/>
                      <a:pt x="5" y="1"/>
                    </a:cubicBezTo>
                    <a:cubicBezTo>
                      <a:pt x="4" y="0"/>
                      <a:pt x="0" y="2"/>
                      <a:pt x="3" y="3"/>
                    </a:cubicBezTo>
                    <a:cubicBezTo>
                      <a:pt x="25" y="4"/>
                      <a:pt x="50" y="13"/>
                      <a:pt x="66" y="28"/>
                    </a:cubicBezTo>
                    <a:cubicBezTo>
                      <a:pt x="67" y="29"/>
                      <a:pt x="71" y="28"/>
                      <a:pt x="70" y="2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4" name="Freeform 231"/>
              <p:cNvSpPr>
                <a:spLocks/>
              </p:cNvSpPr>
              <p:nvPr/>
            </p:nvSpPr>
            <p:spPr bwMode="auto">
              <a:xfrm>
                <a:off x="2689226" y="1027113"/>
                <a:ext cx="101600" cy="260350"/>
              </a:xfrm>
              <a:custGeom>
                <a:avLst/>
                <a:gdLst>
                  <a:gd name="T0" fmla="*/ 13 w 27"/>
                  <a:gd name="T1" fmla="*/ 2 h 69"/>
                  <a:gd name="T2" fmla="*/ 2 w 27"/>
                  <a:gd name="T3" fmla="*/ 67 h 69"/>
                  <a:gd name="T4" fmla="*/ 6 w 27"/>
                  <a:gd name="T5" fmla="*/ 68 h 69"/>
                  <a:gd name="T6" fmla="*/ 18 w 27"/>
                  <a:gd name="T7" fmla="*/ 1 h 69"/>
                  <a:gd name="T8" fmla="*/ 13 w 27"/>
                  <a:gd name="T9" fmla="*/ 2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69">
                    <a:moveTo>
                      <a:pt x="13" y="2"/>
                    </a:moveTo>
                    <a:cubicBezTo>
                      <a:pt x="22" y="25"/>
                      <a:pt x="20" y="50"/>
                      <a:pt x="2" y="67"/>
                    </a:cubicBezTo>
                    <a:cubicBezTo>
                      <a:pt x="0" y="69"/>
                      <a:pt x="5" y="69"/>
                      <a:pt x="6" y="68"/>
                    </a:cubicBezTo>
                    <a:cubicBezTo>
                      <a:pt x="25" y="50"/>
                      <a:pt x="27" y="25"/>
                      <a:pt x="18" y="1"/>
                    </a:cubicBezTo>
                    <a:cubicBezTo>
                      <a:pt x="17" y="0"/>
                      <a:pt x="12" y="1"/>
                      <a:pt x="13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5" name="Freeform 232"/>
              <p:cNvSpPr>
                <a:spLocks/>
              </p:cNvSpPr>
              <p:nvPr/>
            </p:nvSpPr>
            <p:spPr bwMode="auto">
              <a:xfrm>
                <a:off x="2768601" y="793750"/>
                <a:ext cx="811213" cy="373063"/>
              </a:xfrm>
              <a:custGeom>
                <a:avLst/>
                <a:gdLst>
                  <a:gd name="T0" fmla="*/ 6 w 215"/>
                  <a:gd name="T1" fmla="*/ 98 h 99"/>
                  <a:gd name="T2" fmla="*/ 213 w 215"/>
                  <a:gd name="T3" fmla="*/ 2 h 99"/>
                  <a:gd name="T4" fmla="*/ 209 w 215"/>
                  <a:gd name="T5" fmla="*/ 1 h 99"/>
                  <a:gd name="T6" fmla="*/ 2 w 215"/>
                  <a:gd name="T7" fmla="*/ 97 h 99"/>
                  <a:gd name="T8" fmla="*/ 6 w 215"/>
                  <a:gd name="T9" fmla="*/ 98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5" h="99">
                    <a:moveTo>
                      <a:pt x="6" y="98"/>
                    </a:moveTo>
                    <a:cubicBezTo>
                      <a:pt x="75" y="67"/>
                      <a:pt x="145" y="36"/>
                      <a:pt x="213" y="2"/>
                    </a:cubicBezTo>
                    <a:cubicBezTo>
                      <a:pt x="215" y="1"/>
                      <a:pt x="210" y="0"/>
                      <a:pt x="209" y="1"/>
                    </a:cubicBezTo>
                    <a:cubicBezTo>
                      <a:pt x="141" y="35"/>
                      <a:pt x="71" y="66"/>
                      <a:pt x="2" y="97"/>
                    </a:cubicBezTo>
                    <a:cubicBezTo>
                      <a:pt x="0" y="98"/>
                      <a:pt x="5" y="99"/>
                      <a:pt x="6" y="9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6" name="Freeform 233"/>
              <p:cNvSpPr>
                <a:spLocks/>
              </p:cNvSpPr>
              <p:nvPr/>
            </p:nvSpPr>
            <p:spPr bwMode="auto">
              <a:xfrm>
                <a:off x="2730501" y="1136650"/>
                <a:ext cx="65088" cy="63500"/>
              </a:xfrm>
              <a:custGeom>
                <a:avLst/>
                <a:gdLst>
                  <a:gd name="T0" fmla="*/ 12 w 17"/>
                  <a:gd name="T1" fmla="*/ 15 h 17"/>
                  <a:gd name="T2" fmla="*/ 16 w 17"/>
                  <a:gd name="T3" fmla="*/ 5 h 17"/>
                  <a:gd name="T4" fmla="*/ 5 w 17"/>
                  <a:gd name="T5" fmla="*/ 1 h 17"/>
                  <a:gd name="T6" fmla="*/ 2 w 17"/>
                  <a:gd name="T7" fmla="*/ 12 h 17"/>
                  <a:gd name="T8" fmla="*/ 12 w 17"/>
                  <a:gd name="T9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12" y="15"/>
                    </a:moveTo>
                    <a:cubicBezTo>
                      <a:pt x="16" y="13"/>
                      <a:pt x="17" y="9"/>
                      <a:pt x="16" y="5"/>
                    </a:cubicBezTo>
                    <a:cubicBezTo>
                      <a:pt x="14" y="1"/>
                      <a:pt x="9" y="0"/>
                      <a:pt x="5" y="1"/>
                    </a:cubicBezTo>
                    <a:cubicBezTo>
                      <a:pt x="1" y="3"/>
                      <a:pt x="0" y="8"/>
                      <a:pt x="2" y="12"/>
                    </a:cubicBezTo>
                    <a:cubicBezTo>
                      <a:pt x="4" y="16"/>
                      <a:pt x="8" y="17"/>
                      <a:pt x="12" y="1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7" name="Freeform 234"/>
              <p:cNvSpPr>
                <a:spLocks/>
              </p:cNvSpPr>
              <p:nvPr/>
            </p:nvSpPr>
            <p:spPr bwMode="auto">
              <a:xfrm>
                <a:off x="3451226" y="1479550"/>
                <a:ext cx="296863" cy="128588"/>
              </a:xfrm>
              <a:custGeom>
                <a:avLst/>
                <a:gdLst>
                  <a:gd name="T0" fmla="*/ 76 w 79"/>
                  <a:gd name="T1" fmla="*/ 12 h 34"/>
                  <a:gd name="T2" fmla="*/ 1 w 79"/>
                  <a:gd name="T3" fmla="*/ 31 h 34"/>
                  <a:gd name="T4" fmla="*/ 6 w 79"/>
                  <a:gd name="T5" fmla="*/ 33 h 34"/>
                  <a:gd name="T6" fmla="*/ 73 w 79"/>
                  <a:gd name="T7" fmla="*/ 13 h 34"/>
                  <a:gd name="T8" fmla="*/ 76 w 79"/>
                  <a:gd name="T9" fmla="*/ 1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9" h="34">
                    <a:moveTo>
                      <a:pt x="76" y="12"/>
                    </a:moveTo>
                    <a:cubicBezTo>
                      <a:pt x="48" y="0"/>
                      <a:pt x="18" y="5"/>
                      <a:pt x="1" y="31"/>
                    </a:cubicBezTo>
                    <a:cubicBezTo>
                      <a:pt x="0" y="33"/>
                      <a:pt x="5" y="34"/>
                      <a:pt x="6" y="33"/>
                    </a:cubicBezTo>
                    <a:cubicBezTo>
                      <a:pt x="21" y="9"/>
                      <a:pt x="47" y="2"/>
                      <a:pt x="73" y="13"/>
                    </a:cubicBezTo>
                    <a:cubicBezTo>
                      <a:pt x="74" y="14"/>
                      <a:pt x="79" y="13"/>
                      <a:pt x="76" y="1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8" name="Freeform 235"/>
              <p:cNvSpPr>
                <a:spLocks/>
              </p:cNvSpPr>
              <p:nvPr/>
            </p:nvSpPr>
            <p:spPr bwMode="auto">
              <a:xfrm>
                <a:off x="3484563" y="1427163"/>
                <a:ext cx="155575" cy="244475"/>
              </a:xfrm>
              <a:custGeom>
                <a:avLst/>
                <a:gdLst>
                  <a:gd name="T0" fmla="*/ 3 w 41"/>
                  <a:gd name="T1" fmla="*/ 1 h 65"/>
                  <a:gd name="T2" fmla="*/ 30 w 41"/>
                  <a:gd name="T3" fmla="*/ 62 h 65"/>
                  <a:gd name="T4" fmla="*/ 35 w 41"/>
                  <a:gd name="T5" fmla="*/ 63 h 65"/>
                  <a:gd name="T6" fmla="*/ 7 w 41"/>
                  <a:gd name="T7" fmla="*/ 1 h 65"/>
                  <a:gd name="T8" fmla="*/ 3 w 41"/>
                  <a:gd name="T9" fmla="*/ 1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65">
                    <a:moveTo>
                      <a:pt x="3" y="1"/>
                    </a:moveTo>
                    <a:cubicBezTo>
                      <a:pt x="25" y="14"/>
                      <a:pt x="36" y="37"/>
                      <a:pt x="30" y="62"/>
                    </a:cubicBezTo>
                    <a:cubicBezTo>
                      <a:pt x="29" y="64"/>
                      <a:pt x="34" y="65"/>
                      <a:pt x="35" y="63"/>
                    </a:cubicBezTo>
                    <a:cubicBezTo>
                      <a:pt x="41" y="37"/>
                      <a:pt x="29" y="14"/>
                      <a:pt x="7" y="1"/>
                    </a:cubicBezTo>
                    <a:cubicBezTo>
                      <a:pt x="5" y="0"/>
                      <a:pt x="0" y="0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9" name="Freeform 236"/>
              <p:cNvSpPr>
                <a:spLocks/>
              </p:cNvSpPr>
              <p:nvPr/>
            </p:nvSpPr>
            <p:spPr bwMode="auto">
              <a:xfrm>
                <a:off x="3511551" y="1427163"/>
                <a:ext cx="180975" cy="217488"/>
              </a:xfrm>
              <a:custGeom>
                <a:avLst/>
                <a:gdLst>
                  <a:gd name="T0" fmla="*/ 42 w 48"/>
                  <a:gd name="T1" fmla="*/ 1 h 58"/>
                  <a:gd name="T2" fmla="*/ 0 w 48"/>
                  <a:gd name="T3" fmla="*/ 56 h 58"/>
                  <a:gd name="T4" fmla="*/ 5 w 48"/>
                  <a:gd name="T5" fmla="*/ 56 h 58"/>
                  <a:gd name="T6" fmla="*/ 46 w 48"/>
                  <a:gd name="T7" fmla="*/ 2 h 58"/>
                  <a:gd name="T8" fmla="*/ 42 w 48"/>
                  <a:gd name="T9" fmla="*/ 1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58">
                    <a:moveTo>
                      <a:pt x="42" y="1"/>
                    </a:moveTo>
                    <a:cubicBezTo>
                      <a:pt x="23" y="12"/>
                      <a:pt x="8" y="35"/>
                      <a:pt x="0" y="56"/>
                    </a:cubicBezTo>
                    <a:cubicBezTo>
                      <a:pt x="0" y="58"/>
                      <a:pt x="5" y="58"/>
                      <a:pt x="5" y="56"/>
                    </a:cubicBezTo>
                    <a:cubicBezTo>
                      <a:pt x="12" y="36"/>
                      <a:pt x="27" y="13"/>
                      <a:pt x="46" y="2"/>
                    </a:cubicBezTo>
                    <a:cubicBezTo>
                      <a:pt x="48" y="0"/>
                      <a:pt x="43" y="0"/>
                      <a:pt x="4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0" name="Freeform 237"/>
              <p:cNvSpPr>
                <a:spLocks/>
              </p:cNvSpPr>
              <p:nvPr/>
            </p:nvSpPr>
            <p:spPr bwMode="auto">
              <a:xfrm>
                <a:off x="3440113" y="1487488"/>
                <a:ext cx="260350" cy="127000"/>
              </a:xfrm>
              <a:custGeom>
                <a:avLst/>
                <a:gdLst>
                  <a:gd name="T0" fmla="*/ 5 w 69"/>
                  <a:gd name="T1" fmla="*/ 6 h 34"/>
                  <a:gd name="T2" fmla="*/ 63 w 69"/>
                  <a:gd name="T3" fmla="*/ 33 h 34"/>
                  <a:gd name="T4" fmla="*/ 68 w 69"/>
                  <a:gd name="T5" fmla="*/ 32 h 34"/>
                  <a:gd name="T6" fmla="*/ 4 w 69"/>
                  <a:gd name="T7" fmla="*/ 4 h 34"/>
                  <a:gd name="T8" fmla="*/ 5 w 69"/>
                  <a:gd name="T9" fmla="*/ 6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9" h="34">
                    <a:moveTo>
                      <a:pt x="5" y="6"/>
                    </a:moveTo>
                    <a:cubicBezTo>
                      <a:pt x="29" y="2"/>
                      <a:pt x="51" y="12"/>
                      <a:pt x="63" y="33"/>
                    </a:cubicBezTo>
                    <a:cubicBezTo>
                      <a:pt x="64" y="34"/>
                      <a:pt x="69" y="33"/>
                      <a:pt x="68" y="32"/>
                    </a:cubicBezTo>
                    <a:cubicBezTo>
                      <a:pt x="55" y="9"/>
                      <a:pt x="29" y="0"/>
                      <a:pt x="4" y="4"/>
                    </a:cubicBezTo>
                    <a:cubicBezTo>
                      <a:pt x="0" y="4"/>
                      <a:pt x="3" y="6"/>
                      <a:pt x="5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1" name="Freeform 238"/>
              <p:cNvSpPr>
                <a:spLocks/>
              </p:cNvSpPr>
              <p:nvPr/>
            </p:nvSpPr>
            <p:spPr bwMode="auto">
              <a:xfrm>
                <a:off x="3519488" y="700087"/>
                <a:ext cx="77788" cy="809625"/>
              </a:xfrm>
              <a:custGeom>
                <a:avLst/>
                <a:gdLst>
                  <a:gd name="T0" fmla="*/ 21 w 21"/>
                  <a:gd name="T1" fmla="*/ 213 h 215"/>
                  <a:gd name="T2" fmla="*/ 5 w 21"/>
                  <a:gd name="T3" fmla="*/ 1 h 215"/>
                  <a:gd name="T4" fmla="*/ 0 w 21"/>
                  <a:gd name="T5" fmla="*/ 2 h 215"/>
                  <a:gd name="T6" fmla="*/ 16 w 21"/>
                  <a:gd name="T7" fmla="*/ 213 h 215"/>
                  <a:gd name="T8" fmla="*/ 21 w 21"/>
                  <a:gd name="T9" fmla="*/ 213 h 2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215">
                    <a:moveTo>
                      <a:pt x="21" y="213"/>
                    </a:moveTo>
                    <a:cubicBezTo>
                      <a:pt x="9" y="143"/>
                      <a:pt x="12" y="72"/>
                      <a:pt x="5" y="1"/>
                    </a:cubicBezTo>
                    <a:cubicBezTo>
                      <a:pt x="5" y="0"/>
                      <a:pt x="0" y="0"/>
                      <a:pt x="0" y="2"/>
                    </a:cubicBezTo>
                    <a:cubicBezTo>
                      <a:pt x="7" y="72"/>
                      <a:pt x="4" y="144"/>
                      <a:pt x="16" y="213"/>
                    </a:cubicBezTo>
                    <a:cubicBezTo>
                      <a:pt x="16" y="215"/>
                      <a:pt x="21" y="214"/>
                      <a:pt x="21" y="21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2" name="Freeform 239"/>
              <p:cNvSpPr>
                <a:spLocks/>
              </p:cNvSpPr>
              <p:nvPr/>
            </p:nvSpPr>
            <p:spPr bwMode="auto">
              <a:xfrm>
                <a:off x="3556001" y="1490663"/>
                <a:ext cx="65088" cy="63500"/>
              </a:xfrm>
              <a:custGeom>
                <a:avLst/>
                <a:gdLst>
                  <a:gd name="T0" fmla="*/ 16 w 17"/>
                  <a:gd name="T1" fmla="*/ 7 h 17"/>
                  <a:gd name="T2" fmla="*/ 7 w 17"/>
                  <a:gd name="T3" fmla="*/ 1 h 17"/>
                  <a:gd name="T4" fmla="*/ 1 w 17"/>
                  <a:gd name="T5" fmla="*/ 10 h 17"/>
                  <a:gd name="T6" fmla="*/ 10 w 17"/>
                  <a:gd name="T7" fmla="*/ 16 h 17"/>
                  <a:gd name="T8" fmla="*/ 16 w 17"/>
                  <a:gd name="T9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16" y="7"/>
                    </a:moveTo>
                    <a:cubicBezTo>
                      <a:pt x="15" y="3"/>
                      <a:pt x="11" y="0"/>
                      <a:pt x="7" y="1"/>
                    </a:cubicBezTo>
                    <a:cubicBezTo>
                      <a:pt x="3" y="2"/>
                      <a:pt x="0" y="6"/>
                      <a:pt x="1" y="10"/>
                    </a:cubicBezTo>
                    <a:cubicBezTo>
                      <a:pt x="2" y="14"/>
                      <a:pt x="6" y="17"/>
                      <a:pt x="10" y="16"/>
                    </a:cubicBezTo>
                    <a:cubicBezTo>
                      <a:pt x="15" y="15"/>
                      <a:pt x="17" y="11"/>
                      <a:pt x="16" y="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3" name="Freeform 240"/>
              <p:cNvSpPr>
                <a:spLocks/>
              </p:cNvSpPr>
              <p:nvPr/>
            </p:nvSpPr>
            <p:spPr bwMode="auto">
              <a:xfrm>
                <a:off x="3832226" y="1506538"/>
                <a:ext cx="233363" cy="198438"/>
              </a:xfrm>
              <a:custGeom>
                <a:avLst/>
                <a:gdLst>
                  <a:gd name="T0" fmla="*/ 56 w 62"/>
                  <a:gd name="T1" fmla="*/ 1 h 53"/>
                  <a:gd name="T2" fmla="*/ 0 w 62"/>
                  <a:gd name="T3" fmla="*/ 51 h 53"/>
                  <a:gd name="T4" fmla="*/ 5 w 62"/>
                  <a:gd name="T5" fmla="*/ 52 h 53"/>
                  <a:gd name="T6" fmla="*/ 59 w 62"/>
                  <a:gd name="T7" fmla="*/ 3 h 53"/>
                  <a:gd name="T8" fmla="*/ 56 w 62"/>
                  <a:gd name="T9" fmla="*/ 1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2" h="53">
                    <a:moveTo>
                      <a:pt x="56" y="1"/>
                    </a:moveTo>
                    <a:cubicBezTo>
                      <a:pt x="27" y="3"/>
                      <a:pt x="4" y="21"/>
                      <a:pt x="0" y="51"/>
                    </a:cubicBezTo>
                    <a:cubicBezTo>
                      <a:pt x="0" y="53"/>
                      <a:pt x="5" y="53"/>
                      <a:pt x="5" y="52"/>
                    </a:cubicBezTo>
                    <a:cubicBezTo>
                      <a:pt x="9" y="23"/>
                      <a:pt x="30" y="5"/>
                      <a:pt x="59" y="3"/>
                    </a:cubicBezTo>
                    <a:cubicBezTo>
                      <a:pt x="62" y="2"/>
                      <a:pt x="58" y="0"/>
                      <a:pt x="56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4" name="Freeform 241"/>
              <p:cNvSpPr>
                <a:spLocks/>
              </p:cNvSpPr>
              <p:nvPr/>
            </p:nvSpPr>
            <p:spPr bwMode="auto">
              <a:xfrm>
                <a:off x="3786188" y="1524000"/>
                <a:ext cx="222250" cy="173038"/>
              </a:xfrm>
              <a:custGeom>
                <a:avLst/>
                <a:gdLst>
                  <a:gd name="T0" fmla="*/ 4 w 59"/>
                  <a:gd name="T1" fmla="*/ 3 h 46"/>
                  <a:gd name="T2" fmla="*/ 54 w 59"/>
                  <a:gd name="T3" fmla="*/ 44 h 46"/>
                  <a:gd name="T4" fmla="*/ 59 w 59"/>
                  <a:gd name="T5" fmla="*/ 44 h 46"/>
                  <a:gd name="T6" fmla="*/ 3 w 59"/>
                  <a:gd name="T7" fmla="*/ 0 h 46"/>
                  <a:gd name="T8" fmla="*/ 4 w 59"/>
                  <a:gd name="T9" fmla="*/ 3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9" h="46">
                    <a:moveTo>
                      <a:pt x="4" y="3"/>
                    </a:moveTo>
                    <a:cubicBezTo>
                      <a:pt x="29" y="4"/>
                      <a:pt x="48" y="19"/>
                      <a:pt x="54" y="44"/>
                    </a:cubicBezTo>
                    <a:cubicBezTo>
                      <a:pt x="54" y="45"/>
                      <a:pt x="59" y="46"/>
                      <a:pt x="59" y="44"/>
                    </a:cubicBezTo>
                    <a:cubicBezTo>
                      <a:pt x="52" y="17"/>
                      <a:pt x="30" y="2"/>
                      <a:pt x="3" y="0"/>
                    </a:cubicBezTo>
                    <a:cubicBezTo>
                      <a:pt x="0" y="0"/>
                      <a:pt x="2" y="3"/>
                      <a:pt x="4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5" name="Freeform 242"/>
              <p:cNvSpPr>
                <a:spLocks/>
              </p:cNvSpPr>
              <p:nvPr/>
            </p:nvSpPr>
            <p:spPr bwMode="auto">
              <a:xfrm>
                <a:off x="3892551" y="1446213"/>
                <a:ext cx="74613" cy="266700"/>
              </a:xfrm>
              <a:custGeom>
                <a:avLst/>
                <a:gdLst>
                  <a:gd name="T0" fmla="*/ 15 w 20"/>
                  <a:gd name="T1" fmla="*/ 2 h 71"/>
                  <a:gd name="T2" fmla="*/ 3 w 20"/>
                  <a:gd name="T3" fmla="*/ 70 h 71"/>
                  <a:gd name="T4" fmla="*/ 8 w 20"/>
                  <a:gd name="T5" fmla="*/ 69 h 71"/>
                  <a:gd name="T6" fmla="*/ 20 w 20"/>
                  <a:gd name="T7" fmla="*/ 2 h 71"/>
                  <a:gd name="T8" fmla="*/ 15 w 20"/>
                  <a:gd name="T9" fmla="*/ 2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71">
                    <a:moveTo>
                      <a:pt x="15" y="2"/>
                    </a:moveTo>
                    <a:cubicBezTo>
                      <a:pt x="3" y="21"/>
                      <a:pt x="0" y="48"/>
                      <a:pt x="3" y="70"/>
                    </a:cubicBezTo>
                    <a:cubicBezTo>
                      <a:pt x="3" y="71"/>
                      <a:pt x="8" y="71"/>
                      <a:pt x="8" y="69"/>
                    </a:cubicBezTo>
                    <a:cubicBezTo>
                      <a:pt x="5" y="47"/>
                      <a:pt x="8" y="21"/>
                      <a:pt x="20" y="2"/>
                    </a:cubicBezTo>
                    <a:cubicBezTo>
                      <a:pt x="20" y="1"/>
                      <a:pt x="16" y="0"/>
                      <a:pt x="15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6" name="Freeform 243"/>
              <p:cNvSpPr>
                <a:spLocks/>
              </p:cNvSpPr>
              <p:nvPr/>
            </p:nvSpPr>
            <p:spPr bwMode="auto">
              <a:xfrm>
                <a:off x="3778251" y="1547813"/>
                <a:ext cx="279400" cy="74613"/>
              </a:xfrm>
              <a:custGeom>
                <a:avLst/>
                <a:gdLst>
                  <a:gd name="T0" fmla="*/ 6 w 74"/>
                  <a:gd name="T1" fmla="*/ 19 h 20"/>
                  <a:gd name="T2" fmla="*/ 69 w 74"/>
                  <a:gd name="T3" fmla="*/ 16 h 20"/>
                  <a:gd name="T4" fmla="*/ 73 w 74"/>
                  <a:gd name="T5" fmla="*/ 15 h 20"/>
                  <a:gd name="T6" fmla="*/ 2 w 74"/>
                  <a:gd name="T7" fmla="*/ 18 h 20"/>
                  <a:gd name="T8" fmla="*/ 6 w 74"/>
                  <a:gd name="T9" fmla="*/ 1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4" h="20">
                    <a:moveTo>
                      <a:pt x="6" y="19"/>
                    </a:moveTo>
                    <a:cubicBezTo>
                      <a:pt x="25" y="6"/>
                      <a:pt x="49" y="3"/>
                      <a:pt x="69" y="16"/>
                    </a:cubicBezTo>
                    <a:cubicBezTo>
                      <a:pt x="70" y="17"/>
                      <a:pt x="74" y="16"/>
                      <a:pt x="73" y="15"/>
                    </a:cubicBezTo>
                    <a:cubicBezTo>
                      <a:pt x="51" y="0"/>
                      <a:pt x="23" y="4"/>
                      <a:pt x="2" y="18"/>
                    </a:cubicBezTo>
                    <a:cubicBezTo>
                      <a:pt x="0" y="19"/>
                      <a:pt x="5" y="20"/>
                      <a:pt x="6" y="1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7" name="Freeform 244"/>
              <p:cNvSpPr>
                <a:spLocks/>
              </p:cNvSpPr>
              <p:nvPr/>
            </p:nvSpPr>
            <p:spPr bwMode="auto">
              <a:xfrm>
                <a:off x="3511551" y="749300"/>
                <a:ext cx="411163" cy="812800"/>
              </a:xfrm>
              <a:custGeom>
                <a:avLst/>
                <a:gdLst>
                  <a:gd name="T0" fmla="*/ 108 w 109"/>
                  <a:gd name="T1" fmla="*/ 214 h 216"/>
                  <a:gd name="T2" fmla="*/ 55 w 109"/>
                  <a:gd name="T3" fmla="*/ 102 h 216"/>
                  <a:gd name="T4" fmla="*/ 5 w 109"/>
                  <a:gd name="T5" fmla="*/ 1 h 216"/>
                  <a:gd name="T6" fmla="*/ 1 w 109"/>
                  <a:gd name="T7" fmla="*/ 2 h 216"/>
                  <a:gd name="T8" fmla="*/ 53 w 109"/>
                  <a:gd name="T9" fmla="*/ 109 h 216"/>
                  <a:gd name="T10" fmla="*/ 103 w 109"/>
                  <a:gd name="T11" fmla="*/ 215 h 216"/>
                  <a:gd name="T12" fmla="*/ 108 w 109"/>
                  <a:gd name="T13" fmla="*/ 214 h 2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9" h="216">
                    <a:moveTo>
                      <a:pt x="108" y="214"/>
                    </a:moveTo>
                    <a:cubicBezTo>
                      <a:pt x="84" y="181"/>
                      <a:pt x="70" y="140"/>
                      <a:pt x="55" y="102"/>
                    </a:cubicBezTo>
                    <a:cubicBezTo>
                      <a:pt x="41" y="68"/>
                      <a:pt x="29" y="30"/>
                      <a:pt x="5" y="1"/>
                    </a:cubicBezTo>
                    <a:cubicBezTo>
                      <a:pt x="5" y="0"/>
                      <a:pt x="0" y="1"/>
                      <a:pt x="1" y="2"/>
                    </a:cubicBezTo>
                    <a:cubicBezTo>
                      <a:pt x="25" y="33"/>
                      <a:pt x="38" y="73"/>
                      <a:pt x="53" y="109"/>
                    </a:cubicBezTo>
                    <a:cubicBezTo>
                      <a:pt x="67" y="145"/>
                      <a:pt x="80" y="183"/>
                      <a:pt x="103" y="215"/>
                    </a:cubicBezTo>
                    <a:cubicBezTo>
                      <a:pt x="104" y="216"/>
                      <a:pt x="109" y="215"/>
                      <a:pt x="108" y="21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8" name="Freeform 245"/>
              <p:cNvSpPr>
                <a:spLocks/>
              </p:cNvSpPr>
              <p:nvPr/>
            </p:nvSpPr>
            <p:spPr bwMode="auto">
              <a:xfrm>
                <a:off x="3887788" y="1539875"/>
                <a:ext cx="65088" cy="68263"/>
              </a:xfrm>
              <a:custGeom>
                <a:avLst/>
                <a:gdLst>
                  <a:gd name="T0" fmla="*/ 14 w 17"/>
                  <a:gd name="T1" fmla="*/ 4 h 18"/>
                  <a:gd name="T2" fmla="*/ 4 w 17"/>
                  <a:gd name="T3" fmla="*/ 3 h 18"/>
                  <a:gd name="T4" fmla="*/ 3 w 17"/>
                  <a:gd name="T5" fmla="*/ 14 h 18"/>
                  <a:gd name="T6" fmla="*/ 13 w 17"/>
                  <a:gd name="T7" fmla="*/ 15 h 18"/>
                  <a:gd name="T8" fmla="*/ 14 w 17"/>
                  <a:gd name="T9" fmla="*/ 4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8">
                    <a:moveTo>
                      <a:pt x="14" y="4"/>
                    </a:moveTo>
                    <a:cubicBezTo>
                      <a:pt x="12" y="1"/>
                      <a:pt x="7" y="0"/>
                      <a:pt x="4" y="3"/>
                    </a:cubicBezTo>
                    <a:cubicBezTo>
                      <a:pt x="0" y="6"/>
                      <a:pt x="0" y="10"/>
                      <a:pt x="3" y="14"/>
                    </a:cubicBezTo>
                    <a:cubicBezTo>
                      <a:pt x="5" y="17"/>
                      <a:pt x="10" y="18"/>
                      <a:pt x="13" y="15"/>
                    </a:cubicBezTo>
                    <a:cubicBezTo>
                      <a:pt x="17" y="12"/>
                      <a:pt x="17" y="7"/>
                      <a:pt x="14" y="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9" name="Freeform 246"/>
              <p:cNvSpPr>
                <a:spLocks/>
              </p:cNvSpPr>
              <p:nvPr/>
            </p:nvSpPr>
            <p:spPr bwMode="auto">
              <a:xfrm>
                <a:off x="3556001" y="60325"/>
                <a:ext cx="196850" cy="77788"/>
              </a:xfrm>
              <a:custGeom>
                <a:avLst/>
                <a:gdLst>
                  <a:gd name="T0" fmla="*/ 46 w 52"/>
                  <a:gd name="T1" fmla="*/ 11 h 21"/>
                  <a:gd name="T2" fmla="*/ 6 w 52"/>
                  <a:gd name="T3" fmla="*/ 1 h 21"/>
                  <a:gd name="T4" fmla="*/ 1 w 52"/>
                  <a:gd name="T5" fmla="*/ 1 h 21"/>
                  <a:gd name="T6" fmla="*/ 50 w 52"/>
                  <a:gd name="T7" fmla="*/ 13 h 21"/>
                  <a:gd name="T8" fmla="*/ 46 w 52"/>
                  <a:gd name="T9" fmla="*/ 1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21">
                    <a:moveTo>
                      <a:pt x="46" y="11"/>
                    </a:moveTo>
                    <a:cubicBezTo>
                      <a:pt x="31" y="18"/>
                      <a:pt x="16" y="15"/>
                      <a:pt x="6" y="1"/>
                    </a:cubicBezTo>
                    <a:cubicBezTo>
                      <a:pt x="5" y="0"/>
                      <a:pt x="0" y="0"/>
                      <a:pt x="1" y="1"/>
                    </a:cubicBezTo>
                    <a:cubicBezTo>
                      <a:pt x="13" y="18"/>
                      <a:pt x="32" y="21"/>
                      <a:pt x="50" y="13"/>
                    </a:cubicBezTo>
                    <a:cubicBezTo>
                      <a:pt x="52" y="12"/>
                      <a:pt x="47" y="11"/>
                      <a:pt x="46" y="1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0" name="Freeform 247"/>
              <p:cNvSpPr>
                <a:spLocks/>
              </p:cNvSpPr>
              <p:nvPr/>
            </p:nvSpPr>
            <p:spPr bwMode="auto">
              <a:xfrm>
                <a:off x="3582988" y="19050"/>
                <a:ext cx="98425" cy="157163"/>
              </a:xfrm>
              <a:custGeom>
                <a:avLst/>
                <a:gdLst>
                  <a:gd name="T0" fmla="*/ 6 w 26"/>
                  <a:gd name="T1" fmla="*/ 41 h 42"/>
                  <a:gd name="T2" fmla="*/ 22 w 26"/>
                  <a:gd name="T3" fmla="*/ 2 h 42"/>
                  <a:gd name="T4" fmla="*/ 17 w 26"/>
                  <a:gd name="T5" fmla="*/ 1 h 42"/>
                  <a:gd name="T6" fmla="*/ 1 w 26"/>
                  <a:gd name="T7" fmla="*/ 39 h 42"/>
                  <a:gd name="T8" fmla="*/ 6 w 26"/>
                  <a:gd name="T9" fmla="*/ 4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42">
                    <a:moveTo>
                      <a:pt x="6" y="41"/>
                    </a:moveTo>
                    <a:cubicBezTo>
                      <a:pt x="20" y="32"/>
                      <a:pt x="26" y="18"/>
                      <a:pt x="22" y="2"/>
                    </a:cubicBezTo>
                    <a:cubicBezTo>
                      <a:pt x="22" y="0"/>
                      <a:pt x="17" y="0"/>
                      <a:pt x="17" y="1"/>
                    </a:cubicBezTo>
                    <a:cubicBezTo>
                      <a:pt x="21" y="17"/>
                      <a:pt x="15" y="31"/>
                      <a:pt x="1" y="39"/>
                    </a:cubicBezTo>
                    <a:cubicBezTo>
                      <a:pt x="0" y="40"/>
                      <a:pt x="5" y="42"/>
                      <a:pt x="6" y="4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1" name="Freeform 248"/>
              <p:cNvSpPr>
                <a:spLocks/>
              </p:cNvSpPr>
              <p:nvPr/>
            </p:nvSpPr>
            <p:spPr bwMode="auto">
              <a:xfrm>
                <a:off x="3594101" y="33337"/>
                <a:ext cx="123825" cy="139700"/>
              </a:xfrm>
              <a:custGeom>
                <a:avLst/>
                <a:gdLst>
                  <a:gd name="T0" fmla="*/ 32 w 33"/>
                  <a:gd name="T1" fmla="*/ 34 h 37"/>
                  <a:gd name="T2" fmla="*/ 5 w 33"/>
                  <a:gd name="T3" fmla="*/ 1 h 37"/>
                  <a:gd name="T4" fmla="*/ 0 w 33"/>
                  <a:gd name="T5" fmla="*/ 2 h 37"/>
                  <a:gd name="T6" fmla="*/ 28 w 33"/>
                  <a:gd name="T7" fmla="*/ 36 h 37"/>
                  <a:gd name="T8" fmla="*/ 32 w 33"/>
                  <a:gd name="T9" fmla="*/ 34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37">
                    <a:moveTo>
                      <a:pt x="32" y="34"/>
                    </a:moveTo>
                    <a:cubicBezTo>
                      <a:pt x="20" y="28"/>
                      <a:pt x="10" y="14"/>
                      <a:pt x="5" y="1"/>
                    </a:cubicBezTo>
                    <a:cubicBezTo>
                      <a:pt x="5" y="0"/>
                      <a:pt x="0" y="1"/>
                      <a:pt x="0" y="2"/>
                    </a:cubicBezTo>
                    <a:cubicBezTo>
                      <a:pt x="5" y="15"/>
                      <a:pt x="15" y="29"/>
                      <a:pt x="28" y="36"/>
                    </a:cubicBezTo>
                    <a:cubicBezTo>
                      <a:pt x="29" y="37"/>
                      <a:pt x="33" y="35"/>
                      <a:pt x="32" y="3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2" name="Freeform 249"/>
              <p:cNvSpPr>
                <a:spLocks/>
              </p:cNvSpPr>
              <p:nvPr/>
            </p:nvSpPr>
            <p:spPr bwMode="auto">
              <a:xfrm>
                <a:off x="3552826" y="49212"/>
                <a:ext cx="165100" cy="85725"/>
              </a:xfrm>
              <a:custGeom>
                <a:avLst/>
                <a:gdLst>
                  <a:gd name="T0" fmla="*/ 3 w 44"/>
                  <a:gd name="T1" fmla="*/ 21 h 23"/>
                  <a:gd name="T2" fmla="*/ 44 w 44"/>
                  <a:gd name="T3" fmla="*/ 2 h 23"/>
                  <a:gd name="T4" fmla="*/ 39 w 44"/>
                  <a:gd name="T5" fmla="*/ 2 h 23"/>
                  <a:gd name="T6" fmla="*/ 4 w 44"/>
                  <a:gd name="T7" fmla="*/ 19 h 23"/>
                  <a:gd name="T8" fmla="*/ 3 w 44"/>
                  <a:gd name="T9" fmla="*/ 2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3">
                    <a:moveTo>
                      <a:pt x="3" y="21"/>
                    </a:moveTo>
                    <a:cubicBezTo>
                      <a:pt x="19" y="23"/>
                      <a:pt x="36" y="17"/>
                      <a:pt x="44" y="2"/>
                    </a:cubicBezTo>
                    <a:cubicBezTo>
                      <a:pt x="44" y="1"/>
                      <a:pt x="39" y="0"/>
                      <a:pt x="39" y="2"/>
                    </a:cubicBezTo>
                    <a:cubicBezTo>
                      <a:pt x="32" y="14"/>
                      <a:pt x="19" y="21"/>
                      <a:pt x="4" y="19"/>
                    </a:cubicBezTo>
                    <a:cubicBezTo>
                      <a:pt x="2" y="19"/>
                      <a:pt x="0" y="21"/>
                      <a:pt x="3" y="2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3" name="Freeform 250"/>
              <p:cNvSpPr>
                <a:spLocks/>
              </p:cNvSpPr>
              <p:nvPr/>
            </p:nvSpPr>
            <p:spPr bwMode="auto">
              <a:xfrm>
                <a:off x="3541713" y="120650"/>
                <a:ext cx="115888" cy="669925"/>
              </a:xfrm>
              <a:custGeom>
                <a:avLst/>
                <a:gdLst>
                  <a:gd name="T0" fmla="*/ 26 w 31"/>
                  <a:gd name="T1" fmla="*/ 1 h 178"/>
                  <a:gd name="T2" fmla="*/ 0 w 31"/>
                  <a:gd name="T3" fmla="*/ 177 h 178"/>
                  <a:gd name="T4" fmla="*/ 5 w 31"/>
                  <a:gd name="T5" fmla="*/ 176 h 178"/>
                  <a:gd name="T6" fmla="*/ 31 w 31"/>
                  <a:gd name="T7" fmla="*/ 1 h 178"/>
                  <a:gd name="T8" fmla="*/ 26 w 31"/>
                  <a:gd name="T9" fmla="*/ 1 h 1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178">
                    <a:moveTo>
                      <a:pt x="26" y="1"/>
                    </a:moveTo>
                    <a:cubicBezTo>
                      <a:pt x="18" y="60"/>
                      <a:pt x="11" y="118"/>
                      <a:pt x="0" y="177"/>
                    </a:cubicBezTo>
                    <a:cubicBezTo>
                      <a:pt x="0" y="178"/>
                      <a:pt x="5" y="178"/>
                      <a:pt x="5" y="176"/>
                    </a:cubicBezTo>
                    <a:cubicBezTo>
                      <a:pt x="16" y="118"/>
                      <a:pt x="23" y="59"/>
                      <a:pt x="31" y="1"/>
                    </a:cubicBezTo>
                    <a:cubicBezTo>
                      <a:pt x="31" y="0"/>
                      <a:pt x="26" y="0"/>
                      <a:pt x="26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4" name="Freeform 251"/>
              <p:cNvSpPr>
                <a:spLocks/>
              </p:cNvSpPr>
              <p:nvPr/>
            </p:nvSpPr>
            <p:spPr bwMode="auto">
              <a:xfrm>
                <a:off x="3632201" y="90487"/>
                <a:ext cx="38100" cy="41275"/>
              </a:xfrm>
              <a:custGeom>
                <a:avLst/>
                <a:gdLst>
                  <a:gd name="T0" fmla="*/ 9 w 10"/>
                  <a:gd name="T1" fmla="*/ 6 h 11"/>
                  <a:gd name="T2" fmla="*/ 4 w 10"/>
                  <a:gd name="T3" fmla="*/ 10 h 11"/>
                  <a:gd name="T4" fmla="*/ 0 w 10"/>
                  <a:gd name="T5" fmla="*/ 5 h 11"/>
                  <a:gd name="T6" fmla="*/ 6 w 10"/>
                  <a:gd name="T7" fmla="*/ 1 h 11"/>
                  <a:gd name="T8" fmla="*/ 9 w 10"/>
                  <a:gd name="T9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1">
                    <a:moveTo>
                      <a:pt x="9" y="6"/>
                    </a:moveTo>
                    <a:cubicBezTo>
                      <a:pt x="9" y="9"/>
                      <a:pt x="6" y="11"/>
                      <a:pt x="4" y="10"/>
                    </a:cubicBezTo>
                    <a:cubicBezTo>
                      <a:pt x="1" y="10"/>
                      <a:pt x="0" y="7"/>
                      <a:pt x="0" y="5"/>
                    </a:cubicBezTo>
                    <a:cubicBezTo>
                      <a:pt x="0" y="2"/>
                      <a:pt x="3" y="0"/>
                      <a:pt x="6" y="1"/>
                    </a:cubicBezTo>
                    <a:cubicBezTo>
                      <a:pt x="8" y="1"/>
                      <a:pt x="10" y="4"/>
                      <a:pt x="9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5" name="Freeform 252"/>
              <p:cNvSpPr>
                <a:spLocks/>
              </p:cNvSpPr>
              <p:nvPr/>
            </p:nvSpPr>
            <p:spPr bwMode="auto">
              <a:xfrm>
                <a:off x="3887788" y="-46038"/>
                <a:ext cx="173038" cy="112713"/>
              </a:xfrm>
              <a:custGeom>
                <a:avLst/>
                <a:gdLst>
                  <a:gd name="T0" fmla="*/ 40 w 46"/>
                  <a:gd name="T1" fmla="*/ 26 h 30"/>
                  <a:gd name="T2" fmla="*/ 6 w 46"/>
                  <a:gd name="T3" fmla="*/ 2 h 30"/>
                  <a:gd name="T4" fmla="*/ 1 w 46"/>
                  <a:gd name="T5" fmla="*/ 1 h 30"/>
                  <a:gd name="T6" fmla="*/ 42 w 46"/>
                  <a:gd name="T7" fmla="*/ 28 h 30"/>
                  <a:gd name="T8" fmla="*/ 40 w 46"/>
                  <a:gd name="T9" fmla="*/ 26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" h="30">
                    <a:moveTo>
                      <a:pt x="40" y="26"/>
                    </a:moveTo>
                    <a:cubicBezTo>
                      <a:pt x="23" y="27"/>
                      <a:pt x="10" y="18"/>
                      <a:pt x="6" y="2"/>
                    </a:cubicBezTo>
                    <a:cubicBezTo>
                      <a:pt x="5" y="0"/>
                      <a:pt x="0" y="0"/>
                      <a:pt x="1" y="1"/>
                    </a:cubicBezTo>
                    <a:cubicBezTo>
                      <a:pt x="6" y="21"/>
                      <a:pt x="23" y="30"/>
                      <a:pt x="42" y="28"/>
                    </a:cubicBezTo>
                    <a:cubicBezTo>
                      <a:pt x="46" y="28"/>
                      <a:pt x="42" y="26"/>
                      <a:pt x="40" y="2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6" name="Freeform 253"/>
              <p:cNvSpPr>
                <a:spLocks/>
              </p:cNvSpPr>
              <p:nvPr/>
            </p:nvSpPr>
            <p:spPr bwMode="auto">
              <a:xfrm>
                <a:off x="3873501" y="-57150"/>
                <a:ext cx="134938" cy="131763"/>
              </a:xfrm>
              <a:custGeom>
                <a:avLst/>
                <a:gdLst>
                  <a:gd name="T0" fmla="*/ 6 w 36"/>
                  <a:gd name="T1" fmla="*/ 34 h 35"/>
                  <a:gd name="T2" fmla="*/ 35 w 36"/>
                  <a:gd name="T3" fmla="*/ 3 h 35"/>
                  <a:gd name="T4" fmla="*/ 30 w 36"/>
                  <a:gd name="T5" fmla="*/ 2 h 35"/>
                  <a:gd name="T6" fmla="*/ 3 w 36"/>
                  <a:gd name="T7" fmla="*/ 32 h 35"/>
                  <a:gd name="T8" fmla="*/ 6 w 36"/>
                  <a:gd name="T9" fmla="*/ 34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6" h="35">
                    <a:moveTo>
                      <a:pt x="6" y="34"/>
                    </a:moveTo>
                    <a:cubicBezTo>
                      <a:pt x="22" y="31"/>
                      <a:pt x="34" y="20"/>
                      <a:pt x="35" y="3"/>
                    </a:cubicBezTo>
                    <a:cubicBezTo>
                      <a:pt x="36" y="1"/>
                      <a:pt x="31" y="0"/>
                      <a:pt x="30" y="2"/>
                    </a:cubicBezTo>
                    <a:cubicBezTo>
                      <a:pt x="29" y="18"/>
                      <a:pt x="18" y="29"/>
                      <a:pt x="3" y="32"/>
                    </a:cubicBezTo>
                    <a:cubicBezTo>
                      <a:pt x="0" y="33"/>
                      <a:pt x="5" y="35"/>
                      <a:pt x="6" y="3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7" name="Freeform 254"/>
              <p:cNvSpPr>
                <a:spLocks/>
              </p:cNvSpPr>
              <p:nvPr/>
            </p:nvSpPr>
            <p:spPr bwMode="auto">
              <a:xfrm>
                <a:off x="3933826" y="-57150"/>
                <a:ext cx="71438" cy="166688"/>
              </a:xfrm>
              <a:custGeom>
                <a:avLst/>
                <a:gdLst>
                  <a:gd name="T0" fmla="*/ 18 w 19"/>
                  <a:gd name="T1" fmla="*/ 42 h 44"/>
                  <a:gd name="T2" fmla="*/ 5 w 19"/>
                  <a:gd name="T3" fmla="*/ 1 h 44"/>
                  <a:gd name="T4" fmla="*/ 0 w 19"/>
                  <a:gd name="T5" fmla="*/ 2 h 44"/>
                  <a:gd name="T6" fmla="*/ 14 w 19"/>
                  <a:gd name="T7" fmla="*/ 43 h 44"/>
                  <a:gd name="T8" fmla="*/ 18 w 19"/>
                  <a:gd name="T9" fmla="*/ 4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44">
                    <a:moveTo>
                      <a:pt x="18" y="42"/>
                    </a:moveTo>
                    <a:cubicBezTo>
                      <a:pt x="9" y="31"/>
                      <a:pt x="5" y="15"/>
                      <a:pt x="5" y="1"/>
                    </a:cubicBezTo>
                    <a:cubicBezTo>
                      <a:pt x="5" y="0"/>
                      <a:pt x="0" y="0"/>
                      <a:pt x="0" y="2"/>
                    </a:cubicBezTo>
                    <a:cubicBezTo>
                      <a:pt x="0" y="16"/>
                      <a:pt x="5" y="32"/>
                      <a:pt x="14" y="43"/>
                    </a:cubicBezTo>
                    <a:cubicBezTo>
                      <a:pt x="14" y="44"/>
                      <a:pt x="19" y="43"/>
                      <a:pt x="18" y="4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8" name="Freeform 255"/>
              <p:cNvSpPr>
                <a:spLocks/>
              </p:cNvSpPr>
              <p:nvPr/>
            </p:nvSpPr>
            <p:spPr bwMode="auto">
              <a:xfrm>
                <a:off x="3862388" y="-4763"/>
                <a:ext cx="184150" cy="49213"/>
              </a:xfrm>
              <a:custGeom>
                <a:avLst/>
                <a:gdLst>
                  <a:gd name="T0" fmla="*/ 2 w 49"/>
                  <a:gd name="T1" fmla="*/ 6 h 13"/>
                  <a:gd name="T2" fmla="*/ 48 w 49"/>
                  <a:gd name="T3" fmla="*/ 1 h 13"/>
                  <a:gd name="T4" fmla="*/ 43 w 49"/>
                  <a:gd name="T5" fmla="*/ 1 h 13"/>
                  <a:gd name="T6" fmla="*/ 6 w 49"/>
                  <a:gd name="T7" fmla="*/ 5 h 13"/>
                  <a:gd name="T8" fmla="*/ 2 w 49"/>
                  <a:gd name="T9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13">
                    <a:moveTo>
                      <a:pt x="2" y="6"/>
                    </a:moveTo>
                    <a:cubicBezTo>
                      <a:pt x="17" y="13"/>
                      <a:pt x="35" y="13"/>
                      <a:pt x="48" y="1"/>
                    </a:cubicBezTo>
                    <a:cubicBezTo>
                      <a:pt x="49" y="0"/>
                      <a:pt x="44" y="0"/>
                      <a:pt x="43" y="1"/>
                    </a:cubicBezTo>
                    <a:cubicBezTo>
                      <a:pt x="33" y="10"/>
                      <a:pt x="19" y="11"/>
                      <a:pt x="6" y="5"/>
                    </a:cubicBezTo>
                    <a:cubicBezTo>
                      <a:pt x="5" y="4"/>
                      <a:pt x="0" y="5"/>
                      <a:pt x="2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9" name="Freeform 256"/>
              <p:cNvSpPr>
                <a:spLocks/>
              </p:cNvSpPr>
              <p:nvPr/>
            </p:nvSpPr>
            <p:spPr bwMode="auto">
              <a:xfrm>
                <a:off x="3552826" y="36512"/>
                <a:ext cx="414338" cy="712788"/>
              </a:xfrm>
              <a:custGeom>
                <a:avLst/>
                <a:gdLst>
                  <a:gd name="T0" fmla="*/ 104 w 110"/>
                  <a:gd name="T1" fmla="*/ 1 h 189"/>
                  <a:gd name="T2" fmla="*/ 0 w 110"/>
                  <a:gd name="T3" fmla="*/ 188 h 189"/>
                  <a:gd name="T4" fmla="*/ 5 w 110"/>
                  <a:gd name="T5" fmla="*/ 188 h 189"/>
                  <a:gd name="T6" fmla="*/ 109 w 110"/>
                  <a:gd name="T7" fmla="*/ 2 h 189"/>
                  <a:gd name="T8" fmla="*/ 104 w 110"/>
                  <a:gd name="T9" fmla="*/ 1 h 1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0" h="189">
                    <a:moveTo>
                      <a:pt x="104" y="1"/>
                    </a:moveTo>
                    <a:cubicBezTo>
                      <a:pt x="71" y="64"/>
                      <a:pt x="37" y="127"/>
                      <a:pt x="0" y="188"/>
                    </a:cubicBezTo>
                    <a:cubicBezTo>
                      <a:pt x="0" y="189"/>
                      <a:pt x="5" y="189"/>
                      <a:pt x="5" y="188"/>
                    </a:cubicBezTo>
                    <a:cubicBezTo>
                      <a:pt x="42" y="127"/>
                      <a:pt x="75" y="64"/>
                      <a:pt x="109" y="2"/>
                    </a:cubicBezTo>
                    <a:cubicBezTo>
                      <a:pt x="110" y="0"/>
                      <a:pt x="105" y="0"/>
                      <a:pt x="104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0" name="Freeform 257"/>
              <p:cNvSpPr>
                <a:spLocks/>
              </p:cNvSpPr>
              <p:nvPr/>
            </p:nvSpPr>
            <p:spPr bwMode="auto">
              <a:xfrm>
                <a:off x="3940176" y="11112"/>
                <a:ext cx="38100" cy="41275"/>
              </a:xfrm>
              <a:custGeom>
                <a:avLst/>
                <a:gdLst>
                  <a:gd name="T0" fmla="*/ 9 w 10"/>
                  <a:gd name="T1" fmla="*/ 8 h 11"/>
                  <a:gd name="T2" fmla="*/ 3 w 10"/>
                  <a:gd name="T3" fmla="*/ 9 h 11"/>
                  <a:gd name="T4" fmla="*/ 1 w 10"/>
                  <a:gd name="T5" fmla="*/ 3 h 11"/>
                  <a:gd name="T6" fmla="*/ 7 w 10"/>
                  <a:gd name="T7" fmla="*/ 1 h 11"/>
                  <a:gd name="T8" fmla="*/ 9 w 10"/>
                  <a:gd name="T9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1">
                    <a:moveTo>
                      <a:pt x="9" y="8"/>
                    </a:moveTo>
                    <a:cubicBezTo>
                      <a:pt x="8" y="10"/>
                      <a:pt x="5" y="11"/>
                      <a:pt x="3" y="9"/>
                    </a:cubicBezTo>
                    <a:cubicBezTo>
                      <a:pt x="0" y="8"/>
                      <a:pt x="0" y="5"/>
                      <a:pt x="1" y="3"/>
                    </a:cubicBezTo>
                    <a:cubicBezTo>
                      <a:pt x="2" y="1"/>
                      <a:pt x="5" y="0"/>
                      <a:pt x="7" y="1"/>
                    </a:cubicBezTo>
                    <a:cubicBezTo>
                      <a:pt x="10" y="3"/>
                      <a:pt x="10" y="6"/>
                      <a:pt x="9" y="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1" name="Freeform 258"/>
              <p:cNvSpPr>
                <a:spLocks/>
              </p:cNvSpPr>
              <p:nvPr/>
            </p:nvSpPr>
            <p:spPr bwMode="auto">
              <a:xfrm>
                <a:off x="4016376" y="247650"/>
                <a:ext cx="131763" cy="155575"/>
              </a:xfrm>
              <a:custGeom>
                <a:avLst/>
                <a:gdLst>
                  <a:gd name="T0" fmla="*/ 32 w 35"/>
                  <a:gd name="T1" fmla="*/ 39 h 41"/>
                  <a:gd name="T2" fmla="*/ 7 w 35"/>
                  <a:gd name="T3" fmla="*/ 2 h 41"/>
                  <a:gd name="T4" fmla="*/ 2 w 35"/>
                  <a:gd name="T5" fmla="*/ 1 h 41"/>
                  <a:gd name="T6" fmla="*/ 30 w 35"/>
                  <a:gd name="T7" fmla="*/ 40 h 41"/>
                  <a:gd name="T8" fmla="*/ 32 w 35"/>
                  <a:gd name="T9" fmla="*/ 39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41">
                    <a:moveTo>
                      <a:pt x="32" y="39"/>
                    </a:moveTo>
                    <a:cubicBezTo>
                      <a:pt x="15" y="33"/>
                      <a:pt x="5" y="19"/>
                      <a:pt x="7" y="2"/>
                    </a:cubicBezTo>
                    <a:cubicBezTo>
                      <a:pt x="7" y="1"/>
                      <a:pt x="2" y="0"/>
                      <a:pt x="2" y="1"/>
                    </a:cubicBezTo>
                    <a:cubicBezTo>
                      <a:pt x="0" y="21"/>
                      <a:pt x="12" y="35"/>
                      <a:pt x="30" y="40"/>
                    </a:cubicBezTo>
                    <a:cubicBezTo>
                      <a:pt x="32" y="41"/>
                      <a:pt x="35" y="40"/>
                      <a:pt x="32" y="3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2" name="Freeform 259"/>
              <p:cNvSpPr>
                <a:spLocks/>
              </p:cNvSpPr>
              <p:nvPr/>
            </p:nvSpPr>
            <p:spPr bwMode="auto">
              <a:xfrm>
                <a:off x="3970338" y="274637"/>
                <a:ext cx="166688" cy="90488"/>
              </a:xfrm>
              <a:custGeom>
                <a:avLst/>
                <a:gdLst>
                  <a:gd name="T0" fmla="*/ 4 w 44"/>
                  <a:gd name="T1" fmla="*/ 22 h 24"/>
                  <a:gd name="T2" fmla="*/ 44 w 44"/>
                  <a:gd name="T3" fmla="*/ 2 h 24"/>
                  <a:gd name="T4" fmla="*/ 39 w 44"/>
                  <a:gd name="T5" fmla="*/ 1 h 24"/>
                  <a:gd name="T6" fmla="*/ 3 w 44"/>
                  <a:gd name="T7" fmla="*/ 19 h 24"/>
                  <a:gd name="T8" fmla="*/ 4 w 44"/>
                  <a:gd name="T9" fmla="*/ 2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4">
                    <a:moveTo>
                      <a:pt x="4" y="22"/>
                    </a:moveTo>
                    <a:cubicBezTo>
                      <a:pt x="21" y="24"/>
                      <a:pt x="36" y="18"/>
                      <a:pt x="44" y="2"/>
                    </a:cubicBezTo>
                    <a:cubicBezTo>
                      <a:pt x="44" y="1"/>
                      <a:pt x="40" y="0"/>
                      <a:pt x="39" y="1"/>
                    </a:cubicBezTo>
                    <a:cubicBezTo>
                      <a:pt x="32" y="15"/>
                      <a:pt x="19" y="22"/>
                      <a:pt x="3" y="19"/>
                    </a:cubicBezTo>
                    <a:cubicBezTo>
                      <a:pt x="0" y="19"/>
                      <a:pt x="2" y="21"/>
                      <a:pt x="4" y="2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3" name="Freeform 260"/>
              <p:cNvSpPr>
                <a:spLocks/>
              </p:cNvSpPr>
              <p:nvPr/>
            </p:nvSpPr>
            <p:spPr bwMode="auto">
              <a:xfrm>
                <a:off x="4043363" y="255587"/>
                <a:ext cx="44450" cy="173038"/>
              </a:xfrm>
              <a:custGeom>
                <a:avLst/>
                <a:gdLst>
                  <a:gd name="T0" fmla="*/ 10 w 12"/>
                  <a:gd name="T1" fmla="*/ 44 h 46"/>
                  <a:gd name="T2" fmla="*/ 12 w 12"/>
                  <a:gd name="T3" fmla="*/ 1 h 46"/>
                  <a:gd name="T4" fmla="*/ 7 w 12"/>
                  <a:gd name="T5" fmla="*/ 1 h 46"/>
                  <a:gd name="T6" fmla="*/ 5 w 12"/>
                  <a:gd name="T7" fmla="*/ 44 h 46"/>
                  <a:gd name="T8" fmla="*/ 10 w 12"/>
                  <a:gd name="T9" fmla="*/ 44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46">
                    <a:moveTo>
                      <a:pt x="10" y="44"/>
                    </a:moveTo>
                    <a:cubicBezTo>
                      <a:pt x="5" y="30"/>
                      <a:pt x="7" y="14"/>
                      <a:pt x="12" y="1"/>
                    </a:cubicBezTo>
                    <a:cubicBezTo>
                      <a:pt x="12" y="0"/>
                      <a:pt x="7" y="0"/>
                      <a:pt x="7" y="1"/>
                    </a:cubicBezTo>
                    <a:cubicBezTo>
                      <a:pt x="2" y="14"/>
                      <a:pt x="0" y="31"/>
                      <a:pt x="5" y="44"/>
                    </a:cubicBezTo>
                    <a:cubicBezTo>
                      <a:pt x="5" y="46"/>
                      <a:pt x="10" y="45"/>
                      <a:pt x="10" y="4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4" name="Freeform 261"/>
              <p:cNvSpPr>
                <a:spLocks/>
              </p:cNvSpPr>
              <p:nvPr/>
            </p:nvSpPr>
            <p:spPr bwMode="auto">
              <a:xfrm>
                <a:off x="3983038" y="293687"/>
                <a:ext cx="176213" cy="71438"/>
              </a:xfrm>
              <a:custGeom>
                <a:avLst/>
                <a:gdLst>
                  <a:gd name="T0" fmla="*/ 0 w 47"/>
                  <a:gd name="T1" fmla="*/ 2 h 19"/>
                  <a:gd name="T2" fmla="*/ 45 w 47"/>
                  <a:gd name="T3" fmla="*/ 13 h 19"/>
                  <a:gd name="T4" fmla="*/ 41 w 47"/>
                  <a:gd name="T5" fmla="*/ 12 h 19"/>
                  <a:gd name="T6" fmla="*/ 5 w 47"/>
                  <a:gd name="T7" fmla="*/ 1 h 19"/>
                  <a:gd name="T8" fmla="*/ 0 w 47"/>
                  <a:gd name="T9" fmla="*/ 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19">
                    <a:moveTo>
                      <a:pt x="0" y="2"/>
                    </a:moveTo>
                    <a:cubicBezTo>
                      <a:pt x="12" y="14"/>
                      <a:pt x="29" y="19"/>
                      <a:pt x="45" y="13"/>
                    </a:cubicBezTo>
                    <a:cubicBezTo>
                      <a:pt x="47" y="12"/>
                      <a:pt x="42" y="11"/>
                      <a:pt x="41" y="12"/>
                    </a:cubicBezTo>
                    <a:cubicBezTo>
                      <a:pt x="28" y="17"/>
                      <a:pt x="14" y="11"/>
                      <a:pt x="5" y="1"/>
                    </a:cubicBezTo>
                    <a:cubicBezTo>
                      <a:pt x="4" y="0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5" name="Freeform 262"/>
              <p:cNvSpPr>
                <a:spLocks/>
              </p:cNvSpPr>
              <p:nvPr/>
            </p:nvSpPr>
            <p:spPr bwMode="auto">
              <a:xfrm>
                <a:off x="3530601" y="346075"/>
                <a:ext cx="538163" cy="439738"/>
              </a:xfrm>
              <a:custGeom>
                <a:avLst/>
                <a:gdLst>
                  <a:gd name="T0" fmla="*/ 137 w 143"/>
                  <a:gd name="T1" fmla="*/ 1 h 117"/>
                  <a:gd name="T2" fmla="*/ 1 w 143"/>
                  <a:gd name="T3" fmla="*/ 115 h 117"/>
                  <a:gd name="T4" fmla="*/ 6 w 143"/>
                  <a:gd name="T5" fmla="*/ 116 h 117"/>
                  <a:gd name="T6" fmla="*/ 141 w 143"/>
                  <a:gd name="T7" fmla="*/ 2 h 117"/>
                  <a:gd name="T8" fmla="*/ 137 w 143"/>
                  <a:gd name="T9" fmla="*/ 1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3" h="117">
                    <a:moveTo>
                      <a:pt x="137" y="1"/>
                    </a:moveTo>
                    <a:cubicBezTo>
                      <a:pt x="92" y="39"/>
                      <a:pt x="48" y="79"/>
                      <a:pt x="1" y="115"/>
                    </a:cubicBezTo>
                    <a:cubicBezTo>
                      <a:pt x="0" y="116"/>
                      <a:pt x="5" y="117"/>
                      <a:pt x="6" y="116"/>
                    </a:cubicBezTo>
                    <a:cubicBezTo>
                      <a:pt x="52" y="79"/>
                      <a:pt x="97" y="40"/>
                      <a:pt x="141" y="2"/>
                    </a:cubicBezTo>
                    <a:cubicBezTo>
                      <a:pt x="143" y="0"/>
                      <a:pt x="138" y="0"/>
                      <a:pt x="1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6" name="Freeform 263"/>
              <p:cNvSpPr>
                <a:spLocks/>
              </p:cNvSpPr>
              <p:nvPr/>
            </p:nvSpPr>
            <p:spPr bwMode="auto">
              <a:xfrm>
                <a:off x="4043363" y="323850"/>
                <a:ext cx="41275" cy="36513"/>
              </a:xfrm>
              <a:custGeom>
                <a:avLst/>
                <a:gdLst>
                  <a:gd name="T0" fmla="*/ 9 w 11"/>
                  <a:gd name="T1" fmla="*/ 9 h 10"/>
                  <a:gd name="T2" fmla="*/ 2 w 11"/>
                  <a:gd name="T3" fmla="*/ 8 h 10"/>
                  <a:gd name="T4" fmla="*/ 3 w 11"/>
                  <a:gd name="T5" fmla="*/ 1 h 10"/>
                  <a:gd name="T6" fmla="*/ 9 w 11"/>
                  <a:gd name="T7" fmla="*/ 2 h 10"/>
                  <a:gd name="T8" fmla="*/ 9 w 11"/>
                  <a:gd name="T9" fmla="*/ 9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0">
                    <a:moveTo>
                      <a:pt x="9" y="9"/>
                    </a:moveTo>
                    <a:cubicBezTo>
                      <a:pt x="7" y="10"/>
                      <a:pt x="4" y="10"/>
                      <a:pt x="2" y="8"/>
                    </a:cubicBezTo>
                    <a:cubicBezTo>
                      <a:pt x="0" y="6"/>
                      <a:pt x="1" y="3"/>
                      <a:pt x="3" y="1"/>
                    </a:cubicBezTo>
                    <a:cubicBezTo>
                      <a:pt x="5" y="0"/>
                      <a:pt x="8" y="0"/>
                      <a:pt x="9" y="2"/>
                    </a:cubicBezTo>
                    <a:cubicBezTo>
                      <a:pt x="11" y="4"/>
                      <a:pt x="11" y="7"/>
                      <a:pt x="9" y="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7" name="Freeform 264"/>
              <p:cNvSpPr>
                <a:spLocks/>
              </p:cNvSpPr>
              <p:nvPr/>
            </p:nvSpPr>
            <p:spPr bwMode="auto">
              <a:xfrm>
                <a:off x="4156076" y="474662"/>
                <a:ext cx="93663" cy="179388"/>
              </a:xfrm>
              <a:custGeom>
                <a:avLst/>
                <a:gdLst>
                  <a:gd name="T0" fmla="*/ 23 w 25"/>
                  <a:gd name="T1" fmla="*/ 46 h 48"/>
                  <a:gd name="T2" fmla="*/ 13 w 25"/>
                  <a:gd name="T3" fmla="*/ 2 h 48"/>
                  <a:gd name="T4" fmla="*/ 9 w 25"/>
                  <a:gd name="T5" fmla="*/ 1 h 48"/>
                  <a:gd name="T6" fmla="*/ 19 w 25"/>
                  <a:gd name="T7" fmla="*/ 47 h 48"/>
                  <a:gd name="T8" fmla="*/ 23 w 25"/>
                  <a:gd name="T9" fmla="*/ 46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48">
                    <a:moveTo>
                      <a:pt x="23" y="46"/>
                    </a:moveTo>
                    <a:cubicBezTo>
                      <a:pt x="10" y="35"/>
                      <a:pt x="5" y="19"/>
                      <a:pt x="13" y="2"/>
                    </a:cubicBezTo>
                    <a:cubicBezTo>
                      <a:pt x="14" y="1"/>
                      <a:pt x="9" y="0"/>
                      <a:pt x="9" y="1"/>
                    </a:cubicBezTo>
                    <a:cubicBezTo>
                      <a:pt x="0" y="18"/>
                      <a:pt x="5" y="35"/>
                      <a:pt x="19" y="47"/>
                    </a:cubicBezTo>
                    <a:cubicBezTo>
                      <a:pt x="20" y="48"/>
                      <a:pt x="25" y="48"/>
                      <a:pt x="23" y="4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8" name="Freeform 265"/>
              <p:cNvSpPr>
                <a:spLocks/>
              </p:cNvSpPr>
              <p:nvPr/>
            </p:nvSpPr>
            <p:spPr bwMode="auto">
              <a:xfrm>
                <a:off x="4098926" y="534987"/>
                <a:ext cx="188913" cy="55563"/>
              </a:xfrm>
              <a:custGeom>
                <a:avLst/>
                <a:gdLst>
                  <a:gd name="T0" fmla="*/ 2 w 50"/>
                  <a:gd name="T1" fmla="*/ 5 h 15"/>
                  <a:gd name="T2" fmla="*/ 49 w 50"/>
                  <a:gd name="T3" fmla="*/ 3 h 15"/>
                  <a:gd name="T4" fmla="*/ 44 w 50"/>
                  <a:gd name="T5" fmla="*/ 1 h 15"/>
                  <a:gd name="T6" fmla="*/ 6 w 50"/>
                  <a:gd name="T7" fmla="*/ 4 h 15"/>
                  <a:gd name="T8" fmla="*/ 2 w 50"/>
                  <a:gd name="T9" fmla="*/ 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0" h="15">
                    <a:moveTo>
                      <a:pt x="2" y="5"/>
                    </a:moveTo>
                    <a:cubicBezTo>
                      <a:pt x="18" y="14"/>
                      <a:pt x="35" y="15"/>
                      <a:pt x="49" y="3"/>
                    </a:cubicBezTo>
                    <a:cubicBezTo>
                      <a:pt x="50" y="2"/>
                      <a:pt x="45" y="0"/>
                      <a:pt x="44" y="1"/>
                    </a:cubicBezTo>
                    <a:cubicBezTo>
                      <a:pt x="33" y="11"/>
                      <a:pt x="19" y="12"/>
                      <a:pt x="6" y="4"/>
                    </a:cubicBezTo>
                    <a:cubicBezTo>
                      <a:pt x="5" y="4"/>
                      <a:pt x="0" y="4"/>
                      <a:pt x="2" y="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9" name="Freeform 266"/>
              <p:cNvSpPr>
                <a:spLocks/>
              </p:cNvSpPr>
              <p:nvPr/>
            </p:nvSpPr>
            <p:spPr bwMode="auto">
              <a:xfrm>
                <a:off x="4156076" y="496887"/>
                <a:ext cx="93663" cy="157163"/>
              </a:xfrm>
              <a:custGeom>
                <a:avLst/>
                <a:gdLst>
                  <a:gd name="T0" fmla="*/ 5 w 25"/>
                  <a:gd name="T1" fmla="*/ 40 h 42"/>
                  <a:gd name="T2" fmla="*/ 24 w 25"/>
                  <a:gd name="T3" fmla="*/ 2 h 42"/>
                  <a:gd name="T4" fmla="*/ 19 w 25"/>
                  <a:gd name="T5" fmla="*/ 1 h 42"/>
                  <a:gd name="T6" fmla="*/ 0 w 25"/>
                  <a:gd name="T7" fmla="*/ 40 h 42"/>
                  <a:gd name="T8" fmla="*/ 5 w 25"/>
                  <a:gd name="T9" fmla="*/ 4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42">
                    <a:moveTo>
                      <a:pt x="5" y="40"/>
                    </a:moveTo>
                    <a:cubicBezTo>
                      <a:pt x="6" y="26"/>
                      <a:pt x="14" y="11"/>
                      <a:pt x="24" y="2"/>
                    </a:cubicBezTo>
                    <a:cubicBezTo>
                      <a:pt x="25" y="0"/>
                      <a:pt x="20" y="0"/>
                      <a:pt x="19" y="1"/>
                    </a:cubicBezTo>
                    <a:cubicBezTo>
                      <a:pt x="9" y="11"/>
                      <a:pt x="1" y="26"/>
                      <a:pt x="0" y="40"/>
                    </a:cubicBezTo>
                    <a:cubicBezTo>
                      <a:pt x="0" y="42"/>
                      <a:pt x="5" y="41"/>
                      <a:pt x="5" y="4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0" name="Freeform 267"/>
              <p:cNvSpPr>
                <a:spLocks/>
              </p:cNvSpPr>
              <p:nvPr/>
            </p:nvSpPr>
            <p:spPr bwMode="auto">
              <a:xfrm>
                <a:off x="4132263" y="500062"/>
                <a:ext cx="150813" cy="106363"/>
              </a:xfrm>
              <a:custGeom>
                <a:avLst/>
                <a:gdLst>
                  <a:gd name="T0" fmla="*/ 0 w 40"/>
                  <a:gd name="T1" fmla="*/ 1 h 28"/>
                  <a:gd name="T2" fmla="*/ 35 w 40"/>
                  <a:gd name="T3" fmla="*/ 28 h 28"/>
                  <a:gd name="T4" fmla="*/ 36 w 40"/>
                  <a:gd name="T5" fmla="*/ 26 h 28"/>
                  <a:gd name="T6" fmla="*/ 5 w 40"/>
                  <a:gd name="T7" fmla="*/ 1 h 28"/>
                  <a:gd name="T8" fmla="*/ 0 w 40"/>
                  <a:gd name="T9" fmla="*/ 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28">
                    <a:moveTo>
                      <a:pt x="0" y="1"/>
                    </a:moveTo>
                    <a:cubicBezTo>
                      <a:pt x="6" y="16"/>
                      <a:pt x="18" y="27"/>
                      <a:pt x="35" y="28"/>
                    </a:cubicBezTo>
                    <a:cubicBezTo>
                      <a:pt x="37" y="28"/>
                      <a:pt x="40" y="26"/>
                      <a:pt x="36" y="26"/>
                    </a:cubicBezTo>
                    <a:cubicBezTo>
                      <a:pt x="21" y="25"/>
                      <a:pt x="10" y="14"/>
                      <a:pt x="5" y="1"/>
                    </a:cubicBezTo>
                    <a:cubicBezTo>
                      <a:pt x="5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1" name="Freeform 268"/>
              <p:cNvSpPr>
                <a:spLocks/>
              </p:cNvSpPr>
              <p:nvPr/>
            </p:nvSpPr>
            <p:spPr bwMode="auto">
              <a:xfrm>
                <a:off x="3525838" y="571500"/>
                <a:ext cx="671513" cy="214313"/>
              </a:xfrm>
              <a:custGeom>
                <a:avLst/>
                <a:gdLst>
                  <a:gd name="T0" fmla="*/ 172 w 178"/>
                  <a:gd name="T1" fmla="*/ 1 h 57"/>
                  <a:gd name="T2" fmla="*/ 3 w 178"/>
                  <a:gd name="T3" fmla="*/ 55 h 57"/>
                  <a:gd name="T4" fmla="*/ 6 w 178"/>
                  <a:gd name="T5" fmla="*/ 56 h 57"/>
                  <a:gd name="T6" fmla="*/ 175 w 178"/>
                  <a:gd name="T7" fmla="*/ 2 h 57"/>
                  <a:gd name="T8" fmla="*/ 172 w 178"/>
                  <a:gd name="T9" fmla="*/ 1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8" h="57">
                    <a:moveTo>
                      <a:pt x="172" y="1"/>
                    </a:moveTo>
                    <a:cubicBezTo>
                      <a:pt x="116" y="19"/>
                      <a:pt x="60" y="39"/>
                      <a:pt x="3" y="55"/>
                    </a:cubicBezTo>
                    <a:cubicBezTo>
                      <a:pt x="0" y="56"/>
                      <a:pt x="4" y="57"/>
                      <a:pt x="6" y="56"/>
                    </a:cubicBezTo>
                    <a:cubicBezTo>
                      <a:pt x="63" y="40"/>
                      <a:pt x="119" y="21"/>
                      <a:pt x="175" y="2"/>
                    </a:cubicBezTo>
                    <a:cubicBezTo>
                      <a:pt x="178" y="1"/>
                      <a:pt x="173" y="0"/>
                      <a:pt x="17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2" name="Freeform 269"/>
              <p:cNvSpPr>
                <a:spLocks/>
              </p:cNvSpPr>
              <p:nvPr/>
            </p:nvSpPr>
            <p:spPr bwMode="auto">
              <a:xfrm>
                <a:off x="4170363" y="552450"/>
                <a:ext cx="41275" cy="42863"/>
              </a:xfrm>
              <a:custGeom>
                <a:avLst/>
                <a:gdLst>
                  <a:gd name="T0" fmla="*/ 7 w 11"/>
                  <a:gd name="T1" fmla="*/ 10 h 11"/>
                  <a:gd name="T2" fmla="*/ 1 w 11"/>
                  <a:gd name="T3" fmla="*/ 7 h 11"/>
                  <a:gd name="T4" fmla="*/ 4 w 11"/>
                  <a:gd name="T5" fmla="*/ 1 h 11"/>
                  <a:gd name="T6" fmla="*/ 10 w 11"/>
                  <a:gd name="T7" fmla="*/ 4 h 11"/>
                  <a:gd name="T8" fmla="*/ 7 w 11"/>
                  <a:gd name="T9" fmla="*/ 1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7" y="10"/>
                    </a:moveTo>
                    <a:cubicBezTo>
                      <a:pt x="4" y="11"/>
                      <a:pt x="2" y="9"/>
                      <a:pt x="1" y="7"/>
                    </a:cubicBezTo>
                    <a:cubicBezTo>
                      <a:pt x="0" y="4"/>
                      <a:pt x="2" y="1"/>
                      <a:pt x="4" y="1"/>
                    </a:cubicBezTo>
                    <a:cubicBezTo>
                      <a:pt x="7" y="0"/>
                      <a:pt x="9" y="1"/>
                      <a:pt x="10" y="4"/>
                    </a:cubicBezTo>
                    <a:cubicBezTo>
                      <a:pt x="11" y="6"/>
                      <a:pt x="9" y="9"/>
                      <a:pt x="7" y="1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3" name="Freeform 270"/>
              <p:cNvSpPr>
                <a:spLocks/>
              </p:cNvSpPr>
              <p:nvPr/>
            </p:nvSpPr>
            <p:spPr bwMode="auto">
              <a:xfrm>
                <a:off x="4362451" y="744537"/>
                <a:ext cx="84138" cy="185738"/>
              </a:xfrm>
              <a:custGeom>
                <a:avLst/>
                <a:gdLst>
                  <a:gd name="T0" fmla="*/ 14 w 22"/>
                  <a:gd name="T1" fmla="*/ 47 h 49"/>
                  <a:gd name="T2" fmla="*/ 21 w 22"/>
                  <a:gd name="T3" fmla="*/ 3 h 49"/>
                  <a:gd name="T4" fmla="*/ 17 w 22"/>
                  <a:gd name="T5" fmla="*/ 1 h 49"/>
                  <a:gd name="T6" fmla="*/ 9 w 22"/>
                  <a:gd name="T7" fmla="*/ 47 h 49"/>
                  <a:gd name="T8" fmla="*/ 14 w 22"/>
                  <a:gd name="T9" fmla="*/ 47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49">
                    <a:moveTo>
                      <a:pt x="14" y="47"/>
                    </a:moveTo>
                    <a:cubicBezTo>
                      <a:pt x="5" y="31"/>
                      <a:pt x="7" y="15"/>
                      <a:pt x="21" y="3"/>
                    </a:cubicBezTo>
                    <a:cubicBezTo>
                      <a:pt x="22" y="2"/>
                      <a:pt x="18" y="0"/>
                      <a:pt x="17" y="1"/>
                    </a:cubicBezTo>
                    <a:cubicBezTo>
                      <a:pt x="2" y="14"/>
                      <a:pt x="0" y="31"/>
                      <a:pt x="9" y="47"/>
                    </a:cubicBezTo>
                    <a:cubicBezTo>
                      <a:pt x="10" y="49"/>
                      <a:pt x="14" y="49"/>
                      <a:pt x="14" y="4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4" name="Freeform 271"/>
              <p:cNvSpPr>
                <a:spLocks/>
              </p:cNvSpPr>
              <p:nvPr/>
            </p:nvSpPr>
            <p:spPr bwMode="auto">
              <a:xfrm>
                <a:off x="4318001" y="782637"/>
                <a:ext cx="176213" cy="79375"/>
              </a:xfrm>
              <a:custGeom>
                <a:avLst/>
                <a:gdLst>
                  <a:gd name="T0" fmla="*/ 1 w 47"/>
                  <a:gd name="T1" fmla="*/ 1 h 21"/>
                  <a:gd name="T2" fmla="*/ 46 w 47"/>
                  <a:gd name="T3" fmla="*/ 15 h 21"/>
                  <a:gd name="T4" fmla="*/ 42 w 47"/>
                  <a:gd name="T5" fmla="*/ 13 h 21"/>
                  <a:gd name="T6" fmla="*/ 6 w 47"/>
                  <a:gd name="T7" fmla="*/ 1 h 21"/>
                  <a:gd name="T8" fmla="*/ 1 w 47"/>
                  <a:gd name="T9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21">
                    <a:moveTo>
                      <a:pt x="1" y="1"/>
                    </a:moveTo>
                    <a:cubicBezTo>
                      <a:pt x="12" y="16"/>
                      <a:pt x="29" y="21"/>
                      <a:pt x="46" y="15"/>
                    </a:cubicBezTo>
                    <a:cubicBezTo>
                      <a:pt x="47" y="15"/>
                      <a:pt x="43" y="13"/>
                      <a:pt x="42" y="13"/>
                    </a:cubicBezTo>
                    <a:cubicBezTo>
                      <a:pt x="27" y="18"/>
                      <a:pt x="15" y="13"/>
                      <a:pt x="6" y="1"/>
                    </a:cubicBezTo>
                    <a:cubicBezTo>
                      <a:pt x="5" y="0"/>
                      <a:pt x="0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5" name="Freeform 272"/>
              <p:cNvSpPr>
                <a:spLocks/>
              </p:cNvSpPr>
              <p:nvPr/>
            </p:nvSpPr>
            <p:spPr bwMode="auto">
              <a:xfrm>
                <a:off x="4332288" y="782637"/>
                <a:ext cx="147638" cy="117475"/>
              </a:xfrm>
              <a:custGeom>
                <a:avLst/>
                <a:gdLst>
                  <a:gd name="T0" fmla="*/ 5 w 39"/>
                  <a:gd name="T1" fmla="*/ 30 h 31"/>
                  <a:gd name="T2" fmla="*/ 36 w 39"/>
                  <a:gd name="T3" fmla="*/ 1 h 31"/>
                  <a:gd name="T4" fmla="*/ 32 w 39"/>
                  <a:gd name="T5" fmla="*/ 0 h 31"/>
                  <a:gd name="T6" fmla="*/ 0 w 39"/>
                  <a:gd name="T7" fmla="*/ 30 h 31"/>
                  <a:gd name="T8" fmla="*/ 5 w 39"/>
                  <a:gd name="T9" fmla="*/ 3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1">
                    <a:moveTo>
                      <a:pt x="5" y="30"/>
                    </a:moveTo>
                    <a:cubicBezTo>
                      <a:pt x="11" y="18"/>
                      <a:pt x="24" y="7"/>
                      <a:pt x="36" y="1"/>
                    </a:cubicBezTo>
                    <a:cubicBezTo>
                      <a:pt x="39" y="0"/>
                      <a:pt x="34" y="0"/>
                      <a:pt x="32" y="0"/>
                    </a:cubicBezTo>
                    <a:cubicBezTo>
                      <a:pt x="20" y="6"/>
                      <a:pt x="6" y="17"/>
                      <a:pt x="0" y="30"/>
                    </a:cubicBezTo>
                    <a:cubicBezTo>
                      <a:pt x="0" y="31"/>
                      <a:pt x="5" y="31"/>
                      <a:pt x="5" y="3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6" name="Freeform 273"/>
              <p:cNvSpPr>
                <a:spLocks/>
              </p:cNvSpPr>
              <p:nvPr/>
            </p:nvSpPr>
            <p:spPr bwMode="auto">
              <a:xfrm>
                <a:off x="4362451" y="749300"/>
                <a:ext cx="106363" cy="146050"/>
              </a:xfrm>
              <a:custGeom>
                <a:avLst/>
                <a:gdLst>
                  <a:gd name="T0" fmla="*/ 1 w 28"/>
                  <a:gd name="T1" fmla="*/ 2 h 39"/>
                  <a:gd name="T2" fmla="*/ 22 w 28"/>
                  <a:gd name="T3" fmla="*/ 38 h 39"/>
                  <a:gd name="T4" fmla="*/ 26 w 28"/>
                  <a:gd name="T5" fmla="*/ 37 h 39"/>
                  <a:gd name="T6" fmla="*/ 6 w 28"/>
                  <a:gd name="T7" fmla="*/ 1 h 39"/>
                  <a:gd name="T8" fmla="*/ 1 w 28"/>
                  <a:gd name="T9" fmla="*/ 2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39">
                    <a:moveTo>
                      <a:pt x="1" y="2"/>
                    </a:moveTo>
                    <a:cubicBezTo>
                      <a:pt x="0" y="17"/>
                      <a:pt x="8" y="32"/>
                      <a:pt x="22" y="38"/>
                    </a:cubicBezTo>
                    <a:cubicBezTo>
                      <a:pt x="24" y="39"/>
                      <a:pt x="28" y="38"/>
                      <a:pt x="26" y="37"/>
                    </a:cubicBezTo>
                    <a:cubicBezTo>
                      <a:pt x="12" y="31"/>
                      <a:pt x="5" y="16"/>
                      <a:pt x="6" y="1"/>
                    </a:cubicBezTo>
                    <a:cubicBezTo>
                      <a:pt x="6" y="0"/>
                      <a:pt x="1" y="0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7" name="Freeform 274"/>
              <p:cNvSpPr>
                <a:spLocks/>
              </p:cNvSpPr>
              <p:nvPr/>
            </p:nvSpPr>
            <p:spPr bwMode="auto">
              <a:xfrm>
                <a:off x="3609976" y="760412"/>
                <a:ext cx="787400" cy="79375"/>
              </a:xfrm>
              <a:custGeom>
                <a:avLst/>
                <a:gdLst>
                  <a:gd name="T0" fmla="*/ 206 w 209"/>
                  <a:gd name="T1" fmla="*/ 19 h 21"/>
                  <a:gd name="T2" fmla="*/ 5 w 209"/>
                  <a:gd name="T3" fmla="*/ 0 h 21"/>
                  <a:gd name="T4" fmla="*/ 3 w 209"/>
                  <a:gd name="T5" fmla="*/ 2 h 21"/>
                  <a:gd name="T6" fmla="*/ 204 w 209"/>
                  <a:gd name="T7" fmla="*/ 21 h 21"/>
                  <a:gd name="T8" fmla="*/ 206 w 209"/>
                  <a:gd name="T9" fmla="*/ 19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9" h="21">
                    <a:moveTo>
                      <a:pt x="206" y="19"/>
                    </a:moveTo>
                    <a:cubicBezTo>
                      <a:pt x="139" y="15"/>
                      <a:pt x="72" y="7"/>
                      <a:pt x="5" y="0"/>
                    </a:cubicBezTo>
                    <a:cubicBezTo>
                      <a:pt x="4" y="0"/>
                      <a:pt x="0" y="2"/>
                      <a:pt x="3" y="2"/>
                    </a:cubicBezTo>
                    <a:cubicBezTo>
                      <a:pt x="70" y="9"/>
                      <a:pt x="137" y="17"/>
                      <a:pt x="204" y="21"/>
                    </a:cubicBezTo>
                    <a:cubicBezTo>
                      <a:pt x="207" y="21"/>
                      <a:pt x="209" y="19"/>
                      <a:pt x="206" y="1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8" name="Freeform 275"/>
              <p:cNvSpPr>
                <a:spLocks/>
              </p:cNvSpPr>
              <p:nvPr/>
            </p:nvSpPr>
            <p:spPr bwMode="auto">
              <a:xfrm>
                <a:off x="4373563" y="815975"/>
                <a:ext cx="38100" cy="38100"/>
              </a:xfrm>
              <a:custGeom>
                <a:avLst/>
                <a:gdLst>
                  <a:gd name="T0" fmla="*/ 5 w 10"/>
                  <a:gd name="T1" fmla="*/ 10 h 10"/>
                  <a:gd name="T2" fmla="*/ 1 w 10"/>
                  <a:gd name="T3" fmla="*/ 5 h 10"/>
                  <a:gd name="T4" fmla="*/ 6 w 10"/>
                  <a:gd name="T5" fmla="*/ 0 h 10"/>
                  <a:gd name="T6" fmla="*/ 10 w 10"/>
                  <a:gd name="T7" fmla="*/ 6 h 10"/>
                  <a:gd name="T8" fmla="*/ 5 w 10"/>
                  <a:gd name="T9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0">
                    <a:moveTo>
                      <a:pt x="5" y="10"/>
                    </a:moveTo>
                    <a:cubicBezTo>
                      <a:pt x="2" y="10"/>
                      <a:pt x="0" y="7"/>
                      <a:pt x="1" y="5"/>
                    </a:cubicBezTo>
                    <a:cubicBezTo>
                      <a:pt x="1" y="2"/>
                      <a:pt x="3" y="0"/>
                      <a:pt x="6" y="0"/>
                    </a:cubicBezTo>
                    <a:cubicBezTo>
                      <a:pt x="8" y="1"/>
                      <a:pt x="10" y="3"/>
                      <a:pt x="10" y="6"/>
                    </a:cubicBezTo>
                    <a:cubicBezTo>
                      <a:pt x="10" y="8"/>
                      <a:pt x="7" y="10"/>
                      <a:pt x="5" y="1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9" name="Freeform 276"/>
              <p:cNvSpPr>
                <a:spLocks/>
              </p:cNvSpPr>
              <p:nvPr/>
            </p:nvSpPr>
            <p:spPr bwMode="auto">
              <a:xfrm>
                <a:off x="4260851" y="1050925"/>
                <a:ext cx="117475" cy="157163"/>
              </a:xfrm>
              <a:custGeom>
                <a:avLst/>
                <a:gdLst>
                  <a:gd name="T0" fmla="*/ 7 w 31"/>
                  <a:gd name="T1" fmla="*/ 41 h 42"/>
                  <a:gd name="T2" fmla="*/ 30 w 31"/>
                  <a:gd name="T3" fmla="*/ 2 h 42"/>
                  <a:gd name="T4" fmla="*/ 26 w 31"/>
                  <a:gd name="T5" fmla="*/ 0 h 42"/>
                  <a:gd name="T6" fmla="*/ 2 w 31"/>
                  <a:gd name="T7" fmla="*/ 40 h 42"/>
                  <a:gd name="T8" fmla="*/ 7 w 31"/>
                  <a:gd name="T9" fmla="*/ 4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42">
                    <a:moveTo>
                      <a:pt x="7" y="41"/>
                    </a:moveTo>
                    <a:cubicBezTo>
                      <a:pt x="5" y="23"/>
                      <a:pt x="12" y="8"/>
                      <a:pt x="30" y="2"/>
                    </a:cubicBezTo>
                    <a:cubicBezTo>
                      <a:pt x="31" y="1"/>
                      <a:pt x="27" y="0"/>
                      <a:pt x="26" y="0"/>
                    </a:cubicBezTo>
                    <a:cubicBezTo>
                      <a:pt x="8" y="6"/>
                      <a:pt x="0" y="22"/>
                      <a:pt x="2" y="40"/>
                    </a:cubicBezTo>
                    <a:cubicBezTo>
                      <a:pt x="2" y="42"/>
                      <a:pt x="7" y="42"/>
                      <a:pt x="7" y="4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0" name="Freeform 277"/>
              <p:cNvSpPr>
                <a:spLocks/>
              </p:cNvSpPr>
              <p:nvPr/>
            </p:nvSpPr>
            <p:spPr bwMode="auto">
              <a:xfrm>
                <a:off x="4246563" y="1042988"/>
                <a:ext cx="150813" cy="109538"/>
              </a:xfrm>
              <a:custGeom>
                <a:avLst/>
                <a:gdLst>
                  <a:gd name="T0" fmla="*/ 0 w 40"/>
                  <a:gd name="T1" fmla="*/ 2 h 29"/>
                  <a:gd name="T2" fmla="*/ 37 w 40"/>
                  <a:gd name="T3" fmla="*/ 29 h 29"/>
                  <a:gd name="T4" fmla="*/ 35 w 40"/>
                  <a:gd name="T5" fmla="*/ 27 h 29"/>
                  <a:gd name="T6" fmla="*/ 5 w 40"/>
                  <a:gd name="T7" fmla="*/ 2 h 29"/>
                  <a:gd name="T8" fmla="*/ 0 w 40"/>
                  <a:gd name="T9" fmla="*/ 2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29">
                    <a:moveTo>
                      <a:pt x="0" y="2"/>
                    </a:moveTo>
                    <a:cubicBezTo>
                      <a:pt x="5" y="19"/>
                      <a:pt x="19" y="29"/>
                      <a:pt x="37" y="29"/>
                    </a:cubicBezTo>
                    <a:cubicBezTo>
                      <a:pt x="40" y="29"/>
                      <a:pt x="36" y="27"/>
                      <a:pt x="35" y="27"/>
                    </a:cubicBezTo>
                    <a:cubicBezTo>
                      <a:pt x="19" y="27"/>
                      <a:pt x="9" y="16"/>
                      <a:pt x="5" y="2"/>
                    </a:cubicBezTo>
                    <a:cubicBezTo>
                      <a:pt x="5" y="1"/>
                      <a:pt x="0" y="0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1" name="Freeform 278"/>
              <p:cNvSpPr>
                <a:spLocks/>
              </p:cNvSpPr>
              <p:nvPr/>
            </p:nvSpPr>
            <p:spPr bwMode="auto">
              <a:xfrm>
                <a:off x="4216401" y="1087438"/>
                <a:ext cx="176213" cy="71438"/>
              </a:xfrm>
              <a:custGeom>
                <a:avLst/>
                <a:gdLst>
                  <a:gd name="T0" fmla="*/ 6 w 47"/>
                  <a:gd name="T1" fmla="*/ 18 h 19"/>
                  <a:gd name="T2" fmla="*/ 44 w 47"/>
                  <a:gd name="T3" fmla="*/ 3 h 19"/>
                  <a:gd name="T4" fmla="*/ 43 w 47"/>
                  <a:gd name="T5" fmla="*/ 1 h 19"/>
                  <a:gd name="T6" fmla="*/ 2 w 47"/>
                  <a:gd name="T7" fmla="*/ 18 h 19"/>
                  <a:gd name="T8" fmla="*/ 6 w 47"/>
                  <a:gd name="T9" fmla="*/ 1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19">
                    <a:moveTo>
                      <a:pt x="6" y="18"/>
                    </a:moveTo>
                    <a:cubicBezTo>
                      <a:pt x="16" y="9"/>
                      <a:pt x="31" y="4"/>
                      <a:pt x="44" y="3"/>
                    </a:cubicBezTo>
                    <a:cubicBezTo>
                      <a:pt x="47" y="3"/>
                      <a:pt x="46" y="0"/>
                      <a:pt x="43" y="1"/>
                    </a:cubicBezTo>
                    <a:cubicBezTo>
                      <a:pt x="29" y="2"/>
                      <a:pt x="12" y="8"/>
                      <a:pt x="2" y="18"/>
                    </a:cubicBezTo>
                    <a:cubicBezTo>
                      <a:pt x="0" y="19"/>
                      <a:pt x="5" y="19"/>
                      <a:pt x="6" y="1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2" name="Freeform 279"/>
              <p:cNvSpPr>
                <a:spLocks/>
              </p:cNvSpPr>
              <p:nvPr/>
            </p:nvSpPr>
            <p:spPr bwMode="auto">
              <a:xfrm>
                <a:off x="4276726" y="1027113"/>
                <a:ext cx="71438" cy="166688"/>
              </a:xfrm>
              <a:custGeom>
                <a:avLst/>
                <a:gdLst>
                  <a:gd name="T0" fmla="*/ 6 w 19"/>
                  <a:gd name="T1" fmla="*/ 2 h 44"/>
                  <a:gd name="T2" fmla="*/ 13 w 19"/>
                  <a:gd name="T3" fmla="*/ 43 h 44"/>
                  <a:gd name="T4" fmla="*/ 18 w 19"/>
                  <a:gd name="T5" fmla="*/ 42 h 44"/>
                  <a:gd name="T6" fmla="*/ 11 w 19"/>
                  <a:gd name="T7" fmla="*/ 2 h 44"/>
                  <a:gd name="T8" fmla="*/ 6 w 19"/>
                  <a:gd name="T9" fmla="*/ 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44">
                    <a:moveTo>
                      <a:pt x="6" y="2"/>
                    </a:moveTo>
                    <a:cubicBezTo>
                      <a:pt x="0" y="16"/>
                      <a:pt x="2" y="32"/>
                      <a:pt x="13" y="43"/>
                    </a:cubicBezTo>
                    <a:cubicBezTo>
                      <a:pt x="15" y="44"/>
                      <a:pt x="19" y="43"/>
                      <a:pt x="18" y="42"/>
                    </a:cubicBezTo>
                    <a:cubicBezTo>
                      <a:pt x="7" y="32"/>
                      <a:pt x="5" y="16"/>
                      <a:pt x="11" y="2"/>
                    </a:cubicBezTo>
                    <a:cubicBezTo>
                      <a:pt x="12" y="1"/>
                      <a:pt x="7" y="0"/>
                      <a:pt x="6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3" name="Freeform 280"/>
              <p:cNvSpPr>
                <a:spLocks/>
              </p:cNvSpPr>
              <p:nvPr/>
            </p:nvSpPr>
            <p:spPr bwMode="auto">
              <a:xfrm>
                <a:off x="3665538" y="831850"/>
                <a:ext cx="636588" cy="285750"/>
              </a:xfrm>
              <a:custGeom>
                <a:avLst/>
                <a:gdLst>
                  <a:gd name="T0" fmla="*/ 167 w 169"/>
                  <a:gd name="T1" fmla="*/ 74 h 76"/>
                  <a:gd name="T2" fmla="*/ 6 w 169"/>
                  <a:gd name="T3" fmla="*/ 0 h 76"/>
                  <a:gd name="T4" fmla="*/ 1 w 169"/>
                  <a:gd name="T5" fmla="*/ 2 h 76"/>
                  <a:gd name="T6" fmla="*/ 163 w 169"/>
                  <a:gd name="T7" fmla="*/ 75 h 76"/>
                  <a:gd name="T8" fmla="*/ 167 w 169"/>
                  <a:gd name="T9" fmla="*/ 74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9" h="76">
                    <a:moveTo>
                      <a:pt x="167" y="74"/>
                    </a:moveTo>
                    <a:cubicBezTo>
                      <a:pt x="113" y="50"/>
                      <a:pt x="59" y="27"/>
                      <a:pt x="6" y="0"/>
                    </a:cubicBezTo>
                    <a:cubicBezTo>
                      <a:pt x="5" y="0"/>
                      <a:pt x="0" y="1"/>
                      <a:pt x="1" y="2"/>
                    </a:cubicBezTo>
                    <a:cubicBezTo>
                      <a:pt x="54" y="28"/>
                      <a:pt x="109" y="51"/>
                      <a:pt x="163" y="75"/>
                    </a:cubicBezTo>
                    <a:cubicBezTo>
                      <a:pt x="164" y="76"/>
                      <a:pt x="169" y="75"/>
                      <a:pt x="167" y="7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4" name="Freeform 281"/>
              <p:cNvSpPr>
                <a:spLocks/>
              </p:cNvSpPr>
              <p:nvPr/>
            </p:nvSpPr>
            <p:spPr bwMode="auto">
              <a:xfrm>
                <a:off x="4279901" y="1095375"/>
                <a:ext cx="38100" cy="41275"/>
              </a:xfrm>
              <a:custGeom>
                <a:avLst/>
                <a:gdLst>
                  <a:gd name="T0" fmla="*/ 3 w 10"/>
                  <a:gd name="T1" fmla="*/ 10 h 11"/>
                  <a:gd name="T2" fmla="*/ 1 w 10"/>
                  <a:gd name="T3" fmla="*/ 4 h 11"/>
                  <a:gd name="T4" fmla="*/ 7 w 10"/>
                  <a:gd name="T5" fmla="*/ 2 h 11"/>
                  <a:gd name="T6" fmla="*/ 9 w 10"/>
                  <a:gd name="T7" fmla="*/ 8 h 11"/>
                  <a:gd name="T8" fmla="*/ 3 w 10"/>
                  <a:gd name="T9" fmla="*/ 1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1">
                    <a:moveTo>
                      <a:pt x="3" y="10"/>
                    </a:moveTo>
                    <a:cubicBezTo>
                      <a:pt x="1" y="9"/>
                      <a:pt x="0" y="6"/>
                      <a:pt x="1" y="4"/>
                    </a:cubicBezTo>
                    <a:cubicBezTo>
                      <a:pt x="2" y="1"/>
                      <a:pt x="5" y="0"/>
                      <a:pt x="7" y="2"/>
                    </a:cubicBezTo>
                    <a:cubicBezTo>
                      <a:pt x="10" y="3"/>
                      <a:pt x="10" y="6"/>
                      <a:pt x="9" y="8"/>
                    </a:cubicBezTo>
                    <a:cubicBezTo>
                      <a:pt x="8" y="10"/>
                      <a:pt x="5" y="11"/>
                      <a:pt x="3" y="1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5" name="Freeform 282"/>
              <p:cNvSpPr>
                <a:spLocks/>
              </p:cNvSpPr>
              <p:nvPr/>
            </p:nvSpPr>
            <p:spPr bwMode="auto">
              <a:xfrm>
                <a:off x="4103688" y="1350963"/>
                <a:ext cx="157163" cy="120650"/>
              </a:xfrm>
              <a:custGeom>
                <a:avLst/>
                <a:gdLst>
                  <a:gd name="T0" fmla="*/ 5 w 42"/>
                  <a:gd name="T1" fmla="*/ 31 h 32"/>
                  <a:gd name="T2" fmla="*/ 39 w 42"/>
                  <a:gd name="T3" fmla="*/ 3 h 32"/>
                  <a:gd name="T4" fmla="*/ 38 w 42"/>
                  <a:gd name="T5" fmla="*/ 0 h 32"/>
                  <a:gd name="T6" fmla="*/ 0 w 42"/>
                  <a:gd name="T7" fmla="*/ 30 h 32"/>
                  <a:gd name="T8" fmla="*/ 5 w 42"/>
                  <a:gd name="T9" fmla="*/ 3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32">
                    <a:moveTo>
                      <a:pt x="5" y="31"/>
                    </a:moveTo>
                    <a:cubicBezTo>
                      <a:pt x="9" y="14"/>
                      <a:pt x="21" y="2"/>
                      <a:pt x="39" y="3"/>
                    </a:cubicBezTo>
                    <a:cubicBezTo>
                      <a:pt x="42" y="3"/>
                      <a:pt x="40" y="1"/>
                      <a:pt x="38" y="0"/>
                    </a:cubicBezTo>
                    <a:cubicBezTo>
                      <a:pt x="18" y="0"/>
                      <a:pt x="4" y="11"/>
                      <a:pt x="0" y="30"/>
                    </a:cubicBezTo>
                    <a:cubicBezTo>
                      <a:pt x="0" y="31"/>
                      <a:pt x="4" y="32"/>
                      <a:pt x="5" y="3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6" name="Freeform 283"/>
              <p:cNvSpPr>
                <a:spLocks/>
              </p:cNvSpPr>
              <p:nvPr/>
            </p:nvSpPr>
            <p:spPr bwMode="auto">
              <a:xfrm>
                <a:off x="4129088" y="1309688"/>
                <a:ext cx="112713" cy="147638"/>
              </a:xfrm>
              <a:custGeom>
                <a:avLst/>
                <a:gdLst>
                  <a:gd name="T0" fmla="*/ 2 w 30"/>
                  <a:gd name="T1" fmla="*/ 1 h 39"/>
                  <a:gd name="T2" fmla="*/ 25 w 30"/>
                  <a:gd name="T3" fmla="*/ 39 h 39"/>
                  <a:gd name="T4" fmla="*/ 27 w 30"/>
                  <a:gd name="T5" fmla="*/ 37 h 39"/>
                  <a:gd name="T6" fmla="*/ 7 w 30"/>
                  <a:gd name="T7" fmla="*/ 2 h 39"/>
                  <a:gd name="T8" fmla="*/ 2 w 30"/>
                  <a:gd name="T9" fmla="*/ 1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39">
                    <a:moveTo>
                      <a:pt x="2" y="1"/>
                    </a:moveTo>
                    <a:cubicBezTo>
                      <a:pt x="0" y="18"/>
                      <a:pt x="9" y="32"/>
                      <a:pt x="25" y="39"/>
                    </a:cubicBezTo>
                    <a:cubicBezTo>
                      <a:pt x="27" y="39"/>
                      <a:pt x="30" y="38"/>
                      <a:pt x="27" y="37"/>
                    </a:cubicBezTo>
                    <a:cubicBezTo>
                      <a:pt x="12" y="31"/>
                      <a:pt x="6" y="17"/>
                      <a:pt x="7" y="2"/>
                    </a:cubicBezTo>
                    <a:cubicBezTo>
                      <a:pt x="7" y="0"/>
                      <a:pt x="2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7" name="Freeform 284"/>
              <p:cNvSpPr>
                <a:spLocks/>
              </p:cNvSpPr>
              <p:nvPr/>
            </p:nvSpPr>
            <p:spPr bwMode="auto">
              <a:xfrm>
                <a:off x="4065588" y="1381125"/>
                <a:ext cx="195263" cy="26988"/>
              </a:xfrm>
              <a:custGeom>
                <a:avLst/>
                <a:gdLst>
                  <a:gd name="T0" fmla="*/ 6 w 52"/>
                  <a:gd name="T1" fmla="*/ 7 h 7"/>
                  <a:gd name="T2" fmla="*/ 46 w 52"/>
                  <a:gd name="T3" fmla="*/ 6 h 7"/>
                  <a:gd name="T4" fmla="*/ 49 w 52"/>
                  <a:gd name="T5" fmla="*/ 4 h 7"/>
                  <a:gd name="T6" fmla="*/ 3 w 52"/>
                  <a:gd name="T7" fmla="*/ 5 h 7"/>
                  <a:gd name="T8" fmla="*/ 6 w 52"/>
                  <a:gd name="T9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7">
                    <a:moveTo>
                      <a:pt x="6" y="7"/>
                    </a:moveTo>
                    <a:cubicBezTo>
                      <a:pt x="18" y="2"/>
                      <a:pt x="34" y="2"/>
                      <a:pt x="46" y="6"/>
                    </a:cubicBezTo>
                    <a:cubicBezTo>
                      <a:pt x="47" y="6"/>
                      <a:pt x="52" y="5"/>
                      <a:pt x="49" y="4"/>
                    </a:cubicBezTo>
                    <a:cubicBezTo>
                      <a:pt x="35" y="0"/>
                      <a:pt x="17" y="0"/>
                      <a:pt x="3" y="5"/>
                    </a:cubicBezTo>
                    <a:cubicBezTo>
                      <a:pt x="0" y="7"/>
                      <a:pt x="5" y="7"/>
                      <a:pt x="6" y="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8" name="Freeform 285"/>
              <p:cNvSpPr>
                <a:spLocks/>
              </p:cNvSpPr>
              <p:nvPr/>
            </p:nvSpPr>
            <p:spPr bwMode="auto">
              <a:xfrm>
                <a:off x="4137026" y="1314450"/>
                <a:ext cx="74613" cy="165100"/>
              </a:xfrm>
              <a:custGeom>
                <a:avLst/>
                <a:gdLst>
                  <a:gd name="T0" fmla="*/ 14 w 20"/>
                  <a:gd name="T1" fmla="*/ 1 h 44"/>
                  <a:gd name="T2" fmla="*/ 6 w 20"/>
                  <a:gd name="T3" fmla="*/ 43 h 44"/>
                  <a:gd name="T4" fmla="*/ 11 w 20"/>
                  <a:gd name="T5" fmla="*/ 42 h 44"/>
                  <a:gd name="T6" fmla="*/ 19 w 20"/>
                  <a:gd name="T7" fmla="*/ 2 h 44"/>
                  <a:gd name="T8" fmla="*/ 14 w 20"/>
                  <a:gd name="T9" fmla="*/ 1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44">
                    <a:moveTo>
                      <a:pt x="14" y="1"/>
                    </a:moveTo>
                    <a:cubicBezTo>
                      <a:pt x="4" y="13"/>
                      <a:pt x="0" y="28"/>
                      <a:pt x="6" y="43"/>
                    </a:cubicBezTo>
                    <a:cubicBezTo>
                      <a:pt x="7" y="44"/>
                      <a:pt x="12" y="43"/>
                      <a:pt x="11" y="42"/>
                    </a:cubicBezTo>
                    <a:cubicBezTo>
                      <a:pt x="5" y="28"/>
                      <a:pt x="9" y="13"/>
                      <a:pt x="19" y="2"/>
                    </a:cubicBezTo>
                    <a:cubicBezTo>
                      <a:pt x="20" y="1"/>
                      <a:pt x="16" y="0"/>
                      <a:pt x="14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9" name="Freeform 286"/>
              <p:cNvSpPr>
                <a:spLocks/>
              </p:cNvSpPr>
              <p:nvPr/>
            </p:nvSpPr>
            <p:spPr bwMode="auto">
              <a:xfrm>
                <a:off x="3586163" y="831850"/>
                <a:ext cx="576263" cy="557213"/>
              </a:xfrm>
              <a:custGeom>
                <a:avLst/>
                <a:gdLst>
                  <a:gd name="T0" fmla="*/ 152 w 153"/>
                  <a:gd name="T1" fmla="*/ 146 h 148"/>
                  <a:gd name="T2" fmla="*/ 6 w 153"/>
                  <a:gd name="T3" fmla="*/ 1 h 148"/>
                  <a:gd name="T4" fmla="*/ 1 w 153"/>
                  <a:gd name="T5" fmla="*/ 2 h 148"/>
                  <a:gd name="T6" fmla="*/ 148 w 153"/>
                  <a:gd name="T7" fmla="*/ 147 h 148"/>
                  <a:gd name="T8" fmla="*/ 152 w 153"/>
                  <a:gd name="T9" fmla="*/ 146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3" h="148">
                    <a:moveTo>
                      <a:pt x="152" y="146"/>
                    </a:moveTo>
                    <a:cubicBezTo>
                      <a:pt x="104" y="97"/>
                      <a:pt x="52" y="51"/>
                      <a:pt x="6" y="1"/>
                    </a:cubicBezTo>
                    <a:cubicBezTo>
                      <a:pt x="5" y="0"/>
                      <a:pt x="0" y="1"/>
                      <a:pt x="1" y="2"/>
                    </a:cubicBezTo>
                    <a:cubicBezTo>
                      <a:pt x="47" y="52"/>
                      <a:pt x="99" y="98"/>
                      <a:pt x="148" y="147"/>
                    </a:cubicBezTo>
                    <a:cubicBezTo>
                      <a:pt x="149" y="148"/>
                      <a:pt x="153" y="147"/>
                      <a:pt x="152" y="14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0" name="Freeform 287"/>
              <p:cNvSpPr>
                <a:spLocks/>
              </p:cNvSpPr>
              <p:nvPr/>
            </p:nvSpPr>
            <p:spPr bwMode="auto">
              <a:xfrm>
                <a:off x="4140201" y="1373188"/>
                <a:ext cx="41275" cy="38100"/>
              </a:xfrm>
              <a:custGeom>
                <a:avLst/>
                <a:gdLst>
                  <a:gd name="T0" fmla="*/ 2 w 11"/>
                  <a:gd name="T1" fmla="*/ 8 h 10"/>
                  <a:gd name="T2" fmla="*/ 2 w 11"/>
                  <a:gd name="T3" fmla="*/ 2 h 10"/>
                  <a:gd name="T4" fmla="*/ 9 w 11"/>
                  <a:gd name="T5" fmla="*/ 2 h 10"/>
                  <a:gd name="T6" fmla="*/ 9 w 11"/>
                  <a:gd name="T7" fmla="*/ 9 h 10"/>
                  <a:gd name="T8" fmla="*/ 2 w 11"/>
                  <a:gd name="T9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0">
                    <a:moveTo>
                      <a:pt x="2" y="8"/>
                    </a:moveTo>
                    <a:cubicBezTo>
                      <a:pt x="0" y="6"/>
                      <a:pt x="0" y="3"/>
                      <a:pt x="2" y="2"/>
                    </a:cubicBezTo>
                    <a:cubicBezTo>
                      <a:pt x="4" y="0"/>
                      <a:pt x="7" y="0"/>
                      <a:pt x="9" y="2"/>
                    </a:cubicBezTo>
                    <a:cubicBezTo>
                      <a:pt x="11" y="4"/>
                      <a:pt x="11" y="7"/>
                      <a:pt x="9" y="9"/>
                    </a:cubicBezTo>
                    <a:cubicBezTo>
                      <a:pt x="7" y="10"/>
                      <a:pt x="4" y="10"/>
                      <a:pt x="2" y="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1" name="Freeform 288"/>
              <p:cNvSpPr>
                <a:spLocks/>
              </p:cNvSpPr>
              <p:nvPr/>
            </p:nvSpPr>
            <p:spPr bwMode="auto">
              <a:xfrm>
                <a:off x="2930526" y="1381125"/>
                <a:ext cx="139700" cy="136525"/>
              </a:xfrm>
              <a:custGeom>
                <a:avLst/>
                <a:gdLst>
                  <a:gd name="T0" fmla="*/ 3 w 37"/>
                  <a:gd name="T1" fmla="*/ 3 h 36"/>
                  <a:gd name="T2" fmla="*/ 32 w 37"/>
                  <a:gd name="T3" fmla="*/ 34 h 36"/>
                  <a:gd name="T4" fmla="*/ 37 w 37"/>
                  <a:gd name="T5" fmla="*/ 35 h 36"/>
                  <a:gd name="T6" fmla="*/ 3 w 37"/>
                  <a:gd name="T7" fmla="*/ 1 h 36"/>
                  <a:gd name="T8" fmla="*/ 3 w 37"/>
                  <a:gd name="T9" fmla="*/ 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36">
                    <a:moveTo>
                      <a:pt x="3" y="3"/>
                    </a:moveTo>
                    <a:cubicBezTo>
                      <a:pt x="19" y="5"/>
                      <a:pt x="31" y="17"/>
                      <a:pt x="32" y="34"/>
                    </a:cubicBezTo>
                    <a:cubicBezTo>
                      <a:pt x="32" y="36"/>
                      <a:pt x="37" y="36"/>
                      <a:pt x="37" y="35"/>
                    </a:cubicBezTo>
                    <a:cubicBezTo>
                      <a:pt x="36" y="15"/>
                      <a:pt x="22" y="3"/>
                      <a:pt x="3" y="1"/>
                    </a:cubicBezTo>
                    <a:cubicBezTo>
                      <a:pt x="0" y="0"/>
                      <a:pt x="0" y="2"/>
                      <a:pt x="3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2" name="Freeform 289"/>
              <p:cNvSpPr>
                <a:spLocks/>
              </p:cNvSpPr>
              <p:nvPr/>
            </p:nvSpPr>
            <p:spPr bwMode="auto">
              <a:xfrm>
                <a:off x="2952751" y="1403350"/>
                <a:ext cx="158750" cy="106363"/>
              </a:xfrm>
              <a:custGeom>
                <a:avLst/>
                <a:gdLst>
                  <a:gd name="T0" fmla="*/ 36 w 42"/>
                  <a:gd name="T1" fmla="*/ 0 h 28"/>
                  <a:gd name="T2" fmla="*/ 1 w 42"/>
                  <a:gd name="T3" fmla="*/ 25 h 28"/>
                  <a:gd name="T4" fmla="*/ 6 w 42"/>
                  <a:gd name="T5" fmla="*/ 26 h 28"/>
                  <a:gd name="T6" fmla="*/ 38 w 42"/>
                  <a:gd name="T7" fmla="*/ 2 h 28"/>
                  <a:gd name="T8" fmla="*/ 36 w 42"/>
                  <a:gd name="T9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28">
                    <a:moveTo>
                      <a:pt x="36" y="0"/>
                    </a:moveTo>
                    <a:cubicBezTo>
                      <a:pt x="19" y="0"/>
                      <a:pt x="6" y="9"/>
                      <a:pt x="1" y="25"/>
                    </a:cubicBezTo>
                    <a:cubicBezTo>
                      <a:pt x="0" y="26"/>
                      <a:pt x="5" y="28"/>
                      <a:pt x="6" y="26"/>
                    </a:cubicBezTo>
                    <a:cubicBezTo>
                      <a:pt x="10" y="11"/>
                      <a:pt x="23" y="2"/>
                      <a:pt x="38" y="2"/>
                    </a:cubicBezTo>
                    <a:cubicBezTo>
                      <a:pt x="42" y="2"/>
                      <a:pt x="38" y="0"/>
                      <a:pt x="36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3" name="Freeform 290"/>
              <p:cNvSpPr>
                <a:spLocks/>
              </p:cNvSpPr>
              <p:nvPr/>
            </p:nvSpPr>
            <p:spPr bwMode="auto">
              <a:xfrm>
                <a:off x="2987676" y="1347788"/>
                <a:ext cx="49213" cy="173038"/>
              </a:xfrm>
              <a:custGeom>
                <a:avLst/>
                <a:gdLst>
                  <a:gd name="T0" fmla="*/ 1 w 13"/>
                  <a:gd name="T1" fmla="*/ 2 h 46"/>
                  <a:gd name="T2" fmla="*/ 6 w 13"/>
                  <a:gd name="T3" fmla="*/ 45 h 46"/>
                  <a:gd name="T4" fmla="*/ 11 w 13"/>
                  <a:gd name="T5" fmla="*/ 44 h 46"/>
                  <a:gd name="T6" fmla="*/ 6 w 13"/>
                  <a:gd name="T7" fmla="*/ 1 h 46"/>
                  <a:gd name="T8" fmla="*/ 1 w 13"/>
                  <a:gd name="T9" fmla="*/ 2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46">
                    <a:moveTo>
                      <a:pt x="1" y="2"/>
                    </a:moveTo>
                    <a:cubicBezTo>
                      <a:pt x="7" y="14"/>
                      <a:pt x="8" y="31"/>
                      <a:pt x="6" y="45"/>
                    </a:cubicBezTo>
                    <a:cubicBezTo>
                      <a:pt x="6" y="46"/>
                      <a:pt x="10" y="46"/>
                      <a:pt x="11" y="44"/>
                    </a:cubicBezTo>
                    <a:cubicBezTo>
                      <a:pt x="13" y="30"/>
                      <a:pt x="12" y="14"/>
                      <a:pt x="6" y="1"/>
                    </a:cubicBezTo>
                    <a:cubicBezTo>
                      <a:pt x="5" y="0"/>
                      <a:pt x="0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4" name="Freeform 291"/>
              <p:cNvSpPr>
                <a:spLocks/>
              </p:cNvSpPr>
              <p:nvPr/>
            </p:nvSpPr>
            <p:spPr bwMode="auto">
              <a:xfrm>
                <a:off x="2927351" y="1411288"/>
                <a:ext cx="180975" cy="57150"/>
              </a:xfrm>
              <a:custGeom>
                <a:avLst/>
                <a:gdLst>
                  <a:gd name="T0" fmla="*/ 47 w 48"/>
                  <a:gd name="T1" fmla="*/ 13 h 15"/>
                  <a:gd name="T2" fmla="*/ 1 w 48"/>
                  <a:gd name="T3" fmla="*/ 9 h 15"/>
                  <a:gd name="T4" fmla="*/ 5 w 48"/>
                  <a:gd name="T5" fmla="*/ 10 h 15"/>
                  <a:gd name="T6" fmla="*/ 43 w 48"/>
                  <a:gd name="T7" fmla="*/ 14 h 15"/>
                  <a:gd name="T8" fmla="*/ 47 w 48"/>
                  <a:gd name="T9" fmla="*/ 13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15">
                    <a:moveTo>
                      <a:pt x="47" y="13"/>
                    </a:moveTo>
                    <a:cubicBezTo>
                      <a:pt x="33" y="3"/>
                      <a:pt x="16" y="0"/>
                      <a:pt x="1" y="9"/>
                    </a:cubicBezTo>
                    <a:cubicBezTo>
                      <a:pt x="0" y="10"/>
                      <a:pt x="4" y="10"/>
                      <a:pt x="5" y="10"/>
                    </a:cubicBezTo>
                    <a:cubicBezTo>
                      <a:pt x="18" y="2"/>
                      <a:pt x="32" y="6"/>
                      <a:pt x="43" y="14"/>
                    </a:cubicBezTo>
                    <a:cubicBezTo>
                      <a:pt x="44" y="15"/>
                      <a:pt x="48" y="14"/>
                      <a:pt x="47" y="1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5" name="Freeform 292"/>
              <p:cNvSpPr>
                <a:spLocks/>
              </p:cNvSpPr>
              <p:nvPr/>
            </p:nvSpPr>
            <p:spPr bwMode="auto">
              <a:xfrm>
                <a:off x="3013076" y="790575"/>
                <a:ext cx="561975" cy="631825"/>
              </a:xfrm>
              <a:custGeom>
                <a:avLst/>
                <a:gdLst>
                  <a:gd name="T0" fmla="*/ 6 w 149"/>
                  <a:gd name="T1" fmla="*/ 167 h 168"/>
                  <a:gd name="T2" fmla="*/ 148 w 149"/>
                  <a:gd name="T3" fmla="*/ 1 h 168"/>
                  <a:gd name="T4" fmla="*/ 143 w 149"/>
                  <a:gd name="T5" fmla="*/ 1 h 168"/>
                  <a:gd name="T6" fmla="*/ 1 w 149"/>
                  <a:gd name="T7" fmla="*/ 167 h 168"/>
                  <a:gd name="T8" fmla="*/ 6 w 149"/>
                  <a:gd name="T9" fmla="*/ 167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9" h="168">
                    <a:moveTo>
                      <a:pt x="6" y="167"/>
                    </a:moveTo>
                    <a:cubicBezTo>
                      <a:pt x="52" y="111"/>
                      <a:pt x="99" y="55"/>
                      <a:pt x="148" y="1"/>
                    </a:cubicBezTo>
                    <a:cubicBezTo>
                      <a:pt x="149" y="0"/>
                      <a:pt x="144" y="0"/>
                      <a:pt x="143" y="1"/>
                    </a:cubicBezTo>
                    <a:cubicBezTo>
                      <a:pt x="94" y="55"/>
                      <a:pt x="47" y="111"/>
                      <a:pt x="1" y="167"/>
                    </a:cubicBezTo>
                    <a:cubicBezTo>
                      <a:pt x="0" y="168"/>
                      <a:pt x="5" y="168"/>
                      <a:pt x="6" y="16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6" name="Freeform 293"/>
              <p:cNvSpPr>
                <a:spLocks/>
              </p:cNvSpPr>
              <p:nvPr/>
            </p:nvSpPr>
            <p:spPr bwMode="auto">
              <a:xfrm>
                <a:off x="2998788" y="1411288"/>
                <a:ext cx="38100" cy="38100"/>
              </a:xfrm>
              <a:custGeom>
                <a:avLst/>
                <a:gdLst>
                  <a:gd name="T0" fmla="*/ 2 w 10"/>
                  <a:gd name="T1" fmla="*/ 2 h 10"/>
                  <a:gd name="T2" fmla="*/ 8 w 10"/>
                  <a:gd name="T3" fmla="*/ 1 h 10"/>
                  <a:gd name="T4" fmla="*/ 9 w 10"/>
                  <a:gd name="T5" fmla="*/ 8 h 10"/>
                  <a:gd name="T6" fmla="*/ 2 w 10"/>
                  <a:gd name="T7" fmla="*/ 8 h 10"/>
                  <a:gd name="T8" fmla="*/ 2 w 10"/>
                  <a:gd name="T9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0">
                    <a:moveTo>
                      <a:pt x="2" y="2"/>
                    </a:moveTo>
                    <a:cubicBezTo>
                      <a:pt x="3" y="0"/>
                      <a:pt x="6" y="0"/>
                      <a:pt x="8" y="1"/>
                    </a:cubicBezTo>
                    <a:cubicBezTo>
                      <a:pt x="10" y="3"/>
                      <a:pt x="10" y="6"/>
                      <a:pt x="9" y="8"/>
                    </a:cubicBezTo>
                    <a:cubicBezTo>
                      <a:pt x="7" y="10"/>
                      <a:pt x="4" y="10"/>
                      <a:pt x="2" y="8"/>
                    </a:cubicBezTo>
                    <a:cubicBezTo>
                      <a:pt x="0" y="7"/>
                      <a:pt x="0" y="4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7" name="Freeform 294"/>
              <p:cNvSpPr>
                <a:spLocks/>
              </p:cNvSpPr>
              <p:nvPr/>
            </p:nvSpPr>
            <p:spPr bwMode="auto">
              <a:xfrm>
                <a:off x="2878138" y="1035050"/>
                <a:ext cx="112713" cy="173038"/>
              </a:xfrm>
              <a:custGeom>
                <a:avLst/>
                <a:gdLst>
                  <a:gd name="T0" fmla="*/ 2 w 30"/>
                  <a:gd name="T1" fmla="*/ 2 h 46"/>
                  <a:gd name="T2" fmla="*/ 19 w 30"/>
                  <a:gd name="T3" fmla="*/ 44 h 46"/>
                  <a:gd name="T4" fmla="*/ 24 w 30"/>
                  <a:gd name="T5" fmla="*/ 44 h 46"/>
                  <a:gd name="T6" fmla="*/ 6 w 30"/>
                  <a:gd name="T7" fmla="*/ 1 h 46"/>
                  <a:gd name="T8" fmla="*/ 2 w 30"/>
                  <a:gd name="T9" fmla="*/ 2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46">
                    <a:moveTo>
                      <a:pt x="2" y="2"/>
                    </a:moveTo>
                    <a:cubicBezTo>
                      <a:pt x="18" y="11"/>
                      <a:pt x="25" y="26"/>
                      <a:pt x="19" y="44"/>
                    </a:cubicBezTo>
                    <a:cubicBezTo>
                      <a:pt x="18" y="45"/>
                      <a:pt x="23" y="46"/>
                      <a:pt x="24" y="44"/>
                    </a:cubicBezTo>
                    <a:cubicBezTo>
                      <a:pt x="30" y="26"/>
                      <a:pt x="22" y="10"/>
                      <a:pt x="6" y="1"/>
                    </a:cubicBezTo>
                    <a:cubicBezTo>
                      <a:pt x="5" y="0"/>
                      <a:pt x="0" y="0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8" name="Freeform 295"/>
              <p:cNvSpPr>
                <a:spLocks/>
              </p:cNvSpPr>
              <p:nvPr/>
            </p:nvSpPr>
            <p:spPr bwMode="auto">
              <a:xfrm>
                <a:off x="2859088" y="1092200"/>
                <a:ext cx="184150" cy="66675"/>
              </a:xfrm>
              <a:custGeom>
                <a:avLst/>
                <a:gdLst>
                  <a:gd name="T0" fmla="*/ 46 w 49"/>
                  <a:gd name="T1" fmla="*/ 6 h 18"/>
                  <a:gd name="T2" fmla="*/ 1 w 49"/>
                  <a:gd name="T3" fmla="*/ 16 h 18"/>
                  <a:gd name="T4" fmla="*/ 6 w 49"/>
                  <a:gd name="T5" fmla="*/ 17 h 18"/>
                  <a:gd name="T6" fmla="*/ 44 w 49"/>
                  <a:gd name="T7" fmla="*/ 8 h 18"/>
                  <a:gd name="T8" fmla="*/ 46 w 49"/>
                  <a:gd name="T9" fmla="*/ 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18">
                    <a:moveTo>
                      <a:pt x="46" y="6"/>
                    </a:moveTo>
                    <a:cubicBezTo>
                      <a:pt x="29" y="0"/>
                      <a:pt x="13" y="2"/>
                      <a:pt x="1" y="16"/>
                    </a:cubicBezTo>
                    <a:cubicBezTo>
                      <a:pt x="0" y="17"/>
                      <a:pt x="5" y="18"/>
                      <a:pt x="6" y="17"/>
                    </a:cubicBezTo>
                    <a:cubicBezTo>
                      <a:pt x="16" y="6"/>
                      <a:pt x="29" y="2"/>
                      <a:pt x="44" y="8"/>
                    </a:cubicBezTo>
                    <a:cubicBezTo>
                      <a:pt x="46" y="8"/>
                      <a:pt x="49" y="7"/>
                      <a:pt x="46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9" name="Freeform 296"/>
              <p:cNvSpPr>
                <a:spLocks/>
              </p:cNvSpPr>
              <p:nvPr/>
            </p:nvSpPr>
            <p:spPr bwMode="auto">
              <a:xfrm>
                <a:off x="2905126" y="1023938"/>
                <a:ext cx="71438" cy="165100"/>
              </a:xfrm>
              <a:custGeom>
                <a:avLst/>
                <a:gdLst>
                  <a:gd name="T0" fmla="*/ 12 w 19"/>
                  <a:gd name="T1" fmla="*/ 2 h 44"/>
                  <a:gd name="T2" fmla="*/ 1 w 19"/>
                  <a:gd name="T3" fmla="*/ 43 h 44"/>
                  <a:gd name="T4" fmla="*/ 6 w 19"/>
                  <a:gd name="T5" fmla="*/ 43 h 44"/>
                  <a:gd name="T6" fmla="*/ 17 w 19"/>
                  <a:gd name="T7" fmla="*/ 2 h 44"/>
                  <a:gd name="T8" fmla="*/ 12 w 19"/>
                  <a:gd name="T9" fmla="*/ 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44">
                    <a:moveTo>
                      <a:pt x="12" y="2"/>
                    </a:moveTo>
                    <a:cubicBezTo>
                      <a:pt x="14" y="16"/>
                      <a:pt x="8" y="32"/>
                      <a:pt x="1" y="43"/>
                    </a:cubicBezTo>
                    <a:cubicBezTo>
                      <a:pt x="0" y="44"/>
                      <a:pt x="5" y="44"/>
                      <a:pt x="6" y="43"/>
                    </a:cubicBezTo>
                    <a:cubicBezTo>
                      <a:pt x="13" y="32"/>
                      <a:pt x="19" y="16"/>
                      <a:pt x="17" y="2"/>
                    </a:cubicBezTo>
                    <a:cubicBezTo>
                      <a:pt x="17" y="0"/>
                      <a:pt x="12" y="1"/>
                      <a:pt x="12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0" name="Freeform 297"/>
              <p:cNvSpPr>
                <a:spLocks/>
              </p:cNvSpPr>
              <p:nvPr/>
            </p:nvSpPr>
            <p:spPr bwMode="auto">
              <a:xfrm>
                <a:off x="2855913" y="1079500"/>
                <a:ext cx="165100" cy="95250"/>
              </a:xfrm>
              <a:custGeom>
                <a:avLst/>
                <a:gdLst>
                  <a:gd name="T0" fmla="*/ 43 w 44"/>
                  <a:gd name="T1" fmla="*/ 23 h 25"/>
                  <a:gd name="T2" fmla="*/ 3 w 44"/>
                  <a:gd name="T3" fmla="*/ 3 h 25"/>
                  <a:gd name="T4" fmla="*/ 5 w 44"/>
                  <a:gd name="T5" fmla="*/ 5 h 25"/>
                  <a:gd name="T6" fmla="*/ 38 w 44"/>
                  <a:gd name="T7" fmla="*/ 24 h 25"/>
                  <a:gd name="T8" fmla="*/ 43 w 44"/>
                  <a:gd name="T9" fmla="*/ 2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5">
                    <a:moveTo>
                      <a:pt x="43" y="23"/>
                    </a:moveTo>
                    <a:cubicBezTo>
                      <a:pt x="35" y="8"/>
                      <a:pt x="20" y="0"/>
                      <a:pt x="3" y="3"/>
                    </a:cubicBezTo>
                    <a:cubicBezTo>
                      <a:pt x="0" y="3"/>
                      <a:pt x="2" y="5"/>
                      <a:pt x="5" y="5"/>
                    </a:cubicBezTo>
                    <a:cubicBezTo>
                      <a:pt x="19" y="3"/>
                      <a:pt x="31" y="12"/>
                      <a:pt x="38" y="24"/>
                    </a:cubicBezTo>
                    <a:cubicBezTo>
                      <a:pt x="39" y="25"/>
                      <a:pt x="44" y="24"/>
                      <a:pt x="43" y="2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1" name="Freeform 298"/>
              <p:cNvSpPr>
                <a:spLocks/>
              </p:cNvSpPr>
              <p:nvPr/>
            </p:nvSpPr>
            <p:spPr bwMode="auto">
              <a:xfrm>
                <a:off x="2941638" y="790575"/>
                <a:ext cx="625475" cy="315913"/>
              </a:xfrm>
              <a:custGeom>
                <a:avLst/>
                <a:gdLst>
                  <a:gd name="T0" fmla="*/ 6 w 166"/>
                  <a:gd name="T1" fmla="*/ 83 h 84"/>
                  <a:gd name="T2" fmla="*/ 164 w 166"/>
                  <a:gd name="T3" fmla="*/ 2 h 84"/>
                  <a:gd name="T4" fmla="*/ 160 w 166"/>
                  <a:gd name="T5" fmla="*/ 1 h 84"/>
                  <a:gd name="T6" fmla="*/ 3 w 166"/>
                  <a:gd name="T7" fmla="*/ 82 h 84"/>
                  <a:gd name="T8" fmla="*/ 6 w 166"/>
                  <a:gd name="T9" fmla="*/ 83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6" h="84">
                    <a:moveTo>
                      <a:pt x="6" y="83"/>
                    </a:moveTo>
                    <a:cubicBezTo>
                      <a:pt x="59" y="56"/>
                      <a:pt x="111" y="27"/>
                      <a:pt x="164" y="2"/>
                    </a:cubicBezTo>
                    <a:cubicBezTo>
                      <a:pt x="166" y="1"/>
                      <a:pt x="161" y="0"/>
                      <a:pt x="160" y="1"/>
                    </a:cubicBezTo>
                    <a:cubicBezTo>
                      <a:pt x="107" y="26"/>
                      <a:pt x="55" y="55"/>
                      <a:pt x="3" y="82"/>
                    </a:cubicBezTo>
                    <a:cubicBezTo>
                      <a:pt x="0" y="83"/>
                      <a:pt x="5" y="84"/>
                      <a:pt x="6" y="8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2" name="Freeform 299"/>
              <p:cNvSpPr>
                <a:spLocks/>
              </p:cNvSpPr>
              <p:nvPr/>
            </p:nvSpPr>
            <p:spPr bwMode="auto">
              <a:xfrm>
                <a:off x="2927351" y="1087438"/>
                <a:ext cx="41275" cy="41275"/>
              </a:xfrm>
              <a:custGeom>
                <a:avLst/>
                <a:gdLst>
                  <a:gd name="T0" fmla="*/ 4 w 11"/>
                  <a:gd name="T1" fmla="*/ 1 h 11"/>
                  <a:gd name="T2" fmla="*/ 10 w 11"/>
                  <a:gd name="T3" fmla="*/ 4 h 11"/>
                  <a:gd name="T4" fmla="*/ 8 w 11"/>
                  <a:gd name="T5" fmla="*/ 10 h 11"/>
                  <a:gd name="T6" fmla="*/ 1 w 11"/>
                  <a:gd name="T7" fmla="*/ 8 h 11"/>
                  <a:gd name="T8" fmla="*/ 4 w 11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4" y="1"/>
                    </a:moveTo>
                    <a:cubicBezTo>
                      <a:pt x="6" y="0"/>
                      <a:pt x="9" y="1"/>
                      <a:pt x="10" y="4"/>
                    </a:cubicBezTo>
                    <a:cubicBezTo>
                      <a:pt x="11" y="6"/>
                      <a:pt x="10" y="9"/>
                      <a:pt x="8" y="10"/>
                    </a:cubicBezTo>
                    <a:cubicBezTo>
                      <a:pt x="5" y="11"/>
                      <a:pt x="3" y="10"/>
                      <a:pt x="1" y="8"/>
                    </a:cubicBezTo>
                    <a:cubicBezTo>
                      <a:pt x="0" y="5"/>
                      <a:pt x="1" y="2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3" name="Freeform 300"/>
              <p:cNvSpPr>
                <a:spLocks/>
              </p:cNvSpPr>
              <p:nvPr/>
            </p:nvSpPr>
            <p:spPr bwMode="auto">
              <a:xfrm>
                <a:off x="2809876" y="741362"/>
                <a:ext cx="68263" cy="184150"/>
              </a:xfrm>
              <a:custGeom>
                <a:avLst/>
                <a:gdLst>
                  <a:gd name="T0" fmla="*/ 2 w 18"/>
                  <a:gd name="T1" fmla="*/ 1 h 49"/>
                  <a:gd name="T2" fmla="*/ 1 w 18"/>
                  <a:gd name="T3" fmla="*/ 46 h 49"/>
                  <a:gd name="T4" fmla="*/ 6 w 18"/>
                  <a:gd name="T5" fmla="*/ 48 h 49"/>
                  <a:gd name="T6" fmla="*/ 7 w 18"/>
                  <a:gd name="T7" fmla="*/ 1 h 49"/>
                  <a:gd name="T8" fmla="*/ 2 w 18"/>
                  <a:gd name="T9" fmla="*/ 1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49">
                    <a:moveTo>
                      <a:pt x="2" y="1"/>
                    </a:moveTo>
                    <a:cubicBezTo>
                      <a:pt x="13" y="16"/>
                      <a:pt x="13" y="32"/>
                      <a:pt x="1" y="46"/>
                    </a:cubicBezTo>
                    <a:cubicBezTo>
                      <a:pt x="0" y="47"/>
                      <a:pt x="5" y="49"/>
                      <a:pt x="6" y="48"/>
                    </a:cubicBezTo>
                    <a:cubicBezTo>
                      <a:pt x="18" y="34"/>
                      <a:pt x="18" y="16"/>
                      <a:pt x="7" y="1"/>
                    </a:cubicBezTo>
                    <a:cubicBezTo>
                      <a:pt x="6" y="0"/>
                      <a:pt x="2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4" name="Freeform 301"/>
              <p:cNvSpPr>
                <a:spLocks/>
              </p:cNvSpPr>
              <p:nvPr/>
            </p:nvSpPr>
            <p:spPr bwMode="auto">
              <a:xfrm>
                <a:off x="2749551" y="804862"/>
                <a:ext cx="185738" cy="68263"/>
              </a:xfrm>
              <a:custGeom>
                <a:avLst/>
                <a:gdLst>
                  <a:gd name="T0" fmla="*/ 47 w 49"/>
                  <a:gd name="T1" fmla="*/ 17 h 18"/>
                  <a:gd name="T2" fmla="*/ 2 w 49"/>
                  <a:gd name="T3" fmla="*/ 9 h 18"/>
                  <a:gd name="T4" fmla="*/ 6 w 49"/>
                  <a:gd name="T5" fmla="*/ 11 h 18"/>
                  <a:gd name="T6" fmla="*/ 43 w 49"/>
                  <a:gd name="T7" fmla="*/ 17 h 18"/>
                  <a:gd name="T8" fmla="*/ 47 w 49"/>
                  <a:gd name="T9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18">
                    <a:moveTo>
                      <a:pt x="47" y="17"/>
                    </a:moveTo>
                    <a:cubicBezTo>
                      <a:pt x="35" y="4"/>
                      <a:pt x="18" y="0"/>
                      <a:pt x="2" y="9"/>
                    </a:cubicBezTo>
                    <a:cubicBezTo>
                      <a:pt x="0" y="10"/>
                      <a:pt x="5" y="11"/>
                      <a:pt x="6" y="11"/>
                    </a:cubicBezTo>
                    <a:cubicBezTo>
                      <a:pt x="19" y="4"/>
                      <a:pt x="32" y="6"/>
                      <a:pt x="43" y="17"/>
                    </a:cubicBezTo>
                    <a:cubicBezTo>
                      <a:pt x="44" y="18"/>
                      <a:pt x="49" y="18"/>
                      <a:pt x="47" y="1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5" name="Freeform 302"/>
              <p:cNvSpPr>
                <a:spLocks/>
              </p:cNvSpPr>
              <p:nvPr/>
            </p:nvSpPr>
            <p:spPr bwMode="auto">
              <a:xfrm>
                <a:off x="2776538" y="755650"/>
                <a:ext cx="128588" cy="136525"/>
              </a:xfrm>
              <a:custGeom>
                <a:avLst/>
                <a:gdLst>
                  <a:gd name="T0" fmla="*/ 29 w 34"/>
                  <a:gd name="T1" fmla="*/ 2 h 36"/>
                  <a:gd name="T2" fmla="*/ 2 w 34"/>
                  <a:gd name="T3" fmla="*/ 35 h 36"/>
                  <a:gd name="T4" fmla="*/ 6 w 34"/>
                  <a:gd name="T5" fmla="*/ 36 h 36"/>
                  <a:gd name="T6" fmla="*/ 33 w 34"/>
                  <a:gd name="T7" fmla="*/ 2 h 36"/>
                  <a:gd name="T8" fmla="*/ 29 w 34"/>
                  <a:gd name="T9" fmla="*/ 2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36">
                    <a:moveTo>
                      <a:pt x="29" y="2"/>
                    </a:moveTo>
                    <a:cubicBezTo>
                      <a:pt x="25" y="15"/>
                      <a:pt x="13" y="27"/>
                      <a:pt x="2" y="35"/>
                    </a:cubicBezTo>
                    <a:cubicBezTo>
                      <a:pt x="0" y="36"/>
                      <a:pt x="5" y="36"/>
                      <a:pt x="6" y="36"/>
                    </a:cubicBezTo>
                    <a:cubicBezTo>
                      <a:pt x="18" y="28"/>
                      <a:pt x="29" y="15"/>
                      <a:pt x="33" y="2"/>
                    </a:cubicBezTo>
                    <a:cubicBezTo>
                      <a:pt x="34" y="0"/>
                      <a:pt x="29" y="1"/>
                      <a:pt x="29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6" name="Freeform 303"/>
              <p:cNvSpPr>
                <a:spLocks/>
              </p:cNvSpPr>
              <p:nvPr/>
            </p:nvSpPr>
            <p:spPr bwMode="auto">
              <a:xfrm>
                <a:off x="2768601" y="779462"/>
                <a:ext cx="125413" cy="134938"/>
              </a:xfrm>
              <a:custGeom>
                <a:avLst/>
                <a:gdLst>
                  <a:gd name="T0" fmla="*/ 33 w 33"/>
                  <a:gd name="T1" fmla="*/ 34 h 36"/>
                  <a:gd name="T2" fmla="*/ 5 w 33"/>
                  <a:gd name="T3" fmla="*/ 1 h 36"/>
                  <a:gd name="T4" fmla="*/ 3 w 33"/>
                  <a:gd name="T5" fmla="*/ 3 h 36"/>
                  <a:gd name="T6" fmla="*/ 28 w 33"/>
                  <a:gd name="T7" fmla="*/ 34 h 36"/>
                  <a:gd name="T8" fmla="*/ 33 w 33"/>
                  <a:gd name="T9" fmla="*/ 3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36">
                    <a:moveTo>
                      <a:pt x="33" y="34"/>
                    </a:moveTo>
                    <a:cubicBezTo>
                      <a:pt x="31" y="18"/>
                      <a:pt x="21" y="5"/>
                      <a:pt x="5" y="1"/>
                    </a:cubicBezTo>
                    <a:cubicBezTo>
                      <a:pt x="4" y="0"/>
                      <a:pt x="0" y="2"/>
                      <a:pt x="3" y="3"/>
                    </a:cubicBezTo>
                    <a:cubicBezTo>
                      <a:pt x="18" y="6"/>
                      <a:pt x="26" y="20"/>
                      <a:pt x="28" y="34"/>
                    </a:cubicBezTo>
                    <a:cubicBezTo>
                      <a:pt x="28" y="36"/>
                      <a:pt x="33" y="35"/>
                      <a:pt x="33" y="3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7" name="Freeform 304"/>
              <p:cNvSpPr>
                <a:spLocks/>
              </p:cNvSpPr>
              <p:nvPr/>
            </p:nvSpPr>
            <p:spPr bwMode="auto">
              <a:xfrm>
                <a:off x="2851151" y="779462"/>
                <a:ext cx="690563" cy="52388"/>
              </a:xfrm>
              <a:custGeom>
                <a:avLst/>
                <a:gdLst>
                  <a:gd name="T0" fmla="*/ 3 w 183"/>
                  <a:gd name="T1" fmla="*/ 14 h 14"/>
                  <a:gd name="T2" fmla="*/ 180 w 183"/>
                  <a:gd name="T3" fmla="*/ 2 h 14"/>
                  <a:gd name="T4" fmla="*/ 180 w 183"/>
                  <a:gd name="T5" fmla="*/ 0 h 14"/>
                  <a:gd name="T6" fmla="*/ 3 w 183"/>
                  <a:gd name="T7" fmla="*/ 12 h 14"/>
                  <a:gd name="T8" fmla="*/ 3 w 183"/>
                  <a:gd name="T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3" h="14">
                    <a:moveTo>
                      <a:pt x="3" y="14"/>
                    </a:moveTo>
                    <a:cubicBezTo>
                      <a:pt x="62" y="9"/>
                      <a:pt x="121" y="4"/>
                      <a:pt x="180" y="2"/>
                    </a:cubicBezTo>
                    <a:cubicBezTo>
                      <a:pt x="183" y="2"/>
                      <a:pt x="183" y="0"/>
                      <a:pt x="180" y="0"/>
                    </a:cubicBezTo>
                    <a:cubicBezTo>
                      <a:pt x="121" y="2"/>
                      <a:pt x="62" y="7"/>
                      <a:pt x="3" y="12"/>
                    </a:cubicBezTo>
                    <a:cubicBezTo>
                      <a:pt x="0" y="12"/>
                      <a:pt x="0" y="14"/>
                      <a:pt x="3" y="1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8" name="Freeform 305"/>
              <p:cNvSpPr>
                <a:spLocks/>
              </p:cNvSpPr>
              <p:nvPr/>
            </p:nvSpPr>
            <p:spPr bwMode="auto">
              <a:xfrm>
                <a:off x="2833688" y="812800"/>
                <a:ext cx="36513" cy="33338"/>
              </a:xfrm>
              <a:custGeom>
                <a:avLst/>
                <a:gdLst>
                  <a:gd name="T0" fmla="*/ 5 w 10"/>
                  <a:gd name="T1" fmla="*/ 0 h 9"/>
                  <a:gd name="T2" fmla="*/ 10 w 10"/>
                  <a:gd name="T3" fmla="*/ 4 h 9"/>
                  <a:gd name="T4" fmla="*/ 5 w 10"/>
                  <a:gd name="T5" fmla="*/ 9 h 9"/>
                  <a:gd name="T6" fmla="*/ 0 w 10"/>
                  <a:gd name="T7" fmla="*/ 5 h 9"/>
                  <a:gd name="T8" fmla="*/ 5 w 10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cubicBezTo>
                      <a:pt x="7" y="0"/>
                      <a:pt x="10" y="2"/>
                      <a:pt x="10" y="4"/>
                    </a:cubicBezTo>
                    <a:cubicBezTo>
                      <a:pt x="10" y="7"/>
                      <a:pt x="8" y="9"/>
                      <a:pt x="5" y="9"/>
                    </a:cubicBezTo>
                    <a:cubicBezTo>
                      <a:pt x="2" y="9"/>
                      <a:pt x="0" y="7"/>
                      <a:pt x="0" y="5"/>
                    </a:cubicBezTo>
                    <a:cubicBezTo>
                      <a:pt x="0" y="2"/>
                      <a:pt x="2" y="0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9" name="Freeform 306"/>
              <p:cNvSpPr>
                <a:spLocks/>
              </p:cNvSpPr>
              <p:nvPr/>
            </p:nvSpPr>
            <p:spPr bwMode="auto">
              <a:xfrm>
                <a:off x="2809876" y="504825"/>
                <a:ext cx="106363" cy="173038"/>
              </a:xfrm>
              <a:custGeom>
                <a:avLst/>
                <a:gdLst>
                  <a:gd name="T0" fmla="*/ 18 w 28"/>
                  <a:gd name="T1" fmla="*/ 2 h 46"/>
                  <a:gd name="T2" fmla="*/ 1 w 28"/>
                  <a:gd name="T3" fmla="*/ 44 h 46"/>
                  <a:gd name="T4" fmla="*/ 5 w 28"/>
                  <a:gd name="T5" fmla="*/ 46 h 46"/>
                  <a:gd name="T6" fmla="*/ 23 w 28"/>
                  <a:gd name="T7" fmla="*/ 2 h 46"/>
                  <a:gd name="T8" fmla="*/ 18 w 28"/>
                  <a:gd name="T9" fmla="*/ 2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46">
                    <a:moveTo>
                      <a:pt x="18" y="2"/>
                    </a:moveTo>
                    <a:cubicBezTo>
                      <a:pt x="23" y="19"/>
                      <a:pt x="17" y="35"/>
                      <a:pt x="1" y="44"/>
                    </a:cubicBezTo>
                    <a:cubicBezTo>
                      <a:pt x="0" y="45"/>
                      <a:pt x="4" y="46"/>
                      <a:pt x="5" y="46"/>
                    </a:cubicBezTo>
                    <a:cubicBezTo>
                      <a:pt x="22" y="37"/>
                      <a:pt x="28" y="20"/>
                      <a:pt x="23" y="2"/>
                    </a:cubicBezTo>
                    <a:cubicBezTo>
                      <a:pt x="22" y="1"/>
                      <a:pt x="17" y="0"/>
                      <a:pt x="18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0" name="Freeform 307"/>
              <p:cNvSpPr>
                <a:spLocks/>
              </p:cNvSpPr>
              <p:nvPr/>
            </p:nvSpPr>
            <p:spPr bwMode="auto">
              <a:xfrm>
                <a:off x="2776538" y="568325"/>
                <a:ext cx="165100" cy="98425"/>
              </a:xfrm>
              <a:custGeom>
                <a:avLst/>
                <a:gdLst>
                  <a:gd name="T0" fmla="*/ 43 w 44"/>
                  <a:gd name="T1" fmla="*/ 25 h 26"/>
                  <a:gd name="T2" fmla="*/ 3 w 44"/>
                  <a:gd name="T3" fmla="*/ 2 h 26"/>
                  <a:gd name="T4" fmla="*/ 6 w 44"/>
                  <a:gd name="T5" fmla="*/ 4 h 26"/>
                  <a:gd name="T6" fmla="*/ 38 w 44"/>
                  <a:gd name="T7" fmla="*/ 24 h 26"/>
                  <a:gd name="T8" fmla="*/ 43 w 44"/>
                  <a:gd name="T9" fmla="*/ 2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6">
                    <a:moveTo>
                      <a:pt x="43" y="25"/>
                    </a:moveTo>
                    <a:cubicBezTo>
                      <a:pt x="36" y="8"/>
                      <a:pt x="21" y="0"/>
                      <a:pt x="3" y="2"/>
                    </a:cubicBezTo>
                    <a:cubicBezTo>
                      <a:pt x="0" y="2"/>
                      <a:pt x="5" y="4"/>
                      <a:pt x="6" y="4"/>
                    </a:cubicBezTo>
                    <a:cubicBezTo>
                      <a:pt x="21" y="2"/>
                      <a:pt x="32" y="11"/>
                      <a:pt x="38" y="24"/>
                    </a:cubicBezTo>
                    <a:cubicBezTo>
                      <a:pt x="39" y="25"/>
                      <a:pt x="44" y="26"/>
                      <a:pt x="43" y="2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1" name="Freeform 308"/>
              <p:cNvSpPr>
                <a:spLocks/>
              </p:cNvSpPr>
              <p:nvPr/>
            </p:nvSpPr>
            <p:spPr bwMode="auto">
              <a:xfrm>
                <a:off x="2787651" y="546100"/>
                <a:ext cx="165100" cy="93663"/>
              </a:xfrm>
              <a:custGeom>
                <a:avLst/>
                <a:gdLst>
                  <a:gd name="T0" fmla="*/ 38 w 44"/>
                  <a:gd name="T1" fmla="*/ 2 h 25"/>
                  <a:gd name="T2" fmla="*/ 3 w 44"/>
                  <a:gd name="T3" fmla="*/ 23 h 25"/>
                  <a:gd name="T4" fmla="*/ 5 w 44"/>
                  <a:gd name="T5" fmla="*/ 24 h 25"/>
                  <a:gd name="T6" fmla="*/ 43 w 44"/>
                  <a:gd name="T7" fmla="*/ 2 h 25"/>
                  <a:gd name="T8" fmla="*/ 38 w 44"/>
                  <a:gd name="T9" fmla="*/ 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5">
                    <a:moveTo>
                      <a:pt x="38" y="2"/>
                    </a:moveTo>
                    <a:cubicBezTo>
                      <a:pt x="30" y="12"/>
                      <a:pt x="16" y="20"/>
                      <a:pt x="3" y="23"/>
                    </a:cubicBezTo>
                    <a:cubicBezTo>
                      <a:pt x="0" y="23"/>
                      <a:pt x="3" y="25"/>
                      <a:pt x="5" y="24"/>
                    </a:cubicBezTo>
                    <a:cubicBezTo>
                      <a:pt x="19" y="21"/>
                      <a:pt x="34" y="13"/>
                      <a:pt x="43" y="2"/>
                    </a:cubicBezTo>
                    <a:cubicBezTo>
                      <a:pt x="44" y="1"/>
                      <a:pt x="39" y="0"/>
                      <a:pt x="38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2" name="Freeform 309"/>
              <p:cNvSpPr>
                <a:spLocks/>
              </p:cNvSpPr>
              <p:nvPr/>
            </p:nvSpPr>
            <p:spPr bwMode="auto">
              <a:xfrm>
                <a:off x="2817813" y="530225"/>
                <a:ext cx="87313" cy="158750"/>
              </a:xfrm>
              <a:custGeom>
                <a:avLst/>
                <a:gdLst>
                  <a:gd name="T0" fmla="*/ 19 w 23"/>
                  <a:gd name="T1" fmla="*/ 40 h 42"/>
                  <a:gd name="T2" fmla="*/ 6 w 23"/>
                  <a:gd name="T3" fmla="*/ 0 h 42"/>
                  <a:gd name="T4" fmla="*/ 2 w 23"/>
                  <a:gd name="T5" fmla="*/ 2 h 42"/>
                  <a:gd name="T6" fmla="*/ 14 w 23"/>
                  <a:gd name="T7" fmla="*/ 41 h 42"/>
                  <a:gd name="T8" fmla="*/ 19 w 23"/>
                  <a:gd name="T9" fmla="*/ 4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42">
                    <a:moveTo>
                      <a:pt x="19" y="40"/>
                    </a:moveTo>
                    <a:cubicBezTo>
                      <a:pt x="23" y="25"/>
                      <a:pt x="19" y="10"/>
                      <a:pt x="6" y="0"/>
                    </a:cubicBezTo>
                    <a:cubicBezTo>
                      <a:pt x="5" y="0"/>
                      <a:pt x="0" y="0"/>
                      <a:pt x="2" y="2"/>
                    </a:cubicBezTo>
                    <a:cubicBezTo>
                      <a:pt x="14" y="11"/>
                      <a:pt x="18" y="26"/>
                      <a:pt x="14" y="41"/>
                    </a:cubicBezTo>
                    <a:cubicBezTo>
                      <a:pt x="14" y="42"/>
                      <a:pt x="19" y="42"/>
                      <a:pt x="19" y="4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3" name="Freeform 310"/>
              <p:cNvSpPr>
                <a:spLocks/>
              </p:cNvSpPr>
              <p:nvPr/>
            </p:nvSpPr>
            <p:spPr bwMode="auto">
              <a:xfrm>
                <a:off x="2874963" y="598487"/>
                <a:ext cx="674688" cy="195263"/>
              </a:xfrm>
              <a:custGeom>
                <a:avLst/>
                <a:gdLst>
                  <a:gd name="T0" fmla="*/ 3 w 179"/>
                  <a:gd name="T1" fmla="*/ 2 h 52"/>
                  <a:gd name="T2" fmla="*/ 173 w 179"/>
                  <a:gd name="T3" fmla="*/ 52 h 52"/>
                  <a:gd name="T4" fmla="*/ 176 w 179"/>
                  <a:gd name="T5" fmla="*/ 50 h 52"/>
                  <a:gd name="T6" fmla="*/ 6 w 179"/>
                  <a:gd name="T7" fmla="*/ 0 h 52"/>
                  <a:gd name="T8" fmla="*/ 3 w 179"/>
                  <a:gd name="T9" fmla="*/ 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9" h="52">
                    <a:moveTo>
                      <a:pt x="3" y="2"/>
                    </a:moveTo>
                    <a:cubicBezTo>
                      <a:pt x="60" y="18"/>
                      <a:pt x="117" y="33"/>
                      <a:pt x="173" y="52"/>
                    </a:cubicBezTo>
                    <a:cubicBezTo>
                      <a:pt x="174" y="52"/>
                      <a:pt x="179" y="51"/>
                      <a:pt x="176" y="50"/>
                    </a:cubicBezTo>
                    <a:cubicBezTo>
                      <a:pt x="120" y="32"/>
                      <a:pt x="63" y="16"/>
                      <a:pt x="6" y="0"/>
                    </a:cubicBezTo>
                    <a:cubicBezTo>
                      <a:pt x="5" y="0"/>
                      <a:pt x="0" y="1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4" name="Freeform 311"/>
              <p:cNvSpPr>
                <a:spLocks/>
              </p:cNvSpPr>
              <p:nvPr/>
            </p:nvSpPr>
            <p:spPr bwMode="auto">
              <a:xfrm>
                <a:off x="2859088" y="579437"/>
                <a:ext cx="41275" cy="41275"/>
              </a:xfrm>
              <a:custGeom>
                <a:avLst/>
                <a:gdLst>
                  <a:gd name="T0" fmla="*/ 7 w 11"/>
                  <a:gd name="T1" fmla="*/ 1 h 11"/>
                  <a:gd name="T2" fmla="*/ 10 w 11"/>
                  <a:gd name="T3" fmla="*/ 7 h 11"/>
                  <a:gd name="T4" fmla="*/ 4 w 11"/>
                  <a:gd name="T5" fmla="*/ 10 h 11"/>
                  <a:gd name="T6" fmla="*/ 1 w 11"/>
                  <a:gd name="T7" fmla="*/ 4 h 11"/>
                  <a:gd name="T8" fmla="*/ 7 w 11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7" y="1"/>
                    </a:moveTo>
                    <a:cubicBezTo>
                      <a:pt x="9" y="2"/>
                      <a:pt x="11" y="4"/>
                      <a:pt x="10" y="7"/>
                    </a:cubicBezTo>
                    <a:cubicBezTo>
                      <a:pt x="9" y="9"/>
                      <a:pt x="6" y="11"/>
                      <a:pt x="4" y="10"/>
                    </a:cubicBezTo>
                    <a:cubicBezTo>
                      <a:pt x="1" y="9"/>
                      <a:pt x="0" y="6"/>
                      <a:pt x="1" y="4"/>
                    </a:cubicBezTo>
                    <a:cubicBezTo>
                      <a:pt x="2" y="1"/>
                      <a:pt x="4" y="0"/>
                      <a:pt x="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5" name="Freeform 312"/>
              <p:cNvSpPr>
                <a:spLocks/>
              </p:cNvSpPr>
              <p:nvPr/>
            </p:nvSpPr>
            <p:spPr bwMode="auto">
              <a:xfrm>
                <a:off x="2894013" y="288925"/>
                <a:ext cx="142875" cy="139700"/>
              </a:xfrm>
              <a:custGeom>
                <a:avLst/>
                <a:gdLst>
                  <a:gd name="T0" fmla="*/ 33 w 38"/>
                  <a:gd name="T1" fmla="*/ 2 h 37"/>
                  <a:gd name="T2" fmla="*/ 3 w 38"/>
                  <a:gd name="T3" fmla="*/ 35 h 37"/>
                  <a:gd name="T4" fmla="*/ 6 w 38"/>
                  <a:gd name="T5" fmla="*/ 37 h 37"/>
                  <a:gd name="T6" fmla="*/ 38 w 38"/>
                  <a:gd name="T7" fmla="*/ 2 h 37"/>
                  <a:gd name="T8" fmla="*/ 33 w 38"/>
                  <a:gd name="T9" fmla="*/ 2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37">
                    <a:moveTo>
                      <a:pt x="33" y="2"/>
                    </a:moveTo>
                    <a:cubicBezTo>
                      <a:pt x="32" y="19"/>
                      <a:pt x="21" y="33"/>
                      <a:pt x="3" y="35"/>
                    </a:cubicBezTo>
                    <a:cubicBezTo>
                      <a:pt x="0" y="35"/>
                      <a:pt x="4" y="37"/>
                      <a:pt x="6" y="37"/>
                    </a:cubicBezTo>
                    <a:cubicBezTo>
                      <a:pt x="24" y="35"/>
                      <a:pt x="37" y="21"/>
                      <a:pt x="38" y="2"/>
                    </a:cubicBezTo>
                    <a:cubicBezTo>
                      <a:pt x="38" y="1"/>
                      <a:pt x="33" y="0"/>
                      <a:pt x="33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6" name="Freeform 313"/>
              <p:cNvSpPr>
                <a:spLocks/>
              </p:cNvSpPr>
              <p:nvPr/>
            </p:nvSpPr>
            <p:spPr bwMode="auto">
              <a:xfrm>
                <a:off x="2905126" y="319087"/>
                <a:ext cx="120650" cy="139700"/>
              </a:xfrm>
              <a:custGeom>
                <a:avLst/>
                <a:gdLst>
                  <a:gd name="T0" fmla="*/ 32 w 32"/>
                  <a:gd name="T1" fmla="*/ 35 h 37"/>
                  <a:gd name="T2" fmla="*/ 3 w 32"/>
                  <a:gd name="T3" fmla="*/ 1 h 37"/>
                  <a:gd name="T4" fmla="*/ 3 w 32"/>
                  <a:gd name="T5" fmla="*/ 3 h 37"/>
                  <a:gd name="T6" fmla="*/ 27 w 32"/>
                  <a:gd name="T7" fmla="*/ 34 h 37"/>
                  <a:gd name="T8" fmla="*/ 32 w 32"/>
                  <a:gd name="T9" fmla="*/ 35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7">
                    <a:moveTo>
                      <a:pt x="32" y="35"/>
                    </a:moveTo>
                    <a:cubicBezTo>
                      <a:pt x="31" y="18"/>
                      <a:pt x="20" y="5"/>
                      <a:pt x="3" y="1"/>
                    </a:cubicBezTo>
                    <a:cubicBezTo>
                      <a:pt x="0" y="0"/>
                      <a:pt x="0" y="2"/>
                      <a:pt x="3" y="3"/>
                    </a:cubicBezTo>
                    <a:cubicBezTo>
                      <a:pt x="18" y="7"/>
                      <a:pt x="26" y="19"/>
                      <a:pt x="27" y="34"/>
                    </a:cubicBezTo>
                    <a:cubicBezTo>
                      <a:pt x="27" y="36"/>
                      <a:pt x="32" y="37"/>
                      <a:pt x="32" y="3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7" name="Freeform 314"/>
              <p:cNvSpPr>
                <a:spLocks/>
              </p:cNvSpPr>
              <p:nvPr/>
            </p:nvSpPr>
            <p:spPr bwMode="auto">
              <a:xfrm>
                <a:off x="2889251" y="349250"/>
                <a:ext cx="192088" cy="41275"/>
              </a:xfrm>
              <a:custGeom>
                <a:avLst/>
                <a:gdLst>
                  <a:gd name="T0" fmla="*/ 45 w 51"/>
                  <a:gd name="T1" fmla="*/ 1 h 11"/>
                  <a:gd name="T2" fmla="*/ 5 w 51"/>
                  <a:gd name="T3" fmla="*/ 7 h 11"/>
                  <a:gd name="T4" fmla="*/ 3 w 51"/>
                  <a:gd name="T5" fmla="*/ 9 h 11"/>
                  <a:gd name="T6" fmla="*/ 48 w 51"/>
                  <a:gd name="T7" fmla="*/ 2 h 11"/>
                  <a:gd name="T8" fmla="*/ 45 w 51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11">
                    <a:moveTo>
                      <a:pt x="45" y="1"/>
                    </a:moveTo>
                    <a:cubicBezTo>
                      <a:pt x="33" y="7"/>
                      <a:pt x="18" y="9"/>
                      <a:pt x="5" y="7"/>
                    </a:cubicBezTo>
                    <a:cubicBezTo>
                      <a:pt x="4" y="7"/>
                      <a:pt x="0" y="9"/>
                      <a:pt x="3" y="9"/>
                    </a:cubicBezTo>
                    <a:cubicBezTo>
                      <a:pt x="18" y="11"/>
                      <a:pt x="36" y="9"/>
                      <a:pt x="48" y="2"/>
                    </a:cubicBezTo>
                    <a:cubicBezTo>
                      <a:pt x="51" y="0"/>
                      <a:pt x="46" y="0"/>
                      <a:pt x="4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8" name="Freeform 315"/>
              <p:cNvSpPr>
                <a:spLocks/>
              </p:cNvSpPr>
              <p:nvPr/>
            </p:nvSpPr>
            <p:spPr bwMode="auto">
              <a:xfrm>
                <a:off x="2949576" y="293687"/>
                <a:ext cx="60325" cy="165100"/>
              </a:xfrm>
              <a:custGeom>
                <a:avLst/>
                <a:gdLst>
                  <a:gd name="T0" fmla="*/ 5 w 16"/>
                  <a:gd name="T1" fmla="*/ 43 h 44"/>
                  <a:gd name="T2" fmla="*/ 8 w 16"/>
                  <a:gd name="T3" fmla="*/ 1 h 44"/>
                  <a:gd name="T4" fmla="*/ 3 w 16"/>
                  <a:gd name="T5" fmla="*/ 2 h 44"/>
                  <a:gd name="T6" fmla="*/ 1 w 16"/>
                  <a:gd name="T7" fmla="*/ 43 h 44"/>
                  <a:gd name="T8" fmla="*/ 5 w 16"/>
                  <a:gd name="T9" fmla="*/ 43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44">
                    <a:moveTo>
                      <a:pt x="5" y="43"/>
                    </a:moveTo>
                    <a:cubicBezTo>
                      <a:pt x="14" y="30"/>
                      <a:pt x="16" y="14"/>
                      <a:pt x="8" y="1"/>
                    </a:cubicBezTo>
                    <a:cubicBezTo>
                      <a:pt x="7" y="0"/>
                      <a:pt x="2" y="1"/>
                      <a:pt x="3" y="2"/>
                    </a:cubicBezTo>
                    <a:cubicBezTo>
                      <a:pt x="11" y="15"/>
                      <a:pt x="9" y="30"/>
                      <a:pt x="1" y="43"/>
                    </a:cubicBezTo>
                    <a:cubicBezTo>
                      <a:pt x="0" y="44"/>
                      <a:pt x="5" y="44"/>
                      <a:pt x="5" y="4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9" name="Freeform 316"/>
              <p:cNvSpPr>
                <a:spLocks/>
              </p:cNvSpPr>
              <p:nvPr/>
            </p:nvSpPr>
            <p:spPr bwMode="auto">
              <a:xfrm>
                <a:off x="2987676" y="376237"/>
                <a:ext cx="554038" cy="422275"/>
              </a:xfrm>
              <a:custGeom>
                <a:avLst/>
                <a:gdLst>
                  <a:gd name="T0" fmla="*/ 1 w 147"/>
                  <a:gd name="T1" fmla="*/ 3 h 112"/>
                  <a:gd name="T2" fmla="*/ 141 w 147"/>
                  <a:gd name="T3" fmla="*/ 111 h 112"/>
                  <a:gd name="T4" fmla="*/ 146 w 147"/>
                  <a:gd name="T5" fmla="*/ 110 h 112"/>
                  <a:gd name="T6" fmla="*/ 5 w 147"/>
                  <a:gd name="T7" fmla="*/ 1 h 112"/>
                  <a:gd name="T8" fmla="*/ 1 w 147"/>
                  <a:gd name="T9" fmla="*/ 3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7" h="112">
                    <a:moveTo>
                      <a:pt x="1" y="3"/>
                    </a:moveTo>
                    <a:cubicBezTo>
                      <a:pt x="48" y="38"/>
                      <a:pt x="96" y="73"/>
                      <a:pt x="141" y="111"/>
                    </a:cubicBezTo>
                    <a:cubicBezTo>
                      <a:pt x="142" y="112"/>
                      <a:pt x="147" y="110"/>
                      <a:pt x="146" y="110"/>
                    </a:cubicBezTo>
                    <a:cubicBezTo>
                      <a:pt x="100" y="72"/>
                      <a:pt x="53" y="37"/>
                      <a:pt x="5" y="1"/>
                    </a:cubicBezTo>
                    <a:cubicBezTo>
                      <a:pt x="4" y="0"/>
                      <a:pt x="0" y="1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0" name="Freeform 317"/>
              <p:cNvSpPr>
                <a:spLocks/>
              </p:cNvSpPr>
              <p:nvPr/>
            </p:nvSpPr>
            <p:spPr bwMode="auto">
              <a:xfrm>
                <a:off x="2968626" y="357187"/>
                <a:ext cx="41275" cy="38100"/>
              </a:xfrm>
              <a:custGeom>
                <a:avLst/>
                <a:gdLst>
                  <a:gd name="T0" fmla="*/ 9 w 11"/>
                  <a:gd name="T1" fmla="*/ 1 h 10"/>
                  <a:gd name="T2" fmla="*/ 9 w 11"/>
                  <a:gd name="T3" fmla="*/ 8 h 10"/>
                  <a:gd name="T4" fmla="*/ 2 w 11"/>
                  <a:gd name="T5" fmla="*/ 9 h 10"/>
                  <a:gd name="T6" fmla="*/ 2 w 11"/>
                  <a:gd name="T7" fmla="*/ 2 h 10"/>
                  <a:gd name="T8" fmla="*/ 9 w 11"/>
                  <a:gd name="T9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0">
                    <a:moveTo>
                      <a:pt x="9" y="1"/>
                    </a:moveTo>
                    <a:cubicBezTo>
                      <a:pt x="11" y="3"/>
                      <a:pt x="11" y="6"/>
                      <a:pt x="9" y="8"/>
                    </a:cubicBezTo>
                    <a:cubicBezTo>
                      <a:pt x="7" y="10"/>
                      <a:pt x="4" y="10"/>
                      <a:pt x="2" y="9"/>
                    </a:cubicBezTo>
                    <a:cubicBezTo>
                      <a:pt x="0" y="7"/>
                      <a:pt x="0" y="4"/>
                      <a:pt x="2" y="2"/>
                    </a:cubicBezTo>
                    <a:cubicBezTo>
                      <a:pt x="3" y="0"/>
                      <a:pt x="6" y="0"/>
                      <a:pt x="9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1" name="Freeform 318"/>
              <p:cNvSpPr>
                <a:spLocks/>
              </p:cNvSpPr>
              <p:nvPr/>
            </p:nvSpPr>
            <p:spPr bwMode="auto">
              <a:xfrm>
                <a:off x="3081338" y="138112"/>
                <a:ext cx="185738" cy="103188"/>
              </a:xfrm>
              <a:custGeom>
                <a:avLst/>
                <a:gdLst>
                  <a:gd name="T0" fmla="*/ 43 w 49"/>
                  <a:gd name="T1" fmla="*/ 1 h 27"/>
                  <a:gd name="T2" fmla="*/ 5 w 49"/>
                  <a:gd name="T3" fmla="*/ 20 h 27"/>
                  <a:gd name="T4" fmla="*/ 3 w 49"/>
                  <a:gd name="T5" fmla="*/ 21 h 27"/>
                  <a:gd name="T6" fmla="*/ 48 w 49"/>
                  <a:gd name="T7" fmla="*/ 2 h 27"/>
                  <a:gd name="T8" fmla="*/ 43 w 49"/>
                  <a:gd name="T9" fmla="*/ 1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27">
                    <a:moveTo>
                      <a:pt x="43" y="1"/>
                    </a:moveTo>
                    <a:cubicBezTo>
                      <a:pt x="36" y="15"/>
                      <a:pt x="22" y="24"/>
                      <a:pt x="5" y="20"/>
                    </a:cubicBezTo>
                    <a:cubicBezTo>
                      <a:pt x="3" y="19"/>
                      <a:pt x="0" y="20"/>
                      <a:pt x="3" y="21"/>
                    </a:cubicBezTo>
                    <a:cubicBezTo>
                      <a:pt x="22" y="27"/>
                      <a:pt x="39" y="19"/>
                      <a:pt x="48" y="2"/>
                    </a:cubicBezTo>
                    <a:cubicBezTo>
                      <a:pt x="49" y="1"/>
                      <a:pt x="44" y="0"/>
                      <a:pt x="43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2" name="Freeform 319"/>
              <p:cNvSpPr>
                <a:spLocks/>
              </p:cNvSpPr>
              <p:nvPr/>
            </p:nvSpPr>
            <p:spPr bwMode="auto">
              <a:xfrm>
                <a:off x="3122613" y="123825"/>
                <a:ext cx="90488" cy="165100"/>
              </a:xfrm>
              <a:custGeom>
                <a:avLst/>
                <a:gdLst>
                  <a:gd name="T0" fmla="*/ 18 w 24"/>
                  <a:gd name="T1" fmla="*/ 42 h 44"/>
                  <a:gd name="T2" fmla="*/ 6 w 24"/>
                  <a:gd name="T3" fmla="*/ 1 h 44"/>
                  <a:gd name="T4" fmla="*/ 2 w 24"/>
                  <a:gd name="T5" fmla="*/ 2 h 44"/>
                  <a:gd name="T6" fmla="*/ 13 w 24"/>
                  <a:gd name="T7" fmla="*/ 41 h 44"/>
                  <a:gd name="T8" fmla="*/ 18 w 24"/>
                  <a:gd name="T9" fmla="*/ 4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44">
                    <a:moveTo>
                      <a:pt x="18" y="42"/>
                    </a:moveTo>
                    <a:cubicBezTo>
                      <a:pt x="24" y="26"/>
                      <a:pt x="20" y="11"/>
                      <a:pt x="6" y="1"/>
                    </a:cubicBezTo>
                    <a:cubicBezTo>
                      <a:pt x="5" y="0"/>
                      <a:pt x="0" y="0"/>
                      <a:pt x="2" y="2"/>
                    </a:cubicBezTo>
                    <a:cubicBezTo>
                      <a:pt x="15" y="11"/>
                      <a:pt x="19" y="26"/>
                      <a:pt x="13" y="41"/>
                    </a:cubicBezTo>
                    <a:cubicBezTo>
                      <a:pt x="13" y="43"/>
                      <a:pt x="18" y="44"/>
                      <a:pt x="18" y="4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3" name="Freeform 320"/>
              <p:cNvSpPr>
                <a:spLocks/>
              </p:cNvSpPr>
              <p:nvPr/>
            </p:nvSpPr>
            <p:spPr bwMode="auto">
              <a:xfrm>
                <a:off x="3092451" y="168275"/>
                <a:ext cx="185738" cy="53975"/>
              </a:xfrm>
              <a:custGeom>
                <a:avLst/>
                <a:gdLst>
                  <a:gd name="T0" fmla="*/ 46 w 49"/>
                  <a:gd name="T1" fmla="*/ 10 h 14"/>
                  <a:gd name="T2" fmla="*/ 6 w 49"/>
                  <a:gd name="T3" fmla="*/ 1 h 14"/>
                  <a:gd name="T4" fmla="*/ 2 w 49"/>
                  <a:gd name="T5" fmla="*/ 2 h 14"/>
                  <a:gd name="T6" fmla="*/ 46 w 49"/>
                  <a:gd name="T7" fmla="*/ 12 h 14"/>
                  <a:gd name="T8" fmla="*/ 46 w 49"/>
                  <a:gd name="T9" fmla="*/ 1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14">
                    <a:moveTo>
                      <a:pt x="46" y="10"/>
                    </a:moveTo>
                    <a:cubicBezTo>
                      <a:pt x="33" y="12"/>
                      <a:pt x="17" y="7"/>
                      <a:pt x="6" y="1"/>
                    </a:cubicBezTo>
                    <a:cubicBezTo>
                      <a:pt x="5" y="0"/>
                      <a:pt x="0" y="1"/>
                      <a:pt x="2" y="2"/>
                    </a:cubicBezTo>
                    <a:cubicBezTo>
                      <a:pt x="15" y="10"/>
                      <a:pt x="31" y="14"/>
                      <a:pt x="46" y="12"/>
                    </a:cubicBezTo>
                    <a:cubicBezTo>
                      <a:pt x="49" y="12"/>
                      <a:pt x="49" y="10"/>
                      <a:pt x="46" y="1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4" name="Freeform 321"/>
              <p:cNvSpPr>
                <a:spLocks/>
              </p:cNvSpPr>
              <p:nvPr/>
            </p:nvSpPr>
            <p:spPr bwMode="auto">
              <a:xfrm>
                <a:off x="3119438" y="115887"/>
                <a:ext cx="101600" cy="150813"/>
              </a:xfrm>
              <a:custGeom>
                <a:avLst/>
                <a:gdLst>
                  <a:gd name="T0" fmla="*/ 5 w 27"/>
                  <a:gd name="T1" fmla="*/ 40 h 40"/>
                  <a:gd name="T2" fmla="*/ 24 w 27"/>
                  <a:gd name="T3" fmla="*/ 2 h 40"/>
                  <a:gd name="T4" fmla="*/ 19 w 27"/>
                  <a:gd name="T5" fmla="*/ 2 h 40"/>
                  <a:gd name="T6" fmla="*/ 1 w 27"/>
                  <a:gd name="T7" fmla="*/ 39 h 40"/>
                  <a:gd name="T8" fmla="*/ 5 w 27"/>
                  <a:gd name="T9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40">
                    <a:moveTo>
                      <a:pt x="5" y="40"/>
                    </a:moveTo>
                    <a:cubicBezTo>
                      <a:pt x="18" y="31"/>
                      <a:pt x="27" y="17"/>
                      <a:pt x="24" y="2"/>
                    </a:cubicBezTo>
                    <a:cubicBezTo>
                      <a:pt x="23" y="0"/>
                      <a:pt x="18" y="1"/>
                      <a:pt x="19" y="2"/>
                    </a:cubicBezTo>
                    <a:cubicBezTo>
                      <a:pt x="21" y="17"/>
                      <a:pt x="14" y="31"/>
                      <a:pt x="1" y="39"/>
                    </a:cubicBezTo>
                    <a:cubicBezTo>
                      <a:pt x="0" y="40"/>
                      <a:pt x="4" y="40"/>
                      <a:pt x="5" y="4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5" name="Freeform 322"/>
              <p:cNvSpPr>
                <a:spLocks/>
              </p:cNvSpPr>
              <p:nvPr/>
            </p:nvSpPr>
            <p:spPr bwMode="auto">
              <a:xfrm>
                <a:off x="3182938" y="206375"/>
                <a:ext cx="358775" cy="592138"/>
              </a:xfrm>
              <a:custGeom>
                <a:avLst/>
                <a:gdLst>
                  <a:gd name="T0" fmla="*/ 1 w 95"/>
                  <a:gd name="T1" fmla="*/ 2 h 157"/>
                  <a:gd name="T2" fmla="*/ 89 w 95"/>
                  <a:gd name="T3" fmla="*/ 156 h 157"/>
                  <a:gd name="T4" fmla="*/ 94 w 95"/>
                  <a:gd name="T5" fmla="*/ 155 h 157"/>
                  <a:gd name="T6" fmla="*/ 5 w 95"/>
                  <a:gd name="T7" fmla="*/ 1 h 157"/>
                  <a:gd name="T8" fmla="*/ 1 w 95"/>
                  <a:gd name="T9" fmla="*/ 2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5" h="157">
                    <a:moveTo>
                      <a:pt x="1" y="2"/>
                    </a:moveTo>
                    <a:cubicBezTo>
                      <a:pt x="31" y="53"/>
                      <a:pt x="62" y="104"/>
                      <a:pt x="89" y="156"/>
                    </a:cubicBezTo>
                    <a:cubicBezTo>
                      <a:pt x="90" y="157"/>
                      <a:pt x="95" y="156"/>
                      <a:pt x="94" y="155"/>
                    </a:cubicBezTo>
                    <a:cubicBezTo>
                      <a:pt x="66" y="103"/>
                      <a:pt x="35" y="52"/>
                      <a:pt x="5" y="1"/>
                    </a:cubicBezTo>
                    <a:cubicBezTo>
                      <a:pt x="5" y="0"/>
                      <a:pt x="0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6" name="Freeform 323"/>
              <p:cNvSpPr>
                <a:spLocks/>
              </p:cNvSpPr>
              <p:nvPr/>
            </p:nvSpPr>
            <p:spPr bwMode="auto">
              <a:xfrm>
                <a:off x="3168651" y="180975"/>
                <a:ext cx="41275" cy="41275"/>
              </a:xfrm>
              <a:custGeom>
                <a:avLst/>
                <a:gdLst>
                  <a:gd name="T0" fmla="*/ 9 w 11"/>
                  <a:gd name="T1" fmla="*/ 4 h 11"/>
                  <a:gd name="T2" fmla="*/ 7 w 11"/>
                  <a:gd name="T3" fmla="*/ 10 h 11"/>
                  <a:gd name="T4" fmla="*/ 1 w 11"/>
                  <a:gd name="T5" fmla="*/ 8 h 11"/>
                  <a:gd name="T6" fmla="*/ 3 w 11"/>
                  <a:gd name="T7" fmla="*/ 2 h 11"/>
                  <a:gd name="T8" fmla="*/ 9 w 11"/>
                  <a:gd name="T9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9" y="4"/>
                    </a:moveTo>
                    <a:cubicBezTo>
                      <a:pt x="11" y="6"/>
                      <a:pt x="10" y="9"/>
                      <a:pt x="7" y="10"/>
                    </a:cubicBezTo>
                    <a:cubicBezTo>
                      <a:pt x="5" y="11"/>
                      <a:pt x="2" y="10"/>
                      <a:pt x="1" y="8"/>
                    </a:cubicBezTo>
                    <a:cubicBezTo>
                      <a:pt x="0" y="6"/>
                      <a:pt x="1" y="3"/>
                      <a:pt x="3" y="2"/>
                    </a:cubicBezTo>
                    <a:cubicBezTo>
                      <a:pt x="5" y="0"/>
                      <a:pt x="8" y="1"/>
                      <a:pt x="9" y="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7" name="Oval 324"/>
              <p:cNvSpPr>
                <a:spLocks noChangeArrowheads="1"/>
              </p:cNvSpPr>
              <p:nvPr/>
            </p:nvSpPr>
            <p:spPr bwMode="auto">
              <a:xfrm>
                <a:off x="3424238" y="661987"/>
                <a:ext cx="268288" cy="268288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sp>
        <p:nvSpPr>
          <p:cNvPr id="658" name="矩形 657"/>
          <p:cNvSpPr/>
          <p:nvPr/>
        </p:nvSpPr>
        <p:spPr>
          <a:xfrm>
            <a:off x="5432427" y="3035087"/>
            <a:ext cx="1548847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dist"/>
            <a:r>
              <a:rPr lang="zh-CN" altLang="en-US" sz="2000" b="1" dirty="0">
                <a:solidFill>
                  <a:srgbClr val="FFFF00"/>
                </a:solidFill>
                <a:latin typeface="微软雅黑" pitchFamily="34" charset="-122"/>
                <a:ea typeface="微软雅黑" pitchFamily="34" charset="-122"/>
              </a:rPr>
              <a:t>开展工作</a:t>
            </a:r>
            <a:endParaRPr lang="zh-CN" altLang="zh-CN" sz="2000" b="1" dirty="0">
              <a:solidFill>
                <a:srgbClr val="FFFF00"/>
              </a:solidFill>
              <a:latin typeface="微软雅黑" pitchFamily="34" charset="-122"/>
              <a:ea typeface="微软雅黑" pitchFamily="34" charset="-122"/>
            </a:endParaRPr>
          </a:p>
        </p:txBody>
      </p:sp>
      <p:sp>
        <p:nvSpPr>
          <p:cNvPr id="659" name="矩形 658"/>
          <p:cNvSpPr/>
          <p:nvPr/>
        </p:nvSpPr>
        <p:spPr>
          <a:xfrm>
            <a:off x="5684918" y="3455461"/>
            <a:ext cx="3529502" cy="9233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1800" b="1" dirty="0" smtClean="0">
                <a:solidFill>
                  <a:schemeClr val="bg1"/>
                </a:solidFill>
                <a:latin typeface="微软雅黑" pitchFamily="34" charset="-122"/>
                <a:ea typeface="微软雅黑" pitchFamily="34" charset="-122"/>
              </a:rPr>
              <a:t>行业自律、教育培训、技术交流、社团标准、信用建设、产品测评、公益事业、建言献策、维护产权</a:t>
            </a:r>
            <a:endParaRPr lang="zh-CN" altLang="en-US" sz="1800" b="1" dirty="0">
              <a:solidFill>
                <a:schemeClr val="bg1"/>
              </a:solidFill>
              <a:latin typeface="微软雅黑" pitchFamily="34" charset="-122"/>
              <a:ea typeface="微软雅黑" pitchFamily="34" charset="-122"/>
            </a:endParaRPr>
          </a:p>
        </p:txBody>
      </p:sp>
      <p:grpSp>
        <p:nvGrpSpPr>
          <p:cNvPr id="660" name="组合 659"/>
          <p:cNvGrpSpPr/>
          <p:nvPr/>
        </p:nvGrpSpPr>
        <p:grpSpPr>
          <a:xfrm rot="1002685">
            <a:off x="5349061" y="3476458"/>
            <a:ext cx="243544" cy="508504"/>
            <a:chOff x="6798621" y="1128235"/>
            <a:chExt cx="925471" cy="1878160"/>
          </a:xfrm>
          <a:solidFill>
            <a:schemeClr val="bg1"/>
          </a:solidFill>
        </p:grpSpPr>
        <p:sp>
          <p:nvSpPr>
            <p:cNvPr id="661" name="任意多边形 660"/>
            <p:cNvSpPr/>
            <p:nvPr/>
          </p:nvSpPr>
          <p:spPr>
            <a:xfrm rot="20684992">
              <a:off x="6853737" y="1621627"/>
              <a:ext cx="611936" cy="1384768"/>
            </a:xfrm>
            <a:custGeom>
              <a:avLst/>
              <a:gdLst>
                <a:gd name="connsiteX0" fmla="*/ 711760 w 711760"/>
                <a:gd name="connsiteY0" fmla="*/ 0 h 1358900"/>
                <a:gd name="connsiteX1" fmla="*/ 114860 w 711760"/>
                <a:gd name="connsiteY1" fmla="*/ 635000 h 1358900"/>
                <a:gd name="connsiteX2" fmla="*/ 560 w 711760"/>
                <a:gd name="connsiteY2" fmla="*/ 1358900 h 1358900"/>
                <a:gd name="connsiteX0" fmla="*/ 711760 w 711760"/>
                <a:gd name="connsiteY0" fmla="*/ 0 h 1358900"/>
                <a:gd name="connsiteX1" fmla="*/ 114860 w 711760"/>
                <a:gd name="connsiteY1" fmla="*/ 635000 h 1358900"/>
                <a:gd name="connsiteX2" fmla="*/ 560 w 711760"/>
                <a:gd name="connsiteY2" fmla="*/ 1358900 h 1358900"/>
                <a:gd name="connsiteX0" fmla="*/ 711760 w 711760"/>
                <a:gd name="connsiteY0" fmla="*/ 0 h 1358900"/>
                <a:gd name="connsiteX1" fmla="*/ 114860 w 711760"/>
                <a:gd name="connsiteY1" fmla="*/ 635000 h 1358900"/>
                <a:gd name="connsiteX2" fmla="*/ 560 w 711760"/>
                <a:gd name="connsiteY2" fmla="*/ 1358900 h 1358900"/>
                <a:gd name="connsiteX0" fmla="*/ 884014 w 884014"/>
                <a:gd name="connsiteY0" fmla="*/ 0 h 1368888"/>
                <a:gd name="connsiteX1" fmla="*/ 287114 w 884014"/>
                <a:gd name="connsiteY1" fmla="*/ 635000 h 1368888"/>
                <a:gd name="connsiteX2" fmla="*/ 22 w 884014"/>
                <a:gd name="connsiteY2" fmla="*/ 1368888 h 1368888"/>
                <a:gd name="connsiteX0" fmla="*/ 883991 w 883991"/>
                <a:gd name="connsiteY0" fmla="*/ 0 h 1368888"/>
                <a:gd name="connsiteX1" fmla="*/ 287091 w 883991"/>
                <a:gd name="connsiteY1" fmla="*/ 635000 h 1368888"/>
                <a:gd name="connsiteX2" fmla="*/ -1 w 883991"/>
                <a:gd name="connsiteY2" fmla="*/ 1368888 h 1368888"/>
                <a:gd name="connsiteX0" fmla="*/ 883992 w 883992"/>
                <a:gd name="connsiteY0" fmla="*/ 0 h 1368888"/>
                <a:gd name="connsiteX1" fmla="*/ 0 w 883992"/>
                <a:gd name="connsiteY1" fmla="*/ 1368888 h 1368888"/>
                <a:gd name="connsiteX0" fmla="*/ 883992 w 883992"/>
                <a:gd name="connsiteY0" fmla="*/ 0 h 1368888"/>
                <a:gd name="connsiteX1" fmla="*/ 0 w 883992"/>
                <a:gd name="connsiteY1" fmla="*/ 1368888 h 1368888"/>
                <a:gd name="connsiteX0" fmla="*/ 928344 w 928343"/>
                <a:gd name="connsiteY0" fmla="*/ 0 h 1390417"/>
                <a:gd name="connsiteX1" fmla="*/ 0 w 928343"/>
                <a:gd name="connsiteY1" fmla="*/ 1390417 h 1390417"/>
                <a:gd name="connsiteX0" fmla="*/ 863431 w 863431"/>
                <a:gd name="connsiteY0" fmla="*/ 0 h 1384768"/>
                <a:gd name="connsiteX1" fmla="*/ 0 w 863431"/>
                <a:gd name="connsiteY1" fmla="*/ 1384768 h 1384768"/>
                <a:gd name="connsiteX0" fmla="*/ 863431 w 863431"/>
                <a:gd name="connsiteY0" fmla="*/ 0 h 1384768"/>
                <a:gd name="connsiteX1" fmla="*/ 0 w 863431"/>
                <a:gd name="connsiteY1" fmla="*/ 1384768 h 1384768"/>
                <a:gd name="connsiteX0" fmla="*/ 863431 w 863431"/>
                <a:gd name="connsiteY0" fmla="*/ 0 h 1384768"/>
                <a:gd name="connsiteX1" fmla="*/ 282647 w 863431"/>
                <a:gd name="connsiteY1" fmla="*/ 606889 h 1384768"/>
                <a:gd name="connsiteX2" fmla="*/ 0 w 863431"/>
                <a:gd name="connsiteY2" fmla="*/ 1384768 h 1384768"/>
                <a:gd name="connsiteX0" fmla="*/ 863431 w 863431"/>
                <a:gd name="connsiteY0" fmla="*/ 0 h 1384768"/>
                <a:gd name="connsiteX1" fmla="*/ 0 w 863431"/>
                <a:gd name="connsiteY1" fmla="*/ 1384768 h 1384768"/>
                <a:gd name="connsiteX0" fmla="*/ 863431 w 863431"/>
                <a:gd name="connsiteY0" fmla="*/ 0 h 1384768"/>
                <a:gd name="connsiteX1" fmla="*/ 0 w 863431"/>
                <a:gd name="connsiteY1" fmla="*/ 1384768 h 1384768"/>
                <a:gd name="connsiteX0" fmla="*/ 863431 w 863431"/>
                <a:gd name="connsiteY0" fmla="*/ 0 h 1384768"/>
                <a:gd name="connsiteX1" fmla="*/ 0 w 863431"/>
                <a:gd name="connsiteY1" fmla="*/ 1384768 h 1384768"/>
                <a:gd name="connsiteX0" fmla="*/ 863431 w 863431"/>
                <a:gd name="connsiteY0" fmla="*/ 0 h 1384768"/>
                <a:gd name="connsiteX1" fmla="*/ 0 w 863431"/>
                <a:gd name="connsiteY1" fmla="*/ 1384768 h 1384768"/>
                <a:gd name="connsiteX0" fmla="*/ 863431 w 863431"/>
                <a:gd name="connsiteY0" fmla="*/ 0 h 1384768"/>
                <a:gd name="connsiteX1" fmla="*/ 0 w 863431"/>
                <a:gd name="connsiteY1" fmla="*/ 1384768 h 1384768"/>
                <a:gd name="connsiteX0" fmla="*/ 863431 w 863431"/>
                <a:gd name="connsiteY0" fmla="*/ 0 h 1384768"/>
                <a:gd name="connsiteX1" fmla="*/ 0 w 863431"/>
                <a:gd name="connsiteY1" fmla="*/ 1384768 h 1384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63431" h="1384768">
                  <a:moveTo>
                    <a:pt x="863431" y="0"/>
                  </a:moveTo>
                  <a:cubicBezTo>
                    <a:pt x="615118" y="165338"/>
                    <a:pt x="20070" y="724344"/>
                    <a:pt x="0" y="1384768"/>
                  </a:cubicBezTo>
                </a:path>
              </a:pathLst>
            </a:custGeom>
            <a:noFill/>
            <a:ln w="190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662" name="组合 661"/>
            <p:cNvGrpSpPr/>
            <p:nvPr/>
          </p:nvGrpSpPr>
          <p:grpSpPr>
            <a:xfrm rot="2537975" flipH="1">
              <a:off x="6798621" y="1128235"/>
              <a:ext cx="925471" cy="911449"/>
              <a:chOff x="2286001" y="-455613"/>
              <a:chExt cx="2514600" cy="2476501"/>
            </a:xfrm>
            <a:grpFill/>
          </p:grpSpPr>
          <p:grpSp>
            <p:nvGrpSpPr>
              <p:cNvPr id="663" name="Group 205"/>
              <p:cNvGrpSpPr>
                <a:grpSpLocks/>
              </p:cNvGrpSpPr>
              <p:nvPr/>
            </p:nvGrpSpPr>
            <p:grpSpPr bwMode="auto">
              <a:xfrm>
                <a:off x="2286001" y="-455613"/>
                <a:ext cx="2514600" cy="2476501"/>
                <a:chOff x="1440" y="-287"/>
                <a:chExt cx="1584" cy="1560"/>
              </a:xfrm>
              <a:grpFill/>
            </p:grpSpPr>
            <p:sp>
              <p:nvSpPr>
                <p:cNvPr id="783" name="Freeform 5"/>
                <p:cNvSpPr>
                  <a:spLocks/>
                </p:cNvSpPr>
                <p:nvPr/>
              </p:nvSpPr>
              <p:spPr bwMode="auto">
                <a:xfrm>
                  <a:off x="2119" y="-230"/>
                  <a:ext cx="193" cy="57"/>
                </a:xfrm>
                <a:custGeom>
                  <a:avLst/>
                  <a:gdLst>
                    <a:gd name="T0" fmla="*/ 75 w 81"/>
                    <a:gd name="T1" fmla="*/ 5 h 24"/>
                    <a:gd name="T2" fmla="*/ 6 w 81"/>
                    <a:gd name="T3" fmla="*/ 1 h 24"/>
                    <a:gd name="T4" fmla="*/ 1 w 81"/>
                    <a:gd name="T5" fmla="*/ 1 h 24"/>
                    <a:gd name="T6" fmla="*/ 79 w 81"/>
                    <a:gd name="T7" fmla="*/ 6 h 24"/>
                    <a:gd name="T8" fmla="*/ 75 w 81"/>
                    <a:gd name="T9" fmla="*/ 5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1" h="24">
                      <a:moveTo>
                        <a:pt x="75" y="5"/>
                      </a:moveTo>
                      <a:cubicBezTo>
                        <a:pt x="52" y="20"/>
                        <a:pt x="26" y="21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ubicBezTo>
                        <a:pt x="24" y="23"/>
                        <a:pt x="54" y="24"/>
                        <a:pt x="79" y="6"/>
                      </a:cubicBezTo>
                      <a:cubicBezTo>
                        <a:pt x="81" y="5"/>
                        <a:pt x="76" y="4"/>
                        <a:pt x="75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84" name="Freeform 6"/>
                <p:cNvSpPr>
                  <a:spLocks/>
                </p:cNvSpPr>
                <p:nvPr/>
              </p:nvSpPr>
              <p:spPr bwMode="auto">
                <a:xfrm>
                  <a:off x="2167" y="-287"/>
                  <a:ext cx="73" cy="163"/>
                </a:xfrm>
                <a:custGeom>
                  <a:avLst/>
                  <a:gdLst>
                    <a:gd name="T0" fmla="*/ 6 w 31"/>
                    <a:gd name="T1" fmla="*/ 68 h 69"/>
                    <a:gd name="T2" fmla="*/ 20 w 31"/>
                    <a:gd name="T3" fmla="*/ 1 h 69"/>
                    <a:gd name="T4" fmla="*/ 15 w 31"/>
                    <a:gd name="T5" fmla="*/ 1 h 69"/>
                    <a:gd name="T6" fmla="*/ 1 w 31"/>
                    <a:gd name="T7" fmla="*/ 66 h 69"/>
                    <a:gd name="T8" fmla="*/ 6 w 31"/>
                    <a:gd name="T9" fmla="*/ 68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1" h="69">
                      <a:moveTo>
                        <a:pt x="6" y="68"/>
                      </a:moveTo>
                      <a:cubicBezTo>
                        <a:pt x="25" y="50"/>
                        <a:pt x="31" y="26"/>
                        <a:pt x="20" y="1"/>
                      </a:cubicBezTo>
                      <a:cubicBezTo>
                        <a:pt x="19" y="0"/>
                        <a:pt x="14" y="0"/>
                        <a:pt x="15" y="1"/>
                      </a:cubicBezTo>
                      <a:cubicBezTo>
                        <a:pt x="26" y="25"/>
                        <a:pt x="20" y="49"/>
                        <a:pt x="1" y="66"/>
                      </a:cubicBezTo>
                      <a:cubicBezTo>
                        <a:pt x="0" y="67"/>
                        <a:pt x="4" y="69"/>
                        <a:pt x="6" y="6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85" name="Freeform 7"/>
                <p:cNvSpPr>
                  <a:spLocks/>
                </p:cNvSpPr>
                <p:nvPr/>
              </p:nvSpPr>
              <p:spPr bwMode="auto">
                <a:xfrm>
                  <a:off x="2150" y="-264"/>
                  <a:ext cx="143" cy="117"/>
                </a:xfrm>
                <a:custGeom>
                  <a:avLst/>
                  <a:gdLst>
                    <a:gd name="T0" fmla="*/ 57 w 60"/>
                    <a:gd name="T1" fmla="*/ 46 h 49"/>
                    <a:gd name="T2" fmla="*/ 6 w 60"/>
                    <a:gd name="T3" fmla="*/ 1 h 49"/>
                    <a:gd name="T4" fmla="*/ 1 w 60"/>
                    <a:gd name="T5" fmla="*/ 2 h 49"/>
                    <a:gd name="T6" fmla="*/ 54 w 60"/>
                    <a:gd name="T7" fmla="*/ 48 h 49"/>
                    <a:gd name="T8" fmla="*/ 57 w 60"/>
                    <a:gd name="T9" fmla="*/ 46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0" h="49">
                      <a:moveTo>
                        <a:pt x="57" y="46"/>
                      </a:moveTo>
                      <a:cubicBezTo>
                        <a:pt x="37" y="39"/>
                        <a:pt x="17" y="20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13" y="22"/>
                        <a:pt x="33" y="41"/>
                        <a:pt x="54" y="48"/>
                      </a:cubicBezTo>
                      <a:cubicBezTo>
                        <a:pt x="55" y="49"/>
                        <a:pt x="60" y="47"/>
                        <a:pt x="5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86" name="Freeform 8"/>
                <p:cNvSpPr>
                  <a:spLocks/>
                </p:cNvSpPr>
                <p:nvPr/>
              </p:nvSpPr>
              <p:spPr bwMode="auto">
                <a:xfrm>
                  <a:off x="2129" y="-266"/>
                  <a:ext cx="142" cy="102"/>
                </a:xfrm>
                <a:custGeom>
                  <a:avLst/>
                  <a:gdLst>
                    <a:gd name="T0" fmla="*/ 3 w 60"/>
                    <a:gd name="T1" fmla="*/ 43 h 43"/>
                    <a:gd name="T2" fmla="*/ 59 w 60"/>
                    <a:gd name="T3" fmla="*/ 2 h 43"/>
                    <a:gd name="T4" fmla="*/ 54 w 60"/>
                    <a:gd name="T5" fmla="*/ 1 h 43"/>
                    <a:gd name="T6" fmla="*/ 3 w 60"/>
                    <a:gd name="T7" fmla="*/ 41 h 43"/>
                    <a:gd name="T8" fmla="*/ 3 w 60"/>
                    <a:gd name="T9" fmla="*/ 4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0" h="43">
                      <a:moveTo>
                        <a:pt x="3" y="43"/>
                      </a:moveTo>
                      <a:cubicBezTo>
                        <a:pt x="28" y="41"/>
                        <a:pt x="52" y="27"/>
                        <a:pt x="59" y="2"/>
                      </a:cubicBezTo>
                      <a:cubicBezTo>
                        <a:pt x="60" y="0"/>
                        <a:pt x="55" y="0"/>
                        <a:pt x="54" y="1"/>
                      </a:cubicBezTo>
                      <a:cubicBezTo>
                        <a:pt x="47" y="24"/>
                        <a:pt x="27" y="39"/>
                        <a:pt x="3" y="41"/>
                      </a:cubicBezTo>
                      <a:cubicBezTo>
                        <a:pt x="0" y="41"/>
                        <a:pt x="0" y="43"/>
                        <a:pt x="3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87" name="Freeform 9"/>
                <p:cNvSpPr>
                  <a:spLocks/>
                </p:cNvSpPr>
                <p:nvPr/>
              </p:nvSpPr>
              <p:spPr bwMode="auto">
                <a:xfrm>
                  <a:off x="2212" y="-188"/>
                  <a:ext cx="35" cy="683"/>
                </a:xfrm>
                <a:custGeom>
                  <a:avLst/>
                  <a:gdLst>
                    <a:gd name="T0" fmla="*/ 0 w 15"/>
                    <a:gd name="T1" fmla="*/ 2 h 288"/>
                    <a:gd name="T2" fmla="*/ 10 w 15"/>
                    <a:gd name="T3" fmla="*/ 287 h 288"/>
                    <a:gd name="T4" fmla="*/ 15 w 15"/>
                    <a:gd name="T5" fmla="*/ 287 h 288"/>
                    <a:gd name="T6" fmla="*/ 5 w 15"/>
                    <a:gd name="T7" fmla="*/ 2 h 288"/>
                    <a:gd name="T8" fmla="*/ 0 w 15"/>
                    <a:gd name="T9" fmla="*/ 2 h 2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" h="288">
                      <a:moveTo>
                        <a:pt x="0" y="2"/>
                      </a:moveTo>
                      <a:cubicBezTo>
                        <a:pt x="4" y="97"/>
                        <a:pt x="10" y="192"/>
                        <a:pt x="10" y="287"/>
                      </a:cubicBezTo>
                      <a:cubicBezTo>
                        <a:pt x="10" y="288"/>
                        <a:pt x="15" y="288"/>
                        <a:pt x="15" y="287"/>
                      </a:cubicBezTo>
                      <a:cubicBezTo>
                        <a:pt x="15" y="192"/>
                        <a:pt x="9" y="96"/>
                        <a:pt x="5" y="2"/>
                      </a:cubicBezTo>
                      <a:cubicBezTo>
                        <a:pt x="5" y="0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88" name="Oval 10"/>
                <p:cNvSpPr>
                  <a:spLocks noChangeArrowheads="1"/>
                </p:cNvSpPr>
                <p:nvPr/>
              </p:nvSpPr>
              <p:spPr bwMode="auto">
                <a:xfrm>
                  <a:off x="2198" y="-214"/>
                  <a:ext cx="35" cy="36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89" name="Freeform 11"/>
                <p:cNvSpPr>
                  <a:spLocks/>
                </p:cNvSpPr>
                <p:nvPr/>
              </p:nvSpPr>
              <p:spPr bwMode="auto">
                <a:xfrm>
                  <a:off x="2371" y="-223"/>
                  <a:ext cx="176" cy="92"/>
                </a:xfrm>
                <a:custGeom>
                  <a:avLst/>
                  <a:gdLst>
                    <a:gd name="T0" fmla="*/ 69 w 74"/>
                    <a:gd name="T1" fmla="*/ 30 h 39"/>
                    <a:gd name="T2" fmla="*/ 5 w 74"/>
                    <a:gd name="T3" fmla="*/ 2 h 39"/>
                    <a:gd name="T4" fmla="*/ 0 w 74"/>
                    <a:gd name="T5" fmla="*/ 1 h 39"/>
                    <a:gd name="T6" fmla="*/ 72 w 74"/>
                    <a:gd name="T7" fmla="*/ 32 h 39"/>
                    <a:gd name="T8" fmla="*/ 69 w 74"/>
                    <a:gd name="T9" fmla="*/ 3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39">
                      <a:moveTo>
                        <a:pt x="69" y="30"/>
                      </a:moveTo>
                      <a:cubicBezTo>
                        <a:pt x="41" y="37"/>
                        <a:pt x="17" y="27"/>
                        <a:pt x="5" y="2"/>
                      </a:cubicBezTo>
                      <a:cubicBezTo>
                        <a:pt x="4" y="0"/>
                        <a:pt x="0" y="0"/>
                        <a:pt x="0" y="1"/>
                      </a:cubicBezTo>
                      <a:cubicBezTo>
                        <a:pt x="14" y="30"/>
                        <a:pt x="42" y="39"/>
                        <a:pt x="72" y="32"/>
                      </a:cubicBezTo>
                      <a:cubicBezTo>
                        <a:pt x="74" y="32"/>
                        <a:pt x="70" y="30"/>
                        <a:pt x="69" y="3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90" name="Freeform 12"/>
                <p:cNvSpPr>
                  <a:spLocks/>
                </p:cNvSpPr>
                <p:nvPr/>
              </p:nvSpPr>
              <p:spPr bwMode="auto">
                <a:xfrm>
                  <a:off x="2378" y="-249"/>
                  <a:ext cx="104" cy="142"/>
                </a:xfrm>
                <a:custGeom>
                  <a:avLst/>
                  <a:gdLst>
                    <a:gd name="T0" fmla="*/ 5 w 44"/>
                    <a:gd name="T1" fmla="*/ 60 h 60"/>
                    <a:gd name="T2" fmla="*/ 42 w 44"/>
                    <a:gd name="T3" fmla="*/ 2 h 60"/>
                    <a:gd name="T4" fmla="*/ 37 w 44"/>
                    <a:gd name="T5" fmla="*/ 1 h 60"/>
                    <a:gd name="T6" fmla="*/ 1 w 44"/>
                    <a:gd name="T7" fmla="*/ 58 h 60"/>
                    <a:gd name="T8" fmla="*/ 5 w 44"/>
                    <a:gd name="T9" fmla="*/ 60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4" h="60">
                      <a:moveTo>
                        <a:pt x="5" y="60"/>
                      </a:moveTo>
                      <a:cubicBezTo>
                        <a:pt x="30" y="50"/>
                        <a:pt x="44" y="29"/>
                        <a:pt x="42" y="2"/>
                      </a:cubicBezTo>
                      <a:cubicBezTo>
                        <a:pt x="42" y="0"/>
                        <a:pt x="37" y="0"/>
                        <a:pt x="37" y="1"/>
                      </a:cubicBezTo>
                      <a:cubicBezTo>
                        <a:pt x="39" y="27"/>
                        <a:pt x="26" y="48"/>
                        <a:pt x="1" y="58"/>
                      </a:cubicBezTo>
                      <a:cubicBezTo>
                        <a:pt x="0" y="58"/>
                        <a:pt x="4" y="60"/>
                        <a:pt x="5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91" name="Freeform 13"/>
                <p:cNvSpPr>
                  <a:spLocks/>
                </p:cNvSpPr>
                <p:nvPr/>
              </p:nvSpPr>
              <p:spPr bwMode="auto">
                <a:xfrm>
                  <a:off x="2411" y="-242"/>
                  <a:ext cx="93" cy="152"/>
                </a:xfrm>
                <a:custGeom>
                  <a:avLst/>
                  <a:gdLst>
                    <a:gd name="T0" fmla="*/ 38 w 39"/>
                    <a:gd name="T1" fmla="*/ 62 h 64"/>
                    <a:gd name="T2" fmla="*/ 5 w 39"/>
                    <a:gd name="T3" fmla="*/ 1 h 64"/>
                    <a:gd name="T4" fmla="*/ 0 w 39"/>
                    <a:gd name="T5" fmla="*/ 2 h 64"/>
                    <a:gd name="T6" fmla="*/ 33 w 39"/>
                    <a:gd name="T7" fmla="*/ 63 h 64"/>
                    <a:gd name="T8" fmla="*/ 38 w 39"/>
                    <a:gd name="T9" fmla="*/ 62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" h="64">
                      <a:moveTo>
                        <a:pt x="38" y="62"/>
                      </a:moveTo>
                      <a:cubicBezTo>
                        <a:pt x="21" y="47"/>
                        <a:pt x="9" y="23"/>
                        <a:pt x="5" y="1"/>
                      </a:cubicBezTo>
                      <a:cubicBezTo>
                        <a:pt x="5" y="0"/>
                        <a:pt x="0" y="0"/>
                        <a:pt x="0" y="2"/>
                      </a:cubicBezTo>
                      <a:cubicBezTo>
                        <a:pt x="4" y="24"/>
                        <a:pt x="16" y="48"/>
                        <a:pt x="33" y="63"/>
                      </a:cubicBezTo>
                      <a:cubicBezTo>
                        <a:pt x="34" y="64"/>
                        <a:pt x="39" y="62"/>
                        <a:pt x="38" y="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92" name="Freeform 14"/>
                <p:cNvSpPr>
                  <a:spLocks/>
                </p:cNvSpPr>
                <p:nvPr/>
              </p:nvSpPr>
              <p:spPr bwMode="auto">
                <a:xfrm>
                  <a:off x="2354" y="-209"/>
                  <a:ext cx="171" cy="66"/>
                </a:xfrm>
                <a:custGeom>
                  <a:avLst/>
                  <a:gdLst>
                    <a:gd name="T0" fmla="*/ 2 w 72"/>
                    <a:gd name="T1" fmla="*/ 21 h 28"/>
                    <a:gd name="T2" fmla="*/ 71 w 72"/>
                    <a:gd name="T3" fmla="*/ 2 h 28"/>
                    <a:gd name="T4" fmla="*/ 66 w 72"/>
                    <a:gd name="T5" fmla="*/ 2 h 28"/>
                    <a:gd name="T6" fmla="*/ 6 w 72"/>
                    <a:gd name="T7" fmla="*/ 20 h 28"/>
                    <a:gd name="T8" fmla="*/ 2 w 72"/>
                    <a:gd name="T9" fmla="*/ 21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2" h="28">
                      <a:moveTo>
                        <a:pt x="2" y="21"/>
                      </a:moveTo>
                      <a:cubicBezTo>
                        <a:pt x="27" y="28"/>
                        <a:pt x="54" y="23"/>
                        <a:pt x="71" y="2"/>
                      </a:cubicBezTo>
                      <a:cubicBezTo>
                        <a:pt x="72" y="1"/>
                        <a:pt x="67" y="0"/>
                        <a:pt x="66" y="2"/>
                      </a:cubicBezTo>
                      <a:cubicBezTo>
                        <a:pt x="52" y="20"/>
                        <a:pt x="28" y="26"/>
                        <a:pt x="6" y="20"/>
                      </a:cubicBezTo>
                      <a:cubicBezTo>
                        <a:pt x="5" y="19"/>
                        <a:pt x="0" y="20"/>
                        <a:pt x="2" y="2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93" name="Freeform 15"/>
                <p:cNvSpPr>
                  <a:spLocks/>
                </p:cNvSpPr>
                <p:nvPr/>
              </p:nvSpPr>
              <p:spPr bwMode="auto">
                <a:xfrm>
                  <a:off x="2226" y="-150"/>
                  <a:ext cx="228" cy="648"/>
                </a:xfrm>
                <a:custGeom>
                  <a:avLst/>
                  <a:gdLst>
                    <a:gd name="T0" fmla="*/ 90 w 96"/>
                    <a:gd name="T1" fmla="*/ 1 h 273"/>
                    <a:gd name="T2" fmla="*/ 0 w 96"/>
                    <a:gd name="T3" fmla="*/ 271 h 273"/>
                    <a:gd name="T4" fmla="*/ 5 w 96"/>
                    <a:gd name="T5" fmla="*/ 272 h 273"/>
                    <a:gd name="T6" fmla="*/ 95 w 96"/>
                    <a:gd name="T7" fmla="*/ 1 h 273"/>
                    <a:gd name="T8" fmla="*/ 90 w 96"/>
                    <a:gd name="T9" fmla="*/ 1 h 2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6" h="273">
                      <a:moveTo>
                        <a:pt x="90" y="1"/>
                      </a:moveTo>
                      <a:cubicBezTo>
                        <a:pt x="61" y="91"/>
                        <a:pt x="33" y="182"/>
                        <a:pt x="0" y="271"/>
                      </a:cubicBezTo>
                      <a:cubicBezTo>
                        <a:pt x="0" y="273"/>
                        <a:pt x="4" y="273"/>
                        <a:pt x="5" y="272"/>
                      </a:cubicBezTo>
                      <a:cubicBezTo>
                        <a:pt x="38" y="183"/>
                        <a:pt x="66" y="91"/>
                        <a:pt x="95" y="1"/>
                      </a:cubicBezTo>
                      <a:cubicBezTo>
                        <a:pt x="96" y="0"/>
                        <a:pt x="91" y="0"/>
                        <a:pt x="9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94" name="Freeform 16"/>
                <p:cNvSpPr>
                  <a:spLocks/>
                </p:cNvSpPr>
                <p:nvPr/>
              </p:nvSpPr>
              <p:spPr bwMode="auto">
                <a:xfrm>
                  <a:off x="2428" y="-181"/>
                  <a:ext cx="43" cy="41"/>
                </a:xfrm>
                <a:custGeom>
                  <a:avLst/>
                  <a:gdLst>
                    <a:gd name="T0" fmla="*/ 16 w 18"/>
                    <a:gd name="T1" fmla="*/ 11 h 17"/>
                    <a:gd name="T2" fmla="*/ 6 w 18"/>
                    <a:gd name="T3" fmla="*/ 16 h 17"/>
                    <a:gd name="T4" fmla="*/ 2 w 18"/>
                    <a:gd name="T5" fmla="*/ 6 h 17"/>
                    <a:gd name="T6" fmla="*/ 12 w 18"/>
                    <a:gd name="T7" fmla="*/ 1 h 17"/>
                    <a:gd name="T8" fmla="*/ 16 w 18"/>
                    <a:gd name="T9" fmla="*/ 1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16" y="11"/>
                      </a:moveTo>
                      <a:cubicBezTo>
                        <a:pt x="15" y="15"/>
                        <a:pt x="10" y="17"/>
                        <a:pt x="6" y="16"/>
                      </a:cubicBezTo>
                      <a:cubicBezTo>
                        <a:pt x="2" y="14"/>
                        <a:pt x="0" y="10"/>
                        <a:pt x="2" y="6"/>
                      </a:cubicBezTo>
                      <a:cubicBezTo>
                        <a:pt x="3" y="2"/>
                        <a:pt x="8" y="0"/>
                        <a:pt x="12" y="1"/>
                      </a:cubicBezTo>
                      <a:cubicBezTo>
                        <a:pt x="16" y="3"/>
                        <a:pt x="18" y="7"/>
                        <a:pt x="16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95" name="Freeform 17"/>
                <p:cNvSpPr>
                  <a:spLocks/>
                </p:cNvSpPr>
                <p:nvPr/>
              </p:nvSpPr>
              <p:spPr bwMode="auto">
                <a:xfrm>
                  <a:off x="2620" y="-126"/>
                  <a:ext cx="138" cy="130"/>
                </a:xfrm>
                <a:custGeom>
                  <a:avLst/>
                  <a:gdLst>
                    <a:gd name="T0" fmla="*/ 55 w 58"/>
                    <a:gd name="T1" fmla="*/ 53 h 55"/>
                    <a:gd name="T2" fmla="*/ 5 w 58"/>
                    <a:gd name="T3" fmla="*/ 2 h 55"/>
                    <a:gd name="T4" fmla="*/ 0 w 58"/>
                    <a:gd name="T5" fmla="*/ 1 h 55"/>
                    <a:gd name="T6" fmla="*/ 55 w 58"/>
                    <a:gd name="T7" fmla="*/ 55 h 55"/>
                    <a:gd name="T8" fmla="*/ 55 w 58"/>
                    <a:gd name="T9" fmla="*/ 53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8" h="55">
                      <a:moveTo>
                        <a:pt x="55" y="53"/>
                      </a:moveTo>
                      <a:cubicBezTo>
                        <a:pt x="27" y="49"/>
                        <a:pt x="7" y="30"/>
                        <a:pt x="5" y="2"/>
                      </a:cubicBezTo>
                      <a:cubicBezTo>
                        <a:pt x="5" y="0"/>
                        <a:pt x="0" y="0"/>
                        <a:pt x="0" y="1"/>
                      </a:cubicBezTo>
                      <a:cubicBezTo>
                        <a:pt x="2" y="32"/>
                        <a:pt x="25" y="51"/>
                        <a:pt x="55" y="55"/>
                      </a:cubicBezTo>
                      <a:cubicBezTo>
                        <a:pt x="57" y="55"/>
                        <a:pt x="58" y="53"/>
                        <a:pt x="55" y="5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96" name="Freeform 18"/>
                <p:cNvSpPr>
                  <a:spLocks/>
                </p:cNvSpPr>
                <p:nvPr/>
              </p:nvSpPr>
              <p:spPr bwMode="auto">
                <a:xfrm>
                  <a:off x="2585" y="-116"/>
                  <a:ext cx="144" cy="102"/>
                </a:xfrm>
                <a:custGeom>
                  <a:avLst/>
                  <a:gdLst>
                    <a:gd name="T0" fmla="*/ 5 w 61"/>
                    <a:gd name="T1" fmla="*/ 43 h 43"/>
                    <a:gd name="T2" fmla="*/ 61 w 61"/>
                    <a:gd name="T3" fmla="*/ 2 h 43"/>
                    <a:gd name="T4" fmla="*/ 56 w 61"/>
                    <a:gd name="T5" fmla="*/ 1 h 43"/>
                    <a:gd name="T6" fmla="*/ 3 w 61"/>
                    <a:gd name="T7" fmla="*/ 41 h 43"/>
                    <a:gd name="T8" fmla="*/ 5 w 61"/>
                    <a:gd name="T9" fmla="*/ 4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1" h="43">
                      <a:moveTo>
                        <a:pt x="5" y="43"/>
                      </a:moveTo>
                      <a:cubicBezTo>
                        <a:pt x="32" y="43"/>
                        <a:pt x="54" y="28"/>
                        <a:pt x="61" y="2"/>
                      </a:cubicBezTo>
                      <a:cubicBezTo>
                        <a:pt x="61" y="1"/>
                        <a:pt x="57" y="0"/>
                        <a:pt x="56" y="1"/>
                      </a:cubicBezTo>
                      <a:cubicBezTo>
                        <a:pt x="49" y="26"/>
                        <a:pt x="29" y="40"/>
                        <a:pt x="3" y="41"/>
                      </a:cubicBezTo>
                      <a:cubicBezTo>
                        <a:pt x="0" y="41"/>
                        <a:pt x="4" y="43"/>
                        <a:pt x="5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97" name="Freeform 19"/>
                <p:cNvSpPr>
                  <a:spLocks/>
                </p:cNvSpPr>
                <p:nvPr/>
              </p:nvSpPr>
              <p:spPr bwMode="auto">
                <a:xfrm>
                  <a:off x="2653" y="-128"/>
                  <a:ext cx="45" cy="168"/>
                </a:xfrm>
                <a:custGeom>
                  <a:avLst/>
                  <a:gdLst>
                    <a:gd name="T0" fmla="*/ 18 w 19"/>
                    <a:gd name="T1" fmla="*/ 69 h 71"/>
                    <a:gd name="T2" fmla="*/ 10 w 19"/>
                    <a:gd name="T3" fmla="*/ 1 h 71"/>
                    <a:gd name="T4" fmla="*/ 4 w 19"/>
                    <a:gd name="T5" fmla="*/ 1 h 71"/>
                    <a:gd name="T6" fmla="*/ 14 w 19"/>
                    <a:gd name="T7" fmla="*/ 70 h 71"/>
                    <a:gd name="T8" fmla="*/ 18 w 19"/>
                    <a:gd name="T9" fmla="*/ 69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" h="71">
                      <a:moveTo>
                        <a:pt x="18" y="69"/>
                      </a:moveTo>
                      <a:cubicBezTo>
                        <a:pt x="7" y="49"/>
                        <a:pt x="6" y="22"/>
                        <a:pt x="10" y="1"/>
                      </a:cubicBezTo>
                      <a:cubicBezTo>
                        <a:pt x="10" y="0"/>
                        <a:pt x="5" y="0"/>
                        <a:pt x="4" y="1"/>
                      </a:cubicBezTo>
                      <a:cubicBezTo>
                        <a:pt x="0" y="23"/>
                        <a:pt x="3" y="50"/>
                        <a:pt x="14" y="70"/>
                      </a:cubicBezTo>
                      <a:cubicBezTo>
                        <a:pt x="14" y="71"/>
                        <a:pt x="19" y="70"/>
                        <a:pt x="18" y="6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98" name="Freeform 20"/>
                <p:cNvSpPr>
                  <a:spLocks/>
                </p:cNvSpPr>
                <p:nvPr/>
              </p:nvSpPr>
              <p:spPr bwMode="auto">
                <a:xfrm>
                  <a:off x="2585" y="-76"/>
                  <a:ext cx="175" cy="52"/>
                </a:xfrm>
                <a:custGeom>
                  <a:avLst/>
                  <a:gdLst>
                    <a:gd name="T0" fmla="*/ 1 w 74"/>
                    <a:gd name="T1" fmla="*/ 2 h 22"/>
                    <a:gd name="T2" fmla="*/ 72 w 74"/>
                    <a:gd name="T3" fmla="*/ 8 h 22"/>
                    <a:gd name="T4" fmla="*/ 68 w 74"/>
                    <a:gd name="T5" fmla="*/ 7 h 22"/>
                    <a:gd name="T6" fmla="*/ 6 w 74"/>
                    <a:gd name="T7" fmla="*/ 1 h 22"/>
                    <a:gd name="T8" fmla="*/ 1 w 74"/>
                    <a:gd name="T9" fmla="*/ 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22">
                      <a:moveTo>
                        <a:pt x="1" y="2"/>
                      </a:moveTo>
                      <a:cubicBezTo>
                        <a:pt x="22" y="18"/>
                        <a:pt x="49" y="22"/>
                        <a:pt x="72" y="8"/>
                      </a:cubicBezTo>
                      <a:cubicBezTo>
                        <a:pt x="74" y="7"/>
                        <a:pt x="69" y="7"/>
                        <a:pt x="68" y="7"/>
                      </a:cubicBezTo>
                      <a:cubicBezTo>
                        <a:pt x="47" y="20"/>
                        <a:pt x="24" y="15"/>
                        <a:pt x="6" y="1"/>
                      </a:cubicBezTo>
                      <a:cubicBezTo>
                        <a:pt x="4" y="0"/>
                        <a:pt x="0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99" name="Freeform 21"/>
                <p:cNvSpPr>
                  <a:spLocks/>
                </p:cNvSpPr>
                <p:nvPr/>
              </p:nvSpPr>
              <p:spPr bwMode="auto">
                <a:xfrm>
                  <a:off x="2224" y="-33"/>
                  <a:ext cx="448" cy="526"/>
                </a:xfrm>
                <a:custGeom>
                  <a:avLst/>
                  <a:gdLst>
                    <a:gd name="T0" fmla="*/ 183 w 189"/>
                    <a:gd name="T1" fmla="*/ 1 h 222"/>
                    <a:gd name="T2" fmla="*/ 1 w 189"/>
                    <a:gd name="T3" fmla="*/ 221 h 222"/>
                    <a:gd name="T4" fmla="*/ 6 w 189"/>
                    <a:gd name="T5" fmla="*/ 221 h 222"/>
                    <a:gd name="T6" fmla="*/ 188 w 189"/>
                    <a:gd name="T7" fmla="*/ 2 h 222"/>
                    <a:gd name="T8" fmla="*/ 183 w 189"/>
                    <a:gd name="T9" fmla="*/ 1 h 2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9" h="222">
                      <a:moveTo>
                        <a:pt x="183" y="1"/>
                      </a:moveTo>
                      <a:cubicBezTo>
                        <a:pt x="123" y="75"/>
                        <a:pt x="64" y="150"/>
                        <a:pt x="1" y="221"/>
                      </a:cubicBezTo>
                      <a:cubicBezTo>
                        <a:pt x="0" y="222"/>
                        <a:pt x="5" y="222"/>
                        <a:pt x="6" y="221"/>
                      </a:cubicBezTo>
                      <a:cubicBezTo>
                        <a:pt x="69" y="150"/>
                        <a:pt x="128" y="75"/>
                        <a:pt x="188" y="2"/>
                      </a:cubicBezTo>
                      <a:cubicBezTo>
                        <a:pt x="189" y="1"/>
                        <a:pt x="184" y="0"/>
                        <a:pt x="18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00" name="Freeform 22"/>
                <p:cNvSpPr>
                  <a:spLocks/>
                </p:cNvSpPr>
                <p:nvPr/>
              </p:nvSpPr>
              <p:spPr bwMode="auto">
                <a:xfrm>
                  <a:off x="2651" y="-62"/>
                  <a:ext cx="40" cy="40"/>
                </a:xfrm>
                <a:custGeom>
                  <a:avLst/>
                  <a:gdLst>
                    <a:gd name="T0" fmla="*/ 14 w 17"/>
                    <a:gd name="T1" fmla="*/ 14 h 17"/>
                    <a:gd name="T2" fmla="*/ 3 w 17"/>
                    <a:gd name="T3" fmla="*/ 15 h 17"/>
                    <a:gd name="T4" fmla="*/ 3 w 17"/>
                    <a:gd name="T5" fmla="*/ 4 h 17"/>
                    <a:gd name="T6" fmla="*/ 14 w 17"/>
                    <a:gd name="T7" fmla="*/ 3 h 17"/>
                    <a:gd name="T8" fmla="*/ 14 w 17"/>
                    <a:gd name="T9" fmla="*/ 14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4" y="14"/>
                      </a:moveTo>
                      <a:cubicBezTo>
                        <a:pt x="11" y="17"/>
                        <a:pt x="7" y="17"/>
                        <a:pt x="3" y="15"/>
                      </a:cubicBezTo>
                      <a:cubicBezTo>
                        <a:pt x="0" y="12"/>
                        <a:pt x="0" y="7"/>
                        <a:pt x="3" y="4"/>
                      </a:cubicBezTo>
                      <a:cubicBezTo>
                        <a:pt x="6" y="1"/>
                        <a:pt x="10" y="0"/>
                        <a:pt x="14" y="3"/>
                      </a:cubicBezTo>
                      <a:cubicBezTo>
                        <a:pt x="17" y="6"/>
                        <a:pt x="17" y="11"/>
                        <a:pt x="14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01" name="Freeform 23"/>
                <p:cNvSpPr>
                  <a:spLocks/>
                </p:cNvSpPr>
                <p:nvPr/>
              </p:nvSpPr>
              <p:spPr bwMode="auto">
                <a:xfrm>
                  <a:off x="2801" y="69"/>
                  <a:ext cx="106" cy="168"/>
                </a:xfrm>
                <a:custGeom>
                  <a:avLst/>
                  <a:gdLst>
                    <a:gd name="T0" fmla="*/ 43 w 45"/>
                    <a:gd name="T1" fmla="*/ 70 h 71"/>
                    <a:gd name="T2" fmla="*/ 15 w 45"/>
                    <a:gd name="T3" fmla="*/ 2 h 71"/>
                    <a:gd name="T4" fmla="*/ 10 w 45"/>
                    <a:gd name="T5" fmla="*/ 2 h 71"/>
                    <a:gd name="T6" fmla="*/ 39 w 45"/>
                    <a:gd name="T7" fmla="*/ 71 h 71"/>
                    <a:gd name="T8" fmla="*/ 43 w 45"/>
                    <a:gd name="T9" fmla="*/ 70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" h="71">
                      <a:moveTo>
                        <a:pt x="43" y="70"/>
                      </a:moveTo>
                      <a:cubicBezTo>
                        <a:pt x="18" y="55"/>
                        <a:pt x="6" y="30"/>
                        <a:pt x="15" y="2"/>
                      </a:cubicBezTo>
                      <a:cubicBezTo>
                        <a:pt x="15" y="1"/>
                        <a:pt x="10" y="0"/>
                        <a:pt x="10" y="2"/>
                      </a:cubicBezTo>
                      <a:cubicBezTo>
                        <a:pt x="0" y="30"/>
                        <a:pt x="13" y="56"/>
                        <a:pt x="39" y="71"/>
                      </a:cubicBezTo>
                      <a:cubicBezTo>
                        <a:pt x="40" y="71"/>
                        <a:pt x="45" y="71"/>
                        <a:pt x="43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02" name="Freeform 24"/>
                <p:cNvSpPr>
                  <a:spLocks/>
                </p:cNvSpPr>
                <p:nvPr/>
              </p:nvSpPr>
              <p:spPr bwMode="auto">
                <a:xfrm>
                  <a:off x="2751" y="116"/>
                  <a:ext cx="173" cy="69"/>
                </a:xfrm>
                <a:custGeom>
                  <a:avLst/>
                  <a:gdLst>
                    <a:gd name="T0" fmla="*/ 3 w 73"/>
                    <a:gd name="T1" fmla="*/ 19 h 29"/>
                    <a:gd name="T2" fmla="*/ 72 w 73"/>
                    <a:gd name="T3" fmla="*/ 2 h 29"/>
                    <a:gd name="T4" fmla="*/ 68 w 73"/>
                    <a:gd name="T5" fmla="*/ 1 h 29"/>
                    <a:gd name="T6" fmla="*/ 5 w 73"/>
                    <a:gd name="T7" fmla="*/ 17 h 29"/>
                    <a:gd name="T8" fmla="*/ 3 w 73"/>
                    <a:gd name="T9" fmla="*/ 19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29">
                      <a:moveTo>
                        <a:pt x="3" y="19"/>
                      </a:moveTo>
                      <a:cubicBezTo>
                        <a:pt x="29" y="29"/>
                        <a:pt x="55" y="24"/>
                        <a:pt x="72" y="2"/>
                      </a:cubicBezTo>
                      <a:cubicBezTo>
                        <a:pt x="73" y="1"/>
                        <a:pt x="68" y="0"/>
                        <a:pt x="68" y="1"/>
                      </a:cubicBezTo>
                      <a:cubicBezTo>
                        <a:pt x="52" y="21"/>
                        <a:pt x="29" y="27"/>
                        <a:pt x="5" y="17"/>
                      </a:cubicBezTo>
                      <a:cubicBezTo>
                        <a:pt x="3" y="16"/>
                        <a:pt x="0" y="18"/>
                        <a:pt x="3" y="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03" name="Freeform 25"/>
                <p:cNvSpPr>
                  <a:spLocks/>
                </p:cNvSpPr>
                <p:nvPr/>
              </p:nvSpPr>
              <p:spPr bwMode="auto">
                <a:xfrm>
                  <a:off x="2817" y="85"/>
                  <a:ext cx="62" cy="164"/>
                </a:xfrm>
                <a:custGeom>
                  <a:avLst/>
                  <a:gdLst>
                    <a:gd name="T0" fmla="*/ 8 w 26"/>
                    <a:gd name="T1" fmla="*/ 67 h 69"/>
                    <a:gd name="T2" fmla="*/ 25 w 26"/>
                    <a:gd name="T3" fmla="*/ 1 h 69"/>
                    <a:gd name="T4" fmla="*/ 21 w 26"/>
                    <a:gd name="T5" fmla="*/ 1 h 69"/>
                    <a:gd name="T6" fmla="*/ 3 w 26"/>
                    <a:gd name="T7" fmla="*/ 68 h 69"/>
                    <a:gd name="T8" fmla="*/ 8 w 26"/>
                    <a:gd name="T9" fmla="*/ 67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69">
                      <a:moveTo>
                        <a:pt x="8" y="67"/>
                      </a:moveTo>
                      <a:cubicBezTo>
                        <a:pt x="5" y="45"/>
                        <a:pt x="13" y="19"/>
                        <a:pt x="25" y="1"/>
                      </a:cubicBezTo>
                      <a:cubicBezTo>
                        <a:pt x="26" y="0"/>
                        <a:pt x="21" y="0"/>
                        <a:pt x="21" y="1"/>
                      </a:cubicBezTo>
                      <a:cubicBezTo>
                        <a:pt x="9" y="19"/>
                        <a:pt x="0" y="45"/>
                        <a:pt x="3" y="68"/>
                      </a:cubicBezTo>
                      <a:cubicBezTo>
                        <a:pt x="3" y="69"/>
                        <a:pt x="8" y="69"/>
                        <a:pt x="8" y="6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04" name="Freeform 26"/>
                <p:cNvSpPr>
                  <a:spLocks/>
                </p:cNvSpPr>
                <p:nvPr/>
              </p:nvSpPr>
              <p:spPr bwMode="auto">
                <a:xfrm>
                  <a:off x="2772" y="104"/>
                  <a:ext cx="159" cy="88"/>
                </a:xfrm>
                <a:custGeom>
                  <a:avLst/>
                  <a:gdLst>
                    <a:gd name="T0" fmla="*/ 1 w 67"/>
                    <a:gd name="T1" fmla="*/ 2 h 37"/>
                    <a:gd name="T2" fmla="*/ 63 w 67"/>
                    <a:gd name="T3" fmla="*/ 33 h 37"/>
                    <a:gd name="T4" fmla="*/ 62 w 67"/>
                    <a:gd name="T5" fmla="*/ 31 h 37"/>
                    <a:gd name="T6" fmla="*/ 6 w 67"/>
                    <a:gd name="T7" fmla="*/ 1 h 37"/>
                    <a:gd name="T8" fmla="*/ 1 w 67"/>
                    <a:gd name="T9" fmla="*/ 2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7">
                      <a:moveTo>
                        <a:pt x="1" y="2"/>
                      </a:moveTo>
                      <a:cubicBezTo>
                        <a:pt x="14" y="24"/>
                        <a:pt x="37" y="37"/>
                        <a:pt x="63" y="33"/>
                      </a:cubicBezTo>
                      <a:cubicBezTo>
                        <a:pt x="67" y="33"/>
                        <a:pt x="64" y="31"/>
                        <a:pt x="62" y="31"/>
                      </a:cubicBezTo>
                      <a:cubicBezTo>
                        <a:pt x="38" y="35"/>
                        <a:pt x="17" y="21"/>
                        <a:pt x="6" y="1"/>
                      </a:cubicBezTo>
                      <a:cubicBezTo>
                        <a:pt x="5" y="0"/>
                        <a:pt x="0" y="0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05" name="Freeform 27"/>
                <p:cNvSpPr>
                  <a:spLocks/>
                </p:cNvSpPr>
                <p:nvPr/>
              </p:nvSpPr>
              <p:spPr bwMode="auto">
                <a:xfrm>
                  <a:off x="2221" y="171"/>
                  <a:ext cx="617" cy="322"/>
                </a:xfrm>
                <a:custGeom>
                  <a:avLst/>
                  <a:gdLst>
                    <a:gd name="T0" fmla="*/ 254 w 260"/>
                    <a:gd name="T1" fmla="*/ 1 h 136"/>
                    <a:gd name="T2" fmla="*/ 3 w 260"/>
                    <a:gd name="T3" fmla="*/ 134 h 136"/>
                    <a:gd name="T4" fmla="*/ 6 w 260"/>
                    <a:gd name="T5" fmla="*/ 136 h 136"/>
                    <a:gd name="T6" fmla="*/ 258 w 260"/>
                    <a:gd name="T7" fmla="*/ 2 h 136"/>
                    <a:gd name="T8" fmla="*/ 254 w 260"/>
                    <a:gd name="T9" fmla="*/ 1 h 1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0" h="136">
                      <a:moveTo>
                        <a:pt x="254" y="1"/>
                      </a:moveTo>
                      <a:cubicBezTo>
                        <a:pt x="171" y="46"/>
                        <a:pt x="88" y="93"/>
                        <a:pt x="3" y="134"/>
                      </a:cubicBezTo>
                      <a:cubicBezTo>
                        <a:pt x="0" y="136"/>
                        <a:pt x="5" y="136"/>
                        <a:pt x="6" y="136"/>
                      </a:cubicBezTo>
                      <a:cubicBezTo>
                        <a:pt x="92" y="94"/>
                        <a:pt x="175" y="47"/>
                        <a:pt x="258" y="2"/>
                      </a:cubicBezTo>
                      <a:cubicBezTo>
                        <a:pt x="260" y="0"/>
                        <a:pt x="256" y="0"/>
                        <a:pt x="25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06" name="Freeform 28"/>
                <p:cNvSpPr>
                  <a:spLocks/>
                </p:cNvSpPr>
                <p:nvPr/>
              </p:nvSpPr>
              <p:spPr bwMode="auto">
                <a:xfrm>
                  <a:off x="2820" y="144"/>
                  <a:ext cx="42" cy="43"/>
                </a:xfrm>
                <a:custGeom>
                  <a:avLst/>
                  <a:gdLst>
                    <a:gd name="T0" fmla="*/ 12 w 18"/>
                    <a:gd name="T1" fmla="*/ 16 h 18"/>
                    <a:gd name="T2" fmla="*/ 2 w 18"/>
                    <a:gd name="T3" fmla="*/ 12 h 18"/>
                    <a:gd name="T4" fmla="*/ 6 w 18"/>
                    <a:gd name="T5" fmla="*/ 2 h 18"/>
                    <a:gd name="T6" fmla="*/ 16 w 18"/>
                    <a:gd name="T7" fmla="*/ 6 h 18"/>
                    <a:gd name="T8" fmla="*/ 12 w 18"/>
                    <a:gd name="T9" fmla="*/ 16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8">
                      <a:moveTo>
                        <a:pt x="12" y="16"/>
                      </a:moveTo>
                      <a:cubicBezTo>
                        <a:pt x="8" y="18"/>
                        <a:pt x="4" y="16"/>
                        <a:pt x="2" y="12"/>
                      </a:cubicBezTo>
                      <a:cubicBezTo>
                        <a:pt x="0" y="9"/>
                        <a:pt x="2" y="4"/>
                        <a:pt x="6" y="2"/>
                      </a:cubicBezTo>
                      <a:cubicBezTo>
                        <a:pt x="9" y="0"/>
                        <a:pt x="14" y="2"/>
                        <a:pt x="16" y="6"/>
                      </a:cubicBezTo>
                      <a:cubicBezTo>
                        <a:pt x="18" y="10"/>
                        <a:pt x="16" y="14"/>
                        <a:pt x="12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07" name="Freeform 29"/>
                <p:cNvSpPr>
                  <a:spLocks/>
                </p:cNvSpPr>
                <p:nvPr/>
              </p:nvSpPr>
              <p:spPr bwMode="auto">
                <a:xfrm>
                  <a:off x="2900" y="322"/>
                  <a:ext cx="62" cy="183"/>
                </a:xfrm>
                <a:custGeom>
                  <a:avLst/>
                  <a:gdLst>
                    <a:gd name="T0" fmla="*/ 25 w 26"/>
                    <a:gd name="T1" fmla="*/ 75 h 77"/>
                    <a:gd name="T2" fmla="*/ 24 w 26"/>
                    <a:gd name="T3" fmla="*/ 2 h 77"/>
                    <a:gd name="T4" fmla="*/ 19 w 26"/>
                    <a:gd name="T5" fmla="*/ 1 h 77"/>
                    <a:gd name="T6" fmla="*/ 21 w 26"/>
                    <a:gd name="T7" fmla="*/ 76 h 77"/>
                    <a:gd name="T8" fmla="*/ 25 w 26"/>
                    <a:gd name="T9" fmla="*/ 75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77">
                      <a:moveTo>
                        <a:pt x="25" y="75"/>
                      </a:moveTo>
                      <a:cubicBezTo>
                        <a:pt x="7" y="53"/>
                        <a:pt x="5" y="25"/>
                        <a:pt x="24" y="2"/>
                      </a:cubicBezTo>
                      <a:cubicBezTo>
                        <a:pt x="25" y="1"/>
                        <a:pt x="20" y="0"/>
                        <a:pt x="19" y="1"/>
                      </a:cubicBezTo>
                      <a:cubicBezTo>
                        <a:pt x="0" y="24"/>
                        <a:pt x="2" y="53"/>
                        <a:pt x="21" y="76"/>
                      </a:cubicBezTo>
                      <a:cubicBezTo>
                        <a:pt x="21" y="77"/>
                        <a:pt x="26" y="77"/>
                        <a:pt x="25" y="7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08" name="Freeform 30"/>
                <p:cNvSpPr>
                  <a:spLocks/>
                </p:cNvSpPr>
                <p:nvPr/>
              </p:nvSpPr>
              <p:spPr bwMode="auto">
                <a:xfrm>
                  <a:off x="2848" y="377"/>
                  <a:ext cx="176" cy="59"/>
                </a:xfrm>
                <a:custGeom>
                  <a:avLst/>
                  <a:gdLst>
                    <a:gd name="T0" fmla="*/ 1 w 74"/>
                    <a:gd name="T1" fmla="*/ 1 h 25"/>
                    <a:gd name="T2" fmla="*/ 72 w 74"/>
                    <a:gd name="T3" fmla="*/ 11 h 25"/>
                    <a:gd name="T4" fmla="*/ 68 w 74"/>
                    <a:gd name="T5" fmla="*/ 9 h 25"/>
                    <a:gd name="T6" fmla="*/ 6 w 74"/>
                    <a:gd name="T7" fmla="*/ 1 h 25"/>
                    <a:gd name="T8" fmla="*/ 1 w 74"/>
                    <a:gd name="T9" fmla="*/ 1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25">
                      <a:moveTo>
                        <a:pt x="1" y="1"/>
                      </a:moveTo>
                      <a:cubicBezTo>
                        <a:pt x="21" y="20"/>
                        <a:pt x="48" y="25"/>
                        <a:pt x="72" y="11"/>
                      </a:cubicBezTo>
                      <a:cubicBezTo>
                        <a:pt x="74" y="10"/>
                        <a:pt x="69" y="9"/>
                        <a:pt x="68" y="9"/>
                      </a:cubicBezTo>
                      <a:cubicBezTo>
                        <a:pt x="47" y="22"/>
                        <a:pt x="24" y="18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09" name="Freeform 31"/>
                <p:cNvSpPr>
                  <a:spLocks/>
                </p:cNvSpPr>
                <p:nvPr/>
              </p:nvSpPr>
              <p:spPr bwMode="auto">
                <a:xfrm>
                  <a:off x="2881" y="353"/>
                  <a:ext cx="114" cy="138"/>
                </a:xfrm>
                <a:custGeom>
                  <a:avLst/>
                  <a:gdLst>
                    <a:gd name="T0" fmla="*/ 5 w 48"/>
                    <a:gd name="T1" fmla="*/ 56 h 58"/>
                    <a:gd name="T2" fmla="*/ 46 w 48"/>
                    <a:gd name="T3" fmla="*/ 1 h 58"/>
                    <a:gd name="T4" fmla="*/ 42 w 48"/>
                    <a:gd name="T5" fmla="*/ 0 h 58"/>
                    <a:gd name="T6" fmla="*/ 0 w 48"/>
                    <a:gd name="T7" fmla="*/ 56 h 58"/>
                    <a:gd name="T8" fmla="*/ 5 w 48"/>
                    <a:gd name="T9" fmla="*/ 56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8" h="58">
                      <a:moveTo>
                        <a:pt x="5" y="56"/>
                      </a:moveTo>
                      <a:cubicBezTo>
                        <a:pt x="11" y="34"/>
                        <a:pt x="28" y="14"/>
                        <a:pt x="46" y="1"/>
                      </a:cubicBezTo>
                      <a:cubicBezTo>
                        <a:pt x="48" y="0"/>
                        <a:pt x="43" y="0"/>
                        <a:pt x="42" y="0"/>
                      </a:cubicBezTo>
                      <a:cubicBezTo>
                        <a:pt x="24" y="13"/>
                        <a:pt x="6" y="34"/>
                        <a:pt x="0" y="56"/>
                      </a:cubicBezTo>
                      <a:cubicBezTo>
                        <a:pt x="0" y="58"/>
                        <a:pt x="5" y="57"/>
                        <a:pt x="5" y="5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10" name="Freeform 32"/>
                <p:cNvSpPr>
                  <a:spLocks/>
                </p:cNvSpPr>
                <p:nvPr/>
              </p:nvSpPr>
              <p:spPr bwMode="auto">
                <a:xfrm>
                  <a:off x="2886" y="337"/>
                  <a:ext cx="121" cy="125"/>
                </a:xfrm>
                <a:custGeom>
                  <a:avLst/>
                  <a:gdLst>
                    <a:gd name="T0" fmla="*/ 0 w 51"/>
                    <a:gd name="T1" fmla="*/ 1 h 53"/>
                    <a:gd name="T2" fmla="*/ 45 w 51"/>
                    <a:gd name="T3" fmla="*/ 53 h 53"/>
                    <a:gd name="T4" fmla="*/ 48 w 51"/>
                    <a:gd name="T5" fmla="*/ 51 h 53"/>
                    <a:gd name="T6" fmla="*/ 5 w 51"/>
                    <a:gd name="T7" fmla="*/ 1 h 53"/>
                    <a:gd name="T8" fmla="*/ 0 w 51"/>
                    <a:gd name="T9" fmla="*/ 1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1" h="53">
                      <a:moveTo>
                        <a:pt x="0" y="1"/>
                      </a:moveTo>
                      <a:cubicBezTo>
                        <a:pt x="4" y="26"/>
                        <a:pt x="20" y="47"/>
                        <a:pt x="45" y="53"/>
                      </a:cubicBezTo>
                      <a:cubicBezTo>
                        <a:pt x="47" y="53"/>
                        <a:pt x="51" y="52"/>
                        <a:pt x="48" y="51"/>
                      </a:cubicBezTo>
                      <a:cubicBezTo>
                        <a:pt x="24" y="46"/>
                        <a:pt x="9" y="24"/>
                        <a:pt x="5" y="1"/>
                      </a:cubicBezTo>
                      <a:cubicBezTo>
                        <a:pt x="5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11" name="Freeform 33"/>
                <p:cNvSpPr>
                  <a:spLocks/>
                </p:cNvSpPr>
                <p:nvPr/>
              </p:nvSpPr>
              <p:spPr bwMode="auto">
                <a:xfrm>
                  <a:off x="2233" y="417"/>
                  <a:ext cx="689" cy="78"/>
                </a:xfrm>
                <a:custGeom>
                  <a:avLst/>
                  <a:gdLst>
                    <a:gd name="T0" fmla="*/ 287 w 290"/>
                    <a:gd name="T1" fmla="*/ 0 h 33"/>
                    <a:gd name="T2" fmla="*/ 3 w 290"/>
                    <a:gd name="T3" fmla="*/ 31 h 33"/>
                    <a:gd name="T4" fmla="*/ 4 w 290"/>
                    <a:gd name="T5" fmla="*/ 33 h 33"/>
                    <a:gd name="T6" fmla="*/ 287 w 290"/>
                    <a:gd name="T7" fmla="*/ 2 h 33"/>
                    <a:gd name="T8" fmla="*/ 287 w 290"/>
                    <a:gd name="T9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0" h="33">
                      <a:moveTo>
                        <a:pt x="287" y="0"/>
                      </a:moveTo>
                      <a:cubicBezTo>
                        <a:pt x="193" y="11"/>
                        <a:pt x="98" y="24"/>
                        <a:pt x="3" y="31"/>
                      </a:cubicBezTo>
                      <a:cubicBezTo>
                        <a:pt x="0" y="31"/>
                        <a:pt x="1" y="33"/>
                        <a:pt x="4" y="33"/>
                      </a:cubicBezTo>
                      <a:cubicBezTo>
                        <a:pt x="98" y="26"/>
                        <a:pt x="193" y="13"/>
                        <a:pt x="287" y="2"/>
                      </a:cubicBezTo>
                      <a:cubicBezTo>
                        <a:pt x="290" y="2"/>
                        <a:pt x="290" y="0"/>
                        <a:pt x="28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12" name="Freeform 34"/>
                <p:cNvSpPr>
                  <a:spLocks/>
                </p:cNvSpPr>
                <p:nvPr/>
              </p:nvSpPr>
              <p:spPr bwMode="auto">
                <a:xfrm>
                  <a:off x="2907" y="398"/>
                  <a:ext cx="38" cy="38"/>
                </a:xfrm>
                <a:custGeom>
                  <a:avLst/>
                  <a:gdLst>
                    <a:gd name="T0" fmla="*/ 9 w 16"/>
                    <a:gd name="T1" fmla="*/ 15 h 16"/>
                    <a:gd name="T2" fmla="*/ 1 w 16"/>
                    <a:gd name="T3" fmla="*/ 8 h 16"/>
                    <a:gd name="T4" fmla="*/ 8 w 16"/>
                    <a:gd name="T5" fmla="*/ 0 h 16"/>
                    <a:gd name="T6" fmla="*/ 16 w 16"/>
                    <a:gd name="T7" fmla="*/ 7 h 16"/>
                    <a:gd name="T8" fmla="*/ 9 w 16"/>
                    <a:gd name="T9" fmla="*/ 15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9" y="15"/>
                      </a:moveTo>
                      <a:cubicBezTo>
                        <a:pt x="5" y="16"/>
                        <a:pt x="1" y="13"/>
                        <a:pt x="1" y="8"/>
                      </a:cubicBezTo>
                      <a:cubicBezTo>
                        <a:pt x="0" y="4"/>
                        <a:pt x="4" y="0"/>
                        <a:pt x="8" y="0"/>
                      </a:cubicBezTo>
                      <a:cubicBezTo>
                        <a:pt x="12" y="0"/>
                        <a:pt x="16" y="3"/>
                        <a:pt x="16" y="7"/>
                      </a:cubicBezTo>
                      <a:cubicBezTo>
                        <a:pt x="16" y="11"/>
                        <a:pt x="13" y="15"/>
                        <a:pt x="9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13" name="Freeform 35"/>
                <p:cNvSpPr>
                  <a:spLocks/>
                </p:cNvSpPr>
                <p:nvPr/>
              </p:nvSpPr>
              <p:spPr bwMode="auto">
                <a:xfrm>
                  <a:off x="2876" y="571"/>
                  <a:ext cx="95" cy="174"/>
                </a:xfrm>
                <a:custGeom>
                  <a:avLst/>
                  <a:gdLst>
                    <a:gd name="T0" fmla="*/ 14 w 40"/>
                    <a:gd name="T1" fmla="*/ 71 h 73"/>
                    <a:gd name="T2" fmla="*/ 38 w 40"/>
                    <a:gd name="T3" fmla="*/ 3 h 73"/>
                    <a:gd name="T4" fmla="*/ 34 w 40"/>
                    <a:gd name="T5" fmla="*/ 1 h 73"/>
                    <a:gd name="T6" fmla="*/ 9 w 40"/>
                    <a:gd name="T7" fmla="*/ 71 h 73"/>
                    <a:gd name="T8" fmla="*/ 14 w 40"/>
                    <a:gd name="T9" fmla="*/ 71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73">
                      <a:moveTo>
                        <a:pt x="14" y="71"/>
                      </a:moveTo>
                      <a:cubicBezTo>
                        <a:pt x="5" y="44"/>
                        <a:pt x="13" y="17"/>
                        <a:pt x="38" y="3"/>
                      </a:cubicBezTo>
                      <a:cubicBezTo>
                        <a:pt x="40" y="2"/>
                        <a:pt x="35" y="0"/>
                        <a:pt x="34" y="1"/>
                      </a:cubicBezTo>
                      <a:cubicBezTo>
                        <a:pt x="8" y="16"/>
                        <a:pt x="0" y="43"/>
                        <a:pt x="9" y="71"/>
                      </a:cubicBezTo>
                      <a:cubicBezTo>
                        <a:pt x="10" y="73"/>
                        <a:pt x="14" y="73"/>
                        <a:pt x="14" y="7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14" name="Freeform 36"/>
                <p:cNvSpPr>
                  <a:spLocks/>
                </p:cNvSpPr>
                <p:nvPr/>
              </p:nvSpPr>
              <p:spPr bwMode="auto">
                <a:xfrm>
                  <a:off x="2848" y="588"/>
                  <a:ext cx="157" cy="92"/>
                </a:xfrm>
                <a:custGeom>
                  <a:avLst/>
                  <a:gdLst>
                    <a:gd name="T0" fmla="*/ 0 w 66"/>
                    <a:gd name="T1" fmla="*/ 2 h 39"/>
                    <a:gd name="T2" fmla="*/ 64 w 66"/>
                    <a:gd name="T3" fmla="*/ 35 h 39"/>
                    <a:gd name="T4" fmla="*/ 61 w 66"/>
                    <a:gd name="T5" fmla="*/ 33 h 39"/>
                    <a:gd name="T6" fmla="*/ 5 w 66"/>
                    <a:gd name="T7" fmla="*/ 2 h 39"/>
                    <a:gd name="T8" fmla="*/ 0 w 66"/>
                    <a:gd name="T9" fmla="*/ 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" h="39">
                      <a:moveTo>
                        <a:pt x="0" y="2"/>
                      </a:moveTo>
                      <a:cubicBezTo>
                        <a:pt x="12" y="27"/>
                        <a:pt x="36" y="39"/>
                        <a:pt x="64" y="35"/>
                      </a:cubicBezTo>
                      <a:cubicBezTo>
                        <a:pt x="66" y="34"/>
                        <a:pt x="62" y="32"/>
                        <a:pt x="61" y="33"/>
                      </a:cubicBezTo>
                      <a:cubicBezTo>
                        <a:pt x="36" y="37"/>
                        <a:pt x="16" y="24"/>
                        <a:pt x="5" y="2"/>
                      </a:cubicBezTo>
                      <a:cubicBezTo>
                        <a:pt x="4" y="1"/>
                        <a:pt x="0" y="0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15" name="Freeform 37"/>
                <p:cNvSpPr>
                  <a:spLocks/>
                </p:cNvSpPr>
                <p:nvPr/>
              </p:nvSpPr>
              <p:spPr bwMode="auto">
                <a:xfrm>
                  <a:off x="2838" y="609"/>
                  <a:ext cx="157" cy="98"/>
                </a:xfrm>
                <a:custGeom>
                  <a:avLst/>
                  <a:gdLst>
                    <a:gd name="T0" fmla="*/ 6 w 66"/>
                    <a:gd name="T1" fmla="*/ 39 h 41"/>
                    <a:gd name="T2" fmla="*/ 62 w 66"/>
                    <a:gd name="T3" fmla="*/ 3 h 41"/>
                    <a:gd name="T4" fmla="*/ 61 w 66"/>
                    <a:gd name="T5" fmla="*/ 1 h 41"/>
                    <a:gd name="T6" fmla="*/ 1 w 66"/>
                    <a:gd name="T7" fmla="*/ 39 h 41"/>
                    <a:gd name="T8" fmla="*/ 6 w 66"/>
                    <a:gd name="T9" fmla="*/ 39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" h="41">
                      <a:moveTo>
                        <a:pt x="6" y="39"/>
                      </a:moveTo>
                      <a:cubicBezTo>
                        <a:pt x="19" y="22"/>
                        <a:pt x="42" y="8"/>
                        <a:pt x="62" y="3"/>
                      </a:cubicBezTo>
                      <a:cubicBezTo>
                        <a:pt x="66" y="2"/>
                        <a:pt x="63" y="0"/>
                        <a:pt x="61" y="1"/>
                      </a:cubicBezTo>
                      <a:cubicBezTo>
                        <a:pt x="39" y="7"/>
                        <a:pt x="14" y="20"/>
                        <a:pt x="1" y="39"/>
                      </a:cubicBezTo>
                      <a:cubicBezTo>
                        <a:pt x="0" y="40"/>
                        <a:pt x="5" y="41"/>
                        <a:pt x="6" y="3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16" name="Freeform 38"/>
                <p:cNvSpPr>
                  <a:spLocks/>
                </p:cNvSpPr>
                <p:nvPr/>
              </p:nvSpPr>
              <p:spPr bwMode="auto">
                <a:xfrm>
                  <a:off x="2886" y="564"/>
                  <a:ext cx="81" cy="154"/>
                </a:xfrm>
                <a:custGeom>
                  <a:avLst/>
                  <a:gdLst>
                    <a:gd name="T0" fmla="*/ 5 w 34"/>
                    <a:gd name="T1" fmla="*/ 1 h 65"/>
                    <a:gd name="T2" fmla="*/ 28 w 34"/>
                    <a:gd name="T3" fmla="*/ 64 h 65"/>
                    <a:gd name="T4" fmla="*/ 32 w 34"/>
                    <a:gd name="T5" fmla="*/ 63 h 65"/>
                    <a:gd name="T6" fmla="*/ 10 w 34"/>
                    <a:gd name="T7" fmla="*/ 1 h 65"/>
                    <a:gd name="T8" fmla="*/ 5 w 34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4" h="65">
                      <a:moveTo>
                        <a:pt x="5" y="1"/>
                      </a:moveTo>
                      <a:cubicBezTo>
                        <a:pt x="0" y="26"/>
                        <a:pt x="7" y="50"/>
                        <a:pt x="28" y="64"/>
                      </a:cubicBezTo>
                      <a:cubicBezTo>
                        <a:pt x="29" y="65"/>
                        <a:pt x="34" y="64"/>
                        <a:pt x="32" y="63"/>
                      </a:cubicBezTo>
                      <a:cubicBezTo>
                        <a:pt x="12" y="49"/>
                        <a:pt x="5" y="25"/>
                        <a:pt x="10" y="1"/>
                      </a:cubicBezTo>
                      <a:cubicBezTo>
                        <a:pt x="10" y="0"/>
                        <a:pt x="5" y="0"/>
                        <a:pt x="5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17" name="Freeform 39"/>
                <p:cNvSpPr>
                  <a:spLocks/>
                </p:cNvSpPr>
                <p:nvPr/>
              </p:nvSpPr>
              <p:spPr bwMode="auto">
                <a:xfrm>
                  <a:off x="2228" y="481"/>
                  <a:ext cx="677" cy="171"/>
                </a:xfrm>
                <a:custGeom>
                  <a:avLst/>
                  <a:gdLst>
                    <a:gd name="T0" fmla="*/ 283 w 285"/>
                    <a:gd name="T1" fmla="*/ 70 h 72"/>
                    <a:gd name="T2" fmla="*/ 6 w 285"/>
                    <a:gd name="T3" fmla="*/ 0 h 72"/>
                    <a:gd name="T4" fmla="*/ 3 w 285"/>
                    <a:gd name="T5" fmla="*/ 2 h 72"/>
                    <a:gd name="T6" fmla="*/ 279 w 285"/>
                    <a:gd name="T7" fmla="*/ 72 h 72"/>
                    <a:gd name="T8" fmla="*/ 283 w 285"/>
                    <a:gd name="T9" fmla="*/ 70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5" h="72">
                      <a:moveTo>
                        <a:pt x="283" y="70"/>
                      </a:moveTo>
                      <a:cubicBezTo>
                        <a:pt x="190" y="47"/>
                        <a:pt x="97" y="26"/>
                        <a:pt x="6" y="0"/>
                      </a:cubicBezTo>
                      <a:cubicBezTo>
                        <a:pt x="5" y="0"/>
                        <a:pt x="0" y="1"/>
                        <a:pt x="3" y="2"/>
                      </a:cubicBezTo>
                      <a:cubicBezTo>
                        <a:pt x="94" y="28"/>
                        <a:pt x="187" y="49"/>
                        <a:pt x="279" y="72"/>
                      </a:cubicBezTo>
                      <a:cubicBezTo>
                        <a:pt x="280" y="72"/>
                        <a:pt x="285" y="71"/>
                        <a:pt x="283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18" name="Freeform 40"/>
                <p:cNvSpPr>
                  <a:spLocks/>
                </p:cNvSpPr>
                <p:nvPr/>
              </p:nvSpPr>
              <p:spPr bwMode="auto">
                <a:xfrm>
                  <a:off x="2888" y="631"/>
                  <a:ext cx="41" cy="40"/>
                </a:xfrm>
                <a:custGeom>
                  <a:avLst/>
                  <a:gdLst>
                    <a:gd name="T0" fmla="*/ 6 w 17"/>
                    <a:gd name="T1" fmla="*/ 16 h 17"/>
                    <a:gd name="T2" fmla="*/ 1 w 17"/>
                    <a:gd name="T3" fmla="*/ 7 h 17"/>
                    <a:gd name="T4" fmla="*/ 10 w 17"/>
                    <a:gd name="T5" fmla="*/ 1 h 17"/>
                    <a:gd name="T6" fmla="*/ 16 w 17"/>
                    <a:gd name="T7" fmla="*/ 11 h 17"/>
                    <a:gd name="T8" fmla="*/ 6 w 17"/>
                    <a:gd name="T9" fmla="*/ 1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6" y="16"/>
                      </a:moveTo>
                      <a:cubicBezTo>
                        <a:pt x="2" y="15"/>
                        <a:pt x="0" y="11"/>
                        <a:pt x="1" y="7"/>
                      </a:cubicBezTo>
                      <a:cubicBezTo>
                        <a:pt x="2" y="3"/>
                        <a:pt x="6" y="0"/>
                        <a:pt x="10" y="1"/>
                      </a:cubicBezTo>
                      <a:cubicBezTo>
                        <a:pt x="15" y="3"/>
                        <a:pt x="17" y="7"/>
                        <a:pt x="16" y="11"/>
                      </a:cubicBezTo>
                      <a:cubicBezTo>
                        <a:pt x="15" y="15"/>
                        <a:pt x="10" y="17"/>
                        <a:pt x="6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19" name="Freeform 41"/>
                <p:cNvSpPr>
                  <a:spLocks/>
                </p:cNvSpPr>
                <p:nvPr/>
              </p:nvSpPr>
              <p:spPr bwMode="auto">
                <a:xfrm>
                  <a:off x="2763" y="828"/>
                  <a:ext cx="130" cy="139"/>
                </a:xfrm>
                <a:custGeom>
                  <a:avLst/>
                  <a:gdLst>
                    <a:gd name="T0" fmla="*/ 5 w 55"/>
                    <a:gd name="T1" fmla="*/ 58 h 59"/>
                    <a:gd name="T2" fmla="*/ 53 w 55"/>
                    <a:gd name="T3" fmla="*/ 2 h 59"/>
                    <a:gd name="T4" fmla="*/ 49 w 55"/>
                    <a:gd name="T5" fmla="*/ 0 h 59"/>
                    <a:gd name="T6" fmla="*/ 0 w 55"/>
                    <a:gd name="T7" fmla="*/ 57 h 59"/>
                    <a:gd name="T8" fmla="*/ 5 w 55"/>
                    <a:gd name="T9" fmla="*/ 58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5" h="59">
                      <a:moveTo>
                        <a:pt x="5" y="58"/>
                      </a:moveTo>
                      <a:cubicBezTo>
                        <a:pt x="7" y="29"/>
                        <a:pt x="24" y="6"/>
                        <a:pt x="53" y="2"/>
                      </a:cubicBezTo>
                      <a:cubicBezTo>
                        <a:pt x="55" y="2"/>
                        <a:pt x="51" y="0"/>
                        <a:pt x="49" y="0"/>
                      </a:cubicBezTo>
                      <a:cubicBezTo>
                        <a:pt x="20" y="5"/>
                        <a:pt x="2" y="27"/>
                        <a:pt x="0" y="57"/>
                      </a:cubicBezTo>
                      <a:cubicBezTo>
                        <a:pt x="0" y="58"/>
                        <a:pt x="5" y="59"/>
                        <a:pt x="5" y="5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20" name="Freeform 42"/>
                <p:cNvSpPr>
                  <a:spLocks/>
                </p:cNvSpPr>
                <p:nvPr/>
              </p:nvSpPr>
              <p:spPr bwMode="auto">
                <a:xfrm>
                  <a:off x="2770" y="804"/>
                  <a:ext cx="118" cy="128"/>
                </a:xfrm>
                <a:custGeom>
                  <a:avLst/>
                  <a:gdLst>
                    <a:gd name="T0" fmla="*/ 0 w 50"/>
                    <a:gd name="T1" fmla="*/ 1 h 54"/>
                    <a:gd name="T2" fmla="*/ 47 w 50"/>
                    <a:gd name="T3" fmla="*/ 54 h 54"/>
                    <a:gd name="T4" fmla="*/ 47 w 50"/>
                    <a:gd name="T5" fmla="*/ 52 h 54"/>
                    <a:gd name="T6" fmla="*/ 5 w 50"/>
                    <a:gd name="T7" fmla="*/ 2 h 54"/>
                    <a:gd name="T8" fmla="*/ 0 w 50"/>
                    <a:gd name="T9" fmla="*/ 1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0" h="54">
                      <a:moveTo>
                        <a:pt x="0" y="1"/>
                      </a:moveTo>
                      <a:cubicBezTo>
                        <a:pt x="3" y="28"/>
                        <a:pt x="20" y="48"/>
                        <a:pt x="47" y="54"/>
                      </a:cubicBezTo>
                      <a:cubicBezTo>
                        <a:pt x="50" y="54"/>
                        <a:pt x="50" y="52"/>
                        <a:pt x="47" y="52"/>
                      </a:cubicBezTo>
                      <a:cubicBezTo>
                        <a:pt x="22" y="47"/>
                        <a:pt x="7" y="27"/>
                        <a:pt x="5" y="2"/>
                      </a:cubicBezTo>
                      <a:cubicBezTo>
                        <a:pt x="5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21" name="Freeform 43"/>
                <p:cNvSpPr>
                  <a:spLocks/>
                </p:cNvSpPr>
                <p:nvPr/>
              </p:nvSpPr>
              <p:spPr bwMode="auto">
                <a:xfrm>
                  <a:off x="2720" y="865"/>
                  <a:ext cx="180" cy="46"/>
                </a:xfrm>
                <a:custGeom>
                  <a:avLst/>
                  <a:gdLst>
                    <a:gd name="T0" fmla="*/ 6 w 76"/>
                    <a:gd name="T1" fmla="*/ 18 h 19"/>
                    <a:gd name="T2" fmla="*/ 71 w 76"/>
                    <a:gd name="T3" fmla="*/ 5 h 19"/>
                    <a:gd name="T4" fmla="*/ 73 w 76"/>
                    <a:gd name="T5" fmla="*/ 3 h 19"/>
                    <a:gd name="T6" fmla="*/ 2 w 76"/>
                    <a:gd name="T7" fmla="*/ 17 h 19"/>
                    <a:gd name="T8" fmla="*/ 6 w 76"/>
                    <a:gd name="T9" fmla="*/ 18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6" h="19">
                      <a:moveTo>
                        <a:pt x="6" y="18"/>
                      </a:moveTo>
                      <a:cubicBezTo>
                        <a:pt x="24" y="6"/>
                        <a:pt x="50" y="2"/>
                        <a:pt x="71" y="5"/>
                      </a:cubicBezTo>
                      <a:cubicBezTo>
                        <a:pt x="72" y="5"/>
                        <a:pt x="76" y="3"/>
                        <a:pt x="73" y="3"/>
                      </a:cubicBezTo>
                      <a:cubicBezTo>
                        <a:pt x="50" y="0"/>
                        <a:pt x="22" y="4"/>
                        <a:pt x="2" y="17"/>
                      </a:cubicBezTo>
                      <a:cubicBezTo>
                        <a:pt x="0" y="19"/>
                        <a:pt x="5" y="19"/>
                        <a:pt x="6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22" name="Freeform 44"/>
                <p:cNvSpPr>
                  <a:spLocks/>
                </p:cNvSpPr>
                <p:nvPr/>
              </p:nvSpPr>
              <p:spPr bwMode="auto">
                <a:xfrm>
                  <a:off x="2789" y="797"/>
                  <a:ext cx="49" cy="166"/>
                </a:xfrm>
                <a:custGeom>
                  <a:avLst/>
                  <a:gdLst>
                    <a:gd name="T0" fmla="*/ 15 w 21"/>
                    <a:gd name="T1" fmla="*/ 2 h 70"/>
                    <a:gd name="T2" fmla="*/ 14 w 21"/>
                    <a:gd name="T3" fmla="*/ 69 h 70"/>
                    <a:gd name="T4" fmla="*/ 19 w 21"/>
                    <a:gd name="T5" fmla="*/ 68 h 70"/>
                    <a:gd name="T6" fmla="*/ 20 w 21"/>
                    <a:gd name="T7" fmla="*/ 2 h 70"/>
                    <a:gd name="T8" fmla="*/ 15 w 21"/>
                    <a:gd name="T9" fmla="*/ 2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1" h="70">
                      <a:moveTo>
                        <a:pt x="15" y="2"/>
                      </a:moveTo>
                      <a:cubicBezTo>
                        <a:pt x="2" y="23"/>
                        <a:pt x="0" y="48"/>
                        <a:pt x="14" y="69"/>
                      </a:cubicBezTo>
                      <a:cubicBezTo>
                        <a:pt x="15" y="70"/>
                        <a:pt x="20" y="70"/>
                        <a:pt x="19" y="68"/>
                      </a:cubicBezTo>
                      <a:cubicBezTo>
                        <a:pt x="5" y="48"/>
                        <a:pt x="7" y="23"/>
                        <a:pt x="20" y="2"/>
                      </a:cubicBezTo>
                      <a:cubicBezTo>
                        <a:pt x="21" y="1"/>
                        <a:pt x="16" y="0"/>
                        <a:pt x="1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23" name="Freeform 45"/>
                <p:cNvSpPr>
                  <a:spLocks/>
                </p:cNvSpPr>
                <p:nvPr/>
              </p:nvSpPr>
              <p:spPr bwMode="auto">
                <a:xfrm>
                  <a:off x="2233" y="479"/>
                  <a:ext cx="570" cy="401"/>
                </a:xfrm>
                <a:custGeom>
                  <a:avLst/>
                  <a:gdLst>
                    <a:gd name="T0" fmla="*/ 238 w 240"/>
                    <a:gd name="T1" fmla="*/ 166 h 169"/>
                    <a:gd name="T2" fmla="*/ 6 w 240"/>
                    <a:gd name="T3" fmla="*/ 1 h 169"/>
                    <a:gd name="T4" fmla="*/ 2 w 240"/>
                    <a:gd name="T5" fmla="*/ 2 h 169"/>
                    <a:gd name="T6" fmla="*/ 234 w 240"/>
                    <a:gd name="T7" fmla="*/ 168 h 169"/>
                    <a:gd name="T8" fmla="*/ 238 w 240"/>
                    <a:gd name="T9" fmla="*/ 166 h 1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0" h="169">
                      <a:moveTo>
                        <a:pt x="238" y="166"/>
                      </a:moveTo>
                      <a:cubicBezTo>
                        <a:pt x="161" y="112"/>
                        <a:pt x="82" y="59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ubicBezTo>
                        <a:pt x="77" y="60"/>
                        <a:pt x="156" y="113"/>
                        <a:pt x="234" y="168"/>
                      </a:cubicBezTo>
                      <a:cubicBezTo>
                        <a:pt x="235" y="169"/>
                        <a:pt x="240" y="167"/>
                        <a:pt x="238" y="16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24" name="Freeform 46"/>
                <p:cNvSpPr>
                  <a:spLocks/>
                </p:cNvSpPr>
                <p:nvPr/>
              </p:nvSpPr>
              <p:spPr bwMode="auto">
                <a:xfrm>
                  <a:off x="2784" y="861"/>
                  <a:ext cx="43" cy="40"/>
                </a:xfrm>
                <a:custGeom>
                  <a:avLst/>
                  <a:gdLst>
                    <a:gd name="T0" fmla="*/ 4 w 18"/>
                    <a:gd name="T1" fmla="*/ 15 h 17"/>
                    <a:gd name="T2" fmla="*/ 3 w 18"/>
                    <a:gd name="T3" fmla="*/ 4 h 17"/>
                    <a:gd name="T4" fmla="*/ 14 w 18"/>
                    <a:gd name="T5" fmla="*/ 3 h 17"/>
                    <a:gd name="T6" fmla="*/ 15 w 18"/>
                    <a:gd name="T7" fmla="*/ 14 h 17"/>
                    <a:gd name="T8" fmla="*/ 4 w 18"/>
                    <a:gd name="T9" fmla="*/ 1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4" y="15"/>
                      </a:moveTo>
                      <a:cubicBezTo>
                        <a:pt x="1" y="12"/>
                        <a:pt x="0" y="8"/>
                        <a:pt x="3" y="4"/>
                      </a:cubicBezTo>
                      <a:cubicBezTo>
                        <a:pt x="6" y="1"/>
                        <a:pt x="10" y="0"/>
                        <a:pt x="14" y="3"/>
                      </a:cubicBezTo>
                      <a:cubicBezTo>
                        <a:pt x="17" y="5"/>
                        <a:pt x="18" y="10"/>
                        <a:pt x="15" y="14"/>
                      </a:cubicBezTo>
                      <a:cubicBezTo>
                        <a:pt x="13" y="17"/>
                        <a:pt x="8" y="17"/>
                        <a:pt x="4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25" name="Freeform 47"/>
                <p:cNvSpPr>
                  <a:spLocks/>
                </p:cNvSpPr>
                <p:nvPr/>
              </p:nvSpPr>
              <p:spPr bwMode="auto">
                <a:xfrm>
                  <a:off x="2539" y="1029"/>
                  <a:ext cx="174" cy="102"/>
                </a:xfrm>
                <a:custGeom>
                  <a:avLst/>
                  <a:gdLst>
                    <a:gd name="T0" fmla="*/ 6 w 73"/>
                    <a:gd name="T1" fmla="*/ 42 h 43"/>
                    <a:gd name="T2" fmla="*/ 68 w 73"/>
                    <a:gd name="T3" fmla="*/ 9 h 43"/>
                    <a:gd name="T4" fmla="*/ 70 w 73"/>
                    <a:gd name="T5" fmla="*/ 7 h 43"/>
                    <a:gd name="T6" fmla="*/ 1 w 73"/>
                    <a:gd name="T7" fmla="*/ 41 h 43"/>
                    <a:gd name="T8" fmla="*/ 6 w 73"/>
                    <a:gd name="T9" fmla="*/ 42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43">
                      <a:moveTo>
                        <a:pt x="6" y="42"/>
                      </a:moveTo>
                      <a:cubicBezTo>
                        <a:pt x="17" y="17"/>
                        <a:pt x="40" y="2"/>
                        <a:pt x="68" y="9"/>
                      </a:cubicBezTo>
                      <a:cubicBezTo>
                        <a:pt x="70" y="9"/>
                        <a:pt x="73" y="8"/>
                        <a:pt x="70" y="7"/>
                      </a:cubicBezTo>
                      <a:cubicBezTo>
                        <a:pt x="40" y="0"/>
                        <a:pt x="14" y="13"/>
                        <a:pt x="1" y="41"/>
                      </a:cubicBezTo>
                      <a:cubicBezTo>
                        <a:pt x="0" y="42"/>
                        <a:pt x="5" y="43"/>
                        <a:pt x="6" y="4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26" name="Freeform 48"/>
                <p:cNvSpPr>
                  <a:spLocks/>
                </p:cNvSpPr>
                <p:nvPr/>
              </p:nvSpPr>
              <p:spPr bwMode="auto">
                <a:xfrm>
                  <a:off x="2589" y="982"/>
                  <a:ext cx="83" cy="159"/>
                </a:xfrm>
                <a:custGeom>
                  <a:avLst/>
                  <a:gdLst>
                    <a:gd name="T0" fmla="*/ 7 w 35"/>
                    <a:gd name="T1" fmla="*/ 1 h 67"/>
                    <a:gd name="T2" fmla="*/ 29 w 35"/>
                    <a:gd name="T3" fmla="*/ 66 h 67"/>
                    <a:gd name="T4" fmla="*/ 33 w 35"/>
                    <a:gd name="T5" fmla="*/ 66 h 67"/>
                    <a:gd name="T6" fmla="*/ 12 w 35"/>
                    <a:gd name="T7" fmla="*/ 2 h 67"/>
                    <a:gd name="T8" fmla="*/ 7 w 35"/>
                    <a:gd name="T9" fmla="*/ 1 h 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5" h="67">
                      <a:moveTo>
                        <a:pt x="7" y="1"/>
                      </a:moveTo>
                      <a:cubicBezTo>
                        <a:pt x="0" y="27"/>
                        <a:pt x="7" y="51"/>
                        <a:pt x="29" y="66"/>
                      </a:cubicBezTo>
                      <a:cubicBezTo>
                        <a:pt x="30" y="67"/>
                        <a:pt x="35" y="67"/>
                        <a:pt x="33" y="66"/>
                      </a:cubicBezTo>
                      <a:cubicBezTo>
                        <a:pt x="11" y="51"/>
                        <a:pt x="5" y="27"/>
                        <a:pt x="12" y="2"/>
                      </a:cubicBezTo>
                      <a:cubicBezTo>
                        <a:pt x="13" y="1"/>
                        <a:pt x="8" y="0"/>
                        <a:pt x="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27" name="Freeform 49"/>
                <p:cNvSpPr>
                  <a:spLocks/>
                </p:cNvSpPr>
                <p:nvPr/>
              </p:nvSpPr>
              <p:spPr bwMode="auto">
                <a:xfrm>
                  <a:off x="2523" y="1048"/>
                  <a:ext cx="178" cy="45"/>
                </a:xfrm>
                <a:custGeom>
                  <a:avLst/>
                  <a:gdLst>
                    <a:gd name="T0" fmla="*/ 4 w 75"/>
                    <a:gd name="T1" fmla="*/ 6 h 19"/>
                    <a:gd name="T2" fmla="*/ 69 w 75"/>
                    <a:gd name="T3" fmla="*/ 19 h 19"/>
                    <a:gd name="T4" fmla="*/ 74 w 75"/>
                    <a:gd name="T5" fmla="*/ 17 h 19"/>
                    <a:gd name="T6" fmla="*/ 3 w 75"/>
                    <a:gd name="T7" fmla="*/ 4 h 19"/>
                    <a:gd name="T8" fmla="*/ 4 w 75"/>
                    <a:gd name="T9" fmla="*/ 6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19">
                      <a:moveTo>
                        <a:pt x="4" y="6"/>
                      </a:moveTo>
                      <a:cubicBezTo>
                        <a:pt x="26" y="2"/>
                        <a:pt x="51" y="9"/>
                        <a:pt x="69" y="19"/>
                      </a:cubicBezTo>
                      <a:cubicBezTo>
                        <a:pt x="71" y="19"/>
                        <a:pt x="75" y="18"/>
                        <a:pt x="74" y="17"/>
                      </a:cubicBezTo>
                      <a:cubicBezTo>
                        <a:pt x="53" y="6"/>
                        <a:pt x="26" y="0"/>
                        <a:pt x="3" y="4"/>
                      </a:cubicBezTo>
                      <a:cubicBezTo>
                        <a:pt x="0" y="5"/>
                        <a:pt x="2" y="6"/>
                        <a:pt x="4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28" name="Freeform 50"/>
                <p:cNvSpPr>
                  <a:spLocks/>
                </p:cNvSpPr>
                <p:nvPr/>
              </p:nvSpPr>
              <p:spPr bwMode="auto">
                <a:xfrm>
                  <a:off x="2585" y="998"/>
                  <a:ext cx="90" cy="152"/>
                </a:xfrm>
                <a:custGeom>
                  <a:avLst/>
                  <a:gdLst>
                    <a:gd name="T0" fmla="*/ 32 w 38"/>
                    <a:gd name="T1" fmla="*/ 1 h 64"/>
                    <a:gd name="T2" fmla="*/ 5 w 38"/>
                    <a:gd name="T3" fmla="*/ 63 h 64"/>
                    <a:gd name="T4" fmla="*/ 10 w 38"/>
                    <a:gd name="T5" fmla="*/ 62 h 64"/>
                    <a:gd name="T6" fmla="*/ 36 w 38"/>
                    <a:gd name="T7" fmla="*/ 1 h 64"/>
                    <a:gd name="T8" fmla="*/ 32 w 38"/>
                    <a:gd name="T9" fmla="*/ 1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8" h="64">
                      <a:moveTo>
                        <a:pt x="32" y="1"/>
                      </a:moveTo>
                      <a:cubicBezTo>
                        <a:pt x="12" y="15"/>
                        <a:pt x="0" y="38"/>
                        <a:pt x="5" y="63"/>
                      </a:cubicBezTo>
                      <a:cubicBezTo>
                        <a:pt x="6" y="64"/>
                        <a:pt x="11" y="64"/>
                        <a:pt x="10" y="62"/>
                      </a:cubicBezTo>
                      <a:cubicBezTo>
                        <a:pt x="5" y="38"/>
                        <a:pt x="16" y="15"/>
                        <a:pt x="36" y="1"/>
                      </a:cubicBezTo>
                      <a:cubicBezTo>
                        <a:pt x="38" y="0"/>
                        <a:pt x="33" y="0"/>
                        <a:pt x="3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29" name="Freeform 51"/>
                <p:cNvSpPr>
                  <a:spLocks/>
                </p:cNvSpPr>
                <p:nvPr/>
              </p:nvSpPr>
              <p:spPr bwMode="auto">
                <a:xfrm>
                  <a:off x="2236" y="479"/>
                  <a:ext cx="375" cy="581"/>
                </a:xfrm>
                <a:custGeom>
                  <a:avLst/>
                  <a:gdLst>
                    <a:gd name="T0" fmla="*/ 157 w 158"/>
                    <a:gd name="T1" fmla="*/ 243 h 245"/>
                    <a:gd name="T2" fmla="*/ 5 w 158"/>
                    <a:gd name="T3" fmla="*/ 1 h 245"/>
                    <a:gd name="T4" fmla="*/ 1 w 158"/>
                    <a:gd name="T5" fmla="*/ 2 h 245"/>
                    <a:gd name="T6" fmla="*/ 153 w 158"/>
                    <a:gd name="T7" fmla="*/ 244 h 245"/>
                    <a:gd name="T8" fmla="*/ 157 w 158"/>
                    <a:gd name="T9" fmla="*/ 243 h 2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8" h="245">
                      <a:moveTo>
                        <a:pt x="157" y="243"/>
                      </a:moveTo>
                      <a:cubicBezTo>
                        <a:pt x="106" y="163"/>
                        <a:pt x="53" y="83"/>
                        <a:pt x="5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48" y="84"/>
                        <a:pt x="101" y="164"/>
                        <a:pt x="153" y="244"/>
                      </a:cubicBezTo>
                      <a:cubicBezTo>
                        <a:pt x="153" y="245"/>
                        <a:pt x="158" y="244"/>
                        <a:pt x="157" y="2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30" name="Freeform 52"/>
                <p:cNvSpPr>
                  <a:spLocks/>
                </p:cNvSpPr>
                <p:nvPr/>
              </p:nvSpPr>
              <p:spPr bwMode="auto">
                <a:xfrm>
                  <a:off x="2592" y="1046"/>
                  <a:ext cx="40" cy="40"/>
                </a:xfrm>
                <a:custGeom>
                  <a:avLst/>
                  <a:gdLst>
                    <a:gd name="T0" fmla="*/ 2 w 17"/>
                    <a:gd name="T1" fmla="*/ 12 h 17"/>
                    <a:gd name="T2" fmla="*/ 4 w 17"/>
                    <a:gd name="T3" fmla="*/ 2 h 17"/>
                    <a:gd name="T4" fmla="*/ 15 w 17"/>
                    <a:gd name="T5" fmla="*/ 5 h 17"/>
                    <a:gd name="T6" fmla="*/ 12 w 17"/>
                    <a:gd name="T7" fmla="*/ 15 h 17"/>
                    <a:gd name="T8" fmla="*/ 2 w 17"/>
                    <a:gd name="T9" fmla="*/ 1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2" y="12"/>
                      </a:moveTo>
                      <a:cubicBezTo>
                        <a:pt x="0" y="9"/>
                        <a:pt x="1" y="4"/>
                        <a:pt x="4" y="2"/>
                      </a:cubicBezTo>
                      <a:cubicBezTo>
                        <a:pt x="8" y="0"/>
                        <a:pt x="13" y="1"/>
                        <a:pt x="15" y="5"/>
                      </a:cubicBezTo>
                      <a:cubicBezTo>
                        <a:pt x="17" y="8"/>
                        <a:pt x="16" y="13"/>
                        <a:pt x="12" y="15"/>
                      </a:cubicBezTo>
                      <a:cubicBezTo>
                        <a:pt x="9" y="17"/>
                        <a:pt x="4" y="16"/>
                        <a:pt x="2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31" name="Freeform 53"/>
                <p:cNvSpPr>
                  <a:spLocks/>
                </p:cNvSpPr>
                <p:nvPr/>
              </p:nvSpPr>
              <p:spPr bwMode="auto">
                <a:xfrm>
                  <a:off x="2285" y="1153"/>
                  <a:ext cx="193" cy="64"/>
                </a:xfrm>
                <a:custGeom>
                  <a:avLst/>
                  <a:gdLst>
                    <a:gd name="T0" fmla="*/ 6 w 81"/>
                    <a:gd name="T1" fmla="*/ 26 h 27"/>
                    <a:gd name="T2" fmla="*/ 75 w 81"/>
                    <a:gd name="T3" fmla="*/ 18 h 27"/>
                    <a:gd name="T4" fmla="*/ 79 w 81"/>
                    <a:gd name="T5" fmla="*/ 17 h 27"/>
                    <a:gd name="T6" fmla="*/ 1 w 81"/>
                    <a:gd name="T7" fmla="*/ 25 h 27"/>
                    <a:gd name="T8" fmla="*/ 6 w 81"/>
                    <a:gd name="T9" fmla="*/ 26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1" h="27">
                      <a:moveTo>
                        <a:pt x="6" y="26"/>
                      </a:moveTo>
                      <a:cubicBezTo>
                        <a:pt x="26" y="7"/>
                        <a:pt x="51" y="2"/>
                        <a:pt x="75" y="18"/>
                      </a:cubicBezTo>
                      <a:cubicBezTo>
                        <a:pt x="76" y="19"/>
                        <a:pt x="81" y="19"/>
                        <a:pt x="79" y="17"/>
                      </a:cubicBezTo>
                      <a:cubicBezTo>
                        <a:pt x="53" y="0"/>
                        <a:pt x="23" y="4"/>
                        <a:pt x="1" y="25"/>
                      </a:cubicBezTo>
                      <a:cubicBezTo>
                        <a:pt x="0" y="26"/>
                        <a:pt x="5" y="27"/>
                        <a:pt x="6" y="2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32" name="Freeform 54"/>
                <p:cNvSpPr>
                  <a:spLocks/>
                </p:cNvSpPr>
                <p:nvPr/>
              </p:nvSpPr>
              <p:spPr bwMode="auto">
                <a:xfrm>
                  <a:off x="2357" y="1100"/>
                  <a:ext cx="57" cy="169"/>
                </a:xfrm>
                <a:custGeom>
                  <a:avLst/>
                  <a:gdLst>
                    <a:gd name="T0" fmla="*/ 18 w 24"/>
                    <a:gd name="T1" fmla="*/ 1 h 71"/>
                    <a:gd name="T2" fmla="*/ 16 w 24"/>
                    <a:gd name="T3" fmla="*/ 69 h 71"/>
                    <a:gd name="T4" fmla="*/ 20 w 24"/>
                    <a:gd name="T5" fmla="*/ 69 h 71"/>
                    <a:gd name="T6" fmla="*/ 23 w 24"/>
                    <a:gd name="T7" fmla="*/ 2 h 71"/>
                    <a:gd name="T8" fmla="*/ 18 w 24"/>
                    <a:gd name="T9" fmla="*/ 1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" h="71">
                      <a:moveTo>
                        <a:pt x="18" y="1"/>
                      </a:moveTo>
                      <a:cubicBezTo>
                        <a:pt x="2" y="22"/>
                        <a:pt x="0" y="47"/>
                        <a:pt x="16" y="69"/>
                      </a:cubicBezTo>
                      <a:cubicBezTo>
                        <a:pt x="16" y="70"/>
                        <a:pt x="21" y="71"/>
                        <a:pt x="20" y="69"/>
                      </a:cubicBezTo>
                      <a:cubicBezTo>
                        <a:pt x="5" y="47"/>
                        <a:pt x="7" y="23"/>
                        <a:pt x="23" y="2"/>
                      </a:cubicBezTo>
                      <a:cubicBezTo>
                        <a:pt x="24" y="1"/>
                        <a:pt x="19" y="0"/>
                        <a:pt x="1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33" name="Freeform 55"/>
                <p:cNvSpPr>
                  <a:spLocks/>
                </p:cNvSpPr>
                <p:nvPr/>
              </p:nvSpPr>
              <p:spPr bwMode="auto">
                <a:xfrm>
                  <a:off x="2293" y="1143"/>
                  <a:ext cx="159" cy="93"/>
                </a:xfrm>
                <a:custGeom>
                  <a:avLst/>
                  <a:gdLst>
                    <a:gd name="T0" fmla="*/ 3 w 67"/>
                    <a:gd name="T1" fmla="*/ 2 h 39"/>
                    <a:gd name="T2" fmla="*/ 61 w 67"/>
                    <a:gd name="T3" fmla="*/ 37 h 39"/>
                    <a:gd name="T4" fmla="*/ 66 w 67"/>
                    <a:gd name="T5" fmla="*/ 36 h 39"/>
                    <a:gd name="T6" fmla="*/ 5 w 67"/>
                    <a:gd name="T7" fmla="*/ 0 h 39"/>
                    <a:gd name="T8" fmla="*/ 3 w 67"/>
                    <a:gd name="T9" fmla="*/ 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9">
                      <a:moveTo>
                        <a:pt x="3" y="2"/>
                      </a:moveTo>
                      <a:cubicBezTo>
                        <a:pt x="25" y="6"/>
                        <a:pt x="47" y="21"/>
                        <a:pt x="61" y="37"/>
                      </a:cubicBezTo>
                      <a:cubicBezTo>
                        <a:pt x="62" y="39"/>
                        <a:pt x="67" y="37"/>
                        <a:pt x="66" y="36"/>
                      </a:cubicBezTo>
                      <a:cubicBezTo>
                        <a:pt x="51" y="19"/>
                        <a:pt x="28" y="4"/>
                        <a:pt x="5" y="0"/>
                      </a:cubicBezTo>
                      <a:cubicBezTo>
                        <a:pt x="4" y="0"/>
                        <a:pt x="0" y="2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34" name="Freeform 56"/>
                <p:cNvSpPr>
                  <a:spLocks/>
                </p:cNvSpPr>
                <p:nvPr/>
              </p:nvSpPr>
              <p:spPr bwMode="auto">
                <a:xfrm>
                  <a:off x="2333" y="1134"/>
                  <a:ext cx="128" cy="120"/>
                </a:xfrm>
                <a:custGeom>
                  <a:avLst/>
                  <a:gdLst>
                    <a:gd name="T0" fmla="*/ 48 w 54"/>
                    <a:gd name="T1" fmla="*/ 1 h 51"/>
                    <a:gd name="T2" fmla="*/ 0 w 54"/>
                    <a:gd name="T3" fmla="*/ 50 h 51"/>
                    <a:gd name="T4" fmla="*/ 5 w 54"/>
                    <a:gd name="T5" fmla="*/ 50 h 51"/>
                    <a:gd name="T6" fmla="*/ 50 w 54"/>
                    <a:gd name="T7" fmla="*/ 2 h 51"/>
                    <a:gd name="T8" fmla="*/ 48 w 54"/>
                    <a:gd name="T9" fmla="*/ 1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4" h="51">
                      <a:moveTo>
                        <a:pt x="48" y="1"/>
                      </a:moveTo>
                      <a:cubicBezTo>
                        <a:pt x="24" y="7"/>
                        <a:pt x="3" y="24"/>
                        <a:pt x="0" y="50"/>
                      </a:cubicBezTo>
                      <a:cubicBezTo>
                        <a:pt x="0" y="51"/>
                        <a:pt x="5" y="51"/>
                        <a:pt x="5" y="50"/>
                      </a:cubicBezTo>
                      <a:cubicBezTo>
                        <a:pt x="8" y="25"/>
                        <a:pt x="27" y="8"/>
                        <a:pt x="50" y="2"/>
                      </a:cubicBezTo>
                      <a:cubicBezTo>
                        <a:pt x="54" y="1"/>
                        <a:pt x="49" y="0"/>
                        <a:pt x="4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35" name="Freeform 57"/>
                <p:cNvSpPr>
                  <a:spLocks/>
                </p:cNvSpPr>
                <p:nvPr/>
              </p:nvSpPr>
              <p:spPr bwMode="auto">
                <a:xfrm>
                  <a:off x="2228" y="500"/>
                  <a:ext cx="150" cy="669"/>
                </a:xfrm>
                <a:custGeom>
                  <a:avLst/>
                  <a:gdLst>
                    <a:gd name="T0" fmla="*/ 63 w 63"/>
                    <a:gd name="T1" fmla="*/ 280 h 282"/>
                    <a:gd name="T2" fmla="*/ 5 w 63"/>
                    <a:gd name="T3" fmla="*/ 1 h 282"/>
                    <a:gd name="T4" fmla="*/ 0 w 63"/>
                    <a:gd name="T5" fmla="*/ 2 h 282"/>
                    <a:gd name="T6" fmla="*/ 58 w 63"/>
                    <a:gd name="T7" fmla="*/ 281 h 282"/>
                    <a:gd name="T8" fmla="*/ 63 w 63"/>
                    <a:gd name="T9" fmla="*/ 280 h 2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3" h="282">
                      <a:moveTo>
                        <a:pt x="63" y="280"/>
                      </a:moveTo>
                      <a:cubicBezTo>
                        <a:pt x="43" y="188"/>
                        <a:pt x="21" y="95"/>
                        <a:pt x="5" y="1"/>
                      </a:cubicBezTo>
                      <a:cubicBezTo>
                        <a:pt x="5" y="0"/>
                        <a:pt x="0" y="0"/>
                        <a:pt x="0" y="2"/>
                      </a:cubicBezTo>
                      <a:cubicBezTo>
                        <a:pt x="16" y="95"/>
                        <a:pt x="38" y="188"/>
                        <a:pt x="58" y="281"/>
                      </a:cubicBezTo>
                      <a:cubicBezTo>
                        <a:pt x="58" y="282"/>
                        <a:pt x="63" y="282"/>
                        <a:pt x="63" y="28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36" name="Freeform 58"/>
                <p:cNvSpPr>
                  <a:spLocks/>
                </p:cNvSpPr>
                <p:nvPr/>
              </p:nvSpPr>
              <p:spPr bwMode="auto">
                <a:xfrm>
                  <a:off x="2357" y="1160"/>
                  <a:ext cx="38" cy="38"/>
                </a:xfrm>
                <a:custGeom>
                  <a:avLst/>
                  <a:gdLst>
                    <a:gd name="T0" fmla="*/ 0 w 16"/>
                    <a:gd name="T1" fmla="*/ 9 h 16"/>
                    <a:gd name="T2" fmla="*/ 7 w 16"/>
                    <a:gd name="T3" fmla="*/ 0 h 16"/>
                    <a:gd name="T4" fmla="*/ 16 w 16"/>
                    <a:gd name="T5" fmla="*/ 7 h 16"/>
                    <a:gd name="T6" fmla="*/ 9 w 16"/>
                    <a:gd name="T7" fmla="*/ 16 h 16"/>
                    <a:gd name="T8" fmla="*/ 0 w 16"/>
                    <a:gd name="T9" fmla="*/ 9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0" y="9"/>
                      </a:moveTo>
                      <a:cubicBezTo>
                        <a:pt x="0" y="5"/>
                        <a:pt x="3" y="1"/>
                        <a:pt x="7" y="0"/>
                      </a:cubicBezTo>
                      <a:cubicBezTo>
                        <a:pt x="11" y="0"/>
                        <a:pt x="15" y="3"/>
                        <a:pt x="16" y="7"/>
                      </a:cubicBezTo>
                      <a:cubicBezTo>
                        <a:pt x="16" y="11"/>
                        <a:pt x="13" y="15"/>
                        <a:pt x="9" y="16"/>
                      </a:cubicBezTo>
                      <a:cubicBezTo>
                        <a:pt x="5" y="16"/>
                        <a:pt x="1" y="13"/>
                        <a:pt x="0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37" name="Freeform 59"/>
                <p:cNvSpPr>
                  <a:spLocks/>
                </p:cNvSpPr>
                <p:nvPr/>
              </p:nvSpPr>
              <p:spPr bwMode="auto">
                <a:xfrm>
                  <a:off x="2041" y="1155"/>
                  <a:ext cx="187" cy="76"/>
                </a:xfrm>
                <a:custGeom>
                  <a:avLst/>
                  <a:gdLst>
                    <a:gd name="T0" fmla="*/ 6 w 79"/>
                    <a:gd name="T1" fmla="*/ 14 h 32"/>
                    <a:gd name="T2" fmla="*/ 73 w 79"/>
                    <a:gd name="T3" fmla="*/ 31 h 32"/>
                    <a:gd name="T4" fmla="*/ 78 w 79"/>
                    <a:gd name="T5" fmla="*/ 31 h 32"/>
                    <a:gd name="T6" fmla="*/ 2 w 79"/>
                    <a:gd name="T7" fmla="*/ 12 h 32"/>
                    <a:gd name="T8" fmla="*/ 6 w 79"/>
                    <a:gd name="T9" fmla="*/ 14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9" h="32">
                      <a:moveTo>
                        <a:pt x="6" y="14"/>
                      </a:moveTo>
                      <a:cubicBezTo>
                        <a:pt x="32" y="3"/>
                        <a:pt x="57" y="8"/>
                        <a:pt x="73" y="31"/>
                      </a:cubicBezTo>
                      <a:cubicBezTo>
                        <a:pt x="74" y="32"/>
                        <a:pt x="79" y="32"/>
                        <a:pt x="78" y="31"/>
                      </a:cubicBezTo>
                      <a:cubicBezTo>
                        <a:pt x="60" y="6"/>
                        <a:pt x="30" y="0"/>
                        <a:pt x="2" y="12"/>
                      </a:cubicBezTo>
                      <a:cubicBezTo>
                        <a:pt x="0" y="13"/>
                        <a:pt x="5" y="15"/>
                        <a:pt x="6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38" name="Freeform 60"/>
                <p:cNvSpPr>
                  <a:spLocks/>
                </p:cNvSpPr>
                <p:nvPr/>
              </p:nvSpPr>
              <p:spPr bwMode="auto">
                <a:xfrm>
                  <a:off x="2110" y="1119"/>
                  <a:ext cx="92" cy="154"/>
                </a:xfrm>
                <a:custGeom>
                  <a:avLst/>
                  <a:gdLst>
                    <a:gd name="T0" fmla="*/ 33 w 39"/>
                    <a:gd name="T1" fmla="*/ 1 h 65"/>
                    <a:gd name="T2" fmla="*/ 7 w 39"/>
                    <a:gd name="T3" fmla="*/ 63 h 65"/>
                    <a:gd name="T4" fmla="*/ 12 w 39"/>
                    <a:gd name="T5" fmla="*/ 64 h 65"/>
                    <a:gd name="T6" fmla="*/ 38 w 39"/>
                    <a:gd name="T7" fmla="*/ 2 h 65"/>
                    <a:gd name="T8" fmla="*/ 33 w 39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" h="65">
                      <a:moveTo>
                        <a:pt x="33" y="1"/>
                      </a:moveTo>
                      <a:cubicBezTo>
                        <a:pt x="10" y="15"/>
                        <a:pt x="0" y="37"/>
                        <a:pt x="7" y="63"/>
                      </a:cubicBezTo>
                      <a:cubicBezTo>
                        <a:pt x="7" y="65"/>
                        <a:pt x="12" y="65"/>
                        <a:pt x="12" y="64"/>
                      </a:cubicBezTo>
                      <a:cubicBezTo>
                        <a:pt x="5" y="38"/>
                        <a:pt x="15" y="16"/>
                        <a:pt x="38" y="2"/>
                      </a:cubicBezTo>
                      <a:cubicBezTo>
                        <a:pt x="39" y="2"/>
                        <a:pt x="34" y="0"/>
                        <a:pt x="3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39" name="Freeform 61"/>
                <p:cNvSpPr>
                  <a:spLocks/>
                </p:cNvSpPr>
                <p:nvPr/>
              </p:nvSpPr>
              <p:spPr bwMode="auto">
                <a:xfrm>
                  <a:off x="2074" y="1122"/>
                  <a:ext cx="116" cy="137"/>
                </a:xfrm>
                <a:custGeom>
                  <a:avLst/>
                  <a:gdLst>
                    <a:gd name="T0" fmla="*/ 2 w 49"/>
                    <a:gd name="T1" fmla="*/ 2 h 58"/>
                    <a:gd name="T2" fmla="*/ 44 w 49"/>
                    <a:gd name="T3" fmla="*/ 56 h 58"/>
                    <a:gd name="T4" fmla="*/ 49 w 49"/>
                    <a:gd name="T5" fmla="*/ 56 h 58"/>
                    <a:gd name="T6" fmla="*/ 6 w 49"/>
                    <a:gd name="T7" fmla="*/ 1 h 58"/>
                    <a:gd name="T8" fmla="*/ 2 w 49"/>
                    <a:gd name="T9" fmla="*/ 2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58">
                      <a:moveTo>
                        <a:pt x="2" y="2"/>
                      </a:moveTo>
                      <a:cubicBezTo>
                        <a:pt x="21" y="13"/>
                        <a:pt x="37" y="36"/>
                        <a:pt x="44" y="56"/>
                      </a:cubicBezTo>
                      <a:cubicBezTo>
                        <a:pt x="45" y="58"/>
                        <a:pt x="49" y="57"/>
                        <a:pt x="49" y="56"/>
                      </a:cubicBezTo>
                      <a:cubicBezTo>
                        <a:pt x="41" y="35"/>
                        <a:pt x="26" y="12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40" name="Freeform 62"/>
                <p:cNvSpPr>
                  <a:spLocks/>
                </p:cNvSpPr>
                <p:nvPr/>
              </p:nvSpPr>
              <p:spPr bwMode="auto">
                <a:xfrm>
                  <a:off x="2074" y="1160"/>
                  <a:ext cx="159" cy="80"/>
                </a:xfrm>
                <a:custGeom>
                  <a:avLst/>
                  <a:gdLst>
                    <a:gd name="T0" fmla="*/ 64 w 67"/>
                    <a:gd name="T1" fmla="*/ 3 h 34"/>
                    <a:gd name="T2" fmla="*/ 0 w 67"/>
                    <a:gd name="T3" fmla="*/ 33 h 34"/>
                    <a:gd name="T4" fmla="*/ 5 w 67"/>
                    <a:gd name="T5" fmla="*/ 33 h 34"/>
                    <a:gd name="T6" fmla="*/ 62 w 67"/>
                    <a:gd name="T7" fmla="*/ 5 h 34"/>
                    <a:gd name="T8" fmla="*/ 64 w 67"/>
                    <a:gd name="T9" fmla="*/ 3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4">
                      <a:moveTo>
                        <a:pt x="64" y="3"/>
                      </a:moveTo>
                      <a:cubicBezTo>
                        <a:pt x="38" y="0"/>
                        <a:pt x="13" y="9"/>
                        <a:pt x="0" y="33"/>
                      </a:cubicBezTo>
                      <a:cubicBezTo>
                        <a:pt x="0" y="34"/>
                        <a:pt x="4" y="34"/>
                        <a:pt x="5" y="33"/>
                      </a:cubicBezTo>
                      <a:cubicBezTo>
                        <a:pt x="16" y="12"/>
                        <a:pt x="39" y="2"/>
                        <a:pt x="62" y="5"/>
                      </a:cubicBezTo>
                      <a:cubicBezTo>
                        <a:pt x="65" y="5"/>
                        <a:pt x="67" y="3"/>
                        <a:pt x="64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41" name="Freeform 63"/>
                <p:cNvSpPr>
                  <a:spLocks/>
                </p:cNvSpPr>
                <p:nvPr/>
              </p:nvSpPr>
              <p:spPr bwMode="auto">
                <a:xfrm>
                  <a:off x="2133" y="498"/>
                  <a:ext cx="117" cy="673"/>
                </a:xfrm>
                <a:custGeom>
                  <a:avLst/>
                  <a:gdLst>
                    <a:gd name="T0" fmla="*/ 6 w 49"/>
                    <a:gd name="T1" fmla="*/ 283 h 284"/>
                    <a:gd name="T2" fmla="*/ 49 w 49"/>
                    <a:gd name="T3" fmla="*/ 1 h 284"/>
                    <a:gd name="T4" fmla="*/ 44 w 49"/>
                    <a:gd name="T5" fmla="*/ 1 h 284"/>
                    <a:gd name="T6" fmla="*/ 1 w 49"/>
                    <a:gd name="T7" fmla="*/ 283 h 284"/>
                    <a:gd name="T8" fmla="*/ 6 w 49"/>
                    <a:gd name="T9" fmla="*/ 283 h 2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284">
                      <a:moveTo>
                        <a:pt x="6" y="283"/>
                      </a:moveTo>
                      <a:cubicBezTo>
                        <a:pt x="19" y="189"/>
                        <a:pt x="31" y="94"/>
                        <a:pt x="49" y="1"/>
                      </a:cubicBezTo>
                      <a:cubicBezTo>
                        <a:pt x="49" y="0"/>
                        <a:pt x="44" y="0"/>
                        <a:pt x="44" y="1"/>
                      </a:cubicBezTo>
                      <a:cubicBezTo>
                        <a:pt x="26" y="95"/>
                        <a:pt x="14" y="189"/>
                        <a:pt x="1" y="283"/>
                      </a:cubicBezTo>
                      <a:cubicBezTo>
                        <a:pt x="0" y="284"/>
                        <a:pt x="5" y="284"/>
                        <a:pt x="6" y="28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42" name="Freeform 64"/>
                <p:cNvSpPr>
                  <a:spLocks/>
                </p:cNvSpPr>
                <p:nvPr/>
              </p:nvSpPr>
              <p:spPr bwMode="auto">
                <a:xfrm>
                  <a:off x="2119" y="1162"/>
                  <a:ext cx="41" cy="40"/>
                </a:xfrm>
                <a:custGeom>
                  <a:avLst/>
                  <a:gdLst>
                    <a:gd name="T0" fmla="*/ 1 w 17"/>
                    <a:gd name="T1" fmla="*/ 7 h 17"/>
                    <a:gd name="T2" fmla="*/ 10 w 17"/>
                    <a:gd name="T3" fmla="*/ 1 h 17"/>
                    <a:gd name="T4" fmla="*/ 16 w 17"/>
                    <a:gd name="T5" fmla="*/ 10 h 17"/>
                    <a:gd name="T6" fmla="*/ 7 w 17"/>
                    <a:gd name="T7" fmla="*/ 16 h 17"/>
                    <a:gd name="T8" fmla="*/ 1 w 17"/>
                    <a:gd name="T9" fmla="*/ 7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" y="7"/>
                      </a:moveTo>
                      <a:cubicBezTo>
                        <a:pt x="2" y="3"/>
                        <a:pt x="6" y="0"/>
                        <a:pt x="10" y="1"/>
                      </a:cubicBezTo>
                      <a:cubicBezTo>
                        <a:pt x="14" y="2"/>
                        <a:pt x="17" y="6"/>
                        <a:pt x="16" y="10"/>
                      </a:cubicBezTo>
                      <a:cubicBezTo>
                        <a:pt x="15" y="14"/>
                        <a:pt x="11" y="17"/>
                        <a:pt x="7" y="16"/>
                      </a:cubicBezTo>
                      <a:cubicBezTo>
                        <a:pt x="3" y="15"/>
                        <a:pt x="0" y="11"/>
                        <a:pt x="1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43" name="Freeform 65"/>
                <p:cNvSpPr>
                  <a:spLocks/>
                </p:cNvSpPr>
                <p:nvPr/>
              </p:nvSpPr>
              <p:spPr bwMode="auto">
                <a:xfrm>
                  <a:off x="1806" y="1067"/>
                  <a:ext cx="159" cy="112"/>
                </a:xfrm>
                <a:custGeom>
                  <a:avLst/>
                  <a:gdLst>
                    <a:gd name="T0" fmla="*/ 5 w 67"/>
                    <a:gd name="T1" fmla="*/ 4 h 47"/>
                    <a:gd name="T2" fmla="*/ 62 w 67"/>
                    <a:gd name="T3" fmla="*/ 45 h 47"/>
                    <a:gd name="T4" fmla="*/ 67 w 67"/>
                    <a:gd name="T5" fmla="*/ 45 h 47"/>
                    <a:gd name="T6" fmla="*/ 3 w 67"/>
                    <a:gd name="T7" fmla="*/ 2 h 47"/>
                    <a:gd name="T8" fmla="*/ 5 w 67"/>
                    <a:gd name="T9" fmla="*/ 4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47">
                      <a:moveTo>
                        <a:pt x="5" y="4"/>
                      </a:moveTo>
                      <a:cubicBezTo>
                        <a:pt x="33" y="2"/>
                        <a:pt x="55" y="18"/>
                        <a:pt x="62" y="45"/>
                      </a:cubicBezTo>
                      <a:cubicBezTo>
                        <a:pt x="62" y="47"/>
                        <a:pt x="67" y="47"/>
                        <a:pt x="67" y="45"/>
                      </a:cubicBezTo>
                      <a:cubicBezTo>
                        <a:pt x="60" y="15"/>
                        <a:pt x="33" y="0"/>
                        <a:pt x="3" y="2"/>
                      </a:cubicBezTo>
                      <a:cubicBezTo>
                        <a:pt x="0" y="2"/>
                        <a:pt x="4" y="4"/>
                        <a:pt x="5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44" name="Freeform 66"/>
                <p:cNvSpPr>
                  <a:spLocks/>
                </p:cNvSpPr>
                <p:nvPr/>
              </p:nvSpPr>
              <p:spPr bwMode="auto">
                <a:xfrm>
                  <a:off x="1856" y="1062"/>
                  <a:ext cx="126" cy="124"/>
                </a:xfrm>
                <a:custGeom>
                  <a:avLst/>
                  <a:gdLst>
                    <a:gd name="T0" fmla="*/ 48 w 53"/>
                    <a:gd name="T1" fmla="*/ 0 h 52"/>
                    <a:gd name="T2" fmla="*/ 0 w 53"/>
                    <a:gd name="T3" fmla="*/ 50 h 52"/>
                    <a:gd name="T4" fmla="*/ 5 w 53"/>
                    <a:gd name="T5" fmla="*/ 51 h 52"/>
                    <a:gd name="T6" fmla="*/ 51 w 53"/>
                    <a:gd name="T7" fmla="*/ 2 h 52"/>
                    <a:gd name="T8" fmla="*/ 48 w 53"/>
                    <a:gd name="T9" fmla="*/ 0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3" h="52">
                      <a:moveTo>
                        <a:pt x="48" y="0"/>
                      </a:moveTo>
                      <a:cubicBezTo>
                        <a:pt x="21" y="5"/>
                        <a:pt x="3" y="23"/>
                        <a:pt x="0" y="50"/>
                      </a:cubicBezTo>
                      <a:cubicBezTo>
                        <a:pt x="0" y="51"/>
                        <a:pt x="5" y="52"/>
                        <a:pt x="5" y="51"/>
                      </a:cubicBezTo>
                      <a:cubicBezTo>
                        <a:pt x="7" y="25"/>
                        <a:pt x="25" y="7"/>
                        <a:pt x="51" y="2"/>
                      </a:cubicBezTo>
                      <a:cubicBezTo>
                        <a:pt x="53" y="2"/>
                        <a:pt x="49" y="0"/>
                        <a:pt x="48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45" name="Freeform 67"/>
                <p:cNvSpPr>
                  <a:spLocks/>
                </p:cNvSpPr>
                <p:nvPr/>
              </p:nvSpPr>
              <p:spPr bwMode="auto">
                <a:xfrm>
                  <a:off x="1860" y="1024"/>
                  <a:ext cx="62" cy="164"/>
                </a:xfrm>
                <a:custGeom>
                  <a:avLst/>
                  <a:gdLst>
                    <a:gd name="T0" fmla="*/ 1 w 26"/>
                    <a:gd name="T1" fmla="*/ 2 h 69"/>
                    <a:gd name="T2" fmla="*/ 21 w 26"/>
                    <a:gd name="T3" fmla="*/ 68 h 69"/>
                    <a:gd name="T4" fmla="*/ 26 w 26"/>
                    <a:gd name="T5" fmla="*/ 68 h 69"/>
                    <a:gd name="T6" fmla="*/ 6 w 26"/>
                    <a:gd name="T7" fmla="*/ 1 h 69"/>
                    <a:gd name="T8" fmla="*/ 1 w 26"/>
                    <a:gd name="T9" fmla="*/ 2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69">
                      <a:moveTo>
                        <a:pt x="1" y="2"/>
                      </a:moveTo>
                      <a:cubicBezTo>
                        <a:pt x="15" y="20"/>
                        <a:pt x="21" y="46"/>
                        <a:pt x="21" y="68"/>
                      </a:cubicBezTo>
                      <a:cubicBezTo>
                        <a:pt x="21" y="69"/>
                        <a:pt x="26" y="69"/>
                        <a:pt x="26" y="68"/>
                      </a:cubicBezTo>
                      <a:cubicBezTo>
                        <a:pt x="26" y="45"/>
                        <a:pt x="20" y="19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46" name="Freeform 68"/>
                <p:cNvSpPr>
                  <a:spLocks/>
                </p:cNvSpPr>
                <p:nvPr/>
              </p:nvSpPr>
              <p:spPr bwMode="auto">
                <a:xfrm>
                  <a:off x="1815" y="1091"/>
                  <a:ext cx="178" cy="45"/>
                </a:xfrm>
                <a:custGeom>
                  <a:avLst/>
                  <a:gdLst>
                    <a:gd name="T0" fmla="*/ 73 w 75"/>
                    <a:gd name="T1" fmla="*/ 11 h 19"/>
                    <a:gd name="T2" fmla="*/ 2 w 75"/>
                    <a:gd name="T3" fmla="*/ 17 h 19"/>
                    <a:gd name="T4" fmla="*/ 6 w 75"/>
                    <a:gd name="T5" fmla="*/ 18 h 19"/>
                    <a:gd name="T6" fmla="*/ 69 w 75"/>
                    <a:gd name="T7" fmla="*/ 13 h 19"/>
                    <a:gd name="T8" fmla="*/ 73 w 75"/>
                    <a:gd name="T9" fmla="*/ 1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19">
                      <a:moveTo>
                        <a:pt x="73" y="11"/>
                      </a:moveTo>
                      <a:cubicBezTo>
                        <a:pt x="50" y="0"/>
                        <a:pt x="22" y="0"/>
                        <a:pt x="2" y="17"/>
                      </a:cubicBezTo>
                      <a:cubicBezTo>
                        <a:pt x="0" y="18"/>
                        <a:pt x="5" y="19"/>
                        <a:pt x="6" y="18"/>
                      </a:cubicBezTo>
                      <a:cubicBezTo>
                        <a:pt x="24" y="2"/>
                        <a:pt x="48" y="2"/>
                        <a:pt x="69" y="13"/>
                      </a:cubicBezTo>
                      <a:cubicBezTo>
                        <a:pt x="70" y="13"/>
                        <a:pt x="75" y="12"/>
                        <a:pt x="73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47" name="Freeform 69"/>
                <p:cNvSpPr>
                  <a:spLocks/>
                </p:cNvSpPr>
                <p:nvPr/>
              </p:nvSpPr>
              <p:spPr bwMode="auto">
                <a:xfrm>
                  <a:off x="1898" y="500"/>
                  <a:ext cx="354" cy="593"/>
                </a:xfrm>
                <a:custGeom>
                  <a:avLst/>
                  <a:gdLst>
                    <a:gd name="T0" fmla="*/ 6 w 149"/>
                    <a:gd name="T1" fmla="*/ 249 h 250"/>
                    <a:gd name="T2" fmla="*/ 148 w 149"/>
                    <a:gd name="T3" fmla="*/ 2 h 250"/>
                    <a:gd name="T4" fmla="*/ 143 w 149"/>
                    <a:gd name="T5" fmla="*/ 1 h 250"/>
                    <a:gd name="T6" fmla="*/ 1 w 149"/>
                    <a:gd name="T7" fmla="*/ 249 h 250"/>
                    <a:gd name="T8" fmla="*/ 6 w 149"/>
                    <a:gd name="T9" fmla="*/ 249 h 2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49" h="250">
                      <a:moveTo>
                        <a:pt x="6" y="249"/>
                      </a:moveTo>
                      <a:cubicBezTo>
                        <a:pt x="52" y="166"/>
                        <a:pt x="98" y="82"/>
                        <a:pt x="148" y="2"/>
                      </a:cubicBezTo>
                      <a:cubicBezTo>
                        <a:pt x="149" y="0"/>
                        <a:pt x="144" y="0"/>
                        <a:pt x="143" y="1"/>
                      </a:cubicBezTo>
                      <a:cubicBezTo>
                        <a:pt x="93" y="82"/>
                        <a:pt x="48" y="166"/>
                        <a:pt x="1" y="249"/>
                      </a:cubicBezTo>
                      <a:cubicBezTo>
                        <a:pt x="0" y="250"/>
                        <a:pt x="5" y="250"/>
                        <a:pt x="6" y="24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48" name="Freeform 70"/>
                <p:cNvSpPr>
                  <a:spLocks/>
                </p:cNvSpPr>
                <p:nvPr/>
              </p:nvSpPr>
              <p:spPr bwMode="auto">
                <a:xfrm>
                  <a:off x="1879" y="1081"/>
                  <a:ext cx="43" cy="41"/>
                </a:xfrm>
                <a:custGeom>
                  <a:avLst/>
                  <a:gdLst>
                    <a:gd name="T0" fmla="*/ 2 w 18"/>
                    <a:gd name="T1" fmla="*/ 5 h 17"/>
                    <a:gd name="T2" fmla="*/ 13 w 18"/>
                    <a:gd name="T3" fmla="*/ 2 h 17"/>
                    <a:gd name="T4" fmla="*/ 15 w 18"/>
                    <a:gd name="T5" fmla="*/ 13 h 17"/>
                    <a:gd name="T6" fmla="*/ 5 w 18"/>
                    <a:gd name="T7" fmla="*/ 15 h 17"/>
                    <a:gd name="T8" fmla="*/ 2 w 18"/>
                    <a:gd name="T9" fmla="*/ 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2" y="5"/>
                      </a:moveTo>
                      <a:cubicBezTo>
                        <a:pt x="5" y="1"/>
                        <a:pt x="9" y="0"/>
                        <a:pt x="13" y="2"/>
                      </a:cubicBezTo>
                      <a:cubicBezTo>
                        <a:pt x="17" y="4"/>
                        <a:pt x="18" y="9"/>
                        <a:pt x="15" y="13"/>
                      </a:cubicBezTo>
                      <a:cubicBezTo>
                        <a:pt x="13" y="16"/>
                        <a:pt x="8" y="17"/>
                        <a:pt x="5" y="15"/>
                      </a:cubicBezTo>
                      <a:cubicBezTo>
                        <a:pt x="1" y="13"/>
                        <a:pt x="0" y="8"/>
                        <a:pt x="2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49" name="Freeform 71"/>
                <p:cNvSpPr>
                  <a:spLocks/>
                </p:cNvSpPr>
                <p:nvPr/>
              </p:nvSpPr>
              <p:spPr bwMode="auto">
                <a:xfrm>
                  <a:off x="1621" y="865"/>
                  <a:ext cx="121" cy="155"/>
                </a:xfrm>
                <a:custGeom>
                  <a:avLst/>
                  <a:gdLst>
                    <a:gd name="T0" fmla="*/ 3 w 51"/>
                    <a:gd name="T1" fmla="*/ 2 h 65"/>
                    <a:gd name="T2" fmla="*/ 42 w 51"/>
                    <a:gd name="T3" fmla="*/ 63 h 65"/>
                    <a:gd name="T4" fmla="*/ 47 w 51"/>
                    <a:gd name="T5" fmla="*/ 64 h 65"/>
                    <a:gd name="T6" fmla="*/ 6 w 51"/>
                    <a:gd name="T7" fmla="*/ 0 h 65"/>
                    <a:gd name="T8" fmla="*/ 3 w 51"/>
                    <a:gd name="T9" fmla="*/ 2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1" h="65">
                      <a:moveTo>
                        <a:pt x="3" y="2"/>
                      </a:moveTo>
                      <a:cubicBezTo>
                        <a:pt x="30" y="11"/>
                        <a:pt x="46" y="34"/>
                        <a:pt x="42" y="63"/>
                      </a:cubicBezTo>
                      <a:cubicBezTo>
                        <a:pt x="41" y="64"/>
                        <a:pt x="46" y="65"/>
                        <a:pt x="47" y="64"/>
                      </a:cubicBezTo>
                      <a:cubicBezTo>
                        <a:pt x="51" y="34"/>
                        <a:pt x="34" y="10"/>
                        <a:pt x="6" y="0"/>
                      </a:cubicBezTo>
                      <a:cubicBezTo>
                        <a:pt x="5" y="0"/>
                        <a:pt x="0" y="0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50" name="Freeform 72"/>
                <p:cNvSpPr>
                  <a:spLocks/>
                </p:cNvSpPr>
                <p:nvPr/>
              </p:nvSpPr>
              <p:spPr bwMode="auto">
                <a:xfrm>
                  <a:off x="1625" y="903"/>
                  <a:ext cx="162" cy="86"/>
                </a:xfrm>
                <a:custGeom>
                  <a:avLst/>
                  <a:gdLst>
                    <a:gd name="T0" fmla="*/ 65 w 68"/>
                    <a:gd name="T1" fmla="*/ 6 h 36"/>
                    <a:gd name="T2" fmla="*/ 0 w 68"/>
                    <a:gd name="T3" fmla="*/ 34 h 36"/>
                    <a:gd name="T4" fmla="*/ 5 w 68"/>
                    <a:gd name="T5" fmla="*/ 35 h 36"/>
                    <a:gd name="T6" fmla="*/ 64 w 68"/>
                    <a:gd name="T7" fmla="*/ 8 h 36"/>
                    <a:gd name="T8" fmla="*/ 65 w 68"/>
                    <a:gd name="T9" fmla="*/ 6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8" h="36">
                      <a:moveTo>
                        <a:pt x="65" y="6"/>
                      </a:moveTo>
                      <a:cubicBezTo>
                        <a:pt x="38" y="0"/>
                        <a:pt x="14" y="9"/>
                        <a:pt x="0" y="34"/>
                      </a:cubicBezTo>
                      <a:cubicBezTo>
                        <a:pt x="0" y="35"/>
                        <a:pt x="4" y="36"/>
                        <a:pt x="5" y="35"/>
                      </a:cubicBezTo>
                      <a:cubicBezTo>
                        <a:pt x="17" y="13"/>
                        <a:pt x="39" y="3"/>
                        <a:pt x="64" y="8"/>
                      </a:cubicBezTo>
                      <a:cubicBezTo>
                        <a:pt x="67" y="9"/>
                        <a:pt x="68" y="7"/>
                        <a:pt x="65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51" name="Freeform 73"/>
                <p:cNvSpPr>
                  <a:spLocks/>
                </p:cNvSpPr>
                <p:nvPr/>
              </p:nvSpPr>
              <p:spPr bwMode="auto">
                <a:xfrm>
                  <a:off x="1675" y="842"/>
                  <a:ext cx="43" cy="171"/>
                </a:xfrm>
                <a:custGeom>
                  <a:avLst/>
                  <a:gdLst>
                    <a:gd name="T0" fmla="*/ 6 w 18"/>
                    <a:gd name="T1" fmla="*/ 2 h 72"/>
                    <a:gd name="T2" fmla="*/ 0 w 18"/>
                    <a:gd name="T3" fmla="*/ 71 h 72"/>
                    <a:gd name="T4" fmla="*/ 5 w 18"/>
                    <a:gd name="T5" fmla="*/ 71 h 72"/>
                    <a:gd name="T6" fmla="*/ 12 w 18"/>
                    <a:gd name="T7" fmla="*/ 2 h 72"/>
                    <a:gd name="T8" fmla="*/ 6 w 18"/>
                    <a:gd name="T9" fmla="*/ 2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72">
                      <a:moveTo>
                        <a:pt x="6" y="2"/>
                      </a:moveTo>
                      <a:cubicBezTo>
                        <a:pt x="13" y="24"/>
                        <a:pt x="9" y="50"/>
                        <a:pt x="0" y="71"/>
                      </a:cubicBezTo>
                      <a:cubicBezTo>
                        <a:pt x="0" y="72"/>
                        <a:pt x="5" y="72"/>
                        <a:pt x="5" y="71"/>
                      </a:cubicBezTo>
                      <a:cubicBezTo>
                        <a:pt x="14" y="50"/>
                        <a:pt x="18" y="23"/>
                        <a:pt x="12" y="2"/>
                      </a:cubicBezTo>
                      <a:cubicBezTo>
                        <a:pt x="11" y="0"/>
                        <a:pt x="6" y="1"/>
                        <a:pt x="6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52" name="Freeform 74"/>
                <p:cNvSpPr>
                  <a:spLocks/>
                </p:cNvSpPr>
                <p:nvPr/>
              </p:nvSpPr>
              <p:spPr bwMode="auto">
                <a:xfrm>
                  <a:off x="1606" y="903"/>
                  <a:ext cx="171" cy="74"/>
                </a:xfrm>
                <a:custGeom>
                  <a:avLst/>
                  <a:gdLst>
                    <a:gd name="T0" fmla="*/ 71 w 72"/>
                    <a:gd name="T1" fmla="*/ 29 h 31"/>
                    <a:gd name="T2" fmla="*/ 3 w 72"/>
                    <a:gd name="T3" fmla="*/ 8 h 31"/>
                    <a:gd name="T4" fmla="*/ 6 w 72"/>
                    <a:gd name="T5" fmla="*/ 10 h 31"/>
                    <a:gd name="T6" fmla="*/ 66 w 72"/>
                    <a:gd name="T7" fmla="*/ 30 h 31"/>
                    <a:gd name="T8" fmla="*/ 71 w 72"/>
                    <a:gd name="T9" fmla="*/ 29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2" h="31">
                      <a:moveTo>
                        <a:pt x="71" y="29"/>
                      </a:moveTo>
                      <a:cubicBezTo>
                        <a:pt x="54" y="10"/>
                        <a:pt x="29" y="0"/>
                        <a:pt x="3" y="8"/>
                      </a:cubicBezTo>
                      <a:cubicBezTo>
                        <a:pt x="0" y="10"/>
                        <a:pt x="5" y="11"/>
                        <a:pt x="6" y="10"/>
                      </a:cubicBezTo>
                      <a:cubicBezTo>
                        <a:pt x="29" y="3"/>
                        <a:pt x="51" y="13"/>
                        <a:pt x="66" y="30"/>
                      </a:cubicBezTo>
                      <a:cubicBezTo>
                        <a:pt x="67" y="31"/>
                        <a:pt x="72" y="30"/>
                        <a:pt x="71" y="2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53" name="Freeform 75"/>
                <p:cNvSpPr>
                  <a:spLocks/>
                </p:cNvSpPr>
                <p:nvPr/>
              </p:nvSpPr>
              <p:spPr bwMode="auto">
                <a:xfrm>
                  <a:off x="1699" y="500"/>
                  <a:ext cx="553" cy="420"/>
                </a:xfrm>
                <a:custGeom>
                  <a:avLst/>
                  <a:gdLst>
                    <a:gd name="T0" fmla="*/ 6 w 233"/>
                    <a:gd name="T1" fmla="*/ 176 h 177"/>
                    <a:gd name="T2" fmla="*/ 232 w 233"/>
                    <a:gd name="T3" fmla="*/ 2 h 177"/>
                    <a:gd name="T4" fmla="*/ 227 w 233"/>
                    <a:gd name="T5" fmla="*/ 1 h 177"/>
                    <a:gd name="T6" fmla="*/ 2 w 233"/>
                    <a:gd name="T7" fmla="*/ 175 h 177"/>
                    <a:gd name="T8" fmla="*/ 6 w 233"/>
                    <a:gd name="T9" fmla="*/ 176 h 1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3" h="177">
                      <a:moveTo>
                        <a:pt x="6" y="176"/>
                      </a:moveTo>
                      <a:cubicBezTo>
                        <a:pt x="81" y="117"/>
                        <a:pt x="155" y="57"/>
                        <a:pt x="232" y="2"/>
                      </a:cubicBezTo>
                      <a:cubicBezTo>
                        <a:pt x="233" y="1"/>
                        <a:pt x="229" y="0"/>
                        <a:pt x="227" y="1"/>
                      </a:cubicBezTo>
                      <a:cubicBezTo>
                        <a:pt x="150" y="57"/>
                        <a:pt x="76" y="117"/>
                        <a:pt x="2" y="175"/>
                      </a:cubicBezTo>
                      <a:cubicBezTo>
                        <a:pt x="0" y="177"/>
                        <a:pt x="5" y="177"/>
                        <a:pt x="6" y="17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54" name="Freeform 76"/>
                <p:cNvSpPr>
                  <a:spLocks/>
                </p:cNvSpPr>
                <p:nvPr/>
              </p:nvSpPr>
              <p:spPr bwMode="auto">
                <a:xfrm>
                  <a:off x="1678" y="906"/>
                  <a:ext cx="42" cy="40"/>
                </a:xfrm>
                <a:custGeom>
                  <a:avLst/>
                  <a:gdLst>
                    <a:gd name="T0" fmla="*/ 4 w 18"/>
                    <a:gd name="T1" fmla="*/ 2 h 17"/>
                    <a:gd name="T2" fmla="*/ 15 w 18"/>
                    <a:gd name="T3" fmla="*/ 4 h 17"/>
                    <a:gd name="T4" fmla="*/ 13 w 18"/>
                    <a:gd name="T5" fmla="*/ 15 h 17"/>
                    <a:gd name="T6" fmla="*/ 3 w 18"/>
                    <a:gd name="T7" fmla="*/ 13 h 17"/>
                    <a:gd name="T8" fmla="*/ 4 w 18"/>
                    <a:gd name="T9" fmla="*/ 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4" y="2"/>
                      </a:moveTo>
                      <a:cubicBezTo>
                        <a:pt x="8" y="0"/>
                        <a:pt x="13" y="1"/>
                        <a:pt x="15" y="4"/>
                      </a:cubicBezTo>
                      <a:cubicBezTo>
                        <a:pt x="18" y="8"/>
                        <a:pt x="17" y="12"/>
                        <a:pt x="13" y="15"/>
                      </a:cubicBezTo>
                      <a:cubicBezTo>
                        <a:pt x="10" y="17"/>
                        <a:pt x="5" y="16"/>
                        <a:pt x="3" y="13"/>
                      </a:cubicBezTo>
                      <a:cubicBezTo>
                        <a:pt x="0" y="10"/>
                        <a:pt x="1" y="5"/>
                        <a:pt x="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55" name="Freeform 77"/>
                <p:cNvSpPr>
                  <a:spLocks/>
                </p:cNvSpPr>
                <p:nvPr/>
              </p:nvSpPr>
              <p:spPr bwMode="auto">
                <a:xfrm>
                  <a:off x="1504" y="583"/>
                  <a:ext cx="79" cy="181"/>
                </a:xfrm>
                <a:custGeom>
                  <a:avLst/>
                  <a:gdLst>
                    <a:gd name="T0" fmla="*/ 1 w 33"/>
                    <a:gd name="T1" fmla="*/ 1 h 76"/>
                    <a:gd name="T2" fmla="*/ 13 w 33"/>
                    <a:gd name="T3" fmla="*/ 73 h 76"/>
                    <a:gd name="T4" fmla="*/ 17 w 33"/>
                    <a:gd name="T5" fmla="*/ 75 h 76"/>
                    <a:gd name="T6" fmla="*/ 6 w 33"/>
                    <a:gd name="T7" fmla="*/ 1 h 76"/>
                    <a:gd name="T8" fmla="*/ 1 w 33"/>
                    <a:gd name="T9" fmla="*/ 1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76">
                      <a:moveTo>
                        <a:pt x="1" y="1"/>
                      </a:moveTo>
                      <a:cubicBezTo>
                        <a:pt x="22" y="21"/>
                        <a:pt x="28" y="48"/>
                        <a:pt x="13" y="73"/>
                      </a:cubicBezTo>
                      <a:cubicBezTo>
                        <a:pt x="12" y="75"/>
                        <a:pt x="17" y="76"/>
                        <a:pt x="17" y="75"/>
                      </a:cubicBezTo>
                      <a:cubicBezTo>
                        <a:pt x="33" y="49"/>
                        <a:pt x="27" y="21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56" name="Freeform 78"/>
                <p:cNvSpPr>
                  <a:spLocks/>
                </p:cNvSpPr>
                <p:nvPr/>
              </p:nvSpPr>
              <p:spPr bwMode="auto">
                <a:xfrm>
                  <a:off x="1459" y="650"/>
                  <a:ext cx="178" cy="47"/>
                </a:xfrm>
                <a:custGeom>
                  <a:avLst/>
                  <a:gdLst>
                    <a:gd name="T0" fmla="*/ 73 w 75"/>
                    <a:gd name="T1" fmla="*/ 18 h 20"/>
                    <a:gd name="T2" fmla="*/ 1 w 75"/>
                    <a:gd name="T3" fmla="*/ 18 h 20"/>
                    <a:gd name="T4" fmla="*/ 5 w 75"/>
                    <a:gd name="T5" fmla="*/ 19 h 20"/>
                    <a:gd name="T6" fmla="*/ 69 w 75"/>
                    <a:gd name="T7" fmla="*/ 18 h 20"/>
                    <a:gd name="T8" fmla="*/ 73 w 75"/>
                    <a:gd name="T9" fmla="*/ 18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20">
                      <a:moveTo>
                        <a:pt x="73" y="18"/>
                      </a:moveTo>
                      <a:cubicBezTo>
                        <a:pt x="50" y="2"/>
                        <a:pt x="23" y="0"/>
                        <a:pt x="1" y="18"/>
                      </a:cubicBezTo>
                      <a:cubicBezTo>
                        <a:pt x="0" y="18"/>
                        <a:pt x="4" y="20"/>
                        <a:pt x="5" y="19"/>
                      </a:cubicBezTo>
                      <a:cubicBezTo>
                        <a:pt x="25" y="4"/>
                        <a:pt x="48" y="4"/>
                        <a:pt x="69" y="18"/>
                      </a:cubicBezTo>
                      <a:cubicBezTo>
                        <a:pt x="70" y="19"/>
                        <a:pt x="75" y="19"/>
                        <a:pt x="73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57" name="Freeform 79"/>
                <p:cNvSpPr>
                  <a:spLocks/>
                </p:cNvSpPr>
                <p:nvPr/>
              </p:nvSpPr>
              <p:spPr bwMode="auto">
                <a:xfrm>
                  <a:off x="1493" y="588"/>
                  <a:ext cx="95" cy="149"/>
                </a:xfrm>
                <a:custGeom>
                  <a:avLst/>
                  <a:gdLst>
                    <a:gd name="T0" fmla="*/ 35 w 40"/>
                    <a:gd name="T1" fmla="*/ 2 h 63"/>
                    <a:gd name="T2" fmla="*/ 2 w 40"/>
                    <a:gd name="T3" fmla="*/ 62 h 63"/>
                    <a:gd name="T4" fmla="*/ 6 w 40"/>
                    <a:gd name="T5" fmla="*/ 62 h 63"/>
                    <a:gd name="T6" fmla="*/ 40 w 40"/>
                    <a:gd name="T7" fmla="*/ 1 h 63"/>
                    <a:gd name="T8" fmla="*/ 35 w 40"/>
                    <a:gd name="T9" fmla="*/ 2 h 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63">
                      <a:moveTo>
                        <a:pt x="35" y="2"/>
                      </a:moveTo>
                      <a:cubicBezTo>
                        <a:pt x="32" y="24"/>
                        <a:pt x="18" y="47"/>
                        <a:pt x="2" y="62"/>
                      </a:cubicBezTo>
                      <a:cubicBezTo>
                        <a:pt x="0" y="63"/>
                        <a:pt x="5" y="63"/>
                        <a:pt x="6" y="62"/>
                      </a:cubicBezTo>
                      <a:cubicBezTo>
                        <a:pt x="23" y="47"/>
                        <a:pt x="37" y="24"/>
                        <a:pt x="40" y="1"/>
                      </a:cubicBezTo>
                      <a:cubicBezTo>
                        <a:pt x="40" y="0"/>
                        <a:pt x="35" y="0"/>
                        <a:pt x="3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58" name="Freeform 80"/>
                <p:cNvSpPr>
                  <a:spLocks/>
                </p:cNvSpPr>
                <p:nvPr/>
              </p:nvSpPr>
              <p:spPr bwMode="auto">
                <a:xfrm>
                  <a:off x="1466" y="631"/>
                  <a:ext cx="138" cy="111"/>
                </a:xfrm>
                <a:custGeom>
                  <a:avLst/>
                  <a:gdLst>
                    <a:gd name="T0" fmla="*/ 57 w 58"/>
                    <a:gd name="T1" fmla="*/ 45 h 47"/>
                    <a:gd name="T2" fmla="*/ 5 w 58"/>
                    <a:gd name="T3" fmla="*/ 0 h 47"/>
                    <a:gd name="T4" fmla="*/ 4 w 58"/>
                    <a:gd name="T5" fmla="*/ 2 h 47"/>
                    <a:gd name="T6" fmla="*/ 52 w 58"/>
                    <a:gd name="T7" fmla="*/ 45 h 47"/>
                    <a:gd name="T8" fmla="*/ 57 w 58"/>
                    <a:gd name="T9" fmla="*/ 45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8" h="47">
                      <a:moveTo>
                        <a:pt x="57" y="45"/>
                      </a:moveTo>
                      <a:cubicBezTo>
                        <a:pt x="50" y="21"/>
                        <a:pt x="31" y="2"/>
                        <a:pt x="5" y="0"/>
                      </a:cubicBezTo>
                      <a:cubicBezTo>
                        <a:pt x="3" y="0"/>
                        <a:pt x="0" y="2"/>
                        <a:pt x="4" y="2"/>
                      </a:cubicBezTo>
                      <a:cubicBezTo>
                        <a:pt x="28" y="4"/>
                        <a:pt x="45" y="23"/>
                        <a:pt x="52" y="45"/>
                      </a:cubicBezTo>
                      <a:cubicBezTo>
                        <a:pt x="53" y="47"/>
                        <a:pt x="58" y="46"/>
                        <a:pt x="57" y="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59" name="Freeform 81"/>
                <p:cNvSpPr>
                  <a:spLocks/>
                </p:cNvSpPr>
                <p:nvPr/>
              </p:nvSpPr>
              <p:spPr bwMode="auto">
                <a:xfrm>
                  <a:off x="1552" y="491"/>
                  <a:ext cx="676" cy="173"/>
                </a:xfrm>
                <a:custGeom>
                  <a:avLst/>
                  <a:gdLst>
                    <a:gd name="T0" fmla="*/ 6 w 285"/>
                    <a:gd name="T1" fmla="*/ 73 h 73"/>
                    <a:gd name="T2" fmla="*/ 282 w 285"/>
                    <a:gd name="T3" fmla="*/ 2 h 73"/>
                    <a:gd name="T4" fmla="*/ 280 w 285"/>
                    <a:gd name="T5" fmla="*/ 0 h 73"/>
                    <a:gd name="T6" fmla="*/ 4 w 285"/>
                    <a:gd name="T7" fmla="*/ 71 h 73"/>
                    <a:gd name="T8" fmla="*/ 6 w 285"/>
                    <a:gd name="T9" fmla="*/ 73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5" h="73">
                      <a:moveTo>
                        <a:pt x="6" y="73"/>
                      </a:moveTo>
                      <a:cubicBezTo>
                        <a:pt x="98" y="49"/>
                        <a:pt x="189" y="23"/>
                        <a:pt x="282" y="2"/>
                      </a:cubicBezTo>
                      <a:cubicBezTo>
                        <a:pt x="285" y="2"/>
                        <a:pt x="283" y="0"/>
                        <a:pt x="280" y="0"/>
                      </a:cubicBezTo>
                      <a:cubicBezTo>
                        <a:pt x="187" y="21"/>
                        <a:pt x="96" y="47"/>
                        <a:pt x="4" y="71"/>
                      </a:cubicBezTo>
                      <a:cubicBezTo>
                        <a:pt x="0" y="72"/>
                        <a:pt x="5" y="73"/>
                        <a:pt x="6" y="7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60" name="Freeform 82"/>
                <p:cNvSpPr>
                  <a:spLocks/>
                </p:cNvSpPr>
                <p:nvPr/>
              </p:nvSpPr>
              <p:spPr bwMode="auto">
                <a:xfrm>
                  <a:off x="1531" y="647"/>
                  <a:ext cx="40" cy="38"/>
                </a:xfrm>
                <a:custGeom>
                  <a:avLst/>
                  <a:gdLst>
                    <a:gd name="T0" fmla="*/ 7 w 17"/>
                    <a:gd name="T1" fmla="*/ 0 h 16"/>
                    <a:gd name="T2" fmla="*/ 16 w 17"/>
                    <a:gd name="T3" fmla="*/ 6 h 16"/>
                    <a:gd name="T4" fmla="*/ 10 w 17"/>
                    <a:gd name="T5" fmla="*/ 15 h 16"/>
                    <a:gd name="T6" fmla="*/ 1 w 17"/>
                    <a:gd name="T7" fmla="*/ 10 h 16"/>
                    <a:gd name="T8" fmla="*/ 7 w 17"/>
                    <a:gd name="T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6">
                      <a:moveTo>
                        <a:pt x="7" y="0"/>
                      </a:moveTo>
                      <a:cubicBezTo>
                        <a:pt x="11" y="0"/>
                        <a:pt x="15" y="2"/>
                        <a:pt x="16" y="6"/>
                      </a:cubicBezTo>
                      <a:cubicBezTo>
                        <a:pt x="17" y="10"/>
                        <a:pt x="14" y="14"/>
                        <a:pt x="10" y="15"/>
                      </a:cubicBezTo>
                      <a:cubicBezTo>
                        <a:pt x="6" y="16"/>
                        <a:pt x="2" y="14"/>
                        <a:pt x="1" y="10"/>
                      </a:cubicBezTo>
                      <a:cubicBezTo>
                        <a:pt x="0" y="5"/>
                        <a:pt x="3" y="1"/>
                        <a:pt x="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61" name="Freeform 83"/>
                <p:cNvSpPr>
                  <a:spLocks/>
                </p:cNvSpPr>
                <p:nvPr/>
              </p:nvSpPr>
              <p:spPr bwMode="auto">
                <a:xfrm>
                  <a:off x="1485" y="339"/>
                  <a:ext cx="79" cy="178"/>
                </a:xfrm>
                <a:custGeom>
                  <a:avLst/>
                  <a:gdLst>
                    <a:gd name="T0" fmla="*/ 16 w 33"/>
                    <a:gd name="T1" fmla="*/ 1 h 75"/>
                    <a:gd name="T2" fmla="*/ 1 w 33"/>
                    <a:gd name="T3" fmla="*/ 73 h 75"/>
                    <a:gd name="T4" fmla="*/ 6 w 33"/>
                    <a:gd name="T5" fmla="*/ 74 h 75"/>
                    <a:gd name="T6" fmla="*/ 21 w 33"/>
                    <a:gd name="T7" fmla="*/ 1 h 75"/>
                    <a:gd name="T8" fmla="*/ 16 w 33"/>
                    <a:gd name="T9" fmla="*/ 1 h 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75">
                      <a:moveTo>
                        <a:pt x="16" y="1"/>
                      </a:moveTo>
                      <a:cubicBezTo>
                        <a:pt x="28" y="27"/>
                        <a:pt x="25" y="55"/>
                        <a:pt x="1" y="73"/>
                      </a:cubicBezTo>
                      <a:cubicBezTo>
                        <a:pt x="0" y="74"/>
                        <a:pt x="5" y="75"/>
                        <a:pt x="6" y="74"/>
                      </a:cubicBezTo>
                      <a:cubicBezTo>
                        <a:pt x="30" y="56"/>
                        <a:pt x="33" y="28"/>
                        <a:pt x="21" y="1"/>
                      </a:cubicBezTo>
                      <a:cubicBezTo>
                        <a:pt x="20" y="0"/>
                        <a:pt x="15" y="0"/>
                        <a:pt x="16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62" name="Freeform 84"/>
                <p:cNvSpPr>
                  <a:spLocks/>
                </p:cNvSpPr>
                <p:nvPr/>
              </p:nvSpPr>
              <p:spPr bwMode="auto">
                <a:xfrm>
                  <a:off x="1440" y="405"/>
                  <a:ext cx="166" cy="81"/>
                </a:xfrm>
                <a:custGeom>
                  <a:avLst/>
                  <a:gdLst>
                    <a:gd name="T0" fmla="*/ 69 w 70"/>
                    <a:gd name="T1" fmla="*/ 32 h 34"/>
                    <a:gd name="T2" fmla="*/ 1 w 70"/>
                    <a:gd name="T3" fmla="*/ 8 h 34"/>
                    <a:gd name="T4" fmla="*/ 5 w 70"/>
                    <a:gd name="T5" fmla="*/ 10 h 34"/>
                    <a:gd name="T6" fmla="*/ 65 w 70"/>
                    <a:gd name="T7" fmla="*/ 32 h 34"/>
                    <a:gd name="T8" fmla="*/ 69 w 70"/>
                    <a:gd name="T9" fmla="*/ 32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34">
                      <a:moveTo>
                        <a:pt x="69" y="32"/>
                      </a:moveTo>
                      <a:cubicBezTo>
                        <a:pt x="53" y="9"/>
                        <a:pt x="28" y="0"/>
                        <a:pt x="1" y="8"/>
                      </a:cubicBezTo>
                      <a:cubicBezTo>
                        <a:pt x="0" y="9"/>
                        <a:pt x="4" y="10"/>
                        <a:pt x="5" y="10"/>
                      </a:cubicBezTo>
                      <a:cubicBezTo>
                        <a:pt x="29" y="2"/>
                        <a:pt x="51" y="12"/>
                        <a:pt x="65" y="32"/>
                      </a:cubicBezTo>
                      <a:cubicBezTo>
                        <a:pt x="65" y="33"/>
                        <a:pt x="70" y="34"/>
                        <a:pt x="69" y="3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63" name="Freeform 85"/>
                <p:cNvSpPr>
                  <a:spLocks/>
                </p:cNvSpPr>
                <p:nvPr/>
              </p:nvSpPr>
              <p:spPr bwMode="auto">
                <a:xfrm>
                  <a:off x="1457" y="367"/>
                  <a:ext cx="140" cy="114"/>
                </a:xfrm>
                <a:custGeom>
                  <a:avLst/>
                  <a:gdLst>
                    <a:gd name="T0" fmla="*/ 54 w 59"/>
                    <a:gd name="T1" fmla="*/ 2 h 48"/>
                    <a:gd name="T2" fmla="*/ 3 w 59"/>
                    <a:gd name="T3" fmla="*/ 46 h 48"/>
                    <a:gd name="T4" fmla="*/ 5 w 59"/>
                    <a:gd name="T5" fmla="*/ 48 h 48"/>
                    <a:gd name="T6" fmla="*/ 59 w 59"/>
                    <a:gd name="T7" fmla="*/ 2 h 48"/>
                    <a:gd name="T8" fmla="*/ 54 w 59"/>
                    <a:gd name="T9" fmla="*/ 2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9" h="48">
                      <a:moveTo>
                        <a:pt x="54" y="2"/>
                      </a:moveTo>
                      <a:cubicBezTo>
                        <a:pt x="44" y="21"/>
                        <a:pt x="23" y="38"/>
                        <a:pt x="3" y="46"/>
                      </a:cubicBezTo>
                      <a:cubicBezTo>
                        <a:pt x="0" y="48"/>
                        <a:pt x="4" y="48"/>
                        <a:pt x="5" y="48"/>
                      </a:cubicBezTo>
                      <a:cubicBezTo>
                        <a:pt x="26" y="39"/>
                        <a:pt x="48" y="22"/>
                        <a:pt x="59" y="2"/>
                      </a:cubicBezTo>
                      <a:cubicBezTo>
                        <a:pt x="59" y="1"/>
                        <a:pt x="55" y="0"/>
                        <a:pt x="5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64" name="Freeform 86"/>
                <p:cNvSpPr>
                  <a:spLocks/>
                </p:cNvSpPr>
                <p:nvPr/>
              </p:nvSpPr>
              <p:spPr bwMode="auto">
                <a:xfrm>
                  <a:off x="1469" y="372"/>
                  <a:ext cx="95" cy="145"/>
                </a:xfrm>
                <a:custGeom>
                  <a:avLst/>
                  <a:gdLst>
                    <a:gd name="T0" fmla="*/ 39 w 40"/>
                    <a:gd name="T1" fmla="*/ 60 h 61"/>
                    <a:gd name="T2" fmla="*/ 6 w 40"/>
                    <a:gd name="T3" fmla="*/ 0 h 61"/>
                    <a:gd name="T4" fmla="*/ 2 w 40"/>
                    <a:gd name="T5" fmla="*/ 2 h 61"/>
                    <a:gd name="T6" fmla="*/ 33 w 40"/>
                    <a:gd name="T7" fmla="*/ 60 h 61"/>
                    <a:gd name="T8" fmla="*/ 39 w 40"/>
                    <a:gd name="T9" fmla="*/ 60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61">
                      <a:moveTo>
                        <a:pt x="39" y="60"/>
                      </a:moveTo>
                      <a:cubicBezTo>
                        <a:pt x="40" y="35"/>
                        <a:pt x="29" y="11"/>
                        <a:pt x="6" y="0"/>
                      </a:cubicBezTo>
                      <a:cubicBezTo>
                        <a:pt x="5" y="0"/>
                        <a:pt x="0" y="1"/>
                        <a:pt x="2" y="2"/>
                      </a:cubicBezTo>
                      <a:cubicBezTo>
                        <a:pt x="25" y="12"/>
                        <a:pt x="35" y="36"/>
                        <a:pt x="33" y="60"/>
                      </a:cubicBezTo>
                      <a:cubicBezTo>
                        <a:pt x="33" y="61"/>
                        <a:pt x="38" y="61"/>
                        <a:pt x="39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65" name="Freeform 87"/>
                <p:cNvSpPr>
                  <a:spLocks/>
                </p:cNvSpPr>
                <p:nvPr/>
              </p:nvSpPr>
              <p:spPr bwMode="auto">
                <a:xfrm>
                  <a:off x="1540" y="429"/>
                  <a:ext cx="693" cy="76"/>
                </a:xfrm>
                <a:custGeom>
                  <a:avLst/>
                  <a:gdLst>
                    <a:gd name="T0" fmla="*/ 3 w 292"/>
                    <a:gd name="T1" fmla="*/ 2 h 32"/>
                    <a:gd name="T2" fmla="*/ 287 w 292"/>
                    <a:gd name="T3" fmla="*/ 32 h 32"/>
                    <a:gd name="T4" fmla="*/ 289 w 292"/>
                    <a:gd name="T5" fmla="*/ 30 h 32"/>
                    <a:gd name="T6" fmla="*/ 5 w 292"/>
                    <a:gd name="T7" fmla="*/ 0 h 32"/>
                    <a:gd name="T8" fmla="*/ 3 w 292"/>
                    <a:gd name="T9" fmla="*/ 2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2" h="32">
                      <a:moveTo>
                        <a:pt x="3" y="2"/>
                      </a:moveTo>
                      <a:cubicBezTo>
                        <a:pt x="98" y="11"/>
                        <a:pt x="193" y="19"/>
                        <a:pt x="287" y="32"/>
                      </a:cubicBezTo>
                      <a:cubicBezTo>
                        <a:pt x="288" y="32"/>
                        <a:pt x="292" y="31"/>
                        <a:pt x="289" y="30"/>
                      </a:cubicBezTo>
                      <a:cubicBezTo>
                        <a:pt x="195" y="17"/>
                        <a:pt x="100" y="9"/>
                        <a:pt x="5" y="0"/>
                      </a:cubicBezTo>
                      <a:cubicBezTo>
                        <a:pt x="4" y="0"/>
                        <a:pt x="0" y="1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66" name="Freeform 88"/>
                <p:cNvSpPr>
                  <a:spLocks/>
                </p:cNvSpPr>
                <p:nvPr/>
              </p:nvSpPr>
              <p:spPr bwMode="auto">
                <a:xfrm>
                  <a:off x="1519" y="412"/>
                  <a:ext cx="38" cy="38"/>
                </a:xfrm>
                <a:custGeom>
                  <a:avLst/>
                  <a:gdLst>
                    <a:gd name="T0" fmla="*/ 9 w 16"/>
                    <a:gd name="T1" fmla="*/ 0 h 16"/>
                    <a:gd name="T2" fmla="*/ 15 w 16"/>
                    <a:gd name="T3" fmla="*/ 9 h 16"/>
                    <a:gd name="T4" fmla="*/ 7 w 16"/>
                    <a:gd name="T5" fmla="*/ 15 h 16"/>
                    <a:gd name="T6" fmla="*/ 0 w 16"/>
                    <a:gd name="T7" fmla="*/ 7 h 16"/>
                    <a:gd name="T8" fmla="*/ 9 w 16"/>
                    <a:gd name="T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9" y="0"/>
                      </a:moveTo>
                      <a:cubicBezTo>
                        <a:pt x="13" y="1"/>
                        <a:pt x="16" y="5"/>
                        <a:pt x="15" y="9"/>
                      </a:cubicBezTo>
                      <a:cubicBezTo>
                        <a:pt x="15" y="13"/>
                        <a:pt x="11" y="16"/>
                        <a:pt x="7" y="15"/>
                      </a:cubicBezTo>
                      <a:cubicBezTo>
                        <a:pt x="2" y="15"/>
                        <a:pt x="0" y="11"/>
                        <a:pt x="0" y="7"/>
                      </a:cubicBezTo>
                      <a:cubicBezTo>
                        <a:pt x="1" y="2"/>
                        <a:pt x="5" y="0"/>
                        <a:pt x="9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67" name="Freeform 89"/>
                <p:cNvSpPr>
                  <a:spLocks/>
                </p:cNvSpPr>
                <p:nvPr/>
              </p:nvSpPr>
              <p:spPr bwMode="auto">
                <a:xfrm>
                  <a:off x="1526" y="99"/>
                  <a:ext cx="116" cy="155"/>
                </a:xfrm>
                <a:custGeom>
                  <a:avLst/>
                  <a:gdLst>
                    <a:gd name="T0" fmla="*/ 42 w 49"/>
                    <a:gd name="T1" fmla="*/ 1 h 65"/>
                    <a:gd name="T2" fmla="*/ 3 w 49"/>
                    <a:gd name="T3" fmla="*/ 63 h 65"/>
                    <a:gd name="T4" fmla="*/ 6 w 49"/>
                    <a:gd name="T5" fmla="*/ 65 h 65"/>
                    <a:gd name="T6" fmla="*/ 47 w 49"/>
                    <a:gd name="T7" fmla="*/ 2 h 65"/>
                    <a:gd name="T8" fmla="*/ 42 w 49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65">
                      <a:moveTo>
                        <a:pt x="42" y="1"/>
                      </a:moveTo>
                      <a:cubicBezTo>
                        <a:pt x="44" y="29"/>
                        <a:pt x="31" y="54"/>
                        <a:pt x="3" y="63"/>
                      </a:cubicBezTo>
                      <a:cubicBezTo>
                        <a:pt x="0" y="63"/>
                        <a:pt x="5" y="65"/>
                        <a:pt x="6" y="65"/>
                      </a:cubicBezTo>
                      <a:cubicBezTo>
                        <a:pt x="35" y="56"/>
                        <a:pt x="49" y="31"/>
                        <a:pt x="47" y="2"/>
                      </a:cubicBezTo>
                      <a:cubicBezTo>
                        <a:pt x="46" y="0"/>
                        <a:pt x="42" y="0"/>
                        <a:pt x="4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68" name="Freeform 90"/>
                <p:cNvSpPr>
                  <a:spLocks/>
                </p:cNvSpPr>
                <p:nvPr/>
              </p:nvSpPr>
              <p:spPr bwMode="auto">
                <a:xfrm>
                  <a:off x="1516" y="149"/>
                  <a:ext cx="136" cy="114"/>
                </a:xfrm>
                <a:custGeom>
                  <a:avLst/>
                  <a:gdLst>
                    <a:gd name="T0" fmla="*/ 57 w 57"/>
                    <a:gd name="T1" fmla="*/ 46 h 48"/>
                    <a:gd name="T2" fmla="*/ 3 w 57"/>
                    <a:gd name="T3" fmla="*/ 0 h 48"/>
                    <a:gd name="T4" fmla="*/ 4 w 57"/>
                    <a:gd name="T5" fmla="*/ 3 h 48"/>
                    <a:gd name="T6" fmla="*/ 52 w 57"/>
                    <a:gd name="T7" fmla="*/ 46 h 48"/>
                    <a:gd name="T8" fmla="*/ 57 w 57"/>
                    <a:gd name="T9" fmla="*/ 46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48">
                      <a:moveTo>
                        <a:pt x="57" y="46"/>
                      </a:moveTo>
                      <a:cubicBezTo>
                        <a:pt x="51" y="19"/>
                        <a:pt x="31" y="2"/>
                        <a:pt x="3" y="0"/>
                      </a:cubicBezTo>
                      <a:cubicBezTo>
                        <a:pt x="0" y="0"/>
                        <a:pt x="2" y="2"/>
                        <a:pt x="4" y="3"/>
                      </a:cubicBezTo>
                      <a:cubicBezTo>
                        <a:pt x="30" y="4"/>
                        <a:pt x="46" y="21"/>
                        <a:pt x="52" y="46"/>
                      </a:cubicBezTo>
                      <a:cubicBezTo>
                        <a:pt x="52" y="47"/>
                        <a:pt x="57" y="48"/>
                        <a:pt x="5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69" name="Freeform 91"/>
                <p:cNvSpPr>
                  <a:spLocks/>
                </p:cNvSpPr>
                <p:nvPr/>
              </p:nvSpPr>
              <p:spPr bwMode="auto">
                <a:xfrm>
                  <a:off x="1514" y="149"/>
                  <a:ext cx="173" cy="62"/>
                </a:xfrm>
                <a:custGeom>
                  <a:avLst/>
                  <a:gdLst>
                    <a:gd name="T0" fmla="*/ 67 w 73"/>
                    <a:gd name="T1" fmla="*/ 1 h 26"/>
                    <a:gd name="T2" fmla="*/ 4 w 73"/>
                    <a:gd name="T3" fmla="*/ 24 h 26"/>
                    <a:gd name="T4" fmla="*/ 3 w 73"/>
                    <a:gd name="T5" fmla="*/ 26 h 26"/>
                    <a:gd name="T6" fmla="*/ 71 w 73"/>
                    <a:gd name="T7" fmla="*/ 2 h 26"/>
                    <a:gd name="T8" fmla="*/ 67 w 73"/>
                    <a:gd name="T9" fmla="*/ 1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26">
                      <a:moveTo>
                        <a:pt x="67" y="1"/>
                      </a:moveTo>
                      <a:cubicBezTo>
                        <a:pt x="50" y="15"/>
                        <a:pt x="26" y="23"/>
                        <a:pt x="4" y="24"/>
                      </a:cubicBezTo>
                      <a:cubicBezTo>
                        <a:pt x="2" y="24"/>
                        <a:pt x="0" y="26"/>
                        <a:pt x="3" y="26"/>
                      </a:cubicBezTo>
                      <a:cubicBezTo>
                        <a:pt x="27" y="25"/>
                        <a:pt x="53" y="17"/>
                        <a:pt x="71" y="2"/>
                      </a:cubicBezTo>
                      <a:cubicBezTo>
                        <a:pt x="73" y="0"/>
                        <a:pt x="68" y="0"/>
                        <a:pt x="6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70" name="Freeform 92"/>
                <p:cNvSpPr>
                  <a:spLocks/>
                </p:cNvSpPr>
                <p:nvPr/>
              </p:nvSpPr>
              <p:spPr bwMode="auto">
                <a:xfrm>
                  <a:off x="1564" y="111"/>
                  <a:ext cx="59" cy="164"/>
                </a:xfrm>
                <a:custGeom>
                  <a:avLst/>
                  <a:gdLst>
                    <a:gd name="T0" fmla="*/ 14 w 25"/>
                    <a:gd name="T1" fmla="*/ 68 h 69"/>
                    <a:gd name="T2" fmla="*/ 6 w 25"/>
                    <a:gd name="T3" fmla="*/ 1 h 69"/>
                    <a:gd name="T4" fmla="*/ 1 w 25"/>
                    <a:gd name="T5" fmla="*/ 2 h 69"/>
                    <a:gd name="T6" fmla="*/ 10 w 25"/>
                    <a:gd name="T7" fmla="*/ 68 h 69"/>
                    <a:gd name="T8" fmla="*/ 14 w 25"/>
                    <a:gd name="T9" fmla="*/ 68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69">
                      <a:moveTo>
                        <a:pt x="14" y="68"/>
                      </a:moveTo>
                      <a:cubicBezTo>
                        <a:pt x="25" y="45"/>
                        <a:pt x="23" y="20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18" y="20"/>
                        <a:pt x="20" y="45"/>
                        <a:pt x="10" y="68"/>
                      </a:cubicBezTo>
                      <a:cubicBezTo>
                        <a:pt x="9" y="69"/>
                        <a:pt x="14" y="69"/>
                        <a:pt x="14" y="6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71" name="Freeform 93"/>
                <p:cNvSpPr>
                  <a:spLocks/>
                </p:cNvSpPr>
                <p:nvPr/>
              </p:nvSpPr>
              <p:spPr bwMode="auto">
                <a:xfrm>
                  <a:off x="1609" y="189"/>
                  <a:ext cx="619" cy="318"/>
                </a:xfrm>
                <a:custGeom>
                  <a:avLst/>
                  <a:gdLst>
                    <a:gd name="T0" fmla="*/ 2 w 261"/>
                    <a:gd name="T1" fmla="*/ 2 h 134"/>
                    <a:gd name="T2" fmla="*/ 255 w 261"/>
                    <a:gd name="T3" fmla="*/ 133 h 134"/>
                    <a:gd name="T4" fmla="*/ 259 w 261"/>
                    <a:gd name="T5" fmla="*/ 132 h 134"/>
                    <a:gd name="T6" fmla="*/ 6 w 261"/>
                    <a:gd name="T7" fmla="*/ 1 h 134"/>
                    <a:gd name="T8" fmla="*/ 2 w 261"/>
                    <a:gd name="T9" fmla="*/ 2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1" h="134">
                      <a:moveTo>
                        <a:pt x="2" y="2"/>
                      </a:moveTo>
                      <a:cubicBezTo>
                        <a:pt x="87" y="45"/>
                        <a:pt x="172" y="87"/>
                        <a:pt x="255" y="133"/>
                      </a:cubicBezTo>
                      <a:cubicBezTo>
                        <a:pt x="256" y="134"/>
                        <a:pt x="261" y="133"/>
                        <a:pt x="259" y="132"/>
                      </a:cubicBezTo>
                      <a:cubicBezTo>
                        <a:pt x="177" y="85"/>
                        <a:pt x="91" y="44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72" name="Freeform 94"/>
                <p:cNvSpPr>
                  <a:spLocks/>
                </p:cNvSpPr>
                <p:nvPr/>
              </p:nvSpPr>
              <p:spPr bwMode="auto">
                <a:xfrm>
                  <a:off x="1585" y="168"/>
                  <a:ext cx="43" cy="40"/>
                </a:xfrm>
                <a:custGeom>
                  <a:avLst/>
                  <a:gdLst>
                    <a:gd name="T0" fmla="*/ 13 w 18"/>
                    <a:gd name="T1" fmla="*/ 2 h 17"/>
                    <a:gd name="T2" fmla="*/ 15 w 18"/>
                    <a:gd name="T3" fmla="*/ 12 h 17"/>
                    <a:gd name="T4" fmla="*/ 5 w 18"/>
                    <a:gd name="T5" fmla="*/ 15 h 17"/>
                    <a:gd name="T6" fmla="*/ 2 w 18"/>
                    <a:gd name="T7" fmla="*/ 5 h 17"/>
                    <a:gd name="T8" fmla="*/ 13 w 18"/>
                    <a:gd name="T9" fmla="*/ 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13" y="2"/>
                      </a:moveTo>
                      <a:cubicBezTo>
                        <a:pt x="16" y="4"/>
                        <a:pt x="18" y="9"/>
                        <a:pt x="15" y="12"/>
                      </a:cubicBezTo>
                      <a:cubicBezTo>
                        <a:pt x="13" y="16"/>
                        <a:pt x="9" y="17"/>
                        <a:pt x="5" y="15"/>
                      </a:cubicBezTo>
                      <a:cubicBezTo>
                        <a:pt x="1" y="13"/>
                        <a:pt x="0" y="8"/>
                        <a:pt x="2" y="5"/>
                      </a:cubicBezTo>
                      <a:cubicBezTo>
                        <a:pt x="4" y="1"/>
                        <a:pt x="9" y="0"/>
                        <a:pt x="1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73" name="Freeform 95"/>
                <p:cNvSpPr>
                  <a:spLocks/>
                </p:cNvSpPr>
                <p:nvPr/>
              </p:nvSpPr>
              <p:spPr bwMode="auto">
                <a:xfrm>
                  <a:off x="1675" y="-95"/>
                  <a:ext cx="159" cy="114"/>
                </a:xfrm>
                <a:custGeom>
                  <a:avLst/>
                  <a:gdLst>
                    <a:gd name="T0" fmla="*/ 62 w 67"/>
                    <a:gd name="T1" fmla="*/ 1 h 48"/>
                    <a:gd name="T2" fmla="*/ 3 w 67"/>
                    <a:gd name="T3" fmla="*/ 43 h 48"/>
                    <a:gd name="T4" fmla="*/ 4 w 67"/>
                    <a:gd name="T5" fmla="*/ 45 h 48"/>
                    <a:gd name="T6" fmla="*/ 67 w 67"/>
                    <a:gd name="T7" fmla="*/ 2 h 48"/>
                    <a:gd name="T8" fmla="*/ 62 w 67"/>
                    <a:gd name="T9" fmla="*/ 1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48">
                      <a:moveTo>
                        <a:pt x="62" y="1"/>
                      </a:moveTo>
                      <a:cubicBezTo>
                        <a:pt x="53" y="28"/>
                        <a:pt x="32" y="46"/>
                        <a:pt x="3" y="43"/>
                      </a:cubicBezTo>
                      <a:cubicBezTo>
                        <a:pt x="0" y="43"/>
                        <a:pt x="2" y="45"/>
                        <a:pt x="4" y="45"/>
                      </a:cubicBezTo>
                      <a:cubicBezTo>
                        <a:pt x="34" y="48"/>
                        <a:pt x="58" y="31"/>
                        <a:pt x="67" y="2"/>
                      </a:cubicBezTo>
                      <a:cubicBezTo>
                        <a:pt x="67" y="1"/>
                        <a:pt x="62" y="0"/>
                        <a:pt x="6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74" name="Freeform 96"/>
                <p:cNvSpPr>
                  <a:spLocks/>
                </p:cNvSpPr>
                <p:nvPr/>
              </p:nvSpPr>
              <p:spPr bwMode="auto">
                <a:xfrm>
                  <a:off x="1699" y="-88"/>
                  <a:ext cx="100" cy="152"/>
                </a:xfrm>
                <a:custGeom>
                  <a:avLst/>
                  <a:gdLst>
                    <a:gd name="T0" fmla="*/ 37 w 42"/>
                    <a:gd name="T1" fmla="*/ 62 h 64"/>
                    <a:gd name="T2" fmla="*/ 6 w 42"/>
                    <a:gd name="T3" fmla="*/ 1 h 64"/>
                    <a:gd name="T4" fmla="*/ 3 w 42"/>
                    <a:gd name="T5" fmla="*/ 2 h 64"/>
                    <a:gd name="T6" fmla="*/ 32 w 42"/>
                    <a:gd name="T7" fmla="*/ 61 h 64"/>
                    <a:gd name="T8" fmla="*/ 37 w 42"/>
                    <a:gd name="T9" fmla="*/ 62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2" h="64">
                      <a:moveTo>
                        <a:pt x="37" y="62"/>
                      </a:moveTo>
                      <a:cubicBezTo>
                        <a:pt x="42" y="36"/>
                        <a:pt x="31" y="13"/>
                        <a:pt x="6" y="1"/>
                      </a:cubicBezTo>
                      <a:cubicBezTo>
                        <a:pt x="5" y="0"/>
                        <a:pt x="0" y="0"/>
                        <a:pt x="3" y="2"/>
                      </a:cubicBezTo>
                      <a:cubicBezTo>
                        <a:pt x="27" y="13"/>
                        <a:pt x="37" y="36"/>
                        <a:pt x="32" y="61"/>
                      </a:cubicBezTo>
                      <a:cubicBezTo>
                        <a:pt x="32" y="63"/>
                        <a:pt x="37" y="64"/>
                        <a:pt x="37" y="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75" name="Freeform 97"/>
                <p:cNvSpPr>
                  <a:spLocks/>
                </p:cNvSpPr>
                <p:nvPr/>
              </p:nvSpPr>
              <p:spPr bwMode="auto">
                <a:xfrm>
                  <a:off x="1678" y="-38"/>
                  <a:ext cx="185" cy="31"/>
                </a:xfrm>
                <a:custGeom>
                  <a:avLst/>
                  <a:gdLst>
                    <a:gd name="T0" fmla="*/ 72 w 78"/>
                    <a:gd name="T1" fmla="*/ 4 h 13"/>
                    <a:gd name="T2" fmla="*/ 6 w 78"/>
                    <a:gd name="T3" fmla="*/ 1 h 13"/>
                    <a:gd name="T4" fmla="*/ 3 w 78"/>
                    <a:gd name="T5" fmla="*/ 2 h 13"/>
                    <a:gd name="T6" fmla="*/ 75 w 78"/>
                    <a:gd name="T7" fmla="*/ 5 h 13"/>
                    <a:gd name="T8" fmla="*/ 72 w 78"/>
                    <a:gd name="T9" fmla="*/ 4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8" h="13">
                      <a:moveTo>
                        <a:pt x="72" y="4"/>
                      </a:moveTo>
                      <a:cubicBezTo>
                        <a:pt x="52" y="11"/>
                        <a:pt x="26" y="8"/>
                        <a:pt x="6" y="1"/>
                      </a:cubicBezTo>
                      <a:cubicBezTo>
                        <a:pt x="5" y="0"/>
                        <a:pt x="0" y="1"/>
                        <a:pt x="3" y="2"/>
                      </a:cubicBezTo>
                      <a:cubicBezTo>
                        <a:pt x="24" y="11"/>
                        <a:pt x="52" y="13"/>
                        <a:pt x="75" y="5"/>
                      </a:cubicBezTo>
                      <a:cubicBezTo>
                        <a:pt x="78" y="4"/>
                        <a:pt x="73" y="3"/>
                        <a:pt x="72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76" name="Freeform 98"/>
                <p:cNvSpPr>
                  <a:spLocks/>
                </p:cNvSpPr>
                <p:nvPr/>
              </p:nvSpPr>
              <p:spPr bwMode="auto">
                <a:xfrm>
                  <a:off x="1718" y="-107"/>
                  <a:ext cx="78" cy="161"/>
                </a:xfrm>
                <a:custGeom>
                  <a:avLst/>
                  <a:gdLst>
                    <a:gd name="T0" fmla="*/ 6 w 33"/>
                    <a:gd name="T1" fmla="*/ 67 h 68"/>
                    <a:gd name="T2" fmla="*/ 24 w 33"/>
                    <a:gd name="T3" fmla="*/ 2 h 68"/>
                    <a:gd name="T4" fmla="*/ 19 w 33"/>
                    <a:gd name="T5" fmla="*/ 2 h 68"/>
                    <a:gd name="T6" fmla="*/ 2 w 33"/>
                    <a:gd name="T7" fmla="*/ 66 h 68"/>
                    <a:gd name="T8" fmla="*/ 6 w 33"/>
                    <a:gd name="T9" fmla="*/ 67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68">
                      <a:moveTo>
                        <a:pt x="6" y="67"/>
                      </a:moveTo>
                      <a:cubicBezTo>
                        <a:pt x="24" y="50"/>
                        <a:pt x="33" y="26"/>
                        <a:pt x="24" y="2"/>
                      </a:cubicBezTo>
                      <a:cubicBezTo>
                        <a:pt x="23" y="0"/>
                        <a:pt x="18" y="1"/>
                        <a:pt x="19" y="2"/>
                      </a:cubicBezTo>
                      <a:cubicBezTo>
                        <a:pt x="28" y="26"/>
                        <a:pt x="19" y="50"/>
                        <a:pt x="2" y="66"/>
                      </a:cubicBezTo>
                      <a:cubicBezTo>
                        <a:pt x="0" y="67"/>
                        <a:pt x="5" y="68"/>
                        <a:pt x="6" y="6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77" name="Freeform 99"/>
                <p:cNvSpPr>
                  <a:spLocks/>
                </p:cNvSpPr>
                <p:nvPr/>
              </p:nvSpPr>
              <p:spPr bwMode="auto">
                <a:xfrm>
                  <a:off x="1773" y="-17"/>
                  <a:ext cx="455" cy="524"/>
                </a:xfrm>
                <a:custGeom>
                  <a:avLst/>
                  <a:gdLst>
                    <a:gd name="T0" fmla="*/ 1 w 192"/>
                    <a:gd name="T1" fmla="*/ 3 h 221"/>
                    <a:gd name="T2" fmla="*/ 186 w 192"/>
                    <a:gd name="T3" fmla="*/ 220 h 221"/>
                    <a:gd name="T4" fmla="*/ 191 w 192"/>
                    <a:gd name="T5" fmla="*/ 219 h 221"/>
                    <a:gd name="T6" fmla="*/ 6 w 192"/>
                    <a:gd name="T7" fmla="*/ 2 h 221"/>
                    <a:gd name="T8" fmla="*/ 1 w 192"/>
                    <a:gd name="T9" fmla="*/ 3 h 2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2" h="221">
                      <a:moveTo>
                        <a:pt x="1" y="3"/>
                      </a:moveTo>
                      <a:cubicBezTo>
                        <a:pt x="63" y="74"/>
                        <a:pt x="127" y="146"/>
                        <a:pt x="186" y="220"/>
                      </a:cubicBezTo>
                      <a:cubicBezTo>
                        <a:pt x="187" y="221"/>
                        <a:pt x="192" y="220"/>
                        <a:pt x="191" y="219"/>
                      </a:cubicBezTo>
                      <a:cubicBezTo>
                        <a:pt x="132" y="145"/>
                        <a:pt x="68" y="73"/>
                        <a:pt x="6" y="2"/>
                      </a:cubicBezTo>
                      <a:cubicBezTo>
                        <a:pt x="5" y="0"/>
                        <a:pt x="0" y="2"/>
                        <a:pt x="1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78" name="Freeform 100"/>
                <p:cNvSpPr>
                  <a:spLocks/>
                </p:cNvSpPr>
                <p:nvPr/>
              </p:nvSpPr>
              <p:spPr bwMode="auto">
                <a:xfrm>
                  <a:off x="1751" y="-41"/>
                  <a:ext cx="41" cy="41"/>
                </a:xfrm>
                <a:custGeom>
                  <a:avLst/>
                  <a:gdLst>
                    <a:gd name="T0" fmla="*/ 15 w 17"/>
                    <a:gd name="T1" fmla="*/ 3 h 17"/>
                    <a:gd name="T2" fmla="*/ 14 w 17"/>
                    <a:gd name="T3" fmla="*/ 14 h 17"/>
                    <a:gd name="T4" fmla="*/ 3 w 17"/>
                    <a:gd name="T5" fmla="*/ 13 h 17"/>
                    <a:gd name="T6" fmla="*/ 4 w 17"/>
                    <a:gd name="T7" fmla="*/ 2 h 17"/>
                    <a:gd name="T8" fmla="*/ 15 w 17"/>
                    <a:gd name="T9" fmla="*/ 3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5" y="3"/>
                      </a:moveTo>
                      <a:cubicBezTo>
                        <a:pt x="17" y="7"/>
                        <a:pt x="17" y="12"/>
                        <a:pt x="14" y="14"/>
                      </a:cubicBezTo>
                      <a:cubicBezTo>
                        <a:pt x="10" y="17"/>
                        <a:pt x="5" y="16"/>
                        <a:pt x="3" y="13"/>
                      </a:cubicBezTo>
                      <a:cubicBezTo>
                        <a:pt x="0" y="10"/>
                        <a:pt x="1" y="5"/>
                        <a:pt x="4" y="2"/>
                      </a:cubicBezTo>
                      <a:cubicBezTo>
                        <a:pt x="7" y="0"/>
                        <a:pt x="12" y="0"/>
                        <a:pt x="15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79" name="Freeform 101"/>
                <p:cNvSpPr>
                  <a:spLocks/>
                </p:cNvSpPr>
                <p:nvPr/>
              </p:nvSpPr>
              <p:spPr bwMode="auto">
                <a:xfrm>
                  <a:off x="1884" y="-200"/>
                  <a:ext cx="188" cy="79"/>
                </a:xfrm>
                <a:custGeom>
                  <a:avLst/>
                  <a:gdLst>
                    <a:gd name="T0" fmla="*/ 74 w 79"/>
                    <a:gd name="T1" fmla="*/ 1 h 33"/>
                    <a:gd name="T2" fmla="*/ 6 w 79"/>
                    <a:gd name="T3" fmla="*/ 18 h 33"/>
                    <a:gd name="T4" fmla="*/ 2 w 79"/>
                    <a:gd name="T5" fmla="*/ 19 h 33"/>
                    <a:gd name="T6" fmla="*/ 78 w 79"/>
                    <a:gd name="T7" fmla="*/ 2 h 33"/>
                    <a:gd name="T8" fmla="*/ 74 w 79"/>
                    <a:gd name="T9" fmla="*/ 1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9" h="33">
                      <a:moveTo>
                        <a:pt x="74" y="1"/>
                      </a:moveTo>
                      <a:cubicBezTo>
                        <a:pt x="56" y="22"/>
                        <a:pt x="31" y="31"/>
                        <a:pt x="6" y="18"/>
                      </a:cubicBezTo>
                      <a:cubicBezTo>
                        <a:pt x="5" y="17"/>
                        <a:pt x="0" y="18"/>
                        <a:pt x="2" y="19"/>
                      </a:cubicBezTo>
                      <a:cubicBezTo>
                        <a:pt x="30" y="33"/>
                        <a:pt x="59" y="26"/>
                        <a:pt x="78" y="2"/>
                      </a:cubicBezTo>
                      <a:cubicBezTo>
                        <a:pt x="79" y="1"/>
                        <a:pt x="75" y="0"/>
                        <a:pt x="7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80" name="Freeform 102"/>
                <p:cNvSpPr>
                  <a:spLocks/>
                </p:cNvSpPr>
                <p:nvPr/>
              </p:nvSpPr>
              <p:spPr bwMode="auto">
                <a:xfrm>
                  <a:off x="1946" y="-237"/>
                  <a:ext cx="59" cy="168"/>
                </a:xfrm>
                <a:custGeom>
                  <a:avLst/>
                  <a:gdLst>
                    <a:gd name="T0" fmla="*/ 11 w 25"/>
                    <a:gd name="T1" fmla="*/ 70 h 71"/>
                    <a:gd name="T2" fmla="*/ 6 w 25"/>
                    <a:gd name="T3" fmla="*/ 2 h 71"/>
                    <a:gd name="T4" fmla="*/ 1 w 25"/>
                    <a:gd name="T5" fmla="*/ 2 h 71"/>
                    <a:gd name="T6" fmla="*/ 6 w 25"/>
                    <a:gd name="T7" fmla="*/ 69 h 71"/>
                    <a:gd name="T8" fmla="*/ 11 w 25"/>
                    <a:gd name="T9" fmla="*/ 70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71">
                      <a:moveTo>
                        <a:pt x="11" y="70"/>
                      </a:moveTo>
                      <a:cubicBezTo>
                        <a:pt x="25" y="47"/>
                        <a:pt x="23" y="22"/>
                        <a:pt x="6" y="2"/>
                      </a:cubicBezTo>
                      <a:cubicBezTo>
                        <a:pt x="5" y="1"/>
                        <a:pt x="0" y="0"/>
                        <a:pt x="1" y="2"/>
                      </a:cubicBezTo>
                      <a:cubicBezTo>
                        <a:pt x="19" y="22"/>
                        <a:pt x="20" y="46"/>
                        <a:pt x="6" y="69"/>
                      </a:cubicBezTo>
                      <a:cubicBezTo>
                        <a:pt x="6" y="69"/>
                        <a:pt x="10" y="71"/>
                        <a:pt x="11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81" name="Freeform 103"/>
                <p:cNvSpPr>
                  <a:spLocks/>
                </p:cNvSpPr>
                <p:nvPr/>
              </p:nvSpPr>
              <p:spPr bwMode="auto">
                <a:xfrm>
                  <a:off x="1906" y="-200"/>
                  <a:ext cx="168" cy="76"/>
                </a:xfrm>
                <a:custGeom>
                  <a:avLst/>
                  <a:gdLst>
                    <a:gd name="T0" fmla="*/ 68 w 71"/>
                    <a:gd name="T1" fmla="*/ 30 h 32"/>
                    <a:gd name="T2" fmla="*/ 6 w 71"/>
                    <a:gd name="T3" fmla="*/ 1 h 32"/>
                    <a:gd name="T4" fmla="*/ 1 w 71"/>
                    <a:gd name="T5" fmla="*/ 2 h 32"/>
                    <a:gd name="T6" fmla="*/ 65 w 71"/>
                    <a:gd name="T7" fmla="*/ 32 h 32"/>
                    <a:gd name="T8" fmla="*/ 68 w 71"/>
                    <a:gd name="T9" fmla="*/ 30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32">
                      <a:moveTo>
                        <a:pt x="68" y="30"/>
                      </a:moveTo>
                      <a:cubicBezTo>
                        <a:pt x="46" y="28"/>
                        <a:pt x="22" y="16"/>
                        <a:pt x="6" y="1"/>
                      </a:cubicBezTo>
                      <a:cubicBezTo>
                        <a:pt x="5" y="0"/>
                        <a:pt x="0" y="2"/>
                        <a:pt x="1" y="2"/>
                      </a:cubicBezTo>
                      <a:cubicBezTo>
                        <a:pt x="18" y="18"/>
                        <a:pt x="42" y="30"/>
                        <a:pt x="65" y="32"/>
                      </a:cubicBezTo>
                      <a:cubicBezTo>
                        <a:pt x="67" y="32"/>
                        <a:pt x="71" y="30"/>
                        <a:pt x="68" y="3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82" name="Freeform 104"/>
                <p:cNvSpPr>
                  <a:spLocks/>
                </p:cNvSpPr>
                <p:nvPr/>
              </p:nvSpPr>
              <p:spPr bwMode="auto">
                <a:xfrm>
                  <a:off x="1908" y="-230"/>
                  <a:ext cx="112" cy="132"/>
                </a:xfrm>
                <a:custGeom>
                  <a:avLst/>
                  <a:gdLst>
                    <a:gd name="T0" fmla="*/ 6 w 47"/>
                    <a:gd name="T1" fmla="*/ 55 h 56"/>
                    <a:gd name="T2" fmla="*/ 47 w 47"/>
                    <a:gd name="T3" fmla="*/ 1 h 56"/>
                    <a:gd name="T4" fmla="*/ 42 w 47"/>
                    <a:gd name="T5" fmla="*/ 1 h 56"/>
                    <a:gd name="T6" fmla="*/ 3 w 47"/>
                    <a:gd name="T7" fmla="*/ 54 h 56"/>
                    <a:gd name="T8" fmla="*/ 6 w 47"/>
                    <a:gd name="T9" fmla="*/ 55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7" h="56">
                      <a:moveTo>
                        <a:pt x="6" y="55"/>
                      </a:moveTo>
                      <a:cubicBezTo>
                        <a:pt x="29" y="46"/>
                        <a:pt x="47" y="27"/>
                        <a:pt x="47" y="1"/>
                      </a:cubicBezTo>
                      <a:cubicBezTo>
                        <a:pt x="47" y="0"/>
                        <a:pt x="42" y="0"/>
                        <a:pt x="42" y="1"/>
                      </a:cubicBezTo>
                      <a:cubicBezTo>
                        <a:pt x="42" y="26"/>
                        <a:pt x="25" y="45"/>
                        <a:pt x="3" y="54"/>
                      </a:cubicBezTo>
                      <a:cubicBezTo>
                        <a:pt x="0" y="55"/>
                        <a:pt x="5" y="56"/>
                        <a:pt x="6" y="5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83" name="Freeform 105"/>
                <p:cNvSpPr>
                  <a:spLocks/>
                </p:cNvSpPr>
                <p:nvPr/>
              </p:nvSpPr>
              <p:spPr bwMode="auto">
                <a:xfrm>
                  <a:off x="1986" y="-143"/>
                  <a:ext cx="254" cy="650"/>
                </a:xfrm>
                <a:custGeom>
                  <a:avLst/>
                  <a:gdLst>
                    <a:gd name="T0" fmla="*/ 0 w 107"/>
                    <a:gd name="T1" fmla="*/ 2 h 274"/>
                    <a:gd name="T2" fmla="*/ 102 w 107"/>
                    <a:gd name="T3" fmla="*/ 273 h 274"/>
                    <a:gd name="T4" fmla="*/ 107 w 107"/>
                    <a:gd name="T5" fmla="*/ 272 h 274"/>
                    <a:gd name="T6" fmla="*/ 5 w 107"/>
                    <a:gd name="T7" fmla="*/ 1 h 274"/>
                    <a:gd name="T8" fmla="*/ 0 w 107"/>
                    <a:gd name="T9" fmla="*/ 2 h 2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7" h="274">
                      <a:moveTo>
                        <a:pt x="0" y="2"/>
                      </a:moveTo>
                      <a:cubicBezTo>
                        <a:pt x="31" y="93"/>
                        <a:pt x="75" y="180"/>
                        <a:pt x="102" y="273"/>
                      </a:cubicBezTo>
                      <a:cubicBezTo>
                        <a:pt x="103" y="274"/>
                        <a:pt x="107" y="273"/>
                        <a:pt x="107" y="272"/>
                      </a:cubicBezTo>
                      <a:cubicBezTo>
                        <a:pt x="80" y="180"/>
                        <a:pt x="36" y="92"/>
                        <a:pt x="5" y="1"/>
                      </a:cubicBezTo>
                      <a:cubicBezTo>
                        <a:pt x="5" y="0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84" name="Freeform 106"/>
                <p:cNvSpPr>
                  <a:spLocks/>
                </p:cNvSpPr>
                <p:nvPr/>
              </p:nvSpPr>
              <p:spPr bwMode="auto">
                <a:xfrm>
                  <a:off x="1967" y="-171"/>
                  <a:ext cx="41" cy="40"/>
                </a:xfrm>
                <a:custGeom>
                  <a:avLst/>
                  <a:gdLst>
                    <a:gd name="T0" fmla="*/ 16 w 17"/>
                    <a:gd name="T1" fmla="*/ 6 h 17"/>
                    <a:gd name="T2" fmla="*/ 10 w 17"/>
                    <a:gd name="T3" fmla="*/ 16 h 17"/>
                    <a:gd name="T4" fmla="*/ 1 w 17"/>
                    <a:gd name="T5" fmla="*/ 11 h 17"/>
                    <a:gd name="T6" fmla="*/ 6 w 17"/>
                    <a:gd name="T7" fmla="*/ 1 h 17"/>
                    <a:gd name="T8" fmla="*/ 16 w 17"/>
                    <a:gd name="T9" fmla="*/ 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6" y="6"/>
                      </a:moveTo>
                      <a:cubicBezTo>
                        <a:pt x="17" y="10"/>
                        <a:pt x="15" y="15"/>
                        <a:pt x="10" y="16"/>
                      </a:cubicBezTo>
                      <a:cubicBezTo>
                        <a:pt x="6" y="17"/>
                        <a:pt x="2" y="15"/>
                        <a:pt x="1" y="11"/>
                      </a:cubicBezTo>
                      <a:cubicBezTo>
                        <a:pt x="0" y="7"/>
                        <a:pt x="2" y="2"/>
                        <a:pt x="6" y="1"/>
                      </a:cubicBezTo>
                      <a:cubicBezTo>
                        <a:pt x="10" y="0"/>
                        <a:pt x="14" y="2"/>
                        <a:pt x="16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85" name="Freeform 107"/>
                <p:cNvSpPr>
                  <a:spLocks/>
                </p:cNvSpPr>
                <p:nvPr/>
              </p:nvSpPr>
              <p:spPr bwMode="auto">
                <a:xfrm>
                  <a:off x="2119" y="-230"/>
                  <a:ext cx="193" cy="57"/>
                </a:xfrm>
                <a:custGeom>
                  <a:avLst/>
                  <a:gdLst>
                    <a:gd name="T0" fmla="*/ 75 w 81"/>
                    <a:gd name="T1" fmla="*/ 5 h 24"/>
                    <a:gd name="T2" fmla="*/ 6 w 81"/>
                    <a:gd name="T3" fmla="*/ 1 h 24"/>
                    <a:gd name="T4" fmla="*/ 1 w 81"/>
                    <a:gd name="T5" fmla="*/ 1 h 24"/>
                    <a:gd name="T6" fmla="*/ 79 w 81"/>
                    <a:gd name="T7" fmla="*/ 6 h 24"/>
                    <a:gd name="T8" fmla="*/ 75 w 81"/>
                    <a:gd name="T9" fmla="*/ 5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1" h="24">
                      <a:moveTo>
                        <a:pt x="75" y="5"/>
                      </a:moveTo>
                      <a:cubicBezTo>
                        <a:pt x="52" y="20"/>
                        <a:pt x="26" y="21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ubicBezTo>
                        <a:pt x="24" y="23"/>
                        <a:pt x="54" y="24"/>
                        <a:pt x="79" y="6"/>
                      </a:cubicBezTo>
                      <a:cubicBezTo>
                        <a:pt x="81" y="5"/>
                        <a:pt x="76" y="4"/>
                        <a:pt x="75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86" name="Freeform 108"/>
                <p:cNvSpPr>
                  <a:spLocks/>
                </p:cNvSpPr>
                <p:nvPr/>
              </p:nvSpPr>
              <p:spPr bwMode="auto">
                <a:xfrm>
                  <a:off x="2167" y="-287"/>
                  <a:ext cx="73" cy="163"/>
                </a:xfrm>
                <a:custGeom>
                  <a:avLst/>
                  <a:gdLst>
                    <a:gd name="T0" fmla="*/ 6 w 31"/>
                    <a:gd name="T1" fmla="*/ 68 h 69"/>
                    <a:gd name="T2" fmla="*/ 20 w 31"/>
                    <a:gd name="T3" fmla="*/ 1 h 69"/>
                    <a:gd name="T4" fmla="*/ 15 w 31"/>
                    <a:gd name="T5" fmla="*/ 1 h 69"/>
                    <a:gd name="T6" fmla="*/ 1 w 31"/>
                    <a:gd name="T7" fmla="*/ 66 h 69"/>
                    <a:gd name="T8" fmla="*/ 6 w 31"/>
                    <a:gd name="T9" fmla="*/ 68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1" h="69">
                      <a:moveTo>
                        <a:pt x="6" y="68"/>
                      </a:moveTo>
                      <a:cubicBezTo>
                        <a:pt x="25" y="50"/>
                        <a:pt x="31" y="26"/>
                        <a:pt x="20" y="1"/>
                      </a:cubicBezTo>
                      <a:cubicBezTo>
                        <a:pt x="19" y="0"/>
                        <a:pt x="14" y="0"/>
                        <a:pt x="15" y="1"/>
                      </a:cubicBezTo>
                      <a:cubicBezTo>
                        <a:pt x="26" y="25"/>
                        <a:pt x="20" y="49"/>
                        <a:pt x="1" y="66"/>
                      </a:cubicBezTo>
                      <a:cubicBezTo>
                        <a:pt x="0" y="67"/>
                        <a:pt x="4" y="69"/>
                        <a:pt x="6" y="6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87" name="Freeform 109"/>
                <p:cNvSpPr>
                  <a:spLocks/>
                </p:cNvSpPr>
                <p:nvPr/>
              </p:nvSpPr>
              <p:spPr bwMode="auto">
                <a:xfrm>
                  <a:off x="2150" y="-264"/>
                  <a:ext cx="143" cy="117"/>
                </a:xfrm>
                <a:custGeom>
                  <a:avLst/>
                  <a:gdLst>
                    <a:gd name="T0" fmla="*/ 57 w 60"/>
                    <a:gd name="T1" fmla="*/ 46 h 49"/>
                    <a:gd name="T2" fmla="*/ 6 w 60"/>
                    <a:gd name="T3" fmla="*/ 1 h 49"/>
                    <a:gd name="T4" fmla="*/ 1 w 60"/>
                    <a:gd name="T5" fmla="*/ 2 h 49"/>
                    <a:gd name="T6" fmla="*/ 54 w 60"/>
                    <a:gd name="T7" fmla="*/ 48 h 49"/>
                    <a:gd name="T8" fmla="*/ 57 w 60"/>
                    <a:gd name="T9" fmla="*/ 46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0" h="49">
                      <a:moveTo>
                        <a:pt x="57" y="46"/>
                      </a:moveTo>
                      <a:cubicBezTo>
                        <a:pt x="37" y="39"/>
                        <a:pt x="17" y="20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13" y="22"/>
                        <a:pt x="33" y="41"/>
                        <a:pt x="54" y="48"/>
                      </a:cubicBezTo>
                      <a:cubicBezTo>
                        <a:pt x="55" y="49"/>
                        <a:pt x="60" y="47"/>
                        <a:pt x="5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88" name="Freeform 110"/>
                <p:cNvSpPr>
                  <a:spLocks/>
                </p:cNvSpPr>
                <p:nvPr/>
              </p:nvSpPr>
              <p:spPr bwMode="auto">
                <a:xfrm>
                  <a:off x="2129" y="-266"/>
                  <a:ext cx="142" cy="102"/>
                </a:xfrm>
                <a:custGeom>
                  <a:avLst/>
                  <a:gdLst>
                    <a:gd name="T0" fmla="*/ 3 w 60"/>
                    <a:gd name="T1" fmla="*/ 43 h 43"/>
                    <a:gd name="T2" fmla="*/ 59 w 60"/>
                    <a:gd name="T3" fmla="*/ 2 h 43"/>
                    <a:gd name="T4" fmla="*/ 54 w 60"/>
                    <a:gd name="T5" fmla="*/ 1 h 43"/>
                    <a:gd name="T6" fmla="*/ 3 w 60"/>
                    <a:gd name="T7" fmla="*/ 41 h 43"/>
                    <a:gd name="T8" fmla="*/ 3 w 60"/>
                    <a:gd name="T9" fmla="*/ 4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0" h="43">
                      <a:moveTo>
                        <a:pt x="3" y="43"/>
                      </a:moveTo>
                      <a:cubicBezTo>
                        <a:pt x="28" y="41"/>
                        <a:pt x="52" y="27"/>
                        <a:pt x="59" y="2"/>
                      </a:cubicBezTo>
                      <a:cubicBezTo>
                        <a:pt x="60" y="0"/>
                        <a:pt x="55" y="0"/>
                        <a:pt x="54" y="1"/>
                      </a:cubicBezTo>
                      <a:cubicBezTo>
                        <a:pt x="47" y="24"/>
                        <a:pt x="27" y="39"/>
                        <a:pt x="3" y="41"/>
                      </a:cubicBezTo>
                      <a:cubicBezTo>
                        <a:pt x="0" y="41"/>
                        <a:pt x="0" y="43"/>
                        <a:pt x="3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89" name="Freeform 111"/>
                <p:cNvSpPr>
                  <a:spLocks/>
                </p:cNvSpPr>
                <p:nvPr/>
              </p:nvSpPr>
              <p:spPr bwMode="auto">
                <a:xfrm>
                  <a:off x="2212" y="-188"/>
                  <a:ext cx="35" cy="683"/>
                </a:xfrm>
                <a:custGeom>
                  <a:avLst/>
                  <a:gdLst>
                    <a:gd name="T0" fmla="*/ 0 w 15"/>
                    <a:gd name="T1" fmla="*/ 2 h 288"/>
                    <a:gd name="T2" fmla="*/ 10 w 15"/>
                    <a:gd name="T3" fmla="*/ 287 h 288"/>
                    <a:gd name="T4" fmla="*/ 15 w 15"/>
                    <a:gd name="T5" fmla="*/ 287 h 288"/>
                    <a:gd name="T6" fmla="*/ 5 w 15"/>
                    <a:gd name="T7" fmla="*/ 2 h 288"/>
                    <a:gd name="T8" fmla="*/ 0 w 15"/>
                    <a:gd name="T9" fmla="*/ 2 h 2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" h="288">
                      <a:moveTo>
                        <a:pt x="0" y="2"/>
                      </a:moveTo>
                      <a:cubicBezTo>
                        <a:pt x="4" y="97"/>
                        <a:pt x="10" y="192"/>
                        <a:pt x="10" y="287"/>
                      </a:cubicBezTo>
                      <a:cubicBezTo>
                        <a:pt x="10" y="288"/>
                        <a:pt x="15" y="288"/>
                        <a:pt x="15" y="287"/>
                      </a:cubicBezTo>
                      <a:cubicBezTo>
                        <a:pt x="15" y="192"/>
                        <a:pt x="9" y="96"/>
                        <a:pt x="5" y="2"/>
                      </a:cubicBezTo>
                      <a:cubicBezTo>
                        <a:pt x="5" y="0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90" name="Oval 112"/>
                <p:cNvSpPr>
                  <a:spLocks noChangeArrowheads="1"/>
                </p:cNvSpPr>
                <p:nvPr/>
              </p:nvSpPr>
              <p:spPr bwMode="auto">
                <a:xfrm>
                  <a:off x="2198" y="-214"/>
                  <a:ext cx="35" cy="36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91" name="Freeform 113"/>
                <p:cNvSpPr>
                  <a:spLocks/>
                </p:cNvSpPr>
                <p:nvPr/>
              </p:nvSpPr>
              <p:spPr bwMode="auto">
                <a:xfrm>
                  <a:off x="2371" y="-223"/>
                  <a:ext cx="176" cy="92"/>
                </a:xfrm>
                <a:custGeom>
                  <a:avLst/>
                  <a:gdLst>
                    <a:gd name="T0" fmla="*/ 69 w 74"/>
                    <a:gd name="T1" fmla="*/ 30 h 39"/>
                    <a:gd name="T2" fmla="*/ 5 w 74"/>
                    <a:gd name="T3" fmla="*/ 2 h 39"/>
                    <a:gd name="T4" fmla="*/ 0 w 74"/>
                    <a:gd name="T5" fmla="*/ 1 h 39"/>
                    <a:gd name="T6" fmla="*/ 72 w 74"/>
                    <a:gd name="T7" fmla="*/ 32 h 39"/>
                    <a:gd name="T8" fmla="*/ 69 w 74"/>
                    <a:gd name="T9" fmla="*/ 3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39">
                      <a:moveTo>
                        <a:pt x="69" y="30"/>
                      </a:moveTo>
                      <a:cubicBezTo>
                        <a:pt x="41" y="37"/>
                        <a:pt x="17" y="27"/>
                        <a:pt x="5" y="2"/>
                      </a:cubicBezTo>
                      <a:cubicBezTo>
                        <a:pt x="4" y="0"/>
                        <a:pt x="0" y="0"/>
                        <a:pt x="0" y="1"/>
                      </a:cubicBezTo>
                      <a:cubicBezTo>
                        <a:pt x="14" y="30"/>
                        <a:pt x="42" y="39"/>
                        <a:pt x="72" y="32"/>
                      </a:cubicBezTo>
                      <a:cubicBezTo>
                        <a:pt x="74" y="32"/>
                        <a:pt x="70" y="30"/>
                        <a:pt x="69" y="3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92" name="Freeform 114"/>
                <p:cNvSpPr>
                  <a:spLocks/>
                </p:cNvSpPr>
                <p:nvPr/>
              </p:nvSpPr>
              <p:spPr bwMode="auto">
                <a:xfrm>
                  <a:off x="2378" y="-249"/>
                  <a:ext cx="104" cy="142"/>
                </a:xfrm>
                <a:custGeom>
                  <a:avLst/>
                  <a:gdLst>
                    <a:gd name="T0" fmla="*/ 5 w 44"/>
                    <a:gd name="T1" fmla="*/ 60 h 60"/>
                    <a:gd name="T2" fmla="*/ 42 w 44"/>
                    <a:gd name="T3" fmla="*/ 2 h 60"/>
                    <a:gd name="T4" fmla="*/ 37 w 44"/>
                    <a:gd name="T5" fmla="*/ 1 h 60"/>
                    <a:gd name="T6" fmla="*/ 1 w 44"/>
                    <a:gd name="T7" fmla="*/ 58 h 60"/>
                    <a:gd name="T8" fmla="*/ 5 w 44"/>
                    <a:gd name="T9" fmla="*/ 60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4" h="60">
                      <a:moveTo>
                        <a:pt x="5" y="60"/>
                      </a:moveTo>
                      <a:cubicBezTo>
                        <a:pt x="30" y="50"/>
                        <a:pt x="44" y="29"/>
                        <a:pt x="42" y="2"/>
                      </a:cubicBezTo>
                      <a:cubicBezTo>
                        <a:pt x="42" y="0"/>
                        <a:pt x="37" y="0"/>
                        <a:pt x="37" y="1"/>
                      </a:cubicBezTo>
                      <a:cubicBezTo>
                        <a:pt x="39" y="27"/>
                        <a:pt x="26" y="48"/>
                        <a:pt x="1" y="58"/>
                      </a:cubicBezTo>
                      <a:cubicBezTo>
                        <a:pt x="0" y="58"/>
                        <a:pt x="4" y="60"/>
                        <a:pt x="5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93" name="Freeform 115"/>
                <p:cNvSpPr>
                  <a:spLocks/>
                </p:cNvSpPr>
                <p:nvPr/>
              </p:nvSpPr>
              <p:spPr bwMode="auto">
                <a:xfrm>
                  <a:off x="2411" y="-242"/>
                  <a:ext cx="93" cy="152"/>
                </a:xfrm>
                <a:custGeom>
                  <a:avLst/>
                  <a:gdLst>
                    <a:gd name="T0" fmla="*/ 38 w 39"/>
                    <a:gd name="T1" fmla="*/ 62 h 64"/>
                    <a:gd name="T2" fmla="*/ 5 w 39"/>
                    <a:gd name="T3" fmla="*/ 1 h 64"/>
                    <a:gd name="T4" fmla="*/ 0 w 39"/>
                    <a:gd name="T5" fmla="*/ 2 h 64"/>
                    <a:gd name="T6" fmla="*/ 33 w 39"/>
                    <a:gd name="T7" fmla="*/ 63 h 64"/>
                    <a:gd name="T8" fmla="*/ 38 w 39"/>
                    <a:gd name="T9" fmla="*/ 62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" h="64">
                      <a:moveTo>
                        <a:pt x="38" y="62"/>
                      </a:moveTo>
                      <a:cubicBezTo>
                        <a:pt x="21" y="47"/>
                        <a:pt x="9" y="23"/>
                        <a:pt x="5" y="1"/>
                      </a:cubicBezTo>
                      <a:cubicBezTo>
                        <a:pt x="5" y="0"/>
                        <a:pt x="0" y="0"/>
                        <a:pt x="0" y="2"/>
                      </a:cubicBezTo>
                      <a:cubicBezTo>
                        <a:pt x="4" y="24"/>
                        <a:pt x="16" y="48"/>
                        <a:pt x="33" y="63"/>
                      </a:cubicBezTo>
                      <a:cubicBezTo>
                        <a:pt x="34" y="64"/>
                        <a:pt x="39" y="62"/>
                        <a:pt x="38" y="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94" name="Freeform 116"/>
                <p:cNvSpPr>
                  <a:spLocks/>
                </p:cNvSpPr>
                <p:nvPr/>
              </p:nvSpPr>
              <p:spPr bwMode="auto">
                <a:xfrm>
                  <a:off x="2354" y="-209"/>
                  <a:ext cx="171" cy="66"/>
                </a:xfrm>
                <a:custGeom>
                  <a:avLst/>
                  <a:gdLst>
                    <a:gd name="T0" fmla="*/ 2 w 72"/>
                    <a:gd name="T1" fmla="*/ 21 h 28"/>
                    <a:gd name="T2" fmla="*/ 71 w 72"/>
                    <a:gd name="T3" fmla="*/ 2 h 28"/>
                    <a:gd name="T4" fmla="*/ 66 w 72"/>
                    <a:gd name="T5" fmla="*/ 2 h 28"/>
                    <a:gd name="T6" fmla="*/ 6 w 72"/>
                    <a:gd name="T7" fmla="*/ 20 h 28"/>
                    <a:gd name="T8" fmla="*/ 2 w 72"/>
                    <a:gd name="T9" fmla="*/ 21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2" h="28">
                      <a:moveTo>
                        <a:pt x="2" y="21"/>
                      </a:moveTo>
                      <a:cubicBezTo>
                        <a:pt x="27" y="28"/>
                        <a:pt x="54" y="23"/>
                        <a:pt x="71" y="2"/>
                      </a:cubicBezTo>
                      <a:cubicBezTo>
                        <a:pt x="72" y="1"/>
                        <a:pt x="67" y="0"/>
                        <a:pt x="66" y="2"/>
                      </a:cubicBezTo>
                      <a:cubicBezTo>
                        <a:pt x="52" y="20"/>
                        <a:pt x="28" y="26"/>
                        <a:pt x="6" y="20"/>
                      </a:cubicBezTo>
                      <a:cubicBezTo>
                        <a:pt x="5" y="19"/>
                        <a:pt x="0" y="20"/>
                        <a:pt x="2" y="2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95" name="Freeform 117"/>
                <p:cNvSpPr>
                  <a:spLocks/>
                </p:cNvSpPr>
                <p:nvPr/>
              </p:nvSpPr>
              <p:spPr bwMode="auto">
                <a:xfrm>
                  <a:off x="2226" y="-150"/>
                  <a:ext cx="228" cy="648"/>
                </a:xfrm>
                <a:custGeom>
                  <a:avLst/>
                  <a:gdLst>
                    <a:gd name="T0" fmla="*/ 90 w 96"/>
                    <a:gd name="T1" fmla="*/ 1 h 273"/>
                    <a:gd name="T2" fmla="*/ 0 w 96"/>
                    <a:gd name="T3" fmla="*/ 271 h 273"/>
                    <a:gd name="T4" fmla="*/ 5 w 96"/>
                    <a:gd name="T5" fmla="*/ 272 h 273"/>
                    <a:gd name="T6" fmla="*/ 95 w 96"/>
                    <a:gd name="T7" fmla="*/ 1 h 273"/>
                    <a:gd name="T8" fmla="*/ 90 w 96"/>
                    <a:gd name="T9" fmla="*/ 1 h 2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6" h="273">
                      <a:moveTo>
                        <a:pt x="90" y="1"/>
                      </a:moveTo>
                      <a:cubicBezTo>
                        <a:pt x="61" y="91"/>
                        <a:pt x="33" y="182"/>
                        <a:pt x="0" y="271"/>
                      </a:cubicBezTo>
                      <a:cubicBezTo>
                        <a:pt x="0" y="273"/>
                        <a:pt x="4" y="273"/>
                        <a:pt x="5" y="272"/>
                      </a:cubicBezTo>
                      <a:cubicBezTo>
                        <a:pt x="38" y="183"/>
                        <a:pt x="66" y="91"/>
                        <a:pt x="95" y="1"/>
                      </a:cubicBezTo>
                      <a:cubicBezTo>
                        <a:pt x="96" y="0"/>
                        <a:pt x="91" y="0"/>
                        <a:pt x="9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96" name="Freeform 118"/>
                <p:cNvSpPr>
                  <a:spLocks/>
                </p:cNvSpPr>
                <p:nvPr/>
              </p:nvSpPr>
              <p:spPr bwMode="auto">
                <a:xfrm>
                  <a:off x="2428" y="-181"/>
                  <a:ext cx="43" cy="41"/>
                </a:xfrm>
                <a:custGeom>
                  <a:avLst/>
                  <a:gdLst>
                    <a:gd name="T0" fmla="*/ 16 w 18"/>
                    <a:gd name="T1" fmla="*/ 11 h 17"/>
                    <a:gd name="T2" fmla="*/ 6 w 18"/>
                    <a:gd name="T3" fmla="*/ 16 h 17"/>
                    <a:gd name="T4" fmla="*/ 2 w 18"/>
                    <a:gd name="T5" fmla="*/ 6 h 17"/>
                    <a:gd name="T6" fmla="*/ 12 w 18"/>
                    <a:gd name="T7" fmla="*/ 1 h 17"/>
                    <a:gd name="T8" fmla="*/ 16 w 18"/>
                    <a:gd name="T9" fmla="*/ 1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16" y="11"/>
                      </a:moveTo>
                      <a:cubicBezTo>
                        <a:pt x="15" y="15"/>
                        <a:pt x="10" y="17"/>
                        <a:pt x="6" y="16"/>
                      </a:cubicBezTo>
                      <a:cubicBezTo>
                        <a:pt x="2" y="14"/>
                        <a:pt x="0" y="10"/>
                        <a:pt x="2" y="6"/>
                      </a:cubicBezTo>
                      <a:cubicBezTo>
                        <a:pt x="3" y="2"/>
                        <a:pt x="8" y="0"/>
                        <a:pt x="12" y="1"/>
                      </a:cubicBezTo>
                      <a:cubicBezTo>
                        <a:pt x="16" y="3"/>
                        <a:pt x="18" y="7"/>
                        <a:pt x="16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97" name="Freeform 119"/>
                <p:cNvSpPr>
                  <a:spLocks/>
                </p:cNvSpPr>
                <p:nvPr/>
              </p:nvSpPr>
              <p:spPr bwMode="auto">
                <a:xfrm>
                  <a:off x="2620" y="-126"/>
                  <a:ext cx="138" cy="130"/>
                </a:xfrm>
                <a:custGeom>
                  <a:avLst/>
                  <a:gdLst>
                    <a:gd name="T0" fmla="*/ 55 w 58"/>
                    <a:gd name="T1" fmla="*/ 53 h 55"/>
                    <a:gd name="T2" fmla="*/ 5 w 58"/>
                    <a:gd name="T3" fmla="*/ 2 h 55"/>
                    <a:gd name="T4" fmla="*/ 0 w 58"/>
                    <a:gd name="T5" fmla="*/ 1 h 55"/>
                    <a:gd name="T6" fmla="*/ 55 w 58"/>
                    <a:gd name="T7" fmla="*/ 55 h 55"/>
                    <a:gd name="T8" fmla="*/ 55 w 58"/>
                    <a:gd name="T9" fmla="*/ 53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8" h="55">
                      <a:moveTo>
                        <a:pt x="55" y="53"/>
                      </a:moveTo>
                      <a:cubicBezTo>
                        <a:pt x="27" y="49"/>
                        <a:pt x="7" y="30"/>
                        <a:pt x="5" y="2"/>
                      </a:cubicBezTo>
                      <a:cubicBezTo>
                        <a:pt x="5" y="0"/>
                        <a:pt x="0" y="0"/>
                        <a:pt x="0" y="1"/>
                      </a:cubicBezTo>
                      <a:cubicBezTo>
                        <a:pt x="2" y="32"/>
                        <a:pt x="25" y="51"/>
                        <a:pt x="55" y="55"/>
                      </a:cubicBezTo>
                      <a:cubicBezTo>
                        <a:pt x="57" y="55"/>
                        <a:pt x="58" y="53"/>
                        <a:pt x="55" y="5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98" name="Freeform 120"/>
                <p:cNvSpPr>
                  <a:spLocks/>
                </p:cNvSpPr>
                <p:nvPr/>
              </p:nvSpPr>
              <p:spPr bwMode="auto">
                <a:xfrm>
                  <a:off x="2585" y="-116"/>
                  <a:ext cx="144" cy="102"/>
                </a:xfrm>
                <a:custGeom>
                  <a:avLst/>
                  <a:gdLst>
                    <a:gd name="T0" fmla="*/ 5 w 61"/>
                    <a:gd name="T1" fmla="*/ 43 h 43"/>
                    <a:gd name="T2" fmla="*/ 61 w 61"/>
                    <a:gd name="T3" fmla="*/ 2 h 43"/>
                    <a:gd name="T4" fmla="*/ 56 w 61"/>
                    <a:gd name="T5" fmla="*/ 1 h 43"/>
                    <a:gd name="T6" fmla="*/ 3 w 61"/>
                    <a:gd name="T7" fmla="*/ 41 h 43"/>
                    <a:gd name="T8" fmla="*/ 5 w 61"/>
                    <a:gd name="T9" fmla="*/ 4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1" h="43">
                      <a:moveTo>
                        <a:pt x="5" y="43"/>
                      </a:moveTo>
                      <a:cubicBezTo>
                        <a:pt x="32" y="43"/>
                        <a:pt x="54" y="28"/>
                        <a:pt x="61" y="2"/>
                      </a:cubicBezTo>
                      <a:cubicBezTo>
                        <a:pt x="61" y="1"/>
                        <a:pt x="57" y="0"/>
                        <a:pt x="56" y="1"/>
                      </a:cubicBezTo>
                      <a:cubicBezTo>
                        <a:pt x="49" y="26"/>
                        <a:pt x="29" y="40"/>
                        <a:pt x="3" y="41"/>
                      </a:cubicBezTo>
                      <a:cubicBezTo>
                        <a:pt x="0" y="41"/>
                        <a:pt x="4" y="43"/>
                        <a:pt x="5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99" name="Freeform 121"/>
                <p:cNvSpPr>
                  <a:spLocks/>
                </p:cNvSpPr>
                <p:nvPr/>
              </p:nvSpPr>
              <p:spPr bwMode="auto">
                <a:xfrm>
                  <a:off x="2653" y="-128"/>
                  <a:ext cx="45" cy="168"/>
                </a:xfrm>
                <a:custGeom>
                  <a:avLst/>
                  <a:gdLst>
                    <a:gd name="T0" fmla="*/ 18 w 19"/>
                    <a:gd name="T1" fmla="*/ 69 h 71"/>
                    <a:gd name="T2" fmla="*/ 10 w 19"/>
                    <a:gd name="T3" fmla="*/ 1 h 71"/>
                    <a:gd name="T4" fmla="*/ 4 w 19"/>
                    <a:gd name="T5" fmla="*/ 1 h 71"/>
                    <a:gd name="T6" fmla="*/ 14 w 19"/>
                    <a:gd name="T7" fmla="*/ 70 h 71"/>
                    <a:gd name="T8" fmla="*/ 18 w 19"/>
                    <a:gd name="T9" fmla="*/ 69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" h="71">
                      <a:moveTo>
                        <a:pt x="18" y="69"/>
                      </a:moveTo>
                      <a:cubicBezTo>
                        <a:pt x="7" y="49"/>
                        <a:pt x="6" y="22"/>
                        <a:pt x="10" y="1"/>
                      </a:cubicBezTo>
                      <a:cubicBezTo>
                        <a:pt x="10" y="0"/>
                        <a:pt x="5" y="0"/>
                        <a:pt x="4" y="1"/>
                      </a:cubicBezTo>
                      <a:cubicBezTo>
                        <a:pt x="0" y="23"/>
                        <a:pt x="3" y="50"/>
                        <a:pt x="14" y="70"/>
                      </a:cubicBezTo>
                      <a:cubicBezTo>
                        <a:pt x="14" y="71"/>
                        <a:pt x="19" y="70"/>
                        <a:pt x="18" y="6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00" name="Freeform 122"/>
                <p:cNvSpPr>
                  <a:spLocks/>
                </p:cNvSpPr>
                <p:nvPr/>
              </p:nvSpPr>
              <p:spPr bwMode="auto">
                <a:xfrm>
                  <a:off x="2585" y="-76"/>
                  <a:ext cx="175" cy="52"/>
                </a:xfrm>
                <a:custGeom>
                  <a:avLst/>
                  <a:gdLst>
                    <a:gd name="T0" fmla="*/ 1 w 74"/>
                    <a:gd name="T1" fmla="*/ 2 h 22"/>
                    <a:gd name="T2" fmla="*/ 72 w 74"/>
                    <a:gd name="T3" fmla="*/ 8 h 22"/>
                    <a:gd name="T4" fmla="*/ 68 w 74"/>
                    <a:gd name="T5" fmla="*/ 7 h 22"/>
                    <a:gd name="T6" fmla="*/ 6 w 74"/>
                    <a:gd name="T7" fmla="*/ 1 h 22"/>
                    <a:gd name="T8" fmla="*/ 1 w 74"/>
                    <a:gd name="T9" fmla="*/ 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22">
                      <a:moveTo>
                        <a:pt x="1" y="2"/>
                      </a:moveTo>
                      <a:cubicBezTo>
                        <a:pt x="22" y="18"/>
                        <a:pt x="49" y="22"/>
                        <a:pt x="72" y="8"/>
                      </a:cubicBezTo>
                      <a:cubicBezTo>
                        <a:pt x="74" y="7"/>
                        <a:pt x="69" y="7"/>
                        <a:pt x="68" y="7"/>
                      </a:cubicBezTo>
                      <a:cubicBezTo>
                        <a:pt x="47" y="20"/>
                        <a:pt x="24" y="15"/>
                        <a:pt x="6" y="1"/>
                      </a:cubicBezTo>
                      <a:cubicBezTo>
                        <a:pt x="4" y="0"/>
                        <a:pt x="0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01" name="Freeform 123"/>
                <p:cNvSpPr>
                  <a:spLocks/>
                </p:cNvSpPr>
                <p:nvPr/>
              </p:nvSpPr>
              <p:spPr bwMode="auto">
                <a:xfrm>
                  <a:off x="2224" y="-33"/>
                  <a:ext cx="448" cy="526"/>
                </a:xfrm>
                <a:custGeom>
                  <a:avLst/>
                  <a:gdLst>
                    <a:gd name="T0" fmla="*/ 183 w 189"/>
                    <a:gd name="T1" fmla="*/ 1 h 222"/>
                    <a:gd name="T2" fmla="*/ 1 w 189"/>
                    <a:gd name="T3" fmla="*/ 221 h 222"/>
                    <a:gd name="T4" fmla="*/ 6 w 189"/>
                    <a:gd name="T5" fmla="*/ 221 h 222"/>
                    <a:gd name="T6" fmla="*/ 188 w 189"/>
                    <a:gd name="T7" fmla="*/ 2 h 222"/>
                    <a:gd name="T8" fmla="*/ 183 w 189"/>
                    <a:gd name="T9" fmla="*/ 1 h 2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9" h="222">
                      <a:moveTo>
                        <a:pt x="183" y="1"/>
                      </a:moveTo>
                      <a:cubicBezTo>
                        <a:pt x="123" y="75"/>
                        <a:pt x="64" y="150"/>
                        <a:pt x="1" y="221"/>
                      </a:cubicBezTo>
                      <a:cubicBezTo>
                        <a:pt x="0" y="222"/>
                        <a:pt x="5" y="222"/>
                        <a:pt x="6" y="221"/>
                      </a:cubicBezTo>
                      <a:cubicBezTo>
                        <a:pt x="69" y="150"/>
                        <a:pt x="128" y="75"/>
                        <a:pt x="188" y="2"/>
                      </a:cubicBezTo>
                      <a:cubicBezTo>
                        <a:pt x="189" y="1"/>
                        <a:pt x="184" y="0"/>
                        <a:pt x="18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02" name="Freeform 124"/>
                <p:cNvSpPr>
                  <a:spLocks/>
                </p:cNvSpPr>
                <p:nvPr/>
              </p:nvSpPr>
              <p:spPr bwMode="auto">
                <a:xfrm>
                  <a:off x="2651" y="-62"/>
                  <a:ext cx="40" cy="40"/>
                </a:xfrm>
                <a:custGeom>
                  <a:avLst/>
                  <a:gdLst>
                    <a:gd name="T0" fmla="*/ 14 w 17"/>
                    <a:gd name="T1" fmla="*/ 14 h 17"/>
                    <a:gd name="T2" fmla="*/ 3 w 17"/>
                    <a:gd name="T3" fmla="*/ 15 h 17"/>
                    <a:gd name="T4" fmla="*/ 3 w 17"/>
                    <a:gd name="T5" fmla="*/ 4 h 17"/>
                    <a:gd name="T6" fmla="*/ 14 w 17"/>
                    <a:gd name="T7" fmla="*/ 3 h 17"/>
                    <a:gd name="T8" fmla="*/ 14 w 17"/>
                    <a:gd name="T9" fmla="*/ 14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4" y="14"/>
                      </a:moveTo>
                      <a:cubicBezTo>
                        <a:pt x="11" y="17"/>
                        <a:pt x="7" y="17"/>
                        <a:pt x="3" y="15"/>
                      </a:cubicBezTo>
                      <a:cubicBezTo>
                        <a:pt x="0" y="12"/>
                        <a:pt x="0" y="7"/>
                        <a:pt x="3" y="4"/>
                      </a:cubicBezTo>
                      <a:cubicBezTo>
                        <a:pt x="6" y="1"/>
                        <a:pt x="10" y="0"/>
                        <a:pt x="14" y="3"/>
                      </a:cubicBezTo>
                      <a:cubicBezTo>
                        <a:pt x="17" y="6"/>
                        <a:pt x="17" y="11"/>
                        <a:pt x="14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03" name="Freeform 125"/>
                <p:cNvSpPr>
                  <a:spLocks/>
                </p:cNvSpPr>
                <p:nvPr/>
              </p:nvSpPr>
              <p:spPr bwMode="auto">
                <a:xfrm>
                  <a:off x="2801" y="69"/>
                  <a:ext cx="106" cy="168"/>
                </a:xfrm>
                <a:custGeom>
                  <a:avLst/>
                  <a:gdLst>
                    <a:gd name="T0" fmla="*/ 43 w 45"/>
                    <a:gd name="T1" fmla="*/ 70 h 71"/>
                    <a:gd name="T2" fmla="*/ 15 w 45"/>
                    <a:gd name="T3" fmla="*/ 2 h 71"/>
                    <a:gd name="T4" fmla="*/ 10 w 45"/>
                    <a:gd name="T5" fmla="*/ 2 h 71"/>
                    <a:gd name="T6" fmla="*/ 39 w 45"/>
                    <a:gd name="T7" fmla="*/ 71 h 71"/>
                    <a:gd name="T8" fmla="*/ 43 w 45"/>
                    <a:gd name="T9" fmla="*/ 70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" h="71">
                      <a:moveTo>
                        <a:pt x="43" y="70"/>
                      </a:moveTo>
                      <a:cubicBezTo>
                        <a:pt x="18" y="55"/>
                        <a:pt x="6" y="30"/>
                        <a:pt x="15" y="2"/>
                      </a:cubicBezTo>
                      <a:cubicBezTo>
                        <a:pt x="15" y="1"/>
                        <a:pt x="10" y="0"/>
                        <a:pt x="10" y="2"/>
                      </a:cubicBezTo>
                      <a:cubicBezTo>
                        <a:pt x="0" y="30"/>
                        <a:pt x="13" y="56"/>
                        <a:pt x="39" y="71"/>
                      </a:cubicBezTo>
                      <a:cubicBezTo>
                        <a:pt x="40" y="71"/>
                        <a:pt x="45" y="71"/>
                        <a:pt x="43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04" name="Freeform 126"/>
                <p:cNvSpPr>
                  <a:spLocks/>
                </p:cNvSpPr>
                <p:nvPr/>
              </p:nvSpPr>
              <p:spPr bwMode="auto">
                <a:xfrm>
                  <a:off x="2751" y="116"/>
                  <a:ext cx="173" cy="69"/>
                </a:xfrm>
                <a:custGeom>
                  <a:avLst/>
                  <a:gdLst>
                    <a:gd name="T0" fmla="*/ 3 w 73"/>
                    <a:gd name="T1" fmla="*/ 19 h 29"/>
                    <a:gd name="T2" fmla="*/ 72 w 73"/>
                    <a:gd name="T3" fmla="*/ 2 h 29"/>
                    <a:gd name="T4" fmla="*/ 68 w 73"/>
                    <a:gd name="T5" fmla="*/ 1 h 29"/>
                    <a:gd name="T6" fmla="*/ 5 w 73"/>
                    <a:gd name="T7" fmla="*/ 17 h 29"/>
                    <a:gd name="T8" fmla="*/ 3 w 73"/>
                    <a:gd name="T9" fmla="*/ 19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29">
                      <a:moveTo>
                        <a:pt x="3" y="19"/>
                      </a:moveTo>
                      <a:cubicBezTo>
                        <a:pt x="29" y="29"/>
                        <a:pt x="55" y="24"/>
                        <a:pt x="72" y="2"/>
                      </a:cubicBezTo>
                      <a:cubicBezTo>
                        <a:pt x="73" y="1"/>
                        <a:pt x="68" y="0"/>
                        <a:pt x="68" y="1"/>
                      </a:cubicBezTo>
                      <a:cubicBezTo>
                        <a:pt x="52" y="21"/>
                        <a:pt x="29" y="27"/>
                        <a:pt x="5" y="17"/>
                      </a:cubicBezTo>
                      <a:cubicBezTo>
                        <a:pt x="3" y="16"/>
                        <a:pt x="0" y="18"/>
                        <a:pt x="3" y="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05" name="Freeform 127"/>
                <p:cNvSpPr>
                  <a:spLocks/>
                </p:cNvSpPr>
                <p:nvPr/>
              </p:nvSpPr>
              <p:spPr bwMode="auto">
                <a:xfrm>
                  <a:off x="2817" y="85"/>
                  <a:ext cx="62" cy="164"/>
                </a:xfrm>
                <a:custGeom>
                  <a:avLst/>
                  <a:gdLst>
                    <a:gd name="T0" fmla="*/ 8 w 26"/>
                    <a:gd name="T1" fmla="*/ 67 h 69"/>
                    <a:gd name="T2" fmla="*/ 25 w 26"/>
                    <a:gd name="T3" fmla="*/ 1 h 69"/>
                    <a:gd name="T4" fmla="*/ 21 w 26"/>
                    <a:gd name="T5" fmla="*/ 1 h 69"/>
                    <a:gd name="T6" fmla="*/ 3 w 26"/>
                    <a:gd name="T7" fmla="*/ 68 h 69"/>
                    <a:gd name="T8" fmla="*/ 8 w 26"/>
                    <a:gd name="T9" fmla="*/ 67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69">
                      <a:moveTo>
                        <a:pt x="8" y="67"/>
                      </a:moveTo>
                      <a:cubicBezTo>
                        <a:pt x="5" y="45"/>
                        <a:pt x="13" y="19"/>
                        <a:pt x="25" y="1"/>
                      </a:cubicBezTo>
                      <a:cubicBezTo>
                        <a:pt x="26" y="0"/>
                        <a:pt x="21" y="0"/>
                        <a:pt x="21" y="1"/>
                      </a:cubicBezTo>
                      <a:cubicBezTo>
                        <a:pt x="9" y="19"/>
                        <a:pt x="0" y="45"/>
                        <a:pt x="3" y="68"/>
                      </a:cubicBezTo>
                      <a:cubicBezTo>
                        <a:pt x="3" y="69"/>
                        <a:pt x="8" y="69"/>
                        <a:pt x="8" y="6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06" name="Freeform 128"/>
                <p:cNvSpPr>
                  <a:spLocks/>
                </p:cNvSpPr>
                <p:nvPr/>
              </p:nvSpPr>
              <p:spPr bwMode="auto">
                <a:xfrm>
                  <a:off x="2772" y="104"/>
                  <a:ext cx="159" cy="88"/>
                </a:xfrm>
                <a:custGeom>
                  <a:avLst/>
                  <a:gdLst>
                    <a:gd name="T0" fmla="*/ 1 w 67"/>
                    <a:gd name="T1" fmla="*/ 2 h 37"/>
                    <a:gd name="T2" fmla="*/ 63 w 67"/>
                    <a:gd name="T3" fmla="*/ 33 h 37"/>
                    <a:gd name="T4" fmla="*/ 62 w 67"/>
                    <a:gd name="T5" fmla="*/ 31 h 37"/>
                    <a:gd name="T6" fmla="*/ 6 w 67"/>
                    <a:gd name="T7" fmla="*/ 1 h 37"/>
                    <a:gd name="T8" fmla="*/ 1 w 67"/>
                    <a:gd name="T9" fmla="*/ 2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7">
                      <a:moveTo>
                        <a:pt x="1" y="2"/>
                      </a:moveTo>
                      <a:cubicBezTo>
                        <a:pt x="14" y="24"/>
                        <a:pt x="37" y="37"/>
                        <a:pt x="63" y="33"/>
                      </a:cubicBezTo>
                      <a:cubicBezTo>
                        <a:pt x="67" y="33"/>
                        <a:pt x="64" y="31"/>
                        <a:pt x="62" y="31"/>
                      </a:cubicBezTo>
                      <a:cubicBezTo>
                        <a:pt x="38" y="35"/>
                        <a:pt x="17" y="21"/>
                        <a:pt x="6" y="1"/>
                      </a:cubicBezTo>
                      <a:cubicBezTo>
                        <a:pt x="5" y="0"/>
                        <a:pt x="0" y="0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07" name="Freeform 129"/>
                <p:cNvSpPr>
                  <a:spLocks/>
                </p:cNvSpPr>
                <p:nvPr/>
              </p:nvSpPr>
              <p:spPr bwMode="auto">
                <a:xfrm>
                  <a:off x="2221" y="171"/>
                  <a:ext cx="617" cy="322"/>
                </a:xfrm>
                <a:custGeom>
                  <a:avLst/>
                  <a:gdLst>
                    <a:gd name="T0" fmla="*/ 254 w 260"/>
                    <a:gd name="T1" fmla="*/ 1 h 136"/>
                    <a:gd name="T2" fmla="*/ 3 w 260"/>
                    <a:gd name="T3" fmla="*/ 134 h 136"/>
                    <a:gd name="T4" fmla="*/ 6 w 260"/>
                    <a:gd name="T5" fmla="*/ 136 h 136"/>
                    <a:gd name="T6" fmla="*/ 258 w 260"/>
                    <a:gd name="T7" fmla="*/ 2 h 136"/>
                    <a:gd name="T8" fmla="*/ 254 w 260"/>
                    <a:gd name="T9" fmla="*/ 1 h 1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0" h="136">
                      <a:moveTo>
                        <a:pt x="254" y="1"/>
                      </a:moveTo>
                      <a:cubicBezTo>
                        <a:pt x="171" y="46"/>
                        <a:pt x="88" y="93"/>
                        <a:pt x="3" y="134"/>
                      </a:cubicBezTo>
                      <a:cubicBezTo>
                        <a:pt x="0" y="136"/>
                        <a:pt x="5" y="136"/>
                        <a:pt x="6" y="136"/>
                      </a:cubicBezTo>
                      <a:cubicBezTo>
                        <a:pt x="92" y="94"/>
                        <a:pt x="175" y="47"/>
                        <a:pt x="258" y="2"/>
                      </a:cubicBezTo>
                      <a:cubicBezTo>
                        <a:pt x="260" y="0"/>
                        <a:pt x="256" y="0"/>
                        <a:pt x="25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08" name="Freeform 130"/>
                <p:cNvSpPr>
                  <a:spLocks/>
                </p:cNvSpPr>
                <p:nvPr/>
              </p:nvSpPr>
              <p:spPr bwMode="auto">
                <a:xfrm>
                  <a:off x="2820" y="144"/>
                  <a:ext cx="42" cy="43"/>
                </a:xfrm>
                <a:custGeom>
                  <a:avLst/>
                  <a:gdLst>
                    <a:gd name="T0" fmla="*/ 12 w 18"/>
                    <a:gd name="T1" fmla="*/ 16 h 18"/>
                    <a:gd name="T2" fmla="*/ 2 w 18"/>
                    <a:gd name="T3" fmla="*/ 12 h 18"/>
                    <a:gd name="T4" fmla="*/ 6 w 18"/>
                    <a:gd name="T5" fmla="*/ 2 h 18"/>
                    <a:gd name="T6" fmla="*/ 16 w 18"/>
                    <a:gd name="T7" fmla="*/ 6 h 18"/>
                    <a:gd name="T8" fmla="*/ 12 w 18"/>
                    <a:gd name="T9" fmla="*/ 16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8">
                      <a:moveTo>
                        <a:pt x="12" y="16"/>
                      </a:moveTo>
                      <a:cubicBezTo>
                        <a:pt x="8" y="18"/>
                        <a:pt x="4" y="16"/>
                        <a:pt x="2" y="12"/>
                      </a:cubicBezTo>
                      <a:cubicBezTo>
                        <a:pt x="0" y="9"/>
                        <a:pt x="2" y="4"/>
                        <a:pt x="6" y="2"/>
                      </a:cubicBezTo>
                      <a:cubicBezTo>
                        <a:pt x="9" y="0"/>
                        <a:pt x="14" y="2"/>
                        <a:pt x="16" y="6"/>
                      </a:cubicBezTo>
                      <a:cubicBezTo>
                        <a:pt x="18" y="10"/>
                        <a:pt x="16" y="14"/>
                        <a:pt x="12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09" name="Freeform 131"/>
                <p:cNvSpPr>
                  <a:spLocks/>
                </p:cNvSpPr>
                <p:nvPr/>
              </p:nvSpPr>
              <p:spPr bwMode="auto">
                <a:xfrm>
                  <a:off x="2900" y="322"/>
                  <a:ext cx="62" cy="183"/>
                </a:xfrm>
                <a:custGeom>
                  <a:avLst/>
                  <a:gdLst>
                    <a:gd name="T0" fmla="*/ 25 w 26"/>
                    <a:gd name="T1" fmla="*/ 75 h 77"/>
                    <a:gd name="T2" fmla="*/ 24 w 26"/>
                    <a:gd name="T3" fmla="*/ 2 h 77"/>
                    <a:gd name="T4" fmla="*/ 19 w 26"/>
                    <a:gd name="T5" fmla="*/ 1 h 77"/>
                    <a:gd name="T6" fmla="*/ 21 w 26"/>
                    <a:gd name="T7" fmla="*/ 76 h 77"/>
                    <a:gd name="T8" fmla="*/ 25 w 26"/>
                    <a:gd name="T9" fmla="*/ 75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77">
                      <a:moveTo>
                        <a:pt x="25" y="75"/>
                      </a:moveTo>
                      <a:cubicBezTo>
                        <a:pt x="7" y="53"/>
                        <a:pt x="5" y="25"/>
                        <a:pt x="24" y="2"/>
                      </a:cubicBezTo>
                      <a:cubicBezTo>
                        <a:pt x="25" y="1"/>
                        <a:pt x="20" y="0"/>
                        <a:pt x="19" y="1"/>
                      </a:cubicBezTo>
                      <a:cubicBezTo>
                        <a:pt x="0" y="24"/>
                        <a:pt x="2" y="53"/>
                        <a:pt x="21" y="76"/>
                      </a:cubicBezTo>
                      <a:cubicBezTo>
                        <a:pt x="21" y="77"/>
                        <a:pt x="26" y="77"/>
                        <a:pt x="25" y="7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10" name="Freeform 132"/>
                <p:cNvSpPr>
                  <a:spLocks/>
                </p:cNvSpPr>
                <p:nvPr/>
              </p:nvSpPr>
              <p:spPr bwMode="auto">
                <a:xfrm>
                  <a:off x="2848" y="377"/>
                  <a:ext cx="176" cy="59"/>
                </a:xfrm>
                <a:custGeom>
                  <a:avLst/>
                  <a:gdLst>
                    <a:gd name="T0" fmla="*/ 1 w 74"/>
                    <a:gd name="T1" fmla="*/ 1 h 25"/>
                    <a:gd name="T2" fmla="*/ 72 w 74"/>
                    <a:gd name="T3" fmla="*/ 11 h 25"/>
                    <a:gd name="T4" fmla="*/ 68 w 74"/>
                    <a:gd name="T5" fmla="*/ 9 h 25"/>
                    <a:gd name="T6" fmla="*/ 6 w 74"/>
                    <a:gd name="T7" fmla="*/ 1 h 25"/>
                    <a:gd name="T8" fmla="*/ 1 w 74"/>
                    <a:gd name="T9" fmla="*/ 1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25">
                      <a:moveTo>
                        <a:pt x="1" y="1"/>
                      </a:moveTo>
                      <a:cubicBezTo>
                        <a:pt x="21" y="20"/>
                        <a:pt x="48" y="25"/>
                        <a:pt x="72" y="11"/>
                      </a:cubicBezTo>
                      <a:cubicBezTo>
                        <a:pt x="74" y="10"/>
                        <a:pt x="69" y="9"/>
                        <a:pt x="68" y="9"/>
                      </a:cubicBezTo>
                      <a:cubicBezTo>
                        <a:pt x="47" y="22"/>
                        <a:pt x="24" y="18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11" name="Freeform 133"/>
                <p:cNvSpPr>
                  <a:spLocks/>
                </p:cNvSpPr>
                <p:nvPr/>
              </p:nvSpPr>
              <p:spPr bwMode="auto">
                <a:xfrm>
                  <a:off x="2881" y="353"/>
                  <a:ext cx="114" cy="138"/>
                </a:xfrm>
                <a:custGeom>
                  <a:avLst/>
                  <a:gdLst>
                    <a:gd name="T0" fmla="*/ 5 w 48"/>
                    <a:gd name="T1" fmla="*/ 56 h 58"/>
                    <a:gd name="T2" fmla="*/ 46 w 48"/>
                    <a:gd name="T3" fmla="*/ 1 h 58"/>
                    <a:gd name="T4" fmla="*/ 42 w 48"/>
                    <a:gd name="T5" fmla="*/ 0 h 58"/>
                    <a:gd name="T6" fmla="*/ 0 w 48"/>
                    <a:gd name="T7" fmla="*/ 56 h 58"/>
                    <a:gd name="T8" fmla="*/ 5 w 48"/>
                    <a:gd name="T9" fmla="*/ 56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8" h="58">
                      <a:moveTo>
                        <a:pt x="5" y="56"/>
                      </a:moveTo>
                      <a:cubicBezTo>
                        <a:pt x="11" y="34"/>
                        <a:pt x="28" y="14"/>
                        <a:pt x="46" y="1"/>
                      </a:cubicBezTo>
                      <a:cubicBezTo>
                        <a:pt x="48" y="0"/>
                        <a:pt x="43" y="0"/>
                        <a:pt x="42" y="0"/>
                      </a:cubicBezTo>
                      <a:cubicBezTo>
                        <a:pt x="24" y="13"/>
                        <a:pt x="6" y="34"/>
                        <a:pt x="0" y="56"/>
                      </a:cubicBezTo>
                      <a:cubicBezTo>
                        <a:pt x="0" y="58"/>
                        <a:pt x="5" y="57"/>
                        <a:pt x="5" y="5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12" name="Freeform 134"/>
                <p:cNvSpPr>
                  <a:spLocks/>
                </p:cNvSpPr>
                <p:nvPr/>
              </p:nvSpPr>
              <p:spPr bwMode="auto">
                <a:xfrm>
                  <a:off x="2886" y="337"/>
                  <a:ext cx="121" cy="125"/>
                </a:xfrm>
                <a:custGeom>
                  <a:avLst/>
                  <a:gdLst>
                    <a:gd name="T0" fmla="*/ 0 w 51"/>
                    <a:gd name="T1" fmla="*/ 1 h 53"/>
                    <a:gd name="T2" fmla="*/ 45 w 51"/>
                    <a:gd name="T3" fmla="*/ 53 h 53"/>
                    <a:gd name="T4" fmla="*/ 48 w 51"/>
                    <a:gd name="T5" fmla="*/ 51 h 53"/>
                    <a:gd name="T6" fmla="*/ 5 w 51"/>
                    <a:gd name="T7" fmla="*/ 1 h 53"/>
                    <a:gd name="T8" fmla="*/ 0 w 51"/>
                    <a:gd name="T9" fmla="*/ 1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1" h="53">
                      <a:moveTo>
                        <a:pt x="0" y="1"/>
                      </a:moveTo>
                      <a:cubicBezTo>
                        <a:pt x="4" y="26"/>
                        <a:pt x="20" y="47"/>
                        <a:pt x="45" y="53"/>
                      </a:cubicBezTo>
                      <a:cubicBezTo>
                        <a:pt x="47" y="53"/>
                        <a:pt x="51" y="52"/>
                        <a:pt x="48" y="51"/>
                      </a:cubicBezTo>
                      <a:cubicBezTo>
                        <a:pt x="24" y="46"/>
                        <a:pt x="9" y="24"/>
                        <a:pt x="5" y="1"/>
                      </a:cubicBezTo>
                      <a:cubicBezTo>
                        <a:pt x="5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13" name="Freeform 135"/>
                <p:cNvSpPr>
                  <a:spLocks/>
                </p:cNvSpPr>
                <p:nvPr/>
              </p:nvSpPr>
              <p:spPr bwMode="auto">
                <a:xfrm>
                  <a:off x="2233" y="417"/>
                  <a:ext cx="689" cy="78"/>
                </a:xfrm>
                <a:custGeom>
                  <a:avLst/>
                  <a:gdLst>
                    <a:gd name="T0" fmla="*/ 287 w 290"/>
                    <a:gd name="T1" fmla="*/ 0 h 33"/>
                    <a:gd name="T2" fmla="*/ 3 w 290"/>
                    <a:gd name="T3" fmla="*/ 31 h 33"/>
                    <a:gd name="T4" fmla="*/ 4 w 290"/>
                    <a:gd name="T5" fmla="*/ 33 h 33"/>
                    <a:gd name="T6" fmla="*/ 287 w 290"/>
                    <a:gd name="T7" fmla="*/ 2 h 33"/>
                    <a:gd name="T8" fmla="*/ 287 w 290"/>
                    <a:gd name="T9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0" h="33">
                      <a:moveTo>
                        <a:pt x="287" y="0"/>
                      </a:moveTo>
                      <a:cubicBezTo>
                        <a:pt x="193" y="11"/>
                        <a:pt x="98" y="24"/>
                        <a:pt x="3" y="31"/>
                      </a:cubicBezTo>
                      <a:cubicBezTo>
                        <a:pt x="0" y="31"/>
                        <a:pt x="1" y="33"/>
                        <a:pt x="4" y="33"/>
                      </a:cubicBezTo>
                      <a:cubicBezTo>
                        <a:pt x="98" y="26"/>
                        <a:pt x="193" y="13"/>
                        <a:pt x="287" y="2"/>
                      </a:cubicBezTo>
                      <a:cubicBezTo>
                        <a:pt x="290" y="2"/>
                        <a:pt x="290" y="0"/>
                        <a:pt x="28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14" name="Freeform 136"/>
                <p:cNvSpPr>
                  <a:spLocks/>
                </p:cNvSpPr>
                <p:nvPr/>
              </p:nvSpPr>
              <p:spPr bwMode="auto">
                <a:xfrm>
                  <a:off x="2907" y="398"/>
                  <a:ext cx="38" cy="38"/>
                </a:xfrm>
                <a:custGeom>
                  <a:avLst/>
                  <a:gdLst>
                    <a:gd name="T0" fmla="*/ 9 w 16"/>
                    <a:gd name="T1" fmla="*/ 15 h 16"/>
                    <a:gd name="T2" fmla="*/ 1 w 16"/>
                    <a:gd name="T3" fmla="*/ 8 h 16"/>
                    <a:gd name="T4" fmla="*/ 8 w 16"/>
                    <a:gd name="T5" fmla="*/ 0 h 16"/>
                    <a:gd name="T6" fmla="*/ 16 w 16"/>
                    <a:gd name="T7" fmla="*/ 7 h 16"/>
                    <a:gd name="T8" fmla="*/ 9 w 16"/>
                    <a:gd name="T9" fmla="*/ 15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9" y="15"/>
                      </a:moveTo>
                      <a:cubicBezTo>
                        <a:pt x="5" y="16"/>
                        <a:pt x="1" y="13"/>
                        <a:pt x="1" y="8"/>
                      </a:cubicBezTo>
                      <a:cubicBezTo>
                        <a:pt x="0" y="4"/>
                        <a:pt x="4" y="0"/>
                        <a:pt x="8" y="0"/>
                      </a:cubicBezTo>
                      <a:cubicBezTo>
                        <a:pt x="12" y="0"/>
                        <a:pt x="16" y="3"/>
                        <a:pt x="16" y="7"/>
                      </a:cubicBezTo>
                      <a:cubicBezTo>
                        <a:pt x="16" y="11"/>
                        <a:pt x="13" y="15"/>
                        <a:pt x="9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15" name="Freeform 137"/>
                <p:cNvSpPr>
                  <a:spLocks/>
                </p:cNvSpPr>
                <p:nvPr/>
              </p:nvSpPr>
              <p:spPr bwMode="auto">
                <a:xfrm>
                  <a:off x="2876" y="571"/>
                  <a:ext cx="95" cy="174"/>
                </a:xfrm>
                <a:custGeom>
                  <a:avLst/>
                  <a:gdLst>
                    <a:gd name="T0" fmla="*/ 14 w 40"/>
                    <a:gd name="T1" fmla="*/ 71 h 73"/>
                    <a:gd name="T2" fmla="*/ 38 w 40"/>
                    <a:gd name="T3" fmla="*/ 3 h 73"/>
                    <a:gd name="T4" fmla="*/ 34 w 40"/>
                    <a:gd name="T5" fmla="*/ 1 h 73"/>
                    <a:gd name="T6" fmla="*/ 9 w 40"/>
                    <a:gd name="T7" fmla="*/ 71 h 73"/>
                    <a:gd name="T8" fmla="*/ 14 w 40"/>
                    <a:gd name="T9" fmla="*/ 71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73">
                      <a:moveTo>
                        <a:pt x="14" y="71"/>
                      </a:moveTo>
                      <a:cubicBezTo>
                        <a:pt x="5" y="44"/>
                        <a:pt x="13" y="17"/>
                        <a:pt x="38" y="3"/>
                      </a:cubicBezTo>
                      <a:cubicBezTo>
                        <a:pt x="40" y="2"/>
                        <a:pt x="35" y="0"/>
                        <a:pt x="34" y="1"/>
                      </a:cubicBezTo>
                      <a:cubicBezTo>
                        <a:pt x="8" y="16"/>
                        <a:pt x="0" y="43"/>
                        <a:pt x="9" y="71"/>
                      </a:cubicBezTo>
                      <a:cubicBezTo>
                        <a:pt x="10" y="73"/>
                        <a:pt x="14" y="73"/>
                        <a:pt x="14" y="7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16" name="Freeform 138"/>
                <p:cNvSpPr>
                  <a:spLocks/>
                </p:cNvSpPr>
                <p:nvPr/>
              </p:nvSpPr>
              <p:spPr bwMode="auto">
                <a:xfrm>
                  <a:off x="2848" y="588"/>
                  <a:ext cx="157" cy="92"/>
                </a:xfrm>
                <a:custGeom>
                  <a:avLst/>
                  <a:gdLst>
                    <a:gd name="T0" fmla="*/ 0 w 66"/>
                    <a:gd name="T1" fmla="*/ 2 h 39"/>
                    <a:gd name="T2" fmla="*/ 64 w 66"/>
                    <a:gd name="T3" fmla="*/ 35 h 39"/>
                    <a:gd name="T4" fmla="*/ 61 w 66"/>
                    <a:gd name="T5" fmla="*/ 33 h 39"/>
                    <a:gd name="T6" fmla="*/ 5 w 66"/>
                    <a:gd name="T7" fmla="*/ 2 h 39"/>
                    <a:gd name="T8" fmla="*/ 0 w 66"/>
                    <a:gd name="T9" fmla="*/ 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" h="39">
                      <a:moveTo>
                        <a:pt x="0" y="2"/>
                      </a:moveTo>
                      <a:cubicBezTo>
                        <a:pt x="12" y="27"/>
                        <a:pt x="36" y="39"/>
                        <a:pt x="64" y="35"/>
                      </a:cubicBezTo>
                      <a:cubicBezTo>
                        <a:pt x="66" y="34"/>
                        <a:pt x="62" y="32"/>
                        <a:pt x="61" y="33"/>
                      </a:cubicBezTo>
                      <a:cubicBezTo>
                        <a:pt x="36" y="37"/>
                        <a:pt x="16" y="24"/>
                        <a:pt x="5" y="2"/>
                      </a:cubicBezTo>
                      <a:cubicBezTo>
                        <a:pt x="4" y="1"/>
                        <a:pt x="0" y="0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17" name="Freeform 139"/>
                <p:cNvSpPr>
                  <a:spLocks/>
                </p:cNvSpPr>
                <p:nvPr/>
              </p:nvSpPr>
              <p:spPr bwMode="auto">
                <a:xfrm>
                  <a:off x="2838" y="609"/>
                  <a:ext cx="157" cy="98"/>
                </a:xfrm>
                <a:custGeom>
                  <a:avLst/>
                  <a:gdLst>
                    <a:gd name="T0" fmla="*/ 6 w 66"/>
                    <a:gd name="T1" fmla="*/ 39 h 41"/>
                    <a:gd name="T2" fmla="*/ 62 w 66"/>
                    <a:gd name="T3" fmla="*/ 3 h 41"/>
                    <a:gd name="T4" fmla="*/ 61 w 66"/>
                    <a:gd name="T5" fmla="*/ 1 h 41"/>
                    <a:gd name="T6" fmla="*/ 1 w 66"/>
                    <a:gd name="T7" fmla="*/ 39 h 41"/>
                    <a:gd name="T8" fmla="*/ 6 w 66"/>
                    <a:gd name="T9" fmla="*/ 39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" h="41">
                      <a:moveTo>
                        <a:pt x="6" y="39"/>
                      </a:moveTo>
                      <a:cubicBezTo>
                        <a:pt x="19" y="22"/>
                        <a:pt x="42" y="8"/>
                        <a:pt x="62" y="3"/>
                      </a:cubicBezTo>
                      <a:cubicBezTo>
                        <a:pt x="66" y="2"/>
                        <a:pt x="63" y="0"/>
                        <a:pt x="61" y="1"/>
                      </a:cubicBezTo>
                      <a:cubicBezTo>
                        <a:pt x="39" y="7"/>
                        <a:pt x="14" y="20"/>
                        <a:pt x="1" y="39"/>
                      </a:cubicBezTo>
                      <a:cubicBezTo>
                        <a:pt x="0" y="40"/>
                        <a:pt x="5" y="41"/>
                        <a:pt x="6" y="3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18" name="Freeform 140"/>
                <p:cNvSpPr>
                  <a:spLocks/>
                </p:cNvSpPr>
                <p:nvPr/>
              </p:nvSpPr>
              <p:spPr bwMode="auto">
                <a:xfrm>
                  <a:off x="2886" y="564"/>
                  <a:ext cx="81" cy="154"/>
                </a:xfrm>
                <a:custGeom>
                  <a:avLst/>
                  <a:gdLst>
                    <a:gd name="T0" fmla="*/ 5 w 34"/>
                    <a:gd name="T1" fmla="*/ 1 h 65"/>
                    <a:gd name="T2" fmla="*/ 28 w 34"/>
                    <a:gd name="T3" fmla="*/ 64 h 65"/>
                    <a:gd name="T4" fmla="*/ 32 w 34"/>
                    <a:gd name="T5" fmla="*/ 63 h 65"/>
                    <a:gd name="T6" fmla="*/ 10 w 34"/>
                    <a:gd name="T7" fmla="*/ 1 h 65"/>
                    <a:gd name="T8" fmla="*/ 5 w 34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4" h="65">
                      <a:moveTo>
                        <a:pt x="5" y="1"/>
                      </a:moveTo>
                      <a:cubicBezTo>
                        <a:pt x="0" y="26"/>
                        <a:pt x="7" y="50"/>
                        <a:pt x="28" y="64"/>
                      </a:cubicBezTo>
                      <a:cubicBezTo>
                        <a:pt x="29" y="65"/>
                        <a:pt x="34" y="64"/>
                        <a:pt x="32" y="63"/>
                      </a:cubicBezTo>
                      <a:cubicBezTo>
                        <a:pt x="12" y="49"/>
                        <a:pt x="5" y="25"/>
                        <a:pt x="10" y="1"/>
                      </a:cubicBezTo>
                      <a:cubicBezTo>
                        <a:pt x="10" y="0"/>
                        <a:pt x="5" y="0"/>
                        <a:pt x="5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19" name="Freeform 141"/>
                <p:cNvSpPr>
                  <a:spLocks/>
                </p:cNvSpPr>
                <p:nvPr/>
              </p:nvSpPr>
              <p:spPr bwMode="auto">
                <a:xfrm>
                  <a:off x="2228" y="481"/>
                  <a:ext cx="677" cy="171"/>
                </a:xfrm>
                <a:custGeom>
                  <a:avLst/>
                  <a:gdLst>
                    <a:gd name="T0" fmla="*/ 283 w 285"/>
                    <a:gd name="T1" fmla="*/ 70 h 72"/>
                    <a:gd name="T2" fmla="*/ 6 w 285"/>
                    <a:gd name="T3" fmla="*/ 0 h 72"/>
                    <a:gd name="T4" fmla="*/ 3 w 285"/>
                    <a:gd name="T5" fmla="*/ 2 h 72"/>
                    <a:gd name="T6" fmla="*/ 279 w 285"/>
                    <a:gd name="T7" fmla="*/ 72 h 72"/>
                    <a:gd name="T8" fmla="*/ 283 w 285"/>
                    <a:gd name="T9" fmla="*/ 70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5" h="72">
                      <a:moveTo>
                        <a:pt x="283" y="70"/>
                      </a:moveTo>
                      <a:cubicBezTo>
                        <a:pt x="190" y="47"/>
                        <a:pt x="97" y="26"/>
                        <a:pt x="6" y="0"/>
                      </a:cubicBezTo>
                      <a:cubicBezTo>
                        <a:pt x="5" y="0"/>
                        <a:pt x="0" y="1"/>
                        <a:pt x="3" y="2"/>
                      </a:cubicBezTo>
                      <a:cubicBezTo>
                        <a:pt x="94" y="28"/>
                        <a:pt x="187" y="49"/>
                        <a:pt x="279" y="72"/>
                      </a:cubicBezTo>
                      <a:cubicBezTo>
                        <a:pt x="280" y="72"/>
                        <a:pt x="285" y="71"/>
                        <a:pt x="283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20" name="Freeform 142"/>
                <p:cNvSpPr>
                  <a:spLocks/>
                </p:cNvSpPr>
                <p:nvPr/>
              </p:nvSpPr>
              <p:spPr bwMode="auto">
                <a:xfrm>
                  <a:off x="2888" y="631"/>
                  <a:ext cx="41" cy="40"/>
                </a:xfrm>
                <a:custGeom>
                  <a:avLst/>
                  <a:gdLst>
                    <a:gd name="T0" fmla="*/ 6 w 17"/>
                    <a:gd name="T1" fmla="*/ 16 h 17"/>
                    <a:gd name="T2" fmla="*/ 1 w 17"/>
                    <a:gd name="T3" fmla="*/ 7 h 17"/>
                    <a:gd name="T4" fmla="*/ 10 w 17"/>
                    <a:gd name="T5" fmla="*/ 1 h 17"/>
                    <a:gd name="T6" fmla="*/ 16 w 17"/>
                    <a:gd name="T7" fmla="*/ 11 h 17"/>
                    <a:gd name="T8" fmla="*/ 6 w 17"/>
                    <a:gd name="T9" fmla="*/ 1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6" y="16"/>
                      </a:moveTo>
                      <a:cubicBezTo>
                        <a:pt x="2" y="15"/>
                        <a:pt x="0" y="11"/>
                        <a:pt x="1" y="7"/>
                      </a:cubicBezTo>
                      <a:cubicBezTo>
                        <a:pt x="2" y="3"/>
                        <a:pt x="6" y="0"/>
                        <a:pt x="10" y="1"/>
                      </a:cubicBezTo>
                      <a:cubicBezTo>
                        <a:pt x="15" y="3"/>
                        <a:pt x="17" y="7"/>
                        <a:pt x="16" y="11"/>
                      </a:cubicBezTo>
                      <a:cubicBezTo>
                        <a:pt x="15" y="15"/>
                        <a:pt x="10" y="17"/>
                        <a:pt x="6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21" name="Freeform 143"/>
                <p:cNvSpPr>
                  <a:spLocks/>
                </p:cNvSpPr>
                <p:nvPr/>
              </p:nvSpPr>
              <p:spPr bwMode="auto">
                <a:xfrm>
                  <a:off x="2763" y="828"/>
                  <a:ext cx="130" cy="139"/>
                </a:xfrm>
                <a:custGeom>
                  <a:avLst/>
                  <a:gdLst>
                    <a:gd name="T0" fmla="*/ 5 w 55"/>
                    <a:gd name="T1" fmla="*/ 58 h 59"/>
                    <a:gd name="T2" fmla="*/ 53 w 55"/>
                    <a:gd name="T3" fmla="*/ 2 h 59"/>
                    <a:gd name="T4" fmla="*/ 49 w 55"/>
                    <a:gd name="T5" fmla="*/ 0 h 59"/>
                    <a:gd name="T6" fmla="*/ 0 w 55"/>
                    <a:gd name="T7" fmla="*/ 57 h 59"/>
                    <a:gd name="T8" fmla="*/ 5 w 55"/>
                    <a:gd name="T9" fmla="*/ 58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5" h="59">
                      <a:moveTo>
                        <a:pt x="5" y="58"/>
                      </a:moveTo>
                      <a:cubicBezTo>
                        <a:pt x="7" y="29"/>
                        <a:pt x="24" y="6"/>
                        <a:pt x="53" y="2"/>
                      </a:cubicBezTo>
                      <a:cubicBezTo>
                        <a:pt x="55" y="2"/>
                        <a:pt x="51" y="0"/>
                        <a:pt x="49" y="0"/>
                      </a:cubicBezTo>
                      <a:cubicBezTo>
                        <a:pt x="20" y="5"/>
                        <a:pt x="2" y="27"/>
                        <a:pt x="0" y="57"/>
                      </a:cubicBezTo>
                      <a:cubicBezTo>
                        <a:pt x="0" y="58"/>
                        <a:pt x="5" y="59"/>
                        <a:pt x="5" y="5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22" name="Freeform 144"/>
                <p:cNvSpPr>
                  <a:spLocks/>
                </p:cNvSpPr>
                <p:nvPr/>
              </p:nvSpPr>
              <p:spPr bwMode="auto">
                <a:xfrm>
                  <a:off x="2770" y="804"/>
                  <a:ext cx="118" cy="128"/>
                </a:xfrm>
                <a:custGeom>
                  <a:avLst/>
                  <a:gdLst>
                    <a:gd name="T0" fmla="*/ 0 w 50"/>
                    <a:gd name="T1" fmla="*/ 1 h 54"/>
                    <a:gd name="T2" fmla="*/ 47 w 50"/>
                    <a:gd name="T3" fmla="*/ 54 h 54"/>
                    <a:gd name="T4" fmla="*/ 47 w 50"/>
                    <a:gd name="T5" fmla="*/ 52 h 54"/>
                    <a:gd name="T6" fmla="*/ 5 w 50"/>
                    <a:gd name="T7" fmla="*/ 2 h 54"/>
                    <a:gd name="T8" fmla="*/ 0 w 50"/>
                    <a:gd name="T9" fmla="*/ 1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0" h="54">
                      <a:moveTo>
                        <a:pt x="0" y="1"/>
                      </a:moveTo>
                      <a:cubicBezTo>
                        <a:pt x="3" y="28"/>
                        <a:pt x="20" y="48"/>
                        <a:pt x="47" y="54"/>
                      </a:cubicBezTo>
                      <a:cubicBezTo>
                        <a:pt x="50" y="54"/>
                        <a:pt x="50" y="52"/>
                        <a:pt x="47" y="52"/>
                      </a:cubicBezTo>
                      <a:cubicBezTo>
                        <a:pt x="22" y="47"/>
                        <a:pt x="7" y="27"/>
                        <a:pt x="5" y="2"/>
                      </a:cubicBezTo>
                      <a:cubicBezTo>
                        <a:pt x="5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23" name="Freeform 145"/>
                <p:cNvSpPr>
                  <a:spLocks/>
                </p:cNvSpPr>
                <p:nvPr/>
              </p:nvSpPr>
              <p:spPr bwMode="auto">
                <a:xfrm>
                  <a:off x="2720" y="865"/>
                  <a:ext cx="180" cy="46"/>
                </a:xfrm>
                <a:custGeom>
                  <a:avLst/>
                  <a:gdLst>
                    <a:gd name="T0" fmla="*/ 6 w 76"/>
                    <a:gd name="T1" fmla="*/ 18 h 19"/>
                    <a:gd name="T2" fmla="*/ 71 w 76"/>
                    <a:gd name="T3" fmla="*/ 5 h 19"/>
                    <a:gd name="T4" fmla="*/ 73 w 76"/>
                    <a:gd name="T5" fmla="*/ 3 h 19"/>
                    <a:gd name="T6" fmla="*/ 2 w 76"/>
                    <a:gd name="T7" fmla="*/ 17 h 19"/>
                    <a:gd name="T8" fmla="*/ 6 w 76"/>
                    <a:gd name="T9" fmla="*/ 18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6" h="19">
                      <a:moveTo>
                        <a:pt x="6" y="18"/>
                      </a:moveTo>
                      <a:cubicBezTo>
                        <a:pt x="24" y="6"/>
                        <a:pt x="50" y="2"/>
                        <a:pt x="71" y="5"/>
                      </a:cubicBezTo>
                      <a:cubicBezTo>
                        <a:pt x="72" y="5"/>
                        <a:pt x="76" y="3"/>
                        <a:pt x="73" y="3"/>
                      </a:cubicBezTo>
                      <a:cubicBezTo>
                        <a:pt x="50" y="0"/>
                        <a:pt x="22" y="4"/>
                        <a:pt x="2" y="17"/>
                      </a:cubicBezTo>
                      <a:cubicBezTo>
                        <a:pt x="0" y="19"/>
                        <a:pt x="5" y="19"/>
                        <a:pt x="6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24" name="Freeform 146"/>
                <p:cNvSpPr>
                  <a:spLocks/>
                </p:cNvSpPr>
                <p:nvPr/>
              </p:nvSpPr>
              <p:spPr bwMode="auto">
                <a:xfrm>
                  <a:off x="2789" y="797"/>
                  <a:ext cx="49" cy="166"/>
                </a:xfrm>
                <a:custGeom>
                  <a:avLst/>
                  <a:gdLst>
                    <a:gd name="T0" fmla="*/ 15 w 21"/>
                    <a:gd name="T1" fmla="*/ 2 h 70"/>
                    <a:gd name="T2" fmla="*/ 14 w 21"/>
                    <a:gd name="T3" fmla="*/ 69 h 70"/>
                    <a:gd name="T4" fmla="*/ 19 w 21"/>
                    <a:gd name="T5" fmla="*/ 68 h 70"/>
                    <a:gd name="T6" fmla="*/ 20 w 21"/>
                    <a:gd name="T7" fmla="*/ 2 h 70"/>
                    <a:gd name="T8" fmla="*/ 15 w 21"/>
                    <a:gd name="T9" fmla="*/ 2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1" h="70">
                      <a:moveTo>
                        <a:pt x="15" y="2"/>
                      </a:moveTo>
                      <a:cubicBezTo>
                        <a:pt x="2" y="23"/>
                        <a:pt x="0" y="48"/>
                        <a:pt x="14" y="69"/>
                      </a:cubicBezTo>
                      <a:cubicBezTo>
                        <a:pt x="15" y="70"/>
                        <a:pt x="20" y="70"/>
                        <a:pt x="19" y="68"/>
                      </a:cubicBezTo>
                      <a:cubicBezTo>
                        <a:pt x="5" y="48"/>
                        <a:pt x="7" y="23"/>
                        <a:pt x="20" y="2"/>
                      </a:cubicBezTo>
                      <a:cubicBezTo>
                        <a:pt x="21" y="1"/>
                        <a:pt x="16" y="0"/>
                        <a:pt x="1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25" name="Freeform 147"/>
                <p:cNvSpPr>
                  <a:spLocks/>
                </p:cNvSpPr>
                <p:nvPr/>
              </p:nvSpPr>
              <p:spPr bwMode="auto">
                <a:xfrm>
                  <a:off x="2233" y="479"/>
                  <a:ext cx="570" cy="401"/>
                </a:xfrm>
                <a:custGeom>
                  <a:avLst/>
                  <a:gdLst>
                    <a:gd name="T0" fmla="*/ 238 w 240"/>
                    <a:gd name="T1" fmla="*/ 166 h 169"/>
                    <a:gd name="T2" fmla="*/ 6 w 240"/>
                    <a:gd name="T3" fmla="*/ 1 h 169"/>
                    <a:gd name="T4" fmla="*/ 2 w 240"/>
                    <a:gd name="T5" fmla="*/ 2 h 169"/>
                    <a:gd name="T6" fmla="*/ 234 w 240"/>
                    <a:gd name="T7" fmla="*/ 168 h 169"/>
                    <a:gd name="T8" fmla="*/ 238 w 240"/>
                    <a:gd name="T9" fmla="*/ 166 h 1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0" h="169">
                      <a:moveTo>
                        <a:pt x="238" y="166"/>
                      </a:moveTo>
                      <a:cubicBezTo>
                        <a:pt x="161" y="112"/>
                        <a:pt x="82" y="59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ubicBezTo>
                        <a:pt x="77" y="60"/>
                        <a:pt x="156" y="113"/>
                        <a:pt x="234" y="168"/>
                      </a:cubicBezTo>
                      <a:cubicBezTo>
                        <a:pt x="235" y="169"/>
                        <a:pt x="240" y="167"/>
                        <a:pt x="238" y="16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26" name="Freeform 148"/>
                <p:cNvSpPr>
                  <a:spLocks/>
                </p:cNvSpPr>
                <p:nvPr/>
              </p:nvSpPr>
              <p:spPr bwMode="auto">
                <a:xfrm>
                  <a:off x="2784" y="861"/>
                  <a:ext cx="43" cy="40"/>
                </a:xfrm>
                <a:custGeom>
                  <a:avLst/>
                  <a:gdLst>
                    <a:gd name="T0" fmla="*/ 4 w 18"/>
                    <a:gd name="T1" fmla="*/ 15 h 17"/>
                    <a:gd name="T2" fmla="*/ 3 w 18"/>
                    <a:gd name="T3" fmla="*/ 4 h 17"/>
                    <a:gd name="T4" fmla="*/ 14 w 18"/>
                    <a:gd name="T5" fmla="*/ 3 h 17"/>
                    <a:gd name="T6" fmla="*/ 15 w 18"/>
                    <a:gd name="T7" fmla="*/ 14 h 17"/>
                    <a:gd name="T8" fmla="*/ 4 w 18"/>
                    <a:gd name="T9" fmla="*/ 1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4" y="15"/>
                      </a:moveTo>
                      <a:cubicBezTo>
                        <a:pt x="1" y="12"/>
                        <a:pt x="0" y="8"/>
                        <a:pt x="3" y="4"/>
                      </a:cubicBezTo>
                      <a:cubicBezTo>
                        <a:pt x="6" y="1"/>
                        <a:pt x="10" y="0"/>
                        <a:pt x="14" y="3"/>
                      </a:cubicBezTo>
                      <a:cubicBezTo>
                        <a:pt x="17" y="5"/>
                        <a:pt x="18" y="10"/>
                        <a:pt x="15" y="14"/>
                      </a:cubicBezTo>
                      <a:cubicBezTo>
                        <a:pt x="13" y="17"/>
                        <a:pt x="8" y="17"/>
                        <a:pt x="4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27" name="Freeform 149"/>
                <p:cNvSpPr>
                  <a:spLocks/>
                </p:cNvSpPr>
                <p:nvPr/>
              </p:nvSpPr>
              <p:spPr bwMode="auto">
                <a:xfrm>
                  <a:off x="2539" y="1029"/>
                  <a:ext cx="174" cy="102"/>
                </a:xfrm>
                <a:custGeom>
                  <a:avLst/>
                  <a:gdLst>
                    <a:gd name="T0" fmla="*/ 6 w 73"/>
                    <a:gd name="T1" fmla="*/ 42 h 43"/>
                    <a:gd name="T2" fmla="*/ 68 w 73"/>
                    <a:gd name="T3" fmla="*/ 9 h 43"/>
                    <a:gd name="T4" fmla="*/ 70 w 73"/>
                    <a:gd name="T5" fmla="*/ 7 h 43"/>
                    <a:gd name="T6" fmla="*/ 1 w 73"/>
                    <a:gd name="T7" fmla="*/ 41 h 43"/>
                    <a:gd name="T8" fmla="*/ 6 w 73"/>
                    <a:gd name="T9" fmla="*/ 42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43">
                      <a:moveTo>
                        <a:pt x="6" y="42"/>
                      </a:moveTo>
                      <a:cubicBezTo>
                        <a:pt x="17" y="17"/>
                        <a:pt x="40" y="2"/>
                        <a:pt x="68" y="9"/>
                      </a:cubicBezTo>
                      <a:cubicBezTo>
                        <a:pt x="70" y="9"/>
                        <a:pt x="73" y="8"/>
                        <a:pt x="70" y="7"/>
                      </a:cubicBezTo>
                      <a:cubicBezTo>
                        <a:pt x="40" y="0"/>
                        <a:pt x="14" y="13"/>
                        <a:pt x="1" y="41"/>
                      </a:cubicBezTo>
                      <a:cubicBezTo>
                        <a:pt x="0" y="42"/>
                        <a:pt x="5" y="43"/>
                        <a:pt x="6" y="4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28" name="Freeform 150"/>
                <p:cNvSpPr>
                  <a:spLocks/>
                </p:cNvSpPr>
                <p:nvPr/>
              </p:nvSpPr>
              <p:spPr bwMode="auto">
                <a:xfrm>
                  <a:off x="2589" y="982"/>
                  <a:ext cx="83" cy="159"/>
                </a:xfrm>
                <a:custGeom>
                  <a:avLst/>
                  <a:gdLst>
                    <a:gd name="T0" fmla="*/ 7 w 35"/>
                    <a:gd name="T1" fmla="*/ 1 h 67"/>
                    <a:gd name="T2" fmla="*/ 29 w 35"/>
                    <a:gd name="T3" fmla="*/ 66 h 67"/>
                    <a:gd name="T4" fmla="*/ 33 w 35"/>
                    <a:gd name="T5" fmla="*/ 66 h 67"/>
                    <a:gd name="T6" fmla="*/ 12 w 35"/>
                    <a:gd name="T7" fmla="*/ 2 h 67"/>
                    <a:gd name="T8" fmla="*/ 7 w 35"/>
                    <a:gd name="T9" fmla="*/ 1 h 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5" h="67">
                      <a:moveTo>
                        <a:pt x="7" y="1"/>
                      </a:moveTo>
                      <a:cubicBezTo>
                        <a:pt x="0" y="27"/>
                        <a:pt x="7" y="51"/>
                        <a:pt x="29" y="66"/>
                      </a:cubicBezTo>
                      <a:cubicBezTo>
                        <a:pt x="30" y="67"/>
                        <a:pt x="35" y="67"/>
                        <a:pt x="33" y="66"/>
                      </a:cubicBezTo>
                      <a:cubicBezTo>
                        <a:pt x="11" y="51"/>
                        <a:pt x="5" y="27"/>
                        <a:pt x="12" y="2"/>
                      </a:cubicBezTo>
                      <a:cubicBezTo>
                        <a:pt x="13" y="1"/>
                        <a:pt x="8" y="0"/>
                        <a:pt x="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29" name="Freeform 151"/>
                <p:cNvSpPr>
                  <a:spLocks/>
                </p:cNvSpPr>
                <p:nvPr/>
              </p:nvSpPr>
              <p:spPr bwMode="auto">
                <a:xfrm>
                  <a:off x="2523" y="1048"/>
                  <a:ext cx="178" cy="45"/>
                </a:xfrm>
                <a:custGeom>
                  <a:avLst/>
                  <a:gdLst>
                    <a:gd name="T0" fmla="*/ 4 w 75"/>
                    <a:gd name="T1" fmla="*/ 6 h 19"/>
                    <a:gd name="T2" fmla="*/ 69 w 75"/>
                    <a:gd name="T3" fmla="*/ 19 h 19"/>
                    <a:gd name="T4" fmla="*/ 74 w 75"/>
                    <a:gd name="T5" fmla="*/ 17 h 19"/>
                    <a:gd name="T6" fmla="*/ 3 w 75"/>
                    <a:gd name="T7" fmla="*/ 4 h 19"/>
                    <a:gd name="T8" fmla="*/ 4 w 75"/>
                    <a:gd name="T9" fmla="*/ 6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19">
                      <a:moveTo>
                        <a:pt x="4" y="6"/>
                      </a:moveTo>
                      <a:cubicBezTo>
                        <a:pt x="26" y="2"/>
                        <a:pt x="51" y="9"/>
                        <a:pt x="69" y="19"/>
                      </a:cubicBezTo>
                      <a:cubicBezTo>
                        <a:pt x="71" y="19"/>
                        <a:pt x="75" y="18"/>
                        <a:pt x="74" y="17"/>
                      </a:cubicBezTo>
                      <a:cubicBezTo>
                        <a:pt x="53" y="6"/>
                        <a:pt x="26" y="0"/>
                        <a:pt x="3" y="4"/>
                      </a:cubicBezTo>
                      <a:cubicBezTo>
                        <a:pt x="0" y="5"/>
                        <a:pt x="2" y="6"/>
                        <a:pt x="4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30" name="Freeform 152"/>
                <p:cNvSpPr>
                  <a:spLocks/>
                </p:cNvSpPr>
                <p:nvPr/>
              </p:nvSpPr>
              <p:spPr bwMode="auto">
                <a:xfrm>
                  <a:off x="2585" y="998"/>
                  <a:ext cx="90" cy="152"/>
                </a:xfrm>
                <a:custGeom>
                  <a:avLst/>
                  <a:gdLst>
                    <a:gd name="T0" fmla="*/ 32 w 38"/>
                    <a:gd name="T1" fmla="*/ 1 h 64"/>
                    <a:gd name="T2" fmla="*/ 5 w 38"/>
                    <a:gd name="T3" fmla="*/ 63 h 64"/>
                    <a:gd name="T4" fmla="*/ 10 w 38"/>
                    <a:gd name="T5" fmla="*/ 62 h 64"/>
                    <a:gd name="T6" fmla="*/ 36 w 38"/>
                    <a:gd name="T7" fmla="*/ 1 h 64"/>
                    <a:gd name="T8" fmla="*/ 32 w 38"/>
                    <a:gd name="T9" fmla="*/ 1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8" h="64">
                      <a:moveTo>
                        <a:pt x="32" y="1"/>
                      </a:moveTo>
                      <a:cubicBezTo>
                        <a:pt x="12" y="15"/>
                        <a:pt x="0" y="38"/>
                        <a:pt x="5" y="63"/>
                      </a:cubicBezTo>
                      <a:cubicBezTo>
                        <a:pt x="6" y="64"/>
                        <a:pt x="11" y="64"/>
                        <a:pt x="10" y="62"/>
                      </a:cubicBezTo>
                      <a:cubicBezTo>
                        <a:pt x="5" y="38"/>
                        <a:pt x="16" y="15"/>
                        <a:pt x="36" y="1"/>
                      </a:cubicBezTo>
                      <a:cubicBezTo>
                        <a:pt x="38" y="0"/>
                        <a:pt x="33" y="0"/>
                        <a:pt x="3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31" name="Freeform 153"/>
                <p:cNvSpPr>
                  <a:spLocks/>
                </p:cNvSpPr>
                <p:nvPr/>
              </p:nvSpPr>
              <p:spPr bwMode="auto">
                <a:xfrm>
                  <a:off x="2236" y="479"/>
                  <a:ext cx="375" cy="581"/>
                </a:xfrm>
                <a:custGeom>
                  <a:avLst/>
                  <a:gdLst>
                    <a:gd name="T0" fmla="*/ 157 w 158"/>
                    <a:gd name="T1" fmla="*/ 243 h 245"/>
                    <a:gd name="T2" fmla="*/ 5 w 158"/>
                    <a:gd name="T3" fmla="*/ 1 h 245"/>
                    <a:gd name="T4" fmla="*/ 1 w 158"/>
                    <a:gd name="T5" fmla="*/ 2 h 245"/>
                    <a:gd name="T6" fmla="*/ 153 w 158"/>
                    <a:gd name="T7" fmla="*/ 244 h 245"/>
                    <a:gd name="T8" fmla="*/ 157 w 158"/>
                    <a:gd name="T9" fmla="*/ 243 h 2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8" h="245">
                      <a:moveTo>
                        <a:pt x="157" y="243"/>
                      </a:moveTo>
                      <a:cubicBezTo>
                        <a:pt x="106" y="163"/>
                        <a:pt x="53" y="83"/>
                        <a:pt x="5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48" y="84"/>
                        <a:pt x="101" y="164"/>
                        <a:pt x="153" y="244"/>
                      </a:cubicBezTo>
                      <a:cubicBezTo>
                        <a:pt x="153" y="245"/>
                        <a:pt x="158" y="244"/>
                        <a:pt x="157" y="2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32" name="Freeform 154"/>
                <p:cNvSpPr>
                  <a:spLocks/>
                </p:cNvSpPr>
                <p:nvPr/>
              </p:nvSpPr>
              <p:spPr bwMode="auto">
                <a:xfrm>
                  <a:off x="2592" y="1046"/>
                  <a:ext cx="40" cy="40"/>
                </a:xfrm>
                <a:custGeom>
                  <a:avLst/>
                  <a:gdLst>
                    <a:gd name="T0" fmla="*/ 2 w 17"/>
                    <a:gd name="T1" fmla="*/ 12 h 17"/>
                    <a:gd name="T2" fmla="*/ 4 w 17"/>
                    <a:gd name="T3" fmla="*/ 2 h 17"/>
                    <a:gd name="T4" fmla="*/ 15 w 17"/>
                    <a:gd name="T5" fmla="*/ 5 h 17"/>
                    <a:gd name="T6" fmla="*/ 12 w 17"/>
                    <a:gd name="T7" fmla="*/ 15 h 17"/>
                    <a:gd name="T8" fmla="*/ 2 w 17"/>
                    <a:gd name="T9" fmla="*/ 1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2" y="12"/>
                      </a:moveTo>
                      <a:cubicBezTo>
                        <a:pt x="0" y="9"/>
                        <a:pt x="1" y="4"/>
                        <a:pt x="4" y="2"/>
                      </a:cubicBezTo>
                      <a:cubicBezTo>
                        <a:pt x="8" y="0"/>
                        <a:pt x="13" y="1"/>
                        <a:pt x="15" y="5"/>
                      </a:cubicBezTo>
                      <a:cubicBezTo>
                        <a:pt x="17" y="8"/>
                        <a:pt x="16" y="13"/>
                        <a:pt x="12" y="15"/>
                      </a:cubicBezTo>
                      <a:cubicBezTo>
                        <a:pt x="9" y="17"/>
                        <a:pt x="4" y="16"/>
                        <a:pt x="2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33" name="Freeform 155"/>
                <p:cNvSpPr>
                  <a:spLocks/>
                </p:cNvSpPr>
                <p:nvPr/>
              </p:nvSpPr>
              <p:spPr bwMode="auto">
                <a:xfrm>
                  <a:off x="2285" y="1153"/>
                  <a:ext cx="193" cy="64"/>
                </a:xfrm>
                <a:custGeom>
                  <a:avLst/>
                  <a:gdLst>
                    <a:gd name="T0" fmla="*/ 6 w 81"/>
                    <a:gd name="T1" fmla="*/ 26 h 27"/>
                    <a:gd name="T2" fmla="*/ 75 w 81"/>
                    <a:gd name="T3" fmla="*/ 18 h 27"/>
                    <a:gd name="T4" fmla="*/ 79 w 81"/>
                    <a:gd name="T5" fmla="*/ 17 h 27"/>
                    <a:gd name="T6" fmla="*/ 1 w 81"/>
                    <a:gd name="T7" fmla="*/ 25 h 27"/>
                    <a:gd name="T8" fmla="*/ 6 w 81"/>
                    <a:gd name="T9" fmla="*/ 26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1" h="27">
                      <a:moveTo>
                        <a:pt x="6" y="26"/>
                      </a:moveTo>
                      <a:cubicBezTo>
                        <a:pt x="26" y="7"/>
                        <a:pt x="51" y="2"/>
                        <a:pt x="75" y="18"/>
                      </a:cubicBezTo>
                      <a:cubicBezTo>
                        <a:pt x="76" y="19"/>
                        <a:pt x="81" y="19"/>
                        <a:pt x="79" y="17"/>
                      </a:cubicBezTo>
                      <a:cubicBezTo>
                        <a:pt x="53" y="0"/>
                        <a:pt x="23" y="4"/>
                        <a:pt x="1" y="25"/>
                      </a:cubicBezTo>
                      <a:cubicBezTo>
                        <a:pt x="0" y="26"/>
                        <a:pt x="5" y="27"/>
                        <a:pt x="6" y="2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34" name="Freeform 156"/>
                <p:cNvSpPr>
                  <a:spLocks/>
                </p:cNvSpPr>
                <p:nvPr/>
              </p:nvSpPr>
              <p:spPr bwMode="auto">
                <a:xfrm>
                  <a:off x="2357" y="1100"/>
                  <a:ext cx="57" cy="169"/>
                </a:xfrm>
                <a:custGeom>
                  <a:avLst/>
                  <a:gdLst>
                    <a:gd name="T0" fmla="*/ 18 w 24"/>
                    <a:gd name="T1" fmla="*/ 1 h 71"/>
                    <a:gd name="T2" fmla="*/ 16 w 24"/>
                    <a:gd name="T3" fmla="*/ 69 h 71"/>
                    <a:gd name="T4" fmla="*/ 20 w 24"/>
                    <a:gd name="T5" fmla="*/ 69 h 71"/>
                    <a:gd name="T6" fmla="*/ 23 w 24"/>
                    <a:gd name="T7" fmla="*/ 2 h 71"/>
                    <a:gd name="T8" fmla="*/ 18 w 24"/>
                    <a:gd name="T9" fmla="*/ 1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" h="71">
                      <a:moveTo>
                        <a:pt x="18" y="1"/>
                      </a:moveTo>
                      <a:cubicBezTo>
                        <a:pt x="2" y="22"/>
                        <a:pt x="0" y="47"/>
                        <a:pt x="16" y="69"/>
                      </a:cubicBezTo>
                      <a:cubicBezTo>
                        <a:pt x="16" y="70"/>
                        <a:pt x="21" y="71"/>
                        <a:pt x="20" y="69"/>
                      </a:cubicBezTo>
                      <a:cubicBezTo>
                        <a:pt x="5" y="47"/>
                        <a:pt x="7" y="23"/>
                        <a:pt x="23" y="2"/>
                      </a:cubicBezTo>
                      <a:cubicBezTo>
                        <a:pt x="24" y="1"/>
                        <a:pt x="19" y="0"/>
                        <a:pt x="1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35" name="Freeform 157"/>
                <p:cNvSpPr>
                  <a:spLocks/>
                </p:cNvSpPr>
                <p:nvPr/>
              </p:nvSpPr>
              <p:spPr bwMode="auto">
                <a:xfrm>
                  <a:off x="2293" y="1143"/>
                  <a:ext cx="159" cy="93"/>
                </a:xfrm>
                <a:custGeom>
                  <a:avLst/>
                  <a:gdLst>
                    <a:gd name="T0" fmla="*/ 3 w 67"/>
                    <a:gd name="T1" fmla="*/ 2 h 39"/>
                    <a:gd name="T2" fmla="*/ 61 w 67"/>
                    <a:gd name="T3" fmla="*/ 37 h 39"/>
                    <a:gd name="T4" fmla="*/ 66 w 67"/>
                    <a:gd name="T5" fmla="*/ 36 h 39"/>
                    <a:gd name="T6" fmla="*/ 5 w 67"/>
                    <a:gd name="T7" fmla="*/ 0 h 39"/>
                    <a:gd name="T8" fmla="*/ 3 w 67"/>
                    <a:gd name="T9" fmla="*/ 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9">
                      <a:moveTo>
                        <a:pt x="3" y="2"/>
                      </a:moveTo>
                      <a:cubicBezTo>
                        <a:pt x="25" y="6"/>
                        <a:pt x="47" y="21"/>
                        <a:pt x="61" y="37"/>
                      </a:cubicBezTo>
                      <a:cubicBezTo>
                        <a:pt x="62" y="39"/>
                        <a:pt x="67" y="37"/>
                        <a:pt x="66" y="36"/>
                      </a:cubicBezTo>
                      <a:cubicBezTo>
                        <a:pt x="51" y="19"/>
                        <a:pt x="28" y="4"/>
                        <a:pt x="5" y="0"/>
                      </a:cubicBezTo>
                      <a:cubicBezTo>
                        <a:pt x="4" y="0"/>
                        <a:pt x="0" y="2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36" name="Freeform 158"/>
                <p:cNvSpPr>
                  <a:spLocks/>
                </p:cNvSpPr>
                <p:nvPr/>
              </p:nvSpPr>
              <p:spPr bwMode="auto">
                <a:xfrm>
                  <a:off x="2333" y="1134"/>
                  <a:ext cx="128" cy="120"/>
                </a:xfrm>
                <a:custGeom>
                  <a:avLst/>
                  <a:gdLst>
                    <a:gd name="T0" fmla="*/ 48 w 54"/>
                    <a:gd name="T1" fmla="*/ 1 h 51"/>
                    <a:gd name="T2" fmla="*/ 0 w 54"/>
                    <a:gd name="T3" fmla="*/ 50 h 51"/>
                    <a:gd name="T4" fmla="*/ 5 w 54"/>
                    <a:gd name="T5" fmla="*/ 50 h 51"/>
                    <a:gd name="T6" fmla="*/ 50 w 54"/>
                    <a:gd name="T7" fmla="*/ 2 h 51"/>
                    <a:gd name="T8" fmla="*/ 48 w 54"/>
                    <a:gd name="T9" fmla="*/ 1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4" h="51">
                      <a:moveTo>
                        <a:pt x="48" y="1"/>
                      </a:moveTo>
                      <a:cubicBezTo>
                        <a:pt x="24" y="7"/>
                        <a:pt x="3" y="24"/>
                        <a:pt x="0" y="50"/>
                      </a:cubicBezTo>
                      <a:cubicBezTo>
                        <a:pt x="0" y="51"/>
                        <a:pt x="5" y="51"/>
                        <a:pt x="5" y="50"/>
                      </a:cubicBezTo>
                      <a:cubicBezTo>
                        <a:pt x="8" y="25"/>
                        <a:pt x="27" y="8"/>
                        <a:pt x="50" y="2"/>
                      </a:cubicBezTo>
                      <a:cubicBezTo>
                        <a:pt x="54" y="1"/>
                        <a:pt x="49" y="0"/>
                        <a:pt x="4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37" name="Freeform 159"/>
                <p:cNvSpPr>
                  <a:spLocks/>
                </p:cNvSpPr>
                <p:nvPr/>
              </p:nvSpPr>
              <p:spPr bwMode="auto">
                <a:xfrm>
                  <a:off x="2228" y="500"/>
                  <a:ext cx="150" cy="669"/>
                </a:xfrm>
                <a:custGeom>
                  <a:avLst/>
                  <a:gdLst>
                    <a:gd name="T0" fmla="*/ 63 w 63"/>
                    <a:gd name="T1" fmla="*/ 280 h 282"/>
                    <a:gd name="T2" fmla="*/ 5 w 63"/>
                    <a:gd name="T3" fmla="*/ 1 h 282"/>
                    <a:gd name="T4" fmla="*/ 0 w 63"/>
                    <a:gd name="T5" fmla="*/ 2 h 282"/>
                    <a:gd name="T6" fmla="*/ 58 w 63"/>
                    <a:gd name="T7" fmla="*/ 281 h 282"/>
                    <a:gd name="T8" fmla="*/ 63 w 63"/>
                    <a:gd name="T9" fmla="*/ 280 h 2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3" h="282">
                      <a:moveTo>
                        <a:pt x="63" y="280"/>
                      </a:moveTo>
                      <a:cubicBezTo>
                        <a:pt x="43" y="188"/>
                        <a:pt x="21" y="95"/>
                        <a:pt x="5" y="1"/>
                      </a:cubicBezTo>
                      <a:cubicBezTo>
                        <a:pt x="5" y="0"/>
                        <a:pt x="0" y="0"/>
                        <a:pt x="0" y="2"/>
                      </a:cubicBezTo>
                      <a:cubicBezTo>
                        <a:pt x="16" y="95"/>
                        <a:pt x="38" y="188"/>
                        <a:pt x="58" y="281"/>
                      </a:cubicBezTo>
                      <a:cubicBezTo>
                        <a:pt x="58" y="282"/>
                        <a:pt x="63" y="282"/>
                        <a:pt x="63" y="28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38" name="Freeform 160"/>
                <p:cNvSpPr>
                  <a:spLocks/>
                </p:cNvSpPr>
                <p:nvPr/>
              </p:nvSpPr>
              <p:spPr bwMode="auto">
                <a:xfrm>
                  <a:off x="2357" y="1160"/>
                  <a:ext cx="38" cy="38"/>
                </a:xfrm>
                <a:custGeom>
                  <a:avLst/>
                  <a:gdLst>
                    <a:gd name="T0" fmla="*/ 0 w 16"/>
                    <a:gd name="T1" fmla="*/ 9 h 16"/>
                    <a:gd name="T2" fmla="*/ 7 w 16"/>
                    <a:gd name="T3" fmla="*/ 0 h 16"/>
                    <a:gd name="T4" fmla="*/ 16 w 16"/>
                    <a:gd name="T5" fmla="*/ 7 h 16"/>
                    <a:gd name="T6" fmla="*/ 9 w 16"/>
                    <a:gd name="T7" fmla="*/ 16 h 16"/>
                    <a:gd name="T8" fmla="*/ 0 w 16"/>
                    <a:gd name="T9" fmla="*/ 9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0" y="9"/>
                      </a:moveTo>
                      <a:cubicBezTo>
                        <a:pt x="0" y="5"/>
                        <a:pt x="3" y="1"/>
                        <a:pt x="7" y="0"/>
                      </a:cubicBezTo>
                      <a:cubicBezTo>
                        <a:pt x="11" y="0"/>
                        <a:pt x="15" y="3"/>
                        <a:pt x="16" y="7"/>
                      </a:cubicBezTo>
                      <a:cubicBezTo>
                        <a:pt x="16" y="11"/>
                        <a:pt x="13" y="15"/>
                        <a:pt x="9" y="16"/>
                      </a:cubicBezTo>
                      <a:cubicBezTo>
                        <a:pt x="5" y="16"/>
                        <a:pt x="1" y="13"/>
                        <a:pt x="0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39" name="Freeform 161"/>
                <p:cNvSpPr>
                  <a:spLocks/>
                </p:cNvSpPr>
                <p:nvPr/>
              </p:nvSpPr>
              <p:spPr bwMode="auto">
                <a:xfrm>
                  <a:off x="2041" y="1155"/>
                  <a:ext cx="187" cy="76"/>
                </a:xfrm>
                <a:custGeom>
                  <a:avLst/>
                  <a:gdLst>
                    <a:gd name="T0" fmla="*/ 6 w 79"/>
                    <a:gd name="T1" fmla="*/ 14 h 32"/>
                    <a:gd name="T2" fmla="*/ 73 w 79"/>
                    <a:gd name="T3" fmla="*/ 31 h 32"/>
                    <a:gd name="T4" fmla="*/ 78 w 79"/>
                    <a:gd name="T5" fmla="*/ 31 h 32"/>
                    <a:gd name="T6" fmla="*/ 2 w 79"/>
                    <a:gd name="T7" fmla="*/ 12 h 32"/>
                    <a:gd name="T8" fmla="*/ 6 w 79"/>
                    <a:gd name="T9" fmla="*/ 14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9" h="32">
                      <a:moveTo>
                        <a:pt x="6" y="14"/>
                      </a:moveTo>
                      <a:cubicBezTo>
                        <a:pt x="32" y="3"/>
                        <a:pt x="57" y="8"/>
                        <a:pt x="73" y="31"/>
                      </a:cubicBezTo>
                      <a:cubicBezTo>
                        <a:pt x="74" y="32"/>
                        <a:pt x="79" y="32"/>
                        <a:pt x="78" y="31"/>
                      </a:cubicBezTo>
                      <a:cubicBezTo>
                        <a:pt x="60" y="6"/>
                        <a:pt x="30" y="0"/>
                        <a:pt x="2" y="12"/>
                      </a:cubicBezTo>
                      <a:cubicBezTo>
                        <a:pt x="0" y="13"/>
                        <a:pt x="5" y="15"/>
                        <a:pt x="6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40" name="Freeform 162"/>
                <p:cNvSpPr>
                  <a:spLocks/>
                </p:cNvSpPr>
                <p:nvPr/>
              </p:nvSpPr>
              <p:spPr bwMode="auto">
                <a:xfrm>
                  <a:off x="2110" y="1119"/>
                  <a:ext cx="92" cy="154"/>
                </a:xfrm>
                <a:custGeom>
                  <a:avLst/>
                  <a:gdLst>
                    <a:gd name="T0" fmla="*/ 33 w 39"/>
                    <a:gd name="T1" fmla="*/ 1 h 65"/>
                    <a:gd name="T2" fmla="*/ 7 w 39"/>
                    <a:gd name="T3" fmla="*/ 63 h 65"/>
                    <a:gd name="T4" fmla="*/ 12 w 39"/>
                    <a:gd name="T5" fmla="*/ 64 h 65"/>
                    <a:gd name="T6" fmla="*/ 38 w 39"/>
                    <a:gd name="T7" fmla="*/ 2 h 65"/>
                    <a:gd name="T8" fmla="*/ 33 w 39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" h="65">
                      <a:moveTo>
                        <a:pt x="33" y="1"/>
                      </a:moveTo>
                      <a:cubicBezTo>
                        <a:pt x="10" y="15"/>
                        <a:pt x="0" y="37"/>
                        <a:pt x="7" y="63"/>
                      </a:cubicBezTo>
                      <a:cubicBezTo>
                        <a:pt x="7" y="65"/>
                        <a:pt x="12" y="65"/>
                        <a:pt x="12" y="64"/>
                      </a:cubicBezTo>
                      <a:cubicBezTo>
                        <a:pt x="5" y="38"/>
                        <a:pt x="15" y="16"/>
                        <a:pt x="38" y="2"/>
                      </a:cubicBezTo>
                      <a:cubicBezTo>
                        <a:pt x="39" y="2"/>
                        <a:pt x="34" y="0"/>
                        <a:pt x="3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41" name="Freeform 163"/>
                <p:cNvSpPr>
                  <a:spLocks/>
                </p:cNvSpPr>
                <p:nvPr/>
              </p:nvSpPr>
              <p:spPr bwMode="auto">
                <a:xfrm>
                  <a:off x="2074" y="1122"/>
                  <a:ext cx="116" cy="137"/>
                </a:xfrm>
                <a:custGeom>
                  <a:avLst/>
                  <a:gdLst>
                    <a:gd name="T0" fmla="*/ 2 w 49"/>
                    <a:gd name="T1" fmla="*/ 2 h 58"/>
                    <a:gd name="T2" fmla="*/ 44 w 49"/>
                    <a:gd name="T3" fmla="*/ 56 h 58"/>
                    <a:gd name="T4" fmla="*/ 49 w 49"/>
                    <a:gd name="T5" fmla="*/ 56 h 58"/>
                    <a:gd name="T6" fmla="*/ 6 w 49"/>
                    <a:gd name="T7" fmla="*/ 1 h 58"/>
                    <a:gd name="T8" fmla="*/ 2 w 49"/>
                    <a:gd name="T9" fmla="*/ 2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58">
                      <a:moveTo>
                        <a:pt x="2" y="2"/>
                      </a:moveTo>
                      <a:cubicBezTo>
                        <a:pt x="21" y="13"/>
                        <a:pt x="37" y="36"/>
                        <a:pt x="44" y="56"/>
                      </a:cubicBezTo>
                      <a:cubicBezTo>
                        <a:pt x="45" y="58"/>
                        <a:pt x="49" y="57"/>
                        <a:pt x="49" y="56"/>
                      </a:cubicBezTo>
                      <a:cubicBezTo>
                        <a:pt x="41" y="35"/>
                        <a:pt x="26" y="12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42" name="Freeform 164"/>
                <p:cNvSpPr>
                  <a:spLocks/>
                </p:cNvSpPr>
                <p:nvPr/>
              </p:nvSpPr>
              <p:spPr bwMode="auto">
                <a:xfrm>
                  <a:off x="2074" y="1160"/>
                  <a:ext cx="159" cy="80"/>
                </a:xfrm>
                <a:custGeom>
                  <a:avLst/>
                  <a:gdLst>
                    <a:gd name="T0" fmla="*/ 64 w 67"/>
                    <a:gd name="T1" fmla="*/ 3 h 34"/>
                    <a:gd name="T2" fmla="*/ 0 w 67"/>
                    <a:gd name="T3" fmla="*/ 33 h 34"/>
                    <a:gd name="T4" fmla="*/ 5 w 67"/>
                    <a:gd name="T5" fmla="*/ 33 h 34"/>
                    <a:gd name="T6" fmla="*/ 62 w 67"/>
                    <a:gd name="T7" fmla="*/ 5 h 34"/>
                    <a:gd name="T8" fmla="*/ 64 w 67"/>
                    <a:gd name="T9" fmla="*/ 3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4">
                      <a:moveTo>
                        <a:pt x="64" y="3"/>
                      </a:moveTo>
                      <a:cubicBezTo>
                        <a:pt x="38" y="0"/>
                        <a:pt x="13" y="9"/>
                        <a:pt x="0" y="33"/>
                      </a:cubicBezTo>
                      <a:cubicBezTo>
                        <a:pt x="0" y="34"/>
                        <a:pt x="4" y="34"/>
                        <a:pt x="5" y="33"/>
                      </a:cubicBezTo>
                      <a:cubicBezTo>
                        <a:pt x="16" y="12"/>
                        <a:pt x="39" y="2"/>
                        <a:pt x="62" y="5"/>
                      </a:cubicBezTo>
                      <a:cubicBezTo>
                        <a:pt x="65" y="5"/>
                        <a:pt x="67" y="3"/>
                        <a:pt x="64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43" name="Freeform 165"/>
                <p:cNvSpPr>
                  <a:spLocks/>
                </p:cNvSpPr>
                <p:nvPr/>
              </p:nvSpPr>
              <p:spPr bwMode="auto">
                <a:xfrm>
                  <a:off x="2133" y="498"/>
                  <a:ext cx="117" cy="673"/>
                </a:xfrm>
                <a:custGeom>
                  <a:avLst/>
                  <a:gdLst>
                    <a:gd name="T0" fmla="*/ 6 w 49"/>
                    <a:gd name="T1" fmla="*/ 283 h 284"/>
                    <a:gd name="T2" fmla="*/ 49 w 49"/>
                    <a:gd name="T3" fmla="*/ 1 h 284"/>
                    <a:gd name="T4" fmla="*/ 44 w 49"/>
                    <a:gd name="T5" fmla="*/ 1 h 284"/>
                    <a:gd name="T6" fmla="*/ 1 w 49"/>
                    <a:gd name="T7" fmla="*/ 283 h 284"/>
                    <a:gd name="T8" fmla="*/ 6 w 49"/>
                    <a:gd name="T9" fmla="*/ 283 h 2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284">
                      <a:moveTo>
                        <a:pt x="6" y="283"/>
                      </a:moveTo>
                      <a:cubicBezTo>
                        <a:pt x="19" y="189"/>
                        <a:pt x="31" y="94"/>
                        <a:pt x="49" y="1"/>
                      </a:cubicBezTo>
                      <a:cubicBezTo>
                        <a:pt x="49" y="0"/>
                        <a:pt x="44" y="0"/>
                        <a:pt x="44" y="1"/>
                      </a:cubicBezTo>
                      <a:cubicBezTo>
                        <a:pt x="26" y="95"/>
                        <a:pt x="14" y="189"/>
                        <a:pt x="1" y="283"/>
                      </a:cubicBezTo>
                      <a:cubicBezTo>
                        <a:pt x="0" y="284"/>
                        <a:pt x="5" y="284"/>
                        <a:pt x="6" y="28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44" name="Freeform 166"/>
                <p:cNvSpPr>
                  <a:spLocks/>
                </p:cNvSpPr>
                <p:nvPr/>
              </p:nvSpPr>
              <p:spPr bwMode="auto">
                <a:xfrm>
                  <a:off x="2119" y="1162"/>
                  <a:ext cx="41" cy="40"/>
                </a:xfrm>
                <a:custGeom>
                  <a:avLst/>
                  <a:gdLst>
                    <a:gd name="T0" fmla="*/ 1 w 17"/>
                    <a:gd name="T1" fmla="*/ 7 h 17"/>
                    <a:gd name="T2" fmla="*/ 10 w 17"/>
                    <a:gd name="T3" fmla="*/ 1 h 17"/>
                    <a:gd name="T4" fmla="*/ 16 w 17"/>
                    <a:gd name="T5" fmla="*/ 10 h 17"/>
                    <a:gd name="T6" fmla="*/ 7 w 17"/>
                    <a:gd name="T7" fmla="*/ 16 h 17"/>
                    <a:gd name="T8" fmla="*/ 1 w 17"/>
                    <a:gd name="T9" fmla="*/ 7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" y="7"/>
                      </a:moveTo>
                      <a:cubicBezTo>
                        <a:pt x="2" y="3"/>
                        <a:pt x="6" y="0"/>
                        <a:pt x="10" y="1"/>
                      </a:cubicBezTo>
                      <a:cubicBezTo>
                        <a:pt x="14" y="2"/>
                        <a:pt x="17" y="6"/>
                        <a:pt x="16" y="10"/>
                      </a:cubicBezTo>
                      <a:cubicBezTo>
                        <a:pt x="15" y="14"/>
                        <a:pt x="11" y="17"/>
                        <a:pt x="7" y="16"/>
                      </a:cubicBezTo>
                      <a:cubicBezTo>
                        <a:pt x="3" y="15"/>
                        <a:pt x="0" y="11"/>
                        <a:pt x="1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45" name="Freeform 167"/>
                <p:cNvSpPr>
                  <a:spLocks/>
                </p:cNvSpPr>
                <p:nvPr/>
              </p:nvSpPr>
              <p:spPr bwMode="auto">
                <a:xfrm>
                  <a:off x="1806" y="1067"/>
                  <a:ext cx="159" cy="112"/>
                </a:xfrm>
                <a:custGeom>
                  <a:avLst/>
                  <a:gdLst>
                    <a:gd name="T0" fmla="*/ 5 w 67"/>
                    <a:gd name="T1" fmla="*/ 4 h 47"/>
                    <a:gd name="T2" fmla="*/ 62 w 67"/>
                    <a:gd name="T3" fmla="*/ 45 h 47"/>
                    <a:gd name="T4" fmla="*/ 67 w 67"/>
                    <a:gd name="T5" fmla="*/ 45 h 47"/>
                    <a:gd name="T6" fmla="*/ 3 w 67"/>
                    <a:gd name="T7" fmla="*/ 2 h 47"/>
                    <a:gd name="T8" fmla="*/ 5 w 67"/>
                    <a:gd name="T9" fmla="*/ 4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47">
                      <a:moveTo>
                        <a:pt x="5" y="4"/>
                      </a:moveTo>
                      <a:cubicBezTo>
                        <a:pt x="33" y="2"/>
                        <a:pt x="55" y="18"/>
                        <a:pt x="62" y="45"/>
                      </a:cubicBezTo>
                      <a:cubicBezTo>
                        <a:pt x="62" y="47"/>
                        <a:pt x="67" y="47"/>
                        <a:pt x="67" y="45"/>
                      </a:cubicBezTo>
                      <a:cubicBezTo>
                        <a:pt x="60" y="15"/>
                        <a:pt x="33" y="0"/>
                        <a:pt x="3" y="2"/>
                      </a:cubicBezTo>
                      <a:cubicBezTo>
                        <a:pt x="0" y="2"/>
                        <a:pt x="4" y="4"/>
                        <a:pt x="5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46" name="Freeform 168"/>
                <p:cNvSpPr>
                  <a:spLocks/>
                </p:cNvSpPr>
                <p:nvPr/>
              </p:nvSpPr>
              <p:spPr bwMode="auto">
                <a:xfrm>
                  <a:off x="1856" y="1062"/>
                  <a:ext cx="126" cy="124"/>
                </a:xfrm>
                <a:custGeom>
                  <a:avLst/>
                  <a:gdLst>
                    <a:gd name="T0" fmla="*/ 48 w 53"/>
                    <a:gd name="T1" fmla="*/ 0 h 52"/>
                    <a:gd name="T2" fmla="*/ 0 w 53"/>
                    <a:gd name="T3" fmla="*/ 50 h 52"/>
                    <a:gd name="T4" fmla="*/ 5 w 53"/>
                    <a:gd name="T5" fmla="*/ 51 h 52"/>
                    <a:gd name="T6" fmla="*/ 51 w 53"/>
                    <a:gd name="T7" fmla="*/ 2 h 52"/>
                    <a:gd name="T8" fmla="*/ 48 w 53"/>
                    <a:gd name="T9" fmla="*/ 0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3" h="52">
                      <a:moveTo>
                        <a:pt x="48" y="0"/>
                      </a:moveTo>
                      <a:cubicBezTo>
                        <a:pt x="21" y="5"/>
                        <a:pt x="3" y="23"/>
                        <a:pt x="0" y="50"/>
                      </a:cubicBezTo>
                      <a:cubicBezTo>
                        <a:pt x="0" y="51"/>
                        <a:pt x="5" y="52"/>
                        <a:pt x="5" y="51"/>
                      </a:cubicBezTo>
                      <a:cubicBezTo>
                        <a:pt x="7" y="25"/>
                        <a:pt x="25" y="7"/>
                        <a:pt x="51" y="2"/>
                      </a:cubicBezTo>
                      <a:cubicBezTo>
                        <a:pt x="53" y="2"/>
                        <a:pt x="49" y="0"/>
                        <a:pt x="48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47" name="Freeform 169"/>
                <p:cNvSpPr>
                  <a:spLocks/>
                </p:cNvSpPr>
                <p:nvPr/>
              </p:nvSpPr>
              <p:spPr bwMode="auto">
                <a:xfrm>
                  <a:off x="1860" y="1024"/>
                  <a:ext cx="62" cy="164"/>
                </a:xfrm>
                <a:custGeom>
                  <a:avLst/>
                  <a:gdLst>
                    <a:gd name="T0" fmla="*/ 1 w 26"/>
                    <a:gd name="T1" fmla="*/ 2 h 69"/>
                    <a:gd name="T2" fmla="*/ 21 w 26"/>
                    <a:gd name="T3" fmla="*/ 68 h 69"/>
                    <a:gd name="T4" fmla="*/ 26 w 26"/>
                    <a:gd name="T5" fmla="*/ 68 h 69"/>
                    <a:gd name="T6" fmla="*/ 6 w 26"/>
                    <a:gd name="T7" fmla="*/ 1 h 69"/>
                    <a:gd name="T8" fmla="*/ 1 w 26"/>
                    <a:gd name="T9" fmla="*/ 2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69">
                      <a:moveTo>
                        <a:pt x="1" y="2"/>
                      </a:moveTo>
                      <a:cubicBezTo>
                        <a:pt x="15" y="20"/>
                        <a:pt x="21" y="46"/>
                        <a:pt x="21" y="68"/>
                      </a:cubicBezTo>
                      <a:cubicBezTo>
                        <a:pt x="21" y="69"/>
                        <a:pt x="26" y="69"/>
                        <a:pt x="26" y="68"/>
                      </a:cubicBezTo>
                      <a:cubicBezTo>
                        <a:pt x="26" y="45"/>
                        <a:pt x="20" y="19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48" name="Freeform 170"/>
                <p:cNvSpPr>
                  <a:spLocks/>
                </p:cNvSpPr>
                <p:nvPr/>
              </p:nvSpPr>
              <p:spPr bwMode="auto">
                <a:xfrm>
                  <a:off x="1815" y="1091"/>
                  <a:ext cx="178" cy="45"/>
                </a:xfrm>
                <a:custGeom>
                  <a:avLst/>
                  <a:gdLst>
                    <a:gd name="T0" fmla="*/ 73 w 75"/>
                    <a:gd name="T1" fmla="*/ 11 h 19"/>
                    <a:gd name="T2" fmla="*/ 2 w 75"/>
                    <a:gd name="T3" fmla="*/ 17 h 19"/>
                    <a:gd name="T4" fmla="*/ 6 w 75"/>
                    <a:gd name="T5" fmla="*/ 18 h 19"/>
                    <a:gd name="T6" fmla="*/ 69 w 75"/>
                    <a:gd name="T7" fmla="*/ 13 h 19"/>
                    <a:gd name="T8" fmla="*/ 73 w 75"/>
                    <a:gd name="T9" fmla="*/ 1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19">
                      <a:moveTo>
                        <a:pt x="73" y="11"/>
                      </a:moveTo>
                      <a:cubicBezTo>
                        <a:pt x="50" y="0"/>
                        <a:pt x="22" y="0"/>
                        <a:pt x="2" y="17"/>
                      </a:cubicBezTo>
                      <a:cubicBezTo>
                        <a:pt x="0" y="18"/>
                        <a:pt x="5" y="19"/>
                        <a:pt x="6" y="18"/>
                      </a:cubicBezTo>
                      <a:cubicBezTo>
                        <a:pt x="24" y="2"/>
                        <a:pt x="48" y="2"/>
                        <a:pt x="69" y="13"/>
                      </a:cubicBezTo>
                      <a:cubicBezTo>
                        <a:pt x="70" y="13"/>
                        <a:pt x="75" y="12"/>
                        <a:pt x="73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49" name="Freeform 171"/>
                <p:cNvSpPr>
                  <a:spLocks/>
                </p:cNvSpPr>
                <p:nvPr/>
              </p:nvSpPr>
              <p:spPr bwMode="auto">
                <a:xfrm>
                  <a:off x="1898" y="500"/>
                  <a:ext cx="354" cy="593"/>
                </a:xfrm>
                <a:custGeom>
                  <a:avLst/>
                  <a:gdLst>
                    <a:gd name="T0" fmla="*/ 6 w 149"/>
                    <a:gd name="T1" fmla="*/ 249 h 250"/>
                    <a:gd name="T2" fmla="*/ 148 w 149"/>
                    <a:gd name="T3" fmla="*/ 2 h 250"/>
                    <a:gd name="T4" fmla="*/ 143 w 149"/>
                    <a:gd name="T5" fmla="*/ 1 h 250"/>
                    <a:gd name="T6" fmla="*/ 1 w 149"/>
                    <a:gd name="T7" fmla="*/ 249 h 250"/>
                    <a:gd name="T8" fmla="*/ 6 w 149"/>
                    <a:gd name="T9" fmla="*/ 249 h 2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49" h="250">
                      <a:moveTo>
                        <a:pt x="6" y="249"/>
                      </a:moveTo>
                      <a:cubicBezTo>
                        <a:pt x="52" y="166"/>
                        <a:pt x="98" y="82"/>
                        <a:pt x="148" y="2"/>
                      </a:cubicBezTo>
                      <a:cubicBezTo>
                        <a:pt x="149" y="0"/>
                        <a:pt x="144" y="0"/>
                        <a:pt x="143" y="1"/>
                      </a:cubicBezTo>
                      <a:cubicBezTo>
                        <a:pt x="93" y="82"/>
                        <a:pt x="48" y="166"/>
                        <a:pt x="1" y="249"/>
                      </a:cubicBezTo>
                      <a:cubicBezTo>
                        <a:pt x="0" y="250"/>
                        <a:pt x="5" y="250"/>
                        <a:pt x="6" y="24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50" name="Freeform 172"/>
                <p:cNvSpPr>
                  <a:spLocks/>
                </p:cNvSpPr>
                <p:nvPr/>
              </p:nvSpPr>
              <p:spPr bwMode="auto">
                <a:xfrm>
                  <a:off x="1879" y="1081"/>
                  <a:ext cx="43" cy="41"/>
                </a:xfrm>
                <a:custGeom>
                  <a:avLst/>
                  <a:gdLst>
                    <a:gd name="T0" fmla="*/ 2 w 18"/>
                    <a:gd name="T1" fmla="*/ 5 h 17"/>
                    <a:gd name="T2" fmla="*/ 13 w 18"/>
                    <a:gd name="T3" fmla="*/ 2 h 17"/>
                    <a:gd name="T4" fmla="*/ 15 w 18"/>
                    <a:gd name="T5" fmla="*/ 13 h 17"/>
                    <a:gd name="T6" fmla="*/ 5 w 18"/>
                    <a:gd name="T7" fmla="*/ 15 h 17"/>
                    <a:gd name="T8" fmla="*/ 2 w 18"/>
                    <a:gd name="T9" fmla="*/ 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2" y="5"/>
                      </a:moveTo>
                      <a:cubicBezTo>
                        <a:pt x="5" y="1"/>
                        <a:pt x="9" y="0"/>
                        <a:pt x="13" y="2"/>
                      </a:cubicBezTo>
                      <a:cubicBezTo>
                        <a:pt x="17" y="4"/>
                        <a:pt x="18" y="9"/>
                        <a:pt x="15" y="13"/>
                      </a:cubicBezTo>
                      <a:cubicBezTo>
                        <a:pt x="13" y="16"/>
                        <a:pt x="8" y="17"/>
                        <a:pt x="5" y="15"/>
                      </a:cubicBezTo>
                      <a:cubicBezTo>
                        <a:pt x="1" y="13"/>
                        <a:pt x="0" y="8"/>
                        <a:pt x="2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51" name="Freeform 173"/>
                <p:cNvSpPr>
                  <a:spLocks/>
                </p:cNvSpPr>
                <p:nvPr/>
              </p:nvSpPr>
              <p:spPr bwMode="auto">
                <a:xfrm>
                  <a:off x="1621" y="865"/>
                  <a:ext cx="121" cy="155"/>
                </a:xfrm>
                <a:custGeom>
                  <a:avLst/>
                  <a:gdLst>
                    <a:gd name="T0" fmla="*/ 3 w 51"/>
                    <a:gd name="T1" fmla="*/ 2 h 65"/>
                    <a:gd name="T2" fmla="*/ 42 w 51"/>
                    <a:gd name="T3" fmla="*/ 63 h 65"/>
                    <a:gd name="T4" fmla="*/ 47 w 51"/>
                    <a:gd name="T5" fmla="*/ 64 h 65"/>
                    <a:gd name="T6" fmla="*/ 6 w 51"/>
                    <a:gd name="T7" fmla="*/ 0 h 65"/>
                    <a:gd name="T8" fmla="*/ 3 w 51"/>
                    <a:gd name="T9" fmla="*/ 2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1" h="65">
                      <a:moveTo>
                        <a:pt x="3" y="2"/>
                      </a:moveTo>
                      <a:cubicBezTo>
                        <a:pt x="30" y="11"/>
                        <a:pt x="46" y="34"/>
                        <a:pt x="42" y="63"/>
                      </a:cubicBezTo>
                      <a:cubicBezTo>
                        <a:pt x="41" y="64"/>
                        <a:pt x="46" y="65"/>
                        <a:pt x="47" y="64"/>
                      </a:cubicBezTo>
                      <a:cubicBezTo>
                        <a:pt x="51" y="34"/>
                        <a:pt x="34" y="10"/>
                        <a:pt x="6" y="0"/>
                      </a:cubicBezTo>
                      <a:cubicBezTo>
                        <a:pt x="5" y="0"/>
                        <a:pt x="0" y="0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52" name="Freeform 174"/>
                <p:cNvSpPr>
                  <a:spLocks/>
                </p:cNvSpPr>
                <p:nvPr/>
              </p:nvSpPr>
              <p:spPr bwMode="auto">
                <a:xfrm>
                  <a:off x="1625" y="903"/>
                  <a:ext cx="162" cy="86"/>
                </a:xfrm>
                <a:custGeom>
                  <a:avLst/>
                  <a:gdLst>
                    <a:gd name="T0" fmla="*/ 65 w 68"/>
                    <a:gd name="T1" fmla="*/ 6 h 36"/>
                    <a:gd name="T2" fmla="*/ 0 w 68"/>
                    <a:gd name="T3" fmla="*/ 34 h 36"/>
                    <a:gd name="T4" fmla="*/ 5 w 68"/>
                    <a:gd name="T5" fmla="*/ 35 h 36"/>
                    <a:gd name="T6" fmla="*/ 64 w 68"/>
                    <a:gd name="T7" fmla="*/ 8 h 36"/>
                    <a:gd name="T8" fmla="*/ 65 w 68"/>
                    <a:gd name="T9" fmla="*/ 6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8" h="36">
                      <a:moveTo>
                        <a:pt x="65" y="6"/>
                      </a:moveTo>
                      <a:cubicBezTo>
                        <a:pt x="38" y="0"/>
                        <a:pt x="14" y="9"/>
                        <a:pt x="0" y="34"/>
                      </a:cubicBezTo>
                      <a:cubicBezTo>
                        <a:pt x="0" y="35"/>
                        <a:pt x="4" y="36"/>
                        <a:pt x="5" y="35"/>
                      </a:cubicBezTo>
                      <a:cubicBezTo>
                        <a:pt x="17" y="13"/>
                        <a:pt x="39" y="3"/>
                        <a:pt x="64" y="8"/>
                      </a:cubicBezTo>
                      <a:cubicBezTo>
                        <a:pt x="67" y="9"/>
                        <a:pt x="68" y="7"/>
                        <a:pt x="65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53" name="Freeform 175"/>
                <p:cNvSpPr>
                  <a:spLocks/>
                </p:cNvSpPr>
                <p:nvPr/>
              </p:nvSpPr>
              <p:spPr bwMode="auto">
                <a:xfrm>
                  <a:off x="1675" y="842"/>
                  <a:ext cx="43" cy="171"/>
                </a:xfrm>
                <a:custGeom>
                  <a:avLst/>
                  <a:gdLst>
                    <a:gd name="T0" fmla="*/ 6 w 18"/>
                    <a:gd name="T1" fmla="*/ 2 h 72"/>
                    <a:gd name="T2" fmla="*/ 0 w 18"/>
                    <a:gd name="T3" fmla="*/ 71 h 72"/>
                    <a:gd name="T4" fmla="*/ 5 w 18"/>
                    <a:gd name="T5" fmla="*/ 71 h 72"/>
                    <a:gd name="T6" fmla="*/ 12 w 18"/>
                    <a:gd name="T7" fmla="*/ 2 h 72"/>
                    <a:gd name="T8" fmla="*/ 6 w 18"/>
                    <a:gd name="T9" fmla="*/ 2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72">
                      <a:moveTo>
                        <a:pt x="6" y="2"/>
                      </a:moveTo>
                      <a:cubicBezTo>
                        <a:pt x="13" y="24"/>
                        <a:pt x="9" y="50"/>
                        <a:pt x="0" y="71"/>
                      </a:cubicBezTo>
                      <a:cubicBezTo>
                        <a:pt x="0" y="72"/>
                        <a:pt x="5" y="72"/>
                        <a:pt x="5" y="71"/>
                      </a:cubicBezTo>
                      <a:cubicBezTo>
                        <a:pt x="14" y="50"/>
                        <a:pt x="18" y="23"/>
                        <a:pt x="12" y="2"/>
                      </a:cubicBezTo>
                      <a:cubicBezTo>
                        <a:pt x="11" y="0"/>
                        <a:pt x="6" y="1"/>
                        <a:pt x="6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54" name="Freeform 176"/>
                <p:cNvSpPr>
                  <a:spLocks/>
                </p:cNvSpPr>
                <p:nvPr/>
              </p:nvSpPr>
              <p:spPr bwMode="auto">
                <a:xfrm>
                  <a:off x="1606" y="903"/>
                  <a:ext cx="171" cy="74"/>
                </a:xfrm>
                <a:custGeom>
                  <a:avLst/>
                  <a:gdLst>
                    <a:gd name="T0" fmla="*/ 71 w 72"/>
                    <a:gd name="T1" fmla="*/ 29 h 31"/>
                    <a:gd name="T2" fmla="*/ 3 w 72"/>
                    <a:gd name="T3" fmla="*/ 8 h 31"/>
                    <a:gd name="T4" fmla="*/ 6 w 72"/>
                    <a:gd name="T5" fmla="*/ 10 h 31"/>
                    <a:gd name="T6" fmla="*/ 66 w 72"/>
                    <a:gd name="T7" fmla="*/ 30 h 31"/>
                    <a:gd name="T8" fmla="*/ 71 w 72"/>
                    <a:gd name="T9" fmla="*/ 29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2" h="31">
                      <a:moveTo>
                        <a:pt x="71" y="29"/>
                      </a:moveTo>
                      <a:cubicBezTo>
                        <a:pt x="54" y="10"/>
                        <a:pt x="29" y="0"/>
                        <a:pt x="3" y="8"/>
                      </a:cubicBezTo>
                      <a:cubicBezTo>
                        <a:pt x="0" y="10"/>
                        <a:pt x="5" y="11"/>
                        <a:pt x="6" y="10"/>
                      </a:cubicBezTo>
                      <a:cubicBezTo>
                        <a:pt x="29" y="3"/>
                        <a:pt x="51" y="13"/>
                        <a:pt x="66" y="30"/>
                      </a:cubicBezTo>
                      <a:cubicBezTo>
                        <a:pt x="67" y="31"/>
                        <a:pt x="72" y="30"/>
                        <a:pt x="71" y="2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55" name="Freeform 177"/>
                <p:cNvSpPr>
                  <a:spLocks/>
                </p:cNvSpPr>
                <p:nvPr/>
              </p:nvSpPr>
              <p:spPr bwMode="auto">
                <a:xfrm>
                  <a:off x="1699" y="500"/>
                  <a:ext cx="553" cy="420"/>
                </a:xfrm>
                <a:custGeom>
                  <a:avLst/>
                  <a:gdLst>
                    <a:gd name="T0" fmla="*/ 6 w 233"/>
                    <a:gd name="T1" fmla="*/ 176 h 177"/>
                    <a:gd name="T2" fmla="*/ 232 w 233"/>
                    <a:gd name="T3" fmla="*/ 2 h 177"/>
                    <a:gd name="T4" fmla="*/ 227 w 233"/>
                    <a:gd name="T5" fmla="*/ 1 h 177"/>
                    <a:gd name="T6" fmla="*/ 2 w 233"/>
                    <a:gd name="T7" fmla="*/ 175 h 177"/>
                    <a:gd name="T8" fmla="*/ 6 w 233"/>
                    <a:gd name="T9" fmla="*/ 176 h 1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3" h="177">
                      <a:moveTo>
                        <a:pt x="6" y="176"/>
                      </a:moveTo>
                      <a:cubicBezTo>
                        <a:pt x="81" y="117"/>
                        <a:pt x="155" y="57"/>
                        <a:pt x="232" y="2"/>
                      </a:cubicBezTo>
                      <a:cubicBezTo>
                        <a:pt x="233" y="1"/>
                        <a:pt x="229" y="0"/>
                        <a:pt x="227" y="1"/>
                      </a:cubicBezTo>
                      <a:cubicBezTo>
                        <a:pt x="150" y="57"/>
                        <a:pt x="76" y="117"/>
                        <a:pt x="2" y="175"/>
                      </a:cubicBezTo>
                      <a:cubicBezTo>
                        <a:pt x="0" y="177"/>
                        <a:pt x="5" y="177"/>
                        <a:pt x="6" y="17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56" name="Freeform 178"/>
                <p:cNvSpPr>
                  <a:spLocks/>
                </p:cNvSpPr>
                <p:nvPr/>
              </p:nvSpPr>
              <p:spPr bwMode="auto">
                <a:xfrm>
                  <a:off x="1678" y="906"/>
                  <a:ext cx="42" cy="40"/>
                </a:xfrm>
                <a:custGeom>
                  <a:avLst/>
                  <a:gdLst>
                    <a:gd name="T0" fmla="*/ 4 w 18"/>
                    <a:gd name="T1" fmla="*/ 2 h 17"/>
                    <a:gd name="T2" fmla="*/ 15 w 18"/>
                    <a:gd name="T3" fmla="*/ 4 h 17"/>
                    <a:gd name="T4" fmla="*/ 13 w 18"/>
                    <a:gd name="T5" fmla="*/ 15 h 17"/>
                    <a:gd name="T6" fmla="*/ 3 w 18"/>
                    <a:gd name="T7" fmla="*/ 13 h 17"/>
                    <a:gd name="T8" fmla="*/ 4 w 18"/>
                    <a:gd name="T9" fmla="*/ 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4" y="2"/>
                      </a:moveTo>
                      <a:cubicBezTo>
                        <a:pt x="8" y="0"/>
                        <a:pt x="13" y="1"/>
                        <a:pt x="15" y="4"/>
                      </a:cubicBezTo>
                      <a:cubicBezTo>
                        <a:pt x="18" y="8"/>
                        <a:pt x="17" y="12"/>
                        <a:pt x="13" y="15"/>
                      </a:cubicBezTo>
                      <a:cubicBezTo>
                        <a:pt x="10" y="17"/>
                        <a:pt x="5" y="16"/>
                        <a:pt x="3" y="13"/>
                      </a:cubicBezTo>
                      <a:cubicBezTo>
                        <a:pt x="0" y="10"/>
                        <a:pt x="1" y="5"/>
                        <a:pt x="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57" name="Freeform 179"/>
                <p:cNvSpPr>
                  <a:spLocks/>
                </p:cNvSpPr>
                <p:nvPr/>
              </p:nvSpPr>
              <p:spPr bwMode="auto">
                <a:xfrm>
                  <a:off x="1504" y="583"/>
                  <a:ext cx="79" cy="181"/>
                </a:xfrm>
                <a:custGeom>
                  <a:avLst/>
                  <a:gdLst>
                    <a:gd name="T0" fmla="*/ 1 w 33"/>
                    <a:gd name="T1" fmla="*/ 1 h 76"/>
                    <a:gd name="T2" fmla="*/ 13 w 33"/>
                    <a:gd name="T3" fmla="*/ 73 h 76"/>
                    <a:gd name="T4" fmla="*/ 17 w 33"/>
                    <a:gd name="T5" fmla="*/ 75 h 76"/>
                    <a:gd name="T6" fmla="*/ 6 w 33"/>
                    <a:gd name="T7" fmla="*/ 1 h 76"/>
                    <a:gd name="T8" fmla="*/ 1 w 33"/>
                    <a:gd name="T9" fmla="*/ 1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76">
                      <a:moveTo>
                        <a:pt x="1" y="1"/>
                      </a:moveTo>
                      <a:cubicBezTo>
                        <a:pt x="22" y="21"/>
                        <a:pt x="28" y="48"/>
                        <a:pt x="13" y="73"/>
                      </a:cubicBezTo>
                      <a:cubicBezTo>
                        <a:pt x="12" y="75"/>
                        <a:pt x="17" y="76"/>
                        <a:pt x="17" y="75"/>
                      </a:cubicBezTo>
                      <a:cubicBezTo>
                        <a:pt x="33" y="49"/>
                        <a:pt x="27" y="21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58" name="Freeform 180"/>
                <p:cNvSpPr>
                  <a:spLocks/>
                </p:cNvSpPr>
                <p:nvPr/>
              </p:nvSpPr>
              <p:spPr bwMode="auto">
                <a:xfrm>
                  <a:off x="1459" y="650"/>
                  <a:ext cx="178" cy="47"/>
                </a:xfrm>
                <a:custGeom>
                  <a:avLst/>
                  <a:gdLst>
                    <a:gd name="T0" fmla="*/ 73 w 75"/>
                    <a:gd name="T1" fmla="*/ 18 h 20"/>
                    <a:gd name="T2" fmla="*/ 1 w 75"/>
                    <a:gd name="T3" fmla="*/ 18 h 20"/>
                    <a:gd name="T4" fmla="*/ 5 w 75"/>
                    <a:gd name="T5" fmla="*/ 19 h 20"/>
                    <a:gd name="T6" fmla="*/ 69 w 75"/>
                    <a:gd name="T7" fmla="*/ 18 h 20"/>
                    <a:gd name="T8" fmla="*/ 73 w 75"/>
                    <a:gd name="T9" fmla="*/ 18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20">
                      <a:moveTo>
                        <a:pt x="73" y="18"/>
                      </a:moveTo>
                      <a:cubicBezTo>
                        <a:pt x="50" y="2"/>
                        <a:pt x="23" y="0"/>
                        <a:pt x="1" y="18"/>
                      </a:cubicBezTo>
                      <a:cubicBezTo>
                        <a:pt x="0" y="18"/>
                        <a:pt x="4" y="20"/>
                        <a:pt x="5" y="19"/>
                      </a:cubicBezTo>
                      <a:cubicBezTo>
                        <a:pt x="25" y="4"/>
                        <a:pt x="48" y="4"/>
                        <a:pt x="69" y="18"/>
                      </a:cubicBezTo>
                      <a:cubicBezTo>
                        <a:pt x="70" y="19"/>
                        <a:pt x="75" y="19"/>
                        <a:pt x="73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59" name="Freeform 181"/>
                <p:cNvSpPr>
                  <a:spLocks/>
                </p:cNvSpPr>
                <p:nvPr/>
              </p:nvSpPr>
              <p:spPr bwMode="auto">
                <a:xfrm>
                  <a:off x="1493" y="588"/>
                  <a:ext cx="95" cy="149"/>
                </a:xfrm>
                <a:custGeom>
                  <a:avLst/>
                  <a:gdLst>
                    <a:gd name="T0" fmla="*/ 35 w 40"/>
                    <a:gd name="T1" fmla="*/ 2 h 63"/>
                    <a:gd name="T2" fmla="*/ 2 w 40"/>
                    <a:gd name="T3" fmla="*/ 62 h 63"/>
                    <a:gd name="T4" fmla="*/ 6 w 40"/>
                    <a:gd name="T5" fmla="*/ 62 h 63"/>
                    <a:gd name="T6" fmla="*/ 40 w 40"/>
                    <a:gd name="T7" fmla="*/ 1 h 63"/>
                    <a:gd name="T8" fmla="*/ 35 w 40"/>
                    <a:gd name="T9" fmla="*/ 2 h 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63">
                      <a:moveTo>
                        <a:pt x="35" y="2"/>
                      </a:moveTo>
                      <a:cubicBezTo>
                        <a:pt x="32" y="24"/>
                        <a:pt x="18" y="47"/>
                        <a:pt x="2" y="62"/>
                      </a:cubicBezTo>
                      <a:cubicBezTo>
                        <a:pt x="0" y="63"/>
                        <a:pt x="5" y="63"/>
                        <a:pt x="6" y="62"/>
                      </a:cubicBezTo>
                      <a:cubicBezTo>
                        <a:pt x="23" y="47"/>
                        <a:pt x="37" y="24"/>
                        <a:pt x="40" y="1"/>
                      </a:cubicBezTo>
                      <a:cubicBezTo>
                        <a:pt x="40" y="0"/>
                        <a:pt x="35" y="0"/>
                        <a:pt x="3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60" name="Freeform 182"/>
                <p:cNvSpPr>
                  <a:spLocks/>
                </p:cNvSpPr>
                <p:nvPr/>
              </p:nvSpPr>
              <p:spPr bwMode="auto">
                <a:xfrm>
                  <a:off x="1466" y="631"/>
                  <a:ext cx="138" cy="111"/>
                </a:xfrm>
                <a:custGeom>
                  <a:avLst/>
                  <a:gdLst>
                    <a:gd name="T0" fmla="*/ 57 w 58"/>
                    <a:gd name="T1" fmla="*/ 45 h 47"/>
                    <a:gd name="T2" fmla="*/ 5 w 58"/>
                    <a:gd name="T3" fmla="*/ 0 h 47"/>
                    <a:gd name="T4" fmla="*/ 4 w 58"/>
                    <a:gd name="T5" fmla="*/ 2 h 47"/>
                    <a:gd name="T6" fmla="*/ 52 w 58"/>
                    <a:gd name="T7" fmla="*/ 45 h 47"/>
                    <a:gd name="T8" fmla="*/ 57 w 58"/>
                    <a:gd name="T9" fmla="*/ 45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8" h="47">
                      <a:moveTo>
                        <a:pt x="57" y="45"/>
                      </a:moveTo>
                      <a:cubicBezTo>
                        <a:pt x="50" y="21"/>
                        <a:pt x="31" y="2"/>
                        <a:pt x="5" y="0"/>
                      </a:cubicBezTo>
                      <a:cubicBezTo>
                        <a:pt x="3" y="0"/>
                        <a:pt x="0" y="2"/>
                        <a:pt x="4" y="2"/>
                      </a:cubicBezTo>
                      <a:cubicBezTo>
                        <a:pt x="28" y="4"/>
                        <a:pt x="45" y="23"/>
                        <a:pt x="52" y="45"/>
                      </a:cubicBezTo>
                      <a:cubicBezTo>
                        <a:pt x="53" y="47"/>
                        <a:pt x="58" y="46"/>
                        <a:pt x="57" y="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61" name="Freeform 183"/>
                <p:cNvSpPr>
                  <a:spLocks/>
                </p:cNvSpPr>
                <p:nvPr/>
              </p:nvSpPr>
              <p:spPr bwMode="auto">
                <a:xfrm>
                  <a:off x="1552" y="491"/>
                  <a:ext cx="676" cy="173"/>
                </a:xfrm>
                <a:custGeom>
                  <a:avLst/>
                  <a:gdLst>
                    <a:gd name="T0" fmla="*/ 6 w 285"/>
                    <a:gd name="T1" fmla="*/ 73 h 73"/>
                    <a:gd name="T2" fmla="*/ 282 w 285"/>
                    <a:gd name="T3" fmla="*/ 2 h 73"/>
                    <a:gd name="T4" fmla="*/ 280 w 285"/>
                    <a:gd name="T5" fmla="*/ 0 h 73"/>
                    <a:gd name="T6" fmla="*/ 4 w 285"/>
                    <a:gd name="T7" fmla="*/ 71 h 73"/>
                    <a:gd name="T8" fmla="*/ 6 w 285"/>
                    <a:gd name="T9" fmla="*/ 73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5" h="73">
                      <a:moveTo>
                        <a:pt x="6" y="73"/>
                      </a:moveTo>
                      <a:cubicBezTo>
                        <a:pt x="98" y="49"/>
                        <a:pt x="189" y="23"/>
                        <a:pt x="282" y="2"/>
                      </a:cubicBezTo>
                      <a:cubicBezTo>
                        <a:pt x="285" y="2"/>
                        <a:pt x="283" y="0"/>
                        <a:pt x="280" y="0"/>
                      </a:cubicBezTo>
                      <a:cubicBezTo>
                        <a:pt x="187" y="21"/>
                        <a:pt x="96" y="47"/>
                        <a:pt x="4" y="71"/>
                      </a:cubicBezTo>
                      <a:cubicBezTo>
                        <a:pt x="0" y="72"/>
                        <a:pt x="5" y="73"/>
                        <a:pt x="6" y="7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62" name="Freeform 184"/>
                <p:cNvSpPr>
                  <a:spLocks/>
                </p:cNvSpPr>
                <p:nvPr/>
              </p:nvSpPr>
              <p:spPr bwMode="auto">
                <a:xfrm>
                  <a:off x="1531" y="647"/>
                  <a:ext cx="40" cy="38"/>
                </a:xfrm>
                <a:custGeom>
                  <a:avLst/>
                  <a:gdLst>
                    <a:gd name="T0" fmla="*/ 7 w 17"/>
                    <a:gd name="T1" fmla="*/ 0 h 16"/>
                    <a:gd name="T2" fmla="*/ 16 w 17"/>
                    <a:gd name="T3" fmla="*/ 6 h 16"/>
                    <a:gd name="T4" fmla="*/ 10 w 17"/>
                    <a:gd name="T5" fmla="*/ 15 h 16"/>
                    <a:gd name="T6" fmla="*/ 1 w 17"/>
                    <a:gd name="T7" fmla="*/ 10 h 16"/>
                    <a:gd name="T8" fmla="*/ 7 w 17"/>
                    <a:gd name="T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6">
                      <a:moveTo>
                        <a:pt x="7" y="0"/>
                      </a:moveTo>
                      <a:cubicBezTo>
                        <a:pt x="11" y="0"/>
                        <a:pt x="15" y="2"/>
                        <a:pt x="16" y="6"/>
                      </a:cubicBezTo>
                      <a:cubicBezTo>
                        <a:pt x="17" y="10"/>
                        <a:pt x="14" y="14"/>
                        <a:pt x="10" y="15"/>
                      </a:cubicBezTo>
                      <a:cubicBezTo>
                        <a:pt x="6" y="16"/>
                        <a:pt x="2" y="14"/>
                        <a:pt x="1" y="10"/>
                      </a:cubicBezTo>
                      <a:cubicBezTo>
                        <a:pt x="0" y="5"/>
                        <a:pt x="3" y="1"/>
                        <a:pt x="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63" name="Freeform 185"/>
                <p:cNvSpPr>
                  <a:spLocks/>
                </p:cNvSpPr>
                <p:nvPr/>
              </p:nvSpPr>
              <p:spPr bwMode="auto">
                <a:xfrm>
                  <a:off x="1485" y="339"/>
                  <a:ext cx="79" cy="178"/>
                </a:xfrm>
                <a:custGeom>
                  <a:avLst/>
                  <a:gdLst>
                    <a:gd name="T0" fmla="*/ 16 w 33"/>
                    <a:gd name="T1" fmla="*/ 1 h 75"/>
                    <a:gd name="T2" fmla="*/ 1 w 33"/>
                    <a:gd name="T3" fmla="*/ 73 h 75"/>
                    <a:gd name="T4" fmla="*/ 6 w 33"/>
                    <a:gd name="T5" fmla="*/ 74 h 75"/>
                    <a:gd name="T6" fmla="*/ 21 w 33"/>
                    <a:gd name="T7" fmla="*/ 1 h 75"/>
                    <a:gd name="T8" fmla="*/ 16 w 33"/>
                    <a:gd name="T9" fmla="*/ 1 h 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75">
                      <a:moveTo>
                        <a:pt x="16" y="1"/>
                      </a:moveTo>
                      <a:cubicBezTo>
                        <a:pt x="28" y="27"/>
                        <a:pt x="25" y="55"/>
                        <a:pt x="1" y="73"/>
                      </a:cubicBezTo>
                      <a:cubicBezTo>
                        <a:pt x="0" y="74"/>
                        <a:pt x="5" y="75"/>
                        <a:pt x="6" y="74"/>
                      </a:cubicBezTo>
                      <a:cubicBezTo>
                        <a:pt x="30" y="56"/>
                        <a:pt x="33" y="28"/>
                        <a:pt x="21" y="1"/>
                      </a:cubicBezTo>
                      <a:cubicBezTo>
                        <a:pt x="20" y="0"/>
                        <a:pt x="15" y="0"/>
                        <a:pt x="16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64" name="Freeform 186"/>
                <p:cNvSpPr>
                  <a:spLocks/>
                </p:cNvSpPr>
                <p:nvPr/>
              </p:nvSpPr>
              <p:spPr bwMode="auto">
                <a:xfrm>
                  <a:off x="1440" y="405"/>
                  <a:ext cx="166" cy="81"/>
                </a:xfrm>
                <a:custGeom>
                  <a:avLst/>
                  <a:gdLst>
                    <a:gd name="T0" fmla="*/ 69 w 70"/>
                    <a:gd name="T1" fmla="*/ 32 h 34"/>
                    <a:gd name="T2" fmla="*/ 1 w 70"/>
                    <a:gd name="T3" fmla="*/ 8 h 34"/>
                    <a:gd name="T4" fmla="*/ 5 w 70"/>
                    <a:gd name="T5" fmla="*/ 10 h 34"/>
                    <a:gd name="T6" fmla="*/ 65 w 70"/>
                    <a:gd name="T7" fmla="*/ 32 h 34"/>
                    <a:gd name="T8" fmla="*/ 69 w 70"/>
                    <a:gd name="T9" fmla="*/ 32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34">
                      <a:moveTo>
                        <a:pt x="69" y="32"/>
                      </a:moveTo>
                      <a:cubicBezTo>
                        <a:pt x="53" y="9"/>
                        <a:pt x="28" y="0"/>
                        <a:pt x="1" y="8"/>
                      </a:cubicBezTo>
                      <a:cubicBezTo>
                        <a:pt x="0" y="9"/>
                        <a:pt x="4" y="10"/>
                        <a:pt x="5" y="10"/>
                      </a:cubicBezTo>
                      <a:cubicBezTo>
                        <a:pt x="29" y="2"/>
                        <a:pt x="51" y="12"/>
                        <a:pt x="65" y="32"/>
                      </a:cubicBezTo>
                      <a:cubicBezTo>
                        <a:pt x="65" y="33"/>
                        <a:pt x="70" y="34"/>
                        <a:pt x="69" y="3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65" name="Freeform 187"/>
                <p:cNvSpPr>
                  <a:spLocks/>
                </p:cNvSpPr>
                <p:nvPr/>
              </p:nvSpPr>
              <p:spPr bwMode="auto">
                <a:xfrm>
                  <a:off x="1457" y="367"/>
                  <a:ext cx="140" cy="114"/>
                </a:xfrm>
                <a:custGeom>
                  <a:avLst/>
                  <a:gdLst>
                    <a:gd name="T0" fmla="*/ 54 w 59"/>
                    <a:gd name="T1" fmla="*/ 2 h 48"/>
                    <a:gd name="T2" fmla="*/ 3 w 59"/>
                    <a:gd name="T3" fmla="*/ 46 h 48"/>
                    <a:gd name="T4" fmla="*/ 5 w 59"/>
                    <a:gd name="T5" fmla="*/ 48 h 48"/>
                    <a:gd name="T6" fmla="*/ 59 w 59"/>
                    <a:gd name="T7" fmla="*/ 2 h 48"/>
                    <a:gd name="T8" fmla="*/ 54 w 59"/>
                    <a:gd name="T9" fmla="*/ 2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9" h="48">
                      <a:moveTo>
                        <a:pt x="54" y="2"/>
                      </a:moveTo>
                      <a:cubicBezTo>
                        <a:pt x="44" y="21"/>
                        <a:pt x="23" y="38"/>
                        <a:pt x="3" y="46"/>
                      </a:cubicBezTo>
                      <a:cubicBezTo>
                        <a:pt x="0" y="48"/>
                        <a:pt x="4" y="48"/>
                        <a:pt x="5" y="48"/>
                      </a:cubicBezTo>
                      <a:cubicBezTo>
                        <a:pt x="26" y="39"/>
                        <a:pt x="48" y="22"/>
                        <a:pt x="59" y="2"/>
                      </a:cubicBezTo>
                      <a:cubicBezTo>
                        <a:pt x="59" y="1"/>
                        <a:pt x="55" y="0"/>
                        <a:pt x="5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66" name="Freeform 188"/>
                <p:cNvSpPr>
                  <a:spLocks/>
                </p:cNvSpPr>
                <p:nvPr/>
              </p:nvSpPr>
              <p:spPr bwMode="auto">
                <a:xfrm>
                  <a:off x="1469" y="372"/>
                  <a:ext cx="95" cy="145"/>
                </a:xfrm>
                <a:custGeom>
                  <a:avLst/>
                  <a:gdLst>
                    <a:gd name="T0" fmla="*/ 39 w 40"/>
                    <a:gd name="T1" fmla="*/ 60 h 61"/>
                    <a:gd name="T2" fmla="*/ 6 w 40"/>
                    <a:gd name="T3" fmla="*/ 0 h 61"/>
                    <a:gd name="T4" fmla="*/ 2 w 40"/>
                    <a:gd name="T5" fmla="*/ 2 h 61"/>
                    <a:gd name="T6" fmla="*/ 33 w 40"/>
                    <a:gd name="T7" fmla="*/ 60 h 61"/>
                    <a:gd name="T8" fmla="*/ 39 w 40"/>
                    <a:gd name="T9" fmla="*/ 60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61">
                      <a:moveTo>
                        <a:pt x="39" y="60"/>
                      </a:moveTo>
                      <a:cubicBezTo>
                        <a:pt x="40" y="35"/>
                        <a:pt x="29" y="11"/>
                        <a:pt x="6" y="0"/>
                      </a:cubicBezTo>
                      <a:cubicBezTo>
                        <a:pt x="5" y="0"/>
                        <a:pt x="0" y="1"/>
                        <a:pt x="2" y="2"/>
                      </a:cubicBezTo>
                      <a:cubicBezTo>
                        <a:pt x="25" y="12"/>
                        <a:pt x="35" y="36"/>
                        <a:pt x="33" y="60"/>
                      </a:cubicBezTo>
                      <a:cubicBezTo>
                        <a:pt x="33" y="61"/>
                        <a:pt x="38" y="61"/>
                        <a:pt x="39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67" name="Freeform 189"/>
                <p:cNvSpPr>
                  <a:spLocks/>
                </p:cNvSpPr>
                <p:nvPr/>
              </p:nvSpPr>
              <p:spPr bwMode="auto">
                <a:xfrm>
                  <a:off x="1540" y="429"/>
                  <a:ext cx="693" cy="76"/>
                </a:xfrm>
                <a:custGeom>
                  <a:avLst/>
                  <a:gdLst>
                    <a:gd name="T0" fmla="*/ 3 w 292"/>
                    <a:gd name="T1" fmla="*/ 2 h 32"/>
                    <a:gd name="T2" fmla="*/ 287 w 292"/>
                    <a:gd name="T3" fmla="*/ 32 h 32"/>
                    <a:gd name="T4" fmla="*/ 289 w 292"/>
                    <a:gd name="T5" fmla="*/ 30 h 32"/>
                    <a:gd name="T6" fmla="*/ 5 w 292"/>
                    <a:gd name="T7" fmla="*/ 0 h 32"/>
                    <a:gd name="T8" fmla="*/ 3 w 292"/>
                    <a:gd name="T9" fmla="*/ 2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2" h="32">
                      <a:moveTo>
                        <a:pt x="3" y="2"/>
                      </a:moveTo>
                      <a:cubicBezTo>
                        <a:pt x="98" y="11"/>
                        <a:pt x="193" y="19"/>
                        <a:pt x="287" y="32"/>
                      </a:cubicBezTo>
                      <a:cubicBezTo>
                        <a:pt x="288" y="32"/>
                        <a:pt x="292" y="31"/>
                        <a:pt x="289" y="30"/>
                      </a:cubicBezTo>
                      <a:cubicBezTo>
                        <a:pt x="195" y="17"/>
                        <a:pt x="100" y="9"/>
                        <a:pt x="5" y="0"/>
                      </a:cubicBezTo>
                      <a:cubicBezTo>
                        <a:pt x="4" y="0"/>
                        <a:pt x="0" y="1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68" name="Freeform 190"/>
                <p:cNvSpPr>
                  <a:spLocks/>
                </p:cNvSpPr>
                <p:nvPr/>
              </p:nvSpPr>
              <p:spPr bwMode="auto">
                <a:xfrm>
                  <a:off x="1519" y="412"/>
                  <a:ext cx="38" cy="38"/>
                </a:xfrm>
                <a:custGeom>
                  <a:avLst/>
                  <a:gdLst>
                    <a:gd name="T0" fmla="*/ 9 w 16"/>
                    <a:gd name="T1" fmla="*/ 0 h 16"/>
                    <a:gd name="T2" fmla="*/ 15 w 16"/>
                    <a:gd name="T3" fmla="*/ 9 h 16"/>
                    <a:gd name="T4" fmla="*/ 7 w 16"/>
                    <a:gd name="T5" fmla="*/ 15 h 16"/>
                    <a:gd name="T6" fmla="*/ 0 w 16"/>
                    <a:gd name="T7" fmla="*/ 7 h 16"/>
                    <a:gd name="T8" fmla="*/ 9 w 16"/>
                    <a:gd name="T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9" y="0"/>
                      </a:moveTo>
                      <a:cubicBezTo>
                        <a:pt x="13" y="1"/>
                        <a:pt x="16" y="5"/>
                        <a:pt x="15" y="9"/>
                      </a:cubicBezTo>
                      <a:cubicBezTo>
                        <a:pt x="15" y="13"/>
                        <a:pt x="11" y="16"/>
                        <a:pt x="7" y="15"/>
                      </a:cubicBezTo>
                      <a:cubicBezTo>
                        <a:pt x="2" y="15"/>
                        <a:pt x="0" y="11"/>
                        <a:pt x="0" y="7"/>
                      </a:cubicBezTo>
                      <a:cubicBezTo>
                        <a:pt x="1" y="2"/>
                        <a:pt x="5" y="0"/>
                        <a:pt x="9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69" name="Freeform 191"/>
                <p:cNvSpPr>
                  <a:spLocks/>
                </p:cNvSpPr>
                <p:nvPr/>
              </p:nvSpPr>
              <p:spPr bwMode="auto">
                <a:xfrm>
                  <a:off x="1526" y="99"/>
                  <a:ext cx="116" cy="155"/>
                </a:xfrm>
                <a:custGeom>
                  <a:avLst/>
                  <a:gdLst>
                    <a:gd name="T0" fmla="*/ 42 w 49"/>
                    <a:gd name="T1" fmla="*/ 1 h 65"/>
                    <a:gd name="T2" fmla="*/ 3 w 49"/>
                    <a:gd name="T3" fmla="*/ 63 h 65"/>
                    <a:gd name="T4" fmla="*/ 6 w 49"/>
                    <a:gd name="T5" fmla="*/ 65 h 65"/>
                    <a:gd name="T6" fmla="*/ 47 w 49"/>
                    <a:gd name="T7" fmla="*/ 2 h 65"/>
                    <a:gd name="T8" fmla="*/ 42 w 49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65">
                      <a:moveTo>
                        <a:pt x="42" y="1"/>
                      </a:moveTo>
                      <a:cubicBezTo>
                        <a:pt x="44" y="29"/>
                        <a:pt x="31" y="54"/>
                        <a:pt x="3" y="63"/>
                      </a:cubicBezTo>
                      <a:cubicBezTo>
                        <a:pt x="0" y="63"/>
                        <a:pt x="5" y="65"/>
                        <a:pt x="6" y="65"/>
                      </a:cubicBezTo>
                      <a:cubicBezTo>
                        <a:pt x="35" y="56"/>
                        <a:pt x="49" y="31"/>
                        <a:pt x="47" y="2"/>
                      </a:cubicBezTo>
                      <a:cubicBezTo>
                        <a:pt x="46" y="0"/>
                        <a:pt x="42" y="0"/>
                        <a:pt x="4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70" name="Freeform 192"/>
                <p:cNvSpPr>
                  <a:spLocks/>
                </p:cNvSpPr>
                <p:nvPr/>
              </p:nvSpPr>
              <p:spPr bwMode="auto">
                <a:xfrm>
                  <a:off x="1516" y="149"/>
                  <a:ext cx="136" cy="114"/>
                </a:xfrm>
                <a:custGeom>
                  <a:avLst/>
                  <a:gdLst>
                    <a:gd name="T0" fmla="*/ 57 w 57"/>
                    <a:gd name="T1" fmla="*/ 46 h 48"/>
                    <a:gd name="T2" fmla="*/ 3 w 57"/>
                    <a:gd name="T3" fmla="*/ 0 h 48"/>
                    <a:gd name="T4" fmla="*/ 4 w 57"/>
                    <a:gd name="T5" fmla="*/ 3 h 48"/>
                    <a:gd name="T6" fmla="*/ 52 w 57"/>
                    <a:gd name="T7" fmla="*/ 46 h 48"/>
                    <a:gd name="T8" fmla="*/ 57 w 57"/>
                    <a:gd name="T9" fmla="*/ 46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48">
                      <a:moveTo>
                        <a:pt x="57" y="46"/>
                      </a:moveTo>
                      <a:cubicBezTo>
                        <a:pt x="51" y="19"/>
                        <a:pt x="31" y="2"/>
                        <a:pt x="3" y="0"/>
                      </a:cubicBezTo>
                      <a:cubicBezTo>
                        <a:pt x="0" y="0"/>
                        <a:pt x="2" y="2"/>
                        <a:pt x="4" y="3"/>
                      </a:cubicBezTo>
                      <a:cubicBezTo>
                        <a:pt x="30" y="4"/>
                        <a:pt x="46" y="21"/>
                        <a:pt x="52" y="46"/>
                      </a:cubicBezTo>
                      <a:cubicBezTo>
                        <a:pt x="52" y="47"/>
                        <a:pt x="57" y="48"/>
                        <a:pt x="5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71" name="Freeform 193"/>
                <p:cNvSpPr>
                  <a:spLocks/>
                </p:cNvSpPr>
                <p:nvPr/>
              </p:nvSpPr>
              <p:spPr bwMode="auto">
                <a:xfrm>
                  <a:off x="1514" y="149"/>
                  <a:ext cx="173" cy="62"/>
                </a:xfrm>
                <a:custGeom>
                  <a:avLst/>
                  <a:gdLst>
                    <a:gd name="T0" fmla="*/ 67 w 73"/>
                    <a:gd name="T1" fmla="*/ 1 h 26"/>
                    <a:gd name="T2" fmla="*/ 4 w 73"/>
                    <a:gd name="T3" fmla="*/ 24 h 26"/>
                    <a:gd name="T4" fmla="*/ 3 w 73"/>
                    <a:gd name="T5" fmla="*/ 26 h 26"/>
                    <a:gd name="T6" fmla="*/ 71 w 73"/>
                    <a:gd name="T7" fmla="*/ 2 h 26"/>
                    <a:gd name="T8" fmla="*/ 67 w 73"/>
                    <a:gd name="T9" fmla="*/ 1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26">
                      <a:moveTo>
                        <a:pt x="67" y="1"/>
                      </a:moveTo>
                      <a:cubicBezTo>
                        <a:pt x="50" y="15"/>
                        <a:pt x="26" y="23"/>
                        <a:pt x="4" y="24"/>
                      </a:cubicBezTo>
                      <a:cubicBezTo>
                        <a:pt x="2" y="24"/>
                        <a:pt x="0" y="26"/>
                        <a:pt x="3" y="26"/>
                      </a:cubicBezTo>
                      <a:cubicBezTo>
                        <a:pt x="27" y="25"/>
                        <a:pt x="53" y="17"/>
                        <a:pt x="71" y="2"/>
                      </a:cubicBezTo>
                      <a:cubicBezTo>
                        <a:pt x="73" y="0"/>
                        <a:pt x="68" y="0"/>
                        <a:pt x="6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72" name="Freeform 194"/>
                <p:cNvSpPr>
                  <a:spLocks/>
                </p:cNvSpPr>
                <p:nvPr/>
              </p:nvSpPr>
              <p:spPr bwMode="auto">
                <a:xfrm>
                  <a:off x="1564" y="111"/>
                  <a:ext cx="59" cy="164"/>
                </a:xfrm>
                <a:custGeom>
                  <a:avLst/>
                  <a:gdLst>
                    <a:gd name="T0" fmla="*/ 14 w 25"/>
                    <a:gd name="T1" fmla="*/ 68 h 69"/>
                    <a:gd name="T2" fmla="*/ 6 w 25"/>
                    <a:gd name="T3" fmla="*/ 1 h 69"/>
                    <a:gd name="T4" fmla="*/ 1 w 25"/>
                    <a:gd name="T5" fmla="*/ 2 h 69"/>
                    <a:gd name="T6" fmla="*/ 10 w 25"/>
                    <a:gd name="T7" fmla="*/ 68 h 69"/>
                    <a:gd name="T8" fmla="*/ 14 w 25"/>
                    <a:gd name="T9" fmla="*/ 68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69">
                      <a:moveTo>
                        <a:pt x="14" y="68"/>
                      </a:moveTo>
                      <a:cubicBezTo>
                        <a:pt x="25" y="45"/>
                        <a:pt x="23" y="20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18" y="20"/>
                        <a:pt x="20" y="45"/>
                        <a:pt x="10" y="68"/>
                      </a:cubicBezTo>
                      <a:cubicBezTo>
                        <a:pt x="9" y="69"/>
                        <a:pt x="14" y="69"/>
                        <a:pt x="14" y="6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73" name="Freeform 195"/>
                <p:cNvSpPr>
                  <a:spLocks/>
                </p:cNvSpPr>
                <p:nvPr/>
              </p:nvSpPr>
              <p:spPr bwMode="auto">
                <a:xfrm>
                  <a:off x="1609" y="189"/>
                  <a:ext cx="619" cy="318"/>
                </a:xfrm>
                <a:custGeom>
                  <a:avLst/>
                  <a:gdLst>
                    <a:gd name="T0" fmla="*/ 2 w 261"/>
                    <a:gd name="T1" fmla="*/ 2 h 134"/>
                    <a:gd name="T2" fmla="*/ 255 w 261"/>
                    <a:gd name="T3" fmla="*/ 133 h 134"/>
                    <a:gd name="T4" fmla="*/ 259 w 261"/>
                    <a:gd name="T5" fmla="*/ 132 h 134"/>
                    <a:gd name="T6" fmla="*/ 6 w 261"/>
                    <a:gd name="T7" fmla="*/ 1 h 134"/>
                    <a:gd name="T8" fmla="*/ 2 w 261"/>
                    <a:gd name="T9" fmla="*/ 2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1" h="134">
                      <a:moveTo>
                        <a:pt x="2" y="2"/>
                      </a:moveTo>
                      <a:cubicBezTo>
                        <a:pt x="87" y="45"/>
                        <a:pt x="172" y="87"/>
                        <a:pt x="255" y="133"/>
                      </a:cubicBezTo>
                      <a:cubicBezTo>
                        <a:pt x="256" y="134"/>
                        <a:pt x="261" y="133"/>
                        <a:pt x="259" y="132"/>
                      </a:cubicBezTo>
                      <a:cubicBezTo>
                        <a:pt x="177" y="85"/>
                        <a:pt x="91" y="44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74" name="Freeform 196"/>
                <p:cNvSpPr>
                  <a:spLocks/>
                </p:cNvSpPr>
                <p:nvPr/>
              </p:nvSpPr>
              <p:spPr bwMode="auto">
                <a:xfrm>
                  <a:off x="1585" y="168"/>
                  <a:ext cx="43" cy="40"/>
                </a:xfrm>
                <a:custGeom>
                  <a:avLst/>
                  <a:gdLst>
                    <a:gd name="T0" fmla="*/ 13 w 18"/>
                    <a:gd name="T1" fmla="*/ 2 h 17"/>
                    <a:gd name="T2" fmla="*/ 15 w 18"/>
                    <a:gd name="T3" fmla="*/ 12 h 17"/>
                    <a:gd name="T4" fmla="*/ 5 w 18"/>
                    <a:gd name="T5" fmla="*/ 15 h 17"/>
                    <a:gd name="T6" fmla="*/ 2 w 18"/>
                    <a:gd name="T7" fmla="*/ 5 h 17"/>
                    <a:gd name="T8" fmla="*/ 13 w 18"/>
                    <a:gd name="T9" fmla="*/ 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13" y="2"/>
                      </a:moveTo>
                      <a:cubicBezTo>
                        <a:pt x="16" y="4"/>
                        <a:pt x="18" y="9"/>
                        <a:pt x="15" y="12"/>
                      </a:cubicBezTo>
                      <a:cubicBezTo>
                        <a:pt x="13" y="16"/>
                        <a:pt x="9" y="17"/>
                        <a:pt x="5" y="15"/>
                      </a:cubicBezTo>
                      <a:cubicBezTo>
                        <a:pt x="1" y="13"/>
                        <a:pt x="0" y="8"/>
                        <a:pt x="2" y="5"/>
                      </a:cubicBezTo>
                      <a:cubicBezTo>
                        <a:pt x="4" y="1"/>
                        <a:pt x="9" y="0"/>
                        <a:pt x="1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75" name="Freeform 197"/>
                <p:cNvSpPr>
                  <a:spLocks/>
                </p:cNvSpPr>
                <p:nvPr/>
              </p:nvSpPr>
              <p:spPr bwMode="auto">
                <a:xfrm>
                  <a:off x="1675" y="-95"/>
                  <a:ext cx="159" cy="114"/>
                </a:xfrm>
                <a:custGeom>
                  <a:avLst/>
                  <a:gdLst>
                    <a:gd name="T0" fmla="*/ 62 w 67"/>
                    <a:gd name="T1" fmla="*/ 1 h 48"/>
                    <a:gd name="T2" fmla="*/ 3 w 67"/>
                    <a:gd name="T3" fmla="*/ 43 h 48"/>
                    <a:gd name="T4" fmla="*/ 4 w 67"/>
                    <a:gd name="T5" fmla="*/ 45 h 48"/>
                    <a:gd name="T6" fmla="*/ 67 w 67"/>
                    <a:gd name="T7" fmla="*/ 2 h 48"/>
                    <a:gd name="T8" fmla="*/ 62 w 67"/>
                    <a:gd name="T9" fmla="*/ 1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48">
                      <a:moveTo>
                        <a:pt x="62" y="1"/>
                      </a:moveTo>
                      <a:cubicBezTo>
                        <a:pt x="53" y="28"/>
                        <a:pt x="32" y="46"/>
                        <a:pt x="3" y="43"/>
                      </a:cubicBezTo>
                      <a:cubicBezTo>
                        <a:pt x="0" y="43"/>
                        <a:pt x="2" y="45"/>
                        <a:pt x="4" y="45"/>
                      </a:cubicBezTo>
                      <a:cubicBezTo>
                        <a:pt x="34" y="48"/>
                        <a:pt x="58" y="31"/>
                        <a:pt x="67" y="2"/>
                      </a:cubicBezTo>
                      <a:cubicBezTo>
                        <a:pt x="67" y="1"/>
                        <a:pt x="62" y="0"/>
                        <a:pt x="6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76" name="Freeform 198"/>
                <p:cNvSpPr>
                  <a:spLocks/>
                </p:cNvSpPr>
                <p:nvPr/>
              </p:nvSpPr>
              <p:spPr bwMode="auto">
                <a:xfrm>
                  <a:off x="1699" y="-88"/>
                  <a:ext cx="100" cy="152"/>
                </a:xfrm>
                <a:custGeom>
                  <a:avLst/>
                  <a:gdLst>
                    <a:gd name="T0" fmla="*/ 37 w 42"/>
                    <a:gd name="T1" fmla="*/ 62 h 64"/>
                    <a:gd name="T2" fmla="*/ 6 w 42"/>
                    <a:gd name="T3" fmla="*/ 1 h 64"/>
                    <a:gd name="T4" fmla="*/ 3 w 42"/>
                    <a:gd name="T5" fmla="*/ 2 h 64"/>
                    <a:gd name="T6" fmla="*/ 32 w 42"/>
                    <a:gd name="T7" fmla="*/ 61 h 64"/>
                    <a:gd name="T8" fmla="*/ 37 w 42"/>
                    <a:gd name="T9" fmla="*/ 62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2" h="64">
                      <a:moveTo>
                        <a:pt x="37" y="62"/>
                      </a:moveTo>
                      <a:cubicBezTo>
                        <a:pt x="42" y="36"/>
                        <a:pt x="31" y="13"/>
                        <a:pt x="6" y="1"/>
                      </a:cubicBezTo>
                      <a:cubicBezTo>
                        <a:pt x="5" y="0"/>
                        <a:pt x="0" y="0"/>
                        <a:pt x="3" y="2"/>
                      </a:cubicBezTo>
                      <a:cubicBezTo>
                        <a:pt x="27" y="13"/>
                        <a:pt x="37" y="36"/>
                        <a:pt x="32" y="61"/>
                      </a:cubicBezTo>
                      <a:cubicBezTo>
                        <a:pt x="32" y="63"/>
                        <a:pt x="37" y="64"/>
                        <a:pt x="37" y="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77" name="Freeform 199"/>
                <p:cNvSpPr>
                  <a:spLocks/>
                </p:cNvSpPr>
                <p:nvPr/>
              </p:nvSpPr>
              <p:spPr bwMode="auto">
                <a:xfrm>
                  <a:off x="1678" y="-38"/>
                  <a:ext cx="185" cy="31"/>
                </a:xfrm>
                <a:custGeom>
                  <a:avLst/>
                  <a:gdLst>
                    <a:gd name="T0" fmla="*/ 72 w 78"/>
                    <a:gd name="T1" fmla="*/ 4 h 13"/>
                    <a:gd name="T2" fmla="*/ 6 w 78"/>
                    <a:gd name="T3" fmla="*/ 1 h 13"/>
                    <a:gd name="T4" fmla="*/ 3 w 78"/>
                    <a:gd name="T5" fmla="*/ 2 h 13"/>
                    <a:gd name="T6" fmla="*/ 75 w 78"/>
                    <a:gd name="T7" fmla="*/ 5 h 13"/>
                    <a:gd name="T8" fmla="*/ 72 w 78"/>
                    <a:gd name="T9" fmla="*/ 4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8" h="13">
                      <a:moveTo>
                        <a:pt x="72" y="4"/>
                      </a:moveTo>
                      <a:cubicBezTo>
                        <a:pt x="52" y="11"/>
                        <a:pt x="26" y="8"/>
                        <a:pt x="6" y="1"/>
                      </a:cubicBezTo>
                      <a:cubicBezTo>
                        <a:pt x="5" y="0"/>
                        <a:pt x="0" y="1"/>
                        <a:pt x="3" y="2"/>
                      </a:cubicBezTo>
                      <a:cubicBezTo>
                        <a:pt x="24" y="11"/>
                        <a:pt x="52" y="13"/>
                        <a:pt x="75" y="5"/>
                      </a:cubicBezTo>
                      <a:cubicBezTo>
                        <a:pt x="78" y="4"/>
                        <a:pt x="73" y="3"/>
                        <a:pt x="72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78" name="Freeform 200"/>
                <p:cNvSpPr>
                  <a:spLocks/>
                </p:cNvSpPr>
                <p:nvPr/>
              </p:nvSpPr>
              <p:spPr bwMode="auto">
                <a:xfrm>
                  <a:off x="1718" y="-107"/>
                  <a:ext cx="78" cy="161"/>
                </a:xfrm>
                <a:custGeom>
                  <a:avLst/>
                  <a:gdLst>
                    <a:gd name="T0" fmla="*/ 6 w 33"/>
                    <a:gd name="T1" fmla="*/ 67 h 68"/>
                    <a:gd name="T2" fmla="*/ 24 w 33"/>
                    <a:gd name="T3" fmla="*/ 2 h 68"/>
                    <a:gd name="T4" fmla="*/ 19 w 33"/>
                    <a:gd name="T5" fmla="*/ 2 h 68"/>
                    <a:gd name="T6" fmla="*/ 2 w 33"/>
                    <a:gd name="T7" fmla="*/ 66 h 68"/>
                    <a:gd name="T8" fmla="*/ 6 w 33"/>
                    <a:gd name="T9" fmla="*/ 67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68">
                      <a:moveTo>
                        <a:pt x="6" y="67"/>
                      </a:moveTo>
                      <a:cubicBezTo>
                        <a:pt x="24" y="50"/>
                        <a:pt x="33" y="26"/>
                        <a:pt x="24" y="2"/>
                      </a:cubicBezTo>
                      <a:cubicBezTo>
                        <a:pt x="23" y="0"/>
                        <a:pt x="18" y="1"/>
                        <a:pt x="19" y="2"/>
                      </a:cubicBezTo>
                      <a:cubicBezTo>
                        <a:pt x="28" y="26"/>
                        <a:pt x="19" y="50"/>
                        <a:pt x="2" y="66"/>
                      </a:cubicBezTo>
                      <a:cubicBezTo>
                        <a:pt x="0" y="67"/>
                        <a:pt x="5" y="68"/>
                        <a:pt x="6" y="6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79" name="Freeform 201"/>
                <p:cNvSpPr>
                  <a:spLocks/>
                </p:cNvSpPr>
                <p:nvPr/>
              </p:nvSpPr>
              <p:spPr bwMode="auto">
                <a:xfrm>
                  <a:off x="1773" y="-17"/>
                  <a:ext cx="455" cy="524"/>
                </a:xfrm>
                <a:custGeom>
                  <a:avLst/>
                  <a:gdLst>
                    <a:gd name="T0" fmla="*/ 1 w 192"/>
                    <a:gd name="T1" fmla="*/ 3 h 221"/>
                    <a:gd name="T2" fmla="*/ 186 w 192"/>
                    <a:gd name="T3" fmla="*/ 220 h 221"/>
                    <a:gd name="T4" fmla="*/ 191 w 192"/>
                    <a:gd name="T5" fmla="*/ 219 h 221"/>
                    <a:gd name="T6" fmla="*/ 6 w 192"/>
                    <a:gd name="T7" fmla="*/ 2 h 221"/>
                    <a:gd name="T8" fmla="*/ 1 w 192"/>
                    <a:gd name="T9" fmla="*/ 3 h 2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2" h="221">
                      <a:moveTo>
                        <a:pt x="1" y="3"/>
                      </a:moveTo>
                      <a:cubicBezTo>
                        <a:pt x="63" y="74"/>
                        <a:pt x="127" y="146"/>
                        <a:pt x="186" y="220"/>
                      </a:cubicBezTo>
                      <a:cubicBezTo>
                        <a:pt x="187" y="221"/>
                        <a:pt x="192" y="220"/>
                        <a:pt x="191" y="219"/>
                      </a:cubicBezTo>
                      <a:cubicBezTo>
                        <a:pt x="132" y="145"/>
                        <a:pt x="68" y="73"/>
                        <a:pt x="6" y="2"/>
                      </a:cubicBezTo>
                      <a:cubicBezTo>
                        <a:pt x="5" y="0"/>
                        <a:pt x="0" y="2"/>
                        <a:pt x="1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80" name="Freeform 202"/>
                <p:cNvSpPr>
                  <a:spLocks/>
                </p:cNvSpPr>
                <p:nvPr/>
              </p:nvSpPr>
              <p:spPr bwMode="auto">
                <a:xfrm>
                  <a:off x="1751" y="-41"/>
                  <a:ext cx="41" cy="41"/>
                </a:xfrm>
                <a:custGeom>
                  <a:avLst/>
                  <a:gdLst>
                    <a:gd name="T0" fmla="*/ 15 w 17"/>
                    <a:gd name="T1" fmla="*/ 3 h 17"/>
                    <a:gd name="T2" fmla="*/ 14 w 17"/>
                    <a:gd name="T3" fmla="*/ 14 h 17"/>
                    <a:gd name="T4" fmla="*/ 3 w 17"/>
                    <a:gd name="T5" fmla="*/ 13 h 17"/>
                    <a:gd name="T6" fmla="*/ 4 w 17"/>
                    <a:gd name="T7" fmla="*/ 2 h 17"/>
                    <a:gd name="T8" fmla="*/ 15 w 17"/>
                    <a:gd name="T9" fmla="*/ 3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5" y="3"/>
                      </a:moveTo>
                      <a:cubicBezTo>
                        <a:pt x="17" y="7"/>
                        <a:pt x="17" y="12"/>
                        <a:pt x="14" y="14"/>
                      </a:cubicBezTo>
                      <a:cubicBezTo>
                        <a:pt x="10" y="17"/>
                        <a:pt x="5" y="16"/>
                        <a:pt x="3" y="13"/>
                      </a:cubicBezTo>
                      <a:cubicBezTo>
                        <a:pt x="0" y="10"/>
                        <a:pt x="1" y="5"/>
                        <a:pt x="4" y="2"/>
                      </a:cubicBezTo>
                      <a:cubicBezTo>
                        <a:pt x="7" y="0"/>
                        <a:pt x="12" y="0"/>
                        <a:pt x="15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81" name="Freeform 203"/>
                <p:cNvSpPr>
                  <a:spLocks/>
                </p:cNvSpPr>
                <p:nvPr/>
              </p:nvSpPr>
              <p:spPr bwMode="auto">
                <a:xfrm>
                  <a:off x="1884" y="-200"/>
                  <a:ext cx="188" cy="79"/>
                </a:xfrm>
                <a:custGeom>
                  <a:avLst/>
                  <a:gdLst>
                    <a:gd name="T0" fmla="*/ 74 w 79"/>
                    <a:gd name="T1" fmla="*/ 1 h 33"/>
                    <a:gd name="T2" fmla="*/ 6 w 79"/>
                    <a:gd name="T3" fmla="*/ 18 h 33"/>
                    <a:gd name="T4" fmla="*/ 2 w 79"/>
                    <a:gd name="T5" fmla="*/ 19 h 33"/>
                    <a:gd name="T6" fmla="*/ 78 w 79"/>
                    <a:gd name="T7" fmla="*/ 2 h 33"/>
                    <a:gd name="T8" fmla="*/ 74 w 79"/>
                    <a:gd name="T9" fmla="*/ 1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9" h="33">
                      <a:moveTo>
                        <a:pt x="74" y="1"/>
                      </a:moveTo>
                      <a:cubicBezTo>
                        <a:pt x="56" y="22"/>
                        <a:pt x="31" y="31"/>
                        <a:pt x="6" y="18"/>
                      </a:cubicBezTo>
                      <a:cubicBezTo>
                        <a:pt x="5" y="17"/>
                        <a:pt x="0" y="18"/>
                        <a:pt x="2" y="19"/>
                      </a:cubicBezTo>
                      <a:cubicBezTo>
                        <a:pt x="30" y="33"/>
                        <a:pt x="59" y="26"/>
                        <a:pt x="78" y="2"/>
                      </a:cubicBezTo>
                      <a:cubicBezTo>
                        <a:pt x="79" y="1"/>
                        <a:pt x="75" y="0"/>
                        <a:pt x="7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82" name="Freeform 204"/>
                <p:cNvSpPr>
                  <a:spLocks/>
                </p:cNvSpPr>
                <p:nvPr/>
              </p:nvSpPr>
              <p:spPr bwMode="auto">
                <a:xfrm>
                  <a:off x="1946" y="-237"/>
                  <a:ext cx="59" cy="168"/>
                </a:xfrm>
                <a:custGeom>
                  <a:avLst/>
                  <a:gdLst>
                    <a:gd name="T0" fmla="*/ 11 w 25"/>
                    <a:gd name="T1" fmla="*/ 70 h 71"/>
                    <a:gd name="T2" fmla="*/ 6 w 25"/>
                    <a:gd name="T3" fmla="*/ 2 h 71"/>
                    <a:gd name="T4" fmla="*/ 1 w 25"/>
                    <a:gd name="T5" fmla="*/ 2 h 71"/>
                    <a:gd name="T6" fmla="*/ 6 w 25"/>
                    <a:gd name="T7" fmla="*/ 69 h 71"/>
                    <a:gd name="T8" fmla="*/ 11 w 25"/>
                    <a:gd name="T9" fmla="*/ 70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71">
                      <a:moveTo>
                        <a:pt x="11" y="70"/>
                      </a:moveTo>
                      <a:cubicBezTo>
                        <a:pt x="25" y="47"/>
                        <a:pt x="23" y="22"/>
                        <a:pt x="6" y="2"/>
                      </a:cubicBezTo>
                      <a:cubicBezTo>
                        <a:pt x="5" y="1"/>
                        <a:pt x="0" y="0"/>
                        <a:pt x="1" y="2"/>
                      </a:cubicBezTo>
                      <a:cubicBezTo>
                        <a:pt x="19" y="22"/>
                        <a:pt x="20" y="46"/>
                        <a:pt x="6" y="69"/>
                      </a:cubicBezTo>
                      <a:cubicBezTo>
                        <a:pt x="6" y="69"/>
                        <a:pt x="10" y="71"/>
                        <a:pt x="11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sp>
            <p:nvSpPr>
              <p:cNvPr id="664" name="Freeform 206"/>
              <p:cNvSpPr>
                <a:spLocks/>
              </p:cNvSpPr>
              <p:nvPr/>
            </p:nvSpPr>
            <p:spPr bwMode="auto">
              <a:xfrm>
                <a:off x="3025776" y="-317500"/>
                <a:ext cx="266700" cy="120650"/>
              </a:xfrm>
              <a:custGeom>
                <a:avLst/>
                <a:gdLst>
                  <a:gd name="T0" fmla="*/ 68 w 71"/>
                  <a:gd name="T1" fmla="*/ 30 h 32"/>
                  <a:gd name="T2" fmla="*/ 6 w 71"/>
                  <a:gd name="T3" fmla="*/ 1 h 32"/>
                  <a:gd name="T4" fmla="*/ 1 w 71"/>
                  <a:gd name="T5" fmla="*/ 2 h 32"/>
                  <a:gd name="T6" fmla="*/ 65 w 71"/>
                  <a:gd name="T7" fmla="*/ 32 h 32"/>
                  <a:gd name="T8" fmla="*/ 68 w 71"/>
                  <a:gd name="T9" fmla="*/ 3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32">
                    <a:moveTo>
                      <a:pt x="68" y="30"/>
                    </a:moveTo>
                    <a:cubicBezTo>
                      <a:pt x="46" y="28"/>
                      <a:pt x="22" y="16"/>
                      <a:pt x="6" y="1"/>
                    </a:cubicBezTo>
                    <a:cubicBezTo>
                      <a:pt x="5" y="0"/>
                      <a:pt x="0" y="2"/>
                      <a:pt x="1" y="2"/>
                    </a:cubicBezTo>
                    <a:cubicBezTo>
                      <a:pt x="18" y="18"/>
                      <a:pt x="42" y="30"/>
                      <a:pt x="65" y="32"/>
                    </a:cubicBezTo>
                    <a:cubicBezTo>
                      <a:pt x="67" y="32"/>
                      <a:pt x="71" y="30"/>
                      <a:pt x="68" y="3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5" name="Freeform 207"/>
              <p:cNvSpPr>
                <a:spLocks/>
              </p:cNvSpPr>
              <p:nvPr/>
            </p:nvSpPr>
            <p:spPr bwMode="auto">
              <a:xfrm>
                <a:off x="3028951" y="-365125"/>
                <a:ext cx="177800" cy="209550"/>
              </a:xfrm>
              <a:custGeom>
                <a:avLst/>
                <a:gdLst>
                  <a:gd name="T0" fmla="*/ 6 w 47"/>
                  <a:gd name="T1" fmla="*/ 55 h 56"/>
                  <a:gd name="T2" fmla="*/ 47 w 47"/>
                  <a:gd name="T3" fmla="*/ 1 h 56"/>
                  <a:gd name="T4" fmla="*/ 42 w 47"/>
                  <a:gd name="T5" fmla="*/ 1 h 56"/>
                  <a:gd name="T6" fmla="*/ 3 w 47"/>
                  <a:gd name="T7" fmla="*/ 54 h 56"/>
                  <a:gd name="T8" fmla="*/ 6 w 47"/>
                  <a:gd name="T9" fmla="*/ 55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56">
                    <a:moveTo>
                      <a:pt x="6" y="55"/>
                    </a:moveTo>
                    <a:cubicBezTo>
                      <a:pt x="29" y="46"/>
                      <a:pt x="47" y="27"/>
                      <a:pt x="47" y="1"/>
                    </a:cubicBezTo>
                    <a:cubicBezTo>
                      <a:pt x="47" y="0"/>
                      <a:pt x="42" y="0"/>
                      <a:pt x="42" y="1"/>
                    </a:cubicBezTo>
                    <a:cubicBezTo>
                      <a:pt x="42" y="26"/>
                      <a:pt x="25" y="45"/>
                      <a:pt x="3" y="54"/>
                    </a:cubicBezTo>
                    <a:cubicBezTo>
                      <a:pt x="0" y="55"/>
                      <a:pt x="5" y="56"/>
                      <a:pt x="6" y="5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6" name="Freeform 208"/>
              <p:cNvSpPr>
                <a:spLocks/>
              </p:cNvSpPr>
              <p:nvPr/>
            </p:nvSpPr>
            <p:spPr bwMode="auto">
              <a:xfrm>
                <a:off x="3152776" y="-227013"/>
                <a:ext cx="403225" cy="1031875"/>
              </a:xfrm>
              <a:custGeom>
                <a:avLst/>
                <a:gdLst>
                  <a:gd name="T0" fmla="*/ 0 w 107"/>
                  <a:gd name="T1" fmla="*/ 2 h 274"/>
                  <a:gd name="T2" fmla="*/ 102 w 107"/>
                  <a:gd name="T3" fmla="*/ 273 h 274"/>
                  <a:gd name="T4" fmla="*/ 107 w 107"/>
                  <a:gd name="T5" fmla="*/ 272 h 274"/>
                  <a:gd name="T6" fmla="*/ 5 w 107"/>
                  <a:gd name="T7" fmla="*/ 1 h 274"/>
                  <a:gd name="T8" fmla="*/ 0 w 107"/>
                  <a:gd name="T9" fmla="*/ 2 h 2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7" h="274">
                    <a:moveTo>
                      <a:pt x="0" y="2"/>
                    </a:moveTo>
                    <a:cubicBezTo>
                      <a:pt x="31" y="93"/>
                      <a:pt x="75" y="180"/>
                      <a:pt x="102" y="273"/>
                    </a:cubicBezTo>
                    <a:cubicBezTo>
                      <a:pt x="103" y="274"/>
                      <a:pt x="107" y="273"/>
                      <a:pt x="107" y="272"/>
                    </a:cubicBezTo>
                    <a:cubicBezTo>
                      <a:pt x="80" y="180"/>
                      <a:pt x="36" y="92"/>
                      <a:pt x="5" y="1"/>
                    </a:cubicBezTo>
                    <a:cubicBezTo>
                      <a:pt x="5" y="0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7" name="Freeform 209"/>
              <p:cNvSpPr>
                <a:spLocks/>
              </p:cNvSpPr>
              <p:nvPr/>
            </p:nvSpPr>
            <p:spPr bwMode="auto">
              <a:xfrm>
                <a:off x="3122613" y="-271463"/>
                <a:ext cx="65088" cy="63500"/>
              </a:xfrm>
              <a:custGeom>
                <a:avLst/>
                <a:gdLst>
                  <a:gd name="T0" fmla="*/ 16 w 17"/>
                  <a:gd name="T1" fmla="*/ 6 h 17"/>
                  <a:gd name="T2" fmla="*/ 10 w 17"/>
                  <a:gd name="T3" fmla="*/ 16 h 17"/>
                  <a:gd name="T4" fmla="*/ 1 w 17"/>
                  <a:gd name="T5" fmla="*/ 11 h 17"/>
                  <a:gd name="T6" fmla="*/ 6 w 17"/>
                  <a:gd name="T7" fmla="*/ 1 h 17"/>
                  <a:gd name="T8" fmla="*/ 16 w 17"/>
                  <a:gd name="T9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16" y="6"/>
                    </a:moveTo>
                    <a:cubicBezTo>
                      <a:pt x="17" y="10"/>
                      <a:pt x="15" y="15"/>
                      <a:pt x="10" y="16"/>
                    </a:cubicBezTo>
                    <a:cubicBezTo>
                      <a:pt x="6" y="17"/>
                      <a:pt x="2" y="15"/>
                      <a:pt x="1" y="11"/>
                    </a:cubicBezTo>
                    <a:cubicBezTo>
                      <a:pt x="0" y="7"/>
                      <a:pt x="2" y="2"/>
                      <a:pt x="6" y="1"/>
                    </a:cubicBezTo>
                    <a:cubicBezTo>
                      <a:pt x="10" y="0"/>
                      <a:pt x="14" y="2"/>
                      <a:pt x="16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8" name="Freeform 210"/>
              <p:cNvSpPr>
                <a:spLocks/>
              </p:cNvSpPr>
              <p:nvPr/>
            </p:nvSpPr>
            <p:spPr bwMode="auto">
              <a:xfrm>
                <a:off x="4208463" y="71437"/>
                <a:ext cx="192088" cy="247650"/>
              </a:xfrm>
              <a:custGeom>
                <a:avLst/>
                <a:gdLst>
                  <a:gd name="T0" fmla="*/ 47 w 51"/>
                  <a:gd name="T1" fmla="*/ 64 h 66"/>
                  <a:gd name="T2" fmla="*/ 10 w 51"/>
                  <a:gd name="T3" fmla="*/ 3 h 66"/>
                  <a:gd name="T4" fmla="*/ 5 w 51"/>
                  <a:gd name="T5" fmla="*/ 2 h 66"/>
                  <a:gd name="T6" fmla="*/ 45 w 51"/>
                  <a:gd name="T7" fmla="*/ 66 h 66"/>
                  <a:gd name="T8" fmla="*/ 47 w 51"/>
                  <a:gd name="T9" fmla="*/ 64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66">
                    <a:moveTo>
                      <a:pt x="47" y="64"/>
                    </a:moveTo>
                    <a:cubicBezTo>
                      <a:pt x="21" y="54"/>
                      <a:pt x="5" y="31"/>
                      <a:pt x="10" y="3"/>
                    </a:cubicBezTo>
                    <a:cubicBezTo>
                      <a:pt x="10" y="1"/>
                      <a:pt x="5" y="0"/>
                      <a:pt x="5" y="2"/>
                    </a:cubicBezTo>
                    <a:cubicBezTo>
                      <a:pt x="0" y="32"/>
                      <a:pt x="17" y="55"/>
                      <a:pt x="45" y="66"/>
                    </a:cubicBezTo>
                    <a:cubicBezTo>
                      <a:pt x="46" y="66"/>
                      <a:pt x="51" y="66"/>
                      <a:pt x="47" y="6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9" name="Freeform 211"/>
              <p:cNvSpPr>
                <a:spLocks/>
              </p:cNvSpPr>
              <p:nvPr/>
            </p:nvSpPr>
            <p:spPr bwMode="auto">
              <a:xfrm>
                <a:off x="4137026" y="123825"/>
                <a:ext cx="260350" cy="131763"/>
              </a:xfrm>
              <a:custGeom>
                <a:avLst/>
                <a:gdLst>
                  <a:gd name="T0" fmla="*/ 3 w 69"/>
                  <a:gd name="T1" fmla="*/ 29 h 35"/>
                  <a:gd name="T2" fmla="*/ 68 w 69"/>
                  <a:gd name="T3" fmla="*/ 2 h 35"/>
                  <a:gd name="T4" fmla="*/ 63 w 69"/>
                  <a:gd name="T5" fmla="*/ 1 h 35"/>
                  <a:gd name="T6" fmla="*/ 3 w 69"/>
                  <a:gd name="T7" fmla="*/ 27 h 35"/>
                  <a:gd name="T8" fmla="*/ 3 w 69"/>
                  <a:gd name="T9" fmla="*/ 29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9" h="35">
                    <a:moveTo>
                      <a:pt x="3" y="29"/>
                    </a:moveTo>
                    <a:cubicBezTo>
                      <a:pt x="30" y="35"/>
                      <a:pt x="54" y="27"/>
                      <a:pt x="68" y="2"/>
                    </a:cubicBezTo>
                    <a:cubicBezTo>
                      <a:pt x="69" y="1"/>
                      <a:pt x="64" y="0"/>
                      <a:pt x="63" y="1"/>
                    </a:cubicBezTo>
                    <a:cubicBezTo>
                      <a:pt x="51" y="23"/>
                      <a:pt x="28" y="33"/>
                      <a:pt x="3" y="27"/>
                    </a:cubicBezTo>
                    <a:cubicBezTo>
                      <a:pt x="1" y="27"/>
                      <a:pt x="0" y="29"/>
                      <a:pt x="3" y="2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0" name="Freeform 212"/>
              <p:cNvSpPr>
                <a:spLocks/>
              </p:cNvSpPr>
              <p:nvPr/>
            </p:nvSpPr>
            <p:spPr bwMode="auto">
              <a:xfrm>
                <a:off x="4246563" y="85725"/>
                <a:ext cx="71438" cy="271463"/>
              </a:xfrm>
              <a:custGeom>
                <a:avLst/>
                <a:gdLst>
                  <a:gd name="T0" fmla="*/ 11 w 19"/>
                  <a:gd name="T1" fmla="*/ 69 h 72"/>
                  <a:gd name="T2" fmla="*/ 18 w 19"/>
                  <a:gd name="T3" fmla="*/ 1 h 72"/>
                  <a:gd name="T4" fmla="*/ 13 w 19"/>
                  <a:gd name="T5" fmla="*/ 1 h 72"/>
                  <a:gd name="T6" fmla="*/ 6 w 19"/>
                  <a:gd name="T7" fmla="*/ 70 h 72"/>
                  <a:gd name="T8" fmla="*/ 11 w 19"/>
                  <a:gd name="T9" fmla="*/ 69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72">
                    <a:moveTo>
                      <a:pt x="11" y="69"/>
                    </a:moveTo>
                    <a:cubicBezTo>
                      <a:pt x="5" y="48"/>
                      <a:pt x="9" y="21"/>
                      <a:pt x="18" y="1"/>
                    </a:cubicBezTo>
                    <a:cubicBezTo>
                      <a:pt x="19" y="0"/>
                      <a:pt x="14" y="0"/>
                      <a:pt x="13" y="1"/>
                    </a:cubicBezTo>
                    <a:cubicBezTo>
                      <a:pt x="4" y="21"/>
                      <a:pt x="0" y="48"/>
                      <a:pt x="6" y="70"/>
                    </a:cubicBezTo>
                    <a:cubicBezTo>
                      <a:pt x="6" y="72"/>
                      <a:pt x="11" y="71"/>
                      <a:pt x="11" y="6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1" name="Freeform 213"/>
              <p:cNvSpPr>
                <a:spLocks/>
              </p:cNvSpPr>
              <p:nvPr/>
            </p:nvSpPr>
            <p:spPr bwMode="auto">
              <a:xfrm>
                <a:off x="4156076" y="138112"/>
                <a:ext cx="266700" cy="120650"/>
              </a:xfrm>
              <a:custGeom>
                <a:avLst/>
                <a:gdLst>
                  <a:gd name="T0" fmla="*/ 0 w 71"/>
                  <a:gd name="T1" fmla="*/ 2 h 32"/>
                  <a:gd name="T2" fmla="*/ 68 w 71"/>
                  <a:gd name="T3" fmla="*/ 24 h 32"/>
                  <a:gd name="T4" fmla="*/ 65 w 71"/>
                  <a:gd name="T5" fmla="*/ 22 h 32"/>
                  <a:gd name="T6" fmla="*/ 5 w 71"/>
                  <a:gd name="T7" fmla="*/ 1 h 32"/>
                  <a:gd name="T8" fmla="*/ 0 w 71"/>
                  <a:gd name="T9" fmla="*/ 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32">
                    <a:moveTo>
                      <a:pt x="0" y="2"/>
                    </a:moveTo>
                    <a:cubicBezTo>
                      <a:pt x="17" y="22"/>
                      <a:pt x="42" y="32"/>
                      <a:pt x="68" y="24"/>
                    </a:cubicBezTo>
                    <a:cubicBezTo>
                      <a:pt x="71" y="23"/>
                      <a:pt x="66" y="21"/>
                      <a:pt x="65" y="22"/>
                    </a:cubicBezTo>
                    <a:cubicBezTo>
                      <a:pt x="42" y="29"/>
                      <a:pt x="20" y="19"/>
                      <a:pt x="5" y="1"/>
                    </a:cubicBezTo>
                    <a:cubicBezTo>
                      <a:pt x="4" y="0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2" name="Freeform 214"/>
              <p:cNvSpPr>
                <a:spLocks/>
              </p:cNvSpPr>
              <p:nvPr/>
            </p:nvSpPr>
            <p:spPr bwMode="auto">
              <a:xfrm>
                <a:off x="3476626" y="233362"/>
                <a:ext cx="800100" cy="606425"/>
              </a:xfrm>
              <a:custGeom>
                <a:avLst/>
                <a:gdLst>
                  <a:gd name="T0" fmla="*/ 206 w 212"/>
                  <a:gd name="T1" fmla="*/ 0 h 161"/>
                  <a:gd name="T2" fmla="*/ 2 w 212"/>
                  <a:gd name="T3" fmla="*/ 160 h 161"/>
                  <a:gd name="T4" fmla="*/ 6 w 212"/>
                  <a:gd name="T5" fmla="*/ 160 h 161"/>
                  <a:gd name="T6" fmla="*/ 210 w 212"/>
                  <a:gd name="T7" fmla="*/ 1 h 161"/>
                  <a:gd name="T8" fmla="*/ 206 w 212"/>
                  <a:gd name="T9" fmla="*/ 0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2" h="161">
                    <a:moveTo>
                      <a:pt x="206" y="0"/>
                    </a:moveTo>
                    <a:cubicBezTo>
                      <a:pt x="137" y="53"/>
                      <a:pt x="72" y="110"/>
                      <a:pt x="2" y="160"/>
                    </a:cubicBezTo>
                    <a:cubicBezTo>
                      <a:pt x="0" y="161"/>
                      <a:pt x="5" y="161"/>
                      <a:pt x="6" y="160"/>
                    </a:cubicBezTo>
                    <a:cubicBezTo>
                      <a:pt x="77" y="111"/>
                      <a:pt x="142" y="54"/>
                      <a:pt x="210" y="1"/>
                    </a:cubicBezTo>
                    <a:cubicBezTo>
                      <a:pt x="212" y="0"/>
                      <a:pt x="207" y="0"/>
                      <a:pt x="206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3" name="Freeform 215"/>
              <p:cNvSpPr>
                <a:spLocks/>
              </p:cNvSpPr>
              <p:nvPr/>
            </p:nvSpPr>
            <p:spPr bwMode="auto">
              <a:xfrm>
                <a:off x="4241801" y="187325"/>
                <a:ext cx="68263" cy="68263"/>
              </a:xfrm>
              <a:custGeom>
                <a:avLst/>
                <a:gdLst>
                  <a:gd name="T0" fmla="*/ 13 w 18"/>
                  <a:gd name="T1" fmla="*/ 15 h 18"/>
                  <a:gd name="T2" fmla="*/ 3 w 18"/>
                  <a:gd name="T3" fmla="*/ 13 h 18"/>
                  <a:gd name="T4" fmla="*/ 5 w 18"/>
                  <a:gd name="T5" fmla="*/ 3 h 18"/>
                  <a:gd name="T6" fmla="*/ 15 w 18"/>
                  <a:gd name="T7" fmla="*/ 5 h 18"/>
                  <a:gd name="T8" fmla="*/ 13 w 18"/>
                  <a:gd name="T9" fmla="*/ 15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18">
                    <a:moveTo>
                      <a:pt x="13" y="15"/>
                    </a:moveTo>
                    <a:cubicBezTo>
                      <a:pt x="10" y="18"/>
                      <a:pt x="5" y="17"/>
                      <a:pt x="3" y="13"/>
                    </a:cubicBezTo>
                    <a:cubicBezTo>
                      <a:pt x="0" y="10"/>
                      <a:pt x="1" y="5"/>
                      <a:pt x="5" y="3"/>
                    </a:cubicBezTo>
                    <a:cubicBezTo>
                      <a:pt x="8" y="0"/>
                      <a:pt x="13" y="1"/>
                      <a:pt x="15" y="5"/>
                    </a:cubicBezTo>
                    <a:cubicBezTo>
                      <a:pt x="18" y="8"/>
                      <a:pt x="17" y="13"/>
                      <a:pt x="13" y="1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4" name="Freeform 216"/>
              <p:cNvSpPr>
                <a:spLocks/>
              </p:cNvSpPr>
              <p:nvPr/>
            </p:nvSpPr>
            <p:spPr bwMode="auto">
              <a:xfrm>
                <a:off x="2697163" y="74612"/>
                <a:ext cx="184150" cy="244475"/>
              </a:xfrm>
              <a:custGeom>
                <a:avLst/>
                <a:gdLst>
                  <a:gd name="T0" fmla="*/ 5 w 49"/>
                  <a:gd name="T1" fmla="*/ 65 h 65"/>
                  <a:gd name="T2" fmla="*/ 44 w 49"/>
                  <a:gd name="T3" fmla="*/ 2 h 65"/>
                  <a:gd name="T4" fmla="*/ 39 w 49"/>
                  <a:gd name="T5" fmla="*/ 1 h 65"/>
                  <a:gd name="T6" fmla="*/ 1 w 49"/>
                  <a:gd name="T7" fmla="*/ 63 h 65"/>
                  <a:gd name="T8" fmla="*/ 5 w 49"/>
                  <a:gd name="T9" fmla="*/ 6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65">
                    <a:moveTo>
                      <a:pt x="5" y="65"/>
                    </a:moveTo>
                    <a:cubicBezTo>
                      <a:pt x="33" y="55"/>
                      <a:pt x="49" y="31"/>
                      <a:pt x="44" y="2"/>
                    </a:cubicBezTo>
                    <a:cubicBezTo>
                      <a:pt x="44" y="0"/>
                      <a:pt x="39" y="0"/>
                      <a:pt x="39" y="1"/>
                    </a:cubicBezTo>
                    <a:cubicBezTo>
                      <a:pt x="44" y="30"/>
                      <a:pt x="28" y="53"/>
                      <a:pt x="1" y="63"/>
                    </a:cubicBezTo>
                    <a:cubicBezTo>
                      <a:pt x="0" y="64"/>
                      <a:pt x="4" y="65"/>
                      <a:pt x="5" y="6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5" name="Freeform 217"/>
              <p:cNvSpPr>
                <a:spLocks/>
              </p:cNvSpPr>
              <p:nvPr/>
            </p:nvSpPr>
            <p:spPr bwMode="auto">
              <a:xfrm>
                <a:off x="2697163" y="123825"/>
                <a:ext cx="260350" cy="131763"/>
              </a:xfrm>
              <a:custGeom>
                <a:avLst/>
                <a:gdLst>
                  <a:gd name="T0" fmla="*/ 64 w 69"/>
                  <a:gd name="T1" fmla="*/ 27 h 35"/>
                  <a:gd name="T2" fmla="*/ 5 w 69"/>
                  <a:gd name="T3" fmla="*/ 2 h 35"/>
                  <a:gd name="T4" fmla="*/ 0 w 69"/>
                  <a:gd name="T5" fmla="*/ 1 h 35"/>
                  <a:gd name="T6" fmla="*/ 67 w 69"/>
                  <a:gd name="T7" fmla="*/ 29 h 35"/>
                  <a:gd name="T8" fmla="*/ 64 w 69"/>
                  <a:gd name="T9" fmla="*/ 27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9" h="35">
                    <a:moveTo>
                      <a:pt x="64" y="27"/>
                    </a:moveTo>
                    <a:cubicBezTo>
                      <a:pt x="39" y="33"/>
                      <a:pt x="18" y="24"/>
                      <a:pt x="5" y="2"/>
                    </a:cubicBezTo>
                    <a:cubicBezTo>
                      <a:pt x="5" y="1"/>
                      <a:pt x="0" y="0"/>
                      <a:pt x="0" y="1"/>
                    </a:cubicBezTo>
                    <a:cubicBezTo>
                      <a:pt x="14" y="26"/>
                      <a:pt x="40" y="35"/>
                      <a:pt x="67" y="29"/>
                    </a:cubicBezTo>
                    <a:cubicBezTo>
                      <a:pt x="69" y="29"/>
                      <a:pt x="65" y="27"/>
                      <a:pt x="64" y="2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6" name="Freeform 218"/>
              <p:cNvSpPr>
                <a:spLocks/>
              </p:cNvSpPr>
              <p:nvPr/>
            </p:nvSpPr>
            <p:spPr bwMode="auto">
              <a:xfrm>
                <a:off x="2776538" y="82550"/>
                <a:ext cx="68263" cy="271463"/>
              </a:xfrm>
              <a:custGeom>
                <a:avLst/>
                <a:gdLst>
                  <a:gd name="T0" fmla="*/ 12 w 18"/>
                  <a:gd name="T1" fmla="*/ 71 h 72"/>
                  <a:gd name="T2" fmla="*/ 5 w 18"/>
                  <a:gd name="T3" fmla="*/ 2 h 72"/>
                  <a:gd name="T4" fmla="*/ 0 w 18"/>
                  <a:gd name="T5" fmla="*/ 2 h 72"/>
                  <a:gd name="T6" fmla="*/ 7 w 18"/>
                  <a:gd name="T7" fmla="*/ 71 h 72"/>
                  <a:gd name="T8" fmla="*/ 12 w 18"/>
                  <a:gd name="T9" fmla="*/ 71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72">
                    <a:moveTo>
                      <a:pt x="12" y="71"/>
                    </a:moveTo>
                    <a:cubicBezTo>
                      <a:pt x="18" y="49"/>
                      <a:pt x="14" y="22"/>
                      <a:pt x="5" y="2"/>
                    </a:cubicBezTo>
                    <a:cubicBezTo>
                      <a:pt x="4" y="0"/>
                      <a:pt x="0" y="1"/>
                      <a:pt x="0" y="2"/>
                    </a:cubicBezTo>
                    <a:cubicBezTo>
                      <a:pt x="9" y="23"/>
                      <a:pt x="13" y="49"/>
                      <a:pt x="7" y="71"/>
                    </a:cubicBezTo>
                    <a:cubicBezTo>
                      <a:pt x="7" y="72"/>
                      <a:pt x="12" y="72"/>
                      <a:pt x="12" y="7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7" name="Freeform 219"/>
              <p:cNvSpPr>
                <a:spLocks/>
              </p:cNvSpPr>
              <p:nvPr/>
            </p:nvSpPr>
            <p:spPr bwMode="auto">
              <a:xfrm>
                <a:off x="2670176" y="138112"/>
                <a:ext cx="268288" cy="120650"/>
              </a:xfrm>
              <a:custGeom>
                <a:avLst/>
                <a:gdLst>
                  <a:gd name="T0" fmla="*/ 65 w 71"/>
                  <a:gd name="T1" fmla="*/ 1 h 32"/>
                  <a:gd name="T2" fmla="*/ 6 w 71"/>
                  <a:gd name="T3" fmla="*/ 22 h 32"/>
                  <a:gd name="T4" fmla="*/ 2 w 71"/>
                  <a:gd name="T5" fmla="*/ 24 h 32"/>
                  <a:gd name="T6" fmla="*/ 70 w 71"/>
                  <a:gd name="T7" fmla="*/ 2 h 32"/>
                  <a:gd name="T8" fmla="*/ 65 w 71"/>
                  <a:gd name="T9" fmla="*/ 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32">
                    <a:moveTo>
                      <a:pt x="65" y="1"/>
                    </a:moveTo>
                    <a:cubicBezTo>
                      <a:pt x="51" y="19"/>
                      <a:pt x="29" y="29"/>
                      <a:pt x="6" y="22"/>
                    </a:cubicBezTo>
                    <a:cubicBezTo>
                      <a:pt x="5" y="22"/>
                      <a:pt x="0" y="23"/>
                      <a:pt x="2" y="24"/>
                    </a:cubicBezTo>
                    <a:cubicBezTo>
                      <a:pt x="28" y="32"/>
                      <a:pt x="53" y="22"/>
                      <a:pt x="70" y="2"/>
                    </a:cubicBezTo>
                    <a:cubicBezTo>
                      <a:pt x="71" y="1"/>
                      <a:pt x="66" y="0"/>
                      <a:pt x="6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8" name="Freeform 220"/>
              <p:cNvSpPr>
                <a:spLocks/>
              </p:cNvSpPr>
              <p:nvPr/>
            </p:nvSpPr>
            <p:spPr bwMode="auto">
              <a:xfrm>
                <a:off x="2817813" y="228600"/>
                <a:ext cx="795338" cy="614363"/>
              </a:xfrm>
              <a:custGeom>
                <a:avLst/>
                <a:gdLst>
                  <a:gd name="T0" fmla="*/ 1 w 211"/>
                  <a:gd name="T1" fmla="*/ 2 h 163"/>
                  <a:gd name="T2" fmla="*/ 205 w 211"/>
                  <a:gd name="T3" fmla="*/ 162 h 163"/>
                  <a:gd name="T4" fmla="*/ 210 w 211"/>
                  <a:gd name="T5" fmla="*/ 160 h 163"/>
                  <a:gd name="T6" fmla="*/ 6 w 211"/>
                  <a:gd name="T7" fmla="*/ 1 h 163"/>
                  <a:gd name="T8" fmla="*/ 1 w 211"/>
                  <a:gd name="T9" fmla="*/ 2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1" h="163">
                    <a:moveTo>
                      <a:pt x="1" y="2"/>
                    </a:moveTo>
                    <a:cubicBezTo>
                      <a:pt x="70" y="55"/>
                      <a:pt x="135" y="112"/>
                      <a:pt x="205" y="162"/>
                    </a:cubicBezTo>
                    <a:cubicBezTo>
                      <a:pt x="206" y="163"/>
                      <a:pt x="211" y="162"/>
                      <a:pt x="210" y="160"/>
                    </a:cubicBezTo>
                    <a:cubicBezTo>
                      <a:pt x="139" y="111"/>
                      <a:pt x="74" y="53"/>
                      <a:pt x="6" y="1"/>
                    </a:cubicBezTo>
                    <a:cubicBezTo>
                      <a:pt x="5" y="0"/>
                      <a:pt x="0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9" name="Freeform 221"/>
              <p:cNvSpPr>
                <a:spLocks/>
              </p:cNvSpPr>
              <p:nvPr/>
            </p:nvSpPr>
            <p:spPr bwMode="auto">
              <a:xfrm>
                <a:off x="2784476" y="187325"/>
                <a:ext cx="63500" cy="68263"/>
              </a:xfrm>
              <a:custGeom>
                <a:avLst/>
                <a:gdLst>
                  <a:gd name="T0" fmla="*/ 4 w 17"/>
                  <a:gd name="T1" fmla="*/ 15 h 18"/>
                  <a:gd name="T2" fmla="*/ 15 w 17"/>
                  <a:gd name="T3" fmla="*/ 13 h 18"/>
                  <a:gd name="T4" fmla="*/ 13 w 17"/>
                  <a:gd name="T5" fmla="*/ 3 h 18"/>
                  <a:gd name="T6" fmla="*/ 2 w 17"/>
                  <a:gd name="T7" fmla="*/ 5 h 18"/>
                  <a:gd name="T8" fmla="*/ 4 w 17"/>
                  <a:gd name="T9" fmla="*/ 15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8">
                    <a:moveTo>
                      <a:pt x="4" y="15"/>
                    </a:moveTo>
                    <a:cubicBezTo>
                      <a:pt x="7" y="18"/>
                      <a:pt x="12" y="17"/>
                      <a:pt x="15" y="13"/>
                    </a:cubicBezTo>
                    <a:cubicBezTo>
                      <a:pt x="17" y="10"/>
                      <a:pt x="16" y="5"/>
                      <a:pt x="13" y="3"/>
                    </a:cubicBezTo>
                    <a:cubicBezTo>
                      <a:pt x="9" y="0"/>
                      <a:pt x="5" y="1"/>
                      <a:pt x="2" y="5"/>
                    </a:cubicBezTo>
                    <a:cubicBezTo>
                      <a:pt x="0" y="8"/>
                      <a:pt x="1" y="13"/>
                      <a:pt x="4" y="1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0" name="Freeform 222"/>
              <p:cNvSpPr>
                <a:spLocks/>
              </p:cNvSpPr>
              <p:nvPr/>
            </p:nvSpPr>
            <p:spPr bwMode="auto">
              <a:xfrm>
                <a:off x="3213101" y="-169863"/>
                <a:ext cx="298450" cy="134938"/>
              </a:xfrm>
              <a:custGeom>
                <a:avLst/>
                <a:gdLst>
                  <a:gd name="T0" fmla="*/ 73 w 79"/>
                  <a:gd name="T1" fmla="*/ 1 h 36"/>
                  <a:gd name="T2" fmla="*/ 6 w 79"/>
                  <a:gd name="T3" fmla="*/ 22 h 36"/>
                  <a:gd name="T4" fmla="*/ 3 w 79"/>
                  <a:gd name="T5" fmla="*/ 23 h 36"/>
                  <a:gd name="T6" fmla="*/ 78 w 79"/>
                  <a:gd name="T7" fmla="*/ 2 h 36"/>
                  <a:gd name="T8" fmla="*/ 73 w 79"/>
                  <a:gd name="T9" fmla="*/ 1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9" h="36">
                    <a:moveTo>
                      <a:pt x="73" y="1"/>
                    </a:moveTo>
                    <a:cubicBezTo>
                      <a:pt x="57" y="23"/>
                      <a:pt x="32" y="34"/>
                      <a:pt x="6" y="22"/>
                    </a:cubicBezTo>
                    <a:cubicBezTo>
                      <a:pt x="4" y="21"/>
                      <a:pt x="0" y="22"/>
                      <a:pt x="3" y="23"/>
                    </a:cubicBezTo>
                    <a:cubicBezTo>
                      <a:pt x="31" y="36"/>
                      <a:pt x="60" y="27"/>
                      <a:pt x="78" y="2"/>
                    </a:cubicBezTo>
                    <a:cubicBezTo>
                      <a:pt x="79" y="1"/>
                      <a:pt x="74" y="0"/>
                      <a:pt x="73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1" name="Freeform 223"/>
              <p:cNvSpPr>
                <a:spLocks/>
              </p:cNvSpPr>
              <p:nvPr/>
            </p:nvSpPr>
            <p:spPr bwMode="auto">
              <a:xfrm>
                <a:off x="3303588" y="-219075"/>
                <a:ext cx="106363" cy="263525"/>
              </a:xfrm>
              <a:custGeom>
                <a:avLst/>
                <a:gdLst>
                  <a:gd name="T0" fmla="*/ 15 w 28"/>
                  <a:gd name="T1" fmla="*/ 69 h 70"/>
                  <a:gd name="T2" fmla="*/ 6 w 28"/>
                  <a:gd name="T3" fmla="*/ 1 h 70"/>
                  <a:gd name="T4" fmla="*/ 2 w 28"/>
                  <a:gd name="T5" fmla="*/ 1 h 70"/>
                  <a:gd name="T6" fmla="*/ 11 w 28"/>
                  <a:gd name="T7" fmla="*/ 68 h 70"/>
                  <a:gd name="T8" fmla="*/ 15 w 28"/>
                  <a:gd name="T9" fmla="*/ 69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70">
                    <a:moveTo>
                      <a:pt x="15" y="69"/>
                    </a:moveTo>
                    <a:cubicBezTo>
                      <a:pt x="28" y="45"/>
                      <a:pt x="25" y="20"/>
                      <a:pt x="6" y="1"/>
                    </a:cubicBezTo>
                    <a:cubicBezTo>
                      <a:pt x="5" y="1"/>
                      <a:pt x="0" y="0"/>
                      <a:pt x="2" y="1"/>
                    </a:cubicBezTo>
                    <a:cubicBezTo>
                      <a:pt x="20" y="20"/>
                      <a:pt x="23" y="45"/>
                      <a:pt x="11" y="68"/>
                    </a:cubicBezTo>
                    <a:cubicBezTo>
                      <a:pt x="10" y="69"/>
                      <a:pt x="15" y="70"/>
                      <a:pt x="15" y="6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2" name="Freeform 224"/>
              <p:cNvSpPr>
                <a:spLocks/>
              </p:cNvSpPr>
              <p:nvPr/>
            </p:nvSpPr>
            <p:spPr bwMode="auto">
              <a:xfrm>
                <a:off x="3248026" y="-155575"/>
                <a:ext cx="266700" cy="106363"/>
              </a:xfrm>
              <a:custGeom>
                <a:avLst/>
                <a:gdLst>
                  <a:gd name="T0" fmla="*/ 68 w 71"/>
                  <a:gd name="T1" fmla="*/ 26 h 28"/>
                  <a:gd name="T2" fmla="*/ 5 w 71"/>
                  <a:gd name="T3" fmla="*/ 1 h 28"/>
                  <a:gd name="T4" fmla="*/ 1 w 71"/>
                  <a:gd name="T5" fmla="*/ 2 h 28"/>
                  <a:gd name="T6" fmla="*/ 67 w 71"/>
                  <a:gd name="T7" fmla="*/ 28 h 28"/>
                  <a:gd name="T8" fmla="*/ 68 w 71"/>
                  <a:gd name="T9" fmla="*/ 26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28">
                    <a:moveTo>
                      <a:pt x="68" y="26"/>
                    </a:moveTo>
                    <a:cubicBezTo>
                      <a:pt x="46" y="26"/>
                      <a:pt x="22" y="15"/>
                      <a:pt x="5" y="1"/>
                    </a:cubicBezTo>
                    <a:cubicBezTo>
                      <a:pt x="4" y="0"/>
                      <a:pt x="0" y="2"/>
                      <a:pt x="1" y="2"/>
                    </a:cubicBezTo>
                    <a:cubicBezTo>
                      <a:pt x="18" y="17"/>
                      <a:pt x="44" y="28"/>
                      <a:pt x="67" y="28"/>
                    </a:cubicBezTo>
                    <a:cubicBezTo>
                      <a:pt x="69" y="28"/>
                      <a:pt x="71" y="26"/>
                      <a:pt x="68" y="2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3" name="Freeform 225"/>
              <p:cNvSpPr>
                <a:spLocks/>
              </p:cNvSpPr>
              <p:nvPr/>
            </p:nvSpPr>
            <p:spPr bwMode="auto">
              <a:xfrm>
                <a:off x="3259138" y="-214313"/>
                <a:ext cx="169863" cy="217488"/>
              </a:xfrm>
              <a:custGeom>
                <a:avLst/>
                <a:gdLst>
                  <a:gd name="T0" fmla="*/ 6 w 45"/>
                  <a:gd name="T1" fmla="*/ 58 h 58"/>
                  <a:gd name="T2" fmla="*/ 44 w 45"/>
                  <a:gd name="T3" fmla="*/ 1 h 58"/>
                  <a:gd name="T4" fmla="*/ 39 w 45"/>
                  <a:gd name="T5" fmla="*/ 2 h 58"/>
                  <a:gd name="T6" fmla="*/ 2 w 45"/>
                  <a:gd name="T7" fmla="*/ 57 h 58"/>
                  <a:gd name="T8" fmla="*/ 6 w 45"/>
                  <a:gd name="T9" fmla="*/ 58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58">
                    <a:moveTo>
                      <a:pt x="6" y="58"/>
                    </a:moveTo>
                    <a:cubicBezTo>
                      <a:pt x="29" y="48"/>
                      <a:pt x="45" y="27"/>
                      <a:pt x="44" y="1"/>
                    </a:cubicBezTo>
                    <a:cubicBezTo>
                      <a:pt x="44" y="0"/>
                      <a:pt x="39" y="0"/>
                      <a:pt x="39" y="2"/>
                    </a:cubicBezTo>
                    <a:cubicBezTo>
                      <a:pt x="40" y="26"/>
                      <a:pt x="24" y="47"/>
                      <a:pt x="2" y="57"/>
                    </a:cubicBezTo>
                    <a:cubicBezTo>
                      <a:pt x="0" y="58"/>
                      <a:pt x="5" y="58"/>
                      <a:pt x="6" y="5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4" name="Freeform 226"/>
              <p:cNvSpPr>
                <a:spLocks/>
              </p:cNvSpPr>
              <p:nvPr/>
            </p:nvSpPr>
            <p:spPr bwMode="auto">
              <a:xfrm>
                <a:off x="3375026" y="-71438"/>
                <a:ext cx="234950" cy="914400"/>
              </a:xfrm>
              <a:custGeom>
                <a:avLst/>
                <a:gdLst>
                  <a:gd name="T0" fmla="*/ 1 w 62"/>
                  <a:gd name="T1" fmla="*/ 2 h 243"/>
                  <a:gd name="T2" fmla="*/ 57 w 62"/>
                  <a:gd name="T3" fmla="*/ 241 h 243"/>
                  <a:gd name="T4" fmla="*/ 62 w 62"/>
                  <a:gd name="T5" fmla="*/ 241 h 243"/>
                  <a:gd name="T6" fmla="*/ 6 w 62"/>
                  <a:gd name="T7" fmla="*/ 1 h 243"/>
                  <a:gd name="T8" fmla="*/ 1 w 62"/>
                  <a:gd name="T9" fmla="*/ 2 h 2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2" h="243">
                    <a:moveTo>
                      <a:pt x="1" y="2"/>
                    </a:moveTo>
                    <a:cubicBezTo>
                      <a:pt x="31" y="78"/>
                      <a:pt x="30" y="164"/>
                      <a:pt x="57" y="241"/>
                    </a:cubicBezTo>
                    <a:cubicBezTo>
                      <a:pt x="57" y="243"/>
                      <a:pt x="62" y="242"/>
                      <a:pt x="62" y="241"/>
                    </a:cubicBezTo>
                    <a:cubicBezTo>
                      <a:pt x="35" y="163"/>
                      <a:pt x="36" y="78"/>
                      <a:pt x="6" y="1"/>
                    </a:cubicBezTo>
                    <a:cubicBezTo>
                      <a:pt x="5" y="0"/>
                      <a:pt x="0" y="0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5" name="Freeform 227"/>
              <p:cNvSpPr>
                <a:spLocks/>
              </p:cNvSpPr>
              <p:nvPr/>
            </p:nvSpPr>
            <p:spPr bwMode="auto">
              <a:xfrm>
                <a:off x="3344863" y="-117475"/>
                <a:ext cx="65088" cy="65088"/>
              </a:xfrm>
              <a:custGeom>
                <a:avLst/>
                <a:gdLst>
                  <a:gd name="T0" fmla="*/ 16 w 17"/>
                  <a:gd name="T1" fmla="*/ 6 h 17"/>
                  <a:gd name="T2" fmla="*/ 11 w 17"/>
                  <a:gd name="T3" fmla="*/ 16 h 17"/>
                  <a:gd name="T4" fmla="*/ 2 w 17"/>
                  <a:gd name="T5" fmla="*/ 11 h 17"/>
                  <a:gd name="T6" fmla="*/ 6 w 17"/>
                  <a:gd name="T7" fmla="*/ 1 h 17"/>
                  <a:gd name="T8" fmla="*/ 16 w 17"/>
                  <a:gd name="T9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16" y="6"/>
                    </a:moveTo>
                    <a:cubicBezTo>
                      <a:pt x="17" y="10"/>
                      <a:pt x="15" y="14"/>
                      <a:pt x="11" y="16"/>
                    </a:cubicBezTo>
                    <a:cubicBezTo>
                      <a:pt x="7" y="17"/>
                      <a:pt x="3" y="15"/>
                      <a:pt x="2" y="11"/>
                    </a:cubicBezTo>
                    <a:cubicBezTo>
                      <a:pt x="0" y="7"/>
                      <a:pt x="2" y="3"/>
                      <a:pt x="6" y="1"/>
                    </a:cubicBezTo>
                    <a:cubicBezTo>
                      <a:pt x="10" y="0"/>
                      <a:pt x="15" y="2"/>
                      <a:pt x="16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6" name="Freeform 228"/>
              <p:cNvSpPr>
                <a:spLocks/>
              </p:cNvSpPr>
              <p:nvPr/>
            </p:nvSpPr>
            <p:spPr bwMode="auto">
              <a:xfrm>
                <a:off x="2640013" y="1062038"/>
                <a:ext cx="180975" cy="252413"/>
              </a:xfrm>
              <a:custGeom>
                <a:avLst/>
                <a:gdLst>
                  <a:gd name="T0" fmla="*/ 44 w 48"/>
                  <a:gd name="T1" fmla="*/ 65 h 67"/>
                  <a:gd name="T2" fmla="*/ 6 w 48"/>
                  <a:gd name="T3" fmla="*/ 0 h 67"/>
                  <a:gd name="T4" fmla="*/ 3 w 48"/>
                  <a:gd name="T5" fmla="*/ 2 h 67"/>
                  <a:gd name="T6" fmla="*/ 39 w 48"/>
                  <a:gd name="T7" fmla="*/ 64 h 67"/>
                  <a:gd name="T8" fmla="*/ 44 w 48"/>
                  <a:gd name="T9" fmla="*/ 65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67">
                    <a:moveTo>
                      <a:pt x="44" y="65"/>
                    </a:moveTo>
                    <a:cubicBezTo>
                      <a:pt x="48" y="36"/>
                      <a:pt x="34" y="10"/>
                      <a:pt x="6" y="0"/>
                    </a:cubicBezTo>
                    <a:cubicBezTo>
                      <a:pt x="4" y="0"/>
                      <a:pt x="0" y="1"/>
                      <a:pt x="3" y="2"/>
                    </a:cubicBezTo>
                    <a:cubicBezTo>
                      <a:pt x="31" y="11"/>
                      <a:pt x="43" y="36"/>
                      <a:pt x="39" y="64"/>
                    </a:cubicBezTo>
                    <a:cubicBezTo>
                      <a:pt x="39" y="66"/>
                      <a:pt x="44" y="67"/>
                      <a:pt x="44" y="6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7" name="Freeform 229"/>
              <p:cNvSpPr>
                <a:spLocks/>
              </p:cNvSpPr>
              <p:nvPr/>
            </p:nvSpPr>
            <p:spPr bwMode="auto">
              <a:xfrm>
                <a:off x="2614613" y="1054100"/>
                <a:ext cx="225425" cy="169863"/>
              </a:xfrm>
              <a:custGeom>
                <a:avLst/>
                <a:gdLst>
                  <a:gd name="T0" fmla="*/ 55 w 60"/>
                  <a:gd name="T1" fmla="*/ 1 h 45"/>
                  <a:gd name="T2" fmla="*/ 4 w 60"/>
                  <a:gd name="T3" fmla="*/ 43 h 45"/>
                  <a:gd name="T4" fmla="*/ 6 w 60"/>
                  <a:gd name="T5" fmla="*/ 45 h 45"/>
                  <a:gd name="T6" fmla="*/ 60 w 60"/>
                  <a:gd name="T7" fmla="*/ 2 h 45"/>
                  <a:gd name="T8" fmla="*/ 55 w 60"/>
                  <a:gd name="T9" fmla="*/ 1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" h="45">
                    <a:moveTo>
                      <a:pt x="55" y="1"/>
                    </a:moveTo>
                    <a:cubicBezTo>
                      <a:pt x="48" y="26"/>
                      <a:pt x="30" y="42"/>
                      <a:pt x="4" y="43"/>
                    </a:cubicBezTo>
                    <a:cubicBezTo>
                      <a:pt x="0" y="43"/>
                      <a:pt x="4" y="45"/>
                      <a:pt x="6" y="45"/>
                    </a:cubicBezTo>
                    <a:cubicBezTo>
                      <a:pt x="33" y="45"/>
                      <a:pt x="53" y="28"/>
                      <a:pt x="60" y="2"/>
                    </a:cubicBezTo>
                    <a:cubicBezTo>
                      <a:pt x="60" y="1"/>
                      <a:pt x="56" y="0"/>
                      <a:pt x="5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8" name="Freeform 230"/>
              <p:cNvSpPr>
                <a:spLocks/>
              </p:cNvSpPr>
              <p:nvPr/>
            </p:nvSpPr>
            <p:spPr bwMode="auto">
              <a:xfrm>
                <a:off x="2617788" y="1125538"/>
                <a:ext cx="268288" cy="109538"/>
              </a:xfrm>
              <a:custGeom>
                <a:avLst/>
                <a:gdLst>
                  <a:gd name="T0" fmla="*/ 70 w 71"/>
                  <a:gd name="T1" fmla="*/ 27 h 29"/>
                  <a:gd name="T2" fmla="*/ 5 w 71"/>
                  <a:gd name="T3" fmla="*/ 1 h 29"/>
                  <a:gd name="T4" fmla="*/ 3 w 71"/>
                  <a:gd name="T5" fmla="*/ 3 h 29"/>
                  <a:gd name="T6" fmla="*/ 66 w 71"/>
                  <a:gd name="T7" fmla="*/ 28 h 29"/>
                  <a:gd name="T8" fmla="*/ 70 w 71"/>
                  <a:gd name="T9" fmla="*/ 2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29">
                    <a:moveTo>
                      <a:pt x="70" y="27"/>
                    </a:moveTo>
                    <a:cubicBezTo>
                      <a:pt x="54" y="11"/>
                      <a:pt x="28" y="2"/>
                      <a:pt x="5" y="1"/>
                    </a:cubicBezTo>
                    <a:cubicBezTo>
                      <a:pt x="4" y="0"/>
                      <a:pt x="0" y="2"/>
                      <a:pt x="3" y="3"/>
                    </a:cubicBezTo>
                    <a:cubicBezTo>
                      <a:pt x="25" y="4"/>
                      <a:pt x="50" y="13"/>
                      <a:pt x="66" y="28"/>
                    </a:cubicBezTo>
                    <a:cubicBezTo>
                      <a:pt x="67" y="29"/>
                      <a:pt x="71" y="28"/>
                      <a:pt x="70" y="2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9" name="Freeform 231"/>
              <p:cNvSpPr>
                <a:spLocks/>
              </p:cNvSpPr>
              <p:nvPr/>
            </p:nvSpPr>
            <p:spPr bwMode="auto">
              <a:xfrm>
                <a:off x="2689226" y="1027113"/>
                <a:ext cx="101600" cy="260350"/>
              </a:xfrm>
              <a:custGeom>
                <a:avLst/>
                <a:gdLst>
                  <a:gd name="T0" fmla="*/ 13 w 27"/>
                  <a:gd name="T1" fmla="*/ 2 h 69"/>
                  <a:gd name="T2" fmla="*/ 2 w 27"/>
                  <a:gd name="T3" fmla="*/ 67 h 69"/>
                  <a:gd name="T4" fmla="*/ 6 w 27"/>
                  <a:gd name="T5" fmla="*/ 68 h 69"/>
                  <a:gd name="T6" fmla="*/ 18 w 27"/>
                  <a:gd name="T7" fmla="*/ 1 h 69"/>
                  <a:gd name="T8" fmla="*/ 13 w 27"/>
                  <a:gd name="T9" fmla="*/ 2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69">
                    <a:moveTo>
                      <a:pt x="13" y="2"/>
                    </a:moveTo>
                    <a:cubicBezTo>
                      <a:pt x="22" y="25"/>
                      <a:pt x="20" y="50"/>
                      <a:pt x="2" y="67"/>
                    </a:cubicBezTo>
                    <a:cubicBezTo>
                      <a:pt x="0" y="69"/>
                      <a:pt x="5" y="69"/>
                      <a:pt x="6" y="68"/>
                    </a:cubicBezTo>
                    <a:cubicBezTo>
                      <a:pt x="25" y="50"/>
                      <a:pt x="27" y="25"/>
                      <a:pt x="18" y="1"/>
                    </a:cubicBezTo>
                    <a:cubicBezTo>
                      <a:pt x="17" y="0"/>
                      <a:pt x="12" y="1"/>
                      <a:pt x="13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0" name="Freeform 232"/>
              <p:cNvSpPr>
                <a:spLocks/>
              </p:cNvSpPr>
              <p:nvPr/>
            </p:nvSpPr>
            <p:spPr bwMode="auto">
              <a:xfrm>
                <a:off x="2768601" y="793750"/>
                <a:ext cx="811213" cy="373063"/>
              </a:xfrm>
              <a:custGeom>
                <a:avLst/>
                <a:gdLst>
                  <a:gd name="T0" fmla="*/ 6 w 215"/>
                  <a:gd name="T1" fmla="*/ 98 h 99"/>
                  <a:gd name="T2" fmla="*/ 213 w 215"/>
                  <a:gd name="T3" fmla="*/ 2 h 99"/>
                  <a:gd name="T4" fmla="*/ 209 w 215"/>
                  <a:gd name="T5" fmla="*/ 1 h 99"/>
                  <a:gd name="T6" fmla="*/ 2 w 215"/>
                  <a:gd name="T7" fmla="*/ 97 h 99"/>
                  <a:gd name="T8" fmla="*/ 6 w 215"/>
                  <a:gd name="T9" fmla="*/ 98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5" h="99">
                    <a:moveTo>
                      <a:pt x="6" y="98"/>
                    </a:moveTo>
                    <a:cubicBezTo>
                      <a:pt x="75" y="67"/>
                      <a:pt x="145" y="36"/>
                      <a:pt x="213" y="2"/>
                    </a:cubicBezTo>
                    <a:cubicBezTo>
                      <a:pt x="215" y="1"/>
                      <a:pt x="210" y="0"/>
                      <a:pt x="209" y="1"/>
                    </a:cubicBezTo>
                    <a:cubicBezTo>
                      <a:pt x="141" y="35"/>
                      <a:pt x="71" y="66"/>
                      <a:pt x="2" y="97"/>
                    </a:cubicBezTo>
                    <a:cubicBezTo>
                      <a:pt x="0" y="98"/>
                      <a:pt x="5" y="99"/>
                      <a:pt x="6" y="9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1" name="Freeform 233"/>
              <p:cNvSpPr>
                <a:spLocks/>
              </p:cNvSpPr>
              <p:nvPr/>
            </p:nvSpPr>
            <p:spPr bwMode="auto">
              <a:xfrm>
                <a:off x="2730501" y="1136650"/>
                <a:ext cx="65088" cy="63500"/>
              </a:xfrm>
              <a:custGeom>
                <a:avLst/>
                <a:gdLst>
                  <a:gd name="T0" fmla="*/ 12 w 17"/>
                  <a:gd name="T1" fmla="*/ 15 h 17"/>
                  <a:gd name="T2" fmla="*/ 16 w 17"/>
                  <a:gd name="T3" fmla="*/ 5 h 17"/>
                  <a:gd name="T4" fmla="*/ 5 w 17"/>
                  <a:gd name="T5" fmla="*/ 1 h 17"/>
                  <a:gd name="T6" fmla="*/ 2 w 17"/>
                  <a:gd name="T7" fmla="*/ 12 h 17"/>
                  <a:gd name="T8" fmla="*/ 12 w 17"/>
                  <a:gd name="T9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12" y="15"/>
                    </a:moveTo>
                    <a:cubicBezTo>
                      <a:pt x="16" y="13"/>
                      <a:pt x="17" y="9"/>
                      <a:pt x="16" y="5"/>
                    </a:cubicBezTo>
                    <a:cubicBezTo>
                      <a:pt x="14" y="1"/>
                      <a:pt x="9" y="0"/>
                      <a:pt x="5" y="1"/>
                    </a:cubicBezTo>
                    <a:cubicBezTo>
                      <a:pt x="1" y="3"/>
                      <a:pt x="0" y="8"/>
                      <a:pt x="2" y="12"/>
                    </a:cubicBezTo>
                    <a:cubicBezTo>
                      <a:pt x="4" y="16"/>
                      <a:pt x="8" y="17"/>
                      <a:pt x="12" y="1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2" name="Freeform 234"/>
              <p:cNvSpPr>
                <a:spLocks/>
              </p:cNvSpPr>
              <p:nvPr/>
            </p:nvSpPr>
            <p:spPr bwMode="auto">
              <a:xfrm>
                <a:off x="3451226" y="1479550"/>
                <a:ext cx="296863" cy="128588"/>
              </a:xfrm>
              <a:custGeom>
                <a:avLst/>
                <a:gdLst>
                  <a:gd name="T0" fmla="*/ 76 w 79"/>
                  <a:gd name="T1" fmla="*/ 12 h 34"/>
                  <a:gd name="T2" fmla="*/ 1 w 79"/>
                  <a:gd name="T3" fmla="*/ 31 h 34"/>
                  <a:gd name="T4" fmla="*/ 6 w 79"/>
                  <a:gd name="T5" fmla="*/ 33 h 34"/>
                  <a:gd name="T6" fmla="*/ 73 w 79"/>
                  <a:gd name="T7" fmla="*/ 13 h 34"/>
                  <a:gd name="T8" fmla="*/ 76 w 79"/>
                  <a:gd name="T9" fmla="*/ 1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9" h="34">
                    <a:moveTo>
                      <a:pt x="76" y="12"/>
                    </a:moveTo>
                    <a:cubicBezTo>
                      <a:pt x="48" y="0"/>
                      <a:pt x="18" y="5"/>
                      <a:pt x="1" y="31"/>
                    </a:cubicBezTo>
                    <a:cubicBezTo>
                      <a:pt x="0" y="33"/>
                      <a:pt x="5" y="34"/>
                      <a:pt x="6" y="33"/>
                    </a:cubicBezTo>
                    <a:cubicBezTo>
                      <a:pt x="21" y="9"/>
                      <a:pt x="47" y="2"/>
                      <a:pt x="73" y="13"/>
                    </a:cubicBezTo>
                    <a:cubicBezTo>
                      <a:pt x="74" y="14"/>
                      <a:pt x="79" y="13"/>
                      <a:pt x="76" y="1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3" name="Freeform 235"/>
              <p:cNvSpPr>
                <a:spLocks/>
              </p:cNvSpPr>
              <p:nvPr/>
            </p:nvSpPr>
            <p:spPr bwMode="auto">
              <a:xfrm>
                <a:off x="3484563" y="1427163"/>
                <a:ext cx="155575" cy="244475"/>
              </a:xfrm>
              <a:custGeom>
                <a:avLst/>
                <a:gdLst>
                  <a:gd name="T0" fmla="*/ 3 w 41"/>
                  <a:gd name="T1" fmla="*/ 1 h 65"/>
                  <a:gd name="T2" fmla="*/ 30 w 41"/>
                  <a:gd name="T3" fmla="*/ 62 h 65"/>
                  <a:gd name="T4" fmla="*/ 35 w 41"/>
                  <a:gd name="T5" fmla="*/ 63 h 65"/>
                  <a:gd name="T6" fmla="*/ 7 w 41"/>
                  <a:gd name="T7" fmla="*/ 1 h 65"/>
                  <a:gd name="T8" fmla="*/ 3 w 41"/>
                  <a:gd name="T9" fmla="*/ 1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65">
                    <a:moveTo>
                      <a:pt x="3" y="1"/>
                    </a:moveTo>
                    <a:cubicBezTo>
                      <a:pt x="25" y="14"/>
                      <a:pt x="36" y="37"/>
                      <a:pt x="30" y="62"/>
                    </a:cubicBezTo>
                    <a:cubicBezTo>
                      <a:pt x="29" y="64"/>
                      <a:pt x="34" y="65"/>
                      <a:pt x="35" y="63"/>
                    </a:cubicBezTo>
                    <a:cubicBezTo>
                      <a:pt x="41" y="37"/>
                      <a:pt x="29" y="14"/>
                      <a:pt x="7" y="1"/>
                    </a:cubicBezTo>
                    <a:cubicBezTo>
                      <a:pt x="5" y="0"/>
                      <a:pt x="0" y="0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4" name="Freeform 236"/>
              <p:cNvSpPr>
                <a:spLocks/>
              </p:cNvSpPr>
              <p:nvPr/>
            </p:nvSpPr>
            <p:spPr bwMode="auto">
              <a:xfrm>
                <a:off x="3511551" y="1427163"/>
                <a:ext cx="180975" cy="217488"/>
              </a:xfrm>
              <a:custGeom>
                <a:avLst/>
                <a:gdLst>
                  <a:gd name="T0" fmla="*/ 42 w 48"/>
                  <a:gd name="T1" fmla="*/ 1 h 58"/>
                  <a:gd name="T2" fmla="*/ 0 w 48"/>
                  <a:gd name="T3" fmla="*/ 56 h 58"/>
                  <a:gd name="T4" fmla="*/ 5 w 48"/>
                  <a:gd name="T5" fmla="*/ 56 h 58"/>
                  <a:gd name="T6" fmla="*/ 46 w 48"/>
                  <a:gd name="T7" fmla="*/ 2 h 58"/>
                  <a:gd name="T8" fmla="*/ 42 w 48"/>
                  <a:gd name="T9" fmla="*/ 1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58">
                    <a:moveTo>
                      <a:pt x="42" y="1"/>
                    </a:moveTo>
                    <a:cubicBezTo>
                      <a:pt x="23" y="12"/>
                      <a:pt x="8" y="35"/>
                      <a:pt x="0" y="56"/>
                    </a:cubicBezTo>
                    <a:cubicBezTo>
                      <a:pt x="0" y="58"/>
                      <a:pt x="5" y="58"/>
                      <a:pt x="5" y="56"/>
                    </a:cubicBezTo>
                    <a:cubicBezTo>
                      <a:pt x="12" y="36"/>
                      <a:pt x="27" y="13"/>
                      <a:pt x="46" y="2"/>
                    </a:cubicBezTo>
                    <a:cubicBezTo>
                      <a:pt x="48" y="0"/>
                      <a:pt x="43" y="0"/>
                      <a:pt x="4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5" name="Freeform 237"/>
              <p:cNvSpPr>
                <a:spLocks/>
              </p:cNvSpPr>
              <p:nvPr/>
            </p:nvSpPr>
            <p:spPr bwMode="auto">
              <a:xfrm>
                <a:off x="3440113" y="1487488"/>
                <a:ext cx="260350" cy="127000"/>
              </a:xfrm>
              <a:custGeom>
                <a:avLst/>
                <a:gdLst>
                  <a:gd name="T0" fmla="*/ 5 w 69"/>
                  <a:gd name="T1" fmla="*/ 6 h 34"/>
                  <a:gd name="T2" fmla="*/ 63 w 69"/>
                  <a:gd name="T3" fmla="*/ 33 h 34"/>
                  <a:gd name="T4" fmla="*/ 68 w 69"/>
                  <a:gd name="T5" fmla="*/ 32 h 34"/>
                  <a:gd name="T6" fmla="*/ 4 w 69"/>
                  <a:gd name="T7" fmla="*/ 4 h 34"/>
                  <a:gd name="T8" fmla="*/ 5 w 69"/>
                  <a:gd name="T9" fmla="*/ 6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9" h="34">
                    <a:moveTo>
                      <a:pt x="5" y="6"/>
                    </a:moveTo>
                    <a:cubicBezTo>
                      <a:pt x="29" y="2"/>
                      <a:pt x="51" y="12"/>
                      <a:pt x="63" y="33"/>
                    </a:cubicBezTo>
                    <a:cubicBezTo>
                      <a:pt x="64" y="34"/>
                      <a:pt x="69" y="33"/>
                      <a:pt x="68" y="32"/>
                    </a:cubicBezTo>
                    <a:cubicBezTo>
                      <a:pt x="55" y="9"/>
                      <a:pt x="29" y="0"/>
                      <a:pt x="4" y="4"/>
                    </a:cubicBezTo>
                    <a:cubicBezTo>
                      <a:pt x="0" y="4"/>
                      <a:pt x="3" y="6"/>
                      <a:pt x="5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6" name="Freeform 238"/>
              <p:cNvSpPr>
                <a:spLocks/>
              </p:cNvSpPr>
              <p:nvPr/>
            </p:nvSpPr>
            <p:spPr bwMode="auto">
              <a:xfrm>
                <a:off x="3519488" y="700087"/>
                <a:ext cx="77788" cy="809625"/>
              </a:xfrm>
              <a:custGeom>
                <a:avLst/>
                <a:gdLst>
                  <a:gd name="T0" fmla="*/ 21 w 21"/>
                  <a:gd name="T1" fmla="*/ 213 h 215"/>
                  <a:gd name="T2" fmla="*/ 5 w 21"/>
                  <a:gd name="T3" fmla="*/ 1 h 215"/>
                  <a:gd name="T4" fmla="*/ 0 w 21"/>
                  <a:gd name="T5" fmla="*/ 2 h 215"/>
                  <a:gd name="T6" fmla="*/ 16 w 21"/>
                  <a:gd name="T7" fmla="*/ 213 h 215"/>
                  <a:gd name="T8" fmla="*/ 21 w 21"/>
                  <a:gd name="T9" fmla="*/ 213 h 2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215">
                    <a:moveTo>
                      <a:pt x="21" y="213"/>
                    </a:moveTo>
                    <a:cubicBezTo>
                      <a:pt x="9" y="143"/>
                      <a:pt x="12" y="72"/>
                      <a:pt x="5" y="1"/>
                    </a:cubicBezTo>
                    <a:cubicBezTo>
                      <a:pt x="5" y="0"/>
                      <a:pt x="0" y="0"/>
                      <a:pt x="0" y="2"/>
                    </a:cubicBezTo>
                    <a:cubicBezTo>
                      <a:pt x="7" y="72"/>
                      <a:pt x="4" y="144"/>
                      <a:pt x="16" y="213"/>
                    </a:cubicBezTo>
                    <a:cubicBezTo>
                      <a:pt x="16" y="215"/>
                      <a:pt x="21" y="214"/>
                      <a:pt x="21" y="21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7" name="Freeform 239"/>
              <p:cNvSpPr>
                <a:spLocks/>
              </p:cNvSpPr>
              <p:nvPr/>
            </p:nvSpPr>
            <p:spPr bwMode="auto">
              <a:xfrm>
                <a:off x="3556001" y="1490663"/>
                <a:ext cx="65088" cy="63500"/>
              </a:xfrm>
              <a:custGeom>
                <a:avLst/>
                <a:gdLst>
                  <a:gd name="T0" fmla="*/ 16 w 17"/>
                  <a:gd name="T1" fmla="*/ 7 h 17"/>
                  <a:gd name="T2" fmla="*/ 7 w 17"/>
                  <a:gd name="T3" fmla="*/ 1 h 17"/>
                  <a:gd name="T4" fmla="*/ 1 w 17"/>
                  <a:gd name="T5" fmla="*/ 10 h 17"/>
                  <a:gd name="T6" fmla="*/ 10 w 17"/>
                  <a:gd name="T7" fmla="*/ 16 h 17"/>
                  <a:gd name="T8" fmla="*/ 16 w 17"/>
                  <a:gd name="T9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16" y="7"/>
                    </a:moveTo>
                    <a:cubicBezTo>
                      <a:pt x="15" y="3"/>
                      <a:pt x="11" y="0"/>
                      <a:pt x="7" y="1"/>
                    </a:cubicBezTo>
                    <a:cubicBezTo>
                      <a:pt x="3" y="2"/>
                      <a:pt x="0" y="6"/>
                      <a:pt x="1" y="10"/>
                    </a:cubicBezTo>
                    <a:cubicBezTo>
                      <a:pt x="2" y="14"/>
                      <a:pt x="6" y="17"/>
                      <a:pt x="10" y="16"/>
                    </a:cubicBezTo>
                    <a:cubicBezTo>
                      <a:pt x="15" y="15"/>
                      <a:pt x="17" y="11"/>
                      <a:pt x="16" y="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8" name="Freeform 240"/>
              <p:cNvSpPr>
                <a:spLocks/>
              </p:cNvSpPr>
              <p:nvPr/>
            </p:nvSpPr>
            <p:spPr bwMode="auto">
              <a:xfrm>
                <a:off x="3832226" y="1506538"/>
                <a:ext cx="233363" cy="198438"/>
              </a:xfrm>
              <a:custGeom>
                <a:avLst/>
                <a:gdLst>
                  <a:gd name="T0" fmla="*/ 56 w 62"/>
                  <a:gd name="T1" fmla="*/ 1 h 53"/>
                  <a:gd name="T2" fmla="*/ 0 w 62"/>
                  <a:gd name="T3" fmla="*/ 51 h 53"/>
                  <a:gd name="T4" fmla="*/ 5 w 62"/>
                  <a:gd name="T5" fmla="*/ 52 h 53"/>
                  <a:gd name="T6" fmla="*/ 59 w 62"/>
                  <a:gd name="T7" fmla="*/ 3 h 53"/>
                  <a:gd name="T8" fmla="*/ 56 w 62"/>
                  <a:gd name="T9" fmla="*/ 1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2" h="53">
                    <a:moveTo>
                      <a:pt x="56" y="1"/>
                    </a:moveTo>
                    <a:cubicBezTo>
                      <a:pt x="27" y="3"/>
                      <a:pt x="4" y="21"/>
                      <a:pt x="0" y="51"/>
                    </a:cubicBezTo>
                    <a:cubicBezTo>
                      <a:pt x="0" y="53"/>
                      <a:pt x="5" y="53"/>
                      <a:pt x="5" y="52"/>
                    </a:cubicBezTo>
                    <a:cubicBezTo>
                      <a:pt x="9" y="23"/>
                      <a:pt x="30" y="5"/>
                      <a:pt x="59" y="3"/>
                    </a:cubicBezTo>
                    <a:cubicBezTo>
                      <a:pt x="62" y="2"/>
                      <a:pt x="58" y="0"/>
                      <a:pt x="56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9" name="Freeform 241"/>
              <p:cNvSpPr>
                <a:spLocks/>
              </p:cNvSpPr>
              <p:nvPr/>
            </p:nvSpPr>
            <p:spPr bwMode="auto">
              <a:xfrm>
                <a:off x="3786188" y="1524000"/>
                <a:ext cx="222250" cy="173038"/>
              </a:xfrm>
              <a:custGeom>
                <a:avLst/>
                <a:gdLst>
                  <a:gd name="T0" fmla="*/ 4 w 59"/>
                  <a:gd name="T1" fmla="*/ 3 h 46"/>
                  <a:gd name="T2" fmla="*/ 54 w 59"/>
                  <a:gd name="T3" fmla="*/ 44 h 46"/>
                  <a:gd name="T4" fmla="*/ 59 w 59"/>
                  <a:gd name="T5" fmla="*/ 44 h 46"/>
                  <a:gd name="T6" fmla="*/ 3 w 59"/>
                  <a:gd name="T7" fmla="*/ 0 h 46"/>
                  <a:gd name="T8" fmla="*/ 4 w 59"/>
                  <a:gd name="T9" fmla="*/ 3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9" h="46">
                    <a:moveTo>
                      <a:pt x="4" y="3"/>
                    </a:moveTo>
                    <a:cubicBezTo>
                      <a:pt x="29" y="4"/>
                      <a:pt x="48" y="19"/>
                      <a:pt x="54" y="44"/>
                    </a:cubicBezTo>
                    <a:cubicBezTo>
                      <a:pt x="54" y="45"/>
                      <a:pt x="59" y="46"/>
                      <a:pt x="59" y="44"/>
                    </a:cubicBezTo>
                    <a:cubicBezTo>
                      <a:pt x="52" y="17"/>
                      <a:pt x="30" y="2"/>
                      <a:pt x="3" y="0"/>
                    </a:cubicBezTo>
                    <a:cubicBezTo>
                      <a:pt x="0" y="0"/>
                      <a:pt x="2" y="3"/>
                      <a:pt x="4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0" name="Freeform 242"/>
              <p:cNvSpPr>
                <a:spLocks/>
              </p:cNvSpPr>
              <p:nvPr/>
            </p:nvSpPr>
            <p:spPr bwMode="auto">
              <a:xfrm>
                <a:off x="3892551" y="1446213"/>
                <a:ext cx="74613" cy="266700"/>
              </a:xfrm>
              <a:custGeom>
                <a:avLst/>
                <a:gdLst>
                  <a:gd name="T0" fmla="*/ 15 w 20"/>
                  <a:gd name="T1" fmla="*/ 2 h 71"/>
                  <a:gd name="T2" fmla="*/ 3 w 20"/>
                  <a:gd name="T3" fmla="*/ 70 h 71"/>
                  <a:gd name="T4" fmla="*/ 8 w 20"/>
                  <a:gd name="T5" fmla="*/ 69 h 71"/>
                  <a:gd name="T6" fmla="*/ 20 w 20"/>
                  <a:gd name="T7" fmla="*/ 2 h 71"/>
                  <a:gd name="T8" fmla="*/ 15 w 20"/>
                  <a:gd name="T9" fmla="*/ 2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71">
                    <a:moveTo>
                      <a:pt x="15" y="2"/>
                    </a:moveTo>
                    <a:cubicBezTo>
                      <a:pt x="3" y="21"/>
                      <a:pt x="0" y="48"/>
                      <a:pt x="3" y="70"/>
                    </a:cubicBezTo>
                    <a:cubicBezTo>
                      <a:pt x="3" y="71"/>
                      <a:pt x="8" y="71"/>
                      <a:pt x="8" y="69"/>
                    </a:cubicBezTo>
                    <a:cubicBezTo>
                      <a:pt x="5" y="47"/>
                      <a:pt x="8" y="21"/>
                      <a:pt x="20" y="2"/>
                    </a:cubicBezTo>
                    <a:cubicBezTo>
                      <a:pt x="20" y="1"/>
                      <a:pt x="16" y="0"/>
                      <a:pt x="15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1" name="Freeform 243"/>
              <p:cNvSpPr>
                <a:spLocks/>
              </p:cNvSpPr>
              <p:nvPr/>
            </p:nvSpPr>
            <p:spPr bwMode="auto">
              <a:xfrm>
                <a:off x="3778251" y="1547813"/>
                <a:ext cx="279400" cy="74613"/>
              </a:xfrm>
              <a:custGeom>
                <a:avLst/>
                <a:gdLst>
                  <a:gd name="T0" fmla="*/ 6 w 74"/>
                  <a:gd name="T1" fmla="*/ 19 h 20"/>
                  <a:gd name="T2" fmla="*/ 69 w 74"/>
                  <a:gd name="T3" fmla="*/ 16 h 20"/>
                  <a:gd name="T4" fmla="*/ 73 w 74"/>
                  <a:gd name="T5" fmla="*/ 15 h 20"/>
                  <a:gd name="T6" fmla="*/ 2 w 74"/>
                  <a:gd name="T7" fmla="*/ 18 h 20"/>
                  <a:gd name="T8" fmla="*/ 6 w 74"/>
                  <a:gd name="T9" fmla="*/ 1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4" h="20">
                    <a:moveTo>
                      <a:pt x="6" y="19"/>
                    </a:moveTo>
                    <a:cubicBezTo>
                      <a:pt x="25" y="6"/>
                      <a:pt x="49" y="3"/>
                      <a:pt x="69" y="16"/>
                    </a:cubicBezTo>
                    <a:cubicBezTo>
                      <a:pt x="70" y="17"/>
                      <a:pt x="74" y="16"/>
                      <a:pt x="73" y="15"/>
                    </a:cubicBezTo>
                    <a:cubicBezTo>
                      <a:pt x="51" y="0"/>
                      <a:pt x="23" y="4"/>
                      <a:pt x="2" y="18"/>
                    </a:cubicBezTo>
                    <a:cubicBezTo>
                      <a:pt x="0" y="19"/>
                      <a:pt x="5" y="20"/>
                      <a:pt x="6" y="1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2" name="Freeform 244"/>
              <p:cNvSpPr>
                <a:spLocks/>
              </p:cNvSpPr>
              <p:nvPr/>
            </p:nvSpPr>
            <p:spPr bwMode="auto">
              <a:xfrm>
                <a:off x="3511551" y="749300"/>
                <a:ext cx="411163" cy="812800"/>
              </a:xfrm>
              <a:custGeom>
                <a:avLst/>
                <a:gdLst>
                  <a:gd name="T0" fmla="*/ 108 w 109"/>
                  <a:gd name="T1" fmla="*/ 214 h 216"/>
                  <a:gd name="T2" fmla="*/ 55 w 109"/>
                  <a:gd name="T3" fmla="*/ 102 h 216"/>
                  <a:gd name="T4" fmla="*/ 5 w 109"/>
                  <a:gd name="T5" fmla="*/ 1 h 216"/>
                  <a:gd name="T6" fmla="*/ 1 w 109"/>
                  <a:gd name="T7" fmla="*/ 2 h 216"/>
                  <a:gd name="T8" fmla="*/ 53 w 109"/>
                  <a:gd name="T9" fmla="*/ 109 h 216"/>
                  <a:gd name="T10" fmla="*/ 103 w 109"/>
                  <a:gd name="T11" fmla="*/ 215 h 216"/>
                  <a:gd name="T12" fmla="*/ 108 w 109"/>
                  <a:gd name="T13" fmla="*/ 214 h 2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9" h="216">
                    <a:moveTo>
                      <a:pt x="108" y="214"/>
                    </a:moveTo>
                    <a:cubicBezTo>
                      <a:pt x="84" y="181"/>
                      <a:pt x="70" y="140"/>
                      <a:pt x="55" y="102"/>
                    </a:cubicBezTo>
                    <a:cubicBezTo>
                      <a:pt x="41" y="68"/>
                      <a:pt x="29" y="30"/>
                      <a:pt x="5" y="1"/>
                    </a:cubicBezTo>
                    <a:cubicBezTo>
                      <a:pt x="5" y="0"/>
                      <a:pt x="0" y="1"/>
                      <a:pt x="1" y="2"/>
                    </a:cubicBezTo>
                    <a:cubicBezTo>
                      <a:pt x="25" y="33"/>
                      <a:pt x="38" y="73"/>
                      <a:pt x="53" y="109"/>
                    </a:cubicBezTo>
                    <a:cubicBezTo>
                      <a:pt x="67" y="145"/>
                      <a:pt x="80" y="183"/>
                      <a:pt x="103" y="215"/>
                    </a:cubicBezTo>
                    <a:cubicBezTo>
                      <a:pt x="104" y="216"/>
                      <a:pt x="109" y="215"/>
                      <a:pt x="108" y="21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3" name="Freeform 245"/>
              <p:cNvSpPr>
                <a:spLocks/>
              </p:cNvSpPr>
              <p:nvPr/>
            </p:nvSpPr>
            <p:spPr bwMode="auto">
              <a:xfrm>
                <a:off x="3887788" y="1539875"/>
                <a:ext cx="65088" cy="68263"/>
              </a:xfrm>
              <a:custGeom>
                <a:avLst/>
                <a:gdLst>
                  <a:gd name="T0" fmla="*/ 14 w 17"/>
                  <a:gd name="T1" fmla="*/ 4 h 18"/>
                  <a:gd name="T2" fmla="*/ 4 w 17"/>
                  <a:gd name="T3" fmla="*/ 3 h 18"/>
                  <a:gd name="T4" fmla="*/ 3 w 17"/>
                  <a:gd name="T5" fmla="*/ 14 h 18"/>
                  <a:gd name="T6" fmla="*/ 13 w 17"/>
                  <a:gd name="T7" fmla="*/ 15 h 18"/>
                  <a:gd name="T8" fmla="*/ 14 w 17"/>
                  <a:gd name="T9" fmla="*/ 4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8">
                    <a:moveTo>
                      <a:pt x="14" y="4"/>
                    </a:moveTo>
                    <a:cubicBezTo>
                      <a:pt x="12" y="1"/>
                      <a:pt x="7" y="0"/>
                      <a:pt x="4" y="3"/>
                    </a:cubicBezTo>
                    <a:cubicBezTo>
                      <a:pt x="0" y="6"/>
                      <a:pt x="0" y="10"/>
                      <a:pt x="3" y="14"/>
                    </a:cubicBezTo>
                    <a:cubicBezTo>
                      <a:pt x="5" y="17"/>
                      <a:pt x="10" y="18"/>
                      <a:pt x="13" y="15"/>
                    </a:cubicBezTo>
                    <a:cubicBezTo>
                      <a:pt x="17" y="12"/>
                      <a:pt x="17" y="7"/>
                      <a:pt x="14" y="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4" name="Freeform 246"/>
              <p:cNvSpPr>
                <a:spLocks/>
              </p:cNvSpPr>
              <p:nvPr/>
            </p:nvSpPr>
            <p:spPr bwMode="auto">
              <a:xfrm>
                <a:off x="3556001" y="60325"/>
                <a:ext cx="196850" cy="77788"/>
              </a:xfrm>
              <a:custGeom>
                <a:avLst/>
                <a:gdLst>
                  <a:gd name="T0" fmla="*/ 46 w 52"/>
                  <a:gd name="T1" fmla="*/ 11 h 21"/>
                  <a:gd name="T2" fmla="*/ 6 w 52"/>
                  <a:gd name="T3" fmla="*/ 1 h 21"/>
                  <a:gd name="T4" fmla="*/ 1 w 52"/>
                  <a:gd name="T5" fmla="*/ 1 h 21"/>
                  <a:gd name="T6" fmla="*/ 50 w 52"/>
                  <a:gd name="T7" fmla="*/ 13 h 21"/>
                  <a:gd name="T8" fmla="*/ 46 w 52"/>
                  <a:gd name="T9" fmla="*/ 1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21">
                    <a:moveTo>
                      <a:pt x="46" y="11"/>
                    </a:moveTo>
                    <a:cubicBezTo>
                      <a:pt x="31" y="18"/>
                      <a:pt x="16" y="15"/>
                      <a:pt x="6" y="1"/>
                    </a:cubicBezTo>
                    <a:cubicBezTo>
                      <a:pt x="5" y="0"/>
                      <a:pt x="0" y="0"/>
                      <a:pt x="1" y="1"/>
                    </a:cubicBezTo>
                    <a:cubicBezTo>
                      <a:pt x="13" y="18"/>
                      <a:pt x="32" y="21"/>
                      <a:pt x="50" y="13"/>
                    </a:cubicBezTo>
                    <a:cubicBezTo>
                      <a:pt x="52" y="12"/>
                      <a:pt x="47" y="11"/>
                      <a:pt x="46" y="1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5" name="Freeform 247"/>
              <p:cNvSpPr>
                <a:spLocks/>
              </p:cNvSpPr>
              <p:nvPr/>
            </p:nvSpPr>
            <p:spPr bwMode="auto">
              <a:xfrm>
                <a:off x="3582988" y="19050"/>
                <a:ext cx="98425" cy="157163"/>
              </a:xfrm>
              <a:custGeom>
                <a:avLst/>
                <a:gdLst>
                  <a:gd name="T0" fmla="*/ 6 w 26"/>
                  <a:gd name="T1" fmla="*/ 41 h 42"/>
                  <a:gd name="T2" fmla="*/ 22 w 26"/>
                  <a:gd name="T3" fmla="*/ 2 h 42"/>
                  <a:gd name="T4" fmla="*/ 17 w 26"/>
                  <a:gd name="T5" fmla="*/ 1 h 42"/>
                  <a:gd name="T6" fmla="*/ 1 w 26"/>
                  <a:gd name="T7" fmla="*/ 39 h 42"/>
                  <a:gd name="T8" fmla="*/ 6 w 26"/>
                  <a:gd name="T9" fmla="*/ 4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42">
                    <a:moveTo>
                      <a:pt x="6" y="41"/>
                    </a:moveTo>
                    <a:cubicBezTo>
                      <a:pt x="20" y="32"/>
                      <a:pt x="26" y="18"/>
                      <a:pt x="22" y="2"/>
                    </a:cubicBezTo>
                    <a:cubicBezTo>
                      <a:pt x="22" y="0"/>
                      <a:pt x="17" y="0"/>
                      <a:pt x="17" y="1"/>
                    </a:cubicBezTo>
                    <a:cubicBezTo>
                      <a:pt x="21" y="17"/>
                      <a:pt x="15" y="31"/>
                      <a:pt x="1" y="39"/>
                    </a:cubicBezTo>
                    <a:cubicBezTo>
                      <a:pt x="0" y="40"/>
                      <a:pt x="5" y="42"/>
                      <a:pt x="6" y="4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6" name="Freeform 248"/>
              <p:cNvSpPr>
                <a:spLocks/>
              </p:cNvSpPr>
              <p:nvPr/>
            </p:nvSpPr>
            <p:spPr bwMode="auto">
              <a:xfrm>
                <a:off x="3594101" y="33337"/>
                <a:ext cx="123825" cy="139700"/>
              </a:xfrm>
              <a:custGeom>
                <a:avLst/>
                <a:gdLst>
                  <a:gd name="T0" fmla="*/ 32 w 33"/>
                  <a:gd name="T1" fmla="*/ 34 h 37"/>
                  <a:gd name="T2" fmla="*/ 5 w 33"/>
                  <a:gd name="T3" fmla="*/ 1 h 37"/>
                  <a:gd name="T4" fmla="*/ 0 w 33"/>
                  <a:gd name="T5" fmla="*/ 2 h 37"/>
                  <a:gd name="T6" fmla="*/ 28 w 33"/>
                  <a:gd name="T7" fmla="*/ 36 h 37"/>
                  <a:gd name="T8" fmla="*/ 32 w 33"/>
                  <a:gd name="T9" fmla="*/ 34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37">
                    <a:moveTo>
                      <a:pt x="32" y="34"/>
                    </a:moveTo>
                    <a:cubicBezTo>
                      <a:pt x="20" y="28"/>
                      <a:pt x="10" y="14"/>
                      <a:pt x="5" y="1"/>
                    </a:cubicBezTo>
                    <a:cubicBezTo>
                      <a:pt x="5" y="0"/>
                      <a:pt x="0" y="1"/>
                      <a:pt x="0" y="2"/>
                    </a:cubicBezTo>
                    <a:cubicBezTo>
                      <a:pt x="5" y="15"/>
                      <a:pt x="15" y="29"/>
                      <a:pt x="28" y="36"/>
                    </a:cubicBezTo>
                    <a:cubicBezTo>
                      <a:pt x="29" y="37"/>
                      <a:pt x="33" y="35"/>
                      <a:pt x="32" y="3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7" name="Freeform 249"/>
              <p:cNvSpPr>
                <a:spLocks/>
              </p:cNvSpPr>
              <p:nvPr/>
            </p:nvSpPr>
            <p:spPr bwMode="auto">
              <a:xfrm>
                <a:off x="3552826" y="49212"/>
                <a:ext cx="165100" cy="85725"/>
              </a:xfrm>
              <a:custGeom>
                <a:avLst/>
                <a:gdLst>
                  <a:gd name="T0" fmla="*/ 3 w 44"/>
                  <a:gd name="T1" fmla="*/ 21 h 23"/>
                  <a:gd name="T2" fmla="*/ 44 w 44"/>
                  <a:gd name="T3" fmla="*/ 2 h 23"/>
                  <a:gd name="T4" fmla="*/ 39 w 44"/>
                  <a:gd name="T5" fmla="*/ 2 h 23"/>
                  <a:gd name="T6" fmla="*/ 4 w 44"/>
                  <a:gd name="T7" fmla="*/ 19 h 23"/>
                  <a:gd name="T8" fmla="*/ 3 w 44"/>
                  <a:gd name="T9" fmla="*/ 2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3">
                    <a:moveTo>
                      <a:pt x="3" y="21"/>
                    </a:moveTo>
                    <a:cubicBezTo>
                      <a:pt x="19" y="23"/>
                      <a:pt x="36" y="17"/>
                      <a:pt x="44" y="2"/>
                    </a:cubicBezTo>
                    <a:cubicBezTo>
                      <a:pt x="44" y="1"/>
                      <a:pt x="39" y="0"/>
                      <a:pt x="39" y="2"/>
                    </a:cubicBezTo>
                    <a:cubicBezTo>
                      <a:pt x="32" y="14"/>
                      <a:pt x="19" y="21"/>
                      <a:pt x="4" y="19"/>
                    </a:cubicBezTo>
                    <a:cubicBezTo>
                      <a:pt x="2" y="19"/>
                      <a:pt x="0" y="21"/>
                      <a:pt x="3" y="2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8" name="Freeform 250"/>
              <p:cNvSpPr>
                <a:spLocks/>
              </p:cNvSpPr>
              <p:nvPr/>
            </p:nvSpPr>
            <p:spPr bwMode="auto">
              <a:xfrm>
                <a:off x="3541713" y="120650"/>
                <a:ext cx="115888" cy="669925"/>
              </a:xfrm>
              <a:custGeom>
                <a:avLst/>
                <a:gdLst>
                  <a:gd name="T0" fmla="*/ 26 w 31"/>
                  <a:gd name="T1" fmla="*/ 1 h 178"/>
                  <a:gd name="T2" fmla="*/ 0 w 31"/>
                  <a:gd name="T3" fmla="*/ 177 h 178"/>
                  <a:gd name="T4" fmla="*/ 5 w 31"/>
                  <a:gd name="T5" fmla="*/ 176 h 178"/>
                  <a:gd name="T6" fmla="*/ 31 w 31"/>
                  <a:gd name="T7" fmla="*/ 1 h 178"/>
                  <a:gd name="T8" fmla="*/ 26 w 31"/>
                  <a:gd name="T9" fmla="*/ 1 h 1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178">
                    <a:moveTo>
                      <a:pt x="26" y="1"/>
                    </a:moveTo>
                    <a:cubicBezTo>
                      <a:pt x="18" y="60"/>
                      <a:pt x="11" y="118"/>
                      <a:pt x="0" y="177"/>
                    </a:cubicBezTo>
                    <a:cubicBezTo>
                      <a:pt x="0" y="178"/>
                      <a:pt x="5" y="178"/>
                      <a:pt x="5" y="176"/>
                    </a:cubicBezTo>
                    <a:cubicBezTo>
                      <a:pt x="16" y="118"/>
                      <a:pt x="23" y="59"/>
                      <a:pt x="31" y="1"/>
                    </a:cubicBezTo>
                    <a:cubicBezTo>
                      <a:pt x="31" y="0"/>
                      <a:pt x="26" y="0"/>
                      <a:pt x="26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9" name="Freeform 251"/>
              <p:cNvSpPr>
                <a:spLocks/>
              </p:cNvSpPr>
              <p:nvPr/>
            </p:nvSpPr>
            <p:spPr bwMode="auto">
              <a:xfrm>
                <a:off x="3632201" y="90487"/>
                <a:ext cx="38100" cy="41275"/>
              </a:xfrm>
              <a:custGeom>
                <a:avLst/>
                <a:gdLst>
                  <a:gd name="T0" fmla="*/ 9 w 10"/>
                  <a:gd name="T1" fmla="*/ 6 h 11"/>
                  <a:gd name="T2" fmla="*/ 4 w 10"/>
                  <a:gd name="T3" fmla="*/ 10 h 11"/>
                  <a:gd name="T4" fmla="*/ 0 w 10"/>
                  <a:gd name="T5" fmla="*/ 5 h 11"/>
                  <a:gd name="T6" fmla="*/ 6 w 10"/>
                  <a:gd name="T7" fmla="*/ 1 h 11"/>
                  <a:gd name="T8" fmla="*/ 9 w 10"/>
                  <a:gd name="T9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1">
                    <a:moveTo>
                      <a:pt x="9" y="6"/>
                    </a:moveTo>
                    <a:cubicBezTo>
                      <a:pt x="9" y="9"/>
                      <a:pt x="6" y="11"/>
                      <a:pt x="4" y="10"/>
                    </a:cubicBezTo>
                    <a:cubicBezTo>
                      <a:pt x="1" y="10"/>
                      <a:pt x="0" y="7"/>
                      <a:pt x="0" y="5"/>
                    </a:cubicBezTo>
                    <a:cubicBezTo>
                      <a:pt x="0" y="2"/>
                      <a:pt x="3" y="0"/>
                      <a:pt x="6" y="1"/>
                    </a:cubicBezTo>
                    <a:cubicBezTo>
                      <a:pt x="8" y="1"/>
                      <a:pt x="10" y="4"/>
                      <a:pt x="9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0" name="Freeform 252"/>
              <p:cNvSpPr>
                <a:spLocks/>
              </p:cNvSpPr>
              <p:nvPr/>
            </p:nvSpPr>
            <p:spPr bwMode="auto">
              <a:xfrm>
                <a:off x="3887788" y="-46038"/>
                <a:ext cx="173038" cy="112713"/>
              </a:xfrm>
              <a:custGeom>
                <a:avLst/>
                <a:gdLst>
                  <a:gd name="T0" fmla="*/ 40 w 46"/>
                  <a:gd name="T1" fmla="*/ 26 h 30"/>
                  <a:gd name="T2" fmla="*/ 6 w 46"/>
                  <a:gd name="T3" fmla="*/ 2 h 30"/>
                  <a:gd name="T4" fmla="*/ 1 w 46"/>
                  <a:gd name="T5" fmla="*/ 1 h 30"/>
                  <a:gd name="T6" fmla="*/ 42 w 46"/>
                  <a:gd name="T7" fmla="*/ 28 h 30"/>
                  <a:gd name="T8" fmla="*/ 40 w 46"/>
                  <a:gd name="T9" fmla="*/ 26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" h="30">
                    <a:moveTo>
                      <a:pt x="40" y="26"/>
                    </a:moveTo>
                    <a:cubicBezTo>
                      <a:pt x="23" y="27"/>
                      <a:pt x="10" y="18"/>
                      <a:pt x="6" y="2"/>
                    </a:cubicBezTo>
                    <a:cubicBezTo>
                      <a:pt x="5" y="0"/>
                      <a:pt x="0" y="0"/>
                      <a:pt x="1" y="1"/>
                    </a:cubicBezTo>
                    <a:cubicBezTo>
                      <a:pt x="6" y="21"/>
                      <a:pt x="23" y="30"/>
                      <a:pt x="42" y="28"/>
                    </a:cubicBezTo>
                    <a:cubicBezTo>
                      <a:pt x="46" y="28"/>
                      <a:pt x="42" y="26"/>
                      <a:pt x="40" y="2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1" name="Freeform 253"/>
              <p:cNvSpPr>
                <a:spLocks/>
              </p:cNvSpPr>
              <p:nvPr/>
            </p:nvSpPr>
            <p:spPr bwMode="auto">
              <a:xfrm>
                <a:off x="3873501" y="-57150"/>
                <a:ext cx="134938" cy="131763"/>
              </a:xfrm>
              <a:custGeom>
                <a:avLst/>
                <a:gdLst>
                  <a:gd name="T0" fmla="*/ 6 w 36"/>
                  <a:gd name="T1" fmla="*/ 34 h 35"/>
                  <a:gd name="T2" fmla="*/ 35 w 36"/>
                  <a:gd name="T3" fmla="*/ 3 h 35"/>
                  <a:gd name="T4" fmla="*/ 30 w 36"/>
                  <a:gd name="T5" fmla="*/ 2 h 35"/>
                  <a:gd name="T6" fmla="*/ 3 w 36"/>
                  <a:gd name="T7" fmla="*/ 32 h 35"/>
                  <a:gd name="T8" fmla="*/ 6 w 36"/>
                  <a:gd name="T9" fmla="*/ 34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6" h="35">
                    <a:moveTo>
                      <a:pt x="6" y="34"/>
                    </a:moveTo>
                    <a:cubicBezTo>
                      <a:pt x="22" y="31"/>
                      <a:pt x="34" y="20"/>
                      <a:pt x="35" y="3"/>
                    </a:cubicBezTo>
                    <a:cubicBezTo>
                      <a:pt x="36" y="1"/>
                      <a:pt x="31" y="0"/>
                      <a:pt x="30" y="2"/>
                    </a:cubicBezTo>
                    <a:cubicBezTo>
                      <a:pt x="29" y="18"/>
                      <a:pt x="18" y="29"/>
                      <a:pt x="3" y="32"/>
                    </a:cubicBezTo>
                    <a:cubicBezTo>
                      <a:pt x="0" y="33"/>
                      <a:pt x="5" y="35"/>
                      <a:pt x="6" y="3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2" name="Freeform 254"/>
              <p:cNvSpPr>
                <a:spLocks/>
              </p:cNvSpPr>
              <p:nvPr/>
            </p:nvSpPr>
            <p:spPr bwMode="auto">
              <a:xfrm>
                <a:off x="3933826" y="-57150"/>
                <a:ext cx="71438" cy="166688"/>
              </a:xfrm>
              <a:custGeom>
                <a:avLst/>
                <a:gdLst>
                  <a:gd name="T0" fmla="*/ 18 w 19"/>
                  <a:gd name="T1" fmla="*/ 42 h 44"/>
                  <a:gd name="T2" fmla="*/ 5 w 19"/>
                  <a:gd name="T3" fmla="*/ 1 h 44"/>
                  <a:gd name="T4" fmla="*/ 0 w 19"/>
                  <a:gd name="T5" fmla="*/ 2 h 44"/>
                  <a:gd name="T6" fmla="*/ 14 w 19"/>
                  <a:gd name="T7" fmla="*/ 43 h 44"/>
                  <a:gd name="T8" fmla="*/ 18 w 19"/>
                  <a:gd name="T9" fmla="*/ 4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44">
                    <a:moveTo>
                      <a:pt x="18" y="42"/>
                    </a:moveTo>
                    <a:cubicBezTo>
                      <a:pt x="9" y="31"/>
                      <a:pt x="5" y="15"/>
                      <a:pt x="5" y="1"/>
                    </a:cubicBezTo>
                    <a:cubicBezTo>
                      <a:pt x="5" y="0"/>
                      <a:pt x="0" y="0"/>
                      <a:pt x="0" y="2"/>
                    </a:cubicBezTo>
                    <a:cubicBezTo>
                      <a:pt x="0" y="16"/>
                      <a:pt x="5" y="32"/>
                      <a:pt x="14" y="43"/>
                    </a:cubicBezTo>
                    <a:cubicBezTo>
                      <a:pt x="14" y="44"/>
                      <a:pt x="19" y="43"/>
                      <a:pt x="18" y="4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3" name="Freeform 255"/>
              <p:cNvSpPr>
                <a:spLocks/>
              </p:cNvSpPr>
              <p:nvPr/>
            </p:nvSpPr>
            <p:spPr bwMode="auto">
              <a:xfrm>
                <a:off x="3862388" y="-4763"/>
                <a:ext cx="184150" cy="49213"/>
              </a:xfrm>
              <a:custGeom>
                <a:avLst/>
                <a:gdLst>
                  <a:gd name="T0" fmla="*/ 2 w 49"/>
                  <a:gd name="T1" fmla="*/ 6 h 13"/>
                  <a:gd name="T2" fmla="*/ 48 w 49"/>
                  <a:gd name="T3" fmla="*/ 1 h 13"/>
                  <a:gd name="T4" fmla="*/ 43 w 49"/>
                  <a:gd name="T5" fmla="*/ 1 h 13"/>
                  <a:gd name="T6" fmla="*/ 6 w 49"/>
                  <a:gd name="T7" fmla="*/ 5 h 13"/>
                  <a:gd name="T8" fmla="*/ 2 w 49"/>
                  <a:gd name="T9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13">
                    <a:moveTo>
                      <a:pt x="2" y="6"/>
                    </a:moveTo>
                    <a:cubicBezTo>
                      <a:pt x="17" y="13"/>
                      <a:pt x="35" y="13"/>
                      <a:pt x="48" y="1"/>
                    </a:cubicBezTo>
                    <a:cubicBezTo>
                      <a:pt x="49" y="0"/>
                      <a:pt x="44" y="0"/>
                      <a:pt x="43" y="1"/>
                    </a:cubicBezTo>
                    <a:cubicBezTo>
                      <a:pt x="33" y="10"/>
                      <a:pt x="19" y="11"/>
                      <a:pt x="6" y="5"/>
                    </a:cubicBezTo>
                    <a:cubicBezTo>
                      <a:pt x="5" y="4"/>
                      <a:pt x="0" y="5"/>
                      <a:pt x="2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4" name="Freeform 256"/>
              <p:cNvSpPr>
                <a:spLocks/>
              </p:cNvSpPr>
              <p:nvPr/>
            </p:nvSpPr>
            <p:spPr bwMode="auto">
              <a:xfrm>
                <a:off x="3552826" y="36512"/>
                <a:ext cx="414338" cy="712788"/>
              </a:xfrm>
              <a:custGeom>
                <a:avLst/>
                <a:gdLst>
                  <a:gd name="T0" fmla="*/ 104 w 110"/>
                  <a:gd name="T1" fmla="*/ 1 h 189"/>
                  <a:gd name="T2" fmla="*/ 0 w 110"/>
                  <a:gd name="T3" fmla="*/ 188 h 189"/>
                  <a:gd name="T4" fmla="*/ 5 w 110"/>
                  <a:gd name="T5" fmla="*/ 188 h 189"/>
                  <a:gd name="T6" fmla="*/ 109 w 110"/>
                  <a:gd name="T7" fmla="*/ 2 h 189"/>
                  <a:gd name="T8" fmla="*/ 104 w 110"/>
                  <a:gd name="T9" fmla="*/ 1 h 1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0" h="189">
                    <a:moveTo>
                      <a:pt x="104" y="1"/>
                    </a:moveTo>
                    <a:cubicBezTo>
                      <a:pt x="71" y="64"/>
                      <a:pt x="37" y="127"/>
                      <a:pt x="0" y="188"/>
                    </a:cubicBezTo>
                    <a:cubicBezTo>
                      <a:pt x="0" y="189"/>
                      <a:pt x="5" y="189"/>
                      <a:pt x="5" y="188"/>
                    </a:cubicBezTo>
                    <a:cubicBezTo>
                      <a:pt x="42" y="127"/>
                      <a:pt x="75" y="64"/>
                      <a:pt x="109" y="2"/>
                    </a:cubicBezTo>
                    <a:cubicBezTo>
                      <a:pt x="110" y="0"/>
                      <a:pt x="105" y="0"/>
                      <a:pt x="104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5" name="Freeform 257"/>
              <p:cNvSpPr>
                <a:spLocks/>
              </p:cNvSpPr>
              <p:nvPr/>
            </p:nvSpPr>
            <p:spPr bwMode="auto">
              <a:xfrm>
                <a:off x="3940176" y="11112"/>
                <a:ext cx="38100" cy="41275"/>
              </a:xfrm>
              <a:custGeom>
                <a:avLst/>
                <a:gdLst>
                  <a:gd name="T0" fmla="*/ 9 w 10"/>
                  <a:gd name="T1" fmla="*/ 8 h 11"/>
                  <a:gd name="T2" fmla="*/ 3 w 10"/>
                  <a:gd name="T3" fmla="*/ 9 h 11"/>
                  <a:gd name="T4" fmla="*/ 1 w 10"/>
                  <a:gd name="T5" fmla="*/ 3 h 11"/>
                  <a:gd name="T6" fmla="*/ 7 w 10"/>
                  <a:gd name="T7" fmla="*/ 1 h 11"/>
                  <a:gd name="T8" fmla="*/ 9 w 10"/>
                  <a:gd name="T9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1">
                    <a:moveTo>
                      <a:pt x="9" y="8"/>
                    </a:moveTo>
                    <a:cubicBezTo>
                      <a:pt x="8" y="10"/>
                      <a:pt x="5" y="11"/>
                      <a:pt x="3" y="9"/>
                    </a:cubicBezTo>
                    <a:cubicBezTo>
                      <a:pt x="0" y="8"/>
                      <a:pt x="0" y="5"/>
                      <a:pt x="1" y="3"/>
                    </a:cubicBezTo>
                    <a:cubicBezTo>
                      <a:pt x="2" y="1"/>
                      <a:pt x="5" y="0"/>
                      <a:pt x="7" y="1"/>
                    </a:cubicBezTo>
                    <a:cubicBezTo>
                      <a:pt x="10" y="3"/>
                      <a:pt x="10" y="6"/>
                      <a:pt x="9" y="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6" name="Freeform 258"/>
              <p:cNvSpPr>
                <a:spLocks/>
              </p:cNvSpPr>
              <p:nvPr/>
            </p:nvSpPr>
            <p:spPr bwMode="auto">
              <a:xfrm>
                <a:off x="4016376" y="247650"/>
                <a:ext cx="131763" cy="155575"/>
              </a:xfrm>
              <a:custGeom>
                <a:avLst/>
                <a:gdLst>
                  <a:gd name="T0" fmla="*/ 32 w 35"/>
                  <a:gd name="T1" fmla="*/ 39 h 41"/>
                  <a:gd name="T2" fmla="*/ 7 w 35"/>
                  <a:gd name="T3" fmla="*/ 2 h 41"/>
                  <a:gd name="T4" fmla="*/ 2 w 35"/>
                  <a:gd name="T5" fmla="*/ 1 h 41"/>
                  <a:gd name="T6" fmla="*/ 30 w 35"/>
                  <a:gd name="T7" fmla="*/ 40 h 41"/>
                  <a:gd name="T8" fmla="*/ 32 w 35"/>
                  <a:gd name="T9" fmla="*/ 39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41">
                    <a:moveTo>
                      <a:pt x="32" y="39"/>
                    </a:moveTo>
                    <a:cubicBezTo>
                      <a:pt x="15" y="33"/>
                      <a:pt x="5" y="19"/>
                      <a:pt x="7" y="2"/>
                    </a:cubicBezTo>
                    <a:cubicBezTo>
                      <a:pt x="7" y="1"/>
                      <a:pt x="2" y="0"/>
                      <a:pt x="2" y="1"/>
                    </a:cubicBezTo>
                    <a:cubicBezTo>
                      <a:pt x="0" y="21"/>
                      <a:pt x="12" y="35"/>
                      <a:pt x="30" y="40"/>
                    </a:cubicBezTo>
                    <a:cubicBezTo>
                      <a:pt x="32" y="41"/>
                      <a:pt x="35" y="40"/>
                      <a:pt x="32" y="3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7" name="Freeform 259"/>
              <p:cNvSpPr>
                <a:spLocks/>
              </p:cNvSpPr>
              <p:nvPr/>
            </p:nvSpPr>
            <p:spPr bwMode="auto">
              <a:xfrm>
                <a:off x="3970338" y="274637"/>
                <a:ext cx="166688" cy="90488"/>
              </a:xfrm>
              <a:custGeom>
                <a:avLst/>
                <a:gdLst>
                  <a:gd name="T0" fmla="*/ 4 w 44"/>
                  <a:gd name="T1" fmla="*/ 22 h 24"/>
                  <a:gd name="T2" fmla="*/ 44 w 44"/>
                  <a:gd name="T3" fmla="*/ 2 h 24"/>
                  <a:gd name="T4" fmla="*/ 39 w 44"/>
                  <a:gd name="T5" fmla="*/ 1 h 24"/>
                  <a:gd name="T6" fmla="*/ 3 w 44"/>
                  <a:gd name="T7" fmla="*/ 19 h 24"/>
                  <a:gd name="T8" fmla="*/ 4 w 44"/>
                  <a:gd name="T9" fmla="*/ 2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4">
                    <a:moveTo>
                      <a:pt x="4" y="22"/>
                    </a:moveTo>
                    <a:cubicBezTo>
                      <a:pt x="21" y="24"/>
                      <a:pt x="36" y="18"/>
                      <a:pt x="44" y="2"/>
                    </a:cubicBezTo>
                    <a:cubicBezTo>
                      <a:pt x="44" y="1"/>
                      <a:pt x="40" y="0"/>
                      <a:pt x="39" y="1"/>
                    </a:cubicBezTo>
                    <a:cubicBezTo>
                      <a:pt x="32" y="15"/>
                      <a:pt x="19" y="22"/>
                      <a:pt x="3" y="19"/>
                    </a:cubicBezTo>
                    <a:cubicBezTo>
                      <a:pt x="0" y="19"/>
                      <a:pt x="2" y="21"/>
                      <a:pt x="4" y="2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8" name="Freeform 260"/>
              <p:cNvSpPr>
                <a:spLocks/>
              </p:cNvSpPr>
              <p:nvPr/>
            </p:nvSpPr>
            <p:spPr bwMode="auto">
              <a:xfrm>
                <a:off x="4043363" y="255587"/>
                <a:ext cx="44450" cy="173038"/>
              </a:xfrm>
              <a:custGeom>
                <a:avLst/>
                <a:gdLst>
                  <a:gd name="T0" fmla="*/ 10 w 12"/>
                  <a:gd name="T1" fmla="*/ 44 h 46"/>
                  <a:gd name="T2" fmla="*/ 12 w 12"/>
                  <a:gd name="T3" fmla="*/ 1 h 46"/>
                  <a:gd name="T4" fmla="*/ 7 w 12"/>
                  <a:gd name="T5" fmla="*/ 1 h 46"/>
                  <a:gd name="T6" fmla="*/ 5 w 12"/>
                  <a:gd name="T7" fmla="*/ 44 h 46"/>
                  <a:gd name="T8" fmla="*/ 10 w 12"/>
                  <a:gd name="T9" fmla="*/ 44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46">
                    <a:moveTo>
                      <a:pt x="10" y="44"/>
                    </a:moveTo>
                    <a:cubicBezTo>
                      <a:pt x="5" y="30"/>
                      <a:pt x="7" y="14"/>
                      <a:pt x="12" y="1"/>
                    </a:cubicBezTo>
                    <a:cubicBezTo>
                      <a:pt x="12" y="0"/>
                      <a:pt x="7" y="0"/>
                      <a:pt x="7" y="1"/>
                    </a:cubicBezTo>
                    <a:cubicBezTo>
                      <a:pt x="2" y="14"/>
                      <a:pt x="0" y="31"/>
                      <a:pt x="5" y="44"/>
                    </a:cubicBezTo>
                    <a:cubicBezTo>
                      <a:pt x="5" y="46"/>
                      <a:pt x="10" y="45"/>
                      <a:pt x="10" y="4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9" name="Freeform 261"/>
              <p:cNvSpPr>
                <a:spLocks/>
              </p:cNvSpPr>
              <p:nvPr/>
            </p:nvSpPr>
            <p:spPr bwMode="auto">
              <a:xfrm>
                <a:off x="3983038" y="293687"/>
                <a:ext cx="176213" cy="71438"/>
              </a:xfrm>
              <a:custGeom>
                <a:avLst/>
                <a:gdLst>
                  <a:gd name="T0" fmla="*/ 0 w 47"/>
                  <a:gd name="T1" fmla="*/ 2 h 19"/>
                  <a:gd name="T2" fmla="*/ 45 w 47"/>
                  <a:gd name="T3" fmla="*/ 13 h 19"/>
                  <a:gd name="T4" fmla="*/ 41 w 47"/>
                  <a:gd name="T5" fmla="*/ 12 h 19"/>
                  <a:gd name="T6" fmla="*/ 5 w 47"/>
                  <a:gd name="T7" fmla="*/ 1 h 19"/>
                  <a:gd name="T8" fmla="*/ 0 w 47"/>
                  <a:gd name="T9" fmla="*/ 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19">
                    <a:moveTo>
                      <a:pt x="0" y="2"/>
                    </a:moveTo>
                    <a:cubicBezTo>
                      <a:pt x="12" y="14"/>
                      <a:pt x="29" y="19"/>
                      <a:pt x="45" y="13"/>
                    </a:cubicBezTo>
                    <a:cubicBezTo>
                      <a:pt x="47" y="12"/>
                      <a:pt x="42" y="11"/>
                      <a:pt x="41" y="12"/>
                    </a:cubicBezTo>
                    <a:cubicBezTo>
                      <a:pt x="28" y="17"/>
                      <a:pt x="14" y="11"/>
                      <a:pt x="5" y="1"/>
                    </a:cubicBezTo>
                    <a:cubicBezTo>
                      <a:pt x="4" y="0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0" name="Freeform 262"/>
              <p:cNvSpPr>
                <a:spLocks/>
              </p:cNvSpPr>
              <p:nvPr/>
            </p:nvSpPr>
            <p:spPr bwMode="auto">
              <a:xfrm>
                <a:off x="3530601" y="346075"/>
                <a:ext cx="538163" cy="439738"/>
              </a:xfrm>
              <a:custGeom>
                <a:avLst/>
                <a:gdLst>
                  <a:gd name="T0" fmla="*/ 137 w 143"/>
                  <a:gd name="T1" fmla="*/ 1 h 117"/>
                  <a:gd name="T2" fmla="*/ 1 w 143"/>
                  <a:gd name="T3" fmla="*/ 115 h 117"/>
                  <a:gd name="T4" fmla="*/ 6 w 143"/>
                  <a:gd name="T5" fmla="*/ 116 h 117"/>
                  <a:gd name="T6" fmla="*/ 141 w 143"/>
                  <a:gd name="T7" fmla="*/ 2 h 117"/>
                  <a:gd name="T8" fmla="*/ 137 w 143"/>
                  <a:gd name="T9" fmla="*/ 1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3" h="117">
                    <a:moveTo>
                      <a:pt x="137" y="1"/>
                    </a:moveTo>
                    <a:cubicBezTo>
                      <a:pt x="92" y="39"/>
                      <a:pt x="48" y="79"/>
                      <a:pt x="1" y="115"/>
                    </a:cubicBezTo>
                    <a:cubicBezTo>
                      <a:pt x="0" y="116"/>
                      <a:pt x="5" y="117"/>
                      <a:pt x="6" y="116"/>
                    </a:cubicBezTo>
                    <a:cubicBezTo>
                      <a:pt x="52" y="79"/>
                      <a:pt x="97" y="40"/>
                      <a:pt x="141" y="2"/>
                    </a:cubicBezTo>
                    <a:cubicBezTo>
                      <a:pt x="143" y="0"/>
                      <a:pt x="138" y="0"/>
                      <a:pt x="1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1" name="Freeform 263"/>
              <p:cNvSpPr>
                <a:spLocks/>
              </p:cNvSpPr>
              <p:nvPr/>
            </p:nvSpPr>
            <p:spPr bwMode="auto">
              <a:xfrm>
                <a:off x="4043363" y="323850"/>
                <a:ext cx="41275" cy="36513"/>
              </a:xfrm>
              <a:custGeom>
                <a:avLst/>
                <a:gdLst>
                  <a:gd name="T0" fmla="*/ 9 w 11"/>
                  <a:gd name="T1" fmla="*/ 9 h 10"/>
                  <a:gd name="T2" fmla="*/ 2 w 11"/>
                  <a:gd name="T3" fmla="*/ 8 h 10"/>
                  <a:gd name="T4" fmla="*/ 3 w 11"/>
                  <a:gd name="T5" fmla="*/ 1 h 10"/>
                  <a:gd name="T6" fmla="*/ 9 w 11"/>
                  <a:gd name="T7" fmla="*/ 2 h 10"/>
                  <a:gd name="T8" fmla="*/ 9 w 11"/>
                  <a:gd name="T9" fmla="*/ 9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0">
                    <a:moveTo>
                      <a:pt x="9" y="9"/>
                    </a:moveTo>
                    <a:cubicBezTo>
                      <a:pt x="7" y="10"/>
                      <a:pt x="4" y="10"/>
                      <a:pt x="2" y="8"/>
                    </a:cubicBezTo>
                    <a:cubicBezTo>
                      <a:pt x="0" y="6"/>
                      <a:pt x="1" y="3"/>
                      <a:pt x="3" y="1"/>
                    </a:cubicBezTo>
                    <a:cubicBezTo>
                      <a:pt x="5" y="0"/>
                      <a:pt x="8" y="0"/>
                      <a:pt x="9" y="2"/>
                    </a:cubicBezTo>
                    <a:cubicBezTo>
                      <a:pt x="11" y="4"/>
                      <a:pt x="11" y="7"/>
                      <a:pt x="9" y="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2" name="Freeform 264"/>
              <p:cNvSpPr>
                <a:spLocks/>
              </p:cNvSpPr>
              <p:nvPr/>
            </p:nvSpPr>
            <p:spPr bwMode="auto">
              <a:xfrm>
                <a:off x="4156076" y="474662"/>
                <a:ext cx="93663" cy="179388"/>
              </a:xfrm>
              <a:custGeom>
                <a:avLst/>
                <a:gdLst>
                  <a:gd name="T0" fmla="*/ 23 w 25"/>
                  <a:gd name="T1" fmla="*/ 46 h 48"/>
                  <a:gd name="T2" fmla="*/ 13 w 25"/>
                  <a:gd name="T3" fmla="*/ 2 h 48"/>
                  <a:gd name="T4" fmla="*/ 9 w 25"/>
                  <a:gd name="T5" fmla="*/ 1 h 48"/>
                  <a:gd name="T6" fmla="*/ 19 w 25"/>
                  <a:gd name="T7" fmla="*/ 47 h 48"/>
                  <a:gd name="T8" fmla="*/ 23 w 25"/>
                  <a:gd name="T9" fmla="*/ 46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48">
                    <a:moveTo>
                      <a:pt x="23" y="46"/>
                    </a:moveTo>
                    <a:cubicBezTo>
                      <a:pt x="10" y="35"/>
                      <a:pt x="5" y="19"/>
                      <a:pt x="13" y="2"/>
                    </a:cubicBezTo>
                    <a:cubicBezTo>
                      <a:pt x="14" y="1"/>
                      <a:pt x="9" y="0"/>
                      <a:pt x="9" y="1"/>
                    </a:cubicBezTo>
                    <a:cubicBezTo>
                      <a:pt x="0" y="18"/>
                      <a:pt x="5" y="35"/>
                      <a:pt x="19" y="47"/>
                    </a:cubicBezTo>
                    <a:cubicBezTo>
                      <a:pt x="20" y="48"/>
                      <a:pt x="25" y="48"/>
                      <a:pt x="23" y="4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3" name="Freeform 265"/>
              <p:cNvSpPr>
                <a:spLocks/>
              </p:cNvSpPr>
              <p:nvPr/>
            </p:nvSpPr>
            <p:spPr bwMode="auto">
              <a:xfrm>
                <a:off x="4098926" y="534987"/>
                <a:ext cx="188913" cy="55563"/>
              </a:xfrm>
              <a:custGeom>
                <a:avLst/>
                <a:gdLst>
                  <a:gd name="T0" fmla="*/ 2 w 50"/>
                  <a:gd name="T1" fmla="*/ 5 h 15"/>
                  <a:gd name="T2" fmla="*/ 49 w 50"/>
                  <a:gd name="T3" fmla="*/ 3 h 15"/>
                  <a:gd name="T4" fmla="*/ 44 w 50"/>
                  <a:gd name="T5" fmla="*/ 1 h 15"/>
                  <a:gd name="T6" fmla="*/ 6 w 50"/>
                  <a:gd name="T7" fmla="*/ 4 h 15"/>
                  <a:gd name="T8" fmla="*/ 2 w 50"/>
                  <a:gd name="T9" fmla="*/ 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0" h="15">
                    <a:moveTo>
                      <a:pt x="2" y="5"/>
                    </a:moveTo>
                    <a:cubicBezTo>
                      <a:pt x="18" y="14"/>
                      <a:pt x="35" y="15"/>
                      <a:pt x="49" y="3"/>
                    </a:cubicBezTo>
                    <a:cubicBezTo>
                      <a:pt x="50" y="2"/>
                      <a:pt x="45" y="0"/>
                      <a:pt x="44" y="1"/>
                    </a:cubicBezTo>
                    <a:cubicBezTo>
                      <a:pt x="33" y="11"/>
                      <a:pt x="19" y="12"/>
                      <a:pt x="6" y="4"/>
                    </a:cubicBezTo>
                    <a:cubicBezTo>
                      <a:pt x="5" y="4"/>
                      <a:pt x="0" y="4"/>
                      <a:pt x="2" y="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4" name="Freeform 266"/>
              <p:cNvSpPr>
                <a:spLocks/>
              </p:cNvSpPr>
              <p:nvPr/>
            </p:nvSpPr>
            <p:spPr bwMode="auto">
              <a:xfrm>
                <a:off x="4156076" y="496887"/>
                <a:ext cx="93663" cy="157163"/>
              </a:xfrm>
              <a:custGeom>
                <a:avLst/>
                <a:gdLst>
                  <a:gd name="T0" fmla="*/ 5 w 25"/>
                  <a:gd name="T1" fmla="*/ 40 h 42"/>
                  <a:gd name="T2" fmla="*/ 24 w 25"/>
                  <a:gd name="T3" fmla="*/ 2 h 42"/>
                  <a:gd name="T4" fmla="*/ 19 w 25"/>
                  <a:gd name="T5" fmla="*/ 1 h 42"/>
                  <a:gd name="T6" fmla="*/ 0 w 25"/>
                  <a:gd name="T7" fmla="*/ 40 h 42"/>
                  <a:gd name="T8" fmla="*/ 5 w 25"/>
                  <a:gd name="T9" fmla="*/ 4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42">
                    <a:moveTo>
                      <a:pt x="5" y="40"/>
                    </a:moveTo>
                    <a:cubicBezTo>
                      <a:pt x="6" y="26"/>
                      <a:pt x="14" y="11"/>
                      <a:pt x="24" y="2"/>
                    </a:cubicBezTo>
                    <a:cubicBezTo>
                      <a:pt x="25" y="0"/>
                      <a:pt x="20" y="0"/>
                      <a:pt x="19" y="1"/>
                    </a:cubicBezTo>
                    <a:cubicBezTo>
                      <a:pt x="9" y="11"/>
                      <a:pt x="1" y="26"/>
                      <a:pt x="0" y="40"/>
                    </a:cubicBezTo>
                    <a:cubicBezTo>
                      <a:pt x="0" y="42"/>
                      <a:pt x="5" y="41"/>
                      <a:pt x="5" y="4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5" name="Freeform 267"/>
              <p:cNvSpPr>
                <a:spLocks/>
              </p:cNvSpPr>
              <p:nvPr/>
            </p:nvSpPr>
            <p:spPr bwMode="auto">
              <a:xfrm>
                <a:off x="4132263" y="500062"/>
                <a:ext cx="150813" cy="106363"/>
              </a:xfrm>
              <a:custGeom>
                <a:avLst/>
                <a:gdLst>
                  <a:gd name="T0" fmla="*/ 0 w 40"/>
                  <a:gd name="T1" fmla="*/ 1 h 28"/>
                  <a:gd name="T2" fmla="*/ 35 w 40"/>
                  <a:gd name="T3" fmla="*/ 28 h 28"/>
                  <a:gd name="T4" fmla="*/ 36 w 40"/>
                  <a:gd name="T5" fmla="*/ 26 h 28"/>
                  <a:gd name="T6" fmla="*/ 5 w 40"/>
                  <a:gd name="T7" fmla="*/ 1 h 28"/>
                  <a:gd name="T8" fmla="*/ 0 w 40"/>
                  <a:gd name="T9" fmla="*/ 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28">
                    <a:moveTo>
                      <a:pt x="0" y="1"/>
                    </a:moveTo>
                    <a:cubicBezTo>
                      <a:pt x="6" y="16"/>
                      <a:pt x="18" y="27"/>
                      <a:pt x="35" y="28"/>
                    </a:cubicBezTo>
                    <a:cubicBezTo>
                      <a:pt x="37" y="28"/>
                      <a:pt x="40" y="26"/>
                      <a:pt x="36" y="26"/>
                    </a:cubicBezTo>
                    <a:cubicBezTo>
                      <a:pt x="21" y="25"/>
                      <a:pt x="10" y="14"/>
                      <a:pt x="5" y="1"/>
                    </a:cubicBezTo>
                    <a:cubicBezTo>
                      <a:pt x="5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6" name="Freeform 268"/>
              <p:cNvSpPr>
                <a:spLocks/>
              </p:cNvSpPr>
              <p:nvPr/>
            </p:nvSpPr>
            <p:spPr bwMode="auto">
              <a:xfrm>
                <a:off x="3525838" y="571500"/>
                <a:ext cx="671513" cy="214313"/>
              </a:xfrm>
              <a:custGeom>
                <a:avLst/>
                <a:gdLst>
                  <a:gd name="T0" fmla="*/ 172 w 178"/>
                  <a:gd name="T1" fmla="*/ 1 h 57"/>
                  <a:gd name="T2" fmla="*/ 3 w 178"/>
                  <a:gd name="T3" fmla="*/ 55 h 57"/>
                  <a:gd name="T4" fmla="*/ 6 w 178"/>
                  <a:gd name="T5" fmla="*/ 56 h 57"/>
                  <a:gd name="T6" fmla="*/ 175 w 178"/>
                  <a:gd name="T7" fmla="*/ 2 h 57"/>
                  <a:gd name="T8" fmla="*/ 172 w 178"/>
                  <a:gd name="T9" fmla="*/ 1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8" h="57">
                    <a:moveTo>
                      <a:pt x="172" y="1"/>
                    </a:moveTo>
                    <a:cubicBezTo>
                      <a:pt x="116" y="19"/>
                      <a:pt x="60" y="39"/>
                      <a:pt x="3" y="55"/>
                    </a:cubicBezTo>
                    <a:cubicBezTo>
                      <a:pt x="0" y="56"/>
                      <a:pt x="4" y="57"/>
                      <a:pt x="6" y="56"/>
                    </a:cubicBezTo>
                    <a:cubicBezTo>
                      <a:pt x="63" y="40"/>
                      <a:pt x="119" y="21"/>
                      <a:pt x="175" y="2"/>
                    </a:cubicBezTo>
                    <a:cubicBezTo>
                      <a:pt x="178" y="1"/>
                      <a:pt x="173" y="0"/>
                      <a:pt x="17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7" name="Freeform 269"/>
              <p:cNvSpPr>
                <a:spLocks/>
              </p:cNvSpPr>
              <p:nvPr/>
            </p:nvSpPr>
            <p:spPr bwMode="auto">
              <a:xfrm>
                <a:off x="4170363" y="552450"/>
                <a:ext cx="41275" cy="42863"/>
              </a:xfrm>
              <a:custGeom>
                <a:avLst/>
                <a:gdLst>
                  <a:gd name="T0" fmla="*/ 7 w 11"/>
                  <a:gd name="T1" fmla="*/ 10 h 11"/>
                  <a:gd name="T2" fmla="*/ 1 w 11"/>
                  <a:gd name="T3" fmla="*/ 7 h 11"/>
                  <a:gd name="T4" fmla="*/ 4 w 11"/>
                  <a:gd name="T5" fmla="*/ 1 h 11"/>
                  <a:gd name="T6" fmla="*/ 10 w 11"/>
                  <a:gd name="T7" fmla="*/ 4 h 11"/>
                  <a:gd name="T8" fmla="*/ 7 w 11"/>
                  <a:gd name="T9" fmla="*/ 1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7" y="10"/>
                    </a:moveTo>
                    <a:cubicBezTo>
                      <a:pt x="4" y="11"/>
                      <a:pt x="2" y="9"/>
                      <a:pt x="1" y="7"/>
                    </a:cubicBezTo>
                    <a:cubicBezTo>
                      <a:pt x="0" y="4"/>
                      <a:pt x="2" y="1"/>
                      <a:pt x="4" y="1"/>
                    </a:cubicBezTo>
                    <a:cubicBezTo>
                      <a:pt x="7" y="0"/>
                      <a:pt x="9" y="1"/>
                      <a:pt x="10" y="4"/>
                    </a:cubicBezTo>
                    <a:cubicBezTo>
                      <a:pt x="11" y="6"/>
                      <a:pt x="9" y="9"/>
                      <a:pt x="7" y="1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8" name="Freeform 270"/>
              <p:cNvSpPr>
                <a:spLocks/>
              </p:cNvSpPr>
              <p:nvPr/>
            </p:nvSpPr>
            <p:spPr bwMode="auto">
              <a:xfrm>
                <a:off x="4362451" y="744537"/>
                <a:ext cx="84138" cy="185738"/>
              </a:xfrm>
              <a:custGeom>
                <a:avLst/>
                <a:gdLst>
                  <a:gd name="T0" fmla="*/ 14 w 22"/>
                  <a:gd name="T1" fmla="*/ 47 h 49"/>
                  <a:gd name="T2" fmla="*/ 21 w 22"/>
                  <a:gd name="T3" fmla="*/ 3 h 49"/>
                  <a:gd name="T4" fmla="*/ 17 w 22"/>
                  <a:gd name="T5" fmla="*/ 1 h 49"/>
                  <a:gd name="T6" fmla="*/ 9 w 22"/>
                  <a:gd name="T7" fmla="*/ 47 h 49"/>
                  <a:gd name="T8" fmla="*/ 14 w 22"/>
                  <a:gd name="T9" fmla="*/ 47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49">
                    <a:moveTo>
                      <a:pt x="14" y="47"/>
                    </a:moveTo>
                    <a:cubicBezTo>
                      <a:pt x="5" y="31"/>
                      <a:pt x="7" y="15"/>
                      <a:pt x="21" y="3"/>
                    </a:cubicBezTo>
                    <a:cubicBezTo>
                      <a:pt x="22" y="2"/>
                      <a:pt x="18" y="0"/>
                      <a:pt x="17" y="1"/>
                    </a:cubicBezTo>
                    <a:cubicBezTo>
                      <a:pt x="2" y="14"/>
                      <a:pt x="0" y="31"/>
                      <a:pt x="9" y="47"/>
                    </a:cubicBezTo>
                    <a:cubicBezTo>
                      <a:pt x="10" y="49"/>
                      <a:pt x="14" y="49"/>
                      <a:pt x="14" y="4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9" name="Freeform 271"/>
              <p:cNvSpPr>
                <a:spLocks/>
              </p:cNvSpPr>
              <p:nvPr/>
            </p:nvSpPr>
            <p:spPr bwMode="auto">
              <a:xfrm>
                <a:off x="4318001" y="782637"/>
                <a:ext cx="176213" cy="79375"/>
              </a:xfrm>
              <a:custGeom>
                <a:avLst/>
                <a:gdLst>
                  <a:gd name="T0" fmla="*/ 1 w 47"/>
                  <a:gd name="T1" fmla="*/ 1 h 21"/>
                  <a:gd name="T2" fmla="*/ 46 w 47"/>
                  <a:gd name="T3" fmla="*/ 15 h 21"/>
                  <a:gd name="T4" fmla="*/ 42 w 47"/>
                  <a:gd name="T5" fmla="*/ 13 h 21"/>
                  <a:gd name="T6" fmla="*/ 6 w 47"/>
                  <a:gd name="T7" fmla="*/ 1 h 21"/>
                  <a:gd name="T8" fmla="*/ 1 w 47"/>
                  <a:gd name="T9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21">
                    <a:moveTo>
                      <a:pt x="1" y="1"/>
                    </a:moveTo>
                    <a:cubicBezTo>
                      <a:pt x="12" y="16"/>
                      <a:pt x="29" y="21"/>
                      <a:pt x="46" y="15"/>
                    </a:cubicBezTo>
                    <a:cubicBezTo>
                      <a:pt x="47" y="15"/>
                      <a:pt x="43" y="13"/>
                      <a:pt x="42" y="13"/>
                    </a:cubicBezTo>
                    <a:cubicBezTo>
                      <a:pt x="27" y="18"/>
                      <a:pt x="15" y="13"/>
                      <a:pt x="6" y="1"/>
                    </a:cubicBezTo>
                    <a:cubicBezTo>
                      <a:pt x="5" y="0"/>
                      <a:pt x="0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0" name="Freeform 272"/>
              <p:cNvSpPr>
                <a:spLocks/>
              </p:cNvSpPr>
              <p:nvPr/>
            </p:nvSpPr>
            <p:spPr bwMode="auto">
              <a:xfrm>
                <a:off x="4332288" y="782637"/>
                <a:ext cx="147638" cy="117475"/>
              </a:xfrm>
              <a:custGeom>
                <a:avLst/>
                <a:gdLst>
                  <a:gd name="T0" fmla="*/ 5 w 39"/>
                  <a:gd name="T1" fmla="*/ 30 h 31"/>
                  <a:gd name="T2" fmla="*/ 36 w 39"/>
                  <a:gd name="T3" fmla="*/ 1 h 31"/>
                  <a:gd name="T4" fmla="*/ 32 w 39"/>
                  <a:gd name="T5" fmla="*/ 0 h 31"/>
                  <a:gd name="T6" fmla="*/ 0 w 39"/>
                  <a:gd name="T7" fmla="*/ 30 h 31"/>
                  <a:gd name="T8" fmla="*/ 5 w 39"/>
                  <a:gd name="T9" fmla="*/ 3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1">
                    <a:moveTo>
                      <a:pt x="5" y="30"/>
                    </a:moveTo>
                    <a:cubicBezTo>
                      <a:pt x="11" y="18"/>
                      <a:pt x="24" y="7"/>
                      <a:pt x="36" y="1"/>
                    </a:cubicBezTo>
                    <a:cubicBezTo>
                      <a:pt x="39" y="0"/>
                      <a:pt x="34" y="0"/>
                      <a:pt x="32" y="0"/>
                    </a:cubicBezTo>
                    <a:cubicBezTo>
                      <a:pt x="20" y="6"/>
                      <a:pt x="6" y="17"/>
                      <a:pt x="0" y="30"/>
                    </a:cubicBezTo>
                    <a:cubicBezTo>
                      <a:pt x="0" y="31"/>
                      <a:pt x="5" y="31"/>
                      <a:pt x="5" y="3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1" name="Freeform 273"/>
              <p:cNvSpPr>
                <a:spLocks/>
              </p:cNvSpPr>
              <p:nvPr/>
            </p:nvSpPr>
            <p:spPr bwMode="auto">
              <a:xfrm>
                <a:off x="4362451" y="749300"/>
                <a:ext cx="106363" cy="146050"/>
              </a:xfrm>
              <a:custGeom>
                <a:avLst/>
                <a:gdLst>
                  <a:gd name="T0" fmla="*/ 1 w 28"/>
                  <a:gd name="T1" fmla="*/ 2 h 39"/>
                  <a:gd name="T2" fmla="*/ 22 w 28"/>
                  <a:gd name="T3" fmla="*/ 38 h 39"/>
                  <a:gd name="T4" fmla="*/ 26 w 28"/>
                  <a:gd name="T5" fmla="*/ 37 h 39"/>
                  <a:gd name="T6" fmla="*/ 6 w 28"/>
                  <a:gd name="T7" fmla="*/ 1 h 39"/>
                  <a:gd name="T8" fmla="*/ 1 w 28"/>
                  <a:gd name="T9" fmla="*/ 2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39">
                    <a:moveTo>
                      <a:pt x="1" y="2"/>
                    </a:moveTo>
                    <a:cubicBezTo>
                      <a:pt x="0" y="17"/>
                      <a:pt x="8" y="32"/>
                      <a:pt x="22" y="38"/>
                    </a:cubicBezTo>
                    <a:cubicBezTo>
                      <a:pt x="24" y="39"/>
                      <a:pt x="28" y="38"/>
                      <a:pt x="26" y="37"/>
                    </a:cubicBezTo>
                    <a:cubicBezTo>
                      <a:pt x="12" y="31"/>
                      <a:pt x="5" y="16"/>
                      <a:pt x="6" y="1"/>
                    </a:cubicBezTo>
                    <a:cubicBezTo>
                      <a:pt x="6" y="0"/>
                      <a:pt x="1" y="0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2" name="Freeform 274"/>
              <p:cNvSpPr>
                <a:spLocks/>
              </p:cNvSpPr>
              <p:nvPr/>
            </p:nvSpPr>
            <p:spPr bwMode="auto">
              <a:xfrm>
                <a:off x="3609976" y="760412"/>
                <a:ext cx="787400" cy="79375"/>
              </a:xfrm>
              <a:custGeom>
                <a:avLst/>
                <a:gdLst>
                  <a:gd name="T0" fmla="*/ 206 w 209"/>
                  <a:gd name="T1" fmla="*/ 19 h 21"/>
                  <a:gd name="T2" fmla="*/ 5 w 209"/>
                  <a:gd name="T3" fmla="*/ 0 h 21"/>
                  <a:gd name="T4" fmla="*/ 3 w 209"/>
                  <a:gd name="T5" fmla="*/ 2 h 21"/>
                  <a:gd name="T6" fmla="*/ 204 w 209"/>
                  <a:gd name="T7" fmla="*/ 21 h 21"/>
                  <a:gd name="T8" fmla="*/ 206 w 209"/>
                  <a:gd name="T9" fmla="*/ 19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9" h="21">
                    <a:moveTo>
                      <a:pt x="206" y="19"/>
                    </a:moveTo>
                    <a:cubicBezTo>
                      <a:pt x="139" y="15"/>
                      <a:pt x="72" y="7"/>
                      <a:pt x="5" y="0"/>
                    </a:cubicBezTo>
                    <a:cubicBezTo>
                      <a:pt x="4" y="0"/>
                      <a:pt x="0" y="2"/>
                      <a:pt x="3" y="2"/>
                    </a:cubicBezTo>
                    <a:cubicBezTo>
                      <a:pt x="70" y="9"/>
                      <a:pt x="137" y="17"/>
                      <a:pt x="204" y="21"/>
                    </a:cubicBezTo>
                    <a:cubicBezTo>
                      <a:pt x="207" y="21"/>
                      <a:pt x="209" y="19"/>
                      <a:pt x="206" y="1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3" name="Freeform 275"/>
              <p:cNvSpPr>
                <a:spLocks/>
              </p:cNvSpPr>
              <p:nvPr/>
            </p:nvSpPr>
            <p:spPr bwMode="auto">
              <a:xfrm>
                <a:off x="4373563" y="815975"/>
                <a:ext cx="38100" cy="38100"/>
              </a:xfrm>
              <a:custGeom>
                <a:avLst/>
                <a:gdLst>
                  <a:gd name="T0" fmla="*/ 5 w 10"/>
                  <a:gd name="T1" fmla="*/ 10 h 10"/>
                  <a:gd name="T2" fmla="*/ 1 w 10"/>
                  <a:gd name="T3" fmla="*/ 5 h 10"/>
                  <a:gd name="T4" fmla="*/ 6 w 10"/>
                  <a:gd name="T5" fmla="*/ 0 h 10"/>
                  <a:gd name="T6" fmla="*/ 10 w 10"/>
                  <a:gd name="T7" fmla="*/ 6 h 10"/>
                  <a:gd name="T8" fmla="*/ 5 w 10"/>
                  <a:gd name="T9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0">
                    <a:moveTo>
                      <a:pt x="5" y="10"/>
                    </a:moveTo>
                    <a:cubicBezTo>
                      <a:pt x="2" y="10"/>
                      <a:pt x="0" y="7"/>
                      <a:pt x="1" y="5"/>
                    </a:cubicBezTo>
                    <a:cubicBezTo>
                      <a:pt x="1" y="2"/>
                      <a:pt x="3" y="0"/>
                      <a:pt x="6" y="0"/>
                    </a:cubicBezTo>
                    <a:cubicBezTo>
                      <a:pt x="8" y="1"/>
                      <a:pt x="10" y="3"/>
                      <a:pt x="10" y="6"/>
                    </a:cubicBezTo>
                    <a:cubicBezTo>
                      <a:pt x="10" y="8"/>
                      <a:pt x="7" y="10"/>
                      <a:pt x="5" y="1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4" name="Freeform 276"/>
              <p:cNvSpPr>
                <a:spLocks/>
              </p:cNvSpPr>
              <p:nvPr/>
            </p:nvSpPr>
            <p:spPr bwMode="auto">
              <a:xfrm>
                <a:off x="4260851" y="1050925"/>
                <a:ext cx="117475" cy="157163"/>
              </a:xfrm>
              <a:custGeom>
                <a:avLst/>
                <a:gdLst>
                  <a:gd name="T0" fmla="*/ 7 w 31"/>
                  <a:gd name="T1" fmla="*/ 41 h 42"/>
                  <a:gd name="T2" fmla="*/ 30 w 31"/>
                  <a:gd name="T3" fmla="*/ 2 h 42"/>
                  <a:gd name="T4" fmla="*/ 26 w 31"/>
                  <a:gd name="T5" fmla="*/ 0 h 42"/>
                  <a:gd name="T6" fmla="*/ 2 w 31"/>
                  <a:gd name="T7" fmla="*/ 40 h 42"/>
                  <a:gd name="T8" fmla="*/ 7 w 31"/>
                  <a:gd name="T9" fmla="*/ 4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42">
                    <a:moveTo>
                      <a:pt x="7" y="41"/>
                    </a:moveTo>
                    <a:cubicBezTo>
                      <a:pt x="5" y="23"/>
                      <a:pt x="12" y="8"/>
                      <a:pt x="30" y="2"/>
                    </a:cubicBezTo>
                    <a:cubicBezTo>
                      <a:pt x="31" y="1"/>
                      <a:pt x="27" y="0"/>
                      <a:pt x="26" y="0"/>
                    </a:cubicBezTo>
                    <a:cubicBezTo>
                      <a:pt x="8" y="6"/>
                      <a:pt x="0" y="22"/>
                      <a:pt x="2" y="40"/>
                    </a:cubicBezTo>
                    <a:cubicBezTo>
                      <a:pt x="2" y="42"/>
                      <a:pt x="7" y="42"/>
                      <a:pt x="7" y="4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5" name="Freeform 277"/>
              <p:cNvSpPr>
                <a:spLocks/>
              </p:cNvSpPr>
              <p:nvPr/>
            </p:nvSpPr>
            <p:spPr bwMode="auto">
              <a:xfrm>
                <a:off x="4246563" y="1042988"/>
                <a:ext cx="150813" cy="109538"/>
              </a:xfrm>
              <a:custGeom>
                <a:avLst/>
                <a:gdLst>
                  <a:gd name="T0" fmla="*/ 0 w 40"/>
                  <a:gd name="T1" fmla="*/ 2 h 29"/>
                  <a:gd name="T2" fmla="*/ 37 w 40"/>
                  <a:gd name="T3" fmla="*/ 29 h 29"/>
                  <a:gd name="T4" fmla="*/ 35 w 40"/>
                  <a:gd name="T5" fmla="*/ 27 h 29"/>
                  <a:gd name="T6" fmla="*/ 5 w 40"/>
                  <a:gd name="T7" fmla="*/ 2 h 29"/>
                  <a:gd name="T8" fmla="*/ 0 w 40"/>
                  <a:gd name="T9" fmla="*/ 2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29">
                    <a:moveTo>
                      <a:pt x="0" y="2"/>
                    </a:moveTo>
                    <a:cubicBezTo>
                      <a:pt x="5" y="19"/>
                      <a:pt x="19" y="29"/>
                      <a:pt x="37" y="29"/>
                    </a:cubicBezTo>
                    <a:cubicBezTo>
                      <a:pt x="40" y="29"/>
                      <a:pt x="36" y="27"/>
                      <a:pt x="35" y="27"/>
                    </a:cubicBezTo>
                    <a:cubicBezTo>
                      <a:pt x="19" y="27"/>
                      <a:pt x="9" y="16"/>
                      <a:pt x="5" y="2"/>
                    </a:cubicBezTo>
                    <a:cubicBezTo>
                      <a:pt x="5" y="1"/>
                      <a:pt x="0" y="0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6" name="Freeform 278"/>
              <p:cNvSpPr>
                <a:spLocks/>
              </p:cNvSpPr>
              <p:nvPr/>
            </p:nvSpPr>
            <p:spPr bwMode="auto">
              <a:xfrm>
                <a:off x="4216401" y="1087438"/>
                <a:ext cx="176213" cy="71438"/>
              </a:xfrm>
              <a:custGeom>
                <a:avLst/>
                <a:gdLst>
                  <a:gd name="T0" fmla="*/ 6 w 47"/>
                  <a:gd name="T1" fmla="*/ 18 h 19"/>
                  <a:gd name="T2" fmla="*/ 44 w 47"/>
                  <a:gd name="T3" fmla="*/ 3 h 19"/>
                  <a:gd name="T4" fmla="*/ 43 w 47"/>
                  <a:gd name="T5" fmla="*/ 1 h 19"/>
                  <a:gd name="T6" fmla="*/ 2 w 47"/>
                  <a:gd name="T7" fmla="*/ 18 h 19"/>
                  <a:gd name="T8" fmla="*/ 6 w 47"/>
                  <a:gd name="T9" fmla="*/ 1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19">
                    <a:moveTo>
                      <a:pt x="6" y="18"/>
                    </a:moveTo>
                    <a:cubicBezTo>
                      <a:pt x="16" y="9"/>
                      <a:pt x="31" y="4"/>
                      <a:pt x="44" y="3"/>
                    </a:cubicBezTo>
                    <a:cubicBezTo>
                      <a:pt x="47" y="3"/>
                      <a:pt x="46" y="0"/>
                      <a:pt x="43" y="1"/>
                    </a:cubicBezTo>
                    <a:cubicBezTo>
                      <a:pt x="29" y="2"/>
                      <a:pt x="12" y="8"/>
                      <a:pt x="2" y="18"/>
                    </a:cubicBezTo>
                    <a:cubicBezTo>
                      <a:pt x="0" y="19"/>
                      <a:pt x="5" y="19"/>
                      <a:pt x="6" y="1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7" name="Freeform 279"/>
              <p:cNvSpPr>
                <a:spLocks/>
              </p:cNvSpPr>
              <p:nvPr/>
            </p:nvSpPr>
            <p:spPr bwMode="auto">
              <a:xfrm>
                <a:off x="4276726" y="1027113"/>
                <a:ext cx="71438" cy="166688"/>
              </a:xfrm>
              <a:custGeom>
                <a:avLst/>
                <a:gdLst>
                  <a:gd name="T0" fmla="*/ 6 w 19"/>
                  <a:gd name="T1" fmla="*/ 2 h 44"/>
                  <a:gd name="T2" fmla="*/ 13 w 19"/>
                  <a:gd name="T3" fmla="*/ 43 h 44"/>
                  <a:gd name="T4" fmla="*/ 18 w 19"/>
                  <a:gd name="T5" fmla="*/ 42 h 44"/>
                  <a:gd name="T6" fmla="*/ 11 w 19"/>
                  <a:gd name="T7" fmla="*/ 2 h 44"/>
                  <a:gd name="T8" fmla="*/ 6 w 19"/>
                  <a:gd name="T9" fmla="*/ 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44">
                    <a:moveTo>
                      <a:pt x="6" y="2"/>
                    </a:moveTo>
                    <a:cubicBezTo>
                      <a:pt x="0" y="16"/>
                      <a:pt x="2" y="32"/>
                      <a:pt x="13" y="43"/>
                    </a:cubicBezTo>
                    <a:cubicBezTo>
                      <a:pt x="15" y="44"/>
                      <a:pt x="19" y="43"/>
                      <a:pt x="18" y="42"/>
                    </a:cubicBezTo>
                    <a:cubicBezTo>
                      <a:pt x="7" y="32"/>
                      <a:pt x="5" y="16"/>
                      <a:pt x="11" y="2"/>
                    </a:cubicBezTo>
                    <a:cubicBezTo>
                      <a:pt x="12" y="1"/>
                      <a:pt x="7" y="0"/>
                      <a:pt x="6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8" name="Freeform 280"/>
              <p:cNvSpPr>
                <a:spLocks/>
              </p:cNvSpPr>
              <p:nvPr/>
            </p:nvSpPr>
            <p:spPr bwMode="auto">
              <a:xfrm>
                <a:off x="3665538" y="831850"/>
                <a:ext cx="636588" cy="285750"/>
              </a:xfrm>
              <a:custGeom>
                <a:avLst/>
                <a:gdLst>
                  <a:gd name="T0" fmla="*/ 167 w 169"/>
                  <a:gd name="T1" fmla="*/ 74 h 76"/>
                  <a:gd name="T2" fmla="*/ 6 w 169"/>
                  <a:gd name="T3" fmla="*/ 0 h 76"/>
                  <a:gd name="T4" fmla="*/ 1 w 169"/>
                  <a:gd name="T5" fmla="*/ 2 h 76"/>
                  <a:gd name="T6" fmla="*/ 163 w 169"/>
                  <a:gd name="T7" fmla="*/ 75 h 76"/>
                  <a:gd name="T8" fmla="*/ 167 w 169"/>
                  <a:gd name="T9" fmla="*/ 74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9" h="76">
                    <a:moveTo>
                      <a:pt x="167" y="74"/>
                    </a:moveTo>
                    <a:cubicBezTo>
                      <a:pt x="113" y="50"/>
                      <a:pt x="59" y="27"/>
                      <a:pt x="6" y="0"/>
                    </a:cubicBezTo>
                    <a:cubicBezTo>
                      <a:pt x="5" y="0"/>
                      <a:pt x="0" y="1"/>
                      <a:pt x="1" y="2"/>
                    </a:cubicBezTo>
                    <a:cubicBezTo>
                      <a:pt x="54" y="28"/>
                      <a:pt x="109" y="51"/>
                      <a:pt x="163" y="75"/>
                    </a:cubicBezTo>
                    <a:cubicBezTo>
                      <a:pt x="164" y="76"/>
                      <a:pt x="169" y="75"/>
                      <a:pt x="167" y="7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9" name="Freeform 281"/>
              <p:cNvSpPr>
                <a:spLocks/>
              </p:cNvSpPr>
              <p:nvPr/>
            </p:nvSpPr>
            <p:spPr bwMode="auto">
              <a:xfrm>
                <a:off x="4279901" y="1095375"/>
                <a:ext cx="38100" cy="41275"/>
              </a:xfrm>
              <a:custGeom>
                <a:avLst/>
                <a:gdLst>
                  <a:gd name="T0" fmla="*/ 3 w 10"/>
                  <a:gd name="T1" fmla="*/ 10 h 11"/>
                  <a:gd name="T2" fmla="*/ 1 w 10"/>
                  <a:gd name="T3" fmla="*/ 4 h 11"/>
                  <a:gd name="T4" fmla="*/ 7 w 10"/>
                  <a:gd name="T5" fmla="*/ 2 h 11"/>
                  <a:gd name="T6" fmla="*/ 9 w 10"/>
                  <a:gd name="T7" fmla="*/ 8 h 11"/>
                  <a:gd name="T8" fmla="*/ 3 w 10"/>
                  <a:gd name="T9" fmla="*/ 1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1">
                    <a:moveTo>
                      <a:pt x="3" y="10"/>
                    </a:moveTo>
                    <a:cubicBezTo>
                      <a:pt x="1" y="9"/>
                      <a:pt x="0" y="6"/>
                      <a:pt x="1" y="4"/>
                    </a:cubicBezTo>
                    <a:cubicBezTo>
                      <a:pt x="2" y="1"/>
                      <a:pt x="5" y="0"/>
                      <a:pt x="7" y="2"/>
                    </a:cubicBezTo>
                    <a:cubicBezTo>
                      <a:pt x="10" y="3"/>
                      <a:pt x="10" y="6"/>
                      <a:pt x="9" y="8"/>
                    </a:cubicBezTo>
                    <a:cubicBezTo>
                      <a:pt x="8" y="10"/>
                      <a:pt x="5" y="11"/>
                      <a:pt x="3" y="1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0" name="Freeform 282"/>
              <p:cNvSpPr>
                <a:spLocks/>
              </p:cNvSpPr>
              <p:nvPr/>
            </p:nvSpPr>
            <p:spPr bwMode="auto">
              <a:xfrm>
                <a:off x="4103688" y="1350963"/>
                <a:ext cx="157163" cy="120650"/>
              </a:xfrm>
              <a:custGeom>
                <a:avLst/>
                <a:gdLst>
                  <a:gd name="T0" fmla="*/ 5 w 42"/>
                  <a:gd name="T1" fmla="*/ 31 h 32"/>
                  <a:gd name="T2" fmla="*/ 39 w 42"/>
                  <a:gd name="T3" fmla="*/ 3 h 32"/>
                  <a:gd name="T4" fmla="*/ 38 w 42"/>
                  <a:gd name="T5" fmla="*/ 0 h 32"/>
                  <a:gd name="T6" fmla="*/ 0 w 42"/>
                  <a:gd name="T7" fmla="*/ 30 h 32"/>
                  <a:gd name="T8" fmla="*/ 5 w 42"/>
                  <a:gd name="T9" fmla="*/ 3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32">
                    <a:moveTo>
                      <a:pt x="5" y="31"/>
                    </a:moveTo>
                    <a:cubicBezTo>
                      <a:pt x="9" y="14"/>
                      <a:pt x="21" y="2"/>
                      <a:pt x="39" y="3"/>
                    </a:cubicBezTo>
                    <a:cubicBezTo>
                      <a:pt x="42" y="3"/>
                      <a:pt x="40" y="1"/>
                      <a:pt x="38" y="0"/>
                    </a:cubicBezTo>
                    <a:cubicBezTo>
                      <a:pt x="18" y="0"/>
                      <a:pt x="4" y="11"/>
                      <a:pt x="0" y="30"/>
                    </a:cubicBezTo>
                    <a:cubicBezTo>
                      <a:pt x="0" y="31"/>
                      <a:pt x="4" y="32"/>
                      <a:pt x="5" y="3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1" name="Freeform 283"/>
              <p:cNvSpPr>
                <a:spLocks/>
              </p:cNvSpPr>
              <p:nvPr/>
            </p:nvSpPr>
            <p:spPr bwMode="auto">
              <a:xfrm>
                <a:off x="4129088" y="1309688"/>
                <a:ext cx="112713" cy="147638"/>
              </a:xfrm>
              <a:custGeom>
                <a:avLst/>
                <a:gdLst>
                  <a:gd name="T0" fmla="*/ 2 w 30"/>
                  <a:gd name="T1" fmla="*/ 1 h 39"/>
                  <a:gd name="T2" fmla="*/ 25 w 30"/>
                  <a:gd name="T3" fmla="*/ 39 h 39"/>
                  <a:gd name="T4" fmla="*/ 27 w 30"/>
                  <a:gd name="T5" fmla="*/ 37 h 39"/>
                  <a:gd name="T6" fmla="*/ 7 w 30"/>
                  <a:gd name="T7" fmla="*/ 2 h 39"/>
                  <a:gd name="T8" fmla="*/ 2 w 30"/>
                  <a:gd name="T9" fmla="*/ 1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39">
                    <a:moveTo>
                      <a:pt x="2" y="1"/>
                    </a:moveTo>
                    <a:cubicBezTo>
                      <a:pt x="0" y="18"/>
                      <a:pt x="9" y="32"/>
                      <a:pt x="25" y="39"/>
                    </a:cubicBezTo>
                    <a:cubicBezTo>
                      <a:pt x="27" y="39"/>
                      <a:pt x="30" y="38"/>
                      <a:pt x="27" y="37"/>
                    </a:cubicBezTo>
                    <a:cubicBezTo>
                      <a:pt x="12" y="31"/>
                      <a:pt x="6" y="17"/>
                      <a:pt x="7" y="2"/>
                    </a:cubicBezTo>
                    <a:cubicBezTo>
                      <a:pt x="7" y="0"/>
                      <a:pt x="2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2" name="Freeform 284"/>
              <p:cNvSpPr>
                <a:spLocks/>
              </p:cNvSpPr>
              <p:nvPr/>
            </p:nvSpPr>
            <p:spPr bwMode="auto">
              <a:xfrm>
                <a:off x="4065588" y="1381125"/>
                <a:ext cx="195263" cy="26988"/>
              </a:xfrm>
              <a:custGeom>
                <a:avLst/>
                <a:gdLst>
                  <a:gd name="T0" fmla="*/ 6 w 52"/>
                  <a:gd name="T1" fmla="*/ 7 h 7"/>
                  <a:gd name="T2" fmla="*/ 46 w 52"/>
                  <a:gd name="T3" fmla="*/ 6 h 7"/>
                  <a:gd name="T4" fmla="*/ 49 w 52"/>
                  <a:gd name="T5" fmla="*/ 4 h 7"/>
                  <a:gd name="T6" fmla="*/ 3 w 52"/>
                  <a:gd name="T7" fmla="*/ 5 h 7"/>
                  <a:gd name="T8" fmla="*/ 6 w 52"/>
                  <a:gd name="T9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7">
                    <a:moveTo>
                      <a:pt x="6" y="7"/>
                    </a:moveTo>
                    <a:cubicBezTo>
                      <a:pt x="18" y="2"/>
                      <a:pt x="34" y="2"/>
                      <a:pt x="46" y="6"/>
                    </a:cubicBezTo>
                    <a:cubicBezTo>
                      <a:pt x="47" y="6"/>
                      <a:pt x="52" y="5"/>
                      <a:pt x="49" y="4"/>
                    </a:cubicBezTo>
                    <a:cubicBezTo>
                      <a:pt x="35" y="0"/>
                      <a:pt x="17" y="0"/>
                      <a:pt x="3" y="5"/>
                    </a:cubicBezTo>
                    <a:cubicBezTo>
                      <a:pt x="0" y="7"/>
                      <a:pt x="5" y="7"/>
                      <a:pt x="6" y="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3" name="Freeform 285"/>
              <p:cNvSpPr>
                <a:spLocks/>
              </p:cNvSpPr>
              <p:nvPr/>
            </p:nvSpPr>
            <p:spPr bwMode="auto">
              <a:xfrm>
                <a:off x="4137026" y="1314450"/>
                <a:ext cx="74613" cy="165100"/>
              </a:xfrm>
              <a:custGeom>
                <a:avLst/>
                <a:gdLst>
                  <a:gd name="T0" fmla="*/ 14 w 20"/>
                  <a:gd name="T1" fmla="*/ 1 h 44"/>
                  <a:gd name="T2" fmla="*/ 6 w 20"/>
                  <a:gd name="T3" fmla="*/ 43 h 44"/>
                  <a:gd name="T4" fmla="*/ 11 w 20"/>
                  <a:gd name="T5" fmla="*/ 42 h 44"/>
                  <a:gd name="T6" fmla="*/ 19 w 20"/>
                  <a:gd name="T7" fmla="*/ 2 h 44"/>
                  <a:gd name="T8" fmla="*/ 14 w 20"/>
                  <a:gd name="T9" fmla="*/ 1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44">
                    <a:moveTo>
                      <a:pt x="14" y="1"/>
                    </a:moveTo>
                    <a:cubicBezTo>
                      <a:pt x="4" y="13"/>
                      <a:pt x="0" y="28"/>
                      <a:pt x="6" y="43"/>
                    </a:cubicBezTo>
                    <a:cubicBezTo>
                      <a:pt x="7" y="44"/>
                      <a:pt x="12" y="43"/>
                      <a:pt x="11" y="42"/>
                    </a:cubicBezTo>
                    <a:cubicBezTo>
                      <a:pt x="5" y="28"/>
                      <a:pt x="9" y="13"/>
                      <a:pt x="19" y="2"/>
                    </a:cubicBezTo>
                    <a:cubicBezTo>
                      <a:pt x="20" y="1"/>
                      <a:pt x="16" y="0"/>
                      <a:pt x="14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4" name="Freeform 286"/>
              <p:cNvSpPr>
                <a:spLocks/>
              </p:cNvSpPr>
              <p:nvPr/>
            </p:nvSpPr>
            <p:spPr bwMode="auto">
              <a:xfrm>
                <a:off x="3586163" y="831850"/>
                <a:ext cx="576263" cy="557213"/>
              </a:xfrm>
              <a:custGeom>
                <a:avLst/>
                <a:gdLst>
                  <a:gd name="T0" fmla="*/ 152 w 153"/>
                  <a:gd name="T1" fmla="*/ 146 h 148"/>
                  <a:gd name="T2" fmla="*/ 6 w 153"/>
                  <a:gd name="T3" fmla="*/ 1 h 148"/>
                  <a:gd name="T4" fmla="*/ 1 w 153"/>
                  <a:gd name="T5" fmla="*/ 2 h 148"/>
                  <a:gd name="T6" fmla="*/ 148 w 153"/>
                  <a:gd name="T7" fmla="*/ 147 h 148"/>
                  <a:gd name="T8" fmla="*/ 152 w 153"/>
                  <a:gd name="T9" fmla="*/ 146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3" h="148">
                    <a:moveTo>
                      <a:pt x="152" y="146"/>
                    </a:moveTo>
                    <a:cubicBezTo>
                      <a:pt x="104" y="97"/>
                      <a:pt x="52" y="51"/>
                      <a:pt x="6" y="1"/>
                    </a:cubicBezTo>
                    <a:cubicBezTo>
                      <a:pt x="5" y="0"/>
                      <a:pt x="0" y="1"/>
                      <a:pt x="1" y="2"/>
                    </a:cubicBezTo>
                    <a:cubicBezTo>
                      <a:pt x="47" y="52"/>
                      <a:pt x="99" y="98"/>
                      <a:pt x="148" y="147"/>
                    </a:cubicBezTo>
                    <a:cubicBezTo>
                      <a:pt x="149" y="148"/>
                      <a:pt x="153" y="147"/>
                      <a:pt x="152" y="14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5" name="Freeform 287"/>
              <p:cNvSpPr>
                <a:spLocks/>
              </p:cNvSpPr>
              <p:nvPr/>
            </p:nvSpPr>
            <p:spPr bwMode="auto">
              <a:xfrm>
                <a:off x="4140201" y="1373188"/>
                <a:ext cx="41275" cy="38100"/>
              </a:xfrm>
              <a:custGeom>
                <a:avLst/>
                <a:gdLst>
                  <a:gd name="T0" fmla="*/ 2 w 11"/>
                  <a:gd name="T1" fmla="*/ 8 h 10"/>
                  <a:gd name="T2" fmla="*/ 2 w 11"/>
                  <a:gd name="T3" fmla="*/ 2 h 10"/>
                  <a:gd name="T4" fmla="*/ 9 w 11"/>
                  <a:gd name="T5" fmla="*/ 2 h 10"/>
                  <a:gd name="T6" fmla="*/ 9 w 11"/>
                  <a:gd name="T7" fmla="*/ 9 h 10"/>
                  <a:gd name="T8" fmla="*/ 2 w 11"/>
                  <a:gd name="T9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0">
                    <a:moveTo>
                      <a:pt x="2" y="8"/>
                    </a:moveTo>
                    <a:cubicBezTo>
                      <a:pt x="0" y="6"/>
                      <a:pt x="0" y="3"/>
                      <a:pt x="2" y="2"/>
                    </a:cubicBezTo>
                    <a:cubicBezTo>
                      <a:pt x="4" y="0"/>
                      <a:pt x="7" y="0"/>
                      <a:pt x="9" y="2"/>
                    </a:cubicBezTo>
                    <a:cubicBezTo>
                      <a:pt x="11" y="4"/>
                      <a:pt x="11" y="7"/>
                      <a:pt x="9" y="9"/>
                    </a:cubicBezTo>
                    <a:cubicBezTo>
                      <a:pt x="7" y="10"/>
                      <a:pt x="4" y="10"/>
                      <a:pt x="2" y="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6" name="Freeform 288"/>
              <p:cNvSpPr>
                <a:spLocks/>
              </p:cNvSpPr>
              <p:nvPr/>
            </p:nvSpPr>
            <p:spPr bwMode="auto">
              <a:xfrm>
                <a:off x="2930526" y="1381125"/>
                <a:ext cx="139700" cy="136525"/>
              </a:xfrm>
              <a:custGeom>
                <a:avLst/>
                <a:gdLst>
                  <a:gd name="T0" fmla="*/ 3 w 37"/>
                  <a:gd name="T1" fmla="*/ 3 h 36"/>
                  <a:gd name="T2" fmla="*/ 32 w 37"/>
                  <a:gd name="T3" fmla="*/ 34 h 36"/>
                  <a:gd name="T4" fmla="*/ 37 w 37"/>
                  <a:gd name="T5" fmla="*/ 35 h 36"/>
                  <a:gd name="T6" fmla="*/ 3 w 37"/>
                  <a:gd name="T7" fmla="*/ 1 h 36"/>
                  <a:gd name="T8" fmla="*/ 3 w 37"/>
                  <a:gd name="T9" fmla="*/ 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36">
                    <a:moveTo>
                      <a:pt x="3" y="3"/>
                    </a:moveTo>
                    <a:cubicBezTo>
                      <a:pt x="19" y="5"/>
                      <a:pt x="31" y="17"/>
                      <a:pt x="32" y="34"/>
                    </a:cubicBezTo>
                    <a:cubicBezTo>
                      <a:pt x="32" y="36"/>
                      <a:pt x="37" y="36"/>
                      <a:pt x="37" y="35"/>
                    </a:cubicBezTo>
                    <a:cubicBezTo>
                      <a:pt x="36" y="15"/>
                      <a:pt x="22" y="3"/>
                      <a:pt x="3" y="1"/>
                    </a:cubicBezTo>
                    <a:cubicBezTo>
                      <a:pt x="0" y="0"/>
                      <a:pt x="0" y="2"/>
                      <a:pt x="3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7" name="Freeform 289"/>
              <p:cNvSpPr>
                <a:spLocks/>
              </p:cNvSpPr>
              <p:nvPr/>
            </p:nvSpPr>
            <p:spPr bwMode="auto">
              <a:xfrm>
                <a:off x="2952751" y="1403350"/>
                <a:ext cx="158750" cy="106363"/>
              </a:xfrm>
              <a:custGeom>
                <a:avLst/>
                <a:gdLst>
                  <a:gd name="T0" fmla="*/ 36 w 42"/>
                  <a:gd name="T1" fmla="*/ 0 h 28"/>
                  <a:gd name="T2" fmla="*/ 1 w 42"/>
                  <a:gd name="T3" fmla="*/ 25 h 28"/>
                  <a:gd name="T4" fmla="*/ 6 w 42"/>
                  <a:gd name="T5" fmla="*/ 26 h 28"/>
                  <a:gd name="T6" fmla="*/ 38 w 42"/>
                  <a:gd name="T7" fmla="*/ 2 h 28"/>
                  <a:gd name="T8" fmla="*/ 36 w 42"/>
                  <a:gd name="T9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28">
                    <a:moveTo>
                      <a:pt x="36" y="0"/>
                    </a:moveTo>
                    <a:cubicBezTo>
                      <a:pt x="19" y="0"/>
                      <a:pt x="6" y="9"/>
                      <a:pt x="1" y="25"/>
                    </a:cubicBezTo>
                    <a:cubicBezTo>
                      <a:pt x="0" y="26"/>
                      <a:pt x="5" y="28"/>
                      <a:pt x="6" y="26"/>
                    </a:cubicBezTo>
                    <a:cubicBezTo>
                      <a:pt x="10" y="11"/>
                      <a:pt x="23" y="2"/>
                      <a:pt x="38" y="2"/>
                    </a:cubicBezTo>
                    <a:cubicBezTo>
                      <a:pt x="42" y="2"/>
                      <a:pt x="38" y="0"/>
                      <a:pt x="36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8" name="Freeform 290"/>
              <p:cNvSpPr>
                <a:spLocks/>
              </p:cNvSpPr>
              <p:nvPr/>
            </p:nvSpPr>
            <p:spPr bwMode="auto">
              <a:xfrm>
                <a:off x="2987676" y="1347788"/>
                <a:ext cx="49213" cy="173038"/>
              </a:xfrm>
              <a:custGeom>
                <a:avLst/>
                <a:gdLst>
                  <a:gd name="T0" fmla="*/ 1 w 13"/>
                  <a:gd name="T1" fmla="*/ 2 h 46"/>
                  <a:gd name="T2" fmla="*/ 6 w 13"/>
                  <a:gd name="T3" fmla="*/ 45 h 46"/>
                  <a:gd name="T4" fmla="*/ 11 w 13"/>
                  <a:gd name="T5" fmla="*/ 44 h 46"/>
                  <a:gd name="T6" fmla="*/ 6 w 13"/>
                  <a:gd name="T7" fmla="*/ 1 h 46"/>
                  <a:gd name="T8" fmla="*/ 1 w 13"/>
                  <a:gd name="T9" fmla="*/ 2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46">
                    <a:moveTo>
                      <a:pt x="1" y="2"/>
                    </a:moveTo>
                    <a:cubicBezTo>
                      <a:pt x="7" y="14"/>
                      <a:pt x="8" y="31"/>
                      <a:pt x="6" y="45"/>
                    </a:cubicBezTo>
                    <a:cubicBezTo>
                      <a:pt x="6" y="46"/>
                      <a:pt x="10" y="46"/>
                      <a:pt x="11" y="44"/>
                    </a:cubicBezTo>
                    <a:cubicBezTo>
                      <a:pt x="13" y="30"/>
                      <a:pt x="12" y="14"/>
                      <a:pt x="6" y="1"/>
                    </a:cubicBezTo>
                    <a:cubicBezTo>
                      <a:pt x="5" y="0"/>
                      <a:pt x="0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9" name="Freeform 291"/>
              <p:cNvSpPr>
                <a:spLocks/>
              </p:cNvSpPr>
              <p:nvPr/>
            </p:nvSpPr>
            <p:spPr bwMode="auto">
              <a:xfrm>
                <a:off x="2927351" y="1411288"/>
                <a:ext cx="180975" cy="57150"/>
              </a:xfrm>
              <a:custGeom>
                <a:avLst/>
                <a:gdLst>
                  <a:gd name="T0" fmla="*/ 47 w 48"/>
                  <a:gd name="T1" fmla="*/ 13 h 15"/>
                  <a:gd name="T2" fmla="*/ 1 w 48"/>
                  <a:gd name="T3" fmla="*/ 9 h 15"/>
                  <a:gd name="T4" fmla="*/ 5 w 48"/>
                  <a:gd name="T5" fmla="*/ 10 h 15"/>
                  <a:gd name="T6" fmla="*/ 43 w 48"/>
                  <a:gd name="T7" fmla="*/ 14 h 15"/>
                  <a:gd name="T8" fmla="*/ 47 w 48"/>
                  <a:gd name="T9" fmla="*/ 13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15">
                    <a:moveTo>
                      <a:pt x="47" y="13"/>
                    </a:moveTo>
                    <a:cubicBezTo>
                      <a:pt x="33" y="3"/>
                      <a:pt x="16" y="0"/>
                      <a:pt x="1" y="9"/>
                    </a:cubicBezTo>
                    <a:cubicBezTo>
                      <a:pt x="0" y="10"/>
                      <a:pt x="4" y="10"/>
                      <a:pt x="5" y="10"/>
                    </a:cubicBezTo>
                    <a:cubicBezTo>
                      <a:pt x="18" y="2"/>
                      <a:pt x="32" y="6"/>
                      <a:pt x="43" y="14"/>
                    </a:cubicBezTo>
                    <a:cubicBezTo>
                      <a:pt x="44" y="15"/>
                      <a:pt x="48" y="14"/>
                      <a:pt x="47" y="1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0" name="Freeform 292"/>
              <p:cNvSpPr>
                <a:spLocks/>
              </p:cNvSpPr>
              <p:nvPr/>
            </p:nvSpPr>
            <p:spPr bwMode="auto">
              <a:xfrm>
                <a:off x="3013076" y="790575"/>
                <a:ext cx="561975" cy="631825"/>
              </a:xfrm>
              <a:custGeom>
                <a:avLst/>
                <a:gdLst>
                  <a:gd name="T0" fmla="*/ 6 w 149"/>
                  <a:gd name="T1" fmla="*/ 167 h 168"/>
                  <a:gd name="T2" fmla="*/ 148 w 149"/>
                  <a:gd name="T3" fmla="*/ 1 h 168"/>
                  <a:gd name="T4" fmla="*/ 143 w 149"/>
                  <a:gd name="T5" fmla="*/ 1 h 168"/>
                  <a:gd name="T6" fmla="*/ 1 w 149"/>
                  <a:gd name="T7" fmla="*/ 167 h 168"/>
                  <a:gd name="T8" fmla="*/ 6 w 149"/>
                  <a:gd name="T9" fmla="*/ 167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9" h="168">
                    <a:moveTo>
                      <a:pt x="6" y="167"/>
                    </a:moveTo>
                    <a:cubicBezTo>
                      <a:pt x="52" y="111"/>
                      <a:pt x="99" y="55"/>
                      <a:pt x="148" y="1"/>
                    </a:cubicBezTo>
                    <a:cubicBezTo>
                      <a:pt x="149" y="0"/>
                      <a:pt x="144" y="0"/>
                      <a:pt x="143" y="1"/>
                    </a:cubicBezTo>
                    <a:cubicBezTo>
                      <a:pt x="94" y="55"/>
                      <a:pt x="47" y="111"/>
                      <a:pt x="1" y="167"/>
                    </a:cubicBezTo>
                    <a:cubicBezTo>
                      <a:pt x="0" y="168"/>
                      <a:pt x="5" y="168"/>
                      <a:pt x="6" y="16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1" name="Freeform 293"/>
              <p:cNvSpPr>
                <a:spLocks/>
              </p:cNvSpPr>
              <p:nvPr/>
            </p:nvSpPr>
            <p:spPr bwMode="auto">
              <a:xfrm>
                <a:off x="2998788" y="1411288"/>
                <a:ext cx="38100" cy="38100"/>
              </a:xfrm>
              <a:custGeom>
                <a:avLst/>
                <a:gdLst>
                  <a:gd name="T0" fmla="*/ 2 w 10"/>
                  <a:gd name="T1" fmla="*/ 2 h 10"/>
                  <a:gd name="T2" fmla="*/ 8 w 10"/>
                  <a:gd name="T3" fmla="*/ 1 h 10"/>
                  <a:gd name="T4" fmla="*/ 9 w 10"/>
                  <a:gd name="T5" fmla="*/ 8 h 10"/>
                  <a:gd name="T6" fmla="*/ 2 w 10"/>
                  <a:gd name="T7" fmla="*/ 8 h 10"/>
                  <a:gd name="T8" fmla="*/ 2 w 10"/>
                  <a:gd name="T9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0">
                    <a:moveTo>
                      <a:pt x="2" y="2"/>
                    </a:moveTo>
                    <a:cubicBezTo>
                      <a:pt x="3" y="0"/>
                      <a:pt x="6" y="0"/>
                      <a:pt x="8" y="1"/>
                    </a:cubicBezTo>
                    <a:cubicBezTo>
                      <a:pt x="10" y="3"/>
                      <a:pt x="10" y="6"/>
                      <a:pt x="9" y="8"/>
                    </a:cubicBezTo>
                    <a:cubicBezTo>
                      <a:pt x="7" y="10"/>
                      <a:pt x="4" y="10"/>
                      <a:pt x="2" y="8"/>
                    </a:cubicBezTo>
                    <a:cubicBezTo>
                      <a:pt x="0" y="7"/>
                      <a:pt x="0" y="4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2" name="Freeform 294"/>
              <p:cNvSpPr>
                <a:spLocks/>
              </p:cNvSpPr>
              <p:nvPr/>
            </p:nvSpPr>
            <p:spPr bwMode="auto">
              <a:xfrm>
                <a:off x="2878138" y="1035050"/>
                <a:ext cx="112713" cy="173038"/>
              </a:xfrm>
              <a:custGeom>
                <a:avLst/>
                <a:gdLst>
                  <a:gd name="T0" fmla="*/ 2 w 30"/>
                  <a:gd name="T1" fmla="*/ 2 h 46"/>
                  <a:gd name="T2" fmla="*/ 19 w 30"/>
                  <a:gd name="T3" fmla="*/ 44 h 46"/>
                  <a:gd name="T4" fmla="*/ 24 w 30"/>
                  <a:gd name="T5" fmla="*/ 44 h 46"/>
                  <a:gd name="T6" fmla="*/ 6 w 30"/>
                  <a:gd name="T7" fmla="*/ 1 h 46"/>
                  <a:gd name="T8" fmla="*/ 2 w 30"/>
                  <a:gd name="T9" fmla="*/ 2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46">
                    <a:moveTo>
                      <a:pt x="2" y="2"/>
                    </a:moveTo>
                    <a:cubicBezTo>
                      <a:pt x="18" y="11"/>
                      <a:pt x="25" y="26"/>
                      <a:pt x="19" y="44"/>
                    </a:cubicBezTo>
                    <a:cubicBezTo>
                      <a:pt x="18" y="45"/>
                      <a:pt x="23" y="46"/>
                      <a:pt x="24" y="44"/>
                    </a:cubicBezTo>
                    <a:cubicBezTo>
                      <a:pt x="30" y="26"/>
                      <a:pt x="22" y="10"/>
                      <a:pt x="6" y="1"/>
                    </a:cubicBezTo>
                    <a:cubicBezTo>
                      <a:pt x="5" y="0"/>
                      <a:pt x="0" y="0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3" name="Freeform 295"/>
              <p:cNvSpPr>
                <a:spLocks/>
              </p:cNvSpPr>
              <p:nvPr/>
            </p:nvSpPr>
            <p:spPr bwMode="auto">
              <a:xfrm>
                <a:off x="2859088" y="1092200"/>
                <a:ext cx="184150" cy="66675"/>
              </a:xfrm>
              <a:custGeom>
                <a:avLst/>
                <a:gdLst>
                  <a:gd name="T0" fmla="*/ 46 w 49"/>
                  <a:gd name="T1" fmla="*/ 6 h 18"/>
                  <a:gd name="T2" fmla="*/ 1 w 49"/>
                  <a:gd name="T3" fmla="*/ 16 h 18"/>
                  <a:gd name="T4" fmla="*/ 6 w 49"/>
                  <a:gd name="T5" fmla="*/ 17 h 18"/>
                  <a:gd name="T6" fmla="*/ 44 w 49"/>
                  <a:gd name="T7" fmla="*/ 8 h 18"/>
                  <a:gd name="T8" fmla="*/ 46 w 49"/>
                  <a:gd name="T9" fmla="*/ 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18">
                    <a:moveTo>
                      <a:pt x="46" y="6"/>
                    </a:moveTo>
                    <a:cubicBezTo>
                      <a:pt x="29" y="0"/>
                      <a:pt x="13" y="2"/>
                      <a:pt x="1" y="16"/>
                    </a:cubicBezTo>
                    <a:cubicBezTo>
                      <a:pt x="0" y="17"/>
                      <a:pt x="5" y="18"/>
                      <a:pt x="6" y="17"/>
                    </a:cubicBezTo>
                    <a:cubicBezTo>
                      <a:pt x="16" y="6"/>
                      <a:pt x="29" y="2"/>
                      <a:pt x="44" y="8"/>
                    </a:cubicBezTo>
                    <a:cubicBezTo>
                      <a:pt x="46" y="8"/>
                      <a:pt x="49" y="7"/>
                      <a:pt x="46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4" name="Freeform 296"/>
              <p:cNvSpPr>
                <a:spLocks/>
              </p:cNvSpPr>
              <p:nvPr/>
            </p:nvSpPr>
            <p:spPr bwMode="auto">
              <a:xfrm>
                <a:off x="2905126" y="1023938"/>
                <a:ext cx="71438" cy="165100"/>
              </a:xfrm>
              <a:custGeom>
                <a:avLst/>
                <a:gdLst>
                  <a:gd name="T0" fmla="*/ 12 w 19"/>
                  <a:gd name="T1" fmla="*/ 2 h 44"/>
                  <a:gd name="T2" fmla="*/ 1 w 19"/>
                  <a:gd name="T3" fmla="*/ 43 h 44"/>
                  <a:gd name="T4" fmla="*/ 6 w 19"/>
                  <a:gd name="T5" fmla="*/ 43 h 44"/>
                  <a:gd name="T6" fmla="*/ 17 w 19"/>
                  <a:gd name="T7" fmla="*/ 2 h 44"/>
                  <a:gd name="T8" fmla="*/ 12 w 19"/>
                  <a:gd name="T9" fmla="*/ 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44">
                    <a:moveTo>
                      <a:pt x="12" y="2"/>
                    </a:moveTo>
                    <a:cubicBezTo>
                      <a:pt x="14" y="16"/>
                      <a:pt x="8" y="32"/>
                      <a:pt x="1" y="43"/>
                    </a:cubicBezTo>
                    <a:cubicBezTo>
                      <a:pt x="0" y="44"/>
                      <a:pt x="5" y="44"/>
                      <a:pt x="6" y="43"/>
                    </a:cubicBezTo>
                    <a:cubicBezTo>
                      <a:pt x="13" y="32"/>
                      <a:pt x="19" y="16"/>
                      <a:pt x="17" y="2"/>
                    </a:cubicBezTo>
                    <a:cubicBezTo>
                      <a:pt x="17" y="0"/>
                      <a:pt x="12" y="1"/>
                      <a:pt x="12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5" name="Freeform 297"/>
              <p:cNvSpPr>
                <a:spLocks/>
              </p:cNvSpPr>
              <p:nvPr/>
            </p:nvSpPr>
            <p:spPr bwMode="auto">
              <a:xfrm>
                <a:off x="2855913" y="1079500"/>
                <a:ext cx="165100" cy="95250"/>
              </a:xfrm>
              <a:custGeom>
                <a:avLst/>
                <a:gdLst>
                  <a:gd name="T0" fmla="*/ 43 w 44"/>
                  <a:gd name="T1" fmla="*/ 23 h 25"/>
                  <a:gd name="T2" fmla="*/ 3 w 44"/>
                  <a:gd name="T3" fmla="*/ 3 h 25"/>
                  <a:gd name="T4" fmla="*/ 5 w 44"/>
                  <a:gd name="T5" fmla="*/ 5 h 25"/>
                  <a:gd name="T6" fmla="*/ 38 w 44"/>
                  <a:gd name="T7" fmla="*/ 24 h 25"/>
                  <a:gd name="T8" fmla="*/ 43 w 44"/>
                  <a:gd name="T9" fmla="*/ 2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5">
                    <a:moveTo>
                      <a:pt x="43" y="23"/>
                    </a:moveTo>
                    <a:cubicBezTo>
                      <a:pt x="35" y="8"/>
                      <a:pt x="20" y="0"/>
                      <a:pt x="3" y="3"/>
                    </a:cubicBezTo>
                    <a:cubicBezTo>
                      <a:pt x="0" y="3"/>
                      <a:pt x="2" y="5"/>
                      <a:pt x="5" y="5"/>
                    </a:cubicBezTo>
                    <a:cubicBezTo>
                      <a:pt x="19" y="3"/>
                      <a:pt x="31" y="12"/>
                      <a:pt x="38" y="24"/>
                    </a:cubicBezTo>
                    <a:cubicBezTo>
                      <a:pt x="39" y="25"/>
                      <a:pt x="44" y="24"/>
                      <a:pt x="43" y="2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6" name="Freeform 298"/>
              <p:cNvSpPr>
                <a:spLocks/>
              </p:cNvSpPr>
              <p:nvPr/>
            </p:nvSpPr>
            <p:spPr bwMode="auto">
              <a:xfrm>
                <a:off x="2941638" y="790575"/>
                <a:ext cx="625475" cy="315913"/>
              </a:xfrm>
              <a:custGeom>
                <a:avLst/>
                <a:gdLst>
                  <a:gd name="T0" fmla="*/ 6 w 166"/>
                  <a:gd name="T1" fmla="*/ 83 h 84"/>
                  <a:gd name="T2" fmla="*/ 164 w 166"/>
                  <a:gd name="T3" fmla="*/ 2 h 84"/>
                  <a:gd name="T4" fmla="*/ 160 w 166"/>
                  <a:gd name="T5" fmla="*/ 1 h 84"/>
                  <a:gd name="T6" fmla="*/ 3 w 166"/>
                  <a:gd name="T7" fmla="*/ 82 h 84"/>
                  <a:gd name="T8" fmla="*/ 6 w 166"/>
                  <a:gd name="T9" fmla="*/ 83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6" h="84">
                    <a:moveTo>
                      <a:pt x="6" y="83"/>
                    </a:moveTo>
                    <a:cubicBezTo>
                      <a:pt x="59" y="56"/>
                      <a:pt x="111" y="27"/>
                      <a:pt x="164" y="2"/>
                    </a:cubicBezTo>
                    <a:cubicBezTo>
                      <a:pt x="166" y="1"/>
                      <a:pt x="161" y="0"/>
                      <a:pt x="160" y="1"/>
                    </a:cubicBezTo>
                    <a:cubicBezTo>
                      <a:pt x="107" y="26"/>
                      <a:pt x="55" y="55"/>
                      <a:pt x="3" y="82"/>
                    </a:cubicBezTo>
                    <a:cubicBezTo>
                      <a:pt x="0" y="83"/>
                      <a:pt x="5" y="84"/>
                      <a:pt x="6" y="8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7" name="Freeform 299"/>
              <p:cNvSpPr>
                <a:spLocks/>
              </p:cNvSpPr>
              <p:nvPr/>
            </p:nvSpPr>
            <p:spPr bwMode="auto">
              <a:xfrm>
                <a:off x="2927351" y="1087438"/>
                <a:ext cx="41275" cy="41275"/>
              </a:xfrm>
              <a:custGeom>
                <a:avLst/>
                <a:gdLst>
                  <a:gd name="T0" fmla="*/ 4 w 11"/>
                  <a:gd name="T1" fmla="*/ 1 h 11"/>
                  <a:gd name="T2" fmla="*/ 10 w 11"/>
                  <a:gd name="T3" fmla="*/ 4 h 11"/>
                  <a:gd name="T4" fmla="*/ 8 w 11"/>
                  <a:gd name="T5" fmla="*/ 10 h 11"/>
                  <a:gd name="T6" fmla="*/ 1 w 11"/>
                  <a:gd name="T7" fmla="*/ 8 h 11"/>
                  <a:gd name="T8" fmla="*/ 4 w 11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4" y="1"/>
                    </a:moveTo>
                    <a:cubicBezTo>
                      <a:pt x="6" y="0"/>
                      <a:pt x="9" y="1"/>
                      <a:pt x="10" y="4"/>
                    </a:cubicBezTo>
                    <a:cubicBezTo>
                      <a:pt x="11" y="6"/>
                      <a:pt x="10" y="9"/>
                      <a:pt x="8" y="10"/>
                    </a:cubicBezTo>
                    <a:cubicBezTo>
                      <a:pt x="5" y="11"/>
                      <a:pt x="3" y="10"/>
                      <a:pt x="1" y="8"/>
                    </a:cubicBezTo>
                    <a:cubicBezTo>
                      <a:pt x="0" y="5"/>
                      <a:pt x="1" y="2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8" name="Freeform 300"/>
              <p:cNvSpPr>
                <a:spLocks/>
              </p:cNvSpPr>
              <p:nvPr/>
            </p:nvSpPr>
            <p:spPr bwMode="auto">
              <a:xfrm>
                <a:off x="2809876" y="741362"/>
                <a:ext cx="68263" cy="184150"/>
              </a:xfrm>
              <a:custGeom>
                <a:avLst/>
                <a:gdLst>
                  <a:gd name="T0" fmla="*/ 2 w 18"/>
                  <a:gd name="T1" fmla="*/ 1 h 49"/>
                  <a:gd name="T2" fmla="*/ 1 w 18"/>
                  <a:gd name="T3" fmla="*/ 46 h 49"/>
                  <a:gd name="T4" fmla="*/ 6 w 18"/>
                  <a:gd name="T5" fmla="*/ 48 h 49"/>
                  <a:gd name="T6" fmla="*/ 7 w 18"/>
                  <a:gd name="T7" fmla="*/ 1 h 49"/>
                  <a:gd name="T8" fmla="*/ 2 w 18"/>
                  <a:gd name="T9" fmla="*/ 1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49">
                    <a:moveTo>
                      <a:pt x="2" y="1"/>
                    </a:moveTo>
                    <a:cubicBezTo>
                      <a:pt x="13" y="16"/>
                      <a:pt x="13" y="32"/>
                      <a:pt x="1" y="46"/>
                    </a:cubicBezTo>
                    <a:cubicBezTo>
                      <a:pt x="0" y="47"/>
                      <a:pt x="5" y="49"/>
                      <a:pt x="6" y="48"/>
                    </a:cubicBezTo>
                    <a:cubicBezTo>
                      <a:pt x="18" y="34"/>
                      <a:pt x="18" y="16"/>
                      <a:pt x="7" y="1"/>
                    </a:cubicBezTo>
                    <a:cubicBezTo>
                      <a:pt x="6" y="0"/>
                      <a:pt x="2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9" name="Freeform 301"/>
              <p:cNvSpPr>
                <a:spLocks/>
              </p:cNvSpPr>
              <p:nvPr/>
            </p:nvSpPr>
            <p:spPr bwMode="auto">
              <a:xfrm>
                <a:off x="2749551" y="804862"/>
                <a:ext cx="185738" cy="68263"/>
              </a:xfrm>
              <a:custGeom>
                <a:avLst/>
                <a:gdLst>
                  <a:gd name="T0" fmla="*/ 47 w 49"/>
                  <a:gd name="T1" fmla="*/ 17 h 18"/>
                  <a:gd name="T2" fmla="*/ 2 w 49"/>
                  <a:gd name="T3" fmla="*/ 9 h 18"/>
                  <a:gd name="T4" fmla="*/ 6 w 49"/>
                  <a:gd name="T5" fmla="*/ 11 h 18"/>
                  <a:gd name="T6" fmla="*/ 43 w 49"/>
                  <a:gd name="T7" fmla="*/ 17 h 18"/>
                  <a:gd name="T8" fmla="*/ 47 w 49"/>
                  <a:gd name="T9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18">
                    <a:moveTo>
                      <a:pt x="47" y="17"/>
                    </a:moveTo>
                    <a:cubicBezTo>
                      <a:pt x="35" y="4"/>
                      <a:pt x="18" y="0"/>
                      <a:pt x="2" y="9"/>
                    </a:cubicBezTo>
                    <a:cubicBezTo>
                      <a:pt x="0" y="10"/>
                      <a:pt x="5" y="11"/>
                      <a:pt x="6" y="11"/>
                    </a:cubicBezTo>
                    <a:cubicBezTo>
                      <a:pt x="19" y="4"/>
                      <a:pt x="32" y="6"/>
                      <a:pt x="43" y="17"/>
                    </a:cubicBezTo>
                    <a:cubicBezTo>
                      <a:pt x="44" y="18"/>
                      <a:pt x="49" y="18"/>
                      <a:pt x="47" y="1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0" name="Freeform 302"/>
              <p:cNvSpPr>
                <a:spLocks/>
              </p:cNvSpPr>
              <p:nvPr/>
            </p:nvSpPr>
            <p:spPr bwMode="auto">
              <a:xfrm>
                <a:off x="2776538" y="755650"/>
                <a:ext cx="128588" cy="136525"/>
              </a:xfrm>
              <a:custGeom>
                <a:avLst/>
                <a:gdLst>
                  <a:gd name="T0" fmla="*/ 29 w 34"/>
                  <a:gd name="T1" fmla="*/ 2 h 36"/>
                  <a:gd name="T2" fmla="*/ 2 w 34"/>
                  <a:gd name="T3" fmla="*/ 35 h 36"/>
                  <a:gd name="T4" fmla="*/ 6 w 34"/>
                  <a:gd name="T5" fmla="*/ 36 h 36"/>
                  <a:gd name="T6" fmla="*/ 33 w 34"/>
                  <a:gd name="T7" fmla="*/ 2 h 36"/>
                  <a:gd name="T8" fmla="*/ 29 w 34"/>
                  <a:gd name="T9" fmla="*/ 2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36">
                    <a:moveTo>
                      <a:pt x="29" y="2"/>
                    </a:moveTo>
                    <a:cubicBezTo>
                      <a:pt x="25" y="15"/>
                      <a:pt x="13" y="27"/>
                      <a:pt x="2" y="35"/>
                    </a:cubicBezTo>
                    <a:cubicBezTo>
                      <a:pt x="0" y="36"/>
                      <a:pt x="5" y="36"/>
                      <a:pt x="6" y="36"/>
                    </a:cubicBezTo>
                    <a:cubicBezTo>
                      <a:pt x="18" y="28"/>
                      <a:pt x="29" y="15"/>
                      <a:pt x="33" y="2"/>
                    </a:cubicBezTo>
                    <a:cubicBezTo>
                      <a:pt x="34" y="0"/>
                      <a:pt x="29" y="1"/>
                      <a:pt x="29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1" name="Freeform 303"/>
              <p:cNvSpPr>
                <a:spLocks/>
              </p:cNvSpPr>
              <p:nvPr/>
            </p:nvSpPr>
            <p:spPr bwMode="auto">
              <a:xfrm>
                <a:off x="2768601" y="779462"/>
                <a:ext cx="125413" cy="134938"/>
              </a:xfrm>
              <a:custGeom>
                <a:avLst/>
                <a:gdLst>
                  <a:gd name="T0" fmla="*/ 33 w 33"/>
                  <a:gd name="T1" fmla="*/ 34 h 36"/>
                  <a:gd name="T2" fmla="*/ 5 w 33"/>
                  <a:gd name="T3" fmla="*/ 1 h 36"/>
                  <a:gd name="T4" fmla="*/ 3 w 33"/>
                  <a:gd name="T5" fmla="*/ 3 h 36"/>
                  <a:gd name="T6" fmla="*/ 28 w 33"/>
                  <a:gd name="T7" fmla="*/ 34 h 36"/>
                  <a:gd name="T8" fmla="*/ 33 w 33"/>
                  <a:gd name="T9" fmla="*/ 3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36">
                    <a:moveTo>
                      <a:pt x="33" y="34"/>
                    </a:moveTo>
                    <a:cubicBezTo>
                      <a:pt x="31" y="18"/>
                      <a:pt x="21" y="5"/>
                      <a:pt x="5" y="1"/>
                    </a:cubicBezTo>
                    <a:cubicBezTo>
                      <a:pt x="4" y="0"/>
                      <a:pt x="0" y="2"/>
                      <a:pt x="3" y="3"/>
                    </a:cubicBezTo>
                    <a:cubicBezTo>
                      <a:pt x="18" y="6"/>
                      <a:pt x="26" y="20"/>
                      <a:pt x="28" y="34"/>
                    </a:cubicBezTo>
                    <a:cubicBezTo>
                      <a:pt x="28" y="36"/>
                      <a:pt x="33" y="35"/>
                      <a:pt x="33" y="3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2" name="Freeform 304"/>
              <p:cNvSpPr>
                <a:spLocks/>
              </p:cNvSpPr>
              <p:nvPr/>
            </p:nvSpPr>
            <p:spPr bwMode="auto">
              <a:xfrm>
                <a:off x="2851151" y="779462"/>
                <a:ext cx="690563" cy="52388"/>
              </a:xfrm>
              <a:custGeom>
                <a:avLst/>
                <a:gdLst>
                  <a:gd name="T0" fmla="*/ 3 w 183"/>
                  <a:gd name="T1" fmla="*/ 14 h 14"/>
                  <a:gd name="T2" fmla="*/ 180 w 183"/>
                  <a:gd name="T3" fmla="*/ 2 h 14"/>
                  <a:gd name="T4" fmla="*/ 180 w 183"/>
                  <a:gd name="T5" fmla="*/ 0 h 14"/>
                  <a:gd name="T6" fmla="*/ 3 w 183"/>
                  <a:gd name="T7" fmla="*/ 12 h 14"/>
                  <a:gd name="T8" fmla="*/ 3 w 183"/>
                  <a:gd name="T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3" h="14">
                    <a:moveTo>
                      <a:pt x="3" y="14"/>
                    </a:moveTo>
                    <a:cubicBezTo>
                      <a:pt x="62" y="9"/>
                      <a:pt x="121" y="4"/>
                      <a:pt x="180" y="2"/>
                    </a:cubicBezTo>
                    <a:cubicBezTo>
                      <a:pt x="183" y="2"/>
                      <a:pt x="183" y="0"/>
                      <a:pt x="180" y="0"/>
                    </a:cubicBezTo>
                    <a:cubicBezTo>
                      <a:pt x="121" y="2"/>
                      <a:pt x="62" y="7"/>
                      <a:pt x="3" y="12"/>
                    </a:cubicBezTo>
                    <a:cubicBezTo>
                      <a:pt x="0" y="12"/>
                      <a:pt x="0" y="14"/>
                      <a:pt x="3" y="1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3" name="Freeform 305"/>
              <p:cNvSpPr>
                <a:spLocks/>
              </p:cNvSpPr>
              <p:nvPr/>
            </p:nvSpPr>
            <p:spPr bwMode="auto">
              <a:xfrm>
                <a:off x="2833688" y="812800"/>
                <a:ext cx="36513" cy="33338"/>
              </a:xfrm>
              <a:custGeom>
                <a:avLst/>
                <a:gdLst>
                  <a:gd name="T0" fmla="*/ 5 w 10"/>
                  <a:gd name="T1" fmla="*/ 0 h 9"/>
                  <a:gd name="T2" fmla="*/ 10 w 10"/>
                  <a:gd name="T3" fmla="*/ 4 h 9"/>
                  <a:gd name="T4" fmla="*/ 5 w 10"/>
                  <a:gd name="T5" fmla="*/ 9 h 9"/>
                  <a:gd name="T6" fmla="*/ 0 w 10"/>
                  <a:gd name="T7" fmla="*/ 5 h 9"/>
                  <a:gd name="T8" fmla="*/ 5 w 10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cubicBezTo>
                      <a:pt x="7" y="0"/>
                      <a:pt x="10" y="2"/>
                      <a:pt x="10" y="4"/>
                    </a:cubicBezTo>
                    <a:cubicBezTo>
                      <a:pt x="10" y="7"/>
                      <a:pt x="8" y="9"/>
                      <a:pt x="5" y="9"/>
                    </a:cubicBezTo>
                    <a:cubicBezTo>
                      <a:pt x="2" y="9"/>
                      <a:pt x="0" y="7"/>
                      <a:pt x="0" y="5"/>
                    </a:cubicBezTo>
                    <a:cubicBezTo>
                      <a:pt x="0" y="2"/>
                      <a:pt x="2" y="0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4" name="Freeform 306"/>
              <p:cNvSpPr>
                <a:spLocks/>
              </p:cNvSpPr>
              <p:nvPr/>
            </p:nvSpPr>
            <p:spPr bwMode="auto">
              <a:xfrm>
                <a:off x="2809876" y="504825"/>
                <a:ext cx="106363" cy="173038"/>
              </a:xfrm>
              <a:custGeom>
                <a:avLst/>
                <a:gdLst>
                  <a:gd name="T0" fmla="*/ 18 w 28"/>
                  <a:gd name="T1" fmla="*/ 2 h 46"/>
                  <a:gd name="T2" fmla="*/ 1 w 28"/>
                  <a:gd name="T3" fmla="*/ 44 h 46"/>
                  <a:gd name="T4" fmla="*/ 5 w 28"/>
                  <a:gd name="T5" fmla="*/ 46 h 46"/>
                  <a:gd name="T6" fmla="*/ 23 w 28"/>
                  <a:gd name="T7" fmla="*/ 2 h 46"/>
                  <a:gd name="T8" fmla="*/ 18 w 28"/>
                  <a:gd name="T9" fmla="*/ 2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46">
                    <a:moveTo>
                      <a:pt x="18" y="2"/>
                    </a:moveTo>
                    <a:cubicBezTo>
                      <a:pt x="23" y="19"/>
                      <a:pt x="17" y="35"/>
                      <a:pt x="1" y="44"/>
                    </a:cubicBezTo>
                    <a:cubicBezTo>
                      <a:pt x="0" y="45"/>
                      <a:pt x="4" y="46"/>
                      <a:pt x="5" y="46"/>
                    </a:cubicBezTo>
                    <a:cubicBezTo>
                      <a:pt x="22" y="37"/>
                      <a:pt x="28" y="20"/>
                      <a:pt x="23" y="2"/>
                    </a:cubicBezTo>
                    <a:cubicBezTo>
                      <a:pt x="22" y="1"/>
                      <a:pt x="17" y="0"/>
                      <a:pt x="18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5" name="Freeform 307"/>
              <p:cNvSpPr>
                <a:spLocks/>
              </p:cNvSpPr>
              <p:nvPr/>
            </p:nvSpPr>
            <p:spPr bwMode="auto">
              <a:xfrm>
                <a:off x="2776538" y="568325"/>
                <a:ext cx="165100" cy="98425"/>
              </a:xfrm>
              <a:custGeom>
                <a:avLst/>
                <a:gdLst>
                  <a:gd name="T0" fmla="*/ 43 w 44"/>
                  <a:gd name="T1" fmla="*/ 25 h 26"/>
                  <a:gd name="T2" fmla="*/ 3 w 44"/>
                  <a:gd name="T3" fmla="*/ 2 h 26"/>
                  <a:gd name="T4" fmla="*/ 6 w 44"/>
                  <a:gd name="T5" fmla="*/ 4 h 26"/>
                  <a:gd name="T6" fmla="*/ 38 w 44"/>
                  <a:gd name="T7" fmla="*/ 24 h 26"/>
                  <a:gd name="T8" fmla="*/ 43 w 44"/>
                  <a:gd name="T9" fmla="*/ 2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6">
                    <a:moveTo>
                      <a:pt x="43" y="25"/>
                    </a:moveTo>
                    <a:cubicBezTo>
                      <a:pt x="36" y="8"/>
                      <a:pt x="21" y="0"/>
                      <a:pt x="3" y="2"/>
                    </a:cubicBezTo>
                    <a:cubicBezTo>
                      <a:pt x="0" y="2"/>
                      <a:pt x="5" y="4"/>
                      <a:pt x="6" y="4"/>
                    </a:cubicBezTo>
                    <a:cubicBezTo>
                      <a:pt x="21" y="2"/>
                      <a:pt x="32" y="11"/>
                      <a:pt x="38" y="24"/>
                    </a:cubicBezTo>
                    <a:cubicBezTo>
                      <a:pt x="39" y="25"/>
                      <a:pt x="44" y="26"/>
                      <a:pt x="43" y="2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6" name="Freeform 308"/>
              <p:cNvSpPr>
                <a:spLocks/>
              </p:cNvSpPr>
              <p:nvPr/>
            </p:nvSpPr>
            <p:spPr bwMode="auto">
              <a:xfrm>
                <a:off x="2787651" y="546100"/>
                <a:ext cx="165100" cy="93663"/>
              </a:xfrm>
              <a:custGeom>
                <a:avLst/>
                <a:gdLst>
                  <a:gd name="T0" fmla="*/ 38 w 44"/>
                  <a:gd name="T1" fmla="*/ 2 h 25"/>
                  <a:gd name="T2" fmla="*/ 3 w 44"/>
                  <a:gd name="T3" fmla="*/ 23 h 25"/>
                  <a:gd name="T4" fmla="*/ 5 w 44"/>
                  <a:gd name="T5" fmla="*/ 24 h 25"/>
                  <a:gd name="T6" fmla="*/ 43 w 44"/>
                  <a:gd name="T7" fmla="*/ 2 h 25"/>
                  <a:gd name="T8" fmla="*/ 38 w 44"/>
                  <a:gd name="T9" fmla="*/ 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5">
                    <a:moveTo>
                      <a:pt x="38" y="2"/>
                    </a:moveTo>
                    <a:cubicBezTo>
                      <a:pt x="30" y="12"/>
                      <a:pt x="16" y="20"/>
                      <a:pt x="3" y="23"/>
                    </a:cubicBezTo>
                    <a:cubicBezTo>
                      <a:pt x="0" y="23"/>
                      <a:pt x="3" y="25"/>
                      <a:pt x="5" y="24"/>
                    </a:cubicBezTo>
                    <a:cubicBezTo>
                      <a:pt x="19" y="21"/>
                      <a:pt x="34" y="13"/>
                      <a:pt x="43" y="2"/>
                    </a:cubicBezTo>
                    <a:cubicBezTo>
                      <a:pt x="44" y="1"/>
                      <a:pt x="39" y="0"/>
                      <a:pt x="38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7" name="Freeform 309"/>
              <p:cNvSpPr>
                <a:spLocks/>
              </p:cNvSpPr>
              <p:nvPr/>
            </p:nvSpPr>
            <p:spPr bwMode="auto">
              <a:xfrm>
                <a:off x="2817813" y="530225"/>
                <a:ext cx="87313" cy="158750"/>
              </a:xfrm>
              <a:custGeom>
                <a:avLst/>
                <a:gdLst>
                  <a:gd name="T0" fmla="*/ 19 w 23"/>
                  <a:gd name="T1" fmla="*/ 40 h 42"/>
                  <a:gd name="T2" fmla="*/ 6 w 23"/>
                  <a:gd name="T3" fmla="*/ 0 h 42"/>
                  <a:gd name="T4" fmla="*/ 2 w 23"/>
                  <a:gd name="T5" fmla="*/ 2 h 42"/>
                  <a:gd name="T6" fmla="*/ 14 w 23"/>
                  <a:gd name="T7" fmla="*/ 41 h 42"/>
                  <a:gd name="T8" fmla="*/ 19 w 23"/>
                  <a:gd name="T9" fmla="*/ 4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42">
                    <a:moveTo>
                      <a:pt x="19" y="40"/>
                    </a:moveTo>
                    <a:cubicBezTo>
                      <a:pt x="23" y="25"/>
                      <a:pt x="19" y="10"/>
                      <a:pt x="6" y="0"/>
                    </a:cubicBezTo>
                    <a:cubicBezTo>
                      <a:pt x="5" y="0"/>
                      <a:pt x="0" y="0"/>
                      <a:pt x="2" y="2"/>
                    </a:cubicBezTo>
                    <a:cubicBezTo>
                      <a:pt x="14" y="11"/>
                      <a:pt x="18" y="26"/>
                      <a:pt x="14" y="41"/>
                    </a:cubicBezTo>
                    <a:cubicBezTo>
                      <a:pt x="14" y="42"/>
                      <a:pt x="19" y="42"/>
                      <a:pt x="19" y="4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8" name="Freeform 310"/>
              <p:cNvSpPr>
                <a:spLocks/>
              </p:cNvSpPr>
              <p:nvPr/>
            </p:nvSpPr>
            <p:spPr bwMode="auto">
              <a:xfrm>
                <a:off x="2874963" y="598487"/>
                <a:ext cx="674688" cy="195263"/>
              </a:xfrm>
              <a:custGeom>
                <a:avLst/>
                <a:gdLst>
                  <a:gd name="T0" fmla="*/ 3 w 179"/>
                  <a:gd name="T1" fmla="*/ 2 h 52"/>
                  <a:gd name="T2" fmla="*/ 173 w 179"/>
                  <a:gd name="T3" fmla="*/ 52 h 52"/>
                  <a:gd name="T4" fmla="*/ 176 w 179"/>
                  <a:gd name="T5" fmla="*/ 50 h 52"/>
                  <a:gd name="T6" fmla="*/ 6 w 179"/>
                  <a:gd name="T7" fmla="*/ 0 h 52"/>
                  <a:gd name="T8" fmla="*/ 3 w 179"/>
                  <a:gd name="T9" fmla="*/ 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9" h="52">
                    <a:moveTo>
                      <a:pt x="3" y="2"/>
                    </a:moveTo>
                    <a:cubicBezTo>
                      <a:pt x="60" y="18"/>
                      <a:pt x="117" y="33"/>
                      <a:pt x="173" y="52"/>
                    </a:cubicBezTo>
                    <a:cubicBezTo>
                      <a:pt x="174" y="52"/>
                      <a:pt x="179" y="51"/>
                      <a:pt x="176" y="50"/>
                    </a:cubicBezTo>
                    <a:cubicBezTo>
                      <a:pt x="120" y="32"/>
                      <a:pt x="63" y="16"/>
                      <a:pt x="6" y="0"/>
                    </a:cubicBezTo>
                    <a:cubicBezTo>
                      <a:pt x="5" y="0"/>
                      <a:pt x="0" y="1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9" name="Freeform 311"/>
              <p:cNvSpPr>
                <a:spLocks/>
              </p:cNvSpPr>
              <p:nvPr/>
            </p:nvSpPr>
            <p:spPr bwMode="auto">
              <a:xfrm>
                <a:off x="2859088" y="579437"/>
                <a:ext cx="41275" cy="41275"/>
              </a:xfrm>
              <a:custGeom>
                <a:avLst/>
                <a:gdLst>
                  <a:gd name="T0" fmla="*/ 7 w 11"/>
                  <a:gd name="T1" fmla="*/ 1 h 11"/>
                  <a:gd name="T2" fmla="*/ 10 w 11"/>
                  <a:gd name="T3" fmla="*/ 7 h 11"/>
                  <a:gd name="T4" fmla="*/ 4 w 11"/>
                  <a:gd name="T5" fmla="*/ 10 h 11"/>
                  <a:gd name="T6" fmla="*/ 1 w 11"/>
                  <a:gd name="T7" fmla="*/ 4 h 11"/>
                  <a:gd name="T8" fmla="*/ 7 w 11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7" y="1"/>
                    </a:moveTo>
                    <a:cubicBezTo>
                      <a:pt x="9" y="2"/>
                      <a:pt x="11" y="4"/>
                      <a:pt x="10" y="7"/>
                    </a:cubicBezTo>
                    <a:cubicBezTo>
                      <a:pt x="9" y="9"/>
                      <a:pt x="6" y="11"/>
                      <a:pt x="4" y="10"/>
                    </a:cubicBezTo>
                    <a:cubicBezTo>
                      <a:pt x="1" y="9"/>
                      <a:pt x="0" y="6"/>
                      <a:pt x="1" y="4"/>
                    </a:cubicBezTo>
                    <a:cubicBezTo>
                      <a:pt x="2" y="1"/>
                      <a:pt x="4" y="0"/>
                      <a:pt x="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0" name="Freeform 312"/>
              <p:cNvSpPr>
                <a:spLocks/>
              </p:cNvSpPr>
              <p:nvPr/>
            </p:nvSpPr>
            <p:spPr bwMode="auto">
              <a:xfrm>
                <a:off x="2894013" y="288925"/>
                <a:ext cx="142875" cy="139700"/>
              </a:xfrm>
              <a:custGeom>
                <a:avLst/>
                <a:gdLst>
                  <a:gd name="T0" fmla="*/ 33 w 38"/>
                  <a:gd name="T1" fmla="*/ 2 h 37"/>
                  <a:gd name="T2" fmla="*/ 3 w 38"/>
                  <a:gd name="T3" fmla="*/ 35 h 37"/>
                  <a:gd name="T4" fmla="*/ 6 w 38"/>
                  <a:gd name="T5" fmla="*/ 37 h 37"/>
                  <a:gd name="T6" fmla="*/ 38 w 38"/>
                  <a:gd name="T7" fmla="*/ 2 h 37"/>
                  <a:gd name="T8" fmla="*/ 33 w 38"/>
                  <a:gd name="T9" fmla="*/ 2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37">
                    <a:moveTo>
                      <a:pt x="33" y="2"/>
                    </a:moveTo>
                    <a:cubicBezTo>
                      <a:pt x="32" y="19"/>
                      <a:pt x="21" y="33"/>
                      <a:pt x="3" y="35"/>
                    </a:cubicBezTo>
                    <a:cubicBezTo>
                      <a:pt x="0" y="35"/>
                      <a:pt x="4" y="37"/>
                      <a:pt x="6" y="37"/>
                    </a:cubicBezTo>
                    <a:cubicBezTo>
                      <a:pt x="24" y="35"/>
                      <a:pt x="37" y="21"/>
                      <a:pt x="38" y="2"/>
                    </a:cubicBezTo>
                    <a:cubicBezTo>
                      <a:pt x="38" y="1"/>
                      <a:pt x="33" y="0"/>
                      <a:pt x="33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1" name="Freeform 313"/>
              <p:cNvSpPr>
                <a:spLocks/>
              </p:cNvSpPr>
              <p:nvPr/>
            </p:nvSpPr>
            <p:spPr bwMode="auto">
              <a:xfrm>
                <a:off x="2905126" y="319087"/>
                <a:ext cx="120650" cy="139700"/>
              </a:xfrm>
              <a:custGeom>
                <a:avLst/>
                <a:gdLst>
                  <a:gd name="T0" fmla="*/ 32 w 32"/>
                  <a:gd name="T1" fmla="*/ 35 h 37"/>
                  <a:gd name="T2" fmla="*/ 3 w 32"/>
                  <a:gd name="T3" fmla="*/ 1 h 37"/>
                  <a:gd name="T4" fmla="*/ 3 w 32"/>
                  <a:gd name="T5" fmla="*/ 3 h 37"/>
                  <a:gd name="T6" fmla="*/ 27 w 32"/>
                  <a:gd name="T7" fmla="*/ 34 h 37"/>
                  <a:gd name="T8" fmla="*/ 32 w 32"/>
                  <a:gd name="T9" fmla="*/ 35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7">
                    <a:moveTo>
                      <a:pt x="32" y="35"/>
                    </a:moveTo>
                    <a:cubicBezTo>
                      <a:pt x="31" y="18"/>
                      <a:pt x="20" y="5"/>
                      <a:pt x="3" y="1"/>
                    </a:cubicBezTo>
                    <a:cubicBezTo>
                      <a:pt x="0" y="0"/>
                      <a:pt x="0" y="2"/>
                      <a:pt x="3" y="3"/>
                    </a:cubicBezTo>
                    <a:cubicBezTo>
                      <a:pt x="18" y="7"/>
                      <a:pt x="26" y="19"/>
                      <a:pt x="27" y="34"/>
                    </a:cubicBezTo>
                    <a:cubicBezTo>
                      <a:pt x="27" y="36"/>
                      <a:pt x="32" y="37"/>
                      <a:pt x="32" y="3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2" name="Freeform 314"/>
              <p:cNvSpPr>
                <a:spLocks/>
              </p:cNvSpPr>
              <p:nvPr/>
            </p:nvSpPr>
            <p:spPr bwMode="auto">
              <a:xfrm>
                <a:off x="2889251" y="349250"/>
                <a:ext cx="192088" cy="41275"/>
              </a:xfrm>
              <a:custGeom>
                <a:avLst/>
                <a:gdLst>
                  <a:gd name="T0" fmla="*/ 45 w 51"/>
                  <a:gd name="T1" fmla="*/ 1 h 11"/>
                  <a:gd name="T2" fmla="*/ 5 w 51"/>
                  <a:gd name="T3" fmla="*/ 7 h 11"/>
                  <a:gd name="T4" fmla="*/ 3 w 51"/>
                  <a:gd name="T5" fmla="*/ 9 h 11"/>
                  <a:gd name="T6" fmla="*/ 48 w 51"/>
                  <a:gd name="T7" fmla="*/ 2 h 11"/>
                  <a:gd name="T8" fmla="*/ 45 w 51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11">
                    <a:moveTo>
                      <a:pt x="45" y="1"/>
                    </a:moveTo>
                    <a:cubicBezTo>
                      <a:pt x="33" y="7"/>
                      <a:pt x="18" y="9"/>
                      <a:pt x="5" y="7"/>
                    </a:cubicBezTo>
                    <a:cubicBezTo>
                      <a:pt x="4" y="7"/>
                      <a:pt x="0" y="9"/>
                      <a:pt x="3" y="9"/>
                    </a:cubicBezTo>
                    <a:cubicBezTo>
                      <a:pt x="18" y="11"/>
                      <a:pt x="36" y="9"/>
                      <a:pt x="48" y="2"/>
                    </a:cubicBezTo>
                    <a:cubicBezTo>
                      <a:pt x="51" y="0"/>
                      <a:pt x="46" y="0"/>
                      <a:pt x="4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3" name="Freeform 315"/>
              <p:cNvSpPr>
                <a:spLocks/>
              </p:cNvSpPr>
              <p:nvPr/>
            </p:nvSpPr>
            <p:spPr bwMode="auto">
              <a:xfrm>
                <a:off x="2949576" y="293687"/>
                <a:ext cx="60325" cy="165100"/>
              </a:xfrm>
              <a:custGeom>
                <a:avLst/>
                <a:gdLst>
                  <a:gd name="T0" fmla="*/ 5 w 16"/>
                  <a:gd name="T1" fmla="*/ 43 h 44"/>
                  <a:gd name="T2" fmla="*/ 8 w 16"/>
                  <a:gd name="T3" fmla="*/ 1 h 44"/>
                  <a:gd name="T4" fmla="*/ 3 w 16"/>
                  <a:gd name="T5" fmla="*/ 2 h 44"/>
                  <a:gd name="T6" fmla="*/ 1 w 16"/>
                  <a:gd name="T7" fmla="*/ 43 h 44"/>
                  <a:gd name="T8" fmla="*/ 5 w 16"/>
                  <a:gd name="T9" fmla="*/ 43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44">
                    <a:moveTo>
                      <a:pt x="5" y="43"/>
                    </a:moveTo>
                    <a:cubicBezTo>
                      <a:pt x="14" y="30"/>
                      <a:pt x="16" y="14"/>
                      <a:pt x="8" y="1"/>
                    </a:cubicBezTo>
                    <a:cubicBezTo>
                      <a:pt x="7" y="0"/>
                      <a:pt x="2" y="1"/>
                      <a:pt x="3" y="2"/>
                    </a:cubicBezTo>
                    <a:cubicBezTo>
                      <a:pt x="11" y="15"/>
                      <a:pt x="9" y="30"/>
                      <a:pt x="1" y="43"/>
                    </a:cubicBezTo>
                    <a:cubicBezTo>
                      <a:pt x="0" y="44"/>
                      <a:pt x="5" y="44"/>
                      <a:pt x="5" y="4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4" name="Freeform 316"/>
              <p:cNvSpPr>
                <a:spLocks/>
              </p:cNvSpPr>
              <p:nvPr/>
            </p:nvSpPr>
            <p:spPr bwMode="auto">
              <a:xfrm>
                <a:off x="2987676" y="376237"/>
                <a:ext cx="554038" cy="422275"/>
              </a:xfrm>
              <a:custGeom>
                <a:avLst/>
                <a:gdLst>
                  <a:gd name="T0" fmla="*/ 1 w 147"/>
                  <a:gd name="T1" fmla="*/ 3 h 112"/>
                  <a:gd name="T2" fmla="*/ 141 w 147"/>
                  <a:gd name="T3" fmla="*/ 111 h 112"/>
                  <a:gd name="T4" fmla="*/ 146 w 147"/>
                  <a:gd name="T5" fmla="*/ 110 h 112"/>
                  <a:gd name="T6" fmla="*/ 5 w 147"/>
                  <a:gd name="T7" fmla="*/ 1 h 112"/>
                  <a:gd name="T8" fmla="*/ 1 w 147"/>
                  <a:gd name="T9" fmla="*/ 3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7" h="112">
                    <a:moveTo>
                      <a:pt x="1" y="3"/>
                    </a:moveTo>
                    <a:cubicBezTo>
                      <a:pt x="48" y="38"/>
                      <a:pt x="96" y="73"/>
                      <a:pt x="141" y="111"/>
                    </a:cubicBezTo>
                    <a:cubicBezTo>
                      <a:pt x="142" y="112"/>
                      <a:pt x="147" y="110"/>
                      <a:pt x="146" y="110"/>
                    </a:cubicBezTo>
                    <a:cubicBezTo>
                      <a:pt x="100" y="72"/>
                      <a:pt x="53" y="37"/>
                      <a:pt x="5" y="1"/>
                    </a:cubicBezTo>
                    <a:cubicBezTo>
                      <a:pt x="4" y="0"/>
                      <a:pt x="0" y="1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5" name="Freeform 317"/>
              <p:cNvSpPr>
                <a:spLocks/>
              </p:cNvSpPr>
              <p:nvPr/>
            </p:nvSpPr>
            <p:spPr bwMode="auto">
              <a:xfrm>
                <a:off x="2968626" y="357187"/>
                <a:ext cx="41275" cy="38100"/>
              </a:xfrm>
              <a:custGeom>
                <a:avLst/>
                <a:gdLst>
                  <a:gd name="T0" fmla="*/ 9 w 11"/>
                  <a:gd name="T1" fmla="*/ 1 h 10"/>
                  <a:gd name="T2" fmla="*/ 9 w 11"/>
                  <a:gd name="T3" fmla="*/ 8 h 10"/>
                  <a:gd name="T4" fmla="*/ 2 w 11"/>
                  <a:gd name="T5" fmla="*/ 9 h 10"/>
                  <a:gd name="T6" fmla="*/ 2 w 11"/>
                  <a:gd name="T7" fmla="*/ 2 h 10"/>
                  <a:gd name="T8" fmla="*/ 9 w 11"/>
                  <a:gd name="T9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0">
                    <a:moveTo>
                      <a:pt x="9" y="1"/>
                    </a:moveTo>
                    <a:cubicBezTo>
                      <a:pt x="11" y="3"/>
                      <a:pt x="11" y="6"/>
                      <a:pt x="9" y="8"/>
                    </a:cubicBezTo>
                    <a:cubicBezTo>
                      <a:pt x="7" y="10"/>
                      <a:pt x="4" y="10"/>
                      <a:pt x="2" y="9"/>
                    </a:cubicBezTo>
                    <a:cubicBezTo>
                      <a:pt x="0" y="7"/>
                      <a:pt x="0" y="4"/>
                      <a:pt x="2" y="2"/>
                    </a:cubicBezTo>
                    <a:cubicBezTo>
                      <a:pt x="3" y="0"/>
                      <a:pt x="6" y="0"/>
                      <a:pt x="9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6" name="Freeform 318"/>
              <p:cNvSpPr>
                <a:spLocks/>
              </p:cNvSpPr>
              <p:nvPr/>
            </p:nvSpPr>
            <p:spPr bwMode="auto">
              <a:xfrm>
                <a:off x="3081338" y="138112"/>
                <a:ext cx="185738" cy="103188"/>
              </a:xfrm>
              <a:custGeom>
                <a:avLst/>
                <a:gdLst>
                  <a:gd name="T0" fmla="*/ 43 w 49"/>
                  <a:gd name="T1" fmla="*/ 1 h 27"/>
                  <a:gd name="T2" fmla="*/ 5 w 49"/>
                  <a:gd name="T3" fmla="*/ 20 h 27"/>
                  <a:gd name="T4" fmla="*/ 3 w 49"/>
                  <a:gd name="T5" fmla="*/ 21 h 27"/>
                  <a:gd name="T6" fmla="*/ 48 w 49"/>
                  <a:gd name="T7" fmla="*/ 2 h 27"/>
                  <a:gd name="T8" fmla="*/ 43 w 49"/>
                  <a:gd name="T9" fmla="*/ 1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27">
                    <a:moveTo>
                      <a:pt x="43" y="1"/>
                    </a:moveTo>
                    <a:cubicBezTo>
                      <a:pt x="36" y="15"/>
                      <a:pt x="22" y="24"/>
                      <a:pt x="5" y="20"/>
                    </a:cubicBezTo>
                    <a:cubicBezTo>
                      <a:pt x="3" y="19"/>
                      <a:pt x="0" y="20"/>
                      <a:pt x="3" y="21"/>
                    </a:cubicBezTo>
                    <a:cubicBezTo>
                      <a:pt x="22" y="27"/>
                      <a:pt x="39" y="19"/>
                      <a:pt x="48" y="2"/>
                    </a:cubicBezTo>
                    <a:cubicBezTo>
                      <a:pt x="49" y="1"/>
                      <a:pt x="44" y="0"/>
                      <a:pt x="43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7" name="Freeform 319"/>
              <p:cNvSpPr>
                <a:spLocks/>
              </p:cNvSpPr>
              <p:nvPr/>
            </p:nvSpPr>
            <p:spPr bwMode="auto">
              <a:xfrm>
                <a:off x="3122613" y="123825"/>
                <a:ext cx="90488" cy="165100"/>
              </a:xfrm>
              <a:custGeom>
                <a:avLst/>
                <a:gdLst>
                  <a:gd name="T0" fmla="*/ 18 w 24"/>
                  <a:gd name="T1" fmla="*/ 42 h 44"/>
                  <a:gd name="T2" fmla="*/ 6 w 24"/>
                  <a:gd name="T3" fmla="*/ 1 h 44"/>
                  <a:gd name="T4" fmla="*/ 2 w 24"/>
                  <a:gd name="T5" fmla="*/ 2 h 44"/>
                  <a:gd name="T6" fmla="*/ 13 w 24"/>
                  <a:gd name="T7" fmla="*/ 41 h 44"/>
                  <a:gd name="T8" fmla="*/ 18 w 24"/>
                  <a:gd name="T9" fmla="*/ 4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44">
                    <a:moveTo>
                      <a:pt x="18" y="42"/>
                    </a:moveTo>
                    <a:cubicBezTo>
                      <a:pt x="24" y="26"/>
                      <a:pt x="20" y="11"/>
                      <a:pt x="6" y="1"/>
                    </a:cubicBezTo>
                    <a:cubicBezTo>
                      <a:pt x="5" y="0"/>
                      <a:pt x="0" y="0"/>
                      <a:pt x="2" y="2"/>
                    </a:cubicBezTo>
                    <a:cubicBezTo>
                      <a:pt x="15" y="11"/>
                      <a:pt x="19" y="26"/>
                      <a:pt x="13" y="41"/>
                    </a:cubicBezTo>
                    <a:cubicBezTo>
                      <a:pt x="13" y="43"/>
                      <a:pt x="18" y="44"/>
                      <a:pt x="18" y="4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8" name="Freeform 320"/>
              <p:cNvSpPr>
                <a:spLocks/>
              </p:cNvSpPr>
              <p:nvPr/>
            </p:nvSpPr>
            <p:spPr bwMode="auto">
              <a:xfrm>
                <a:off x="3092451" y="168275"/>
                <a:ext cx="185738" cy="53975"/>
              </a:xfrm>
              <a:custGeom>
                <a:avLst/>
                <a:gdLst>
                  <a:gd name="T0" fmla="*/ 46 w 49"/>
                  <a:gd name="T1" fmla="*/ 10 h 14"/>
                  <a:gd name="T2" fmla="*/ 6 w 49"/>
                  <a:gd name="T3" fmla="*/ 1 h 14"/>
                  <a:gd name="T4" fmla="*/ 2 w 49"/>
                  <a:gd name="T5" fmla="*/ 2 h 14"/>
                  <a:gd name="T6" fmla="*/ 46 w 49"/>
                  <a:gd name="T7" fmla="*/ 12 h 14"/>
                  <a:gd name="T8" fmla="*/ 46 w 49"/>
                  <a:gd name="T9" fmla="*/ 1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14">
                    <a:moveTo>
                      <a:pt x="46" y="10"/>
                    </a:moveTo>
                    <a:cubicBezTo>
                      <a:pt x="33" y="12"/>
                      <a:pt x="17" y="7"/>
                      <a:pt x="6" y="1"/>
                    </a:cubicBezTo>
                    <a:cubicBezTo>
                      <a:pt x="5" y="0"/>
                      <a:pt x="0" y="1"/>
                      <a:pt x="2" y="2"/>
                    </a:cubicBezTo>
                    <a:cubicBezTo>
                      <a:pt x="15" y="10"/>
                      <a:pt x="31" y="14"/>
                      <a:pt x="46" y="12"/>
                    </a:cubicBezTo>
                    <a:cubicBezTo>
                      <a:pt x="49" y="12"/>
                      <a:pt x="49" y="10"/>
                      <a:pt x="46" y="1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9" name="Freeform 321"/>
              <p:cNvSpPr>
                <a:spLocks/>
              </p:cNvSpPr>
              <p:nvPr/>
            </p:nvSpPr>
            <p:spPr bwMode="auto">
              <a:xfrm>
                <a:off x="3119438" y="115887"/>
                <a:ext cx="101600" cy="150813"/>
              </a:xfrm>
              <a:custGeom>
                <a:avLst/>
                <a:gdLst>
                  <a:gd name="T0" fmla="*/ 5 w 27"/>
                  <a:gd name="T1" fmla="*/ 40 h 40"/>
                  <a:gd name="T2" fmla="*/ 24 w 27"/>
                  <a:gd name="T3" fmla="*/ 2 h 40"/>
                  <a:gd name="T4" fmla="*/ 19 w 27"/>
                  <a:gd name="T5" fmla="*/ 2 h 40"/>
                  <a:gd name="T6" fmla="*/ 1 w 27"/>
                  <a:gd name="T7" fmla="*/ 39 h 40"/>
                  <a:gd name="T8" fmla="*/ 5 w 27"/>
                  <a:gd name="T9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40">
                    <a:moveTo>
                      <a:pt x="5" y="40"/>
                    </a:moveTo>
                    <a:cubicBezTo>
                      <a:pt x="18" y="31"/>
                      <a:pt x="27" y="17"/>
                      <a:pt x="24" y="2"/>
                    </a:cubicBezTo>
                    <a:cubicBezTo>
                      <a:pt x="23" y="0"/>
                      <a:pt x="18" y="1"/>
                      <a:pt x="19" y="2"/>
                    </a:cubicBezTo>
                    <a:cubicBezTo>
                      <a:pt x="21" y="17"/>
                      <a:pt x="14" y="31"/>
                      <a:pt x="1" y="39"/>
                    </a:cubicBezTo>
                    <a:cubicBezTo>
                      <a:pt x="0" y="40"/>
                      <a:pt x="4" y="40"/>
                      <a:pt x="5" y="4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0" name="Freeform 322"/>
              <p:cNvSpPr>
                <a:spLocks/>
              </p:cNvSpPr>
              <p:nvPr/>
            </p:nvSpPr>
            <p:spPr bwMode="auto">
              <a:xfrm>
                <a:off x="3182938" y="206375"/>
                <a:ext cx="358775" cy="592138"/>
              </a:xfrm>
              <a:custGeom>
                <a:avLst/>
                <a:gdLst>
                  <a:gd name="T0" fmla="*/ 1 w 95"/>
                  <a:gd name="T1" fmla="*/ 2 h 157"/>
                  <a:gd name="T2" fmla="*/ 89 w 95"/>
                  <a:gd name="T3" fmla="*/ 156 h 157"/>
                  <a:gd name="T4" fmla="*/ 94 w 95"/>
                  <a:gd name="T5" fmla="*/ 155 h 157"/>
                  <a:gd name="T6" fmla="*/ 5 w 95"/>
                  <a:gd name="T7" fmla="*/ 1 h 157"/>
                  <a:gd name="T8" fmla="*/ 1 w 95"/>
                  <a:gd name="T9" fmla="*/ 2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5" h="157">
                    <a:moveTo>
                      <a:pt x="1" y="2"/>
                    </a:moveTo>
                    <a:cubicBezTo>
                      <a:pt x="31" y="53"/>
                      <a:pt x="62" y="104"/>
                      <a:pt x="89" y="156"/>
                    </a:cubicBezTo>
                    <a:cubicBezTo>
                      <a:pt x="90" y="157"/>
                      <a:pt x="95" y="156"/>
                      <a:pt x="94" y="155"/>
                    </a:cubicBezTo>
                    <a:cubicBezTo>
                      <a:pt x="66" y="103"/>
                      <a:pt x="35" y="52"/>
                      <a:pt x="5" y="1"/>
                    </a:cubicBezTo>
                    <a:cubicBezTo>
                      <a:pt x="5" y="0"/>
                      <a:pt x="0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1" name="Freeform 323"/>
              <p:cNvSpPr>
                <a:spLocks/>
              </p:cNvSpPr>
              <p:nvPr/>
            </p:nvSpPr>
            <p:spPr bwMode="auto">
              <a:xfrm>
                <a:off x="3168651" y="180975"/>
                <a:ext cx="41275" cy="41275"/>
              </a:xfrm>
              <a:custGeom>
                <a:avLst/>
                <a:gdLst>
                  <a:gd name="T0" fmla="*/ 9 w 11"/>
                  <a:gd name="T1" fmla="*/ 4 h 11"/>
                  <a:gd name="T2" fmla="*/ 7 w 11"/>
                  <a:gd name="T3" fmla="*/ 10 h 11"/>
                  <a:gd name="T4" fmla="*/ 1 w 11"/>
                  <a:gd name="T5" fmla="*/ 8 h 11"/>
                  <a:gd name="T6" fmla="*/ 3 w 11"/>
                  <a:gd name="T7" fmla="*/ 2 h 11"/>
                  <a:gd name="T8" fmla="*/ 9 w 11"/>
                  <a:gd name="T9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9" y="4"/>
                    </a:moveTo>
                    <a:cubicBezTo>
                      <a:pt x="11" y="6"/>
                      <a:pt x="10" y="9"/>
                      <a:pt x="7" y="10"/>
                    </a:cubicBezTo>
                    <a:cubicBezTo>
                      <a:pt x="5" y="11"/>
                      <a:pt x="2" y="10"/>
                      <a:pt x="1" y="8"/>
                    </a:cubicBezTo>
                    <a:cubicBezTo>
                      <a:pt x="0" y="6"/>
                      <a:pt x="1" y="3"/>
                      <a:pt x="3" y="2"/>
                    </a:cubicBezTo>
                    <a:cubicBezTo>
                      <a:pt x="5" y="0"/>
                      <a:pt x="8" y="1"/>
                      <a:pt x="9" y="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2" name="Oval 324"/>
              <p:cNvSpPr>
                <a:spLocks noChangeArrowheads="1"/>
              </p:cNvSpPr>
              <p:nvPr/>
            </p:nvSpPr>
            <p:spPr bwMode="auto">
              <a:xfrm>
                <a:off x="3424238" y="661987"/>
                <a:ext cx="268288" cy="268288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pic>
        <p:nvPicPr>
          <p:cNvPr id="1026" name="Picture 2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9509" y="683634"/>
            <a:ext cx="4704969" cy="415427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985" name="矩形 984"/>
          <p:cNvSpPr/>
          <p:nvPr/>
        </p:nvSpPr>
        <p:spPr>
          <a:xfrm>
            <a:off x="745192" y="148094"/>
            <a:ext cx="4544834" cy="4001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CN" altLang="en-US" sz="2000" b="1" dirty="0" smtClean="0">
                <a:solidFill>
                  <a:schemeClr val="bg1">
                    <a:lumMod val="6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Arial" charset="0"/>
                <a:sym typeface="冬青黑体简体中文 W6"/>
              </a:rPr>
              <a:t>一、上海市</a:t>
            </a:r>
            <a:r>
              <a:rPr lang="zh-CN" altLang="en-US" sz="2000" b="1" dirty="0">
                <a:solidFill>
                  <a:schemeClr val="bg1">
                    <a:lumMod val="6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Arial" charset="0"/>
                <a:sym typeface="冬青黑体简体中文 W6"/>
              </a:rPr>
              <a:t>室内环境净化行业协会概况</a:t>
            </a:r>
            <a:endParaRPr lang="zh-CN" altLang="en-US" sz="2000" b="1" dirty="0">
              <a:solidFill>
                <a:schemeClr val="bg1">
                  <a:lumMod val="6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391818626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组合 14"/>
          <p:cNvGrpSpPr/>
          <p:nvPr/>
        </p:nvGrpSpPr>
        <p:grpSpPr>
          <a:xfrm rot="20683936" flipH="1">
            <a:off x="7572653" y="3256834"/>
            <a:ext cx="702189" cy="1433642"/>
            <a:chOff x="6798621" y="1128235"/>
            <a:chExt cx="925471" cy="1878160"/>
          </a:xfrm>
          <a:solidFill>
            <a:srgbClr val="009899"/>
          </a:solidFill>
        </p:grpSpPr>
        <p:sp>
          <p:nvSpPr>
            <p:cNvPr id="16" name="任意多边形 15"/>
            <p:cNvSpPr/>
            <p:nvPr/>
          </p:nvSpPr>
          <p:spPr>
            <a:xfrm rot="20684992">
              <a:off x="6853735" y="1621626"/>
              <a:ext cx="611937" cy="1384769"/>
            </a:xfrm>
            <a:custGeom>
              <a:avLst/>
              <a:gdLst>
                <a:gd name="connsiteX0" fmla="*/ 711760 w 711760"/>
                <a:gd name="connsiteY0" fmla="*/ 0 h 1358900"/>
                <a:gd name="connsiteX1" fmla="*/ 114860 w 711760"/>
                <a:gd name="connsiteY1" fmla="*/ 635000 h 1358900"/>
                <a:gd name="connsiteX2" fmla="*/ 560 w 711760"/>
                <a:gd name="connsiteY2" fmla="*/ 1358900 h 1358900"/>
                <a:gd name="connsiteX0" fmla="*/ 711760 w 711760"/>
                <a:gd name="connsiteY0" fmla="*/ 0 h 1358900"/>
                <a:gd name="connsiteX1" fmla="*/ 114860 w 711760"/>
                <a:gd name="connsiteY1" fmla="*/ 635000 h 1358900"/>
                <a:gd name="connsiteX2" fmla="*/ 560 w 711760"/>
                <a:gd name="connsiteY2" fmla="*/ 1358900 h 1358900"/>
                <a:gd name="connsiteX0" fmla="*/ 711760 w 711760"/>
                <a:gd name="connsiteY0" fmla="*/ 0 h 1358900"/>
                <a:gd name="connsiteX1" fmla="*/ 114860 w 711760"/>
                <a:gd name="connsiteY1" fmla="*/ 635000 h 1358900"/>
                <a:gd name="connsiteX2" fmla="*/ 560 w 711760"/>
                <a:gd name="connsiteY2" fmla="*/ 1358900 h 1358900"/>
                <a:gd name="connsiteX0" fmla="*/ 884014 w 884014"/>
                <a:gd name="connsiteY0" fmla="*/ 0 h 1368888"/>
                <a:gd name="connsiteX1" fmla="*/ 287114 w 884014"/>
                <a:gd name="connsiteY1" fmla="*/ 635000 h 1368888"/>
                <a:gd name="connsiteX2" fmla="*/ 22 w 884014"/>
                <a:gd name="connsiteY2" fmla="*/ 1368888 h 1368888"/>
                <a:gd name="connsiteX0" fmla="*/ 883991 w 883991"/>
                <a:gd name="connsiteY0" fmla="*/ 0 h 1368888"/>
                <a:gd name="connsiteX1" fmla="*/ 287091 w 883991"/>
                <a:gd name="connsiteY1" fmla="*/ 635000 h 1368888"/>
                <a:gd name="connsiteX2" fmla="*/ -1 w 883991"/>
                <a:gd name="connsiteY2" fmla="*/ 1368888 h 1368888"/>
                <a:gd name="connsiteX0" fmla="*/ 883992 w 883992"/>
                <a:gd name="connsiteY0" fmla="*/ 0 h 1368888"/>
                <a:gd name="connsiteX1" fmla="*/ 0 w 883992"/>
                <a:gd name="connsiteY1" fmla="*/ 1368888 h 1368888"/>
                <a:gd name="connsiteX0" fmla="*/ 883992 w 883992"/>
                <a:gd name="connsiteY0" fmla="*/ 0 h 1368888"/>
                <a:gd name="connsiteX1" fmla="*/ 0 w 883992"/>
                <a:gd name="connsiteY1" fmla="*/ 1368888 h 1368888"/>
                <a:gd name="connsiteX0" fmla="*/ 928344 w 928343"/>
                <a:gd name="connsiteY0" fmla="*/ 0 h 1390417"/>
                <a:gd name="connsiteX1" fmla="*/ 0 w 928343"/>
                <a:gd name="connsiteY1" fmla="*/ 1390417 h 1390417"/>
                <a:gd name="connsiteX0" fmla="*/ 863431 w 863431"/>
                <a:gd name="connsiteY0" fmla="*/ 0 h 1384768"/>
                <a:gd name="connsiteX1" fmla="*/ 0 w 863431"/>
                <a:gd name="connsiteY1" fmla="*/ 1384768 h 1384768"/>
                <a:gd name="connsiteX0" fmla="*/ 863431 w 863431"/>
                <a:gd name="connsiteY0" fmla="*/ 0 h 1384768"/>
                <a:gd name="connsiteX1" fmla="*/ 0 w 863431"/>
                <a:gd name="connsiteY1" fmla="*/ 1384768 h 1384768"/>
                <a:gd name="connsiteX0" fmla="*/ 863431 w 863431"/>
                <a:gd name="connsiteY0" fmla="*/ 0 h 1384768"/>
                <a:gd name="connsiteX1" fmla="*/ 282647 w 863431"/>
                <a:gd name="connsiteY1" fmla="*/ 606889 h 1384768"/>
                <a:gd name="connsiteX2" fmla="*/ 0 w 863431"/>
                <a:gd name="connsiteY2" fmla="*/ 1384768 h 1384768"/>
                <a:gd name="connsiteX0" fmla="*/ 863431 w 863431"/>
                <a:gd name="connsiteY0" fmla="*/ 0 h 1384768"/>
                <a:gd name="connsiteX1" fmla="*/ 0 w 863431"/>
                <a:gd name="connsiteY1" fmla="*/ 1384768 h 1384768"/>
                <a:gd name="connsiteX0" fmla="*/ 863431 w 863431"/>
                <a:gd name="connsiteY0" fmla="*/ 0 h 1384768"/>
                <a:gd name="connsiteX1" fmla="*/ 0 w 863431"/>
                <a:gd name="connsiteY1" fmla="*/ 1384768 h 1384768"/>
                <a:gd name="connsiteX0" fmla="*/ 863431 w 863431"/>
                <a:gd name="connsiteY0" fmla="*/ 0 h 1384768"/>
                <a:gd name="connsiteX1" fmla="*/ 0 w 863431"/>
                <a:gd name="connsiteY1" fmla="*/ 1384768 h 1384768"/>
                <a:gd name="connsiteX0" fmla="*/ 863431 w 863431"/>
                <a:gd name="connsiteY0" fmla="*/ 0 h 1384768"/>
                <a:gd name="connsiteX1" fmla="*/ 0 w 863431"/>
                <a:gd name="connsiteY1" fmla="*/ 1384768 h 1384768"/>
                <a:gd name="connsiteX0" fmla="*/ 863431 w 863431"/>
                <a:gd name="connsiteY0" fmla="*/ 0 h 1384768"/>
                <a:gd name="connsiteX1" fmla="*/ 0 w 863431"/>
                <a:gd name="connsiteY1" fmla="*/ 1384768 h 1384768"/>
                <a:gd name="connsiteX0" fmla="*/ 863431 w 863431"/>
                <a:gd name="connsiteY0" fmla="*/ 0 h 1384768"/>
                <a:gd name="connsiteX1" fmla="*/ 0 w 863431"/>
                <a:gd name="connsiteY1" fmla="*/ 1384768 h 1384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63431" h="1384768">
                  <a:moveTo>
                    <a:pt x="863431" y="0"/>
                  </a:moveTo>
                  <a:cubicBezTo>
                    <a:pt x="615118" y="165338"/>
                    <a:pt x="20070" y="724344"/>
                    <a:pt x="0" y="1384768"/>
                  </a:cubicBezTo>
                </a:path>
              </a:pathLst>
            </a:custGeom>
            <a:noFill/>
            <a:ln w="19050">
              <a:solidFill>
                <a:srgbClr val="009899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17" name="组合 16"/>
            <p:cNvGrpSpPr/>
            <p:nvPr/>
          </p:nvGrpSpPr>
          <p:grpSpPr>
            <a:xfrm rot="2537975" flipH="1">
              <a:off x="6798621" y="1128235"/>
              <a:ext cx="925471" cy="911449"/>
              <a:chOff x="2286001" y="-455613"/>
              <a:chExt cx="2514600" cy="2476501"/>
            </a:xfrm>
            <a:grpFill/>
          </p:grpSpPr>
          <p:grpSp>
            <p:nvGrpSpPr>
              <p:cNvPr id="18" name="Group 205"/>
              <p:cNvGrpSpPr>
                <a:grpSpLocks/>
              </p:cNvGrpSpPr>
              <p:nvPr/>
            </p:nvGrpSpPr>
            <p:grpSpPr bwMode="auto">
              <a:xfrm>
                <a:off x="2286001" y="-455613"/>
                <a:ext cx="2514600" cy="2476501"/>
                <a:chOff x="1440" y="-287"/>
                <a:chExt cx="1584" cy="1560"/>
              </a:xfrm>
              <a:grpFill/>
            </p:grpSpPr>
            <p:sp>
              <p:nvSpPr>
                <p:cNvPr id="138" name="Freeform 5"/>
                <p:cNvSpPr>
                  <a:spLocks/>
                </p:cNvSpPr>
                <p:nvPr/>
              </p:nvSpPr>
              <p:spPr bwMode="auto">
                <a:xfrm>
                  <a:off x="2119" y="-230"/>
                  <a:ext cx="193" cy="57"/>
                </a:xfrm>
                <a:custGeom>
                  <a:avLst/>
                  <a:gdLst>
                    <a:gd name="T0" fmla="*/ 75 w 81"/>
                    <a:gd name="T1" fmla="*/ 5 h 24"/>
                    <a:gd name="T2" fmla="*/ 6 w 81"/>
                    <a:gd name="T3" fmla="*/ 1 h 24"/>
                    <a:gd name="T4" fmla="*/ 1 w 81"/>
                    <a:gd name="T5" fmla="*/ 1 h 24"/>
                    <a:gd name="T6" fmla="*/ 79 w 81"/>
                    <a:gd name="T7" fmla="*/ 6 h 24"/>
                    <a:gd name="T8" fmla="*/ 75 w 81"/>
                    <a:gd name="T9" fmla="*/ 5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1" h="24">
                      <a:moveTo>
                        <a:pt x="75" y="5"/>
                      </a:moveTo>
                      <a:cubicBezTo>
                        <a:pt x="52" y="20"/>
                        <a:pt x="26" y="21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ubicBezTo>
                        <a:pt x="24" y="23"/>
                        <a:pt x="54" y="24"/>
                        <a:pt x="79" y="6"/>
                      </a:cubicBezTo>
                      <a:cubicBezTo>
                        <a:pt x="81" y="5"/>
                        <a:pt x="76" y="4"/>
                        <a:pt x="75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9" name="Freeform 6"/>
                <p:cNvSpPr>
                  <a:spLocks/>
                </p:cNvSpPr>
                <p:nvPr/>
              </p:nvSpPr>
              <p:spPr bwMode="auto">
                <a:xfrm>
                  <a:off x="2167" y="-287"/>
                  <a:ext cx="73" cy="163"/>
                </a:xfrm>
                <a:custGeom>
                  <a:avLst/>
                  <a:gdLst>
                    <a:gd name="T0" fmla="*/ 6 w 31"/>
                    <a:gd name="T1" fmla="*/ 68 h 69"/>
                    <a:gd name="T2" fmla="*/ 20 w 31"/>
                    <a:gd name="T3" fmla="*/ 1 h 69"/>
                    <a:gd name="T4" fmla="*/ 15 w 31"/>
                    <a:gd name="T5" fmla="*/ 1 h 69"/>
                    <a:gd name="T6" fmla="*/ 1 w 31"/>
                    <a:gd name="T7" fmla="*/ 66 h 69"/>
                    <a:gd name="T8" fmla="*/ 6 w 31"/>
                    <a:gd name="T9" fmla="*/ 68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1" h="69">
                      <a:moveTo>
                        <a:pt x="6" y="68"/>
                      </a:moveTo>
                      <a:cubicBezTo>
                        <a:pt x="25" y="50"/>
                        <a:pt x="31" y="26"/>
                        <a:pt x="20" y="1"/>
                      </a:cubicBezTo>
                      <a:cubicBezTo>
                        <a:pt x="19" y="0"/>
                        <a:pt x="14" y="0"/>
                        <a:pt x="15" y="1"/>
                      </a:cubicBezTo>
                      <a:cubicBezTo>
                        <a:pt x="26" y="25"/>
                        <a:pt x="20" y="49"/>
                        <a:pt x="1" y="66"/>
                      </a:cubicBezTo>
                      <a:cubicBezTo>
                        <a:pt x="0" y="67"/>
                        <a:pt x="4" y="69"/>
                        <a:pt x="6" y="6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0" name="Freeform 7"/>
                <p:cNvSpPr>
                  <a:spLocks/>
                </p:cNvSpPr>
                <p:nvPr/>
              </p:nvSpPr>
              <p:spPr bwMode="auto">
                <a:xfrm>
                  <a:off x="2150" y="-264"/>
                  <a:ext cx="143" cy="117"/>
                </a:xfrm>
                <a:custGeom>
                  <a:avLst/>
                  <a:gdLst>
                    <a:gd name="T0" fmla="*/ 57 w 60"/>
                    <a:gd name="T1" fmla="*/ 46 h 49"/>
                    <a:gd name="T2" fmla="*/ 6 w 60"/>
                    <a:gd name="T3" fmla="*/ 1 h 49"/>
                    <a:gd name="T4" fmla="*/ 1 w 60"/>
                    <a:gd name="T5" fmla="*/ 2 h 49"/>
                    <a:gd name="T6" fmla="*/ 54 w 60"/>
                    <a:gd name="T7" fmla="*/ 48 h 49"/>
                    <a:gd name="T8" fmla="*/ 57 w 60"/>
                    <a:gd name="T9" fmla="*/ 46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0" h="49">
                      <a:moveTo>
                        <a:pt x="57" y="46"/>
                      </a:moveTo>
                      <a:cubicBezTo>
                        <a:pt x="37" y="39"/>
                        <a:pt x="17" y="20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13" y="22"/>
                        <a:pt x="33" y="41"/>
                        <a:pt x="54" y="48"/>
                      </a:cubicBezTo>
                      <a:cubicBezTo>
                        <a:pt x="55" y="49"/>
                        <a:pt x="60" y="47"/>
                        <a:pt x="5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1" name="Freeform 8"/>
                <p:cNvSpPr>
                  <a:spLocks/>
                </p:cNvSpPr>
                <p:nvPr/>
              </p:nvSpPr>
              <p:spPr bwMode="auto">
                <a:xfrm>
                  <a:off x="2129" y="-266"/>
                  <a:ext cx="142" cy="102"/>
                </a:xfrm>
                <a:custGeom>
                  <a:avLst/>
                  <a:gdLst>
                    <a:gd name="T0" fmla="*/ 3 w 60"/>
                    <a:gd name="T1" fmla="*/ 43 h 43"/>
                    <a:gd name="T2" fmla="*/ 59 w 60"/>
                    <a:gd name="T3" fmla="*/ 2 h 43"/>
                    <a:gd name="T4" fmla="*/ 54 w 60"/>
                    <a:gd name="T5" fmla="*/ 1 h 43"/>
                    <a:gd name="T6" fmla="*/ 3 w 60"/>
                    <a:gd name="T7" fmla="*/ 41 h 43"/>
                    <a:gd name="T8" fmla="*/ 3 w 60"/>
                    <a:gd name="T9" fmla="*/ 4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0" h="43">
                      <a:moveTo>
                        <a:pt x="3" y="43"/>
                      </a:moveTo>
                      <a:cubicBezTo>
                        <a:pt x="28" y="41"/>
                        <a:pt x="52" y="27"/>
                        <a:pt x="59" y="2"/>
                      </a:cubicBezTo>
                      <a:cubicBezTo>
                        <a:pt x="60" y="0"/>
                        <a:pt x="55" y="0"/>
                        <a:pt x="54" y="1"/>
                      </a:cubicBezTo>
                      <a:cubicBezTo>
                        <a:pt x="47" y="24"/>
                        <a:pt x="27" y="39"/>
                        <a:pt x="3" y="41"/>
                      </a:cubicBezTo>
                      <a:cubicBezTo>
                        <a:pt x="0" y="41"/>
                        <a:pt x="0" y="43"/>
                        <a:pt x="3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2" name="Freeform 9"/>
                <p:cNvSpPr>
                  <a:spLocks/>
                </p:cNvSpPr>
                <p:nvPr/>
              </p:nvSpPr>
              <p:spPr bwMode="auto">
                <a:xfrm>
                  <a:off x="2212" y="-188"/>
                  <a:ext cx="35" cy="683"/>
                </a:xfrm>
                <a:custGeom>
                  <a:avLst/>
                  <a:gdLst>
                    <a:gd name="T0" fmla="*/ 0 w 15"/>
                    <a:gd name="T1" fmla="*/ 2 h 288"/>
                    <a:gd name="T2" fmla="*/ 10 w 15"/>
                    <a:gd name="T3" fmla="*/ 287 h 288"/>
                    <a:gd name="T4" fmla="*/ 15 w 15"/>
                    <a:gd name="T5" fmla="*/ 287 h 288"/>
                    <a:gd name="T6" fmla="*/ 5 w 15"/>
                    <a:gd name="T7" fmla="*/ 2 h 288"/>
                    <a:gd name="T8" fmla="*/ 0 w 15"/>
                    <a:gd name="T9" fmla="*/ 2 h 2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" h="288">
                      <a:moveTo>
                        <a:pt x="0" y="2"/>
                      </a:moveTo>
                      <a:cubicBezTo>
                        <a:pt x="4" y="97"/>
                        <a:pt x="10" y="192"/>
                        <a:pt x="10" y="287"/>
                      </a:cubicBezTo>
                      <a:cubicBezTo>
                        <a:pt x="10" y="288"/>
                        <a:pt x="15" y="288"/>
                        <a:pt x="15" y="287"/>
                      </a:cubicBezTo>
                      <a:cubicBezTo>
                        <a:pt x="15" y="192"/>
                        <a:pt x="9" y="96"/>
                        <a:pt x="5" y="2"/>
                      </a:cubicBezTo>
                      <a:cubicBezTo>
                        <a:pt x="5" y="0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3" name="Oval 10"/>
                <p:cNvSpPr>
                  <a:spLocks noChangeArrowheads="1"/>
                </p:cNvSpPr>
                <p:nvPr/>
              </p:nvSpPr>
              <p:spPr bwMode="auto">
                <a:xfrm>
                  <a:off x="2198" y="-214"/>
                  <a:ext cx="35" cy="36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4" name="Freeform 11"/>
                <p:cNvSpPr>
                  <a:spLocks/>
                </p:cNvSpPr>
                <p:nvPr/>
              </p:nvSpPr>
              <p:spPr bwMode="auto">
                <a:xfrm>
                  <a:off x="2371" y="-223"/>
                  <a:ext cx="176" cy="92"/>
                </a:xfrm>
                <a:custGeom>
                  <a:avLst/>
                  <a:gdLst>
                    <a:gd name="T0" fmla="*/ 69 w 74"/>
                    <a:gd name="T1" fmla="*/ 30 h 39"/>
                    <a:gd name="T2" fmla="*/ 5 w 74"/>
                    <a:gd name="T3" fmla="*/ 2 h 39"/>
                    <a:gd name="T4" fmla="*/ 0 w 74"/>
                    <a:gd name="T5" fmla="*/ 1 h 39"/>
                    <a:gd name="T6" fmla="*/ 72 w 74"/>
                    <a:gd name="T7" fmla="*/ 32 h 39"/>
                    <a:gd name="T8" fmla="*/ 69 w 74"/>
                    <a:gd name="T9" fmla="*/ 3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39">
                      <a:moveTo>
                        <a:pt x="69" y="30"/>
                      </a:moveTo>
                      <a:cubicBezTo>
                        <a:pt x="41" y="37"/>
                        <a:pt x="17" y="27"/>
                        <a:pt x="5" y="2"/>
                      </a:cubicBezTo>
                      <a:cubicBezTo>
                        <a:pt x="4" y="0"/>
                        <a:pt x="0" y="0"/>
                        <a:pt x="0" y="1"/>
                      </a:cubicBezTo>
                      <a:cubicBezTo>
                        <a:pt x="14" y="30"/>
                        <a:pt x="42" y="39"/>
                        <a:pt x="72" y="32"/>
                      </a:cubicBezTo>
                      <a:cubicBezTo>
                        <a:pt x="74" y="32"/>
                        <a:pt x="70" y="30"/>
                        <a:pt x="69" y="3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5" name="Freeform 12"/>
                <p:cNvSpPr>
                  <a:spLocks/>
                </p:cNvSpPr>
                <p:nvPr/>
              </p:nvSpPr>
              <p:spPr bwMode="auto">
                <a:xfrm>
                  <a:off x="2378" y="-249"/>
                  <a:ext cx="104" cy="142"/>
                </a:xfrm>
                <a:custGeom>
                  <a:avLst/>
                  <a:gdLst>
                    <a:gd name="T0" fmla="*/ 5 w 44"/>
                    <a:gd name="T1" fmla="*/ 60 h 60"/>
                    <a:gd name="T2" fmla="*/ 42 w 44"/>
                    <a:gd name="T3" fmla="*/ 2 h 60"/>
                    <a:gd name="T4" fmla="*/ 37 w 44"/>
                    <a:gd name="T5" fmla="*/ 1 h 60"/>
                    <a:gd name="T6" fmla="*/ 1 w 44"/>
                    <a:gd name="T7" fmla="*/ 58 h 60"/>
                    <a:gd name="T8" fmla="*/ 5 w 44"/>
                    <a:gd name="T9" fmla="*/ 60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4" h="60">
                      <a:moveTo>
                        <a:pt x="5" y="60"/>
                      </a:moveTo>
                      <a:cubicBezTo>
                        <a:pt x="30" y="50"/>
                        <a:pt x="44" y="29"/>
                        <a:pt x="42" y="2"/>
                      </a:cubicBezTo>
                      <a:cubicBezTo>
                        <a:pt x="42" y="0"/>
                        <a:pt x="37" y="0"/>
                        <a:pt x="37" y="1"/>
                      </a:cubicBezTo>
                      <a:cubicBezTo>
                        <a:pt x="39" y="27"/>
                        <a:pt x="26" y="48"/>
                        <a:pt x="1" y="58"/>
                      </a:cubicBezTo>
                      <a:cubicBezTo>
                        <a:pt x="0" y="58"/>
                        <a:pt x="4" y="60"/>
                        <a:pt x="5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6" name="Freeform 13"/>
                <p:cNvSpPr>
                  <a:spLocks/>
                </p:cNvSpPr>
                <p:nvPr/>
              </p:nvSpPr>
              <p:spPr bwMode="auto">
                <a:xfrm>
                  <a:off x="2411" y="-242"/>
                  <a:ext cx="93" cy="152"/>
                </a:xfrm>
                <a:custGeom>
                  <a:avLst/>
                  <a:gdLst>
                    <a:gd name="T0" fmla="*/ 38 w 39"/>
                    <a:gd name="T1" fmla="*/ 62 h 64"/>
                    <a:gd name="T2" fmla="*/ 5 w 39"/>
                    <a:gd name="T3" fmla="*/ 1 h 64"/>
                    <a:gd name="T4" fmla="*/ 0 w 39"/>
                    <a:gd name="T5" fmla="*/ 2 h 64"/>
                    <a:gd name="T6" fmla="*/ 33 w 39"/>
                    <a:gd name="T7" fmla="*/ 63 h 64"/>
                    <a:gd name="T8" fmla="*/ 38 w 39"/>
                    <a:gd name="T9" fmla="*/ 62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" h="64">
                      <a:moveTo>
                        <a:pt x="38" y="62"/>
                      </a:moveTo>
                      <a:cubicBezTo>
                        <a:pt x="21" y="47"/>
                        <a:pt x="9" y="23"/>
                        <a:pt x="5" y="1"/>
                      </a:cubicBezTo>
                      <a:cubicBezTo>
                        <a:pt x="5" y="0"/>
                        <a:pt x="0" y="0"/>
                        <a:pt x="0" y="2"/>
                      </a:cubicBezTo>
                      <a:cubicBezTo>
                        <a:pt x="4" y="24"/>
                        <a:pt x="16" y="48"/>
                        <a:pt x="33" y="63"/>
                      </a:cubicBezTo>
                      <a:cubicBezTo>
                        <a:pt x="34" y="64"/>
                        <a:pt x="39" y="62"/>
                        <a:pt x="38" y="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7" name="Freeform 14"/>
                <p:cNvSpPr>
                  <a:spLocks/>
                </p:cNvSpPr>
                <p:nvPr/>
              </p:nvSpPr>
              <p:spPr bwMode="auto">
                <a:xfrm>
                  <a:off x="2354" y="-209"/>
                  <a:ext cx="171" cy="66"/>
                </a:xfrm>
                <a:custGeom>
                  <a:avLst/>
                  <a:gdLst>
                    <a:gd name="T0" fmla="*/ 2 w 72"/>
                    <a:gd name="T1" fmla="*/ 21 h 28"/>
                    <a:gd name="T2" fmla="*/ 71 w 72"/>
                    <a:gd name="T3" fmla="*/ 2 h 28"/>
                    <a:gd name="T4" fmla="*/ 66 w 72"/>
                    <a:gd name="T5" fmla="*/ 2 h 28"/>
                    <a:gd name="T6" fmla="*/ 6 w 72"/>
                    <a:gd name="T7" fmla="*/ 20 h 28"/>
                    <a:gd name="T8" fmla="*/ 2 w 72"/>
                    <a:gd name="T9" fmla="*/ 21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2" h="28">
                      <a:moveTo>
                        <a:pt x="2" y="21"/>
                      </a:moveTo>
                      <a:cubicBezTo>
                        <a:pt x="27" y="28"/>
                        <a:pt x="54" y="23"/>
                        <a:pt x="71" y="2"/>
                      </a:cubicBezTo>
                      <a:cubicBezTo>
                        <a:pt x="72" y="1"/>
                        <a:pt x="67" y="0"/>
                        <a:pt x="66" y="2"/>
                      </a:cubicBezTo>
                      <a:cubicBezTo>
                        <a:pt x="52" y="20"/>
                        <a:pt x="28" y="26"/>
                        <a:pt x="6" y="20"/>
                      </a:cubicBezTo>
                      <a:cubicBezTo>
                        <a:pt x="5" y="19"/>
                        <a:pt x="0" y="20"/>
                        <a:pt x="2" y="2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8" name="Freeform 15"/>
                <p:cNvSpPr>
                  <a:spLocks/>
                </p:cNvSpPr>
                <p:nvPr/>
              </p:nvSpPr>
              <p:spPr bwMode="auto">
                <a:xfrm>
                  <a:off x="2226" y="-150"/>
                  <a:ext cx="228" cy="648"/>
                </a:xfrm>
                <a:custGeom>
                  <a:avLst/>
                  <a:gdLst>
                    <a:gd name="T0" fmla="*/ 90 w 96"/>
                    <a:gd name="T1" fmla="*/ 1 h 273"/>
                    <a:gd name="T2" fmla="*/ 0 w 96"/>
                    <a:gd name="T3" fmla="*/ 271 h 273"/>
                    <a:gd name="T4" fmla="*/ 5 w 96"/>
                    <a:gd name="T5" fmla="*/ 272 h 273"/>
                    <a:gd name="T6" fmla="*/ 95 w 96"/>
                    <a:gd name="T7" fmla="*/ 1 h 273"/>
                    <a:gd name="T8" fmla="*/ 90 w 96"/>
                    <a:gd name="T9" fmla="*/ 1 h 2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6" h="273">
                      <a:moveTo>
                        <a:pt x="90" y="1"/>
                      </a:moveTo>
                      <a:cubicBezTo>
                        <a:pt x="61" y="91"/>
                        <a:pt x="33" y="182"/>
                        <a:pt x="0" y="271"/>
                      </a:cubicBezTo>
                      <a:cubicBezTo>
                        <a:pt x="0" y="273"/>
                        <a:pt x="4" y="273"/>
                        <a:pt x="5" y="272"/>
                      </a:cubicBezTo>
                      <a:cubicBezTo>
                        <a:pt x="38" y="183"/>
                        <a:pt x="66" y="91"/>
                        <a:pt x="95" y="1"/>
                      </a:cubicBezTo>
                      <a:cubicBezTo>
                        <a:pt x="96" y="0"/>
                        <a:pt x="91" y="0"/>
                        <a:pt x="9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9" name="Freeform 16"/>
                <p:cNvSpPr>
                  <a:spLocks/>
                </p:cNvSpPr>
                <p:nvPr/>
              </p:nvSpPr>
              <p:spPr bwMode="auto">
                <a:xfrm>
                  <a:off x="2428" y="-181"/>
                  <a:ext cx="43" cy="41"/>
                </a:xfrm>
                <a:custGeom>
                  <a:avLst/>
                  <a:gdLst>
                    <a:gd name="T0" fmla="*/ 16 w 18"/>
                    <a:gd name="T1" fmla="*/ 11 h 17"/>
                    <a:gd name="T2" fmla="*/ 6 w 18"/>
                    <a:gd name="T3" fmla="*/ 16 h 17"/>
                    <a:gd name="T4" fmla="*/ 2 w 18"/>
                    <a:gd name="T5" fmla="*/ 6 h 17"/>
                    <a:gd name="T6" fmla="*/ 12 w 18"/>
                    <a:gd name="T7" fmla="*/ 1 h 17"/>
                    <a:gd name="T8" fmla="*/ 16 w 18"/>
                    <a:gd name="T9" fmla="*/ 1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16" y="11"/>
                      </a:moveTo>
                      <a:cubicBezTo>
                        <a:pt x="15" y="15"/>
                        <a:pt x="10" y="17"/>
                        <a:pt x="6" y="16"/>
                      </a:cubicBezTo>
                      <a:cubicBezTo>
                        <a:pt x="2" y="14"/>
                        <a:pt x="0" y="10"/>
                        <a:pt x="2" y="6"/>
                      </a:cubicBezTo>
                      <a:cubicBezTo>
                        <a:pt x="3" y="2"/>
                        <a:pt x="8" y="0"/>
                        <a:pt x="12" y="1"/>
                      </a:cubicBezTo>
                      <a:cubicBezTo>
                        <a:pt x="16" y="3"/>
                        <a:pt x="18" y="7"/>
                        <a:pt x="16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0" name="Freeform 17"/>
                <p:cNvSpPr>
                  <a:spLocks/>
                </p:cNvSpPr>
                <p:nvPr/>
              </p:nvSpPr>
              <p:spPr bwMode="auto">
                <a:xfrm>
                  <a:off x="2620" y="-126"/>
                  <a:ext cx="138" cy="130"/>
                </a:xfrm>
                <a:custGeom>
                  <a:avLst/>
                  <a:gdLst>
                    <a:gd name="T0" fmla="*/ 55 w 58"/>
                    <a:gd name="T1" fmla="*/ 53 h 55"/>
                    <a:gd name="T2" fmla="*/ 5 w 58"/>
                    <a:gd name="T3" fmla="*/ 2 h 55"/>
                    <a:gd name="T4" fmla="*/ 0 w 58"/>
                    <a:gd name="T5" fmla="*/ 1 h 55"/>
                    <a:gd name="T6" fmla="*/ 55 w 58"/>
                    <a:gd name="T7" fmla="*/ 55 h 55"/>
                    <a:gd name="T8" fmla="*/ 55 w 58"/>
                    <a:gd name="T9" fmla="*/ 53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8" h="55">
                      <a:moveTo>
                        <a:pt x="55" y="53"/>
                      </a:moveTo>
                      <a:cubicBezTo>
                        <a:pt x="27" y="49"/>
                        <a:pt x="7" y="30"/>
                        <a:pt x="5" y="2"/>
                      </a:cubicBezTo>
                      <a:cubicBezTo>
                        <a:pt x="5" y="0"/>
                        <a:pt x="0" y="0"/>
                        <a:pt x="0" y="1"/>
                      </a:cubicBezTo>
                      <a:cubicBezTo>
                        <a:pt x="2" y="32"/>
                        <a:pt x="25" y="51"/>
                        <a:pt x="55" y="55"/>
                      </a:cubicBezTo>
                      <a:cubicBezTo>
                        <a:pt x="57" y="55"/>
                        <a:pt x="58" y="53"/>
                        <a:pt x="55" y="5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1" name="Freeform 18"/>
                <p:cNvSpPr>
                  <a:spLocks/>
                </p:cNvSpPr>
                <p:nvPr/>
              </p:nvSpPr>
              <p:spPr bwMode="auto">
                <a:xfrm>
                  <a:off x="2585" y="-116"/>
                  <a:ext cx="144" cy="102"/>
                </a:xfrm>
                <a:custGeom>
                  <a:avLst/>
                  <a:gdLst>
                    <a:gd name="T0" fmla="*/ 5 w 61"/>
                    <a:gd name="T1" fmla="*/ 43 h 43"/>
                    <a:gd name="T2" fmla="*/ 61 w 61"/>
                    <a:gd name="T3" fmla="*/ 2 h 43"/>
                    <a:gd name="T4" fmla="*/ 56 w 61"/>
                    <a:gd name="T5" fmla="*/ 1 h 43"/>
                    <a:gd name="T6" fmla="*/ 3 w 61"/>
                    <a:gd name="T7" fmla="*/ 41 h 43"/>
                    <a:gd name="T8" fmla="*/ 5 w 61"/>
                    <a:gd name="T9" fmla="*/ 4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1" h="43">
                      <a:moveTo>
                        <a:pt x="5" y="43"/>
                      </a:moveTo>
                      <a:cubicBezTo>
                        <a:pt x="32" y="43"/>
                        <a:pt x="54" y="28"/>
                        <a:pt x="61" y="2"/>
                      </a:cubicBezTo>
                      <a:cubicBezTo>
                        <a:pt x="61" y="1"/>
                        <a:pt x="57" y="0"/>
                        <a:pt x="56" y="1"/>
                      </a:cubicBezTo>
                      <a:cubicBezTo>
                        <a:pt x="49" y="26"/>
                        <a:pt x="29" y="40"/>
                        <a:pt x="3" y="41"/>
                      </a:cubicBezTo>
                      <a:cubicBezTo>
                        <a:pt x="0" y="41"/>
                        <a:pt x="4" y="43"/>
                        <a:pt x="5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2" name="Freeform 19"/>
                <p:cNvSpPr>
                  <a:spLocks/>
                </p:cNvSpPr>
                <p:nvPr/>
              </p:nvSpPr>
              <p:spPr bwMode="auto">
                <a:xfrm>
                  <a:off x="2653" y="-128"/>
                  <a:ext cx="45" cy="168"/>
                </a:xfrm>
                <a:custGeom>
                  <a:avLst/>
                  <a:gdLst>
                    <a:gd name="T0" fmla="*/ 18 w 19"/>
                    <a:gd name="T1" fmla="*/ 69 h 71"/>
                    <a:gd name="T2" fmla="*/ 10 w 19"/>
                    <a:gd name="T3" fmla="*/ 1 h 71"/>
                    <a:gd name="T4" fmla="*/ 4 w 19"/>
                    <a:gd name="T5" fmla="*/ 1 h 71"/>
                    <a:gd name="T6" fmla="*/ 14 w 19"/>
                    <a:gd name="T7" fmla="*/ 70 h 71"/>
                    <a:gd name="T8" fmla="*/ 18 w 19"/>
                    <a:gd name="T9" fmla="*/ 69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" h="71">
                      <a:moveTo>
                        <a:pt x="18" y="69"/>
                      </a:moveTo>
                      <a:cubicBezTo>
                        <a:pt x="7" y="49"/>
                        <a:pt x="6" y="22"/>
                        <a:pt x="10" y="1"/>
                      </a:cubicBezTo>
                      <a:cubicBezTo>
                        <a:pt x="10" y="0"/>
                        <a:pt x="5" y="0"/>
                        <a:pt x="4" y="1"/>
                      </a:cubicBezTo>
                      <a:cubicBezTo>
                        <a:pt x="0" y="23"/>
                        <a:pt x="3" y="50"/>
                        <a:pt x="14" y="70"/>
                      </a:cubicBezTo>
                      <a:cubicBezTo>
                        <a:pt x="14" y="71"/>
                        <a:pt x="19" y="70"/>
                        <a:pt x="18" y="6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3" name="Freeform 20"/>
                <p:cNvSpPr>
                  <a:spLocks/>
                </p:cNvSpPr>
                <p:nvPr/>
              </p:nvSpPr>
              <p:spPr bwMode="auto">
                <a:xfrm>
                  <a:off x="2585" y="-76"/>
                  <a:ext cx="175" cy="52"/>
                </a:xfrm>
                <a:custGeom>
                  <a:avLst/>
                  <a:gdLst>
                    <a:gd name="T0" fmla="*/ 1 w 74"/>
                    <a:gd name="T1" fmla="*/ 2 h 22"/>
                    <a:gd name="T2" fmla="*/ 72 w 74"/>
                    <a:gd name="T3" fmla="*/ 8 h 22"/>
                    <a:gd name="T4" fmla="*/ 68 w 74"/>
                    <a:gd name="T5" fmla="*/ 7 h 22"/>
                    <a:gd name="T6" fmla="*/ 6 w 74"/>
                    <a:gd name="T7" fmla="*/ 1 h 22"/>
                    <a:gd name="T8" fmla="*/ 1 w 74"/>
                    <a:gd name="T9" fmla="*/ 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22">
                      <a:moveTo>
                        <a:pt x="1" y="2"/>
                      </a:moveTo>
                      <a:cubicBezTo>
                        <a:pt x="22" y="18"/>
                        <a:pt x="49" y="22"/>
                        <a:pt x="72" y="8"/>
                      </a:cubicBezTo>
                      <a:cubicBezTo>
                        <a:pt x="74" y="7"/>
                        <a:pt x="69" y="7"/>
                        <a:pt x="68" y="7"/>
                      </a:cubicBezTo>
                      <a:cubicBezTo>
                        <a:pt x="47" y="20"/>
                        <a:pt x="24" y="15"/>
                        <a:pt x="6" y="1"/>
                      </a:cubicBezTo>
                      <a:cubicBezTo>
                        <a:pt x="4" y="0"/>
                        <a:pt x="0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4" name="Freeform 21"/>
                <p:cNvSpPr>
                  <a:spLocks/>
                </p:cNvSpPr>
                <p:nvPr/>
              </p:nvSpPr>
              <p:spPr bwMode="auto">
                <a:xfrm>
                  <a:off x="2224" y="-33"/>
                  <a:ext cx="448" cy="526"/>
                </a:xfrm>
                <a:custGeom>
                  <a:avLst/>
                  <a:gdLst>
                    <a:gd name="T0" fmla="*/ 183 w 189"/>
                    <a:gd name="T1" fmla="*/ 1 h 222"/>
                    <a:gd name="T2" fmla="*/ 1 w 189"/>
                    <a:gd name="T3" fmla="*/ 221 h 222"/>
                    <a:gd name="T4" fmla="*/ 6 w 189"/>
                    <a:gd name="T5" fmla="*/ 221 h 222"/>
                    <a:gd name="T6" fmla="*/ 188 w 189"/>
                    <a:gd name="T7" fmla="*/ 2 h 222"/>
                    <a:gd name="T8" fmla="*/ 183 w 189"/>
                    <a:gd name="T9" fmla="*/ 1 h 2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9" h="222">
                      <a:moveTo>
                        <a:pt x="183" y="1"/>
                      </a:moveTo>
                      <a:cubicBezTo>
                        <a:pt x="123" y="75"/>
                        <a:pt x="64" y="150"/>
                        <a:pt x="1" y="221"/>
                      </a:cubicBezTo>
                      <a:cubicBezTo>
                        <a:pt x="0" y="222"/>
                        <a:pt x="5" y="222"/>
                        <a:pt x="6" y="221"/>
                      </a:cubicBezTo>
                      <a:cubicBezTo>
                        <a:pt x="69" y="150"/>
                        <a:pt x="128" y="75"/>
                        <a:pt x="188" y="2"/>
                      </a:cubicBezTo>
                      <a:cubicBezTo>
                        <a:pt x="189" y="1"/>
                        <a:pt x="184" y="0"/>
                        <a:pt x="18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5" name="Freeform 22"/>
                <p:cNvSpPr>
                  <a:spLocks/>
                </p:cNvSpPr>
                <p:nvPr/>
              </p:nvSpPr>
              <p:spPr bwMode="auto">
                <a:xfrm>
                  <a:off x="2651" y="-62"/>
                  <a:ext cx="40" cy="40"/>
                </a:xfrm>
                <a:custGeom>
                  <a:avLst/>
                  <a:gdLst>
                    <a:gd name="T0" fmla="*/ 14 w 17"/>
                    <a:gd name="T1" fmla="*/ 14 h 17"/>
                    <a:gd name="T2" fmla="*/ 3 w 17"/>
                    <a:gd name="T3" fmla="*/ 15 h 17"/>
                    <a:gd name="T4" fmla="*/ 3 w 17"/>
                    <a:gd name="T5" fmla="*/ 4 h 17"/>
                    <a:gd name="T6" fmla="*/ 14 w 17"/>
                    <a:gd name="T7" fmla="*/ 3 h 17"/>
                    <a:gd name="T8" fmla="*/ 14 w 17"/>
                    <a:gd name="T9" fmla="*/ 14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4" y="14"/>
                      </a:moveTo>
                      <a:cubicBezTo>
                        <a:pt x="11" y="17"/>
                        <a:pt x="7" y="17"/>
                        <a:pt x="3" y="15"/>
                      </a:cubicBezTo>
                      <a:cubicBezTo>
                        <a:pt x="0" y="12"/>
                        <a:pt x="0" y="7"/>
                        <a:pt x="3" y="4"/>
                      </a:cubicBezTo>
                      <a:cubicBezTo>
                        <a:pt x="6" y="1"/>
                        <a:pt x="10" y="0"/>
                        <a:pt x="14" y="3"/>
                      </a:cubicBezTo>
                      <a:cubicBezTo>
                        <a:pt x="17" y="6"/>
                        <a:pt x="17" y="11"/>
                        <a:pt x="14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6" name="Freeform 23"/>
                <p:cNvSpPr>
                  <a:spLocks/>
                </p:cNvSpPr>
                <p:nvPr/>
              </p:nvSpPr>
              <p:spPr bwMode="auto">
                <a:xfrm>
                  <a:off x="2801" y="69"/>
                  <a:ext cx="106" cy="168"/>
                </a:xfrm>
                <a:custGeom>
                  <a:avLst/>
                  <a:gdLst>
                    <a:gd name="T0" fmla="*/ 43 w 45"/>
                    <a:gd name="T1" fmla="*/ 70 h 71"/>
                    <a:gd name="T2" fmla="*/ 15 w 45"/>
                    <a:gd name="T3" fmla="*/ 2 h 71"/>
                    <a:gd name="T4" fmla="*/ 10 w 45"/>
                    <a:gd name="T5" fmla="*/ 2 h 71"/>
                    <a:gd name="T6" fmla="*/ 39 w 45"/>
                    <a:gd name="T7" fmla="*/ 71 h 71"/>
                    <a:gd name="T8" fmla="*/ 43 w 45"/>
                    <a:gd name="T9" fmla="*/ 70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" h="71">
                      <a:moveTo>
                        <a:pt x="43" y="70"/>
                      </a:moveTo>
                      <a:cubicBezTo>
                        <a:pt x="18" y="55"/>
                        <a:pt x="6" y="30"/>
                        <a:pt x="15" y="2"/>
                      </a:cubicBezTo>
                      <a:cubicBezTo>
                        <a:pt x="15" y="1"/>
                        <a:pt x="10" y="0"/>
                        <a:pt x="10" y="2"/>
                      </a:cubicBezTo>
                      <a:cubicBezTo>
                        <a:pt x="0" y="30"/>
                        <a:pt x="13" y="56"/>
                        <a:pt x="39" y="71"/>
                      </a:cubicBezTo>
                      <a:cubicBezTo>
                        <a:pt x="40" y="71"/>
                        <a:pt x="45" y="71"/>
                        <a:pt x="43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7" name="Freeform 24"/>
                <p:cNvSpPr>
                  <a:spLocks/>
                </p:cNvSpPr>
                <p:nvPr/>
              </p:nvSpPr>
              <p:spPr bwMode="auto">
                <a:xfrm>
                  <a:off x="2751" y="116"/>
                  <a:ext cx="173" cy="69"/>
                </a:xfrm>
                <a:custGeom>
                  <a:avLst/>
                  <a:gdLst>
                    <a:gd name="T0" fmla="*/ 3 w 73"/>
                    <a:gd name="T1" fmla="*/ 19 h 29"/>
                    <a:gd name="T2" fmla="*/ 72 w 73"/>
                    <a:gd name="T3" fmla="*/ 2 h 29"/>
                    <a:gd name="T4" fmla="*/ 68 w 73"/>
                    <a:gd name="T5" fmla="*/ 1 h 29"/>
                    <a:gd name="T6" fmla="*/ 5 w 73"/>
                    <a:gd name="T7" fmla="*/ 17 h 29"/>
                    <a:gd name="T8" fmla="*/ 3 w 73"/>
                    <a:gd name="T9" fmla="*/ 19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29">
                      <a:moveTo>
                        <a:pt x="3" y="19"/>
                      </a:moveTo>
                      <a:cubicBezTo>
                        <a:pt x="29" y="29"/>
                        <a:pt x="55" y="24"/>
                        <a:pt x="72" y="2"/>
                      </a:cubicBezTo>
                      <a:cubicBezTo>
                        <a:pt x="73" y="1"/>
                        <a:pt x="68" y="0"/>
                        <a:pt x="68" y="1"/>
                      </a:cubicBezTo>
                      <a:cubicBezTo>
                        <a:pt x="52" y="21"/>
                        <a:pt x="29" y="27"/>
                        <a:pt x="5" y="17"/>
                      </a:cubicBezTo>
                      <a:cubicBezTo>
                        <a:pt x="3" y="16"/>
                        <a:pt x="0" y="18"/>
                        <a:pt x="3" y="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8" name="Freeform 25"/>
                <p:cNvSpPr>
                  <a:spLocks/>
                </p:cNvSpPr>
                <p:nvPr/>
              </p:nvSpPr>
              <p:spPr bwMode="auto">
                <a:xfrm>
                  <a:off x="2817" y="85"/>
                  <a:ext cx="62" cy="164"/>
                </a:xfrm>
                <a:custGeom>
                  <a:avLst/>
                  <a:gdLst>
                    <a:gd name="T0" fmla="*/ 8 w 26"/>
                    <a:gd name="T1" fmla="*/ 67 h 69"/>
                    <a:gd name="T2" fmla="*/ 25 w 26"/>
                    <a:gd name="T3" fmla="*/ 1 h 69"/>
                    <a:gd name="T4" fmla="*/ 21 w 26"/>
                    <a:gd name="T5" fmla="*/ 1 h 69"/>
                    <a:gd name="T6" fmla="*/ 3 w 26"/>
                    <a:gd name="T7" fmla="*/ 68 h 69"/>
                    <a:gd name="T8" fmla="*/ 8 w 26"/>
                    <a:gd name="T9" fmla="*/ 67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69">
                      <a:moveTo>
                        <a:pt x="8" y="67"/>
                      </a:moveTo>
                      <a:cubicBezTo>
                        <a:pt x="5" y="45"/>
                        <a:pt x="13" y="19"/>
                        <a:pt x="25" y="1"/>
                      </a:cubicBezTo>
                      <a:cubicBezTo>
                        <a:pt x="26" y="0"/>
                        <a:pt x="21" y="0"/>
                        <a:pt x="21" y="1"/>
                      </a:cubicBezTo>
                      <a:cubicBezTo>
                        <a:pt x="9" y="19"/>
                        <a:pt x="0" y="45"/>
                        <a:pt x="3" y="68"/>
                      </a:cubicBezTo>
                      <a:cubicBezTo>
                        <a:pt x="3" y="69"/>
                        <a:pt x="8" y="69"/>
                        <a:pt x="8" y="6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9" name="Freeform 26"/>
                <p:cNvSpPr>
                  <a:spLocks/>
                </p:cNvSpPr>
                <p:nvPr/>
              </p:nvSpPr>
              <p:spPr bwMode="auto">
                <a:xfrm>
                  <a:off x="2772" y="104"/>
                  <a:ext cx="159" cy="88"/>
                </a:xfrm>
                <a:custGeom>
                  <a:avLst/>
                  <a:gdLst>
                    <a:gd name="T0" fmla="*/ 1 w 67"/>
                    <a:gd name="T1" fmla="*/ 2 h 37"/>
                    <a:gd name="T2" fmla="*/ 63 w 67"/>
                    <a:gd name="T3" fmla="*/ 33 h 37"/>
                    <a:gd name="T4" fmla="*/ 62 w 67"/>
                    <a:gd name="T5" fmla="*/ 31 h 37"/>
                    <a:gd name="T6" fmla="*/ 6 w 67"/>
                    <a:gd name="T7" fmla="*/ 1 h 37"/>
                    <a:gd name="T8" fmla="*/ 1 w 67"/>
                    <a:gd name="T9" fmla="*/ 2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7">
                      <a:moveTo>
                        <a:pt x="1" y="2"/>
                      </a:moveTo>
                      <a:cubicBezTo>
                        <a:pt x="14" y="24"/>
                        <a:pt x="37" y="37"/>
                        <a:pt x="63" y="33"/>
                      </a:cubicBezTo>
                      <a:cubicBezTo>
                        <a:pt x="67" y="33"/>
                        <a:pt x="64" y="31"/>
                        <a:pt x="62" y="31"/>
                      </a:cubicBezTo>
                      <a:cubicBezTo>
                        <a:pt x="38" y="35"/>
                        <a:pt x="17" y="21"/>
                        <a:pt x="6" y="1"/>
                      </a:cubicBezTo>
                      <a:cubicBezTo>
                        <a:pt x="5" y="0"/>
                        <a:pt x="0" y="0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0" name="Freeform 27"/>
                <p:cNvSpPr>
                  <a:spLocks/>
                </p:cNvSpPr>
                <p:nvPr/>
              </p:nvSpPr>
              <p:spPr bwMode="auto">
                <a:xfrm>
                  <a:off x="2221" y="171"/>
                  <a:ext cx="617" cy="322"/>
                </a:xfrm>
                <a:custGeom>
                  <a:avLst/>
                  <a:gdLst>
                    <a:gd name="T0" fmla="*/ 254 w 260"/>
                    <a:gd name="T1" fmla="*/ 1 h 136"/>
                    <a:gd name="T2" fmla="*/ 3 w 260"/>
                    <a:gd name="T3" fmla="*/ 134 h 136"/>
                    <a:gd name="T4" fmla="*/ 6 w 260"/>
                    <a:gd name="T5" fmla="*/ 136 h 136"/>
                    <a:gd name="T6" fmla="*/ 258 w 260"/>
                    <a:gd name="T7" fmla="*/ 2 h 136"/>
                    <a:gd name="T8" fmla="*/ 254 w 260"/>
                    <a:gd name="T9" fmla="*/ 1 h 1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0" h="136">
                      <a:moveTo>
                        <a:pt x="254" y="1"/>
                      </a:moveTo>
                      <a:cubicBezTo>
                        <a:pt x="171" y="46"/>
                        <a:pt x="88" y="93"/>
                        <a:pt x="3" y="134"/>
                      </a:cubicBezTo>
                      <a:cubicBezTo>
                        <a:pt x="0" y="136"/>
                        <a:pt x="5" y="136"/>
                        <a:pt x="6" y="136"/>
                      </a:cubicBezTo>
                      <a:cubicBezTo>
                        <a:pt x="92" y="94"/>
                        <a:pt x="175" y="47"/>
                        <a:pt x="258" y="2"/>
                      </a:cubicBezTo>
                      <a:cubicBezTo>
                        <a:pt x="260" y="0"/>
                        <a:pt x="256" y="0"/>
                        <a:pt x="25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1" name="Freeform 28"/>
                <p:cNvSpPr>
                  <a:spLocks/>
                </p:cNvSpPr>
                <p:nvPr/>
              </p:nvSpPr>
              <p:spPr bwMode="auto">
                <a:xfrm>
                  <a:off x="2820" y="144"/>
                  <a:ext cx="42" cy="43"/>
                </a:xfrm>
                <a:custGeom>
                  <a:avLst/>
                  <a:gdLst>
                    <a:gd name="T0" fmla="*/ 12 w 18"/>
                    <a:gd name="T1" fmla="*/ 16 h 18"/>
                    <a:gd name="T2" fmla="*/ 2 w 18"/>
                    <a:gd name="T3" fmla="*/ 12 h 18"/>
                    <a:gd name="T4" fmla="*/ 6 w 18"/>
                    <a:gd name="T5" fmla="*/ 2 h 18"/>
                    <a:gd name="T6" fmla="*/ 16 w 18"/>
                    <a:gd name="T7" fmla="*/ 6 h 18"/>
                    <a:gd name="T8" fmla="*/ 12 w 18"/>
                    <a:gd name="T9" fmla="*/ 16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8">
                      <a:moveTo>
                        <a:pt x="12" y="16"/>
                      </a:moveTo>
                      <a:cubicBezTo>
                        <a:pt x="8" y="18"/>
                        <a:pt x="4" y="16"/>
                        <a:pt x="2" y="12"/>
                      </a:cubicBezTo>
                      <a:cubicBezTo>
                        <a:pt x="0" y="9"/>
                        <a:pt x="2" y="4"/>
                        <a:pt x="6" y="2"/>
                      </a:cubicBezTo>
                      <a:cubicBezTo>
                        <a:pt x="9" y="0"/>
                        <a:pt x="14" y="2"/>
                        <a:pt x="16" y="6"/>
                      </a:cubicBezTo>
                      <a:cubicBezTo>
                        <a:pt x="18" y="10"/>
                        <a:pt x="16" y="14"/>
                        <a:pt x="12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2" name="Freeform 29"/>
                <p:cNvSpPr>
                  <a:spLocks/>
                </p:cNvSpPr>
                <p:nvPr/>
              </p:nvSpPr>
              <p:spPr bwMode="auto">
                <a:xfrm>
                  <a:off x="2900" y="322"/>
                  <a:ext cx="62" cy="183"/>
                </a:xfrm>
                <a:custGeom>
                  <a:avLst/>
                  <a:gdLst>
                    <a:gd name="T0" fmla="*/ 25 w 26"/>
                    <a:gd name="T1" fmla="*/ 75 h 77"/>
                    <a:gd name="T2" fmla="*/ 24 w 26"/>
                    <a:gd name="T3" fmla="*/ 2 h 77"/>
                    <a:gd name="T4" fmla="*/ 19 w 26"/>
                    <a:gd name="T5" fmla="*/ 1 h 77"/>
                    <a:gd name="T6" fmla="*/ 21 w 26"/>
                    <a:gd name="T7" fmla="*/ 76 h 77"/>
                    <a:gd name="T8" fmla="*/ 25 w 26"/>
                    <a:gd name="T9" fmla="*/ 75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77">
                      <a:moveTo>
                        <a:pt x="25" y="75"/>
                      </a:moveTo>
                      <a:cubicBezTo>
                        <a:pt x="7" y="53"/>
                        <a:pt x="5" y="25"/>
                        <a:pt x="24" y="2"/>
                      </a:cubicBezTo>
                      <a:cubicBezTo>
                        <a:pt x="25" y="1"/>
                        <a:pt x="20" y="0"/>
                        <a:pt x="19" y="1"/>
                      </a:cubicBezTo>
                      <a:cubicBezTo>
                        <a:pt x="0" y="24"/>
                        <a:pt x="2" y="53"/>
                        <a:pt x="21" y="76"/>
                      </a:cubicBezTo>
                      <a:cubicBezTo>
                        <a:pt x="21" y="77"/>
                        <a:pt x="26" y="77"/>
                        <a:pt x="25" y="7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3" name="Freeform 30"/>
                <p:cNvSpPr>
                  <a:spLocks/>
                </p:cNvSpPr>
                <p:nvPr/>
              </p:nvSpPr>
              <p:spPr bwMode="auto">
                <a:xfrm>
                  <a:off x="2848" y="377"/>
                  <a:ext cx="176" cy="59"/>
                </a:xfrm>
                <a:custGeom>
                  <a:avLst/>
                  <a:gdLst>
                    <a:gd name="T0" fmla="*/ 1 w 74"/>
                    <a:gd name="T1" fmla="*/ 1 h 25"/>
                    <a:gd name="T2" fmla="*/ 72 w 74"/>
                    <a:gd name="T3" fmla="*/ 11 h 25"/>
                    <a:gd name="T4" fmla="*/ 68 w 74"/>
                    <a:gd name="T5" fmla="*/ 9 h 25"/>
                    <a:gd name="T6" fmla="*/ 6 w 74"/>
                    <a:gd name="T7" fmla="*/ 1 h 25"/>
                    <a:gd name="T8" fmla="*/ 1 w 74"/>
                    <a:gd name="T9" fmla="*/ 1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25">
                      <a:moveTo>
                        <a:pt x="1" y="1"/>
                      </a:moveTo>
                      <a:cubicBezTo>
                        <a:pt x="21" y="20"/>
                        <a:pt x="48" y="25"/>
                        <a:pt x="72" y="11"/>
                      </a:cubicBezTo>
                      <a:cubicBezTo>
                        <a:pt x="74" y="10"/>
                        <a:pt x="69" y="9"/>
                        <a:pt x="68" y="9"/>
                      </a:cubicBezTo>
                      <a:cubicBezTo>
                        <a:pt x="47" y="22"/>
                        <a:pt x="24" y="18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4" name="Freeform 31"/>
                <p:cNvSpPr>
                  <a:spLocks/>
                </p:cNvSpPr>
                <p:nvPr/>
              </p:nvSpPr>
              <p:spPr bwMode="auto">
                <a:xfrm>
                  <a:off x="2881" y="353"/>
                  <a:ext cx="114" cy="138"/>
                </a:xfrm>
                <a:custGeom>
                  <a:avLst/>
                  <a:gdLst>
                    <a:gd name="T0" fmla="*/ 5 w 48"/>
                    <a:gd name="T1" fmla="*/ 56 h 58"/>
                    <a:gd name="T2" fmla="*/ 46 w 48"/>
                    <a:gd name="T3" fmla="*/ 1 h 58"/>
                    <a:gd name="T4" fmla="*/ 42 w 48"/>
                    <a:gd name="T5" fmla="*/ 0 h 58"/>
                    <a:gd name="T6" fmla="*/ 0 w 48"/>
                    <a:gd name="T7" fmla="*/ 56 h 58"/>
                    <a:gd name="T8" fmla="*/ 5 w 48"/>
                    <a:gd name="T9" fmla="*/ 56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8" h="58">
                      <a:moveTo>
                        <a:pt x="5" y="56"/>
                      </a:moveTo>
                      <a:cubicBezTo>
                        <a:pt x="11" y="34"/>
                        <a:pt x="28" y="14"/>
                        <a:pt x="46" y="1"/>
                      </a:cubicBezTo>
                      <a:cubicBezTo>
                        <a:pt x="48" y="0"/>
                        <a:pt x="43" y="0"/>
                        <a:pt x="42" y="0"/>
                      </a:cubicBezTo>
                      <a:cubicBezTo>
                        <a:pt x="24" y="13"/>
                        <a:pt x="6" y="34"/>
                        <a:pt x="0" y="56"/>
                      </a:cubicBezTo>
                      <a:cubicBezTo>
                        <a:pt x="0" y="58"/>
                        <a:pt x="5" y="57"/>
                        <a:pt x="5" y="5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5" name="Freeform 32"/>
                <p:cNvSpPr>
                  <a:spLocks/>
                </p:cNvSpPr>
                <p:nvPr/>
              </p:nvSpPr>
              <p:spPr bwMode="auto">
                <a:xfrm>
                  <a:off x="2886" y="337"/>
                  <a:ext cx="121" cy="125"/>
                </a:xfrm>
                <a:custGeom>
                  <a:avLst/>
                  <a:gdLst>
                    <a:gd name="T0" fmla="*/ 0 w 51"/>
                    <a:gd name="T1" fmla="*/ 1 h 53"/>
                    <a:gd name="T2" fmla="*/ 45 w 51"/>
                    <a:gd name="T3" fmla="*/ 53 h 53"/>
                    <a:gd name="T4" fmla="*/ 48 w 51"/>
                    <a:gd name="T5" fmla="*/ 51 h 53"/>
                    <a:gd name="T6" fmla="*/ 5 w 51"/>
                    <a:gd name="T7" fmla="*/ 1 h 53"/>
                    <a:gd name="T8" fmla="*/ 0 w 51"/>
                    <a:gd name="T9" fmla="*/ 1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1" h="53">
                      <a:moveTo>
                        <a:pt x="0" y="1"/>
                      </a:moveTo>
                      <a:cubicBezTo>
                        <a:pt x="4" y="26"/>
                        <a:pt x="20" y="47"/>
                        <a:pt x="45" y="53"/>
                      </a:cubicBezTo>
                      <a:cubicBezTo>
                        <a:pt x="47" y="53"/>
                        <a:pt x="51" y="52"/>
                        <a:pt x="48" y="51"/>
                      </a:cubicBezTo>
                      <a:cubicBezTo>
                        <a:pt x="24" y="46"/>
                        <a:pt x="9" y="24"/>
                        <a:pt x="5" y="1"/>
                      </a:cubicBezTo>
                      <a:cubicBezTo>
                        <a:pt x="5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6" name="Freeform 33"/>
                <p:cNvSpPr>
                  <a:spLocks/>
                </p:cNvSpPr>
                <p:nvPr/>
              </p:nvSpPr>
              <p:spPr bwMode="auto">
                <a:xfrm>
                  <a:off x="2233" y="417"/>
                  <a:ext cx="689" cy="78"/>
                </a:xfrm>
                <a:custGeom>
                  <a:avLst/>
                  <a:gdLst>
                    <a:gd name="T0" fmla="*/ 287 w 290"/>
                    <a:gd name="T1" fmla="*/ 0 h 33"/>
                    <a:gd name="T2" fmla="*/ 3 w 290"/>
                    <a:gd name="T3" fmla="*/ 31 h 33"/>
                    <a:gd name="T4" fmla="*/ 4 w 290"/>
                    <a:gd name="T5" fmla="*/ 33 h 33"/>
                    <a:gd name="T6" fmla="*/ 287 w 290"/>
                    <a:gd name="T7" fmla="*/ 2 h 33"/>
                    <a:gd name="T8" fmla="*/ 287 w 290"/>
                    <a:gd name="T9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0" h="33">
                      <a:moveTo>
                        <a:pt x="287" y="0"/>
                      </a:moveTo>
                      <a:cubicBezTo>
                        <a:pt x="193" y="11"/>
                        <a:pt x="98" y="24"/>
                        <a:pt x="3" y="31"/>
                      </a:cubicBezTo>
                      <a:cubicBezTo>
                        <a:pt x="0" y="31"/>
                        <a:pt x="1" y="33"/>
                        <a:pt x="4" y="33"/>
                      </a:cubicBezTo>
                      <a:cubicBezTo>
                        <a:pt x="98" y="26"/>
                        <a:pt x="193" y="13"/>
                        <a:pt x="287" y="2"/>
                      </a:cubicBezTo>
                      <a:cubicBezTo>
                        <a:pt x="290" y="2"/>
                        <a:pt x="290" y="0"/>
                        <a:pt x="28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7" name="Freeform 34"/>
                <p:cNvSpPr>
                  <a:spLocks/>
                </p:cNvSpPr>
                <p:nvPr/>
              </p:nvSpPr>
              <p:spPr bwMode="auto">
                <a:xfrm>
                  <a:off x="2907" y="398"/>
                  <a:ext cx="38" cy="38"/>
                </a:xfrm>
                <a:custGeom>
                  <a:avLst/>
                  <a:gdLst>
                    <a:gd name="T0" fmla="*/ 9 w 16"/>
                    <a:gd name="T1" fmla="*/ 15 h 16"/>
                    <a:gd name="T2" fmla="*/ 1 w 16"/>
                    <a:gd name="T3" fmla="*/ 8 h 16"/>
                    <a:gd name="T4" fmla="*/ 8 w 16"/>
                    <a:gd name="T5" fmla="*/ 0 h 16"/>
                    <a:gd name="T6" fmla="*/ 16 w 16"/>
                    <a:gd name="T7" fmla="*/ 7 h 16"/>
                    <a:gd name="T8" fmla="*/ 9 w 16"/>
                    <a:gd name="T9" fmla="*/ 15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9" y="15"/>
                      </a:moveTo>
                      <a:cubicBezTo>
                        <a:pt x="5" y="16"/>
                        <a:pt x="1" y="13"/>
                        <a:pt x="1" y="8"/>
                      </a:cubicBezTo>
                      <a:cubicBezTo>
                        <a:pt x="0" y="4"/>
                        <a:pt x="4" y="0"/>
                        <a:pt x="8" y="0"/>
                      </a:cubicBezTo>
                      <a:cubicBezTo>
                        <a:pt x="12" y="0"/>
                        <a:pt x="16" y="3"/>
                        <a:pt x="16" y="7"/>
                      </a:cubicBezTo>
                      <a:cubicBezTo>
                        <a:pt x="16" y="11"/>
                        <a:pt x="13" y="15"/>
                        <a:pt x="9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8" name="Freeform 35"/>
                <p:cNvSpPr>
                  <a:spLocks/>
                </p:cNvSpPr>
                <p:nvPr/>
              </p:nvSpPr>
              <p:spPr bwMode="auto">
                <a:xfrm>
                  <a:off x="2876" y="571"/>
                  <a:ext cx="95" cy="174"/>
                </a:xfrm>
                <a:custGeom>
                  <a:avLst/>
                  <a:gdLst>
                    <a:gd name="T0" fmla="*/ 14 w 40"/>
                    <a:gd name="T1" fmla="*/ 71 h 73"/>
                    <a:gd name="T2" fmla="*/ 38 w 40"/>
                    <a:gd name="T3" fmla="*/ 3 h 73"/>
                    <a:gd name="T4" fmla="*/ 34 w 40"/>
                    <a:gd name="T5" fmla="*/ 1 h 73"/>
                    <a:gd name="T6" fmla="*/ 9 w 40"/>
                    <a:gd name="T7" fmla="*/ 71 h 73"/>
                    <a:gd name="T8" fmla="*/ 14 w 40"/>
                    <a:gd name="T9" fmla="*/ 71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73">
                      <a:moveTo>
                        <a:pt x="14" y="71"/>
                      </a:moveTo>
                      <a:cubicBezTo>
                        <a:pt x="5" y="44"/>
                        <a:pt x="13" y="17"/>
                        <a:pt x="38" y="3"/>
                      </a:cubicBezTo>
                      <a:cubicBezTo>
                        <a:pt x="40" y="2"/>
                        <a:pt x="35" y="0"/>
                        <a:pt x="34" y="1"/>
                      </a:cubicBezTo>
                      <a:cubicBezTo>
                        <a:pt x="8" y="16"/>
                        <a:pt x="0" y="43"/>
                        <a:pt x="9" y="71"/>
                      </a:cubicBezTo>
                      <a:cubicBezTo>
                        <a:pt x="10" y="73"/>
                        <a:pt x="14" y="73"/>
                        <a:pt x="14" y="7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9" name="Freeform 36"/>
                <p:cNvSpPr>
                  <a:spLocks/>
                </p:cNvSpPr>
                <p:nvPr/>
              </p:nvSpPr>
              <p:spPr bwMode="auto">
                <a:xfrm>
                  <a:off x="2848" y="588"/>
                  <a:ext cx="157" cy="92"/>
                </a:xfrm>
                <a:custGeom>
                  <a:avLst/>
                  <a:gdLst>
                    <a:gd name="T0" fmla="*/ 0 w 66"/>
                    <a:gd name="T1" fmla="*/ 2 h 39"/>
                    <a:gd name="T2" fmla="*/ 64 w 66"/>
                    <a:gd name="T3" fmla="*/ 35 h 39"/>
                    <a:gd name="T4" fmla="*/ 61 w 66"/>
                    <a:gd name="T5" fmla="*/ 33 h 39"/>
                    <a:gd name="T6" fmla="*/ 5 w 66"/>
                    <a:gd name="T7" fmla="*/ 2 h 39"/>
                    <a:gd name="T8" fmla="*/ 0 w 66"/>
                    <a:gd name="T9" fmla="*/ 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" h="39">
                      <a:moveTo>
                        <a:pt x="0" y="2"/>
                      </a:moveTo>
                      <a:cubicBezTo>
                        <a:pt x="12" y="27"/>
                        <a:pt x="36" y="39"/>
                        <a:pt x="64" y="35"/>
                      </a:cubicBezTo>
                      <a:cubicBezTo>
                        <a:pt x="66" y="34"/>
                        <a:pt x="62" y="32"/>
                        <a:pt x="61" y="33"/>
                      </a:cubicBezTo>
                      <a:cubicBezTo>
                        <a:pt x="36" y="37"/>
                        <a:pt x="16" y="24"/>
                        <a:pt x="5" y="2"/>
                      </a:cubicBezTo>
                      <a:cubicBezTo>
                        <a:pt x="4" y="1"/>
                        <a:pt x="0" y="0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0" name="Freeform 37"/>
                <p:cNvSpPr>
                  <a:spLocks/>
                </p:cNvSpPr>
                <p:nvPr/>
              </p:nvSpPr>
              <p:spPr bwMode="auto">
                <a:xfrm>
                  <a:off x="2838" y="609"/>
                  <a:ext cx="157" cy="98"/>
                </a:xfrm>
                <a:custGeom>
                  <a:avLst/>
                  <a:gdLst>
                    <a:gd name="T0" fmla="*/ 6 w 66"/>
                    <a:gd name="T1" fmla="*/ 39 h 41"/>
                    <a:gd name="T2" fmla="*/ 62 w 66"/>
                    <a:gd name="T3" fmla="*/ 3 h 41"/>
                    <a:gd name="T4" fmla="*/ 61 w 66"/>
                    <a:gd name="T5" fmla="*/ 1 h 41"/>
                    <a:gd name="T6" fmla="*/ 1 w 66"/>
                    <a:gd name="T7" fmla="*/ 39 h 41"/>
                    <a:gd name="T8" fmla="*/ 6 w 66"/>
                    <a:gd name="T9" fmla="*/ 39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" h="41">
                      <a:moveTo>
                        <a:pt x="6" y="39"/>
                      </a:moveTo>
                      <a:cubicBezTo>
                        <a:pt x="19" y="22"/>
                        <a:pt x="42" y="8"/>
                        <a:pt x="62" y="3"/>
                      </a:cubicBezTo>
                      <a:cubicBezTo>
                        <a:pt x="66" y="2"/>
                        <a:pt x="63" y="0"/>
                        <a:pt x="61" y="1"/>
                      </a:cubicBezTo>
                      <a:cubicBezTo>
                        <a:pt x="39" y="7"/>
                        <a:pt x="14" y="20"/>
                        <a:pt x="1" y="39"/>
                      </a:cubicBezTo>
                      <a:cubicBezTo>
                        <a:pt x="0" y="40"/>
                        <a:pt x="5" y="41"/>
                        <a:pt x="6" y="3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1" name="Freeform 38"/>
                <p:cNvSpPr>
                  <a:spLocks/>
                </p:cNvSpPr>
                <p:nvPr/>
              </p:nvSpPr>
              <p:spPr bwMode="auto">
                <a:xfrm>
                  <a:off x="2886" y="564"/>
                  <a:ext cx="81" cy="154"/>
                </a:xfrm>
                <a:custGeom>
                  <a:avLst/>
                  <a:gdLst>
                    <a:gd name="T0" fmla="*/ 5 w 34"/>
                    <a:gd name="T1" fmla="*/ 1 h 65"/>
                    <a:gd name="T2" fmla="*/ 28 w 34"/>
                    <a:gd name="T3" fmla="*/ 64 h 65"/>
                    <a:gd name="T4" fmla="*/ 32 w 34"/>
                    <a:gd name="T5" fmla="*/ 63 h 65"/>
                    <a:gd name="T6" fmla="*/ 10 w 34"/>
                    <a:gd name="T7" fmla="*/ 1 h 65"/>
                    <a:gd name="T8" fmla="*/ 5 w 34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4" h="65">
                      <a:moveTo>
                        <a:pt x="5" y="1"/>
                      </a:moveTo>
                      <a:cubicBezTo>
                        <a:pt x="0" y="26"/>
                        <a:pt x="7" y="50"/>
                        <a:pt x="28" y="64"/>
                      </a:cubicBezTo>
                      <a:cubicBezTo>
                        <a:pt x="29" y="65"/>
                        <a:pt x="34" y="64"/>
                        <a:pt x="32" y="63"/>
                      </a:cubicBezTo>
                      <a:cubicBezTo>
                        <a:pt x="12" y="49"/>
                        <a:pt x="5" y="25"/>
                        <a:pt x="10" y="1"/>
                      </a:cubicBezTo>
                      <a:cubicBezTo>
                        <a:pt x="10" y="0"/>
                        <a:pt x="5" y="0"/>
                        <a:pt x="5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2" name="Freeform 39"/>
                <p:cNvSpPr>
                  <a:spLocks/>
                </p:cNvSpPr>
                <p:nvPr/>
              </p:nvSpPr>
              <p:spPr bwMode="auto">
                <a:xfrm>
                  <a:off x="2228" y="481"/>
                  <a:ext cx="677" cy="171"/>
                </a:xfrm>
                <a:custGeom>
                  <a:avLst/>
                  <a:gdLst>
                    <a:gd name="T0" fmla="*/ 283 w 285"/>
                    <a:gd name="T1" fmla="*/ 70 h 72"/>
                    <a:gd name="T2" fmla="*/ 6 w 285"/>
                    <a:gd name="T3" fmla="*/ 0 h 72"/>
                    <a:gd name="T4" fmla="*/ 3 w 285"/>
                    <a:gd name="T5" fmla="*/ 2 h 72"/>
                    <a:gd name="T6" fmla="*/ 279 w 285"/>
                    <a:gd name="T7" fmla="*/ 72 h 72"/>
                    <a:gd name="T8" fmla="*/ 283 w 285"/>
                    <a:gd name="T9" fmla="*/ 70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5" h="72">
                      <a:moveTo>
                        <a:pt x="283" y="70"/>
                      </a:moveTo>
                      <a:cubicBezTo>
                        <a:pt x="190" y="47"/>
                        <a:pt x="97" y="26"/>
                        <a:pt x="6" y="0"/>
                      </a:cubicBezTo>
                      <a:cubicBezTo>
                        <a:pt x="5" y="0"/>
                        <a:pt x="0" y="1"/>
                        <a:pt x="3" y="2"/>
                      </a:cubicBezTo>
                      <a:cubicBezTo>
                        <a:pt x="94" y="28"/>
                        <a:pt x="187" y="49"/>
                        <a:pt x="279" y="72"/>
                      </a:cubicBezTo>
                      <a:cubicBezTo>
                        <a:pt x="280" y="72"/>
                        <a:pt x="285" y="71"/>
                        <a:pt x="283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3" name="Freeform 40"/>
                <p:cNvSpPr>
                  <a:spLocks/>
                </p:cNvSpPr>
                <p:nvPr/>
              </p:nvSpPr>
              <p:spPr bwMode="auto">
                <a:xfrm>
                  <a:off x="2888" y="631"/>
                  <a:ext cx="41" cy="40"/>
                </a:xfrm>
                <a:custGeom>
                  <a:avLst/>
                  <a:gdLst>
                    <a:gd name="T0" fmla="*/ 6 w 17"/>
                    <a:gd name="T1" fmla="*/ 16 h 17"/>
                    <a:gd name="T2" fmla="*/ 1 w 17"/>
                    <a:gd name="T3" fmla="*/ 7 h 17"/>
                    <a:gd name="T4" fmla="*/ 10 w 17"/>
                    <a:gd name="T5" fmla="*/ 1 h 17"/>
                    <a:gd name="T6" fmla="*/ 16 w 17"/>
                    <a:gd name="T7" fmla="*/ 11 h 17"/>
                    <a:gd name="T8" fmla="*/ 6 w 17"/>
                    <a:gd name="T9" fmla="*/ 1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6" y="16"/>
                      </a:moveTo>
                      <a:cubicBezTo>
                        <a:pt x="2" y="15"/>
                        <a:pt x="0" y="11"/>
                        <a:pt x="1" y="7"/>
                      </a:cubicBezTo>
                      <a:cubicBezTo>
                        <a:pt x="2" y="3"/>
                        <a:pt x="6" y="0"/>
                        <a:pt x="10" y="1"/>
                      </a:cubicBezTo>
                      <a:cubicBezTo>
                        <a:pt x="15" y="3"/>
                        <a:pt x="17" y="7"/>
                        <a:pt x="16" y="11"/>
                      </a:cubicBezTo>
                      <a:cubicBezTo>
                        <a:pt x="15" y="15"/>
                        <a:pt x="10" y="17"/>
                        <a:pt x="6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4" name="Freeform 41"/>
                <p:cNvSpPr>
                  <a:spLocks/>
                </p:cNvSpPr>
                <p:nvPr/>
              </p:nvSpPr>
              <p:spPr bwMode="auto">
                <a:xfrm>
                  <a:off x="2763" y="828"/>
                  <a:ext cx="130" cy="139"/>
                </a:xfrm>
                <a:custGeom>
                  <a:avLst/>
                  <a:gdLst>
                    <a:gd name="T0" fmla="*/ 5 w 55"/>
                    <a:gd name="T1" fmla="*/ 58 h 59"/>
                    <a:gd name="T2" fmla="*/ 53 w 55"/>
                    <a:gd name="T3" fmla="*/ 2 h 59"/>
                    <a:gd name="T4" fmla="*/ 49 w 55"/>
                    <a:gd name="T5" fmla="*/ 0 h 59"/>
                    <a:gd name="T6" fmla="*/ 0 w 55"/>
                    <a:gd name="T7" fmla="*/ 57 h 59"/>
                    <a:gd name="T8" fmla="*/ 5 w 55"/>
                    <a:gd name="T9" fmla="*/ 58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5" h="59">
                      <a:moveTo>
                        <a:pt x="5" y="58"/>
                      </a:moveTo>
                      <a:cubicBezTo>
                        <a:pt x="7" y="29"/>
                        <a:pt x="24" y="6"/>
                        <a:pt x="53" y="2"/>
                      </a:cubicBezTo>
                      <a:cubicBezTo>
                        <a:pt x="55" y="2"/>
                        <a:pt x="51" y="0"/>
                        <a:pt x="49" y="0"/>
                      </a:cubicBezTo>
                      <a:cubicBezTo>
                        <a:pt x="20" y="5"/>
                        <a:pt x="2" y="27"/>
                        <a:pt x="0" y="57"/>
                      </a:cubicBezTo>
                      <a:cubicBezTo>
                        <a:pt x="0" y="58"/>
                        <a:pt x="5" y="59"/>
                        <a:pt x="5" y="5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5" name="Freeform 42"/>
                <p:cNvSpPr>
                  <a:spLocks/>
                </p:cNvSpPr>
                <p:nvPr/>
              </p:nvSpPr>
              <p:spPr bwMode="auto">
                <a:xfrm>
                  <a:off x="2770" y="804"/>
                  <a:ext cx="118" cy="128"/>
                </a:xfrm>
                <a:custGeom>
                  <a:avLst/>
                  <a:gdLst>
                    <a:gd name="T0" fmla="*/ 0 w 50"/>
                    <a:gd name="T1" fmla="*/ 1 h 54"/>
                    <a:gd name="T2" fmla="*/ 47 w 50"/>
                    <a:gd name="T3" fmla="*/ 54 h 54"/>
                    <a:gd name="T4" fmla="*/ 47 w 50"/>
                    <a:gd name="T5" fmla="*/ 52 h 54"/>
                    <a:gd name="T6" fmla="*/ 5 w 50"/>
                    <a:gd name="T7" fmla="*/ 2 h 54"/>
                    <a:gd name="T8" fmla="*/ 0 w 50"/>
                    <a:gd name="T9" fmla="*/ 1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0" h="54">
                      <a:moveTo>
                        <a:pt x="0" y="1"/>
                      </a:moveTo>
                      <a:cubicBezTo>
                        <a:pt x="3" y="28"/>
                        <a:pt x="20" y="48"/>
                        <a:pt x="47" y="54"/>
                      </a:cubicBezTo>
                      <a:cubicBezTo>
                        <a:pt x="50" y="54"/>
                        <a:pt x="50" y="52"/>
                        <a:pt x="47" y="52"/>
                      </a:cubicBezTo>
                      <a:cubicBezTo>
                        <a:pt x="22" y="47"/>
                        <a:pt x="7" y="27"/>
                        <a:pt x="5" y="2"/>
                      </a:cubicBezTo>
                      <a:cubicBezTo>
                        <a:pt x="5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6" name="Freeform 43"/>
                <p:cNvSpPr>
                  <a:spLocks/>
                </p:cNvSpPr>
                <p:nvPr/>
              </p:nvSpPr>
              <p:spPr bwMode="auto">
                <a:xfrm>
                  <a:off x="2720" y="865"/>
                  <a:ext cx="180" cy="46"/>
                </a:xfrm>
                <a:custGeom>
                  <a:avLst/>
                  <a:gdLst>
                    <a:gd name="T0" fmla="*/ 6 w 76"/>
                    <a:gd name="T1" fmla="*/ 18 h 19"/>
                    <a:gd name="T2" fmla="*/ 71 w 76"/>
                    <a:gd name="T3" fmla="*/ 5 h 19"/>
                    <a:gd name="T4" fmla="*/ 73 w 76"/>
                    <a:gd name="T5" fmla="*/ 3 h 19"/>
                    <a:gd name="T6" fmla="*/ 2 w 76"/>
                    <a:gd name="T7" fmla="*/ 17 h 19"/>
                    <a:gd name="T8" fmla="*/ 6 w 76"/>
                    <a:gd name="T9" fmla="*/ 18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6" h="19">
                      <a:moveTo>
                        <a:pt x="6" y="18"/>
                      </a:moveTo>
                      <a:cubicBezTo>
                        <a:pt x="24" y="6"/>
                        <a:pt x="50" y="2"/>
                        <a:pt x="71" y="5"/>
                      </a:cubicBezTo>
                      <a:cubicBezTo>
                        <a:pt x="72" y="5"/>
                        <a:pt x="76" y="3"/>
                        <a:pt x="73" y="3"/>
                      </a:cubicBezTo>
                      <a:cubicBezTo>
                        <a:pt x="50" y="0"/>
                        <a:pt x="22" y="4"/>
                        <a:pt x="2" y="17"/>
                      </a:cubicBezTo>
                      <a:cubicBezTo>
                        <a:pt x="0" y="19"/>
                        <a:pt x="5" y="19"/>
                        <a:pt x="6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7" name="Freeform 44"/>
                <p:cNvSpPr>
                  <a:spLocks/>
                </p:cNvSpPr>
                <p:nvPr/>
              </p:nvSpPr>
              <p:spPr bwMode="auto">
                <a:xfrm>
                  <a:off x="2789" y="797"/>
                  <a:ext cx="49" cy="166"/>
                </a:xfrm>
                <a:custGeom>
                  <a:avLst/>
                  <a:gdLst>
                    <a:gd name="T0" fmla="*/ 15 w 21"/>
                    <a:gd name="T1" fmla="*/ 2 h 70"/>
                    <a:gd name="T2" fmla="*/ 14 w 21"/>
                    <a:gd name="T3" fmla="*/ 69 h 70"/>
                    <a:gd name="T4" fmla="*/ 19 w 21"/>
                    <a:gd name="T5" fmla="*/ 68 h 70"/>
                    <a:gd name="T6" fmla="*/ 20 w 21"/>
                    <a:gd name="T7" fmla="*/ 2 h 70"/>
                    <a:gd name="T8" fmla="*/ 15 w 21"/>
                    <a:gd name="T9" fmla="*/ 2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1" h="70">
                      <a:moveTo>
                        <a:pt x="15" y="2"/>
                      </a:moveTo>
                      <a:cubicBezTo>
                        <a:pt x="2" y="23"/>
                        <a:pt x="0" y="48"/>
                        <a:pt x="14" y="69"/>
                      </a:cubicBezTo>
                      <a:cubicBezTo>
                        <a:pt x="15" y="70"/>
                        <a:pt x="20" y="70"/>
                        <a:pt x="19" y="68"/>
                      </a:cubicBezTo>
                      <a:cubicBezTo>
                        <a:pt x="5" y="48"/>
                        <a:pt x="7" y="23"/>
                        <a:pt x="20" y="2"/>
                      </a:cubicBezTo>
                      <a:cubicBezTo>
                        <a:pt x="21" y="1"/>
                        <a:pt x="16" y="0"/>
                        <a:pt x="1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8" name="Freeform 45"/>
                <p:cNvSpPr>
                  <a:spLocks/>
                </p:cNvSpPr>
                <p:nvPr/>
              </p:nvSpPr>
              <p:spPr bwMode="auto">
                <a:xfrm>
                  <a:off x="2233" y="479"/>
                  <a:ext cx="570" cy="401"/>
                </a:xfrm>
                <a:custGeom>
                  <a:avLst/>
                  <a:gdLst>
                    <a:gd name="T0" fmla="*/ 238 w 240"/>
                    <a:gd name="T1" fmla="*/ 166 h 169"/>
                    <a:gd name="T2" fmla="*/ 6 w 240"/>
                    <a:gd name="T3" fmla="*/ 1 h 169"/>
                    <a:gd name="T4" fmla="*/ 2 w 240"/>
                    <a:gd name="T5" fmla="*/ 2 h 169"/>
                    <a:gd name="T6" fmla="*/ 234 w 240"/>
                    <a:gd name="T7" fmla="*/ 168 h 169"/>
                    <a:gd name="T8" fmla="*/ 238 w 240"/>
                    <a:gd name="T9" fmla="*/ 166 h 1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0" h="169">
                      <a:moveTo>
                        <a:pt x="238" y="166"/>
                      </a:moveTo>
                      <a:cubicBezTo>
                        <a:pt x="161" y="112"/>
                        <a:pt x="82" y="59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ubicBezTo>
                        <a:pt x="77" y="60"/>
                        <a:pt x="156" y="113"/>
                        <a:pt x="234" y="168"/>
                      </a:cubicBezTo>
                      <a:cubicBezTo>
                        <a:pt x="235" y="169"/>
                        <a:pt x="240" y="167"/>
                        <a:pt x="238" y="16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9" name="Freeform 46"/>
                <p:cNvSpPr>
                  <a:spLocks/>
                </p:cNvSpPr>
                <p:nvPr/>
              </p:nvSpPr>
              <p:spPr bwMode="auto">
                <a:xfrm>
                  <a:off x="2784" y="861"/>
                  <a:ext cx="43" cy="40"/>
                </a:xfrm>
                <a:custGeom>
                  <a:avLst/>
                  <a:gdLst>
                    <a:gd name="T0" fmla="*/ 4 w 18"/>
                    <a:gd name="T1" fmla="*/ 15 h 17"/>
                    <a:gd name="T2" fmla="*/ 3 w 18"/>
                    <a:gd name="T3" fmla="*/ 4 h 17"/>
                    <a:gd name="T4" fmla="*/ 14 w 18"/>
                    <a:gd name="T5" fmla="*/ 3 h 17"/>
                    <a:gd name="T6" fmla="*/ 15 w 18"/>
                    <a:gd name="T7" fmla="*/ 14 h 17"/>
                    <a:gd name="T8" fmla="*/ 4 w 18"/>
                    <a:gd name="T9" fmla="*/ 1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4" y="15"/>
                      </a:moveTo>
                      <a:cubicBezTo>
                        <a:pt x="1" y="12"/>
                        <a:pt x="0" y="8"/>
                        <a:pt x="3" y="4"/>
                      </a:cubicBezTo>
                      <a:cubicBezTo>
                        <a:pt x="6" y="1"/>
                        <a:pt x="10" y="0"/>
                        <a:pt x="14" y="3"/>
                      </a:cubicBezTo>
                      <a:cubicBezTo>
                        <a:pt x="17" y="5"/>
                        <a:pt x="18" y="10"/>
                        <a:pt x="15" y="14"/>
                      </a:cubicBezTo>
                      <a:cubicBezTo>
                        <a:pt x="13" y="17"/>
                        <a:pt x="8" y="17"/>
                        <a:pt x="4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0" name="Freeform 47"/>
                <p:cNvSpPr>
                  <a:spLocks/>
                </p:cNvSpPr>
                <p:nvPr/>
              </p:nvSpPr>
              <p:spPr bwMode="auto">
                <a:xfrm>
                  <a:off x="2539" y="1029"/>
                  <a:ext cx="174" cy="102"/>
                </a:xfrm>
                <a:custGeom>
                  <a:avLst/>
                  <a:gdLst>
                    <a:gd name="T0" fmla="*/ 6 w 73"/>
                    <a:gd name="T1" fmla="*/ 42 h 43"/>
                    <a:gd name="T2" fmla="*/ 68 w 73"/>
                    <a:gd name="T3" fmla="*/ 9 h 43"/>
                    <a:gd name="T4" fmla="*/ 70 w 73"/>
                    <a:gd name="T5" fmla="*/ 7 h 43"/>
                    <a:gd name="T6" fmla="*/ 1 w 73"/>
                    <a:gd name="T7" fmla="*/ 41 h 43"/>
                    <a:gd name="T8" fmla="*/ 6 w 73"/>
                    <a:gd name="T9" fmla="*/ 42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43">
                      <a:moveTo>
                        <a:pt x="6" y="42"/>
                      </a:moveTo>
                      <a:cubicBezTo>
                        <a:pt x="17" y="17"/>
                        <a:pt x="40" y="2"/>
                        <a:pt x="68" y="9"/>
                      </a:cubicBezTo>
                      <a:cubicBezTo>
                        <a:pt x="70" y="9"/>
                        <a:pt x="73" y="8"/>
                        <a:pt x="70" y="7"/>
                      </a:cubicBezTo>
                      <a:cubicBezTo>
                        <a:pt x="40" y="0"/>
                        <a:pt x="14" y="13"/>
                        <a:pt x="1" y="41"/>
                      </a:cubicBezTo>
                      <a:cubicBezTo>
                        <a:pt x="0" y="42"/>
                        <a:pt x="5" y="43"/>
                        <a:pt x="6" y="4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1" name="Freeform 48"/>
                <p:cNvSpPr>
                  <a:spLocks/>
                </p:cNvSpPr>
                <p:nvPr/>
              </p:nvSpPr>
              <p:spPr bwMode="auto">
                <a:xfrm>
                  <a:off x="2589" y="982"/>
                  <a:ext cx="83" cy="159"/>
                </a:xfrm>
                <a:custGeom>
                  <a:avLst/>
                  <a:gdLst>
                    <a:gd name="T0" fmla="*/ 7 w 35"/>
                    <a:gd name="T1" fmla="*/ 1 h 67"/>
                    <a:gd name="T2" fmla="*/ 29 w 35"/>
                    <a:gd name="T3" fmla="*/ 66 h 67"/>
                    <a:gd name="T4" fmla="*/ 33 w 35"/>
                    <a:gd name="T5" fmla="*/ 66 h 67"/>
                    <a:gd name="T6" fmla="*/ 12 w 35"/>
                    <a:gd name="T7" fmla="*/ 2 h 67"/>
                    <a:gd name="T8" fmla="*/ 7 w 35"/>
                    <a:gd name="T9" fmla="*/ 1 h 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5" h="67">
                      <a:moveTo>
                        <a:pt x="7" y="1"/>
                      </a:moveTo>
                      <a:cubicBezTo>
                        <a:pt x="0" y="27"/>
                        <a:pt x="7" y="51"/>
                        <a:pt x="29" y="66"/>
                      </a:cubicBezTo>
                      <a:cubicBezTo>
                        <a:pt x="30" y="67"/>
                        <a:pt x="35" y="67"/>
                        <a:pt x="33" y="66"/>
                      </a:cubicBezTo>
                      <a:cubicBezTo>
                        <a:pt x="11" y="51"/>
                        <a:pt x="5" y="27"/>
                        <a:pt x="12" y="2"/>
                      </a:cubicBezTo>
                      <a:cubicBezTo>
                        <a:pt x="13" y="1"/>
                        <a:pt x="8" y="0"/>
                        <a:pt x="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2" name="Freeform 49"/>
                <p:cNvSpPr>
                  <a:spLocks/>
                </p:cNvSpPr>
                <p:nvPr/>
              </p:nvSpPr>
              <p:spPr bwMode="auto">
                <a:xfrm>
                  <a:off x="2523" y="1048"/>
                  <a:ext cx="178" cy="45"/>
                </a:xfrm>
                <a:custGeom>
                  <a:avLst/>
                  <a:gdLst>
                    <a:gd name="T0" fmla="*/ 4 w 75"/>
                    <a:gd name="T1" fmla="*/ 6 h 19"/>
                    <a:gd name="T2" fmla="*/ 69 w 75"/>
                    <a:gd name="T3" fmla="*/ 19 h 19"/>
                    <a:gd name="T4" fmla="*/ 74 w 75"/>
                    <a:gd name="T5" fmla="*/ 17 h 19"/>
                    <a:gd name="T6" fmla="*/ 3 w 75"/>
                    <a:gd name="T7" fmla="*/ 4 h 19"/>
                    <a:gd name="T8" fmla="*/ 4 w 75"/>
                    <a:gd name="T9" fmla="*/ 6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19">
                      <a:moveTo>
                        <a:pt x="4" y="6"/>
                      </a:moveTo>
                      <a:cubicBezTo>
                        <a:pt x="26" y="2"/>
                        <a:pt x="51" y="9"/>
                        <a:pt x="69" y="19"/>
                      </a:cubicBezTo>
                      <a:cubicBezTo>
                        <a:pt x="71" y="19"/>
                        <a:pt x="75" y="18"/>
                        <a:pt x="74" y="17"/>
                      </a:cubicBezTo>
                      <a:cubicBezTo>
                        <a:pt x="53" y="6"/>
                        <a:pt x="26" y="0"/>
                        <a:pt x="3" y="4"/>
                      </a:cubicBezTo>
                      <a:cubicBezTo>
                        <a:pt x="0" y="5"/>
                        <a:pt x="2" y="6"/>
                        <a:pt x="4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3" name="Freeform 50"/>
                <p:cNvSpPr>
                  <a:spLocks/>
                </p:cNvSpPr>
                <p:nvPr/>
              </p:nvSpPr>
              <p:spPr bwMode="auto">
                <a:xfrm>
                  <a:off x="2585" y="998"/>
                  <a:ext cx="90" cy="152"/>
                </a:xfrm>
                <a:custGeom>
                  <a:avLst/>
                  <a:gdLst>
                    <a:gd name="T0" fmla="*/ 32 w 38"/>
                    <a:gd name="T1" fmla="*/ 1 h 64"/>
                    <a:gd name="T2" fmla="*/ 5 w 38"/>
                    <a:gd name="T3" fmla="*/ 63 h 64"/>
                    <a:gd name="T4" fmla="*/ 10 w 38"/>
                    <a:gd name="T5" fmla="*/ 62 h 64"/>
                    <a:gd name="T6" fmla="*/ 36 w 38"/>
                    <a:gd name="T7" fmla="*/ 1 h 64"/>
                    <a:gd name="T8" fmla="*/ 32 w 38"/>
                    <a:gd name="T9" fmla="*/ 1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8" h="64">
                      <a:moveTo>
                        <a:pt x="32" y="1"/>
                      </a:moveTo>
                      <a:cubicBezTo>
                        <a:pt x="12" y="15"/>
                        <a:pt x="0" y="38"/>
                        <a:pt x="5" y="63"/>
                      </a:cubicBezTo>
                      <a:cubicBezTo>
                        <a:pt x="6" y="64"/>
                        <a:pt x="11" y="64"/>
                        <a:pt x="10" y="62"/>
                      </a:cubicBezTo>
                      <a:cubicBezTo>
                        <a:pt x="5" y="38"/>
                        <a:pt x="16" y="15"/>
                        <a:pt x="36" y="1"/>
                      </a:cubicBezTo>
                      <a:cubicBezTo>
                        <a:pt x="38" y="0"/>
                        <a:pt x="33" y="0"/>
                        <a:pt x="3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4" name="Freeform 51"/>
                <p:cNvSpPr>
                  <a:spLocks/>
                </p:cNvSpPr>
                <p:nvPr/>
              </p:nvSpPr>
              <p:spPr bwMode="auto">
                <a:xfrm>
                  <a:off x="2236" y="479"/>
                  <a:ext cx="375" cy="581"/>
                </a:xfrm>
                <a:custGeom>
                  <a:avLst/>
                  <a:gdLst>
                    <a:gd name="T0" fmla="*/ 157 w 158"/>
                    <a:gd name="T1" fmla="*/ 243 h 245"/>
                    <a:gd name="T2" fmla="*/ 5 w 158"/>
                    <a:gd name="T3" fmla="*/ 1 h 245"/>
                    <a:gd name="T4" fmla="*/ 1 w 158"/>
                    <a:gd name="T5" fmla="*/ 2 h 245"/>
                    <a:gd name="T6" fmla="*/ 153 w 158"/>
                    <a:gd name="T7" fmla="*/ 244 h 245"/>
                    <a:gd name="T8" fmla="*/ 157 w 158"/>
                    <a:gd name="T9" fmla="*/ 243 h 2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8" h="245">
                      <a:moveTo>
                        <a:pt x="157" y="243"/>
                      </a:moveTo>
                      <a:cubicBezTo>
                        <a:pt x="106" y="163"/>
                        <a:pt x="53" y="83"/>
                        <a:pt x="5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48" y="84"/>
                        <a:pt x="101" y="164"/>
                        <a:pt x="153" y="244"/>
                      </a:cubicBezTo>
                      <a:cubicBezTo>
                        <a:pt x="153" y="245"/>
                        <a:pt x="158" y="244"/>
                        <a:pt x="157" y="2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5" name="Freeform 52"/>
                <p:cNvSpPr>
                  <a:spLocks/>
                </p:cNvSpPr>
                <p:nvPr/>
              </p:nvSpPr>
              <p:spPr bwMode="auto">
                <a:xfrm>
                  <a:off x="2592" y="1046"/>
                  <a:ext cx="40" cy="40"/>
                </a:xfrm>
                <a:custGeom>
                  <a:avLst/>
                  <a:gdLst>
                    <a:gd name="T0" fmla="*/ 2 w 17"/>
                    <a:gd name="T1" fmla="*/ 12 h 17"/>
                    <a:gd name="T2" fmla="*/ 4 w 17"/>
                    <a:gd name="T3" fmla="*/ 2 h 17"/>
                    <a:gd name="T4" fmla="*/ 15 w 17"/>
                    <a:gd name="T5" fmla="*/ 5 h 17"/>
                    <a:gd name="T6" fmla="*/ 12 w 17"/>
                    <a:gd name="T7" fmla="*/ 15 h 17"/>
                    <a:gd name="T8" fmla="*/ 2 w 17"/>
                    <a:gd name="T9" fmla="*/ 1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2" y="12"/>
                      </a:moveTo>
                      <a:cubicBezTo>
                        <a:pt x="0" y="9"/>
                        <a:pt x="1" y="4"/>
                        <a:pt x="4" y="2"/>
                      </a:cubicBezTo>
                      <a:cubicBezTo>
                        <a:pt x="8" y="0"/>
                        <a:pt x="13" y="1"/>
                        <a:pt x="15" y="5"/>
                      </a:cubicBezTo>
                      <a:cubicBezTo>
                        <a:pt x="17" y="8"/>
                        <a:pt x="16" y="13"/>
                        <a:pt x="12" y="15"/>
                      </a:cubicBezTo>
                      <a:cubicBezTo>
                        <a:pt x="9" y="17"/>
                        <a:pt x="4" y="16"/>
                        <a:pt x="2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6" name="Freeform 53"/>
                <p:cNvSpPr>
                  <a:spLocks/>
                </p:cNvSpPr>
                <p:nvPr/>
              </p:nvSpPr>
              <p:spPr bwMode="auto">
                <a:xfrm>
                  <a:off x="2285" y="1153"/>
                  <a:ext cx="193" cy="64"/>
                </a:xfrm>
                <a:custGeom>
                  <a:avLst/>
                  <a:gdLst>
                    <a:gd name="T0" fmla="*/ 6 w 81"/>
                    <a:gd name="T1" fmla="*/ 26 h 27"/>
                    <a:gd name="T2" fmla="*/ 75 w 81"/>
                    <a:gd name="T3" fmla="*/ 18 h 27"/>
                    <a:gd name="T4" fmla="*/ 79 w 81"/>
                    <a:gd name="T5" fmla="*/ 17 h 27"/>
                    <a:gd name="T6" fmla="*/ 1 w 81"/>
                    <a:gd name="T7" fmla="*/ 25 h 27"/>
                    <a:gd name="T8" fmla="*/ 6 w 81"/>
                    <a:gd name="T9" fmla="*/ 26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1" h="27">
                      <a:moveTo>
                        <a:pt x="6" y="26"/>
                      </a:moveTo>
                      <a:cubicBezTo>
                        <a:pt x="26" y="7"/>
                        <a:pt x="51" y="2"/>
                        <a:pt x="75" y="18"/>
                      </a:cubicBezTo>
                      <a:cubicBezTo>
                        <a:pt x="76" y="19"/>
                        <a:pt x="81" y="19"/>
                        <a:pt x="79" y="17"/>
                      </a:cubicBezTo>
                      <a:cubicBezTo>
                        <a:pt x="53" y="0"/>
                        <a:pt x="23" y="4"/>
                        <a:pt x="1" y="25"/>
                      </a:cubicBezTo>
                      <a:cubicBezTo>
                        <a:pt x="0" y="26"/>
                        <a:pt x="5" y="27"/>
                        <a:pt x="6" y="2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7" name="Freeform 54"/>
                <p:cNvSpPr>
                  <a:spLocks/>
                </p:cNvSpPr>
                <p:nvPr/>
              </p:nvSpPr>
              <p:spPr bwMode="auto">
                <a:xfrm>
                  <a:off x="2357" y="1100"/>
                  <a:ext cx="57" cy="169"/>
                </a:xfrm>
                <a:custGeom>
                  <a:avLst/>
                  <a:gdLst>
                    <a:gd name="T0" fmla="*/ 18 w 24"/>
                    <a:gd name="T1" fmla="*/ 1 h 71"/>
                    <a:gd name="T2" fmla="*/ 16 w 24"/>
                    <a:gd name="T3" fmla="*/ 69 h 71"/>
                    <a:gd name="T4" fmla="*/ 20 w 24"/>
                    <a:gd name="T5" fmla="*/ 69 h 71"/>
                    <a:gd name="T6" fmla="*/ 23 w 24"/>
                    <a:gd name="T7" fmla="*/ 2 h 71"/>
                    <a:gd name="T8" fmla="*/ 18 w 24"/>
                    <a:gd name="T9" fmla="*/ 1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" h="71">
                      <a:moveTo>
                        <a:pt x="18" y="1"/>
                      </a:moveTo>
                      <a:cubicBezTo>
                        <a:pt x="2" y="22"/>
                        <a:pt x="0" y="47"/>
                        <a:pt x="16" y="69"/>
                      </a:cubicBezTo>
                      <a:cubicBezTo>
                        <a:pt x="16" y="70"/>
                        <a:pt x="21" y="71"/>
                        <a:pt x="20" y="69"/>
                      </a:cubicBezTo>
                      <a:cubicBezTo>
                        <a:pt x="5" y="47"/>
                        <a:pt x="7" y="23"/>
                        <a:pt x="23" y="2"/>
                      </a:cubicBezTo>
                      <a:cubicBezTo>
                        <a:pt x="24" y="1"/>
                        <a:pt x="19" y="0"/>
                        <a:pt x="1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8" name="Freeform 55"/>
                <p:cNvSpPr>
                  <a:spLocks/>
                </p:cNvSpPr>
                <p:nvPr/>
              </p:nvSpPr>
              <p:spPr bwMode="auto">
                <a:xfrm>
                  <a:off x="2293" y="1143"/>
                  <a:ext cx="159" cy="93"/>
                </a:xfrm>
                <a:custGeom>
                  <a:avLst/>
                  <a:gdLst>
                    <a:gd name="T0" fmla="*/ 3 w 67"/>
                    <a:gd name="T1" fmla="*/ 2 h 39"/>
                    <a:gd name="T2" fmla="*/ 61 w 67"/>
                    <a:gd name="T3" fmla="*/ 37 h 39"/>
                    <a:gd name="T4" fmla="*/ 66 w 67"/>
                    <a:gd name="T5" fmla="*/ 36 h 39"/>
                    <a:gd name="T6" fmla="*/ 5 w 67"/>
                    <a:gd name="T7" fmla="*/ 0 h 39"/>
                    <a:gd name="T8" fmla="*/ 3 w 67"/>
                    <a:gd name="T9" fmla="*/ 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9">
                      <a:moveTo>
                        <a:pt x="3" y="2"/>
                      </a:moveTo>
                      <a:cubicBezTo>
                        <a:pt x="25" y="6"/>
                        <a:pt x="47" y="21"/>
                        <a:pt x="61" y="37"/>
                      </a:cubicBezTo>
                      <a:cubicBezTo>
                        <a:pt x="62" y="39"/>
                        <a:pt x="67" y="37"/>
                        <a:pt x="66" y="36"/>
                      </a:cubicBezTo>
                      <a:cubicBezTo>
                        <a:pt x="51" y="19"/>
                        <a:pt x="28" y="4"/>
                        <a:pt x="5" y="0"/>
                      </a:cubicBezTo>
                      <a:cubicBezTo>
                        <a:pt x="4" y="0"/>
                        <a:pt x="0" y="2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9" name="Freeform 56"/>
                <p:cNvSpPr>
                  <a:spLocks/>
                </p:cNvSpPr>
                <p:nvPr/>
              </p:nvSpPr>
              <p:spPr bwMode="auto">
                <a:xfrm>
                  <a:off x="2333" y="1134"/>
                  <a:ext cx="128" cy="120"/>
                </a:xfrm>
                <a:custGeom>
                  <a:avLst/>
                  <a:gdLst>
                    <a:gd name="T0" fmla="*/ 48 w 54"/>
                    <a:gd name="T1" fmla="*/ 1 h 51"/>
                    <a:gd name="T2" fmla="*/ 0 w 54"/>
                    <a:gd name="T3" fmla="*/ 50 h 51"/>
                    <a:gd name="T4" fmla="*/ 5 w 54"/>
                    <a:gd name="T5" fmla="*/ 50 h 51"/>
                    <a:gd name="T6" fmla="*/ 50 w 54"/>
                    <a:gd name="T7" fmla="*/ 2 h 51"/>
                    <a:gd name="T8" fmla="*/ 48 w 54"/>
                    <a:gd name="T9" fmla="*/ 1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4" h="51">
                      <a:moveTo>
                        <a:pt x="48" y="1"/>
                      </a:moveTo>
                      <a:cubicBezTo>
                        <a:pt x="24" y="7"/>
                        <a:pt x="3" y="24"/>
                        <a:pt x="0" y="50"/>
                      </a:cubicBezTo>
                      <a:cubicBezTo>
                        <a:pt x="0" y="51"/>
                        <a:pt x="5" y="51"/>
                        <a:pt x="5" y="50"/>
                      </a:cubicBezTo>
                      <a:cubicBezTo>
                        <a:pt x="8" y="25"/>
                        <a:pt x="27" y="8"/>
                        <a:pt x="50" y="2"/>
                      </a:cubicBezTo>
                      <a:cubicBezTo>
                        <a:pt x="54" y="1"/>
                        <a:pt x="49" y="0"/>
                        <a:pt x="4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0" name="Freeform 57"/>
                <p:cNvSpPr>
                  <a:spLocks/>
                </p:cNvSpPr>
                <p:nvPr/>
              </p:nvSpPr>
              <p:spPr bwMode="auto">
                <a:xfrm>
                  <a:off x="2228" y="500"/>
                  <a:ext cx="150" cy="669"/>
                </a:xfrm>
                <a:custGeom>
                  <a:avLst/>
                  <a:gdLst>
                    <a:gd name="T0" fmla="*/ 63 w 63"/>
                    <a:gd name="T1" fmla="*/ 280 h 282"/>
                    <a:gd name="T2" fmla="*/ 5 w 63"/>
                    <a:gd name="T3" fmla="*/ 1 h 282"/>
                    <a:gd name="T4" fmla="*/ 0 w 63"/>
                    <a:gd name="T5" fmla="*/ 2 h 282"/>
                    <a:gd name="T6" fmla="*/ 58 w 63"/>
                    <a:gd name="T7" fmla="*/ 281 h 282"/>
                    <a:gd name="T8" fmla="*/ 63 w 63"/>
                    <a:gd name="T9" fmla="*/ 280 h 2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3" h="282">
                      <a:moveTo>
                        <a:pt x="63" y="280"/>
                      </a:moveTo>
                      <a:cubicBezTo>
                        <a:pt x="43" y="188"/>
                        <a:pt x="21" y="95"/>
                        <a:pt x="5" y="1"/>
                      </a:cubicBezTo>
                      <a:cubicBezTo>
                        <a:pt x="5" y="0"/>
                        <a:pt x="0" y="0"/>
                        <a:pt x="0" y="2"/>
                      </a:cubicBezTo>
                      <a:cubicBezTo>
                        <a:pt x="16" y="95"/>
                        <a:pt x="38" y="188"/>
                        <a:pt x="58" y="281"/>
                      </a:cubicBezTo>
                      <a:cubicBezTo>
                        <a:pt x="58" y="282"/>
                        <a:pt x="63" y="282"/>
                        <a:pt x="63" y="28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1" name="Freeform 58"/>
                <p:cNvSpPr>
                  <a:spLocks/>
                </p:cNvSpPr>
                <p:nvPr/>
              </p:nvSpPr>
              <p:spPr bwMode="auto">
                <a:xfrm>
                  <a:off x="2357" y="1160"/>
                  <a:ext cx="38" cy="38"/>
                </a:xfrm>
                <a:custGeom>
                  <a:avLst/>
                  <a:gdLst>
                    <a:gd name="T0" fmla="*/ 0 w 16"/>
                    <a:gd name="T1" fmla="*/ 9 h 16"/>
                    <a:gd name="T2" fmla="*/ 7 w 16"/>
                    <a:gd name="T3" fmla="*/ 0 h 16"/>
                    <a:gd name="T4" fmla="*/ 16 w 16"/>
                    <a:gd name="T5" fmla="*/ 7 h 16"/>
                    <a:gd name="T6" fmla="*/ 9 w 16"/>
                    <a:gd name="T7" fmla="*/ 16 h 16"/>
                    <a:gd name="T8" fmla="*/ 0 w 16"/>
                    <a:gd name="T9" fmla="*/ 9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0" y="9"/>
                      </a:moveTo>
                      <a:cubicBezTo>
                        <a:pt x="0" y="5"/>
                        <a:pt x="3" y="1"/>
                        <a:pt x="7" y="0"/>
                      </a:cubicBezTo>
                      <a:cubicBezTo>
                        <a:pt x="11" y="0"/>
                        <a:pt x="15" y="3"/>
                        <a:pt x="16" y="7"/>
                      </a:cubicBezTo>
                      <a:cubicBezTo>
                        <a:pt x="16" y="11"/>
                        <a:pt x="13" y="15"/>
                        <a:pt x="9" y="16"/>
                      </a:cubicBezTo>
                      <a:cubicBezTo>
                        <a:pt x="5" y="16"/>
                        <a:pt x="1" y="13"/>
                        <a:pt x="0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2" name="Freeform 59"/>
                <p:cNvSpPr>
                  <a:spLocks/>
                </p:cNvSpPr>
                <p:nvPr/>
              </p:nvSpPr>
              <p:spPr bwMode="auto">
                <a:xfrm>
                  <a:off x="2041" y="1155"/>
                  <a:ext cx="187" cy="76"/>
                </a:xfrm>
                <a:custGeom>
                  <a:avLst/>
                  <a:gdLst>
                    <a:gd name="T0" fmla="*/ 6 w 79"/>
                    <a:gd name="T1" fmla="*/ 14 h 32"/>
                    <a:gd name="T2" fmla="*/ 73 w 79"/>
                    <a:gd name="T3" fmla="*/ 31 h 32"/>
                    <a:gd name="T4" fmla="*/ 78 w 79"/>
                    <a:gd name="T5" fmla="*/ 31 h 32"/>
                    <a:gd name="T6" fmla="*/ 2 w 79"/>
                    <a:gd name="T7" fmla="*/ 12 h 32"/>
                    <a:gd name="T8" fmla="*/ 6 w 79"/>
                    <a:gd name="T9" fmla="*/ 14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9" h="32">
                      <a:moveTo>
                        <a:pt x="6" y="14"/>
                      </a:moveTo>
                      <a:cubicBezTo>
                        <a:pt x="32" y="3"/>
                        <a:pt x="57" y="8"/>
                        <a:pt x="73" y="31"/>
                      </a:cubicBezTo>
                      <a:cubicBezTo>
                        <a:pt x="74" y="32"/>
                        <a:pt x="79" y="32"/>
                        <a:pt x="78" y="31"/>
                      </a:cubicBezTo>
                      <a:cubicBezTo>
                        <a:pt x="60" y="6"/>
                        <a:pt x="30" y="0"/>
                        <a:pt x="2" y="12"/>
                      </a:cubicBezTo>
                      <a:cubicBezTo>
                        <a:pt x="0" y="13"/>
                        <a:pt x="5" y="15"/>
                        <a:pt x="6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3" name="Freeform 60"/>
                <p:cNvSpPr>
                  <a:spLocks/>
                </p:cNvSpPr>
                <p:nvPr/>
              </p:nvSpPr>
              <p:spPr bwMode="auto">
                <a:xfrm>
                  <a:off x="2110" y="1119"/>
                  <a:ext cx="92" cy="154"/>
                </a:xfrm>
                <a:custGeom>
                  <a:avLst/>
                  <a:gdLst>
                    <a:gd name="T0" fmla="*/ 33 w 39"/>
                    <a:gd name="T1" fmla="*/ 1 h 65"/>
                    <a:gd name="T2" fmla="*/ 7 w 39"/>
                    <a:gd name="T3" fmla="*/ 63 h 65"/>
                    <a:gd name="T4" fmla="*/ 12 w 39"/>
                    <a:gd name="T5" fmla="*/ 64 h 65"/>
                    <a:gd name="T6" fmla="*/ 38 w 39"/>
                    <a:gd name="T7" fmla="*/ 2 h 65"/>
                    <a:gd name="T8" fmla="*/ 33 w 39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" h="65">
                      <a:moveTo>
                        <a:pt x="33" y="1"/>
                      </a:moveTo>
                      <a:cubicBezTo>
                        <a:pt x="10" y="15"/>
                        <a:pt x="0" y="37"/>
                        <a:pt x="7" y="63"/>
                      </a:cubicBezTo>
                      <a:cubicBezTo>
                        <a:pt x="7" y="65"/>
                        <a:pt x="12" y="65"/>
                        <a:pt x="12" y="64"/>
                      </a:cubicBezTo>
                      <a:cubicBezTo>
                        <a:pt x="5" y="38"/>
                        <a:pt x="15" y="16"/>
                        <a:pt x="38" y="2"/>
                      </a:cubicBezTo>
                      <a:cubicBezTo>
                        <a:pt x="39" y="2"/>
                        <a:pt x="34" y="0"/>
                        <a:pt x="3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4" name="Freeform 61"/>
                <p:cNvSpPr>
                  <a:spLocks/>
                </p:cNvSpPr>
                <p:nvPr/>
              </p:nvSpPr>
              <p:spPr bwMode="auto">
                <a:xfrm>
                  <a:off x="2074" y="1122"/>
                  <a:ext cx="116" cy="137"/>
                </a:xfrm>
                <a:custGeom>
                  <a:avLst/>
                  <a:gdLst>
                    <a:gd name="T0" fmla="*/ 2 w 49"/>
                    <a:gd name="T1" fmla="*/ 2 h 58"/>
                    <a:gd name="T2" fmla="*/ 44 w 49"/>
                    <a:gd name="T3" fmla="*/ 56 h 58"/>
                    <a:gd name="T4" fmla="*/ 49 w 49"/>
                    <a:gd name="T5" fmla="*/ 56 h 58"/>
                    <a:gd name="T6" fmla="*/ 6 w 49"/>
                    <a:gd name="T7" fmla="*/ 1 h 58"/>
                    <a:gd name="T8" fmla="*/ 2 w 49"/>
                    <a:gd name="T9" fmla="*/ 2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58">
                      <a:moveTo>
                        <a:pt x="2" y="2"/>
                      </a:moveTo>
                      <a:cubicBezTo>
                        <a:pt x="21" y="13"/>
                        <a:pt x="37" y="36"/>
                        <a:pt x="44" y="56"/>
                      </a:cubicBezTo>
                      <a:cubicBezTo>
                        <a:pt x="45" y="58"/>
                        <a:pt x="49" y="57"/>
                        <a:pt x="49" y="56"/>
                      </a:cubicBezTo>
                      <a:cubicBezTo>
                        <a:pt x="41" y="35"/>
                        <a:pt x="26" y="12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5" name="Freeform 62"/>
                <p:cNvSpPr>
                  <a:spLocks/>
                </p:cNvSpPr>
                <p:nvPr/>
              </p:nvSpPr>
              <p:spPr bwMode="auto">
                <a:xfrm>
                  <a:off x="2074" y="1160"/>
                  <a:ext cx="159" cy="80"/>
                </a:xfrm>
                <a:custGeom>
                  <a:avLst/>
                  <a:gdLst>
                    <a:gd name="T0" fmla="*/ 64 w 67"/>
                    <a:gd name="T1" fmla="*/ 3 h 34"/>
                    <a:gd name="T2" fmla="*/ 0 w 67"/>
                    <a:gd name="T3" fmla="*/ 33 h 34"/>
                    <a:gd name="T4" fmla="*/ 5 w 67"/>
                    <a:gd name="T5" fmla="*/ 33 h 34"/>
                    <a:gd name="T6" fmla="*/ 62 w 67"/>
                    <a:gd name="T7" fmla="*/ 5 h 34"/>
                    <a:gd name="T8" fmla="*/ 64 w 67"/>
                    <a:gd name="T9" fmla="*/ 3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4">
                      <a:moveTo>
                        <a:pt x="64" y="3"/>
                      </a:moveTo>
                      <a:cubicBezTo>
                        <a:pt x="38" y="0"/>
                        <a:pt x="13" y="9"/>
                        <a:pt x="0" y="33"/>
                      </a:cubicBezTo>
                      <a:cubicBezTo>
                        <a:pt x="0" y="34"/>
                        <a:pt x="4" y="34"/>
                        <a:pt x="5" y="33"/>
                      </a:cubicBezTo>
                      <a:cubicBezTo>
                        <a:pt x="16" y="12"/>
                        <a:pt x="39" y="2"/>
                        <a:pt x="62" y="5"/>
                      </a:cubicBezTo>
                      <a:cubicBezTo>
                        <a:pt x="65" y="5"/>
                        <a:pt x="67" y="3"/>
                        <a:pt x="64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6" name="Freeform 63"/>
                <p:cNvSpPr>
                  <a:spLocks/>
                </p:cNvSpPr>
                <p:nvPr/>
              </p:nvSpPr>
              <p:spPr bwMode="auto">
                <a:xfrm>
                  <a:off x="2133" y="498"/>
                  <a:ext cx="117" cy="673"/>
                </a:xfrm>
                <a:custGeom>
                  <a:avLst/>
                  <a:gdLst>
                    <a:gd name="T0" fmla="*/ 6 w 49"/>
                    <a:gd name="T1" fmla="*/ 283 h 284"/>
                    <a:gd name="T2" fmla="*/ 49 w 49"/>
                    <a:gd name="T3" fmla="*/ 1 h 284"/>
                    <a:gd name="T4" fmla="*/ 44 w 49"/>
                    <a:gd name="T5" fmla="*/ 1 h 284"/>
                    <a:gd name="T6" fmla="*/ 1 w 49"/>
                    <a:gd name="T7" fmla="*/ 283 h 284"/>
                    <a:gd name="T8" fmla="*/ 6 w 49"/>
                    <a:gd name="T9" fmla="*/ 283 h 2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284">
                      <a:moveTo>
                        <a:pt x="6" y="283"/>
                      </a:moveTo>
                      <a:cubicBezTo>
                        <a:pt x="19" y="189"/>
                        <a:pt x="31" y="94"/>
                        <a:pt x="49" y="1"/>
                      </a:cubicBezTo>
                      <a:cubicBezTo>
                        <a:pt x="49" y="0"/>
                        <a:pt x="44" y="0"/>
                        <a:pt x="44" y="1"/>
                      </a:cubicBezTo>
                      <a:cubicBezTo>
                        <a:pt x="26" y="95"/>
                        <a:pt x="14" y="189"/>
                        <a:pt x="1" y="283"/>
                      </a:cubicBezTo>
                      <a:cubicBezTo>
                        <a:pt x="0" y="284"/>
                        <a:pt x="5" y="284"/>
                        <a:pt x="6" y="28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7" name="Freeform 64"/>
                <p:cNvSpPr>
                  <a:spLocks/>
                </p:cNvSpPr>
                <p:nvPr/>
              </p:nvSpPr>
              <p:spPr bwMode="auto">
                <a:xfrm>
                  <a:off x="2119" y="1162"/>
                  <a:ext cx="41" cy="40"/>
                </a:xfrm>
                <a:custGeom>
                  <a:avLst/>
                  <a:gdLst>
                    <a:gd name="T0" fmla="*/ 1 w 17"/>
                    <a:gd name="T1" fmla="*/ 7 h 17"/>
                    <a:gd name="T2" fmla="*/ 10 w 17"/>
                    <a:gd name="T3" fmla="*/ 1 h 17"/>
                    <a:gd name="T4" fmla="*/ 16 w 17"/>
                    <a:gd name="T5" fmla="*/ 10 h 17"/>
                    <a:gd name="T6" fmla="*/ 7 w 17"/>
                    <a:gd name="T7" fmla="*/ 16 h 17"/>
                    <a:gd name="T8" fmla="*/ 1 w 17"/>
                    <a:gd name="T9" fmla="*/ 7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" y="7"/>
                      </a:moveTo>
                      <a:cubicBezTo>
                        <a:pt x="2" y="3"/>
                        <a:pt x="6" y="0"/>
                        <a:pt x="10" y="1"/>
                      </a:cubicBezTo>
                      <a:cubicBezTo>
                        <a:pt x="14" y="2"/>
                        <a:pt x="17" y="6"/>
                        <a:pt x="16" y="10"/>
                      </a:cubicBezTo>
                      <a:cubicBezTo>
                        <a:pt x="15" y="14"/>
                        <a:pt x="11" y="17"/>
                        <a:pt x="7" y="16"/>
                      </a:cubicBezTo>
                      <a:cubicBezTo>
                        <a:pt x="3" y="15"/>
                        <a:pt x="0" y="11"/>
                        <a:pt x="1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8" name="Freeform 65"/>
                <p:cNvSpPr>
                  <a:spLocks/>
                </p:cNvSpPr>
                <p:nvPr/>
              </p:nvSpPr>
              <p:spPr bwMode="auto">
                <a:xfrm>
                  <a:off x="1806" y="1067"/>
                  <a:ext cx="159" cy="112"/>
                </a:xfrm>
                <a:custGeom>
                  <a:avLst/>
                  <a:gdLst>
                    <a:gd name="T0" fmla="*/ 5 w 67"/>
                    <a:gd name="T1" fmla="*/ 4 h 47"/>
                    <a:gd name="T2" fmla="*/ 62 w 67"/>
                    <a:gd name="T3" fmla="*/ 45 h 47"/>
                    <a:gd name="T4" fmla="*/ 67 w 67"/>
                    <a:gd name="T5" fmla="*/ 45 h 47"/>
                    <a:gd name="T6" fmla="*/ 3 w 67"/>
                    <a:gd name="T7" fmla="*/ 2 h 47"/>
                    <a:gd name="T8" fmla="*/ 5 w 67"/>
                    <a:gd name="T9" fmla="*/ 4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47">
                      <a:moveTo>
                        <a:pt x="5" y="4"/>
                      </a:moveTo>
                      <a:cubicBezTo>
                        <a:pt x="33" y="2"/>
                        <a:pt x="55" y="18"/>
                        <a:pt x="62" y="45"/>
                      </a:cubicBezTo>
                      <a:cubicBezTo>
                        <a:pt x="62" y="47"/>
                        <a:pt x="67" y="47"/>
                        <a:pt x="67" y="45"/>
                      </a:cubicBezTo>
                      <a:cubicBezTo>
                        <a:pt x="60" y="15"/>
                        <a:pt x="33" y="0"/>
                        <a:pt x="3" y="2"/>
                      </a:cubicBezTo>
                      <a:cubicBezTo>
                        <a:pt x="0" y="2"/>
                        <a:pt x="4" y="4"/>
                        <a:pt x="5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9" name="Freeform 66"/>
                <p:cNvSpPr>
                  <a:spLocks/>
                </p:cNvSpPr>
                <p:nvPr/>
              </p:nvSpPr>
              <p:spPr bwMode="auto">
                <a:xfrm>
                  <a:off x="1856" y="1062"/>
                  <a:ext cx="126" cy="124"/>
                </a:xfrm>
                <a:custGeom>
                  <a:avLst/>
                  <a:gdLst>
                    <a:gd name="T0" fmla="*/ 48 w 53"/>
                    <a:gd name="T1" fmla="*/ 0 h 52"/>
                    <a:gd name="T2" fmla="*/ 0 w 53"/>
                    <a:gd name="T3" fmla="*/ 50 h 52"/>
                    <a:gd name="T4" fmla="*/ 5 w 53"/>
                    <a:gd name="T5" fmla="*/ 51 h 52"/>
                    <a:gd name="T6" fmla="*/ 51 w 53"/>
                    <a:gd name="T7" fmla="*/ 2 h 52"/>
                    <a:gd name="T8" fmla="*/ 48 w 53"/>
                    <a:gd name="T9" fmla="*/ 0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3" h="52">
                      <a:moveTo>
                        <a:pt x="48" y="0"/>
                      </a:moveTo>
                      <a:cubicBezTo>
                        <a:pt x="21" y="5"/>
                        <a:pt x="3" y="23"/>
                        <a:pt x="0" y="50"/>
                      </a:cubicBezTo>
                      <a:cubicBezTo>
                        <a:pt x="0" y="51"/>
                        <a:pt x="5" y="52"/>
                        <a:pt x="5" y="51"/>
                      </a:cubicBezTo>
                      <a:cubicBezTo>
                        <a:pt x="7" y="25"/>
                        <a:pt x="25" y="7"/>
                        <a:pt x="51" y="2"/>
                      </a:cubicBezTo>
                      <a:cubicBezTo>
                        <a:pt x="53" y="2"/>
                        <a:pt x="49" y="0"/>
                        <a:pt x="48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00" name="Freeform 67"/>
                <p:cNvSpPr>
                  <a:spLocks/>
                </p:cNvSpPr>
                <p:nvPr/>
              </p:nvSpPr>
              <p:spPr bwMode="auto">
                <a:xfrm>
                  <a:off x="1860" y="1024"/>
                  <a:ext cx="62" cy="164"/>
                </a:xfrm>
                <a:custGeom>
                  <a:avLst/>
                  <a:gdLst>
                    <a:gd name="T0" fmla="*/ 1 w 26"/>
                    <a:gd name="T1" fmla="*/ 2 h 69"/>
                    <a:gd name="T2" fmla="*/ 21 w 26"/>
                    <a:gd name="T3" fmla="*/ 68 h 69"/>
                    <a:gd name="T4" fmla="*/ 26 w 26"/>
                    <a:gd name="T5" fmla="*/ 68 h 69"/>
                    <a:gd name="T6" fmla="*/ 6 w 26"/>
                    <a:gd name="T7" fmla="*/ 1 h 69"/>
                    <a:gd name="T8" fmla="*/ 1 w 26"/>
                    <a:gd name="T9" fmla="*/ 2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69">
                      <a:moveTo>
                        <a:pt x="1" y="2"/>
                      </a:moveTo>
                      <a:cubicBezTo>
                        <a:pt x="15" y="20"/>
                        <a:pt x="21" y="46"/>
                        <a:pt x="21" y="68"/>
                      </a:cubicBezTo>
                      <a:cubicBezTo>
                        <a:pt x="21" y="69"/>
                        <a:pt x="26" y="69"/>
                        <a:pt x="26" y="68"/>
                      </a:cubicBezTo>
                      <a:cubicBezTo>
                        <a:pt x="26" y="45"/>
                        <a:pt x="20" y="19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01" name="Freeform 68"/>
                <p:cNvSpPr>
                  <a:spLocks/>
                </p:cNvSpPr>
                <p:nvPr/>
              </p:nvSpPr>
              <p:spPr bwMode="auto">
                <a:xfrm>
                  <a:off x="1815" y="1091"/>
                  <a:ext cx="178" cy="45"/>
                </a:xfrm>
                <a:custGeom>
                  <a:avLst/>
                  <a:gdLst>
                    <a:gd name="T0" fmla="*/ 73 w 75"/>
                    <a:gd name="T1" fmla="*/ 11 h 19"/>
                    <a:gd name="T2" fmla="*/ 2 w 75"/>
                    <a:gd name="T3" fmla="*/ 17 h 19"/>
                    <a:gd name="T4" fmla="*/ 6 w 75"/>
                    <a:gd name="T5" fmla="*/ 18 h 19"/>
                    <a:gd name="T6" fmla="*/ 69 w 75"/>
                    <a:gd name="T7" fmla="*/ 13 h 19"/>
                    <a:gd name="T8" fmla="*/ 73 w 75"/>
                    <a:gd name="T9" fmla="*/ 1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19">
                      <a:moveTo>
                        <a:pt x="73" y="11"/>
                      </a:moveTo>
                      <a:cubicBezTo>
                        <a:pt x="50" y="0"/>
                        <a:pt x="22" y="0"/>
                        <a:pt x="2" y="17"/>
                      </a:cubicBezTo>
                      <a:cubicBezTo>
                        <a:pt x="0" y="18"/>
                        <a:pt x="5" y="19"/>
                        <a:pt x="6" y="18"/>
                      </a:cubicBezTo>
                      <a:cubicBezTo>
                        <a:pt x="24" y="2"/>
                        <a:pt x="48" y="2"/>
                        <a:pt x="69" y="13"/>
                      </a:cubicBezTo>
                      <a:cubicBezTo>
                        <a:pt x="70" y="13"/>
                        <a:pt x="75" y="12"/>
                        <a:pt x="73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02" name="Freeform 69"/>
                <p:cNvSpPr>
                  <a:spLocks/>
                </p:cNvSpPr>
                <p:nvPr/>
              </p:nvSpPr>
              <p:spPr bwMode="auto">
                <a:xfrm>
                  <a:off x="1898" y="500"/>
                  <a:ext cx="354" cy="593"/>
                </a:xfrm>
                <a:custGeom>
                  <a:avLst/>
                  <a:gdLst>
                    <a:gd name="T0" fmla="*/ 6 w 149"/>
                    <a:gd name="T1" fmla="*/ 249 h 250"/>
                    <a:gd name="T2" fmla="*/ 148 w 149"/>
                    <a:gd name="T3" fmla="*/ 2 h 250"/>
                    <a:gd name="T4" fmla="*/ 143 w 149"/>
                    <a:gd name="T5" fmla="*/ 1 h 250"/>
                    <a:gd name="T6" fmla="*/ 1 w 149"/>
                    <a:gd name="T7" fmla="*/ 249 h 250"/>
                    <a:gd name="T8" fmla="*/ 6 w 149"/>
                    <a:gd name="T9" fmla="*/ 249 h 2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49" h="250">
                      <a:moveTo>
                        <a:pt x="6" y="249"/>
                      </a:moveTo>
                      <a:cubicBezTo>
                        <a:pt x="52" y="166"/>
                        <a:pt x="98" y="82"/>
                        <a:pt x="148" y="2"/>
                      </a:cubicBezTo>
                      <a:cubicBezTo>
                        <a:pt x="149" y="0"/>
                        <a:pt x="144" y="0"/>
                        <a:pt x="143" y="1"/>
                      </a:cubicBezTo>
                      <a:cubicBezTo>
                        <a:pt x="93" y="82"/>
                        <a:pt x="48" y="166"/>
                        <a:pt x="1" y="249"/>
                      </a:cubicBezTo>
                      <a:cubicBezTo>
                        <a:pt x="0" y="250"/>
                        <a:pt x="5" y="250"/>
                        <a:pt x="6" y="24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03" name="Freeform 70"/>
                <p:cNvSpPr>
                  <a:spLocks/>
                </p:cNvSpPr>
                <p:nvPr/>
              </p:nvSpPr>
              <p:spPr bwMode="auto">
                <a:xfrm>
                  <a:off x="1879" y="1081"/>
                  <a:ext cx="43" cy="41"/>
                </a:xfrm>
                <a:custGeom>
                  <a:avLst/>
                  <a:gdLst>
                    <a:gd name="T0" fmla="*/ 2 w 18"/>
                    <a:gd name="T1" fmla="*/ 5 h 17"/>
                    <a:gd name="T2" fmla="*/ 13 w 18"/>
                    <a:gd name="T3" fmla="*/ 2 h 17"/>
                    <a:gd name="T4" fmla="*/ 15 w 18"/>
                    <a:gd name="T5" fmla="*/ 13 h 17"/>
                    <a:gd name="T6" fmla="*/ 5 w 18"/>
                    <a:gd name="T7" fmla="*/ 15 h 17"/>
                    <a:gd name="T8" fmla="*/ 2 w 18"/>
                    <a:gd name="T9" fmla="*/ 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2" y="5"/>
                      </a:moveTo>
                      <a:cubicBezTo>
                        <a:pt x="5" y="1"/>
                        <a:pt x="9" y="0"/>
                        <a:pt x="13" y="2"/>
                      </a:cubicBezTo>
                      <a:cubicBezTo>
                        <a:pt x="17" y="4"/>
                        <a:pt x="18" y="9"/>
                        <a:pt x="15" y="13"/>
                      </a:cubicBezTo>
                      <a:cubicBezTo>
                        <a:pt x="13" y="16"/>
                        <a:pt x="8" y="17"/>
                        <a:pt x="5" y="15"/>
                      </a:cubicBezTo>
                      <a:cubicBezTo>
                        <a:pt x="1" y="13"/>
                        <a:pt x="0" y="8"/>
                        <a:pt x="2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04" name="Freeform 71"/>
                <p:cNvSpPr>
                  <a:spLocks/>
                </p:cNvSpPr>
                <p:nvPr/>
              </p:nvSpPr>
              <p:spPr bwMode="auto">
                <a:xfrm>
                  <a:off x="1621" y="865"/>
                  <a:ext cx="121" cy="155"/>
                </a:xfrm>
                <a:custGeom>
                  <a:avLst/>
                  <a:gdLst>
                    <a:gd name="T0" fmla="*/ 3 w 51"/>
                    <a:gd name="T1" fmla="*/ 2 h 65"/>
                    <a:gd name="T2" fmla="*/ 42 w 51"/>
                    <a:gd name="T3" fmla="*/ 63 h 65"/>
                    <a:gd name="T4" fmla="*/ 47 w 51"/>
                    <a:gd name="T5" fmla="*/ 64 h 65"/>
                    <a:gd name="T6" fmla="*/ 6 w 51"/>
                    <a:gd name="T7" fmla="*/ 0 h 65"/>
                    <a:gd name="T8" fmla="*/ 3 w 51"/>
                    <a:gd name="T9" fmla="*/ 2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1" h="65">
                      <a:moveTo>
                        <a:pt x="3" y="2"/>
                      </a:moveTo>
                      <a:cubicBezTo>
                        <a:pt x="30" y="11"/>
                        <a:pt x="46" y="34"/>
                        <a:pt x="42" y="63"/>
                      </a:cubicBezTo>
                      <a:cubicBezTo>
                        <a:pt x="41" y="64"/>
                        <a:pt x="46" y="65"/>
                        <a:pt x="47" y="64"/>
                      </a:cubicBezTo>
                      <a:cubicBezTo>
                        <a:pt x="51" y="34"/>
                        <a:pt x="34" y="10"/>
                        <a:pt x="6" y="0"/>
                      </a:cubicBezTo>
                      <a:cubicBezTo>
                        <a:pt x="5" y="0"/>
                        <a:pt x="0" y="0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05" name="Freeform 72"/>
                <p:cNvSpPr>
                  <a:spLocks/>
                </p:cNvSpPr>
                <p:nvPr/>
              </p:nvSpPr>
              <p:spPr bwMode="auto">
                <a:xfrm>
                  <a:off x="1625" y="903"/>
                  <a:ext cx="162" cy="86"/>
                </a:xfrm>
                <a:custGeom>
                  <a:avLst/>
                  <a:gdLst>
                    <a:gd name="T0" fmla="*/ 65 w 68"/>
                    <a:gd name="T1" fmla="*/ 6 h 36"/>
                    <a:gd name="T2" fmla="*/ 0 w 68"/>
                    <a:gd name="T3" fmla="*/ 34 h 36"/>
                    <a:gd name="T4" fmla="*/ 5 w 68"/>
                    <a:gd name="T5" fmla="*/ 35 h 36"/>
                    <a:gd name="T6" fmla="*/ 64 w 68"/>
                    <a:gd name="T7" fmla="*/ 8 h 36"/>
                    <a:gd name="T8" fmla="*/ 65 w 68"/>
                    <a:gd name="T9" fmla="*/ 6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8" h="36">
                      <a:moveTo>
                        <a:pt x="65" y="6"/>
                      </a:moveTo>
                      <a:cubicBezTo>
                        <a:pt x="38" y="0"/>
                        <a:pt x="14" y="9"/>
                        <a:pt x="0" y="34"/>
                      </a:cubicBezTo>
                      <a:cubicBezTo>
                        <a:pt x="0" y="35"/>
                        <a:pt x="4" y="36"/>
                        <a:pt x="5" y="35"/>
                      </a:cubicBezTo>
                      <a:cubicBezTo>
                        <a:pt x="17" y="13"/>
                        <a:pt x="39" y="3"/>
                        <a:pt x="64" y="8"/>
                      </a:cubicBezTo>
                      <a:cubicBezTo>
                        <a:pt x="67" y="9"/>
                        <a:pt x="68" y="7"/>
                        <a:pt x="65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06" name="Freeform 73"/>
                <p:cNvSpPr>
                  <a:spLocks/>
                </p:cNvSpPr>
                <p:nvPr/>
              </p:nvSpPr>
              <p:spPr bwMode="auto">
                <a:xfrm>
                  <a:off x="1675" y="842"/>
                  <a:ext cx="43" cy="171"/>
                </a:xfrm>
                <a:custGeom>
                  <a:avLst/>
                  <a:gdLst>
                    <a:gd name="T0" fmla="*/ 6 w 18"/>
                    <a:gd name="T1" fmla="*/ 2 h 72"/>
                    <a:gd name="T2" fmla="*/ 0 w 18"/>
                    <a:gd name="T3" fmla="*/ 71 h 72"/>
                    <a:gd name="T4" fmla="*/ 5 w 18"/>
                    <a:gd name="T5" fmla="*/ 71 h 72"/>
                    <a:gd name="T6" fmla="*/ 12 w 18"/>
                    <a:gd name="T7" fmla="*/ 2 h 72"/>
                    <a:gd name="T8" fmla="*/ 6 w 18"/>
                    <a:gd name="T9" fmla="*/ 2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72">
                      <a:moveTo>
                        <a:pt x="6" y="2"/>
                      </a:moveTo>
                      <a:cubicBezTo>
                        <a:pt x="13" y="24"/>
                        <a:pt x="9" y="50"/>
                        <a:pt x="0" y="71"/>
                      </a:cubicBezTo>
                      <a:cubicBezTo>
                        <a:pt x="0" y="72"/>
                        <a:pt x="5" y="72"/>
                        <a:pt x="5" y="71"/>
                      </a:cubicBezTo>
                      <a:cubicBezTo>
                        <a:pt x="14" y="50"/>
                        <a:pt x="18" y="23"/>
                        <a:pt x="12" y="2"/>
                      </a:cubicBezTo>
                      <a:cubicBezTo>
                        <a:pt x="11" y="0"/>
                        <a:pt x="6" y="1"/>
                        <a:pt x="6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07" name="Freeform 74"/>
                <p:cNvSpPr>
                  <a:spLocks/>
                </p:cNvSpPr>
                <p:nvPr/>
              </p:nvSpPr>
              <p:spPr bwMode="auto">
                <a:xfrm>
                  <a:off x="1606" y="903"/>
                  <a:ext cx="171" cy="74"/>
                </a:xfrm>
                <a:custGeom>
                  <a:avLst/>
                  <a:gdLst>
                    <a:gd name="T0" fmla="*/ 71 w 72"/>
                    <a:gd name="T1" fmla="*/ 29 h 31"/>
                    <a:gd name="T2" fmla="*/ 3 w 72"/>
                    <a:gd name="T3" fmla="*/ 8 h 31"/>
                    <a:gd name="T4" fmla="*/ 6 w 72"/>
                    <a:gd name="T5" fmla="*/ 10 h 31"/>
                    <a:gd name="T6" fmla="*/ 66 w 72"/>
                    <a:gd name="T7" fmla="*/ 30 h 31"/>
                    <a:gd name="T8" fmla="*/ 71 w 72"/>
                    <a:gd name="T9" fmla="*/ 29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2" h="31">
                      <a:moveTo>
                        <a:pt x="71" y="29"/>
                      </a:moveTo>
                      <a:cubicBezTo>
                        <a:pt x="54" y="10"/>
                        <a:pt x="29" y="0"/>
                        <a:pt x="3" y="8"/>
                      </a:cubicBezTo>
                      <a:cubicBezTo>
                        <a:pt x="0" y="10"/>
                        <a:pt x="5" y="11"/>
                        <a:pt x="6" y="10"/>
                      </a:cubicBezTo>
                      <a:cubicBezTo>
                        <a:pt x="29" y="3"/>
                        <a:pt x="51" y="13"/>
                        <a:pt x="66" y="30"/>
                      </a:cubicBezTo>
                      <a:cubicBezTo>
                        <a:pt x="67" y="31"/>
                        <a:pt x="72" y="30"/>
                        <a:pt x="71" y="2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08" name="Freeform 75"/>
                <p:cNvSpPr>
                  <a:spLocks/>
                </p:cNvSpPr>
                <p:nvPr/>
              </p:nvSpPr>
              <p:spPr bwMode="auto">
                <a:xfrm>
                  <a:off x="1699" y="500"/>
                  <a:ext cx="553" cy="420"/>
                </a:xfrm>
                <a:custGeom>
                  <a:avLst/>
                  <a:gdLst>
                    <a:gd name="T0" fmla="*/ 6 w 233"/>
                    <a:gd name="T1" fmla="*/ 176 h 177"/>
                    <a:gd name="T2" fmla="*/ 232 w 233"/>
                    <a:gd name="T3" fmla="*/ 2 h 177"/>
                    <a:gd name="T4" fmla="*/ 227 w 233"/>
                    <a:gd name="T5" fmla="*/ 1 h 177"/>
                    <a:gd name="T6" fmla="*/ 2 w 233"/>
                    <a:gd name="T7" fmla="*/ 175 h 177"/>
                    <a:gd name="T8" fmla="*/ 6 w 233"/>
                    <a:gd name="T9" fmla="*/ 176 h 1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3" h="177">
                      <a:moveTo>
                        <a:pt x="6" y="176"/>
                      </a:moveTo>
                      <a:cubicBezTo>
                        <a:pt x="81" y="117"/>
                        <a:pt x="155" y="57"/>
                        <a:pt x="232" y="2"/>
                      </a:cubicBezTo>
                      <a:cubicBezTo>
                        <a:pt x="233" y="1"/>
                        <a:pt x="229" y="0"/>
                        <a:pt x="227" y="1"/>
                      </a:cubicBezTo>
                      <a:cubicBezTo>
                        <a:pt x="150" y="57"/>
                        <a:pt x="76" y="117"/>
                        <a:pt x="2" y="175"/>
                      </a:cubicBezTo>
                      <a:cubicBezTo>
                        <a:pt x="0" y="177"/>
                        <a:pt x="5" y="177"/>
                        <a:pt x="6" y="17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09" name="Freeform 76"/>
                <p:cNvSpPr>
                  <a:spLocks/>
                </p:cNvSpPr>
                <p:nvPr/>
              </p:nvSpPr>
              <p:spPr bwMode="auto">
                <a:xfrm>
                  <a:off x="1678" y="906"/>
                  <a:ext cx="42" cy="40"/>
                </a:xfrm>
                <a:custGeom>
                  <a:avLst/>
                  <a:gdLst>
                    <a:gd name="T0" fmla="*/ 4 w 18"/>
                    <a:gd name="T1" fmla="*/ 2 h 17"/>
                    <a:gd name="T2" fmla="*/ 15 w 18"/>
                    <a:gd name="T3" fmla="*/ 4 h 17"/>
                    <a:gd name="T4" fmla="*/ 13 w 18"/>
                    <a:gd name="T5" fmla="*/ 15 h 17"/>
                    <a:gd name="T6" fmla="*/ 3 w 18"/>
                    <a:gd name="T7" fmla="*/ 13 h 17"/>
                    <a:gd name="T8" fmla="*/ 4 w 18"/>
                    <a:gd name="T9" fmla="*/ 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4" y="2"/>
                      </a:moveTo>
                      <a:cubicBezTo>
                        <a:pt x="8" y="0"/>
                        <a:pt x="13" y="1"/>
                        <a:pt x="15" y="4"/>
                      </a:cubicBezTo>
                      <a:cubicBezTo>
                        <a:pt x="18" y="8"/>
                        <a:pt x="17" y="12"/>
                        <a:pt x="13" y="15"/>
                      </a:cubicBezTo>
                      <a:cubicBezTo>
                        <a:pt x="10" y="17"/>
                        <a:pt x="5" y="16"/>
                        <a:pt x="3" y="13"/>
                      </a:cubicBezTo>
                      <a:cubicBezTo>
                        <a:pt x="0" y="10"/>
                        <a:pt x="1" y="5"/>
                        <a:pt x="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10" name="Freeform 77"/>
                <p:cNvSpPr>
                  <a:spLocks/>
                </p:cNvSpPr>
                <p:nvPr/>
              </p:nvSpPr>
              <p:spPr bwMode="auto">
                <a:xfrm>
                  <a:off x="1504" y="583"/>
                  <a:ext cx="79" cy="181"/>
                </a:xfrm>
                <a:custGeom>
                  <a:avLst/>
                  <a:gdLst>
                    <a:gd name="T0" fmla="*/ 1 w 33"/>
                    <a:gd name="T1" fmla="*/ 1 h 76"/>
                    <a:gd name="T2" fmla="*/ 13 w 33"/>
                    <a:gd name="T3" fmla="*/ 73 h 76"/>
                    <a:gd name="T4" fmla="*/ 17 w 33"/>
                    <a:gd name="T5" fmla="*/ 75 h 76"/>
                    <a:gd name="T6" fmla="*/ 6 w 33"/>
                    <a:gd name="T7" fmla="*/ 1 h 76"/>
                    <a:gd name="T8" fmla="*/ 1 w 33"/>
                    <a:gd name="T9" fmla="*/ 1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76">
                      <a:moveTo>
                        <a:pt x="1" y="1"/>
                      </a:moveTo>
                      <a:cubicBezTo>
                        <a:pt x="22" y="21"/>
                        <a:pt x="28" y="48"/>
                        <a:pt x="13" y="73"/>
                      </a:cubicBezTo>
                      <a:cubicBezTo>
                        <a:pt x="12" y="75"/>
                        <a:pt x="17" y="76"/>
                        <a:pt x="17" y="75"/>
                      </a:cubicBezTo>
                      <a:cubicBezTo>
                        <a:pt x="33" y="49"/>
                        <a:pt x="27" y="21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11" name="Freeform 78"/>
                <p:cNvSpPr>
                  <a:spLocks/>
                </p:cNvSpPr>
                <p:nvPr/>
              </p:nvSpPr>
              <p:spPr bwMode="auto">
                <a:xfrm>
                  <a:off x="1459" y="650"/>
                  <a:ext cx="178" cy="47"/>
                </a:xfrm>
                <a:custGeom>
                  <a:avLst/>
                  <a:gdLst>
                    <a:gd name="T0" fmla="*/ 73 w 75"/>
                    <a:gd name="T1" fmla="*/ 18 h 20"/>
                    <a:gd name="T2" fmla="*/ 1 w 75"/>
                    <a:gd name="T3" fmla="*/ 18 h 20"/>
                    <a:gd name="T4" fmla="*/ 5 w 75"/>
                    <a:gd name="T5" fmla="*/ 19 h 20"/>
                    <a:gd name="T6" fmla="*/ 69 w 75"/>
                    <a:gd name="T7" fmla="*/ 18 h 20"/>
                    <a:gd name="T8" fmla="*/ 73 w 75"/>
                    <a:gd name="T9" fmla="*/ 18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20">
                      <a:moveTo>
                        <a:pt x="73" y="18"/>
                      </a:moveTo>
                      <a:cubicBezTo>
                        <a:pt x="50" y="2"/>
                        <a:pt x="23" y="0"/>
                        <a:pt x="1" y="18"/>
                      </a:cubicBezTo>
                      <a:cubicBezTo>
                        <a:pt x="0" y="18"/>
                        <a:pt x="4" y="20"/>
                        <a:pt x="5" y="19"/>
                      </a:cubicBezTo>
                      <a:cubicBezTo>
                        <a:pt x="25" y="4"/>
                        <a:pt x="48" y="4"/>
                        <a:pt x="69" y="18"/>
                      </a:cubicBezTo>
                      <a:cubicBezTo>
                        <a:pt x="70" y="19"/>
                        <a:pt x="75" y="19"/>
                        <a:pt x="73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12" name="Freeform 79"/>
                <p:cNvSpPr>
                  <a:spLocks/>
                </p:cNvSpPr>
                <p:nvPr/>
              </p:nvSpPr>
              <p:spPr bwMode="auto">
                <a:xfrm>
                  <a:off x="1493" y="588"/>
                  <a:ext cx="95" cy="149"/>
                </a:xfrm>
                <a:custGeom>
                  <a:avLst/>
                  <a:gdLst>
                    <a:gd name="T0" fmla="*/ 35 w 40"/>
                    <a:gd name="T1" fmla="*/ 2 h 63"/>
                    <a:gd name="T2" fmla="*/ 2 w 40"/>
                    <a:gd name="T3" fmla="*/ 62 h 63"/>
                    <a:gd name="T4" fmla="*/ 6 w 40"/>
                    <a:gd name="T5" fmla="*/ 62 h 63"/>
                    <a:gd name="T6" fmla="*/ 40 w 40"/>
                    <a:gd name="T7" fmla="*/ 1 h 63"/>
                    <a:gd name="T8" fmla="*/ 35 w 40"/>
                    <a:gd name="T9" fmla="*/ 2 h 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63">
                      <a:moveTo>
                        <a:pt x="35" y="2"/>
                      </a:moveTo>
                      <a:cubicBezTo>
                        <a:pt x="32" y="24"/>
                        <a:pt x="18" y="47"/>
                        <a:pt x="2" y="62"/>
                      </a:cubicBezTo>
                      <a:cubicBezTo>
                        <a:pt x="0" y="63"/>
                        <a:pt x="5" y="63"/>
                        <a:pt x="6" y="62"/>
                      </a:cubicBezTo>
                      <a:cubicBezTo>
                        <a:pt x="23" y="47"/>
                        <a:pt x="37" y="24"/>
                        <a:pt x="40" y="1"/>
                      </a:cubicBezTo>
                      <a:cubicBezTo>
                        <a:pt x="40" y="0"/>
                        <a:pt x="35" y="0"/>
                        <a:pt x="3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13" name="Freeform 80"/>
                <p:cNvSpPr>
                  <a:spLocks/>
                </p:cNvSpPr>
                <p:nvPr/>
              </p:nvSpPr>
              <p:spPr bwMode="auto">
                <a:xfrm>
                  <a:off x="1466" y="631"/>
                  <a:ext cx="138" cy="111"/>
                </a:xfrm>
                <a:custGeom>
                  <a:avLst/>
                  <a:gdLst>
                    <a:gd name="T0" fmla="*/ 57 w 58"/>
                    <a:gd name="T1" fmla="*/ 45 h 47"/>
                    <a:gd name="T2" fmla="*/ 5 w 58"/>
                    <a:gd name="T3" fmla="*/ 0 h 47"/>
                    <a:gd name="T4" fmla="*/ 4 w 58"/>
                    <a:gd name="T5" fmla="*/ 2 h 47"/>
                    <a:gd name="T6" fmla="*/ 52 w 58"/>
                    <a:gd name="T7" fmla="*/ 45 h 47"/>
                    <a:gd name="T8" fmla="*/ 57 w 58"/>
                    <a:gd name="T9" fmla="*/ 45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8" h="47">
                      <a:moveTo>
                        <a:pt x="57" y="45"/>
                      </a:moveTo>
                      <a:cubicBezTo>
                        <a:pt x="50" y="21"/>
                        <a:pt x="31" y="2"/>
                        <a:pt x="5" y="0"/>
                      </a:cubicBezTo>
                      <a:cubicBezTo>
                        <a:pt x="3" y="0"/>
                        <a:pt x="0" y="2"/>
                        <a:pt x="4" y="2"/>
                      </a:cubicBezTo>
                      <a:cubicBezTo>
                        <a:pt x="28" y="4"/>
                        <a:pt x="45" y="23"/>
                        <a:pt x="52" y="45"/>
                      </a:cubicBezTo>
                      <a:cubicBezTo>
                        <a:pt x="53" y="47"/>
                        <a:pt x="58" y="46"/>
                        <a:pt x="57" y="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14" name="Freeform 81"/>
                <p:cNvSpPr>
                  <a:spLocks/>
                </p:cNvSpPr>
                <p:nvPr/>
              </p:nvSpPr>
              <p:spPr bwMode="auto">
                <a:xfrm>
                  <a:off x="1552" y="491"/>
                  <a:ext cx="676" cy="173"/>
                </a:xfrm>
                <a:custGeom>
                  <a:avLst/>
                  <a:gdLst>
                    <a:gd name="T0" fmla="*/ 6 w 285"/>
                    <a:gd name="T1" fmla="*/ 73 h 73"/>
                    <a:gd name="T2" fmla="*/ 282 w 285"/>
                    <a:gd name="T3" fmla="*/ 2 h 73"/>
                    <a:gd name="T4" fmla="*/ 280 w 285"/>
                    <a:gd name="T5" fmla="*/ 0 h 73"/>
                    <a:gd name="T6" fmla="*/ 4 w 285"/>
                    <a:gd name="T7" fmla="*/ 71 h 73"/>
                    <a:gd name="T8" fmla="*/ 6 w 285"/>
                    <a:gd name="T9" fmla="*/ 73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5" h="73">
                      <a:moveTo>
                        <a:pt x="6" y="73"/>
                      </a:moveTo>
                      <a:cubicBezTo>
                        <a:pt x="98" y="49"/>
                        <a:pt x="189" y="23"/>
                        <a:pt x="282" y="2"/>
                      </a:cubicBezTo>
                      <a:cubicBezTo>
                        <a:pt x="285" y="2"/>
                        <a:pt x="283" y="0"/>
                        <a:pt x="280" y="0"/>
                      </a:cubicBezTo>
                      <a:cubicBezTo>
                        <a:pt x="187" y="21"/>
                        <a:pt x="96" y="47"/>
                        <a:pt x="4" y="71"/>
                      </a:cubicBezTo>
                      <a:cubicBezTo>
                        <a:pt x="0" y="72"/>
                        <a:pt x="5" y="73"/>
                        <a:pt x="6" y="7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15" name="Freeform 82"/>
                <p:cNvSpPr>
                  <a:spLocks/>
                </p:cNvSpPr>
                <p:nvPr/>
              </p:nvSpPr>
              <p:spPr bwMode="auto">
                <a:xfrm>
                  <a:off x="1531" y="647"/>
                  <a:ext cx="40" cy="38"/>
                </a:xfrm>
                <a:custGeom>
                  <a:avLst/>
                  <a:gdLst>
                    <a:gd name="T0" fmla="*/ 7 w 17"/>
                    <a:gd name="T1" fmla="*/ 0 h 16"/>
                    <a:gd name="T2" fmla="*/ 16 w 17"/>
                    <a:gd name="T3" fmla="*/ 6 h 16"/>
                    <a:gd name="T4" fmla="*/ 10 w 17"/>
                    <a:gd name="T5" fmla="*/ 15 h 16"/>
                    <a:gd name="T6" fmla="*/ 1 w 17"/>
                    <a:gd name="T7" fmla="*/ 10 h 16"/>
                    <a:gd name="T8" fmla="*/ 7 w 17"/>
                    <a:gd name="T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6">
                      <a:moveTo>
                        <a:pt x="7" y="0"/>
                      </a:moveTo>
                      <a:cubicBezTo>
                        <a:pt x="11" y="0"/>
                        <a:pt x="15" y="2"/>
                        <a:pt x="16" y="6"/>
                      </a:cubicBezTo>
                      <a:cubicBezTo>
                        <a:pt x="17" y="10"/>
                        <a:pt x="14" y="14"/>
                        <a:pt x="10" y="15"/>
                      </a:cubicBezTo>
                      <a:cubicBezTo>
                        <a:pt x="6" y="16"/>
                        <a:pt x="2" y="14"/>
                        <a:pt x="1" y="10"/>
                      </a:cubicBezTo>
                      <a:cubicBezTo>
                        <a:pt x="0" y="5"/>
                        <a:pt x="3" y="1"/>
                        <a:pt x="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16" name="Freeform 83"/>
                <p:cNvSpPr>
                  <a:spLocks/>
                </p:cNvSpPr>
                <p:nvPr/>
              </p:nvSpPr>
              <p:spPr bwMode="auto">
                <a:xfrm>
                  <a:off x="1485" y="339"/>
                  <a:ext cx="79" cy="178"/>
                </a:xfrm>
                <a:custGeom>
                  <a:avLst/>
                  <a:gdLst>
                    <a:gd name="T0" fmla="*/ 16 w 33"/>
                    <a:gd name="T1" fmla="*/ 1 h 75"/>
                    <a:gd name="T2" fmla="*/ 1 w 33"/>
                    <a:gd name="T3" fmla="*/ 73 h 75"/>
                    <a:gd name="T4" fmla="*/ 6 w 33"/>
                    <a:gd name="T5" fmla="*/ 74 h 75"/>
                    <a:gd name="T6" fmla="*/ 21 w 33"/>
                    <a:gd name="T7" fmla="*/ 1 h 75"/>
                    <a:gd name="T8" fmla="*/ 16 w 33"/>
                    <a:gd name="T9" fmla="*/ 1 h 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75">
                      <a:moveTo>
                        <a:pt x="16" y="1"/>
                      </a:moveTo>
                      <a:cubicBezTo>
                        <a:pt x="28" y="27"/>
                        <a:pt x="25" y="55"/>
                        <a:pt x="1" y="73"/>
                      </a:cubicBezTo>
                      <a:cubicBezTo>
                        <a:pt x="0" y="74"/>
                        <a:pt x="5" y="75"/>
                        <a:pt x="6" y="74"/>
                      </a:cubicBezTo>
                      <a:cubicBezTo>
                        <a:pt x="30" y="56"/>
                        <a:pt x="33" y="28"/>
                        <a:pt x="21" y="1"/>
                      </a:cubicBezTo>
                      <a:cubicBezTo>
                        <a:pt x="20" y="0"/>
                        <a:pt x="15" y="0"/>
                        <a:pt x="16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17" name="Freeform 84"/>
                <p:cNvSpPr>
                  <a:spLocks/>
                </p:cNvSpPr>
                <p:nvPr/>
              </p:nvSpPr>
              <p:spPr bwMode="auto">
                <a:xfrm>
                  <a:off x="1440" y="405"/>
                  <a:ext cx="166" cy="81"/>
                </a:xfrm>
                <a:custGeom>
                  <a:avLst/>
                  <a:gdLst>
                    <a:gd name="T0" fmla="*/ 69 w 70"/>
                    <a:gd name="T1" fmla="*/ 32 h 34"/>
                    <a:gd name="T2" fmla="*/ 1 w 70"/>
                    <a:gd name="T3" fmla="*/ 8 h 34"/>
                    <a:gd name="T4" fmla="*/ 5 w 70"/>
                    <a:gd name="T5" fmla="*/ 10 h 34"/>
                    <a:gd name="T6" fmla="*/ 65 w 70"/>
                    <a:gd name="T7" fmla="*/ 32 h 34"/>
                    <a:gd name="T8" fmla="*/ 69 w 70"/>
                    <a:gd name="T9" fmla="*/ 32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34">
                      <a:moveTo>
                        <a:pt x="69" y="32"/>
                      </a:moveTo>
                      <a:cubicBezTo>
                        <a:pt x="53" y="9"/>
                        <a:pt x="28" y="0"/>
                        <a:pt x="1" y="8"/>
                      </a:cubicBezTo>
                      <a:cubicBezTo>
                        <a:pt x="0" y="9"/>
                        <a:pt x="4" y="10"/>
                        <a:pt x="5" y="10"/>
                      </a:cubicBezTo>
                      <a:cubicBezTo>
                        <a:pt x="29" y="2"/>
                        <a:pt x="51" y="12"/>
                        <a:pt x="65" y="32"/>
                      </a:cubicBezTo>
                      <a:cubicBezTo>
                        <a:pt x="65" y="33"/>
                        <a:pt x="70" y="34"/>
                        <a:pt x="69" y="3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18" name="Freeform 85"/>
                <p:cNvSpPr>
                  <a:spLocks/>
                </p:cNvSpPr>
                <p:nvPr/>
              </p:nvSpPr>
              <p:spPr bwMode="auto">
                <a:xfrm>
                  <a:off x="1457" y="367"/>
                  <a:ext cx="140" cy="114"/>
                </a:xfrm>
                <a:custGeom>
                  <a:avLst/>
                  <a:gdLst>
                    <a:gd name="T0" fmla="*/ 54 w 59"/>
                    <a:gd name="T1" fmla="*/ 2 h 48"/>
                    <a:gd name="T2" fmla="*/ 3 w 59"/>
                    <a:gd name="T3" fmla="*/ 46 h 48"/>
                    <a:gd name="T4" fmla="*/ 5 w 59"/>
                    <a:gd name="T5" fmla="*/ 48 h 48"/>
                    <a:gd name="T6" fmla="*/ 59 w 59"/>
                    <a:gd name="T7" fmla="*/ 2 h 48"/>
                    <a:gd name="T8" fmla="*/ 54 w 59"/>
                    <a:gd name="T9" fmla="*/ 2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9" h="48">
                      <a:moveTo>
                        <a:pt x="54" y="2"/>
                      </a:moveTo>
                      <a:cubicBezTo>
                        <a:pt x="44" y="21"/>
                        <a:pt x="23" y="38"/>
                        <a:pt x="3" y="46"/>
                      </a:cubicBezTo>
                      <a:cubicBezTo>
                        <a:pt x="0" y="48"/>
                        <a:pt x="4" y="48"/>
                        <a:pt x="5" y="48"/>
                      </a:cubicBezTo>
                      <a:cubicBezTo>
                        <a:pt x="26" y="39"/>
                        <a:pt x="48" y="22"/>
                        <a:pt x="59" y="2"/>
                      </a:cubicBezTo>
                      <a:cubicBezTo>
                        <a:pt x="59" y="1"/>
                        <a:pt x="55" y="0"/>
                        <a:pt x="5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19" name="Freeform 86"/>
                <p:cNvSpPr>
                  <a:spLocks/>
                </p:cNvSpPr>
                <p:nvPr/>
              </p:nvSpPr>
              <p:spPr bwMode="auto">
                <a:xfrm>
                  <a:off x="1469" y="372"/>
                  <a:ext cx="95" cy="145"/>
                </a:xfrm>
                <a:custGeom>
                  <a:avLst/>
                  <a:gdLst>
                    <a:gd name="T0" fmla="*/ 39 w 40"/>
                    <a:gd name="T1" fmla="*/ 60 h 61"/>
                    <a:gd name="T2" fmla="*/ 6 w 40"/>
                    <a:gd name="T3" fmla="*/ 0 h 61"/>
                    <a:gd name="T4" fmla="*/ 2 w 40"/>
                    <a:gd name="T5" fmla="*/ 2 h 61"/>
                    <a:gd name="T6" fmla="*/ 33 w 40"/>
                    <a:gd name="T7" fmla="*/ 60 h 61"/>
                    <a:gd name="T8" fmla="*/ 39 w 40"/>
                    <a:gd name="T9" fmla="*/ 60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61">
                      <a:moveTo>
                        <a:pt x="39" y="60"/>
                      </a:moveTo>
                      <a:cubicBezTo>
                        <a:pt x="40" y="35"/>
                        <a:pt x="29" y="11"/>
                        <a:pt x="6" y="0"/>
                      </a:cubicBezTo>
                      <a:cubicBezTo>
                        <a:pt x="5" y="0"/>
                        <a:pt x="0" y="1"/>
                        <a:pt x="2" y="2"/>
                      </a:cubicBezTo>
                      <a:cubicBezTo>
                        <a:pt x="25" y="12"/>
                        <a:pt x="35" y="36"/>
                        <a:pt x="33" y="60"/>
                      </a:cubicBezTo>
                      <a:cubicBezTo>
                        <a:pt x="33" y="61"/>
                        <a:pt x="38" y="61"/>
                        <a:pt x="39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0" name="Freeform 87"/>
                <p:cNvSpPr>
                  <a:spLocks/>
                </p:cNvSpPr>
                <p:nvPr/>
              </p:nvSpPr>
              <p:spPr bwMode="auto">
                <a:xfrm>
                  <a:off x="1540" y="429"/>
                  <a:ext cx="693" cy="76"/>
                </a:xfrm>
                <a:custGeom>
                  <a:avLst/>
                  <a:gdLst>
                    <a:gd name="T0" fmla="*/ 3 w 292"/>
                    <a:gd name="T1" fmla="*/ 2 h 32"/>
                    <a:gd name="T2" fmla="*/ 287 w 292"/>
                    <a:gd name="T3" fmla="*/ 32 h 32"/>
                    <a:gd name="T4" fmla="*/ 289 w 292"/>
                    <a:gd name="T5" fmla="*/ 30 h 32"/>
                    <a:gd name="T6" fmla="*/ 5 w 292"/>
                    <a:gd name="T7" fmla="*/ 0 h 32"/>
                    <a:gd name="T8" fmla="*/ 3 w 292"/>
                    <a:gd name="T9" fmla="*/ 2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2" h="32">
                      <a:moveTo>
                        <a:pt x="3" y="2"/>
                      </a:moveTo>
                      <a:cubicBezTo>
                        <a:pt x="98" y="11"/>
                        <a:pt x="193" y="19"/>
                        <a:pt x="287" y="32"/>
                      </a:cubicBezTo>
                      <a:cubicBezTo>
                        <a:pt x="288" y="32"/>
                        <a:pt x="292" y="31"/>
                        <a:pt x="289" y="30"/>
                      </a:cubicBezTo>
                      <a:cubicBezTo>
                        <a:pt x="195" y="17"/>
                        <a:pt x="100" y="9"/>
                        <a:pt x="5" y="0"/>
                      </a:cubicBezTo>
                      <a:cubicBezTo>
                        <a:pt x="4" y="0"/>
                        <a:pt x="0" y="1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1" name="Freeform 88"/>
                <p:cNvSpPr>
                  <a:spLocks/>
                </p:cNvSpPr>
                <p:nvPr/>
              </p:nvSpPr>
              <p:spPr bwMode="auto">
                <a:xfrm>
                  <a:off x="1519" y="412"/>
                  <a:ext cx="38" cy="38"/>
                </a:xfrm>
                <a:custGeom>
                  <a:avLst/>
                  <a:gdLst>
                    <a:gd name="T0" fmla="*/ 9 w 16"/>
                    <a:gd name="T1" fmla="*/ 0 h 16"/>
                    <a:gd name="T2" fmla="*/ 15 w 16"/>
                    <a:gd name="T3" fmla="*/ 9 h 16"/>
                    <a:gd name="T4" fmla="*/ 7 w 16"/>
                    <a:gd name="T5" fmla="*/ 15 h 16"/>
                    <a:gd name="T6" fmla="*/ 0 w 16"/>
                    <a:gd name="T7" fmla="*/ 7 h 16"/>
                    <a:gd name="T8" fmla="*/ 9 w 16"/>
                    <a:gd name="T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9" y="0"/>
                      </a:moveTo>
                      <a:cubicBezTo>
                        <a:pt x="13" y="1"/>
                        <a:pt x="16" y="5"/>
                        <a:pt x="15" y="9"/>
                      </a:cubicBezTo>
                      <a:cubicBezTo>
                        <a:pt x="15" y="13"/>
                        <a:pt x="11" y="16"/>
                        <a:pt x="7" y="15"/>
                      </a:cubicBezTo>
                      <a:cubicBezTo>
                        <a:pt x="2" y="15"/>
                        <a:pt x="0" y="11"/>
                        <a:pt x="0" y="7"/>
                      </a:cubicBezTo>
                      <a:cubicBezTo>
                        <a:pt x="1" y="2"/>
                        <a:pt x="5" y="0"/>
                        <a:pt x="9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2" name="Freeform 89"/>
                <p:cNvSpPr>
                  <a:spLocks/>
                </p:cNvSpPr>
                <p:nvPr/>
              </p:nvSpPr>
              <p:spPr bwMode="auto">
                <a:xfrm>
                  <a:off x="1526" y="99"/>
                  <a:ext cx="116" cy="155"/>
                </a:xfrm>
                <a:custGeom>
                  <a:avLst/>
                  <a:gdLst>
                    <a:gd name="T0" fmla="*/ 42 w 49"/>
                    <a:gd name="T1" fmla="*/ 1 h 65"/>
                    <a:gd name="T2" fmla="*/ 3 w 49"/>
                    <a:gd name="T3" fmla="*/ 63 h 65"/>
                    <a:gd name="T4" fmla="*/ 6 w 49"/>
                    <a:gd name="T5" fmla="*/ 65 h 65"/>
                    <a:gd name="T6" fmla="*/ 47 w 49"/>
                    <a:gd name="T7" fmla="*/ 2 h 65"/>
                    <a:gd name="T8" fmla="*/ 42 w 49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65">
                      <a:moveTo>
                        <a:pt x="42" y="1"/>
                      </a:moveTo>
                      <a:cubicBezTo>
                        <a:pt x="44" y="29"/>
                        <a:pt x="31" y="54"/>
                        <a:pt x="3" y="63"/>
                      </a:cubicBezTo>
                      <a:cubicBezTo>
                        <a:pt x="0" y="63"/>
                        <a:pt x="5" y="65"/>
                        <a:pt x="6" y="65"/>
                      </a:cubicBezTo>
                      <a:cubicBezTo>
                        <a:pt x="35" y="56"/>
                        <a:pt x="49" y="31"/>
                        <a:pt x="47" y="2"/>
                      </a:cubicBezTo>
                      <a:cubicBezTo>
                        <a:pt x="46" y="0"/>
                        <a:pt x="42" y="0"/>
                        <a:pt x="4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3" name="Freeform 90"/>
                <p:cNvSpPr>
                  <a:spLocks/>
                </p:cNvSpPr>
                <p:nvPr/>
              </p:nvSpPr>
              <p:spPr bwMode="auto">
                <a:xfrm>
                  <a:off x="1516" y="149"/>
                  <a:ext cx="136" cy="114"/>
                </a:xfrm>
                <a:custGeom>
                  <a:avLst/>
                  <a:gdLst>
                    <a:gd name="T0" fmla="*/ 57 w 57"/>
                    <a:gd name="T1" fmla="*/ 46 h 48"/>
                    <a:gd name="T2" fmla="*/ 3 w 57"/>
                    <a:gd name="T3" fmla="*/ 0 h 48"/>
                    <a:gd name="T4" fmla="*/ 4 w 57"/>
                    <a:gd name="T5" fmla="*/ 3 h 48"/>
                    <a:gd name="T6" fmla="*/ 52 w 57"/>
                    <a:gd name="T7" fmla="*/ 46 h 48"/>
                    <a:gd name="T8" fmla="*/ 57 w 57"/>
                    <a:gd name="T9" fmla="*/ 46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48">
                      <a:moveTo>
                        <a:pt x="57" y="46"/>
                      </a:moveTo>
                      <a:cubicBezTo>
                        <a:pt x="51" y="19"/>
                        <a:pt x="31" y="2"/>
                        <a:pt x="3" y="0"/>
                      </a:cubicBezTo>
                      <a:cubicBezTo>
                        <a:pt x="0" y="0"/>
                        <a:pt x="2" y="2"/>
                        <a:pt x="4" y="3"/>
                      </a:cubicBezTo>
                      <a:cubicBezTo>
                        <a:pt x="30" y="4"/>
                        <a:pt x="46" y="21"/>
                        <a:pt x="52" y="46"/>
                      </a:cubicBezTo>
                      <a:cubicBezTo>
                        <a:pt x="52" y="47"/>
                        <a:pt x="57" y="48"/>
                        <a:pt x="5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4" name="Freeform 91"/>
                <p:cNvSpPr>
                  <a:spLocks/>
                </p:cNvSpPr>
                <p:nvPr/>
              </p:nvSpPr>
              <p:spPr bwMode="auto">
                <a:xfrm>
                  <a:off x="1514" y="149"/>
                  <a:ext cx="173" cy="62"/>
                </a:xfrm>
                <a:custGeom>
                  <a:avLst/>
                  <a:gdLst>
                    <a:gd name="T0" fmla="*/ 67 w 73"/>
                    <a:gd name="T1" fmla="*/ 1 h 26"/>
                    <a:gd name="T2" fmla="*/ 4 w 73"/>
                    <a:gd name="T3" fmla="*/ 24 h 26"/>
                    <a:gd name="T4" fmla="*/ 3 w 73"/>
                    <a:gd name="T5" fmla="*/ 26 h 26"/>
                    <a:gd name="T6" fmla="*/ 71 w 73"/>
                    <a:gd name="T7" fmla="*/ 2 h 26"/>
                    <a:gd name="T8" fmla="*/ 67 w 73"/>
                    <a:gd name="T9" fmla="*/ 1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26">
                      <a:moveTo>
                        <a:pt x="67" y="1"/>
                      </a:moveTo>
                      <a:cubicBezTo>
                        <a:pt x="50" y="15"/>
                        <a:pt x="26" y="23"/>
                        <a:pt x="4" y="24"/>
                      </a:cubicBezTo>
                      <a:cubicBezTo>
                        <a:pt x="2" y="24"/>
                        <a:pt x="0" y="26"/>
                        <a:pt x="3" y="26"/>
                      </a:cubicBezTo>
                      <a:cubicBezTo>
                        <a:pt x="27" y="25"/>
                        <a:pt x="53" y="17"/>
                        <a:pt x="71" y="2"/>
                      </a:cubicBezTo>
                      <a:cubicBezTo>
                        <a:pt x="73" y="0"/>
                        <a:pt x="68" y="0"/>
                        <a:pt x="6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5" name="Freeform 92"/>
                <p:cNvSpPr>
                  <a:spLocks/>
                </p:cNvSpPr>
                <p:nvPr/>
              </p:nvSpPr>
              <p:spPr bwMode="auto">
                <a:xfrm>
                  <a:off x="1564" y="111"/>
                  <a:ext cx="59" cy="164"/>
                </a:xfrm>
                <a:custGeom>
                  <a:avLst/>
                  <a:gdLst>
                    <a:gd name="T0" fmla="*/ 14 w 25"/>
                    <a:gd name="T1" fmla="*/ 68 h 69"/>
                    <a:gd name="T2" fmla="*/ 6 w 25"/>
                    <a:gd name="T3" fmla="*/ 1 h 69"/>
                    <a:gd name="T4" fmla="*/ 1 w 25"/>
                    <a:gd name="T5" fmla="*/ 2 h 69"/>
                    <a:gd name="T6" fmla="*/ 10 w 25"/>
                    <a:gd name="T7" fmla="*/ 68 h 69"/>
                    <a:gd name="T8" fmla="*/ 14 w 25"/>
                    <a:gd name="T9" fmla="*/ 68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69">
                      <a:moveTo>
                        <a:pt x="14" y="68"/>
                      </a:moveTo>
                      <a:cubicBezTo>
                        <a:pt x="25" y="45"/>
                        <a:pt x="23" y="20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18" y="20"/>
                        <a:pt x="20" y="45"/>
                        <a:pt x="10" y="68"/>
                      </a:cubicBezTo>
                      <a:cubicBezTo>
                        <a:pt x="9" y="69"/>
                        <a:pt x="14" y="69"/>
                        <a:pt x="14" y="6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6" name="Freeform 93"/>
                <p:cNvSpPr>
                  <a:spLocks/>
                </p:cNvSpPr>
                <p:nvPr/>
              </p:nvSpPr>
              <p:spPr bwMode="auto">
                <a:xfrm>
                  <a:off x="1609" y="189"/>
                  <a:ext cx="619" cy="318"/>
                </a:xfrm>
                <a:custGeom>
                  <a:avLst/>
                  <a:gdLst>
                    <a:gd name="T0" fmla="*/ 2 w 261"/>
                    <a:gd name="T1" fmla="*/ 2 h 134"/>
                    <a:gd name="T2" fmla="*/ 255 w 261"/>
                    <a:gd name="T3" fmla="*/ 133 h 134"/>
                    <a:gd name="T4" fmla="*/ 259 w 261"/>
                    <a:gd name="T5" fmla="*/ 132 h 134"/>
                    <a:gd name="T6" fmla="*/ 6 w 261"/>
                    <a:gd name="T7" fmla="*/ 1 h 134"/>
                    <a:gd name="T8" fmla="*/ 2 w 261"/>
                    <a:gd name="T9" fmla="*/ 2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1" h="134">
                      <a:moveTo>
                        <a:pt x="2" y="2"/>
                      </a:moveTo>
                      <a:cubicBezTo>
                        <a:pt x="87" y="45"/>
                        <a:pt x="172" y="87"/>
                        <a:pt x="255" y="133"/>
                      </a:cubicBezTo>
                      <a:cubicBezTo>
                        <a:pt x="256" y="134"/>
                        <a:pt x="261" y="133"/>
                        <a:pt x="259" y="132"/>
                      </a:cubicBezTo>
                      <a:cubicBezTo>
                        <a:pt x="177" y="85"/>
                        <a:pt x="91" y="44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7" name="Freeform 94"/>
                <p:cNvSpPr>
                  <a:spLocks/>
                </p:cNvSpPr>
                <p:nvPr/>
              </p:nvSpPr>
              <p:spPr bwMode="auto">
                <a:xfrm>
                  <a:off x="1585" y="168"/>
                  <a:ext cx="43" cy="40"/>
                </a:xfrm>
                <a:custGeom>
                  <a:avLst/>
                  <a:gdLst>
                    <a:gd name="T0" fmla="*/ 13 w 18"/>
                    <a:gd name="T1" fmla="*/ 2 h 17"/>
                    <a:gd name="T2" fmla="*/ 15 w 18"/>
                    <a:gd name="T3" fmla="*/ 12 h 17"/>
                    <a:gd name="T4" fmla="*/ 5 w 18"/>
                    <a:gd name="T5" fmla="*/ 15 h 17"/>
                    <a:gd name="T6" fmla="*/ 2 w 18"/>
                    <a:gd name="T7" fmla="*/ 5 h 17"/>
                    <a:gd name="T8" fmla="*/ 13 w 18"/>
                    <a:gd name="T9" fmla="*/ 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13" y="2"/>
                      </a:moveTo>
                      <a:cubicBezTo>
                        <a:pt x="16" y="4"/>
                        <a:pt x="18" y="9"/>
                        <a:pt x="15" y="12"/>
                      </a:cubicBezTo>
                      <a:cubicBezTo>
                        <a:pt x="13" y="16"/>
                        <a:pt x="9" y="17"/>
                        <a:pt x="5" y="15"/>
                      </a:cubicBezTo>
                      <a:cubicBezTo>
                        <a:pt x="1" y="13"/>
                        <a:pt x="0" y="8"/>
                        <a:pt x="2" y="5"/>
                      </a:cubicBezTo>
                      <a:cubicBezTo>
                        <a:pt x="4" y="1"/>
                        <a:pt x="9" y="0"/>
                        <a:pt x="1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8" name="Freeform 95"/>
                <p:cNvSpPr>
                  <a:spLocks/>
                </p:cNvSpPr>
                <p:nvPr/>
              </p:nvSpPr>
              <p:spPr bwMode="auto">
                <a:xfrm>
                  <a:off x="1675" y="-95"/>
                  <a:ext cx="159" cy="114"/>
                </a:xfrm>
                <a:custGeom>
                  <a:avLst/>
                  <a:gdLst>
                    <a:gd name="T0" fmla="*/ 62 w 67"/>
                    <a:gd name="T1" fmla="*/ 1 h 48"/>
                    <a:gd name="T2" fmla="*/ 3 w 67"/>
                    <a:gd name="T3" fmla="*/ 43 h 48"/>
                    <a:gd name="T4" fmla="*/ 4 w 67"/>
                    <a:gd name="T5" fmla="*/ 45 h 48"/>
                    <a:gd name="T6" fmla="*/ 67 w 67"/>
                    <a:gd name="T7" fmla="*/ 2 h 48"/>
                    <a:gd name="T8" fmla="*/ 62 w 67"/>
                    <a:gd name="T9" fmla="*/ 1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48">
                      <a:moveTo>
                        <a:pt x="62" y="1"/>
                      </a:moveTo>
                      <a:cubicBezTo>
                        <a:pt x="53" y="28"/>
                        <a:pt x="32" y="46"/>
                        <a:pt x="3" y="43"/>
                      </a:cubicBezTo>
                      <a:cubicBezTo>
                        <a:pt x="0" y="43"/>
                        <a:pt x="2" y="45"/>
                        <a:pt x="4" y="45"/>
                      </a:cubicBezTo>
                      <a:cubicBezTo>
                        <a:pt x="34" y="48"/>
                        <a:pt x="58" y="31"/>
                        <a:pt x="67" y="2"/>
                      </a:cubicBezTo>
                      <a:cubicBezTo>
                        <a:pt x="67" y="1"/>
                        <a:pt x="62" y="0"/>
                        <a:pt x="6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9" name="Freeform 96"/>
                <p:cNvSpPr>
                  <a:spLocks/>
                </p:cNvSpPr>
                <p:nvPr/>
              </p:nvSpPr>
              <p:spPr bwMode="auto">
                <a:xfrm>
                  <a:off x="1699" y="-88"/>
                  <a:ext cx="100" cy="152"/>
                </a:xfrm>
                <a:custGeom>
                  <a:avLst/>
                  <a:gdLst>
                    <a:gd name="T0" fmla="*/ 37 w 42"/>
                    <a:gd name="T1" fmla="*/ 62 h 64"/>
                    <a:gd name="T2" fmla="*/ 6 w 42"/>
                    <a:gd name="T3" fmla="*/ 1 h 64"/>
                    <a:gd name="T4" fmla="*/ 3 w 42"/>
                    <a:gd name="T5" fmla="*/ 2 h 64"/>
                    <a:gd name="T6" fmla="*/ 32 w 42"/>
                    <a:gd name="T7" fmla="*/ 61 h 64"/>
                    <a:gd name="T8" fmla="*/ 37 w 42"/>
                    <a:gd name="T9" fmla="*/ 62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2" h="64">
                      <a:moveTo>
                        <a:pt x="37" y="62"/>
                      </a:moveTo>
                      <a:cubicBezTo>
                        <a:pt x="42" y="36"/>
                        <a:pt x="31" y="13"/>
                        <a:pt x="6" y="1"/>
                      </a:cubicBezTo>
                      <a:cubicBezTo>
                        <a:pt x="5" y="0"/>
                        <a:pt x="0" y="0"/>
                        <a:pt x="3" y="2"/>
                      </a:cubicBezTo>
                      <a:cubicBezTo>
                        <a:pt x="27" y="13"/>
                        <a:pt x="37" y="36"/>
                        <a:pt x="32" y="61"/>
                      </a:cubicBezTo>
                      <a:cubicBezTo>
                        <a:pt x="32" y="63"/>
                        <a:pt x="37" y="64"/>
                        <a:pt x="37" y="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0" name="Freeform 97"/>
                <p:cNvSpPr>
                  <a:spLocks/>
                </p:cNvSpPr>
                <p:nvPr/>
              </p:nvSpPr>
              <p:spPr bwMode="auto">
                <a:xfrm>
                  <a:off x="1678" y="-38"/>
                  <a:ext cx="185" cy="31"/>
                </a:xfrm>
                <a:custGeom>
                  <a:avLst/>
                  <a:gdLst>
                    <a:gd name="T0" fmla="*/ 72 w 78"/>
                    <a:gd name="T1" fmla="*/ 4 h 13"/>
                    <a:gd name="T2" fmla="*/ 6 w 78"/>
                    <a:gd name="T3" fmla="*/ 1 h 13"/>
                    <a:gd name="T4" fmla="*/ 3 w 78"/>
                    <a:gd name="T5" fmla="*/ 2 h 13"/>
                    <a:gd name="T6" fmla="*/ 75 w 78"/>
                    <a:gd name="T7" fmla="*/ 5 h 13"/>
                    <a:gd name="T8" fmla="*/ 72 w 78"/>
                    <a:gd name="T9" fmla="*/ 4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8" h="13">
                      <a:moveTo>
                        <a:pt x="72" y="4"/>
                      </a:moveTo>
                      <a:cubicBezTo>
                        <a:pt x="52" y="11"/>
                        <a:pt x="26" y="8"/>
                        <a:pt x="6" y="1"/>
                      </a:cubicBezTo>
                      <a:cubicBezTo>
                        <a:pt x="5" y="0"/>
                        <a:pt x="0" y="1"/>
                        <a:pt x="3" y="2"/>
                      </a:cubicBezTo>
                      <a:cubicBezTo>
                        <a:pt x="24" y="11"/>
                        <a:pt x="52" y="13"/>
                        <a:pt x="75" y="5"/>
                      </a:cubicBezTo>
                      <a:cubicBezTo>
                        <a:pt x="78" y="4"/>
                        <a:pt x="73" y="3"/>
                        <a:pt x="72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1" name="Freeform 98"/>
                <p:cNvSpPr>
                  <a:spLocks/>
                </p:cNvSpPr>
                <p:nvPr/>
              </p:nvSpPr>
              <p:spPr bwMode="auto">
                <a:xfrm>
                  <a:off x="1718" y="-107"/>
                  <a:ext cx="78" cy="161"/>
                </a:xfrm>
                <a:custGeom>
                  <a:avLst/>
                  <a:gdLst>
                    <a:gd name="T0" fmla="*/ 6 w 33"/>
                    <a:gd name="T1" fmla="*/ 67 h 68"/>
                    <a:gd name="T2" fmla="*/ 24 w 33"/>
                    <a:gd name="T3" fmla="*/ 2 h 68"/>
                    <a:gd name="T4" fmla="*/ 19 w 33"/>
                    <a:gd name="T5" fmla="*/ 2 h 68"/>
                    <a:gd name="T6" fmla="*/ 2 w 33"/>
                    <a:gd name="T7" fmla="*/ 66 h 68"/>
                    <a:gd name="T8" fmla="*/ 6 w 33"/>
                    <a:gd name="T9" fmla="*/ 67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68">
                      <a:moveTo>
                        <a:pt x="6" y="67"/>
                      </a:moveTo>
                      <a:cubicBezTo>
                        <a:pt x="24" y="50"/>
                        <a:pt x="33" y="26"/>
                        <a:pt x="24" y="2"/>
                      </a:cubicBezTo>
                      <a:cubicBezTo>
                        <a:pt x="23" y="0"/>
                        <a:pt x="18" y="1"/>
                        <a:pt x="19" y="2"/>
                      </a:cubicBezTo>
                      <a:cubicBezTo>
                        <a:pt x="28" y="26"/>
                        <a:pt x="19" y="50"/>
                        <a:pt x="2" y="66"/>
                      </a:cubicBezTo>
                      <a:cubicBezTo>
                        <a:pt x="0" y="67"/>
                        <a:pt x="5" y="68"/>
                        <a:pt x="6" y="6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2" name="Freeform 99"/>
                <p:cNvSpPr>
                  <a:spLocks/>
                </p:cNvSpPr>
                <p:nvPr/>
              </p:nvSpPr>
              <p:spPr bwMode="auto">
                <a:xfrm>
                  <a:off x="1773" y="-17"/>
                  <a:ext cx="455" cy="524"/>
                </a:xfrm>
                <a:custGeom>
                  <a:avLst/>
                  <a:gdLst>
                    <a:gd name="T0" fmla="*/ 1 w 192"/>
                    <a:gd name="T1" fmla="*/ 3 h 221"/>
                    <a:gd name="T2" fmla="*/ 186 w 192"/>
                    <a:gd name="T3" fmla="*/ 220 h 221"/>
                    <a:gd name="T4" fmla="*/ 191 w 192"/>
                    <a:gd name="T5" fmla="*/ 219 h 221"/>
                    <a:gd name="T6" fmla="*/ 6 w 192"/>
                    <a:gd name="T7" fmla="*/ 2 h 221"/>
                    <a:gd name="T8" fmla="*/ 1 w 192"/>
                    <a:gd name="T9" fmla="*/ 3 h 2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2" h="221">
                      <a:moveTo>
                        <a:pt x="1" y="3"/>
                      </a:moveTo>
                      <a:cubicBezTo>
                        <a:pt x="63" y="74"/>
                        <a:pt x="127" y="146"/>
                        <a:pt x="186" y="220"/>
                      </a:cubicBezTo>
                      <a:cubicBezTo>
                        <a:pt x="187" y="221"/>
                        <a:pt x="192" y="220"/>
                        <a:pt x="191" y="219"/>
                      </a:cubicBezTo>
                      <a:cubicBezTo>
                        <a:pt x="132" y="145"/>
                        <a:pt x="68" y="73"/>
                        <a:pt x="6" y="2"/>
                      </a:cubicBezTo>
                      <a:cubicBezTo>
                        <a:pt x="5" y="0"/>
                        <a:pt x="0" y="2"/>
                        <a:pt x="1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3" name="Freeform 100"/>
                <p:cNvSpPr>
                  <a:spLocks/>
                </p:cNvSpPr>
                <p:nvPr/>
              </p:nvSpPr>
              <p:spPr bwMode="auto">
                <a:xfrm>
                  <a:off x="1751" y="-41"/>
                  <a:ext cx="41" cy="41"/>
                </a:xfrm>
                <a:custGeom>
                  <a:avLst/>
                  <a:gdLst>
                    <a:gd name="T0" fmla="*/ 15 w 17"/>
                    <a:gd name="T1" fmla="*/ 3 h 17"/>
                    <a:gd name="T2" fmla="*/ 14 w 17"/>
                    <a:gd name="T3" fmla="*/ 14 h 17"/>
                    <a:gd name="T4" fmla="*/ 3 w 17"/>
                    <a:gd name="T5" fmla="*/ 13 h 17"/>
                    <a:gd name="T6" fmla="*/ 4 w 17"/>
                    <a:gd name="T7" fmla="*/ 2 h 17"/>
                    <a:gd name="T8" fmla="*/ 15 w 17"/>
                    <a:gd name="T9" fmla="*/ 3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5" y="3"/>
                      </a:moveTo>
                      <a:cubicBezTo>
                        <a:pt x="17" y="7"/>
                        <a:pt x="17" y="12"/>
                        <a:pt x="14" y="14"/>
                      </a:cubicBezTo>
                      <a:cubicBezTo>
                        <a:pt x="10" y="17"/>
                        <a:pt x="5" y="16"/>
                        <a:pt x="3" y="13"/>
                      </a:cubicBezTo>
                      <a:cubicBezTo>
                        <a:pt x="0" y="10"/>
                        <a:pt x="1" y="5"/>
                        <a:pt x="4" y="2"/>
                      </a:cubicBezTo>
                      <a:cubicBezTo>
                        <a:pt x="7" y="0"/>
                        <a:pt x="12" y="0"/>
                        <a:pt x="15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4" name="Freeform 101"/>
                <p:cNvSpPr>
                  <a:spLocks/>
                </p:cNvSpPr>
                <p:nvPr/>
              </p:nvSpPr>
              <p:spPr bwMode="auto">
                <a:xfrm>
                  <a:off x="1884" y="-200"/>
                  <a:ext cx="188" cy="79"/>
                </a:xfrm>
                <a:custGeom>
                  <a:avLst/>
                  <a:gdLst>
                    <a:gd name="T0" fmla="*/ 74 w 79"/>
                    <a:gd name="T1" fmla="*/ 1 h 33"/>
                    <a:gd name="T2" fmla="*/ 6 w 79"/>
                    <a:gd name="T3" fmla="*/ 18 h 33"/>
                    <a:gd name="T4" fmla="*/ 2 w 79"/>
                    <a:gd name="T5" fmla="*/ 19 h 33"/>
                    <a:gd name="T6" fmla="*/ 78 w 79"/>
                    <a:gd name="T7" fmla="*/ 2 h 33"/>
                    <a:gd name="T8" fmla="*/ 74 w 79"/>
                    <a:gd name="T9" fmla="*/ 1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9" h="33">
                      <a:moveTo>
                        <a:pt x="74" y="1"/>
                      </a:moveTo>
                      <a:cubicBezTo>
                        <a:pt x="56" y="22"/>
                        <a:pt x="31" y="31"/>
                        <a:pt x="6" y="18"/>
                      </a:cubicBezTo>
                      <a:cubicBezTo>
                        <a:pt x="5" y="17"/>
                        <a:pt x="0" y="18"/>
                        <a:pt x="2" y="19"/>
                      </a:cubicBezTo>
                      <a:cubicBezTo>
                        <a:pt x="30" y="33"/>
                        <a:pt x="59" y="26"/>
                        <a:pt x="78" y="2"/>
                      </a:cubicBezTo>
                      <a:cubicBezTo>
                        <a:pt x="79" y="1"/>
                        <a:pt x="75" y="0"/>
                        <a:pt x="7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5" name="Freeform 102"/>
                <p:cNvSpPr>
                  <a:spLocks/>
                </p:cNvSpPr>
                <p:nvPr/>
              </p:nvSpPr>
              <p:spPr bwMode="auto">
                <a:xfrm>
                  <a:off x="1946" y="-237"/>
                  <a:ext cx="59" cy="168"/>
                </a:xfrm>
                <a:custGeom>
                  <a:avLst/>
                  <a:gdLst>
                    <a:gd name="T0" fmla="*/ 11 w 25"/>
                    <a:gd name="T1" fmla="*/ 70 h 71"/>
                    <a:gd name="T2" fmla="*/ 6 w 25"/>
                    <a:gd name="T3" fmla="*/ 2 h 71"/>
                    <a:gd name="T4" fmla="*/ 1 w 25"/>
                    <a:gd name="T5" fmla="*/ 2 h 71"/>
                    <a:gd name="T6" fmla="*/ 6 w 25"/>
                    <a:gd name="T7" fmla="*/ 69 h 71"/>
                    <a:gd name="T8" fmla="*/ 11 w 25"/>
                    <a:gd name="T9" fmla="*/ 70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71">
                      <a:moveTo>
                        <a:pt x="11" y="70"/>
                      </a:moveTo>
                      <a:cubicBezTo>
                        <a:pt x="25" y="47"/>
                        <a:pt x="23" y="22"/>
                        <a:pt x="6" y="2"/>
                      </a:cubicBezTo>
                      <a:cubicBezTo>
                        <a:pt x="5" y="1"/>
                        <a:pt x="0" y="0"/>
                        <a:pt x="1" y="2"/>
                      </a:cubicBezTo>
                      <a:cubicBezTo>
                        <a:pt x="19" y="22"/>
                        <a:pt x="20" y="46"/>
                        <a:pt x="6" y="69"/>
                      </a:cubicBezTo>
                      <a:cubicBezTo>
                        <a:pt x="6" y="69"/>
                        <a:pt x="10" y="71"/>
                        <a:pt x="11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6" name="Freeform 103"/>
                <p:cNvSpPr>
                  <a:spLocks/>
                </p:cNvSpPr>
                <p:nvPr/>
              </p:nvSpPr>
              <p:spPr bwMode="auto">
                <a:xfrm>
                  <a:off x="1906" y="-200"/>
                  <a:ext cx="168" cy="76"/>
                </a:xfrm>
                <a:custGeom>
                  <a:avLst/>
                  <a:gdLst>
                    <a:gd name="T0" fmla="*/ 68 w 71"/>
                    <a:gd name="T1" fmla="*/ 30 h 32"/>
                    <a:gd name="T2" fmla="*/ 6 w 71"/>
                    <a:gd name="T3" fmla="*/ 1 h 32"/>
                    <a:gd name="T4" fmla="*/ 1 w 71"/>
                    <a:gd name="T5" fmla="*/ 2 h 32"/>
                    <a:gd name="T6" fmla="*/ 65 w 71"/>
                    <a:gd name="T7" fmla="*/ 32 h 32"/>
                    <a:gd name="T8" fmla="*/ 68 w 71"/>
                    <a:gd name="T9" fmla="*/ 30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32">
                      <a:moveTo>
                        <a:pt x="68" y="30"/>
                      </a:moveTo>
                      <a:cubicBezTo>
                        <a:pt x="46" y="28"/>
                        <a:pt x="22" y="16"/>
                        <a:pt x="6" y="1"/>
                      </a:cubicBezTo>
                      <a:cubicBezTo>
                        <a:pt x="5" y="0"/>
                        <a:pt x="0" y="2"/>
                        <a:pt x="1" y="2"/>
                      </a:cubicBezTo>
                      <a:cubicBezTo>
                        <a:pt x="18" y="18"/>
                        <a:pt x="42" y="30"/>
                        <a:pt x="65" y="32"/>
                      </a:cubicBezTo>
                      <a:cubicBezTo>
                        <a:pt x="67" y="32"/>
                        <a:pt x="71" y="30"/>
                        <a:pt x="68" y="3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7" name="Freeform 104"/>
                <p:cNvSpPr>
                  <a:spLocks/>
                </p:cNvSpPr>
                <p:nvPr/>
              </p:nvSpPr>
              <p:spPr bwMode="auto">
                <a:xfrm>
                  <a:off x="1908" y="-230"/>
                  <a:ext cx="112" cy="132"/>
                </a:xfrm>
                <a:custGeom>
                  <a:avLst/>
                  <a:gdLst>
                    <a:gd name="T0" fmla="*/ 6 w 47"/>
                    <a:gd name="T1" fmla="*/ 55 h 56"/>
                    <a:gd name="T2" fmla="*/ 47 w 47"/>
                    <a:gd name="T3" fmla="*/ 1 h 56"/>
                    <a:gd name="T4" fmla="*/ 42 w 47"/>
                    <a:gd name="T5" fmla="*/ 1 h 56"/>
                    <a:gd name="T6" fmla="*/ 3 w 47"/>
                    <a:gd name="T7" fmla="*/ 54 h 56"/>
                    <a:gd name="T8" fmla="*/ 6 w 47"/>
                    <a:gd name="T9" fmla="*/ 55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7" h="56">
                      <a:moveTo>
                        <a:pt x="6" y="55"/>
                      </a:moveTo>
                      <a:cubicBezTo>
                        <a:pt x="29" y="46"/>
                        <a:pt x="47" y="27"/>
                        <a:pt x="47" y="1"/>
                      </a:cubicBezTo>
                      <a:cubicBezTo>
                        <a:pt x="47" y="0"/>
                        <a:pt x="42" y="0"/>
                        <a:pt x="42" y="1"/>
                      </a:cubicBezTo>
                      <a:cubicBezTo>
                        <a:pt x="42" y="26"/>
                        <a:pt x="25" y="45"/>
                        <a:pt x="3" y="54"/>
                      </a:cubicBezTo>
                      <a:cubicBezTo>
                        <a:pt x="0" y="55"/>
                        <a:pt x="5" y="56"/>
                        <a:pt x="6" y="5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8" name="Freeform 105"/>
                <p:cNvSpPr>
                  <a:spLocks/>
                </p:cNvSpPr>
                <p:nvPr/>
              </p:nvSpPr>
              <p:spPr bwMode="auto">
                <a:xfrm>
                  <a:off x="1986" y="-143"/>
                  <a:ext cx="254" cy="650"/>
                </a:xfrm>
                <a:custGeom>
                  <a:avLst/>
                  <a:gdLst>
                    <a:gd name="T0" fmla="*/ 0 w 107"/>
                    <a:gd name="T1" fmla="*/ 2 h 274"/>
                    <a:gd name="T2" fmla="*/ 102 w 107"/>
                    <a:gd name="T3" fmla="*/ 273 h 274"/>
                    <a:gd name="T4" fmla="*/ 107 w 107"/>
                    <a:gd name="T5" fmla="*/ 272 h 274"/>
                    <a:gd name="T6" fmla="*/ 5 w 107"/>
                    <a:gd name="T7" fmla="*/ 1 h 274"/>
                    <a:gd name="T8" fmla="*/ 0 w 107"/>
                    <a:gd name="T9" fmla="*/ 2 h 2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7" h="274">
                      <a:moveTo>
                        <a:pt x="0" y="2"/>
                      </a:moveTo>
                      <a:cubicBezTo>
                        <a:pt x="31" y="93"/>
                        <a:pt x="75" y="180"/>
                        <a:pt x="102" y="273"/>
                      </a:cubicBezTo>
                      <a:cubicBezTo>
                        <a:pt x="103" y="274"/>
                        <a:pt x="107" y="273"/>
                        <a:pt x="107" y="272"/>
                      </a:cubicBezTo>
                      <a:cubicBezTo>
                        <a:pt x="80" y="180"/>
                        <a:pt x="36" y="92"/>
                        <a:pt x="5" y="1"/>
                      </a:cubicBezTo>
                      <a:cubicBezTo>
                        <a:pt x="5" y="0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9" name="Freeform 106"/>
                <p:cNvSpPr>
                  <a:spLocks/>
                </p:cNvSpPr>
                <p:nvPr/>
              </p:nvSpPr>
              <p:spPr bwMode="auto">
                <a:xfrm>
                  <a:off x="1967" y="-171"/>
                  <a:ext cx="41" cy="40"/>
                </a:xfrm>
                <a:custGeom>
                  <a:avLst/>
                  <a:gdLst>
                    <a:gd name="T0" fmla="*/ 16 w 17"/>
                    <a:gd name="T1" fmla="*/ 6 h 17"/>
                    <a:gd name="T2" fmla="*/ 10 w 17"/>
                    <a:gd name="T3" fmla="*/ 16 h 17"/>
                    <a:gd name="T4" fmla="*/ 1 w 17"/>
                    <a:gd name="T5" fmla="*/ 11 h 17"/>
                    <a:gd name="T6" fmla="*/ 6 w 17"/>
                    <a:gd name="T7" fmla="*/ 1 h 17"/>
                    <a:gd name="T8" fmla="*/ 16 w 17"/>
                    <a:gd name="T9" fmla="*/ 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6" y="6"/>
                      </a:moveTo>
                      <a:cubicBezTo>
                        <a:pt x="17" y="10"/>
                        <a:pt x="15" y="15"/>
                        <a:pt x="10" y="16"/>
                      </a:cubicBezTo>
                      <a:cubicBezTo>
                        <a:pt x="6" y="17"/>
                        <a:pt x="2" y="15"/>
                        <a:pt x="1" y="11"/>
                      </a:cubicBezTo>
                      <a:cubicBezTo>
                        <a:pt x="0" y="7"/>
                        <a:pt x="2" y="2"/>
                        <a:pt x="6" y="1"/>
                      </a:cubicBezTo>
                      <a:cubicBezTo>
                        <a:pt x="10" y="0"/>
                        <a:pt x="14" y="2"/>
                        <a:pt x="16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0" name="Freeform 107"/>
                <p:cNvSpPr>
                  <a:spLocks/>
                </p:cNvSpPr>
                <p:nvPr/>
              </p:nvSpPr>
              <p:spPr bwMode="auto">
                <a:xfrm>
                  <a:off x="2119" y="-230"/>
                  <a:ext cx="193" cy="57"/>
                </a:xfrm>
                <a:custGeom>
                  <a:avLst/>
                  <a:gdLst>
                    <a:gd name="T0" fmla="*/ 75 w 81"/>
                    <a:gd name="T1" fmla="*/ 5 h 24"/>
                    <a:gd name="T2" fmla="*/ 6 w 81"/>
                    <a:gd name="T3" fmla="*/ 1 h 24"/>
                    <a:gd name="T4" fmla="*/ 1 w 81"/>
                    <a:gd name="T5" fmla="*/ 1 h 24"/>
                    <a:gd name="T6" fmla="*/ 79 w 81"/>
                    <a:gd name="T7" fmla="*/ 6 h 24"/>
                    <a:gd name="T8" fmla="*/ 75 w 81"/>
                    <a:gd name="T9" fmla="*/ 5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1" h="24">
                      <a:moveTo>
                        <a:pt x="75" y="5"/>
                      </a:moveTo>
                      <a:cubicBezTo>
                        <a:pt x="52" y="20"/>
                        <a:pt x="26" y="21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ubicBezTo>
                        <a:pt x="24" y="23"/>
                        <a:pt x="54" y="24"/>
                        <a:pt x="79" y="6"/>
                      </a:cubicBezTo>
                      <a:cubicBezTo>
                        <a:pt x="81" y="5"/>
                        <a:pt x="76" y="4"/>
                        <a:pt x="75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1" name="Freeform 108"/>
                <p:cNvSpPr>
                  <a:spLocks/>
                </p:cNvSpPr>
                <p:nvPr/>
              </p:nvSpPr>
              <p:spPr bwMode="auto">
                <a:xfrm>
                  <a:off x="2167" y="-287"/>
                  <a:ext cx="73" cy="163"/>
                </a:xfrm>
                <a:custGeom>
                  <a:avLst/>
                  <a:gdLst>
                    <a:gd name="T0" fmla="*/ 6 w 31"/>
                    <a:gd name="T1" fmla="*/ 68 h 69"/>
                    <a:gd name="T2" fmla="*/ 20 w 31"/>
                    <a:gd name="T3" fmla="*/ 1 h 69"/>
                    <a:gd name="T4" fmla="*/ 15 w 31"/>
                    <a:gd name="T5" fmla="*/ 1 h 69"/>
                    <a:gd name="T6" fmla="*/ 1 w 31"/>
                    <a:gd name="T7" fmla="*/ 66 h 69"/>
                    <a:gd name="T8" fmla="*/ 6 w 31"/>
                    <a:gd name="T9" fmla="*/ 68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1" h="69">
                      <a:moveTo>
                        <a:pt x="6" y="68"/>
                      </a:moveTo>
                      <a:cubicBezTo>
                        <a:pt x="25" y="50"/>
                        <a:pt x="31" y="26"/>
                        <a:pt x="20" y="1"/>
                      </a:cubicBezTo>
                      <a:cubicBezTo>
                        <a:pt x="19" y="0"/>
                        <a:pt x="14" y="0"/>
                        <a:pt x="15" y="1"/>
                      </a:cubicBezTo>
                      <a:cubicBezTo>
                        <a:pt x="26" y="25"/>
                        <a:pt x="20" y="49"/>
                        <a:pt x="1" y="66"/>
                      </a:cubicBezTo>
                      <a:cubicBezTo>
                        <a:pt x="0" y="67"/>
                        <a:pt x="4" y="69"/>
                        <a:pt x="6" y="6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2" name="Freeform 109"/>
                <p:cNvSpPr>
                  <a:spLocks/>
                </p:cNvSpPr>
                <p:nvPr/>
              </p:nvSpPr>
              <p:spPr bwMode="auto">
                <a:xfrm>
                  <a:off x="2150" y="-264"/>
                  <a:ext cx="143" cy="117"/>
                </a:xfrm>
                <a:custGeom>
                  <a:avLst/>
                  <a:gdLst>
                    <a:gd name="T0" fmla="*/ 57 w 60"/>
                    <a:gd name="T1" fmla="*/ 46 h 49"/>
                    <a:gd name="T2" fmla="*/ 6 w 60"/>
                    <a:gd name="T3" fmla="*/ 1 h 49"/>
                    <a:gd name="T4" fmla="*/ 1 w 60"/>
                    <a:gd name="T5" fmla="*/ 2 h 49"/>
                    <a:gd name="T6" fmla="*/ 54 w 60"/>
                    <a:gd name="T7" fmla="*/ 48 h 49"/>
                    <a:gd name="T8" fmla="*/ 57 w 60"/>
                    <a:gd name="T9" fmla="*/ 46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0" h="49">
                      <a:moveTo>
                        <a:pt x="57" y="46"/>
                      </a:moveTo>
                      <a:cubicBezTo>
                        <a:pt x="37" y="39"/>
                        <a:pt x="17" y="20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13" y="22"/>
                        <a:pt x="33" y="41"/>
                        <a:pt x="54" y="48"/>
                      </a:cubicBezTo>
                      <a:cubicBezTo>
                        <a:pt x="55" y="49"/>
                        <a:pt x="60" y="47"/>
                        <a:pt x="5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3" name="Freeform 110"/>
                <p:cNvSpPr>
                  <a:spLocks/>
                </p:cNvSpPr>
                <p:nvPr/>
              </p:nvSpPr>
              <p:spPr bwMode="auto">
                <a:xfrm>
                  <a:off x="2129" y="-266"/>
                  <a:ext cx="142" cy="102"/>
                </a:xfrm>
                <a:custGeom>
                  <a:avLst/>
                  <a:gdLst>
                    <a:gd name="T0" fmla="*/ 3 w 60"/>
                    <a:gd name="T1" fmla="*/ 43 h 43"/>
                    <a:gd name="T2" fmla="*/ 59 w 60"/>
                    <a:gd name="T3" fmla="*/ 2 h 43"/>
                    <a:gd name="T4" fmla="*/ 54 w 60"/>
                    <a:gd name="T5" fmla="*/ 1 h 43"/>
                    <a:gd name="T6" fmla="*/ 3 w 60"/>
                    <a:gd name="T7" fmla="*/ 41 h 43"/>
                    <a:gd name="T8" fmla="*/ 3 w 60"/>
                    <a:gd name="T9" fmla="*/ 4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0" h="43">
                      <a:moveTo>
                        <a:pt x="3" y="43"/>
                      </a:moveTo>
                      <a:cubicBezTo>
                        <a:pt x="28" y="41"/>
                        <a:pt x="52" y="27"/>
                        <a:pt x="59" y="2"/>
                      </a:cubicBezTo>
                      <a:cubicBezTo>
                        <a:pt x="60" y="0"/>
                        <a:pt x="55" y="0"/>
                        <a:pt x="54" y="1"/>
                      </a:cubicBezTo>
                      <a:cubicBezTo>
                        <a:pt x="47" y="24"/>
                        <a:pt x="27" y="39"/>
                        <a:pt x="3" y="41"/>
                      </a:cubicBezTo>
                      <a:cubicBezTo>
                        <a:pt x="0" y="41"/>
                        <a:pt x="0" y="43"/>
                        <a:pt x="3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4" name="Freeform 111"/>
                <p:cNvSpPr>
                  <a:spLocks/>
                </p:cNvSpPr>
                <p:nvPr/>
              </p:nvSpPr>
              <p:spPr bwMode="auto">
                <a:xfrm>
                  <a:off x="2212" y="-188"/>
                  <a:ext cx="35" cy="683"/>
                </a:xfrm>
                <a:custGeom>
                  <a:avLst/>
                  <a:gdLst>
                    <a:gd name="T0" fmla="*/ 0 w 15"/>
                    <a:gd name="T1" fmla="*/ 2 h 288"/>
                    <a:gd name="T2" fmla="*/ 10 w 15"/>
                    <a:gd name="T3" fmla="*/ 287 h 288"/>
                    <a:gd name="T4" fmla="*/ 15 w 15"/>
                    <a:gd name="T5" fmla="*/ 287 h 288"/>
                    <a:gd name="T6" fmla="*/ 5 w 15"/>
                    <a:gd name="T7" fmla="*/ 2 h 288"/>
                    <a:gd name="T8" fmla="*/ 0 w 15"/>
                    <a:gd name="T9" fmla="*/ 2 h 2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" h="288">
                      <a:moveTo>
                        <a:pt x="0" y="2"/>
                      </a:moveTo>
                      <a:cubicBezTo>
                        <a:pt x="4" y="97"/>
                        <a:pt x="10" y="192"/>
                        <a:pt x="10" y="287"/>
                      </a:cubicBezTo>
                      <a:cubicBezTo>
                        <a:pt x="10" y="288"/>
                        <a:pt x="15" y="288"/>
                        <a:pt x="15" y="287"/>
                      </a:cubicBezTo>
                      <a:cubicBezTo>
                        <a:pt x="15" y="192"/>
                        <a:pt x="9" y="96"/>
                        <a:pt x="5" y="2"/>
                      </a:cubicBezTo>
                      <a:cubicBezTo>
                        <a:pt x="5" y="0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5" name="Oval 112"/>
                <p:cNvSpPr>
                  <a:spLocks noChangeArrowheads="1"/>
                </p:cNvSpPr>
                <p:nvPr/>
              </p:nvSpPr>
              <p:spPr bwMode="auto">
                <a:xfrm>
                  <a:off x="2198" y="-214"/>
                  <a:ext cx="35" cy="36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6" name="Freeform 113"/>
                <p:cNvSpPr>
                  <a:spLocks/>
                </p:cNvSpPr>
                <p:nvPr/>
              </p:nvSpPr>
              <p:spPr bwMode="auto">
                <a:xfrm>
                  <a:off x="2371" y="-223"/>
                  <a:ext cx="176" cy="92"/>
                </a:xfrm>
                <a:custGeom>
                  <a:avLst/>
                  <a:gdLst>
                    <a:gd name="T0" fmla="*/ 69 w 74"/>
                    <a:gd name="T1" fmla="*/ 30 h 39"/>
                    <a:gd name="T2" fmla="*/ 5 w 74"/>
                    <a:gd name="T3" fmla="*/ 2 h 39"/>
                    <a:gd name="T4" fmla="*/ 0 w 74"/>
                    <a:gd name="T5" fmla="*/ 1 h 39"/>
                    <a:gd name="T6" fmla="*/ 72 w 74"/>
                    <a:gd name="T7" fmla="*/ 32 h 39"/>
                    <a:gd name="T8" fmla="*/ 69 w 74"/>
                    <a:gd name="T9" fmla="*/ 3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39">
                      <a:moveTo>
                        <a:pt x="69" y="30"/>
                      </a:moveTo>
                      <a:cubicBezTo>
                        <a:pt x="41" y="37"/>
                        <a:pt x="17" y="27"/>
                        <a:pt x="5" y="2"/>
                      </a:cubicBezTo>
                      <a:cubicBezTo>
                        <a:pt x="4" y="0"/>
                        <a:pt x="0" y="0"/>
                        <a:pt x="0" y="1"/>
                      </a:cubicBezTo>
                      <a:cubicBezTo>
                        <a:pt x="14" y="30"/>
                        <a:pt x="42" y="39"/>
                        <a:pt x="72" y="32"/>
                      </a:cubicBezTo>
                      <a:cubicBezTo>
                        <a:pt x="74" y="32"/>
                        <a:pt x="70" y="30"/>
                        <a:pt x="69" y="3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7" name="Freeform 114"/>
                <p:cNvSpPr>
                  <a:spLocks/>
                </p:cNvSpPr>
                <p:nvPr/>
              </p:nvSpPr>
              <p:spPr bwMode="auto">
                <a:xfrm>
                  <a:off x="2378" y="-249"/>
                  <a:ext cx="104" cy="142"/>
                </a:xfrm>
                <a:custGeom>
                  <a:avLst/>
                  <a:gdLst>
                    <a:gd name="T0" fmla="*/ 5 w 44"/>
                    <a:gd name="T1" fmla="*/ 60 h 60"/>
                    <a:gd name="T2" fmla="*/ 42 w 44"/>
                    <a:gd name="T3" fmla="*/ 2 h 60"/>
                    <a:gd name="T4" fmla="*/ 37 w 44"/>
                    <a:gd name="T5" fmla="*/ 1 h 60"/>
                    <a:gd name="T6" fmla="*/ 1 w 44"/>
                    <a:gd name="T7" fmla="*/ 58 h 60"/>
                    <a:gd name="T8" fmla="*/ 5 w 44"/>
                    <a:gd name="T9" fmla="*/ 60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4" h="60">
                      <a:moveTo>
                        <a:pt x="5" y="60"/>
                      </a:moveTo>
                      <a:cubicBezTo>
                        <a:pt x="30" y="50"/>
                        <a:pt x="44" y="29"/>
                        <a:pt x="42" y="2"/>
                      </a:cubicBezTo>
                      <a:cubicBezTo>
                        <a:pt x="42" y="0"/>
                        <a:pt x="37" y="0"/>
                        <a:pt x="37" y="1"/>
                      </a:cubicBezTo>
                      <a:cubicBezTo>
                        <a:pt x="39" y="27"/>
                        <a:pt x="26" y="48"/>
                        <a:pt x="1" y="58"/>
                      </a:cubicBezTo>
                      <a:cubicBezTo>
                        <a:pt x="0" y="58"/>
                        <a:pt x="4" y="60"/>
                        <a:pt x="5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8" name="Freeform 115"/>
                <p:cNvSpPr>
                  <a:spLocks/>
                </p:cNvSpPr>
                <p:nvPr/>
              </p:nvSpPr>
              <p:spPr bwMode="auto">
                <a:xfrm>
                  <a:off x="2411" y="-242"/>
                  <a:ext cx="93" cy="152"/>
                </a:xfrm>
                <a:custGeom>
                  <a:avLst/>
                  <a:gdLst>
                    <a:gd name="T0" fmla="*/ 38 w 39"/>
                    <a:gd name="T1" fmla="*/ 62 h 64"/>
                    <a:gd name="T2" fmla="*/ 5 w 39"/>
                    <a:gd name="T3" fmla="*/ 1 h 64"/>
                    <a:gd name="T4" fmla="*/ 0 w 39"/>
                    <a:gd name="T5" fmla="*/ 2 h 64"/>
                    <a:gd name="T6" fmla="*/ 33 w 39"/>
                    <a:gd name="T7" fmla="*/ 63 h 64"/>
                    <a:gd name="T8" fmla="*/ 38 w 39"/>
                    <a:gd name="T9" fmla="*/ 62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" h="64">
                      <a:moveTo>
                        <a:pt x="38" y="62"/>
                      </a:moveTo>
                      <a:cubicBezTo>
                        <a:pt x="21" y="47"/>
                        <a:pt x="9" y="23"/>
                        <a:pt x="5" y="1"/>
                      </a:cubicBezTo>
                      <a:cubicBezTo>
                        <a:pt x="5" y="0"/>
                        <a:pt x="0" y="0"/>
                        <a:pt x="0" y="2"/>
                      </a:cubicBezTo>
                      <a:cubicBezTo>
                        <a:pt x="4" y="24"/>
                        <a:pt x="16" y="48"/>
                        <a:pt x="33" y="63"/>
                      </a:cubicBezTo>
                      <a:cubicBezTo>
                        <a:pt x="34" y="64"/>
                        <a:pt x="39" y="62"/>
                        <a:pt x="38" y="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9" name="Freeform 116"/>
                <p:cNvSpPr>
                  <a:spLocks/>
                </p:cNvSpPr>
                <p:nvPr/>
              </p:nvSpPr>
              <p:spPr bwMode="auto">
                <a:xfrm>
                  <a:off x="2354" y="-209"/>
                  <a:ext cx="171" cy="66"/>
                </a:xfrm>
                <a:custGeom>
                  <a:avLst/>
                  <a:gdLst>
                    <a:gd name="T0" fmla="*/ 2 w 72"/>
                    <a:gd name="T1" fmla="*/ 21 h 28"/>
                    <a:gd name="T2" fmla="*/ 71 w 72"/>
                    <a:gd name="T3" fmla="*/ 2 h 28"/>
                    <a:gd name="T4" fmla="*/ 66 w 72"/>
                    <a:gd name="T5" fmla="*/ 2 h 28"/>
                    <a:gd name="T6" fmla="*/ 6 w 72"/>
                    <a:gd name="T7" fmla="*/ 20 h 28"/>
                    <a:gd name="T8" fmla="*/ 2 w 72"/>
                    <a:gd name="T9" fmla="*/ 21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2" h="28">
                      <a:moveTo>
                        <a:pt x="2" y="21"/>
                      </a:moveTo>
                      <a:cubicBezTo>
                        <a:pt x="27" y="28"/>
                        <a:pt x="54" y="23"/>
                        <a:pt x="71" y="2"/>
                      </a:cubicBezTo>
                      <a:cubicBezTo>
                        <a:pt x="72" y="1"/>
                        <a:pt x="67" y="0"/>
                        <a:pt x="66" y="2"/>
                      </a:cubicBezTo>
                      <a:cubicBezTo>
                        <a:pt x="52" y="20"/>
                        <a:pt x="28" y="26"/>
                        <a:pt x="6" y="20"/>
                      </a:cubicBezTo>
                      <a:cubicBezTo>
                        <a:pt x="5" y="19"/>
                        <a:pt x="0" y="20"/>
                        <a:pt x="2" y="2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0" name="Freeform 117"/>
                <p:cNvSpPr>
                  <a:spLocks/>
                </p:cNvSpPr>
                <p:nvPr/>
              </p:nvSpPr>
              <p:spPr bwMode="auto">
                <a:xfrm>
                  <a:off x="2226" y="-150"/>
                  <a:ext cx="228" cy="648"/>
                </a:xfrm>
                <a:custGeom>
                  <a:avLst/>
                  <a:gdLst>
                    <a:gd name="T0" fmla="*/ 90 w 96"/>
                    <a:gd name="T1" fmla="*/ 1 h 273"/>
                    <a:gd name="T2" fmla="*/ 0 w 96"/>
                    <a:gd name="T3" fmla="*/ 271 h 273"/>
                    <a:gd name="T4" fmla="*/ 5 w 96"/>
                    <a:gd name="T5" fmla="*/ 272 h 273"/>
                    <a:gd name="T6" fmla="*/ 95 w 96"/>
                    <a:gd name="T7" fmla="*/ 1 h 273"/>
                    <a:gd name="T8" fmla="*/ 90 w 96"/>
                    <a:gd name="T9" fmla="*/ 1 h 2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6" h="273">
                      <a:moveTo>
                        <a:pt x="90" y="1"/>
                      </a:moveTo>
                      <a:cubicBezTo>
                        <a:pt x="61" y="91"/>
                        <a:pt x="33" y="182"/>
                        <a:pt x="0" y="271"/>
                      </a:cubicBezTo>
                      <a:cubicBezTo>
                        <a:pt x="0" y="273"/>
                        <a:pt x="4" y="273"/>
                        <a:pt x="5" y="272"/>
                      </a:cubicBezTo>
                      <a:cubicBezTo>
                        <a:pt x="38" y="183"/>
                        <a:pt x="66" y="91"/>
                        <a:pt x="95" y="1"/>
                      </a:cubicBezTo>
                      <a:cubicBezTo>
                        <a:pt x="96" y="0"/>
                        <a:pt x="91" y="0"/>
                        <a:pt x="9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1" name="Freeform 118"/>
                <p:cNvSpPr>
                  <a:spLocks/>
                </p:cNvSpPr>
                <p:nvPr/>
              </p:nvSpPr>
              <p:spPr bwMode="auto">
                <a:xfrm>
                  <a:off x="2428" y="-181"/>
                  <a:ext cx="43" cy="41"/>
                </a:xfrm>
                <a:custGeom>
                  <a:avLst/>
                  <a:gdLst>
                    <a:gd name="T0" fmla="*/ 16 w 18"/>
                    <a:gd name="T1" fmla="*/ 11 h 17"/>
                    <a:gd name="T2" fmla="*/ 6 w 18"/>
                    <a:gd name="T3" fmla="*/ 16 h 17"/>
                    <a:gd name="T4" fmla="*/ 2 w 18"/>
                    <a:gd name="T5" fmla="*/ 6 h 17"/>
                    <a:gd name="T6" fmla="*/ 12 w 18"/>
                    <a:gd name="T7" fmla="*/ 1 h 17"/>
                    <a:gd name="T8" fmla="*/ 16 w 18"/>
                    <a:gd name="T9" fmla="*/ 1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16" y="11"/>
                      </a:moveTo>
                      <a:cubicBezTo>
                        <a:pt x="15" y="15"/>
                        <a:pt x="10" y="17"/>
                        <a:pt x="6" y="16"/>
                      </a:cubicBezTo>
                      <a:cubicBezTo>
                        <a:pt x="2" y="14"/>
                        <a:pt x="0" y="10"/>
                        <a:pt x="2" y="6"/>
                      </a:cubicBezTo>
                      <a:cubicBezTo>
                        <a:pt x="3" y="2"/>
                        <a:pt x="8" y="0"/>
                        <a:pt x="12" y="1"/>
                      </a:cubicBezTo>
                      <a:cubicBezTo>
                        <a:pt x="16" y="3"/>
                        <a:pt x="18" y="7"/>
                        <a:pt x="16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2" name="Freeform 119"/>
                <p:cNvSpPr>
                  <a:spLocks/>
                </p:cNvSpPr>
                <p:nvPr/>
              </p:nvSpPr>
              <p:spPr bwMode="auto">
                <a:xfrm>
                  <a:off x="2620" y="-126"/>
                  <a:ext cx="138" cy="130"/>
                </a:xfrm>
                <a:custGeom>
                  <a:avLst/>
                  <a:gdLst>
                    <a:gd name="T0" fmla="*/ 55 w 58"/>
                    <a:gd name="T1" fmla="*/ 53 h 55"/>
                    <a:gd name="T2" fmla="*/ 5 w 58"/>
                    <a:gd name="T3" fmla="*/ 2 h 55"/>
                    <a:gd name="T4" fmla="*/ 0 w 58"/>
                    <a:gd name="T5" fmla="*/ 1 h 55"/>
                    <a:gd name="T6" fmla="*/ 55 w 58"/>
                    <a:gd name="T7" fmla="*/ 55 h 55"/>
                    <a:gd name="T8" fmla="*/ 55 w 58"/>
                    <a:gd name="T9" fmla="*/ 53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8" h="55">
                      <a:moveTo>
                        <a:pt x="55" y="53"/>
                      </a:moveTo>
                      <a:cubicBezTo>
                        <a:pt x="27" y="49"/>
                        <a:pt x="7" y="30"/>
                        <a:pt x="5" y="2"/>
                      </a:cubicBezTo>
                      <a:cubicBezTo>
                        <a:pt x="5" y="0"/>
                        <a:pt x="0" y="0"/>
                        <a:pt x="0" y="1"/>
                      </a:cubicBezTo>
                      <a:cubicBezTo>
                        <a:pt x="2" y="32"/>
                        <a:pt x="25" y="51"/>
                        <a:pt x="55" y="55"/>
                      </a:cubicBezTo>
                      <a:cubicBezTo>
                        <a:pt x="57" y="55"/>
                        <a:pt x="58" y="53"/>
                        <a:pt x="55" y="5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3" name="Freeform 120"/>
                <p:cNvSpPr>
                  <a:spLocks/>
                </p:cNvSpPr>
                <p:nvPr/>
              </p:nvSpPr>
              <p:spPr bwMode="auto">
                <a:xfrm>
                  <a:off x="2585" y="-116"/>
                  <a:ext cx="144" cy="102"/>
                </a:xfrm>
                <a:custGeom>
                  <a:avLst/>
                  <a:gdLst>
                    <a:gd name="T0" fmla="*/ 5 w 61"/>
                    <a:gd name="T1" fmla="*/ 43 h 43"/>
                    <a:gd name="T2" fmla="*/ 61 w 61"/>
                    <a:gd name="T3" fmla="*/ 2 h 43"/>
                    <a:gd name="T4" fmla="*/ 56 w 61"/>
                    <a:gd name="T5" fmla="*/ 1 h 43"/>
                    <a:gd name="T6" fmla="*/ 3 w 61"/>
                    <a:gd name="T7" fmla="*/ 41 h 43"/>
                    <a:gd name="T8" fmla="*/ 5 w 61"/>
                    <a:gd name="T9" fmla="*/ 4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1" h="43">
                      <a:moveTo>
                        <a:pt x="5" y="43"/>
                      </a:moveTo>
                      <a:cubicBezTo>
                        <a:pt x="32" y="43"/>
                        <a:pt x="54" y="28"/>
                        <a:pt x="61" y="2"/>
                      </a:cubicBezTo>
                      <a:cubicBezTo>
                        <a:pt x="61" y="1"/>
                        <a:pt x="57" y="0"/>
                        <a:pt x="56" y="1"/>
                      </a:cubicBezTo>
                      <a:cubicBezTo>
                        <a:pt x="49" y="26"/>
                        <a:pt x="29" y="40"/>
                        <a:pt x="3" y="41"/>
                      </a:cubicBezTo>
                      <a:cubicBezTo>
                        <a:pt x="0" y="41"/>
                        <a:pt x="4" y="43"/>
                        <a:pt x="5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4" name="Freeform 121"/>
                <p:cNvSpPr>
                  <a:spLocks/>
                </p:cNvSpPr>
                <p:nvPr/>
              </p:nvSpPr>
              <p:spPr bwMode="auto">
                <a:xfrm>
                  <a:off x="2653" y="-128"/>
                  <a:ext cx="45" cy="168"/>
                </a:xfrm>
                <a:custGeom>
                  <a:avLst/>
                  <a:gdLst>
                    <a:gd name="T0" fmla="*/ 18 w 19"/>
                    <a:gd name="T1" fmla="*/ 69 h 71"/>
                    <a:gd name="T2" fmla="*/ 10 w 19"/>
                    <a:gd name="T3" fmla="*/ 1 h 71"/>
                    <a:gd name="T4" fmla="*/ 4 w 19"/>
                    <a:gd name="T5" fmla="*/ 1 h 71"/>
                    <a:gd name="T6" fmla="*/ 14 w 19"/>
                    <a:gd name="T7" fmla="*/ 70 h 71"/>
                    <a:gd name="T8" fmla="*/ 18 w 19"/>
                    <a:gd name="T9" fmla="*/ 69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" h="71">
                      <a:moveTo>
                        <a:pt x="18" y="69"/>
                      </a:moveTo>
                      <a:cubicBezTo>
                        <a:pt x="7" y="49"/>
                        <a:pt x="6" y="22"/>
                        <a:pt x="10" y="1"/>
                      </a:cubicBezTo>
                      <a:cubicBezTo>
                        <a:pt x="10" y="0"/>
                        <a:pt x="5" y="0"/>
                        <a:pt x="4" y="1"/>
                      </a:cubicBezTo>
                      <a:cubicBezTo>
                        <a:pt x="0" y="23"/>
                        <a:pt x="3" y="50"/>
                        <a:pt x="14" y="70"/>
                      </a:cubicBezTo>
                      <a:cubicBezTo>
                        <a:pt x="14" y="71"/>
                        <a:pt x="19" y="70"/>
                        <a:pt x="18" y="6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5" name="Freeform 122"/>
                <p:cNvSpPr>
                  <a:spLocks/>
                </p:cNvSpPr>
                <p:nvPr/>
              </p:nvSpPr>
              <p:spPr bwMode="auto">
                <a:xfrm>
                  <a:off x="2585" y="-76"/>
                  <a:ext cx="175" cy="52"/>
                </a:xfrm>
                <a:custGeom>
                  <a:avLst/>
                  <a:gdLst>
                    <a:gd name="T0" fmla="*/ 1 w 74"/>
                    <a:gd name="T1" fmla="*/ 2 h 22"/>
                    <a:gd name="T2" fmla="*/ 72 w 74"/>
                    <a:gd name="T3" fmla="*/ 8 h 22"/>
                    <a:gd name="T4" fmla="*/ 68 w 74"/>
                    <a:gd name="T5" fmla="*/ 7 h 22"/>
                    <a:gd name="T6" fmla="*/ 6 w 74"/>
                    <a:gd name="T7" fmla="*/ 1 h 22"/>
                    <a:gd name="T8" fmla="*/ 1 w 74"/>
                    <a:gd name="T9" fmla="*/ 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22">
                      <a:moveTo>
                        <a:pt x="1" y="2"/>
                      </a:moveTo>
                      <a:cubicBezTo>
                        <a:pt x="22" y="18"/>
                        <a:pt x="49" y="22"/>
                        <a:pt x="72" y="8"/>
                      </a:cubicBezTo>
                      <a:cubicBezTo>
                        <a:pt x="74" y="7"/>
                        <a:pt x="69" y="7"/>
                        <a:pt x="68" y="7"/>
                      </a:cubicBezTo>
                      <a:cubicBezTo>
                        <a:pt x="47" y="20"/>
                        <a:pt x="24" y="15"/>
                        <a:pt x="6" y="1"/>
                      </a:cubicBezTo>
                      <a:cubicBezTo>
                        <a:pt x="4" y="0"/>
                        <a:pt x="0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6" name="Freeform 123"/>
                <p:cNvSpPr>
                  <a:spLocks/>
                </p:cNvSpPr>
                <p:nvPr/>
              </p:nvSpPr>
              <p:spPr bwMode="auto">
                <a:xfrm>
                  <a:off x="2224" y="-33"/>
                  <a:ext cx="448" cy="526"/>
                </a:xfrm>
                <a:custGeom>
                  <a:avLst/>
                  <a:gdLst>
                    <a:gd name="T0" fmla="*/ 183 w 189"/>
                    <a:gd name="T1" fmla="*/ 1 h 222"/>
                    <a:gd name="T2" fmla="*/ 1 w 189"/>
                    <a:gd name="T3" fmla="*/ 221 h 222"/>
                    <a:gd name="T4" fmla="*/ 6 w 189"/>
                    <a:gd name="T5" fmla="*/ 221 h 222"/>
                    <a:gd name="T6" fmla="*/ 188 w 189"/>
                    <a:gd name="T7" fmla="*/ 2 h 222"/>
                    <a:gd name="T8" fmla="*/ 183 w 189"/>
                    <a:gd name="T9" fmla="*/ 1 h 2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9" h="222">
                      <a:moveTo>
                        <a:pt x="183" y="1"/>
                      </a:moveTo>
                      <a:cubicBezTo>
                        <a:pt x="123" y="75"/>
                        <a:pt x="64" y="150"/>
                        <a:pt x="1" y="221"/>
                      </a:cubicBezTo>
                      <a:cubicBezTo>
                        <a:pt x="0" y="222"/>
                        <a:pt x="5" y="222"/>
                        <a:pt x="6" y="221"/>
                      </a:cubicBezTo>
                      <a:cubicBezTo>
                        <a:pt x="69" y="150"/>
                        <a:pt x="128" y="75"/>
                        <a:pt x="188" y="2"/>
                      </a:cubicBezTo>
                      <a:cubicBezTo>
                        <a:pt x="189" y="1"/>
                        <a:pt x="184" y="0"/>
                        <a:pt x="18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7" name="Freeform 124"/>
                <p:cNvSpPr>
                  <a:spLocks/>
                </p:cNvSpPr>
                <p:nvPr/>
              </p:nvSpPr>
              <p:spPr bwMode="auto">
                <a:xfrm>
                  <a:off x="2651" y="-62"/>
                  <a:ext cx="40" cy="40"/>
                </a:xfrm>
                <a:custGeom>
                  <a:avLst/>
                  <a:gdLst>
                    <a:gd name="T0" fmla="*/ 14 w 17"/>
                    <a:gd name="T1" fmla="*/ 14 h 17"/>
                    <a:gd name="T2" fmla="*/ 3 w 17"/>
                    <a:gd name="T3" fmla="*/ 15 h 17"/>
                    <a:gd name="T4" fmla="*/ 3 w 17"/>
                    <a:gd name="T5" fmla="*/ 4 h 17"/>
                    <a:gd name="T6" fmla="*/ 14 w 17"/>
                    <a:gd name="T7" fmla="*/ 3 h 17"/>
                    <a:gd name="T8" fmla="*/ 14 w 17"/>
                    <a:gd name="T9" fmla="*/ 14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4" y="14"/>
                      </a:moveTo>
                      <a:cubicBezTo>
                        <a:pt x="11" y="17"/>
                        <a:pt x="7" y="17"/>
                        <a:pt x="3" y="15"/>
                      </a:cubicBezTo>
                      <a:cubicBezTo>
                        <a:pt x="0" y="12"/>
                        <a:pt x="0" y="7"/>
                        <a:pt x="3" y="4"/>
                      </a:cubicBezTo>
                      <a:cubicBezTo>
                        <a:pt x="6" y="1"/>
                        <a:pt x="10" y="0"/>
                        <a:pt x="14" y="3"/>
                      </a:cubicBezTo>
                      <a:cubicBezTo>
                        <a:pt x="17" y="6"/>
                        <a:pt x="17" y="11"/>
                        <a:pt x="14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8" name="Freeform 125"/>
                <p:cNvSpPr>
                  <a:spLocks/>
                </p:cNvSpPr>
                <p:nvPr/>
              </p:nvSpPr>
              <p:spPr bwMode="auto">
                <a:xfrm>
                  <a:off x="2801" y="69"/>
                  <a:ext cx="106" cy="168"/>
                </a:xfrm>
                <a:custGeom>
                  <a:avLst/>
                  <a:gdLst>
                    <a:gd name="T0" fmla="*/ 43 w 45"/>
                    <a:gd name="T1" fmla="*/ 70 h 71"/>
                    <a:gd name="T2" fmla="*/ 15 w 45"/>
                    <a:gd name="T3" fmla="*/ 2 h 71"/>
                    <a:gd name="T4" fmla="*/ 10 w 45"/>
                    <a:gd name="T5" fmla="*/ 2 h 71"/>
                    <a:gd name="T6" fmla="*/ 39 w 45"/>
                    <a:gd name="T7" fmla="*/ 71 h 71"/>
                    <a:gd name="T8" fmla="*/ 43 w 45"/>
                    <a:gd name="T9" fmla="*/ 70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" h="71">
                      <a:moveTo>
                        <a:pt x="43" y="70"/>
                      </a:moveTo>
                      <a:cubicBezTo>
                        <a:pt x="18" y="55"/>
                        <a:pt x="6" y="30"/>
                        <a:pt x="15" y="2"/>
                      </a:cubicBezTo>
                      <a:cubicBezTo>
                        <a:pt x="15" y="1"/>
                        <a:pt x="10" y="0"/>
                        <a:pt x="10" y="2"/>
                      </a:cubicBezTo>
                      <a:cubicBezTo>
                        <a:pt x="0" y="30"/>
                        <a:pt x="13" y="56"/>
                        <a:pt x="39" y="71"/>
                      </a:cubicBezTo>
                      <a:cubicBezTo>
                        <a:pt x="40" y="71"/>
                        <a:pt x="45" y="71"/>
                        <a:pt x="43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9" name="Freeform 126"/>
                <p:cNvSpPr>
                  <a:spLocks/>
                </p:cNvSpPr>
                <p:nvPr/>
              </p:nvSpPr>
              <p:spPr bwMode="auto">
                <a:xfrm>
                  <a:off x="2751" y="116"/>
                  <a:ext cx="173" cy="69"/>
                </a:xfrm>
                <a:custGeom>
                  <a:avLst/>
                  <a:gdLst>
                    <a:gd name="T0" fmla="*/ 3 w 73"/>
                    <a:gd name="T1" fmla="*/ 19 h 29"/>
                    <a:gd name="T2" fmla="*/ 72 w 73"/>
                    <a:gd name="T3" fmla="*/ 2 h 29"/>
                    <a:gd name="T4" fmla="*/ 68 w 73"/>
                    <a:gd name="T5" fmla="*/ 1 h 29"/>
                    <a:gd name="T6" fmla="*/ 5 w 73"/>
                    <a:gd name="T7" fmla="*/ 17 h 29"/>
                    <a:gd name="T8" fmla="*/ 3 w 73"/>
                    <a:gd name="T9" fmla="*/ 19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29">
                      <a:moveTo>
                        <a:pt x="3" y="19"/>
                      </a:moveTo>
                      <a:cubicBezTo>
                        <a:pt x="29" y="29"/>
                        <a:pt x="55" y="24"/>
                        <a:pt x="72" y="2"/>
                      </a:cubicBezTo>
                      <a:cubicBezTo>
                        <a:pt x="73" y="1"/>
                        <a:pt x="68" y="0"/>
                        <a:pt x="68" y="1"/>
                      </a:cubicBezTo>
                      <a:cubicBezTo>
                        <a:pt x="52" y="21"/>
                        <a:pt x="29" y="27"/>
                        <a:pt x="5" y="17"/>
                      </a:cubicBezTo>
                      <a:cubicBezTo>
                        <a:pt x="3" y="16"/>
                        <a:pt x="0" y="18"/>
                        <a:pt x="3" y="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0" name="Freeform 127"/>
                <p:cNvSpPr>
                  <a:spLocks/>
                </p:cNvSpPr>
                <p:nvPr/>
              </p:nvSpPr>
              <p:spPr bwMode="auto">
                <a:xfrm>
                  <a:off x="2817" y="85"/>
                  <a:ext cx="62" cy="164"/>
                </a:xfrm>
                <a:custGeom>
                  <a:avLst/>
                  <a:gdLst>
                    <a:gd name="T0" fmla="*/ 8 w 26"/>
                    <a:gd name="T1" fmla="*/ 67 h 69"/>
                    <a:gd name="T2" fmla="*/ 25 w 26"/>
                    <a:gd name="T3" fmla="*/ 1 h 69"/>
                    <a:gd name="T4" fmla="*/ 21 w 26"/>
                    <a:gd name="T5" fmla="*/ 1 h 69"/>
                    <a:gd name="T6" fmla="*/ 3 w 26"/>
                    <a:gd name="T7" fmla="*/ 68 h 69"/>
                    <a:gd name="T8" fmla="*/ 8 w 26"/>
                    <a:gd name="T9" fmla="*/ 67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69">
                      <a:moveTo>
                        <a:pt x="8" y="67"/>
                      </a:moveTo>
                      <a:cubicBezTo>
                        <a:pt x="5" y="45"/>
                        <a:pt x="13" y="19"/>
                        <a:pt x="25" y="1"/>
                      </a:cubicBezTo>
                      <a:cubicBezTo>
                        <a:pt x="26" y="0"/>
                        <a:pt x="21" y="0"/>
                        <a:pt x="21" y="1"/>
                      </a:cubicBezTo>
                      <a:cubicBezTo>
                        <a:pt x="9" y="19"/>
                        <a:pt x="0" y="45"/>
                        <a:pt x="3" y="68"/>
                      </a:cubicBezTo>
                      <a:cubicBezTo>
                        <a:pt x="3" y="69"/>
                        <a:pt x="8" y="69"/>
                        <a:pt x="8" y="6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1" name="Freeform 128"/>
                <p:cNvSpPr>
                  <a:spLocks/>
                </p:cNvSpPr>
                <p:nvPr/>
              </p:nvSpPr>
              <p:spPr bwMode="auto">
                <a:xfrm>
                  <a:off x="2772" y="104"/>
                  <a:ext cx="159" cy="88"/>
                </a:xfrm>
                <a:custGeom>
                  <a:avLst/>
                  <a:gdLst>
                    <a:gd name="T0" fmla="*/ 1 w 67"/>
                    <a:gd name="T1" fmla="*/ 2 h 37"/>
                    <a:gd name="T2" fmla="*/ 63 w 67"/>
                    <a:gd name="T3" fmla="*/ 33 h 37"/>
                    <a:gd name="T4" fmla="*/ 62 w 67"/>
                    <a:gd name="T5" fmla="*/ 31 h 37"/>
                    <a:gd name="T6" fmla="*/ 6 w 67"/>
                    <a:gd name="T7" fmla="*/ 1 h 37"/>
                    <a:gd name="T8" fmla="*/ 1 w 67"/>
                    <a:gd name="T9" fmla="*/ 2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7">
                      <a:moveTo>
                        <a:pt x="1" y="2"/>
                      </a:moveTo>
                      <a:cubicBezTo>
                        <a:pt x="14" y="24"/>
                        <a:pt x="37" y="37"/>
                        <a:pt x="63" y="33"/>
                      </a:cubicBezTo>
                      <a:cubicBezTo>
                        <a:pt x="67" y="33"/>
                        <a:pt x="64" y="31"/>
                        <a:pt x="62" y="31"/>
                      </a:cubicBezTo>
                      <a:cubicBezTo>
                        <a:pt x="38" y="35"/>
                        <a:pt x="17" y="21"/>
                        <a:pt x="6" y="1"/>
                      </a:cubicBezTo>
                      <a:cubicBezTo>
                        <a:pt x="5" y="0"/>
                        <a:pt x="0" y="0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2" name="Freeform 129"/>
                <p:cNvSpPr>
                  <a:spLocks/>
                </p:cNvSpPr>
                <p:nvPr/>
              </p:nvSpPr>
              <p:spPr bwMode="auto">
                <a:xfrm>
                  <a:off x="2221" y="171"/>
                  <a:ext cx="617" cy="322"/>
                </a:xfrm>
                <a:custGeom>
                  <a:avLst/>
                  <a:gdLst>
                    <a:gd name="T0" fmla="*/ 254 w 260"/>
                    <a:gd name="T1" fmla="*/ 1 h 136"/>
                    <a:gd name="T2" fmla="*/ 3 w 260"/>
                    <a:gd name="T3" fmla="*/ 134 h 136"/>
                    <a:gd name="T4" fmla="*/ 6 w 260"/>
                    <a:gd name="T5" fmla="*/ 136 h 136"/>
                    <a:gd name="T6" fmla="*/ 258 w 260"/>
                    <a:gd name="T7" fmla="*/ 2 h 136"/>
                    <a:gd name="T8" fmla="*/ 254 w 260"/>
                    <a:gd name="T9" fmla="*/ 1 h 1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0" h="136">
                      <a:moveTo>
                        <a:pt x="254" y="1"/>
                      </a:moveTo>
                      <a:cubicBezTo>
                        <a:pt x="171" y="46"/>
                        <a:pt x="88" y="93"/>
                        <a:pt x="3" y="134"/>
                      </a:cubicBezTo>
                      <a:cubicBezTo>
                        <a:pt x="0" y="136"/>
                        <a:pt x="5" y="136"/>
                        <a:pt x="6" y="136"/>
                      </a:cubicBezTo>
                      <a:cubicBezTo>
                        <a:pt x="92" y="94"/>
                        <a:pt x="175" y="47"/>
                        <a:pt x="258" y="2"/>
                      </a:cubicBezTo>
                      <a:cubicBezTo>
                        <a:pt x="260" y="0"/>
                        <a:pt x="256" y="0"/>
                        <a:pt x="25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3" name="Freeform 130"/>
                <p:cNvSpPr>
                  <a:spLocks/>
                </p:cNvSpPr>
                <p:nvPr/>
              </p:nvSpPr>
              <p:spPr bwMode="auto">
                <a:xfrm>
                  <a:off x="2820" y="144"/>
                  <a:ext cx="42" cy="43"/>
                </a:xfrm>
                <a:custGeom>
                  <a:avLst/>
                  <a:gdLst>
                    <a:gd name="T0" fmla="*/ 12 w 18"/>
                    <a:gd name="T1" fmla="*/ 16 h 18"/>
                    <a:gd name="T2" fmla="*/ 2 w 18"/>
                    <a:gd name="T3" fmla="*/ 12 h 18"/>
                    <a:gd name="T4" fmla="*/ 6 w 18"/>
                    <a:gd name="T5" fmla="*/ 2 h 18"/>
                    <a:gd name="T6" fmla="*/ 16 w 18"/>
                    <a:gd name="T7" fmla="*/ 6 h 18"/>
                    <a:gd name="T8" fmla="*/ 12 w 18"/>
                    <a:gd name="T9" fmla="*/ 16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8">
                      <a:moveTo>
                        <a:pt x="12" y="16"/>
                      </a:moveTo>
                      <a:cubicBezTo>
                        <a:pt x="8" y="18"/>
                        <a:pt x="4" y="16"/>
                        <a:pt x="2" y="12"/>
                      </a:cubicBezTo>
                      <a:cubicBezTo>
                        <a:pt x="0" y="9"/>
                        <a:pt x="2" y="4"/>
                        <a:pt x="6" y="2"/>
                      </a:cubicBezTo>
                      <a:cubicBezTo>
                        <a:pt x="9" y="0"/>
                        <a:pt x="14" y="2"/>
                        <a:pt x="16" y="6"/>
                      </a:cubicBezTo>
                      <a:cubicBezTo>
                        <a:pt x="18" y="10"/>
                        <a:pt x="16" y="14"/>
                        <a:pt x="12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4" name="Freeform 131"/>
                <p:cNvSpPr>
                  <a:spLocks/>
                </p:cNvSpPr>
                <p:nvPr/>
              </p:nvSpPr>
              <p:spPr bwMode="auto">
                <a:xfrm>
                  <a:off x="2900" y="322"/>
                  <a:ext cx="62" cy="183"/>
                </a:xfrm>
                <a:custGeom>
                  <a:avLst/>
                  <a:gdLst>
                    <a:gd name="T0" fmla="*/ 25 w 26"/>
                    <a:gd name="T1" fmla="*/ 75 h 77"/>
                    <a:gd name="T2" fmla="*/ 24 w 26"/>
                    <a:gd name="T3" fmla="*/ 2 h 77"/>
                    <a:gd name="T4" fmla="*/ 19 w 26"/>
                    <a:gd name="T5" fmla="*/ 1 h 77"/>
                    <a:gd name="T6" fmla="*/ 21 w 26"/>
                    <a:gd name="T7" fmla="*/ 76 h 77"/>
                    <a:gd name="T8" fmla="*/ 25 w 26"/>
                    <a:gd name="T9" fmla="*/ 75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77">
                      <a:moveTo>
                        <a:pt x="25" y="75"/>
                      </a:moveTo>
                      <a:cubicBezTo>
                        <a:pt x="7" y="53"/>
                        <a:pt x="5" y="25"/>
                        <a:pt x="24" y="2"/>
                      </a:cubicBezTo>
                      <a:cubicBezTo>
                        <a:pt x="25" y="1"/>
                        <a:pt x="20" y="0"/>
                        <a:pt x="19" y="1"/>
                      </a:cubicBezTo>
                      <a:cubicBezTo>
                        <a:pt x="0" y="24"/>
                        <a:pt x="2" y="53"/>
                        <a:pt x="21" y="76"/>
                      </a:cubicBezTo>
                      <a:cubicBezTo>
                        <a:pt x="21" y="77"/>
                        <a:pt x="26" y="77"/>
                        <a:pt x="25" y="7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5" name="Freeform 132"/>
                <p:cNvSpPr>
                  <a:spLocks/>
                </p:cNvSpPr>
                <p:nvPr/>
              </p:nvSpPr>
              <p:spPr bwMode="auto">
                <a:xfrm>
                  <a:off x="2848" y="377"/>
                  <a:ext cx="176" cy="59"/>
                </a:xfrm>
                <a:custGeom>
                  <a:avLst/>
                  <a:gdLst>
                    <a:gd name="T0" fmla="*/ 1 w 74"/>
                    <a:gd name="T1" fmla="*/ 1 h 25"/>
                    <a:gd name="T2" fmla="*/ 72 w 74"/>
                    <a:gd name="T3" fmla="*/ 11 h 25"/>
                    <a:gd name="T4" fmla="*/ 68 w 74"/>
                    <a:gd name="T5" fmla="*/ 9 h 25"/>
                    <a:gd name="T6" fmla="*/ 6 w 74"/>
                    <a:gd name="T7" fmla="*/ 1 h 25"/>
                    <a:gd name="T8" fmla="*/ 1 w 74"/>
                    <a:gd name="T9" fmla="*/ 1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25">
                      <a:moveTo>
                        <a:pt x="1" y="1"/>
                      </a:moveTo>
                      <a:cubicBezTo>
                        <a:pt x="21" y="20"/>
                        <a:pt x="48" y="25"/>
                        <a:pt x="72" y="11"/>
                      </a:cubicBezTo>
                      <a:cubicBezTo>
                        <a:pt x="74" y="10"/>
                        <a:pt x="69" y="9"/>
                        <a:pt x="68" y="9"/>
                      </a:cubicBezTo>
                      <a:cubicBezTo>
                        <a:pt x="47" y="22"/>
                        <a:pt x="24" y="18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6" name="Freeform 133"/>
                <p:cNvSpPr>
                  <a:spLocks/>
                </p:cNvSpPr>
                <p:nvPr/>
              </p:nvSpPr>
              <p:spPr bwMode="auto">
                <a:xfrm>
                  <a:off x="2881" y="353"/>
                  <a:ext cx="114" cy="138"/>
                </a:xfrm>
                <a:custGeom>
                  <a:avLst/>
                  <a:gdLst>
                    <a:gd name="T0" fmla="*/ 5 w 48"/>
                    <a:gd name="T1" fmla="*/ 56 h 58"/>
                    <a:gd name="T2" fmla="*/ 46 w 48"/>
                    <a:gd name="T3" fmla="*/ 1 h 58"/>
                    <a:gd name="T4" fmla="*/ 42 w 48"/>
                    <a:gd name="T5" fmla="*/ 0 h 58"/>
                    <a:gd name="T6" fmla="*/ 0 w 48"/>
                    <a:gd name="T7" fmla="*/ 56 h 58"/>
                    <a:gd name="T8" fmla="*/ 5 w 48"/>
                    <a:gd name="T9" fmla="*/ 56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8" h="58">
                      <a:moveTo>
                        <a:pt x="5" y="56"/>
                      </a:moveTo>
                      <a:cubicBezTo>
                        <a:pt x="11" y="34"/>
                        <a:pt x="28" y="14"/>
                        <a:pt x="46" y="1"/>
                      </a:cubicBezTo>
                      <a:cubicBezTo>
                        <a:pt x="48" y="0"/>
                        <a:pt x="43" y="0"/>
                        <a:pt x="42" y="0"/>
                      </a:cubicBezTo>
                      <a:cubicBezTo>
                        <a:pt x="24" y="13"/>
                        <a:pt x="6" y="34"/>
                        <a:pt x="0" y="56"/>
                      </a:cubicBezTo>
                      <a:cubicBezTo>
                        <a:pt x="0" y="58"/>
                        <a:pt x="5" y="57"/>
                        <a:pt x="5" y="5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7" name="Freeform 134"/>
                <p:cNvSpPr>
                  <a:spLocks/>
                </p:cNvSpPr>
                <p:nvPr/>
              </p:nvSpPr>
              <p:spPr bwMode="auto">
                <a:xfrm>
                  <a:off x="2886" y="337"/>
                  <a:ext cx="121" cy="125"/>
                </a:xfrm>
                <a:custGeom>
                  <a:avLst/>
                  <a:gdLst>
                    <a:gd name="T0" fmla="*/ 0 w 51"/>
                    <a:gd name="T1" fmla="*/ 1 h 53"/>
                    <a:gd name="T2" fmla="*/ 45 w 51"/>
                    <a:gd name="T3" fmla="*/ 53 h 53"/>
                    <a:gd name="T4" fmla="*/ 48 w 51"/>
                    <a:gd name="T5" fmla="*/ 51 h 53"/>
                    <a:gd name="T6" fmla="*/ 5 w 51"/>
                    <a:gd name="T7" fmla="*/ 1 h 53"/>
                    <a:gd name="T8" fmla="*/ 0 w 51"/>
                    <a:gd name="T9" fmla="*/ 1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1" h="53">
                      <a:moveTo>
                        <a:pt x="0" y="1"/>
                      </a:moveTo>
                      <a:cubicBezTo>
                        <a:pt x="4" y="26"/>
                        <a:pt x="20" y="47"/>
                        <a:pt x="45" y="53"/>
                      </a:cubicBezTo>
                      <a:cubicBezTo>
                        <a:pt x="47" y="53"/>
                        <a:pt x="51" y="52"/>
                        <a:pt x="48" y="51"/>
                      </a:cubicBezTo>
                      <a:cubicBezTo>
                        <a:pt x="24" y="46"/>
                        <a:pt x="9" y="24"/>
                        <a:pt x="5" y="1"/>
                      </a:cubicBezTo>
                      <a:cubicBezTo>
                        <a:pt x="5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8" name="Freeform 135"/>
                <p:cNvSpPr>
                  <a:spLocks/>
                </p:cNvSpPr>
                <p:nvPr/>
              </p:nvSpPr>
              <p:spPr bwMode="auto">
                <a:xfrm>
                  <a:off x="2233" y="417"/>
                  <a:ext cx="689" cy="78"/>
                </a:xfrm>
                <a:custGeom>
                  <a:avLst/>
                  <a:gdLst>
                    <a:gd name="T0" fmla="*/ 287 w 290"/>
                    <a:gd name="T1" fmla="*/ 0 h 33"/>
                    <a:gd name="T2" fmla="*/ 3 w 290"/>
                    <a:gd name="T3" fmla="*/ 31 h 33"/>
                    <a:gd name="T4" fmla="*/ 4 w 290"/>
                    <a:gd name="T5" fmla="*/ 33 h 33"/>
                    <a:gd name="T6" fmla="*/ 287 w 290"/>
                    <a:gd name="T7" fmla="*/ 2 h 33"/>
                    <a:gd name="T8" fmla="*/ 287 w 290"/>
                    <a:gd name="T9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0" h="33">
                      <a:moveTo>
                        <a:pt x="287" y="0"/>
                      </a:moveTo>
                      <a:cubicBezTo>
                        <a:pt x="193" y="11"/>
                        <a:pt x="98" y="24"/>
                        <a:pt x="3" y="31"/>
                      </a:cubicBezTo>
                      <a:cubicBezTo>
                        <a:pt x="0" y="31"/>
                        <a:pt x="1" y="33"/>
                        <a:pt x="4" y="33"/>
                      </a:cubicBezTo>
                      <a:cubicBezTo>
                        <a:pt x="98" y="26"/>
                        <a:pt x="193" y="13"/>
                        <a:pt x="287" y="2"/>
                      </a:cubicBezTo>
                      <a:cubicBezTo>
                        <a:pt x="290" y="2"/>
                        <a:pt x="290" y="0"/>
                        <a:pt x="28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9" name="Freeform 136"/>
                <p:cNvSpPr>
                  <a:spLocks/>
                </p:cNvSpPr>
                <p:nvPr/>
              </p:nvSpPr>
              <p:spPr bwMode="auto">
                <a:xfrm>
                  <a:off x="2907" y="398"/>
                  <a:ext cx="38" cy="38"/>
                </a:xfrm>
                <a:custGeom>
                  <a:avLst/>
                  <a:gdLst>
                    <a:gd name="T0" fmla="*/ 9 w 16"/>
                    <a:gd name="T1" fmla="*/ 15 h 16"/>
                    <a:gd name="T2" fmla="*/ 1 w 16"/>
                    <a:gd name="T3" fmla="*/ 8 h 16"/>
                    <a:gd name="T4" fmla="*/ 8 w 16"/>
                    <a:gd name="T5" fmla="*/ 0 h 16"/>
                    <a:gd name="T6" fmla="*/ 16 w 16"/>
                    <a:gd name="T7" fmla="*/ 7 h 16"/>
                    <a:gd name="T8" fmla="*/ 9 w 16"/>
                    <a:gd name="T9" fmla="*/ 15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9" y="15"/>
                      </a:moveTo>
                      <a:cubicBezTo>
                        <a:pt x="5" y="16"/>
                        <a:pt x="1" y="13"/>
                        <a:pt x="1" y="8"/>
                      </a:cubicBezTo>
                      <a:cubicBezTo>
                        <a:pt x="0" y="4"/>
                        <a:pt x="4" y="0"/>
                        <a:pt x="8" y="0"/>
                      </a:cubicBezTo>
                      <a:cubicBezTo>
                        <a:pt x="12" y="0"/>
                        <a:pt x="16" y="3"/>
                        <a:pt x="16" y="7"/>
                      </a:cubicBezTo>
                      <a:cubicBezTo>
                        <a:pt x="16" y="11"/>
                        <a:pt x="13" y="15"/>
                        <a:pt x="9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0" name="Freeform 137"/>
                <p:cNvSpPr>
                  <a:spLocks/>
                </p:cNvSpPr>
                <p:nvPr/>
              </p:nvSpPr>
              <p:spPr bwMode="auto">
                <a:xfrm>
                  <a:off x="2876" y="571"/>
                  <a:ext cx="95" cy="174"/>
                </a:xfrm>
                <a:custGeom>
                  <a:avLst/>
                  <a:gdLst>
                    <a:gd name="T0" fmla="*/ 14 w 40"/>
                    <a:gd name="T1" fmla="*/ 71 h 73"/>
                    <a:gd name="T2" fmla="*/ 38 w 40"/>
                    <a:gd name="T3" fmla="*/ 3 h 73"/>
                    <a:gd name="T4" fmla="*/ 34 w 40"/>
                    <a:gd name="T5" fmla="*/ 1 h 73"/>
                    <a:gd name="T6" fmla="*/ 9 w 40"/>
                    <a:gd name="T7" fmla="*/ 71 h 73"/>
                    <a:gd name="T8" fmla="*/ 14 w 40"/>
                    <a:gd name="T9" fmla="*/ 71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73">
                      <a:moveTo>
                        <a:pt x="14" y="71"/>
                      </a:moveTo>
                      <a:cubicBezTo>
                        <a:pt x="5" y="44"/>
                        <a:pt x="13" y="17"/>
                        <a:pt x="38" y="3"/>
                      </a:cubicBezTo>
                      <a:cubicBezTo>
                        <a:pt x="40" y="2"/>
                        <a:pt x="35" y="0"/>
                        <a:pt x="34" y="1"/>
                      </a:cubicBezTo>
                      <a:cubicBezTo>
                        <a:pt x="8" y="16"/>
                        <a:pt x="0" y="43"/>
                        <a:pt x="9" y="71"/>
                      </a:cubicBezTo>
                      <a:cubicBezTo>
                        <a:pt x="10" y="73"/>
                        <a:pt x="14" y="73"/>
                        <a:pt x="14" y="7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1" name="Freeform 138"/>
                <p:cNvSpPr>
                  <a:spLocks/>
                </p:cNvSpPr>
                <p:nvPr/>
              </p:nvSpPr>
              <p:spPr bwMode="auto">
                <a:xfrm>
                  <a:off x="2848" y="588"/>
                  <a:ext cx="157" cy="92"/>
                </a:xfrm>
                <a:custGeom>
                  <a:avLst/>
                  <a:gdLst>
                    <a:gd name="T0" fmla="*/ 0 w 66"/>
                    <a:gd name="T1" fmla="*/ 2 h 39"/>
                    <a:gd name="T2" fmla="*/ 64 w 66"/>
                    <a:gd name="T3" fmla="*/ 35 h 39"/>
                    <a:gd name="T4" fmla="*/ 61 w 66"/>
                    <a:gd name="T5" fmla="*/ 33 h 39"/>
                    <a:gd name="T6" fmla="*/ 5 w 66"/>
                    <a:gd name="T7" fmla="*/ 2 h 39"/>
                    <a:gd name="T8" fmla="*/ 0 w 66"/>
                    <a:gd name="T9" fmla="*/ 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" h="39">
                      <a:moveTo>
                        <a:pt x="0" y="2"/>
                      </a:moveTo>
                      <a:cubicBezTo>
                        <a:pt x="12" y="27"/>
                        <a:pt x="36" y="39"/>
                        <a:pt x="64" y="35"/>
                      </a:cubicBezTo>
                      <a:cubicBezTo>
                        <a:pt x="66" y="34"/>
                        <a:pt x="62" y="32"/>
                        <a:pt x="61" y="33"/>
                      </a:cubicBezTo>
                      <a:cubicBezTo>
                        <a:pt x="36" y="37"/>
                        <a:pt x="16" y="24"/>
                        <a:pt x="5" y="2"/>
                      </a:cubicBezTo>
                      <a:cubicBezTo>
                        <a:pt x="4" y="1"/>
                        <a:pt x="0" y="0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2" name="Freeform 139"/>
                <p:cNvSpPr>
                  <a:spLocks/>
                </p:cNvSpPr>
                <p:nvPr/>
              </p:nvSpPr>
              <p:spPr bwMode="auto">
                <a:xfrm>
                  <a:off x="2838" y="609"/>
                  <a:ext cx="157" cy="98"/>
                </a:xfrm>
                <a:custGeom>
                  <a:avLst/>
                  <a:gdLst>
                    <a:gd name="T0" fmla="*/ 6 w 66"/>
                    <a:gd name="T1" fmla="*/ 39 h 41"/>
                    <a:gd name="T2" fmla="*/ 62 w 66"/>
                    <a:gd name="T3" fmla="*/ 3 h 41"/>
                    <a:gd name="T4" fmla="*/ 61 w 66"/>
                    <a:gd name="T5" fmla="*/ 1 h 41"/>
                    <a:gd name="T6" fmla="*/ 1 w 66"/>
                    <a:gd name="T7" fmla="*/ 39 h 41"/>
                    <a:gd name="T8" fmla="*/ 6 w 66"/>
                    <a:gd name="T9" fmla="*/ 39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" h="41">
                      <a:moveTo>
                        <a:pt x="6" y="39"/>
                      </a:moveTo>
                      <a:cubicBezTo>
                        <a:pt x="19" y="22"/>
                        <a:pt x="42" y="8"/>
                        <a:pt x="62" y="3"/>
                      </a:cubicBezTo>
                      <a:cubicBezTo>
                        <a:pt x="66" y="2"/>
                        <a:pt x="63" y="0"/>
                        <a:pt x="61" y="1"/>
                      </a:cubicBezTo>
                      <a:cubicBezTo>
                        <a:pt x="39" y="7"/>
                        <a:pt x="14" y="20"/>
                        <a:pt x="1" y="39"/>
                      </a:cubicBezTo>
                      <a:cubicBezTo>
                        <a:pt x="0" y="40"/>
                        <a:pt x="5" y="41"/>
                        <a:pt x="6" y="3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3" name="Freeform 140"/>
                <p:cNvSpPr>
                  <a:spLocks/>
                </p:cNvSpPr>
                <p:nvPr/>
              </p:nvSpPr>
              <p:spPr bwMode="auto">
                <a:xfrm>
                  <a:off x="2886" y="564"/>
                  <a:ext cx="81" cy="154"/>
                </a:xfrm>
                <a:custGeom>
                  <a:avLst/>
                  <a:gdLst>
                    <a:gd name="T0" fmla="*/ 5 w 34"/>
                    <a:gd name="T1" fmla="*/ 1 h 65"/>
                    <a:gd name="T2" fmla="*/ 28 w 34"/>
                    <a:gd name="T3" fmla="*/ 64 h 65"/>
                    <a:gd name="T4" fmla="*/ 32 w 34"/>
                    <a:gd name="T5" fmla="*/ 63 h 65"/>
                    <a:gd name="T6" fmla="*/ 10 w 34"/>
                    <a:gd name="T7" fmla="*/ 1 h 65"/>
                    <a:gd name="T8" fmla="*/ 5 w 34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4" h="65">
                      <a:moveTo>
                        <a:pt x="5" y="1"/>
                      </a:moveTo>
                      <a:cubicBezTo>
                        <a:pt x="0" y="26"/>
                        <a:pt x="7" y="50"/>
                        <a:pt x="28" y="64"/>
                      </a:cubicBezTo>
                      <a:cubicBezTo>
                        <a:pt x="29" y="65"/>
                        <a:pt x="34" y="64"/>
                        <a:pt x="32" y="63"/>
                      </a:cubicBezTo>
                      <a:cubicBezTo>
                        <a:pt x="12" y="49"/>
                        <a:pt x="5" y="25"/>
                        <a:pt x="10" y="1"/>
                      </a:cubicBezTo>
                      <a:cubicBezTo>
                        <a:pt x="10" y="0"/>
                        <a:pt x="5" y="0"/>
                        <a:pt x="5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4" name="Freeform 141"/>
                <p:cNvSpPr>
                  <a:spLocks/>
                </p:cNvSpPr>
                <p:nvPr/>
              </p:nvSpPr>
              <p:spPr bwMode="auto">
                <a:xfrm>
                  <a:off x="2228" y="481"/>
                  <a:ext cx="677" cy="171"/>
                </a:xfrm>
                <a:custGeom>
                  <a:avLst/>
                  <a:gdLst>
                    <a:gd name="T0" fmla="*/ 283 w 285"/>
                    <a:gd name="T1" fmla="*/ 70 h 72"/>
                    <a:gd name="T2" fmla="*/ 6 w 285"/>
                    <a:gd name="T3" fmla="*/ 0 h 72"/>
                    <a:gd name="T4" fmla="*/ 3 w 285"/>
                    <a:gd name="T5" fmla="*/ 2 h 72"/>
                    <a:gd name="T6" fmla="*/ 279 w 285"/>
                    <a:gd name="T7" fmla="*/ 72 h 72"/>
                    <a:gd name="T8" fmla="*/ 283 w 285"/>
                    <a:gd name="T9" fmla="*/ 70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5" h="72">
                      <a:moveTo>
                        <a:pt x="283" y="70"/>
                      </a:moveTo>
                      <a:cubicBezTo>
                        <a:pt x="190" y="47"/>
                        <a:pt x="97" y="26"/>
                        <a:pt x="6" y="0"/>
                      </a:cubicBezTo>
                      <a:cubicBezTo>
                        <a:pt x="5" y="0"/>
                        <a:pt x="0" y="1"/>
                        <a:pt x="3" y="2"/>
                      </a:cubicBezTo>
                      <a:cubicBezTo>
                        <a:pt x="94" y="28"/>
                        <a:pt x="187" y="49"/>
                        <a:pt x="279" y="72"/>
                      </a:cubicBezTo>
                      <a:cubicBezTo>
                        <a:pt x="280" y="72"/>
                        <a:pt x="285" y="71"/>
                        <a:pt x="283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5" name="Freeform 142"/>
                <p:cNvSpPr>
                  <a:spLocks/>
                </p:cNvSpPr>
                <p:nvPr/>
              </p:nvSpPr>
              <p:spPr bwMode="auto">
                <a:xfrm>
                  <a:off x="2888" y="631"/>
                  <a:ext cx="41" cy="40"/>
                </a:xfrm>
                <a:custGeom>
                  <a:avLst/>
                  <a:gdLst>
                    <a:gd name="T0" fmla="*/ 6 w 17"/>
                    <a:gd name="T1" fmla="*/ 16 h 17"/>
                    <a:gd name="T2" fmla="*/ 1 w 17"/>
                    <a:gd name="T3" fmla="*/ 7 h 17"/>
                    <a:gd name="T4" fmla="*/ 10 w 17"/>
                    <a:gd name="T5" fmla="*/ 1 h 17"/>
                    <a:gd name="T6" fmla="*/ 16 w 17"/>
                    <a:gd name="T7" fmla="*/ 11 h 17"/>
                    <a:gd name="T8" fmla="*/ 6 w 17"/>
                    <a:gd name="T9" fmla="*/ 1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6" y="16"/>
                      </a:moveTo>
                      <a:cubicBezTo>
                        <a:pt x="2" y="15"/>
                        <a:pt x="0" y="11"/>
                        <a:pt x="1" y="7"/>
                      </a:cubicBezTo>
                      <a:cubicBezTo>
                        <a:pt x="2" y="3"/>
                        <a:pt x="6" y="0"/>
                        <a:pt x="10" y="1"/>
                      </a:cubicBezTo>
                      <a:cubicBezTo>
                        <a:pt x="15" y="3"/>
                        <a:pt x="17" y="7"/>
                        <a:pt x="16" y="11"/>
                      </a:cubicBezTo>
                      <a:cubicBezTo>
                        <a:pt x="15" y="15"/>
                        <a:pt x="10" y="17"/>
                        <a:pt x="6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6" name="Freeform 143"/>
                <p:cNvSpPr>
                  <a:spLocks/>
                </p:cNvSpPr>
                <p:nvPr/>
              </p:nvSpPr>
              <p:spPr bwMode="auto">
                <a:xfrm>
                  <a:off x="2763" y="828"/>
                  <a:ext cx="130" cy="139"/>
                </a:xfrm>
                <a:custGeom>
                  <a:avLst/>
                  <a:gdLst>
                    <a:gd name="T0" fmla="*/ 5 w 55"/>
                    <a:gd name="T1" fmla="*/ 58 h 59"/>
                    <a:gd name="T2" fmla="*/ 53 w 55"/>
                    <a:gd name="T3" fmla="*/ 2 h 59"/>
                    <a:gd name="T4" fmla="*/ 49 w 55"/>
                    <a:gd name="T5" fmla="*/ 0 h 59"/>
                    <a:gd name="T6" fmla="*/ 0 w 55"/>
                    <a:gd name="T7" fmla="*/ 57 h 59"/>
                    <a:gd name="T8" fmla="*/ 5 w 55"/>
                    <a:gd name="T9" fmla="*/ 58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5" h="59">
                      <a:moveTo>
                        <a:pt x="5" y="58"/>
                      </a:moveTo>
                      <a:cubicBezTo>
                        <a:pt x="7" y="29"/>
                        <a:pt x="24" y="6"/>
                        <a:pt x="53" y="2"/>
                      </a:cubicBezTo>
                      <a:cubicBezTo>
                        <a:pt x="55" y="2"/>
                        <a:pt x="51" y="0"/>
                        <a:pt x="49" y="0"/>
                      </a:cubicBezTo>
                      <a:cubicBezTo>
                        <a:pt x="20" y="5"/>
                        <a:pt x="2" y="27"/>
                        <a:pt x="0" y="57"/>
                      </a:cubicBezTo>
                      <a:cubicBezTo>
                        <a:pt x="0" y="58"/>
                        <a:pt x="5" y="59"/>
                        <a:pt x="5" y="5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7" name="Freeform 144"/>
                <p:cNvSpPr>
                  <a:spLocks/>
                </p:cNvSpPr>
                <p:nvPr/>
              </p:nvSpPr>
              <p:spPr bwMode="auto">
                <a:xfrm>
                  <a:off x="2770" y="804"/>
                  <a:ext cx="118" cy="128"/>
                </a:xfrm>
                <a:custGeom>
                  <a:avLst/>
                  <a:gdLst>
                    <a:gd name="T0" fmla="*/ 0 w 50"/>
                    <a:gd name="T1" fmla="*/ 1 h 54"/>
                    <a:gd name="T2" fmla="*/ 47 w 50"/>
                    <a:gd name="T3" fmla="*/ 54 h 54"/>
                    <a:gd name="T4" fmla="*/ 47 w 50"/>
                    <a:gd name="T5" fmla="*/ 52 h 54"/>
                    <a:gd name="T6" fmla="*/ 5 w 50"/>
                    <a:gd name="T7" fmla="*/ 2 h 54"/>
                    <a:gd name="T8" fmla="*/ 0 w 50"/>
                    <a:gd name="T9" fmla="*/ 1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0" h="54">
                      <a:moveTo>
                        <a:pt x="0" y="1"/>
                      </a:moveTo>
                      <a:cubicBezTo>
                        <a:pt x="3" y="28"/>
                        <a:pt x="20" y="48"/>
                        <a:pt x="47" y="54"/>
                      </a:cubicBezTo>
                      <a:cubicBezTo>
                        <a:pt x="50" y="54"/>
                        <a:pt x="50" y="52"/>
                        <a:pt x="47" y="52"/>
                      </a:cubicBezTo>
                      <a:cubicBezTo>
                        <a:pt x="22" y="47"/>
                        <a:pt x="7" y="27"/>
                        <a:pt x="5" y="2"/>
                      </a:cubicBezTo>
                      <a:cubicBezTo>
                        <a:pt x="5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8" name="Freeform 145"/>
                <p:cNvSpPr>
                  <a:spLocks/>
                </p:cNvSpPr>
                <p:nvPr/>
              </p:nvSpPr>
              <p:spPr bwMode="auto">
                <a:xfrm>
                  <a:off x="2720" y="865"/>
                  <a:ext cx="180" cy="46"/>
                </a:xfrm>
                <a:custGeom>
                  <a:avLst/>
                  <a:gdLst>
                    <a:gd name="T0" fmla="*/ 6 w 76"/>
                    <a:gd name="T1" fmla="*/ 18 h 19"/>
                    <a:gd name="T2" fmla="*/ 71 w 76"/>
                    <a:gd name="T3" fmla="*/ 5 h 19"/>
                    <a:gd name="T4" fmla="*/ 73 w 76"/>
                    <a:gd name="T5" fmla="*/ 3 h 19"/>
                    <a:gd name="T6" fmla="*/ 2 w 76"/>
                    <a:gd name="T7" fmla="*/ 17 h 19"/>
                    <a:gd name="T8" fmla="*/ 6 w 76"/>
                    <a:gd name="T9" fmla="*/ 18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6" h="19">
                      <a:moveTo>
                        <a:pt x="6" y="18"/>
                      </a:moveTo>
                      <a:cubicBezTo>
                        <a:pt x="24" y="6"/>
                        <a:pt x="50" y="2"/>
                        <a:pt x="71" y="5"/>
                      </a:cubicBezTo>
                      <a:cubicBezTo>
                        <a:pt x="72" y="5"/>
                        <a:pt x="76" y="3"/>
                        <a:pt x="73" y="3"/>
                      </a:cubicBezTo>
                      <a:cubicBezTo>
                        <a:pt x="50" y="0"/>
                        <a:pt x="22" y="4"/>
                        <a:pt x="2" y="17"/>
                      </a:cubicBezTo>
                      <a:cubicBezTo>
                        <a:pt x="0" y="19"/>
                        <a:pt x="5" y="19"/>
                        <a:pt x="6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9" name="Freeform 146"/>
                <p:cNvSpPr>
                  <a:spLocks/>
                </p:cNvSpPr>
                <p:nvPr/>
              </p:nvSpPr>
              <p:spPr bwMode="auto">
                <a:xfrm>
                  <a:off x="2789" y="797"/>
                  <a:ext cx="49" cy="166"/>
                </a:xfrm>
                <a:custGeom>
                  <a:avLst/>
                  <a:gdLst>
                    <a:gd name="T0" fmla="*/ 15 w 21"/>
                    <a:gd name="T1" fmla="*/ 2 h 70"/>
                    <a:gd name="T2" fmla="*/ 14 w 21"/>
                    <a:gd name="T3" fmla="*/ 69 h 70"/>
                    <a:gd name="T4" fmla="*/ 19 w 21"/>
                    <a:gd name="T5" fmla="*/ 68 h 70"/>
                    <a:gd name="T6" fmla="*/ 20 w 21"/>
                    <a:gd name="T7" fmla="*/ 2 h 70"/>
                    <a:gd name="T8" fmla="*/ 15 w 21"/>
                    <a:gd name="T9" fmla="*/ 2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1" h="70">
                      <a:moveTo>
                        <a:pt x="15" y="2"/>
                      </a:moveTo>
                      <a:cubicBezTo>
                        <a:pt x="2" y="23"/>
                        <a:pt x="0" y="48"/>
                        <a:pt x="14" y="69"/>
                      </a:cubicBezTo>
                      <a:cubicBezTo>
                        <a:pt x="15" y="70"/>
                        <a:pt x="20" y="70"/>
                        <a:pt x="19" y="68"/>
                      </a:cubicBezTo>
                      <a:cubicBezTo>
                        <a:pt x="5" y="48"/>
                        <a:pt x="7" y="23"/>
                        <a:pt x="20" y="2"/>
                      </a:cubicBezTo>
                      <a:cubicBezTo>
                        <a:pt x="21" y="1"/>
                        <a:pt x="16" y="0"/>
                        <a:pt x="1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0" name="Freeform 147"/>
                <p:cNvSpPr>
                  <a:spLocks/>
                </p:cNvSpPr>
                <p:nvPr/>
              </p:nvSpPr>
              <p:spPr bwMode="auto">
                <a:xfrm>
                  <a:off x="2233" y="479"/>
                  <a:ext cx="570" cy="401"/>
                </a:xfrm>
                <a:custGeom>
                  <a:avLst/>
                  <a:gdLst>
                    <a:gd name="T0" fmla="*/ 238 w 240"/>
                    <a:gd name="T1" fmla="*/ 166 h 169"/>
                    <a:gd name="T2" fmla="*/ 6 w 240"/>
                    <a:gd name="T3" fmla="*/ 1 h 169"/>
                    <a:gd name="T4" fmla="*/ 2 w 240"/>
                    <a:gd name="T5" fmla="*/ 2 h 169"/>
                    <a:gd name="T6" fmla="*/ 234 w 240"/>
                    <a:gd name="T7" fmla="*/ 168 h 169"/>
                    <a:gd name="T8" fmla="*/ 238 w 240"/>
                    <a:gd name="T9" fmla="*/ 166 h 1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0" h="169">
                      <a:moveTo>
                        <a:pt x="238" y="166"/>
                      </a:moveTo>
                      <a:cubicBezTo>
                        <a:pt x="161" y="112"/>
                        <a:pt x="82" y="59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ubicBezTo>
                        <a:pt x="77" y="60"/>
                        <a:pt x="156" y="113"/>
                        <a:pt x="234" y="168"/>
                      </a:cubicBezTo>
                      <a:cubicBezTo>
                        <a:pt x="235" y="169"/>
                        <a:pt x="240" y="167"/>
                        <a:pt x="238" y="16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1" name="Freeform 148"/>
                <p:cNvSpPr>
                  <a:spLocks/>
                </p:cNvSpPr>
                <p:nvPr/>
              </p:nvSpPr>
              <p:spPr bwMode="auto">
                <a:xfrm>
                  <a:off x="2784" y="861"/>
                  <a:ext cx="43" cy="40"/>
                </a:xfrm>
                <a:custGeom>
                  <a:avLst/>
                  <a:gdLst>
                    <a:gd name="T0" fmla="*/ 4 w 18"/>
                    <a:gd name="T1" fmla="*/ 15 h 17"/>
                    <a:gd name="T2" fmla="*/ 3 w 18"/>
                    <a:gd name="T3" fmla="*/ 4 h 17"/>
                    <a:gd name="T4" fmla="*/ 14 w 18"/>
                    <a:gd name="T5" fmla="*/ 3 h 17"/>
                    <a:gd name="T6" fmla="*/ 15 w 18"/>
                    <a:gd name="T7" fmla="*/ 14 h 17"/>
                    <a:gd name="T8" fmla="*/ 4 w 18"/>
                    <a:gd name="T9" fmla="*/ 1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4" y="15"/>
                      </a:moveTo>
                      <a:cubicBezTo>
                        <a:pt x="1" y="12"/>
                        <a:pt x="0" y="8"/>
                        <a:pt x="3" y="4"/>
                      </a:cubicBezTo>
                      <a:cubicBezTo>
                        <a:pt x="6" y="1"/>
                        <a:pt x="10" y="0"/>
                        <a:pt x="14" y="3"/>
                      </a:cubicBezTo>
                      <a:cubicBezTo>
                        <a:pt x="17" y="5"/>
                        <a:pt x="18" y="10"/>
                        <a:pt x="15" y="14"/>
                      </a:cubicBezTo>
                      <a:cubicBezTo>
                        <a:pt x="13" y="17"/>
                        <a:pt x="8" y="17"/>
                        <a:pt x="4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2" name="Freeform 149"/>
                <p:cNvSpPr>
                  <a:spLocks/>
                </p:cNvSpPr>
                <p:nvPr/>
              </p:nvSpPr>
              <p:spPr bwMode="auto">
                <a:xfrm>
                  <a:off x="2539" y="1029"/>
                  <a:ext cx="174" cy="102"/>
                </a:xfrm>
                <a:custGeom>
                  <a:avLst/>
                  <a:gdLst>
                    <a:gd name="T0" fmla="*/ 6 w 73"/>
                    <a:gd name="T1" fmla="*/ 42 h 43"/>
                    <a:gd name="T2" fmla="*/ 68 w 73"/>
                    <a:gd name="T3" fmla="*/ 9 h 43"/>
                    <a:gd name="T4" fmla="*/ 70 w 73"/>
                    <a:gd name="T5" fmla="*/ 7 h 43"/>
                    <a:gd name="T6" fmla="*/ 1 w 73"/>
                    <a:gd name="T7" fmla="*/ 41 h 43"/>
                    <a:gd name="T8" fmla="*/ 6 w 73"/>
                    <a:gd name="T9" fmla="*/ 42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43">
                      <a:moveTo>
                        <a:pt x="6" y="42"/>
                      </a:moveTo>
                      <a:cubicBezTo>
                        <a:pt x="17" y="17"/>
                        <a:pt x="40" y="2"/>
                        <a:pt x="68" y="9"/>
                      </a:cubicBezTo>
                      <a:cubicBezTo>
                        <a:pt x="70" y="9"/>
                        <a:pt x="73" y="8"/>
                        <a:pt x="70" y="7"/>
                      </a:cubicBezTo>
                      <a:cubicBezTo>
                        <a:pt x="40" y="0"/>
                        <a:pt x="14" y="13"/>
                        <a:pt x="1" y="41"/>
                      </a:cubicBezTo>
                      <a:cubicBezTo>
                        <a:pt x="0" y="42"/>
                        <a:pt x="5" y="43"/>
                        <a:pt x="6" y="4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3" name="Freeform 150"/>
                <p:cNvSpPr>
                  <a:spLocks/>
                </p:cNvSpPr>
                <p:nvPr/>
              </p:nvSpPr>
              <p:spPr bwMode="auto">
                <a:xfrm>
                  <a:off x="2589" y="982"/>
                  <a:ext cx="83" cy="159"/>
                </a:xfrm>
                <a:custGeom>
                  <a:avLst/>
                  <a:gdLst>
                    <a:gd name="T0" fmla="*/ 7 w 35"/>
                    <a:gd name="T1" fmla="*/ 1 h 67"/>
                    <a:gd name="T2" fmla="*/ 29 w 35"/>
                    <a:gd name="T3" fmla="*/ 66 h 67"/>
                    <a:gd name="T4" fmla="*/ 33 w 35"/>
                    <a:gd name="T5" fmla="*/ 66 h 67"/>
                    <a:gd name="T6" fmla="*/ 12 w 35"/>
                    <a:gd name="T7" fmla="*/ 2 h 67"/>
                    <a:gd name="T8" fmla="*/ 7 w 35"/>
                    <a:gd name="T9" fmla="*/ 1 h 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5" h="67">
                      <a:moveTo>
                        <a:pt x="7" y="1"/>
                      </a:moveTo>
                      <a:cubicBezTo>
                        <a:pt x="0" y="27"/>
                        <a:pt x="7" y="51"/>
                        <a:pt x="29" y="66"/>
                      </a:cubicBezTo>
                      <a:cubicBezTo>
                        <a:pt x="30" y="67"/>
                        <a:pt x="35" y="67"/>
                        <a:pt x="33" y="66"/>
                      </a:cubicBezTo>
                      <a:cubicBezTo>
                        <a:pt x="11" y="51"/>
                        <a:pt x="5" y="27"/>
                        <a:pt x="12" y="2"/>
                      </a:cubicBezTo>
                      <a:cubicBezTo>
                        <a:pt x="13" y="1"/>
                        <a:pt x="8" y="0"/>
                        <a:pt x="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4" name="Freeform 151"/>
                <p:cNvSpPr>
                  <a:spLocks/>
                </p:cNvSpPr>
                <p:nvPr/>
              </p:nvSpPr>
              <p:spPr bwMode="auto">
                <a:xfrm>
                  <a:off x="2523" y="1048"/>
                  <a:ext cx="178" cy="45"/>
                </a:xfrm>
                <a:custGeom>
                  <a:avLst/>
                  <a:gdLst>
                    <a:gd name="T0" fmla="*/ 4 w 75"/>
                    <a:gd name="T1" fmla="*/ 6 h 19"/>
                    <a:gd name="T2" fmla="*/ 69 w 75"/>
                    <a:gd name="T3" fmla="*/ 19 h 19"/>
                    <a:gd name="T4" fmla="*/ 74 w 75"/>
                    <a:gd name="T5" fmla="*/ 17 h 19"/>
                    <a:gd name="T6" fmla="*/ 3 w 75"/>
                    <a:gd name="T7" fmla="*/ 4 h 19"/>
                    <a:gd name="T8" fmla="*/ 4 w 75"/>
                    <a:gd name="T9" fmla="*/ 6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19">
                      <a:moveTo>
                        <a:pt x="4" y="6"/>
                      </a:moveTo>
                      <a:cubicBezTo>
                        <a:pt x="26" y="2"/>
                        <a:pt x="51" y="9"/>
                        <a:pt x="69" y="19"/>
                      </a:cubicBezTo>
                      <a:cubicBezTo>
                        <a:pt x="71" y="19"/>
                        <a:pt x="75" y="18"/>
                        <a:pt x="74" y="17"/>
                      </a:cubicBezTo>
                      <a:cubicBezTo>
                        <a:pt x="53" y="6"/>
                        <a:pt x="26" y="0"/>
                        <a:pt x="3" y="4"/>
                      </a:cubicBezTo>
                      <a:cubicBezTo>
                        <a:pt x="0" y="5"/>
                        <a:pt x="2" y="6"/>
                        <a:pt x="4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5" name="Freeform 152"/>
                <p:cNvSpPr>
                  <a:spLocks/>
                </p:cNvSpPr>
                <p:nvPr/>
              </p:nvSpPr>
              <p:spPr bwMode="auto">
                <a:xfrm>
                  <a:off x="2585" y="998"/>
                  <a:ext cx="90" cy="152"/>
                </a:xfrm>
                <a:custGeom>
                  <a:avLst/>
                  <a:gdLst>
                    <a:gd name="T0" fmla="*/ 32 w 38"/>
                    <a:gd name="T1" fmla="*/ 1 h 64"/>
                    <a:gd name="T2" fmla="*/ 5 w 38"/>
                    <a:gd name="T3" fmla="*/ 63 h 64"/>
                    <a:gd name="T4" fmla="*/ 10 w 38"/>
                    <a:gd name="T5" fmla="*/ 62 h 64"/>
                    <a:gd name="T6" fmla="*/ 36 w 38"/>
                    <a:gd name="T7" fmla="*/ 1 h 64"/>
                    <a:gd name="T8" fmla="*/ 32 w 38"/>
                    <a:gd name="T9" fmla="*/ 1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8" h="64">
                      <a:moveTo>
                        <a:pt x="32" y="1"/>
                      </a:moveTo>
                      <a:cubicBezTo>
                        <a:pt x="12" y="15"/>
                        <a:pt x="0" y="38"/>
                        <a:pt x="5" y="63"/>
                      </a:cubicBezTo>
                      <a:cubicBezTo>
                        <a:pt x="6" y="64"/>
                        <a:pt x="11" y="64"/>
                        <a:pt x="10" y="62"/>
                      </a:cubicBezTo>
                      <a:cubicBezTo>
                        <a:pt x="5" y="38"/>
                        <a:pt x="16" y="15"/>
                        <a:pt x="36" y="1"/>
                      </a:cubicBezTo>
                      <a:cubicBezTo>
                        <a:pt x="38" y="0"/>
                        <a:pt x="33" y="0"/>
                        <a:pt x="3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6" name="Freeform 153"/>
                <p:cNvSpPr>
                  <a:spLocks/>
                </p:cNvSpPr>
                <p:nvPr/>
              </p:nvSpPr>
              <p:spPr bwMode="auto">
                <a:xfrm>
                  <a:off x="2236" y="479"/>
                  <a:ext cx="375" cy="581"/>
                </a:xfrm>
                <a:custGeom>
                  <a:avLst/>
                  <a:gdLst>
                    <a:gd name="T0" fmla="*/ 157 w 158"/>
                    <a:gd name="T1" fmla="*/ 243 h 245"/>
                    <a:gd name="T2" fmla="*/ 5 w 158"/>
                    <a:gd name="T3" fmla="*/ 1 h 245"/>
                    <a:gd name="T4" fmla="*/ 1 w 158"/>
                    <a:gd name="T5" fmla="*/ 2 h 245"/>
                    <a:gd name="T6" fmla="*/ 153 w 158"/>
                    <a:gd name="T7" fmla="*/ 244 h 245"/>
                    <a:gd name="T8" fmla="*/ 157 w 158"/>
                    <a:gd name="T9" fmla="*/ 243 h 2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8" h="245">
                      <a:moveTo>
                        <a:pt x="157" y="243"/>
                      </a:moveTo>
                      <a:cubicBezTo>
                        <a:pt x="106" y="163"/>
                        <a:pt x="53" y="83"/>
                        <a:pt x="5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48" y="84"/>
                        <a:pt x="101" y="164"/>
                        <a:pt x="153" y="244"/>
                      </a:cubicBezTo>
                      <a:cubicBezTo>
                        <a:pt x="153" y="245"/>
                        <a:pt x="158" y="244"/>
                        <a:pt x="157" y="2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7" name="Freeform 154"/>
                <p:cNvSpPr>
                  <a:spLocks/>
                </p:cNvSpPr>
                <p:nvPr/>
              </p:nvSpPr>
              <p:spPr bwMode="auto">
                <a:xfrm>
                  <a:off x="2592" y="1046"/>
                  <a:ext cx="40" cy="40"/>
                </a:xfrm>
                <a:custGeom>
                  <a:avLst/>
                  <a:gdLst>
                    <a:gd name="T0" fmla="*/ 2 w 17"/>
                    <a:gd name="T1" fmla="*/ 12 h 17"/>
                    <a:gd name="T2" fmla="*/ 4 w 17"/>
                    <a:gd name="T3" fmla="*/ 2 h 17"/>
                    <a:gd name="T4" fmla="*/ 15 w 17"/>
                    <a:gd name="T5" fmla="*/ 5 h 17"/>
                    <a:gd name="T6" fmla="*/ 12 w 17"/>
                    <a:gd name="T7" fmla="*/ 15 h 17"/>
                    <a:gd name="T8" fmla="*/ 2 w 17"/>
                    <a:gd name="T9" fmla="*/ 1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2" y="12"/>
                      </a:moveTo>
                      <a:cubicBezTo>
                        <a:pt x="0" y="9"/>
                        <a:pt x="1" y="4"/>
                        <a:pt x="4" y="2"/>
                      </a:cubicBezTo>
                      <a:cubicBezTo>
                        <a:pt x="8" y="0"/>
                        <a:pt x="13" y="1"/>
                        <a:pt x="15" y="5"/>
                      </a:cubicBezTo>
                      <a:cubicBezTo>
                        <a:pt x="17" y="8"/>
                        <a:pt x="16" y="13"/>
                        <a:pt x="12" y="15"/>
                      </a:cubicBezTo>
                      <a:cubicBezTo>
                        <a:pt x="9" y="17"/>
                        <a:pt x="4" y="16"/>
                        <a:pt x="2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8" name="Freeform 155"/>
                <p:cNvSpPr>
                  <a:spLocks/>
                </p:cNvSpPr>
                <p:nvPr/>
              </p:nvSpPr>
              <p:spPr bwMode="auto">
                <a:xfrm>
                  <a:off x="2285" y="1153"/>
                  <a:ext cx="193" cy="64"/>
                </a:xfrm>
                <a:custGeom>
                  <a:avLst/>
                  <a:gdLst>
                    <a:gd name="T0" fmla="*/ 6 w 81"/>
                    <a:gd name="T1" fmla="*/ 26 h 27"/>
                    <a:gd name="T2" fmla="*/ 75 w 81"/>
                    <a:gd name="T3" fmla="*/ 18 h 27"/>
                    <a:gd name="T4" fmla="*/ 79 w 81"/>
                    <a:gd name="T5" fmla="*/ 17 h 27"/>
                    <a:gd name="T6" fmla="*/ 1 w 81"/>
                    <a:gd name="T7" fmla="*/ 25 h 27"/>
                    <a:gd name="T8" fmla="*/ 6 w 81"/>
                    <a:gd name="T9" fmla="*/ 26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1" h="27">
                      <a:moveTo>
                        <a:pt x="6" y="26"/>
                      </a:moveTo>
                      <a:cubicBezTo>
                        <a:pt x="26" y="7"/>
                        <a:pt x="51" y="2"/>
                        <a:pt x="75" y="18"/>
                      </a:cubicBezTo>
                      <a:cubicBezTo>
                        <a:pt x="76" y="19"/>
                        <a:pt x="81" y="19"/>
                        <a:pt x="79" y="17"/>
                      </a:cubicBezTo>
                      <a:cubicBezTo>
                        <a:pt x="53" y="0"/>
                        <a:pt x="23" y="4"/>
                        <a:pt x="1" y="25"/>
                      </a:cubicBezTo>
                      <a:cubicBezTo>
                        <a:pt x="0" y="26"/>
                        <a:pt x="5" y="27"/>
                        <a:pt x="6" y="2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9" name="Freeform 156"/>
                <p:cNvSpPr>
                  <a:spLocks/>
                </p:cNvSpPr>
                <p:nvPr/>
              </p:nvSpPr>
              <p:spPr bwMode="auto">
                <a:xfrm>
                  <a:off x="2357" y="1100"/>
                  <a:ext cx="57" cy="169"/>
                </a:xfrm>
                <a:custGeom>
                  <a:avLst/>
                  <a:gdLst>
                    <a:gd name="T0" fmla="*/ 18 w 24"/>
                    <a:gd name="T1" fmla="*/ 1 h 71"/>
                    <a:gd name="T2" fmla="*/ 16 w 24"/>
                    <a:gd name="T3" fmla="*/ 69 h 71"/>
                    <a:gd name="T4" fmla="*/ 20 w 24"/>
                    <a:gd name="T5" fmla="*/ 69 h 71"/>
                    <a:gd name="T6" fmla="*/ 23 w 24"/>
                    <a:gd name="T7" fmla="*/ 2 h 71"/>
                    <a:gd name="T8" fmla="*/ 18 w 24"/>
                    <a:gd name="T9" fmla="*/ 1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" h="71">
                      <a:moveTo>
                        <a:pt x="18" y="1"/>
                      </a:moveTo>
                      <a:cubicBezTo>
                        <a:pt x="2" y="22"/>
                        <a:pt x="0" y="47"/>
                        <a:pt x="16" y="69"/>
                      </a:cubicBezTo>
                      <a:cubicBezTo>
                        <a:pt x="16" y="70"/>
                        <a:pt x="21" y="71"/>
                        <a:pt x="20" y="69"/>
                      </a:cubicBezTo>
                      <a:cubicBezTo>
                        <a:pt x="5" y="47"/>
                        <a:pt x="7" y="23"/>
                        <a:pt x="23" y="2"/>
                      </a:cubicBezTo>
                      <a:cubicBezTo>
                        <a:pt x="24" y="1"/>
                        <a:pt x="19" y="0"/>
                        <a:pt x="1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0" name="Freeform 157"/>
                <p:cNvSpPr>
                  <a:spLocks/>
                </p:cNvSpPr>
                <p:nvPr/>
              </p:nvSpPr>
              <p:spPr bwMode="auto">
                <a:xfrm>
                  <a:off x="2293" y="1143"/>
                  <a:ext cx="159" cy="93"/>
                </a:xfrm>
                <a:custGeom>
                  <a:avLst/>
                  <a:gdLst>
                    <a:gd name="T0" fmla="*/ 3 w 67"/>
                    <a:gd name="T1" fmla="*/ 2 h 39"/>
                    <a:gd name="T2" fmla="*/ 61 w 67"/>
                    <a:gd name="T3" fmla="*/ 37 h 39"/>
                    <a:gd name="T4" fmla="*/ 66 w 67"/>
                    <a:gd name="T5" fmla="*/ 36 h 39"/>
                    <a:gd name="T6" fmla="*/ 5 w 67"/>
                    <a:gd name="T7" fmla="*/ 0 h 39"/>
                    <a:gd name="T8" fmla="*/ 3 w 67"/>
                    <a:gd name="T9" fmla="*/ 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9">
                      <a:moveTo>
                        <a:pt x="3" y="2"/>
                      </a:moveTo>
                      <a:cubicBezTo>
                        <a:pt x="25" y="6"/>
                        <a:pt x="47" y="21"/>
                        <a:pt x="61" y="37"/>
                      </a:cubicBezTo>
                      <a:cubicBezTo>
                        <a:pt x="62" y="39"/>
                        <a:pt x="67" y="37"/>
                        <a:pt x="66" y="36"/>
                      </a:cubicBezTo>
                      <a:cubicBezTo>
                        <a:pt x="51" y="19"/>
                        <a:pt x="28" y="4"/>
                        <a:pt x="5" y="0"/>
                      </a:cubicBezTo>
                      <a:cubicBezTo>
                        <a:pt x="4" y="0"/>
                        <a:pt x="0" y="2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1" name="Freeform 158"/>
                <p:cNvSpPr>
                  <a:spLocks/>
                </p:cNvSpPr>
                <p:nvPr/>
              </p:nvSpPr>
              <p:spPr bwMode="auto">
                <a:xfrm>
                  <a:off x="2333" y="1134"/>
                  <a:ext cx="128" cy="120"/>
                </a:xfrm>
                <a:custGeom>
                  <a:avLst/>
                  <a:gdLst>
                    <a:gd name="T0" fmla="*/ 48 w 54"/>
                    <a:gd name="T1" fmla="*/ 1 h 51"/>
                    <a:gd name="T2" fmla="*/ 0 w 54"/>
                    <a:gd name="T3" fmla="*/ 50 h 51"/>
                    <a:gd name="T4" fmla="*/ 5 w 54"/>
                    <a:gd name="T5" fmla="*/ 50 h 51"/>
                    <a:gd name="T6" fmla="*/ 50 w 54"/>
                    <a:gd name="T7" fmla="*/ 2 h 51"/>
                    <a:gd name="T8" fmla="*/ 48 w 54"/>
                    <a:gd name="T9" fmla="*/ 1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4" h="51">
                      <a:moveTo>
                        <a:pt x="48" y="1"/>
                      </a:moveTo>
                      <a:cubicBezTo>
                        <a:pt x="24" y="7"/>
                        <a:pt x="3" y="24"/>
                        <a:pt x="0" y="50"/>
                      </a:cubicBezTo>
                      <a:cubicBezTo>
                        <a:pt x="0" y="51"/>
                        <a:pt x="5" y="51"/>
                        <a:pt x="5" y="50"/>
                      </a:cubicBezTo>
                      <a:cubicBezTo>
                        <a:pt x="8" y="25"/>
                        <a:pt x="27" y="8"/>
                        <a:pt x="50" y="2"/>
                      </a:cubicBezTo>
                      <a:cubicBezTo>
                        <a:pt x="54" y="1"/>
                        <a:pt x="49" y="0"/>
                        <a:pt x="4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2" name="Freeform 159"/>
                <p:cNvSpPr>
                  <a:spLocks/>
                </p:cNvSpPr>
                <p:nvPr/>
              </p:nvSpPr>
              <p:spPr bwMode="auto">
                <a:xfrm>
                  <a:off x="2228" y="500"/>
                  <a:ext cx="150" cy="669"/>
                </a:xfrm>
                <a:custGeom>
                  <a:avLst/>
                  <a:gdLst>
                    <a:gd name="T0" fmla="*/ 63 w 63"/>
                    <a:gd name="T1" fmla="*/ 280 h 282"/>
                    <a:gd name="T2" fmla="*/ 5 w 63"/>
                    <a:gd name="T3" fmla="*/ 1 h 282"/>
                    <a:gd name="T4" fmla="*/ 0 w 63"/>
                    <a:gd name="T5" fmla="*/ 2 h 282"/>
                    <a:gd name="T6" fmla="*/ 58 w 63"/>
                    <a:gd name="T7" fmla="*/ 281 h 282"/>
                    <a:gd name="T8" fmla="*/ 63 w 63"/>
                    <a:gd name="T9" fmla="*/ 280 h 2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3" h="282">
                      <a:moveTo>
                        <a:pt x="63" y="280"/>
                      </a:moveTo>
                      <a:cubicBezTo>
                        <a:pt x="43" y="188"/>
                        <a:pt x="21" y="95"/>
                        <a:pt x="5" y="1"/>
                      </a:cubicBezTo>
                      <a:cubicBezTo>
                        <a:pt x="5" y="0"/>
                        <a:pt x="0" y="0"/>
                        <a:pt x="0" y="2"/>
                      </a:cubicBezTo>
                      <a:cubicBezTo>
                        <a:pt x="16" y="95"/>
                        <a:pt x="38" y="188"/>
                        <a:pt x="58" y="281"/>
                      </a:cubicBezTo>
                      <a:cubicBezTo>
                        <a:pt x="58" y="282"/>
                        <a:pt x="63" y="282"/>
                        <a:pt x="63" y="28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3" name="Freeform 160"/>
                <p:cNvSpPr>
                  <a:spLocks/>
                </p:cNvSpPr>
                <p:nvPr/>
              </p:nvSpPr>
              <p:spPr bwMode="auto">
                <a:xfrm>
                  <a:off x="2357" y="1160"/>
                  <a:ext cx="38" cy="38"/>
                </a:xfrm>
                <a:custGeom>
                  <a:avLst/>
                  <a:gdLst>
                    <a:gd name="T0" fmla="*/ 0 w 16"/>
                    <a:gd name="T1" fmla="*/ 9 h 16"/>
                    <a:gd name="T2" fmla="*/ 7 w 16"/>
                    <a:gd name="T3" fmla="*/ 0 h 16"/>
                    <a:gd name="T4" fmla="*/ 16 w 16"/>
                    <a:gd name="T5" fmla="*/ 7 h 16"/>
                    <a:gd name="T6" fmla="*/ 9 w 16"/>
                    <a:gd name="T7" fmla="*/ 16 h 16"/>
                    <a:gd name="T8" fmla="*/ 0 w 16"/>
                    <a:gd name="T9" fmla="*/ 9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0" y="9"/>
                      </a:moveTo>
                      <a:cubicBezTo>
                        <a:pt x="0" y="5"/>
                        <a:pt x="3" y="1"/>
                        <a:pt x="7" y="0"/>
                      </a:cubicBezTo>
                      <a:cubicBezTo>
                        <a:pt x="11" y="0"/>
                        <a:pt x="15" y="3"/>
                        <a:pt x="16" y="7"/>
                      </a:cubicBezTo>
                      <a:cubicBezTo>
                        <a:pt x="16" y="11"/>
                        <a:pt x="13" y="15"/>
                        <a:pt x="9" y="16"/>
                      </a:cubicBezTo>
                      <a:cubicBezTo>
                        <a:pt x="5" y="16"/>
                        <a:pt x="1" y="13"/>
                        <a:pt x="0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4" name="Freeform 161"/>
                <p:cNvSpPr>
                  <a:spLocks/>
                </p:cNvSpPr>
                <p:nvPr/>
              </p:nvSpPr>
              <p:spPr bwMode="auto">
                <a:xfrm>
                  <a:off x="2041" y="1155"/>
                  <a:ext cx="187" cy="76"/>
                </a:xfrm>
                <a:custGeom>
                  <a:avLst/>
                  <a:gdLst>
                    <a:gd name="T0" fmla="*/ 6 w 79"/>
                    <a:gd name="T1" fmla="*/ 14 h 32"/>
                    <a:gd name="T2" fmla="*/ 73 w 79"/>
                    <a:gd name="T3" fmla="*/ 31 h 32"/>
                    <a:gd name="T4" fmla="*/ 78 w 79"/>
                    <a:gd name="T5" fmla="*/ 31 h 32"/>
                    <a:gd name="T6" fmla="*/ 2 w 79"/>
                    <a:gd name="T7" fmla="*/ 12 h 32"/>
                    <a:gd name="T8" fmla="*/ 6 w 79"/>
                    <a:gd name="T9" fmla="*/ 14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9" h="32">
                      <a:moveTo>
                        <a:pt x="6" y="14"/>
                      </a:moveTo>
                      <a:cubicBezTo>
                        <a:pt x="32" y="3"/>
                        <a:pt x="57" y="8"/>
                        <a:pt x="73" y="31"/>
                      </a:cubicBezTo>
                      <a:cubicBezTo>
                        <a:pt x="74" y="32"/>
                        <a:pt x="79" y="32"/>
                        <a:pt x="78" y="31"/>
                      </a:cubicBezTo>
                      <a:cubicBezTo>
                        <a:pt x="60" y="6"/>
                        <a:pt x="30" y="0"/>
                        <a:pt x="2" y="12"/>
                      </a:cubicBezTo>
                      <a:cubicBezTo>
                        <a:pt x="0" y="13"/>
                        <a:pt x="5" y="15"/>
                        <a:pt x="6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5" name="Freeform 162"/>
                <p:cNvSpPr>
                  <a:spLocks/>
                </p:cNvSpPr>
                <p:nvPr/>
              </p:nvSpPr>
              <p:spPr bwMode="auto">
                <a:xfrm>
                  <a:off x="2110" y="1119"/>
                  <a:ext cx="92" cy="154"/>
                </a:xfrm>
                <a:custGeom>
                  <a:avLst/>
                  <a:gdLst>
                    <a:gd name="T0" fmla="*/ 33 w 39"/>
                    <a:gd name="T1" fmla="*/ 1 h 65"/>
                    <a:gd name="T2" fmla="*/ 7 w 39"/>
                    <a:gd name="T3" fmla="*/ 63 h 65"/>
                    <a:gd name="T4" fmla="*/ 12 w 39"/>
                    <a:gd name="T5" fmla="*/ 64 h 65"/>
                    <a:gd name="T6" fmla="*/ 38 w 39"/>
                    <a:gd name="T7" fmla="*/ 2 h 65"/>
                    <a:gd name="T8" fmla="*/ 33 w 39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" h="65">
                      <a:moveTo>
                        <a:pt x="33" y="1"/>
                      </a:moveTo>
                      <a:cubicBezTo>
                        <a:pt x="10" y="15"/>
                        <a:pt x="0" y="37"/>
                        <a:pt x="7" y="63"/>
                      </a:cubicBezTo>
                      <a:cubicBezTo>
                        <a:pt x="7" y="65"/>
                        <a:pt x="12" y="65"/>
                        <a:pt x="12" y="64"/>
                      </a:cubicBezTo>
                      <a:cubicBezTo>
                        <a:pt x="5" y="38"/>
                        <a:pt x="15" y="16"/>
                        <a:pt x="38" y="2"/>
                      </a:cubicBezTo>
                      <a:cubicBezTo>
                        <a:pt x="39" y="2"/>
                        <a:pt x="34" y="0"/>
                        <a:pt x="3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6" name="Freeform 163"/>
                <p:cNvSpPr>
                  <a:spLocks/>
                </p:cNvSpPr>
                <p:nvPr/>
              </p:nvSpPr>
              <p:spPr bwMode="auto">
                <a:xfrm>
                  <a:off x="2074" y="1122"/>
                  <a:ext cx="116" cy="137"/>
                </a:xfrm>
                <a:custGeom>
                  <a:avLst/>
                  <a:gdLst>
                    <a:gd name="T0" fmla="*/ 2 w 49"/>
                    <a:gd name="T1" fmla="*/ 2 h 58"/>
                    <a:gd name="T2" fmla="*/ 44 w 49"/>
                    <a:gd name="T3" fmla="*/ 56 h 58"/>
                    <a:gd name="T4" fmla="*/ 49 w 49"/>
                    <a:gd name="T5" fmla="*/ 56 h 58"/>
                    <a:gd name="T6" fmla="*/ 6 w 49"/>
                    <a:gd name="T7" fmla="*/ 1 h 58"/>
                    <a:gd name="T8" fmla="*/ 2 w 49"/>
                    <a:gd name="T9" fmla="*/ 2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58">
                      <a:moveTo>
                        <a:pt x="2" y="2"/>
                      </a:moveTo>
                      <a:cubicBezTo>
                        <a:pt x="21" y="13"/>
                        <a:pt x="37" y="36"/>
                        <a:pt x="44" y="56"/>
                      </a:cubicBezTo>
                      <a:cubicBezTo>
                        <a:pt x="45" y="58"/>
                        <a:pt x="49" y="57"/>
                        <a:pt x="49" y="56"/>
                      </a:cubicBezTo>
                      <a:cubicBezTo>
                        <a:pt x="41" y="35"/>
                        <a:pt x="26" y="12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7" name="Freeform 164"/>
                <p:cNvSpPr>
                  <a:spLocks/>
                </p:cNvSpPr>
                <p:nvPr/>
              </p:nvSpPr>
              <p:spPr bwMode="auto">
                <a:xfrm>
                  <a:off x="2074" y="1160"/>
                  <a:ext cx="159" cy="80"/>
                </a:xfrm>
                <a:custGeom>
                  <a:avLst/>
                  <a:gdLst>
                    <a:gd name="T0" fmla="*/ 64 w 67"/>
                    <a:gd name="T1" fmla="*/ 3 h 34"/>
                    <a:gd name="T2" fmla="*/ 0 w 67"/>
                    <a:gd name="T3" fmla="*/ 33 h 34"/>
                    <a:gd name="T4" fmla="*/ 5 w 67"/>
                    <a:gd name="T5" fmla="*/ 33 h 34"/>
                    <a:gd name="T6" fmla="*/ 62 w 67"/>
                    <a:gd name="T7" fmla="*/ 5 h 34"/>
                    <a:gd name="T8" fmla="*/ 64 w 67"/>
                    <a:gd name="T9" fmla="*/ 3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4">
                      <a:moveTo>
                        <a:pt x="64" y="3"/>
                      </a:moveTo>
                      <a:cubicBezTo>
                        <a:pt x="38" y="0"/>
                        <a:pt x="13" y="9"/>
                        <a:pt x="0" y="33"/>
                      </a:cubicBezTo>
                      <a:cubicBezTo>
                        <a:pt x="0" y="34"/>
                        <a:pt x="4" y="34"/>
                        <a:pt x="5" y="33"/>
                      </a:cubicBezTo>
                      <a:cubicBezTo>
                        <a:pt x="16" y="12"/>
                        <a:pt x="39" y="2"/>
                        <a:pt x="62" y="5"/>
                      </a:cubicBezTo>
                      <a:cubicBezTo>
                        <a:pt x="65" y="5"/>
                        <a:pt x="67" y="3"/>
                        <a:pt x="64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8" name="Freeform 165"/>
                <p:cNvSpPr>
                  <a:spLocks/>
                </p:cNvSpPr>
                <p:nvPr/>
              </p:nvSpPr>
              <p:spPr bwMode="auto">
                <a:xfrm>
                  <a:off x="2133" y="498"/>
                  <a:ext cx="117" cy="673"/>
                </a:xfrm>
                <a:custGeom>
                  <a:avLst/>
                  <a:gdLst>
                    <a:gd name="T0" fmla="*/ 6 w 49"/>
                    <a:gd name="T1" fmla="*/ 283 h 284"/>
                    <a:gd name="T2" fmla="*/ 49 w 49"/>
                    <a:gd name="T3" fmla="*/ 1 h 284"/>
                    <a:gd name="T4" fmla="*/ 44 w 49"/>
                    <a:gd name="T5" fmla="*/ 1 h 284"/>
                    <a:gd name="T6" fmla="*/ 1 w 49"/>
                    <a:gd name="T7" fmla="*/ 283 h 284"/>
                    <a:gd name="T8" fmla="*/ 6 w 49"/>
                    <a:gd name="T9" fmla="*/ 283 h 2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284">
                      <a:moveTo>
                        <a:pt x="6" y="283"/>
                      </a:moveTo>
                      <a:cubicBezTo>
                        <a:pt x="19" y="189"/>
                        <a:pt x="31" y="94"/>
                        <a:pt x="49" y="1"/>
                      </a:cubicBezTo>
                      <a:cubicBezTo>
                        <a:pt x="49" y="0"/>
                        <a:pt x="44" y="0"/>
                        <a:pt x="44" y="1"/>
                      </a:cubicBezTo>
                      <a:cubicBezTo>
                        <a:pt x="26" y="95"/>
                        <a:pt x="14" y="189"/>
                        <a:pt x="1" y="283"/>
                      </a:cubicBezTo>
                      <a:cubicBezTo>
                        <a:pt x="0" y="284"/>
                        <a:pt x="5" y="284"/>
                        <a:pt x="6" y="28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9" name="Freeform 166"/>
                <p:cNvSpPr>
                  <a:spLocks/>
                </p:cNvSpPr>
                <p:nvPr/>
              </p:nvSpPr>
              <p:spPr bwMode="auto">
                <a:xfrm>
                  <a:off x="2119" y="1162"/>
                  <a:ext cx="41" cy="40"/>
                </a:xfrm>
                <a:custGeom>
                  <a:avLst/>
                  <a:gdLst>
                    <a:gd name="T0" fmla="*/ 1 w 17"/>
                    <a:gd name="T1" fmla="*/ 7 h 17"/>
                    <a:gd name="T2" fmla="*/ 10 w 17"/>
                    <a:gd name="T3" fmla="*/ 1 h 17"/>
                    <a:gd name="T4" fmla="*/ 16 w 17"/>
                    <a:gd name="T5" fmla="*/ 10 h 17"/>
                    <a:gd name="T6" fmla="*/ 7 w 17"/>
                    <a:gd name="T7" fmla="*/ 16 h 17"/>
                    <a:gd name="T8" fmla="*/ 1 w 17"/>
                    <a:gd name="T9" fmla="*/ 7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" y="7"/>
                      </a:moveTo>
                      <a:cubicBezTo>
                        <a:pt x="2" y="3"/>
                        <a:pt x="6" y="0"/>
                        <a:pt x="10" y="1"/>
                      </a:cubicBezTo>
                      <a:cubicBezTo>
                        <a:pt x="14" y="2"/>
                        <a:pt x="17" y="6"/>
                        <a:pt x="16" y="10"/>
                      </a:cubicBezTo>
                      <a:cubicBezTo>
                        <a:pt x="15" y="14"/>
                        <a:pt x="11" y="17"/>
                        <a:pt x="7" y="16"/>
                      </a:cubicBezTo>
                      <a:cubicBezTo>
                        <a:pt x="3" y="15"/>
                        <a:pt x="0" y="11"/>
                        <a:pt x="1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0" name="Freeform 167"/>
                <p:cNvSpPr>
                  <a:spLocks/>
                </p:cNvSpPr>
                <p:nvPr/>
              </p:nvSpPr>
              <p:spPr bwMode="auto">
                <a:xfrm>
                  <a:off x="1806" y="1067"/>
                  <a:ext cx="159" cy="112"/>
                </a:xfrm>
                <a:custGeom>
                  <a:avLst/>
                  <a:gdLst>
                    <a:gd name="T0" fmla="*/ 5 w 67"/>
                    <a:gd name="T1" fmla="*/ 4 h 47"/>
                    <a:gd name="T2" fmla="*/ 62 w 67"/>
                    <a:gd name="T3" fmla="*/ 45 h 47"/>
                    <a:gd name="T4" fmla="*/ 67 w 67"/>
                    <a:gd name="T5" fmla="*/ 45 h 47"/>
                    <a:gd name="T6" fmla="*/ 3 w 67"/>
                    <a:gd name="T7" fmla="*/ 2 h 47"/>
                    <a:gd name="T8" fmla="*/ 5 w 67"/>
                    <a:gd name="T9" fmla="*/ 4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47">
                      <a:moveTo>
                        <a:pt x="5" y="4"/>
                      </a:moveTo>
                      <a:cubicBezTo>
                        <a:pt x="33" y="2"/>
                        <a:pt x="55" y="18"/>
                        <a:pt x="62" y="45"/>
                      </a:cubicBezTo>
                      <a:cubicBezTo>
                        <a:pt x="62" y="47"/>
                        <a:pt x="67" y="47"/>
                        <a:pt x="67" y="45"/>
                      </a:cubicBezTo>
                      <a:cubicBezTo>
                        <a:pt x="60" y="15"/>
                        <a:pt x="33" y="0"/>
                        <a:pt x="3" y="2"/>
                      </a:cubicBezTo>
                      <a:cubicBezTo>
                        <a:pt x="0" y="2"/>
                        <a:pt x="4" y="4"/>
                        <a:pt x="5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1" name="Freeform 168"/>
                <p:cNvSpPr>
                  <a:spLocks/>
                </p:cNvSpPr>
                <p:nvPr/>
              </p:nvSpPr>
              <p:spPr bwMode="auto">
                <a:xfrm>
                  <a:off x="1856" y="1062"/>
                  <a:ext cx="126" cy="124"/>
                </a:xfrm>
                <a:custGeom>
                  <a:avLst/>
                  <a:gdLst>
                    <a:gd name="T0" fmla="*/ 48 w 53"/>
                    <a:gd name="T1" fmla="*/ 0 h 52"/>
                    <a:gd name="T2" fmla="*/ 0 w 53"/>
                    <a:gd name="T3" fmla="*/ 50 h 52"/>
                    <a:gd name="T4" fmla="*/ 5 w 53"/>
                    <a:gd name="T5" fmla="*/ 51 h 52"/>
                    <a:gd name="T6" fmla="*/ 51 w 53"/>
                    <a:gd name="T7" fmla="*/ 2 h 52"/>
                    <a:gd name="T8" fmla="*/ 48 w 53"/>
                    <a:gd name="T9" fmla="*/ 0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3" h="52">
                      <a:moveTo>
                        <a:pt x="48" y="0"/>
                      </a:moveTo>
                      <a:cubicBezTo>
                        <a:pt x="21" y="5"/>
                        <a:pt x="3" y="23"/>
                        <a:pt x="0" y="50"/>
                      </a:cubicBezTo>
                      <a:cubicBezTo>
                        <a:pt x="0" y="51"/>
                        <a:pt x="5" y="52"/>
                        <a:pt x="5" y="51"/>
                      </a:cubicBezTo>
                      <a:cubicBezTo>
                        <a:pt x="7" y="25"/>
                        <a:pt x="25" y="7"/>
                        <a:pt x="51" y="2"/>
                      </a:cubicBezTo>
                      <a:cubicBezTo>
                        <a:pt x="53" y="2"/>
                        <a:pt x="49" y="0"/>
                        <a:pt x="48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2" name="Freeform 169"/>
                <p:cNvSpPr>
                  <a:spLocks/>
                </p:cNvSpPr>
                <p:nvPr/>
              </p:nvSpPr>
              <p:spPr bwMode="auto">
                <a:xfrm>
                  <a:off x="1860" y="1024"/>
                  <a:ext cx="62" cy="164"/>
                </a:xfrm>
                <a:custGeom>
                  <a:avLst/>
                  <a:gdLst>
                    <a:gd name="T0" fmla="*/ 1 w 26"/>
                    <a:gd name="T1" fmla="*/ 2 h 69"/>
                    <a:gd name="T2" fmla="*/ 21 w 26"/>
                    <a:gd name="T3" fmla="*/ 68 h 69"/>
                    <a:gd name="T4" fmla="*/ 26 w 26"/>
                    <a:gd name="T5" fmla="*/ 68 h 69"/>
                    <a:gd name="T6" fmla="*/ 6 w 26"/>
                    <a:gd name="T7" fmla="*/ 1 h 69"/>
                    <a:gd name="T8" fmla="*/ 1 w 26"/>
                    <a:gd name="T9" fmla="*/ 2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69">
                      <a:moveTo>
                        <a:pt x="1" y="2"/>
                      </a:moveTo>
                      <a:cubicBezTo>
                        <a:pt x="15" y="20"/>
                        <a:pt x="21" y="46"/>
                        <a:pt x="21" y="68"/>
                      </a:cubicBezTo>
                      <a:cubicBezTo>
                        <a:pt x="21" y="69"/>
                        <a:pt x="26" y="69"/>
                        <a:pt x="26" y="68"/>
                      </a:cubicBezTo>
                      <a:cubicBezTo>
                        <a:pt x="26" y="45"/>
                        <a:pt x="20" y="19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3" name="Freeform 170"/>
                <p:cNvSpPr>
                  <a:spLocks/>
                </p:cNvSpPr>
                <p:nvPr/>
              </p:nvSpPr>
              <p:spPr bwMode="auto">
                <a:xfrm>
                  <a:off x="1815" y="1091"/>
                  <a:ext cx="178" cy="45"/>
                </a:xfrm>
                <a:custGeom>
                  <a:avLst/>
                  <a:gdLst>
                    <a:gd name="T0" fmla="*/ 73 w 75"/>
                    <a:gd name="T1" fmla="*/ 11 h 19"/>
                    <a:gd name="T2" fmla="*/ 2 w 75"/>
                    <a:gd name="T3" fmla="*/ 17 h 19"/>
                    <a:gd name="T4" fmla="*/ 6 w 75"/>
                    <a:gd name="T5" fmla="*/ 18 h 19"/>
                    <a:gd name="T6" fmla="*/ 69 w 75"/>
                    <a:gd name="T7" fmla="*/ 13 h 19"/>
                    <a:gd name="T8" fmla="*/ 73 w 75"/>
                    <a:gd name="T9" fmla="*/ 1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19">
                      <a:moveTo>
                        <a:pt x="73" y="11"/>
                      </a:moveTo>
                      <a:cubicBezTo>
                        <a:pt x="50" y="0"/>
                        <a:pt x="22" y="0"/>
                        <a:pt x="2" y="17"/>
                      </a:cubicBezTo>
                      <a:cubicBezTo>
                        <a:pt x="0" y="18"/>
                        <a:pt x="5" y="19"/>
                        <a:pt x="6" y="18"/>
                      </a:cubicBezTo>
                      <a:cubicBezTo>
                        <a:pt x="24" y="2"/>
                        <a:pt x="48" y="2"/>
                        <a:pt x="69" y="13"/>
                      </a:cubicBezTo>
                      <a:cubicBezTo>
                        <a:pt x="70" y="13"/>
                        <a:pt x="75" y="12"/>
                        <a:pt x="73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4" name="Freeform 171"/>
                <p:cNvSpPr>
                  <a:spLocks/>
                </p:cNvSpPr>
                <p:nvPr/>
              </p:nvSpPr>
              <p:spPr bwMode="auto">
                <a:xfrm>
                  <a:off x="1898" y="500"/>
                  <a:ext cx="354" cy="593"/>
                </a:xfrm>
                <a:custGeom>
                  <a:avLst/>
                  <a:gdLst>
                    <a:gd name="T0" fmla="*/ 6 w 149"/>
                    <a:gd name="T1" fmla="*/ 249 h 250"/>
                    <a:gd name="T2" fmla="*/ 148 w 149"/>
                    <a:gd name="T3" fmla="*/ 2 h 250"/>
                    <a:gd name="T4" fmla="*/ 143 w 149"/>
                    <a:gd name="T5" fmla="*/ 1 h 250"/>
                    <a:gd name="T6" fmla="*/ 1 w 149"/>
                    <a:gd name="T7" fmla="*/ 249 h 250"/>
                    <a:gd name="T8" fmla="*/ 6 w 149"/>
                    <a:gd name="T9" fmla="*/ 249 h 2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49" h="250">
                      <a:moveTo>
                        <a:pt x="6" y="249"/>
                      </a:moveTo>
                      <a:cubicBezTo>
                        <a:pt x="52" y="166"/>
                        <a:pt x="98" y="82"/>
                        <a:pt x="148" y="2"/>
                      </a:cubicBezTo>
                      <a:cubicBezTo>
                        <a:pt x="149" y="0"/>
                        <a:pt x="144" y="0"/>
                        <a:pt x="143" y="1"/>
                      </a:cubicBezTo>
                      <a:cubicBezTo>
                        <a:pt x="93" y="82"/>
                        <a:pt x="48" y="166"/>
                        <a:pt x="1" y="249"/>
                      </a:cubicBezTo>
                      <a:cubicBezTo>
                        <a:pt x="0" y="250"/>
                        <a:pt x="5" y="250"/>
                        <a:pt x="6" y="24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5" name="Freeform 172"/>
                <p:cNvSpPr>
                  <a:spLocks/>
                </p:cNvSpPr>
                <p:nvPr/>
              </p:nvSpPr>
              <p:spPr bwMode="auto">
                <a:xfrm>
                  <a:off x="1879" y="1081"/>
                  <a:ext cx="43" cy="41"/>
                </a:xfrm>
                <a:custGeom>
                  <a:avLst/>
                  <a:gdLst>
                    <a:gd name="T0" fmla="*/ 2 w 18"/>
                    <a:gd name="T1" fmla="*/ 5 h 17"/>
                    <a:gd name="T2" fmla="*/ 13 w 18"/>
                    <a:gd name="T3" fmla="*/ 2 h 17"/>
                    <a:gd name="T4" fmla="*/ 15 w 18"/>
                    <a:gd name="T5" fmla="*/ 13 h 17"/>
                    <a:gd name="T6" fmla="*/ 5 w 18"/>
                    <a:gd name="T7" fmla="*/ 15 h 17"/>
                    <a:gd name="T8" fmla="*/ 2 w 18"/>
                    <a:gd name="T9" fmla="*/ 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2" y="5"/>
                      </a:moveTo>
                      <a:cubicBezTo>
                        <a:pt x="5" y="1"/>
                        <a:pt x="9" y="0"/>
                        <a:pt x="13" y="2"/>
                      </a:cubicBezTo>
                      <a:cubicBezTo>
                        <a:pt x="17" y="4"/>
                        <a:pt x="18" y="9"/>
                        <a:pt x="15" y="13"/>
                      </a:cubicBezTo>
                      <a:cubicBezTo>
                        <a:pt x="13" y="16"/>
                        <a:pt x="8" y="17"/>
                        <a:pt x="5" y="15"/>
                      </a:cubicBezTo>
                      <a:cubicBezTo>
                        <a:pt x="1" y="13"/>
                        <a:pt x="0" y="8"/>
                        <a:pt x="2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6" name="Freeform 173"/>
                <p:cNvSpPr>
                  <a:spLocks/>
                </p:cNvSpPr>
                <p:nvPr/>
              </p:nvSpPr>
              <p:spPr bwMode="auto">
                <a:xfrm>
                  <a:off x="1621" y="865"/>
                  <a:ext cx="121" cy="155"/>
                </a:xfrm>
                <a:custGeom>
                  <a:avLst/>
                  <a:gdLst>
                    <a:gd name="T0" fmla="*/ 3 w 51"/>
                    <a:gd name="T1" fmla="*/ 2 h 65"/>
                    <a:gd name="T2" fmla="*/ 42 w 51"/>
                    <a:gd name="T3" fmla="*/ 63 h 65"/>
                    <a:gd name="T4" fmla="*/ 47 w 51"/>
                    <a:gd name="T5" fmla="*/ 64 h 65"/>
                    <a:gd name="T6" fmla="*/ 6 w 51"/>
                    <a:gd name="T7" fmla="*/ 0 h 65"/>
                    <a:gd name="T8" fmla="*/ 3 w 51"/>
                    <a:gd name="T9" fmla="*/ 2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1" h="65">
                      <a:moveTo>
                        <a:pt x="3" y="2"/>
                      </a:moveTo>
                      <a:cubicBezTo>
                        <a:pt x="30" y="11"/>
                        <a:pt x="46" y="34"/>
                        <a:pt x="42" y="63"/>
                      </a:cubicBezTo>
                      <a:cubicBezTo>
                        <a:pt x="41" y="64"/>
                        <a:pt x="46" y="65"/>
                        <a:pt x="47" y="64"/>
                      </a:cubicBezTo>
                      <a:cubicBezTo>
                        <a:pt x="51" y="34"/>
                        <a:pt x="34" y="10"/>
                        <a:pt x="6" y="0"/>
                      </a:cubicBezTo>
                      <a:cubicBezTo>
                        <a:pt x="5" y="0"/>
                        <a:pt x="0" y="0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7" name="Freeform 174"/>
                <p:cNvSpPr>
                  <a:spLocks/>
                </p:cNvSpPr>
                <p:nvPr/>
              </p:nvSpPr>
              <p:spPr bwMode="auto">
                <a:xfrm>
                  <a:off x="1625" y="903"/>
                  <a:ext cx="162" cy="86"/>
                </a:xfrm>
                <a:custGeom>
                  <a:avLst/>
                  <a:gdLst>
                    <a:gd name="T0" fmla="*/ 65 w 68"/>
                    <a:gd name="T1" fmla="*/ 6 h 36"/>
                    <a:gd name="T2" fmla="*/ 0 w 68"/>
                    <a:gd name="T3" fmla="*/ 34 h 36"/>
                    <a:gd name="T4" fmla="*/ 5 w 68"/>
                    <a:gd name="T5" fmla="*/ 35 h 36"/>
                    <a:gd name="T6" fmla="*/ 64 w 68"/>
                    <a:gd name="T7" fmla="*/ 8 h 36"/>
                    <a:gd name="T8" fmla="*/ 65 w 68"/>
                    <a:gd name="T9" fmla="*/ 6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8" h="36">
                      <a:moveTo>
                        <a:pt x="65" y="6"/>
                      </a:moveTo>
                      <a:cubicBezTo>
                        <a:pt x="38" y="0"/>
                        <a:pt x="14" y="9"/>
                        <a:pt x="0" y="34"/>
                      </a:cubicBezTo>
                      <a:cubicBezTo>
                        <a:pt x="0" y="35"/>
                        <a:pt x="4" y="36"/>
                        <a:pt x="5" y="35"/>
                      </a:cubicBezTo>
                      <a:cubicBezTo>
                        <a:pt x="17" y="13"/>
                        <a:pt x="39" y="3"/>
                        <a:pt x="64" y="8"/>
                      </a:cubicBezTo>
                      <a:cubicBezTo>
                        <a:pt x="67" y="9"/>
                        <a:pt x="68" y="7"/>
                        <a:pt x="65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8" name="Freeform 175"/>
                <p:cNvSpPr>
                  <a:spLocks/>
                </p:cNvSpPr>
                <p:nvPr/>
              </p:nvSpPr>
              <p:spPr bwMode="auto">
                <a:xfrm>
                  <a:off x="1675" y="842"/>
                  <a:ext cx="43" cy="171"/>
                </a:xfrm>
                <a:custGeom>
                  <a:avLst/>
                  <a:gdLst>
                    <a:gd name="T0" fmla="*/ 6 w 18"/>
                    <a:gd name="T1" fmla="*/ 2 h 72"/>
                    <a:gd name="T2" fmla="*/ 0 w 18"/>
                    <a:gd name="T3" fmla="*/ 71 h 72"/>
                    <a:gd name="T4" fmla="*/ 5 w 18"/>
                    <a:gd name="T5" fmla="*/ 71 h 72"/>
                    <a:gd name="T6" fmla="*/ 12 w 18"/>
                    <a:gd name="T7" fmla="*/ 2 h 72"/>
                    <a:gd name="T8" fmla="*/ 6 w 18"/>
                    <a:gd name="T9" fmla="*/ 2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72">
                      <a:moveTo>
                        <a:pt x="6" y="2"/>
                      </a:moveTo>
                      <a:cubicBezTo>
                        <a:pt x="13" y="24"/>
                        <a:pt x="9" y="50"/>
                        <a:pt x="0" y="71"/>
                      </a:cubicBezTo>
                      <a:cubicBezTo>
                        <a:pt x="0" y="72"/>
                        <a:pt x="5" y="72"/>
                        <a:pt x="5" y="71"/>
                      </a:cubicBezTo>
                      <a:cubicBezTo>
                        <a:pt x="14" y="50"/>
                        <a:pt x="18" y="23"/>
                        <a:pt x="12" y="2"/>
                      </a:cubicBezTo>
                      <a:cubicBezTo>
                        <a:pt x="11" y="0"/>
                        <a:pt x="6" y="1"/>
                        <a:pt x="6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9" name="Freeform 176"/>
                <p:cNvSpPr>
                  <a:spLocks/>
                </p:cNvSpPr>
                <p:nvPr/>
              </p:nvSpPr>
              <p:spPr bwMode="auto">
                <a:xfrm>
                  <a:off x="1606" y="903"/>
                  <a:ext cx="171" cy="74"/>
                </a:xfrm>
                <a:custGeom>
                  <a:avLst/>
                  <a:gdLst>
                    <a:gd name="T0" fmla="*/ 71 w 72"/>
                    <a:gd name="T1" fmla="*/ 29 h 31"/>
                    <a:gd name="T2" fmla="*/ 3 w 72"/>
                    <a:gd name="T3" fmla="*/ 8 h 31"/>
                    <a:gd name="T4" fmla="*/ 6 w 72"/>
                    <a:gd name="T5" fmla="*/ 10 h 31"/>
                    <a:gd name="T6" fmla="*/ 66 w 72"/>
                    <a:gd name="T7" fmla="*/ 30 h 31"/>
                    <a:gd name="T8" fmla="*/ 71 w 72"/>
                    <a:gd name="T9" fmla="*/ 29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2" h="31">
                      <a:moveTo>
                        <a:pt x="71" y="29"/>
                      </a:moveTo>
                      <a:cubicBezTo>
                        <a:pt x="54" y="10"/>
                        <a:pt x="29" y="0"/>
                        <a:pt x="3" y="8"/>
                      </a:cubicBezTo>
                      <a:cubicBezTo>
                        <a:pt x="0" y="10"/>
                        <a:pt x="5" y="11"/>
                        <a:pt x="6" y="10"/>
                      </a:cubicBezTo>
                      <a:cubicBezTo>
                        <a:pt x="29" y="3"/>
                        <a:pt x="51" y="13"/>
                        <a:pt x="66" y="30"/>
                      </a:cubicBezTo>
                      <a:cubicBezTo>
                        <a:pt x="67" y="31"/>
                        <a:pt x="72" y="30"/>
                        <a:pt x="71" y="2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10" name="Freeform 177"/>
                <p:cNvSpPr>
                  <a:spLocks/>
                </p:cNvSpPr>
                <p:nvPr/>
              </p:nvSpPr>
              <p:spPr bwMode="auto">
                <a:xfrm>
                  <a:off x="1699" y="500"/>
                  <a:ext cx="553" cy="420"/>
                </a:xfrm>
                <a:custGeom>
                  <a:avLst/>
                  <a:gdLst>
                    <a:gd name="T0" fmla="*/ 6 w 233"/>
                    <a:gd name="T1" fmla="*/ 176 h 177"/>
                    <a:gd name="T2" fmla="*/ 232 w 233"/>
                    <a:gd name="T3" fmla="*/ 2 h 177"/>
                    <a:gd name="T4" fmla="*/ 227 w 233"/>
                    <a:gd name="T5" fmla="*/ 1 h 177"/>
                    <a:gd name="T6" fmla="*/ 2 w 233"/>
                    <a:gd name="T7" fmla="*/ 175 h 177"/>
                    <a:gd name="T8" fmla="*/ 6 w 233"/>
                    <a:gd name="T9" fmla="*/ 176 h 1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3" h="177">
                      <a:moveTo>
                        <a:pt x="6" y="176"/>
                      </a:moveTo>
                      <a:cubicBezTo>
                        <a:pt x="81" y="117"/>
                        <a:pt x="155" y="57"/>
                        <a:pt x="232" y="2"/>
                      </a:cubicBezTo>
                      <a:cubicBezTo>
                        <a:pt x="233" y="1"/>
                        <a:pt x="229" y="0"/>
                        <a:pt x="227" y="1"/>
                      </a:cubicBezTo>
                      <a:cubicBezTo>
                        <a:pt x="150" y="57"/>
                        <a:pt x="76" y="117"/>
                        <a:pt x="2" y="175"/>
                      </a:cubicBezTo>
                      <a:cubicBezTo>
                        <a:pt x="0" y="177"/>
                        <a:pt x="5" y="177"/>
                        <a:pt x="6" y="17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11" name="Freeform 178"/>
                <p:cNvSpPr>
                  <a:spLocks/>
                </p:cNvSpPr>
                <p:nvPr/>
              </p:nvSpPr>
              <p:spPr bwMode="auto">
                <a:xfrm>
                  <a:off x="1678" y="906"/>
                  <a:ext cx="42" cy="40"/>
                </a:xfrm>
                <a:custGeom>
                  <a:avLst/>
                  <a:gdLst>
                    <a:gd name="T0" fmla="*/ 4 w 18"/>
                    <a:gd name="T1" fmla="*/ 2 h 17"/>
                    <a:gd name="T2" fmla="*/ 15 w 18"/>
                    <a:gd name="T3" fmla="*/ 4 h 17"/>
                    <a:gd name="T4" fmla="*/ 13 w 18"/>
                    <a:gd name="T5" fmla="*/ 15 h 17"/>
                    <a:gd name="T6" fmla="*/ 3 w 18"/>
                    <a:gd name="T7" fmla="*/ 13 h 17"/>
                    <a:gd name="T8" fmla="*/ 4 w 18"/>
                    <a:gd name="T9" fmla="*/ 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4" y="2"/>
                      </a:moveTo>
                      <a:cubicBezTo>
                        <a:pt x="8" y="0"/>
                        <a:pt x="13" y="1"/>
                        <a:pt x="15" y="4"/>
                      </a:cubicBezTo>
                      <a:cubicBezTo>
                        <a:pt x="18" y="8"/>
                        <a:pt x="17" y="12"/>
                        <a:pt x="13" y="15"/>
                      </a:cubicBezTo>
                      <a:cubicBezTo>
                        <a:pt x="10" y="17"/>
                        <a:pt x="5" y="16"/>
                        <a:pt x="3" y="13"/>
                      </a:cubicBezTo>
                      <a:cubicBezTo>
                        <a:pt x="0" y="10"/>
                        <a:pt x="1" y="5"/>
                        <a:pt x="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12" name="Freeform 179"/>
                <p:cNvSpPr>
                  <a:spLocks/>
                </p:cNvSpPr>
                <p:nvPr/>
              </p:nvSpPr>
              <p:spPr bwMode="auto">
                <a:xfrm>
                  <a:off x="1504" y="583"/>
                  <a:ext cx="79" cy="181"/>
                </a:xfrm>
                <a:custGeom>
                  <a:avLst/>
                  <a:gdLst>
                    <a:gd name="T0" fmla="*/ 1 w 33"/>
                    <a:gd name="T1" fmla="*/ 1 h 76"/>
                    <a:gd name="T2" fmla="*/ 13 w 33"/>
                    <a:gd name="T3" fmla="*/ 73 h 76"/>
                    <a:gd name="T4" fmla="*/ 17 w 33"/>
                    <a:gd name="T5" fmla="*/ 75 h 76"/>
                    <a:gd name="T6" fmla="*/ 6 w 33"/>
                    <a:gd name="T7" fmla="*/ 1 h 76"/>
                    <a:gd name="T8" fmla="*/ 1 w 33"/>
                    <a:gd name="T9" fmla="*/ 1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76">
                      <a:moveTo>
                        <a:pt x="1" y="1"/>
                      </a:moveTo>
                      <a:cubicBezTo>
                        <a:pt x="22" y="21"/>
                        <a:pt x="28" y="48"/>
                        <a:pt x="13" y="73"/>
                      </a:cubicBezTo>
                      <a:cubicBezTo>
                        <a:pt x="12" y="75"/>
                        <a:pt x="17" y="76"/>
                        <a:pt x="17" y="75"/>
                      </a:cubicBezTo>
                      <a:cubicBezTo>
                        <a:pt x="33" y="49"/>
                        <a:pt x="27" y="21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13" name="Freeform 180"/>
                <p:cNvSpPr>
                  <a:spLocks/>
                </p:cNvSpPr>
                <p:nvPr/>
              </p:nvSpPr>
              <p:spPr bwMode="auto">
                <a:xfrm>
                  <a:off x="1459" y="650"/>
                  <a:ext cx="178" cy="47"/>
                </a:xfrm>
                <a:custGeom>
                  <a:avLst/>
                  <a:gdLst>
                    <a:gd name="T0" fmla="*/ 73 w 75"/>
                    <a:gd name="T1" fmla="*/ 18 h 20"/>
                    <a:gd name="T2" fmla="*/ 1 w 75"/>
                    <a:gd name="T3" fmla="*/ 18 h 20"/>
                    <a:gd name="T4" fmla="*/ 5 w 75"/>
                    <a:gd name="T5" fmla="*/ 19 h 20"/>
                    <a:gd name="T6" fmla="*/ 69 w 75"/>
                    <a:gd name="T7" fmla="*/ 18 h 20"/>
                    <a:gd name="T8" fmla="*/ 73 w 75"/>
                    <a:gd name="T9" fmla="*/ 18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20">
                      <a:moveTo>
                        <a:pt x="73" y="18"/>
                      </a:moveTo>
                      <a:cubicBezTo>
                        <a:pt x="50" y="2"/>
                        <a:pt x="23" y="0"/>
                        <a:pt x="1" y="18"/>
                      </a:cubicBezTo>
                      <a:cubicBezTo>
                        <a:pt x="0" y="18"/>
                        <a:pt x="4" y="20"/>
                        <a:pt x="5" y="19"/>
                      </a:cubicBezTo>
                      <a:cubicBezTo>
                        <a:pt x="25" y="4"/>
                        <a:pt x="48" y="4"/>
                        <a:pt x="69" y="18"/>
                      </a:cubicBezTo>
                      <a:cubicBezTo>
                        <a:pt x="70" y="19"/>
                        <a:pt x="75" y="19"/>
                        <a:pt x="73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14" name="Freeform 181"/>
                <p:cNvSpPr>
                  <a:spLocks/>
                </p:cNvSpPr>
                <p:nvPr/>
              </p:nvSpPr>
              <p:spPr bwMode="auto">
                <a:xfrm>
                  <a:off x="1493" y="588"/>
                  <a:ext cx="95" cy="149"/>
                </a:xfrm>
                <a:custGeom>
                  <a:avLst/>
                  <a:gdLst>
                    <a:gd name="T0" fmla="*/ 35 w 40"/>
                    <a:gd name="T1" fmla="*/ 2 h 63"/>
                    <a:gd name="T2" fmla="*/ 2 w 40"/>
                    <a:gd name="T3" fmla="*/ 62 h 63"/>
                    <a:gd name="T4" fmla="*/ 6 w 40"/>
                    <a:gd name="T5" fmla="*/ 62 h 63"/>
                    <a:gd name="T6" fmla="*/ 40 w 40"/>
                    <a:gd name="T7" fmla="*/ 1 h 63"/>
                    <a:gd name="T8" fmla="*/ 35 w 40"/>
                    <a:gd name="T9" fmla="*/ 2 h 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63">
                      <a:moveTo>
                        <a:pt x="35" y="2"/>
                      </a:moveTo>
                      <a:cubicBezTo>
                        <a:pt x="32" y="24"/>
                        <a:pt x="18" y="47"/>
                        <a:pt x="2" y="62"/>
                      </a:cubicBezTo>
                      <a:cubicBezTo>
                        <a:pt x="0" y="63"/>
                        <a:pt x="5" y="63"/>
                        <a:pt x="6" y="62"/>
                      </a:cubicBezTo>
                      <a:cubicBezTo>
                        <a:pt x="23" y="47"/>
                        <a:pt x="37" y="24"/>
                        <a:pt x="40" y="1"/>
                      </a:cubicBezTo>
                      <a:cubicBezTo>
                        <a:pt x="40" y="0"/>
                        <a:pt x="35" y="0"/>
                        <a:pt x="3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15" name="Freeform 182"/>
                <p:cNvSpPr>
                  <a:spLocks/>
                </p:cNvSpPr>
                <p:nvPr/>
              </p:nvSpPr>
              <p:spPr bwMode="auto">
                <a:xfrm>
                  <a:off x="1466" y="631"/>
                  <a:ext cx="138" cy="111"/>
                </a:xfrm>
                <a:custGeom>
                  <a:avLst/>
                  <a:gdLst>
                    <a:gd name="T0" fmla="*/ 57 w 58"/>
                    <a:gd name="T1" fmla="*/ 45 h 47"/>
                    <a:gd name="T2" fmla="*/ 5 w 58"/>
                    <a:gd name="T3" fmla="*/ 0 h 47"/>
                    <a:gd name="T4" fmla="*/ 4 w 58"/>
                    <a:gd name="T5" fmla="*/ 2 h 47"/>
                    <a:gd name="T6" fmla="*/ 52 w 58"/>
                    <a:gd name="T7" fmla="*/ 45 h 47"/>
                    <a:gd name="T8" fmla="*/ 57 w 58"/>
                    <a:gd name="T9" fmla="*/ 45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8" h="47">
                      <a:moveTo>
                        <a:pt x="57" y="45"/>
                      </a:moveTo>
                      <a:cubicBezTo>
                        <a:pt x="50" y="21"/>
                        <a:pt x="31" y="2"/>
                        <a:pt x="5" y="0"/>
                      </a:cubicBezTo>
                      <a:cubicBezTo>
                        <a:pt x="3" y="0"/>
                        <a:pt x="0" y="2"/>
                        <a:pt x="4" y="2"/>
                      </a:cubicBezTo>
                      <a:cubicBezTo>
                        <a:pt x="28" y="4"/>
                        <a:pt x="45" y="23"/>
                        <a:pt x="52" y="45"/>
                      </a:cubicBezTo>
                      <a:cubicBezTo>
                        <a:pt x="53" y="47"/>
                        <a:pt x="58" y="46"/>
                        <a:pt x="57" y="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16" name="Freeform 183"/>
                <p:cNvSpPr>
                  <a:spLocks/>
                </p:cNvSpPr>
                <p:nvPr/>
              </p:nvSpPr>
              <p:spPr bwMode="auto">
                <a:xfrm>
                  <a:off x="1552" y="491"/>
                  <a:ext cx="676" cy="173"/>
                </a:xfrm>
                <a:custGeom>
                  <a:avLst/>
                  <a:gdLst>
                    <a:gd name="T0" fmla="*/ 6 w 285"/>
                    <a:gd name="T1" fmla="*/ 73 h 73"/>
                    <a:gd name="T2" fmla="*/ 282 w 285"/>
                    <a:gd name="T3" fmla="*/ 2 h 73"/>
                    <a:gd name="T4" fmla="*/ 280 w 285"/>
                    <a:gd name="T5" fmla="*/ 0 h 73"/>
                    <a:gd name="T6" fmla="*/ 4 w 285"/>
                    <a:gd name="T7" fmla="*/ 71 h 73"/>
                    <a:gd name="T8" fmla="*/ 6 w 285"/>
                    <a:gd name="T9" fmla="*/ 73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5" h="73">
                      <a:moveTo>
                        <a:pt x="6" y="73"/>
                      </a:moveTo>
                      <a:cubicBezTo>
                        <a:pt x="98" y="49"/>
                        <a:pt x="189" y="23"/>
                        <a:pt x="282" y="2"/>
                      </a:cubicBezTo>
                      <a:cubicBezTo>
                        <a:pt x="285" y="2"/>
                        <a:pt x="283" y="0"/>
                        <a:pt x="280" y="0"/>
                      </a:cubicBezTo>
                      <a:cubicBezTo>
                        <a:pt x="187" y="21"/>
                        <a:pt x="96" y="47"/>
                        <a:pt x="4" y="71"/>
                      </a:cubicBezTo>
                      <a:cubicBezTo>
                        <a:pt x="0" y="72"/>
                        <a:pt x="5" y="73"/>
                        <a:pt x="6" y="7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17" name="Freeform 184"/>
                <p:cNvSpPr>
                  <a:spLocks/>
                </p:cNvSpPr>
                <p:nvPr/>
              </p:nvSpPr>
              <p:spPr bwMode="auto">
                <a:xfrm>
                  <a:off x="1531" y="647"/>
                  <a:ext cx="40" cy="38"/>
                </a:xfrm>
                <a:custGeom>
                  <a:avLst/>
                  <a:gdLst>
                    <a:gd name="T0" fmla="*/ 7 w 17"/>
                    <a:gd name="T1" fmla="*/ 0 h 16"/>
                    <a:gd name="T2" fmla="*/ 16 w 17"/>
                    <a:gd name="T3" fmla="*/ 6 h 16"/>
                    <a:gd name="T4" fmla="*/ 10 w 17"/>
                    <a:gd name="T5" fmla="*/ 15 h 16"/>
                    <a:gd name="T6" fmla="*/ 1 w 17"/>
                    <a:gd name="T7" fmla="*/ 10 h 16"/>
                    <a:gd name="T8" fmla="*/ 7 w 17"/>
                    <a:gd name="T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6">
                      <a:moveTo>
                        <a:pt x="7" y="0"/>
                      </a:moveTo>
                      <a:cubicBezTo>
                        <a:pt x="11" y="0"/>
                        <a:pt x="15" y="2"/>
                        <a:pt x="16" y="6"/>
                      </a:cubicBezTo>
                      <a:cubicBezTo>
                        <a:pt x="17" y="10"/>
                        <a:pt x="14" y="14"/>
                        <a:pt x="10" y="15"/>
                      </a:cubicBezTo>
                      <a:cubicBezTo>
                        <a:pt x="6" y="16"/>
                        <a:pt x="2" y="14"/>
                        <a:pt x="1" y="10"/>
                      </a:cubicBezTo>
                      <a:cubicBezTo>
                        <a:pt x="0" y="5"/>
                        <a:pt x="3" y="1"/>
                        <a:pt x="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18" name="Freeform 185"/>
                <p:cNvSpPr>
                  <a:spLocks/>
                </p:cNvSpPr>
                <p:nvPr/>
              </p:nvSpPr>
              <p:spPr bwMode="auto">
                <a:xfrm>
                  <a:off x="1485" y="339"/>
                  <a:ext cx="79" cy="178"/>
                </a:xfrm>
                <a:custGeom>
                  <a:avLst/>
                  <a:gdLst>
                    <a:gd name="T0" fmla="*/ 16 w 33"/>
                    <a:gd name="T1" fmla="*/ 1 h 75"/>
                    <a:gd name="T2" fmla="*/ 1 w 33"/>
                    <a:gd name="T3" fmla="*/ 73 h 75"/>
                    <a:gd name="T4" fmla="*/ 6 w 33"/>
                    <a:gd name="T5" fmla="*/ 74 h 75"/>
                    <a:gd name="T6" fmla="*/ 21 w 33"/>
                    <a:gd name="T7" fmla="*/ 1 h 75"/>
                    <a:gd name="T8" fmla="*/ 16 w 33"/>
                    <a:gd name="T9" fmla="*/ 1 h 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75">
                      <a:moveTo>
                        <a:pt x="16" y="1"/>
                      </a:moveTo>
                      <a:cubicBezTo>
                        <a:pt x="28" y="27"/>
                        <a:pt x="25" y="55"/>
                        <a:pt x="1" y="73"/>
                      </a:cubicBezTo>
                      <a:cubicBezTo>
                        <a:pt x="0" y="74"/>
                        <a:pt x="5" y="75"/>
                        <a:pt x="6" y="74"/>
                      </a:cubicBezTo>
                      <a:cubicBezTo>
                        <a:pt x="30" y="56"/>
                        <a:pt x="33" y="28"/>
                        <a:pt x="21" y="1"/>
                      </a:cubicBezTo>
                      <a:cubicBezTo>
                        <a:pt x="20" y="0"/>
                        <a:pt x="15" y="0"/>
                        <a:pt x="16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19" name="Freeform 186"/>
                <p:cNvSpPr>
                  <a:spLocks/>
                </p:cNvSpPr>
                <p:nvPr/>
              </p:nvSpPr>
              <p:spPr bwMode="auto">
                <a:xfrm>
                  <a:off x="1440" y="405"/>
                  <a:ext cx="166" cy="81"/>
                </a:xfrm>
                <a:custGeom>
                  <a:avLst/>
                  <a:gdLst>
                    <a:gd name="T0" fmla="*/ 69 w 70"/>
                    <a:gd name="T1" fmla="*/ 32 h 34"/>
                    <a:gd name="T2" fmla="*/ 1 w 70"/>
                    <a:gd name="T3" fmla="*/ 8 h 34"/>
                    <a:gd name="T4" fmla="*/ 5 w 70"/>
                    <a:gd name="T5" fmla="*/ 10 h 34"/>
                    <a:gd name="T6" fmla="*/ 65 w 70"/>
                    <a:gd name="T7" fmla="*/ 32 h 34"/>
                    <a:gd name="T8" fmla="*/ 69 w 70"/>
                    <a:gd name="T9" fmla="*/ 32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34">
                      <a:moveTo>
                        <a:pt x="69" y="32"/>
                      </a:moveTo>
                      <a:cubicBezTo>
                        <a:pt x="53" y="9"/>
                        <a:pt x="28" y="0"/>
                        <a:pt x="1" y="8"/>
                      </a:cubicBezTo>
                      <a:cubicBezTo>
                        <a:pt x="0" y="9"/>
                        <a:pt x="4" y="10"/>
                        <a:pt x="5" y="10"/>
                      </a:cubicBezTo>
                      <a:cubicBezTo>
                        <a:pt x="29" y="2"/>
                        <a:pt x="51" y="12"/>
                        <a:pt x="65" y="32"/>
                      </a:cubicBezTo>
                      <a:cubicBezTo>
                        <a:pt x="65" y="33"/>
                        <a:pt x="70" y="34"/>
                        <a:pt x="69" y="3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0" name="Freeform 187"/>
                <p:cNvSpPr>
                  <a:spLocks/>
                </p:cNvSpPr>
                <p:nvPr/>
              </p:nvSpPr>
              <p:spPr bwMode="auto">
                <a:xfrm>
                  <a:off x="1457" y="367"/>
                  <a:ext cx="140" cy="114"/>
                </a:xfrm>
                <a:custGeom>
                  <a:avLst/>
                  <a:gdLst>
                    <a:gd name="T0" fmla="*/ 54 w 59"/>
                    <a:gd name="T1" fmla="*/ 2 h 48"/>
                    <a:gd name="T2" fmla="*/ 3 w 59"/>
                    <a:gd name="T3" fmla="*/ 46 h 48"/>
                    <a:gd name="T4" fmla="*/ 5 w 59"/>
                    <a:gd name="T5" fmla="*/ 48 h 48"/>
                    <a:gd name="T6" fmla="*/ 59 w 59"/>
                    <a:gd name="T7" fmla="*/ 2 h 48"/>
                    <a:gd name="T8" fmla="*/ 54 w 59"/>
                    <a:gd name="T9" fmla="*/ 2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9" h="48">
                      <a:moveTo>
                        <a:pt x="54" y="2"/>
                      </a:moveTo>
                      <a:cubicBezTo>
                        <a:pt x="44" y="21"/>
                        <a:pt x="23" y="38"/>
                        <a:pt x="3" y="46"/>
                      </a:cubicBezTo>
                      <a:cubicBezTo>
                        <a:pt x="0" y="48"/>
                        <a:pt x="4" y="48"/>
                        <a:pt x="5" y="48"/>
                      </a:cubicBezTo>
                      <a:cubicBezTo>
                        <a:pt x="26" y="39"/>
                        <a:pt x="48" y="22"/>
                        <a:pt x="59" y="2"/>
                      </a:cubicBezTo>
                      <a:cubicBezTo>
                        <a:pt x="59" y="1"/>
                        <a:pt x="55" y="0"/>
                        <a:pt x="5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1" name="Freeform 188"/>
                <p:cNvSpPr>
                  <a:spLocks/>
                </p:cNvSpPr>
                <p:nvPr/>
              </p:nvSpPr>
              <p:spPr bwMode="auto">
                <a:xfrm>
                  <a:off x="1469" y="372"/>
                  <a:ext cx="95" cy="145"/>
                </a:xfrm>
                <a:custGeom>
                  <a:avLst/>
                  <a:gdLst>
                    <a:gd name="T0" fmla="*/ 39 w 40"/>
                    <a:gd name="T1" fmla="*/ 60 h 61"/>
                    <a:gd name="T2" fmla="*/ 6 w 40"/>
                    <a:gd name="T3" fmla="*/ 0 h 61"/>
                    <a:gd name="T4" fmla="*/ 2 w 40"/>
                    <a:gd name="T5" fmla="*/ 2 h 61"/>
                    <a:gd name="T6" fmla="*/ 33 w 40"/>
                    <a:gd name="T7" fmla="*/ 60 h 61"/>
                    <a:gd name="T8" fmla="*/ 39 w 40"/>
                    <a:gd name="T9" fmla="*/ 60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61">
                      <a:moveTo>
                        <a:pt x="39" y="60"/>
                      </a:moveTo>
                      <a:cubicBezTo>
                        <a:pt x="40" y="35"/>
                        <a:pt x="29" y="11"/>
                        <a:pt x="6" y="0"/>
                      </a:cubicBezTo>
                      <a:cubicBezTo>
                        <a:pt x="5" y="0"/>
                        <a:pt x="0" y="1"/>
                        <a:pt x="2" y="2"/>
                      </a:cubicBezTo>
                      <a:cubicBezTo>
                        <a:pt x="25" y="12"/>
                        <a:pt x="35" y="36"/>
                        <a:pt x="33" y="60"/>
                      </a:cubicBezTo>
                      <a:cubicBezTo>
                        <a:pt x="33" y="61"/>
                        <a:pt x="38" y="61"/>
                        <a:pt x="39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2" name="Freeform 189"/>
                <p:cNvSpPr>
                  <a:spLocks/>
                </p:cNvSpPr>
                <p:nvPr/>
              </p:nvSpPr>
              <p:spPr bwMode="auto">
                <a:xfrm>
                  <a:off x="1540" y="429"/>
                  <a:ext cx="693" cy="76"/>
                </a:xfrm>
                <a:custGeom>
                  <a:avLst/>
                  <a:gdLst>
                    <a:gd name="T0" fmla="*/ 3 w 292"/>
                    <a:gd name="T1" fmla="*/ 2 h 32"/>
                    <a:gd name="T2" fmla="*/ 287 w 292"/>
                    <a:gd name="T3" fmla="*/ 32 h 32"/>
                    <a:gd name="T4" fmla="*/ 289 w 292"/>
                    <a:gd name="T5" fmla="*/ 30 h 32"/>
                    <a:gd name="T6" fmla="*/ 5 w 292"/>
                    <a:gd name="T7" fmla="*/ 0 h 32"/>
                    <a:gd name="T8" fmla="*/ 3 w 292"/>
                    <a:gd name="T9" fmla="*/ 2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2" h="32">
                      <a:moveTo>
                        <a:pt x="3" y="2"/>
                      </a:moveTo>
                      <a:cubicBezTo>
                        <a:pt x="98" y="11"/>
                        <a:pt x="193" y="19"/>
                        <a:pt x="287" y="32"/>
                      </a:cubicBezTo>
                      <a:cubicBezTo>
                        <a:pt x="288" y="32"/>
                        <a:pt x="292" y="31"/>
                        <a:pt x="289" y="30"/>
                      </a:cubicBezTo>
                      <a:cubicBezTo>
                        <a:pt x="195" y="17"/>
                        <a:pt x="100" y="9"/>
                        <a:pt x="5" y="0"/>
                      </a:cubicBezTo>
                      <a:cubicBezTo>
                        <a:pt x="4" y="0"/>
                        <a:pt x="0" y="1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3" name="Freeform 190"/>
                <p:cNvSpPr>
                  <a:spLocks/>
                </p:cNvSpPr>
                <p:nvPr/>
              </p:nvSpPr>
              <p:spPr bwMode="auto">
                <a:xfrm>
                  <a:off x="1519" y="412"/>
                  <a:ext cx="38" cy="38"/>
                </a:xfrm>
                <a:custGeom>
                  <a:avLst/>
                  <a:gdLst>
                    <a:gd name="T0" fmla="*/ 9 w 16"/>
                    <a:gd name="T1" fmla="*/ 0 h 16"/>
                    <a:gd name="T2" fmla="*/ 15 w 16"/>
                    <a:gd name="T3" fmla="*/ 9 h 16"/>
                    <a:gd name="T4" fmla="*/ 7 w 16"/>
                    <a:gd name="T5" fmla="*/ 15 h 16"/>
                    <a:gd name="T6" fmla="*/ 0 w 16"/>
                    <a:gd name="T7" fmla="*/ 7 h 16"/>
                    <a:gd name="T8" fmla="*/ 9 w 16"/>
                    <a:gd name="T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9" y="0"/>
                      </a:moveTo>
                      <a:cubicBezTo>
                        <a:pt x="13" y="1"/>
                        <a:pt x="16" y="5"/>
                        <a:pt x="15" y="9"/>
                      </a:cubicBezTo>
                      <a:cubicBezTo>
                        <a:pt x="15" y="13"/>
                        <a:pt x="11" y="16"/>
                        <a:pt x="7" y="15"/>
                      </a:cubicBezTo>
                      <a:cubicBezTo>
                        <a:pt x="2" y="15"/>
                        <a:pt x="0" y="11"/>
                        <a:pt x="0" y="7"/>
                      </a:cubicBezTo>
                      <a:cubicBezTo>
                        <a:pt x="1" y="2"/>
                        <a:pt x="5" y="0"/>
                        <a:pt x="9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4" name="Freeform 191"/>
                <p:cNvSpPr>
                  <a:spLocks/>
                </p:cNvSpPr>
                <p:nvPr/>
              </p:nvSpPr>
              <p:spPr bwMode="auto">
                <a:xfrm>
                  <a:off x="1526" y="99"/>
                  <a:ext cx="116" cy="155"/>
                </a:xfrm>
                <a:custGeom>
                  <a:avLst/>
                  <a:gdLst>
                    <a:gd name="T0" fmla="*/ 42 w 49"/>
                    <a:gd name="T1" fmla="*/ 1 h 65"/>
                    <a:gd name="T2" fmla="*/ 3 w 49"/>
                    <a:gd name="T3" fmla="*/ 63 h 65"/>
                    <a:gd name="T4" fmla="*/ 6 w 49"/>
                    <a:gd name="T5" fmla="*/ 65 h 65"/>
                    <a:gd name="T6" fmla="*/ 47 w 49"/>
                    <a:gd name="T7" fmla="*/ 2 h 65"/>
                    <a:gd name="T8" fmla="*/ 42 w 49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65">
                      <a:moveTo>
                        <a:pt x="42" y="1"/>
                      </a:moveTo>
                      <a:cubicBezTo>
                        <a:pt x="44" y="29"/>
                        <a:pt x="31" y="54"/>
                        <a:pt x="3" y="63"/>
                      </a:cubicBezTo>
                      <a:cubicBezTo>
                        <a:pt x="0" y="63"/>
                        <a:pt x="5" y="65"/>
                        <a:pt x="6" y="65"/>
                      </a:cubicBezTo>
                      <a:cubicBezTo>
                        <a:pt x="35" y="56"/>
                        <a:pt x="49" y="31"/>
                        <a:pt x="47" y="2"/>
                      </a:cubicBezTo>
                      <a:cubicBezTo>
                        <a:pt x="46" y="0"/>
                        <a:pt x="42" y="0"/>
                        <a:pt x="4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5" name="Freeform 192"/>
                <p:cNvSpPr>
                  <a:spLocks/>
                </p:cNvSpPr>
                <p:nvPr/>
              </p:nvSpPr>
              <p:spPr bwMode="auto">
                <a:xfrm>
                  <a:off x="1516" y="149"/>
                  <a:ext cx="136" cy="114"/>
                </a:xfrm>
                <a:custGeom>
                  <a:avLst/>
                  <a:gdLst>
                    <a:gd name="T0" fmla="*/ 57 w 57"/>
                    <a:gd name="T1" fmla="*/ 46 h 48"/>
                    <a:gd name="T2" fmla="*/ 3 w 57"/>
                    <a:gd name="T3" fmla="*/ 0 h 48"/>
                    <a:gd name="T4" fmla="*/ 4 w 57"/>
                    <a:gd name="T5" fmla="*/ 3 h 48"/>
                    <a:gd name="T6" fmla="*/ 52 w 57"/>
                    <a:gd name="T7" fmla="*/ 46 h 48"/>
                    <a:gd name="T8" fmla="*/ 57 w 57"/>
                    <a:gd name="T9" fmla="*/ 46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48">
                      <a:moveTo>
                        <a:pt x="57" y="46"/>
                      </a:moveTo>
                      <a:cubicBezTo>
                        <a:pt x="51" y="19"/>
                        <a:pt x="31" y="2"/>
                        <a:pt x="3" y="0"/>
                      </a:cubicBezTo>
                      <a:cubicBezTo>
                        <a:pt x="0" y="0"/>
                        <a:pt x="2" y="2"/>
                        <a:pt x="4" y="3"/>
                      </a:cubicBezTo>
                      <a:cubicBezTo>
                        <a:pt x="30" y="4"/>
                        <a:pt x="46" y="21"/>
                        <a:pt x="52" y="46"/>
                      </a:cubicBezTo>
                      <a:cubicBezTo>
                        <a:pt x="52" y="47"/>
                        <a:pt x="57" y="48"/>
                        <a:pt x="5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6" name="Freeform 193"/>
                <p:cNvSpPr>
                  <a:spLocks/>
                </p:cNvSpPr>
                <p:nvPr/>
              </p:nvSpPr>
              <p:spPr bwMode="auto">
                <a:xfrm>
                  <a:off x="1514" y="149"/>
                  <a:ext cx="173" cy="62"/>
                </a:xfrm>
                <a:custGeom>
                  <a:avLst/>
                  <a:gdLst>
                    <a:gd name="T0" fmla="*/ 67 w 73"/>
                    <a:gd name="T1" fmla="*/ 1 h 26"/>
                    <a:gd name="T2" fmla="*/ 4 w 73"/>
                    <a:gd name="T3" fmla="*/ 24 h 26"/>
                    <a:gd name="T4" fmla="*/ 3 w 73"/>
                    <a:gd name="T5" fmla="*/ 26 h 26"/>
                    <a:gd name="T6" fmla="*/ 71 w 73"/>
                    <a:gd name="T7" fmla="*/ 2 h 26"/>
                    <a:gd name="T8" fmla="*/ 67 w 73"/>
                    <a:gd name="T9" fmla="*/ 1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26">
                      <a:moveTo>
                        <a:pt x="67" y="1"/>
                      </a:moveTo>
                      <a:cubicBezTo>
                        <a:pt x="50" y="15"/>
                        <a:pt x="26" y="23"/>
                        <a:pt x="4" y="24"/>
                      </a:cubicBezTo>
                      <a:cubicBezTo>
                        <a:pt x="2" y="24"/>
                        <a:pt x="0" y="26"/>
                        <a:pt x="3" y="26"/>
                      </a:cubicBezTo>
                      <a:cubicBezTo>
                        <a:pt x="27" y="25"/>
                        <a:pt x="53" y="17"/>
                        <a:pt x="71" y="2"/>
                      </a:cubicBezTo>
                      <a:cubicBezTo>
                        <a:pt x="73" y="0"/>
                        <a:pt x="68" y="0"/>
                        <a:pt x="6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7" name="Freeform 194"/>
                <p:cNvSpPr>
                  <a:spLocks/>
                </p:cNvSpPr>
                <p:nvPr/>
              </p:nvSpPr>
              <p:spPr bwMode="auto">
                <a:xfrm>
                  <a:off x="1564" y="111"/>
                  <a:ext cx="59" cy="164"/>
                </a:xfrm>
                <a:custGeom>
                  <a:avLst/>
                  <a:gdLst>
                    <a:gd name="T0" fmla="*/ 14 w 25"/>
                    <a:gd name="T1" fmla="*/ 68 h 69"/>
                    <a:gd name="T2" fmla="*/ 6 w 25"/>
                    <a:gd name="T3" fmla="*/ 1 h 69"/>
                    <a:gd name="T4" fmla="*/ 1 w 25"/>
                    <a:gd name="T5" fmla="*/ 2 h 69"/>
                    <a:gd name="T6" fmla="*/ 10 w 25"/>
                    <a:gd name="T7" fmla="*/ 68 h 69"/>
                    <a:gd name="T8" fmla="*/ 14 w 25"/>
                    <a:gd name="T9" fmla="*/ 68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69">
                      <a:moveTo>
                        <a:pt x="14" y="68"/>
                      </a:moveTo>
                      <a:cubicBezTo>
                        <a:pt x="25" y="45"/>
                        <a:pt x="23" y="20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18" y="20"/>
                        <a:pt x="20" y="45"/>
                        <a:pt x="10" y="68"/>
                      </a:cubicBezTo>
                      <a:cubicBezTo>
                        <a:pt x="9" y="69"/>
                        <a:pt x="14" y="69"/>
                        <a:pt x="14" y="6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8" name="Freeform 195"/>
                <p:cNvSpPr>
                  <a:spLocks/>
                </p:cNvSpPr>
                <p:nvPr/>
              </p:nvSpPr>
              <p:spPr bwMode="auto">
                <a:xfrm>
                  <a:off x="1609" y="189"/>
                  <a:ext cx="619" cy="318"/>
                </a:xfrm>
                <a:custGeom>
                  <a:avLst/>
                  <a:gdLst>
                    <a:gd name="T0" fmla="*/ 2 w 261"/>
                    <a:gd name="T1" fmla="*/ 2 h 134"/>
                    <a:gd name="T2" fmla="*/ 255 w 261"/>
                    <a:gd name="T3" fmla="*/ 133 h 134"/>
                    <a:gd name="T4" fmla="*/ 259 w 261"/>
                    <a:gd name="T5" fmla="*/ 132 h 134"/>
                    <a:gd name="T6" fmla="*/ 6 w 261"/>
                    <a:gd name="T7" fmla="*/ 1 h 134"/>
                    <a:gd name="T8" fmla="*/ 2 w 261"/>
                    <a:gd name="T9" fmla="*/ 2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1" h="134">
                      <a:moveTo>
                        <a:pt x="2" y="2"/>
                      </a:moveTo>
                      <a:cubicBezTo>
                        <a:pt x="87" y="45"/>
                        <a:pt x="172" y="87"/>
                        <a:pt x="255" y="133"/>
                      </a:cubicBezTo>
                      <a:cubicBezTo>
                        <a:pt x="256" y="134"/>
                        <a:pt x="261" y="133"/>
                        <a:pt x="259" y="132"/>
                      </a:cubicBezTo>
                      <a:cubicBezTo>
                        <a:pt x="177" y="85"/>
                        <a:pt x="91" y="44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9" name="Freeform 196"/>
                <p:cNvSpPr>
                  <a:spLocks/>
                </p:cNvSpPr>
                <p:nvPr/>
              </p:nvSpPr>
              <p:spPr bwMode="auto">
                <a:xfrm>
                  <a:off x="1585" y="168"/>
                  <a:ext cx="43" cy="40"/>
                </a:xfrm>
                <a:custGeom>
                  <a:avLst/>
                  <a:gdLst>
                    <a:gd name="T0" fmla="*/ 13 w 18"/>
                    <a:gd name="T1" fmla="*/ 2 h 17"/>
                    <a:gd name="T2" fmla="*/ 15 w 18"/>
                    <a:gd name="T3" fmla="*/ 12 h 17"/>
                    <a:gd name="T4" fmla="*/ 5 w 18"/>
                    <a:gd name="T5" fmla="*/ 15 h 17"/>
                    <a:gd name="T6" fmla="*/ 2 w 18"/>
                    <a:gd name="T7" fmla="*/ 5 h 17"/>
                    <a:gd name="T8" fmla="*/ 13 w 18"/>
                    <a:gd name="T9" fmla="*/ 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13" y="2"/>
                      </a:moveTo>
                      <a:cubicBezTo>
                        <a:pt x="16" y="4"/>
                        <a:pt x="18" y="9"/>
                        <a:pt x="15" y="12"/>
                      </a:cubicBezTo>
                      <a:cubicBezTo>
                        <a:pt x="13" y="16"/>
                        <a:pt x="9" y="17"/>
                        <a:pt x="5" y="15"/>
                      </a:cubicBezTo>
                      <a:cubicBezTo>
                        <a:pt x="1" y="13"/>
                        <a:pt x="0" y="8"/>
                        <a:pt x="2" y="5"/>
                      </a:cubicBezTo>
                      <a:cubicBezTo>
                        <a:pt x="4" y="1"/>
                        <a:pt x="9" y="0"/>
                        <a:pt x="1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30" name="Freeform 197"/>
                <p:cNvSpPr>
                  <a:spLocks/>
                </p:cNvSpPr>
                <p:nvPr/>
              </p:nvSpPr>
              <p:spPr bwMode="auto">
                <a:xfrm>
                  <a:off x="1675" y="-95"/>
                  <a:ext cx="159" cy="114"/>
                </a:xfrm>
                <a:custGeom>
                  <a:avLst/>
                  <a:gdLst>
                    <a:gd name="T0" fmla="*/ 62 w 67"/>
                    <a:gd name="T1" fmla="*/ 1 h 48"/>
                    <a:gd name="T2" fmla="*/ 3 w 67"/>
                    <a:gd name="T3" fmla="*/ 43 h 48"/>
                    <a:gd name="T4" fmla="*/ 4 w 67"/>
                    <a:gd name="T5" fmla="*/ 45 h 48"/>
                    <a:gd name="T6" fmla="*/ 67 w 67"/>
                    <a:gd name="T7" fmla="*/ 2 h 48"/>
                    <a:gd name="T8" fmla="*/ 62 w 67"/>
                    <a:gd name="T9" fmla="*/ 1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48">
                      <a:moveTo>
                        <a:pt x="62" y="1"/>
                      </a:moveTo>
                      <a:cubicBezTo>
                        <a:pt x="53" y="28"/>
                        <a:pt x="32" y="46"/>
                        <a:pt x="3" y="43"/>
                      </a:cubicBezTo>
                      <a:cubicBezTo>
                        <a:pt x="0" y="43"/>
                        <a:pt x="2" y="45"/>
                        <a:pt x="4" y="45"/>
                      </a:cubicBezTo>
                      <a:cubicBezTo>
                        <a:pt x="34" y="48"/>
                        <a:pt x="58" y="31"/>
                        <a:pt x="67" y="2"/>
                      </a:cubicBezTo>
                      <a:cubicBezTo>
                        <a:pt x="67" y="1"/>
                        <a:pt x="62" y="0"/>
                        <a:pt x="6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31" name="Freeform 198"/>
                <p:cNvSpPr>
                  <a:spLocks/>
                </p:cNvSpPr>
                <p:nvPr/>
              </p:nvSpPr>
              <p:spPr bwMode="auto">
                <a:xfrm>
                  <a:off x="1699" y="-88"/>
                  <a:ext cx="100" cy="152"/>
                </a:xfrm>
                <a:custGeom>
                  <a:avLst/>
                  <a:gdLst>
                    <a:gd name="T0" fmla="*/ 37 w 42"/>
                    <a:gd name="T1" fmla="*/ 62 h 64"/>
                    <a:gd name="T2" fmla="*/ 6 w 42"/>
                    <a:gd name="T3" fmla="*/ 1 h 64"/>
                    <a:gd name="T4" fmla="*/ 3 w 42"/>
                    <a:gd name="T5" fmla="*/ 2 h 64"/>
                    <a:gd name="T6" fmla="*/ 32 w 42"/>
                    <a:gd name="T7" fmla="*/ 61 h 64"/>
                    <a:gd name="T8" fmla="*/ 37 w 42"/>
                    <a:gd name="T9" fmla="*/ 62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2" h="64">
                      <a:moveTo>
                        <a:pt x="37" y="62"/>
                      </a:moveTo>
                      <a:cubicBezTo>
                        <a:pt x="42" y="36"/>
                        <a:pt x="31" y="13"/>
                        <a:pt x="6" y="1"/>
                      </a:cubicBezTo>
                      <a:cubicBezTo>
                        <a:pt x="5" y="0"/>
                        <a:pt x="0" y="0"/>
                        <a:pt x="3" y="2"/>
                      </a:cubicBezTo>
                      <a:cubicBezTo>
                        <a:pt x="27" y="13"/>
                        <a:pt x="37" y="36"/>
                        <a:pt x="32" y="61"/>
                      </a:cubicBezTo>
                      <a:cubicBezTo>
                        <a:pt x="32" y="63"/>
                        <a:pt x="37" y="64"/>
                        <a:pt x="37" y="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32" name="Freeform 199"/>
                <p:cNvSpPr>
                  <a:spLocks/>
                </p:cNvSpPr>
                <p:nvPr/>
              </p:nvSpPr>
              <p:spPr bwMode="auto">
                <a:xfrm>
                  <a:off x="1678" y="-38"/>
                  <a:ext cx="185" cy="31"/>
                </a:xfrm>
                <a:custGeom>
                  <a:avLst/>
                  <a:gdLst>
                    <a:gd name="T0" fmla="*/ 72 w 78"/>
                    <a:gd name="T1" fmla="*/ 4 h 13"/>
                    <a:gd name="T2" fmla="*/ 6 w 78"/>
                    <a:gd name="T3" fmla="*/ 1 h 13"/>
                    <a:gd name="T4" fmla="*/ 3 w 78"/>
                    <a:gd name="T5" fmla="*/ 2 h 13"/>
                    <a:gd name="T6" fmla="*/ 75 w 78"/>
                    <a:gd name="T7" fmla="*/ 5 h 13"/>
                    <a:gd name="T8" fmla="*/ 72 w 78"/>
                    <a:gd name="T9" fmla="*/ 4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8" h="13">
                      <a:moveTo>
                        <a:pt x="72" y="4"/>
                      </a:moveTo>
                      <a:cubicBezTo>
                        <a:pt x="52" y="11"/>
                        <a:pt x="26" y="8"/>
                        <a:pt x="6" y="1"/>
                      </a:cubicBezTo>
                      <a:cubicBezTo>
                        <a:pt x="5" y="0"/>
                        <a:pt x="0" y="1"/>
                        <a:pt x="3" y="2"/>
                      </a:cubicBezTo>
                      <a:cubicBezTo>
                        <a:pt x="24" y="11"/>
                        <a:pt x="52" y="13"/>
                        <a:pt x="75" y="5"/>
                      </a:cubicBezTo>
                      <a:cubicBezTo>
                        <a:pt x="78" y="4"/>
                        <a:pt x="73" y="3"/>
                        <a:pt x="72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33" name="Freeform 200"/>
                <p:cNvSpPr>
                  <a:spLocks/>
                </p:cNvSpPr>
                <p:nvPr/>
              </p:nvSpPr>
              <p:spPr bwMode="auto">
                <a:xfrm>
                  <a:off x="1718" y="-107"/>
                  <a:ext cx="78" cy="161"/>
                </a:xfrm>
                <a:custGeom>
                  <a:avLst/>
                  <a:gdLst>
                    <a:gd name="T0" fmla="*/ 6 w 33"/>
                    <a:gd name="T1" fmla="*/ 67 h 68"/>
                    <a:gd name="T2" fmla="*/ 24 w 33"/>
                    <a:gd name="T3" fmla="*/ 2 h 68"/>
                    <a:gd name="T4" fmla="*/ 19 w 33"/>
                    <a:gd name="T5" fmla="*/ 2 h 68"/>
                    <a:gd name="T6" fmla="*/ 2 w 33"/>
                    <a:gd name="T7" fmla="*/ 66 h 68"/>
                    <a:gd name="T8" fmla="*/ 6 w 33"/>
                    <a:gd name="T9" fmla="*/ 67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68">
                      <a:moveTo>
                        <a:pt x="6" y="67"/>
                      </a:moveTo>
                      <a:cubicBezTo>
                        <a:pt x="24" y="50"/>
                        <a:pt x="33" y="26"/>
                        <a:pt x="24" y="2"/>
                      </a:cubicBezTo>
                      <a:cubicBezTo>
                        <a:pt x="23" y="0"/>
                        <a:pt x="18" y="1"/>
                        <a:pt x="19" y="2"/>
                      </a:cubicBezTo>
                      <a:cubicBezTo>
                        <a:pt x="28" y="26"/>
                        <a:pt x="19" y="50"/>
                        <a:pt x="2" y="66"/>
                      </a:cubicBezTo>
                      <a:cubicBezTo>
                        <a:pt x="0" y="67"/>
                        <a:pt x="5" y="68"/>
                        <a:pt x="6" y="6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34" name="Freeform 201"/>
                <p:cNvSpPr>
                  <a:spLocks/>
                </p:cNvSpPr>
                <p:nvPr/>
              </p:nvSpPr>
              <p:spPr bwMode="auto">
                <a:xfrm>
                  <a:off x="1773" y="-17"/>
                  <a:ext cx="455" cy="524"/>
                </a:xfrm>
                <a:custGeom>
                  <a:avLst/>
                  <a:gdLst>
                    <a:gd name="T0" fmla="*/ 1 w 192"/>
                    <a:gd name="T1" fmla="*/ 3 h 221"/>
                    <a:gd name="T2" fmla="*/ 186 w 192"/>
                    <a:gd name="T3" fmla="*/ 220 h 221"/>
                    <a:gd name="T4" fmla="*/ 191 w 192"/>
                    <a:gd name="T5" fmla="*/ 219 h 221"/>
                    <a:gd name="T6" fmla="*/ 6 w 192"/>
                    <a:gd name="T7" fmla="*/ 2 h 221"/>
                    <a:gd name="T8" fmla="*/ 1 w 192"/>
                    <a:gd name="T9" fmla="*/ 3 h 2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2" h="221">
                      <a:moveTo>
                        <a:pt x="1" y="3"/>
                      </a:moveTo>
                      <a:cubicBezTo>
                        <a:pt x="63" y="74"/>
                        <a:pt x="127" y="146"/>
                        <a:pt x="186" y="220"/>
                      </a:cubicBezTo>
                      <a:cubicBezTo>
                        <a:pt x="187" y="221"/>
                        <a:pt x="192" y="220"/>
                        <a:pt x="191" y="219"/>
                      </a:cubicBezTo>
                      <a:cubicBezTo>
                        <a:pt x="132" y="145"/>
                        <a:pt x="68" y="73"/>
                        <a:pt x="6" y="2"/>
                      </a:cubicBezTo>
                      <a:cubicBezTo>
                        <a:pt x="5" y="0"/>
                        <a:pt x="0" y="2"/>
                        <a:pt x="1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35" name="Freeform 202"/>
                <p:cNvSpPr>
                  <a:spLocks/>
                </p:cNvSpPr>
                <p:nvPr/>
              </p:nvSpPr>
              <p:spPr bwMode="auto">
                <a:xfrm>
                  <a:off x="1751" y="-41"/>
                  <a:ext cx="41" cy="41"/>
                </a:xfrm>
                <a:custGeom>
                  <a:avLst/>
                  <a:gdLst>
                    <a:gd name="T0" fmla="*/ 15 w 17"/>
                    <a:gd name="T1" fmla="*/ 3 h 17"/>
                    <a:gd name="T2" fmla="*/ 14 w 17"/>
                    <a:gd name="T3" fmla="*/ 14 h 17"/>
                    <a:gd name="T4" fmla="*/ 3 w 17"/>
                    <a:gd name="T5" fmla="*/ 13 h 17"/>
                    <a:gd name="T6" fmla="*/ 4 w 17"/>
                    <a:gd name="T7" fmla="*/ 2 h 17"/>
                    <a:gd name="T8" fmla="*/ 15 w 17"/>
                    <a:gd name="T9" fmla="*/ 3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5" y="3"/>
                      </a:moveTo>
                      <a:cubicBezTo>
                        <a:pt x="17" y="7"/>
                        <a:pt x="17" y="12"/>
                        <a:pt x="14" y="14"/>
                      </a:cubicBezTo>
                      <a:cubicBezTo>
                        <a:pt x="10" y="17"/>
                        <a:pt x="5" y="16"/>
                        <a:pt x="3" y="13"/>
                      </a:cubicBezTo>
                      <a:cubicBezTo>
                        <a:pt x="0" y="10"/>
                        <a:pt x="1" y="5"/>
                        <a:pt x="4" y="2"/>
                      </a:cubicBezTo>
                      <a:cubicBezTo>
                        <a:pt x="7" y="0"/>
                        <a:pt x="12" y="0"/>
                        <a:pt x="15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36" name="Freeform 203"/>
                <p:cNvSpPr>
                  <a:spLocks/>
                </p:cNvSpPr>
                <p:nvPr/>
              </p:nvSpPr>
              <p:spPr bwMode="auto">
                <a:xfrm>
                  <a:off x="1884" y="-200"/>
                  <a:ext cx="188" cy="79"/>
                </a:xfrm>
                <a:custGeom>
                  <a:avLst/>
                  <a:gdLst>
                    <a:gd name="T0" fmla="*/ 74 w 79"/>
                    <a:gd name="T1" fmla="*/ 1 h 33"/>
                    <a:gd name="T2" fmla="*/ 6 w 79"/>
                    <a:gd name="T3" fmla="*/ 18 h 33"/>
                    <a:gd name="T4" fmla="*/ 2 w 79"/>
                    <a:gd name="T5" fmla="*/ 19 h 33"/>
                    <a:gd name="T6" fmla="*/ 78 w 79"/>
                    <a:gd name="T7" fmla="*/ 2 h 33"/>
                    <a:gd name="T8" fmla="*/ 74 w 79"/>
                    <a:gd name="T9" fmla="*/ 1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9" h="33">
                      <a:moveTo>
                        <a:pt x="74" y="1"/>
                      </a:moveTo>
                      <a:cubicBezTo>
                        <a:pt x="56" y="22"/>
                        <a:pt x="31" y="31"/>
                        <a:pt x="6" y="18"/>
                      </a:cubicBezTo>
                      <a:cubicBezTo>
                        <a:pt x="5" y="17"/>
                        <a:pt x="0" y="18"/>
                        <a:pt x="2" y="19"/>
                      </a:cubicBezTo>
                      <a:cubicBezTo>
                        <a:pt x="30" y="33"/>
                        <a:pt x="59" y="26"/>
                        <a:pt x="78" y="2"/>
                      </a:cubicBezTo>
                      <a:cubicBezTo>
                        <a:pt x="79" y="1"/>
                        <a:pt x="75" y="0"/>
                        <a:pt x="7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37" name="Freeform 204"/>
                <p:cNvSpPr>
                  <a:spLocks/>
                </p:cNvSpPr>
                <p:nvPr/>
              </p:nvSpPr>
              <p:spPr bwMode="auto">
                <a:xfrm>
                  <a:off x="1946" y="-237"/>
                  <a:ext cx="59" cy="168"/>
                </a:xfrm>
                <a:custGeom>
                  <a:avLst/>
                  <a:gdLst>
                    <a:gd name="T0" fmla="*/ 11 w 25"/>
                    <a:gd name="T1" fmla="*/ 70 h 71"/>
                    <a:gd name="T2" fmla="*/ 6 w 25"/>
                    <a:gd name="T3" fmla="*/ 2 h 71"/>
                    <a:gd name="T4" fmla="*/ 1 w 25"/>
                    <a:gd name="T5" fmla="*/ 2 h 71"/>
                    <a:gd name="T6" fmla="*/ 6 w 25"/>
                    <a:gd name="T7" fmla="*/ 69 h 71"/>
                    <a:gd name="T8" fmla="*/ 11 w 25"/>
                    <a:gd name="T9" fmla="*/ 70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71">
                      <a:moveTo>
                        <a:pt x="11" y="70"/>
                      </a:moveTo>
                      <a:cubicBezTo>
                        <a:pt x="25" y="47"/>
                        <a:pt x="23" y="22"/>
                        <a:pt x="6" y="2"/>
                      </a:cubicBezTo>
                      <a:cubicBezTo>
                        <a:pt x="5" y="1"/>
                        <a:pt x="0" y="0"/>
                        <a:pt x="1" y="2"/>
                      </a:cubicBezTo>
                      <a:cubicBezTo>
                        <a:pt x="19" y="22"/>
                        <a:pt x="20" y="46"/>
                        <a:pt x="6" y="69"/>
                      </a:cubicBezTo>
                      <a:cubicBezTo>
                        <a:pt x="6" y="69"/>
                        <a:pt x="10" y="71"/>
                        <a:pt x="11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sp>
            <p:nvSpPr>
              <p:cNvPr id="19" name="Freeform 206"/>
              <p:cNvSpPr>
                <a:spLocks/>
              </p:cNvSpPr>
              <p:nvPr/>
            </p:nvSpPr>
            <p:spPr bwMode="auto">
              <a:xfrm>
                <a:off x="3025776" y="-317500"/>
                <a:ext cx="266700" cy="120650"/>
              </a:xfrm>
              <a:custGeom>
                <a:avLst/>
                <a:gdLst>
                  <a:gd name="T0" fmla="*/ 68 w 71"/>
                  <a:gd name="T1" fmla="*/ 30 h 32"/>
                  <a:gd name="T2" fmla="*/ 6 w 71"/>
                  <a:gd name="T3" fmla="*/ 1 h 32"/>
                  <a:gd name="T4" fmla="*/ 1 w 71"/>
                  <a:gd name="T5" fmla="*/ 2 h 32"/>
                  <a:gd name="T6" fmla="*/ 65 w 71"/>
                  <a:gd name="T7" fmla="*/ 32 h 32"/>
                  <a:gd name="T8" fmla="*/ 68 w 71"/>
                  <a:gd name="T9" fmla="*/ 3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32">
                    <a:moveTo>
                      <a:pt x="68" y="30"/>
                    </a:moveTo>
                    <a:cubicBezTo>
                      <a:pt x="46" y="28"/>
                      <a:pt x="22" y="16"/>
                      <a:pt x="6" y="1"/>
                    </a:cubicBezTo>
                    <a:cubicBezTo>
                      <a:pt x="5" y="0"/>
                      <a:pt x="0" y="2"/>
                      <a:pt x="1" y="2"/>
                    </a:cubicBezTo>
                    <a:cubicBezTo>
                      <a:pt x="18" y="18"/>
                      <a:pt x="42" y="30"/>
                      <a:pt x="65" y="32"/>
                    </a:cubicBezTo>
                    <a:cubicBezTo>
                      <a:pt x="67" y="32"/>
                      <a:pt x="71" y="30"/>
                      <a:pt x="68" y="3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" name="Freeform 207"/>
              <p:cNvSpPr>
                <a:spLocks/>
              </p:cNvSpPr>
              <p:nvPr/>
            </p:nvSpPr>
            <p:spPr bwMode="auto">
              <a:xfrm>
                <a:off x="3028951" y="-365125"/>
                <a:ext cx="177800" cy="209550"/>
              </a:xfrm>
              <a:custGeom>
                <a:avLst/>
                <a:gdLst>
                  <a:gd name="T0" fmla="*/ 6 w 47"/>
                  <a:gd name="T1" fmla="*/ 55 h 56"/>
                  <a:gd name="T2" fmla="*/ 47 w 47"/>
                  <a:gd name="T3" fmla="*/ 1 h 56"/>
                  <a:gd name="T4" fmla="*/ 42 w 47"/>
                  <a:gd name="T5" fmla="*/ 1 h 56"/>
                  <a:gd name="T6" fmla="*/ 3 w 47"/>
                  <a:gd name="T7" fmla="*/ 54 h 56"/>
                  <a:gd name="T8" fmla="*/ 6 w 47"/>
                  <a:gd name="T9" fmla="*/ 55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56">
                    <a:moveTo>
                      <a:pt x="6" y="55"/>
                    </a:moveTo>
                    <a:cubicBezTo>
                      <a:pt x="29" y="46"/>
                      <a:pt x="47" y="27"/>
                      <a:pt x="47" y="1"/>
                    </a:cubicBezTo>
                    <a:cubicBezTo>
                      <a:pt x="47" y="0"/>
                      <a:pt x="42" y="0"/>
                      <a:pt x="42" y="1"/>
                    </a:cubicBezTo>
                    <a:cubicBezTo>
                      <a:pt x="42" y="26"/>
                      <a:pt x="25" y="45"/>
                      <a:pt x="3" y="54"/>
                    </a:cubicBezTo>
                    <a:cubicBezTo>
                      <a:pt x="0" y="55"/>
                      <a:pt x="5" y="56"/>
                      <a:pt x="6" y="5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" name="Freeform 208"/>
              <p:cNvSpPr>
                <a:spLocks/>
              </p:cNvSpPr>
              <p:nvPr/>
            </p:nvSpPr>
            <p:spPr bwMode="auto">
              <a:xfrm>
                <a:off x="3152776" y="-227013"/>
                <a:ext cx="403225" cy="1031875"/>
              </a:xfrm>
              <a:custGeom>
                <a:avLst/>
                <a:gdLst>
                  <a:gd name="T0" fmla="*/ 0 w 107"/>
                  <a:gd name="T1" fmla="*/ 2 h 274"/>
                  <a:gd name="T2" fmla="*/ 102 w 107"/>
                  <a:gd name="T3" fmla="*/ 273 h 274"/>
                  <a:gd name="T4" fmla="*/ 107 w 107"/>
                  <a:gd name="T5" fmla="*/ 272 h 274"/>
                  <a:gd name="T6" fmla="*/ 5 w 107"/>
                  <a:gd name="T7" fmla="*/ 1 h 274"/>
                  <a:gd name="T8" fmla="*/ 0 w 107"/>
                  <a:gd name="T9" fmla="*/ 2 h 2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7" h="274">
                    <a:moveTo>
                      <a:pt x="0" y="2"/>
                    </a:moveTo>
                    <a:cubicBezTo>
                      <a:pt x="31" y="93"/>
                      <a:pt x="75" y="180"/>
                      <a:pt x="102" y="273"/>
                    </a:cubicBezTo>
                    <a:cubicBezTo>
                      <a:pt x="103" y="274"/>
                      <a:pt x="107" y="273"/>
                      <a:pt x="107" y="272"/>
                    </a:cubicBezTo>
                    <a:cubicBezTo>
                      <a:pt x="80" y="180"/>
                      <a:pt x="36" y="92"/>
                      <a:pt x="5" y="1"/>
                    </a:cubicBezTo>
                    <a:cubicBezTo>
                      <a:pt x="5" y="0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" name="Freeform 209"/>
              <p:cNvSpPr>
                <a:spLocks/>
              </p:cNvSpPr>
              <p:nvPr/>
            </p:nvSpPr>
            <p:spPr bwMode="auto">
              <a:xfrm>
                <a:off x="3122613" y="-271463"/>
                <a:ext cx="65088" cy="63500"/>
              </a:xfrm>
              <a:custGeom>
                <a:avLst/>
                <a:gdLst>
                  <a:gd name="T0" fmla="*/ 16 w 17"/>
                  <a:gd name="T1" fmla="*/ 6 h 17"/>
                  <a:gd name="T2" fmla="*/ 10 w 17"/>
                  <a:gd name="T3" fmla="*/ 16 h 17"/>
                  <a:gd name="T4" fmla="*/ 1 w 17"/>
                  <a:gd name="T5" fmla="*/ 11 h 17"/>
                  <a:gd name="T6" fmla="*/ 6 w 17"/>
                  <a:gd name="T7" fmla="*/ 1 h 17"/>
                  <a:gd name="T8" fmla="*/ 16 w 17"/>
                  <a:gd name="T9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16" y="6"/>
                    </a:moveTo>
                    <a:cubicBezTo>
                      <a:pt x="17" y="10"/>
                      <a:pt x="15" y="15"/>
                      <a:pt x="10" y="16"/>
                    </a:cubicBezTo>
                    <a:cubicBezTo>
                      <a:pt x="6" y="17"/>
                      <a:pt x="2" y="15"/>
                      <a:pt x="1" y="11"/>
                    </a:cubicBezTo>
                    <a:cubicBezTo>
                      <a:pt x="0" y="7"/>
                      <a:pt x="2" y="2"/>
                      <a:pt x="6" y="1"/>
                    </a:cubicBezTo>
                    <a:cubicBezTo>
                      <a:pt x="10" y="0"/>
                      <a:pt x="14" y="2"/>
                      <a:pt x="16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" name="Freeform 210"/>
              <p:cNvSpPr>
                <a:spLocks/>
              </p:cNvSpPr>
              <p:nvPr/>
            </p:nvSpPr>
            <p:spPr bwMode="auto">
              <a:xfrm>
                <a:off x="4208463" y="71437"/>
                <a:ext cx="192088" cy="247650"/>
              </a:xfrm>
              <a:custGeom>
                <a:avLst/>
                <a:gdLst>
                  <a:gd name="T0" fmla="*/ 47 w 51"/>
                  <a:gd name="T1" fmla="*/ 64 h 66"/>
                  <a:gd name="T2" fmla="*/ 10 w 51"/>
                  <a:gd name="T3" fmla="*/ 3 h 66"/>
                  <a:gd name="T4" fmla="*/ 5 w 51"/>
                  <a:gd name="T5" fmla="*/ 2 h 66"/>
                  <a:gd name="T6" fmla="*/ 45 w 51"/>
                  <a:gd name="T7" fmla="*/ 66 h 66"/>
                  <a:gd name="T8" fmla="*/ 47 w 51"/>
                  <a:gd name="T9" fmla="*/ 64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66">
                    <a:moveTo>
                      <a:pt x="47" y="64"/>
                    </a:moveTo>
                    <a:cubicBezTo>
                      <a:pt x="21" y="54"/>
                      <a:pt x="5" y="31"/>
                      <a:pt x="10" y="3"/>
                    </a:cubicBezTo>
                    <a:cubicBezTo>
                      <a:pt x="10" y="1"/>
                      <a:pt x="5" y="0"/>
                      <a:pt x="5" y="2"/>
                    </a:cubicBezTo>
                    <a:cubicBezTo>
                      <a:pt x="0" y="32"/>
                      <a:pt x="17" y="55"/>
                      <a:pt x="45" y="66"/>
                    </a:cubicBezTo>
                    <a:cubicBezTo>
                      <a:pt x="46" y="66"/>
                      <a:pt x="51" y="66"/>
                      <a:pt x="47" y="6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" name="Freeform 211"/>
              <p:cNvSpPr>
                <a:spLocks/>
              </p:cNvSpPr>
              <p:nvPr/>
            </p:nvSpPr>
            <p:spPr bwMode="auto">
              <a:xfrm>
                <a:off x="4137026" y="123825"/>
                <a:ext cx="260350" cy="131763"/>
              </a:xfrm>
              <a:custGeom>
                <a:avLst/>
                <a:gdLst>
                  <a:gd name="T0" fmla="*/ 3 w 69"/>
                  <a:gd name="T1" fmla="*/ 29 h 35"/>
                  <a:gd name="T2" fmla="*/ 68 w 69"/>
                  <a:gd name="T3" fmla="*/ 2 h 35"/>
                  <a:gd name="T4" fmla="*/ 63 w 69"/>
                  <a:gd name="T5" fmla="*/ 1 h 35"/>
                  <a:gd name="T6" fmla="*/ 3 w 69"/>
                  <a:gd name="T7" fmla="*/ 27 h 35"/>
                  <a:gd name="T8" fmla="*/ 3 w 69"/>
                  <a:gd name="T9" fmla="*/ 29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9" h="35">
                    <a:moveTo>
                      <a:pt x="3" y="29"/>
                    </a:moveTo>
                    <a:cubicBezTo>
                      <a:pt x="30" y="35"/>
                      <a:pt x="54" y="27"/>
                      <a:pt x="68" y="2"/>
                    </a:cubicBezTo>
                    <a:cubicBezTo>
                      <a:pt x="69" y="1"/>
                      <a:pt x="64" y="0"/>
                      <a:pt x="63" y="1"/>
                    </a:cubicBezTo>
                    <a:cubicBezTo>
                      <a:pt x="51" y="23"/>
                      <a:pt x="28" y="33"/>
                      <a:pt x="3" y="27"/>
                    </a:cubicBezTo>
                    <a:cubicBezTo>
                      <a:pt x="1" y="27"/>
                      <a:pt x="0" y="29"/>
                      <a:pt x="3" y="2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" name="Freeform 212"/>
              <p:cNvSpPr>
                <a:spLocks/>
              </p:cNvSpPr>
              <p:nvPr/>
            </p:nvSpPr>
            <p:spPr bwMode="auto">
              <a:xfrm>
                <a:off x="4246563" y="85725"/>
                <a:ext cx="71438" cy="271463"/>
              </a:xfrm>
              <a:custGeom>
                <a:avLst/>
                <a:gdLst>
                  <a:gd name="T0" fmla="*/ 11 w 19"/>
                  <a:gd name="T1" fmla="*/ 69 h 72"/>
                  <a:gd name="T2" fmla="*/ 18 w 19"/>
                  <a:gd name="T3" fmla="*/ 1 h 72"/>
                  <a:gd name="T4" fmla="*/ 13 w 19"/>
                  <a:gd name="T5" fmla="*/ 1 h 72"/>
                  <a:gd name="T6" fmla="*/ 6 w 19"/>
                  <a:gd name="T7" fmla="*/ 70 h 72"/>
                  <a:gd name="T8" fmla="*/ 11 w 19"/>
                  <a:gd name="T9" fmla="*/ 69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72">
                    <a:moveTo>
                      <a:pt x="11" y="69"/>
                    </a:moveTo>
                    <a:cubicBezTo>
                      <a:pt x="5" y="48"/>
                      <a:pt x="9" y="21"/>
                      <a:pt x="18" y="1"/>
                    </a:cubicBezTo>
                    <a:cubicBezTo>
                      <a:pt x="19" y="0"/>
                      <a:pt x="14" y="0"/>
                      <a:pt x="13" y="1"/>
                    </a:cubicBezTo>
                    <a:cubicBezTo>
                      <a:pt x="4" y="21"/>
                      <a:pt x="0" y="48"/>
                      <a:pt x="6" y="70"/>
                    </a:cubicBezTo>
                    <a:cubicBezTo>
                      <a:pt x="6" y="72"/>
                      <a:pt x="11" y="71"/>
                      <a:pt x="11" y="6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" name="Freeform 213"/>
              <p:cNvSpPr>
                <a:spLocks/>
              </p:cNvSpPr>
              <p:nvPr/>
            </p:nvSpPr>
            <p:spPr bwMode="auto">
              <a:xfrm>
                <a:off x="4156076" y="138112"/>
                <a:ext cx="266700" cy="120650"/>
              </a:xfrm>
              <a:custGeom>
                <a:avLst/>
                <a:gdLst>
                  <a:gd name="T0" fmla="*/ 0 w 71"/>
                  <a:gd name="T1" fmla="*/ 2 h 32"/>
                  <a:gd name="T2" fmla="*/ 68 w 71"/>
                  <a:gd name="T3" fmla="*/ 24 h 32"/>
                  <a:gd name="T4" fmla="*/ 65 w 71"/>
                  <a:gd name="T5" fmla="*/ 22 h 32"/>
                  <a:gd name="T6" fmla="*/ 5 w 71"/>
                  <a:gd name="T7" fmla="*/ 1 h 32"/>
                  <a:gd name="T8" fmla="*/ 0 w 71"/>
                  <a:gd name="T9" fmla="*/ 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32">
                    <a:moveTo>
                      <a:pt x="0" y="2"/>
                    </a:moveTo>
                    <a:cubicBezTo>
                      <a:pt x="17" y="22"/>
                      <a:pt x="42" y="32"/>
                      <a:pt x="68" y="24"/>
                    </a:cubicBezTo>
                    <a:cubicBezTo>
                      <a:pt x="71" y="23"/>
                      <a:pt x="66" y="21"/>
                      <a:pt x="65" y="22"/>
                    </a:cubicBezTo>
                    <a:cubicBezTo>
                      <a:pt x="42" y="29"/>
                      <a:pt x="20" y="19"/>
                      <a:pt x="5" y="1"/>
                    </a:cubicBezTo>
                    <a:cubicBezTo>
                      <a:pt x="4" y="0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" name="Freeform 214"/>
              <p:cNvSpPr>
                <a:spLocks/>
              </p:cNvSpPr>
              <p:nvPr/>
            </p:nvSpPr>
            <p:spPr bwMode="auto">
              <a:xfrm>
                <a:off x="3476626" y="233362"/>
                <a:ext cx="800100" cy="606425"/>
              </a:xfrm>
              <a:custGeom>
                <a:avLst/>
                <a:gdLst>
                  <a:gd name="T0" fmla="*/ 206 w 212"/>
                  <a:gd name="T1" fmla="*/ 0 h 161"/>
                  <a:gd name="T2" fmla="*/ 2 w 212"/>
                  <a:gd name="T3" fmla="*/ 160 h 161"/>
                  <a:gd name="T4" fmla="*/ 6 w 212"/>
                  <a:gd name="T5" fmla="*/ 160 h 161"/>
                  <a:gd name="T6" fmla="*/ 210 w 212"/>
                  <a:gd name="T7" fmla="*/ 1 h 161"/>
                  <a:gd name="T8" fmla="*/ 206 w 212"/>
                  <a:gd name="T9" fmla="*/ 0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2" h="161">
                    <a:moveTo>
                      <a:pt x="206" y="0"/>
                    </a:moveTo>
                    <a:cubicBezTo>
                      <a:pt x="137" y="53"/>
                      <a:pt x="72" y="110"/>
                      <a:pt x="2" y="160"/>
                    </a:cubicBezTo>
                    <a:cubicBezTo>
                      <a:pt x="0" y="161"/>
                      <a:pt x="5" y="161"/>
                      <a:pt x="6" y="160"/>
                    </a:cubicBezTo>
                    <a:cubicBezTo>
                      <a:pt x="77" y="111"/>
                      <a:pt x="142" y="54"/>
                      <a:pt x="210" y="1"/>
                    </a:cubicBezTo>
                    <a:cubicBezTo>
                      <a:pt x="212" y="0"/>
                      <a:pt x="207" y="0"/>
                      <a:pt x="206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" name="Freeform 215"/>
              <p:cNvSpPr>
                <a:spLocks/>
              </p:cNvSpPr>
              <p:nvPr/>
            </p:nvSpPr>
            <p:spPr bwMode="auto">
              <a:xfrm>
                <a:off x="4241801" y="187325"/>
                <a:ext cx="68263" cy="68263"/>
              </a:xfrm>
              <a:custGeom>
                <a:avLst/>
                <a:gdLst>
                  <a:gd name="T0" fmla="*/ 13 w 18"/>
                  <a:gd name="T1" fmla="*/ 15 h 18"/>
                  <a:gd name="T2" fmla="*/ 3 w 18"/>
                  <a:gd name="T3" fmla="*/ 13 h 18"/>
                  <a:gd name="T4" fmla="*/ 5 w 18"/>
                  <a:gd name="T5" fmla="*/ 3 h 18"/>
                  <a:gd name="T6" fmla="*/ 15 w 18"/>
                  <a:gd name="T7" fmla="*/ 5 h 18"/>
                  <a:gd name="T8" fmla="*/ 13 w 18"/>
                  <a:gd name="T9" fmla="*/ 15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18">
                    <a:moveTo>
                      <a:pt x="13" y="15"/>
                    </a:moveTo>
                    <a:cubicBezTo>
                      <a:pt x="10" y="18"/>
                      <a:pt x="5" y="17"/>
                      <a:pt x="3" y="13"/>
                    </a:cubicBezTo>
                    <a:cubicBezTo>
                      <a:pt x="0" y="10"/>
                      <a:pt x="1" y="5"/>
                      <a:pt x="5" y="3"/>
                    </a:cubicBezTo>
                    <a:cubicBezTo>
                      <a:pt x="8" y="0"/>
                      <a:pt x="13" y="1"/>
                      <a:pt x="15" y="5"/>
                    </a:cubicBezTo>
                    <a:cubicBezTo>
                      <a:pt x="18" y="8"/>
                      <a:pt x="17" y="13"/>
                      <a:pt x="13" y="1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" name="Freeform 216"/>
              <p:cNvSpPr>
                <a:spLocks/>
              </p:cNvSpPr>
              <p:nvPr/>
            </p:nvSpPr>
            <p:spPr bwMode="auto">
              <a:xfrm>
                <a:off x="2697163" y="74612"/>
                <a:ext cx="184150" cy="244475"/>
              </a:xfrm>
              <a:custGeom>
                <a:avLst/>
                <a:gdLst>
                  <a:gd name="T0" fmla="*/ 5 w 49"/>
                  <a:gd name="T1" fmla="*/ 65 h 65"/>
                  <a:gd name="T2" fmla="*/ 44 w 49"/>
                  <a:gd name="T3" fmla="*/ 2 h 65"/>
                  <a:gd name="T4" fmla="*/ 39 w 49"/>
                  <a:gd name="T5" fmla="*/ 1 h 65"/>
                  <a:gd name="T6" fmla="*/ 1 w 49"/>
                  <a:gd name="T7" fmla="*/ 63 h 65"/>
                  <a:gd name="T8" fmla="*/ 5 w 49"/>
                  <a:gd name="T9" fmla="*/ 6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65">
                    <a:moveTo>
                      <a:pt x="5" y="65"/>
                    </a:moveTo>
                    <a:cubicBezTo>
                      <a:pt x="33" y="55"/>
                      <a:pt x="49" y="31"/>
                      <a:pt x="44" y="2"/>
                    </a:cubicBezTo>
                    <a:cubicBezTo>
                      <a:pt x="44" y="0"/>
                      <a:pt x="39" y="0"/>
                      <a:pt x="39" y="1"/>
                    </a:cubicBezTo>
                    <a:cubicBezTo>
                      <a:pt x="44" y="30"/>
                      <a:pt x="28" y="53"/>
                      <a:pt x="1" y="63"/>
                    </a:cubicBezTo>
                    <a:cubicBezTo>
                      <a:pt x="0" y="64"/>
                      <a:pt x="4" y="65"/>
                      <a:pt x="5" y="6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" name="Freeform 217"/>
              <p:cNvSpPr>
                <a:spLocks/>
              </p:cNvSpPr>
              <p:nvPr/>
            </p:nvSpPr>
            <p:spPr bwMode="auto">
              <a:xfrm>
                <a:off x="2697163" y="123825"/>
                <a:ext cx="260350" cy="131763"/>
              </a:xfrm>
              <a:custGeom>
                <a:avLst/>
                <a:gdLst>
                  <a:gd name="T0" fmla="*/ 64 w 69"/>
                  <a:gd name="T1" fmla="*/ 27 h 35"/>
                  <a:gd name="T2" fmla="*/ 5 w 69"/>
                  <a:gd name="T3" fmla="*/ 2 h 35"/>
                  <a:gd name="T4" fmla="*/ 0 w 69"/>
                  <a:gd name="T5" fmla="*/ 1 h 35"/>
                  <a:gd name="T6" fmla="*/ 67 w 69"/>
                  <a:gd name="T7" fmla="*/ 29 h 35"/>
                  <a:gd name="T8" fmla="*/ 64 w 69"/>
                  <a:gd name="T9" fmla="*/ 27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9" h="35">
                    <a:moveTo>
                      <a:pt x="64" y="27"/>
                    </a:moveTo>
                    <a:cubicBezTo>
                      <a:pt x="39" y="33"/>
                      <a:pt x="18" y="24"/>
                      <a:pt x="5" y="2"/>
                    </a:cubicBezTo>
                    <a:cubicBezTo>
                      <a:pt x="5" y="1"/>
                      <a:pt x="0" y="0"/>
                      <a:pt x="0" y="1"/>
                    </a:cubicBezTo>
                    <a:cubicBezTo>
                      <a:pt x="14" y="26"/>
                      <a:pt x="40" y="35"/>
                      <a:pt x="67" y="29"/>
                    </a:cubicBezTo>
                    <a:cubicBezTo>
                      <a:pt x="69" y="29"/>
                      <a:pt x="65" y="27"/>
                      <a:pt x="64" y="2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" name="Freeform 218"/>
              <p:cNvSpPr>
                <a:spLocks/>
              </p:cNvSpPr>
              <p:nvPr/>
            </p:nvSpPr>
            <p:spPr bwMode="auto">
              <a:xfrm>
                <a:off x="2776538" y="82550"/>
                <a:ext cx="68263" cy="271463"/>
              </a:xfrm>
              <a:custGeom>
                <a:avLst/>
                <a:gdLst>
                  <a:gd name="T0" fmla="*/ 12 w 18"/>
                  <a:gd name="T1" fmla="*/ 71 h 72"/>
                  <a:gd name="T2" fmla="*/ 5 w 18"/>
                  <a:gd name="T3" fmla="*/ 2 h 72"/>
                  <a:gd name="T4" fmla="*/ 0 w 18"/>
                  <a:gd name="T5" fmla="*/ 2 h 72"/>
                  <a:gd name="T6" fmla="*/ 7 w 18"/>
                  <a:gd name="T7" fmla="*/ 71 h 72"/>
                  <a:gd name="T8" fmla="*/ 12 w 18"/>
                  <a:gd name="T9" fmla="*/ 71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72">
                    <a:moveTo>
                      <a:pt x="12" y="71"/>
                    </a:moveTo>
                    <a:cubicBezTo>
                      <a:pt x="18" y="49"/>
                      <a:pt x="14" y="22"/>
                      <a:pt x="5" y="2"/>
                    </a:cubicBezTo>
                    <a:cubicBezTo>
                      <a:pt x="4" y="0"/>
                      <a:pt x="0" y="1"/>
                      <a:pt x="0" y="2"/>
                    </a:cubicBezTo>
                    <a:cubicBezTo>
                      <a:pt x="9" y="23"/>
                      <a:pt x="13" y="49"/>
                      <a:pt x="7" y="71"/>
                    </a:cubicBezTo>
                    <a:cubicBezTo>
                      <a:pt x="7" y="72"/>
                      <a:pt x="12" y="72"/>
                      <a:pt x="12" y="7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" name="Freeform 219"/>
              <p:cNvSpPr>
                <a:spLocks/>
              </p:cNvSpPr>
              <p:nvPr/>
            </p:nvSpPr>
            <p:spPr bwMode="auto">
              <a:xfrm>
                <a:off x="2670176" y="138112"/>
                <a:ext cx="268288" cy="120650"/>
              </a:xfrm>
              <a:custGeom>
                <a:avLst/>
                <a:gdLst>
                  <a:gd name="T0" fmla="*/ 65 w 71"/>
                  <a:gd name="T1" fmla="*/ 1 h 32"/>
                  <a:gd name="T2" fmla="*/ 6 w 71"/>
                  <a:gd name="T3" fmla="*/ 22 h 32"/>
                  <a:gd name="T4" fmla="*/ 2 w 71"/>
                  <a:gd name="T5" fmla="*/ 24 h 32"/>
                  <a:gd name="T6" fmla="*/ 70 w 71"/>
                  <a:gd name="T7" fmla="*/ 2 h 32"/>
                  <a:gd name="T8" fmla="*/ 65 w 71"/>
                  <a:gd name="T9" fmla="*/ 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32">
                    <a:moveTo>
                      <a:pt x="65" y="1"/>
                    </a:moveTo>
                    <a:cubicBezTo>
                      <a:pt x="51" y="19"/>
                      <a:pt x="29" y="29"/>
                      <a:pt x="6" y="22"/>
                    </a:cubicBezTo>
                    <a:cubicBezTo>
                      <a:pt x="5" y="22"/>
                      <a:pt x="0" y="23"/>
                      <a:pt x="2" y="24"/>
                    </a:cubicBezTo>
                    <a:cubicBezTo>
                      <a:pt x="28" y="32"/>
                      <a:pt x="53" y="22"/>
                      <a:pt x="70" y="2"/>
                    </a:cubicBezTo>
                    <a:cubicBezTo>
                      <a:pt x="71" y="1"/>
                      <a:pt x="66" y="0"/>
                      <a:pt x="6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" name="Freeform 220"/>
              <p:cNvSpPr>
                <a:spLocks/>
              </p:cNvSpPr>
              <p:nvPr/>
            </p:nvSpPr>
            <p:spPr bwMode="auto">
              <a:xfrm>
                <a:off x="2817813" y="228600"/>
                <a:ext cx="795338" cy="614363"/>
              </a:xfrm>
              <a:custGeom>
                <a:avLst/>
                <a:gdLst>
                  <a:gd name="T0" fmla="*/ 1 w 211"/>
                  <a:gd name="T1" fmla="*/ 2 h 163"/>
                  <a:gd name="T2" fmla="*/ 205 w 211"/>
                  <a:gd name="T3" fmla="*/ 162 h 163"/>
                  <a:gd name="T4" fmla="*/ 210 w 211"/>
                  <a:gd name="T5" fmla="*/ 160 h 163"/>
                  <a:gd name="T6" fmla="*/ 6 w 211"/>
                  <a:gd name="T7" fmla="*/ 1 h 163"/>
                  <a:gd name="T8" fmla="*/ 1 w 211"/>
                  <a:gd name="T9" fmla="*/ 2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1" h="163">
                    <a:moveTo>
                      <a:pt x="1" y="2"/>
                    </a:moveTo>
                    <a:cubicBezTo>
                      <a:pt x="70" y="55"/>
                      <a:pt x="135" y="112"/>
                      <a:pt x="205" y="162"/>
                    </a:cubicBezTo>
                    <a:cubicBezTo>
                      <a:pt x="206" y="163"/>
                      <a:pt x="211" y="162"/>
                      <a:pt x="210" y="160"/>
                    </a:cubicBezTo>
                    <a:cubicBezTo>
                      <a:pt x="139" y="111"/>
                      <a:pt x="74" y="53"/>
                      <a:pt x="6" y="1"/>
                    </a:cubicBezTo>
                    <a:cubicBezTo>
                      <a:pt x="5" y="0"/>
                      <a:pt x="0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" name="Freeform 221"/>
              <p:cNvSpPr>
                <a:spLocks/>
              </p:cNvSpPr>
              <p:nvPr/>
            </p:nvSpPr>
            <p:spPr bwMode="auto">
              <a:xfrm>
                <a:off x="2784476" y="187325"/>
                <a:ext cx="63500" cy="68263"/>
              </a:xfrm>
              <a:custGeom>
                <a:avLst/>
                <a:gdLst>
                  <a:gd name="T0" fmla="*/ 4 w 17"/>
                  <a:gd name="T1" fmla="*/ 15 h 18"/>
                  <a:gd name="T2" fmla="*/ 15 w 17"/>
                  <a:gd name="T3" fmla="*/ 13 h 18"/>
                  <a:gd name="T4" fmla="*/ 13 w 17"/>
                  <a:gd name="T5" fmla="*/ 3 h 18"/>
                  <a:gd name="T6" fmla="*/ 2 w 17"/>
                  <a:gd name="T7" fmla="*/ 5 h 18"/>
                  <a:gd name="T8" fmla="*/ 4 w 17"/>
                  <a:gd name="T9" fmla="*/ 15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8">
                    <a:moveTo>
                      <a:pt x="4" y="15"/>
                    </a:moveTo>
                    <a:cubicBezTo>
                      <a:pt x="7" y="18"/>
                      <a:pt x="12" y="17"/>
                      <a:pt x="15" y="13"/>
                    </a:cubicBezTo>
                    <a:cubicBezTo>
                      <a:pt x="17" y="10"/>
                      <a:pt x="16" y="5"/>
                      <a:pt x="13" y="3"/>
                    </a:cubicBezTo>
                    <a:cubicBezTo>
                      <a:pt x="9" y="0"/>
                      <a:pt x="5" y="1"/>
                      <a:pt x="2" y="5"/>
                    </a:cubicBezTo>
                    <a:cubicBezTo>
                      <a:pt x="0" y="8"/>
                      <a:pt x="1" y="13"/>
                      <a:pt x="4" y="1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" name="Freeform 222"/>
              <p:cNvSpPr>
                <a:spLocks/>
              </p:cNvSpPr>
              <p:nvPr/>
            </p:nvSpPr>
            <p:spPr bwMode="auto">
              <a:xfrm>
                <a:off x="3213101" y="-169863"/>
                <a:ext cx="298450" cy="134938"/>
              </a:xfrm>
              <a:custGeom>
                <a:avLst/>
                <a:gdLst>
                  <a:gd name="T0" fmla="*/ 73 w 79"/>
                  <a:gd name="T1" fmla="*/ 1 h 36"/>
                  <a:gd name="T2" fmla="*/ 6 w 79"/>
                  <a:gd name="T3" fmla="*/ 22 h 36"/>
                  <a:gd name="T4" fmla="*/ 3 w 79"/>
                  <a:gd name="T5" fmla="*/ 23 h 36"/>
                  <a:gd name="T6" fmla="*/ 78 w 79"/>
                  <a:gd name="T7" fmla="*/ 2 h 36"/>
                  <a:gd name="T8" fmla="*/ 73 w 79"/>
                  <a:gd name="T9" fmla="*/ 1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9" h="36">
                    <a:moveTo>
                      <a:pt x="73" y="1"/>
                    </a:moveTo>
                    <a:cubicBezTo>
                      <a:pt x="57" y="23"/>
                      <a:pt x="32" y="34"/>
                      <a:pt x="6" y="22"/>
                    </a:cubicBezTo>
                    <a:cubicBezTo>
                      <a:pt x="4" y="21"/>
                      <a:pt x="0" y="22"/>
                      <a:pt x="3" y="23"/>
                    </a:cubicBezTo>
                    <a:cubicBezTo>
                      <a:pt x="31" y="36"/>
                      <a:pt x="60" y="27"/>
                      <a:pt x="78" y="2"/>
                    </a:cubicBezTo>
                    <a:cubicBezTo>
                      <a:pt x="79" y="1"/>
                      <a:pt x="74" y="0"/>
                      <a:pt x="73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" name="Freeform 223"/>
              <p:cNvSpPr>
                <a:spLocks/>
              </p:cNvSpPr>
              <p:nvPr/>
            </p:nvSpPr>
            <p:spPr bwMode="auto">
              <a:xfrm>
                <a:off x="3303588" y="-219075"/>
                <a:ext cx="106363" cy="263525"/>
              </a:xfrm>
              <a:custGeom>
                <a:avLst/>
                <a:gdLst>
                  <a:gd name="T0" fmla="*/ 15 w 28"/>
                  <a:gd name="T1" fmla="*/ 69 h 70"/>
                  <a:gd name="T2" fmla="*/ 6 w 28"/>
                  <a:gd name="T3" fmla="*/ 1 h 70"/>
                  <a:gd name="T4" fmla="*/ 2 w 28"/>
                  <a:gd name="T5" fmla="*/ 1 h 70"/>
                  <a:gd name="T6" fmla="*/ 11 w 28"/>
                  <a:gd name="T7" fmla="*/ 68 h 70"/>
                  <a:gd name="T8" fmla="*/ 15 w 28"/>
                  <a:gd name="T9" fmla="*/ 69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70">
                    <a:moveTo>
                      <a:pt x="15" y="69"/>
                    </a:moveTo>
                    <a:cubicBezTo>
                      <a:pt x="28" y="45"/>
                      <a:pt x="25" y="20"/>
                      <a:pt x="6" y="1"/>
                    </a:cubicBezTo>
                    <a:cubicBezTo>
                      <a:pt x="5" y="1"/>
                      <a:pt x="0" y="0"/>
                      <a:pt x="2" y="1"/>
                    </a:cubicBezTo>
                    <a:cubicBezTo>
                      <a:pt x="20" y="20"/>
                      <a:pt x="23" y="45"/>
                      <a:pt x="11" y="68"/>
                    </a:cubicBezTo>
                    <a:cubicBezTo>
                      <a:pt x="10" y="69"/>
                      <a:pt x="15" y="70"/>
                      <a:pt x="15" y="6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" name="Freeform 224"/>
              <p:cNvSpPr>
                <a:spLocks/>
              </p:cNvSpPr>
              <p:nvPr/>
            </p:nvSpPr>
            <p:spPr bwMode="auto">
              <a:xfrm>
                <a:off x="3248026" y="-155575"/>
                <a:ext cx="266700" cy="106363"/>
              </a:xfrm>
              <a:custGeom>
                <a:avLst/>
                <a:gdLst>
                  <a:gd name="T0" fmla="*/ 68 w 71"/>
                  <a:gd name="T1" fmla="*/ 26 h 28"/>
                  <a:gd name="T2" fmla="*/ 5 w 71"/>
                  <a:gd name="T3" fmla="*/ 1 h 28"/>
                  <a:gd name="T4" fmla="*/ 1 w 71"/>
                  <a:gd name="T5" fmla="*/ 2 h 28"/>
                  <a:gd name="T6" fmla="*/ 67 w 71"/>
                  <a:gd name="T7" fmla="*/ 28 h 28"/>
                  <a:gd name="T8" fmla="*/ 68 w 71"/>
                  <a:gd name="T9" fmla="*/ 26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28">
                    <a:moveTo>
                      <a:pt x="68" y="26"/>
                    </a:moveTo>
                    <a:cubicBezTo>
                      <a:pt x="46" y="26"/>
                      <a:pt x="22" y="15"/>
                      <a:pt x="5" y="1"/>
                    </a:cubicBezTo>
                    <a:cubicBezTo>
                      <a:pt x="4" y="0"/>
                      <a:pt x="0" y="2"/>
                      <a:pt x="1" y="2"/>
                    </a:cubicBezTo>
                    <a:cubicBezTo>
                      <a:pt x="18" y="17"/>
                      <a:pt x="44" y="28"/>
                      <a:pt x="67" y="28"/>
                    </a:cubicBezTo>
                    <a:cubicBezTo>
                      <a:pt x="69" y="28"/>
                      <a:pt x="71" y="26"/>
                      <a:pt x="68" y="2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" name="Freeform 225"/>
              <p:cNvSpPr>
                <a:spLocks/>
              </p:cNvSpPr>
              <p:nvPr/>
            </p:nvSpPr>
            <p:spPr bwMode="auto">
              <a:xfrm>
                <a:off x="3259138" y="-214313"/>
                <a:ext cx="169863" cy="217488"/>
              </a:xfrm>
              <a:custGeom>
                <a:avLst/>
                <a:gdLst>
                  <a:gd name="T0" fmla="*/ 6 w 45"/>
                  <a:gd name="T1" fmla="*/ 58 h 58"/>
                  <a:gd name="T2" fmla="*/ 44 w 45"/>
                  <a:gd name="T3" fmla="*/ 1 h 58"/>
                  <a:gd name="T4" fmla="*/ 39 w 45"/>
                  <a:gd name="T5" fmla="*/ 2 h 58"/>
                  <a:gd name="T6" fmla="*/ 2 w 45"/>
                  <a:gd name="T7" fmla="*/ 57 h 58"/>
                  <a:gd name="T8" fmla="*/ 6 w 45"/>
                  <a:gd name="T9" fmla="*/ 58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58">
                    <a:moveTo>
                      <a:pt x="6" y="58"/>
                    </a:moveTo>
                    <a:cubicBezTo>
                      <a:pt x="29" y="48"/>
                      <a:pt x="45" y="27"/>
                      <a:pt x="44" y="1"/>
                    </a:cubicBezTo>
                    <a:cubicBezTo>
                      <a:pt x="44" y="0"/>
                      <a:pt x="39" y="0"/>
                      <a:pt x="39" y="2"/>
                    </a:cubicBezTo>
                    <a:cubicBezTo>
                      <a:pt x="40" y="26"/>
                      <a:pt x="24" y="47"/>
                      <a:pt x="2" y="57"/>
                    </a:cubicBezTo>
                    <a:cubicBezTo>
                      <a:pt x="0" y="58"/>
                      <a:pt x="5" y="58"/>
                      <a:pt x="6" y="5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" name="Freeform 226"/>
              <p:cNvSpPr>
                <a:spLocks/>
              </p:cNvSpPr>
              <p:nvPr/>
            </p:nvSpPr>
            <p:spPr bwMode="auto">
              <a:xfrm>
                <a:off x="3375026" y="-71438"/>
                <a:ext cx="234950" cy="914400"/>
              </a:xfrm>
              <a:custGeom>
                <a:avLst/>
                <a:gdLst>
                  <a:gd name="T0" fmla="*/ 1 w 62"/>
                  <a:gd name="T1" fmla="*/ 2 h 243"/>
                  <a:gd name="T2" fmla="*/ 57 w 62"/>
                  <a:gd name="T3" fmla="*/ 241 h 243"/>
                  <a:gd name="T4" fmla="*/ 62 w 62"/>
                  <a:gd name="T5" fmla="*/ 241 h 243"/>
                  <a:gd name="T6" fmla="*/ 6 w 62"/>
                  <a:gd name="T7" fmla="*/ 1 h 243"/>
                  <a:gd name="T8" fmla="*/ 1 w 62"/>
                  <a:gd name="T9" fmla="*/ 2 h 2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2" h="243">
                    <a:moveTo>
                      <a:pt x="1" y="2"/>
                    </a:moveTo>
                    <a:cubicBezTo>
                      <a:pt x="31" y="78"/>
                      <a:pt x="30" y="164"/>
                      <a:pt x="57" y="241"/>
                    </a:cubicBezTo>
                    <a:cubicBezTo>
                      <a:pt x="57" y="243"/>
                      <a:pt x="62" y="242"/>
                      <a:pt x="62" y="241"/>
                    </a:cubicBezTo>
                    <a:cubicBezTo>
                      <a:pt x="35" y="163"/>
                      <a:pt x="36" y="78"/>
                      <a:pt x="6" y="1"/>
                    </a:cubicBezTo>
                    <a:cubicBezTo>
                      <a:pt x="5" y="0"/>
                      <a:pt x="0" y="0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" name="Freeform 227"/>
              <p:cNvSpPr>
                <a:spLocks/>
              </p:cNvSpPr>
              <p:nvPr/>
            </p:nvSpPr>
            <p:spPr bwMode="auto">
              <a:xfrm>
                <a:off x="3344863" y="-117475"/>
                <a:ext cx="65088" cy="65088"/>
              </a:xfrm>
              <a:custGeom>
                <a:avLst/>
                <a:gdLst>
                  <a:gd name="T0" fmla="*/ 16 w 17"/>
                  <a:gd name="T1" fmla="*/ 6 h 17"/>
                  <a:gd name="T2" fmla="*/ 11 w 17"/>
                  <a:gd name="T3" fmla="*/ 16 h 17"/>
                  <a:gd name="T4" fmla="*/ 2 w 17"/>
                  <a:gd name="T5" fmla="*/ 11 h 17"/>
                  <a:gd name="T6" fmla="*/ 6 w 17"/>
                  <a:gd name="T7" fmla="*/ 1 h 17"/>
                  <a:gd name="T8" fmla="*/ 16 w 17"/>
                  <a:gd name="T9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16" y="6"/>
                    </a:moveTo>
                    <a:cubicBezTo>
                      <a:pt x="17" y="10"/>
                      <a:pt x="15" y="14"/>
                      <a:pt x="11" y="16"/>
                    </a:cubicBezTo>
                    <a:cubicBezTo>
                      <a:pt x="7" y="17"/>
                      <a:pt x="3" y="15"/>
                      <a:pt x="2" y="11"/>
                    </a:cubicBezTo>
                    <a:cubicBezTo>
                      <a:pt x="0" y="7"/>
                      <a:pt x="2" y="3"/>
                      <a:pt x="6" y="1"/>
                    </a:cubicBezTo>
                    <a:cubicBezTo>
                      <a:pt x="10" y="0"/>
                      <a:pt x="15" y="2"/>
                      <a:pt x="16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" name="Freeform 228"/>
              <p:cNvSpPr>
                <a:spLocks/>
              </p:cNvSpPr>
              <p:nvPr/>
            </p:nvSpPr>
            <p:spPr bwMode="auto">
              <a:xfrm>
                <a:off x="2640013" y="1062038"/>
                <a:ext cx="180975" cy="252413"/>
              </a:xfrm>
              <a:custGeom>
                <a:avLst/>
                <a:gdLst>
                  <a:gd name="T0" fmla="*/ 44 w 48"/>
                  <a:gd name="T1" fmla="*/ 65 h 67"/>
                  <a:gd name="T2" fmla="*/ 6 w 48"/>
                  <a:gd name="T3" fmla="*/ 0 h 67"/>
                  <a:gd name="T4" fmla="*/ 3 w 48"/>
                  <a:gd name="T5" fmla="*/ 2 h 67"/>
                  <a:gd name="T6" fmla="*/ 39 w 48"/>
                  <a:gd name="T7" fmla="*/ 64 h 67"/>
                  <a:gd name="T8" fmla="*/ 44 w 48"/>
                  <a:gd name="T9" fmla="*/ 65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67">
                    <a:moveTo>
                      <a:pt x="44" y="65"/>
                    </a:moveTo>
                    <a:cubicBezTo>
                      <a:pt x="48" y="36"/>
                      <a:pt x="34" y="10"/>
                      <a:pt x="6" y="0"/>
                    </a:cubicBezTo>
                    <a:cubicBezTo>
                      <a:pt x="4" y="0"/>
                      <a:pt x="0" y="1"/>
                      <a:pt x="3" y="2"/>
                    </a:cubicBezTo>
                    <a:cubicBezTo>
                      <a:pt x="31" y="11"/>
                      <a:pt x="43" y="36"/>
                      <a:pt x="39" y="64"/>
                    </a:cubicBezTo>
                    <a:cubicBezTo>
                      <a:pt x="39" y="66"/>
                      <a:pt x="44" y="67"/>
                      <a:pt x="44" y="6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" name="Freeform 229"/>
              <p:cNvSpPr>
                <a:spLocks/>
              </p:cNvSpPr>
              <p:nvPr/>
            </p:nvSpPr>
            <p:spPr bwMode="auto">
              <a:xfrm>
                <a:off x="2614613" y="1054100"/>
                <a:ext cx="225425" cy="169863"/>
              </a:xfrm>
              <a:custGeom>
                <a:avLst/>
                <a:gdLst>
                  <a:gd name="T0" fmla="*/ 55 w 60"/>
                  <a:gd name="T1" fmla="*/ 1 h 45"/>
                  <a:gd name="T2" fmla="*/ 4 w 60"/>
                  <a:gd name="T3" fmla="*/ 43 h 45"/>
                  <a:gd name="T4" fmla="*/ 6 w 60"/>
                  <a:gd name="T5" fmla="*/ 45 h 45"/>
                  <a:gd name="T6" fmla="*/ 60 w 60"/>
                  <a:gd name="T7" fmla="*/ 2 h 45"/>
                  <a:gd name="T8" fmla="*/ 55 w 60"/>
                  <a:gd name="T9" fmla="*/ 1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" h="45">
                    <a:moveTo>
                      <a:pt x="55" y="1"/>
                    </a:moveTo>
                    <a:cubicBezTo>
                      <a:pt x="48" y="26"/>
                      <a:pt x="30" y="42"/>
                      <a:pt x="4" y="43"/>
                    </a:cubicBezTo>
                    <a:cubicBezTo>
                      <a:pt x="0" y="43"/>
                      <a:pt x="4" y="45"/>
                      <a:pt x="6" y="45"/>
                    </a:cubicBezTo>
                    <a:cubicBezTo>
                      <a:pt x="33" y="45"/>
                      <a:pt x="53" y="28"/>
                      <a:pt x="60" y="2"/>
                    </a:cubicBezTo>
                    <a:cubicBezTo>
                      <a:pt x="60" y="1"/>
                      <a:pt x="56" y="0"/>
                      <a:pt x="5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" name="Freeform 230"/>
              <p:cNvSpPr>
                <a:spLocks/>
              </p:cNvSpPr>
              <p:nvPr/>
            </p:nvSpPr>
            <p:spPr bwMode="auto">
              <a:xfrm>
                <a:off x="2617788" y="1125538"/>
                <a:ext cx="268288" cy="109538"/>
              </a:xfrm>
              <a:custGeom>
                <a:avLst/>
                <a:gdLst>
                  <a:gd name="T0" fmla="*/ 70 w 71"/>
                  <a:gd name="T1" fmla="*/ 27 h 29"/>
                  <a:gd name="T2" fmla="*/ 5 w 71"/>
                  <a:gd name="T3" fmla="*/ 1 h 29"/>
                  <a:gd name="T4" fmla="*/ 3 w 71"/>
                  <a:gd name="T5" fmla="*/ 3 h 29"/>
                  <a:gd name="T6" fmla="*/ 66 w 71"/>
                  <a:gd name="T7" fmla="*/ 28 h 29"/>
                  <a:gd name="T8" fmla="*/ 70 w 71"/>
                  <a:gd name="T9" fmla="*/ 2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29">
                    <a:moveTo>
                      <a:pt x="70" y="27"/>
                    </a:moveTo>
                    <a:cubicBezTo>
                      <a:pt x="54" y="11"/>
                      <a:pt x="28" y="2"/>
                      <a:pt x="5" y="1"/>
                    </a:cubicBezTo>
                    <a:cubicBezTo>
                      <a:pt x="4" y="0"/>
                      <a:pt x="0" y="2"/>
                      <a:pt x="3" y="3"/>
                    </a:cubicBezTo>
                    <a:cubicBezTo>
                      <a:pt x="25" y="4"/>
                      <a:pt x="50" y="13"/>
                      <a:pt x="66" y="28"/>
                    </a:cubicBezTo>
                    <a:cubicBezTo>
                      <a:pt x="67" y="29"/>
                      <a:pt x="71" y="28"/>
                      <a:pt x="70" y="2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" name="Freeform 231"/>
              <p:cNvSpPr>
                <a:spLocks/>
              </p:cNvSpPr>
              <p:nvPr/>
            </p:nvSpPr>
            <p:spPr bwMode="auto">
              <a:xfrm>
                <a:off x="2689226" y="1027113"/>
                <a:ext cx="101600" cy="260350"/>
              </a:xfrm>
              <a:custGeom>
                <a:avLst/>
                <a:gdLst>
                  <a:gd name="T0" fmla="*/ 13 w 27"/>
                  <a:gd name="T1" fmla="*/ 2 h 69"/>
                  <a:gd name="T2" fmla="*/ 2 w 27"/>
                  <a:gd name="T3" fmla="*/ 67 h 69"/>
                  <a:gd name="T4" fmla="*/ 6 w 27"/>
                  <a:gd name="T5" fmla="*/ 68 h 69"/>
                  <a:gd name="T6" fmla="*/ 18 w 27"/>
                  <a:gd name="T7" fmla="*/ 1 h 69"/>
                  <a:gd name="T8" fmla="*/ 13 w 27"/>
                  <a:gd name="T9" fmla="*/ 2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69">
                    <a:moveTo>
                      <a:pt x="13" y="2"/>
                    </a:moveTo>
                    <a:cubicBezTo>
                      <a:pt x="22" y="25"/>
                      <a:pt x="20" y="50"/>
                      <a:pt x="2" y="67"/>
                    </a:cubicBezTo>
                    <a:cubicBezTo>
                      <a:pt x="0" y="69"/>
                      <a:pt x="5" y="69"/>
                      <a:pt x="6" y="68"/>
                    </a:cubicBezTo>
                    <a:cubicBezTo>
                      <a:pt x="25" y="50"/>
                      <a:pt x="27" y="25"/>
                      <a:pt x="18" y="1"/>
                    </a:cubicBezTo>
                    <a:cubicBezTo>
                      <a:pt x="17" y="0"/>
                      <a:pt x="12" y="1"/>
                      <a:pt x="13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" name="Freeform 232"/>
              <p:cNvSpPr>
                <a:spLocks/>
              </p:cNvSpPr>
              <p:nvPr/>
            </p:nvSpPr>
            <p:spPr bwMode="auto">
              <a:xfrm>
                <a:off x="2768601" y="793750"/>
                <a:ext cx="811213" cy="373063"/>
              </a:xfrm>
              <a:custGeom>
                <a:avLst/>
                <a:gdLst>
                  <a:gd name="T0" fmla="*/ 6 w 215"/>
                  <a:gd name="T1" fmla="*/ 98 h 99"/>
                  <a:gd name="T2" fmla="*/ 213 w 215"/>
                  <a:gd name="T3" fmla="*/ 2 h 99"/>
                  <a:gd name="T4" fmla="*/ 209 w 215"/>
                  <a:gd name="T5" fmla="*/ 1 h 99"/>
                  <a:gd name="T6" fmla="*/ 2 w 215"/>
                  <a:gd name="T7" fmla="*/ 97 h 99"/>
                  <a:gd name="T8" fmla="*/ 6 w 215"/>
                  <a:gd name="T9" fmla="*/ 98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5" h="99">
                    <a:moveTo>
                      <a:pt x="6" y="98"/>
                    </a:moveTo>
                    <a:cubicBezTo>
                      <a:pt x="75" y="67"/>
                      <a:pt x="145" y="36"/>
                      <a:pt x="213" y="2"/>
                    </a:cubicBezTo>
                    <a:cubicBezTo>
                      <a:pt x="215" y="1"/>
                      <a:pt x="210" y="0"/>
                      <a:pt x="209" y="1"/>
                    </a:cubicBezTo>
                    <a:cubicBezTo>
                      <a:pt x="141" y="35"/>
                      <a:pt x="71" y="66"/>
                      <a:pt x="2" y="97"/>
                    </a:cubicBezTo>
                    <a:cubicBezTo>
                      <a:pt x="0" y="98"/>
                      <a:pt x="5" y="99"/>
                      <a:pt x="6" y="9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" name="Freeform 233"/>
              <p:cNvSpPr>
                <a:spLocks/>
              </p:cNvSpPr>
              <p:nvPr/>
            </p:nvSpPr>
            <p:spPr bwMode="auto">
              <a:xfrm>
                <a:off x="2730501" y="1136650"/>
                <a:ext cx="65088" cy="63500"/>
              </a:xfrm>
              <a:custGeom>
                <a:avLst/>
                <a:gdLst>
                  <a:gd name="T0" fmla="*/ 12 w 17"/>
                  <a:gd name="T1" fmla="*/ 15 h 17"/>
                  <a:gd name="T2" fmla="*/ 16 w 17"/>
                  <a:gd name="T3" fmla="*/ 5 h 17"/>
                  <a:gd name="T4" fmla="*/ 5 w 17"/>
                  <a:gd name="T5" fmla="*/ 1 h 17"/>
                  <a:gd name="T6" fmla="*/ 2 w 17"/>
                  <a:gd name="T7" fmla="*/ 12 h 17"/>
                  <a:gd name="T8" fmla="*/ 12 w 17"/>
                  <a:gd name="T9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12" y="15"/>
                    </a:moveTo>
                    <a:cubicBezTo>
                      <a:pt x="16" y="13"/>
                      <a:pt x="17" y="9"/>
                      <a:pt x="16" y="5"/>
                    </a:cubicBezTo>
                    <a:cubicBezTo>
                      <a:pt x="14" y="1"/>
                      <a:pt x="9" y="0"/>
                      <a:pt x="5" y="1"/>
                    </a:cubicBezTo>
                    <a:cubicBezTo>
                      <a:pt x="1" y="3"/>
                      <a:pt x="0" y="8"/>
                      <a:pt x="2" y="12"/>
                    </a:cubicBezTo>
                    <a:cubicBezTo>
                      <a:pt x="4" y="16"/>
                      <a:pt x="8" y="17"/>
                      <a:pt x="12" y="1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" name="Freeform 234"/>
              <p:cNvSpPr>
                <a:spLocks/>
              </p:cNvSpPr>
              <p:nvPr/>
            </p:nvSpPr>
            <p:spPr bwMode="auto">
              <a:xfrm>
                <a:off x="3451226" y="1479550"/>
                <a:ext cx="296863" cy="128588"/>
              </a:xfrm>
              <a:custGeom>
                <a:avLst/>
                <a:gdLst>
                  <a:gd name="T0" fmla="*/ 76 w 79"/>
                  <a:gd name="T1" fmla="*/ 12 h 34"/>
                  <a:gd name="T2" fmla="*/ 1 w 79"/>
                  <a:gd name="T3" fmla="*/ 31 h 34"/>
                  <a:gd name="T4" fmla="*/ 6 w 79"/>
                  <a:gd name="T5" fmla="*/ 33 h 34"/>
                  <a:gd name="T6" fmla="*/ 73 w 79"/>
                  <a:gd name="T7" fmla="*/ 13 h 34"/>
                  <a:gd name="T8" fmla="*/ 76 w 79"/>
                  <a:gd name="T9" fmla="*/ 1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9" h="34">
                    <a:moveTo>
                      <a:pt x="76" y="12"/>
                    </a:moveTo>
                    <a:cubicBezTo>
                      <a:pt x="48" y="0"/>
                      <a:pt x="18" y="5"/>
                      <a:pt x="1" y="31"/>
                    </a:cubicBezTo>
                    <a:cubicBezTo>
                      <a:pt x="0" y="33"/>
                      <a:pt x="5" y="34"/>
                      <a:pt x="6" y="33"/>
                    </a:cubicBezTo>
                    <a:cubicBezTo>
                      <a:pt x="21" y="9"/>
                      <a:pt x="47" y="2"/>
                      <a:pt x="73" y="13"/>
                    </a:cubicBezTo>
                    <a:cubicBezTo>
                      <a:pt x="74" y="14"/>
                      <a:pt x="79" y="13"/>
                      <a:pt x="76" y="1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" name="Freeform 235"/>
              <p:cNvSpPr>
                <a:spLocks/>
              </p:cNvSpPr>
              <p:nvPr/>
            </p:nvSpPr>
            <p:spPr bwMode="auto">
              <a:xfrm>
                <a:off x="3484563" y="1427163"/>
                <a:ext cx="155575" cy="244475"/>
              </a:xfrm>
              <a:custGeom>
                <a:avLst/>
                <a:gdLst>
                  <a:gd name="T0" fmla="*/ 3 w 41"/>
                  <a:gd name="T1" fmla="*/ 1 h 65"/>
                  <a:gd name="T2" fmla="*/ 30 w 41"/>
                  <a:gd name="T3" fmla="*/ 62 h 65"/>
                  <a:gd name="T4" fmla="*/ 35 w 41"/>
                  <a:gd name="T5" fmla="*/ 63 h 65"/>
                  <a:gd name="T6" fmla="*/ 7 w 41"/>
                  <a:gd name="T7" fmla="*/ 1 h 65"/>
                  <a:gd name="T8" fmla="*/ 3 w 41"/>
                  <a:gd name="T9" fmla="*/ 1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65">
                    <a:moveTo>
                      <a:pt x="3" y="1"/>
                    </a:moveTo>
                    <a:cubicBezTo>
                      <a:pt x="25" y="14"/>
                      <a:pt x="36" y="37"/>
                      <a:pt x="30" y="62"/>
                    </a:cubicBezTo>
                    <a:cubicBezTo>
                      <a:pt x="29" y="64"/>
                      <a:pt x="34" y="65"/>
                      <a:pt x="35" y="63"/>
                    </a:cubicBezTo>
                    <a:cubicBezTo>
                      <a:pt x="41" y="37"/>
                      <a:pt x="29" y="14"/>
                      <a:pt x="7" y="1"/>
                    </a:cubicBezTo>
                    <a:cubicBezTo>
                      <a:pt x="5" y="0"/>
                      <a:pt x="0" y="0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" name="Freeform 236"/>
              <p:cNvSpPr>
                <a:spLocks/>
              </p:cNvSpPr>
              <p:nvPr/>
            </p:nvSpPr>
            <p:spPr bwMode="auto">
              <a:xfrm>
                <a:off x="3511551" y="1427163"/>
                <a:ext cx="180975" cy="217488"/>
              </a:xfrm>
              <a:custGeom>
                <a:avLst/>
                <a:gdLst>
                  <a:gd name="T0" fmla="*/ 42 w 48"/>
                  <a:gd name="T1" fmla="*/ 1 h 58"/>
                  <a:gd name="T2" fmla="*/ 0 w 48"/>
                  <a:gd name="T3" fmla="*/ 56 h 58"/>
                  <a:gd name="T4" fmla="*/ 5 w 48"/>
                  <a:gd name="T5" fmla="*/ 56 h 58"/>
                  <a:gd name="T6" fmla="*/ 46 w 48"/>
                  <a:gd name="T7" fmla="*/ 2 h 58"/>
                  <a:gd name="T8" fmla="*/ 42 w 48"/>
                  <a:gd name="T9" fmla="*/ 1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58">
                    <a:moveTo>
                      <a:pt x="42" y="1"/>
                    </a:moveTo>
                    <a:cubicBezTo>
                      <a:pt x="23" y="12"/>
                      <a:pt x="8" y="35"/>
                      <a:pt x="0" y="56"/>
                    </a:cubicBezTo>
                    <a:cubicBezTo>
                      <a:pt x="0" y="58"/>
                      <a:pt x="5" y="58"/>
                      <a:pt x="5" y="56"/>
                    </a:cubicBezTo>
                    <a:cubicBezTo>
                      <a:pt x="12" y="36"/>
                      <a:pt x="27" y="13"/>
                      <a:pt x="46" y="2"/>
                    </a:cubicBezTo>
                    <a:cubicBezTo>
                      <a:pt x="48" y="0"/>
                      <a:pt x="43" y="0"/>
                      <a:pt x="4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" name="Freeform 237"/>
              <p:cNvSpPr>
                <a:spLocks/>
              </p:cNvSpPr>
              <p:nvPr/>
            </p:nvSpPr>
            <p:spPr bwMode="auto">
              <a:xfrm>
                <a:off x="3440113" y="1487488"/>
                <a:ext cx="260350" cy="127000"/>
              </a:xfrm>
              <a:custGeom>
                <a:avLst/>
                <a:gdLst>
                  <a:gd name="T0" fmla="*/ 5 w 69"/>
                  <a:gd name="T1" fmla="*/ 6 h 34"/>
                  <a:gd name="T2" fmla="*/ 63 w 69"/>
                  <a:gd name="T3" fmla="*/ 33 h 34"/>
                  <a:gd name="T4" fmla="*/ 68 w 69"/>
                  <a:gd name="T5" fmla="*/ 32 h 34"/>
                  <a:gd name="T6" fmla="*/ 4 w 69"/>
                  <a:gd name="T7" fmla="*/ 4 h 34"/>
                  <a:gd name="T8" fmla="*/ 5 w 69"/>
                  <a:gd name="T9" fmla="*/ 6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9" h="34">
                    <a:moveTo>
                      <a:pt x="5" y="6"/>
                    </a:moveTo>
                    <a:cubicBezTo>
                      <a:pt x="29" y="2"/>
                      <a:pt x="51" y="12"/>
                      <a:pt x="63" y="33"/>
                    </a:cubicBezTo>
                    <a:cubicBezTo>
                      <a:pt x="64" y="34"/>
                      <a:pt x="69" y="33"/>
                      <a:pt x="68" y="32"/>
                    </a:cubicBezTo>
                    <a:cubicBezTo>
                      <a:pt x="55" y="9"/>
                      <a:pt x="29" y="0"/>
                      <a:pt x="4" y="4"/>
                    </a:cubicBezTo>
                    <a:cubicBezTo>
                      <a:pt x="0" y="4"/>
                      <a:pt x="3" y="6"/>
                      <a:pt x="5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" name="Freeform 238"/>
              <p:cNvSpPr>
                <a:spLocks/>
              </p:cNvSpPr>
              <p:nvPr/>
            </p:nvSpPr>
            <p:spPr bwMode="auto">
              <a:xfrm>
                <a:off x="3519488" y="700087"/>
                <a:ext cx="77788" cy="809625"/>
              </a:xfrm>
              <a:custGeom>
                <a:avLst/>
                <a:gdLst>
                  <a:gd name="T0" fmla="*/ 21 w 21"/>
                  <a:gd name="T1" fmla="*/ 213 h 215"/>
                  <a:gd name="T2" fmla="*/ 5 w 21"/>
                  <a:gd name="T3" fmla="*/ 1 h 215"/>
                  <a:gd name="T4" fmla="*/ 0 w 21"/>
                  <a:gd name="T5" fmla="*/ 2 h 215"/>
                  <a:gd name="T6" fmla="*/ 16 w 21"/>
                  <a:gd name="T7" fmla="*/ 213 h 215"/>
                  <a:gd name="T8" fmla="*/ 21 w 21"/>
                  <a:gd name="T9" fmla="*/ 213 h 2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215">
                    <a:moveTo>
                      <a:pt x="21" y="213"/>
                    </a:moveTo>
                    <a:cubicBezTo>
                      <a:pt x="9" y="143"/>
                      <a:pt x="12" y="72"/>
                      <a:pt x="5" y="1"/>
                    </a:cubicBezTo>
                    <a:cubicBezTo>
                      <a:pt x="5" y="0"/>
                      <a:pt x="0" y="0"/>
                      <a:pt x="0" y="2"/>
                    </a:cubicBezTo>
                    <a:cubicBezTo>
                      <a:pt x="7" y="72"/>
                      <a:pt x="4" y="144"/>
                      <a:pt x="16" y="213"/>
                    </a:cubicBezTo>
                    <a:cubicBezTo>
                      <a:pt x="16" y="215"/>
                      <a:pt x="21" y="214"/>
                      <a:pt x="21" y="21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" name="Freeform 239"/>
              <p:cNvSpPr>
                <a:spLocks/>
              </p:cNvSpPr>
              <p:nvPr/>
            </p:nvSpPr>
            <p:spPr bwMode="auto">
              <a:xfrm>
                <a:off x="3556001" y="1490663"/>
                <a:ext cx="65088" cy="63500"/>
              </a:xfrm>
              <a:custGeom>
                <a:avLst/>
                <a:gdLst>
                  <a:gd name="T0" fmla="*/ 16 w 17"/>
                  <a:gd name="T1" fmla="*/ 7 h 17"/>
                  <a:gd name="T2" fmla="*/ 7 w 17"/>
                  <a:gd name="T3" fmla="*/ 1 h 17"/>
                  <a:gd name="T4" fmla="*/ 1 w 17"/>
                  <a:gd name="T5" fmla="*/ 10 h 17"/>
                  <a:gd name="T6" fmla="*/ 10 w 17"/>
                  <a:gd name="T7" fmla="*/ 16 h 17"/>
                  <a:gd name="T8" fmla="*/ 16 w 17"/>
                  <a:gd name="T9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16" y="7"/>
                    </a:moveTo>
                    <a:cubicBezTo>
                      <a:pt x="15" y="3"/>
                      <a:pt x="11" y="0"/>
                      <a:pt x="7" y="1"/>
                    </a:cubicBezTo>
                    <a:cubicBezTo>
                      <a:pt x="3" y="2"/>
                      <a:pt x="0" y="6"/>
                      <a:pt x="1" y="10"/>
                    </a:cubicBezTo>
                    <a:cubicBezTo>
                      <a:pt x="2" y="14"/>
                      <a:pt x="6" y="17"/>
                      <a:pt x="10" y="16"/>
                    </a:cubicBezTo>
                    <a:cubicBezTo>
                      <a:pt x="15" y="15"/>
                      <a:pt x="17" y="11"/>
                      <a:pt x="16" y="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" name="Freeform 240"/>
              <p:cNvSpPr>
                <a:spLocks/>
              </p:cNvSpPr>
              <p:nvPr/>
            </p:nvSpPr>
            <p:spPr bwMode="auto">
              <a:xfrm>
                <a:off x="3832226" y="1506538"/>
                <a:ext cx="233363" cy="198438"/>
              </a:xfrm>
              <a:custGeom>
                <a:avLst/>
                <a:gdLst>
                  <a:gd name="T0" fmla="*/ 56 w 62"/>
                  <a:gd name="T1" fmla="*/ 1 h 53"/>
                  <a:gd name="T2" fmla="*/ 0 w 62"/>
                  <a:gd name="T3" fmla="*/ 51 h 53"/>
                  <a:gd name="T4" fmla="*/ 5 w 62"/>
                  <a:gd name="T5" fmla="*/ 52 h 53"/>
                  <a:gd name="T6" fmla="*/ 59 w 62"/>
                  <a:gd name="T7" fmla="*/ 3 h 53"/>
                  <a:gd name="T8" fmla="*/ 56 w 62"/>
                  <a:gd name="T9" fmla="*/ 1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2" h="53">
                    <a:moveTo>
                      <a:pt x="56" y="1"/>
                    </a:moveTo>
                    <a:cubicBezTo>
                      <a:pt x="27" y="3"/>
                      <a:pt x="4" y="21"/>
                      <a:pt x="0" y="51"/>
                    </a:cubicBezTo>
                    <a:cubicBezTo>
                      <a:pt x="0" y="53"/>
                      <a:pt x="5" y="53"/>
                      <a:pt x="5" y="52"/>
                    </a:cubicBezTo>
                    <a:cubicBezTo>
                      <a:pt x="9" y="23"/>
                      <a:pt x="30" y="5"/>
                      <a:pt x="59" y="3"/>
                    </a:cubicBezTo>
                    <a:cubicBezTo>
                      <a:pt x="62" y="2"/>
                      <a:pt x="58" y="0"/>
                      <a:pt x="56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" name="Freeform 241"/>
              <p:cNvSpPr>
                <a:spLocks/>
              </p:cNvSpPr>
              <p:nvPr/>
            </p:nvSpPr>
            <p:spPr bwMode="auto">
              <a:xfrm>
                <a:off x="3786188" y="1524000"/>
                <a:ext cx="222250" cy="173038"/>
              </a:xfrm>
              <a:custGeom>
                <a:avLst/>
                <a:gdLst>
                  <a:gd name="T0" fmla="*/ 4 w 59"/>
                  <a:gd name="T1" fmla="*/ 3 h 46"/>
                  <a:gd name="T2" fmla="*/ 54 w 59"/>
                  <a:gd name="T3" fmla="*/ 44 h 46"/>
                  <a:gd name="T4" fmla="*/ 59 w 59"/>
                  <a:gd name="T5" fmla="*/ 44 h 46"/>
                  <a:gd name="T6" fmla="*/ 3 w 59"/>
                  <a:gd name="T7" fmla="*/ 0 h 46"/>
                  <a:gd name="T8" fmla="*/ 4 w 59"/>
                  <a:gd name="T9" fmla="*/ 3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9" h="46">
                    <a:moveTo>
                      <a:pt x="4" y="3"/>
                    </a:moveTo>
                    <a:cubicBezTo>
                      <a:pt x="29" y="4"/>
                      <a:pt x="48" y="19"/>
                      <a:pt x="54" y="44"/>
                    </a:cubicBezTo>
                    <a:cubicBezTo>
                      <a:pt x="54" y="45"/>
                      <a:pt x="59" y="46"/>
                      <a:pt x="59" y="44"/>
                    </a:cubicBezTo>
                    <a:cubicBezTo>
                      <a:pt x="52" y="17"/>
                      <a:pt x="30" y="2"/>
                      <a:pt x="3" y="0"/>
                    </a:cubicBezTo>
                    <a:cubicBezTo>
                      <a:pt x="0" y="0"/>
                      <a:pt x="2" y="3"/>
                      <a:pt x="4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" name="Freeform 242"/>
              <p:cNvSpPr>
                <a:spLocks/>
              </p:cNvSpPr>
              <p:nvPr/>
            </p:nvSpPr>
            <p:spPr bwMode="auto">
              <a:xfrm>
                <a:off x="3892551" y="1446213"/>
                <a:ext cx="74613" cy="266700"/>
              </a:xfrm>
              <a:custGeom>
                <a:avLst/>
                <a:gdLst>
                  <a:gd name="T0" fmla="*/ 15 w 20"/>
                  <a:gd name="T1" fmla="*/ 2 h 71"/>
                  <a:gd name="T2" fmla="*/ 3 w 20"/>
                  <a:gd name="T3" fmla="*/ 70 h 71"/>
                  <a:gd name="T4" fmla="*/ 8 w 20"/>
                  <a:gd name="T5" fmla="*/ 69 h 71"/>
                  <a:gd name="T6" fmla="*/ 20 w 20"/>
                  <a:gd name="T7" fmla="*/ 2 h 71"/>
                  <a:gd name="T8" fmla="*/ 15 w 20"/>
                  <a:gd name="T9" fmla="*/ 2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71">
                    <a:moveTo>
                      <a:pt x="15" y="2"/>
                    </a:moveTo>
                    <a:cubicBezTo>
                      <a:pt x="3" y="21"/>
                      <a:pt x="0" y="48"/>
                      <a:pt x="3" y="70"/>
                    </a:cubicBezTo>
                    <a:cubicBezTo>
                      <a:pt x="3" y="71"/>
                      <a:pt x="8" y="71"/>
                      <a:pt x="8" y="69"/>
                    </a:cubicBezTo>
                    <a:cubicBezTo>
                      <a:pt x="5" y="47"/>
                      <a:pt x="8" y="21"/>
                      <a:pt x="20" y="2"/>
                    </a:cubicBezTo>
                    <a:cubicBezTo>
                      <a:pt x="20" y="1"/>
                      <a:pt x="16" y="0"/>
                      <a:pt x="15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" name="Freeform 243"/>
              <p:cNvSpPr>
                <a:spLocks/>
              </p:cNvSpPr>
              <p:nvPr/>
            </p:nvSpPr>
            <p:spPr bwMode="auto">
              <a:xfrm>
                <a:off x="3778251" y="1547813"/>
                <a:ext cx="279400" cy="74613"/>
              </a:xfrm>
              <a:custGeom>
                <a:avLst/>
                <a:gdLst>
                  <a:gd name="T0" fmla="*/ 6 w 74"/>
                  <a:gd name="T1" fmla="*/ 19 h 20"/>
                  <a:gd name="T2" fmla="*/ 69 w 74"/>
                  <a:gd name="T3" fmla="*/ 16 h 20"/>
                  <a:gd name="T4" fmla="*/ 73 w 74"/>
                  <a:gd name="T5" fmla="*/ 15 h 20"/>
                  <a:gd name="T6" fmla="*/ 2 w 74"/>
                  <a:gd name="T7" fmla="*/ 18 h 20"/>
                  <a:gd name="T8" fmla="*/ 6 w 74"/>
                  <a:gd name="T9" fmla="*/ 1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4" h="20">
                    <a:moveTo>
                      <a:pt x="6" y="19"/>
                    </a:moveTo>
                    <a:cubicBezTo>
                      <a:pt x="25" y="6"/>
                      <a:pt x="49" y="3"/>
                      <a:pt x="69" y="16"/>
                    </a:cubicBezTo>
                    <a:cubicBezTo>
                      <a:pt x="70" y="17"/>
                      <a:pt x="74" y="16"/>
                      <a:pt x="73" y="15"/>
                    </a:cubicBezTo>
                    <a:cubicBezTo>
                      <a:pt x="51" y="0"/>
                      <a:pt x="23" y="4"/>
                      <a:pt x="2" y="18"/>
                    </a:cubicBezTo>
                    <a:cubicBezTo>
                      <a:pt x="0" y="19"/>
                      <a:pt x="5" y="20"/>
                      <a:pt x="6" y="1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" name="Freeform 244"/>
              <p:cNvSpPr>
                <a:spLocks/>
              </p:cNvSpPr>
              <p:nvPr/>
            </p:nvSpPr>
            <p:spPr bwMode="auto">
              <a:xfrm>
                <a:off x="3511551" y="749300"/>
                <a:ext cx="411163" cy="812800"/>
              </a:xfrm>
              <a:custGeom>
                <a:avLst/>
                <a:gdLst>
                  <a:gd name="T0" fmla="*/ 108 w 109"/>
                  <a:gd name="T1" fmla="*/ 214 h 216"/>
                  <a:gd name="T2" fmla="*/ 55 w 109"/>
                  <a:gd name="T3" fmla="*/ 102 h 216"/>
                  <a:gd name="T4" fmla="*/ 5 w 109"/>
                  <a:gd name="T5" fmla="*/ 1 h 216"/>
                  <a:gd name="T6" fmla="*/ 1 w 109"/>
                  <a:gd name="T7" fmla="*/ 2 h 216"/>
                  <a:gd name="T8" fmla="*/ 53 w 109"/>
                  <a:gd name="T9" fmla="*/ 109 h 216"/>
                  <a:gd name="T10" fmla="*/ 103 w 109"/>
                  <a:gd name="T11" fmla="*/ 215 h 216"/>
                  <a:gd name="T12" fmla="*/ 108 w 109"/>
                  <a:gd name="T13" fmla="*/ 214 h 2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9" h="216">
                    <a:moveTo>
                      <a:pt x="108" y="214"/>
                    </a:moveTo>
                    <a:cubicBezTo>
                      <a:pt x="84" y="181"/>
                      <a:pt x="70" y="140"/>
                      <a:pt x="55" y="102"/>
                    </a:cubicBezTo>
                    <a:cubicBezTo>
                      <a:pt x="41" y="68"/>
                      <a:pt x="29" y="30"/>
                      <a:pt x="5" y="1"/>
                    </a:cubicBezTo>
                    <a:cubicBezTo>
                      <a:pt x="5" y="0"/>
                      <a:pt x="0" y="1"/>
                      <a:pt x="1" y="2"/>
                    </a:cubicBezTo>
                    <a:cubicBezTo>
                      <a:pt x="25" y="33"/>
                      <a:pt x="38" y="73"/>
                      <a:pt x="53" y="109"/>
                    </a:cubicBezTo>
                    <a:cubicBezTo>
                      <a:pt x="67" y="145"/>
                      <a:pt x="80" y="183"/>
                      <a:pt x="103" y="215"/>
                    </a:cubicBezTo>
                    <a:cubicBezTo>
                      <a:pt x="104" y="216"/>
                      <a:pt x="109" y="215"/>
                      <a:pt x="108" y="21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" name="Freeform 245"/>
              <p:cNvSpPr>
                <a:spLocks/>
              </p:cNvSpPr>
              <p:nvPr/>
            </p:nvSpPr>
            <p:spPr bwMode="auto">
              <a:xfrm>
                <a:off x="3887788" y="1539875"/>
                <a:ext cx="65088" cy="68263"/>
              </a:xfrm>
              <a:custGeom>
                <a:avLst/>
                <a:gdLst>
                  <a:gd name="T0" fmla="*/ 14 w 17"/>
                  <a:gd name="T1" fmla="*/ 4 h 18"/>
                  <a:gd name="T2" fmla="*/ 4 w 17"/>
                  <a:gd name="T3" fmla="*/ 3 h 18"/>
                  <a:gd name="T4" fmla="*/ 3 w 17"/>
                  <a:gd name="T5" fmla="*/ 14 h 18"/>
                  <a:gd name="T6" fmla="*/ 13 w 17"/>
                  <a:gd name="T7" fmla="*/ 15 h 18"/>
                  <a:gd name="T8" fmla="*/ 14 w 17"/>
                  <a:gd name="T9" fmla="*/ 4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8">
                    <a:moveTo>
                      <a:pt x="14" y="4"/>
                    </a:moveTo>
                    <a:cubicBezTo>
                      <a:pt x="12" y="1"/>
                      <a:pt x="7" y="0"/>
                      <a:pt x="4" y="3"/>
                    </a:cubicBezTo>
                    <a:cubicBezTo>
                      <a:pt x="0" y="6"/>
                      <a:pt x="0" y="10"/>
                      <a:pt x="3" y="14"/>
                    </a:cubicBezTo>
                    <a:cubicBezTo>
                      <a:pt x="5" y="17"/>
                      <a:pt x="10" y="18"/>
                      <a:pt x="13" y="15"/>
                    </a:cubicBezTo>
                    <a:cubicBezTo>
                      <a:pt x="17" y="12"/>
                      <a:pt x="17" y="7"/>
                      <a:pt x="14" y="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" name="Freeform 246"/>
              <p:cNvSpPr>
                <a:spLocks/>
              </p:cNvSpPr>
              <p:nvPr/>
            </p:nvSpPr>
            <p:spPr bwMode="auto">
              <a:xfrm>
                <a:off x="3556001" y="60325"/>
                <a:ext cx="196850" cy="77788"/>
              </a:xfrm>
              <a:custGeom>
                <a:avLst/>
                <a:gdLst>
                  <a:gd name="T0" fmla="*/ 46 w 52"/>
                  <a:gd name="T1" fmla="*/ 11 h 21"/>
                  <a:gd name="T2" fmla="*/ 6 w 52"/>
                  <a:gd name="T3" fmla="*/ 1 h 21"/>
                  <a:gd name="T4" fmla="*/ 1 w 52"/>
                  <a:gd name="T5" fmla="*/ 1 h 21"/>
                  <a:gd name="T6" fmla="*/ 50 w 52"/>
                  <a:gd name="T7" fmla="*/ 13 h 21"/>
                  <a:gd name="T8" fmla="*/ 46 w 52"/>
                  <a:gd name="T9" fmla="*/ 1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21">
                    <a:moveTo>
                      <a:pt x="46" y="11"/>
                    </a:moveTo>
                    <a:cubicBezTo>
                      <a:pt x="31" y="18"/>
                      <a:pt x="16" y="15"/>
                      <a:pt x="6" y="1"/>
                    </a:cubicBezTo>
                    <a:cubicBezTo>
                      <a:pt x="5" y="0"/>
                      <a:pt x="0" y="0"/>
                      <a:pt x="1" y="1"/>
                    </a:cubicBezTo>
                    <a:cubicBezTo>
                      <a:pt x="13" y="18"/>
                      <a:pt x="32" y="21"/>
                      <a:pt x="50" y="13"/>
                    </a:cubicBezTo>
                    <a:cubicBezTo>
                      <a:pt x="52" y="12"/>
                      <a:pt x="47" y="11"/>
                      <a:pt x="46" y="1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" name="Freeform 247"/>
              <p:cNvSpPr>
                <a:spLocks/>
              </p:cNvSpPr>
              <p:nvPr/>
            </p:nvSpPr>
            <p:spPr bwMode="auto">
              <a:xfrm>
                <a:off x="3582988" y="19050"/>
                <a:ext cx="98425" cy="157163"/>
              </a:xfrm>
              <a:custGeom>
                <a:avLst/>
                <a:gdLst>
                  <a:gd name="T0" fmla="*/ 6 w 26"/>
                  <a:gd name="T1" fmla="*/ 41 h 42"/>
                  <a:gd name="T2" fmla="*/ 22 w 26"/>
                  <a:gd name="T3" fmla="*/ 2 h 42"/>
                  <a:gd name="T4" fmla="*/ 17 w 26"/>
                  <a:gd name="T5" fmla="*/ 1 h 42"/>
                  <a:gd name="T6" fmla="*/ 1 w 26"/>
                  <a:gd name="T7" fmla="*/ 39 h 42"/>
                  <a:gd name="T8" fmla="*/ 6 w 26"/>
                  <a:gd name="T9" fmla="*/ 4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42">
                    <a:moveTo>
                      <a:pt x="6" y="41"/>
                    </a:moveTo>
                    <a:cubicBezTo>
                      <a:pt x="20" y="32"/>
                      <a:pt x="26" y="18"/>
                      <a:pt x="22" y="2"/>
                    </a:cubicBezTo>
                    <a:cubicBezTo>
                      <a:pt x="22" y="0"/>
                      <a:pt x="17" y="0"/>
                      <a:pt x="17" y="1"/>
                    </a:cubicBezTo>
                    <a:cubicBezTo>
                      <a:pt x="21" y="17"/>
                      <a:pt x="15" y="31"/>
                      <a:pt x="1" y="39"/>
                    </a:cubicBezTo>
                    <a:cubicBezTo>
                      <a:pt x="0" y="40"/>
                      <a:pt x="5" y="42"/>
                      <a:pt x="6" y="4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" name="Freeform 248"/>
              <p:cNvSpPr>
                <a:spLocks/>
              </p:cNvSpPr>
              <p:nvPr/>
            </p:nvSpPr>
            <p:spPr bwMode="auto">
              <a:xfrm>
                <a:off x="3594101" y="33337"/>
                <a:ext cx="123825" cy="139700"/>
              </a:xfrm>
              <a:custGeom>
                <a:avLst/>
                <a:gdLst>
                  <a:gd name="T0" fmla="*/ 32 w 33"/>
                  <a:gd name="T1" fmla="*/ 34 h 37"/>
                  <a:gd name="T2" fmla="*/ 5 w 33"/>
                  <a:gd name="T3" fmla="*/ 1 h 37"/>
                  <a:gd name="T4" fmla="*/ 0 w 33"/>
                  <a:gd name="T5" fmla="*/ 2 h 37"/>
                  <a:gd name="T6" fmla="*/ 28 w 33"/>
                  <a:gd name="T7" fmla="*/ 36 h 37"/>
                  <a:gd name="T8" fmla="*/ 32 w 33"/>
                  <a:gd name="T9" fmla="*/ 34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37">
                    <a:moveTo>
                      <a:pt x="32" y="34"/>
                    </a:moveTo>
                    <a:cubicBezTo>
                      <a:pt x="20" y="28"/>
                      <a:pt x="10" y="14"/>
                      <a:pt x="5" y="1"/>
                    </a:cubicBezTo>
                    <a:cubicBezTo>
                      <a:pt x="5" y="0"/>
                      <a:pt x="0" y="1"/>
                      <a:pt x="0" y="2"/>
                    </a:cubicBezTo>
                    <a:cubicBezTo>
                      <a:pt x="5" y="15"/>
                      <a:pt x="15" y="29"/>
                      <a:pt x="28" y="36"/>
                    </a:cubicBezTo>
                    <a:cubicBezTo>
                      <a:pt x="29" y="37"/>
                      <a:pt x="33" y="35"/>
                      <a:pt x="32" y="3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" name="Freeform 249"/>
              <p:cNvSpPr>
                <a:spLocks/>
              </p:cNvSpPr>
              <p:nvPr/>
            </p:nvSpPr>
            <p:spPr bwMode="auto">
              <a:xfrm>
                <a:off x="3552826" y="49212"/>
                <a:ext cx="165100" cy="85725"/>
              </a:xfrm>
              <a:custGeom>
                <a:avLst/>
                <a:gdLst>
                  <a:gd name="T0" fmla="*/ 3 w 44"/>
                  <a:gd name="T1" fmla="*/ 21 h 23"/>
                  <a:gd name="T2" fmla="*/ 44 w 44"/>
                  <a:gd name="T3" fmla="*/ 2 h 23"/>
                  <a:gd name="T4" fmla="*/ 39 w 44"/>
                  <a:gd name="T5" fmla="*/ 2 h 23"/>
                  <a:gd name="T6" fmla="*/ 4 w 44"/>
                  <a:gd name="T7" fmla="*/ 19 h 23"/>
                  <a:gd name="T8" fmla="*/ 3 w 44"/>
                  <a:gd name="T9" fmla="*/ 2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3">
                    <a:moveTo>
                      <a:pt x="3" y="21"/>
                    </a:moveTo>
                    <a:cubicBezTo>
                      <a:pt x="19" y="23"/>
                      <a:pt x="36" y="17"/>
                      <a:pt x="44" y="2"/>
                    </a:cubicBezTo>
                    <a:cubicBezTo>
                      <a:pt x="44" y="1"/>
                      <a:pt x="39" y="0"/>
                      <a:pt x="39" y="2"/>
                    </a:cubicBezTo>
                    <a:cubicBezTo>
                      <a:pt x="32" y="14"/>
                      <a:pt x="19" y="21"/>
                      <a:pt x="4" y="19"/>
                    </a:cubicBezTo>
                    <a:cubicBezTo>
                      <a:pt x="2" y="19"/>
                      <a:pt x="0" y="21"/>
                      <a:pt x="3" y="2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" name="Freeform 250"/>
              <p:cNvSpPr>
                <a:spLocks/>
              </p:cNvSpPr>
              <p:nvPr/>
            </p:nvSpPr>
            <p:spPr bwMode="auto">
              <a:xfrm>
                <a:off x="3541713" y="120650"/>
                <a:ext cx="115888" cy="669925"/>
              </a:xfrm>
              <a:custGeom>
                <a:avLst/>
                <a:gdLst>
                  <a:gd name="T0" fmla="*/ 26 w 31"/>
                  <a:gd name="T1" fmla="*/ 1 h 178"/>
                  <a:gd name="T2" fmla="*/ 0 w 31"/>
                  <a:gd name="T3" fmla="*/ 177 h 178"/>
                  <a:gd name="T4" fmla="*/ 5 w 31"/>
                  <a:gd name="T5" fmla="*/ 176 h 178"/>
                  <a:gd name="T6" fmla="*/ 31 w 31"/>
                  <a:gd name="T7" fmla="*/ 1 h 178"/>
                  <a:gd name="T8" fmla="*/ 26 w 31"/>
                  <a:gd name="T9" fmla="*/ 1 h 1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178">
                    <a:moveTo>
                      <a:pt x="26" y="1"/>
                    </a:moveTo>
                    <a:cubicBezTo>
                      <a:pt x="18" y="60"/>
                      <a:pt x="11" y="118"/>
                      <a:pt x="0" y="177"/>
                    </a:cubicBezTo>
                    <a:cubicBezTo>
                      <a:pt x="0" y="178"/>
                      <a:pt x="5" y="178"/>
                      <a:pt x="5" y="176"/>
                    </a:cubicBezTo>
                    <a:cubicBezTo>
                      <a:pt x="16" y="118"/>
                      <a:pt x="23" y="59"/>
                      <a:pt x="31" y="1"/>
                    </a:cubicBezTo>
                    <a:cubicBezTo>
                      <a:pt x="31" y="0"/>
                      <a:pt x="26" y="0"/>
                      <a:pt x="26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" name="Freeform 251"/>
              <p:cNvSpPr>
                <a:spLocks/>
              </p:cNvSpPr>
              <p:nvPr/>
            </p:nvSpPr>
            <p:spPr bwMode="auto">
              <a:xfrm>
                <a:off x="3632201" y="90487"/>
                <a:ext cx="38100" cy="41275"/>
              </a:xfrm>
              <a:custGeom>
                <a:avLst/>
                <a:gdLst>
                  <a:gd name="T0" fmla="*/ 9 w 10"/>
                  <a:gd name="T1" fmla="*/ 6 h 11"/>
                  <a:gd name="T2" fmla="*/ 4 w 10"/>
                  <a:gd name="T3" fmla="*/ 10 h 11"/>
                  <a:gd name="T4" fmla="*/ 0 w 10"/>
                  <a:gd name="T5" fmla="*/ 5 h 11"/>
                  <a:gd name="T6" fmla="*/ 6 w 10"/>
                  <a:gd name="T7" fmla="*/ 1 h 11"/>
                  <a:gd name="T8" fmla="*/ 9 w 10"/>
                  <a:gd name="T9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1">
                    <a:moveTo>
                      <a:pt x="9" y="6"/>
                    </a:moveTo>
                    <a:cubicBezTo>
                      <a:pt x="9" y="9"/>
                      <a:pt x="6" y="11"/>
                      <a:pt x="4" y="10"/>
                    </a:cubicBezTo>
                    <a:cubicBezTo>
                      <a:pt x="1" y="10"/>
                      <a:pt x="0" y="7"/>
                      <a:pt x="0" y="5"/>
                    </a:cubicBezTo>
                    <a:cubicBezTo>
                      <a:pt x="0" y="2"/>
                      <a:pt x="3" y="0"/>
                      <a:pt x="6" y="1"/>
                    </a:cubicBezTo>
                    <a:cubicBezTo>
                      <a:pt x="8" y="1"/>
                      <a:pt x="10" y="4"/>
                      <a:pt x="9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" name="Freeform 252"/>
              <p:cNvSpPr>
                <a:spLocks/>
              </p:cNvSpPr>
              <p:nvPr/>
            </p:nvSpPr>
            <p:spPr bwMode="auto">
              <a:xfrm>
                <a:off x="3887788" y="-46038"/>
                <a:ext cx="173038" cy="112713"/>
              </a:xfrm>
              <a:custGeom>
                <a:avLst/>
                <a:gdLst>
                  <a:gd name="T0" fmla="*/ 40 w 46"/>
                  <a:gd name="T1" fmla="*/ 26 h 30"/>
                  <a:gd name="T2" fmla="*/ 6 w 46"/>
                  <a:gd name="T3" fmla="*/ 2 h 30"/>
                  <a:gd name="T4" fmla="*/ 1 w 46"/>
                  <a:gd name="T5" fmla="*/ 1 h 30"/>
                  <a:gd name="T6" fmla="*/ 42 w 46"/>
                  <a:gd name="T7" fmla="*/ 28 h 30"/>
                  <a:gd name="T8" fmla="*/ 40 w 46"/>
                  <a:gd name="T9" fmla="*/ 26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" h="30">
                    <a:moveTo>
                      <a:pt x="40" y="26"/>
                    </a:moveTo>
                    <a:cubicBezTo>
                      <a:pt x="23" y="27"/>
                      <a:pt x="10" y="18"/>
                      <a:pt x="6" y="2"/>
                    </a:cubicBezTo>
                    <a:cubicBezTo>
                      <a:pt x="5" y="0"/>
                      <a:pt x="0" y="0"/>
                      <a:pt x="1" y="1"/>
                    </a:cubicBezTo>
                    <a:cubicBezTo>
                      <a:pt x="6" y="21"/>
                      <a:pt x="23" y="30"/>
                      <a:pt x="42" y="28"/>
                    </a:cubicBezTo>
                    <a:cubicBezTo>
                      <a:pt x="46" y="28"/>
                      <a:pt x="42" y="26"/>
                      <a:pt x="40" y="2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" name="Freeform 253"/>
              <p:cNvSpPr>
                <a:spLocks/>
              </p:cNvSpPr>
              <p:nvPr/>
            </p:nvSpPr>
            <p:spPr bwMode="auto">
              <a:xfrm>
                <a:off x="3873501" y="-57150"/>
                <a:ext cx="134938" cy="131763"/>
              </a:xfrm>
              <a:custGeom>
                <a:avLst/>
                <a:gdLst>
                  <a:gd name="T0" fmla="*/ 6 w 36"/>
                  <a:gd name="T1" fmla="*/ 34 h 35"/>
                  <a:gd name="T2" fmla="*/ 35 w 36"/>
                  <a:gd name="T3" fmla="*/ 3 h 35"/>
                  <a:gd name="T4" fmla="*/ 30 w 36"/>
                  <a:gd name="T5" fmla="*/ 2 h 35"/>
                  <a:gd name="T6" fmla="*/ 3 w 36"/>
                  <a:gd name="T7" fmla="*/ 32 h 35"/>
                  <a:gd name="T8" fmla="*/ 6 w 36"/>
                  <a:gd name="T9" fmla="*/ 34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6" h="35">
                    <a:moveTo>
                      <a:pt x="6" y="34"/>
                    </a:moveTo>
                    <a:cubicBezTo>
                      <a:pt x="22" y="31"/>
                      <a:pt x="34" y="20"/>
                      <a:pt x="35" y="3"/>
                    </a:cubicBezTo>
                    <a:cubicBezTo>
                      <a:pt x="36" y="1"/>
                      <a:pt x="31" y="0"/>
                      <a:pt x="30" y="2"/>
                    </a:cubicBezTo>
                    <a:cubicBezTo>
                      <a:pt x="29" y="18"/>
                      <a:pt x="18" y="29"/>
                      <a:pt x="3" y="32"/>
                    </a:cubicBezTo>
                    <a:cubicBezTo>
                      <a:pt x="0" y="33"/>
                      <a:pt x="5" y="35"/>
                      <a:pt x="6" y="3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" name="Freeform 254"/>
              <p:cNvSpPr>
                <a:spLocks/>
              </p:cNvSpPr>
              <p:nvPr/>
            </p:nvSpPr>
            <p:spPr bwMode="auto">
              <a:xfrm>
                <a:off x="3933826" y="-57150"/>
                <a:ext cx="71438" cy="166688"/>
              </a:xfrm>
              <a:custGeom>
                <a:avLst/>
                <a:gdLst>
                  <a:gd name="T0" fmla="*/ 18 w 19"/>
                  <a:gd name="T1" fmla="*/ 42 h 44"/>
                  <a:gd name="T2" fmla="*/ 5 w 19"/>
                  <a:gd name="T3" fmla="*/ 1 h 44"/>
                  <a:gd name="T4" fmla="*/ 0 w 19"/>
                  <a:gd name="T5" fmla="*/ 2 h 44"/>
                  <a:gd name="T6" fmla="*/ 14 w 19"/>
                  <a:gd name="T7" fmla="*/ 43 h 44"/>
                  <a:gd name="T8" fmla="*/ 18 w 19"/>
                  <a:gd name="T9" fmla="*/ 4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44">
                    <a:moveTo>
                      <a:pt x="18" y="42"/>
                    </a:moveTo>
                    <a:cubicBezTo>
                      <a:pt x="9" y="31"/>
                      <a:pt x="5" y="15"/>
                      <a:pt x="5" y="1"/>
                    </a:cubicBezTo>
                    <a:cubicBezTo>
                      <a:pt x="5" y="0"/>
                      <a:pt x="0" y="0"/>
                      <a:pt x="0" y="2"/>
                    </a:cubicBezTo>
                    <a:cubicBezTo>
                      <a:pt x="0" y="16"/>
                      <a:pt x="5" y="32"/>
                      <a:pt x="14" y="43"/>
                    </a:cubicBezTo>
                    <a:cubicBezTo>
                      <a:pt x="14" y="44"/>
                      <a:pt x="19" y="43"/>
                      <a:pt x="18" y="4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" name="Freeform 255"/>
              <p:cNvSpPr>
                <a:spLocks/>
              </p:cNvSpPr>
              <p:nvPr/>
            </p:nvSpPr>
            <p:spPr bwMode="auto">
              <a:xfrm>
                <a:off x="3862388" y="-4763"/>
                <a:ext cx="184150" cy="49213"/>
              </a:xfrm>
              <a:custGeom>
                <a:avLst/>
                <a:gdLst>
                  <a:gd name="T0" fmla="*/ 2 w 49"/>
                  <a:gd name="T1" fmla="*/ 6 h 13"/>
                  <a:gd name="T2" fmla="*/ 48 w 49"/>
                  <a:gd name="T3" fmla="*/ 1 h 13"/>
                  <a:gd name="T4" fmla="*/ 43 w 49"/>
                  <a:gd name="T5" fmla="*/ 1 h 13"/>
                  <a:gd name="T6" fmla="*/ 6 w 49"/>
                  <a:gd name="T7" fmla="*/ 5 h 13"/>
                  <a:gd name="T8" fmla="*/ 2 w 49"/>
                  <a:gd name="T9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13">
                    <a:moveTo>
                      <a:pt x="2" y="6"/>
                    </a:moveTo>
                    <a:cubicBezTo>
                      <a:pt x="17" y="13"/>
                      <a:pt x="35" y="13"/>
                      <a:pt x="48" y="1"/>
                    </a:cubicBezTo>
                    <a:cubicBezTo>
                      <a:pt x="49" y="0"/>
                      <a:pt x="44" y="0"/>
                      <a:pt x="43" y="1"/>
                    </a:cubicBezTo>
                    <a:cubicBezTo>
                      <a:pt x="33" y="10"/>
                      <a:pt x="19" y="11"/>
                      <a:pt x="6" y="5"/>
                    </a:cubicBezTo>
                    <a:cubicBezTo>
                      <a:pt x="5" y="4"/>
                      <a:pt x="0" y="5"/>
                      <a:pt x="2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" name="Freeform 256"/>
              <p:cNvSpPr>
                <a:spLocks/>
              </p:cNvSpPr>
              <p:nvPr/>
            </p:nvSpPr>
            <p:spPr bwMode="auto">
              <a:xfrm>
                <a:off x="3552826" y="36512"/>
                <a:ext cx="414338" cy="712788"/>
              </a:xfrm>
              <a:custGeom>
                <a:avLst/>
                <a:gdLst>
                  <a:gd name="T0" fmla="*/ 104 w 110"/>
                  <a:gd name="T1" fmla="*/ 1 h 189"/>
                  <a:gd name="T2" fmla="*/ 0 w 110"/>
                  <a:gd name="T3" fmla="*/ 188 h 189"/>
                  <a:gd name="T4" fmla="*/ 5 w 110"/>
                  <a:gd name="T5" fmla="*/ 188 h 189"/>
                  <a:gd name="T6" fmla="*/ 109 w 110"/>
                  <a:gd name="T7" fmla="*/ 2 h 189"/>
                  <a:gd name="T8" fmla="*/ 104 w 110"/>
                  <a:gd name="T9" fmla="*/ 1 h 1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0" h="189">
                    <a:moveTo>
                      <a:pt x="104" y="1"/>
                    </a:moveTo>
                    <a:cubicBezTo>
                      <a:pt x="71" y="64"/>
                      <a:pt x="37" y="127"/>
                      <a:pt x="0" y="188"/>
                    </a:cubicBezTo>
                    <a:cubicBezTo>
                      <a:pt x="0" y="189"/>
                      <a:pt x="5" y="189"/>
                      <a:pt x="5" y="188"/>
                    </a:cubicBezTo>
                    <a:cubicBezTo>
                      <a:pt x="42" y="127"/>
                      <a:pt x="75" y="64"/>
                      <a:pt x="109" y="2"/>
                    </a:cubicBezTo>
                    <a:cubicBezTo>
                      <a:pt x="110" y="0"/>
                      <a:pt x="105" y="0"/>
                      <a:pt x="104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" name="Freeform 257"/>
              <p:cNvSpPr>
                <a:spLocks/>
              </p:cNvSpPr>
              <p:nvPr/>
            </p:nvSpPr>
            <p:spPr bwMode="auto">
              <a:xfrm>
                <a:off x="3940176" y="11112"/>
                <a:ext cx="38100" cy="41275"/>
              </a:xfrm>
              <a:custGeom>
                <a:avLst/>
                <a:gdLst>
                  <a:gd name="T0" fmla="*/ 9 w 10"/>
                  <a:gd name="T1" fmla="*/ 8 h 11"/>
                  <a:gd name="T2" fmla="*/ 3 w 10"/>
                  <a:gd name="T3" fmla="*/ 9 h 11"/>
                  <a:gd name="T4" fmla="*/ 1 w 10"/>
                  <a:gd name="T5" fmla="*/ 3 h 11"/>
                  <a:gd name="T6" fmla="*/ 7 w 10"/>
                  <a:gd name="T7" fmla="*/ 1 h 11"/>
                  <a:gd name="T8" fmla="*/ 9 w 10"/>
                  <a:gd name="T9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1">
                    <a:moveTo>
                      <a:pt x="9" y="8"/>
                    </a:moveTo>
                    <a:cubicBezTo>
                      <a:pt x="8" y="10"/>
                      <a:pt x="5" y="11"/>
                      <a:pt x="3" y="9"/>
                    </a:cubicBezTo>
                    <a:cubicBezTo>
                      <a:pt x="0" y="8"/>
                      <a:pt x="0" y="5"/>
                      <a:pt x="1" y="3"/>
                    </a:cubicBezTo>
                    <a:cubicBezTo>
                      <a:pt x="2" y="1"/>
                      <a:pt x="5" y="0"/>
                      <a:pt x="7" y="1"/>
                    </a:cubicBezTo>
                    <a:cubicBezTo>
                      <a:pt x="10" y="3"/>
                      <a:pt x="10" y="6"/>
                      <a:pt x="9" y="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" name="Freeform 258"/>
              <p:cNvSpPr>
                <a:spLocks/>
              </p:cNvSpPr>
              <p:nvPr/>
            </p:nvSpPr>
            <p:spPr bwMode="auto">
              <a:xfrm>
                <a:off x="4016376" y="247650"/>
                <a:ext cx="131763" cy="155575"/>
              </a:xfrm>
              <a:custGeom>
                <a:avLst/>
                <a:gdLst>
                  <a:gd name="T0" fmla="*/ 32 w 35"/>
                  <a:gd name="T1" fmla="*/ 39 h 41"/>
                  <a:gd name="T2" fmla="*/ 7 w 35"/>
                  <a:gd name="T3" fmla="*/ 2 h 41"/>
                  <a:gd name="T4" fmla="*/ 2 w 35"/>
                  <a:gd name="T5" fmla="*/ 1 h 41"/>
                  <a:gd name="T6" fmla="*/ 30 w 35"/>
                  <a:gd name="T7" fmla="*/ 40 h 41"/>
                  <a:gd name="T8" fmla="*/ 32 w 35"/>
                  <a:gd name="T9" fmla="*/ 39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41">
                    <a:moveTo>
                      <a:pt x="32" y="39"/>
                    </a:moveTo>
                    <a:cubicBezTo>
                      <a:pt x="15" y="33"/>
                      <a:pt x="5" y="19"/>
                      <a:pt x="7" y="2"/>
                    </a:cubicBezTo>
                    <a:cubicBezTo>
                      <a:pt x="7" y="1"/>
                      <a:pt x="2" y="0"/>
                      <a:pt x="2" y="1"/>
                    </a:cubicBezTo>
                    <a:cubicBezTo>
                      <a:pt x="0" y="21"/>
                      <a:pt x="12" y="35"/>
                      <a:pt x="30" y="40"/>
                    </a:cubicBezTo>
                    <a:cubicBezTo>
                      <a:pt x="32" y="41"/>
                      <a:pt x="35" y="40"/>
                      <a:pt x="32" y="3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" name="Freeform 259"/>
              <p:cNvSpPr>
                <a:spLocks/>
              </p:cNvSpPr>
              <p:nvPr/>
            </p:nvSpPr>
            <p:spPr bwMode="auto">
              <a:xfrm>
                <a:off x="3970338" y="274637"/>
                <a:ext cx="166688" cy="90488"/>
              </a:xfrm>
              <a:custGeom>
                <a:avLst/>
                <a:gdLst>
                  <a:gd name="T0" fmla="*/ 4 w 44"/>
                  <a:gd name="T1" fmla="*/ 22 h 24"/>
                  <a:gd name="T2" fmla="*/ 44 w 44"/>
                  <a:gd name="T3" fmla="*/ 2 h 24"/>
                  <a:gd name="T4" fmla="*/ 39 w 44"/>
                  <a:gd name="T5" fmla="*/ 1 h 24"/>
                  <a:gd name="T6" fmla="*/ 3 w 44"/>
                  <a:gd name="T7" fmla="*/ 19 h 24"/>
                  <a:gd name="T8" fmla="*/ 4 w 44"/>
                  <a:gd name="T9" fmla="*/ 2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4">
                    <a:moveTo>
                      <a:pt x="4" y="22"/>
                    </a:moveTo>
                    <a:cubicBezTo>
                      <a:pt x="21" y="24"/>
                      <a:pt x="36" y="18"/>
                      <a:pt x="44" y="2"/>
                    </a:cubicBezTo>
                    <a:cubicBezTo>
                      <a:pt x="44" y="1"/>
                      <a:pt x="40" y="0"/>
                      <a:pt x="39" y="1"/>
                    </a:cubicBezTo>
                    <a:cubicBezTo>
                      <a:pt x="32" y="15"/>
                      <a:pt x="19" y="22"/>
                      <a:pt x="3" y="19"/>
                    </a:cubicBezTo>
                    <a:cubicBezTo>
                      <a:pt x="0" y="19"/>
                      <a:pt x="2" y="21"/>
                      <a:pt x="4" y="2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" name="Freeform 260"/>
              <p:cNvSpPr>
                <a:spLocks/>
              </p:cNvSpPr>
              <p:nvPr/>
            </p:nvSpPr>
            <p:spPr bwMode="auto">
              <a:xfrm>
                <a:off x="4043363" y="255587"/>
                <a:ext cx="44450" cy="173038"/>
              </a:xfrm>
              <a:custGeom>
                <a:avLst/>
                <a:gdLst>
                  <a:gd name="T0" fmla="*/ 10 w 12"/>
                  <a:gd name="T1" fmla="*/ 44 h 46"/>
                  <a:gd name="T2" fmla="*/ 12 w 12"/>
                  <a:gd name="T3" fmla="*/ 1 h 46"/>
                  <a:gd name="T4" fmla="*/ 7 w 12"/>
                  <a:gd name="T5" fmla="*/ 1 h 46"/>
                  <a:gd name="T6" fmla="*/ 5 w 12"/>
                  <a:gd name="T7" fmla="*/ 44 h 46"/>
                  <a:gd name="T8" fmla="*/ 10 w 12"/>
                  <a:gd name="T9" fmla="*/ 44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46">
                    <a:moveTo>
                      <a:pt x="10" y="44"/>
                    </a:moveTo>
                    <a:cubicBezTo>
                      <a:pt x="5" y="30"/>
                      <a:pt x="7" y="14"/>
                      <a:pt x="12" y="1"/>
                    </a:cubicBezTo>
                    <a:cubicBezTo>
                      <a:pt x="12" y="0"/>
                      <a:pt x="7" y="0"/>
                      <a:pt x="7" y="1"/>
                    </a:cubicBezTo>
                    <a:cubicBezTo>
                      <a:pt x="2" y="14"/>
                      <a:pt x="0" y="31"/>
                      <a:pt x="5" y="44"/>
                    </a:cubicBezTo>
                    <a:cubicBezTo>
                      <a:pt x="5" y="46"/>
                      <a:pt x="10" y="45"/>
                      <a:pt x="10" y="4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" name="Freeform 261"/>
              <p:cNvSpPr>
                <a:spLocks/>
              </p:cNvSpPr>
              <p:nvPr/>
            </p:nvSpPr>
            <p:spPr bwMode="auto">
              <a:xfrm>
                <a:off x="3983038" y="293687"/>
                <a:ext cx="176213" cy="71438"/>
              </a:xfrm>
              <a:custGeom>
                <a:avLst/>
                <a:gdLst>
                  <a:gd name="T0" fmla="*/ 0 w 47"/>
                  <a:gd name="T1" fmla="*/ 2 h 19"/>
                  <a:gd name="T2" fmla="*/ 45 w 47"/>
                  <a:gd name="T3" fmla="*/ 13 h 19"/>
                  <a:gd name="T4" fmla="*/ 41 w 47"/>
                  <a:gd name="T5" fmla="*/ 12 h 19"/>
                  <a:gd name="T6" fmla="*/ 5 w 47"/>
                  <a:gd name="T7" fmla="*/ 1 h 19"/>
                  <a:gd name="T8" fmla="*/ 0 w 47"/>
                  <a:gd name="T9" fmla="*/ 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19">
                    <a:moveTo>
                      <a:pt x="0" y="2"/>
                    </a:moveTo>
                    <a:cubicBezTo>
                      <a:pt x="12" y="14"/>
                      <a:pt x="29" y="19"/>
                      <a:pt x="45" y="13"/>
                    </a:cubicBezTo>
                    <a:cubicBezTo>
                      <a:pt x="47" y="12"/>
                      <a:pt x="42" y="11"/>
                      <a:pt x="41" y="12"/>
                    </a:cubicBezTo>
                    <a:cubicBezTo>
                      <a:pt x="28" y="17"/>
                      <a:pt x="14" y="11"/>
                      <a:pt x="5" y="1"/>
                    </a:cubicBezTo>
                    <a:cubicBezTo>
                      <a:pt x="4" y="0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" name="Freeform 262"/>
              <p:cNvSpPr>
                <a:spLocks/>
              </p:cNvSpPr>
              <p:nvPr/>
            </p:nvSpPr>
            <p:spPr bwMode="auto">
              <a:xfrm>
                <a:off x="3530601" y="346075"/>
                <a:ext cx="538163" cy="439738"/>
              </a:xfrm>
              <a:custGeom>
                <a:avLst/>
                <a:gdLst>
                  <a:gd name="T0" fmla="*/ 137 w 143"/>
                  <a:gd name="T1" fmla="*/ 1 h 117"/>
                  <a:gd name="T2" fmla="*/ 1 w 143"/>
                  <a:gd name="T3" fmla="*/ 115 h 117"/>
                  <a:gd name="T4" fmla="*/ 6 w 143"/>
                  <a:gd name="T5" fmla="*/ 116 h 117"/>
                  <a:gd name="T6" fmla="*/ 141 w 143"/>
                  <a:gd name="T7" fmla="*/ 2 h 117"/>
                  <a:gd name="T8" fmla="*/ 137 w 143"/>
                  <a:gd name="T9" fmla="*/ 1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3" h="117">
                    <a:moveTo>
                      <a:pt x="137" y="1"/>
                    </a:moveTo>
                    <a:cubicBezTo>
                      <a:pt x="92" y="39"/>
                      <a:pt x="48" y="79"/>
                      <a:pt x="1" y="115"/>
                    </a:cubicBezTo>
                    <a:cubicBezTo>
                      <a:pt x="0" y="116"/>
                      <a:pt x="5" y="117"/>
                      <a:pt x="6" y="116"/>
                    </a:cubicBezTo>
                    <a:cubicBezTo>
                      <a:pt x="52" y="79"/>
                      <a:pt x="97" y="40"/>
                      <a:pt x="141" y="2"/>
                    </a:cubicBezTo>
                    <a:cubicBezTo>
                      <a:pt x="143" y="0"/>
                      <a:pt x="138" y="0"/>
                      <a:pt x="1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" name="Freeform 263"/>
              <p:cNvSpPr>
                <a:spLocks/>
              </p:cNvSpPr>
              <p:nvPr/>
            </p:nvSpPr>
            <p:spPr bwMode="auto">
              <a:xfrm>
                <a:off x="4043363" y="323850"/>
                <a:ext cx="41275" cy="36513"/>
              </a:xfrm>
              <a:custGeom>
                <a:avLst/>
                <a:gdLst>
                  <a:gd name="T0" fmla="*/ 9 w 11"/>
                  <a:gd name="T1" fmla="*/ 9 h 10"/>
                  <a:gd name="T2" fmla="*/ 2 w 11"/>
                  <a:gd name="T3" fmla="*/ 8 h 10"/>
                  <a:gd name="T4" fmla="*/ 3 w 11"/>
                  <a:gd name="T5" fmla="*/ 1 h 10"/>
                  <a:gd name="T6" fmla="*/ 9 w 11"/>
                  <a:gd name="T7" fmla="*/ 2 h 10"/>
                  <a:gd name="T8" fmla="*/ 9 w 11"/>
                  <a:gd name="T9" fmla="*/ 9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0">
                    <a:moveTo>
                      <a:pt x="9" y="9"/>
                    </a:moveTo>
                    <a:cubicBezTo>
                      <a:pt x="7" y="10"/>
                      <a:pt x="4" y="10"/>
                      <a:pt x="2" y="8"/>
                    </a:cubicBezTo>
                    <a:cubicBezTo>
                      <a:pt x="0" y="6"/>
                      <a:pt x="1" y="3"/>
                      <a:pt x="3" y="1"/>
                    </a:cubicBezTo>
                    <a:cubicBezTo>
                      <a:pt x="5" y="0"/>
                      <a:pt x="8" y="0"/>
                      <a:pt x="9" y="2"/>
                    </a:cubicBezTo>
                    <a:cubicBezTo>
                      <a:pt x="11" y="4"/>
                      <a:pt x="11" y="7"/>
                      <a:pt x="9" y="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" name="Freeform 264"/>
              <p:cNvSpPr>
                <a:spLocks/>
              </p:cNvSpPr>
              <p:nvPr/>
            </p:nvSpPr>
            <p:spPr bwMode="auto">
              <a:xfrm>
                <a:off x="4156076" y="474662"/>
                <a:ext cx="93663" cy="179388"/>
              </a:xfrm>
              <a:custGeom>
                <a:avLst/>
                <a:gdLst>
                  <a:gd name="T0" fmla="*/ 23 w 25"/>
                  <a:gd name="T1" fmla="*/ 46 h 48"/>
                  <a:gd name="T2" fmla="*/ 13 w 25"/>
                  <a:gd name="T3" fmla="*/ 2 h 48"/>
                  <a:gd name="T4" fmla="*/ 9 w 25"/>
                  <a:gd name="T5" fmla="*/ 1 h 48"/>
                  <a:gd name="T6" fmla="*/ 19 w 25"/>
                  <a:gd name="T7" fmla="*/ 47 h 48"/>
                  <a:gd name="T8" fmla="*/ 23 w 25"/>
                  <a:gd name="T9" fmla="*/ 46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48">
                    <a:moveTo>
                      <a:pt x="23" y="46"/>
                    </a:moveTo>
                    <a:cubicBezTo>
                      <a:pt x="10" y="35"/>
                      <a:pt x="5" y="19"/>
                      <a:pt x="13" y="2"/>
                    </a:cubicBezTo>
                    <a:cubicBezTo>
                      <a:pt x="14" y="1"/>
                      <a:pt x="9" y="0"/>
                      <a:pt x="9" y="1"/>
                    </a:cubicBezTo>
                    <a:cubicBezTo>
                      <a:pt x="0" y="18"/>
                      <a:pt x="5" y="35"/>
                      <a:pt x="19" y="47"/>
                    </a:cubicBezTo>
                    <a:cubicBezTo>
                      <a:pt x="20" y="48"/>
                      <a:pt x="25" y="48"/>
                      <a:pt x="23" y="4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" name="Freeform 265"/>
              <p:cNvSpPr>
                <a:spLocks/>
              </p:cNvSpPr>
              <p:nvPr/>
            </p:nvSpPr>
            <p:spPr bwMode="auto">
              <a:xfrm>
                <a:off x="4098926" y="534987"/>
                <a:ext cx="188913" cy="55563"/>
              </a:xfrm>
              <a:custGeom>
                <a:avLst/>
                <a:gdLst>
                  <a:gd name="T0" fmla="*/ 2 w 50"/>
                  <a:gd name="T1" fmla="*/ 5 h 15"/>
                  <a:gd name="T2" fmla="*/ 49 w 50"/>
                  <a:gd name="T3" fmla="*/ 3 h 15"/>
                  <a:gd name="T4" fmla="*/ 44 w 50"/>
                  <a:gd name="T5" fmla="*/ 1 h 15"/>
                  <a:gd name="T6" fmla="*/ 6 w 50"/>
                  <a:gd name="T7" fmla="*/ 4 h 15"/>
                  <a:gd name="T8" fmla="*/ 2 w 50"/>
                  <a:gd name="T9" fmla="*/ 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0" h="15">
                    <a:moveTo>
                      <a:pt x="2" y="5"/>
                    </a:moveTo>
                    <a:cubicBezTo>
                      <a:pt x="18" y="14"/>
                      <a:pt x="35" y="15"/>
                      <a:pt x="49" y="3"/>
                    </a:cubicBezTo>
                    <a:cubicBezTo>
                      <a:pt x="50" y="2"/>
                      <a:pt x="45" y="0"/>
                      <a:pt x="44" y="1"/>
                    </a:cubicBezTo>
                    <a:cubicBezTo>
                      <a:pt x="33" y="11"/>
                      <a:pt x="19" y="12"/>
                      <a:pt x="6" y="4"/>
                    </a:cubicBezTo>
                    <a:cubicBezTo>
                      <a:pt x="5" y="4"/>
                      <a:pt x="0" y="4"/>
                      <a:pt x="2" y="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" name="Freeform 266"/>
              <p:cNvSpPr>
                <a:spLocks/>
              </p:cNvSpPr>
              <p:nvPr/>
            </p:nvSpPr>
            <p:spPr bwMode="auto">
              <a:xfrm>
                <a:off x="4156076" y="496887"/>
                <a:ext cx="93663" cy="157163"/>
              </a:xfrm>
              <a:custGeom>
                <a:avLst/>
                <a:gdLst>
                  <a:gd name="T0" fmla="*/ 5 w 25"/>
                  <a:gd name="T1" fmla="*/ 40 h 42"/>
                  <a:gd name="T2" fmla="*/ 24 w 25"/>
                  <a:gd name="T3" fmla="*/ 2 h 42"/>
                  <a:gd name="T4" fmla="*/ 19 w 25"/>
                  <a:gd name="T5" fmla="*/ 1 h 42"/>
                  <a:gd name="T6" fmla="*/ 0 w 25"/>
                  <a:gd name="T7" fmla="*/ 40 h 42"/>
                  <a:gd name="T8" fmla="*/ 5 w 25"/>
                  <a:gd name="T9" fmla="*/ 4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42">
                    <a:moveTo>
                      <a:pt x="5" y="40"/>
                    </a:moveTo>
                    <a:cubicBezTo>
                      <a:pt x="6" y="26"/>
                      <a:pt x="14" y="11"/>
                      <a:pt x="24" y="2"/>
                    </a:cubicBezTo>
                    <a:cubicBezTo>
                      <a:pt x="25" y="0"/>
                      <a:pt x="20" y="0"/>
                      <a:pt x="19" y="1"/>
                    </a:cubicBezTo>
                    <a:cubicBezTo>
                      <a:pt x="9" y="11"/>
                      <a:pt x="1" y="26"/>
                      <a:pt x="0" y="40"/>
                    </a:cubicBezTo>
                    <a:cubicBezTo>
                      <a:pt x="0" y="42"/>
                      <a:pt x="5" y="41"/>
                      <a:pt x="5" y="4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" name="Freeform 267"/>
              <p:cNvSpPr>
                <a:spLocks/>
              </p:cNvSpPr>
              <p:nvPr/>
            </p:nvSpPr>
            <p:spPr bwMode="auto">
              <a:xfrm>
                <a:off x="4132263" y="500062"/>
                <a:ext cx="150813" cy="106363"/>
              </a:xfrm>
              <a:custGeom>
                <a:avLst/>
                <a:gdLst>
                  <a:gd name="T0" fmla="*/ 0 w 40"/>
                  <a:gd name="T1" fmla="*/ 1 h 28"/>
                  <a:gd name="T2" fmla="*/ 35 w 40"/>
                  <a:gd name="T3" fmla="*/ 28 h 28"/>
                  <a:gd name="T4" fmla="*/ 36 w 40"/>
                  <a:gd name="T5" fmla="*/ 26 h 28"/>
                  <a:gd name="T6" fmla="*/ 5 w 40"/>
                  <a:gd name="T7" fmla="*/ 1 h 28"/>
                  <a:gd name="T8" fmla="*/ 0 w 40"/>
                  <a:gd name="T9" fmla="*/ 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28">
                    <a:moveTo>
                      <a:pt x="0" y="1"/>
                    </a:moveTo>
                    <a:cubicBezTo>
                      <a:pt x="6" y="16"/>
                      <a:pt x="18" y="27"/>
                      <a:pt x="35" y="28"/>
                    </a:cubicBezTo>
                    <a:cubicBezTo>
                      <a:pt x="37" y="28"/>
                      <a:pt x="40" y="26"/>
                      <a:pt x="36" y="26"/>
                    </a:cubicBezTo>
                    <a:cubicBezTo>
                      <a:pt x="21" y="25"/>
                      <a:pt x="10" y="14"/>
                      <a:pt x="5" y="1"/>
                    </a:cubicBezTo>
                    <a:cubicBezTo>
                      <a:pt x="5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" name="Freeform 268"/>
              <p:cNvSpPr>
                <a:spLocks/>
              </p:cNvSpPr>
              <p:nvPr/>
            </p:nvSpPr>
            <p:spPr bwMode="auto">
              <a:xfrm>
                <a:off x="3525838" y="571500"/>
                <a:ext cx="671513" cy="214313"/>
              </a:xfrm>
              <a:custGeom>
                <a:avLst/>
                <a:gdLst>
                  <a:gd name="T0" fmla="*/ 172 w 178"/>
                  <a:gd name="T1" fmla="*/ 1 h 57"/>
                  <a:gd name="T2" fmla="*/ 3 w 178"/>
                  <a:gd name="T3" fmla="*/ 55 h 57"/>
                  <a:gd name="T4" fmla="*/ 6 w 178"/>
                  <a:gd name="T5" fmla="*/ 56 h 57"/>
                  <a:gd name="T6" fmla="*/ 175 w 178"/>
                  <a:gd name="T7" fmla="*/ 2 h 57"/>
                  <a:gd name="T8" fmla="*/ 172 w 178"/>
                  <a:gd name="T9" fmla="*/ 1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8" h="57">
                    <a:moveTo>
                      <a:pt x="172" y="1"/>
                    </a:moveTo>
                    <a:cubicBezTo>
                      <a:pt x="116" y="19"/>
                      <a:pt x="60" y="39"/>
                      <a:pt x="3" y="55"/>
                    </a:cubicBezTo>
                    <a:cubicBezTo>
                      <a:pt x="0" y="56"/>
                      <a:pt x="4" y="57"/>
                      <a:pt x="6" y="56"/>
                    </a:cubicBezTo>
                    <a:cubicBezTo>
                      <a:pt x="63" y="40"/>
                      <a:pt x="119" y="21"/>
                      <a:pt x="175" y="2"/>
                    </a:cubicBezTo>
                    <a:cubicBezTo>
                      <a:pt x="178" y="1"/>
                      <a:pt x="173" y="0"/>
                      <a:pt x="17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" name="Freeform 269"/>
              <p:cNvSpPr>
                <a:spLocks/>
              </p:cNvSpPr>
              <p:nvPr/>
            </p:nvSpPr>
            <p:spPr bwMode="auto">
              <a:xfrm>
                <a:off x="4170363" y="552450"/>
                <a:ext cx="41275" cy="42863"/>
              </a:xfrm>
              <a:custGeom>
                <a:avLst/>
                <a:gdLst>
                  <a:gd name="T0" fmla="*/ 7 w 11"/>
                  <a:gd name="T1" fmla="*/ 10 h 11"/>
                  <a:gd name="T2" fmla="*/ 1 w 11"/>
                  <a:gd name="T3" fmla="*/ 7 h 11"/>
                  <a:gd name="T4" fmla="*/ 4 w 11"/>
                  <a:gd name="T5" fmla="*/ 1 h 11"/>
                  <a:gd name="T6" fmla="*/ 10 w 11"/>
                  <a:gd name="T7" fmla="*/ 4 h 11"/>
                  <a:gd name="T8" fmla="*/ 7 w 11"/>
                  <a:gd name="T9" fmla="*/ 1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7" y="10"/>
                    </a:moveTo>
                    <a:cubicBezTo>
                      <a:pt x="4" y="11"/>
                      <a:pt x="2" y="9"/>
                      <a:pt x="1" y="7"/>
                    </a:cubicBezTo>
                    <a:cubicBezTo>
                      <a:pt x="0" y="4"/>
                      <a:pt x="2" y="1"/>
                      <a:pt x="4" y="1"/>
                    </a:cubicBezTo>
                    <a:cubicBezTo>
                      <a:pt x="7" y="0"/>
                      <a:pt x="9" y="1"/>
                      <a:pt x="10" y="4"/>
                    </a:cubicBezTo>
                    <a:cubicBezTo>
                      <a:pt x="11" y="6"/>
                      <a:pt x="9" y="9"/>
                      <a:pt x="7" y="1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" name="Freeform 270"/>
              <p:cNvSpPr>
                <a:spLocks/>
              </p:cNvSpPr>
              <p:nvPr/>
            </p:nvSpPr>
            <p:spPr bwMode="auto">
              <a:xfrm>
                <a:off x="4362451" y="744537"/>
                <a:ext cx="84138" cy="185738"/>
              </a:xfrm>
              <a:custGeom>
                <a:avLst/>
                <a:gdLst>
                  <a:gd name="T0" fmla="*/ 14 w 22"/>
                  <a:gd name="T1" fmla="*/ 47 h 49"/>
                  <a:gd name="T2" fmla="*/ 21 w 22"/>
                  <a:gd name="T3" fmla="*/ 3 h 49"/>
                  <a:gd name="T4" fmla="*/ 17 w 22"/>
                  <a:gd name="T5" fmla="*/ 1 h 49"/>
                  <a:gd name="T6" fmla="*/ 9 w 22"/>
                  <a:gd name="T7" fmla="*/ 47 h 49"/>
                  <a:gd name="T8" fmla="*/ 14 w 22"/>
                  <a:gd name="T9" fmla="*/ 47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49">
                    <a:moveTo>
                      <a:pt x="14" y="47"/>
                    </a:moveTo>
                    <a:cubicBezTo>
                      <a:pt x="5" y="31"/>
                      <a:pt x="7" y="15"/>
                      <a:pt x="21" y="3"/>
                    </a:cubicBezTo>
                    <a:cubicBezTo>
                      <a:pt x="22" y="2"/>
                      <a:pt x="18" y="0"/>
                      <a:pt x="17" y="1"/>
                    </a:cubicBezTo>
                    <a:cubicBezTo>
                      <a:pt x="2" y="14"/>
                      <a:pt x="0" y="31"/>
                      <a:pt x="9" y="47"/>
                    </a:cubicBezTo>
                    <a:cubicBezTo>
                      <a:pt x="10" y="49"/>
                      <a:pt x="14" y="49"/>
                      <a:pt x="14" y="4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" name="Freeform 271"/>
              <p:cNvSpPr>
                <a:spLocks/>
              </p:cNvSpPr>
              <p:nvPr/>
            </p:nvSpPr>
            <p:spPr bwMode="auto">
              <a:xfrm>
                <a:off x="4318001" y="782637"/>
                <a:ext cx="176213" cy="79375"/>
              </a:xfrm>
              <a:custGeom>
                <a:avLst/>
                <a:gdLst>
                  <a:gd name="T0" fmla="*/ 1 w 47"/>
                  <a:gd name="T1" fmla="*/ 1 h 21"/>
                  <a:gd name="T2" fmla="*/ 46 w 47"/>
                  <a:gd name="T3" fmla="*/ 15 h 21"/>
                  <a:gd name="T4" fmla="*/ 42 w 47"/>
                  <a:gd name="T5" fmla="*/ 13 h 21"/>
                  <a:gd name="T6" fmla="*/ 6 w 47"/>
                  <a:gd name="T7" fmla="*/ 1 h 21"/>
                  <a:gd name="T8" fmla="*/ 1 w 47"/>
                  <a:gd name="T9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21">
                    <a:moveTo>
                      <a:pt x="1" y="1"/>
                    </a:moveTo>
                    <a:cubicBezTo>
                      <a:pt x="12" y="16"/>
                      <a:pt x="29" y="21"/>
                      <a:pt x="46" y="15"/>
                    </a:cubicBezTo>
                    <a:cubicBezTo>
                      <a:pt x="47" y="15"/>
                      <a:pt x="43" y="13"/>
                      <a:pt x="42" y="13"/>
                    </a:cubicBezTo>
                    <a:cubicBezTo>
                      <a:pt x="27" y="18"/>
                      <a:pt x="15" y="13"/>
                      <a:pt x="6" y="1"/>
                    </a:cubicBezTo>
                    <a:cubicBezTo>
                      <a:pt x="5" y="0"/>
                      <a:pt x="0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" name="Freeform 272"/>
              <p:cNvSpPr>
                <a:spLocks/>
              </p:cNvSpPr>
              <p:nvPr/>
            </p:nvSpPr>
            <p:spPr bwMode="auto">
              <a:xfrm>
                <a:off x="4332288" y="782637"/>
                <a:ext cx="147638" cy="117475"/>
              </a:xfrm>
              <a:custGeom>
                <a:avLst/>
                <a:gdLst>
                  <a:gd name="T0" fmla="*/ 5 w 39"/>
                  <a:gd name="T1" fmla="*/ 30 h 31"/>
                  <a:gd name="T2" fmla="*/ 36 w 39"/>
                  <a:gd name="T3" fmla="*/ 1 h 31"/>
                  <a:gd name="T4" fmla="*/ 32 w 39"/>
                  <a:gd name="T5" fmla="*/ 0 h 31"/>
                  <a:gd name="T6" fmla="*/ 0 w 39"/>
                  <a:gd name="T7" fmla="*/ 30 h 31"/>
                  <a:gd name="T8" fmla="*/ 5 w 39"/>
                  <a:gd name="T9" fmla="*/ 3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1">
                    <a:moveTo>
                      <a:pt x="5" y="30"/>
                    </a:moveTo>
                    <a:cubicBezTo>
                      <a:pt x="11" y="18"/>
                      <a:pt x="24" y="7"/>
                      <a:pt x="36" y="1"/>
                    </a:cubicBezTo>
                    <a:cubicBezTo>
                      <a:pt x="39" y="0"/>
                      <a:pt x="34" y="0"/>
                      <a:pt x="32" y="0"/>
                    </a:cubicBezTo>
                    <a:cubicBezTo>
                      <a:pt x="20" y="6"/>
                      <a:pt x="6" y="17"/>
                      <a:pt x="0" y="30"/>
                    </a:cubicBezTo>
                    <a:cubicBezTo>
                      <a:pt x="0" y="31"/>
                      <a:pt x="5" y="31"/>
                      <a:pt x="5" y="3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" name="Freeform 273"/>
              <p:cNvSpPr>
                <a:spLocks/>
              </p:cNvSpPr>
              <p:nvPr/>
            </p:nvSpPr>
            <p:spPr bwMode="auto">
              <a:xfrm>
                <a:off x="4362451" y="749300"/>
                <a:ext cx="106363" cy="146050"/>
              </a:xfrm>
              <a:custGeom>
                <a:avLst/>
                <a:gdLst>
                  <a:gd name="T0" fmla="*/ 1 w 28"/>
                  <a:gd name="T1" fmla="*/ 2 h 39"/>
                  <a:gd name="T2" fmla="*/ 22 w 28"/>
                  <a:gd name="T3" fmla="*/ 38 h 39"/>
                  <a:gd name="T4" fmla="*/ 26 w 28"/>
                  <a:gd name="T5" fmla="*/ 37 h 39"/>
                  <a:gd name="T6" fmla="*/ 6 w 28"/>
                  <a:gd name="T7" fmla="*/ 1 h 39"/>
                  <a:gd name="T8" fmla="*/ 1 w 28"/>
                  <a:gd name="T9" fmla="*/ 2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39">
                    <a:moveTo>
                      <a:pt x="1" y="2"/>
                    </a:moveTo>
                    <a:cubicBezTo>
                      <a:pt x="0" y="17"/>
                      <a:pt x="8" y="32"/>
                      <a:pt x="22" y="38"/>
                    </a:cubicBezTo>
                    <a:cubicBezTo>
                      <a:pt x="24" y="39"/>
                      <a:pt x="28" y="38"/>
                      <a:pt x="26" y="37"/>
                    </a:cubicBezTo>
                    <a:cubicBezTo>
                      <a:pt x="12" y="31"/>
                      <a:pt x="5" y="16"/>
                      <a:pt x="6" y="1"/>
                    </a:cubicBezTo>
                    <a:cubicBezTo>
                      <a:pt x="6" y="0"/>
                      <a:pt x="1" y="0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" name="Freeform 274"/>
              <p:cNvSpPr>
                <a:spLocks/>
              </p:cNvSpPr>
              <p:nvPr/>
            </p:nvSpPr>
            <p:spPr bwMode="auto">
              <a:xfrm>
                <a:off x="3609976" y="760412"/>
                <a:ext cx="787400" cy="79375"/>
              </a:xfrm>
              <a:custGeom>
                <a:avLst/>
                <a:gdLst>
                  <a:gd name="T0" fmla="*/ 206 w 209"/>
                  <a:gd name="T1" fmla="*/ 19 h 21"/>
                  <a:gd name="T2" fmla="*/ 5 w 209"/>
                  <a:gd name="T3" fmla="*/ 0 h 21"/>
                  <a:gd name="T4" fmla="*/ 3 w 209"/>
                  <a:gd name="T5" fmla="*/ 2 h 21"/>
                  <a:gd name="T6" fmla="*/ 204 w 209"/>
                  <a:gd name="T7" fmla="*/ 21 h 21"/>
                  <a:gd name="T8" fmla="*/ 206 w 209"/>
                  <a:gd name="T9" fmla="*/ 19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9" h="21">
                    <a:moveTo>
                      <a:pt x="206" y="19"/>
                    </a:moveTo>
                    <a:cubicBezTo>
                      <a:pt x="139" y="15"/>
                      <a:pt x="72" y="7"/>
                      <a:pt x="5" y="0"/>
                    </a:cubicBezTo>
                    <a:cubicBezTo>
                      <a:pt x="4" y="0"/>
                      <a:pt x="0" y="2"/>
                      <a:pt x="3" y="2"/>
                    </a:cubicBezTo>
                    <a:cubicBezTo>
                      <a:pt x="70" y="9"/>
                      <a:pt x="137" y="17"/>
                      <a:pt x="204" y="21"/>
                    </a:cubicBezTo>
                    <a:cubicBezTo>
                      <a:pt x="207" y="21"/>
                      <a:pt x="209" y="19"/>
                      <a:pt x="206" y="1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" name="Freeform 275"/>
              <p:cNvSpPr>
                <a:spLocks/>
              </p:cNvSpPr>
              <p:nvPr/>
            </p:nvSpPr>
            <p:spPr bwMode="auto">
              <a:xfrm>
                <a:off x="4373563" y="815975"/>
                <a:ext cx="38100" cy="38100"/>
              </a:xfrm>
              <a:custGeom>
                <a:avLst/>
                <a:gdLst>
                  <a:gd name="T0" fmla="*/ 5 w 10"/>
                  <a:gd name="T1" fmla="*/ 10 h 10"/>
                  <a:gd name="T2" fmla="*/ 1 w 10"/>
                  <a:gd name="T3" fmla="*/ 5 h 10"/>
                  <a:gd name="T4" fmla="*/ 6 w 10"/>
                  <a:gd name="T5" fmla="*/ 0 h 10"/>
                  <a:gd name="T6" fmla="*/ 10 w 10"/>
                  <a:gd name="T7" fmla="*/ 6 h 10"/>
                  <a:gd name="T8" fmla="*/ 5 w 10"/>
                  <a:gd name="T9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0">
                    <a:moveTo>
                      <a:pt x="5" y="10"/>
                    </a:moveTo>
                    <a:cubicBezTo>
                      <a:pt x="2" y="10"/>
                      <a:pt x="0" y="7"/>
                      <a:pt x="1" y="5"/>
                    </a:cubicBezTo>
                    <a:cubicBezTo>
                      <a:pt x="1" y="2"/>
                      <a:pt x="3" y="0"/>
                      <a:pt x="6" y="0"/>
                    </a:cubicBezTo>
                    <a:cubicBezTo>
                      <a:pt x="8" y="1"/>
                      <a:pt x="10" y="3"/>
                      <a:pt x="10" y="6"/>
                    </a:cubicBezTo>
                    <a:cubicBezTo>
                      <a:pt x="10" y="8"/>
                      <a:pt x="7" y="10"/>
                      <a:pt x="5" y="1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" name="Freeform 276"/>
              <p:cNvSpPr>
                <a:spLocks/>
              </p:cNvSpPr>
              <p:nvPr/>
            </p:nvSpPr>
            <p:spPr bwMode="auto">
              <a:xfrm>
                <a:off x="4260851" y="1050925"/>
                <a:ext cx="117475" cy="157163"/>
              </a:xfrm>
              <a:custGeom>
                <a:avLst/>
                <a:gdLst>
                  <a:gd name="T0" fmla="*/ 7 w 31"/>
                  <a:gd name="T1" fmla="*/ 41 h 42"/>
                  <a:gd name="T2" fmla="*/ 30 w 31"/>
                  <a:gd name="T3" fmla="*/ 2 h 42"/>
                  <a:gd name="T4" fmla="*/ 26 w 31"/>
                  <a:gd name="T5" fmla="*/ 0 h 42"/>
                  <a:gd name="T6" fmla="*/ 2 w 31"/>
                  <a:gd name="T7" fmla="*/ 40 h 42"/>
                  <a:gd name="T8" fmla="*/ 7 w 31"/>
                  <a:gd name="T9" fmla="*/ 4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42">
                    <a:moveTo>
                      <a:pt x="7" y="41"/>
                    </a:moveTo>
                    <a:cubicBezTo>
                      <a:pt x="5" y="23"/>
                      <a:pt x="12" y="8"/>
                      <a:pt x="30" y="2"/>
                    </a:cubicBezTo>
                    <a:cubicBezTo>
                      <a:pt x="31" y="1"/>
                      <a:pt x="27" y="0"/>
                      <a:pt x="26" y="0"/>
                    </a:cubicBezTo>
                    <a:cubicBezTo>
                      <a:pt x="8" y="6"/>
                      <a:pt x="0" y="22"/>
                      <a:pt x="2" y="40"/>
                    </a:cubicBezTo>
                    <a:cubicBezTo>
                      <a:pt x="2" y="42"/>
                      <a:pt x="7" y="42"/>
                      <a:pt x="7" y="4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" name="Freeform 277"/>
              <p:cNvSpPr>
                <a:spLocks/>
              </p:cNvSpPr>
              <p:nvPr/>
            </p:nvSpPr>
            <p:spPr bwMode="auto">
              <a:xfrm>
                <a:off x="4246563" y="1042988"/>
                <a:ext cx="150813" cy="109538"/>
              </a:xfrm>
              <a:custGeom>
                <a:avLst/>
                <a:gdLst>
                  <a:gd name="T0" fmla="*/ 0 w 40"/>
                  <a:gd name="T1" fmla="*/ 2 h 29"/>
                  <a:gd name="T2" fmla="*/ 37 w 40"/>
                  <a:gd name="T3" fmla="*/ 29 h 29"/>
                  <a:gd name="T4" fmla="*/ 35 w 40"/>
                  <a:gd name="T5" fmla="*/ 27 h 29"/>
                  <a:gd name="T6" fmla="*/ 5 w 40"/>
                  <a:gd name="T7" fmla="*/ 2 h 29"/>
                  <a:gd name="T8" fmla="*/ 0 w 40"/>
                  <a:gd name="T9" fmla="*/ 2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29">
                    <a:moveTo>
                      <a:pt x="0" y="2"/>
                    </a:moveTo>
                    <a:cubicBezTo>
                      <a:pt x="5" y="19"/>
                      <a:pt x="19" y="29"/>
                      <a:pt x="37" y="29"/>
                    </a:cubicBezTo>
                    <a:cubicBezTo>
                      <a:pt x="40" y="29"/>
                      <a:pt x="36" y="27"/>
                      <a:pt x="35" y="27"/>
                    </a:cubicBezTo>
                    <a:cubicBezTo>
                      <a:pt x="19" y="27"/>
                      <a:pt x="9" y="16"/>
                      <a:pt x="5" y="2"/>
                    </a:cubicBezTo>
                    <a:cubicBezTo>
                      <a:pt x="5" y="1"/>
                      <a:pt x="0" y="0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" name="Freeform 278"/>
              <p:cNvSpPr>
                <a:spLocks/>
              </p:cNvSpPr>
              <p:nvPr/>
            </p:nvSpPr>
            <p:spPr bwMode="auto">
              <a:xfrm>
                <a:off x="4216401" y="1087438"/>
                <a:ext cx="176213" cy="71438"/>
              </a:xfrm>
              <a:custGeom>
                <a:avLst/>
                <a:gdLst>
                  <a:gd name="T0" fmla="*/ 6 w 47"/>
                  <a:gd name="T1" fmla="*/ 18 h 19"/>
                  <a:gd name="T2" fmla="*/ 44 w 47"/>
                  <a:gd name="T3" fmla="*/ 3 h 19"/>
                  <a:gd name="T4" fmla="*/ 43 w 47"/>
                  <a:gd name="T5" fmla="*/ 1 h 19"/>
                  <a:gd name="T6" fmla="*/ 2 w 47"/>
                  <a:gd name="T7" fmla="*/ 18 h 19"/>
                  <a:gd name="T8" fmla="*/ 6 w 47"/>
                  <a:gd name="T9" fmla="*/ 1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19">
                    <a:moveTo>
                      <a:pt x="6" y="18"/>
                    </a:moveTo>
                    <a:cubicBezTo>
                      <a:pt x="16" y="9"/>
                      <a:pt x="31" y="4"/>
                      <a:pt x="44" y="3"/>
                    </a:cubicBezTo>
                    <a:cubicBezTo>
                      <a:pt x="47" y="3"/>
                      <a:pt x="46" y="0"/>
                      <a:pt x="43" y="1"/>
                    </a:cubicBezTo>
                    <a:cubicBezTo>
                      <a:pt x="29" y="2"/>
                      <a:pt x="12" y="8"/>
                      <a:pt x="2" y="18"/>
                    </a:cubicBezTo>
                    <a:cubicBezTo>
                      <a:pt x="0" y="19"/>
                      <a:pt x="5" y="19"/>
                      <a:pt x="6" y="1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" name="Freeform 279"/>
              <p:cNvSpPr>
                <a:spLocks/>
              </p:cNvSpPr>
              <p:nvPr/>
            </p:nvSpPr>
            <p:spPr bwMode="auto">
              <a:xfrm>
                <a:off x="4276726" y="1027113"/>
                <a:ext cx="71438" cy="166688"/>
              </a:xfrm>
              <a:custGeom>
                <a:avLst/>
                <a:gdLst>
                  <a:gd name="T0" fmla="*/ 6 w 19"/>
                  <a:gd name="T1" fmla="*/ 2 h 44"/>
                  <a:gd name="T2" fmla="*/ 13 w 19"/>
                  <a:gd name="T3" fmla="*/ 43 h 44"/>
                  <a:gd name="T4" fmla="*/ 18 w 19"/>
                  <a:gd name="T5" fmla="*/ 42 h 44"/>
                  <a:gd name="T6" fmla="*/ 11 w 19"/>
                  <a:gd name="T7" fmla="*/ 2 h 44"/>
                  <a:gd name="T8" fmla="*/ 6 w 19"/>
                  <a:gd name="T9" fmla="*/ 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44">
                    <a:moveTo>
                      <a:pt x="6" y="2"/>
                    </a:moveTo>
                    <a:cubicBezTo>
                      <a:pt x="0" y="16"/>
                      <a:pt x="2" y="32"/>
                      <a:pt x="13" y="43"/>
                    </a:cubicBezTo>
                    <a:cubicBezTo>
                      <a:pt x="15" y="44"/>
                      <a:pt x="19" y="43"/>
                      <a:pt x="18" y="42"/>
                    </a:cubicBezTo>
                    <a:cubicBezTo>
                      <a:pt x="7" y="32"/>
                      <a:pt x="5" y="16"/>
                      <a:pt x="11" y="2"/>
                    </a:cubicBezTo>
                    <a:cubicBezTo>
                      <a:pt x="12" y="1"/>
                      <a:pt x="7" y="0"/>
                      <a:pt x="6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" name="Freeform 280"/>
              <p:cNvSpPr>
                <a:spLocks/>
              </p:cNvSpPr>
              <p:nvPr/>
            </p:nvSpPr>
            <p:spPr bwMode="auto">
              <a:xfrm>
                <a:off x="3665538" y="831850"/>
                <a:ext cx="636588" cy="285750"/>
              </a:xfrm>
              <a:custGeom>
                <a:avLst/>
                <a:gdLst>
                  <a:gd name="T0" fmla="*/ 167 w 169"/>
                  <a:gd name="T1" fmla="*/ 74 h 76"/>
                  <a:gd name="T2" fmla="*/ 6 w 169"/>
                  <a:gd name="T3" fmla="*/ 0 h 76"/>
                  <a:gd name="T4" fmla="*/ 1 w 169"/>
                  <a:gd name="T5" fmla="*/ 2 h 76"/>
                  <a:gd name="T6" fmla="*/ 163 w 169"/>
                  <a:gd name="T7" fmla="*/ 75 h 76"/>
                  <a:gd name="T8" fmla="*/ 167 w 169"/>
                  <a:gd name="T9" fmla="*/ 74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9" h="76">
                    <a:moveTo>
                      <a:pt x="167" y="74"/>
                    </a:moveTo>
                    <a:cubicBezTo>
                      <a:pt x="113" y="50"/>
                      <a:pt x="59" y="27"/>
                      <a:pt x="6" y="0"/>
                    </a:cubicBezTo>
                    <a:cubicBezTo>
                      <a:pt x="5" y="0"/>
                      <a:pt x="0" y="1"/>
                      <a:pt x="1" y="2"/>
                    </a:cubicBezTo>
                    <a:cubicBezTo>
                      <a:pt x="54" y="28"/>
                      <a:pt x="109" y="51"/>
                      <a:pt x="163" y="75"/>
                    </a:cubicBezTo>
                    <a:cubicBezTo>
                      <a:pt x="164" y="76"/>
                      <a:pt x="169" y="75"/>
                      <a:pt x="167" y="7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" name="Freeform 281"/>
              <p:cNvSpPr>
                <a:spLocks/>
              </p:cNvSpPr>
              <p:nvPr/>
            </p:nvSpPr>
            <p:spPr bwMode="auto">
              <a:xfrm>
                <a:off x="4279901" y="1095375"/>
                <a:ext cx="38100" cy="41275"/>
              </a:xfrm>
              <a:custGeom>
                <a:avLst/>
                <a:gdLst>
                  <a:gd name="T0" fmla="*/ 3 w 10"/>
                  <a:gd name="T1" fmla="*/ 10 h 11"/>
                  <a:gd name="T2" fmla="*/ 1 w 10"/>
                  <a:gd name="T3" fmla="*/ 4 h 11"/>
                  <a:gd name="T4" fmla="*/ 7 w 10"/>
                  <a:gd name="T5" fmla="*/ 2 h 11"/>
                  <a:gd name="T6" fmla="*/ 9 w 10"/>
                  <a:gd name="T7" fmla="*/ 8 h 11"/>
                  <a:gd name="T8" fmla="*/ 3 w 10"/>
                  <a:gd name="T9" fmla="*/ 1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1">
                    <a:moveTo>
                      <a:pt x="3" y="10"/>
                    </a:moveTo>
                    <a:cubicBezTo>
                      <a:pt x="1" y="9"/>
                      <a:pt x="0" y="6"/>
                      <a:pt x="1" y="4"/>
                    </a:cubicBezTo>
                    <a:cubicBezTo>
                      <a:pt x="2" y="1"/>
                      <a:pt x="5" y="0"/>
                      <a:pt x="7" y="2"/>
                    </a:cubicBezTo>
                    <a:cubicBezTo>
                      <a:pt x="10" y="3"/>
                      <a:pt x="10" y="6"/>
                      <a:pt x="9" y="8"/>
                    </a:cubicBezTo>
                    <a:cubicBezTo>
                      <a:pt x="8" y="10"/>
                      <a:pt x="5" y="11"/>
                      <a:pt x="3" y="1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" name="Freeform 282"/>
              <p:cNvSpPr>
                <a:spLocks/>
              </p:cNvSpPr>
              <p:nvPr/>
            </p:nvSpPr>
            <p:spPr bwMode="auto">
              <a:xfrm>
                <a:off x="4103688" y="1350963"/>
                <a:ext cx="157163" cy="120650"/>
              </a:xfrm>
              <a:custGeom>
                <a:avLst/>
                <a:gdLst>
                  <a:gd name="T0" fmla="*/ 5 w 42"/>
                  <a:gd name="T1" fmla="*/ 31 h 32"/>
                  <a:gd name="T2" fmla="*/ 39 w 42"/>
                  <a:gd name="T3" fmla="*/ 3 h 32"/>
                  <a:gd name="T4" fmla="*/ 38 w 42"/>
                  <a:gd name="T5" fmla="*/ 0 h 32"/>
                  <a:gd name="T6" fmla="*/ 0 w 42"/>
                  <a:gd name="T7" fmla="*/ 30 h 32"/>
                  <a:gd name="T8" fmla="*/ 5 w 42"/>
                  <a:gd name="T9" fmla="*/ 3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32">
                    <a:moveTo>
                      <a:pt x="5" y="31"/>
                    </a:moveTo>
                    <a:cubicBezTo>
                      <a:pt x="9" y="14"/>
                      <a:pt x="21" y="2"/>
                      <a:pt x="39" y="3"/>
                    </a:cubicBezTo>
                    <a:cubicBezTo>
                      <a:pt x="42" y="3"/>
                      <a:pt x="40" y="1"/>
                      <a:pt x="38" y="0"/>
                    </a:cubicBezTo>
                    <a:cubicBezTo>
                      <a:pt x="18" y="0"/>
                      <a:pt x="4" y="11"/>
                      <a:pt x="0" y="30"/>
                    </a:cubicBezTo>
                    <a:cubicBezTo>
                      <a:pt x="0" y="31"/>
                      <a:pt x="4" y="32"/>
                      <a:pt x="5" y="3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" name="Freeform 283"/>
              <p:cNvSpPr>
                <a:spLocks/>
              </p:cNvSpPr>
              <p:nvPr/>
            </p:nvSpPr>
            <p:spPr bwMode="auto">
              <a:xfrm>
                <a:off x="4129088" y="1309688"/>
                <a:ext cx="112713" cy="147638"/>
              </a:xfrm>
              <a:custGeom>
                <a:avLst/>
                <a:gdLst>
                  <a:gd name="T0" fmla="*/ 2 w 30"/>
                  <a:gd name="T1" fmla="*/ 1 h 39"/>
                  <a:gd name="T2" fmla="*/ 25 w 30"/>
                  <a:gd name="T3" fmla="*/ 39 h 39"/>
                  <a:gd name="T4" fmla="*/ 27 w 30"/>
                  <a:gd name="T5" fmla="*/ 37 h 39"/>
                  <a:gd name="T6" fmla="*/ 7 w 30"/>
                  <a:gd name="T7" fmla="*/ 2 h 39"/>
                  <a:gd name="T8" fmla="*/ 2 w 30"/>
                  <a:gd name="T9" fmla="*/ 1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39">
                    <a:moveTo>
                      <a:pt x="2" y="1"/>
                    </a:moveTo>
                    <a:cubicBezTo>
                      <a:pt x="0" y="18"/>
                      <a:pt x="9" y="32"/>
                      <a:pt x="25" y="39"/>
                    </a:cubicBezTo>
                    <a:cubicBezTo>
                      <a:pt x="27" y="39"/>
                      <a:pt x="30" y="38"/>
                      <a:pt x="27" y="37"/>
                    </a:cubicBezTo>
                    <a:cubicBezTo>
                      <a:pt x="12" y="31"/>
                      <a:pt x="6" y="17"/>
                      <a:pt x="7" y="2"/>
                    </a:cubicBezTo>
                    <a:cubicBezTo>
                      <a:pt x="7" y="0"/>
                      <a:pt x="2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" name="Freeform 284"/>
              <p:cNvSpPr>
                <a:spLocks/>
              </p:cNvSpPr>
              <p:nvPr/>
            </p:nvSpPr>
            <p:spPr bwMode="auto">
              <a:xfrm>
                <a:off x="4065588" y="1381125"/>
                <a:ext cx="195263" cy="26988"/>
              </a:xfrm>
              <a:custGeom>
                <a:avLst/>
                <a:gdLst>
                  <a:gd name="T0" fmla="*/ 6 w 52"/>
                  <a:gd name="T1" fmla="*/ 7 h 7"/>
                  <a:gd name="T2" fmla="*/ 46 w 52"/>
                  <a:gd name="T3" fmla="*/ 6 h 7"/>
                  <a:gd name="T4" fmla="*/ 49 w 52"/>
                  <a:gd name="T5" fmla="*/ 4 h 7"/>
                  <a:gd name="T6" fmla="*/ 3 w 52"/>
                  <a:gd name="T7" fmla="*/ 5 h 7"/>
                  <a:gd name="T8" fmla="*/ 6 w 52"/>
                  <a:gd name="T9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7">
                    <a:moveTo>
                      <a:pt x="6" y="7"/>
                    </a:moveTo>
                    <a:cubicBezTo>
                      <a:pt x="18" y="2"/>
                      <a:pt x="34" y="2"/>
                      <a:pt x="46" y="6"/>
                    </a:cubicBezTo>
                    <a:cubicBezTo>
                      <a:pt x="47" y="6"/>
                      <a:pt x="52" y="5"/>
                      <a:pt x="49" y="4"/>
                    </a:cubicBezTo>
                    <a:cubicBezTo>
                      <a:pt x="35" y="0"/>
                      <a:pt x="17" y="0"/>
                      <a:pt x="3" y="5"/>
                    </a:cubicBezTo>
                    <a:cubicBezTo>
                      <a:pt x="0" y="7"/>
                      <a:pt x="5" y="7"/>
                      <a:pt x="6" y="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" name="Freeform 285"/>
              <p:cNvSpPr>
                <a:spLocks/>
              </p:cNvSpPr>
              <p:nvPr/>
            </p:nvSpPr>
            <p:spPr bwMode="auto">
              <a:xfrm>
                <a:off x="4137026" y="1314450"/>
                <a:ext cx="74613" cy="165100"/>
              </a:xfrm>
              <a:custGeom>
                <a:avLst/>
                <a:gdLst>
                  <a:gd name="T0" fmla="*/ 14 w 20"/>
                  <a:gd name="T1" fmla="*/ 1 h 44"/>
                  <a:gd name="T2" fmla="*/ 6 w 20"/>
                  <a:gd name="T3" fmla="*/ 43 h 44"/>
                  <a:gd name="T4" fmla="*/ 11 w 20"/>
                  <a:gd name="T5" fmla="*/ 42 h 44"/>
                  <a:gd name="T6" fmla="*/ 19 w 20"/>
                  <a:gd name="T7" fmla="*/ 2 h 44"/>
                  <a:gd name="T8" fmla="*/ 14 w 20"/>
                  <a:gd name="T9" fmla="*/ 1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44">
                    <a:moveTo>
                      <a:pt x="14" y="1"/>
                    </a:moveTo>
                    <a:cubicBezTo>
                      <a:pt x="4" y="13"/>
                      <a:pt x="0" y="28"/>
                      <a:pt x="6" y="43"/>
                    </a:cubicBezTo>
                    <a:cubicBezTo>
                      <a:pt x="7" y="44"/>
                      <a:pt x="12" y="43"/>
                      <a:pt x="11" y="42"/>
                    </a:cubicBezTo>
                    <a:cubicBezTo>
                      <a:pt x="5" y="28"/>
                      <a:pt x="9" y="13"/>
                      <a:pt x="19" y="2"/>
                    </a:cubicBezTo>
                    <a:cubicBezTo>
                      <a:pt x="20" y="1"/>
                      <a:pt x="16" y="0"/>
                      <a:pt x="14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" name="Freeform 286"/>
              <p:cNvSpPr>
                <a:spLocks/>
              </p:cNvSpPr>
              <p:nvPr/>
            </p:nvSpPr>
            <p:spPr bwMode="auto">
              <a:xfrm>
                <a:off x="3586163" y="831850"/>
                <a:ext cx="576263" cy="557213"/>
              </a:xfrm>
              <a:custGeom>
                <a:avLst/>
                <a:gdLst>
                  <a:gd name="T0" fmla="*/ 152 w 153"/>
                  <a:gd name="T1" fmla="*/ 146 h 148"/>
                  <a:gd name="T2" fmla="*/ 6 w 153"/>
                  <a:gd name="T3" fmla="*/ 1 h 148"/>
                  <a:gd name="T4" fmla="*/ 1 w 153"/>
                  <a:gd name="T5" fmla="*/ 2 h 148"/>
                  <a:gd name="T6" fmla="*/ 148 w 153"/>
                  <a:gd name="T7" fmla="*/ 147 h 148"/>
                  <a:gd name="T8" fmla="*/ 152 w 153"/>
                  <a:gd name="T9" fmla="*/ 146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3" h="148">
                    <a:moveTo>
                      <a:pt x="152" y="146"/>
                    </a:moveTo>
                    <a:cubicBezTo>
                      <a:pt x="104" y="97"/>
                      <a:pt x="52" y="51"/>
                      <a:pt x="6" y="1"/>
                    </a:cubicBezTo>
                    <a:cubicBezTo>
                      <a:pt x="5" y="0"/>
                      <a:pt x="0" y="1"/>
                      <a:pt x="1" y="2"/>
                    </a:cubicBezTo>
                    <a:cubicBezTo>
                      <a:pt x="47" y="52"/>
                      <a:pt x="99" y="98"/>
                      <a:pt x="148" y="147"/>
                    </a:cubicBezTo>
                    <a:cubicBezTo>
                      <a:pt x="149" y="148"/>
                      <a:pt x="153" y="147"/>
                      <a:pt x="152" y="14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" name="Freeform 287"/>
              <p:cNvSpPr>
                <a:spLocks/>
              </p:cNvSpPr>
              <p:nvPr/>
            </p:nvSpPr>
            <p:spPr bwMode="auto">
              <a:xfrm>
                <a:off x="4140201" y="1373188"/>
                <a:ext cx="41275" cy="38100"/>
              </a:xfrm>
              <a:custGeom>
                <a:avLst/>
                <a:gdLst>
                  <a:gd name="T0" fmla="*/ 2 w 11"/>
                  <a:gd name="T1" fmla="*/ 8 h 10"/>
                  <a:gd name="T2" fmla="*/ 2 w 11"/>
                  <a:gd name="T3" fmla="*/ 2 h 10"/>
                  <a:gd name="T4" fmla="*/ 9 w 11"/>
                  <a:gd name="T5" fmla="*/ 2 h 10"/>
                  <a:gd name="T6" fmla="*/ 9 w 11"/>
                  <a:gd name="T7" fmla="*/ 9 h 10"/>
                  <a:gd name="T8" fmla="*/ 2 w 11"/>
                  <a:gd name="T9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0">
                    <a:moveTo>
                      <a:pt x="2" y="8"/>
                    </a:moveTo>
                    <a:cubicBezTo>
                      <a:pt x="0" y="6"/>
                      <a:pt x="0" y="3"/>
                      <a:pt x="2" y="2"/>
                    </a:cubicBezTo>
                    <a:cubicBezTo>
                      <a:pt x="4" y="0"/>
                      <a:pt x="7" y="0"/>
                      <a:pt x="9" y="2"/>
                    </a:cubicBezTo>
                    <a:cubicBezTo>
                      <a:pt x="11" y="4"/>
                      <a:pt x="11" y="7"/>
                      <a:pt x="9" y="9"/>
                    </a:cubicBezTo>
                    <a:cubicBezTo>
                      <a:pt x="7" y="10"/>
                      <a:pt x="4" y="10"/>
                      <a:pt x="2" y="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" name="Freeform 288"/>
              <p:cNvSpPr>
                <a:spLocks/>
              </p:cNvSpPr>
              <p:nvPr/>
            </p:nvSpPr>
            <p:spPr bwMode="auto">
              <a:xfrm>
                <a:off x="2930526" y="1381125"/>
                <a:ext cx="139700" cy="136525"/>
              </a:xfrm>
              <a:custGeom>
                <a:avLst/>
                <a:gdLst>
                  <a:gd name="T0" fmla="*/ 3 w 37"/>
                  <a:gd name="T1" fmla="*/ 3 h 36"/>
                  <a:gd name="T2" fmla="*/ 32 w 37"/>
                  <a:gd name="T3" fmla="*/ 34 h 36"/>
                  <a:gd name="T4" fmla="*/ 37 w 37"/>
                  <a:gd name="T5" fmla="*/ 35 h 36"/>
                  <a:gd name="T6" fmla="*/ 3 w 37"/>
                  <a:gd name="T7" fmla="*/ 1 h 36"/>
                  <a:gd name="T8" fmla="*/ 3 w 37"/>
                  <a:gd name="T9" fmla="*/ 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36">
                    <a:moveTo>
                      <a:pt x="3" y="3"/>
                    </a:moveTo>
                    <a:cubicBezTo>
                      <a:pt x="19" y="5"/>
                      <a:pt x="31" y="17"/>
                      <a:pt x="32" y="34"/>
                    </a:cubicBezTo>
                    <a:cubicBezTo>
                      <a:pt x="32" y="36"/>
                      <a:pt x="37" y="36"/>
                      <a:pt x="37" y="35"/>
                    </a:cubicBezTo>
                    <a:cubicBezTo>
                      <a:pt x="36" y="15"/>
                      <a:pt x="22" y="3"/>
                      <a:pt x="3" y="1"/>
                    </a:cubicBezTo>
                    <a:cubicBezTo>
                      <a:pt x="0" y="0"/>
                      <a:pt x="0" y="2"/>
                      <a:pt x="3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" name="Freeform 289"/>
              <p:cNvSpPr>
                <a:spLocks/>
              </p:cNvSpPr>
              <p:nvPr/>
            </p:nvSpPr>
            <p:spPr bwMode="auto">
              <a:xfrm>
                <a:off x="2952751" y="1403350"/>
                <a:ext cx="158750" cy="106363"/>
              </a:xfrm>
              <a:custGeom>
                <a:avLst/>
                <a:gdLst>
                  <a:gd name="T0" fmla="*/ 36 w 42"/>
                  <a:gd name="T1" fmla="*/ 0 h 28"/>
                  <a:gd name="T2" fmla="*/ 1 w 42"/>
                  <a:gd name="T3" fmla="*/ 25 h 28"/>
                  <a:gd name="T4" fmla="*/ 6 w 42"/>
                  <a:gd name="T5" fmla="*/ 26 h 28"/>
                  <a:gd name="T6" fmla="*/ 38 w 42"/>
                  <a:gd name="T7" fmla="*/ 2 h 28"/>
                  <a:gd name="T8" fmla="*/ 36 w 42"/>
                  <a:gd name="T9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28">
                    <a:moveTo>
                      <a:pt x="36" y="0"/>
                    </a:moveTo>
                    <a:cubicBezTo>
                      <a:pt x="19" y="0"/>
                      <a:pt x="6" y="9"/>
                      <a:pt x="1" y="25"/>
                    </a:cubicBezTo>
                    <a:cubicBezTo>
                      <a:pt x="0" y="26"/>
                      <a:pt x="5" y="28"/>
                      <a:pt x="6" y="26"/>
                    </a:cubicBezTo>
                    <a:cubicBezTo>
                      <a:pt x="10" y="11"/>
                      <a:pt x="23" y="2"/>
                      <a:pt x="38" y="2"/>
                    </a:cubicBezTo>
                    <a:cubicBezTo>
                      <a:pt x="42" y="2"/>
                      <a:pt x="38" y="0"/>
                      <a:pt x="36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" name="Freeform 290"/>
              <p:cNvSpPr>
                <a:spLocks/>
              </p:cNvSpPr>
              <p:nvPr/>
            </p:nvSpPr>
            <p:spPr bwMode="auto">
              <a:xfrm>
                <a:off x="2987676" y="1347788"/>
                <a:ext cx="49213" cy="173038"/>
              </a:xfrm>
              <a:custGeom>
                <a:avLst/>
                <a:gdLst>
                  <a:gd name="T0" fmla="*/ 1 w 13"/>
                  <a:gd name="T1" fmla="*/ 2 h 46"/>
                  <a:gd name="T2" fmla="*/ 6 w 13"/>
                  <a:gd name="T3" fmla="*/ 45 h 46"/>
                  <a:gd name="T4" fmla="*/ 11 w 13"/>
                  <a:gd name="T5" fmla="*/ 44 h 46"/>
                  <a:gd name="T6" fmla="*/ 6 w 13"/>
                  <a:gd name="T7" fmla="*/ 1 h 46"/>
                  <a:gd name="T8" fmla="*/ 1 w 13"/>
                  <a:gd name="T9" fmla="*/ 2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46">
                    <a:moveTo>
                      <a:pt x="1" y="2"/>
                    </a:moveTo>
                    <a:cubicBezTo>
                      <a:pt x="7" y="14"/>
                      <a:pt x="8" y="31"/>
                      <a:pt x="6" y="45"/>
                    </a:cubicBezTo>
                    <a:cubicBezTo>
                      <a:pt x="6" y="46"/>
                      <a:pt x="10" y="46"/>
                      <a:pt x="11" y="44"/>
                    </a:cubicBezTo>
                    <a:cubicBezTo>
                      <a:pt x="13" y="30"/>
                      <a:pt x="12" y="14"/>
                      <a:pt x="6" y="1"/>
                    </a:cubicBezTo>
                    <a:cubicBezTo>
                      <a:pt x="5" y="0"/>
                      <a:pt x="0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" name="Freeform 291"/>
              <p:cNvSpPr>
                <a:spLocks/>
              </p:cNvSpPr>
              <p:nvPr/>
            </p:nvSpPr>
            <p:spPr bwMode="auto">
              <a:xfrm>
                <a:off x="2927351" y="1411288"/>
                <a:ext cx="180975" cy="57150"/>
              </a:xfrm>
              <a:custGeom>
                <a:avLst/>
                <a:gdLst>
                  <a:gd name="T0" fmla="*/ 47 w 48"/>
                  <a:gd name="T1" fmla="*/ 13 h 15"/>
                  <a:gd name="T2" fmla="*/ 1 w 48"/>
                  <a:gd name="T3" fmla="*/ 9 h 15"/>
                  <a:gd name="T4" fmla="*/ 5 w 48"/>
                  <a:gd name="T5" fmla="*/ 10 h 15"/>
                  <a:gd name="T6" fmla="*/ 43 w 48"/>
                  <a:gd name="T7" fmla="*/ 14 h 15"/>
                  <a:gd name="T8" fmla="*/ 47 w 48"/>
                  <a:gd name="T9" fmla="*/ 13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15">
                    <a:moveTo>
                      <a:pt x="47" y="13"/>
                    </a:moveTo>
                    <a:cubicBezTo>
                      <a:pt x="33" y="3"/>
                      <a:pt x="16" y="0"/>
                      <a:pt x="1" y="9"/>
                    </a:cubicBezTo>
                    <a:cubicBezTo>
                      <a:pt x="0" y="10"/>
                      <a:pt x="4" y="10"/>
                      <a:pt x="5" y="10"/>
                    </a:cubicBezTo>
                    <a:cubicBezTo>
                      <a:pt x="18" y="2"/>
                      <a:pt x="32" y="6"/>
                      <a:pt x="43" y="14"/>
                    </a:cubicBezTo>
                    <a:cubicBezTo>
                      <a:pt x="44" y="15"/>
                      <a:pt x="48" y="14"/>
                      <a:pt x="47" y="1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" name="Freeform 292"/>
              <p:cNvSpPr>
                <a:spLocks/>
              </p:cNvSpPr>
              <p:nvPr/>
            </p:nvSpPr>
            <p:spPr bwMode="auto">
              <a:xfrm>
                <a:off x="3013076" y="790575"/>
                <a:ext cx="561975" cy="631825"/>
              </a:xfrm>
              <a:custGeom>
                <a:avLst/>
                <a:gdLst>
                  <a:gd name="T0" fmla="*/ 6 w 149"/>
                  <a:gd name="T1" fmla="*/ 167 h 168"/>
                  <a:gd name="T2" fmla="*/ 148 w 149"/>
                  <a:gd name="T3" fmla="*/ 1 h 168"/>
                  <a:gd name="T4" fmla="*/ 143 w 149"/>
                  <a:gd name="T5" fmla="*/ 1 h 168"/>
                  <a:gd name="T6" fmla="*/ 1 w 149"/>
                  <a:gd name="T7" fmla="*/ 167 h 168"/>
                  <a:gd name="T8" fmla="*/ 6 w 149"/>
                  <a:gd name="T9" fmla="*/ 167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9" h="168">
                    <a:moveTo>
                      <a:pt x="6" y="167"/>
                    </a:moveTo>
                    <a:cubicBezTo>
                      <a:pt x="52" y="111"/>
                      <a:pt x="99" y="55"/>
                      <a:pt x="148" y="1"/>
                    </a:cubicBezTo>
                    <a:cubicBezTo>
                      <a:pt x="149" y="0"/>
                      <a:pt x="144" y="0"/>
                      <a:pt x="143" y="1"/>
                    </a:cubicBezTo>
                    <a:cubicBezTo>
                      <a:pt x="94" y="55"/>
                      <a:pt x="47" y="111"/>
                      <a:pt x="1" y="167"/>
                    </a:cubicBezTo>
                    <a:cubicBezTo>
                      <a:pt x="0" y="168"/>
                      <a:pt x="5" y="168"/>
                      <a:pt x="6" y="16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" name="Freeform 293"/>
              <p:cNvSpPr>
                <a:spLocks/>
              </p:cNvSpPr>
              <p:nvPr/>
            </p:nvSpPr>
            <p:spPr bwMode="auto">
              <a:xfrm>
                <a:off x="2998788" y="1411288"/>
                <a:ext cx="38100" cy="38100"/>
              </a:xfrm>
              <a:custGeom>
                <a:avLst/>
                <a:gdLst>
                  <a:gd name="T0" fmla="*/ 2 w 10"/>
                  <a:gd name="T1" fmla="*/ 2 h 10"/>
                  <a:gd name="T2" fmla="*/ 8 w 10"/>
                  <a:gd name="T3" fmla="*/ 1 h 10"/>
                  <a:gd name="T4" fmla="*/ 9 w 10"/>
                  <a:gd name="T5" fmla="*/ 8 h 10"/>
                  <a:gd name="T6" fmla="*/ 2 w 10"/>
                  <a:gd name="T7" fmla="*/ 8 h 10"/>
                  <a:gd name="T8" fmla="*/ 2 w 10"/>
                  <a:gd name="T9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0">
                    <a:moveTo>
                      <a:pt x="2" y="2"/>
                    </a:moveTo>
                    <a:cubicBezTo>
                      <a:pt x="3" y="0"/>
                      <a:pt x="6" y="0"/>
                      <a:pt x="8" y="1"/>
                    </a:cubicBezTo>
                    <a:cubicBezTo>
                      <a:pt x="10" y="3"/>
                      <a:pt x="10" y="6"/>
                      <a:pt x="9" y="8"/>
                    </a:cubicBezTo>
                    <a:cubicBezTo>
                      <a:pt x="7" y="10"/>
                      <a:pt x="4" y="10"/>
                      <a:pt x="2" y="8"/>
                    </a:cubicBezTo>
                    <a:cubicBezTo>
                      <a:pt x="0" y="7"/>
                      <a:pt x="0" y="4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" name="Freeform 294"/>
              <p:cNvSpPr>
                <a:spLocks/>
              </p:cNvSpPr>
              <p:nvPr/>
            </p:nvSpPr>
            <p:spPr bwMode="auto">
              <a:xfrm>
                <a:off x="2878138" y="1035050"/>
                <a:ext cx="112713" cy="173038"/>
              </a:xfrm>
              <a:custGeom>
                <a:avLst/>
                <a:gdLst>
                  <a:gd name="T0" fmla="*/ 2 w 30"/>
                  <a:gd name="T1" fmla="*/ 2 h 46"/>
                  <a:gd name="T2" fmla="*/ 19 w 30"/>
                  <a:gd name="T3" fmla="*/ 44 h 46"/>
                  <a:gd name="T4" fmla="*/ 24 w 30"/>
                  <a:gd name="T5" fmla="*/ 44 h 46"/>
                  <a:gd name="T6" fmla="*/ 6 w 30"/>
                  <a:gd name="T7" fmla="*/ 1 h 46"/>
                  <a:gd name="T8" fmla="*/ 2 w 30"/>
                  <a:gd name="T9" fmla="*/ 2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46">
                    <a:moveTo>
                      <a:pt x="2" y="2"/>
                    </a:moveTo>
                    <a:cubicBezTo>
                      <a:pt x="18" y="11"/>
                      <a:pt x="25" y="26"/>
                      <a:pt x="19" y="44"/>
                    </a:cubicBezTo>
                    <a:cubicBezTo>
                      <a:pt x="18" y="45"/>
                      <a:pt x="23" y="46"/>
                      <a:pt x="24" y="44"/>
                    </a:cubicBezTo>
                    <a:cubicBezTo>
                      <a:pt x="30" y="26"/>
                      <a:pt x="22" y="10"/>
                      <a:pt x="6" y="1"/>
                    </a:cubicBezTo>
                    <a:cubicBezTo>
                      <a:pt x="5" y="0"/>
                      <a:pt x="0" y="0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" name="Freeform 295"/>
              <p:cNvSpPr>
                <a:spLocks/>
              </p:cNvSpPr>
              <p:nvPr/>
            </p:nvSpPr>
            <p:spPr bwMode="auto">
              <a:xfrm>
                <a:off x="2859088" y="1092200"/>
                <a:ext cx="184150" cy="66675"/>
              </a:xfrm>
              <a:custGeom>
                <a:avLst/>
                <a:gdLst>
                  <a:gd name="T0" fmla="*/ 46 w 49"/>
                  <a:gd name="T1" fmla="*/ 6 h 18"/>
                  <a:gd name="T2" fmla="*/ 1 w 49"/>
                  <a:gd name="T3" fmla="*/ 16 h 18"/>
                  <a:gd name="T4" fmla="*/ 6 w 49"/>
                  <a:gd name="T5" fmla="*/ 17 h 18"/>
                  <a:gd name="T6" fmla="*/ 44 w 49"/>
                  <a:gd name="T7" fmla="*/ 8 h 18"/>
                  <a:gd name="T8" fmla="*/ 46 w 49"/>
                  <a:gd name="T9" fmla="*/ 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18">
                    <a:moveTo>
                      <a:pt x="46" y="6"/>
                    </a:moveTo>
                    <a:cubicBezTo>
                      <a:pt x="29" y="0"/>
                      <a:pt x="13" y="2"/>
                      <a:pt x="1" y="16"/>
                    </a:cubicBezTo>
                    <a:cubicBezTo>
                      <a:pt x="0" y="17"/>
                      <a:pt x="5" y="18"/>
                      <a:pt x="6" y="17"/>
                    </a:cubicBezTo>
                    <a:cubicBezTo>
                      <a:pt x="16" y="6"/>
                      <a:pt x="29" y="2"/>
                      <a:pt x="44" y="8"/>
                    </a:cubicBezTo>
                    <a:cubicBezTo>
                      <a:pt x="46" y="8"/>
                      <a:pt x="49" y="7"/>
                      <a:pt x="46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" name="Freeform 296"/>
              <p:cNvSpPr>
                <a:spLocks/>
              </p:cNvSpPr>
              <p:nvPr/>
            </p:nvSpPr>
            <p:spPr bwMode="auto">
              <a:xfrm>
                <a:off x="2905126" y="1023938"/>
                <a:ext cx="71438" cy="165100"/>
              </a:xfrm>
              <a:custGeom>
                <a:avLst/>
                <a:gdLst>
                  <a:gd name="T0" fmla="*/ 12 w 19"/>
                  <a:gd name="T1" fmla="*/ 2 h 44"/>
                  <a:gd name="T2" fmla="*/ 1 w 19"/>
                  <a:gd name="T3" fmla="*/ 43 h 44"/>
                  <a:gd name="T4" fmla="*/ 6 w 19"/>
                  <a:gd name="T5" fmla="*/ 43 h 44"/>
                  <a:gd name="T6" fmla="*/ 17 w 19"/>
                  <a:gd name="T7" fmla="*/ 2 h 44"/>
                  <a:gd name="T8" fmla="*/ 12 w 19"/>
                  <a:gd name="T9" fmla="*/ 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44">
                    <a:moveTo>
                      <a:pt x="12" y="2"/>
                    </a:moveTo>
                    <a:cubicBezTo>
                      <a:pt x="14" y="16"/>
                      <a:pt x="8" y="32"/>
                      <a:pt x="1" y="43"/>
                    </a:cubicBezTo>
                    <a:cubicBezTo>
                      <a:pt x="0" y="44"/>
                      <a:pt x="5" y="44"/>
                      <a:pt x="6" y="43"/>
                    </a:cubicBezTo>
                    <a:cubicBezTo>
                      <a:pt x="13" y="32"/>
                      <a:pt x="19" y="16"/>
                      <a:pt x="17" y="2"/>
                    </a:cubicBezTo>
                    <a:cubicBezTo>
                      <a:pt x="17" y="0"/>
                      <a:pt x="12" y="1"/>
                      <a:pt x="12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" name="Freeform 297"/>
              <p:cNvSpPr>
                <a:spLocks/>
              </p:cNvSpPr>
              <p:nvPr/>
            </p:nvSpPr>
            <p:spPr bwMode="auto">
              <a:xfrm>
                <a:off x="2855913" y="1079500"/>
                <a:ext cx="165100" cy="95250"/>
              </a:xfrm>
              <a:custGeom>
                <a:avLst/>
                <a:gdLst>
                  <a:gd name="T0" fmla="*/ 43 w 44"/>
                  <a:gd name="T1" fmla="*/ 23 h 25"/>
                  <a:gd name="T2" fmla="*/ 3 w 44"/>
                  <a:gd name="T3" fmla="*/ 3 h 25"/>
                  <a:gd name="T4" fmla="*/ 5 w 44"/>
                  <a:gd name="T5" fmla="*/ 5 h 25"/>
                  <a:gd name="T6" fmla="*/ 38 w 44"/>
                  <a:gd name="T7" fmla="*/ 24 h 25"/>
                  <a:gd name="T8" fmla="*/ 43 w 44"/>
                  <a:gd name="T9" fmla="*/ 2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5">
                    <a:moveTo>
                      <a:pt x="43" y="23"/>
                    </a:moveTo>
                    <a:cubicBezTo>
                      <a:pt x="35" y="8"/>
                      <a:pt x="20" y="0"/>
                      <a:pt x="3" y="3"/>
                    </a:cubicBezTo>
                    <a:cubicBezTo>
                      <a:pt x="0" y="3"/>
                      <a:pt x="2" y="5"/>
                      <a:pt x="5" y="5"/>
                    </a:cubicBezTo>
                    <a:cubicBezTo>
                      <a:pt x="19" y="3"/>
                      <a:pt x="31" y="12"/>
                      <a:pt x="38" y="24"/>
                    </a:cubicBezTo>
                    <a:cubicBezTo>
                      <a:pt x="39" y="25"/>
                      <a:pt x="44" y="24"/>
                      <a:pt x="43" y="2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" name="Freeform 298"/>
              <p:cNvSpPr>
                <a:spLocks/>
              </p:cNvSpPr>
              <p:nvPr/>
            </p:nvSpPr>
            <p:spPr bwMode="auto">
              <a:xfrm>
                <a:off x="2941638" y="790575"/>
                <a:ext cx="625475" cy="315913"/>
              </a:xfrm>
              <a:custGeom>
                <a:avLst/>
                <a:gdLst>
                  <a:gd name="T0" fmla="*/ 6 w 166"/>
                  <a:gd name="T1" fmla="*/ 83 h 84"/>
                  <a:gd name="T2" fmla="*/ 164 w 166"/>
                  <a:gd name="T3" fmla="*/ 2 h 84"/>
                  <a:gd name="T4" fmla="*/ 160 w 166"/>
                  <a:gd name="T5" fmla="*/ 1 h 84"/>
                  <a:gd name="T6" fmla="*/ 3 w 166"/>
                  <a:gd name="T7" fmla="*/ 82 h 84"/>
                  <a:gd name="T8" fmla="*/ 6 w 166"/>
                  <a:gd name="T9" fmla="*/ 83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6" h="84">
                    <a:moveTo>
                      <a:pt x="6" y="83"/>
                    </a:moveTo>
                    <a:cubicBezTo>
                      <a:pt x="59" y="56"/>
                      <a:pt x="111" y="27"/>
                      <a:pt x="164" y="2"/>
                    </a:cubicBezTo>
                    <a:cubicBezTo>
                      <a:pt x="166" y="1"/>
                      <a:pt x="161" y="0"/>
                      <a:pt x="160" y="1"/>
                    </a:cubicBezTo>
                    <a:cubicBezTo>
                      <a:pt x="107" y="26"/>
                      <a:pt x="55" y="55"/>
                      <a:pt x="3" y="82"/>
                    </a:cubicBezTo>
                    <a:cubicBezTo>
                      <a:pt x="0" y="83"/>
                      <a:pt x="5" y="84"/>
                      <a:pt x="6" y="8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" name="Freeform 299"/>
              <p:cNvSpPr>
                <a:spLocks/>
              </p:cNvSpPr>
              <p:nvPr/>
            </p:nvSpPr>
            <p:spPr bwMode="auto">
              <a:xfrm>
                <a:off x="2927351" y="1087438"/>
                <a:ext cx="41275" cy="41275"/>
              </a:xfrm>
              <a:custGeom>
                <a:avLst/>
                <a:gdLst>
                  <a:gd name="T0" fmla="*/ 4 w 11"/>
                  <a:gd name="T1" fmla="*/ 1 h 11"/>
                  <a:gd name="T2" fmla="*/ 10 w 11"/>
                  <a:gd name="T3" fmla="*/ 4 h 11"/>
                  <a:gd name="T4" fmla="*/ 8 w 11"/>
                  <a:gd name="T5" fmla="*/ 10 h 11"/>
                  <a:gd name="T6" fmla="*/ 1 w 11"/>
                  <a:gd name="T7" fmla="*/ 8 h 11"/>
                  <a:gd name="T8" fmla="*/ 4 w 11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4" y="1"/>
                    </a:moveTo>
                    <a:cubicBezTo>
                      <a:pt x="6" y="0"/>
                      <a:pt x="9" y="1"/>
                      <a:pt x="10" y="4"/>
                    </a:cubicBezTo>
                    <a:cubicBezTo>
                      <a:pt x="11" y="6"/>
                      <a:pt x="10" y="9"/>
                      <a:pt x="8" y="10"/>
                    </a:cubicBezTo>
                    <a:cubicBezTo>
                      <a:pt x="5" y="11"/>
                      <a:pt x="3" y="10"/>
                      <a:pt x="1" y="8"/>
                    </a:cubicBezTo>
                    <a:cubicBezTo>
                      <a:pt x="0" y="5"/>
                      <a:pt x="1" y="2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" name="Freeform 300"/>
              <p:cNvSpPr>
                <a:spLocks/>
              </p:cNvSpPr>
              <p:nvPr/>
            </p:nvSpPr>
            <p:spPr bwMode="auto">
              <a:xfrm>
                <a:off x="2809876" y="741362"/>
                <a:ext cx="68263" cy="184150"/>
              </a:xfrm>
              <a:custGeom>
                <a:avLst/>
                <a:gdLst>
                  <a:gd name="T0" fmla="*/ 2 w 18"/>
                  <a:gd name="T1" fmla="*/ 1 h 49"/>
                  <a:gd name="T2" fmla="*/ 1 w 18"/>
                  <a:gd name="T3" fmla="*/ 46 h 49"/>
                  <a:gd name="T4" fmla="*/ 6 w 18"/>
                  <a:gd name="T5" fmla="*/ 48 h 49"/>
                  <a:gd name="T6" fmla="*/ 7 w 18"/>
                  <a:gd name="T7" fmla="*/ 1 h 49"/>
                  <a:gd name="T8" fmla="*/ 2 w 18"/>
                  <a:gd name="T9" fmla="*/ 1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49">
                    <a:moveTo>
                      <a:pt x="2" y="1"/>
                    </a:moveTo>
                    <a:cubicBezTo>
                      <a:pt x="13" y="16"/>
                      <a:pt x="13" y="32"/>
                      <a:pt x="1" y="46"/>
                    </a:cubicBezTo>
                    <a:cubicBezTo>
                      <a:pt x="0" y="47"/>
                      <a:pt x="5" y="49"/>
                      <a:pt x="6" y="48"/>
                    </a:cubicBezTo>
                    <a:cubicBezTo>
                      <a:pt x="18" y="34"/>
                      <a:pt x="18" y="16"/>
                      <a:pt x="7" y="1"/>
                    </a:cubicBezTo>
                    <a:cubicBezTo>
                      <a:pt x="6" y="0"/>
                      <a:pt x="2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" name="Freeform 301"/>
              <p:cNvSpPr>
                <a:spLocks/>
              </p:cNvSpPr>
              <p:nvPr/>
            </p:nvSpPr>
            <p:spPr bwMode="auto">
              <a:xfrm>
                <a:off x="2749551" y="804862"/>
                <a:ext cx="185738" cy="68263"/>
              </a:xfrm>
              <a:custGeom>
                <a:avLst/>
                <a:gdLst>
                  <a:gd name="T0" fmla="*/ 47 w 49"/>
                  <a:gd name="T1" fmla="*/ 17 h 18"/>
                  <a:gd name="T2" fmla="*/ 2 w 49"/>
                  <a:gd name="T3" fmla="*/ 9 h 18"/>
                  <a:gd name="T4" fmla="*/ 6 w 49"/>
                  <a:gd name="T5" fmla="*/ 11 h 18"/>
                  <a:gd name="T6" fmla="*/ 43 w 49"/>
                  <a:gd name="T7" fmla="*/ 17 h 18"/>
                  <a:gd name="T8" fmla="*/ 47 w 49"/>
                  <a:gd name="T9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18">
                    <a:moveTo>
                      <a:pt x="47" y="17"/>
                    </a:moveTo>
                    <a:cubicBezTo>
                      <a:pt x="35" y="4"/>
                      <a:pt x="18" y="0"/>
                      <a:pt x="2" y="9"/>
                    </a:cubicBezTo>
                    <a:cubicBezTo>
                      <a:pt x="0" y="10"/>
                      <a:pt x="5" y="11"/>
                      <a:pt x="6" y="11"/>
                    </a:cubicBezTo>
                    <a:cubicBezTo>
                      <a:pt x="19" y="4"/>
                      <a:pt x="32" y="6"/>
                      <a:pt x="43" y="17"/>
                    </a:cubicBezTo>
                    <a:cubicBezTo>
                      <a:pt x="44" y="18"/>
                      <a:pt x="49" y="18"/>
                      <a:pt x="47" y="1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5" name="Freeform 302"/>
              <p:cNvSpPr>
                <a:spLocks/>
              </p:cNvSpPr>
              <p:nvPr/>
            </p:nvSpPr>
            <p:spPr bwMode="auto">
              <a:xfrm>
                <a:off x="2776538" y="755650"/>
                <a:ext cx="128588" cy="136525"/>
              </a:xfrm>
              <a:custGeom>
                <a:avLst/>
                <a:gdLst>
                  <a:gd name="T0" fmla="*/ 29 w 34"/>
                  <a:gd name="T1" fmla="*/ 2 h 36"/>
                  <a:gd name="T2" fmla="*/ 2 w 34"/>
                  <a:gd name="T3" fmla="*/ 35 h 36"/>
                  <a:gd name="T4" fmla="*/ 6 w 34"/>
                  <a:gd name="T5" fmla="*/ 36 h 36"/>
                  <a:gd name="T6" fmla="*/ 33 w 34"/>
                  <a:gd name="T7" fmla="*/ 2 h 36"/>
                  <a:gd name="T8" fmla="*/ 29 w 34"/>
                  <a:gd name="T9" fmla="*/ 2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36">
                    <a:moveTo>
                      <a:pt x="29" y="2"/>
                    </a:moveTo>
                    <a:cubicBezTo>
                      <a:pt x="25" y="15"/>
                      <a:pt x="13" y="27"/>
                      <a:pt x="2" y="35"/>
                    </a:cubicBezTo>
                    <a:cubicBezTo>
                      <a:pt x="0" y="36"/>
                      <a:pt x="5" y="36"/>
                      <a:pt x="6" y="36"/>
                    </a:cubicBezTo>
                    <a:cubicBezTo>
                      <a:pt x="18" y="28"/>
                      <a:pt x="29" y="15"/>
                      <a:pt x="33" y="2"/>
                    </a:cubicBezTo>
                    <a:cubicBezTo>
                      <a:pt x="34" y="0"/>
                      <a:pt x="29" y="1"/>
                      <a:pt x="29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6" name="Freeform 303"/>
              <p:cNvSpPr>
                <a:spLocks/>
              </p:cNvSpPr>
              <p:nvPr/>
            </p:nvSpPr>
            <p:spPr bwMode="auto">
              <a:xfrm>
                <a:off x="2768601" y="779462"/>
                <a:ext cx="125413" cy="134938"/>
              </a:xfrm>
              <a:custGeom>
                <a:avLst/>
                <a:gdLst>
                  <a:gd name="T0" fmla="*/ 33 w 33"/>
                  <a:gd name="T1" fmla="*/ 34 h 36"/>
                  <a:gd name="T2" fmla="*/ 5 w 33"/>
                  <a:gd name="T3" fmla="*/ 1 h 36"/>
                  <a:gd name="T4" fmla="*/ 3 w 33"/>
                  <a:gd name="T5" fmla="*/ 3 h 36"/>
                  <a:gd name="T6" fmla="*/ 28 w 33"/>
                  <a:gd name="T7" fmla="*/ 34 h 36"/>
                  <a:gd name="T8" fmla="*/ 33 w 33"/>
                  <a:gd name="T9" fmla="*/ 3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36">
                    <a:moveTo>
                      <a:pt x="33" y="34"/>
                    </a:moveTo>
                    <a:cubicBezTo>
                      <a:pt x="31" y="18"/>
                      <a:pt x="21" y="5"/>
                      <a:pt x="5" y="1"/>
                    </a:cubicBezTo>
                    <a:cubicBezTo>
                      <a:pt x="4" y="0"/>
                      <a:pt x="0" y="2"/>
                      <a:pt x="3" y="3"/>
                    </a:cubicBezTo>
                    <a:cubicBezTo>
                      <a:pt x="18" y="6"/>
                      <a:pt x="26" y="20"/>
                      <a:pt x="28" y="34"/>
                    </a:cubicBezTo>
                    <a:cubicBezTo>
                      <a:pt x="28" y="36"/>
                      <a:pt x="33" y="35"/>
                      <a:pt x="33" y="3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7" name="Freeform 304"/>
              <p:cNvSpPr>
                <a:spLocks/>
              </p:cNvSpPr>
              <p:nvPr/>
            </p:nvSpPr>
            <p:spPr bwMode="auto">
              <a:xfrm>
                <a:off x="2851151" y="779462"/>
                <a:ext cx="690563" cy="52388"/>
              </a:xfrm>
              <a:custGeom>
                <a:avLst/>
                <a:gdLst>
                  <a:gd name="T0" fmla="*/ 3 w 183"/>
                  <a:gd name="T1" fmla="*/ 14 h 14"/>
                  <a:gd name="T2" fmla="*/ 180 w 183"/>
                  <a:gd name="T3" fmla="*/ 2 h 14"/>
                  <a:gd name="T4" fmla="*/ 180 w 183"/>
                  <a:gd name="T5" fmla="*/ 0 h 14"/>
                  <a:gd name="T6" fmla="*/ 3 w 183"/>
                  <a:gd name="T7" fmla="*/ 12 h 14"/>
                  <a:gd name="T8" fmla="*/ 3 w 183"/>
                  <a:gd name="T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3" h="14">
                    <a:moveTo>
                      <a:pt x="3" y="14"/>
                    </a:moveTo>
                    <a:cubicBezTo>
                      <a:pt x="62" y="9"/>
                      <a:pt x="121" y="4"/>
                      <a:pt x="180" y="2"/>
                    </a:cubicBezTo>
                    <a:cubicBezTo>
                      <a:pt x="183" y="2"/>
                      <a:pt x="183" y="0"/>
                      <a:pt x="180" y="0"/>
                    </a:cubicBezTo>
                    <a:cubicBezTo>
                      <a:pt x="121" y="2"/>
                      <a:pt x="62" y="7"/>
                      <a:pt x="3" y="12"/>
                    </a:cubicBezTo>
                    <a:cubicBezTo>
                      <a:pt x="0" y="12"/>
                      <a:pt x="0" y="14"/>
                      <a:pt x="3" y="1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8" name="Freeform 305"/>
              <p:cNvSpPr>
                <a:spLocks/>
              </p:cNvSpPr>
              <p:nvPr/>
            </p:nvSpPr>
            <p:spPr bwMode="auto">
              <a:xfrm>
                <a:off x="2833688" y="812800"/>
                <a:ext cx="36513" cy="33338"/>
              </a:xfrm>
              <a:custGeom>
                <a:avLst/>
                <a:gdLst>
                  <a:gd name="T0" fmla="*/ 5 w 10"/>
                  <a:gd name="T1" fmla="*/ 0 h 9"/>
                  <a:gd name="T2" fmla="*/ 10 w 10"/>
                  <a:gd name="T3" fmla="*/ 4 h 9"/>
                  <a:gd name="T4" fmla="*/ 5 w 10"/>
                  <a:gd name="T5" fmla="*/ 9 h 9"/>
                  <a:gd name="T6" fmla="*/ 0 w 10"/>
                  <a:gd name="T7" fmla="*/ 5 h 9"/>
                  <a:gd name="T8" fmla="*/ 5 w 10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cubicBezTo>
                      <a:pt x="7" y="0"/>
                      <a:pt x="10" y="2"/>
                      <a:pt x="10" y="4"/>
                    </a:cubicBezTo>
                    <a:cubicBezTo>
                      <a:pt x="10" y="7"/>
                      <a:pt x="8" y="9"/>
                      <a:pt x="5" y="9"/>
                    </a:cubicBezTo>
                    <a:cubicBezTo>
                      <a:pt x="2" y="9"/>
                      <a:pt x="0" y="7"/>
                      <a:pt x="0" y="5"/>
                    </a:cubicBezTo>
                    <a:cubicBezTo>
                      <a:pt x="0" y="2"/>
                      <a:pt x="2" y="0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9" name="Freeform 306"/>
              <p:cNvSpPr>
                <a:spLocks/>
              </p:cNvSpPr>
              <p:nvPr/>
            </p:nvSpPr>
            <p:spPr bwMode="auto">
              <a:xfrm>
                <a:off x="2809876" y="504825"/>
                <a:ext cx="106363" cy="173038"/>
              </a:xfrm>
              <a:custGeom>
                <a:avLst/>
                <a:gdLst>
                  <a:gd name="T0" fmla="*/ 18 w 28"/>
                  <a:gd name="T1" fmla="*/ 2 h 46"/>
                  <a:gd name="T2" fmla="*/ 1 w 28"/>
                  <a:gd name="T3" fmla="*/ 44 h 46"/>
                  <a:gd name="T4" fmla="*/ 5 w 28"/>
                  <a:gd name="T5" fmla="*/ 46 h 46"/>
                  <a:gd name="T6" fmla="*/ 23 w 28"/>
                  <a:gd name="T7" fmla="*/ 2 h 46"/>
                  <a:gd name="T8" fmla="*/ 18 w 28"/>
                  <a:gd name="T9" fmla="*/ 2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46">
                    <a:moveTo>
                      <a:pt x="18" y="2"/>
                    </a:moveTo>
                    <a:cubicBezTo>
                      <a:pt x="23" y="19"/>
                      <a:pt x="17" y="35"/>
                      <a:pt x="1" y="44"/>
                    </a:cubicBezTo>
                    <a:cubicBezTo>
                      <a:pt x="0" y="45"/>
                      <a:pt x="4" y="46"/>
                      <a:pt x="5" y="46"/>
                    </a:cubicBezTo>
                    <a:cubicBezTo>
                      <a:pt x="22" y="37"/>
                      <a:pt x="28" y="20"/>
                      <a:pt x="23" y="2"/>
                    </a:cubicBezTo>
                    <a:cubicBezTo>
                      <a:pt x="22" y="1"/>
                      <a:pt x="17" y="0"/>
                      <a:pt x="18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0" name="Freeform 307"/>
              <p:cNvSpPr>
                <a:spLocks/>
              </p:cNvSpPr>
              <p:nvPr/>
            </p:nvSpPr>
            <p:spPr bwMode="auto">
              <a:xfrm>
                <a:off x="2776538" y="568325"/>
                <a:ext cx="165100" cy="98425"/>
              </a:xfrm>
              <a:custGeom>
                <a:avLst/>
                <a:gdLst>
                  <a:gd name="T0" fmla="*/ 43 w 44"/>
                  <a:gd name="T1" fmla="*/ 25 h 26"/>
                  <a:gd name="T2" fmla="*/ 3 w 44"/>
                  <a:gd name="T3" fmla="*/ 2 h 26"/>
                  <a:gd name="T4" fmla="*/ 6 w 44"/>
                  <a:gd name="T5" fmla="*/ 4 h 26"/>
                  <a:gd name="T6" fmla="*/ 38 w 44"/>
                  <a:gd name="T7" fmla="*/ 24 h 26"/>
                  <a:gd name="T8" fmla="*/ 43 w 44"/>
                  <a:gd name="T9" fmla="*/ 2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6">
                    <a:moveTo>
                      <a:pt x="43" y="25"/>
                    </a:moveTo>
                    <a:cubicBezTo>
                      <a:pt x="36" y="8"/>
                      <a:pt x="21" y="0"/>
                      <a:pt x="3" y="2"/>
                    </a:cubicBezTo>
                    <a:cubicBezTo>
                      <a:pt x="0" y="2"/>
                      <a:pt x="5" y="4"/>
                      <a:pt x="6" y="4"/>
                    </a:cubicBezTo>
                    <a:cubicBezTo>
                      <a:pt x="21" y="2"/>
                      <a:pt x="32" y="11"/>
                      <a:pt x="38" y="24"/>
                    </a:cubicBezTo>
                    <a:cubicBezTo>
                      <a:pt x="39" y="25"/>
                      <a:pt x="44" y="26"/>
                      <a:pt x="43" y="2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1" name="Freeform 308"/>
              <p:cNvSpPr>
                <a:spLocks/>
              </p:cNvSpPr>
              <p:nvPr/>
            </p:nvSpPr>
            <p:spPr bwMode="auto">
              <a:xfrm>
                <a:off x="2787651" y="546100"/>
                <a:ext cx="165100" cy="93663"/>
              </a:xfrm>
              <a:custGeom>
                <a:avLst/>
                <a:gdLst>
                  <a:gd name="T0" fmla="*/ 38 w 44"/>
                  <a:gd name="T1" fmla="*/ 2 h 25"/>
                  <a:gd name="T2" fmla="*/ 3 w 44"/>
                  <a:gd name="T3" fmla="*/ 23 h 25"/>
                  <a:gd name="T4" fmla="*/ 5 w 44"/>
                  <a:gd name="T5" fmla="*/ 24 h 25"/>
                  <a:gd name="T6" fmla="*/ 43 w 44"/>
                  <a:gd name="T7" fmla="*/ 2 h 25"/>
                  <a:gd name="T8" fmla="*/ 38 w 44"/>
                  <a:gd name="T9" fmla="*/ 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5">
                    <a:moveTo>
                      <a:pt x="38" y="2"/>
                    </a:moveTo>
                    <a:cubicBezTo>
                      <a:pt x="30" y="12"/>
                      <a:pt x="16" y="20"/>
                      <a:pt x="3" y="23"/>
                    </a:cubicBezTo>
                    <a:cubicBezTo>
                      <a:pt x="0" y="23"/>
                      <a:pt x="3" y="25"/>
                      <a:pt x="5" y="24"/>
                    </a:cubicBezTo>
                    <a:cubicBezTo>
                      <a:pt x="19" y="21"/>
                      <a:pt x="34" y="13"/>
                      <a:pt x="43" y="2"/>
                    </a:cubicBezTo>
                    <a:cubicBezTo>
                      <a:pt x="44" y="1"/>
                      <a:pt x="39" y="0"/>
                      <a:pt x="38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2" name="Freeform 309"/>
              <p:cNvSpPr>
                <a:spLocks/>
              </p:cNvSpPr>
              <p:nvPr/>
            </p:nvSpPr>
            <p:spPr bwMode="auto">
              <a:xfrm>
                <a:off x="2817813" y="530225"/>
                <a:ext cx="87313" cy="158750"/>
              </a:xfrm>
              <a:custGeom>
                <a:avLst/>
                <a:gdLst>
                  <a:gd name="T0" fmla="*/ 19 w 23"/>
                  <a:gd name="T1" fmla="*/ 40 h 42"/>
                  <a:gd name="T2" fmla="*/ 6 w 23"/>
                  <a:gd name="T3" fmla="*/ 0 h 42"/>
                  <a:gd name="T4" fmla="*/ 2 w 23"/>
                  <a:gd name="T5" fmla="*/ 2 h 42"/>
                  <a:gd name="T6" fmla="*/ 14 w 23"/>
                  <a:gd name="T7" fmla="*/ 41 h 42"/>
                  <a:gd name="T8" fmla="*/ 19 w 23"/>
                  <a:gd name="T9" fmla="*/ 4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42">
                    <a:moveTo>
                      <a:pt x="19" y="40"/>
                    </a:moveTo>
                    <a:cubicBezTo>
                      <a:pt x="23" y="25"/>
                      <a:pt x="19" y="10"/>
                      <a:pt x="6" y="0"/>
                    </a:cubicBezTo>
                    <a:cubicBezTo>
                      <a:pt x="5" y="0"/>
                      <a:pt x="0" y="0"/>
                      <a:pt x="2" y="2"/>
                    </a:cubicBezTo>
                    <a:cubicBezTo>
                      <a:pt x="14" y="11"/>
                      <a:pt x="18" y="26"/>
                      <a:pt x="14" y="41"/>
                    </a:cubicBezTo>
                    <a:cubicBezTo>
                      <a:pt x="14" y="42"/>
                      <a:pt x="19" y="42"/>
                      <a:pt x="19" y="4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3" name="Freeform 310"/>
              <p:cNvSpPr>
                <a:spLocks/>
              </p:cNvSpPr>
              <p:nvPr/>
            </p:nvSpPr>
            <p:spPr bwMode="auto">
              <a:xfrm>
                <a:off x="2874963" y="598487"/>
                <a:ext cx="674688" cy="195263"/>
              </a:xfrm>
              <a:custGeom>
                <a:avLst/>
                <a:gdLst>
                  <a:gd name="T0" fmla="*/ 3 w 179"/>
                  <a:gd name="T1" fmla="*/ 2 h 52"/>
                  <a:gd name="T2" fmla="*/ 173 w 179"/>
                  <a:gd name="T3" fmla="*/ 52 h 52"/>
                  <a:gd name="T4" fmla="*/ 176 w 179"/>
                  <a:gd name="T5" fmla="*/ 50 h 52"/>
                  <a:gd name="T6" fmla="*/ 6 w 179"/>
                  <a:gd name="T7" fmla="*/ 0 h 52"/>
                  <a:gd name="T8" fmla="*/ 3 w 179"/>
                  <a:gd name="T9" fmla="*/ 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9" h="52">
                    <a:moveTo>
                      <a:pt x="3" y="2"/>
                    </a:moveTo>
                    <a:cubicBezTo>
                      <a:pt x="60" y="18"/>
                      <a:pt x="117" y="33"/>
                      <a:pt x="173" y="52"/>
                    </a:cubicBezTo>
                    <a:cubicBezTo>
                      <a:pt x="174" y="52"/>
                      <a:pt x="179" y="51"/>
                      <a:pt x="176" y="50"/>
                    </a:cubicBezTo>
                    <a:cubicBezTo>
                      <a:pt x="120" y="32"/>
                      <a:pt x="63" y="16"/>
                      <a:pt x="6" y="0"/>
                    </a:cubicBezTo>
                    <a:cubicBezTo>
                      <a:pt x="5" y="0"/>
                      <a:pt x="0" y="1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4" name="Freeform 311"/>
              <p:cNvSpPr>
                <a:spLocks/>
              </p:cNvSpPr>
              <p:nvPr/>
            </p:nvSpPr>
            <p:spPr bwMode="auto">
              <a:xfrm>
                <a:off x="2859088" y="579437"/>
                <a:ext cx="41275" cy="41275"/>
              </a:xfrm>
              <a:custGeom>
                <a:avLst/>
                <a:gdLst>
                  <a:gd name="T0" fmla="*/ 7 w 11"/>
                  <a:gd name="T1" fmla="*/ 1 h 11"/>
                  <a:gd name="T2" fmla="*/ 10 w 11"/>
                  <a:gd name="T3" fmla="*/ 7 h 11"/>
                  <a:gd name="T4" fmla="*/ 4 w 11"/>
                  <a:gd name="T5" fmla="*/ 10 h 11"/>
                  <a:gd name="T6" fmla="*/ 1 w 11"/>
                  <a:gd name="T7" fmla="*/ 4 h 11"/>
                  <a:gd name="T8" fmla="*/ 7 w 11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7" y="1"/>
                    </a:moveTo>
                    <a:cubicBezTo>
                      <a:pt x="9" y="2"/>
                      <a:pt x="11" y="4"/>
                      <a:pt x="10" y="7"/>
                    </a:cubicBezTo>
                    <a:cubicBezTo>
                      <a:pt x="9" y="9"/>
                      <a:pt x="6" y="11"/>
                      <a:pt x="4" y="10"/>
                    </a:cubicBezTo>
                    <a:cubicBezTo>
                      <a:pt x="1" y="9"/>
                      <a:pt x="0" y="6"/>
                      <a:pt x="1" y="4"/>
                    </a:cubicBezTo>
                    <a:cubicBezTo>
                      <a:pt x="2" y="1"/>
                      <a:pt x="4" y="0"/>
                      <a:pt x="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5" name="Freeform 312"/>
              <p:cNvSpPr>
                <a:spLocks/>
              </p:cNvSpPr>
              <p:nvPr/>
            </p:nvSpPr>
            <p:spPr bwMode="auto">
              <a:xfrm>
                <a:off x="2894013" y="288925"/>
                <a:ext cx="142875" cy="139700"/>
              </a:xfrm>
              <a:custGeom>
                <a:avLst/>
                <a:gdLst>
                  <a:gd name="T0" fmla="*/ 33 w 38"/>
                  <a:gd name="T1" fmla="*/ 2 h 37"/>
                  <a:gd name="T2" fmla="*/ 3 w 38"/>
                  <a:gd name="T3" fmla="*/ 35 h 37"/>
                  <a:gd name="T4" fmla="*/ 6 w 38"/>
                  <a:gd name="T5" fmla="*/ 37 h 37"/>
                  <a:gd name="T6" fmla="*/ 38 w 38"/>
                  <a:gd name="T7" fmla="*/ 2 h 37"/>
                  <a:gd name="T8" fmla="*/ 33 w 38"/>
                  <a:gd name="T9" fmla="*/ 2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37">
                    <a:moveTo>
                      <a:pt x="33" y="2"/>
                    </a:moveTo>
                    <a:cubicBezTo>
                      <a:pt x="32" y="19"/>
                      <a:pt x="21" y="33"/>
                      <a:pt x="3" y="35"/>
                    </a:cubicBezTo>
                    <a:cubicBezTo>
                      <a:pt x="0" y="35"/>
                      <a:pt x="4" y="37"/>
                      <a:pt x="6" y="37"/>
                    </a:cubicBezTo>
                    <a:cubicBezTo>
                      <a:pt x="24" y="35"/>
                      <a:pt x="37" y="21"/>
                      <a:pt x="38" y="2"/>
                    </a:cubicBezTo>
                    <a:cubicBezTo>
                      <a:pt x="38" y="1"/>
                      <a:pt x="33" y="0"/>
                      <a:pt x="33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6" name="Freeform 313"/>
              <p:cNvSpPr>
                <a:spLocks/>
              </p:cNvSpPr>
              <p:nvPr/>
            </p:nvSpPr>
            <p:spPr bwMode="auto">
              <a:xfrm>
                <a:off x="2905126" y="319087"/>
                <a:ext cx="120650" cy="139700"/>
              </a:xfrm>
              <a:custGeom>
                <a:avLst/>
                <a:gdLst>
                  <a:gd name="T0" fmla="*/ 32 w 32"/>
                  <a:gd name="T1" fmla="*/ 35 h 37"/>
                  <a:gd name="T2" fmla="*/ 3 w 32"/>
                  <a:gd name="T3" fmla="*/ 1 h 37"/>
                  <a:gd name="T4" fmla="*/ 3 w 32"/>
                  <a:gd name="T5" fmla="*/ 3 h 37"/>
                  <a:gd name="T6" fmla="*/ 27 w 32"/>
                  <a:gd name="T7" fmla="*/ 34 h 37"/>
                  <a:gd name="T8" fmla="*/ 32 w 32"/>
                  <a:gd name="T9" fmla="*/ 35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7">
                    <a:moveTo>
                      <a:pt x="32" y="35"/>
                    </a:moveTo>
                    <a:cubicBezTo>
                      <a:pt x="31" y="18"/>
                      <a:pt x="20" y="5"/>
                      <a:pt x="3" y="1"/>
                    </a:cubicBezTo>
                    <a:cubicBezTo>
                      <a:pt x="0" y="0"/>
                      <a:pt x="0" y="2"/>
                      <a:pt x="3" y="3"/>
                    </a:cubicBezTo>
                    <a:cubicBezTo>
                      <a:pt x="18" y="7"/>
                      <a:pt x="26" y="19"/>
                      <a:pt x="27" y="34"/>
                    </a:cubicBezTo>
                    <a:cubicBezTo>
                      <a:pt x="27" y="36"/>
                      <a:pt x="32" y="37"/>
                      <a:pt x="32" y="3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7" name="Freeform 314"/>
              <p:cNvSpPr>
                <a:spLocks/>
              </p:cNvSpPr>
              <p:nvPr/>
            </p:nvSpPr>
            <p:spPr bwMode="auto">
              <a:xfrm>
                <a:off x="2889251" y="349250"/>
                <a:ext cx="192088" cy="41275"/>
              </a:xfrm>
              <a:custGeom>
                <a:avLst/>
                <a:gdLst>
                  <a:gd name="T0" fmla="*/ 45 w 51"/>
                  <a:gd name="T1" fmla="*/ 1 h 11"/>
                  <a:gd name="T2" fmla="*/ 5 w 51"/>
                  <a:gd name="T3" fmla="*/ 7 h 11"/>
                  <a:gd name="T4" fmla="*/ 3 w 51"/>
                  <a:gd name="T5" fmla="*/ 9 h 11"/>
                  <a:gd name="T6" fmla="*/ 48 w 51"/>
                  <a:gd name="T7" fmla="*/ 2 h 11"/>
                  <a:gd name="T8" fmla="*/ 45 w 51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11">
                    <a:moveTo>
                      <a:pt x="45" y="1"/>
                    </a:moveTo>
                    <a:cubicBezTo>
                      <a:pt x="33" y="7"/>
                      <a:pt x="18" y="9"/>
                      <a:pt x="5" y="7"/>
                    </a:cubicBezTo>
                    <a:cubicBezTo>
                      <a:pt x="4" y="7"/>
                      <a:pt x="0" y="9"/>
                      <a:pt x="3" y="9"/>
                    </a:cubicBezTo>
                    <a:cubicBezTo>
                      <a:pt x="18" y="11"/>
                      <a:pt x="36" y="9"/>
                      <a:pt x="48" y="2"/>
                    </a:cubicBezTo>
                    <a:cubicBezTo>
                      <a:pt x="51" y="0"/>
                      <a:pt x="46" y="0"/>
                      <a:pt x="4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8" name="Freeform 315"/>
              <p:cNvSpPr>
                <a:spLocks/>
              </p:cNvSpPr>
              <p:nvPr/>
            </p:nvSpPr>
            <p:spPr bwMode="auto">
              <a:xfrm>
                <a:off x="2949576" y="293687"/>
                <a:ext cx="60325" cy="165100"/>
              </a:xfrm>
              <a:custGeom>
                <a:avLst/>
                <a:gdLst>
                  <a:gd name="T0" fmla="*/ 5 w 16"/>
                  <a:gd name="T1" fmla="*/ 43 h 44"/>
                  <a:gd name="T2" fmla="*/ 8 w 16"/>
                  <a:gd name="T3" fmla="*/ 1 h 44"/>
                  <a:gd name="T4" fmla="*/ 3 w 16"/>
                  <a:gd name="T5" fmla="*/ 2 h 44"/>
                  <a:gd name="T6" fmla="*/ 1 w 16"/>
                  <a:gd name="T7" fmla="*/ 43 h 44"/>
                  <a:gd name="T8" fmla="*/ 5 w 16"/>
                  <a:gd name="T9" fmla="*/ 43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44">
                    <a:moveTo>
                      <a:pt x="5" y="43"/>
                    </a:moveTo>
                    <a:cubicBezTo>
                      <a:pt x="14" y="30"/>
                      <a:pt x="16" y="14"/>
                      <a:pt x="8" y="1"/>
                    </a:cubicBezTo>
                    <a:cubicBezTo>
                      <a:pt x="7" y="0"/>
                      <a:pt x="2" y="1"/>
                      <a:pt x="3" y="2"/>
                    </a:cubicBezTo>
                    <a:cubicBezTo>
                      <a:pt x="11" y="15"/>
                      <a:pt x="9" y="30"/>
                      <a:pt x="1" y="43"/>
                    </a:cubicBezTo>
                    <a:cubicBezTo>
                      <a:pt x="0" y="44"/>
                      <a:pt x="5" y="44"/>
                      <a:pt x="5" y="4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9" name="Freeform 316"/>
              <p:cNvSpPr>
                <a:spLocks/>
              </p:cNvSpPr>
              <p:nvPr/>
            </p:nvSpPr>
            <p:spPr bwMode="auto">
              <a:xfrm>
                <a:off x="2987676" y="376237"/>
                <a:ext cx="554038" cy="422275"/>
              </a:xfrm>
              <a:custGeom>
                <a:avLst/>
                <a:gdLst>
                  <a:gd name="T0" fmla="*/ 1 w 147"/>
                  <a:gd name="T1" fmla="*/ 3 h 112"/>
                  <a:gd name="T2" fmla="*/ 141 w 147"/>
                  <a:gd name="T3" fmla="*/ 111 h 112"/>
                  <a:gd name="T4" fmla="*/ 146 w 147"/>
                  <a:gd name="T5" fmla="*/ 110 h 112"/>
                  <a:gd name="T6" fmla="*/ 5 w 147"/>
                  <a:gd name="T7" fmla="*/ 1 h 112"/>
                  <a:gd name="T8" fmla="*/ 1 w 147"/>
                  <a:gd name="T9" fmla="*/ 3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7" h="112">
                    <a:moveTo>
                      <a:pt x="1" y="3"/>
                    </a:moveTo>
                    <a:cubicBezTo>
                      <a:pt x="48" y="38"/>
                      <a:pt x="96" y="73"/>
                      <a:pt x="141" y="111"/>
                    </a:cubicBezTo>
                    <a:cubicBezTo>
                      <a:pt x="142" y="112"/>
                      <a:pt x="147" y="110"/>
                      <a:pt x="146" y="110"/>
                    </a:cubicBezTo>
                    <a:cubicBezTo>
                      <a:pt x="100" y="72"/>
                      <a:pt x="53" y="37"/>
                      <a:pt x="5" y="1"/>
                    </a:cubicBezTo>
                    <a:cubicBezTo>
                      <a:pt x="4" y="0"/>
                      <a:pt x="0" y="1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0" name="Freeform 317"/>
              <p:cNvSpPr>
                <a:spLocks/>
              </p:cNvSpPr>
              <p:nvPr/>
            </p:nvSpPr>
            <p:spPr bwMode="auto">
              <a:xfrm>
                <a:off x="2968626" y="357187"/>
                <a:ext cx="41275" cy="38100"/>
              </a:xfrm>
              <a:custGeom>
                <a:avLst/>
                <a:gdLst>
                  <a:gd name="T0" fmla="*/ 9 w 11"/>
                  <a:gd name="T1" fmla="*/ 1 h 10"/>
                  <a:gd name="T2" fmla="*/ 9 w 11"/>
                  <a:gd name="T3" fmla="*/ 8 h 10"/>
                  <a:gd name="T4" fmla="*/ 2 w 11"/>
                  <a:gd name="T5" fmla="*/ 9 h 10"/>
                  <a:gd name="T6" fmla="*/ 2 w 11"/>
                  <a:gd name="T7" fmla="*/ 2 h 10"/>
                  <a:gd name="T8" fmla="*/ 9 w 11"/>
                  <a:gd name="T9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0">
                    <a:moveTo>
                      <a:pt x="9" y="1"/>
                    </a:moveTo>
                    <a:cubicBezTo>
                      <a:pt x="11" y="3"/>
                      <a:pt x="11" y="6"/>
                      <a:pt x="9" y="8"/>
                    </a:cubicBezTo>
                    <a:cubicBezTo>
                      <a:pt x="7" y="10"/>
                      <a:pt x="4" y="10"/>
                      <a:pt x="2" y="9"/>
                    </a:cubicBezTo>
                    <a:cubicBezTo>
                      <a:pt x="0" y="7"/>
                      <a:pt x="0" y="4"/>
                      <a:pt x="2" y="2"/>
                    </a:cubicBezTo>
                    <a:cubicBezTo>
                      <a:pt x="3" y="0"/>
                      <a:pt x="6" y="0"/>
                      <a:pt x="9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1" name="Freeform 318"/>
              <p:cNvSpPr>
                <a:spLocks/>
              </p:cNvSpPr>
              <p:nvPr/>
            </p:nvSpPr>
            <p:spPr bwMode="auto">
              <a:xfrm>
                <a:off x="3081338" y="138112"/>
                <a:ext cx="185738" cy="103188"/>
              </a:xfrm>
              <a:custGeom>
                <a:avLst/>
                <a:gdLst>
                  <a:gd name="T0" fmla="*/ 43 w 49"/>
                  <a:gd name="T1" fmla="*/ 1 h 27"/>
                  <a:gd name="T2" fmla="*/ 5 w 49"/>
                  <a:gd name="T3" fmla="*/ 20 h 27"/>
                  <a:gd name="T4" fmla="*/ 3 w 49"/>
                  <a:gd name="T5" fmla="*/ 21 h 27"/>
                  <a:gd name="T6" fmla="*/ 48 w 49"/>
                  <a:gd name="T7" fmla="*/ 2 h 27"/>
                  <a:gd name="T8" fmla="*/ 43 w 49"/>
                  <a:gd name="T9" fmla="*/ 1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27">
                    <a:moveTo>
                      <a:pt x="43" y="1"/>
                    </a:moveTo>
                    <a:cubicBezTo>
                      <a:pt x="36" y="15"/>
                      <a:pt x="22" y="24"/>
                      <a:pt x="5" y="20"/>
                    </a:cubicBezTo>
                    <a:cubicBezTo>
                      <a:pt x="3" y="19"/>
                      <a:pt x="0" y="20"/>
                      <a:pt x="3" y="21"/>
                    </a:cubicBezTo>
                    <a:cubicBezTo>
                      <a:pt x="22" y="27"/>
                      <a:pt x="39" y="19"/>
                      <a:pt x="48" y="2"/>
                    </a:cubicBezTo>
                    <a:cubicBezTo>
                      <a:pt x="49" y="1"/>
                      <a:pt x="44" y="0"/>
                      <a:pt x="43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2" name="Freeform 319"/>
              <p:cNvSpPr>
                <a:spLocks/>
              </p:cNvSpPr>
              <p:nvPr/>
            </p:nvSpPr>
            <p:spPr bwMode="auto">
              <a:xfrm>
                <a:off x="3122613" y="123825"/>
                <a:ext cx="90488" cy="165100"/>
              </a:xfrm>
              <a:custGeom>
                <a:avLst/>
                <a:gdLst>
                  <a:gd name="T0" fmla="*/ 18 w 24"/>
                  <a:gd name="T1" fmla="*/ 42 h 44"/>
                  <a:gd name="T2" fmla="*/ 6 w 24"/>
                  <a:gd name="T3" fmla="*/ 1 h 44"/>
                  <a:gd name="T4" fmla="*/ 2 w 24"/>
                  <a:gd name="T5" fmla="*/ 2 h 44"/>
                  <a:gd name="T6" fmla="*/ 13 w 24"/>
                  <a:gd name="T7" fmla="*/ 41 h 44"/>
                  <a:gd name="T8" fmla="*/ 18 w 24"/>
                  <a:gd name="T9" fmla="*/ 4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44">
                    <a:moveTo>
                      <a:pt x="18" y="42"/>
                    </a:moveTo>
                    <a:cubicBezTo>
                      <a:pt x="24" y="26"/>
                      <a:pt x="20" y="11"/>
                      <a:pt x="6" y="1"/>
                    </a:cubicBezTo>
                    <a:cubicBezTo>
                      <a:pt x="5" y="0"/>
                      <a:pt x="0" y="0"/>
                      <a:pt x="2" y="2"/>
                    </a:cubicBezTo>
                    <a:cubicBezTo>
                      <a:pt x="15" y="11"/>
                      <a:pt x="19" y="26"/>
                      <a:pt x="13" y="41"/>
                    </a:cubicBezTo>
                    <a:cubicBezTo>
                      <a:pt x="13" y="43"/>
                      <a:pt x="18" y="44"/>
                      <a:pt x="18" y="4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3" name="Freeform 320"/>
              <p:cNvSpPr>
                <a:spLocks/>
              </p:cNvSpPr>
              <p:nvPr/>
            </p:nvSpPr>
            <p:spPr bwMode="auto">
              <a:xfrm>
                <a:off x="3092451" y="168275"/>
                <a:ext cx="185738" cy="53975"/>
              </a:xfrm>
              <a:custGeom>
                <a:avLst/>
                <a:gdLst>
                  <a:gd name="T0" fmla="*/ 46 w 49"/>
                  <a:gd name="T1" fmla="*/ 10 h 14"/>
                  <a:gd name="T2" fmla="*/ 6 w 49"/>
                  <a:gd name="T3" fmla="*/ 1 h 14"/>
                  <a:gd name="T4" fmla="*/ 2 w 49"/>
                  <a:gd name="T5" fmla="*/ 2 h 14"/>
                  <a:gd name="T6" fmla="*/ 46 w 49"/>
                  <a:gd name="T7" fmla="*/ 12 h 14"/>
                  <a:gd name="T8" fmla="*/ 46 w 49"/>
                  <a:gd name="T9" fmla="*/ 1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14">
                    <a:moveTo>
                      <a:pt x="46" y="10"/>
                    </a:moveTo>
                    <a:cubicBezTo>
                      <a:pt x="33" y="12"/>
                      <a:pt x="17" y="7"/>
                      <a:pt x="6" y="1"/>
                    </a:cubicBezTo>
                    <a:cubicBezTo>
                      <a:pt x="5" y="0"/>
                      <a:pt x="0" y="1"/>
                      <a:pt x="2" y="2"/>
                    </a:cubicBezTo>
                    <a:cubicBezTo>
                      <a:pt x="15" y="10"/>
                      <a:pt x="31" y="14"/>
                      <a:pt x="46" y="12"/>
                    </a:cubicBezTo>
                    <a:cubicBezTo>
                      <a:pt x="49" y="12"/>
                      <a:pt x="49" y="10"/>
                      <a:pt x="46" y="1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4" name="Freeform 321"/>
              <p:cNvSpPr>
                <a:spLocks/>
              </p:cNvSpPr>
              <p:nvPr/>
            </p:nvSpPr>
            <p:spPr bwMode="auto">
              <a:xfrm>
                <a:off x="3119438" y="115887"/>
                <a:ext cx="101600" cy="150813"/>
              </a:xfrm>
              <a:custGeom>
                <a:avLst/>
                <a:gdLst>
                  <a:gd name="T0" fmla="*/ 5 w 27"/>
                  <a:gd name="T1" fmla="*/ 40 h 40"/>
                  <a:gd name="T2" fmla="*/ 24 w 27"/>
                  <a:gd name="T3" fmla="*/ 2 h 40"/>
                  <a:gd name="T4" fmla="*/ 19 w 27"/>
                  <a:gd name="T5" fmla="*/ 2 h 40"/>
                  <a:gd name="T6" fmla="*/ 1 w 27"/>
                  <a:gd name="T7" fmla="*/ 39 h 40"/>
                  <a:gd name="T8" fmla="*/ 5 w 27"/>
                  <a:gd name="T9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40">
                    <a:moveTo>
                      <a:pt x="5" y="40"/>
                    </a:moveTo>
                    <a:cubicBezTo>
                      <a:pt x="18" y="31"/>
                      <a:pt x="27" y="17"/>
                      <a:pt x="24" y="2"/>
                    </a:cubicBezTo>
                    <a:cubicBezTo>
                      <a:pt x="23" y="0"/>
                      <a:pt x="18" y="1"/>
                      <a:pt x="19" y="2"/>
                    </a:cubicBezTo>
                    <a:cubicBezTo>
                      <a:pt x="21" y="17"/>
                      <a:pt x="14" y="31"/>
                      <a:pt x="1" y="39"/>
                    </a:cubicBezTo>
                    <a:cubicBezTo>
                      <a:pt x="0" y="40"/>
                      <a:pt x="4" y="40"/>
                      <a:pt x="5" y="4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5" name="Freeform 322"/>
              <p:cNvSpPr>
                <a:spLocks/>
              </p:cNvSpPr>
              <p:nvPr/>
            </p:nvSpPr>
            <p:spPr bwMode="auto">
              <a:xfrm>
                <a:off x="3182938" y="206375"/>
                <a:ext cx="358775" cy="592138"/>
              </a:xfrm>
              <a:custGeom>
                <a:avLst/>
                <a:gdLst>
                  <a:gd name="T0" fmla="*/ 1 w 95"/>
                  <a:gd name="T1" fmla="*/ 2 h 157"/>
                  <a:gd name="T2" fmla="*/ 89 w 95"/>
                  <a:gd name="T3" fmla="*/ 156 h 157"/>
                  <a:gd name="T4" fmla="*/ 94 w 95"/>
                  <a:gd name="T5" fmla="*/ 155 h 157"/>
                  <a:gd name="T6" fmla="*/ 5 w 95"/>
                  <a:gd name="T7" fmla="*/ 1 h 157"/>
                  <a:gd name="T8" fmla="*/ 1 w 95"/>
                  <a:gd name="T9" fmla="*/ 2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5" h="157">
                    <a:moveTo>
                      <a:pt x="1" y="2"/>
                    </a:moveTo>
                    <a:cubicBezTo>
                      <a:pt x="31" y="53"/>
                      <a:pt x="62" y="104"/>
                      <a:pt x="89" y="156"/>
                    </a:cubicBezTo>
                    <a:cubicBezTo>
                      <a:pt x="90" y="157"/>
                      <a:pt x="95" y="156"/>
                      <a:pt x="94" y="155"/>
                    </a:cubicBezTo>
                    <a:cubicBezTo>
                      <a:pt x="66" y="103"/>
                      <a:pt x="35" y="52"/>
                      <a:pt x="5" y="1"/>
                    </a:cubicBezTo>
                    <a:cubicBezTo>
                      <a:pt x="5" y="0"/>
                      <a:pt x="0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" name="Freeform 323"/>
              <p:cNvSpPr>
                <a:spLocks/>
              </p:cNvSpPr>
              <p:nvPr/>
            </p:nvSpPr>
            <p:spPr bwMode="auto">
              <a:xfrm>
                <a:off x="3168651" y="180975"/>
                <a:ext cx="41275" cy="41275"/>
              </a:xfrm>
              <a:custGeom>
                <a:avLst/>
                <a:gdLst>
                  <a:gd name="T0" fmla="*/ 9 w 11"/>
                  <a:gd name="T1" fmla="*/ 4 h 11"/>
                  <a:gd name="T2" fmla="*/ 7 w 11"/>
                  <a:gd name="T3" fmla="*/ 10 h 11"/>
                  <a:gd name="T4" fmla="*/ 1 w 11"/>
                  <a:gd name="T5" fmla="*/ 8 h 11"/>
                  <a:gd name="T6" fmla="*/ 3 w 11"/>
                  <a:gd name="T7" fmla="*/ 2 h 11"/>
                  <a:gd name="T8" fmla="*/ 9 w 11"/>
                  <a:gd name="T9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9" y="4"/>
                    </a:moveTo>
                    <a:cubicBezTo>
                      <a:pt x="11" y="6"/>
                      <a:pt x="10" y="9"/>
                      <a:pt x="7" y="10"/>
                    </a:cubicBezTo>
                    <a:cubicBezTo>
                      <a:pt x="5" y="11"/>
                      <a:pt x="2" y="10"/>
                      <a:pt x="1" y="8"/>
                    </a:cubicBezTo>
                    <a:cubicBezTo>
                      <a:pt x="0" y="6"/>
                      <a:pt x="1" y="3"/>
                      <a:pt x="3" y="2"/>
                    </a:cubicBezTo>
                    <a:cubicBezTo>
                      <a:pt x="5" y="0"/>
                      <a:pt x="8" y="1"/>
                      <a:pt x="9" y="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7" name="Oval 324"/>
              <p:cNvSpPr>
                <a:spLocks noChangeArrowheads="1"/>
              </p:cNvSpPr>
              <p:nvPr/>
            </p:nvSpPr>
            <p:spPr bwMode="auto">
              <a:xfrm>
                <a:off x="3424238" y="661987"/>
                <a:ext cx="268288" cy="268288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3" name="组合 2"/>
          <p:cNvGrpSpPr/>
          <p:nvPr/>
        </p:nvGrpSpPr>
        <p:grpSpPr>
          <a:xfrm>
            <a:off x="0" y="682494"/>
            <a:ext cx="8838010" cy="3996443"/>
            <a:chOff x="0" y="909992"/>
            <a:chExt cx="11784013" cy="5328592"/>
          </a:xfrm>
        </p:grpSpPr>
        <p:sp>
          <p:nvSpPr>
            <p:cNvPr id="6" name="图文框 5"/>
            <p:cNvSpPr/>
            <p:nvPr/>
          </p:nvSpPr>
          <p:spPr>
            <a:xfrm>
              <a:off x="5303912" y="909992"/>
              <a:ext cx="6480101" cy="5328592"/>
            </a:xfrm>
            <a:prstGeom prst="frame">
              <a:avLst>
                <a:gd name="adj1" fmla="val 1605"/>
              </a:avLst>
            </a:prstGeom>
            <a:solidFill>
              <a:srgbClr val="00989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tx1"/>
                </a:solidFill>
              </a:endParaRPr>
            </a:p>
          </p:txBody>
        </p:sp>
        <p:sp>
          <p:nvSpPr>
            <p:cNvPr id="2" name="文本框 1"/>
            <p:cNvSpPr txBox="1"/>
            <p:nvPr/>
          </p:nvSpPr>
          <p:spPr>
            <a:xfrm>
              <a:off x="5473659" y="3404543"/>
              <a:ext cx="6140606" cy="2530607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none"/>
          </p:style>
          <p:txBody>
            <a:bodyPr rot="0" spcFirstLastPara="1" vertOverflow="overflow" horzOverflow="overflow" vert="horz" wrap="square" lIns="25400" tIns="25400" rIns="25400" bIns="25400" numCol="1" spcCol="38100" rtlCol="0" anchor="ctr">
              <a:spAutoFit/>
            </a:bodyPr>
            <a:lstStyle/>
            <a:p>
              <a:pPr algn="just">
                <a:lnSpc>
                  <a:spcPct val="150000"/>
                </a:lnSpc>
              </a:pPr>
              <a:r>
                <a:rPr lang="en-US" altLang="zh-CN" sz="2000" b="1" dirty="0" smtClean="0">
                  <a:latin typeface="微软雅黑" panose="020B0503020204020204" pitchFamily="34" charset="-122"/>
                  <a:ea typeface="微软雅黑" panose="020B0503020204020204" pitchFamily="34" charset="-122"/>
                </a:rPr>
                <a:t>1</a:t>
              </a:r>
              <a:r>
                <a:rPr lang="zh-CN" altLang="en-US" sz="2000" b="1" dirty="0" smtClean="0">
                  <a:latin typeface="微软雅黑" panose="020B0503020204020204" pitchFamily="34" charset="-122"/>
                  <a:ea typeface="微软雅黑" panose="020B0503020204020204" pitchFamily="34" charset="-122"/>
                </a:rPr>
                <a:t>、</a:t>
              </a:r>
              <a:r>
                <a:rPr lang="zh-CN" altLang="en-US" sz="2000" b="1" dirty="0" smtClean="0">
                  <a:solidFill>
                    <a:schemeClr val="tx2">
                      <a:lumMod val="50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专职工作人员</a:t>
              </a:r>
              <a:r>
                <a:rPr lang="en-US" altLang="zh-CN" sz="2000" b="1" dirty="0" smtClean="0">
                  <a:solidFill>
                    <a:srgbClr val="C0000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12</a:t>
              </a:r>
              <a:r>
                <a:rPr lang="zh-CN" altLang="en-US" sz="2000" b="1" dirty="0" smtClean="0">
                  <a:solidFill>
                    <a:schemeClr val="tx2">
                      <a:lumMod val="50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名，平均年龄</a:t>
              </a:r>
              <a:r>
                <a:rPr lang="en-US" altLang="zh-CN" sz="2000" b="1" dirty="0" smtClean="0">
                  <a:solidFill>
                    <a:srgbClr val="C0000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33</a:t>
              </a:r>
              <a:r>
                <a:rPr lang="zh-CN" altLang="en-US" sz="2000" b="1" dirty="0" smtClean="0">
                  <a:solidFill>
                    <a:schemeClr val="tx2">
                      <a:lumMod val="50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岁</a:t>
              </a:r>
              <a:endParaRPr lang="en-US" altLang="zh-CN" sz="2000" b="1" dirty="0" smtClean="0">
                <a:solidFill>
                  <a:schemeClr val="tx2">
                    <a:lumMod val="50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  <a:p>
              <a:pPr algn="just">
                <a:lnSpc>
                  <a:spcPct val="150000"/>
                </a:lnSpc>
              </a:pPr>
              <a:r>
                <a:rPr lang="en-US" altLang="zh-CN" sz="2000" b="1" dirty="0" smtClean="0">
                  <a:solidFill>
                    <a:schemeClr val="tx2">
                      <a:lumMod val="50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2</a:t>
              </a:r>
              <a:r>
                <a:rPr lang="zh-CN" altLang="en-US" sz="2000" b="1" dirty="0" smtClean="0">
                  <a:solidFill>
                    <a:schemeClr val="tx2">
                      <a:lumMod val="50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、制定员工手册及绩效考核制度</a:t>
              </a:r>
              <a:endParaRPr lang="en-US" altLang="zh-CN" sz="2000" b="1" dirty="0" smtClean="0">
                <a:solidFill>
                  <a:schemeClr val="tx2">
                    <a:lumMod val="50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  <a:p>
              <a:pPr algn="just">
                <a:lnSpc>
                  <a:spcPct val="150000"/>
                </a:lnSpc>
              </a:pPr>
              <a:r>
                <a:rPr lang="en-US" altLang="zh-CN" sz="2000" b="1" dirty="0" smtClean="0">
                  <a:solidFill>
                    <a:schemeClr val="tx2">
                      <a:lumMod val="50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3</a:t>
              </a:r>
              <a:r>
                <a:rPr lang="zh-CN" altLang="en-US" sz="2000" b="1" dirty="0" smtClean="0">
                  <a:solidFill>
                    <a:schemeClr val="tx2">
                      <a:lumMod val="50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、制定系列培训计划，</a:t>
              </a:r>
              <a:endParaRPr lang="en-US" altLang="zh-CN" sz="2000" b="1" dirty="0" smtClean="0">
                <a:solidFill>
                  <a:schemeClr val="tx2">
                    <a:lumMod val="50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  <a:p>
              <a:pPr algn="just">
                <a:lnSpc>
                  <a:spcPct val="150000"/>
                </a:lnSpc>
              </a:pPr>
              <a:r>
                <a:rPr lang="en-US" altLang="zh-CN" sz="2000" b="1" dirty="0" smtClean="0">
                  <a:solidFill>
                    <a:schemeClr val="tx2">
                      <a:lumMod val="50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      </a:t>
              </a:r>
              <a:r>
                <a:rPr lang="zh-CN" altLang="en-US" sz="2000" b="1" dirty="0" smtClean="0">
                  <a:solidFill>
                    <a:schemeClr val="tx2">
                      <a:lumMod val="50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提升员工职业能力</a:t>
              </a:r>
              <a:endParaRPr lang="zh-CN" altLang="en-US" sz="2000" b="1" dirty="0">
                <a:solidFill>
                  <a:schemeClr val="tx2">
                    <a:lumMod val="50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5" name="矩形 4"/>
            <p:cNvSpPr/>
            <p:nvPr/>
          </p:nvSpPr>
          <p:spPr>
            <a:xfrm>
              <a:off x="0" y="1054008"/>
              <a:ext cx="5303912" cy="1296144"/>
            </a:xfrm>
            <a:prstGeom prst="rect">
              <a:avLst/>
            </a:prstGeom>
            <a:solidFill>
              <a:srgbClr val="00989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8" name="矩形 7"/>
            <p:cNvSpPr/>
            <p:nvPr/>
          </p:nvSpPr>
          <p:spPr>
            <a:xfrm>
              <a:off x="5540093" y="1340519"/>
              <a:ext cx="5991384" cy="615553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/>
              <a:r>
                <a:rPr lang="zh-CN" altLang="en-US" sz="2400" b="1" dirty="0" smtClean="0">
                  <a:solidFill>
                    <a:srgbClr val="009899"/>
                  </a:solidFill>
                  <a:latin typeface="微软雅黑" pitchFamily="34" charset="-122"/>
                  <a:ea typeface="微软雅黑" pitchFamily="34" charset="-122"/>
                </a:rPr>
                <a:t>能力建设是履行社会责任</a:t>
              </a:r>
              <a:r>
                <a:rPr lang="zh-CN" altLang="en-US" sz="2400" b="1" dirty="0">
                  <a:solidFill>
                    <a:srgbClr val="009899"/>
                  </a:solidFill>
                  <a:latin typeface="微软雅黑" pitchFamily="34" charset="-122"/>
                  <a:ea typeface="微软雅黑" pitchFamily="34" charset="-122"/>
                </a:rPr>
                <a:t>的</a:t>
              </a:r>
              <a:r>
                <a:rPr lang="zh-CN" altLang="en-US" sz="2400" b="1" dirty="0" smtClean="0">
                  <a:solidFill>
                    <a:srgbClr val="009899"/>
                  </a:solidFill>
                  <a:latin typeface="微软雅黑" pitchFamily="34" charset="-122"/>
                  <a:ea typeface="微软雅黑" pitchFamily="34" charset="-122"/>
                </a:rPr>
                <a:t>基础</a:t>
              </a:r>
              <a:endParaRPr lang="zh-CN" altLang="zh-CN" sz="2400" b="1" dirty="0">
                <a:solidFill>
                  <a:srgbClr val="009899"/>
                </a:solidFill>
                <a:latin typeface="微软雅黑" pitchFamily="34" charset="-122"/>
                <a:ea typeface="微软雅黑" pitchFamily="34" charset="-122"/>
              </a:endParaRPr>
            </a:p>
          </p:txBody>
        </p:sp>
        <p:sp>
          <p:nvSpPr>
            <p:cNvPr id="7" name="矩形 6"/>
            <p:cNvSpPr/>
            <p:nvPr/>
          </p:nvSpPr>
          <p:spPr>
            <a:xfrm>
              <a:off x="5303912" y="2330386"/>
              <a:ext cx="6480101" cy="504056"/>
            </a:xfrm>
            <a:prstGeom prst="rect">
              <a:avLst/>
            </a:prstGeom>
            <a:solidFill>
              <a:srgbClr val="00989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pic>
        <p:nvPicPr>
          <p:cNvPr id="4" name="图片 3"/>
          <p:cNvPicPr>
            <a:picLocks noChangeAspect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940" t="2048" r="2505" b="40358"/>
          <a:stretch/>
        </p:blipFill>
        <p:spPr>
          <a:xfrm>
            <a:off x="251520" y="2669346"/>
            <a:ext cx="3726414" cy="1918627"/>
          </a:xfrm>
          <a:prstGeom prst="rect">
            <a:avLst/>
          </a:prstGeom>
          <a:ln w="38100" cap="sq">
            <a:solidFill>
              <a:srgbClr val="009899"/>
            </a:solidFill>
            <a:prstDash val="solid"/>
            <a:miter lim="800000"/>
          </a:ln>
          <a:effectLst/>
        </p:spPr>
      </p:pic>
      <p:sp>
        <p:nvSpPr>
          <p:cNvPr id="12" name="矩形 11"/>
          <p:cNvSpPr/>
          <p:nvPr/>
        </p:nvSpPr>
        <p:spPr>
          <a:xfrm>
            <a:off x="251520" y="123478"/>
            <a:ext cx="1008112" cy="379785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pic>
        <p:nvPicPr>
          <p:cNvPr id="14" name="图片 13"/>
          <p:cNvPicPr>
            <a:picLocks noChangeAspect="1"/>
          </p:cNvPicPr>
          <p:nvPr/>
        </p:nvPicPr>
        <p:blipFill rotWithShape="1">
          <a:blip r:embed="rId3" cstate="print">
            <a:clrChange>
              <a:clrFrom>
                <a:srgbClr val="FFFDFF"/>
              </a:clrFrom>
              <a:clrTo>
                <a:srgbClr val="FFFD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6711"/>
          <a:stretch/>
        </p:blipFill>
        <p:spPr>
          <a:xfrm>
            <a:off x="69170" y="-1971"/>
            <a:ext cx="686406" cy="629505"/>
          </a:xfrm>
          <a:prstGeom prst="rect">
            <a:avLst/>
          </a:prstGeom>
        </p:spPr>
      </p:pic>
      <p:sp>
        <p:nvSpPr>
          <p:cNvPr id="338" name="矩形 337"/>
          <p:cNvSpPr/>
          <p:nvPr/>
        </p:nvSpPr>
        <p:spPr>
          <a:xfrm>
            <a:off x="745192" y="148094"/>
            <a:ext cx="4544834" cy="4001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CN" altLang="en-US" sz="2000" b="1" dirty="0" smtClean="0">
                <a:solidFill>
                  <a:schemeClr val="bg1">
                    <a:lumMod val="6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Arial" charset="0"/>
                <a:sym typeface="冬青黑体简体中文 W6"/>
              </a:rPr>
              <a:t>一、上海市</a:t>
            </a:r>
            <a:r>
              <a:rPr lang="zh-CN" altLang="en-US" sz="2000" b="1" dirty="0">
                <a:solidFill>
                  <a:schemeClr val="bg1">
                    <a:lumMod val="6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Arial" charset="0"/>
                <a:sym typeface="冬青黑体简体中文 W6"/>
              </a:rPr>
              <a:t>室内环境净化行业协会概况</a:t>
            </a:r>
            <a:endParaRPr lang="zh-CN" altLang="en-US" sz="2000" b="1" dirty="0">
              <a:solidFill>
                <a:schemeClr val="bg1">
                  <a:lumMod val="6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Arial" charset="0"/>
            </a:endParaRPr>
          </a:p>
        </p:txBody>
      </p:sp>
      <p:pic>
        <p:nvPicPr>
          <p:cNvPr id="2050" name="图片 17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1520" y="699542"/>
            <a:ext cx="3726413" cy="1907258"/>
          </a:xfrm>
          <a:prstGeom prst="rect">
            <a:avLst/>
          </a:prstGeom>
          <a:ln w="38100" cap="sq">
            <a:solidFill>
              <a:srgbClr val="009899"/>
            </a:solidFill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0" name="TextBox 9"/>
          <p:cNvSpPr txBox="1"/>
          <p:nvPr/>
        </p:nvSpPr>
        <p:spPr>
          <a:xfrm>
            <a:off x="4192910" y="1753976"/>
            <a:ext cx="447750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zh-CN" sz="1600" b="1" dirty="0">
                <a:solidFill>
                  <a:schemeClr val="bg1"/>
                </a:solidFill>
                <a:latin typeface="微软雅黑" pitchFamily="34" charset="-122"/>
                <a:ea typeface="微软雅黑" pitchFamily="34" charset="-122"/>
              </a:rPr>
              <a:t>务实</a:t>
            </a:r>
            <a:r>
              <a:rPr lang="zh-CN" altLang="zh-CN" sz="1600" b="1" dirty="0" smtClean="0">
                <a:solidFill>
                  <a:schemeClr val="bg1"/>
                </a:solidFill>
                <a:latin typeface="微软雅黑" pitchFamily="34" charset="-122"/>
                <a:ea typeface="微软雅黑" pitchFamily="34" charset="-122"/>
              </a:rPr>
              <a:t>高效</a:t>
            </a:r>
            <a:r>
              <a:rPr lang="en-US" altLang="zh-CN" sz="1600" b="1" dirty="0" smtClean="0">
                <a:solidFill>
                  <a:schemeClr val="bg1"/>
                </a:solidFill>
                <a:latin typeface="微软雅黑" pitchFamily="34" charset="-122"/>
                <a:ea typeface="微软雅黑" pitchFamily="34" charset="-122"/>
              </a:rPr>
              <a:t>  </a:t>
            </a:r>
            <a:r>
              <a:rPr lang="zh-CN" altLang="zh-CN" sz="1600" b="1" dirty="0" smtClean="0">
                <a:solidFill>
                  <a:schemeClr val="bg1"/>
                </a:solidFill>
                <a:latin typeface="微软雅黑" pitchFamily="34" charset="-122"/>
                <a:ea typeface="微软雅黑" pitchFamily="34" charset="-122"/>
              </a:rPr>
              <a:t>勇于创新</a:t>
            </a:r>
            <a:r>
              <a:rPr lang="en-US" altLang="zh-CN" sz="1600" b="1" dirty="0" smtClean="0">
                <a:solidFill>
                  <a:schemeClr val="bg1"/>
                </a:solidFill>
                <a:latin typeface="微软雅黑" pitchFamily="34" charset="-122"/>
                <a:ea typeface="微软雅黑" pitchFamily="34" charset="-122"/>
              </a:rPr>
              <a:t>  </a:t>
            </a:r>
            <a:r>
              <a:rPr lang="zh-CN" altLang="zh-CN" sz="1600" b="1" dirty="0" smtClean="0">
                <a:solidFill>
                  <a:schemeClr val="bg1"/>
                </a:solidFill>
                <a:latin typeface="微软雅黑" pitchFamily="34" charset="-122"/>
                <a:ea typeface="微软雅黑" pitchFamily="34" charset="-122"/>
              </a:rPr>
              <a:t>超越自我</a:t>
            </a:r>
            <a:r>
              <a:rPr lang="en-US" altLang="zh-CN" sz="1600" b="1" dirty="0" smtClean="0">
                <a:solidFill>
                  <a:schemeClr val="bg1"/>
                </a:solidFill>
                <a:latin typeface="微软雅黑" pitchFamily="34" charset="-122"/>
                <a:ea typeface="微软雅黑" pitchFamily="34" charset="-122"/>
              </a:rPr>
              <a:t>  </a:t>
            </a:r>
            <a:r>
              <a:rPr lang="zh-CN" altLang="zh-CN" sz="1600" b="1" dirty="0" smtClean="0">
                <a:solidFill>
                  <a:schemeClr val="bg1"/>
                </a:solidFill>
                <a:latin typeface="微软雅黑" pitchFamily="34" charset="-122"/>
                <a:ea typeface="微软雅黑" pitchFamily="34" charset="-122"/>
              </a:rPr>
              <a:t>为</a:t>
            </a:r>
            <a:r>
              <a:rPr lang="zh-CN" altLang="zh-CN" sz="1600" b="1" dirty="0">
                <a:solidFill>
                  <a:schemeClr val="bg1"/>
                </a:solidFill>
                <a:latin typeface="微软雅黑" pitchFamily="34" charset="-122"/>
                <a:ea typeface="微软雅黑" pitchFamily="34" charset="-122"/>
              </a:rPr>
              <a:t>协会创造价值</a:t>
            </a:r>
            <a:endParaRPr lang="zh-CN" altLang="en-US" sz="1600" b="1" dirty="0">
              <a:solidFill>
                <a:schemeClr val="bg1"/>
              </a:solidFill>
              <a:latin typeface="微软雅黑" pitchFamily="34" charset="-122"/>
              <a:ea typeface="微软雅黑" pitchFamily="34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3686630755"/>
      </p:ext>
    </p:extLst>
  </p:cSld>
  <p:clrMapOvr>
    <a:masterClrMapping/>
  </p:clrMapOvr>
  <p:transition spd="slow" advTm="3000">
    <p:push dir="u"/>
  </p:transition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矩形 5"/>
          <p:cNvSpPr/>
          <p:nvPr/>
        </p:nvSpPr>
        <p:spPr>
          <a:xfrm>
            <a:off x="0" y="2355726"/>
            <a:ext cx="9144000" cy="2484165"/>
          </a:xfrm>
          <a:prstGeom prst="rect">
            <a:avLst/>
          </a:prstGeom>
          <a:solidFill>
            <a:srgbClr val="00989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0" rIns="68580" bIns="34290" rtlCol="0" anchor="ctr"/>
          <a:lstStyle/>
          <a:p>
            <a:pPr algn="ctr"/>
            <a:endParaRPr lang="zh-CN" altLang="en-US"/>
          </a:p>
        </p:txBody>
      </p:sp>
      <p:sp>
        <p:nvSpPr>
          <p:cNvPr id="7" name="矩形 6"/>
          <p:cNvSpPr/>
          <p:nvPr/>
        </p:nvSpPr>
        <p:spPr>
          <a:xfrm>
            <a:off x="305991" y="519522"/>
            <a:ext cx="8532019" cy="3456384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blurRad="508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" name="矩形 3"/>
          <p:cNvSpPr/>
          <p:nvPr/>
        </p:nvSpPr>
        <p:spPr>
          <a:xfrm>
            <a:off x="305991" y="4091332"/>
            <a:ext cx="2214246" cy="34289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0" rIns="68580" bIns="34290" rtlCol="0" anchor="ctr"/>
          <a:lstStyle/>
          <a:p>
            <a:pPr algn="ctr"/>
            <a:endParaRPr lang="zh-CN" altLang="en-US"/>
          </a:p>
        </p:txBody>
      </p:sp>
      <p:sp>
        <p:nvSpPr>
          <p:cNvPr id="3" name="矩形 2"/>
          <p:cNvSpPr/>
          <p:nvPr/>
        </p:nvSpPr>
        <p:spPr>
          <a:xfrm>
            <a:off x="1728400" y="2657181"/>
            <a:ext cx="5781070" cy="684803"/>
          </a:xfrm>
          <a:prstGeom prst="rect">
            <a:avLst/>
          </a:prstGeom>
        </p:spPr>
        <p:txBody>
          <a:bodyPr wrap="none" lIns="68580" tIns="34290" rIns="68580" bIns="34290">
            <a:spAutoFit/>
          </a:bodyPr>
          <a:lstStyle/>
          <a:p>
            <a:r>
              <a:rPr lang="zh-CN" altLang="en-US" sz="4000" b="1" dirty="0">
                <a:solidFill>
                  <a:srgbClr val="009899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Arial" charset="0"/>
                <a:sym typeface="冬青黑体简体中文 W6"/>
              </a:rPr>
              <a:t>行业社会责任实践与案例</a:t>
            </a:r>
          </a:p>
        </p:txBody>
      </p:sp>
      <p:sp>
        <p:nvSpPr>
          <p:cNvPr id="11" name="矩形 10"/>
          <p:cNvSpPr/>
          <p:nvPr/>
        </p:nvSpPr>
        <p:spPr>
          <a:xfrm>
            <a:off x="548553" y="725600"/>
            <a:ext cx="324036" cy="324036"/>
          </a:xfrm>
          <a:prstGeom prst="rect">
            <a:avLst/>
          </a:prstGeom>
          <a:solidFill>
            <a:srgbClr val="009899"/>
          </a:solidFill>
          <a:ln>
            <a:noFill/>
          </a:ln>
          <a:effectLst>
            <a:outerShdw blurRad="508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0" rIns="68580" bIns="34290" rtlCol="0" anchor="ctr"/>
          <a:lstStyle/>
          <a:p>
            <a:pPr algn="ctr"/>
            <a:endParaRPr lang="zh-CN" altLang="en-US"/>
          </a:p>
        </p:txBody>
      </p:sp>
      <p:sp>
        <p:nvSpPr>
          <p:cNvPr id="14" name="矩形 13"/>
          <p:cNvSpPr/>
          <p:nvPr/>
        </p:nvSpPr>
        <p:spPr>
          <a:xfrm>
            <a:off x="3771386" y="908554"/>
            <a:ext cx="1863331" cy="1669688"/>
          </a:xfrm>
          <a:prstGeom prst="rect">
            <a:avLst/>
          </a:prstGeom>
        </p:spPr>
        <p:txBody>
          <a:bodyPr wrap="none" lIns="68580" tIns="34290" rIns="68580" bIns="34290">
            <a:spAutoFit/>
          </a:bodyPr>
          <a:lstStyle/>
          <a:p>
            <a:r>
              <a:rPr lang="en-US" altLang="zh-CN" sz="10400" dirty="0" smtClean="0">
                <a:solidFill>
                  <a:srgbClr val="009899"/>
                </a:solidFill>
                <a:latin typeface="Broadway" panose="04040905080B02020502" pitchFamily="82" charset="0"/>
              </a:rPr>
              <a:t>02</a:t>
            </a:r>
            <a:endParaRPr lang="zh-CN" altLang="en-US" sz="10400" dirty="0">
              <a:solidFill>
                <a:srgbClr val="009899"/>
              </a:solidFill>
              <a:latin typeface="Broadway" panose="04040905080B02020502" pitchFamily="82" charset="0"/>
            </a:endParaRPr>
          </a:p>
        </p:txBody>
      </p:sp>
      <p:sp>
        <p:nvSpPr>
          <p:cNvPr id="9" name="矩形 8"/>
          <p:cNvSpPr/>
          <p:nvPr/>
        </p:nvSpPr>
        <p:spPr>
          <a:xfrm>
            <a:off x="251520" y="123478"/>
            <a:ext cx="1008112" cy="288032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pic>
        <p:nvPicPr>
          <p:cNvPr id="13" name="图片 12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9170" y="24754"/>
            <a:ext cx="686406" cy="67478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56965346"/>
      </p:ext>
    </p:extLst>
  </p:cSld>
  <p:clrMapOvr>
    <a:masterClrMapping/>
  </p:clrMapOvr>
  <p:transition spd="slow" advTm="3000">
    <p:fade/>
  </p:transition>
  <p:timing>
    <p:tnLst>
      <p:par>
        <p:cTn id="1" dur="indefinite" restart="never" nodeType="tmRoot"/>
      </p:par>
    </p:tnLst>
  </p:timing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60707212004"/>
  <p:tag name="MH_LIBRARY" val="GRAPHIC"/>
  <p:tag name="MH_TYPE" val="Other"/>
  <p:tag name="MH_ORDER" val="1"/>
</p:tagLst>
</file>

<file path=ppt/tags/tag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60707212004"/>
  <p:tag name="MH_LIBRARY" val="GRAPHIC"/>
  <p:tag name="MH_TYPE" val="Other"/>
  <p:tag name="MH_ORDER" val="4"/>
</p:tagLst>
</file>

<file path=ppt/tags/tag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60707212004"/>
  <p:tag name="MH_LIBRARY" val="GRAPHIC"/>
  <p:tag name="MH_TYPE" val="Picture"/>
  <p:tag name="MH_ORDER" val="5"/>
</p:tagLst>
</file>

<file path=ppt/tags/tag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60707212004"/>
  <p:tag name="MH_LIBRARY" val="GRAPHIC"/>
  <p:tag name="MH_TYPE" val="Other"/>
  <p:tag name="MH_ORDER" val="1"/>
</p:tagLst>
</file>

<file path=ppt/tags/tag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60707212004"/>
  <p:tag name="MH_LIBRARY" val="GRAPHIC"/>
  <p:tag name="MH_TYPE" val="Picture"/>
  <p:tag name="MH_ORDER" val="1"/>
</p:tagLst>
</file>

<file path=ppt/tags/tag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60707212004"/>
  <p:tag name="MH_LIBRARY" val="GRAPHIC"/>
  <p:tag name="MH_TYPE" val="Picture"/>
  <p:tag name="MH_ORDER" val="2"/>
</p:tagLst>
</file>

<file path=ppt/tags/tag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60707212004"/>
  <p:tag name="MH_LIBRARY" val="GRAPHIC"/>
  <p:tag name="MH_TYPE" val="Picture"/>
  <p:tag name="MH_ORDER" val="3"/>
</p:tagLst>
</file>

<file path=ppt/tags/tag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60707212004"/>
  <p:tag name="MH_LIBRARY" val="GRAPHIC"/>
  <p:tag name="MH_TYPE" val="Other"/>
  <p:tag name="MH_ORDER" val="2"/>
</p:tagLst>
</file>

<file path=ppt/tags/tag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60707212004"/>
  <p:tag name="MH_LIBRARY" val="GRAPHIC"/>
  <p:tag name="MH_TYPE" val="Picture"/>
  <p:tag name="MH_ORDER" val="4"/>
</p:tagLst>
</file>

<file path=ppt/tags/tag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60707212004"/>
  <p:tag name="MH_LIBRARY" val="GRAPHIC"/>
  <p:tag name="MH_TYPE" val="Picture"/>
  <p:tag name="MH_ORDER" val="6"/>
</p:tagLst>
</file>

<file path=ppt/tags/tag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60707212004"/>
  <p:tag name="MH_LIBRARY" val="GRAPHIC"/>
  <p:tag name="MH_TYPE" val="Picture"/>
  <p:tag name="MH_ORDER" val="7"/>
</p:tagLst>
</file>

<file path=ppt/tags/tag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60707212004"/>
  <p:tag name="MH_LIBRARY" val="GRAPHIC"/>
  <p:tag name="MH_TYPE" val="Picture"/>
  <p:tag name="MH_ORDER" val="1"/>
</p:tagLst>
</file>

<file path=ppt/tags/tag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60707212004"/>
  <p:tag name="MH_LIBRARY" val="GRAPHIC"/>
  <p:tag name="MH_TYPE" val="Other"/>
  <p:tag name="MH_ORDER" val="3"/>
</p:tagLst>
</file>

<file path=ppt/tags/tag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60707212004"/>
  <p:tag name="MH_LIBRARY" val="GRAPHIC"/>
  <p:tag name="MH_TYPE" val="Other"/>
  <p:tag name="MH_ORDER" val="4"/>
</p:tagLst>
</file>

<file path=ppt/tags/tag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60707212004"/>
  <p:tag name="MH_LIBRARY" val="GRAPHIC"/>
  <p:tag name="MH_TYPE" val="Picture"/>
  <p:tag name="MH_ORDER" val="5"/>
</p:tagLst>
</file>

<file path=ppt/tags/tag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60708122824"/>
  <p:tag name="MH_LIBRARY" val="GRAPHIC"/>
  <p:tag name="MH_TYPE" val="SubTitle"/>
  <p:tag name="MH_ORDER" val="1"/>
</p:tagLst>
</file>

<file path=ppt/tags/tag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60707212004"/>
  <p:tag name="MH_LIBRARY" val="GRAPHIC"/>
  <p:tag name="MH_TYPE" val="Picture"/>
  <p:tag name="MH_ORDER" val="2"/>
</p:tagLst>
</file>

<file path=ppt/tags/tag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60707212004"/>
  <p:tag name="MH_LIBRARY" val="GRAPHIC"/>
  <p:tag name="MH_TYPE" val="Other"/>
  <p:tag name="MH_ORDER" val="2"/>
</p:tagLst>
</file>

<file path=ppt/tags/tag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60707212004"/>
  <p:tag name="MH_LIBRARY" val="GRAPHIC"/>
  <p:tag name="MH_TYPE" val="Picture"/>
  <p:tag name="MH_ORDER" val="4"/>
</p:tagLst>
</file>

<file path=ppt/tags/tag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60707212004"/>
  <p:tag name="MH_LIBRARY" val="GRAPHIC"/>
  <p:tag name="MH_TYPE" val="Picture"/>
  <p:tag name="MH_ORDER" val="6"/>
</p:tagLst>
</file>

<file path=ppt/tags/tag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60707212004"/>
  <p:tag name="MH_LIBRARY" val="GRAPHIC"/>
  <p:tag name="MH_TYPE" val="Picture"/>
  <p:tag name="MH_ORDER" val="7"/>
</p:tagLst>
</file>

<file path=ppt/tags/tag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60707212004"/>
  <p:tag name="MH_LIBRARY" val="GRAPHIC"/>
  <p:tag name="MH_TYPE" val="Other"/>
  <p:tag name="MH_ORDER" val="4"/>
</p:tagLst>
</file>

<file path=ppt/tags/tag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60707212004"/>
  <p:tag name="MH_LIBRARY" val="GRAPHIC"/>
  <p:tag name="MH_TYPE" val="Picture"/>
  <p:tag name="MH_ORDER" val="2"/>
</p:tagLst>
</file>

<file path=ppt/tags/tag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60707212004"/>
  <p:tag name="MH_LIBRARY" val="GRAPHIC"/>
  <p:tag name="MH_TYPE" val="Picture"/>
  <p:tag name="MH_ORDER" val="5"/>
</p:tagLst>
</file>

<file path=ppt/tags/tag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60707212004"/>
  <p:tag name="MH_LIBRARY" val="GRAPHIC"/>
  <p:tag name="MH_TYPE" val="Other"/>
  <p:tag name="MH_ORDER" val="3"/>
</p:tagLst>
</file>

<file path=ppt/tags/tag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60707212004"/>
  <p:tag name="MH_LIBRARY" val="GRAPHIC"/>
  <p:tag name="MH_TYPE" val="Other"/>
  <p:tag name="MH_ORDER" val="1"/>
</p:tagLst>
</file>

<file path=ppt/tags/tag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60707212004"/>
  <p:tag name="MH_LIBRARY" val="GRAPHIC"/>
  <p:tag name="MH_TYPE" val="Picture"/>
  <p:tag name="MH_ORDER" val="1"/>
</p:tagLst>
</file>

<file path=ppt/tags/tag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60707212004"/>
  <p:tag name="MH_LIBRARY" val="GRAPHIC"/>
  <p:tag name="MH_TYPE" val="Picture"/>
  <p:tag name="MH_ORDER" val="3"/>
</p:tagLst>
</file>

<file path=ppt/tags/tag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60707212004"/>
  <p:tag name="MH_LIBRARY" val="GRAPHIC"/>
  <p:tag name="MH_TYPE" val="Picture"/>
  <p:tag name="MH_ORDER" val="3"/>
</p:tagLst>
</file>

<file path=ppt/tags/tag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60707212004"/>
  <p:tag name="MH_LIBRARY" val="GRAPHIC"/>
  <p:tag name="MH_TYPE" val="Other"/>
  <p:tag name="MH_ORDER" val="2"/>
</p:tagLst>
</file>

<file path=ppt/tags/tag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60707212004"/>
  <p:tag name="MH_LIBRARY" val="GRAPHIC"/>
  <p:tag name="MH_TYPE" val="Picture"/>
  <p:tag name="MH_ORDER" val="4"/>
</p:tagLst>
</file>

<file path=ppt/tags/tag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60707212004"/>
  <p:tag name="MH_LIBRARY" val="GRAPHIC"/>
  <p:tag name="MH_TYPE" val="Picture"/>
  <p:tag name="MH_ORDER" val="6"/>
</p:tagLst>
</file>

<file path=ppt/tags/tag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60707212004"/>
  <p:tag name="MH_LIBRARY" val="GRAPHIC"/>
  <p:tag name="MH_TYPE" val="Picture"/>
  <p:tag name="MH_ORDER" val="7"/>
</p:tagLst>
</file>

<file path=ppt/tags/tag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60707212004"/>
  <p:tag name="MH_LIBRARY" val="GRAPHIC"/>
  <p:tag name="MH_TYPE" val="Other"/>
  <p:tag name="MH_ORDER" val="3"/>
</p:tagLst>
</file>

<file path=ppt/theme/theme1.xml><?xml version="1.0" encoding="utf-8"?>
<a:theme xmlns:a="http://schemas.openxmlformats.org/drawingml/2006/main" name="第一PPT，www.1ppt.com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noFill/>
        <a:ln>
          <a:solidFill>
            <a:srgbClr val="009899"/>
          </a:solidFill>
        </a:ln>
      </a:spPr>
      <a:bodyPr rtlCol="0" anchor="ctr"/>
      <a:lstStyle>
        <a:defPPr algn="ctr">
          <a:defRPr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</a:objectDefaults>
  <a:extraClrSchemeLst/>
  <a:extLst>
    <a:ext uri="{05A4C25C-085E-4340-85A3-A5531E510DB2}">
      <thm15:themeFamily xmlns=""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主题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Office 主题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=""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1624</TotalTime>
  <Words>599</Words>
  <Application>Microsoft Office PowerPoint</Application>
  <PresentationFormat>全屏显示(16:9)</PresentationFormat>
  <Paragraphs>95</Paragraphs>
  <Slides>17</Slides>
  <Notes>9</Notes>
  <HiddenSlides>0</HiddenSlides>
  <MMClips>0</MMClips>
  <ScaleCrop>false</ScaleCrop>
  <HeadingPairs>
    <vt:vector size="6" baseType="variant">
      <vt:variant>
        <vt:lpstr>已用的字体</vt:lpstr>
      </vt:variant>
      <vt:variant>
        <vt:i4>12</vt:i4>
      </vt:variant>
      <vt:variant>
        <vt:lpstr>主题</vt:lpstr>
      </vt:variant>
      <vt:variant>
        <vt:i4>2</vt:i4>
      </vt:variant>
      <vt:variant>
        <vt:lpstr>幻灯片标题</vt:lpstr>
      </vt:variant>
      <vt:variant>
        <vt:i4>17</vt:i4>
      </vt:variant>
    </vt:vector>
  </HeadingPairs>
  <TitlesOfParts>
    <vt:vector size="31" baseType="lpstr">
      <vt:lpstr>Arial</vt:lpstr>
      <vt:lpstr>宋体</vt:lpstr>
      <vt:lpstr>微软雅黑</vt:lpstr>
      <vt:lpstr>华文中宋</vt:lpstr>
      <vt:lpstr>Yuppy SC</vt:lpstr>
      <vt:lpstr>Helvetica Light</vt:lpstr>
      <vt:lpstr>Calibri Light</vt:lpstr>
      <vt:lpstr>Broadway</vt:lpstr>
      <vt:lpstr>冬青黑体简体中文 W6</vt:lpstr>
      <vt:lpstr>方正正大黑简体</vt:lpstr>
      <vt:lpstr>Calibri</vt:lpstr>
      <vt:lpstr>冬青黑体简体中文 W3</vt:lpstr>
      <vt:lpstr>第一PPT，www.1ppt.com</vt:lpstr>
      <vt:lpstr>Office 主题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</vt:vector>
  </TitlesOfParts>
  <Company>Sinopec</Company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教育培训</dc:title>
  <dc:creator>第一PPT</dc:creator>
  <cp:keywords>www.1ppt.com</cp:keywords>
  <cp:lastModifiedBy>Xiehui</cp:lastModifiedBy>
  <cp:revision>389</cp:revision>
  <cp:lastPrinted>2018-06-05T08:11:29Z</cp:lastPrinted>
  <dcterms:created xsi:type="dcterms:W3CDTF">2016-07-07T11:25:03Z</dcterms:created>
  <dcterms:modified xsi:type="dcterms:W3CDTF">2018-06-11T08:24:03Z</dcterms:modified>
</cp:coreProperties>
</file>